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71" r:id="rId4"/>
    <p:sldId id="268" r:id="rId5"/>
    <p:sldId id="258" r:id="rId6"/>
    <p:sldId id="267" r:id="rId7"/>
    <p:sldId id="269" r:id="rId8"/>
    <p:sldId id="259" r:id="rId9"/>
    <p:sldId id="270" r:id="rId10"/>
    <p:sldId id="260" r:id="rId11"/>
    <p:sldId id="265" r:id="rId12"/>
    <p:sldId id="264" r:id="rId13"/>
    <p:sldId id="266" r:id="rId14"/>
    <p:sldId id="261" r:id="rId15"/>
    <p:sldId id="272" r:id="rId16"/>
    <p:sldId id="26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86" d="100"/>
          <a:sy n="86" d="100"/>
        </p:scale>
        <p:origin x="90" y="6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zoeyr\AppData\Local\Microsoft\Windows\Temporary%20Internet%20Files\Content.IE5\NBXP5ELU\9April2015DataAnalysis.xls"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zoeyr\AppData\Local\Microsoft\Windows\Temporary%20Internet%20Files\Content.IE5\JLFJ8CEY\Card%20test%2004-18-2015.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zoeyr\Downloads\graph.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zoeyr\Downloads\Card_2%20graph.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zoeyr\Downloads\Card_4%20graph.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Balloon Height and Pressure </a:t>
            </a:r>
          </a:p>
        </c:rich>
      </c:tx>
      <c:overlay val="0"/>
    </c:title>
    <c:autoTitleDeleted val="0"/>
    <c:plotArea>
      <c:layout/>
      <c:scatterChart>
        <c:scatterStyle val="smoothMarker"/>
        <c:varyColors val="0"/>
        <c:ser>
          <c:idx val="0"/>
          <c:order val="0"/>
          <c:tx>
            <c:v>Height of Balloon</c:v>
          </c:tx>
          <c:spPr>
            <a:ln w="19050" cap="rnd">
              <a:solidFill>
                <a:schemeClr val="accent1"/>
              </a:solidFill>
              <a:round/>
            </a:ln>
            <a:effectLst/>
          </c:spPr>
          <c:marker>
            <c:symbol val="none"/>
          </c:marker>
          <c:xVal>
            <c:numRef>
              <c:f>'[9April2015DataAnalysis.xls]Hydrostatic Equation Constants'!$R$2:$R$6092</c:f>
              <c:numCache>
                <c:formatCode>m/d\ hh:mm</c:formatCode>
                <c:ptCount val="6091"/>
                <c:pt idx="0">
                  <c:v>42103.526759259257</c:v>
                </c:pt>
                <c:pt idx="1">
                  <c:v>42103.526817129627</c:v>
                </c:pt>
                <c:pt idx="2">
                  <c:v>42103.526875000003</c:v>
                </c:pt>
                <c:pt idx="3">
                  <c:v>42103.526921296296</c:v>
                </c:pt>
                <c:pt idx="4">
                  <c:v>42103.526979166665</c:v>
                </c:pt>
                <c:pt idx="5">
                  <c:v>42103.527037037034</c:v>
                </c:pt>
                <c:pt idx="6">
                  <c:v>42103.527094907404</c:v>
                </c:pt>
                <c:pt idx="7">
                  <c:v>42103.527141203704</c:v>
                </c:pt>
                <c:pt idx="8">
                  <c:v>42103.527199074073</c:v>
                </c:pt>
                <c:pt idx="9">
                  <c:v>42103.527256944442</c:v>
                </c:pt>
                <c:pt idx="10">
                  <c:v>42103.527303240742</c:v>
                </c:pt>
                <c:pt idx="11">
                  <c:v>42103.527361111112</c:v>
                </c:pt>
                <c:pt idx="12">
                  <c:v>42103.527418981481</c:v>
                </c:pt>
                <c:pt idx="13">
                  <c:v>42103.52747685185</c:v>
                </c:pt>
                <c:pt idx="14">
                  <c:v>42103.52752314815</c:v>
                </c:pt>
                <c:pt idx="15">
                  <c:v>42103.527581018519</c:v>
                </c:pt>
                <c:pt idx="16">
                  <c:v>42103.527638888889</c:v>
                </c:pt>
                <c:pt idx="17">
                  <c:v>42103.527685185189</c:v>
                </c:pt>
                <c:pt idx="18">
                  <c:v>42103.527743055558</c:v>
                </c:pt>
                <c:pt idx="19">
                  <c:v>42103.527800925927</c:v>
                </c:pt>
                <c:pt idx="20">
                  <c:v>42103.527858796297</c:v>
                </c:pt>
                <c:pt idx="21">
                  <c:v>42103.527905092589</c:v>
                </c:pt>
                <c:pt idx="22">
                  <c:v>42103.527962962966</c:v>
                </c:pt>
                <c:pt idx="23">
                  <c:v>42103.528020833335</c:v>
                </c:pt>
                <c:pt idx="24">
                  <c:v>42103.528067129628</c:v>
                </c:pt>
                <c:pt idx="25">
                  <c:v>42103.528124999997</c:v>
                </c:pt>
                <c:pt idx="26">
                  <c:v>42103.528182870374</c:v>
                </c:pt>
                <c:pt idx="27">
                  <c:v>42103.528240740743</c:v>
                </c:pt>
                <c:pt idx="28">
                  <c:v>42103.528287037036</c:v>
                </c:pt>
                <c:pt idx="29">
                  <c:v>42103.528344907405</c:v>
                </c:pt>
                <c:pt idx="30">
                  <c:v>42103.528402777774</c:v>
                </c:pt>
                <c:pt idx="31">
                  <c:v>42103.528460648151</c:v>
                </c:pt>
                <c:pt idx="32">
                  <c:v>42103.528506944444</c:v>
                </c:pt>
                <c:pt idx="33">
                  <c:v>42103.528564814813</c:v>
                </c:pt>
                <c:pt idx="34">
                  <c:v>42103.528622685182</c:v>
                </c:pt>
                <c:pt idx="35">
                  <c:v>42103.528668981482</c:v>
                </c:pt>
                <c:pt idx="36">
                  <c:v>42103.528726851851</c:v>
                </c:pt>
                <c:pt idx="37">
                  <c:v>42103.528784722221</c:v>
                </c:pt>
                <c:pt idx="38">
                  <c:v>42103.52884259259</c:v>
                </c:pt>
                <c:pt idx="39">
                  <c:v>42103.52888888889</c:v>
                </c:pt>
                <c:pt idx="40">
                  <c:v>42103.528946759259</c:v>
                </c:pt>
                <c:pt idx="41">
                  <c:v>42103.529004629629</c:v>
                </c:pt>
                <c:pt idx="42">
                  <c:v>42103.529050925928</c:v>
                </c:pt>
                <c:pt idx="43">
                  <c:v>42103.529108796298</c:v>
                </c:pt>
                <c:pt idx="44">
                  <c:v>42103.529166666667</c:v>
                </c:pt>
                <c:pt idx="45">
                  <c:v>42103.529224537036</c:v>
                </c:pt>
                <c:pt idx="46">
                  <c:v>42103.529270833336</c:v>
                </c:pt>
                <c:pt idx="47">
                  <c:v>42103.529328703706</c:v>
                </c:pt>
                <c:pt idx="48">
                  <c:v>42103.529386574075</c:v>
                </c:pt>
                <c:pt idx="49">
                  <c:v>42103.529432870368</c:v>
                </c:pt>
                <c:pt idx="50">
                  <c:v>42103.529490740744</c:v>
                </c:pt>
                <c:pt idx="51">
                  <c:v>42103.529548611114</c:v>
                </c:pt>
                <c:pt idx="52">
                  <c:v>42103.529606481483</c:v>
                </c:pt>
                <c:pt idx="53">
                  <c:v>42103.529652777775</c:v>
                </c:pt>
                <c:pt idx="54">
                  <c:v>42103.529710648145</c:v>
                </c:pt>
                <c:pt idx="55">
                  <c:v>42103.529768518521</c:v>
                </c:pt>
                <c:pt idx="56">
                  <c:v>42103.529826388891</c:v>
                </c:pt>
                <c:pt idx="57">
                  <c:v>42103.529872685183</c:v>
                </c:pt>
                <c:pt idx="58">
                  <c:v>42103.529930555553</c:v>
                </c:pt>
                <c:pt idx="59">
                  <c:v>42103.529988425929</c:v>
                </c:pt>
                <c:pt idx="60">
                  <c:v>42103.530034722222</c:v>
                </c:pt>
                <c:pt idx="61">
                  <c:v>42103.530092592591</c:v>
                </c:pt>
                <c:pt idx="62">
                  <c:v>42103.530150462961</c:v>
                </c:pt>
                <c:pt idx="63">
                  <c:v>42103.53020833333</c:v>
                </c:pt>
                <c:pt idx="64">
                  <c:v>42103.53025462963</c:v>
                </c:pt>
                <c:pt idx="65">
                  <c:v>42103.530312499999</c:v>
                </c:pt>
                <c:pt idx="66">
                  <c:v>42103.530370370368</c:v>
                </c:pt>
                <c:pt idx="67">
                  <c:v>42103.530416666668</c:v>
                </c:pt>
                <c:pt idx="68">
                  <c:v>42103.530474537038</c:v>
                </c:pt>
                <c:pt idx="69">
                  <c:v>42103.530532407407</c:v>
                </c:pt>
                <c:pt idx="70">
                  <c:v>42103.530590277776</c:v>
                </c:pt>
                <c:pt idx="71">
                  <c:v>42103.530636574076</c:v>
                </c:pt>
                <c:pt idx="72">
                  <c:v>42103.530694444446</c:v>
                </c:pt>
                <c:pt idx="73">
                  <c:v>42103.530752314815</c:v>
                </c:pt>
                <c:pt idx="74">
                  <c:v>42103.530798611115</c:v>
                </c:pt>
                <c:pt idx="75">
                  <c:v>42103.530856481484</c:v>
                </c:pt>
                <c:pt idx="76">
                  <c:v>42103.530914351853</c:v>
                </c:pt>
                <c:pt idx="77">
                  <c:v>42103.530972222223</c:v>
                </c:pt>
                <c:pt idx="78">
                  <c:v>42103.531018518515</c:v>
                </c:pt>
                <c:pt idx="79">
                  <c:v>42103.531076388892</c:v>
                </c:pt>
                <c:pt idx="80">
                  <c:v>42103.531134259261</c:v>
                </c:pt>
                <c:pt idx="81">
                  <c:v>42103.531192129631</c:v>
                </c:pt>
                <c:pt idx="82">
                  <c:v>42103.531238425923</c:v>
                </c:pt>
                <c:pt idx="83">
                  <c:v>42103.5312962963</c:v>
                </c:pt>
                <c:pt idx="84">
                  <c:v>42103.531354166669</c:v>
                </c:pt>
                <c:pt idx="85">
                  <c:v>42103.531400462962</c:v>
                </c:pt>
                <c:pt idx="86">
                  <c:v>42103.531458333331</c:v>
                </c:pt>
                <c:pt idx="87">
                  <c:v>42103.5315162037</c:v>
                </c:pt>
                <c:pt idx="88">
                  <c:v>42103.531574074077</c:v>
                </c:pt>
                <c:pt idx="89">
                  <c:v>42103.53162037037</c:v>
                </c:pt>
                <c:pt idx="90">
                  <c:v>42103.531678240739</c:v>
                </c:pt>
                <c:pt idx="91">
                  <c:v>42103.531736111108</c:v>
                </c:pt>
                <c:pt idx="92">
                  <c:v>42103.531793981485</c:v>
                </c:pt>
                <c:pt idx="93">
                  <c:v>42103.531840277778</c:v>
                </c:pt>
                <c:pt idx="94">
                  <c:v>42103.531898148147</c:v>
                </c:pt>
                <c:pt idx="95">
                  <c:v>42103.531956018516</c:v>
                </c:pt>
                <c:pt idx="96">
                  <c:v>42103.532002314816</c:v>
                </c:pt>
                <c:pt idx="97">
                  <c:v>42103.532060185185</c:v>
                </c:pt>
                <c:pt idx="98">
                  <c:v>42103.532118055555</c:v>
                </c:pt>
                <c:pt idx="99">
                  <c:v>42103.532175925924</c:v>
                </c:pt>
                <c:pt idx="100">
                  <c:v>42103.532222222224</c:v>
                </c:pt>
                <c:pt idx="101">
                  <c:v>42103.532280092593</c:v>
                </c:pt>
                <c:pt idx="102">
                  <c:v>42103.532337962963</c:v>
                </c:pt>
                <c:pt idx="103">
                  <c:v>42103.532395833332</c:v>
                </c:pt>
                <c:pt idx="104">
                  <c:v>42103.532442129632</c:v>
                </c:pt>
                <c:pt idx="105">
                  <c:v>42103.532500000001</c:v>
                </c:pt>
                <c:pt idx="106">
                  <c:v>42103.532557870371</c:v>
                </c:pt>
                <c:pt idx="107">
                  <c:v>42103.532604166663</c:v>
                </c:pt>
                <c:pt idx="108">
                  <c:v>42103.53266203704</c:v>
                </c:pt>
                <c:pt idx="109">
                  <c:v>42103.532719907409</c:v>
                </c:pt>
                <c:pt idx="110">
                  <c:v>42103.532777777778</c:v>
                </c:pt>
                <c:pt idx="111">
                  <c:v>42103.532824074071</c:v>
                </c:pt>
                <c:pt idx="112">
                  <c:v>42103.532881944448</c:v>
                </c:pt>
                <c:pt idx="113">
                  <c:v>42103.532939814817</c:v>
                </c:pt>
                <c:pt idx="114">
                  <c:v>42103.532986111109</c:v>
                </c:pt>
                <c:pt idx="115">
                  <c:v>42103.533043981479</c:v>
                </c:pt>
                <c:pt idx="116">
                  <c:v>42103.533101851855</c:v>
                </c:pt>
                <c:pt idx="117">
                  <c:v>42103.533159722225</c:v>
                </c:pt>
                <c:pt idx="118">
                  <c:v>42103.533206018517</c:v>
                </c:pt>
                <c:pt idx="119">
                  <c:v>42103.533263888887</c:v>
                </c:pt>
                <c:pt idx="120">
                  <c:v>42103.533321759256</c:v>
                </c:pt>
                <c:pt idx="121">
                  <c:v>42103.533368055556</c:v>
                </c:pt>
                <c:pt idx="122">
                  <c:v>42103.533425925925</c:v>
                </c:pt>
                <c:pt idx="123">
                  <c:v>42103.533483796295</c:v>
                </c:pt>
                <c:pt idx="124">
                  <c:v>42103.533541666664</c:v>
                </c:pt>
                <c:pt idx="125">
                  <c:v>42103.533587962964</c:v>
                </c:pt>
                <c:pt idx="126">
                  <c:v>42103.533645833333</c:v>
                </c:pt>
                <c:pt idx="127">
                  <c:v>42103.533703703702</c:v>
                </c:pt>
                <c:pt idx="128">
                  <c:v>42103.533761574072</c:v>
                </c:pt>
                <c:pt idx="129">
                  <c:v>42103.533807870372</c:v>
                </c:pt>
                <c:pt idx="130">
                  <c:v>42103.533865740741</c:v>
                </c:pt>
                <c:pt idx="131">
                  <c:v>42103.53392361111</c:v>
                </c:pt>
                <c:pt idx="132">
                  <c:v>42103.53396990741</c:v>
                </c:pt>
                <c:pt idx="133">
                  <c:v>42103.53402777778</c:v>
                </c:pt>
                <c:pt idx="134">
                  <c:v>42103.534085648149</c:v>
                </c:pt>
                <c:pt idx="135">
                  <c:v>42103.534143518518</c:v>
                </c:pt>
                <c:pt idx="136">
                  <c:v>42103.534189814818</c:v>
                </c:pt>
                <c:pt idx="137">
                  <c:v>42103.534247685187</c:v>
                </c:pt>
                <c:pt idx="138">
                  <c:v>42103.534305555557</c:v>
                </c:pt>
                <c:pt idx="139">
                  <c:v>42103.534351851849</c:v>
                </c:pt>
                <c:pt idx="140">
                  <c:v>42103.534409722219</c:v>
                </c:pt>
                <c:pt idx="141">
                  <c:v>42103.534467592595</c:v>
                </c:pt>
                <c:pt idx="142">
                  <c:v>42103.534525462965</c:v>
                </c:pt>
                <c:pt idx="143">
                  <c:v>42103.534571759257</c:v>
                </c:pt>
                <c:pt idx="144">
                  <c:v>42103.534629629627</c:v>
                </c:pt>
                <c:pt idx="145">
                  <c:v>42103.534687500003</c:v>
                </c:pt>
                <c:pt idx="146">
                  <c:v>42103.534733796296</c:v>
                </c:pt>
                <c:pt idx="147">
                  <c:v>42103.534791666665</c:v>
                </c:pt>
                <c:pt idx="148">
                  <c:v>42103.534849537034</c:v>
                </c:pt>
                <c:pt idx="149">
                  <c:v>42103.534907407404</c:v>
                </c:pt>
                <c:pt idx="150">
                  <c:v>42103.534953703704</c:v>
                </c:pt>
                <c:pt idx="151">
                  <c:v>42103.535011574073</c:v>
                </c:pt>
                <c:pt idx="152">
                  <c:v>42103.535069444442</c:v>
                </c:pt>
                <c:pt idx="153">
                  <c:v>42103.535127314812</c:v>
                </c:pt>
                <c:pt idx="154">
                  <c:v>42103.535173611112</c:v>
                </c:pt>
                <c:pt idx="155">
                  <c:v>42103.535231481481</c:v>
                </c:pt>
                <c:pt idx="156">
                  <c:v>42103.53528935185</c:v>
                </c:pt>
                <c:pt idx="157">
                  <c:v>42103.53533564815</c:v>
                </c:pt>
                <c:pt idx="158">
                  <c:v>42103.535393518519</c:v>
                </c:pt>
                <c:pt idx="159">
                  <c:v>42103.535451388889</c:v>
                </c:pt>
                <c:pt idx="160">
                  <c:v>42103.535509259258</c:v>
                </c:pt>
                <c:pt idx="161">
                  <c:v>42103.535555555558</c:v>
                </c:pt>
                <c:pt idx="162">
                  <c:v>42103.535613425927</c:v>
                </c:pt>
                <c:pt idx="163">
                  <c:v>42103.535671296297</c:v>
                </c:pt>
                <c:pt idx="164">
                  <c:v>42103.535717592589</c:v>
                </c:pt>
                <c:pt idx="165">
                  <c:v>42103.535775462966</c:v>
                </c:pt>
                <c:pt idx="166">
                  <c:v>42103.535833333335</c:v>
                </c:pt>
                <c:pt idx="167">
                  <c:v>42103.535891203705</c:v>
                </c:pt>
                <c:pt idx="168">
                  <c:v>42103.535937499997</c:v>
                </c:pt>
                <c:pt idx="169">
                  <c:v>42103.535995370374</c:v>
                </c:pt>
                <c:pt idx="170">
                  <c:v>42103.536053240743</c:v>
                </c:pt>
                <c:pt idx="171">
                  <c:v>42103.536111111112</c:v>
                </c:pt>
                <c:pt idx="172">
                  <c:v>42103.536157407405</c:v>
                </c:pt>
                <c:pt idx="173">
                  <c:v>42103.536215277774</c:v>
                </c:pt>
                <c:pt idx="174">
                  <c:v>42103.536273148151</c:v>
                </c:pt>
                <c:pt idx="175">
                  <c:v>42103.536319444444</c:v>
                </c:pt>
                <c:pt idx="176">
                  <c:v>42103.536377314813</c:v>
                </c:pt>
                <c:pt idx="177">
                  <c:v>42103.536435185182</c:v>
                </c:pt>
                <c:pt idx="178">
                  <c:v>42103.536493055559</c:v>
                </c:pt>
                <c:pt idx="179">
                  <c:v>42103.536539351851</c:v>
                </c:pt>
                <c:pt idx="180">
                  <c:v>42103.536597222221</c:v>
                </c:pt>
                <c:pt idx="181">
                  <c:v>42103.53665509259</c:v>
                </c:pt>
                <c:pt idx="182">
                  <c:v>42103.53670138889</c:v>
                </c:pt>
                <c:pt idx="183">
                  <c:v>42103.536759259259</c:v>
                </c:pt>
                <c:pt idx="184">
                  <c:v>42103.536817129629</c:v>
                </c:pt>
                <c:pt idx="185">
                  <c:v>42103.536874999998</c:v>
                </c:pt>
                <c:pt idx="186">
                  <c:v>42103.536921296298</c:v>
                </c:pt>
                <c:pt idx="187">
                  <c:v>42103.536979166667</c:v>
                </c:pt>
                <c:pt idx="188">
                  <c:v>42103.537037037036</c:v>
                </c:pt>
                <c:pt idx="189">
                  <c:v>42103.537083333336</c:v>
                </c:pt>
                <c:pt idx="190">
                  <c:v>42103.537141203706</c:v>
                </c:pt>
                <c:pt idx="191">
                  <c:v>42103.537199074075</c:v>
                </c:pt>
                <c:pt idx="192">
                  <c:v>42103.537256944444</c:v>
                </c:pt>
                <c:pt idx="193">
                  <c:v>42103.537303240744</c:v>
                </c:pt>
                <c:pt idx="194">
                  <c:v>42103.537361111114</c:v>
                </c:pt>
                <c:pt idx="195">
                  <c:v>42103.537418981483</c:v>
                </c:pt>
                <c:pt idx="196">
                  <c:v>42103.537476851852</c:v>
                </c:pt>
                <c:pt idx="197">
                  <c:v>42103.537523148145</c:v>
                </c:pt>
                <c:pt idx="198">
                  <c:v>42103.537581018521</c:v>
                </c:pt>
                <c:pt idx="199">
                  <c:v>42103.537638888891</c:v>
                </c:pt>
                <c:pt idx="200">
                  <c:v>42103.537685185183</c:v>
                </c:pt>
                <c:pt idx="201">
                  <c:v>42103.537743055553</c:v>
                </c:pt>
                <c:pt idx="202">
                  <c:v>42103.537800925929</c:v>
                </c:pt>
                <c:pt idx="203">
                  <c:v>42103.537858796299</c:v>
                </c:pt>
                <c:pt idx="204">
                  <c:v>42103.537905092591</c:v>
                </c:pt>
                <c:pt idx="205">
                  <c:v>42103.537962962961</c:v>
                </c:pt>
                <c:pt idx="206">
                  <c:v>42103.53802083333</c:v>
                </c:pt>
                <c:pt idx="207">
                  <c:v>42103.53806712963</c:v>
                </c:pt>
                <c:pt idx="208">
                  <c:v>42103.538124999999</c:v>
                </c:pt>
                <c:pt idx="209">
                  <c:v>42103.538182870368</c:v>
                </c:pt>
                <c:pt idx="210">
                  <c:v>42103.538240740738</c:v>
                </c:pt>
                <c:pt idx="211">
                  <c:v>42103.538287037038</c:v>
                </c:pt>
                <c:pt idx="212">
                  <c:v>42103.538344907407</c:v>
                </c:pt>
                <c:pt idx="213">
                  <c:v>42103.538402777776</c:v>
                </c:pt>
                <c:pt idx="214">
                  <c:v>42103.538449074076</c:v>
                </c:pt>
                <c:pt idx="215">
                  <c:v>42103.538506944446</c:v>
                </c:pt>
                <c:pt idx="216">
                  <c:v>42103.538564814815</c:v>
                </c:pt>
                <c:pt idx="217">
                  <c:v>42103.538622685184</c:v>
                </c:pt>
                <c:pt idx="218">
                  <c:v>42103.538668981484</c:v>
                </c:pt>
                <c:pt idx="219">
                  <c:v>42103.538726851853</c:v>
                </c:pt>
                <c:pt idx="220">
                  <c:v>42103.538784722223</c:v>
                </c:pt>
                <c:pt idx="221">
                  <c:v>42103.538842592592</c:v>
                </c:pt>
                <c:pt idx="222">
                  <c:v>42103.538888888892</c:v>
                </c:pt>
                <c:pt idx="223">
                  <c:v>42103.538946759261</c:v>
                </c:pt>
                <c:pt idx="224">
                  <c:v>42103.539004629631</c:v>
                </c:pt>
                <c:pt idx="225">
                  <c:v>42103.539050925923</c:v>
                </c:pt>
                <c:pt idx="226">
                  <c:v>42103.5391087963</c:v>
                </c:pt>
                <c:pt idx="227">
                  <c:v>42103.539166666669</c:v>
                </c:pt>
                <c:pt idx="228">
                  <c:v>42103.539224537039</c:v>
                </c:pt>
                <c:pt idx="229">
                  <c:v>42103.539270833331</c:v>
                </c:pt>
                <c:pt idx="230">
                  <c:v>42103.5393287037</c:v>
                </c:pt>
                <c:pt idx="231">
                  <c:v>42103.539386574077</c:v>
                </c:pt>
                <c:pt idx="232">
                  <c:v>42103.539444444446</c:v>
                </c:pt>
                <c:pt idx="233">
                  <c:v>42103.539490740739</c:v>
                </c:pt>
                <c:pt idx="234">
                  <c:v>42103.539548611108</c:v>
                </c:pt>
                <c:pt idx="235">
                  <c:v>42103.539606481485</c:v>
                </c:pt>
                <c:pt idx="236">
                  <c:v>42103.539664351854</c:v>
                </c:pt>
                <c:pt idx="237">
                  <c:v>42103.539710648147</c:v>
                </c:pt>
                <c:pt idx="238">
                  <c:v>42103.539768518516</c:v>
                </c:pt>
                <c:pt idx="239">
                  <c:v>42103.539826388886</c:v>
                </c:pt>
                <c:pt idx="240">
                  <c:v>42103.539872685185</c:v>
                </c:pt>
                <c:pt idx="241">
                  <c:v>42103.539930555555</c:v>
                </c:pt>
                <c:pt idx="242">
                  <c:v>42103.539988425924</c:v>
                </c:pt>
                <c:pt idx="243">
                  <c:v>42103.540046296293</c:v>
                </c:pt>
                <c:pt idx="244">
                  <c:v>42103.540092592593</c:v>
                </c:pt>
                <c:pt idx="245">
                  <c:v>42103.540150462963</c:v>
                </c:pt>
                <c:pt idx="246">
                  <c:v>42103.540208333332</c:v>
                </c:pt>
                <c:pt idx="247">
                  <c:v>42103.540266203701</c:v>
                </c:pt>
                <c:pt idx="248">
                  <c:v>42103.540312500001</c:v>
                </c:pt>
                <c:pt idx="249">
                  <c:v>42103.540370370371</c:v>
                </c:pt>
                <c:pt idx="250">
                  <c:v>42103.54042824074</c:v>
                </c:pt>
                <c:pt idx="251">
                  <c:v>42103.54047453704</c:v>
                </c:pt>
                <c:pt idx="252">
                  <c:v>42103.540532407409</c:v>
                </c:pt>
                <c:pt idx="253">
                  <c:v>42103.540590277778</c:v>
                </c:pt>
                <c:pt idx="254">
                  <c:v>42103.540648148148</c:v>
                </c:pt>
                <c:pt idx="255">
                  <c:v>42103.540694444448</c:v>
                </c:pt>
                <c:pt idx="256">
                  <c:v>42103.540752314817</c:v>
                </c:pt>
                <c:pt idx="257">
                  <c:v>42103.540810185186</c:v>
                </c:pt>
                <c:pt idx="258">
                  <c:v>42103.540856481479</c:v>
                </c:pt>
                <c:pt idx="259">
                  <c:v>42103.540914351855</c:v>
                </c:pt>
                <c:pt idx="260">
                  <c:v>42103.540972222225</c:v>
                </c:pt>
                <c:pt idx="261">
                  <c:v>42103.541030092594</c:v>
                </c:pt>
                <c:pt idx="262">
                  <c:v>42103.541076388887</c:v>
                </c:pt>
                <c:pt idx="263">
                  <c:v>42103.541134259256</c:v>
                </c:pt>
                <c:pt idx="264">
                  <c:v>42103.541192129633</c:v>
                </c:pt>
                <c:pt idx="265">
                  <c:v>42103.541238425925</c:v>
                </c:pt>
                <c:pt idx="266">
                  <c:v>42103.541296296295</c:v>
                </c:pt>
                <c:pt idx="267">
                  <c:v>42103.541354166664</c:v>
                </c:pt>
                <c:pt idx="268">
                  <c:v>42103.541412037041</c:v>
                </c:pt>
                <c:pt idx="269">
                  <c:v>42103.541458333333</c:v>
                </c:pt>
                <c:pt idx="270">
                  <c:v>42103.541516203702</c:v>
                </c:pt>
                <c:pt idx="271">
                  <c:v>42103.541574074072</c:v>
                </c:pt>
                <c:pt idx="272">
                  <c:v>42103.541631944441</c:v>
                </c:pt>
                <c:pt idx="273">
                  <c:v>42103.541678240741</c:v>
                </c:pt>
                <c:pt idx="274">
                  <c:v>42103.54173611111</c:v>
                </c:pt>
                <c:pt idx="275">
                  <c:v>42103.54179398148</c:v>
                </c:pt>
                <c:pt idx="276">
                  <c:v>42103.54184027778</c:v>
                </c:pt>
                <c:pt idx="277">
                  <c:v>42103.541898148149</c:v>
                </c:pt>
                <c:pt idx="278">
                  <c:v>42103.541956018518</c:v>
                </c:pt>
                <c:pt idx="279">
                  <c:v>42103.542013888888</c:v>
                </c:pt>
                <c:pt idx="280">
                  <c:v>42103.542060185187</c:v>
                </c:pt>
                <c:pt idx="281">
                  <c:v>42103.542118055557</c:v>
                </c:pt>
                <c:pt idx="282">
                  <c:v>42103.542175925926</c:v>
                </c:pt>
                <c:pt idx="283">
                  <c:v>42103.542222222219</c:v>
                </c:pt>
                <c:pt idx="284">
                  <c:v>42103.542280092595</c:v>
                </c:pt>
                <c:pt idx="285">
                  <c:v>42103.542337962965</c:v>
                </c:pt>
                <c:pt idx="286">
                  <c:v>42103.542395833334</c:v>
                </c:pt>
                <c:pt idx="287">
                  <c:v>42103.542442129627</c:v>
                </c:pt>
                <c:pt idx="288">
                  <c:v>42103.542500000003</c:v>
                </c:pt>
                <c:pt idx="289">
                  <c:v>42103.542557870373</c:v>
                </c:pt>
                <c:pt idx="290">
                  <c:v>42103.542604166665</c:v>
                </c:pt>
                <c:pt idx="291">
                  <c:v>42103.542662037034</c:v>
                </c:pt>
                <c:pt idx="292">
                  <c:v>42103.542719907404</c:v>
                </c:pt>
                <c:pt idx="293">
                  <c:v>42103.54277777778</c:v>
                </c:pt>
                <c:pt idx="294">
                  <c:v>42103.542824074073</c:v>
                </c:pt>
                <c:pt idx="295">
                  <c:v>42103.542881944442</c:v>
                </c:pt>
                <c:pt idx="296">
                  <c:v>42103.542939814812</c:v>
                </c:pt>
                <c:pt idx="297">
                  <c:v>42103.542997685188</c:v>
                </c:pt>
                <c:pt idx="298">
                  <c:v>42103.543043981481</c:v>
                </c:pt>
                <c:pt idx="299">
                  <c:v>42103.54310185185</c:v>
                </c:pt>
                <c:pt idx="300">
                  <c:v>42103.54315972222</c:v>
                </c:pt>
                <c:pt idx="301">
                  <c:v>42103.543206018519</c:v>
                </c:pt>
                <c:pt idx="302">
                  <c:v>42103.543263888889</c:v>
                </c:pt>
                <c:pt idx="303">
                  <c:v>42103.543321759258</c:v>
                </c:pt>
                <c:pt idx="304">
                  <c:v>42103.543379629627</c:v>
                </c:pt>
                <c:pt idx="305">
                  <c:v>42103.543425925927</c:v>
                </c:pt>
                <c:pt idx="306">
                  <c:v>42103.543483796297</c:v>
                </c:pt>
                <c:pt idx="307">
                  <c:v>42103.543541666666</c:v>
                </c:pt>
                <c:pt idx="308">
                  <c:v>42103.543599537035</c:v>
                </c:pt>
                <c:pt idx="309">
                  <c:v>42103.543645833335</c:v>
                </c:pt>
                <c:pt idx="310">
                  <c:v>42103.543703703705</c:v>
                </c:pt>
                <c:pt idx="311">
                  <c:v>42103.543761574074</c:v>
                </c:pt>
                <c:pt idx="312">
                  <c:v>42103.543819444443</c:v>
                </c:pt>
                <c:pt idx="313">
                  <c:v>42103.543865740743</c:v>
                </c:pt>
                <c:pt idx="314">
                  <c:v>42103.543923611112</c:v>
                </c:pt>
                <c:pt idx="315">
                  <c:v>42103.543981481482</c:v>
                </c:pt>
                <c:pt idx="316">
                  <c:v>42103.544027777774</c:v>
                </c:pt>
                <c:pt idx="317">
                  <c:v>42103.544085648151</c:v>
                </c:pt>
                <c:pt idx="318">
                  <c:v>42103.54414351852</c:v>
                </c:pt>
                <c:pt idx="319">
                  <c:v>42103.54420138889</c:v>
                </c:pt>
                <c:pt idx="320">
                  <c:v>42103.544247685182</c:v>
                </c:pt>
                <c:pt idx="321">
                  <c:v>42103.544305555559</c:v>
                </c:pt>
                <c:pt idx="322">
                  <c:v>42103.544363425928</c:v>
                </c:pt>
                <c:pt idx="323">
                  <c:v>42103.544409722221</c:v>
                </c:pt>
                <c:pt idx="324">
                  <c:v>42103.54446759259</c:v>
                </c:pt>
                <c:pt idx="325">
                  <c:v>42103.544525462959</c:v>
                </c:pt>
                <c:pt idx="326">
                  <c:v>42103.544583333336</c:v>
                </c:pt>
                <c:pt idx="327">
                  <c:v>42103.544629629629</c:v>
                </c:pt>
                <c:pt idx="328">
                  <c:v>42103.544687499998</c:v>
                </c:pt>
                <c:pt idx="329">
                  <c:v>42103.544745370367</c:v>
                </c:pt>
                <c:pt idx="330">
                  <c:v>42103.544803240744</c:v>
                </c:pt>
                <c:pt idx="331">
                  <c:v>42103.544849537036</c:v>
                </c:pt>
                <c:pt idx="332">
                  <c:v>42103.544907407406</c:v>
                </c:pt>
                <c:pt idx="333">
                  <c:v>42103.544965277775</c:v>
                </c:pt>
                <c:pt idx="334">
                  <c:v>42103.545011574075</c:v>
                </c:pt>
                <c:pt idx="335">
                  <c:v>42103.545069444444</c:v>
                </c:pt>
                <c:pt idx="336">
                  <c:v>42103.545127314814</c:v>
                </c:pt>
                <c:pt idx="337">
                  <c:v>42103.545185185183</c:v>
                </c:pt>
                <c:pt idx="338">
                  <c:v>42103.545231481483</c:v>
                </c:pt>
                <c:pt idx="339">
                  <c:v>42103.545289351852</c:v>
                </c:pt>
                <c:pt idx="340">
                  <c:v>42103.545347222222</c:v>
                </c:pt>
                <c:pt idx="341">
                  <c:v>42103.545393518521</c:v>
                </c:pt>
                <c:pt idx="342">
                  <c:v>42103.545451388891</c:v>
                </c:pt>
                <c:pt idx="343">
                  <c:v>42103.54550925926</c:v>
                </c:pt>
                <c:pt idx="344">
                  <c:v>42103.545567129629</c:v>
                </c:pt>
                <c:pt idx="345">
                  <c:v>42103.545613425929</c:v>
                </c:pt>
                <c:pt idx="346">
                  <c:v>42103.545671296299</c:v>
                </c:pt>
                <c:pt idx="347">
                  <c:v>42103.545729166668</c:v>
                </c:pt>
                <c:pt idx="348">
                  <c:v>42103.545775462961</c:v>
                </c:pt>
                <c:pt idx="349">
                  <c:v>42103.54583333333</c:v>
                </c:pt>
                <c:pt idx="350">
                  <c:v>42103.545891203707</c:v>
                </c:pt>
                <c:pt idx="351">
                  <c:v>42103.545949074076</c:v>
                </c:pt>
                <c:pt idx="352">
                  <c:v>42103.545995370368</c:v>
                </c:pt>
                <c:pt idx="353">
                  <c:v>42103.546053240738</c:v>
                </c:pt>
                <c:pt idx="354">
                  <c:v>42103.546111111114</c:v>
                </c:pt>
                <c:pt idx="355">
                  <c:v>42103.546168981484</c:v>
                </c:pt>
                <c:pt idx="356">
                  <c:v>42103.546215277776</c:v>
                </c:pt>
                <c:pt idx="357">
                  <c:v>42103.546273148146</c:v>
                </c:pt>
                <c:pt idx="358">
                  <c:v>42103.546331018515</c:v>
                </c:pt>
                <c:pt idx="359">
                  <c:v>42103.546377314815</c:v>
                </c:pt>
                <c:pt idx="360">
                  <c:v>42103.546435185184</c:v>
                </c:pt>
                <c:pt idx="361">
                  <c:v>42103.546493055554</c:v>
                </c:pt>
                <c:pt idx="362">
                  <c:v>42103.546550925923</c:v>
                </c:pt>
                <c:pt idx="363">
                  <c:v>42103.546597222223</c:v>
                </c:pt>
                <c:pt idx="364">
                  <c:v>42103.546655092592</c:v>
                </c:pt>
                <c:pt idx="365">
                  <c:v>42103.546712962961</c:v>
                </c:pt>
                <c:pt idx="366">
                  <c:v>42103.546759259261</c:v>
                </c:pt>
                <c:pt idx="367">
                  <c:v>42103.546817129631</c:v>
                </c:pt>
                <c:pt idx="368">
                  <c:v>42103.546875</c:v>
                </c:pt>
                <c:pt idx="369">
                  <c:v>42103.546932870369</c:v>
                </c:pt>
                <c:pt idx="370">
                  <c:v>42103.546979166669</c:v>
                </c:pt>
                <c:pt idx="371">
                  <c:v>42103.547037037039</c:v>
                </c:pt>
                <c:pt idx="372">
                  <c:v>42103.547094907408</c:v>
                </c:pt>
                <c:pt idx="373">
                  <c:v>42103.547152777777</c:v>
                </c:pt>
                <c:pt idx="374">
                  <c:v>42103.547199074077</c:v>
                </c:pt>
                <c:pt idx="375">
                  <c:v>42103.547256944446</c:v>
                </c:pt>
                <c:pt idx="376">
                  <c:v>42103.547314814816</c:v>
                </c:pt>
                <c:pt idx="377">
                  <c:v>42103.547372685185</c:v>
                </c:pt>
                <c:pt idx="378">
                  <c:v>42103.547418981485</c:v>
                </c:pt>
                <c:pt idx="379">
                  <c:v>42103.547476851854</c:v>
                </c:pt>
                <c:pt idx="380">
                  <c:v>42103.547534722224</c:v>
                </c:pt>
                <c:pt idx="381">
                  <c:v>42103.547581018516</c:v>
                </c:pt>
                <c:pt idx="382">
                  <c:v>42103.547638888886</c:v>
                </c:pt>
                <c:pt idx="383">
                  <c:v>42103.547696759262</c:v>
                </c:pt>
                <c:pt idx="384">
                  <c:v>42103.547754629632</c:v>
                </c:pt>
                <c:pt idx="385">
                  <c:v>42103.547800925924</c:v>
                </c:pt>
                <c:pt idx="386">
                  <c:v>42103.547858796293</c:v>
                </c:pt>
                <c:pt idx="387">
                  <c:v>42103.54791666667</c:v>
                </c:pt>
                <c:pt idx="388">
                  <c:v>42103.547974537039</c:v>
                </c:pt>
                <c:pt idx="389">
                  <c:v>42103.548020833332</c:v>
                </c:pt>
                <c:pt idx="390">
                  <c:v>42103.548078703701</c:v>
                </c:pt>
                <c:pt idx="391">
                  <c:v>42103.548136574071</c:v>
                </c:pt>
                <c:pt idx="392">
                  <c:v>42103.548182870371</c:v>
                </c:pt>
                <c:pt idx="393">
                  <c:v>42103.54824074074</c:v>
                </c:pt>
                <c:pt idx="394">
                  <c:v>42103.548298611109</c:v>
                </c:pt>
                <c:pt idx="395">
                  <c:v>42103.548356481479</c:v>
                </c:pt>
                <c:pt idx="396">
                  <c:v>42103.548402777778</c:v>
                </c:pt>
                <c:pt idx="397">
                  <c:v>42103.548460648148</c:v>
                </c:pt>
                <c:pt idx="398">
                  <c:v>42103.548518518517</c:v>
                </c:pt>
                <c:pt idx="399">
                  <c:v>42103.548564814817</c:v>
                </c:pt>
                <c:pt idx="400">
                  <c:v>42103.548622685186</c:v>
                </c:pt>
                <c:pt idx="401">
                  <c:v>42103.548680555556</c:v>
                </c:pt>
                <c:pt idx="402">
                  <c:v>42103.548738425925</c:v>
                </c:pt>
                <c:pt idx="403">
                  <c:v>42103.548784722225</c:v>
                </c:pt>
                <c:pt idx="404">
                  <c:v>42103.548842592594</c:v>
                </c:pt>
                <c:pt idx="405">
                  <c:v>42103.548900462964</c:v>
                </c:pt>
                <c:pt idx="406">
                  <c:v>42103.548946759256</c:v>
                </c:pt>
                <c:pt idx="407">
                  <c:v>42103.549004629633</c:v>
                </c:pt>
                <c:pt idx="408">
                  <c:v>42103.549062500002</c:v>
                </c:pt>
                <c:pt idx="409">
                  <c:v>42103.549120370371</c:v>
                </c:pt>
                <c:pt idx="410">
                  <c:v>42103.549166666664</c:v>
                </c:pt>
                <c:pt idx="411">
                  <c:v>42103.549224537041</c:v>
                </c:pt>
                <c:pt idx="412">
                  <c:v>42103.54928240741</c:v>
                </c:pt>
                <c:pt idx="413">
                  <c:v>42103.549340277779</c:v>
                </c:pt>
                <c:pt idx="414">
                  <c:v>42103.549386574072</c:v>
                </c:pt>
                <c:pt idx="415">
                  <c:v>42103.549444444441</c:v>
                </c:pt>
                <c:pt idx="416">
                  <c:v>42103.549502314818</c:v>
                </c:pt>
                <c:pt idx="417">
                  <c:v>42103.54954861111</c:v>
                </c:pt>
                <c:pt idx="418">
                  <c:v>42103.54960648148</c:v>
                </c:pt>
                <c:pt idx="419">
                  <c:v>42103.549664351849</c:v>
                </c:pt>
                <c:pt idx="420">
                  <c:v>42103.549722222226</c:v>
                </c:pt>
                <c:pt idx="421">
                  <c:v>42103.549768518518</c:v>
                </c:pt>
                <c:pt idx="422">
                  <c:v>42103.549826388888</c:v>
                </c:pt>
                <c:pt idx="423">
                  <c:v>42103.549884259257</c:v>
                </c:pt>
                <c:pt idx="424">
                  <c:v>42103.549930555557</c:v>
                </c:pt>
                <c:pt idx="425">
                  <c:v>42103.549988425926</c:v>
                </c:pt>
                <c:pt idx="426">
                  <c:v>42103.550046296295</c:v>
                </c:pt>
                <c:pt idx="427">
                  <c:v>42103.550104166665</c:v>
                </c:pt>
                <c:pt idx="428">
                  <c:v>42103.550150462965</c:v>
                </c:pt>
                <c:pt idx="429">
                  <c:v>42103.550208333334</c:v>
                </c:pt>
                <c:pt idx="430">
                  <c:v>42103.550266203703</c:v>
                </c:pt>
                <c:pt idx="431">
                  <c:v>42103.550324074073</c:v>
                </c:pt>
                <c:pt idx="432">
                  <c:v>42103.550370370373</c:v>
                </c:pt>
                <c:pt idx="433">
                  <c:v>42103.550428240742</c:v>
                </c:pt>
                <c:pt idx="434">
                  <c:v>42103.550486111111</c:v>
                </c:pt>
                <c:pt idx="435">
                  <c:v>42103.550532407404</c:v>
                </c:pt>
                <c:pt idx="436">
                  <c:v>42103.55059027778</c:v>
                </c:pt>
                <c:pt idx="437">
                  <c:v>42103.55064814815</c:v>
                </c:pt>
                <c:pt idx="438">
                  <c:v>42103.550706018519</c:v>
                </c:pt>
                <c:pt idx="439">
                  <c:v>42103.550752314812</c:v>
                </c:pt>
                <c:pt idx="440">
                  <c:v>42103.550810185188</c:v>
                </c:pt>
                <c:pt idx="441">
                  <c:v>42103.550868055558</c:v>
                </c:pt>
                <c:pt idx="442">
                  <c:v>42103.55091435185</c:v>
                </c:pt>
                <c:pt idx="443">
                  <c:v>42103.55097222222</c:v>
                </c:pt>
                <c:pt idx="444">
                  <c:v>42103.551030092596</c:v>
                </c:pt>
                <c:pt idx="445">
                  <c:v>42103.551087962966</c:v>
                </c:pt>
                <c:pt idx="446">
                  <c:v>42103.551134259258</c:v>
                </c:pt>
                <c:pt idx="447">
                  <c:v>42103.551192129627</c:v>
                </c:pt>
                <c:pt idx="448">
                  <c:v>42103.551249999997</c:v>
                </c:pt>
                <c:pt idx="449">
                  <c:v>42103.551307870373</c:v>
                </c:pt>
                <c:pt idx="450">
                  <c:v>42103.551354166666</c:v>
                </c:pt>
                <c:pt idx="451">
                  <c:v>42103.551412037035</c:v>
                </c:pt>
                <c:pt idx="452">
                  <c:v>42103.551469907405</c:v>
                </c:pt>
                <c:pt idx="453">
                  <c:v>42103.551527777781</c:v>
                </c:pt>
                <c:pt idx="454">
                  <c:v>42103.551574074074</c:v>
                </c:pt>
                <c:pt idx="455">
                  <c:v>42103.551631944443</c:v>
                </c:pt>
                <c:pt idx="456">
                  <c:v>42103.551689814813</c:v>
                </c:pt>
                <c:pt idx="457">
                  <c:v>42103.551736111112</c:v>
                </c:pt>
                <c:pt idx="458">
                  <c:v>42103.551793981482</c:v>
                </c:pt>
                <c:pt idx="459">
                  <c:v>42103.551851851851</c:v>
                </c:pt>
                <c:pt idx="460">
                  <c:v>42103.55190972222</c:v>
                </c:pt>
                <c:pt idx="461">
                  <c:v>42103.55195601852</c:v>
                </c:pt>
                <c:pt idx="462">
                  <c:v>42103.55201388889</c:v>
                </c:pt>
                <c:pt idx="463">
                  <c:v>42103.552071759259</c:v>
                </c:pt>
                <c:pt idx="464">
                  <c:v>42103.552118055559</c:v>
                </c:pt>
                <c:pt idx="465">
                  <c:v>42103.552175925928</c:v>
                </c:pt>
                <c:pt idx="466">
                  <c:v>42103.552233796298</c:v>
                </c:pt>
                <c:pt idx="467">
                  <c:v>42103.552291666667</c:v>
                </c:pt>
                <c:pt idx="468">
                  <c:v>42103.552337962959</c:v>
                </c:pt>
                <c:pt idx="469">
                  <c:v>42103.552395833336</c:v>
                </c:pt>
                <c:pt idx="470">
                  <c:v>42103.552453703705</c:v>
                </c:pt>
                <c:pt idx="471">
                  <c:v>42103.552511574075</c:v>
                </c:pt>
                <c:pt idx="472">
                  <c:v>42103.552557870367</c:v>
                </c:pt>
                <c:pt idx="473">
                  <c:v>42103.552615740744</c:v>
                </c:pt>
                <c:pt idx="474">
                  <c:v>42103.552673611113</c:v>
                </c:pt>
                <c:pt idx="475">
                  <c:v>42103.552719907406</c:v>
                </c:pt>
                <c:pt idx="476">
                  <c:v>42103.552777777775</c:v>
                </c:pt>
                <c:pt idx="477">
                  <c:v>42103.552835648145</c:v>
                </c:pt>
                <c:pt idx="478">
                  <c:v>42103.552893518521</c:v>
                </c:pt>
                <c:pt idx="479">
                  <c:v>42103.552939814814</c:v>
                </c:pt>
                <c:pt idx="480">
                  <c:v>42103.552997685183</c:v>
                </c:pt>
                <c:pt idx="481">
                  <c:v>42103.553055555552</c:v>
                </c:pt>
                <c:pt idx="482">
                  <c:v>42103.553101851852</c:v>
                </c:pt>
                <c:pt idx="483">
                  <c:v>42103.553159722222</c:v>
                </c:pt>
                <c:pt idx="484">
                  <c:v>42103.553217592591</c:v>
                </c:pt>
                <c:pt idx="485">
                  <c:v>42103.55327546296</c:v>
                </c:pt>
                <c:pt idx="486">
                  <c:v>42103.55332175926</c:v>
                </c:pt>
                <c:pt idx="487">
                  <c:v>42103.553379629629</c:v>
                </c:pt>
                <c:pt idx="488">
                  <c:v>42103.553437499999</c:v>
                </c:pt>
                <c:pt idx="489">
                  <c:v>42103.553483796299</c:v>
                </c:pt>
                <c:pt idx="490">
                  <c:v>42103.553541666668</c:v>
                </c:pt>
                <c:pt idx="491">
                  <c:v>42103.553599537037</c:v>
                </c:pt>
                <c:pt idx="492">
                  <c:v>42103.553657407407</c:v>
                </c:pt>
                <c:pt idx="493">
                  <c:v>42103.553703703707</c:v>
                </c:pt>
                <c:pt idx="494">
                  <c:v>42103.553761574076</c:v>
                </c:pt>
                <c:pt idx="495">
                  <c:v>42103.553819444445</c:v>
                </c:pt>
                <c:pt idx="496">
                  <c:v>42103.553877314815</c:v>
                </c:pt>
                <c:pt idx="497">
                  <c:v>42103.553923611114</c:v>
                </c:pt>
                <c:pt idx="498">
                  <c:v>42103.553981481484</c:v>
                </c:pt>
                <c:pt idx="499">
                  <c:v>42103.554039351853</c:v>
                </c:pt>
                <c:pt idx="500">
                  <c:v>42103.554085648146</c:v>
                </c:pt>
                <c:pt idx="501">
                  <c:v>42103.554143518515</c:v>
                </c:pt>
                <c:pt idx="502">
                  <c:v>42103.554201388892</c:v>
                </c:pt>
                <c:pt idx="503">
                  <c:v>42103.554259259261</c:v>
                </c:pt>
                <c:pt idx="504">
                  <c:v>42103.554305555554</c:v>
                </c:pt>
                <c:pt idx="505">
                  <c:v>42103.554363425923</c:v>
                </c:pt>
                <c:pt idx="506">
                  <c:v>42103.5544212963</c:v>
                </c:pt>
                <c:pt idx="507">
                  <c:v>42103.554467592592</c:v>
                </c:pt>
                <c:pt idx="508">
                  <c:v>42103.554525462961</c:v>
                </c:pt>
                <c:pt idx="509">
                  <c:v>42103.554583333331</c:v>
                </c:pt>
                <c:pt idx="510">
                  <c:v>42103.5546412037</c:v>
                </c:pt>
                <c:pt idx="511">
                  <c:v>42103.5546875</c:v>
                </c:pt>
                <c:pt idx="512">
                  <c:v>42103.554745370369</c:v>
                </c:pt>
                <c:pt idx="513">
                  <c:v>42103.554803240739</c:v>
                </c:pt>
                <c:pt idx="514">
                  <c:v>42103.554861111108</c:v>
                </c:pt>
                <c:pt idx="515">
                  <c:v>42103.554907407408</c:v>
                </c:pt>
                <c:pt idx="516">
                  <c:v>42103.554965277777</c:v>
                </c:pt>
                <c:pt idx="517">
                  <c:v>42103.555023148147</c:v>
                </c:pt>
                <c:pt idx="518">
                  <c:v>42103.555069444446</c:v>
                </c:pt>
                <c:pt idx="519">
                  <c:v>42103.555127314816</c:v>
                </c:pt>
                <c:pt idx="520">
                  <c:v>42103.555185185185</c:v>
                </c:pt>
                <c:pt idx="521">
                  <c:v>42103.555243055554</c:v>
                </c:pt>
                <c:pt idx="522">
                  <c:v>42103.555289351854</c:v>
                </c:pt>
                <c:pt idx="523">
                  <c:v>42103.555347222224</c:v>
                </c:pt>
                <c:pt idx="524">
                  <c:v>42103.555405092593</c:v>
                </c:pt>
                <c:pt idx="525">
                  <c:v>42103.555451388886</c:v>
                </c:pt>
                <c:pt idx="526">
                  <c:v>42103.555509259262</c:v>
                </c:pt>
                <c:pt idx="527">
                  <c:v>42103.555567129632</c:v>
                </c:pt>
                <c:pt idx="528">
                  <c:v>42103.555625000001</c:v>
                </c:pt>
                <c:pt idx="529">
                  <c:v>42103.555671296293</c:v>
                </c:pt>
                <c:pt idx="530">
                  <c:v>42103.55572916667</c:v>
                </c:pt>
                <c:pt idx="531">
                  <c:v>42103.555787037039</c:v>
                </c:pt>
                <c:pt idx="532">
                  <c:v>42103.555833333332</c:v>
                </c:pt>
                <c:pt idx="533">
                  <c:v>42103.555891203701</c:v>
                </c:pt>
                <c:pt idx="534">
                  <c:v>42103.555949074071</c:v>
                </c:pt>
                <c:pt idx="535">
                  <c:v>42103.556006944447</c:v>
                </c:pt>
                <c:pt idx="536">
                  <c:v>42103.55605324074</c:v>
                </c:pt>
                <c:pt idx="537">
                  <c:v>42103.556111111109</c:v>
                </c:pt>
                <c:pt idx="538">
                  <c:v>42103.556168981479</c:v>
                </c:pt>
                <c:pt idx="539">
                  <c:v>42103.556226851855</c:v>
                </c:pt>
                <c:pt idx="540">
                  <c:v>42103.556273148148</c:v>
                </c:pt>
                <c:pt idx="541">
                  <c:v>42103.556331018517</c:v>
                </c:pt>
                <c:pt idx="542">
                  <c:v>42103.556388888886</c:v>
                </c:pt>
                <c:pt idx="543">
                  <c:v>42103.556435185186</c:v>
                </c:pt>
                <c:pt idx="544">
                  <c:v>42103.556493055556</c:v>
                </c:pt>
                <c:pt idx="545">
                  <c:v>42103.556550925925</c:v>
                </c:pt>
                <c:pt idx="546">
                  <c:v>42103.556608796294</c:v>
                </c:pt>
                <c:pt idx="547">
                  <c:v>42103.556655092594</c:v>
                </c:pt>
                <c:pt idx="548">
                  <c:v>42103.556712962964</c:v>
                </c:pt>
                <c:pt idx="549">
                  <c:v>42103.556770833333</c:v>
                </c:pt>
                <c:pt idx="550">
                  <c:v>42103.556817129633</c:v>
                </c:pt>
                <c:pt idx="551">
                  <c:v>42103.556875000002</c:v>
                </c:pt>
                <c:pt idx="552">
                  <c:v>42103.556932870371</c:v>
                </c:pt>
                <c:pt idx="553">
                  <c:v>42103.556990740741</c:v>
                </c:pt>
                <c:pt idx="554">
                  <c:v>42103.557037037041</c:v>
                </c:pt>
                <c:pt idx="555">
                  <c:v>42103.55709490741</c:v>
                </c:pt>
                <c:pt idx="556">
                  <c:v>42103.557152777779</c:v>
                </c:pt>
                <c:pt idx="557">
                  <c:v>42103.557199074072</c:v>
                </c:pt>
                <c:pt idx="558">
                  <c:v>42103.557256944441</c:v>
                </c:pt>
                <c:pt idx="559">
                  <c:v>42103.557314814818</c:v>
                </c:pt>
                <c:pt idx="560">
                  <c:v>42103.557372685187</c:v>
                </c:pt>
                <c:pt idx="561">
                  <c:v>42103.55741898148</c:v>
                </c:pt>
                <c:pt idx="562">
                  <c:v>42103.557476851849</c:v>
                </c:pt>
                <c:pt idx="563">
                  <c:v>42103.557534722226</c:v>
                </c:pt>
                <c:pt idx="564">
                  <c:v>42103.557592592595</c:v>
                </c:pt>
                <c:pt idx="565">
                  <c:v>42103.557638888888</c:v>
                </c:pt>
                <c:pt idx="566">
                  <c:v>42103.557696759257</c:v>
                </c:pt>
                <c:pt idx="567">
                  <c:v>42103.557754629626</c:v>
                </c:pt>
                <c:pt idx="568">
                  <c:v>42103.557800925926</c:v>
                </c:pt>
                <c:pt idx="569">
                  <c:v>42103.557858796295</c:v>
                </c:pt>
                <c:pt idx="570">
                  <c:v>42103.557916666665</c:v>
                </c:pt>
                <c:pt idx="571">
                  <c:v>42103.557974537034</c:v>
                </c:pt>
                <c:pt idx="572">
                  <c:v>42103.558020833334</c:v>
                </c:pt>
                <c:pt idx="573">
                  <c:v>42103.558078703703</c:v>
                </c:pt>
                <c:pt idx="574">
                  <c:v>42103.558136574073</c:v>
                </c:pt>
                <c:pt idx="575">
                  <c:v>42103.558182870373</c:v>
                </c:pt>
                <c:pt idx="576">
                  <c:v>42103.558240740742</c:v>
                </c:pt>
                <c:pt idx="577">
                  <c:v>42103.558298611111</c:v>
                </c:pt>
                <c:pt idx="578">
                  <c:v>42103.558356481481</c:v>
                </c:pt>
                <c:pt idx="579">
                  <c:v>42103.55840277778</c:v>
                </c:pt>
                <c:pt idx="580">
                  <c:v>42103.55846064815</c:v>
                </c:pt>
                <c:pt idx="581">
                  <c:v>42103.558518518519</c:v>
                </c:pt>
                <c:pt idx="582">
                  <c:v>42103.558576388888</c:v>
                </c:pt>
                <c:pt idx="583">
                  <c:v>42103.558622685188</c:v>
                </c:pt>
                <c:pt idx="584">
                  <c:v>42103.558680555558</c:v>
                </c:pt>
                <c:pt idx="585">
                  <c:v>42103.558738425927</c:v>
                </c:pt>
                <c:pt idx="586">
                  <c:v>42103.55878472222</c:v>
                </c:pt>
                <c:pt idx="587">
                  <c:v>42103.558842592596</c:v>
                </c:pt>
                <c:pt idx="588">
                  <c:v>42103.558900462966</c:v>
                </c:pt>
                <c:pt idx="589">
                  <c:v>42103.558958333335</c:v>
                </c:pt>
                <c:pt idx="590">
                  <c:v>42103.559004629627</c:v>
                </c:pt>
                <c:pt idx="591">
                  <c:v>42103.559062499997</c:v>
                </c:pt>
                <c:pt idx="592">
                  <c:v>42103.559120370373</c:v>
                </c:pt>
                <c:pt idx="593">
                  <c:v>42103.559166666666</c:v>
                </c:pt>
                <c:pt idx="594">
                  <c:v>42103.559224537035</c:v>
                </c:pt>
                <c:pt idx="595">
                  <c:v>42103.559282407405</c:v>
                </c:pt>
                <c:pt idx="596">
                  <c:v>42103.559340277781</c:v>
                </c:pt>
                <c:pt idx="597">
                  <c:v>42103.559386574074</c:v>
                </c:pt>
                <c:pt idx="598">
                  <c:v>42103.559444444443</c:v>
                </c:pt>
                <c:pt idx="599">
                  <c:v>42103.559502314813</c:v>
                </c:pt>
                <c:pt idx="600">
                  <c:v>42103.559548611112</c:v>
                </c:pt>
                <c:pt idx="601">
                  <c:v>42103.559606481482</c:v>
                </c:pt>
                <c:pt idx="602">
                  <c:v>42103.559664351851</c:v>
                </c:pt>
                <c:pt idx="603">
                  <c:v>42103.55972222222</c:v>
                </c:pt>
                <c:pt idx="604">
                  <c:v>42103.55976851852</c:v>
                </c:pt>
                <c:pt idx="605">
                  <c:v>42103.55982638889</c:v>
                </c:pt>
                <c:pt idx="606">
                  <c:v>42103.559884259259</c:v>
                </c:pt>
                <c:pt idx="607">
                  <c:v>42103.559942129628</c:v>
                </c:pt>
                <c:pt idx="608">
                  <c:v>42103.559988425928</c:v>
                </c:pt>
                <c:pt idx="609">
                  <c:v>42103.560046296298</c:v>
                </c:pt>
                <c:pt idx="610">
                  <c:v>42103.560104166667</c:v>
                </c:pt>
                <c:pt idx="611">
                  <c:v>42103.560150462959</c:v>
                </c:pt>
                <c:pt idx="612">
                  <c:v>42103.560208333336</c:v>
                </c:pt>
                <c:pt idx="613">
                  <c:v>42103.560266203705</c:v>
                </c:pt>
                <c:pt idx="614">
                  <c:v>42103.560324074075</c:v>
                </c:pt>
                <c:pt idx="615">
                  <c:v>42103.560370370367</c:v>
                </c:pt>
                <c:pt idx="616">
                  <c:v>42103.560428240744</c:v>
                </c:pt>
                <c:pt idx="617">
                  <c:v>42103.560486111113</c:v>
                </c:pt>
                <c:pt idx="618">
                  <c:v>42103.560532407406</c:v>
                </c:pt>
                <c:pt idx="619">
                  <c:v>42103.560590277775</c:v>
                </c:pt>
                <c:pt idx="620">
                  <c:v>42103.560648148145</c:v>
                </c:pt>
                <c:pt idx="621">
                  <c:v>42103.560706018521</c:v>
                </c:pt>
                <c:pt idx="622">
                  <c:v>42103.560752314814</c:v>
                </c:pt>
                <c:pt idx="623">
                  <c:v>42103.560810185183</c:v>
                </c:pt>
                <c:pt idx="624">
                  <c:v>42103.560868055552</c:v>
                </c:pt>
                <c:pt idx="625">
                  <c:v>42103.560914351852</c:v>
                </c:pt>
                <c:pt idx="626">
                  <c:v>42103.560972222222</c:v>
                </c:pt>
                <c:pt idx="627">
                  <c:v>42103.561030092591</c:v>
                </c:pt>
                <c:pt idx="628">
                  <c:v>42103.56108796296</c:v>
                </c:pt>
                <c:pt idx="629">
                  <c:v>42103.56113425926</c:v>
                </c:pt>
                <c:pt idx="630">
                  <c:v>42103.561192129629</c:v>
                </c:pt>
                <c:pt idx="631">
                  <c:v>42103.561249999999</c:v>
                </c:pt>
                <c:pt idx="632">
                  <c:v>42103.561307870368</c:v>
                </c:pt>
                <c:pt idx="633">
                  <c:v>42103.561354166668</c:v>
                </c:pt>
                <c:pt idx="634">
                  <c:v>42103.561412037037</c:v>
                </c:pt>
                <c:pt idx="635">
                  <c:v>42103.561469907407</c:v>
                </c:pt>
                <c:pt idx="636">
                  <c:v>42103.561527777776</c:v>
                </c:pt>
                <c:pt idx="637">
                  <c:v>42103.561574074076</c:v>
                </c:pt>
                <c:pt idx="638">
                  <c:v>42103.561631944445</c:v>
                </c:pt>
                <c:pt idx="639">
                  <c:v>42103.561689814815</c:v>
                </c:pt>
                <c:pt idx="640">
                  <c:v>42103.561747685184</c:v>
                </c:pt>
                <c:pt idx="641">
                  <c:v>42103.561793981484</c:v>
                </c:pt>
                <c:pt idx="642">
                  <c:v>42103.561851851853</c:v>
                </c:pt>
                <c:pt idx="643">
                  <c:v>42103.561909722222</c:v>
                </c:pt>
                <c:pt idx="644">
                  <c:v>42103.561956018515</c:v>
                </c:pt>
                <c:pt idx="645">
                  <c:v>42103.562013888892</c:v>
                </c:pt>
                <c:pt idx="646">
                  <c:v>42103.562071759261</c:v>
                </c:pt>
                <c:pt idx="647">
                  <c:v>42103.56212962963</c:v>
                </c:pt>
                <c:pt idx="648">
                  <c:v>42103.562175925923</c:v>
                </c:pt>
                <c:pt idx="649">
                  <c:v>42103.5622337963</c:v>
                </c:pt>
                <c:pt idx="650">
                  <c:v>42103.562291666669</c:v>
                </c:pt>
                <c:pt idx="651">
                  <c:v>42103.562337962961</c:v>
                </c:pt>
                <c:pt idx="652">
                  <c:v>42103.562395833331</c:v>
                </c:pt>
                <c:pt idx="653">
                  <c:v>42103.5624537037</c:v>
                </c:pt>
                <c:pt idx="654">
                  <c:v>42103.562511574077</c:v>
                </c:pt>
                <c:pt idx="655">
                  <c:v>42103.562557870369</c:v>
                </c:pt>
                <c:pt idx="656">
                  <c:v>42103.562615740739</c:v>
                </c:pt>
                <c:pt idx="657">
                  <c:v>42103.562673611108</c:v>
                </c:pt>
                <c:pt idx="658">
                  <c:v>42103.562719907408</c:v>
                </c:pt>
                <c:pt idx="659">
                  <c:v>42103.562777777777</c:v>
                </c:pt>
                <c:pt idx="660">
                  <c:v>42103.562835648147</c:v>
                </c:pt>
                <c:pt idx="661">
                  <c:v>42103.562893518516</c:v>
                </c:pt>
                <c:pt idx="662">
                  <c:v>42103.562939814816</c:v>
                </c:pt>
                <c:pt idx="663">
                  <c:v>42103.562997685185</c:v>
                </c:pt>
                <c:pt idx="664">
                  <c:v>42103.563055555554</c:v>
                </c:pt>
                <c:pt idx="665">
                  <c:v>42103.563113425924</c:v>
                </c:pt>
                <c:pt idx="666">
                  <c:v>42103.563159722224</c:v>
                </c:pt>
                <c:pt idx="667">
                  <c:v>42103.563217592593</c:v>
                </c:pt>
                <c:pt idx="668">
                  <c:v>42103.563275462962</c:v>
                </c:pt>
                <c:pt idx="669">
                  <c:v>42103.563321759262</c:v>
                </c:pt>
                <c:pt idx="670">
                  <c:v>42103.563379629632</c:v>
                </c:pt>
                <c:pt idx="671">
                  <c:v>42103.563437500001</c:v>
                </c:pt>
                <c:pt idx="672">
                  <c:v>42103.56349537037</c:v>
                </c:pt>
                <c:pt idx="673">
                  <c:v>42103.56354166667</c:v>
                </c:pt>
                <c:pt idx="674">
                  <c:v>42103.563599537039</c:v>
                </c:pt>
                <c:pt idx="675">
                  <c:v>42103.563657407409</c:v>
                </c:pt>
                <c:pt idx="676">
                  <c:v>42103.563703703701</c:v>
                </c:pt>
                <c:pt idx="677">
                  <c:v>42103.563761574071</c:v>
                </c:pt>
                <c:pt idx="678">
                  <c:v>42103.563819444447</c:v>
                </c:pt>
                <c:pt idx="679">
                  <c:v>42103.563877314817</c:v>
                </c:pt>
                <c:pt idx="680">
                  <c:v>42103.563923611109</c:v>
                </c:pt>
                <c:pt idx="681">
                  <c:v>42103.563981481479</c:v>
                </c:pt>
                <c:pt idx="682">
                  <c:v>42103.564039351855</c:v>
                </c:pt>
                <c:pt idx="683">
                  <c:v>42103.564085648148</c:v>
                </c:pt>
                <c:pt idx="684">
                  <c:v>42103.564143518517</c:v>
                </c:pt>
                <c:pt idx="685">
                  <c:v>42103.564201388886</c:v>
                </c:pt>
                <c:pt idx="686">
                  <c:v>42103.564259259256</c:v>
                </c:pt>
                <c:pt idx="687">
                  <c:v>42103.564305555556</c:v>
                </c:pt>
                <c:pt idx="688">
                  <c:v>42103.564363425925</c:v>
                </c:pt>
                <c:pt idx="689">
                  <c:v>42103.564421296294</c:v>
                </c:pt>
                <c:pt idx="690">
                  <c:v>42103.564479166664</c:v>
                </c:pt>
                <c:pt idx="691">
                  <c:v>42103.564525462964</c:v>
                </c:pt>
                <c:pt idx="692">
                  <c:v>42103.564583333333</c:v>
                </c:pt>
                <c:pt idx="693">
                  <c:v>42103.564641203702</c:v>
                </c:pt>
                <c:pt idx="694">
                  <c:v>42103.564687500002</c:v>
                </c:pt>
                <c:pt idx="695">
                  <c:v>42103.564745370371</c:v>
                </c:pt>
                <c:pt idx="696">
                  <c:v>42103.564803240741</c:v>
                </c:pt>
                <c:pt idx="697">
                  <c:v>42103.56486111111</c:v>
                </c:pt>
                <c:pt idx="698">
                  <c:v>42103.56490740741</c:v>
                </c:pt>
                <c:pt idx="699">
                  <c:v>42103.564965277779</c:v>
                </c:pt>
                <c:pt idx="700">
                  <c:v>42103.565023148149</c:v>
                </c:pt>
                <c:pt idx="701">
                  <c:v>42103.565069444441</c:v>
                </c:pt>
                <c:pt idx="702">
                  <c:v>42103.565127314818</c:v>
                </c:pt>
                <c:pt idx="703">
                  <c:v>42103.565185185187</c:v>
                </c:pt>
                <c:pt idx="704">
                  <c:v>42103.565243055556</c:v>
                </c:pt>
                <c:pt idx="705">
                  <c:v>42103.565289351849</c:v>
                </c:pt>
                <c:pt idx="706">
                  <c:v>42103.565347222226</c:v>
                </c:pt>
                <c:pt idx="707">
                  <c:v>42103.565405092595</c:v>
                </c:pt>
                <c:pt idx="708">
                  <c:v>42103.565462962964</c:v>
                </c:pt>
                <c:pt idx="709">
                  <c:v>42103.565509259257</c:v>
                </c:pt>
                <c:pt idx="710">
                  <c:v>42103.565567129626</c:v>
                </c:pt>
                <c:pt idx="711">
                  <c:v>42103.565625000003</c:v>
                </c:pt>
                <c:pt idx="712">
                  <c:v>42103.565682870372</c:v>
                </c:pt>
                <c:pt idx="713">
                  <c:v>42103.565729166665</c:v>
                </c:pt>
                <c:pt idx="714">
                  <c:v>42103.565787037034</c:v>
                </c:pt>
                <c:pt idx="715">
                  <c:v>42103.565844907411</c:v>
                </c:pt>
                <c:pt idx="716">
                  <c:v>42103.565891203703</c:v>
                </c:pt>
                <c:pt idx="717">
                  <c:v>42103.565949074073</c:v>
                </c:pt>
                <c:pt idx="718">
                  <c:v>42103.566006944442</c:v>
                </c:pt>
                <c:pt idx="719">
                  <c:v>42103.566064814811</c:v>
                </c:pt>
                <c:pt idx="720">
                  <c:v>42103.566111111111</c:v>
                </c:pt>
                <c:pt idx="721">
                  <c:v>42103.566168981481</c:v>
                </c:pt>
                <c:pt idx="722">
                  <c:v>42103.56622685185</c:v>
                </c:pt>
                <c:pt idx="723">
                  <c:v>42103.566284722219</c:v>
                </c:pt>
                <c:pt idx="724">
                  <c:v>42103.566331018519</c:v>
                </c:pt>
                <c:pt idx="725">
                  <c:v>42103.566388888888</c:v>
                </c:pt>
                <c:pt idx="726">
                  <c:v>42103.566446759258</c:v>
                </c:pt>
                <c:pt idx="727">
                  <c:v>42103.566493055558</c:v>
                </c:pt>
                <c:pt idx="728">
                  <c:v>42103.566550925927</c:v>
                </c:pt>
                <c:pt idx="729">
                  <c:v>42103.566608796296</c:v>
                </c:pt>
                <c:pt idx="730">
                  <c:v>42103.566666666666</c:v>
                </c:pt>
                <c:pt idx="731">
                  <c:v>42103.566712962966</c:v>
                </c:pt>
                <c:pt idx="732">
                  <c:v>42103.566770833335</c:v>
                </c:pt>
                <c:pt idx="733">
                  <c:v>42103.566828703704</c:v>
                </c:pt>
                <c:pt idx="734">
                  <c:v>42103.566874999997</c:v>
                </c:pt>
                <c:pt idx="735">
                  <c:v>42103.566932870373</c:v>
                </c:pt>
                <c:pt idx="736">
                  <c:v>42103.566990740743</c:v>
                </c:pt>
                <c:pt idx="737">
                  <c:v>42103.567048611112</c:v>
                </c:pt>
                <c:pt idx="738">
                  <c:v>42103.567094907405</c:v>
                </c:pt>
                <c:pt idx="739">
                  <c:v>42103.567152777781</c:v>
                </c:pt>
                <c:pt idx="740">
                  <c:v>42103.567210648151</c:v>
                </c:pt>
                <c:pt idx="741">
                  <c:v>42103.567256944443</c:v>
                </c:pt>
                <c:pt idx="742">
                  <c:v>42103.567314814813</c:v>
                </c:pt>
                <c:pt idx="743">
                  <c:v>42103.567372685182</c:v>
                </c:pt>
                <c:pt idx="744">
                  <c:v>42103.567430555559</c:v>
                </c:pt>
                <c:pt idx="745">
                  <c:v>42103.567476851851</c:v>
                </c:pt>
                <c:pt idx="746">
                  <c:v>42103.56753472222</c:v>
                </c:pt>
                <c:pt idx="747">
                  <c:v>42103.56759259259</c:v>
                </c:pt>
                <c:pt idx="748">
                  <c:v>42103.567650462966</c:v>
                </c:pt>
                <c:pt idx="749">
                  <c:v>42103.567696759259</c:v>
                </c:pt>
                <c:pt idx="750">
                  <c:v>42103.567754629628</c:v>
                </c:pt>
                <c:pt idx="751">
                  <c:v>42103.567812499998</c:v>
                </c:pt>
                <c:pt idx="752">
                  <c:v>42103.567858796298</c:v>
                </c:pt>
                <c:pt idx="753">
                  <c:v>42103.567916666667</c:v>
                </c:pt>
                <c:pt idx="754">
                  <c:v>42103.567974537036</c:v>
                </c:pt>
                <c:pt idx="755">
                  <c:v>42103.568032407406</c:v>
                </c:pt>
                <c:pt idx="756">
                  <c:v>42103.568078703705</c:v>
                </c:pt>
                <c:pt idx="757">
                  <c:v>42103.568136574075</c:v>
                </c:pt>
                <c:pt idx="758">
                  <c:v>42103.568194444444</c:v>
                </c:pt>
                <c:pt idx="759">
                  <c:v>42103.568240740744</c:v>
                </c:pt>
                <c:pt idx="760">
                  <c:v>42103.568298611113</c:v>
                </c:pt>
                <c:pt idx="761">
                  <c:v>42103.568356481483</c:v>
                </c:pt>
                <c:pt idx="762">
                  <c:v>42103.568414351852</c:v>
                </c:pt>
                <c:pt idx="763">
                  <c:v>42103.568460648145</c:v>
                </c:pt>
                <c:pt idx="764">
                  <c:v>42103.568518518521</c:v>
                </c:pt>
                <c:pt idx="765">
                  <c:v>42103.568576388891</c:v>
                </c:pt>
                <c:pt idx="766">
                  <c:v>42103.56863425926</c:v>
                </c:pt>
                <c:pt idx="767">
                  <c:v>42103.568680555552</c:v>
                </c:pt>
                <c:pt idx="768">
                  <c:v>42103.568738425929</c:v>
                </c:pt>
                <c:pt idx="769">
                  <c:v>42103.568796296298</c:v>
                </c:pt>
                <c:pt idx="770">
                  <c:v>42103.568842592591</c:v>
                </c:pt>
                <c:pt idx="771">
                  <c:v>42103.56890046296</c:v>
                </c:pt>
                <c:pt idx="772">
                  <c:v>42103.568958333337</c:v>
                </c:pt>
                <c:pt idx="773">
                  <c:v>42103.569016203706</c:v>
                </c:pt>
                <c:pt idx="774">
                  <c:v>42103.569062499999</c:v>
                </c:pt>
                <c:pt idx="775">
                  <c:v>42103.569120370368</c:v>
                </c:pt>
                <c:pt idx="776">
                  <c:v>42103.569178240738</c:v>
                </c:pt>
                <c:pt idx="777">
                  <c:v>42103.569236111114</c:v>
                </c:pt>
                <c:pt idx="778">
                  <c:v>42103.569282407407</c:v>
                </c:pt>
                <c:pt idx="779">
                  <c:v>42103.569340277776</c:v>
                </c:pt>
                <c:pt idx="780">
                  <c:v>42103.569398148145</c:v>
                </c:pt>
                <c:pt idx="781">
                  <c:v>42103.569456018522</c:v>
                </c:pt>
                <c:pt idx="782">
                  <c:v>42103.569502314815</c:v>
                </c:pt>
                <c:pt idx="783">
                  <c:v>42103.569560185184</c:v>
                </c:pt>
                <c:pt idx="784">
                  <c:v>42103.569618055553</c:v>
                </c:pt>
                <c:pt idx="785">
                  <c:v>42103.569664351853</c:v>
                </c:pt>
                <c:pt idx="786">
                  <c:v>42103.569722222222</c:v>
                </c:pt>
                <c:pt idx="787">
                  <c:v>42103.569780092592</c:v>
                </c:pt>
                <c:pt idx="788">
                  <c:v>42103.569837962961</c:v>
                </c:pt>
                <c:pt idx="789">
                  <c:v>42103.569884259261</c:v>
                </c:pt>
                <c:pt idx="790">
                  <c:v>42103.56994212963</c:v>
                </c:pt>
                <c:pt idx="791">
                  <c:v>42103.57</c:v>
                </c:pt>
                <c:pt idx="792">
                  <c:v>42103.5700462963</c:v>
                </c:pt>
                <c:pt idx="793">
                  <c:v>42103.570104166669</c:v>
                </c:pt>
                <c:pt idx="794">
                  <c:v>42103.570162037038</c:v>
                </c:pt>
                <c:pt idx="795">
                  <c:v>42103.570219907408</c:v>
                </c:pt>
                <c:pt idx="796">
                  <c:v>42103.5702662037</c:v>
                </c:pt>
                <c:pt idx="797">
                  <c:v>42103.570324074077</c:v>
                </c:pt>
                <c:pt idx="798">
                  <c:v>42103.570381944446</c:v>
                </c:pt>
                <c:pt idx="799">
                  <c:v>42103.570439814815</c:v>
                </c:pt>
                <c:pt idx="800">
                  <c:v>42103.570486111108</c:v>
                </c:pt>
                <c:pt idx="801">
                  <c:v>42103.570543981485</c:v>
                </c:pt>
                <c:pt idx="802">
                  <c:v>42103.570601851854</c:v>
                </c:pt>
                <c:pt idx="803">
                  <c:v>42103.570648148147</c:v>
                </c:pt>
                <c:pt idx="804">
                  <c:v>42103.570706018516</c:v>
                </c:pt>
                <c:pt idx="805">
                  <c:v>42103.570763888885</c:v>
                </c:pt>
                <c:pt idx="806">
                  <c:v>42103.570821759262</c:v>
                </c:pt>
                <c:pt idx="807">
                  <c:v>42103.570868055554</c:v>
                </c:pt>
                <c:pt idx="808">
                  <c:v>42103.570925925924</c:v>
                </c:pt>
                <c:pt idx="809">
                  <c:v>42103.570983796293</c:v>
                </c:pt>
                <c:pt idx="810">
                  <c:v>42103.571030092593</c:v>
                </c:pt>
                <c:pt idx="811">
                  <c:v>42103.571087962962</c:v>
                </c:pt>
                <c:pt idx="812">
                  <c:v>42103.571145833332</c:v>
                </c:pt>
                <c:pt idx="813">
                  <c:v>42103.571203703701</c:v>
                </c:pt>
                <c:pt idx="814">
                  <c:v>42103.571250000001</c:v>
                </c:pt>
                <c:pt idx="815">
                  <c:v>42103.57130787037</c:v>
                </c:pt>
                <c:pt idx="816">
                  <c:v>42103.57136574074</c:v>
                </c:pt>
                <c:pt idx="817">
                  <c:v>42103.571412037039</c:v>
                </c:pt>
                <c:pt idx="818">
                  <c:v>42103.571469907409</c:v>
                </c:pt>
                <c:pt idx="819">
                  <c:v>42103.571527777778</c:v>
                </c:pt>
                <c:pt idx="820">
                  <c:v>42103.571585648147</c:v>
                </c:pt>
                <c:pt idx="821">
                  <c:v>42103.571631944447</c:v>
                </c:pt>
                <c:pt idx="822">
                  <c:v>42103.571689814817</c:v>
                </c:pt>
                <c:pt idx="823">
                  <c:v>42103.571747685186</c:v>
                </c:pt>
                <c:pt idx="824">
                  <c:v>42103.571805555555</c:v>
                </c:pt>
                <c:pt idx="825">
                  <c:v>42103.571851851855</c:v>
                </c:pt>
                <c:pt idx="826">
                  <c:v>42103.571909722225</c:v>
                </c:pt>
                <c:pt idx="827">
                  <c:v>42103.571967592594</c:v>
                </c:pt>
                <c:pt idx="828">
                  <c:v>42103.572013888886</c:v>
                </c:pt>
                <c:pt idx="829">
                  <c:v>42103.572071759256</c:v>
                </c:pt>
                <c:pt idx="830">
                  <c:v>42103.572129629632</c:v>
                </c:pt>
                <c:pt idx="831">
                  <c:v>42103.572187500002</c:v>
                </c:pt>
                <c:pt idx="832">
                  <c:v>42103.572233796294</c:v>
                </c:pt>
                <c:pt idx="833">
                  <c:v>42103.572291666664</c:v>
                </c:pt>
                <c:pt idx="834">
                  <c:v>42103.57234953704</c:v>
                </c:pt>
                <c:pt idx="835">
                  <c:v>42103.572395833333</c:v>
                </c:pt>
                <c:pt idx="836">
                  <c:v>42103.572453703702</c:v>
                </c:pt>
                <c:pt idx="837">
                  <c:v>42103.572511574072</c:v>
                </c:pt>
                <c:pt idx="838">
                  <c:v>42103.572569444441</c:v>
                </c:pt>
                <c:pt idx="839">
                  <c:v>42103.572615740741</c:v>
                </c:pt>
                <c:pt idx="840">
                  <c:v>42103.57267361111</c:v>
                </c:pt>
                <c:pt idx="841">
                  <c:v>42103.572731481479</c:v>
                </c:pt>
                <c:pt idx="842">
                  <c:v>42103.572777777779</c:v>
                </c:pt>
                <c:pt idx="843">
                  <c:v>42103.572835648149</c:v>
                </c:pt>
                <c:pt idx="844">
                  <c:v>42103.572893518518</c:v>
                </c:pt>
                <c:pt idx="845">
                  <c:v>42103.572951388887</c:v>
                </c:pt>
                <c:pt idx="846">
                  <c:v>42103.572997685187</c:v>
                </c:pt>
                <c:pt idx="847">
                  <c:v>42103.573055555556</c:v>
                </c:pt>
                <c:pt idx="848">
                  <c:v>42103.573113425926</c:v>
                </c:pt>
                <c:pt idx="849">
                  <c:v>42103.573171296295</c:v>
                </c:pt>
                <c:pt idx="850">
                  <c:v>42103.573217592595</c:v>
                </c:pt>
                <c:pt idx="851">
                  <c:v>42103.573275462964</c:v>
                </c:pt>
                <c:pt idx="852">
                  <c:v>42103.573333333334</c:v>
                </c:pt>
                <c:pt idx="853">
                  <c:v>42103.573391203703</c:v>
                </c:pt>
                <c:pt idx="854">
                  <c:v>42103.573437500003</c:v>
                </c:pt>
                <c:pt idx="855">
                  <c:v>42103.573495370372</c:v>
                </c:pt>
                <c:pt idx="856">
                  <c:v>42103.573553240742</c:v>
                </c:pt>
                <c:pt idx="857">
                  <c:v>42103.573611111111</c:v>
                </c:pt>
                <c:pt idx="858">
                  <c:v>42103.573657407411</c:v>
                </c:pt>
                <c:pt idx="859">
                  <c:v>42103.57371527778</c:v>
                </c:pt>
                <c:pt idx="860">
                  <c:v>42103.573773148149</c:v>
                </c:pt>
                <c:pt idx="861">
                  <c:v>42103.573819444442</c:v>
                </c:pt>
                <c:pt idx="862">
                  <c:v>42103.573877314811</c:v>
                </c:pt>
                <c:pt idx="863">
                  <c:v>42103.573935185188</c:v>
                </c:pt>
                <c:pt idx="864">
                  <c:v>42103.573993055557</c:v>
                </c:pt>
                <c:pt idx="865">
                  <c:v>42103.57403935185</c:v>
                </c:pt>
                <c:pt idx="866">
                  <c:v>42103.574097222219</c:v>
                </c:pt>
                <c:pt idx="867">
                  <c:v>42103.574155092596</c:v>
                </c:pt>
                <c:pt idx="868">
                  <c:v>42103.574201388888</c:v>
                </c:pt>
                <c:pt idx="869">
                  <c:v>42103.574259259258</c:v>
                </c:pt>
                <c:pt idx="870">
                  <c:v>42103.574317129627</c:v>
                </c:pt>
                <c:pt idx="871">
                  <c:v>42103.574374999997</c:v>
                </c:pt>
                <c:pt idx="872">
                  <c:v>42103.574421296296</c:v>
                </c:pt>
                <c:pt idx="873">
                  <c:v>42103.574479166666</c:v>
                </c:pt>
                <c:pt idx="874">
                  <c:v>42103.574537037035</c:v>
                </c:pt>
                <c:pt idx="875">
                  <c:v>42103.574583333335</c:v>
                </c:pt>
                <c:pt idx="876">
                  <c:v>42103.574641203704</c:v>
                </c:pt>
                <c:pt idx="877">
                  <c:v>42103.574699074074</c:v>
                </c:pt>
                <c:pt idx="878">
                  <c:v>42103.574756944443</c:v>
                </c:pt>
                <c:pt idx="879">
                  <c:v>42103.574803240743</c:v>
                </c:pt>
                <c:pt idx="880">
                  <c:v>42103.574861111112</c:v>
                </c:pt>
                <c:pt idx="881">
                  <c:v>42103.574918981481</c:v>
                </c:pt>
                <c:pt idx="882">
                  <c:v>42103.574976851851</c:v>
                </c:pt>
                <c:pt idx="883">
                  <c:v>42103.575023148151</c:v>
                </c:pt>
                <c:pt idx="884">
                  <c:v>42103.57508101852</c:v>
                </c:pt>
                <c:pt idx="885">
                  <c:v>42103.575138888889</c:v>
                </c:pt>
                <c:pt idx="886">
                  <c:v>42103.575185185182</c:v>
                </c:pt>
                <c:pt idx="887">
                  <c:v>42103.575243055559</c:v>
                </c:pt>
                <c:pt idx="888">
                  <c:v>42103.575300925928</c:v>
                </c:pt>
                <c:pt idx="889">
                  <c:v>42103.575358796297</c:v>
                </c:pt>
                <c:pt idx="890">
                  <c:v>42103.57540509259</c:v>
                </c:pt>
                <c:pt idx="891">
                  <c:v>42103.575462962966</c:v>
                </c:pt>
                <c:pt idx="892">
                  <c:v>42103.575520833336</c:v>
                </c:pt>
                <c:pt idx="893">
                  <c:v>42103.575567129628</c:v>
                </c:pt>
                <c:pt idx="894">
                  <c:v>42103.575624999998</c:v>
                </c:pt>
                <c:pt idx="895">
                  <c:v>42103.575682870367</c:v>
                </c:pt>
                <c:pt idx="896">
                  <c:v>42103.575740740744</c:v>
                </c:pt>
                <c:pt idx="897">
                  <c:v>42103.575787037036</c:v>
                </c:pt>
                <c:pt idx="898">
                  <c:v>42103.575844907406</c:v>
                </c:pt>
                <c:pt idx="899">
                  <c:v>42103.575902777775</c:v>
                </c:pt>
                <c:pt idx="900">
                  <c:v>42103.575949074075</c:v>
                </c:pt>
                <c:pt idx="901">
                  <c:v>42103.576006944444</c:v>
                </c:pt>
                <c:pt idx="902">
                  <c:v>42103.576064814813</c:v>
                </c:pt>
                <c:pt idx="903">
                  <c:v>42103.576122685183</c:v>
                </c:pt>
                <c:pt idx="904">
                  <c:v>42103.576168981483</c:v>
                </c:pt>
                <c:pt idx="905">
                  <c:v>42103.576226851852</c:v>
                </c:pt>
                <c:pt idx="906">
                  <c:v>42103.576284722221</c:v>
                </c:pt>
                <c:pt idx="907">
                  <c:v>42103.576342592591</c:v>
                </c:pt>
                <c:pt idx="908">
                  <c:v>42103.576388888891</c:v>
                </c:pt>
                <c:pt idx="909">
                  <c:v>42103.57644675926</c:v>
                </c:pt>
                <c:pt idx="910">
                  <c:v>42103.576504629629</c:v>
                </c:pt>
                <c:pt idx="911">
                  <c:v>42103.576550925929</c:v>
                </c:pt>
                <c:pt idx="912">
                  <c:v>42103.576608796298</c:v>
                </c:pt>
                <c:pt idx="913">
                  <c:v>42103.576666666668</c:v>
                </c:pt>
                <c:pt idx="914">
                  <c:v>42103.576724537037</c:v>
                </c:pt>
                <c:pt idx="915">
                  <c:v>42103.576770833337</c:v>
                </c:pt>
                <c:pt idx="916">
                  <c:v>42103.576828703706</c:v>
                </c:pt>
                <c:pt idx="917">
                  <c:v>42103.576886574076</c:v>
                </c:pt>
                <c:pt idx="918">
                  <c:v>42103.576932870368</c:v>
                </c:pt>
                <c:pt idx="919">
                  <c:v>42103.576990740738</c:v>
                </c:pt>
                <c:pt idx="920">
                  <c:v>42103.577048611114</c:v>
                </c:pt>
                <c:pt idx="921">
                  <c:v>42103.577106481483</c:v>
                </c:pt>
                <c:pt idx="922">
                  <c:v>42103.577152777776</c:v>
                </c:pt>
                <c:pt idx="923">
                  <c:v>42103.577210648145</c:v>
                </c:pt>
                <c:pt idx="924">
                  <c:v>42103.577268518522</c:v>
                </c:pt>
                <c:pt idx="925">
                  <c:v>42103.577326388891</c:v>
                </c:pt>
                <c:pt idx="926">
                  <c:v>42103.577372685184</c:v>
                </c:pt>
                <c:pt idx="927">
                  <c:v>42103.577430555553</c:v>
                </c:pt>
                <c:pt idx="928">
                  <c:v>42103.577488425923</c:v>
                </c:pt>
                <c:pt idx="929">
                  <c:v>42103.577546296299</c:v>
                </c:pt>
                <c:pt idx="930">
                  <c:v>42103.577592592592</c:v>
                </c:pt>
                <c:pt idx="931">
                  <c:v>42103.577650462961</c:v>
                </c:pt>
                <c:pt idx="932">
                  <c:v>42103.577708333331</c:v>
                </c:pt>
                <c:pt idx="933">
                  <c:v>42103.577766203707</c:v>
                </c:pt>
                <c:pt idx="934">
                  <c:v>42103.5778125</c:v>
                </c:pt>
                <c:pt idx="935">
                  <c:v>42103.577870370369</c:v>
                </c:pt>
                <c:pt idx="936">
                  <c:v>42103.577928240738</c:v>
                </c:pt>
                <c:pt idx="937">
                  <c:v>42103.577974537038</c:v>
                </c:pt>
                <c:pt idx="938">
                  <c:v>42103.578032407408</c:v>
                </c:pt>
                <c:pt idx="939">
                  <c:v>42103.578090277777</c:v>
                </c:pt>
                <c:pt idx="940">
                  <c:v>42103.578148148146</c:v>
                </c:pt>
                <c:pt idx="941">
                  <c:v>42103.578194444446</c:v>
                </c:pt>
                <c:pt idx="942">
                  <c:v>42103.578252314815</c:v>
                </c:pt>
                <c:pt idx="943">
                  <c:v>42103.578310185185</c:v>
                </c:pt>
                <c:pt idx="944">
                  <c:v>42103.578356481485</c:v>
                </c:pt>
                <c:pt idx="945">
                  <c:v>42103.578414351854</c:v>
                </c:pt>
                <c:pt idx="946">
                  <c:v>42103.578472222223</c:v>
                </c:pt>
                <c:pt idx="947">
                  <c:v>42103.578530092593</c:v>
                </c:pt>
                <c:pt idx="948">
                  <c:v>42103.578576388885</c:v>
                </c:pt>
                <c:pt idx="949">
                  <c:v>42103.578634259262</c:v>
                </c:pt>
                <c:pt idx="950">
                  <c:v>42103.578692129631</c:v>
                </c:pt>
                <c:pt idx="951">
                  <c:v>42103.578750000001</c:v>
                </c:pt>
                <c:pt idx="952">
                  <c:v>42103.578796296293</c:v>
                </c:pt>
                <c:pt idx="953">
                  <c:v>42103.57885416667</c:v>
                </c:pt>
                <c:pt idx="954">
                  <c:v>42103.578912037039</c:v>
                </c:pt>
                <c:pt idx="955">
                  <c:v>42103.578958333332</c:v>
                </c:pt>
                <c:pt idx="956">
                  <c:v>42103.579016203701</c:v>
                </c:pt>
                <c:pt idx="957">
                  <c:v>42103.579074074078</c:v>
                </c:pt>
                <c:pt idx="958">
                  <c:v>42103.579131944447</c:v>
                </c:pt>
                <c:pt idx="959">
                  <c:v>42103.57917824074</c:v>
                </c:pt>
                <c:pt idx="960">
                  <c:v>42103.579236111109</c:v>
                </c:pt>
                <c:pt idx="961">
                  <c:v>42103.579293981478</c:v>
                </c:pt>
                <c:pt idx="962">
                  <c:v>42103.579340277778</c:v>
                </c:pt>
                <c:pt idx="963">
                  <c:v>42103.579398148147</c:v>
                </c:pt>
                <c:pt idx="964">
                  <c:v>42103.579456018517</c:v>
                </c:pt>
                <c:pt idx="965">
                  <c:v>42103.579513888886</c:v>
                </c:pt>
                <c:pt idx="966">
                  <c:v>42103.579560185186</c:v>
                </c:pt>
                <c:pt idx="967">
                  <c:v>42103.579618055555</c:v>
                </c:pt>
                <c:pt idx="968">
                  <c:v>42103.579675925925</c:v>
                </c:pt>
                <c:pt idx="969">
                  <c:v>42103.579722222225</c:v>
                </c:pt>
                <c:pt idx="970">
                  <c:v>42103.579780092594</c:v>
                </c:pt>
                <c:pt idx="971">
                  <c:v>42103.579837962963</c:v>
                </c:pt>
                <c:pt idx="972">
                  <c:v>42103.579895833333</c:v>
                </c:pt>
                <c:pt idx="973">
                  <c:v>42103.579942129632</c:v>
                </c:pt>
                <c:pt idx="974">
                  <c:v>42103.58</c:v>
                </c:pt>
                <c:pt idx="975">
                  <c:v>42103.580057870371</c:v>
                </c:pt>
                <c:pt idx="976">
                  <c:v>42103.58011574074</c:v>
                </c:pt>
                <c:pt idx="977">
                  <c:v>42103.58016203704</c:v>
                </c:pt>
                <c:pt idx="978">
                  <c:v>42103.58021990741</c:v>
                </c:pt>
                <c:pt idx="979">
                  <c:v>42103.580277777779</c:v>
                </c:pt>
                <c:pt idx="980">
                  <c:v>42103.580324074072</c:v>
                </c:pt>
                <c:pt idx="981">
                  <c:v>42103.580381944441</c:v>
                </c:pt>
                <c:pt idx="982">
                  <c:v>42103.580439814818</c:v>
                </c:pt>
                <c:pt idx="983">
                  <c:v>42103.580497685187</c:v>
                </c:pt>
                <c:pt idx="984">
                  <c:v>42103.580543981479</c:v>
                </c:pt>
                <c:pt idx="985">
                  <c:v>42103.580601851849</c:v>
                </c:pt>
                <c:pt idx="986">
                  <c:v>42103.580659722225</c:v>
                </c:pt>
                <c:pt idx="987">
                  <c:v>42103.580706018518</c:v>
                </c:pt>
                <c:pt idx="988">
                  <c:v>42103.580763888887</c:v>
                </c:pt>
                <c:pt idx="989">
                  <c:v>42103.580821759257</c:v>
                </c:pt>
                <c:pt idx="990">
                  <c:v>42103.580879629626</c:v>
                </c:pt>
                <c:pt idx="991">
                  <c:v>42103.580925925926</c:v>
                </c:pt>
                <c:pt idx="992">
                  <c:v>42103.580983796295</c:v>
                </c:pt>
                <c:pt idx="993">
                  <c:v>42103.581041666665</c:v>
                </c:pt>
                <c:pt idx="994">
                  <c:v>42103.581087962964</c:v>
                </c:pt>
                <c:pt idx="995">
                  <c:v>42103.581145833334</c:v>
                </c:pt>
                <c:pt idx="996">
                  <c:v>42103.581203703703</c:v>
                </c:pt>
                <c:pt idx="997">
                  <c:v>42103.581261574072</c:v>
                </c:pt>
                <c:pt idx="998">
                  <c:v>42103.581307870372</c:v>
                </c:pt>
                <c:pt idx="999">
                  <c:v>42103.581365740742</c:v>
                </c:pt>
                <c:pt idx="1000">
                  <c:v>42103.581423611111</c:v>
                </c:pt>
                <c:pt idx="1001">
                  <c:v>42103.58148148148</c:v>
                </c:pt>
                <c:pt idx="1002">
                  <c:v>42103.58152777778</c:v>
                </c:pt>
                <c:pt idx="1003">
                  <c:v>42103.581585648149</c:v>
                </c:pt>
                <c:pt idx="1004">
                  <c:v>42103.581643518519</c:v>
                </c:pt>
                <c:pt idx="1005">
                  <c:v>42103.581689814811</c:v>
                </c:pt>
                <c:pt idx="1006">
                  <c:v>42103.581747685188</c:v>
                </c:pt>
                <c:pt idx="1007">
                  <c:v>42103.581805555557</c:v>
                </c:pt>
                <c:pt idx="1008">
                  <c:v>42103.581863425927</c:v>
                </c:pt>
                <c:pt idx="1009">
                  <c:v>42103.581909722219</c:v>
                </c:pt>
                <c:pt idx="1010">
                  <c:v>42103.581967592596</c:v>
                </c:pt>
                <c:pt idx="1011">
                  <c:v>42103.582025462965</c:v>
                </c:pt>
                <c:pt idx="1012">
                  <c:v>42103.582071759258</c:v>
                </c:pt>
                <c:pt idx="1013">
                  <c:v>42103.582129629627</c:v>
                </c:pt>
                <c:pt idx="1014">
                  <c:v>42103.582187499997</c:v>
                </c:pt>
                <c:pt idx="1015">
                  <c:v>42103.582245370373</c:v>
                </c:pt>
                <c:pt idx="1016">
                  <c:v>42103.582291666666</c:v>
                </c:pt>
                <c:pt idx="1017">
                  <c:v>42103.582349537035</c:v>
                </c:pt>
                <c:pt idx="1018">
                  <c:v>42103.582407407404</c:v>
                </c:pt>
                <c:pt idx="1019">
                  <c:v>42103.582453703704</c:v>
                </c:pt>
                <c:pt idx="1020">
                  <c:v>42103.582511574074</c:v>
                </c:pt>
                <c:pt idx="1021">
                  <c:v>42103.582569444443</c:v>
                </c:pt>
                <c:pt idx="1022">
                  <c:v>42103.582627314812</c:v>
                </c:pt>
                <c:pt idx="1023">
                  <c:v>42103.582673611112</c:v>
                </c:pt>
                <c:pt idx="1024">
                  <c:v>42103.582731481481</c:v>
                </c:pt>
                <c:pt idx="1025">
                  <c:v>42103.582789351851</c:v>
                </c:pt>
                <c:pt idx="1026">
                  <c:v>42103.58284722222</c:v>
                </c:pt>
                <c:pt idx="1027">
                  <c:v>42103.58289351852</c:v>
                </c:pt>
                <c:pt idx="1028">
                  <c:v>42103.582951388889</c:v>
                </c:pt>
                <c:pt idx="1029">
                  <c:v>42103.583009259259</c:v>
                </c:pt>
                <c:pt idx="1030">
                  <c:v>42103.583055555559</c:v>
                </c:pt>
                <c:pt idx="1031">
                  <c:v>42103.583113425928</c:v>
                </c:pt>
                <c:pt idx="1032">
                  <c:v>42103.583171296297</c:v>
                </c:pt>
                <c:pt idx="1033">
                  <c:v>42103.583229166667</c:v>
                </c:pt>
                <c:pt idx="1034">
                  <c:v>42103.583275462966</c:v>
                </c:pt>
                <c:pt idx="1035">
                  <c:v>42103.583333333336</c:v>
                </c:pt>
                <c:pt idx="1036">
                  <c:v>42103.583391203705</c:v>
                </c:pt>
                <c:pt idx="1037">
                  <c:v>42103.583437499998</c:v>
                </c:pt>
                <c:pt idx="1038">
                  <c:v>42103.583495370367</c:v>
                </c:pt>
                <c:pt idx="1039">
                  <c:v>42103.583553240744</c:v>
                </c:pt>
                <c:pt idx="1040">
                  <c:v>42103.583611111113</c:v>
                </c:pt>
                <c:pt idx="1041">
                  <c:v>42103.583657407406</c:v>
                </c:pt>
                <c:pt idx="1042">
                  <c:v>42103.583715277775</c:v>
                </c:pt>
                <c:pt idx="1043">
                  <c:v>42103.583773148152</c:v>
                </c:pt>
                <c:pt idx="1044">
                  <c:v>42103.583819444444</c:v>
                </c:pt>
                <c:pt idx="1045">
                  <c:v>42103.583877314813</c:v>
                </c:pt>
                <c:pt idx="1046">
                  <c:v>42103.583935185183</c:v>
                </c:pt>
                <c:pt idx="1047">
                  <c:v>42103.583993055552</c:v>
                </c:pt>
                <c:pt idx="1048">
                  <c:v>42103.584039351852</c:v>
                </c:pt>
                <c:pt idx="1049">
                  <c:v>42103.584097222221</c:v>
                </c:pt>
                <c:pt idx="1050">
                  <c:v>42103.584155092591</c:v>
                </c:pt>
                <c:pt idx="1051">
                  <c:v>42103.58421296296</c:v>
                </c:pt>
                <c:pt idx="1052">
                  <c:v>42103.58425925926</c:v>
                </c:pt>
                <c:pt idx="1053">
                  <c:v>42103.584317129629</c:v>
                </c:pt>
                <c:pt idx="1054">
                  <c:v>42103.584374999999</c:v>
                </c:pt>
                <c:pt idx="1055">
                  <c:v>42103.584421296298</c:v>
                </c:pt>
                <c:pt idx="1056">
                  <c:v>42103.584479166668</c:v>
                </c:pt>
                <c:pt idx="1057">
                  <c:v>42103.584537037037</c:v>
                </c:pt>
                <c:pt idx="1058">
                  <c:v>42103.584594907406</c:v>
                </c:pt>
                <c:pt idx="1059">
                  <c:v>42103.584641203706</c:v>
                </c:pt>
                <c:pt idx="1060">
                  <c:v>42103.584699074076</c:v>
                </c:pt>
                <c:pt idx="1061">
                  <c:v>42103.584756944445</c:v>
                </c:pt>
                <c:pt idx="1062">
                  <c:v>42103.584803240738</c:v>
                </c:pt>
                <c:pt idx="1063">
                  <c:v>42103.584861111114</c:v>
                </c:pt>
                <c:pt idx="1064">
                  <c:v>42103.584918981483</c:v>
                </c:pt>
                <c:pt idx="1065">
                  <c:v>42103.584976851853</c:v>
                </c:pt>
                <c:pt idx="1066">
                  <c:v>42103.585023148145</c:v>
                </c:pt>
                <c:pt idx="1067">
                  <c:v>42103.585081018522</c:v>
                </c:pt>
                <c:pt idx="1068">
                  <c:v>42103.585138888891</c:v>
                </c:pt>
                <c:pt idx="1069">
                  <c:v>42103.585185185184</c:v>
                </c:pt>
                <c:pt idx="1070">
                  <c:v>42103.585243055553</c:v>
                </c:pt>
                <c:pt idx="1071">
                  <c:v>42103.585300925923</c:v>
                </c:pt>
                <c:pt idx="1072">
                  <c:v>42103.585358796299</c:v>
                </c:pt>
                <c:pt idx="1073">
                  <c:v>42103.585405092592</c:v>
                </c:pt>
                <c:pt idx="1074">
                  <c:v>42103.585462962961</c:v>
                </c:pt>
                <c:pt idx="1075">
                  <c:v>42103.585520833331</c:v>
                </c:pt>
                <c:pt idx="1076">
                  <c:v>42103.585578703707</c:v>
                </c:pt>
                <c:pt idx="1077">
                  <c:v>42103.585625</c:v>
                </c:pt>
                <c:pt idx="1078">
                  <c:v>42103.585682870369</c:v>
                </c:pt>
                <c:pt idx="1079">
                  <c:v>42103.585740740738</c:v>
                </c:pt>
                <c:pt idx="1080">
                  <c:v>42103.585787037038</c:v>
                </c:pt>
                <c:pt idx="1081">
                  <c:v>42103.585844907408</c:v>
                </c:pt>
                <c:pt idx="1082">
                  <c:v>42103.585902777777</c:v>
                </c:pt>
                <c:pt idx="1083">
                  <c:v>42103.585960648146</c:v>
                </c:pt>
                <c:pt idx="1084">
                  <c:v>42103.586006944446</c:v>
                </c:pt>
                <c:pt idx="1085">
                  <c:v>42103.586064814815</c:v>
                </c:pt>
                <c:pt idx="1086">
                  <c:v>42103.586122685185</c:v>
                </c:pt>
                <c:pt idx="1087">
                  <c:v>42103.586168981485</c:v>
                </c:pt>
                <c:pt idx="1088">
                  <c:v>42103.586226851854</c:v>
                </c:pt>
                <c:pt idx="1089">
                  <c:v>42103.586284722223</c:v>
                </c:pt>
                <c:pt idx="1090">
                  <c:v>42103.586342592593</c:v>
                </c:pt>
                <c:pt idx="1091">
                  <c:v>42103.586388888885</c:v>
                </c:pt>
                <c:pt idx="1092">
                  <c:v>42103.586446759262</c:v>
                </c:pt>
                <c:pt idx="1093">
                  <c:v>42103.586504629631</c:v>
                </c:pt>
                <c:pt idx="1094">
                  <c:v>42103.586550925924</c:v>
                </c:pt>
                <c:pt idx="1095">
                  <c:v>42103.586608796293</c:v>
                </c:pt>
                <c:pt idx="1096">
                  <c:v>42103.58666666667</c:v>
                </c:pt>
                <c:pt idx="1097">
                  <c:v>42103.586724537039</c:v>
                </c:pt>
                <c:pt idx="1098">
                  <c:v>42103.586770833332</c:v>
                </c:pt>
                <c:pt idx="1099">
                  <c:v>42103.586828703701</c:v>
                </c:pt>
                <c:pt idx="1100">
                  <c:v>42103.586886574078</c:v>
                </c:pt>
                <c:pt idx="1101">
                  <c:v>42103.586944444447</c:v>
                </c:pt>
                <c:pt idx="1102">
                  <c:v>42103.58699074074</c:v>
                </c:pt>
                <c:pt idx="1103">
                  <c:v>42103.587048611109</c:v>
                </c:pt>
                <c:pt idx="1104">
                  <c:v>42103.587106481478</c:v>
                </c:pt>
                <c:pt idx="1105">
                  <c:v>42103.587152777778</c:v>
                </c:pt>
                <c:pt idx="1106">
                  <c:v>42103.587210648147</c:v>
                </c:pt>
                <c:pt idx="1107">
                  <c:v>42103.587268518517</c:v>
                </c:pt>
                <c:pt idx="1108">
                  <c:v>42103.587326388886</c:v>
                </c:pt>
                <c:pt idx="1109">
                  <c:v>42103.587372685186</c:v>
                </c:pt>
                <c:pt idx="1110">
                  <c:v>42103.587430555555</c:v>
                </c:pt>
                <c:pt idx="1111">
                  <c:v>42103.587488425925</c:v>
                </c:pt>
                <c:pt idx="1112">
                  <c:v>42103.587534722225</c:v>
                </c:pt>
                <c:pt idx="1113">
                  <c:v>42103.587592592594</c:v>
                </c:pt>
                <c:pt idx="1114">
                  <c:v>42103.587650462963</c:v>
                </c:pt>
                <c:pt idx="1115">
                  <c:v>42103.587708333333</c:v>
                </c:pt>
                <c:pt idx="1116">
                  <c:v>42103.587754629632</c:v>
                </c:pt>
                <c:pt idx="1117">
                  <c:v>42103.587812500002</c:v>
                </c:pt>
                <c:pt idx="1118">
                  <c:v>42103.587870370371</c:v>
                </c:pt>
                <c:pt idx="1119">
                  <c:v>42103.587916666664</c:v>
                </c:pt>
                <c:pt idx="1120">
                  <c:v>42103.58797453704</c:v>
                </c:pt>
                <c:pt idx="1121">
                  <c:v>42103.58803240741</c:v>
                </c:pt>
                <c:pt idx="1122">
                  <c:v>42103.588090277779</c:v>
                </c:pt>
                <c:pt idx="1123">
                  <c:v>42103.588136574072</c:v>
                </c:pt>
                <c:pt idx="1124">
                  <c:v>42103.588194444441</c:v>
                </c:pt>
                <c:pt idx="1125">
                  <c:v>42103.588252314818</c:v>
                </c:pt>
                <c:pt idx="1126">
                  <c:v>42103.588310185187</c:v>
                </c:pt>
                <c:pt idx="1127">
                  <c:v>42103.588356481479</c:v>
                </c:pt>
                <c:pt idx="1128">
                  <c:v>42103.588414351849</c:v>
                </c:pt>
                <c:pt idx="1129">
                  <c:v>42103.588472222225</c:v>
                </c:pt>
                <c:pt idx="1130">
                  <c:v>42103.588518518518</c:v>
                </c:pt>
                <c:pt idx="1131">
                  <c:v>42103.588576388887</c:v>
                </c:pt>
                <c:pt idx="1132">
                  <c:v>42103.588634259257</c:v>
                </c:pt>
                <c:pt idx="1133">
                  <c:v>42103.588692129626</c:v>
                </c:pt>
                <c:pt idx="1134">
                  <c:v>42103.588738425926</c:v>
                </c:pt>
                <c:pt idx="1135">
                  <c:v>42103.588796296295</c:v>
                </c:pt>
                <c:pt idx="1136">
                  <c:v>42103.588854166665</c:v>
                </c:pt>
                <c:pt idx="1137">
                  <c:v>42103.588900462964</c:v>
                </c:pt>
                <c:pt idx="1138">
                  <c:v>42103.588958333334</c:v>
                </c:pt>
                <c:pt idx="1139">
                  <c:v>42103.589016203703</c:v>
                </c:pt>
                <c:pt idx="1140">
                  <c:v>42103.589074074072</c:v>
                </c:pt>
                <c:pt idx="1141">
                  <c:v>42103.589120370372</c:v>
                </c:pt>
                <c:pt idx="1142">
                  <c:v>42103.589178240742</c:v>
                </c:pt>
                <c:pt idx="1143">
                  <c:v>42103.589236111111</c:v>
                </c:pt>
                <c:pt idx="1144">
                  <c:v>42103.58929398148</c:v>
                </c:pt>
                <c:pt idx="1145">
                  <c:v>42103.58934027778</c:v>
                </c:pt>
                <c:pt idx="1146">
                  <c:v>42103.589398148149</c:v>
                </c:pt>
                <c:pt idx="1147">
                  <c:v>42103.589456018519</c:v>
                </c:pt>
                <c:pt idx="1148">
                  <c:v>42103.589513888888</c:v>
                </c:pt>
                <c:pt idx="1149">
                  <c:v>42103.589560185188</c:v>
                </c:pt>
                <c:pt idx="1150">
                  <c:v>42103.589618055557</c:v>
                </c:pt>
                <c:pt idx="1151">
                  <c:v>42103.589675925927</c:v>
                </c:pt>
                <c:pt idx="1152">
                  <c:v>42103.589722222219</c:v>
                </c:pt>
                <c:pt idx="1153">
                  <c:v>42103.589780092596</c:v>
                </c:pt>
                <c:pt idx="1154">
                  <c:v>42103.589837962965</c:v>
                </c:pt>
                <c:pt idx="1155">
                  <c:v>42103.589895833335</c:v>
                </c:pt>
                <c:pt idx="1156">
                  <c:v>42103.589942129627</c:v>
                </c:pt>
                <c:pt idx="1157">
                  <c:v>42103.59</c:v>
                </c:pt>
                <c:pt idx="1158">
                  <c:v>42103.590057870373</c:v>
                </c:pt>
                <c:pt idx="1159">
                  <c:v>42103.590115740742</c:v>
                </c:pt>
                <c:pt idx="1160">
                  <c:v>42103.590162037035</c:v>
                </c:pt>
                <c:pt idx="1161">
                  <c:v>42103.590219907404</c:v>
                </c:pt>
                <c:pt idx="1162">
                  <c:v>42103.590277777781</c:v>
                </c:pt>
                <c:pt idx="1163">
                  <c:v>42103.590324074074</c:v>
                </c:pt>
                <c:pt idx="1164">
                  <c:v>42103.590381944443</c:v>
                </c:pt>
                <c:pt idx="1165">
                  <c:v>42103.590439814812</c:v>
                </c:pt>
                <c:pt idx="1166">
                  <c:v>42103.590497685182</c:v>
                </c:pt>
                <c:pt idx="1167">
                  <c:v>42103.590543981481</c:v>
                </c:pt>
                <c:pt idx="1168">
                  <c:v>42103.590601851851</c:v>
                </c:pt>
                <c:pt idx="1169">
                  <c:v>42103.59065972222</c:v>
                </c:pt>
                <c:pt idx="1170">
                  <c:v>42103.59070601852</c:v>
                </c:pt>
                <c:pt idx="1171">
                  <c:v>42103.590763888889</c:v>
                </c:pt>
                <c:pt idx="1172">
                  <c:v>42103.590821759259</c:v>
                </c:pt>
                <c:pt idx="1173">
                  <c:v>42103.590879629628</c:v>
                </c:pt>
                <c:pt idx="1174">
                  <c:v>42103.590925925928</c:v>
                </c:pt>
                <c:pt idx="1175">
                  <c:v>42103.590983796297</c:v>
                </c:pt>
                <c:pt idx="1176">
                  <c:v>42103.591041666667</c:v>
                </c:pt>
                <c:pt idx="1177">
                  <c:v>42103.591087962966</c:v>
                </c:pt>
                <c:pt idx="1178">
                  <c:v>42103.591145833336</c:v>
                </c:pt>
                <c:pt idx="1179">
                  <c:v>42103.591203703705</c:v>
                </c:pt>
                <c:pt idx="1180">
                  <c:v>42103.591261574074</c:v>
                </c:pt>
                <c:pt idx="1181">
                  <c:v>42103.591307870367</c:v>
                </c:pt>
                <c:pt idx="1182">
                  <c:v>42103.591365740744</c:v>
                </c:pt>
                <c:pt idx="1183">
                  <c:v>42103.591423611113</c:v>
                </c:pt>
                <c:pt idx="1184">
                  <c:v>42103.591481481482</c:v>
                </c:pt>
                <c:pt idx="1185">
                  <c:v>42103.591527777775</c:v>
                </c:pt>
                <c:pt idx="1186">
                  <c:v>42103.591585648152</c:v>
                </c:pt>
                <c:pt idx="1187">
                  <c:v>42103.591643518521</c:v>
                </c:pt>
                <c:pt idx="1188">
                  <c:v>42103.591689814813</c:v>
                </c:pt>
                <c:pt idx="1189">
                  <c:v>42103.591747685183</c:v>
                </c:pt>
                <c:pt idx="1190">
                  <c:v>42103.591805555552</c:v>
                </c:pt>
                <c:pt idx="1191">
                  <c:v>42103.591863425929</c:v>
                </c:pt>
                <c:pt idx="1192">
                  <c:v>42103.591909722221</c:v>
                </c:pt>
                <c:pt idx="1193">
                  <c:v>42103.591967592591</c:v>
                </c:pt>
                <c:pt idx="1194">
                  <c:v>42103.59202546296</c:v>
                </c:pt>
                <c:pt idx="1195">
                  <c:v>42103.59207175926</c:v>
                </c:pt>
                <c:pt idx="1196">
                  <c:v>42103.592129629629</c:v>
                </c:pt>
                <c:pt idx="1197">
                  <c:v>42103.592187499999</c:v>
                </c:pt>
                <c:pt idx="1198">
                  <c:v>42103.592245370368</c:v>
                </c:pt>
                <c:pt idx="1199">
                  <c:v>42103.592291666668</c:v>
                </c:pt>
                <c:pt idx="1200">
                  <c:v>42103.592349537037</c:v>
                </c:pt>
                <c:pt idx="1201">
                  <c:v>42103.592407407406</c:v>
                </c:pt>
                <c:pt idx="1202">
                  <c:v>42103.592453703706</c:v>
                </c:pt>
                <c:pt idx="1203">
                  <c:v>42103.592511574076</c:v>
                </c:pt>
                <c:pt idx="1204">
                  <c:v>42103.592569444445</c:v>
                </c:pt>
                <c:pt idx="1205">
                  <c:v>42103.592627314814</c:v>
                </c:pt>
                <c:pt idx="1206">
                  <c:v>42103.592673611114</c:v>
                </c:pt>
                <c:pt idx="1207">
                  <c:v>42103.592731481483</c:v>
                </c:pt>
                <c:pt idx="1208">
                  <c:v>42103.592789351853</c:v>
                </c:pt>
                <c:pt idx="1209">
                  <c:v>42103.592847222222</c:v>
                </c:pt>
                <c:pt idx="1210">
                  <c:v>42103.592893518522</c:v>
                </c:pt>
                <c:pt idx="1211">
                  <c:v>42103.592951388891</c:v>
                </c:pt>
                <c:pt idx="1212">
                  <c:v>42103.593009259261</c:v>
                </c:pt>
                <c:pt idx="1213">
                  <c:v>42103.593055555553</c:v>
                </c:pt>
                <c:pt idx="1214">
                  <c:v>42103.593113425923</c:v>
                </c:pt>
                <c:pt idx="1215">
                  <c:v>42103.593171296299</c:v>
                </c:pt>
                <c:pt idx="1216">
                  <c:v>42103.593229166669</c:v>
                </c:pt>
                <c:pt idx="1217">
                  <c:v>42103.593275462961</c:v>
                </c:pt>
                <c:pt idx="1218">
                  <c:v>42103.593333333331</c:v>
                </c:pt>
                <c:pt idx="1219">
                  <c:v>42103.593391203707</c:v>
                </c:pt>
                <c:pt idx="1220">
                  <c:v>42103.593449074076</c:v>
                </c:pt>
                <c:pt idx="1221">
                  <c:v>42103.593495370369</c:v>
                </c:pt>
                <c:pt idx="1222">
                  <c:v>42103.593553240738</c:v>
                </c:pt>
                <c:pt idx="1223">
                  <c:v>42103.593611111108</c:v>
                </c:pt>
                <c:pt idx="1224">
                  <c:v>42103.593668981484</c:v>
                </c:pt>
                <c:pt idx="1225">
                  <c:v>42103.593715277777</c:v>
                </c:pt>
                <c:pt idx="1226">
                  <c:v>42103.593773148146</c:v>
                </c:pt>
                <c:pt idx="1227">
                  <c:v>42103.593831018516</c:v>
                </c:pt>
                <c:pt idx="1228">
                  <c:v>42103.593877314815</c:v>
                </c:pt>
                <c:pt idx="1229">
                  <c:v>42103.593935185185</c:v>
                </c:pt>
                <c:pt idx="1230">
                  <c:v>42103.593993055554</c:v>
                </c:pt>
                <c:pt idx="1231">
                  <c:v>42103.594050925924</c:v>
                </c:pt>
                <c:pt idx="1232">
                  <c:v>42103.594097222223</c:v>
                </c:pt>
                <c:pt idx="1233">
                  <c:v>42103.594155092593</c:v>
                </c:pt>
                <c:pt idx="1234">
                  <c:v>42103.594212962962</c:v>
                </c:pt>
                <c:pt idx="1235">
                  <c:v>42103.594259259262</c:v>
                </c:pt>
                <c:pt idx="1236">
                  <c:v>42103.594317129631</c:v>
                </c:pt>
                <c:pt idx="1237">
                  <c:v>42103.594375000001</c:v>
                </c:pt>
                <c:pt idx="1238">
                  <c:v>42103.59443287037</c:v>
                </c:pt>
                <c:pt idx="1239">
                  <c:v>42103.59447916667</c:v>
                </c:pt>
                <c:pt idx="1240">
                  <c:v>42103.594537037039</c:v>
                </c:pt>
                <c:pt idx="1241">
                  <c:v>42103.594594907408</c:v>
                </c:pt>
                <c:pt idx="1242">
                  <c:v>42103.594652777778</c:v>
                </c:pt>
                <c:pt idx="1243">
                  <c:v>42103.594699074078</c:v>
                </c:pt>
                <c:pt idx="1244">
                  <c:v>42103.594756944447</c:v>
                </c:pt>
                <c:pt idx="1245">
                  <c:v>42103.594814814816</c:v>
                </c:pt>
                <c:pt idx="1246">
                  <c:v>42103.594861111109</c:v>
                </c:pt>
                <c:pt idx="1247">
                  <c:v>42103.594918981478</c:v>
                </c:pt>
                <c:pt idx="1248">
                  <c:v>42103.594976851855</c:v>
                </c:pt>
                <c:pt idx="1249">
                  <c:v>42103.595034722224</c:v>
                </c:pt>
                <c:pt idx="1250">
                  <c:v>42103.595081018517</c:v>
                </c:pt>
                <c:pt idx="1251">
                  <c:v>42103.595138888886</c:v>
                </c:pt>
                <c:pt idx="1252">
                  <c:v>42103.595196759263</c:v>
                </c:pt>
                <c:pt idx="1253">
                  <c:v>42103.595243055555</c:v>
                </c:pt>
                <c:pt idx="1254">
                  <c:v>42103.595300925925</c:v>
                </c:pt>
                <c:pt idx="1255">
                  <c:v>42103.595358796294</c:v>
                </c:pt>
                <c:pt idx="1256">
                  <c:v>42103.595416666663</c:v>
                </c:pt>
                <c:pt idx="1257">
                  <c:v>42103.595462962963</c:v>
                </c:pt>
                <c:pt idx="1258">
                  <c:v>42103.595520833333</c:v>
                </c:pt>
                <c:pt idx="1259">
                  <c:v>42103.595578703702</c:v>
                </c:pt>
                <c:pt idx="1260">
                  <c:v>42103.595636574071</c:v>
                </c:pt>
                <c:pt idx="1261">
                  <c:v>42103.595682870371</c:v>
                </c:pt>
                <c:pt idx="1262">
                  <c:v>42103.59574074074</c:v>
                </c:pt>
                <c:pt idx="1263">
                  <c:v>42103.59579861111</c:v>
                </c:pt>
                <c:pt idx="1264">
                  <c:v>42103.59584490741</c:v>
                </c:pt>
                <c:pt idx="1265">
                  <c:v>42103.595902777779</c:v>
                </c:pt>
                <c:pt idx="1266">
                  <c:v>42103.595960648148</c:v>
                </c:pt>
                <c:pt idx="1267">
                  <c:v>42103.596018518518</c:v>
                </c:pt>
                <c:pt idx="1268">
                  <c:v>42103.596064814818</c:v>
                </c:pt>
                <c:pt idx="1269">
                  <c:v>42103.596122685187</c:v>
                </c:pt>
                <c:pt idx="1270">
                  <c:v>42103.596180555556</c:v>
                </c:pt>
                <c:pt idx="1271">
                  <c:v>42103.596226851849</c:v>
                </c:pt>
                <c:pt idx="1272">
                  <c:v>42103.596284722225</c:v>
                </c:pt>
                <c:pt idx="1273">
                  <c:v>42103.596342592595</c:v>
                </c:pt>
                <c:pt idx="1274">
                  <c:v>42103.596400462964</c:v>
                </c:pt>
                <c:pt idx="1275">
                  <c:v>42103.596446759257</c:v>
                </c:pt>
                <c:pt idx="1276">
                  <c:v>42103.596504629626</c:v>
                </c:pt>
                <c:pt idx="1277">
                  <c:v>42103.596562500003</c:v>
                </c:pt>
                <c:pt idx="1278">
                  <c:v>42103.596608796295</c:v>
                </c:pt>
                <c:pt idx="1279">
                  <c:v>42103.596666666665</c:v>
                </c:pt>
                <c:pt idx="1280">
                  <c:v>42103.596724537034</c:v>
                </c:pt>
                <c:pt idx="1281">
                  <c:v>42103.596782407411</c:v>
                </c:pt>
                <c:pt idx="1282">
                  <c:v>42103.596828703703</c:v>
                </c:pt>
                <c:pt idx="1283">
                  <c:v>42103.596886574072</c:v>
                </c:pt>
                <c:pt idx="1284">
                  <c:v>42103.596944444442</c:v>
                </c:pt>
                <c:pt idx="1285">
                  <c:v>42103.597002314818</c:v>
                </c:pt>
                <c:pt idx="1286">
                  <c:v>42103.597048611111</c:v>
                </c:pt>
                <c:pt idx="1287">
                  <c:v>42103.59710648148</c:v>
                </c:pt>
                <c:pt idx="1288">
                  <c:v>42103.59716435185</c:v>
                </c:pt>
                <c:pt idx="1289">
                  <c:v>42103.597210648149</c:v>
                </c:pt>
                <c:pt idx="1290">
                  <c:v>42103.597268518519</c:v>
                </c:pt>
                <c:pt idx="1291">
                  <c:v>42103.597326388888</c:v>
                </c:pt>
                <c:pt idx="1292">
                  <c:v>42103.597384259258</c:v>
                </c:pt>
                <c:pt idx="1293">
                  <c:v>42103.597430555557</c:v>
                </c:pt>
                <c:pt idx="1294">
                  <c:v>42103.597488425927</c:v>
                </c:pt>
                <c:pt idx="1295">
                  <c:v>42103.597546296296</c:v>
                </c:pt>
                <c:pt idx="1296">
                  <c:v>42103.597592592596</c:v>
                </c:pt>
                <c:pt idx="1297">
                  <c:v>42103.597650462965</c:v>
                </c:pt>
                <c:pt idx="1298">
                  <c:v>42103.597708333335</c:v>
                </c:pt>
                <c:pt idx="1299">
                  <c:v>42103.597766203704</c:v>
                </c:pt>
                <c:pt idx="1300">
                  <c:v>42103.597812499997</c:v>
                </c:pt>
                <c:pt idx="1301">
                  <c:v>42103.597870370373</c:v>
                </c:pt>
                <c:pt idx="1302">
                  <c:v>42103.597928240742</c:v>
                </c:pt>
                <c:pt idx="1303">
                  <c:v>42103.597986111112</c:v>
                </c:pt>
                <c:pt idx="1304">
                  <c:v>42103.598032407404</c:v>
                </c:pt>
                <c:pt idx="1305">
                  <c:v>42103.598090277781</c:v>
                </c:pt>
                <c:pt idx="1306">
                  <c:v>42103.59814814815</c:v>
                </c:pt>
                <c:pt idx="1307">
                  <c:v>42103.598194444443</c:v>
                </c:pt>
                <c:pt idx="1308">
                  <c:v>42103.598252314812</c:v>
                </c:pt>
                <c:pt idx="1309">
                  <c:v>42103.598310185182</c:v>
                </c:pt>
                <c:pt idx="1310">
                  <c:v>42103.598368055558</c:v>
                </c:pt>
                <c:pt idx="1311">
                  <c:v>42103.598414351851</c:v>
                </c:pt>
                <c:pt idx="1312">
                  <c:v>42103.59847222222</c:v>
                </c:pt>
                <c:pt idx="1313">
                  <c:v>42103.598530092589</c:v>
                </c:pt>
                <c:pt idx="1314">
                  <c:v>42103.598576388889</c:v>
                </c:pt>
                <c:pt idx="1315">
                  <c:v>42103.598634259259</c:v>
                </c:pt>
                <c:pt idx="1316">
                  <c:v>42103.598692129628</c:v>
                </c:pt>
                <c:pt idx="1317">
                  <c:v>42103.598749999997</c:v>
                </c:pt>
                <c:pt idx="1318">
                  <c:v>42103.598796296297</c:v>
                </c:pt>
                <c:pt idx="1319">
                  <c:v>42103.598854166667</c:v>
                </c:pt>
                <c:pt idx="1320">
                  <c:v>42103.598912037036</c:v>
                </c:pt>
                <c:pt idx="1321">
                  <c:v>42103.598958333336</c:v>
                </c:pt>
                <c:pt idx="1322">
                  <c:v>42103.599016203705</c:v>
                </c:pt>
                <c:pt idx="1323">
                  <c:v>42103.599074074074</c:v>
                </c:pt>
                <c:pt idx="1324">
                  <c:v>42103.599131944444</c:v>
                </c:pt>
                <c:pt idx="1325">
                  <c:v>42103.599178240744</c:v>
                </c:pt>
                <c:pt idx="1326">
                  <c:v>42103.599236111113</c:v>
                </c:pt>
                <c:pt idx="1327">
                  <c:v>42103.599293981482</c:v>
                </c:pt>
                <c:pt idx="1328">
                  <c:v>42103.599351851852</c:v>
                </c:pt>
                <c:pt idx="1329">
                  <c:v>42103.599398148152</c:v>
                </c:pt>
                <c:pt idx="1330">
                  <c:v>42103.599456018521</c:v>
                </c:pt>
                <c:pt idx="1331">
                  <c:v>42103.59951388889</c:v>
                </c:pt>
                <c:pt idx="1332">
                  <c:v>42103.599560185183</c:v>
                </c:pt>
                <c:pt idx="1333">
                  <c:v>42103.599618055552</c:v>
                </c:pt>
                <c:pt idx="1334">
                  <c:v>42103.599675925929</c:v>
                </c:pt>
                <c:pt idx="1335">
                  <c:v>42103.599733796298</c:v>
                </c:pt>
                <c:pt idx="1336">
                  <c:v>42103.599780092591</c:v>
                </c:pt>
                <c:pt idx="1337">
                  <c:v>42103.59983796296</c:v>
                </c:pt>
                <c:pt idx="1338">
                  <c:v>42103.599895833337</c:v>
                </c:pt>
                <c:pt idx="1339">
                  <c:v>42103.599942129629</c:v>
                </c:pt>
                <c:pt idx="1340">
                  <c:v>42103.6</c:v>
                </c:pt>
                <c:pt idx="1341">
                  <c:v>42103.600057870368</c:v>
                </c:pt>
                <c:pt idx="1342">
                  <c:v>42103.600115740737</c:v>
                </c:pt>
                <c:pt idx="1343">
                  <c:v>42103.600162037037</c:v>
                </c:pt>
                <c:pt idx="1344">
                  <c:v>42103.600219907406</c:v>
                </c:pt>
                <c:pt idx="1345">
                  <c:v>42103.600277777776</c:v>
                </c:pt>
                <c:pt idx="1346">
                  <c:v>42103.600324074076</c:v>
                </c:pt>
                <c:pt idx="1347">
                  <c:v>42103.600381944445</c:v>
                </c:pt>
                <c:pt idx="1348">
                  <c:v>42103.600439814814</c:v>
                </c:pt>
                <c:pt idx="1349">
                  <c:v>42103.600497685184</c:v>
                </c:pt>
                <c:pt idx="1350">
                  <c:v>42103.600543981483</c:v>
                </c:pt>
                <c:pt idx="1351">
                  <c:v>42103.600601851853</c:v>
                </c:pt>
                <c:pt idx="1352">
                  <c:v>42103.600659722222</c:v>
                </c:pt>
                <c:pt idx="1353">
                  <c:v>42103.600717592592</c:v>
                </c:pt>
                <c:pt idx="1354">
                  <c:v>42103.600763888891</c:v>
                </c:pt>
                <c:pt idx="1355">
                  <c:v>42103.600821759261</c:v>
                </c:pt>
                <c:pt idx="1356">
                  <c:v>42103.60087962963</c:v>
                </c:pt>
                <c:pt idx="1357">
                  <c:v>42103.600925925923</c:v>
                </c:pt>
                <c:pt idx="1358">
                  <c:v>42103.600983796299</c:v>
                </c:pt>
                <c:pt idx="1359">
                  <c:v>42103.601041666669</c:v>
                </c:pt>
                <c:pt idx="1360">
                  <c:v>42103.601099537038</c:v>
                </c:pt>
                <c:pt idx="1361">
                  <c:v>42103.601145833331</c:v>
                </c:pt>
                <c:pt idx="1362">
                  <c:v>42103.601203703707</c:v>
                </c:pt>
                <c:pt idx="1363">
                  <c:v>42103.601261574076</c:v>
                </c:pt>
                <c:pt idx="1364">
                  <c:v>42103.601307870369</c:v>
                </c:pt>
                <c:pt idx="1365">
                  <c:v>42103.601365740738</c:v>
                </c:pt>
                <c:pt idx="1366">
                  <c:v>42103.601423611108</c:v>
                </c:pt>
                <c:pt idx="1367">
                  <c:v>42103.601481481484</c:v>
                </c:pt>
                <c:pt idx="1368">
                  <c:v>42103.601527777777</c:v>
                </c:pt>
                <c:pt idx="1369">
                  <c:v>42103.601585648146</c:v>
                </c:pt>
                <c:pt idx="1370">
                  <c:v>42103.601643518516</c:v>
                </c:pt>
                <c:pt idx="1371">
                  <c:v>42103.601701388892</c:v>
                </c:pt>
                <c:pt idx="1372">
                  <c:v>42103.601747685185</c:v>
                </c:pt>
                <c:pt idx="1373">
                  <c:v>42103.601805555554</c:v>
                </c:pt>
                <c:pt idx="1374">
                  <c:v>42103.601863425924</c:v>
                </c:pt>
                <c:pt idx="1375">
                  <c:v>42103.601909722223</c:v>
                </c:pt>
                <c:pt idx="1376">
                  <c:v>42103.601967592593</c:v>
                </c:pt>
                <c:pt idx="1377">
                  <c:v>42103.602025462962</c:v>
                </c:pt>
                <c:pt idx="1378">
                  <c:v>42103.602083333331</c:v>
                </c:pt>
                <c:pt idx="1379">
                  <c:v>42103.602129629631</c:v>
                </c:pt>
                <c:pt idx="1380">
                  <c:v>42103.602187500001</c:v>
                </c:pt>
                <c:pt idx="1381">
                  <c:v>42103.60224537037</c:v>
                </c:pt>
                <c:pt idx="1382">
                  <c:v>42103.60229166667</c:v>
                </c:pt>
                <c:pt idx="1383">
                  <c:v>42103.602349537039</c:v>
                </c:pt>
                <c:pt idx="1384">
                  <c:v>42103.602407407408</c:v>
                </c:pt>
                <c:pt idx="1385">
                  <c:v>42103.602465277778</c:v>
                </c:pt>
                <c:pt idx="1386">
                  <c:v>42103.602511574078</c:v>
                </c:pt>
                <c:pt idx="1387">
                  <c:v>42103.602569444447</c:v>
                </c:pt>
                <c:pt idx="1388">
                  <c:v>42103.602627314816</c:v>
                </c:pt>
                <c:pt idx="1389">
                  <c:v>42103.602673611109</c:v>
                </c:pt>
                <c:pt idx="1390">
                  <c:v>42103.602731481478</c:v>
                </c:pt>
                <c:pt idx="1391">
                  <c:v>42103.602789351855</c:v>
                </c:pt>
                <c:pt idx="1392">
                  <c:v>42103.602847222224</c:v>
                </c:pt>
                <c:pt idx="1393">
                  <c:v>42103.602893518517</c:v>
                </c:pt>
                <c:pt idx="1394">
                  <c:v>42103.602951388886</c:v>
                </c:pt>
                <c:pt idx="1395">
                  <c:v>42103.603009259263</c:v>
                </c:pt>
                <c:pt idx="1396">
                  <c:v>42103.603067129632</c:v>
                </c:pt>
                <c:pt idx="1397">
                  <c:v>42103.603113425925</c:v>
                </c:pt>
                <c:pt idx="1398">
                  <c:v>42103.603171296294</c:v>
                </c:pt>
                <c:pt idx="1399">
                  <c:v>42103.603229166663</c:v>
                </c:pt>
                <c:pt idx="1400">
                  <c:v>42103.603275462963</c:v>
                </c:pt>
                <c:pt idx="1401">
                  <c:v>42103.603333333333</c:v>
                </c:pt>
                <c:pt idx="1402">
                  <c:v>42103.603391203702</c:v>
                </c:pt>
                <c:pt idx="1403">
                  <c:v>42103.603449074071</c:v>
                </c:pt>
                <c:pt idx="1404">
                  <c:v>42103.603495370371</c:v>
                </c:pt>
                <c:pt idx="1405">
                  <c:v>42103.60355324074</c:v>
                </c:pt>
                <c:pt idx="1406">
                  <c:v>42103.60361111111</c:v>
                </c:pt>
                <c:pt idx="1407">
                  <c:v>42103.60365740741</c:v>
                </c:pt>
                <c:pt idx="1408">
                  <c:v>42103.603715277779</c:v>
                </c:pt>
                <c:pt idx="1409">
                  <c:v>42103.603773148148</c:v>
                </c:pt>
                <c:pt idx="1410">
                  <c:v>42103.603831018518</c:v>
                </c:pt>
                <c:pt idx="1411">
                  <c:v>42103.603877314818</c:v>
                </c:pt>
                <c:pt idx="1412">
                  <c:v>42103.603935185187</c:v>
                </c:pt>
                <c:pt idx="1413">
                  <c:v>42103.603993055556</c:v>
                </c:pt>
                <c:pt idx="1414">
                  <c:v>42103.604039351849</c:v>
                </c:pt>
                <c:pt idx="1415">
                  <c:v>42103.604097222225</c:v>
                </c:pt>
                <c:pt idx="1416">
                  <c:v>42103.604155092595</c:v>
                </c:pt>
                <c:pt idx="1417">
                  <c:v>42103.604212962964</c:v>
                </c:pt>
                <c:pt idx="1418">
                  <c:v>42103.604259259257</c:v>
                </c:pt>
                <c:pt idx="1419">
                  <c:v>42103.604317129626</c:v>
                </c:pt>
                <c:pt idx="1420">
                  <c:v>42103.604375000003</c:v>
                </c:pt>
                <c:pt idx="1421">
                  <c:v>42103.604432870372</c:v>
                </c:pt>
                <c:pt idx="1422">
                  <c:v>42103.604479166665</c:v>
                </c:pt>
                <c:pt idx="1423">
                  <c:v>42103.604537037034</c:v>
                </c:pt>
                <c:pt idx="1424">
                  <c:v>42103.604594907411</c:v>
                </c:pt>
                <c:pt idx="1425">
                  <c:v>42103.604641203703</c:v>
                </c:pt>
                <c:pt idx="1426">
                  <c:v>42103.604699074072</c:v>
                </c:pt>
                <c:pt idx="1427">
                  <c:v>42103.604756944442</c:v>
                </c:pt>
                <c:pt idx="1428">
                  <c:v>42103.604814814818</c:v>
                </c:pt>
                <c:pt idx="1429">
                  <c:v>42103.604861111111</c:v>
                </c:pt>
                <c:pt idx="1430">
                  <c:v>42103.60491898148</c:v>
                </c:pt>
                <c:pt idx="1431">
                  <c:v>42103.60497685185</c:v>
                </c:pt>
                <c:pt idx="1432">
                  <c:v>42103.605023148149</c:v>
                </c:pt>
                <c:pt idx="1433">
                  <c:v>42103.605081018519</c:v>
                </c:pt>
                <c:pt idx="1434">
                  <c:v>42103.605138888888</c:v>
                </c:pt>
                <c:pt idx="1435">
                  <c:v>42103.605196759258</c:v>
                </c:pt>
                <c:pt idx="1436">
                  <c:v>42103.605243055557</c:v>
                </c:pt>
                <c:pt idx="1437">
                  <c:v>42103.605300925927</c:v>
                </c:pt>
                <c:pt idx="1438">
                  <c:v>42103.605358796296</c:v>
                </c:pt>
                <c:pt idx="1439">
                  <c:v>42103.605416666665</c:v>
                </c:pt>
                <c:pt idx="1440">
                  <c:v>42103.605462962965</c:v>
                </c:pt>
                <c:pt idx="1441">
                  <c:v>42103.605520833335</c:v>
                </c:pt>
                <c:pt idx="1442">
                  <c:v>42103.605578703704</c:v>
                </c:pt>
                <c:pt idx="1443">
                  <c:v>42103.605624999997</c:v>
                </c:pt>
                <c:pt idx="1444">
                  <c:v>42103.605682870373</c:v>
                </c:pt>
                <c:pt idx="1445">
                  <c:v>42103.605740740742</c:v>
                </c:pt>
                <c:pt idx="1446">
                  <c:v>42103.605798611112</c:v>
                </c:pt>
                <c:pt idx="1447">
                  <c:v>42103.605844907404</c:v>
                </c:pt>
                <c:pt idx="1448">
                  <c:v>42103.605902777781</c:v>
                </c:pt>
                <c:pt idx="1449">
                  <c:v>42103.60596064815</c:v>
                </c:pt>
                <c:pt idx="1450">
                  <c:v>42103.606006944443</c:v>
                </c:pt>
                <c:pt idx="1451">
                  <c:v>42103.606064814812</c:v>
                </c:pt>
                <c:pt idx="1452">
                  <c:v>42103.606122685182</c:v>
                </c:pt>
                <c:pt idx="1453">
                  <c:v>42103.606180555558</c:v>
                </c:pt>
                <c:pt idx="1454">
                  <c:v>42103.606226851851</c:v>
                </c:pt>
                <c:pt idx="1455">
                  <c:v>42103.60628472222</c:v>
                </c:pt>
                <c:pt idx="1456">
                  <c:v>42103.606342592589</c:v>
                </c:pt>
                <c:pt idx="1457">
                  <c:v>42103.606388888889</c:v>
                </c:pt>
                <c:pt idx="1458">
                  <c:v>42103.606446759259</c:v>
                </c:pt>
                <c:pt idx="1459">
                  <c:v>42103.606504629628</c:v>
                </c:pt>
                <c:pt idx="1460">
                  <c:v>42103.606562499997</c:v>
                </c:pt>
                <c:pt idx="1461">
                  <c:v>42103.606608796297</c:v>
                </c:pt>
                <c:pt idx="1462">
                  <c:v>42103.606666666667</c:v>
                </c:pt>
                <c:pt idx="1463">
                  <c:v>42103.606724537036</c:v>
                </c:pt>
                <c:pt idx="1464">
                  <c:v>42103.606782407405</c:v>
                </c:pt>
                <c:pt idx="1465">
                  <c:v>42103.606828703705</c:v>
                </c:pt>
                <c:pt idx="1466">
                  <c:v>42103.606886574074</c:v>
                </c:pt>
                <c:pt idx="1467">
                  <c:v>42103.606944444444</c:v>
                </c:pt>
                <c:pt idx="1468">
                  <c:v>42103.606990740744</c:v>
                </c:pt>
                <c:pt idx="1469">
                  <c:v>42103.607048611113</c:v>
                </c:pt>
                <c:pt idx="1470">
                  <c:v>42103.607106481482</c:v>
                </c:pt>
                <c:pt idx="1471">
                  <c:v>42103.607164351852</c:v>
                </c:pt>
                <c:pt idx="1472">
                  <c:v>42103.607210648152</c:v>
                </c:pt>
                <c:pt idx="1473">
                  <c:v>42103.607268518521</c:v>
                </c:pt>
                <c:pt idx="1474">
                  <c:v>42103.60732638889</c:v>
                </c:pt>
                <c:pt idx="1475">
                  <c:v>42103.607372685183</c:v>
                </c:pt>
                <c:pt idx="1476">
                  <c:v>42103.607430555552</c:v>
                </c:pt>
                <c:pt idx="1477">
                  <c:v>42103.607488425929</c:v>
                </c:pt>
                <c:pt idx="1478">
                  <c:v>42103.607546296298</c:v>
                </c:pt>
                <c:pt idx="1479">
                  <c:v>42103.607592592591</c:v>
                </c:pt>
                <c:pt idx="1480">
                  <c:v>42103.60765046296</c:v>
                </c:pt>
                <c:pt idx="1481">
                  <c:v>42103.607708333337</c:v>
                </c:pt>
                <c:pt idx="1482">
                  <c:v>42103.607766203706</c:v>
                </c:pt>
                <c:pt idx="1483">
                  <c:v>42103.607812499999</c:v>
                </c:pt>
                <c:pt idx="1484">
                  <c:v>42103.607870370368</c:v>
                </c:pt>
                <c:pt idx="1485">
                  <c:v>42103.607928240737</c:v>
                </c:pt>
                <c:pt idx="1486">
                  <c:v>42103.607974537037</c:v>
                </c:pt>
                <c:pt idx="1487">
                  <c:v>42103.608032407406</c:v>
                </c:pt>
                <c:pt idx="1488">
                  <c:v>42103.608090277776</c:v>
                </c:pt>
                <c:pt idx="1489">
                  <c:v>42103.608148148145</c:v>
                </c:pt>
                <c:pt idx="1490">
                  <c:v>42103.608194444445</c:v>
                </c:pt>
                <c:pt idx="1491">
                  <c:v>42103.608252314814</c:v>
                </c:pt>
                <c:pt idx="1492">
                  <c:v>42103.608310185184</c:v>
                </c:pt>
                <c:pt idx="1493">
                  <c:v>42103.608356481483</c:v>
                </c:pt>
                <c:pt idx="1494">
                  <c:v>42103.608414351853</c:v>
                </c:pt>
                <c:pt idx="1495">
                  <c:v>42103.608472222222</c:v>
                </c:pt>
                <c:pt idx="1496">
                  <c:v>42103.608530092592</c:v>
                </c:pt>
                <c:pt idx="1497">
                  <c:v>42103.608576388891</c:v>
                </c:pt>
                <c:pt idx="1498">
                  <c:v>42103.608634259261</c:v>
                </c:pt>
                <c:pt idx="1499">
                  <c:v>42103.60869212963</c:v>
                </c:pt>
                <c:pt idx="1500">
                  <c:v>42103.608738425923</c:v>
                </c:pt>
                <c:pt idx="1501">
                  <c:v>42103.608796296299</c:v>
                </c:pt>
                <c:pt idx="1502">
                  <c:v>42103.608854166669</c:v>
                </c:pt>
                <c:pt idx="1503">
                  <c:v>42103.608912037038</c:v>
                </c:pt>
                <c:pt idx="1504">
                  <c:v>42103.608958333331</c:v>
                </c:pt>
                <c:pt idx="1505">
                  <c:v>42103.609016203707</c:v>
                </c:pt>
                <c:pt idx="1506">
                  <c:v>42103.609074074076</c:v>
                </c:pt>
                <c:pt idx="1507">
                  <c:v>42103.609131944446</c:v>
                </c:pt>
                <c:pt idx="1508">
                  <c:v>42103.609178240738</c:v>
                </c:pt>
                <c:pt idx="1509">
                  <c:v>42103.609236111108</c:v>
                </c:pt>
                <c:pt idx="1510">
                  <c:v>42103.609293981484</c:v>
                </c:pt>
                <c:pt idx="1511">
                  <c:v>42103.609340277777</c:v>
                </c:pt>
                <c:pt idx="1512">
                  <c:v>42103.609398148146</c:v>
                </c:pt>
                <c:pt idx="1513">
                  <c:v>42103.609456018516</c:v>
                </c:pt>
                <c:pt idx="1514">
                  <c:v>42103.609513888892</c:v>
                </c:pt>
                <c:pt idx="1515">
                  <c:v>42103.609560185185</c:v>
                </c:pt>
                <c:pt idx="1516">
                  <c:v>42103.609618055554</c:v>
                </c:pt>
                <c:pt idx="1517">
                  <c:v>42103.609675925924</c:v>
                </c:pt>
                <c:pt idx="1518">
                  <c:v>42103.609722222223</c:v>
                </c:pt>
                <c:pt idx="1519">
                  <c:v>42103.609780092593</c:v>
                </c:pt>
                <c:pt idx="1520">
                  <c:v>42103.609837962962</c:v>
                </c:pt>
                <c:pt idx="1521">
                  <c:v>42103.609895833331</c:v>
                </c:pt>
                <c:pt idx="1522">
                  <c:v>42103.609942129631</c:v>
                </c:pt>
                <c:pt idx="1523">
                  <c:v>42103.61</c:v>
                </c:pt>
                <c:pt idx="1524">
                  <c:v>42103.61005787037</c:v>
                </c:pt>
                <c:pt idx="1525">
                  <c:v>42103.610115740739</c:v>
                </c:pt>
                <c:pt idx="1526">
                  <c:v>42103.610162037039</c:v>
                </c:pt>
                <c:pt idx="1527">
                  <c:v>42103.610219907408</c:v>
                </c:pt>
                <c:pt idx="1528">
                  <c:v>42103.610277777778</c:v>
                </c:pt>
                <c:pt idx="1529">
                  <c:v>42103.610324074078</c:v>
                </c:pt>
                <c:pt idx="1530">
                  <c:v>42103.610381944447</c:v>
                </c:pt>
                <c:pt idx="1531">
                  <c:v>42103.610439814816</c:v>
                </c:pt>
                <c:pt idx="1532">
                  <c:v>42103.610497685186</c:v>
                </c:pt>
                <c:pt idx="1533">
                  <c:v>42103.610543981478</c:v>
                </c:pt>
                <c:pt idx="1534">
                  <c:v>42103.610601851855</c:v>
                </c:pt>
                <c:pt idx="1535">
                  <c:v>42103.610659722224</c:v>
                </c:pt>
                <c:pt idx="1536">
                  <c:v>42103.610706018517</c:v>
                </c:pt>
                <c:pt idx="1537">
                  <c:v>42103.610763888886</c:v>
                </c:pt>
                <c:pt idx="1538">
                  <c:v>42103.610821759263</c:v>
                </c:pt>
                <c:pt idx="1539">
                  <c:v>42103.610879629632</c:v>
                </c:pt>
                <c:pt idx="1540">
                  <c:v>42103.610925925925</c:v>
                </c:pt>
                <c:pt idx="1541">
                  <c:v>42103.610983796294</c:v>
                </c:pt>
                <c:pt idx="1542">
                  <c:v>42103.611041666663</c:v>
                </c:pt>
                <c:pt idx="1543">
                  <c:v>42103.611087962963</c:v>
                </c:pt>
                <c:pt idx="1544">
                  <c:v>42103.611145833333</c:v>
                </c:pt>
                <c:pt idx="1545">
                  <c:v>42103.611203703702</c:v>
                </c:pt>
                <c:pt idx="1546">
                  <c:v>42103.611261574071</c:v>
                </c:pt>
                <c:pt idx="1547">
                  <c:v>42103.611307870371</c:v>
                </c:pt>
                <c:pt idx="1548">
                  <c:v>42103.61136574074</c:v>
                </c:pt>
                <c:pt idx="1549">
                  <c:v>42103.61142361111</c:v>
                </c:pt>
                <c:pt idx="1550">
                  <c:v>42103.611481481479</c:v>
                </c:pt>
                <c:pt idx="1551">
                  <c:v>42103.611527777779</c:v>
                </c:pt>
                <c:pt idx="1552">
                  <c:v>42103.611585648148</c:v>
                </c:pt>
                <c:pt idx="1553">
                  <c:v>42103.611643518518</c:v>
                </c:pt>
                <c:pt idx="1554">
                  <c:v>42103.611689814818</c:v>
                </c:pt>
                <c:pt idx="1555">
                  <c:v>42103.611747685187</c:v>
                </c:pt>
                <c:pt idx="1556">
                  <c:v>42103.611805555556</c:v>
                </c:pt>
                <c:pt idx="1557">
                  <c:v>42103.611863425926</c:v>
                </c:pt>
                <c:pt idx="1558">
                  <c:v>42103.611909722225</c:v>
                </c:pt>
                <c:pt idx="1559">
                  <c:v>42103.611967592595</c:v>
                </c:pt>
                <c:pt idx="1560">
                  <c:v>42103.612025462964</c:v>
                </c:pt>
                <c:pt idx="1561">
                  <c:v>42103.612071759257</c:v>
                </c:pt>
                <c:pt idx="1562">
                  <c:v>42103.612129629626</c:v>
                </c:pt>
                <c:pt idx="1563">
                  <c:v>42103.612187500003</c:v>
                </c:pt>
                <c:pt idx="1564">
                  <c:v>42103.612245370372</c:v>
                </c:pt>
                <c:pt idx="1565">
                  <c:v>42103.612291666665</c:v>
                </c:pt>
                <c:pt idx="1566">
                  <c:v>42103.612349537034</c:v>
                </c:pt>
                <c:pt idx="1567">
                  <c:v>42103.612407407411</c:v>
                </c:pt>
                <c:pt idx="1568">
                  <c:v>42103.61246527778</c:v>
                </c:pt>
                <c:pt idx="1569">
                  <c:v>42103.612511574072</c:v>
                </c:pt>
                <c:pt idx="1570">
                  <c:v>42103.612569444442</c:v>
                </c:pt>
                <c:pt idx="1571">
                  <c:v>42103.612627314818</c:v>
                </c:pt>
                <c:pt idx="1572">
                  <c:v>42103.612673611111</c:v>
                </c:pt>
                <c:pt idx="1573">
                  <c:v>42103.61273148148</c:v>
                </c:pt>
                <c:pt idx="1574">
                  <c:v>42103.61278935185</c:v>
                </c:pt>
                <c:pt idx="1575">
                  <c:v>42103.612847222219</c:v>
                </c:pt>
                <c:pt idx="1576">
                  <c:v>42103.612893518519</c:v>
                </c:pt>
                <c:pt idx="1577">
                  <c:v>42103.612951388888</c:v>
                </c:pt>
                <c:pt idx="1578">
                  <c:v>42103.613009259258</c:v>
                </c:pt>
                <c:pt idx="1579">
                  <c:v>42103.613055555557</c:v>
                </c:pt>
                <c:pt idx="1580">
                  <c:v>42103.613113425927</c:v>
                </c:pt>
                <c:pt idx="1581">
                  <c:v>42103.613171296296</c:v>
                </c:pt>
                <c:pt idx="1582">
                  <c:v>42103.613229166665</c:v>
                </c:pt>
                <c:pt idx="1583">
                  <c:v>42103.613275462965</c:v>
                </c:pt>
                <c:pt idx="1584">
                  <c:v>42103.613333333335</c:v>
                </c:pt>
                <c:pt idx="1585">
                  <c:v>42103.613391203704</c:v>
                </c:pt>
                <c:pt idx="1586">
                  <c:v>42103.613449074073</c:v>
                </c:pt>
                <c:pt idx="1587">
                  <c:v>42103.613495370373</c:v>
                </c:pt>
                <c:pt idx="1588">
                  <c:v>42103.613553240742</c:v>
                </c:pt>
                <c:pt idx="1589">
                  <c:v>42103.613611111112</c:v>
                </c:pt>
                <c:pt idx="1590">
                  <c:v>42103.613668981481</c:v>
                </c:pt>
                <c:pt idx="1591">
                  <c:v>42103.613715277781</c:v>
                </c:pt>
                <c:pt idx="1592">
                  <c:v>42103.61377314815</c:v>
                </c:pt>
                <c:pt idx="1593">
                  <c:v>42103.61383101852</c:v>
                </c:pt>
                <c:pt idx="1594">
                  <c:v>42103.613877314812</c:v>
                </c:pt>
                <c:pt idx="1595">
                  <c:v>42103.613935185182</c:v>
                </c:pt>
                <c:pt idx="1596">
                  <c:v>42103.613993055558</c:v>
                </c:pt>
                <c:pt idx="1597">
                  <c:v>42103.614050925928</c:v>
                </c:pt>
                <c:pt idx="1598">
                  <c:v>42103.61409722222</c:v>
                </c:pt>
                <c:pt idx="1599">
                  <c:v>42103.614155092589</c:v>
                </c:pt>
                <c:pt idx="1600">
                  <c:v>42103.614212962966</c:v>
                </c:pt>
                <c:pt idx="1601">
                  <c:v>42103.614259259259</c:v>
                </c:pt>
                <c:pt idx="1602">
                  <c:v>42103.614317129628</c:v>
                </c:pt>
                <c:pt idx="1603">
                  <c:v>42103.614374999997</c:v>
                </c:pt>
                <c:pt idx="1604">
                  <c:v>42103.614432870374</c:v>
                </c:pt>
                <c:pt idx="1605">
                  <c:v>42103.614479166667</c:v>
                </c:pt>
                <c:pt idx="1606">
                  <c:v>42103.614537037036</c:v>
                </c:pt>
                <c:pt idx="1607">
                  <c:v>42103.614594907405</c:v>
                </c:pt>
                <c:pt idx="1608">
                  <c:v>42103.614652777775</c:v>
                </c:pt>
                <c:pt idx="1609">
                  <c:v>42103.614699074074</c:v>
                </c:pt>
                <c:pt idx="1610">
                  <c:v>42103.614756944444</c:v>
                </c:pt>
                <c:pt idx="1611">
                  <c:v>42103.614814814813</c:v>
                </c:pt>
                <c:pt idx="1612">
                  <c:v>42103.614861111113</c:v>
                </c:pt>
                <c:pt idx="1613">
                  <c:v>42103.614918981482</c:v>
                </c:pt>
                <c:pt idx="1614">
                  <c:v>42103.614976851852</c:v>
                </c:pt>
                <c:pt idx="1615">
                  <c:v>42103.615034722221</c:v>
                </c:pt>
                <c:pt idx="1616">
                  <c:v>42103.615081018521</c:v>
                </c:pt>
                <c:pt idx="1617">
                  <c:v>42103.61513888889</c:v>
                </c:pt>
                <c:pt idx="1618">
                  <c:v>42103.61519675926</c:v>
                </c:pt>
                <c:pt idx="1619">
                  <c:v>42103.615243055552</c:v>
                </c:pt>
                <c:pt idx="1620">
                  <c:v>42103.615300925929</c:v>
                </c:pt>
                <c:pt idx="1621">
                  <c:v>42103.615358796298</c:v>
                </c:pt>
                <c:pt idx="1622">
                  <c:v>42103.615416666667</c:v>
                </c:pt>
                <c:pt idx="1623">
                  <c:v>42103.61546296296</c:v>
                </c:pt>
                <c:pt idx="1624">
                  <c:v>42103.615520833337</c:v>
                </c:pt>
                <c:pt idx="1625">
                  <c:v>42103.615578703706</c:v>
                </c:pt>
                <c:pt idx="1626">
                  <c:v>42103.615636574075</c:v>
                </c:pt>
                <c:pt idx="1627">
                  <c:v>42103.615682870368</c:v>
                </c:pt>
                <c:pt idx="1628">
                  <c:v>42103.615740740737</c:v>
                </c:pt>
                <c:pt idx="1629">
                  <c:v>42103.615798611114</c:v>
                </c:pt>
                <c:pt idx="1630">
                  <c:v>42103.615844907406</c:v>
                </c:pt>
                <c:pt idx="1631">
                  <c:v>42103.615902777776</c:v>
                </c:pt>
                <c:pt idx="1632">
                  <c:v>42103.615960648145</c:v>
                </c:pt>
                <c:pt idx="1633">
                  <c:v>42103.616018518522</c:v>
                </c:pt>
                <c:pt idx="1634">
                  <c:v>42103.616064814814</c:v>
                </c:pt>
                <c:pt idx="1635">
                  <c:v>42103.616122685184</c:v>
                </c:pt>
                <c:pt idx="1636">
                  <c:v>42103.616180555553</c:v>
                </c:pt>
                <c:pt idx="1637">
                  <c:v>42103.616226851853</c:v>
                </c:pt>
                <c:pt idx="1638">
                  <c:v>42103.616284722222</c:v>
                </c:pt>
                <c:pt idx="1639">
                  <c:v>42103.616342592592</c:v>
                </c:pt>
                <c:pt idx="1640">
                  <c:v>42103.616400462961</c:v>
                </c:pt>
                <c:pt idx="1641">
                  <c:v>42103.616446759261</c:v>
                </c:pt>
                <c:pt idx="1642">
                  <c:v>42103.61650462963</c:v>
                </c:pt>
                <c:pt idx="1643">
                  <c:v>42103.616562499999</c:v>
                </c:pt>
                <c:pt idx="1644">
                  <c:v>42103.616608796299</c:v>
                </c:pt>
                <c:pt idx="1645">
                  <c:v>42103.616666666669</c:v>
                </c:pt>
                <c:pt idx="1646">
                  <c:v>42103.616724537038</c:v>
                </c:pt>
                <c:pt idx="1647">
                  <c:v>42103.616782407407</c:v>
                </c:pt>
                <c:pt idx="1648">
                  <c:v>42103.616828703707</c:v>
                </c:pt>
                <c:pt idx="1649">
                  <c:v>42103.616886574076</c:v>
                </c:pt>
                <c:pt idx="1650">
                  <c:v>42103.616944444446</c:v>
                </c:pt>
                <c:pt idx="1651">
                  <c:v>42103.617002314815</c:v>
                </c:pt>
                <c:pt idx="1652">
                  <c:v>42103.617048611108</c:v>
                </c:pt>
                <c:pt idx="1653">
                  <c:v>42103.617106481484</c:v>
                </c:pt>
                <c:pt idx="1654">
                  <c:v>42103.617164351854</c:v>
                </c:pt>
                <c:pt idx="1655">
                  <c:v>42103.617210648146</c:v>
                </c:pt>
                <c:pt idx="1656">
                  <c:v>42103.617268518516</c:v>
                </c:pt>
                <c:pt idx="1657">
                  <c:v>42103.617326388892</c:v>
                </c:pt>
                <c:pt idx="1658">
                  <c:v>42103.617384259262</c:v>
                </c:pt>
                <c:pt idx="1659">
                  <c:v>42103.617430555554</c:v>
                </c:pt>
                <c:pt idx="1660">
                  <c:v>42103.617488425924</c:v>
                </c:pt>
                <c:pt idx="1661">
                  <c:v>42103.617546296293</c:v>
                </c:pt>
                <c:pt idx="1662">
                  <c:v>42103.617592592593</c:v>
                </c:pt>
                <c:pt idx="1663">
                  <c:v>42103.617650462962</c:v>
                </c:pt>
                <c:pt idx="1664">
                  <c:v>42103.617708333331</c:v>
                </c:pt>
                <c:pt idx="1665">
                  <c:v>42103.617766203701</c:v>
                </c:pt>
                <c:pt idx="1666">
                  <c:v>42103.617812500001</c:v>
                </c:pt>
                <c:pt idx="1667">
                  <c:v>42103.61787037037</c:v>
                </c:pt>
                <c:pt idx="1668">
                  <c:v>42103.617928240739</c:v>
                </c:pt>
                <c:pt idx="1669">
                  <c:v>42103.617986111109</c:v>
                </c:pt>
                <c:pt idx="1670">
                  <c:v>42103.618032407408</c:v>
                </c:pt>
                <c:pt idx="1671">
                  <c:v>42103.618090277778</c:v>
                </c:pt>
                <c:pt idx="1672">
                  <c:v>42103.618148148147</c:v>
                </c:pt>
                <c:pt idx="1673">
                  <c:v>42103.618194444447</c:v>
                </c:pt>
                <c:pt idx="1674">
                  <c:v>42103.618252314816</c:v>
                </c:pt>
                <c:pt idx="1675">
                  <c:v>42103.618310185186</c:v>
                </c:pt>
                <c:pt idx="1676">
                  <c:v>42103.618368055555</c:v>
                </c:pt>
                <c:pt idx="1677">
                  <c:v>42103.618414351855</c:v>
                </c:pt>
                <c:pt idx="1678">
                  <c:v>42103.618472222224</c:v>
                </c:pt>
                <c:pt idx="1679">
                  <c:v>42103.618530092594</c:v>
                </c:pt>
                <c:pt idx="1680">
                  <c:v>42103.618576388886</c:v>
                </c:pt>
                <c:pt idx="1681">
                  <c:v>42103.618634259263</c:v>
                </c:pt>
                <c:pt idx="1682">
                  <c:v>42103.618692129632</c:v>
                </c:pt>
                <c:pt idx="1683">
                  <c:v>42103.618750000001</c:v>
                </c:pt>
                <c:pt idx="1684">
                  <c:v>42103.618796296294</c:v>
                </c:pt>
                <c:pt idx="1685">
                  <c:v>42103.618854166663</c:v>
                </c:pt>
                <c:pt idx="1686">
                  <c:v>42103.61891203704</c:v>
                </c:pt>
                <c:pt idx="1687">
                  <c:v>42103.618958333333</c:v>
                </c:pt>
                <c:pt idx="1688">
                  <c:v>42103.619016203702</c:v>
                </c:pt>
                <c:pt idx="1689">
                  <c:v>42103.619074074071</c:v>
                </c:pt>
                <c:pt idx="1690">
                  <c:v>42103.619131944448</c:v>
                </c:pt>
                <c:pt idx="1691">
                  <c:v>42103.61917824074</c:v>
                </c:pt>
                <c:pt idx="1692">
                  <c:v>42103.61923611111</c:v>
                </c:pt>
                <c:pt idx="1693">
                  <c:v>42103.619293981479</c:v>
                </c:pt>
                <c:pt idx="1694">
                  <c:v>42103.619351851848</c:v>
                </c:pt>
                <c:pt idx="1695">
                  <c:v>42103.619398148148</c:v>
                </c:pt>
                <c:pt idx="1696">
                  <c:v>42103.619456018518</c:v>
                </c:pt>
                <c:pt idx="1697">
                  <c:v>42103.619513888887</c:v>
                </c:pt>
                <c:pt idx="1698">
                  <c:v>42103.619560185187</c:v>
                </c:pt>
                <c:pt idx="1699">
                  <c:v>42103.619618055556</c:v>
                </c:pt>
                <c:pt idx="1700">
                  <c:v>42103.619675925926</c:v>
                </c:pt>
                <c:pt idx="1701">
                  <c:v>42103.619733796295</c:v>
                </c:pt>
                <c:pt idx="1702">
                  <c:v>42103.619780092595</c:v>
                </c:pt>
                <c:pt idx="1703">
                  <c:v>42103.619837962964</c:v>
                </c:pt>
                <c:pt idx="1704">
                  <c:v>42103.619895833333</c:v>
                </c:pt>
                <c:pt idx="1705">
                  <c:v>42103.619942129626</c:v>
                </c:pt>
                <c:pt idx="1706">
                  <c:v>42103.62</c:v>
                </c:pt>
                <c:pt idx="1707">
                  <c:v>42103.620057870372</c:v>
                </c:pt>
                <c:pt idx="1708">
                  <c:v>42103.620115740741</c:v>
                </c:pt>
                <c:pt idx="1709">
                  <c:v>42103.620162037034</c:v>
                </c:pt>
                <c:pt idx="1710">
                  <c:v>42103.620219907411</c:v>
                </c:pt>
                <c:pt idx="1711">
                  <c:v>42103.62027777778</c:v>
                </c:pt>
                <c:pt idx="1712">
                  <c:v>42103.620335648149</c:v>
                </c:pt>
                <c:pt idx="1713">
                  <c:v>42103.620381944442</c:v>
                </c:pt>
                <c:pt idx="1714">
                  <c:v>42103.620439814818</c:v>
                </c:pt>
                <c:pt idx="1715">
                  <c:v>42103.620497685188</c:v>
                </c:pt>
                <c:pt idx="1716">
                  <c:v>42103.62054398148</c:v>
                </c:pt>
                <c:pt idx="1717">
                  <c:v>42103.62060185185</c:v>
                </c:pt>
                <c:pt idx="1718">
                  <c:v>42103.620659722219</c:v>
                </c:pt>
                <c:pt idx="1719">
                  <c:v>42103.620717592596</c:v>
                </c:pt>
                <c:pt idx="1720">
                  <c:v>42103.620763888888</c:v>
                </c:pt>
                <c:pt idx="1721">
                  <c:v>42103.620821759258</c:v>
                </c:pt>
                <c:pt idx="1722">
                  <c:v>42103.620879629627</c:v>
                </c:pt>
                <c:pt idx="1723">
                  <c:v>42103.620925925927</c:v>
                </c:pt>
                <c:pt idx="1724">
                  <c:v>42103.620983796296</c:v>
                </c:pt>
                <c:pt idx="1725">
                  <c:v>42103.621041666665</c:v>
                </c:pt>
                <c:pt idx="1726">
                  <c:v>42103.621099537035</c:v>
                </c:pt>
                <c:pt idx="1727">
                  <c:v>42103.621145833335</c:v>
                </c:pt>
                <c:pt idx="1728">
                  <c:v>42103.621203703704</c:v>
                </c:pt>
                <c:pt idx="1729">
                  <c:v>42103.621261574073</c:v>
                </c:pt>
                <c:pt idx="1730">
                  <c:v>42103.621307870373</c:v>
                </c:pt>
                <c:pt idx="1731">
                  <c:v>42103.621365740742</c:v>
                </c:pt>
                <c:pt idx="1732">
                  <c:v>42103.621423611112</c:v>
                </c:pt>
                <c:pt idx="1733">
                  <c:v>42103.621481481481</c:v>
                </c:pt>
                <c:pt idx="1734">
                  <c:v>42103.621527777781</c:v>
                </c:pt>
                <c:pt idx="1735">
                  <c:v>42103.62158564815</c:v>
                </c:pt>
                <c:pt idx="1736">
                  <c:v>42103.62164351852</c:v>
                </c:pt>
                <c:pt idx="1737">
                  <c:v>42103.621701388889</c:v>
                </c:pt>
                <c:pt idx="1738">
                  <c:v>42103.621747685182</c:v>
                </c:pt>
                <c:pt idx="1739">
                  <c:v>42103.621805555558</c:v>
                </c:pt>
                <c:pt idx="1740">
                  <c:v>42103.621863425928</c:v>
                </c:pt>
                <c:pt idx="1741">
                  <c:v>42103.62190972222</c:v>
                </c:pt>
                <c:pt idx="1742">
                  <c:v>42103.621967592589</c:v>
                </c:pt>
                <c:pt idx="1743">
                  <c:v>42103.622025462966</c:v>
                </c:pt>
                <c:pt idx="1744">
                  <c:v>42103.622083333335</c:v>
                </c:pt>
                <c:pt idx="1745">
                  <c:v>42103.622129629628</c:v>
                </c:pt>
                <c:pt idx="1746">
                  <c:v>42103.622187499997</c:v>
                </c:pt>
                <c:pt idx="1747">
                  <c:v>42103.622245370374</c:v>
                </c:pt>
                <c:pt idx="1748">
                  <c:v>42103.622291666667</c:v>
                </c:pt>
                <c:pt idx="1749">
                  <c:v>42103.622349537036</c:v>
                </c:pt>
                <c:pt idx="1750">
                  <c:v>42103.622407407405</c:v>
                </c:pt>
                <c:pt idx="1751">
                  <c:v>42103.622465277775</c:v>
                </c:pt>
                <c:pt idx="1752">
                  <c:v>42103.622511574074</c:v>
                </c:pt>
                <c:pt idx="1753">
                  <c:v>42103.622569444444</c:v>
                </c:pt>
                <c:pt idx="1754">
                  <c:v>42103.622627314813</c:v>
                </c:pt>
                <c:pt idx="1755">
                  <c:v>42103.622685185182</c:v>
                </c:pt>
                <c:pt idx="1756">
                  <c:v>42103.622731481482</c:v>
                </c:pt>
                <c:pt idx="1757">
                  <c:v>42103.622789351852</c:v>
                </c:pt>
                <c:pt idx="1758">
                  <c:v>42103.622847222221</c:v>
                </c:pt>
                <c:pt idx="1759">
                  <c:v>42103.622893518521</c:v>
                </c:pt>
                <c:pt idx="1760">
                  <c:v>42103.62295138889</c:v>
                </c:pt>
                <c:pt idx="1761">
                  <c:v>42103.62300925926</c:v>
                </c:pt>
                <c:pt idx="1762">
                  <c:v>42103.623067129629</c:v>
                </c:pt>
                <c:pt idx="1763">
                  <c:v>42103.623113425929</c:v>
                </c:pt>
                <c:pt idx="1764">
                  <c:v>42103.623171296298</c:v>
                </c:pt>
                <c:pt idx="1765">
                  <c:v>42103.623229166667</c:v>
                </c:pt>
                <c:pt idx="1766">
                  <c:v>42103.62327546296</c:v>
                </c:pt>
                <c:pt idx="1767">
                  <c:v>42103.623333333337</c:v>
                </c:pt>
                <c:pt idx="1768">
                  <c:v>42103.623391203706</c:v>
                </c:pt>
                <c:pt idx="1769">
                  <c:v>42103.623449074075</c:v>
                </c:pt>
                <c:pt idx="1770">
                  <c:v>42103.623495370368</c:v>
                </c:pt>
                <c:pt idx="1771">
                  <c:v>42103.623553240737</c:v>
                </c:pt>
                <c:pt idx="1772">
                  <c:v>42103.623611111114</c:v>
                </c:pt>
                <c:pt idx="1773">
                  <c:v>42103.623668981483</c:v>
                </c:pt>
                <c:pt idx="1774">
                  <c:v>42103.623715277776</c:v>
                </c:pt>
                <c:pt idx="1775">
                  <c:v>42103.623773148145</c:v>
                </c:pt>
                <c:pt idx="1776">
                  <c:v>42103.623831018522</c:v>
                </c:pt>
                <c:pt idx="1777">
                  <c:v>42103.623888888891</c:v>
                </c:pt>
                <c:pt idx="1778">
                  <c:v>42103.623935185184</c:v>
                </c:pt>
                <c:pt idx="1779">
                  <c:v>42103.623993055553</c:v>
                </c:pt>
                <c:pt idx="1780">
                  <c:v>42103.624050925922</c:v>
                </c:pt>
                <c:pt idx="1781">
                  <c:v>42103.624097222222</c:v>
                </c:pt>
                <c:pt idx="1782">
                  <c:v>42103.624155092592</c:v>
                </c:pt>
                <c:pt idx="1783">
                  <c:v>42103.624212962961</c:v>
                </c:pt>
                <c:pt idx="1784">
                  <c:v>42103.62427083333</c:v>
                </c:pt>
                <c:pt idx="1785">
                  <c:v>42103.62431712963</c:v>
                </c:pt>
                <c:pt idx="1786">
                  <c:v>42103.624374999999</c:v>
                </c:pt>
                <c:pt idx="1787">
                  <c:v>42103.624432870369</c:v>
                </c:pt>
                <c:pt idx="1788">
                  <c:v>42103.624479166669</c:v>
                </c:pt>
                <c:pt idx="1789">
                  <c:v>42103.624537037038</c:v>
                </c:pt>
                <c:pt idx="1790">
                  <c:v>42103.624594907407</c:v>
                </c:pt>
                <c:pt idx="1791">
                  <c:v>42103.624652777777</c:v>
                </c:pt>
                <c:pt idx="1792">
                  <c:v>42103.624699074076</c:v>
                </c:pt>
                <c:pt idx="1793">
                  <c:v>42103.624756944446</c:v>
                </c:pt>
                <c:pt idx="1794">
                  <c:v>42103.624814814815</c:v>
                </c:pt>
                <c:pt idx="1795">
                  <c:v>42103.624872685185</c:v>
                </c:pt>
                <c:pt idx="1796">
                  <c:v>42103.624918981484</c:v>
                </c:pt>
                <c:pt idx="1797">
                  <c:v>42103.624976851854</c:v>
                </c:pt>
                <c:pt idx="1798">
                  <c:v>42103.625034722223</c:v>
                </c:pt>
                <c:pt idx="1799">
                  <c:v>42103.625081018516</c:v>
                </c:pt>
                <c:pt idx="1800">
                  <c:v>42103.625138888892</c:v>
                </c:pt>
                <c:pt idx="1801">
                  <c:v>42103.625196759262</c:v>
                </c:pt>
                <c:pt idx="1802">
                  <c:v>42103.625254629631</c:v>
                </c:pt>
                <c:pt idx="1803">
                  <c:v>42103.625300925924</c:v>
                </c:pt>
                <c:pt idx="1804">
                  <c:v>42103.625358796293</c:v>
                </c:pt>
                <c:pt idx="1805">
                  <c:v>42103.625416666669</c:v>
                </c:pt>
                <c:pt idx="1806">
                  <c:v>42103.625462962962</c:v>
                </c:pt>
                <c:pt idx="1807">
                  <c:v>42103.625520833331</c:v>
                </c:pt>
                <c:pt idx="1808">
                  <c:v>42103.625578703701</c:v>
                </c:pt>
                <c:pt idx="1809">
                  <c:v>42103.625636574077</c:v>
                </c:pt>
                <c:pt idx="1810">
                  <c:v>42103.62568287037</c:v>
                </c:pt>
                <c:pt idx="1811">
                  <c:v>42103.625740740739</c:v>
                </c:pt>
                <c:pt idx="1812">
                  <c:v>42103.625798611109</c:v>
                </c:pt>
                <c:pt idx="1813">
                  <c:v>42103.625844907408</c:v>
                </c:pt>
                <c:pt idx="1814">
                  <c:v>42103.625902777778</c:v>
                </c:pt>
                <c:pt idx="1815">
                  <c:v>42103.625960648147</c:v>
                </c:pt>
                <c:pt idx="1816">
                  <c:v>42103.626018518517</c:v>
                </c:pt>
                <c:pt idx="1817">
                  <c:v>42103.626064814816</c:v>
                </c:pt>
                <c:pt idx="1818">
                  <c:v>42103.626122685186</c:v>
                </c:pt>
                <c:pt idx="1819">
                  <c:v>42103.626180555555</c:v>
                </c:pt>
                <c:pt idx="1820">
                  <c:v>42103.626238425924</c:v>
                </c:pt>
                <c:pt idx="1821">
                  <c:v>42103.626284722224</c:v>
                </c:pt>
                <c:pt idx="1822">
                  <c:v>42103.626342592594</c:v>
                </c:pt>
                <c:pt idx="1823">
                  <c:v>42103.626400462963</c:v>
                </c:pt>
                <c:pt idx="1824">
                  <c:v>42103.626446759263</c:v>
                </c:pt>
                <c:pt idx="1825">
                  <c:v>42103.626504629632</c:v>
                </c:pt>
                <c:pt idx="1826">
                  <c:v>42103.626562500001</c:v>
                </c:pt>
                <c:pt idx="1827">
                  <c:v>42103.626620370371</c:v>
                </c:pt>
                <c:pt idx="1828">
                  <c:v>42103.626666666663</c:v>
                </c:pt>
                <c:pt idx="1829">
                  <c:v>42103.62672453704</c:v>
                </c:pt>
                <c:pt idx="1830">
                  <c:v>42103.626782407409</c:v>
                </c:pt>
                <c:pt idx="1831">
                  <c:v>42103.626828703702</c:v>
                </c:pt>
                <c:pt idx="1832">
                  <c:v>42103.626886574071</c:v>
                </c:pt>
                <c:pt idx="1833">
                  <c:v>42103.626944444448</c:v>
                </c:pt>
                <c:pt idx="1834">
                  <c:v>42103.627002314817</c:v>
                </c:pt>
                <c:pt idx="1835">
                  <c:v>42103.62704861111</c:v>
                </c:pt>
                <c:pt idx="1836">
                  <c:v>42103.627106481479</c:v>
                </c:pt>
                <c:pt idx="1837">
                  <c:v>42103.627164351848</c:v>
                </c:pt>
                <c:pt idx="1838">
                  <c:v>42103.627210648148</c:v>
                </c:pt>
                <c:pt idx="1839">
                  <c:v>42103.627268518518</c:v>
                </c:pt>
                <c:pt idx="1840">
                  <c:v>42103.627326388887</c:v>
                </c:pt>
                <c:pt idx="1841">
                  <c:v>42103.627384259256</c:v>
                </c:pt>
                <c:pt idx="1842">
                  <c:v>42103.627430555556</c:v>
                </c:pt>
                <c:pt idx="1843">
                  <c:v>42103.627488425926</c:v>
                </c:pt>
                <c:pt idx="1844">
                  <c:v>42103.627546296295</c:v>
                </c:pt>
                <c:pt idx="1845">
                  <c:v>42103.627604166664</c:v>
                </c:pt>
                <c:pt idx="1846">
                  <c:v>42103.627650462964</c:v>
                </c:pt>
                <c:pt idx="1847">
                  <c:v>42103.627708333333</c:v>
                </c:pt>
                <c:pt idx="1848">
                  <c:v>42103.627766203703</c:v>
                </c:pt>
                <c:pt idx="1849">
                  <c:v>42103.627824074072</c:v>
                </c:pt>
                <c:pt idx="1850">
                  <c:v>42103.627870370372</c:v>
                </c:pt>
                <c:pt idx="1851">
                  <c:v>42103.627928240741</c:v>
                </c:pt>
                <c:pt idx="1852">
                  <c:v>42103.627986111111</c:v>
                </c:pt>
                <c:pt idx="1853">
                  <c:v>42103.62804398148</c:v>
                </c:pt>
                <c:pt idx="1854">
                  <c:v>42103.62809027778</c:v>
                </c:pt>
                <c:pt idx="1855">
                  <c:v>42103.628148148149</c:v>
                </c:pt>
                <c:pt idx="1856">
                  <c:v>42103.628206018519</c:v>
                </c:pt>
                <c:pt idx="1857">
                  <c:v>42103.628252314818</c:v>
                </c:pt>
                <c:pt idx="1858">
                  <c:v>42103.628310185188</c:v>
                </c:pt>
                <c:pt idx="1859">
                  <c:v>42103.628368055557</c:v>
                </c:pt>
                <c:pt idx="1860">
                  <c:v>42103.628425925926</c:v>
                </c:pt>
                <c:pt idx="1861">
                  <c:v>42103.628472222219</c:v>
                </c:pt>
                <c:pt idx="1862">
                  <c:v>42103.628530092596</c:v>
                </c:pt>
                <c:pt idx="1863">
                  <c:v>42103.628587962965</c:v>
                </c:pt>
                <c:pt idx="1864">
                  <c:v>42103.628645833334</c:v>
                </c:pt>
                <c:pt idx="1865">
                  <c:v>42103.628692129627</c:v>
                </c:pt>
                <c:pt idx="1866">
                  <c:v>42103.628750000003</c:v>
                </c:pt>
                <c:pt idx="1867">
                  <c:v>42103.628807870373</c:v>
                </c:pt>
                <c:pt idx="1868">
                  <c:v>42103.628854166665</c:v>
                </c:pt>
                <c:pt idx="1869">
                  <c:v>42103.628912037035</c:v>
                </c:pt>
                <c:pt idx="1870">
                  <c:v>42103.628969907404</c:v>
                </c:pt>
                <c:pt idx="1871">
                  <c:v>42103.629027777781</c:v>
                </c:pt>
                <c:pt idx="1872">
                  <c:v>42103.629074074073</c:v>
                </c:pt>
                <c:pt idx="1873">
                  <c:v>42103.629131944443</c:v>
                </c:pt>
                <c:pt idx="1874">
                  <c:v>42103.629189814812</c:v>
                </c:pt>
                <c:pt idx="1875">
                  <c:v>42103.629236111112</c:v>
                </c:pt>
                <c:pt idx="1876">
                  <c:v>42103.629293981481</c:v>
                </c:pt>
                <c:pt idx="1877">
                  <c:v>42103.629351851851</c:v>
                </c:pt>
                <c:pt idx="1878">
                  <c:v>42103.62940972222</c:v>
                </c:pt>
                <c:pt idx="1879">
                  <c:v>42103.62945601852</c:v>
                </c:pt>
                <c:pt idx="1880">
                  <c:v>42103.629513888889</c:v>
                </c:pt>
                <c:pt idx="1881">
                  <c:v>42103.629571759258</c:v>
                </c:pt>
                <c:pt idx="1882">
                  <c:v>42103.629618055558</c:v>
                </c:pt>
                <c:pt idx="1883">
                  <c:v>42103.629675925928</c:v>
                </c:pt>
                <c:pt idx="1884">
                  <c:v>42103.629733796297</c:v>
                </c:pt>
                <c:pt idx="1885">
                  <c:v>42103.629791666666</c:v>
                </c:pt>
                <c:pt idx="1886">
                  <c:v>42103.629837962966</c:v>
                </c:pt>
                <c:pt idx="1887">
                  <c:v>42103.629895833335</c:v>
                </c:pt>
                <c:pt idx="1888">
                  <c:v>42103.629953703705</c:v>
                </c:pt>
                <c:pt idx="1889">
                  <c:v>42103.630011574074</c:v>
                </c:pt>
                <c:pt idx="1890">
                  <c:v>42103.630057870374</c:v>
                </c:pt>
                <c:pt idx="1891">
                  <c:v>42103.630115740743</c:v>
                </c:pt>
                <c:pt idx="1892">
                  <c:v>42103.630173611113</c:v>
                </c:pt>
                <c:pt idx="1893">
                  <c:v>42103.630219907405</c:v>
                </c:pt>
                <c:pt idx="1894">
                  <c:v>42103.630277777775</c:v>
                </c:pt>
                <c:pt idx="1895">
                  <c:v>42103.630335648151</c:v>
                </c:pt>
                <c:pt idx="1896">
                  <c:v>42103.630393518521</c:v>
                </c:pt>
                <c:pt idx="1897">
                  <c:v>42103.630439814813</c:v>
                </c:pt>
                <c:pt idx="1898">
                  <c:v>42103.630497685182</c:v>
                </c:pt>
                <c:pt idx="1899">
                  <c:v>42103.630555555559</c:v>
                </c:pt>
                <c:pt idx="1900">
                  <c:v>42103.630601851852</c:v>
                </c:pt>
                <c:pt idx="1901">
                  <c:v>42103.630659722221</c:v>
                </c:pt>
                <c:pt idx="1902">
                  <c:v>42103.63071759259</c:v>
                </c:pt>
                <c:pt idx="1903">
                  <c:v>42103.63077546296</c:v>
                </c:pt>
                <c:pt idx="1904">
                  <c:v>42103.63082175926</c:v>
                </c:pt>
                <c:pt idx="1905">
                  <c:v>42103.630879629629</c:v>
                </c:pt>
                <c:pt idx="1906">
                  <c:v>42103.630937499998</c:v>
                </c:pt>
                <c:pt idx="1907">
                  <c:v>42103.630983796298</c:v>
                </c:pt>
                <c:pt idx="1908">
                  <c:v>42103.631041666667</c:v>
                </c:pt>
                <c:pt idx="1909">
                  <c:v>42103.631099537037</c:v>
                </c:pt>
                <c:pt idx="1910">
                  <c:v>42103.631157407406</c:v>
                </c:pt>
                <c:pt idx="1911">
                  <c:v>42103.631203703706</c:v>
                </c:pt>
                <c:pt idx="1912">
                  <c:v>42103.631261574075</c:v>
                </c:pt>
                <c:pt idx="1913">
                  <c:v>42103.631319444445</c:v>
                </c:pt>
                <c:pt idx="1914">
                  <c:v>42103.631377314814</c:v>
                </c:pt>
                <c:pt idx="1915">
                  <c:v>42103.631423611114</c:v>
                </c:pt>
                <c:pt idx="1916">
                  <c:v>42103.631481481483</c:v>
                </c:pt>
                <c:pt idx="1917">
                  <c:v>42103.631539351853</c:v>
                </c:pt>
                <c:pt idx="1918">
                  <c:v>42103.631597222222</c:v>
                </c:pt>
                <c:pt idx="1919">
                  <c:v>42103.631643518522</c:v>
                </c:pt>
                <c:pt idx="1920">
                  <c:v>42103.631701388891</c:v>
                </c:pt>
                <c:pt idx="1921">
                  <c:v>42103.63175925926</c:v>
                </c:pt>
                <c:pt idx="1922">
                  <c:v>42103.63181712963</c:v>
                </c:pt>
                <c:pt idx="1923">
                  <c:v>42103.631863425922</c:v>
                </c:pt>
                <c:pt idx="1924">
                  <c:v>42103.631921296299</c:v>
                </c:pt>
                <c:pt idx="1925">
                  <c:v>42103.631979166668</c:v>
                </c:pt>
                <c:pt idx="1926">
                  <c:v>42103.632025462961</c:v>
                </c:pt>
                <c:pt idx="1927">
                  <c:v>42103.63208333333</c:v>
                </c:pt>
                <c:pt idx="1928">
                  <c:v>42103.632141203707</c:v>
                </c:pt>
                <c:pt idx="1929">
                  <c:v>42103.632199074076</c:v>
                </c:pt>
                <c:pt idx="1930">
                  <c:v>42103.632245370369</c:v>
                </c:pt>
                <c:pt idx="1931">
                  <c:v>42103.632303240738</c:v>
                </c:pt>
                <c:pt idx="1932">
                  <c:v>42103.632361111115</c:v>
                </c:pt>
                <c:pt idx="1933">
                  <c:v>42103.632407407407</c:v>
                </c:pt>
                <c:pt idx="1934">
                  <c:v>42103.632465277777</c:v>
                </c:pt>
                <c:pt idx="1935">
                  <c:v>42103.632523148146</c:v>
                </c:pt>
                <c:pt idx="1936">
                  <c:v>42103.632581018515</c:v>
                </c:pt>
                <c:pt idx="1937">
                  <c:v>42103.632627314815</c:v>
                </c:pt>
                <c:pt idx="1938">
                  <c:v>42103.632685185185</c:v>
                </c:pt>
                <c:pt idx="1939">
                  <c:v>42103.632743055554</c:v>
                </c:pt>
                <c:pt idx="1940">
                  <c:v>42103.632800925923</c:v>
                </c:pt>
                <c:pt idx="1941">
                  <c:v>42103.632847222223</c:v>
                </c:pt>
                <c:pt idx="1942">
                  <c:v>42103.632905092592</c:v>
                </c:pt>
                <c:pt idx="1943">
                  <c:v>42103.632962962962</c:v>
                </c:pt>
                <c:pt idx="1944">
                  <c:v>42103.633009259262</c:v>
                </c:pt>
                <c:pt idx="1945">
                  <c:v>42103.633067129631</c:v>
                </c:pt>
                <c:pt idx="1946">
                  <c:v>42103.633125</c:v>
                </c:pt>
                <c:pt idx="1947">
                  <c:v>42103.63318287037</c:v>
                </c:pt>
                <c:pt idx="1948">
                  <c:v>42103.633229166669</c:v>
                </c:pt>
                <c:pt idx="1949">
                  <c:v>42103.633287037039</c:v>
                </c:pt>
                <c:pt idx="1950">
                  <c:v>42103.633344907408</c:v>
                </c:pt>
                <c:pt idx="1951">
                  <c:v>42103.633391203701</c:v>
                </c:pt>
                <c:pt idx="1952">
                  <c:v>42103.633449074077</c:v>
                </c:pt>
                <c:pt idx="1953">
                  <c:v>42103.633506944447</c:v>
                </c:pt>
                <c:pt idx="1954">
                  <c:v>42103.633564814816</c:v>
                </c:pt>
                <c:pt idx="1955">
                  <c:v>42103.633611111109</c:v>
                </c:pt>
                <c:pt idx="1956">
                  <c:v>42103.633668981478</c:v>
                </c:pt>
                <c:pt idx="1957">
                  <c:v>42103.633726851855</c:v>
                </c:pt>
                <c:pt idx="1958">
                  <c:v>42103.633784722224</c:v>
                </c:pt>
                <c:pt idx="1959">
                  <c:v>42103.633831018517</c:v>
                </c:pt>
                <c:pt idx="1960">
                  <c:v>42103.633888888886</c:v>
                </c:pt>
                <c:pt idx="1961">
                  <c:v>42103.633946759262</c:v>
                </c:pt>
                <c:pt idx="1962">
                  <c:v>42103.633993055555</c:v>
                </c:pt>
                <c:pt idx="1963">
                  <c:v>42103.634050925924</c:v>
                </c:pt>
                <c:pt idx="1964">
                  <c:v>42103.634108796294</c:v>
                </c:pt>
                <c:pt idx="1965">
                  <c:v>42103.634166666663</c:v>
                </c:pt>
                <c:pt idx="1966">
                  <c:v>42103.634212962963</c:v>
                </c:pt>
                <c:pt idx="1967">
                  <c:v>42103.634270833332</c:v>
                </c:pt>
                <c:pt idx="1968">
                  <c:v>42103.634328703702</c:v>
                </c:pt>
                <c:pt idx="1969">
                  <c:v>42103.634375000001</c:v>
                </c:pt>
                <c:pt idx="1970">
                  <c:v>42103.634432870371</c:v>
                </c:pt>
                <c:pt idx="1971">
                  <c:v>42103.63449074074</c:v>
                </c:pt>
                <c:pt idx="1972">
                  <c:v>42103.634548611109</c:v>
                </c:pt>
                <c:pt idx="1973">
                  <c:v>42103.634594907409</c:v>
                </c:pt>
                <c:pt idx="1974">
                  <c:v>42103.634652777779</c:v>
                </c:pt>
                <c:pt idx="1975">
                  <c:v>42103.634710648148</c:v>
                </c:pt>
                <c:pt idx="1976">
                  <c:v>42103.634756944448</c:v>
                </c:pt>
                <c:pt idx="1977">
                  <c:v>42103.634814814817</c:v>
                </c:pt>
                <c:pt idx="1978">
                  <c:v>42103.634872685187</c:v>
                </c:pt>
                <c:pt idx="1979">
                  <c:v>42103.634930555556</c:v>
                </c:pt>
                <c:pt idx="1980">
                  <c:v>42103.634976851848</c:v>
                </c:pt>
                <c:pt idx="1981">
                  <c:v>42103.635034722225</c:v>
                </c:pt>
                <c:pt idx="1982">
                  <c:v>42103.635092592594</c:v>
                </c:pt>
                <c:pt idx="1983">
                  <c:v>42103.635150462964</c:v>
                </c:pt>
                <c:pt idx="1984">
                  <c:v>42103.635196759256</c:v>
                </c:pt>
                <c:pt idx="1985">
                  <c:v>42103.635254629633</c:v>
                </c:pt>
                <c:pt idx="1986">
                  <c:v>42103.635312500002</c:v>
                </c:pt>
                <c:pt idx="1987">
                  <c:v>42103.635358796295</c:v>
                </c:pt>
                <c:pt idx="1988">
                  <c:v>42103.635416666664</c:v>
                </c:pt>
                <c:pt idx="1989">
                  <c:v>42103.635474537034</c:v>
                </c:pt>
                <c:pt idx="1990">
                  <c:v>42103.63553240741</c:v>
                </c:pt>
                <c:pt idx="1991">
                  <c:v>42103.635578703703</c:v>
                </c:pt>
                <c:pt idx="1992">
                  <c:v>42103.635636574072</c:v>
                </c:pt>
                <c:pt idx="1993">
                  <c:v>42103.635694444441</c:v>
                </c:pt>
                <c:pt idx="1994">
                  <c:v>42103.635740740741</c:v>
                </c:pt>
                <c:pt idx="1995">
                  <c:v>42103.635798611111</c:v>
                </c:pt>
                <c:pt idx="1996">
                  <c:v>42103.63585648148</c:v>
                </c:pt>
                <c:pt idx="1997">
                  <c:v>42103.635914351849</c:v>
                </c:pt>
                <c:pt idx="1998">
                  <c:v>42103.635960648149</c:v>
                </c:pt>
                <c:pt idx="1999">
                  <c:v>42103.636018518519</c:v>
                </c:pt>
                <c:pt idx="2000">
                  <c:v>42103.636076388888</c:v>
                </c:pt>
                <c:pt idx="2001">
                  <c:v>42103.636134259257</c:v>
                </c:pt>
                <c:pt idx="2002">
                  <c:v>42103.636180555557</c:v>
                </c:pt>
                <c:pt idx="2003">
                  <c:v>42103.636238425926</c:v>
                </c:pt>
                <c:pt idx="2004">
                  <c:v>42103.636296296296</c:v>
                </c:pt>
                <c:pt idx="2005">
                  <c:v>42103.636342592596</c:v>
                </c:pt>
                <c:pt idx="2006">
                  <c:v>42103.636400462965</c:v>
                </c:pt>
                <c:pt idx="2007">
                  <c:v>42103.636458333334</c:v>
                </c:pt>
                <c:pt idx="2008">
                  <c:v>42103.636516203704</c:v>
                </c:pt>
                <c:pt idx="2009">
                  <c:v>42103.636562500003</c:v>
                </c:pt>
                <c:pt idx="2010">
                  <c:v>42103.636620370373</c:v>
                </c:pt>
                <c:pt idx="2011">
                  <c:v>42103.636678240742</c:v>
                </c:pt>
                <c:pt idx="2012">
                  <c:v>42103.636724537035</c:v>
                </c:pt>
                <c:pt idx="2013">
                  <c:v>42103.636782407404</c:v>
                </c:pt>
                <c:pt idx="2014">
                  <c:v>42103.636840277781</c:v>
                </c:pt>
                <c:pt idx="2015">
                  <c:v>42103.63689814815</c:v>
                </c:pt>
                <c:pt idx="2016">
                  <c:v>42103.636944444443</c:v>
                </c:pt>
                <c:pt idx="2017">
                  <c:v>42103.637002314812</c:v>
                </c:pt>
                <c:pt idx="2018">
                  <c:v>42103.637060185189</c:v>
                </c:pt>
                <c:pt idx="2019">
                  <c:v>42103.637106481481</c:v>
                </c:pt>
                <c:pt idx="2020">
                  <c:v>42103.637164351851</c:v>
                </c:pt>
                <c:pt idx="2021">
                  <c:v>42103.63722222222</c:v>
                </c:pt>
                <c:pt idx="2022">
                  <c:v>42103.637280092589</c:v>
                </c:pt>
                <c:pt idx="2023">
                  <c:v>42103.637326388889</c:v>
                </c:pt>
                <c:pt idx="2024">
                  <c:v>42103.637384259258</c:v>
                </c:pt>
                <c:pt idx="2025">
                  <c:v>42103.637442129628</c:v>
                </c:pt>
                <c:pt idx="2026">
                  <c:v>42103.637499999997</c:v>
                </c:pt>
                <c:pt idx="2027">
                  <c:v>42103.637546296297</c:v>
                </c:pt>
                <c:pt idx="2028">
                  <c:v>42103.637604166666</c:v>
                </c:pt>
                <c:pt idx="2029">
                  <c:v>42103.637662037036</c:v>
                </c:pt>
                <c:pt idx="2030">
                  <c:v>42103.637719907405</c:v>
                </c:pt>
                <c:pt idx="2031">
                  <c:v>42103.637766203705</c:v>
                </c:pt>
                <c:pt idx="2032">
                  <c:v>42103.637824074074</c:v>
                </c:pt>
                <c:pt idx="2033">
                  <c:v>42103.637881944444</c:v>
                </c:pt>
                <c:pt idx="2034">
                  <c:v>42103.637939814813</c:v>
                </c:pt>
                <c:pt idx="2035">
                  <c:v>42103.637986111113</c:v>
                </c:pt>
                <c:pt idx="2036">
                  <c:v>42103.638043981482</c:v>
                </c:pt>
                <c:pt idx="2037">
                  <c:v>42103.638101851851</c:v>
                </c:pt>
                <c:pt idx="2038">
                  <c:v>42103.638148148151</c:v>
                </c:pt>
                <c:pt idx="2039">
                  <c:v>42103.638206018521</c:v>
                </c:pt>
                <c:pt idx="2040">
                  <c:v>42103.63826388889</c:v>
                </c:pt>
                <c:pt idx="2041">
                  <c:v>42103.638321759259</c:v>
                </c:pt>
                <c:pt idx="2042">
                  <c:v>42103.638368055559</c:v>
                </c:pt>
                <c:pt idx="2043">
                  <c:v>42103.638425925928</c:v>
                </c:pt>
                <c:pt idx="2044">
                  <c:v>42103.638483796298</c:v>
                </c:pt>
                <c:pt idx="2045">
                  <c:v>42103.63853009259</c:v>
                </c:pt>
                <c:pt idx="2046">
                  <c:v>42103.63858796296</c:v>
                </c:pt>
                <c:pt idx="2047">
                  <c:v>42103.638645833336</c:v>
                </c:pt>
                <c:pt idx="2048">
                  <c:v>42103.638703703706</c:v>
                </c:pt>
                <c:pt idx="2049">
                  <c:v>42103.638749999998</c:v>
                </c:pt>
                <c:pt idx="2050">
                  <c:v>42103.638807870368</c:v>
                </c:pt>
                <c:pt idx="2051">
                  <c:v>42103.638865740744</c:v>
                </c:pt>
                <c:pt idx="2052">
                  <c:v>42103.638912037037</c:v>
                </c:pt>
                <c:pt idx="2053">
                  <c:v>42103.638969907406</c:v>
                </c:pt>
                <c:pt idx="2054">
                  <c:v>42103.639027777775</c:v>
                </c:pt>
                <c:pt idx="2055">
                  <c:v>42103.639085648145</c:v>
                </c:pt>
                <c:pt idx="2056">
                  <c:v>42103.639131944445</c:v>
                </c:pt>
                <c:pt idx="2057">
                  <c:v>42103.639189814814</c:v>
                </c:pt>
                <c:pt idx="2058">
                  <c:v>42103.639247685183</c:v>
                </c:pt>
                <c:pt idx="2059">
                  <c:v>42103.639305555553</c:v>
                </c:pt>
                <c:pt idx="2060">
                  <c:v>42103.639351851853</c:v>
                </c:pt>
                <c:pt idx="2061">
                  <c:v>42103.639409722222</c:v>
                </c:pt>
                <c:pt idx="2062">
                  <c:v>42103.639467592591</c:v>
                </c:pt>
                <c:pt idx="2063">
                  <c:v>42103.639513888891</c:v>
                </c:pt>
                <c:pt idx="2064">
                  <c:v>42103.63957175926</c:v>
                </c:pt>
                <c:pt idx="2065">
                  <c:v>42103.63962962963</c:v>
                </c:pt>
                <c:pt idx="2066">
                  <c:v>42103.639687499999</c:v>
                </c:pt>
                <c:pt idx="2067">
                  <c:v>42103.639733796299</c:v>
                </c:pt>
                <c:pt idx="2068">
                  <c:v>42103.639791666668</c:v>
                </c:pt>
                <c:pt idx="2069">
                  <c:v>42103.639849537038</c:v>
                </c:pt>
                <c:pt idx="2070">
                  <c:v>42103.639907407407</c:v>
                </c:pt>
                <c:pt idx="2071">
                  <c:v>42103.639953703707</c:v>
                </c:pt>
                <c:pt idx="2072">
                  <c:v>42103.640011574076</c:v>
                </c:pt>
                <c:pt idx="2073">
                  <c:v>42103.640069444446</c:v>
                </c:pt>
                <c:pt idx="2074">
                  <c:v>42103.640115740738</c:v>
                </c:pt>
                <c:pt idx="2075">
                  <c:v>42103.640173611115</c:v>
                </c:pt>
                <c:pt idx="2076">
                  <c:v>42103.640231481484</c:v>
                </c:pt>
                <c:pt idx="2077">
                  <c:v>42103.640289351853</c:v>
                </c:pt>
                <c:pt idx="2078">
                  <c:v>42103.640335648146</c:v>
                </c:pt>
                <c:pt idx="2079">
                  <c:v>42103.640393518515</c:v>
                </c:pt>
                <c:pt idx="2080">
                  <c:v>42103.640451388892</c:v>
                </c:pt>
                <c:pt idx="2081">
                  <c:v>42103.640497685185</c:v>
                </c:pt>
                <c:pt idx="2082">
                  <c:v>42103.640555555554</c:v>
                </c:pt>
                <c:pt idx="2083">
                  <c:v>42103.640613425923</c:v>
                </c:pt>
                <c:pt idx="2084">
                  <c:v>42103.6406712963</c:v>
                </c:pt>
                <c:pt idx="2085">
                  <c:v>42103.640717592592</c:v>
                </c:pt>
                <c:pt idx="2086">
                  <c:v>42103.640775462962</c:v>
                </c:pt>
                <c:pt idx="2087">
                  <c:v>42103.640833333331</c:v>
                </c:pt>
                <c:pt idx="2088">
                  <c:v>42103.6408912037</c:v>
                </c:pt>
                <c:pt idx="2089">
                  <c:v>42103.6409375</c:v>
                </c:pt>
                <c:pt idx="2090">
                  <c:v>42103.64099537037</c:v>
                </c:pt>
                <c:pt idx="2091">
                  <c:v>42103.641053240739</c:v>
                </c:pt>
                <c:pt idx="2092">
                  <c:v>42103.641099537039</c:v>
                </c:pt>
                <c:pt idx="2093">
                  <c:v>42103.641157407408</c:v>
                </c:pt>
                <c:pt idx="2094">
                  <c:v>42103.641215277778</c:v>
                </c:pt>
                <c:pt idx="2095">
                  <c:v>42103.641273148147</c:v>
                </c:pt>
                <c:pt idx="2096">
                  <c:v>42103.641319444447</c:v>
                </c:pt>
                <c:pt idx="2097">
                  <c:v>42103.641377314816</c:v>
                </c:pt>
                <c:pt idx="2098">
                  <c:v>42103.641435185185</c:v>
                </c:pt>
                <c:pt idx="2099">
                  <c:v>42103.641481481478</c:v>
                </c:pt>
                <c:pt idx="2100">
                  <c:v>42103.641539351855</c:v>
                </c:pt>
                <c:pt idx="2101">
                  <c:v>42103.641597222224</c:v>
                </c:pt>
                <c:pt idx="2102">
                  <c:v>42103.641655092593</c:v>
                </c:pt>
                <c:pt idx="2103">
                  <c:v>42103.641701388886</c:v>
                </c:pt>
                <c:pt idx="2104">
                  <c:v>42103.641759259262</c:v>
                </c:pt>
                <c:pt idx="2105">
                  <c:v>42103.641817129632</c:v>
                </c:pt>
                <c:pt idx="2106">
                  <c:v>42103.641863425924</c:v>
                </c:pt>
                <c:pt idx="2107">
                  <c:v>42103.641921296294</c:v>
                </c:pt>
                <c:pt idx="2108">
                  <c:v>42103.641979166663</c:v>
                </c:pt>
                <c:pt idx="2109">
                  <c:v>42103.64203703704</c:v>
                </c:pt>
                <c:pt idx="2110">
                  <c:v>42103.642083333332</c:v>
                </c:pt>
                <c:pt idx="2111">
                  <c:v>42103.642141203702</c:v>
                </c:pt>
                <c:pt idx="2112">
                  <c:v>42103.642199074071</c:v>
                </c:pt>
                <c:pt idx="2113">
                  <c:v>42103.642256944448</c:v>
                </c:pt>
                <c:pt idx="2114">
                  <c:v>42103.64230324074</c:v>
                </c:pt>
                <c:pt idx="2115">
                  <c:v>42103.642361111109</c:v>
                </c:pt>
                <c:pt idx="2116">
                  <c:v>42103.642418981479</c:v>
                </c:pt>
                <c:pt idx="2117">
                  <c:v>42103.642465277779</c:v>
                </c:pt>
                <c:pt idx="2118">
                  <c:v>42103.642523148148</c:v>
                </c:pt>
                <c:pt idx="2119">
                  <c:v>42103.642581018517</c:v>
                </c:pt>
                <c:pt idx="2120">
                  <c:v>42103.642638888887</c:v>
                </c:pt>
                <c:pt idx="2121">
                  <c:v>42103.642685185187</c:v>
                </c:pt>
                <c:pt idx="2122">
                  <c:v>42103.642743055556</c:v>
                </c:pt>
                <c:pt idx="2123">
                  <c:v>42103.642800925925</c:v>
                </c:pt>
                <c:pt idx="2124">
                  <c:v>42103.642847222225</c:v>
                </c:pt>
                <c:pt idx="2125">
                  <c:v>42103.642905092594</c:v>
                </c:pt>
                <c:pt idx="2126">
                  <c:v>42103.642962962964</c:v>
                </c:pt>
                <c:pt idx="2127">
                  <c:v>42103.643020833333</c:v>
                </c:pt>
                <c:pt idx="2128">
                  <c:v>42103.643067129633</c:v>
                </c:pt>
                <c:pt idx="2129">
                  <c:v>42103.643125000002</c:v>
                </c:pt>
                <c:pt idx="2130">
                  <c:v>42103.643182870372</c:v>
                </c:pt>
                <c:pt idx="2131">
                  <c:v>42103.643240740741</c:v>
                </c:pt>
                <c:pt idx="2132">
                  <c:v>42103.643287037034</c:v>
                </c:pt>
                <c:pt idx="2133">
                  <c:v>42103.64334490741</c:v>
                </c:pt>
                <c:pt idx="2134">
                  <c:v>42103.64340277778</c:v>
                </c:pt>
                <c:pt idx="2135">
                  <c:v>42103.643449074072</c:v>
                </c:pt>
                <c:pt idx="2136">
                  <c:v>42103.643506944441</c:v>
                </c:pt>
                <c:pt idx="2137">
                  <c:v>42103.643564814818</c:v>
                </c:pt>
                <c:pt idx="2138">
                  <c:v>42103.643622685187</c:v>
                </c:pt>
                <c:pt idx="2139">
                  <c:v>42103.64366898148</c:v>
                </c:pt>
                <c:pt idx="2140">
                  <c:v>42103.643726851849</c:v>
                </c:pt>
                <c:pt idx="2141">
                  <c:v>42103.643784722219</c:v>
                </c:pt>
                <c:pt idx="2142">
                  <c:v>42103.643831018519</c:v>
                </c:pt>
                <c:pt idx="2143">
                  <c:v>42103.643888888888</c:v>
                </c:pt>
                <c:pt idx="2144">
                  <c:v>42103.643946759257</c:v>
                </c:pt>
                <c:pt idx="2145">
                  <c:v>42103.644004629627</c:v>
                </c:pt>
                <c:pt idx="2146">
                  <c:v>42103.644050925926</c:v>
                </c:pt>
                <c:pt idx="2147">
                  <c:v>42103.644108796296</c:v>
                </c:pt>
                <c:pt idx="2148">
                  <c:v>42103.644166666665</c:v>
                </c:pt>
                <c:pt idx="2149">
                  <c:v>42103.644212962965</c:v>
                </c:pt>
                <c:pt idx="2150">
                  <c:v>42103.644270833334</c:v>
                </c:pt>
                <c:pt idx="2151">
                  <c:v>42103.644328703704</c:v>
                </c:pt>
                <c:pt idx="2152">
                  <c:v>42103.644386574073</c:v>
                </c:pt>
                <c:pt idx="2153">
                  <c:v>42103.644432870373</c:v>
                </c:pt>
                <c:pt idx="2154">
                  <c:v>42103.644490740742</c:v>
                </c:pt>
                <c:pt idx="2155">
                  <c:v>42103.644548611112</c:v>
                </c:pt>
                <c:pt idx="2156">
                  <c:v>42103.644606481481</c:v>
                </c:pt>
                <c:pt idx="2157">
                  <c:v>42103.644652777781</c:v>
                </c:pt>
                <c:pt idx="2158">
                  <c:v>42103.64471064815</c:v>
                </c:pt>
                <c:pt idx="2159">
                  <c:v>42103.644768518519</c:v>
                </c:pt>
                <c:pt idx="2160">
                  <c:v>42103.644814814812</c:v>
                </c:pt>
                <c:pt idx="2161">
                  <c:v>42103.644872685189</c:v>
                </c:pt>
                <c:pt idx="2162">
                  <c:v>42103.644930555558</c:v>
                </c:pt>
                <c:pt idx="2163">
                  <c:v>42103.644988425927</c:v>
                </c:pt>
                <c:pt idx="2164">
                  <c:v>42103.64503472222</c:v>
                </c:pt>
                <c:pt idx="2165">
                  <c:v>42103.645092592589</c:v>
                </c:pt>
                <c:pt idx="2166">
                  <c:v>42103.645150462966</c:v>
                </c:pt>
                <c:pt idx="2167">
                  <c:v>42103.645196759258</c:v>
                </c:pt>
                <c:pt idx="2168">
                  <c:v>42103.645254629628</c:v>
                </c:pt>
                <c:pt idx="2169">
                  <c:v>42103.645312499997</c:v>
                </c:pt>
                <c:pt idx="2170">
                  <c:v>42103.645370370374</c:v>
                </c:pt>
                <c:pt idx="2171">
                  <c:v>42103.645416666666</c:v>
                </c:pt>
                <c:pt idx="2172">
                  <c:v>42103.645474537036</c:v>
                </c:pt>
                <c:pt idx="2173">
                  <c:v>42103.645532407405</c:v>
                </c:pt>
                <c:pt idx="2174">
                  <c:v>42103.645590277774</c:v>
                </c:pt>
                <c:pt idx="2175">
                  <c:v>42103.645636574074</c:v>
                </c:pt>
                <c:pt idx="2176">
                  <c:v>42103.645694444444</c:v>
                </c:pt>
                <c:pt idx="2177">
                  <c:v>42103.645752314813</c:v>
                </c:pt>
                <c:pt idx="2178">
                  <c:v>42103.645810185182</c:v>
                </c:pt>
                <c:pt idx="2179">
                  <c:v>42103.645856481482</c:v>
                </c:pt>
                <c:pt idx="2180">
                  <c:v>42103.645914351851</c:v>
                </c:pt>
                <c:pt idx="2181">
                  <c:v>42103.645972222221</c:v>
                </c:pt>
                <c:pt idx="2182">
                  <c:v>42103.646018518521</c:v>
                </c:pt>
                <c:pt idx="2183">
                  <c:v>42103.64607638889</c:v>
                </c:pt>
                <c:pt idx="2184">
                  <c:v>42103.646134259259</c:v>
                </c:pt>
                <c:pt idx="2185">
                  <c:v>42103.646192129629</c:v>
                </c:pt>
                <c:pt idx="2186">
                  <c:v>42103.646238425928</c:v>
                </c:pt>
                <c:pt idx="2187">
                  <c:v>42103.646296296298</c:v>
                </c:pt>
                <c:pt idx="2188">
                  <c:v>42103.646354166667</c:v>
                </c:pt>
                <c:pt idx="2189">
                  <c:v>42103.646412037036</c:v>
                </c:pt>
                <c:pt idx="2190">
                  <c:v>42103.646458333336</c:v>
                </c:pt>
                <c:pt idx="2191">
                  <c:v>42103.646516203706</c:v>
                </c:pt>
                <c:pt idx="2192">
                  <c:v>42103.646574074075</c:v>
                </c:pt>
                <c:pt idx="2193">
                  <c:v>42103.646620370368</c:v>
                </c:pt>
                <c:pt idx="2194">
                  <c:v>42103.646678240744</c:v>
                </c:pt>
                <c:pt idx="2195">
                  <c:v>42103.646736111114</c:v>
                </c:pt>
                <c:pt idx="2196">
                  <c:v>42103.646793981483</c:v>
                </c:pt>
                <c:pt idx="2197">
                  <c:v>42103.646840277775</c:v>
                </c:pt>
                <c:pt idx="2198">
                  <c:v>42103.646898148145</c:v>
                </c:pt>
                <c:pt idx="2199">
                  <c:v>42103.646956018521</c:v>
                </c:pt>
                <c:pt idx="2200">
                  <c:v>42103.647002314814</c:v>
                </c:pt>
                <c:pt idx="2201">
                  <c:v>42103.647060185183</c:v>
                </c:pt>
                <c:pt idx="2202">
                  <c:v>42103.647118055553</c:v>
                </c:pt>
                <c:pt idx="2203">
                  <c:v>42103.647175925929</c:v>
                </c:pt>
                <c:pt idx="2204">
                  <c:v>42103.647222222222</c:v>
                </c:pt>
                <c:pt idx="2205">
                  <c:v>42103.647280092591</c:v>
                </c:pt>
                <c:pt idx="2206">
                  <c:v>42103.647337962961</c:v>
                </c:pt>
                <c:pt idx="2207">
                  <c:v>42103.64739583333</c:v>
                </c:pt>
                <c:pt idx="2208">
                  <c:v>42103.64744212963</c:v>
                </c:pt>
                <c:pt idx="2209">
                  <c:v>42103.647499999999</c:v>
                </c:pt>
                <c:pt idx="2210">
                  <c:v>42103.647557870368</c:v>
                </c:pt>
                <c:pt idx="2211">
                  <c:v>42103.647604166668</c:v>
                </c:pt>
                <c:pt idx="2212">
                  <c:v>42103.647662037038</c:v>
                </c:pt>
                <c:pt idx="2213">
                  <c:v>42103.647719907407</c:v>
                </c:pt>
                <c:pt idx="2214">
                  <c:v>42103.647777777776</c:v>
                </c:pt>
                <c:pt idx="2215">
                  <c:v>42103.647824074076</c:v>
                </c:pt>
                <c:pt idx="2216">
                  <c:v>42103.647881944446</c:v>
                </c:pt>
                <c:pt idx="2217">
                  <c:v>42103.647939814815</c:v>
                </c:pt>
                <c:pt idx="2218">
                  <c:v>42103.647986111115</c:v>
                </c:pt>
                <c:pt idx="2219">
                  <c:v>42103.648043981484</c:v>
                </c:pt>
                <c:pt idx="2220">
                  <c:v>42103.648101851853</c:v>
                </c:pt>
                <c:pt idx="2221">
                  <c:v>42103.648159722223</c:v>
                </c:pt>
                <c:pt idx="2222">
                  <c:v>42103.648206018515</c:v>
                </c:pt>
                <c:pt idx="2223">
                  <c:v>42103.648263888892</c:v>
                </c:pt>
                <c:pt idx="2224">
                  <c:v>42103.648321759261</c:v>
                </c:pt>
                <c:pt idx="2225">
                  <c:v>42103.648379629631</c:v>
                </c:pt>
                <c:pt idx="2226">
                  <c:v>42103.648425925923</c:v>
                </c:pt>
                <c:pt idx="2227">
                  <c:v>42103.6484837963</c:v>
                </c:pt>
                <c:pt idx="2228">
                  <c:v>42103.648541666669</c:v>
                </c:pt>
                <c:pt idx="2229">
                  <c:v>42103.648587962962</c:v>
                </c:pt>
                <c:pt idx="2230">
                  <c:v>42103.648645833331</c:v>
                </c:pt>
                <c:pt idx="2231">
                  <c:v>42103.6487037037</c:v>
                </c:pt>
                <c:pt idx="2232">
                  <c:v>42103.648761574077</c:v>
                </c:pt>
                <c:pt idx="2233">
                  <c:v>42103.64880787037</c:v>
                </c:pt>
                <c:pt idx="2234">
                  <c:v>42103.648865740739</c:v>
                </c:pt>
                <c:pt idx="2235">
                  <c:v>42103.648923611108</c:v>
                </c:pt>
                <c:pt idx="2236">
                  <c:v>42103.648969907408</c:v>
                </c:pt>
                <c:pt idx="2237">
                  <c:v>42103.649027777778</c:v>
                </c:pt>
                <c:pt idx="2238">
                  <c:v>42103.649085648147</c:v>
                </c:pt>
                <c:pt idx="2239">
                  <c:v>42103.649143518516</c:v>
                </c:pt>
                <c:pt idx="2240">
                  <c:v>42103.649189814816</c:v>
                </c:pt>
                <c:pt idx="2241">
                  <c:v>42103.649247685185</c:v>
                </c:pt>
                <c:pt idx="2242">
                  <c:v>42103.649305555555</c:v>
                </c:pt>
                <c:pt idx="2243">
                  <c:v>42103.649363425924</c:v>
                </c:pt>
                <c:pt idx="2244">
                  <c:v>42103.649409722224</c:v>
                </c:pt>
                <c:pt idx="2245">
                  <c:v>42103.649467592593</c:v>
                </c:pt>
                <c:pt idx="2246">
                  <c:v>42103.649525462963</c:v>
                </c:pt>
                <c:pt idx="2247">
                  <c:v>42103.649571759262</c:v>
                </c:pt>
                <c:pt idx="2248">
                  <c:v>42103.649629629632</c:v>
                </c:pt>
                <c:pt idx="2249">
                  <c:v>42103.649687500001</c:v>
                </c:pt>
                <c:pt idx="2250">
                  <c:v>42103.649745370371</c:v>
                </c:pt>
                <c:pt idx="2251">
                  <c:v>42103.649791666663</c:v>
                </c:pt>
                <c:pt idx="2252">
                  <c:v>42103.64984953704</c:v>
                </c:pt>
                <c:pt idx="2253">
                  <c:v>42103.649907407409</c:v>
                </c:pt>
                <c:pt idx="2254">
                  <c:v>42103.649953703702</c:v>
                </c:pt>
                <c:pt idx="2255">
                  <c:v>42103.650011574071</c:v>
                </c:pt>
                <c:pt idx="2256">
                  <c:v>42103.650069444448</c:v>
                </c:pt>
                <c:pt idx="2257">
                  <c:v>42103.650127314817</c:v>
                </c:pt>
                <c:pt idx="2258">
                  <c:v>42103.650173611109</c:v>
                </c:pt>
                <c:pt idx="2259">
                  <c:v>42103.650231481479</c:v>
                </c:pt>
                <c:pt idx="2260">
                  <c:v>42103.650289351855</c:v>
                </c:pt>
                <c:pt idx="2261">
                  <c:v>42103.650335648148</c:v>
                </c:pt>
                <c:pt idx="2262">
                  <c:v>42103.650393518517</c:v>
                </c:pt>
                <c:pt idx="2263">
                  <c:v>42103.650451388887</c:v>
                </c:pt>
                <c:pt idx="2264">
                  <c:v>42103.650509259256</c:v>
                </c:pt>
                <c:pt idx="2265">
                  <c:v>42103.650555555556</c:v>
                </c:pt>
                <c:pt idx="2266">
                  <c:v>42103.650613425925</c:v>
                </c:pt>
                <c:pt idx="2267">
                  <c:v>42103.650671296295</c:v>
                </c:pt>
                <c:pt idx="2268">
                  <c:v>42103.650729166664</c:v>
                </c:pt>
                <c:pt idx="2269">
                  <c:v>42103.650775462964</c:v>
                </c:pt>
                <c:pt idx="2270">
                  <c:v>42103.650833333333</c:v>
                </c:pt>
                <c:pt idx="2271">
                  <c:v>42103.650891203702</c:v>
                </c:pt>
                <c:pt idx="2272">
                  <c:v>42103.650937500002</c:v>
                </c:pt>
                <c:pt idx="2273">
                  <c:v>42103.650995370372</c:v>
                </c:pt>
                <c:pt idx="2274">
                  <c:v>42103.651053240741</c:v>
                </c:pt>
                <c:pt idx="2275">
                  <c:v>42103.65111111111</c:v>
                </c:pt>
                <c:pt idx="2276">
                  <c:v>42103.65115740741</c:v>
                </c:pt>
                <c:pt idx="2277">
                  <c:v>42103.65121527778</c:v>
                </c:pt>
                <c:pt idx="2278">
                  <c:v>42103.651273148149</c:v>
                </c:pt>
                <c:pt idx="2279">
                  <c:v>42103.651319444441</c:v>
                </c:pt>
                <c:pt idx="2280">
                  <c:v>42103.651377314818</c:v>
                </c:pt>
                <c:pt idx="2281">
                  <c:v>42103.651435185187</c:v>
                </c:pt>
                <c:pt idx="2282">
                  <c:v>42103.651493055557</c:v>
                </c:pt>
                <c:pt idx="2283">
                  <c:v>42103.651539351849</c:v>
                </c:pt>
                <c:pt idx="2284">
                  <c:v>42103.651597222219</c:v>
                </c:pt>
                <c:pt idx="2285">
                  <c:v>42103.651655092595</c:v>
                </c:pt>
                <c:pt idx="2286">
                  <c:v>42103.651701388888</c:v>
                </c:pt>
                <c:pt idx="2287">
                  <c:v>42103.651759259257</c:v>
                </c:pt>
                <c:pt idx="2288">
                  <c:v>42103.651817129627</c:v>
                </c:pt>
                <c:pt idx="2289">
                  <c:v>42103.651875000003</c:v>
                </c:pt>
                <c:pt idx="2290">
                  <c:v>42103.651921296296</c:v>
                </c:pt>
                <c:pt idx="2291">
                  <c:v>42103.651979166665</c:v>
                </c:pt>
                <c:pt idx="2292">
                  <c:v>42103.652037037034</c:v>
                </c:pt>
                <c:pt idx="2293">
                  <c:v>42103.652094907404</c:v>
                </c:pt>
                <c:pt idx="2294">
                  <c:v>42103.652141203704</c:v>
                </c:pt>
                <c:pt idx="2295">
                  <c:v>42103.652199074073</c:v>
                </c:pt>
                <c:pt idx="2296">
                  <c:v>42103.652256944442</c:v>
                </c:pt>
                <c:pt idx="2297">
                  <c:v>42103.652303240742</c:v>
                </c:pt>
                <c:pt idx="2298">
                  <c:v>42103.652361111112</c:v>
                </c:pt>
                <c:pt idx="2299">
                  <c:v>42103.652418981481</c:v>
                </c:pt>
                <c:pt idx="2300">
                  <c:v>42103.65247685185</c:v>
                </c:pt>
                <c:pt idx="2301">
                  <c:v>42103.65252314815</c:v>
                </c:pt>
                <c:pt idx="2302">
                  <c:v>42103.652581018519</c:v>
                </c:pt>
                <c:pt idx="2303">
                  <c:v>42103.652638888889</c:v>
                </c:pt>
                <c:pt idx="2304">
                  <c:v>42103.652685185189</c:v>
                </c:pt>
                <c:pt idx="2305">
                  <c:v>42103.652743055558</c:v>
                </c:pt>
                <c:pt idx="2306">
                  <c:v>42103.652800925927</c:v>
                </c:pt>
                <c:pt idx="2307">
                  <c:v>42103.652858796297</c:v>
                </c:pt>
                <c:pt idx="2308">
                  <c:v>42103.652905092589</c:v>
                </c:pt>
                <c:pt idx="2309">
                  <c:v>42103.652962962966</c:v>
                </c:pt>
                <c:pt idx="2310">
                  <c:v>42103.653020833335</c:v>
                </c:pt>
                <c:pt idx="2311">
                  <c:v>42103.653078703705</c:v>
                </c:pt>
                <c:pt idx="2312">
                  <c:v>42103.653124999997</c:v>
                </c:pt>
                <c:pt idx="2313">
                  <c:v>42103.653182870374</c:v>
                </c:pt>
                <c:pt idx="2314">
                  <c:v>42103.653240740743</c:v>
                </c:pt>
                <c:pt idx="2315">
                  <c:v>42103.653287037036</c:v>
                </c:pt>
                <c:pt idx="2316">
                  <c:v>42103.653344907405</c:v>
                </c:pt>
                <c:pt idx="2317">
                  <c:v>42103.653402777774</c:v>
                </c:pt>
                <c:pt idx="2318">
                  <c:v>42103.653460648151</c:v>
                </c:pt>
                <c:pt idx="2319">
                  <c:v>42103.653506944444</c:v>
                </c:pt>
                <c:pt idx="2320">
                  <c:v>42103.653564814813</c:v>
                </c:pt>
                <c:pt idx="2321">
                  <c:v>42103.653622685182</c:v>
                </c:pt>
                <c:pt idx="2322">
                  <c:v>42103.653668981482</c:v>
                </c:pt>
                <c:pt idx="2323">
                  <c:v>42103.653726851851</c:v>
                </c:pt>
                <c:pt idx="2324">
                  <c:v>42103.653784722221</c:v>
                </c:pt>
                <c:pt idx="2325">
                  <c:v>42103.65384259259</c:v>
                </c:pt>
                <c:pt idx="2326">
                  <c:v>42103.65388888889</c:v>
                </c:pt>
                <c:pt idx="2327">
                  <c:v>42103.653946759259</c:v>
                </c:pt>
                <c:pt idx="2328">
                  <c:v>42103.654004629629</c:v>
                </c:pt>
                <c:pt idx="2329">
                  <c:v>42103.654062499998</c:v>
                </c:pt>
                <c:pt idx="2330">
                  <c:v>42103.654108796298</c:v>
                </c:pt>
                <c:pt idx="2331">
                  <c:v>42103.654166666667</c:v>
                </c:pt>
                <c:pt idx="2332">
                  <c:v>42103.654224537036</c:v>
                </c:pt>
                <c:pt idx="2333">
                  <c:v>42103.654270833336</c:v>
                </c:pt>
                <c:pt idx="2334">
                  <c:v>42103.654328703706</c:v>
                </c:pt>
                <c:pt idx="2335">
                  <c:v>42103.654386574075</c:v>
                </c:pt>
                <c:pt idx="2336">
                  <c:v>42103.654444444444</c:v>
                </c:pt>
                <c:pt idx="2337">
                  <c:v>42103.654490740744</c:v>
                </c:pt>
                <c:pt idx="2338">
                  <c:v>42103.654548611114</c:v>
                </c:pt>
                <c:pt idx="2339">
                  <c:v>42103.654606481483</c:v>
                </c:pt>
                <c:pt idx="2340">
                  <c:v>42103.654652777775</c:v>
                </c:pt>
                <c:pt idx="2341">
                  <c:v>42103.654710648145</c:v>
                </c:pt>
                <c:pt idx="2342">
                  <c:v>42103.654768518521</c:v>
                </c:pt>
                <c:pt idx="2343">
                  <c:v>42103.654826388891</c:v>
                </c:pt>
                <c:pt idx="2344">
                  <c:v>42103.654872685183</c:v>
                </c:pt>
                <c:pt idx="2345">
                  <c:v>42103.654930555553</c:v>
                </c:pt>
                <c:pt idx="2346">
                  <c:v>42103.654988425929</c:v>
                </c:pt>
                <c:pt idx="2347">
                  <c:v>42103.655046296299</c:v>
                </c:pt>
                <c:pt idx="2348">
                  <c:v>42103.655092592591</c:v>
                </c:pt>
                <c:pt idx="2349">
                  <c:v>42103.655150462961</c:v>
                </c:pt>
                <c:pt idx="2350">
                  <c:v>42103.65520833333</c:v>
                </c:pt>
                <c:pt idx="2351">
                  <c:v>42103.65525462963</c:v>
                </c:pt>
                <c:pt idx="2352">
                  <c:v>42103.655312499999</c:v>
                </c:pt>
                <c:pt idx="2353">
                  <c:v>42103.655370370368</c:v>
                </c:pt>
                <c:pt idx="2354">
                  <c:v>42103.655428240738</c:v>
                </c:pt>
                <c:pt idx="2355">
                  <c:v>42103.655474537038</c:v>
                </c:pt>
                <c:pt idx="2356">
                  <c:v>42103.655532407407</c:v>
                </c:pt>
                <c:pt idx="2357">
                  <c:v>42103.655590277776</c:v>
                </c:pt>
                <c:pt idx="2358">
                  <c:v>42103.655636574076</c:v>
                </c:pt>
                <c:pt idx="2359">
                  <c:v>42103.655694444446</c:v>
                </c:pt>
                <c:pt idx="2360">
                  <c:v>42103.655752314815</c:v>
                </c:pt>
                <c:pt idx="2361">
                  <c:v>42103.655810185184</c:v>
                </c:pt>
                <c:pt idx="2362">
                  <c:v>42103.655856481484</c:v>
                </c:pt>
                <c:pt idx="2363">
                  <c:v>42103.655914351853</c:v>
                </c:pt>
                <c:pt idx="2364">
                  <c:v>42103.655972222223</c:v>
                </c:pt>
                <c:pt idx="2365">
                  <c:v>42103.656030092592</c:v>
                </c:pt>
                <c:pt idx="2366">
                  <c:v>42103.656076388892</c:v>
                </c:pt>
                <c:pt idx="2367">
                  <c:v>42103.656134259261</c:v>
                </c:pt>
                <c:pt idx="2368">
                  <c:v>42103.656192129631</c:v>
                </c:pt>
                <c:pt idx="2369">
                  <c:v>42103.65625</c:v>
                </c:pt>
                <c:pt idx="2370">
                  <c:v>42103.6562962963</c:v>
                </c:pt>
                <c:pt idx="2371">
                  <c:v>42103.656354166669</c:v>
                </c:pt>
                <c:pt idx="2372">
                  <c:v>42103.656412037039</c:v>
                </c:pt>
                <c:pt idx="2373">
                  <c:v>42103.656458333331</c:v>
                </c:pt>
                <c:pt idx="2374">
                  <c:v>42103.6565162037</c:v>
                </c:pt>
                <c:pt idx="2375">
                  <c:v>42103.656574074077</c:v>
                </c:pt>
                <c:pt idx="2376">
                  <c:v>42103.656631944446</c:v>
                </c:pt>
                <c:pt idx="2377">
                  <c:v>42103.656678240739</c:v>
                </c:pt>
                <c:pt idx="2378">
                  <c:v>42103.656736111108</c:v>
                </c:pt>
                <c:pt idx="2379">
                  <c:v>42103.656793981485</c:v>
                </c:pt>
                <c:pt idx="2380">
                  <c:v>42103.656851851854</c:v>
                </c:pt>
                <c:pt idx="2381">
                  <c:v>42103.656898148147</c:v>
                </c:pt>
                <c:pt idx="2382">
                  <c:v>42103.656956018516</c:v>
                </c:pt>
                <c:pt idx="2383">
                  <c:v>42103.657013888886</c:v>
                </c:pt>
                <c:pt idx="2384">
                  <c:v>42103.657060185185</c:v>
                </c:pt>
                <c:pt idx="2385">
                  <c:v>42103.657118055555</c:v>
                </c:pt>
                <c:pt idx="2386">
                  <c:v>42103.657175925924</c:v>
                </c:pt>
                <c:pt idx="2387">
                  <c:v>42103.657233796293</c:v>
                </c:pt>
                <c:pt idx="2388">
                  <c:v>42103.657280092593</c:v>
                </c:pt>
                <c:pt idx="2389">
                  <c:v>42103.657337962963</c:v>
                </c:pt>
                <c:pt idx="2390">
                  <c:v>42103.657395833332</c:v>
                </c:pt>
                <c:pt idx="2391">
                  <c:v>42103.657442129632</c:v>
                </c:pt>
                <c:pt idx="2392">
                  <c:v>42103.657500000001</c:v>
                </c:pt>
                <c:pt idx="2393">
                  <c:v>42103.657557870371</c:v>
                </c:pt>
                <c:pt idx="2394">
                  <c:v>42103.65761574074</c:v>
                </c:pt>
                <c:pt idx="2395">
                  <c:v>42103.65766203704</c:v>
                </c:pt>
                <c:pt idx="2396">
                  <c:v>42103.657719907409</c:v>
                </c:pt>
                <c:pt idx="2397">
                  <c:v>42103.657777777778</c:v>
                </c:pt>
                <c:pt idx="2398">
                  <c:v>42103.657835648148</c:v>
                </c:pt>
                <c:pt idx="2399">
                  <c:v>42103.657881944448</c:v>
                </c:pt>
                <c:pt idx="2400">
                  <c:v>42103.657939814817</c:v>
                </c:pt>
                <c:pt idx="2401">
                  <c:v>42103.657997685186</c:v>
                </c:pt>
                <c:pt idx="2402">
                  <c:v>42103.658043981479</c:v>
                </c:pt>
                <c:pt idx="2403">
                  <c:v>42103.658101851855</c:v>
                </c:pt>
                <c:pt idx="2404">
                  <c:v>42103.658159722225</c:v>
                </c:pt>
                <c:pt idx="2405">
                  <c:v>42103.658217592594</c:v>
                </c:pt>
                <c:pt idx="2406">
                  <c:v>42103.658263888887</c:v>
                </c:pt>
                <c:pt idx="2407">
                  <c:v>42103.658321759256</c:v>
                </c:pt>
                <c:pt idx="2408">
                  <c:v>42103.658379629633</c:v>
                </c:pt>
                <c:pt idx="2409">
                  <c:v>42103.658425925925</c:v>
                </c:pt>
                <c:pt idx="2410">
                  <c:v>42103.658483796295</c:v>
                </c:pt>
                <c:pt idx="2411">
                  <c:v>42103.658541666664</c:v>
                </c:pt>
                <c:pt idx="2412">
                  <c:v>42103.658599537041</c:v>
                </c:pt>
                <c:pt idx="2413">
                  <c:v>42103.658645833333</c:v>
                </c:pt>
                <c:pt idx="2414">
                  <c:v>42103.658703703702</c:v>
                </c:pt>
                <c:pt idx="2415">
                  <c:v>42103.658761574072</c:v>
                </c:pt>
                <c:pt idx="2416">
                  <c:v>42103.658807870372</c:v>
                </c:pt>
                <c:pt idx="2417">
                  <c:v>42103.658865740741</c:v>
                </c:pt>
                <c:pt idx="2418">
                  <c:v>42103.65892361111</c:v>
                </c:pt>
                <c:pt idx="2419">
                  <c:v>42103.65898148148</c:v>
                </c:pt>
                <c:pt idx="2420">
                  <c:v>42103.65902777778</c:v>
                </c:pt>
                <c:pt idx="2421">
                  <c:v>42103.659085648149</c:v>
                </c:pt>
                <c:pt idx="2422">
                  <c:v>42103.659143518518</c:v>
                </c:pt>
                <c:pt idx="2423">
                  <c:v>42103.659201388888</c:v>
                </c:pt>
                <c:pt idx="2424">
                  <c:v>42103.659247685187</c:v>
                </c:pt>
                <c:pt idx="2425">
                  <c:v>42103.659305555557</c:v>
                </c:pt>
                <c:pt idx="2426">
                  <c:v>42103.659363425926</c:v>
                </c:pt>
                <c:pt idx="2427">
                  <c:v>42103.659409722219</c:v>
                </c:pt>
                <c:pt idx="2428">
                  <c:v>42103.659467592595</c:v>
                </c:pt>
                <c:pt idx="2429">
                  <c:v>42103.659525462965</c:v>
                </c:pt>
                <c:pt idx="2430">
                  <c:v>42103.659583333334</c:v>
                </c:pt>
                <c:pt idx="2431">
                  <c:v>42103.659629629627</c:v>
                </c:pt>
                <c:pt idx="2432">
                  <c:v>42103.659687500003</c:v>
                </c:pt>
                <c:pt idx="2433">
                  <c:v>42103.659745370373</c:v>
                </c:pt>
                <c:pt idx="2434">
                  <c:v>42103.659803240742</c:v>
                </c:pt>
                <c:pt idx="2435">
                  <c:v>42103.659849537034</c:v>
                </c:pt>
                <c:pt idx="2436">
                  <c:v>42103.659907407404</c:v>
                </c:pt>
                <c:pt idx="2437">
                  <c:v>42103.65996527778</c:v>
                </c:pt>
                <c:pt idx="2438">
                  <c:v>42103.66002314815</c:v>
                </c:pt>
                <c:pt idx="2439">
                  <c:v>42103.660069444442</c:v>
                </c:pt>
                <c:pt idx="2440">
                  <c:v>42103.660127314812</c:v>
                </c:pt>
                <c:pt idx="2441">
                  <c:v>42103.660185185188</c:v>
                </c:pt>
                <c:pt idx="2442">
                  <c:v>42103.660231481481</c:v>
                </c:pt>
                <c:pt idx="2443">
                  <c:v>42103.66028935185</c:v>
                </c:pt>
                <c:pt idx="2444">
                  <c:v>42103.66034722222</c:v>
                </c:pt>
                <c:pt idx="2445">
                  <c:v>42103.660405092596</c:v>
                </c:pt>
                <c:pt idx="2446">
                  <c:v>42103.660451388889</c:v>
                </c:pt>
                <c:pt idx="2447">
                  <c:v>42103.660509259258</c:v>
                </c:pt>
                <c:pt idx="2448">
                  <c:v>42103.660567129627</c:v>
                </c:pt>
                <c:pt idx="2449">
                  <c:v>42103.660624999997</c:v>
                </c:pt>
                <c:pt idx="2450">
                  <c:v>42103.660671296297</c:v>
                </c:pt>
                <c:pt idx="2451">
                  <c:v>42103.660729166666</c:v>
                </c:pt>
                <c:pt idx="2452">
                  <c:v>42103.660787037035</c:v>
                </c:pt>
                <c:pt idx="2453">
                  <c:v>42103.660833333335</c:v>
                </c:pt>
                <c:pt idx="2454">
                  <c:v>42103.660891203705</c:v>
                </c:pt>
                <c:pt idx="2455">
                  <c:v>42103.660949074074</c:v>
                </c:pt>
                <c:pt idx="2456">
                  <c:v>42103.661006944443</c:v>
                </c:pt>
                <c:pt idx="2457">
                  <c:v>42103.661053240743</c:v>
                </c:pt>
                <c:pt idx="2458">
                  <c:v>42103.661111111112</c:v>
                </c:pt>
                <c:pt idx="2459">
                  <c:v>42103.661168981482</c:v>
                </c:pt>
                <c:pt idx="2460">
                  <c:v>42103.661215277774</c:v>
                </c:pt>
                <c:pt idx="2461">
                  <c:v>42103.661273148151</c:v>
                </c:pt>
                <c:pt idx="2462">
                  <c:v>42103.66133101852</c:v>
                </c:pt>
                <c:pt idx="2463">
                  <c:v>42103.66138888889</c:v>
                </c:pt>
                <c:pt idx="2464">
                  <c:v>42103.661435185182</c:v>
                </c:pt>
                <c:pt idx="2465">
                  <c:v>42103.661493055559</c:v>
                </c:pt>
                <c:pt idx="2466">
                  <c:v>42103.661550925928</c:v>
                </c:pt>
                <c:pt idx="2467">
                  <c:v>42103.661597222221</c:v>
                </c:pt>
                <c:pt idx="2468">
                  <c:v>42103.66165509259</c:v>
                </c:pt>
                <c:pt idx="2469">
                  <c:v>42103.661712962959</c:v>
                </c:pt>
                <c:pt idx="2470">
                  <c:v>42103.661770833336</c:v>
                </c:pt>
                <c:pt idx="2471">
                  <c:v>42103.661817129629</c:v>
                </c:pt>
                <c:pt idx="2472">
                  <c:v>42103.661874999998</c:v>
                </c:pt>
                <c:pt idx="2473">
                  <c:v>42103.661932870367</c:v>
                </c:pt>
                <c:pt idx="2474">
                  <c:v>42103.661990740744</c:v>
                </c:pt>
                <c:pt idx="2475">
                  <c:v>42103.662037037036</c:v>
                </c:pt>
                <c:pt idx="2476">
                  <c:v>42103.662094907406</c:v>
                </c:pt>
                <c:pt idx="2477">
                  <c:v>42103.662152777775</c:v>
                </c:pt>
                <c:pt idx="2478">
                  <c:v>42103.662199074075</c:v>
                </c:pt>
                <c:pt idx="2479">
                  <c:v>42103.662256944444</c:v>
                </c:pt>
                <c:pt idx="2480">
                  <c:v>42103.662314814814</c:v>
                </c:pt>
                <c:pt idx="2481">
                  <c:v>42103.662372685183</c:v>
                </c:pt>
                <c:pt idx="2482">
                  <c:v>42103.662418981483</c:v>
                </c:pt>
                <c:pt idx="2483">
                  <c:v>42103.662476851852</c:v>
                </c:pt>
                <c:pt idx="2484">
                  <c:v>42103.662534722222</c:v>
                </c:pt>
                <c:pt idx="2485">
                  <c:v>42103.662581018521</c:v>
                </c:pt>
                <c:pt idx="2486">
                  <c:v>42103.662638888891</c:v>
                </c:pt>
                <c:pt idx="2487">
                  <c:v>42103.66269675926</c:v>
                </c:pt>
                <c:pt idx="2488">
                  <c:v>42103.662754629629</c:v>
                </c:pt>
                <c:pt idx="2489">
                  <c:v>42103.662800925929</c:v>
                </c:pt>
                <c:pt idx="2490">
                  <c:v>42103.662858796299</c:v>
                </c:pt>
                <c:pt idx="2491">
                  <c:v>42103.662916666668</c:v>
                </c:pt>
                <c:pt idx="2492">
                  <c:v>42103.662974537037</c:v>
                </c:pt>
                <c:pt idx="2493">
                  <c:v>42103.66302083333</c:v>
                </c:pt>
                <c:pt idx="2494">
                  <c:v>42103.663078703707</c:v>
                </c:pt>
                <c:pt idx="2495">
                  <c:v>42103.663136574076</c:v>
                </c:pt>
                <c:pt idx="2496">
                  <c:v>42103.663182870368</c:v>
                </c:pt>
                <c:pt idx="2497">
                  <c:v>42103.663240740738</c:v>
                </c:pt>
                <c:pt idx="2498">
                  <c:v>42103.663298611114</c:v>
                </c:pt>
                <c:pt idx="2499">
                  <c:v>42103.663356481484</c:v>
                </c:pt>
                <c:pt idx="2500">
                  <c:v>42103.663402777776</c:v>
                </c:pt>
                <c:pt idx="2501">
                  <c:v>42103.663460648146</c:v>
                </c:pt>
                <c:pt idx="2502">
                  <c:v>42103.663518518515</c:v>
                </c:pt>
                <c:pt idx="2503">
                  <c:v>42103.663564814815</c:v>
                </c:pt>
                <c:pt idx="2504">
                  <c:v>42103.663622685184</c:v>
                </c:pt>
                <c:pt idx="2505">
                  <c:v>42103.663680555554</c:v>
                </c:pt>
                <c:pt idx="2506">
                  <c:v>42103.663738425923</c:v>
                </c:pt>
                <c:pt idx="2507">
                  <c:v>42103.663784722223</c:v>
                </c:pt>
                <c:pt idx="2508">
                  <c:v>42103.663842592592</c:v>
                </c:pt>
                <c:pt idx="2509">
                  <c:v>42103.663900462961</c:v>
                </c:pt>
                <c:pt idx="2510">
                  <c:v>42103.663958333331</c:v>
                </c:pt>
                <c:pt idx="2511">
                  <c:v>42103.664004629631</c:v>
                </c:pt>
                <c:pt idx="2512">
                  <c:v>42103.6640625</c:v>
                </c:pt>
                <c:pt idx="2513">
                  <c:v>42103.664120370369</c:v>
                </c:pt>
                <c:pt idx="2514">
                  <c:v>42103.664178240739</c:v>
                </c:pt>
                <c:pt idx="2515">
                  <c:v>42103.664224537039</c:v>
                </c:pt>
                <c:pt idx="2516">
                  <c:v>42103.664282407408</c:v>
                </c:pt>
                <c:pt idx="2517">
                  <c:v>42103.664340277777</c:v>
                </c:pt>
                <c:pt idx="2518">
                  <c:v>42103.664398148147</c:v>
                </c:pt>
                <c:pt idx="2519">
                  <c:v>42103.664444444446</c:v>
                </c:pt>
                <c:pt idx="2520">
                  <c:v>42103.664502314816</c:v>
                </c:pt>
                <c:pt idx="2521">
                  <c:v>42103.664560185185</c:v>
                </c:pt>
                <c:pt idx="2522">
                  <c:v>42103.664606481485</c:v>
                </c:pt>
                <c:pt idx="2523">
                  <c:v>42103.664664351854</c:v>
                </c:pt>
                <c:pt idx="2524">
                  <c:v>42103.664722222224</c:v>
                </c:pt>
                <c:pt idx="2525">
                  <c:v>42103.664780092593</c:v>
                </c:pt>
                <c:pt idx="2526">
                  <c:v>42103.664826388886</c:v>
                </c:pt>
                <c:pt idx="2527">
                  <c:v>42103.664884259262</c:v>
                </c:pt>
                <c:pt idx="2528">
                  <c:v>42103.664942129632</c:v>
                </c:pt>
                <c:pt idx="2529">
                  <c:v>42103.664988425924</c:v>
                </c:pt>
                <c:pt idx="2530">
                  <c:v>42103.665046296293</c:v>
                </c:pt>
                <c:pt idx="2531">
                  <c:v>42103.66510416667</c:v>
                </c:pt>
                <c:pt idx="2532">
                  <c:v>42103.665162037039</c:v>
                </c:pt>
                <c:pt idx="2533">
                  <c:v>42103.665208333332</c:v>
                </c:pt>
                <c:pt idx="2534">
                  <c:v>42103.665266203701</c:v>
                </c:pt>
                <c:pt idx="2535">
                  <c:v>42103.665324074071</c:v>
                </c:pt>
                <c:pt idx="2536">
                  <c:v>42103.665381944447</c:v>
                </c:pt>
                <c:pt idx="2537">
                  <c:v>42103.66542824074</c:v>
                </c:pt>
                <c:pt idx="2538">
                  <c:v>42103.665486111109</c:v>
                </c:pt>
                <c:pt idx="2539">
                  <c:v>42103.665543981479</c:v>
                </c:pt>
                <c:pt idx="2540">
                  <c:v>42103.665590277778</c:v>
                </c:pt>
                <c:pt idx="2541">
                  <c:v>42103.665648148148</c:v>
                </c:pt>
                <c:pt idx="2542">
                  <c:v>42103.665706018517</c:v>
                </c:pt>
                <c:pt idx="2543">
                  <c:v>42103.665763888886</c:v>
                </c:pt>
                <c:pt idx="2544">
                  <c:v>42103.665810185186</c:v>
                </c:pt>
                <c:pt idx="2545">
                  <c:v>42103.665868055556</c:v>
                </c:pt>
                <c:pt idx="2546">
                  <c:v>42103.665925925925</c:v>
                </c:pt>
                <c:pt idx="2547">
                  <c:v>42103.665972222225</c:v>
                </c:pt>
                <c:pt idx="2548">
                  <c:v>42103.666030092594</c:v>
                </c:pt>
                <c:pt idx="2549">
                  <c:v>42103.666087962964</c:v>
                </c:pt>
                <c:pt idx="2550">
                  <c:v>42103.666145833333</c:v>
                </c:pt>
                <c:pt idx="2551">
                  <c:v>42103.666192129633</c:v>
                </c:pt>
                <c:pt idx="2552">
                  <c:v>42103.666250000002</c:v>
                </c:pt>
                <c:pt idx="2553">
                  <c:v>42103.666307870371</c:v>
                </c:pt>
                <c:pt idx="2554">
                  <c:v>42103.666365740741</c:v>
                </c:pt>
                <c:pt idx="2555">
                  <c:v>42103.666412037041</c:v>
                </c:pt>
                <c:pt idx="2556">
                  <c:v>42103.66646990741</c:v>
                </c:pt>
                <c:pt idx="2557">
                  <c:v>42103.666527777779</c:v>
                </c:pt>
                <c:pt idx="2558">
                  <c:v>42103.666574074072</c:v>
                </c:pt>
                <c:pt idx="2559">
                  <c:v>42103.666631944441</c:v>
                </c:pt>
                <c:pt idx="2560">
                  <c:v>42103.666689814818</c:v>
                </c:pt>
                <c:pt idx="2561">
                  <c:v>42103.666747685187</c:v>
                </c:pt>
                <c:pt idx="2562">
                  <c:v>42103.66679398148</c:v>
                </c:pt>
                <c:pt idx="2563">
                  <c:v>42103.666851851849</c:v>
                </c:pt>
                <c:pt idx="2564">
                  <c:v>42103.666909722226</c:v>
                </c:pt>
                <c:pt idx="2565">
                  <c:v>42103.666956018518</c:v>
                </c:pt>
                <c:pt idx="2566">
                  <c:v>42103.667013888888</c:v>
                </c:pt>
                <c:pt idx="2567">
                  <c:v>42103.667071759257</c:v>
                </c:pt>
                <c:pt idx="2568">
                  <c:v>42103.667129629626</c:v>
                </c:pt>
                <c:pt idx="2569">
                  <c:v>42103.667175925926</c:v>
                </c:pt>
                <c:pt idx="2570">
                  <c:v>42103.667233796295</c:v>
                </c:pt>
                <c:pt idx="2571">
                  <c:v>42103.667291666665</c:v>
                </c:pt>
                <c:pt idx="2572">
                  <c:v>42103.667349537034</c:v>
                </c:pt>
                <c:pt idx="2573">
                  <c:v>42103.667395833334</c:v>
                </c:pt>
                <c:pt idx="2574">
                  <c:v>42103.667453703703</c:v>
                </c:pt>
                <c:pt idx="2575">
                  <c:v>42103.667511574073</c:v>
                </c:pt>
                <c:pt idx="2576">
                  <c:v>42103.667557870373</c:v>
                </c:pt>
                <c:pt idx="2577">
                  <c:v>42103.667615740742</c:v>
                </c:pt>
                <c:pt idx="2578">
                  <c:v>42103.667673611111</c:v>
                </c:pt>
                <c:pt idx="2579">
                  <c:v>42103.667731481481</c:v>
                </c:pt>
                <c:pt idx="2580">
                  <c:v>42103.66777777778</c:v>
                </c:pt>
                <c:pt idx="2581">
                  <c:v>42103.66783564815</c:v>
                </c:pt>
                <c:pt idx="2582">
                  <c:v>42103.667893518519</c:v>
                </c:pt>
                <c:pt idx="2583">
                  <c:v>42103.667951388888</c:v>
                </c:pt>
                <c:pt idx="2584">
                  <c:v>42103.667997685188</c:v>
                </c:pt>
                <c:pt idx="2585">
                  <c:v>42103.668055555558</c:v>
                </c:pt>
                <c:pt idx="2586">
                  <c:v>42103.668113425927</c:v>
                </c:pt>
                <c:pt idx="2587">
                  <c:v>42103.668171296296</c:v>
                </c:pt>
                <c:pt idx="2588">
                  <c:v>42103.668217592596</c:v>
                </c:pt>
                <c:pt idx="2589">
                  <c:v>42103.668275462966</c:v>
                </c:pt>
                <c:pt idx="2590">
                  <c:v>42103.668333333335</c:v>
                </c:pt>
                <c:pt idx="2591">
                  <c:v>42103.668379629627</c:v>
                </c:pt>
                <c:pt idx="2592">
                  <c:v>42103.668437499997</c:v>
                </c:pt>
                <c:pt idx="2593">
                  <c:v>42103.668495370373</c:v>
                </c:pt>
                <c:pt idx="2594">
                  <c:v>42103.668553240743</c:v>
                </c:pt>
                <c:pt idx="2595">
                  <c:v>42103.668599537035</c:v>
                </c:pt>
                <c:pt idx="2596">
                  <c:v>42103.668657407405</c:v>
                </c:pt>
                <c:pt idx="2597">
                  <c:v>42103.668715277781</c:v>
                </c:pt>
                <c:pt idx="2598">
                  <c:v>42103.668761574074</c:v>
                </c:pt>
                <c:pt idx="2599">
                  <c:v>42103.668819444443</c:v>
                </c:pt>
                <c:pt idx="2600">
                  <c:v>42103.668877314813</c:v>
                </c:pt>
                <c:pt idx="2601">
                  <c:v>42103.668935185182</c:v>
                </c:pt>
                <c:pt idx="2602">
                  <c:v>42103.668981481482</c:v>
                </c:pt>
                <c:pt idx="2603">
                  <c:v>42103.669039351851</c:v>
                </c:pt>
                <c:pt idx="2604">
                  <c:v>42103.66909722222</c:v>
                </c:pt>
                <c:pt idx="2605">
                  <c:v>42103.66915509259</c:v>
                </c:pt>
                <c:pt idx="2606">
                  <c:v>42103.66920138889</c:v>
                </c:pt>
                <c:pt idx="2607">
                  <c:v>42103.669259259259</c:v>
                </c:pt>
                <c:pt idx="2608">
                  <c:v>42103.669317129628</c:v>
                </c:pt>
                <c:pt idx="2609">
                  <c:v>42103.669363425928</c:v>
                </c:pt>
                <c:pt idx="2610">
                  <c:v>42103.669421296298</c:v>
                </c:pt>
                <c:pt idx="2611">
                  <c:v>42103.669479166667</c:v>
                </c:pt>
                <c:pt idx="2612">
                  <c:v>42103.669537037036</c:v>
                </c:pt>
                <c:pt idx="2613">
                  <c:v>42103.669583333336</c:v>
                </c:pt>
                <c:pt idx="2614">
                  <c:v>42103.669641203705</c:v>
                </c:pt>
                <c:pt idx="2615">
                  <c:v>42103.669699074075</c:v>
                </c:pt>
                <c:pt idx="2616">
                  <c:v>42103.669745370367</c:v>
                </c:pt>
                <c:pt idx="2617">
                  <c:v>42103.669803240744</c:v>
                </c:pt>
                <c:pt idx="2618">
                  <c:v>42103.669861111113</c:v>
                </c:pt>
                <c:pt idx="2619">
                  <c:v>42103.669918981483</c:v>
                </c:pt>
                <c:pt idx="2620">
                  <c:v>42103.669965277775</c:v>
                </c:pt>
                <c:pt idx="2621">
                  <c:v>42103.670023148145</c:v>
                </c:pt>
                <c:pt idx="2622">
                  <c:v>42103.670081018521</c:v>
                </c:pt>
                <c:pt idx="2623">
                  <c:v>42103.670138888891</c:v>
                </c:pt>
                <c:pt idx="2624">
                  <c:v>42103.670185185183</c:v>
                </c:pt>
                <c:pt idx="2625">
                  <c:v>42103.670243055552</c:v>
                </c:pt>
                <c:pt idx="2626">
                  <c:v>42103.670300925929</c:v>
                </c:pt>
                <c:pt idx="2627">
                  <c:v>42103.670347222222</c:v>
                </c:pt>
                <c:pt idx="2628">
                  <c:v>42103.670405092591</c:v>
                </c:pt>
                <c:pt idx="2629">
                  <c:v>42103.67046296296</c:v>
                </c:pt>
                <c:pt idx="2630">
                  <c:v>42103.670520833337</c:v>
                </c:pt>
                <c:pt idx="2631">
                  <c:v>42103.670567129629</c:v>
                </c:pt>
                <c:pt idx="2632">
                  <c:v>42103.670624999999</c:v>
                </c:pt>
                <c:pt idx="2633">
                  <c:v>42103.670682870368</c:v>
                </c:pt>
                <c:pt idx="2634">
                  <c:v>42103.670729166668</c:v>
                </c:pt>
                <c:pt idx="2635">
                  <c:v>42103.670787037037</c:v>
                </c:pt>
                <c:pt idx="2636">
                  <c:v>42103.670844907407</c:v>
                </c:pt>
                <c:pt idx="2637">
                  <c:v>42103.670902777776</c:v>
                </c:pt>
                <c:pt idx="2638">
                  <c:v>42103.670949074076</c:v>
                </c:pt>
                <c:pt idx="2639">
                  <c:v>42103.671006944445</c:v>
                </c:pt>
                <c:pt idx="2640">
                  <c:v>42103.671064814815</c:v>
                </c:pt>
                <c:pt idx="2641">
                  <c:v>42103.671111111114</c:v>
                </c:pt>
                <c:pt idx="2642">
                  <c:v>42103.671168981484</c:v>
                </c:pt>
                <c:pt idx="2643">
                  <c:v>42103.671226851853</c:v>
                </c:pt>
                <c:pt idx="2644">
                  <c:v>42103.671284722222</c:v>
                </c:pt>
                <c:pt idx="2645">
                  <c:v>42103.671331018515</c:v>
                </c:pt>
                <c:pt idx="2646">
                  <c:v>42103.671388888892</c:v>
                </c:pt>
                <c:pt idx="2647">
                  <c:v>42103.671446759261</c:v>
                </c:pt>
                <c:pt idx="2648">
                  <c:v>42103.67150462963</c:v>
                </c:pt>
                <c:pt idx="2649">
                  <c:v>42103.671550925923</c:v>
                </c:pt>
                <c:pt idx="2650">
                  <c:v>42103.6716087963</c:v>
                </c:pt>
                <c:pt idx="2651">
                  <c:v>42103.671666666669</c:v>
                </c:pt>
                <c:pt idx="2652">
                  <c:v>42103.671712962961</c:v>
                </c:pt>
                <c:pt idx="2653">
                  <c:v>42103.671770833331</c:v>
                </c:pt>
                <c:pt idx="2654">
                  <c:v>42103.6718287037</c:v>
                </c:pt>
                <c:pt idx="2655">
                  <c:v>42103.671886574077</c:v>
                </c:pt>
                <c:pt idx="2656">
                  <c:v>42103.671932870369</c:v>
                </c:pt>
                <c:pt idx="2657">
                  <c:v>42103.671990740739</c:v>
                </c:pt>
                <c:pt idx="2658">
                  <c:v>42103.672048611108</c:v>
                </c:pt>
                <c:pt idx="2659">
                  <c:v>42103.672106481485</c:v>
                </c:pt>
                <c:pt idx="2660">
                  <c:v>42103.672152777777</c:v>
                </c:pt>
                <c:pt idx="2661">
                  <c:v>42103.672210648147</c:v>
                </c:pt>
                <c:pt idx="2662">
                  <c:v>42103.672268518516</c:v>
                </c:pt>
                <c:pt idx="2663">
                  <c:v>42103.672326388885</c:v>
                </c:pt>
                <c:pt idx="2664">
                  <c:v>42103.672372685185</c:v>
                </c:pt>
                <c:pt idx="2665">
                  <c:v>42103.672430555554</c:v>
                </c:pt>
                <c:pt idx="2666">
                  <c:v>42103.672488425924</c:v>
                </c:pt>
                <c:pt idx="2667">
                  <c:v>42103.672534722224</c:v>
                </c:pt>
                <c:pt idx="2668">
                  <c:v>42103.672592592593</c:v>
                </c:pt>
                <c:pt idx="2669">
                  <c:v>42103.672650462962</c:v>
                </c:pt>
                <c:pt idx="2670">
                  <c:v>42103.672708333332</c:v>
                </c:pt>
                <c:pt idx="2671">
                  <c:v>42103.672754629632</c:v>
                </c:pt>
                <c:pt idx="2672">
                  <c:v>42103.672812500001</c:v>
                </c:pt>
                <c:pt idx="2673">
                  <c:v>42103.67287037037</c:v>
                </c:pt>
                <c:pt idx="2674">
                  <c:v>42103.67292824074</c:v>
                </c:pt>
                <c:pt idx="2675">
                  <c:v>42103.672974537039</c:v>
                </c:pt>
                <c:pt idx="2676">
                  <c:v>42103.673032407409</c:v>
                </c:pt>
                <c:pt idx="2677">
                  <c:v>42103.673090277778</c:v>
                </c:pt>
                <c:pt idx="2678">
                  <c:v>42103.673136574071</c:v>
                </c:pt>
                <c:pt idx="2679">
                  <c:v>42103.673194444447</c:v>
                </c:pt>
                <c:pt idx="2680">
                  <c:v>42103.673252314817</c:v>
                </c:pt>
                <c:pt idx="2681">
                  <c:v>42103.673310185186</c:v>
                </c:pt>
                <c:pt idx="2682">
                  <c:v>42103.673356481479</c:v>
                </c:pt>
                <c:pt idx="2683">
                  <c:v>42103.673414351855</c:v>
                </c:pt>
                <c:pt idx="2684">
                  <c:v>42103.673472222225</c:v>
                </c:pt>
                <c:pt idx="2685">
                  <c:v>42103.673518518517</c:v>
                </c:pt>
                <c:pt idx="2686">
                  <c:v>42103.673576388886</c:v>
                </c:pt>
                <c:pt idx="2687">
                  <c:v>42103.673634259256</c:v>
                </c:pt>
                <c:pt idx="2688">
                  <c:v>42103.673692129632</c:v>
                </c:pt>
                <c:pt idx="2689">
                  <c:v>42103.673738425925</c:v>
                </c:pt>
                <c:pt idx="2690">
                  <c:v>42103.673796296294</c:v>
                </c:pt>
                <c:pt idx="2691">
                  <c:v>42103.673854166664</c:v>
                </c:pt>
                <c:pt idx="2692">
                  <c:v>42103.673900462964</c:v>
                </c:pt>
                <c:pt idx="2693">
                  <c:v>42103.673958333333</c:v>
                </c:pt>
                <c:pt idx="2694">
                  <c:v>42103.674016203702</c:v>
                </c:pt>
                <c:pt idx="2695">
                  <c:v>42103.674074074072</c:v>
                </c:pt>
                <c:pt idx="2696">
                  <c:v>42103.674120370371</c:v>
                </c:pt>
                <c:pt idx="2697">
                  <c:v>42103.674178240741</c:v>
                </c:pt>
                <c:pt idx="2698">
                  <c:v>42103.67423611111</c:v>
                </c:pt>
                <c:pt idx="2699">
                  <c:v>42103.674293981479</c:v>
                </c:pt>
                <c:pt idx="2700">
                  <c:v>42103.674340277779</c:v>
                </c:pt>
                <c:pt idx="2701">
                  <c:v>42103.674398148149</c:v>
                </c:pt>
                <c:pt idx="2702">
                  <c:v>42103.674456018518</c:v>
                </c:pt>
                <c:pt idx="2703">
                  <c:v>42103.674502314818</c:v>
                </c:pt>
                <c:pt idx="2704">
                  <c:v>42103.674560185187</c:v>
                </c:pt>
                <c:pt idx="2705">
                  <c:v>42103.674618055556</c:v>
                </c:pt>
                <c:pt idx="2706">
                  <c:v>42103.674675925926</c:v>
                </c:pt>
                <c:pt idx="2707">
                  <c:v>42103.674722222226</c:v>
                </c:pt>
                <c:pt idx="2708">
                  <c:v>42103.674780092595</c:v>
                </c:pt>
                <c:pt idx="2709">
                  <c:v>42103.674837962964</c:v>
                </c:pt>
                <c:pt idx="2710">
                  <c:v>42103.674884259257</c:v>
                </c:pt>
                <c:pt idx="2711">
                  <c:v>42103.674942129626</c:v>
                </c:pt>
                <c:pt idx="2712">
                  <c:v>42103.675000000003</c:v>
                </c:pt>
                <c:pt idx="2713">
                  <c:v>42103.675057870372</c:v>
                </c:pt>
                <c:pt idx="2714">
                  <c:v>42103.675104166665</c:v>
                </c:pt>
                <c:pt idx="2715">
                  <c:v>42103.675162037034</c:v>
                </c:pt>
                <c:pt idx="2716">
                  <c:v>42103.675219907411</c:v>
                </c:pt>
                <c:pt idx="2717">
                  <c:v>42103.67527777778</c:v>
                </c:pt>
                <c:pt idx="2718">
                  <c:v>42103.675324074073</c:v>
                </c:pt>
                <c:pt idx="2719">
                  <c:v>42103.675381944442</c:v>
                </c:pt>
                <c:pt idx="2720">
                  <c:v>42103.675439814811</c:v>
                </c:pt>
                <c:pt idx="2721">
                  <c:v>42103.675486111111</c:v>
                </c:pt>
                <c:pt idx="2722">
                  <c:v>42103.675543981481</c:v>
                </c:pt>
                <c:pt idx="2723">
                  <c:v>42103.67560185185</c:v>
                </c:pt>
                <c:pt idx="2724">
                  <c:v>42103.675659722219</c:v>
                </c:pt>
                <c:pt idx="2725">
                  <c:v>42103.675706018519</c:v>
                </c:pt>
                <c:pt idx="2726">
                  <c:v>42103.675763888888</c:v>
                </c:pt>
                <c:pt idx="2727">
                  <c:v>42103.675821759258</c:v>
                </c:pt>
                <c:pt idx="2728">
                  <c:v>42103.675879629627</c:v>
                </c:pt>
                <c:pt idx="2729">
                  <c:v>42103.675925925927</c:v>
                </c:pt>
                <c:pt idx="2730">
                  <c:v>42103.675983796296</c:v>
                </c:pt>
                <c:pt idx="2731">
                  <c:v>42103.676041666666</c:v>
                </c:pt>
                <c:pt idx="2732">
                  <c:v>42103.676099537035</c:v>
                </c:pt>
                <c:pt idx="2733">
                  <c:v>42103.676145833335</c:v>
                </c:pt>
                <c:pt idx="2734">
                  <c:v>42103.676203703704</c:v>
                </c:pt>
                <c:pt idx="2735">
                  <c:v>42103.676261574074</c:v>
                </c:pt>
                <c:pt idx="2736">
                  <c:v>42103.676307870373</c:v>
                </c:pt>
                <c:pt idx="2737">
                  <c:v>42103.676365740743</c:v>
                </c:pt>
                <c:pt idx="2738">
                  <c:v>42103.676423611112</c:v>
                </c:pt>
                <c:pt idx="2739">
                  <c:v>42103.676481481481</c:v>
                </c:pt>
                <c:pt idx="2740">
                  <c:v>42103.676527777781</c:v>
                </c:pt>
                <c:pt idx="2741">
                  <c:v>42103.676585648151</c:v>
                </c:pt>
                <c:pt idx="2742">
                  <c:v>42103.67664351852</c:v>
                </c:pt>
                <c:pt idx="2743">
                  <c:v>42103.676701388889</c:v>
                </c:pt>
                <c:pt idx="2744">
                  <c:v>42103.676747685182</c:v>
                </c:pt>
                <c:pt idx="2745">
                  <c:v>42103.676805555559</c:v>
                </c:pt>
                <c:pt idx="2746">
                  <c:v>42103.676863425928</c:v>
                </c:pt>
                <c:pt idx="2747">
                  <c:v>42103.67690972222</c:v>
                </c:pt>
                <c:pt idx="2748">
                  <c:v>42103.67696759259</c:v>
                </c:pt>
                <c:pt idx="2749">
                  <c:v>42103.677025462966</c:v>
                </c:pt>
                <c:pt idx="2750">
                  <c:v>42103.677083333336</c:v>
                </c:pt>
                <c:pt idx="2751">
                  <c:v>42103.677129629628</c:v>
                </c:pt>
                <c:pt idx="2752">
                  <c:v>42103.677187499998</c:v>
                </c:pt>
                <c:pt idx="2753">
                  <c:v>42103.677245370367</c:v>
                </c:pt>
                <c:pt idx="2754">
                  <c:v>42103.677291666667</c:v>
                </c:pt>
                <c:pt idx="2755">
                  <c:v>42103.677349537036</c:v>
                </c:pt>
                <c:pt idx="2756">
                  <c:v>42103.677407407406</c:v>
                </c:pt>
                <c:pt idx="2757">
                  <c:v>42103.677465277775</c:v>
                </c:pt>
                <c:pt idx="2758">
                  <c:v>42103.677511574075</c:v>
                </c:pt>
                <c:pt idx="2759">
                  <c:v>42103.677569444444</c:v>
                </c:pt>
                <c:pt idx="2760">
                  <c:v>42103.677627314813</c:v>
                </c:pt>
                <c:pt idx="2761">
                  <c:v>42103.677685185183</c:v>
                </c:pt>
                <c:pt idx="2762">
                  <c:v>42103.677731481483</c:v>
                </c:pt>
                <c:pt idx="2763">
                  <c:v>42103.677789351852</c:v>
                </c:pt>
                <c:pt idx="2764">
                  <c:v>42103.677847222221</c:v>
                </c:pt>
                <c:pt idx="2765">
                  <c:v>42103.677893518521</c:v>
                </c:pt>
                <c:pt idx="2766">
                  <c:v>42103.677951388891</c:v>
                </c:pt>
                <c:pt idx="2767">
                  <c:v>42103.67800925926</c:v>
                </c:pt>
                <c:pt idx="2768">
                  <c:v>42103.678067129629</c:v>
                </c:pt>
                <c:pt idx="2769">
                  <c:v>42103.678113425929</c:v>
                </c:pt>
                <c:pt idx="2770">
                  <c:v>42103.678171296298</c:v>
                </c:pt>
                <c:pt idx="2771">
                  <c:v>42103.678229166668</c:v>
                </c:pt>
                <c:pt idx="2772">
                  <c:v>42103.67827546296</c:v>
                </c:pt>
                <c:pt idx="2773">
                  <c:v>42103.678333333337</c:v>
                </c:pt>
                <c:pt idx="2774">
                  <c:v>42103.678391203706</c:v>
                </c:pt>
                <c:pt idx="2775">
                  <c:v>42103.678449074076</c:v>
                </c:pt>
                <c:pt idx="2776">
                  <c:v>42103.678495370368</c:v>
                </c:pt>
                <c:pt idx="2777">
                  <c:v>42103.678553240738</c:v>
                </c:pt>
                <c:pt idx="2778">
                  <c:v>42103.678611111114</c:v>
                </c:pt>
                <c:pt idx="2779">
                  <c:v>42103.678657407407</c:v>
                </c:pt>
                <c:pt idx="2780">
                  <c:v>42103.678715277776</c:v>
                </c:pt>
                <c:pt idx="2781">
                  <c:v>42103.678773148145</c:v>
                </c:pt>
                <c:pt idx="2782">
                  <c:v>42103.678831018522</c:v>
                </c:pt>
                <c:pt idx="2783">
                  <c:v>42103.678877314815</c:v>
                </c:pt>
                <c:pt idx="2784">
                  <c:v>42103.678935185184</c:v>
                </c:pt>
                <c:pt idx="2785">
                  <c:v>42103.678993055553</c:v>
                </c:pt>
                <c:pt idx="2786">
                  <c:v>42103.679050925923</c:v>
                </c:pt>
                <c:pt idx="2787">
                  <c:v>42103.679097222222</c:v>
                </c:pt>
                <c:pt idx="2788">
                  <c:v>42103.679155092592</c:v>
                </c:pt>
                <c:pt idx="2789">
                  <c:v>42103.679212962961</c:v>
                </c:pt>
                <c:pt idx="2790">
                  <c:v>42103.679259259261</c:v>
                </c:pt>
                <c:pt idx="2791">
                  <c:v>42103.67931712963</c:v>
                </c:pt>
                <c:pt idx="2792">
                  <c:v>42103.679375</c:v>
                </c:pt>
                <c:pt idx="2793">
                  <c:v>42103.679432870369</c:v>
                </c:pt>
                <c:pt idx="2794">
                  <c:v>42103.679479166669</c:v>
                </c:pt>
                <c:pt idx="2795">
                  <c:v>42103.679537037038</c:v>
                </c:pt>
                <c:pt idx="2796">
                  <c:v>42103.679594907408</c:v>
                </c:pt>
                <c:pt idx="2797">
                  <c:v>42103.679652777777</c:v>
                </c:pt>
                <c:pt idx="2798">
                  <c:v>42103.679699074077</c:v>
                </c:pt>
                <c:pt idx="2799">
                  <c:v>42103.679756944446</c:v>
                </c:pt>
                <c:pt idx="2800">
                  <c:v>42103.679814814815</c:v>
                </c:pt>
                <c:pt idx="2801">
                  <c:v>42103.679861111108</c:v>
                </c:pt>
                <c:pt idx="2802">
                  <c:v>42103.679918981485</c:v>
                </c:pt>
                <c:pt idx="2803">
                  <c:v>42103.679976851854</c:v>
                </c:pt>
                <c:pt idx="2804">
                  <c:v>42103.680034722223</c:v>
                </c:pt>
                <c:pt idx="2805">
                  <c:v>42103.680081018516</c:v>
                </c:pt>
                <c:pt idx="2806">
                  <c:v>42103.680138888885</c:v>
                </c:pt>
                <c:pt idx="2807">
                  <c:v>42103.680196759262</c:v>
                </c:pt>
                <c:pt idx="2808">
                  <c:v>42103.680254629631</c:v>
                </c:pt>
                <c:pt idx="2809">
                  <c:v>42103.680300925924</c:v>
                </c:pt>
                <c:pt idx="2810">
                  <c:v>42103.680358796293</c:v>
                </c:pt>
                <c:pt idx="2811">
                  <c:v>42103.68041666667</c:v>
                </c:pt>
                <c:pt idx="2812">
                  <c:v>42103.680474537039</c:v>
                </c:pt>
                <c:pt idx="2813">
                  <c:v>42103.680520833332</c:v>
                </c:pt>
                <c:pt idx="2814">
                  <c:v>42103.680578703701</c:v>
                </c:pt>
                <c:pt idx="2815">
                  <c:v>42103.680636574078</c:v>
                </c:pt>
                <c:pt idx="2816">
                  <c:v>42103.68068287037</c:v>
                </c:pt>
                <c:pt idx="2817">
                  <c:v>42103.68074074074</c:v>
                </c:pt>
                <c:pt idx="2818">
                  <c:v>42103.680798611109</c:v>
                </c:pt>
                <c:pt idx="2819">
                  <c:v>42103.680856481478</c:v>
                </c:pt>
                <c:pt idx="2820">
                  <c:v>42103.680902777778</c:v>
                </c:pt>
                <c:pt idx="2821">
                  <c:v>42103.680960648147</c:v>
                </c:pt>
                <c:pt idx="2822">
                  <c:v>42103.681018518517</c:v>
                </c:pt>
                <c:pt idx="2823">
                  <c:v>42103.681076388886</c:v>
                </c:pt>
                <c:pt idx="2824">
                  <c:v>42103.681122685186</c:v>
                </c:pt>
                <c:pt idx="2825">
                  <c:v>42103.681180555555</c:v>
                </c:pt>
                <c:pt idx="2826">
                  <c:v>42103.681238425925</c:v>
                </c:pt>
                <c:pt idx="2827">
                  <c:v>42103.681284722225</c:v>
                </c:pt>
                <c:pt idx="2828">
                  <c:v>42103.681342592594</c:v>
                </c:pt>
                <c:pt idx="2829">
                  <c:v>42103.681400462963</c:v>
                </c:pt>
                <c:pt idx="2830">
                  <c:v>42103.681458333333</c:v>
                </c:pt>
                <c:pt idx="2831">
                  <c:v>42103.681504629632</c:v>
                </c:pt>
                <c:pt idx="2832">
                  <c:v>42103.681562500002</c:v>
                </c:pt>
                <c:pt idx="2833">
                  <c:v>42103.681620370371</c:v>
                </c:pt>
                <c:pt idx="2834">
                  <c:v>42103.681666666664</c:v>
                </c:pt>
                <c:pt idx="2835">
                  <c:v>42103.68172453704</c:v>
                </c:pt>
                <c:pt idx="2836">
                  <c:v>42103.68178240741</c:v>
                </c:pt>
                <c:pt idx="2837">
                  <c:v>42103.681840277779</c:v>
                </c:pt>
                <c:pt idx="2838">
                  <c:v>42103.681886574072</c:v>
                </c:pt>
                <c:pt idx="2839">
                  <c:v>42103.681944444441</c:v>
                </c:pt>
                <c:pt idx="2840">
                  <c:v>42103.682002314818</c:v>
                </c:pt>
                <c:pt idx="2841">
                  <c:v>42103.682060185187</c:v>
                </c:pt>
                <c:pt idx="2842">
                  <c:v>42103.682106481479</c:v>
                </c:pt>
                <c:pt idx="2843">
                  <c:v>42103.682164351849</c:v>
                </c:pt>
                <c:pt idx="2844">
                  <c:v>42103.682222222225</c:v>
                </c:pt>
                <c:pt idx="2845">
                  <c:v>42103.682268518518</c:v>
                </c:pt>
                <c:pt idx="2846">
                  <c:v>42103.682326388887</c:v>
                </c:pt>
                <c:pt idx="2847">
                  <c:v>42103.682384259257</c:v>
                </c:pt>
                <c:pt idx="2848">
                  <c:v>42103.682442129626</c:v>
                </c:pt>
                <c:pt idx="2849">
                  <c:v>42103.682488425926</c:v>
                </c:pt>
                <c:pt idx="2850">
                  <c:v>42103.682546296295</c:v>
                </c:pt>
                <c:pt idx="2851">
                  <c:v>42103.682604166665</c:v>
                </c:pt>
                <c:pt idx="2852">
                  <c:v>42103.682650462964</c:v>
                </c:pt>
                <c:pt idx="2853">
                  <c:v>42103.682708333334</c:v>
                </c:pt>
                <c:pt idx="2854">
                  <c:v>42103.682766203703</c:v>
                </c:pt>
                <c:pt idx="2855">
                  <c:v>42103.682824074072</c:v>
                </c:pt>
                <c:pt idx="2856">
                  <c:v>42103.682870370372</c:v>
                </c:pt>
                <c:pt idx="2857">
                  <c:v>42103.682928240742</c:v>
                </c:pt>
                <c:pt idx="2858">
                  <c:v>42103.682986111111</c:v>
                </c:pt>
                <c:pt idx="2859">
                  <c:v>42103.683032407411</c:v>
                </c:pt>
                <c:pt idx="2860">
                  <c:v>42103.68309027778</c:v>
                </c:pt>
                <c:pt idx="2861">
                  <c:v>42103.683148148149</c:v>
                </c:pt>
                <c:pt idx="2862">
                  <c:v>42103.683206018519</c:v>
                </c:pt>
                <c:pt idx="2863">
                  <c:v>42103.683252314811</c:v>
                </c:pt>
                <c:pt idx="2864">
                  <c:v>42103.683310185188</c:v>
                </c:pt>
                <c:pt idx="2865">
                  <c:v>42103.683368055557</c:v>
                </c:pt>
                <c:pt idx="2866">
                  <c:v>42103.683425925927</c:v>
                </c:pt>
                <c:pt idx="2867">
                  <c:v>42103.683472222219</c:v>
                </c:pt>
                <c:pt idx="2868">
                  <c:v>42103.683530092596</c:v>
                </c:pt>
                <c:pt idx="2869">
                  <c:v>42103.683587962965</c:v>
                </c:pt>
                <c:pt idx="2870">
                  <c:v>42103.683634259258</c:v>
                </c:pt>
                <c:pt idx="2871">
                  <c:v>42103.683692129627</c:v>
                </c:pt>
                <c:pt idx="2872">
                  <c:v>42103.683749999997</c:v>
                </c:pt>
                <c:pt idx="2873">
                  <c:v>42103.683807870373</c:v>
                </c:pt>
                <c:pt idx="2874">
                  <c:v>42103.683854166666</c:v>
                </c:pt>
                <c:pt idx="2875">
                  <c:v>42103.683912037035</c:v>
                </c:pt>
                <c:pt idx="2876">
                  <c:v>42103.683969907404</c:v>
                </c:pt>
                <c:pt idx="2877">
                  <c:v>42103.684027777781</c:v>
                </c:pt>
                <c:pt idx="2878">
                  <c:v>42103.684074074074</c:v>
                </c:pt>
                <c:pt idx="2879">
                  <c:v>42103.684131944443</c:v>
                </c:pt>
                <c:pt idx="2880">
                  <c:v>42103.684189814812</c:v>
                </c:pt>
                <c:pt idx="2881">
                  <c:v>42103.684247685182</c:v>
                </c:pt>
                <c:pt idx="2882">
                  <c:v>42103.684293981481</c:v>
                </c:pt>
                <c:pt idx="2883">
                  <c:v>42103.684351851851</c:v>
                </c:pt>
                <c:pt idx="2884">
                  <c:v>42103.68440972222</c:v>
                </c:pt>
                <c:pt idx="2885">
                  <c:v>42103.684467592589</c:v>
                </c:pt>
                <c:pt idx="2886">
                  <c:v>42103.684513888889</c:v>
                </c:pt>
                <c:pt idx="2887">
                  <c:v>42103.684571759259</c:v>
                </c:pt>
                <c:pt idx="2888">
                  <c:v>42103.684629629628</c:v>
                </c:pt>
                <c:pt idx="2889">
                  <c:v>42103.684675925928</c:v>
                </c:pt>
                <c:pt idx="2890">
                  <c:v>42103.684733796297</c:v>
                </c:pt>
                <c:pt idx="2891">
                  <c:v>42103.684791666667</c:v>
                </c:pt>
                <c:pt idx="2892">
                  <c:v>42103.684849537036</c:v>
                </c:pt>
                <c:pt idx="2893">
                  <c:v>42103.684895833336</c:v>
                </c:pt>
                <c:pt idx="2894">
                  <c:v>42103.684953703705</c:v>
                </c:pt>
                <c:pt idx="2895">
                  <c:v>42103.685011574074</c:v>
                </c:pt>
                <c:pt idx="2896">
                  <c:v>42103.685057870367</c:v>
                </c:pt>
                <c:pt idx="2897">
                  <c:v>42103.685115740744</c:v>
                </c:pt>
                <c:pt idx="2898">
                  <c:v>42103.685173611113</c:v>
                </c:pt>
                <c:pt idx="2899">
                  <c:v>42103.685231481482</c:v>
                </c:pt>
                <c:pt idx="2900">
                  <c:v>42103.685277777775</c:v>
                </c:pt>
                <c:pt idx="2901">
                  <c:v>42103.685335648152</c:v>
                </c:pt>
                <c:pt idx="2902">
                  <c:v>42103.685393518521</c:v>
                </c:pt>
                <c:pt idx="2903">
                  <c:v>42103.68545138889</c:v>
                </c:pt>
                <c:pt idx="2904">
                  <c:v>42103.685497685183</c:v>
                </c:pt>
                <c:pt idx="2905">
                  <c:v>42103.685555555552</c:v>
                </c:pt>
                <c:pt idx="2906">
                  <c:v>42103.685613425929</c:v>
                </c:pt>
                <c:pt idx="2907">
                  <c:v>42103.685659722221</c:v>
                </c:pt>
                <c:pt idx="2908">
                  <c:v>42103.685717592591</c:v>
                </c:pt>
                <c:pt idx="2909">
                  <c:v>42103.68577546296</c:v>
                </c:pt>
                <c:pt idx="2910">
                  <c:v>42103.685833333337</c:v>
                </c:pt>
                <c:pt idx="2911">
                  <c:v>42103.685879629629</c:v>
                </c:pt>
                <c:pt idx="2912">
                  <c:v>42103.685937499999</c:v>
                </c:pt>
                <c:pt idx="2913">
                  <c:v>42103.685995370368</c:v>
                </c:pt>
                <c:pt idx="2914">
                  <c:v>42103.686053240737</c:v>
                </c:pt>
                <c:pt idx="2915">
                  <c:v>42103.686099537037</c:v>
                </c:pt>
                <c:pt idx="2916">
                  <c:v>42103.686157407406</c:v>
                </c:pt>
                <c:pt idx="2917">
                  <c:v>42103.686215277776</c:v>
                </c:pt>
                <c:pt idx="2918">
                  <c:v>42103.686261574076</c:v>
                </c:pt>
                <c:pt idx="2919">
                  <c:v>42103.686319444445</c:v>
                </c:pt>
                <c:pt idx="2920">
                  <c:v>42103.686377314814</c:v>
                </c:pt>
                <c:pt idx="2921">
                  <c:v>42103.686435185184</c:v>
                </c:pt>
                <c:pt idx="2922">
                  <c:v>42103.686481481483</c:v>
                </c:pt>
                <c:pt idx="2923">
                  <c:v>42103.686539351853</c:v>
                </c:pt>
                <c:pt idx="2924">
                  <c:v>42103.686597222222</c:v>
                </c:pt>
                <c:pt idx="2925">
                  <c:v>42103.686655092592</c:v>
                </c:pt>
                <c:pt idx="2926">
                  <c:v>42103.686701388891</c:v>
                </c:pt>
                <c:pt idx="2927">
                  <c:v>42103.686759259261</c:v>
                </c:pt>
                <c:pt idx="2928">
                  <c:v>42103.68681712963</c:v>
                </c:pt>
                <c:pt idx="2929">
                  <c:v>42103.686863425923</c:v>
                </c:pt>
                <c:pt idx="2930">
                  <c:v>42103.686921296299</c:v>
                </c:pt>
                <c:pt idx="2931">
                  <c:v>42103.686979166669</c:v>
                </c:pt>
                <c:pt idx="2932">
                  <c:v>42103.687037037038</c:v>
                </c:pt>
                <c:pt idx="2933">
                  <c:v>42103.687083333331</c:v>
                </c:pt>
                <c:pt idx="2934">
                  <c:v>42103.687141203707</c:v>
                </c:pt>
                <c:pt idx="2935">
                  <c:v>42103.687199074076</c:v>
                </c:pt>
                <c:pt idx="2936">
                  <c:v>42103.687245370369</c:v>
                </c:pt>
                <c:pt idx="2937">
                  <c:v>42103.687303240738</c:v>
                </c:pt>
                <c:pt idx="2938">
                  <c:v>42103.687361111108</c:v>
                </c:pt>
                <c:pt idx="2939">
                  <c:v>42103.687418981484</c:v>
                </c:pt>
                <c:pt idx="2940">
                  <c:v>42103.687465277777</c:v>
                </c:pt>
                <c:pt idx="2941">
                  <c:v>42103.687523148146</c:v>
                </c:pt>
                <c:pt idx="2942">
                  <c:v>42103.687581018516</c:v>
                </c:pt>
                <c:pt idx="2943">
                  <c:v>42103.687638888892</c:v>
                </c:pt>
                <c:pt idx="2944">
                  <c:v>42103.687685185185</c:v>
                </c:pt>
                <c:pt idx="2945">
                  <c:v>42103.687743055554</c:v>
                </c:pt>
                <c:pt idx="2946">
                  <c:v>42103.687800925924</c:v>
                </c:pt>
                <c:pt idx="2947">
                  <c:v>42103.687847222223</c:v>
                </c:pt>
                <c:pt idx="2948">
                  <c:v>42103.687905092593</c:v>
                </c:pt>
                <c:pt idx="2949">
                  <c:v>42103.687962962962</c:v>
                </c:pt>
                <c:pt idx="2950">
                  <c:v>42103.688020833331</c:v>
                </c:pt>
                <c:pt idx="2951">
                  <c:v>42103.688067129631</c:v>
                </c:pt>
                <c:pt idx="2952">
                  <c:v>42103.688125000001</c:v>
                </c:pt>
                <c:pt idx="2953">
                  <c:v>42103.68818287037</c:v>
                </c:pt>
                <c:pt idx="2954">
                  <c:v>42103.688240740739</c:v>
                </c:pt>
                <c:pt idx="2955">
                  <c:v>42103.688287037039</c:v>
                </c:pt>
                <c:pt idx="2956">
                  <c:v>42103.688344907408</c:v>
                </c:pt>
                <c:pt idx="2957">
                  <c:v>42103.688402777778</c:v>
                </c:pt>
                <c:pt idx="2958">
                  <c:v>42103.688460648147</c:v>
                </c:pt>
                <c:pt idx="2959">
                  <c:v>42103.688506944447</c:v>
                </c:pt>
                <c:pt idx="2960">
                  <c:v>42103.688564814816</c:v>
                </c:pt>
                <c:pt idx="2961">
                  <c:v>42103.688622685186</c:v>
                </c:pt>
                <c:pt idx="2962">
                  <c:v>42103.688680555555</c:v>
                </c:pt>
                <c:pt idx="2963">
                  <c:v>42103.688726851855</c:v>
                </c:pt>
                <c:pt idx="2964">
                  <c:v>42103.688784722224</c:v>
                </c:pt>
                <c:pt idx="2965">
                  <c:v>42103.688842592594</c:v>
                </c:pt>
                <c:pt idx="2966">
                  <c:v>42103.688888888886</c:v>
                </c:pt>
                <c:pt idx="2967">
                  <c:v>42103.688946759263</c:v>
                </c:pt>
                <c:pt idx="2968">
                  <c:v>42103.689004629632</c:v>
                </c:pt>
                <c:pt idx="2969">
                  <c:v>42103.689062500001</c:v>
                </c:pt>
                <c:pt idx="2970">
                  <c:v>42103.689108796294</c:v>
                </c:pt>
                <c:pt idx="2971">
                  <c:v>42103.689166666663</c:v>
                </c:pt>
                <c:pt idx="2972">
                  <c:v>42103.68922453704</c:v>
                </c:pt>
                <c:pt idx="2973">
                  <c:v>42103.689270833333</c:v>
                </c:pt>
                <c:pt idx="2974">
                  <c:v>42103.689328703702</c:v>
                </c:pt>
                <c:pt idx="2975">
                  <c:v>42103.689386574071</c:v>
                </c:pt>
                <c:pt idx="2976">
                  <c:v>42103.689444444448</c:v>
                </c:pt>
                <c:pt idx="2977">
                  <c:v>42103.68949074074</c:v>
                </c:pt>
                <c:pt idx="2978">
                  <c:v>42103.68954861111</c:v>
                </c:pt>
                <c:pt idx="2979">
                  <c:v>42103.689606481479</c:v>
                </c:pt>
                <c:pt idx="2980">
                  <c:v>42103.689664351848</c:v>
                </c:pt>
                <c:pt idx="2981">
                  <c:v>42103.689710648148</c:v>
                </c:pt>
                <c:pt idx="2982">
                  <c:v>42103.689768518518</c:v>
                </c:pt>
                <c:pt idx="2983">
                  <c:v>42103.689826388887</c:v>
                </c:pt>
                <c:pt idx="2984">
                  <c:v>42103.689872685187</c:v>
                </c:pt>
                <c:pt idx="2985">
                  <c:v>42103.689930555556</c:v>
                </c:pt>
                <c:pt idx="2986">
                  <c:v>42103.689988425926</c:v>
                </c:pt>
                <c:pt idx="2987">
                  <c:v>42103.690046296295</c:v>
                </c:pt>
                <c:pt idx="2988">
                  <c:v>42103.690092592595</c:v>
                </c:pt>
                <c:pt idx="2989">
                  <c:v>42103.690150462964</c:v>
                </c:pt>
                <c:pt idx="2990">
                  <c:v>42103.690208333333</c:v>
                </c:pt>
                <c:pt idx="2991">
                  <c:v>42103.690254629626</c:v>
                </c:pt>
                <c:pt idx="2992">
                  <c:v>42103.690312500003</c:v>
                </c:pt>
                <c:pt idx="2993">
                  <c:v>42103.690370370372</c:v>
                </c:pt>
                <c:pt idx="2994">
                  <c:v>42103.690428240741</c:v>
                </c:pt>
                <c:pt idx="2995">
                  <c:v>42103.690474537034</c:v>
                </c:pt>
                <c:pt idx="2996">
                  <c:v>42103.690532407411</c:v>
                </c:pt>
                <c:pt idx="2997">
                  <c:v>42103.69059027778</c:v>
                </c:pt>
                <c:pt idx="2998">
                  <c:v>42103.690648148149</c:v>
                </c:pt>
                <c:pt idx="2999">
                  <c:v>42103.690694444442</c:v>
                </c:pt>
                <c:pt idx="3000">
                  <c:v>42103.690752314818</c:v>
                </c:pt>
                <c:pt idx="3001">
                  <c:v>42103.690810185188</c:v>
                </c:pt>
                <c:pt idx="3002">
                  <c:v>42103.69085648148</c:v>
                </c:pt>
                <c:pt idx="3003">
                  <c:v>42103.69091435185</c:v>
                </c:pt>
                <c:pt idx="3004">
                  <c:v>42103.690972222219</c:v>
                </c:pt>
                <c:pt idx="3005">
                  <c:v>42103.691030092596</c:v>
                </c:pt>
                <c:pt idx="3006">
                  <c:v>42103.691076388888</c:v>
                </c:pt>
                <c:pt idx="3007">
                  <c:v>42103.691134259258</c:v>
                </c:pt>
                <c:pt idx="3008">
                  <c:v>42103.691192129627</c:v>
                </c:pt>
                <c:pt idx="3009">
                  <c:v>42103.691238425927</c:v>
                </c:pt>
                <c:pt idx="3010">
                  <c:v>42103.691296296296</c:v>
                </c:pt>
                <c:pt idx="3011">
                  <c:v>42103.691354166665</c:v>
                </c:pt>
                <c:pt idx="3012">
                  <c:v>42103.691412037035</c:v>
                </c:pt>
                <c:pt idx="3013">
                  <c:v>42103.691458333335</c:v>
                </c:pt>
                <c:pt idx="3014">
                  <c:v>42103.691516203704</c:v>
                </c:pt>
                <c:pt idx="3015">
                  <c:v>42103.691574074073</c:v>
                </c:pt>
                <c:pt idx="3016">
                  <c:v>42103.691620370373</c:v>
                </c:pt>
                <c:pt idx="3017">
                  <c:v>42103.691678240742</c:v>
                </c:pt>
                <c:pt idx="3018">
                  <c:v>42103.691736111112</c:v>
                </c:pt>
                <c:pt idx="3019">
                  <c:v>42103.691793981481</c:v>
                </c:pt>
                <c:pt idx="3020">
                  <c:v>42103.691840277781</c:v>
                </c:pt>
                <c:pt idx="3021">
                  <c:v>42103.69189814815</c:v>
                </c:pt>
                <c:pt idx="3022">
                  <c:v>42103.69195601852</c:v>
                </c:pt>
                <c:pt idx="3023">
                  <c:v>42103.692013888889</c:v>
                </c:pt>
                <c:pt idx="3024">
                  <c:v>42103.692060185182</c:v>
                </c:pt>
                <c:pt idx="3025">
                  <c:v>42103.692118055558</c:v>
                </c:pt>
                <c:pt idx="3026">
                  <c:v>42103.692175925928</c:v>
                </c:pt>
                <c:pt idx="3027">
                  <c:v>42103.692233796297</c:v>
                </c:pt>
                <c:pt idx="3028">
                  <c:v>42103.692280092589</c:v>
                </c:pt>
                <c:pt idx="3029">
                  <c:v>42103.692337962966</c:v>
                </c:pt>
                <c:pt idx="3030">
                  <c:v>42103.692395833335</c:v>
                </c:pt>
                <c:pt idx="3031">
                  <c:v>42103.692453703705</c:v>
                </c:pt>
                <c:pt idx="3032">
                  <c:v>42103.692499999997</c:v>
                </c:pt>
                <c:pt idx="3033">
                  <c:v>42103.692557870374</c:v>
                </c:pt>
                <c:pt idx="3034">
                  <c:v>42103.692615740743</c:v>
                </c:pt>
                <c:pt idx="3035">
                  <c:v>42103.692662037036</c:v>
                </c:pt>
                <c:pt idx="3036">
                  <c:v>42103.692719907405</c:v>
                </c:pt>
                <c:pt idx="3037">
                  <c:v>42103.692777777775</c:v>
                </c:pt>
                <c:pt idx="3038">
                  <c:v>42103.692835648151</c:v>
                </c:pt>
                <c:pt idx="3039">
                  <c:v>42103.692881944444</c:v>
                </c:pt>
                <c:pt idx="3040">
                  <c:v>42103.692939814813</c:v>
                </c:pt>
                <c:pt idx="3041">
                  <c:v>42103.692997685182</c:v>
                </c:pt>
                <c:pt idx="3042">
                  <c:v>42103.693043981482</c:v>
                </c:pt>
                <c:pt idx="3043">
                  <c:v>42103.693101851852</c:v>
                </c:pt>
                <c:pt idx="3044">
                  <c:v>42103.693159722221</c:v>
                </c:pt>
                <c:pt idx="3045">
                  <c:v>42103.69321759259</c:v>
                </c:pt>
                <c:pt idx="3046">
                  <c:v>42103.69326388889</c:v>
                </c:pt>
                <c:pt idx="3047">
                  <c:v>42103.69332175926</c:v>
                </c:pt>
                <c:pt idx="3048">
                  <c:v>42103.693379629629</c:v>
                </c:pt>
                <c:pt idx="3049">
                  <c:v>42103.693437499998</c:v>
                </c:pt>
                <c:pt idx="3050">
                  <c:v>42103.693483796298</c:v>
                </c:pt>
                <c:pt idx="3051">
                  <c:v>42103.693541666667</c:v>
                </c:pt>
                <c:pt idx="3052">
                  <c:v>42103.693599537037</c:v>
                </c:pt>
                <c:pt idx="3053">
                  <c:v>42103.693645833337</c:v>
                </c:pt>
                <c:pt idx="3054">
                  <c:v>42103.693703703706</c:v>
                </c:pt>
                <c:pt idx="3055">
                  <c:v>42103.693761574075</c:v>
                </c:pt>
                <c:pt idx="3056">
                  <c:v>42103.693819444445</c:v>
                </c:pt>
                <c:pt idx="3057">
                  <c:v>42103.693865740737</c:v>
                </c:pt>
                <c:pt idx="3058">
                  <c:v>42103.693923611114</c:v>
                </c:pt>
                <c:pt idx="3059">
                  <c:v>42103.693981481483</c:v>
                </c:pt>
                <c:pt idx="3060">
                  <c:v>42103.694027777776</c:v>
                </c:pt>
                <c:pt idx="3061">
                  <c:v>42103.694085648145</c:v>
                </c:pt>
                <c:pt idx="3062">
                  <c:v>42103.694143518522</c:v>
                </c:pt>
                <c:pt idx="3063">
                  <c:v>42103.694201388891</c:v>
                </c:pt>
                <c:pt idx="3064">
                  <c:v>42103.694247685184</c:v>
                </c:pt>
                <c:pt idx="3065">
                  <c:v>42103.694305555553</c:v>
                </c:pt>
                <c:pt idx="3066">
                  <c:v>42103.694363425922</c:v>
                </c:pt>
                <c:pt idx="3067">
                  <c:v>42103.694421296299</c:v>
                </c:pt>
                <c:pt idx="3068">
                  <c:v>42103.694467592592</c:v>
                </c:pt>
                <c:pt idx="3069">
                  <c:v>42103.694525462961</c:v>
                </c:pt>
                <c:pt idx="3070">
                  <c:v>42103.69458333333</c:v>
                </c:pt>
                <c:pt idx="3071">
                  <c:v>42103.69462962963</c:v>
                </c:pt>
                <c:pt idx="3072">
                  <c:v>42103.694687499999</c:v>
                </c:pt>
                <c:pt idx="3073">
                  <c:v>42103.694745370369</c:v>
                </c:pt>
                <c:pt idx="3074">
                  <c:v>42103.694803240738</c:v>
                </c:pt>
                <c:pt idx="3075">
                  <c:v>42103.694849537038</c:v>
                </c:pt>
                <c:pt idx="3076">
                  <c:v>42103.694907407407</c:v>
                </c:pt>
                <c:pt idx="3077">
                  <c:v>42103.694965277777</c:v>
                </c:pt>
                <c:pt idx="3078">
                  <c:v>42103.695011574076</c:v>
                </c:pt>
                <c:pt idx="3079">
                  <c:v>42103.695069444446</c:v>
                </c:pt>
                <c:pt idx="3080">
                  <c:v>42103.695127314815</c:v>
                </c:pt>
                <c:pt idx="3081">
                  <c:v>42103.695185185185</c:v>
                </c:pt>
                <c:pt idx="3082">
                  <c:v>42103.695231481484</c:v>
                </c:pt>
                <c:pt idx="3083">
                  <c:v>42103.695289351854</c:v>
                </c:pt>
                <c:pt idx="3084">
                  <c:v>42103.695347222223</c:v>
                </c:pt>
                <c:pt idx="3085">
                  <c:v>42103.695393518516</c:v>
                </c:pt>
                <c:pt idx="3086">
                  <c:v>42103.695451388892</c:v>
                </c:pt>
                <c:pt idx="3087">
                  <c:v>42103.695509259262</c:v>
                </c:pt>
                <c:pt idx="3088">
                  <c:v>42103.695567129631</c:v>
                </c:pt>
                <c:pt idx="3089">
                  <c:v>42103.695613425924</c:v>
                </c:pt>
                <c:pt idx="3090">
                  <c:v>42103.695671296293</c:v>
                </c:pt>
                <c:pt idx="3091">
                  <c:v>42103.695729166669</c:v>
                </c:pt>
                <c:pt idx="3092">
                  <c:v>42103.695787037039</c:v>
                </c:pt>
                <c:pt idx="3093">
                  <c:v>42103.695833333331</c:v>
                </c:pt>
                <c:pt idx="3094">
                  <c:v>42103.695891203701</c:v>
                </c:pt>
                <c:pt idx="3095">
                  <c:v>42103.695949074077</c:v>
                </c:pt>
                <c:pt idx="3096">
                  <c:v>42103.69599537037</c:v>
                </c:pt>
                <c:pt idx="3097">
                  <c:v>42103.696053240739</c:v>
                </c:pt>
                <c:pt idx="3098">
                  <c:v>42103.696111111109</c:v>
                </c:pt>
                <c:pt idx="3099">
                  <c:v>42103.696168981478</c:v>
                </c:pt>
                <c:pt idx="3100">
                  <c:v>42103.696215277778</c:v>
                </c:pt>
                <c:pt idx="3101">
                  <c:v>42103.696273148147</c:v>
                </c:pt>
                <c:pt idx="3102">
                  <c:v>42103.696331018517</c:v>
                </c:pt>
                <c:pt idx="3103">
                  <c:v>42103.696388888886</c:v>
                </c:pt>
                <c:pt idx="3104">
                  <c:v>42103.696435185186</c:v>
                </c:pt>
                <c:pt idx="3105">
                  <c:v>42103.696493055555</c:v>
                </c:pt>
                <c:pt idx="3106">
                  <c:v>42103.696550925924</c:v>
                </c:pt>
                <c:pt idx="3107">
                  <c:v>42103.696608796294</c:v>
                </c:pt>
                <c:pt idx="3108">
                  <c:v>42103.696655092594</c:v>
                </c:pt>
                <c:pt idx="3109">
                  <c:v>42103.696712962963</c:v>
                </c:pt>
                <c:pt idx="3110">
                  <c:v>42103.696770833332</c:v>
                </c:pt>
                <c:pt idx="3111">
                  <c:v>42103.696817129632</c:v>
                </c:pt>
                <c:pt idx="3112">
                  <c:v>42103.696875000001</c:v>
                </c:pt>
                <c:pt idx="3113">
                  <c:v>42103.696932870371</c:v>
                </c:pt>
                <c:pt idx="3114">
                  <c:v>42103.69699074074</c:v>
                </c:pt>
                <c:pt idx="3115">
                  <c:v>42103.69703703704</c:v>
                </c:pt>
                <c:pt idx="3116">
                  <c:v>42103.697094907409</c:v>
                </c:pt>
                <c:pt idx="3117">
                  <c:v>42103.697152777779</c:v>
                </c:pt>
                <c:pt idx="3118">
                  <c:v>42103.697210648148</c:v>
                </c:pt>
                <c:pt idx="3119">
                  <c:v>42103.697256944448</c:v>
                </c:pt>
                <c:pt idx="3120">
                  <c:v>42103.697314814817</c:v>
                </c:pt>
                <c:pt idx="3121">
                  <c:v>42103.697372685187</c:v>
                </c:pt>
                <c:pt idx="3122">
                  <c:v>42103.697418981479</c:v>
                </c:pt>
                <c:pt idx="3123">
                  <c:v>42103.697476851848</c:v>
                </c:pt>
                <c:pt idx="3124">
                  <c:v>42103.697534722225</c:v>
                </c:pt>
                <c:pt idx="3125">
                  <c:v>42103.697592592594</c:v>
                </c:pt>
                <c:pt idx="3126">
                  <c:v>42103.697638888887</c:v>
                </c:pt>
                <c:pt idx="3127">
                  <c:v>42103.697696759256</c:v>
                </c:pt>
                <c:pt idx="3128">
                  <c:v>42103.697754629633</c:v>
                </c:pt>
                <c:pt idx="3129">
                  <c:v>42103.697800925926</c:v>
                </c:pt>
                <c:pt idx="3130">
                  <c:v>42103.697858796295</c:v>
                </c:pt>
                <c:pt idx="3131">
                  <c:v>42103.697916666664</c:v>
                </c:pt>
                <c:pt idx="3132">
                  <c:v>42103.697974537034</c:v>
                </c:pt>
                <c:pt idx="3133">
                  <c:v>42103.698020833333</c:v>
                </c:pt>
                <c:pt idx="3134">
                  <c:v>42103.698078703703</c:v>
                </c:pt>
                <c:pt idx="3135">
                  <c:v>42103.698136574072</c:v>
                </c:pt>
                <c:pt idx="3136">
                  <c:v>42103.698182870372</c:v>
                </c:pt>
                <c:pt idx="3137">
                  <c:v>42103.698240740741</c:v>
                </c:pt>
                <c:pt idx="3138">
                  <c:v>42103.698298611111</c:v>
                </c:pt>
                <c:pt idx="3139">
                  <c:v>42103.69835648148</c:v>
                </c:pt>
                <c:pt idx="3140">
                  <c:v>42103.69840277778</c:v>
                </c:pt>
                <c:pt idx="3141">
                  <c:v>42103.698460648149</c:v>
                </c:pt>
                <c:pt idx="3142">
                  <c:v>42103.698518518519</c:v>
                </c:pt>
                <c:pt idx="3143">
                  <c:v>42103.698576388888</c:v>
                </c:pt>
                <c:pt idx="3144">
                  <c:v>42103.698622685188</c:v>
                </c:pt>
                <c:pt idx="3145">
                  <c:v>42103.698680555557</c:v>
                </c:pt>
                <c:pt idx="3146">
                  <c:v>42103.698738425926</c:v>
                </c:pt>
                <c:pt idx="3147">
                  <c:v>42103.698784722219</c:v>
                </c:pt>
                <c:pt idx="3148">
                  <c:v>42103.698842592596</c:v>
                </c:pt>
                <c:pt idx="3149">
                  <c:v>42103.698900462965</c:v>
                </c:pt>
                <c:pt idx="3150">
                  <c:v>42103.698958333334</c:v>
                </c:pt>
                <c:pt idx="3151">
                  <c:v>42103.699004629627</c:v>
                </c:pt>
                <c:pt idx="3152">
                  <c:v>42103.699062500003</c:v>
                </c:pt>
                <c:pt idx="3153">
                  <c:v>42103.699120370373</c:v>
                </c:pt>
                <c:pt idx="3154">
                  <c:v>42103.699178240742</c:v>
                </c:pt>
                <c:pt idx="3155">
                  <c:v>42103.699224537035</c:v>
                </c:pt>
                <c:pt idx="3156">
                  <c:v>42103.699282407404</c:v>
                </c:pt>
                <c:pt idx="3157">
                  <c:v>42103.699340277781</c:v>
                </c:pt>
                <c:pt idx="3158">
                  <c:v>42103.699386574073</c:v>
                </c:pt>
                <c:pt idx="3159">
                  <c:v>42103.699444444443</c:v>
                </c:pt>
                <c:pt idx="3160">
                  <c:v>42103.699502314812</c:v>
                </c:pt>
                <c:pt idx="3161">
                  <c:v>42103.699560185189</c:v>
                </c:pt>
                <c:pt idx="3162">
                  <c:v>42103.699606481481</c:v>
                </c:pt>
                <c:pt idx="3163">
                  <c:v>42103.699664351851</c:v>
                </c:pt>
                <c:pt idx="3164">
                  <c:v>42103.69972222222</c:v>
                </c:pt>
                <c:pt idx="3165">
                  <c:v>42103.699780092589</c:v>
                </c:pt>
                <c:pt idx="3166">
                  <c:v>42103.699826388889</c:v>
                </c:pt>
                <c:pt idx="3167">
                  <c:v>42103.699884259258</c:v>
                </c:pt>
                <c:pt idx="3168">
                  <c:v>42103.699942129628</c:v>
                </c:pt>
                <c:pt idx="3169">
                  <c:v>42103.699988425928</c:v>
                </c:pt>
                <c:pt idx="3170">
                  <c:v>42103.700046296297</c:v>
                </c:pt>
                <c:pt idx="3171">
                  <c:v>42103.700104166666</c:v>
                </c:pt>
                <c:pt idx="3172">
                  <c:v>42103.700162037036</c:v>
                </c:pt>
                <c:pt idx="3173">
                  <c:v>42103.700208333335</c:v>
                </c:pt>
                <c:pt idx="3174">
                  <c:v>42103.700266203705</c:v>
                </c:pt>
                <c:pt idx="3175">
                  <c:v>42103.700324074074</c:v>
                </c:pt>
                <c:pt idx="3176">
                  <c:v>42103.700381944444</c:v>
                </c:pt>
                <c:pt idx="3177">
                  <c:v>42103.700428240743</c:v>
                </c:pt>
                <c:pt idx="3178">
                  <c:v>42103.700486111113</c:v>
                </c:pt>
                <c:pt idx="3179">
                  <c:v>42103.700543981482</c:v>
                </c:pt>
                <c:pt idx="3180">
                  <c:v>42103.700601851851</c:v>
                </c:pt>
                <c:pt idx="3181">
                  <c:v>42103.700648148151</c:v>
                </c:pt>
                <c:pt idx="3182">
                  <c:v>42103.700706018521</c:v>
                </c:pt>
                <c:pt idx="3183">
                  <c:v>42103.70076388889</c:v>
                </c:pt>
                <c:pt idx="3184">
                  <c:v>42103.700821759259</c:v>
                </c:pt>
                <c:pt idx="3185">
                  <c:v>42103.700868055559</c:v>
                </c:pt>
                <c:pt idx="3186">
                  <c:v>42103.700925925928</c:v>
                </c:pt>
                <c:pt idx="3187">
                  <c:v>42103.700983796298</c:v>
                </c:pt>
                <c:pt idx="3188">
                  <c:v>42103.70103009259</c:v>
                </c:pt>
                <c:pt idx="3189">
                  <c:v>42103.70108796296</c:v>
                </c:pt>
                <c:pt idx="3190">
                  <c:v>42103.701145833336</c:v>
                </c:pt>
                <c:pt idx="3191">
                  <c:v>42103.701203703706</c:v>
                </c:pt>
                <c:pt idx="3192">
                  <c:v>42103.701249999998</c:v>
                </c:pt>
                <c:pt idx="3193">
                  <c:v>42103.701307870368</c:v>
                </c:pt>
                <c:pt idx="3194">
                  <c:v>42103.701365740744</c:v>
                </c:pt>
                <c:pt idx="3195">
                  <c:v>42103.701412037037</c:v>
                </c:pt>
                <c:pt idx="3196">
                  <c:v>42103.701469907406</c:v>
                </c:pt>
                <c:pt idx="3197">
                  <c:v>42103.701527777775</c:v>
                </c:pt>
                <c:pt idx="3198">
                  <c:v>42103.701585648145</c:v>
                </c:pt>
                <c:pt idx="3199">
                  <c:v>42103.701631944445</c:v>
                </c:pt>
                <c:pt idx="3200">
                  <c:v>42103.701689814814</c:v>
                </c:pt>
                <c:pt idx="3201">
                  <c:v>42103.701747685183</c:v>
                </c:pt>
                <c:pt idx="3202">
                  <c:v>42103.701793981483</c:v>
                </c:pt>
                <c:pt idx="3203">
                  <c:v>42103.701851851853</c:v>
                </c:pt>
                <c:pt idx="3204">
                  <c:v>42103.701909722222</c:v>
                </c:pt>
                <c:pt idx="3205">
                  <c:v>42103.701967592591</c:v>
                </c:pt>
                <c:pt idx="3206">
                  <c:v>42103.702013888891</c:v>
                </c:pt>
                <c:pt idx="3207">
                  <c:v>42103.70207175926</c:v>
                </c:pt>
                <c:pt idx="3208">
                  <c:v>42103.70212962963</c:v>
                </c:pt>
                <c:pt idx="3209">
                  <c:v>42103.702187499999</c:v>
                </c:pt>
                <c:pt idx="3210">
                  <c:v>42103.702233796299</c:v>
                </c:pt>
                <c:pt idx="3211">
                  <c:v>42103.702291666668</c:v>
                </c:pt>
                <c:pt idx="3212">
                  <c:v>42103.702349537038</c:v>
                </c:pt>
                <c:pt idx="3213">
                  <c:v>42103.70239583333</c:v>
                </c:pt>
                <c:pt idx="3214">
                  <c:v>42103.702453703707</c:v>
                </c:pt>
                <c:pt idx="3215">
                  <c:v>42103.702511574076</c:v>
                </c:pt>
                <c:pt idx="3216">
                  <c:v>42103.702569444446</c:v>
                </c:pt>
                <c:pt idx="3217">
                  <c:v>42103.702615740738</c:v>
                </c:pt>
                <c:pt idx="3218">
                  <c:v>42103.702673611115</c:v>
                </c:pt>
                <c:pt idx="3219">
                  <c:v>42103.702731481484</c:v>
                </c:pt>
                <c:pt idx="3220">
                  <c:v>42103.702789351853</c:v>
                </c:pt>
                <c:pt idx="3221">
                  <c:v>42103.702835648146</c:v>
                </c:pt>
                <c:pt idx="3222">
                  <c:v>42103.702893518515</c:v>
                </c:pt>
                <c:pt idx="3223">
                  <c:v>42103.702951388892</c:v>
                </c:pt>
                <c:pt idx="3224">
                  <c:v>42103.702997685185</c:v>
                </c:pt>
                <c:pt idx="3225">
                  <c:v>42103.703055555554</c:v>
                </c:pt>
                <c:pt idx="3226">
                  <c:v>42103.703113425923</c:v>
                </c:pt>
                <c:pt idx="3227">
                  <c:v>42103.7031712963</c:v>
                </c:pt>
                <c:pt idx="3228">
                  <c:v>42103.703217592592</c:v>
                </c:pt>
                <c:pt idx="3229">
                  <c:v>42103.703275462962</c:v>
                </c:pt>
                <c:pt idx="3230">
                  <c:v>42103.703333333331</c:v>
                </c:pt>
                <c:pt idx="3231">
                  <c:v>42103.7033912037</c:v>
                </c:pt>
                <c:pt idx="3232">
                  <c:v>42103.7034375</c:v>
                </c:pt>
                <c:pt idx="3233">
                  <c:v>42103.70349537037</c:v>
                </c:pt>
                <c:pt idx="3234">
                  <c:v>42103.703553240739</c:v>
                </c:pt>
                <c:pt idx="3235">
                  <c:v>42103.703599537039</c:v>
                </c:pt>
                <c:pt idx="3236">
                  <c:v>42103.703657407408</c:v>
                </c:pt>
                <c:pt idx="3237">
                  <c:v>42103.703715277778</c:v>
                </c:pt>
                <c:pt idx="3238">
                  <c:v>42103.703773148147</c:v>
                </c:pt>
                <c:pt idx="3239">
                  <c:v>42103.703819444447</c:v>
                </c:pt>
                <c:pt idx="3240">
                  <c:v>42103.703877314816</c:v>
                </c:pt>
                <c:pt idx="3241">
                  <c:v>42103.703935185185</c:v>
                </c:pt>
                <c:pt idx="3242">
                  <c:v>42103.703981481478</c:v>
                </c:pt>
                <c:pt idx="3243">
                  <c:v>42103.704039351855</c:v>
                </c:pt>
                <c:pt idx="3244">
                  <c:v>42103.704097222224</c:v>
                </c:pt>
                <c:pt idx="3245">
                  <c:v>42103.704155092593</c:v>
                </c:pt>
                <c:pt idx="3246">
                  <c:v>42103.704201388886</c:v>
                </c:pt>
                <c:pt idx="3247">
                  <c:v>42103.704259259262</c:v>
                </c:pt>
                <c:pt idx="3248">
                  <c:v>42103.704317129632</c:v>
                </c:pt>
                <c:pt idx="3249">
                  <c:v>42103.704375000001</c:v>
                </c:pt>
                <c:pt idx="3250">
                  <c:v>42103.704421296294</c:v>
                </c:pt>
                <c:pt idx="3251">
                  <c:v>42103.704479166663</c:v>
                </c:pt>
                <c:pt idx="3252">
                  <c:v>42103.70453703704</c:v>
                </c:pt>
                <c:pt idx="3253">
                  <c:v>42103.704594907409</c:v>
                </c:pt>
                <c:pt idx="3254">
                  <c:v>42103.704641203702</c:v>
                </c:pt>
                <c:pt idx="3255">
                  <c:v>42103.704699074071</c:v>
                </c:pt>
                <c:pt idx="3256">
                  <c:v>42103.704756944448</c:v>
                </c:pt>
                <c:pt idx="3257">
                  <c:v>42103.704814814817</c:v>
                </c:pt>
                <c:pt idx="3258">
                  <c:v>42103.704861111109</c:v>
                </c:pt>
                <c:pt idx="3259">
                  <c:v>42103.704918981479</c:v>
                </c:pt>
                <c:pt idx="3260">
                  <c:v>42103.704976851855</c:v>
                </c:pt>
                <c:pt idx="3261">
                  <c:v>42103.705023148148</c:v>
                </c:pt>
                <c:pt idx="3262">
                  <c:v>42103.705081018517</c:v>
                </c:pt>
                <c:pt idx="3263">
                  <c:v>42103.705138888887</c:v>
                </c:pt>
                <c:pt idx="3264">
                  <c:v>42103.705196759256</c:v>
                </c:pt>
                <c:pt idx="3265">
                  <c:v>42103.705243055556</c:v>
                </c:pt>
                <c:pt idx="3266">
                  <c:v>42103.705300925925</c:v>
                </c:pt>
                <c:pt idx="3267">
                  <c:v>42103.705358796295</c:v>
                </c:pt>
                <c:pt idx="3268">
                  <c:v>42103.705416666664</c:v>
                </c:pt>
                <c:pt idx="3269">
                  <c:v>42103.705462962964</c:v>
                </c:pt>
                <c:pt idx="3270">
                  <c:v>42103.705520833333</c:v>
                </c:pt>
                <c:pt idx="3271">
                  <c:v>42103.705578703702</c:v>
                </c:pt>
                <c:pt idx="3272">
                  <c:v>42103.705625000002</c:v>
                </c:pt>
                <c:pt idx="3273">
                  <c:v>42103.705682870372</c:v>
                </c:pt>
                <c:pt idx="3274">
                  <c:v>42103.705740740741</c:v>
                </c:pt>
                <c:pt idx="3275">
                  <c:v>42103.70579861111</c:v>
                </c:pt>
                <c:pt idx="3276">
                  <c:v>42103.70584490741</c:v>
                </c:pt>
                <c:pt idx="3277">
                  <c:v>42103.70590277778</c:v>
                </c:pt>
                <c:pt idx="3278">
                  <c:v>42103.705960648149</c:v>
                </c:pt>
                <c:pt idx="3279">
                  <c:v>42103.706018518518</c:v>
                </c:pt>
                <c:pt idx="3280">
                  <c:v>42103.706064814818</c:v>
                </c:pt>
                <c:pt idx="3281">
                  <c:v>42103.706122685187</c:v>
                </c:pt>
                <c:pt idx="3282">
                  <c:v>42103.706180555557</c:v>
                </c:pt>
                <c:pt idx="3283">
                  <c:v>42103.706226851849</c:v>
                </c:pt>
                <c:pt idx="3284">
                  <c:v>42103.706284722219</c:v>
                </c:pt>
                <c:pt idx="3285">
                  <c:v>42103.706342592595</c:v>
                </c:pt>
                <c:pt idx="3286">
                  <c:v>42103.706400462965</c:v>
                </c:pt>
                <c:pt idx="3287">
                  <c:v>42103.706446759257</c:v>
                </c:pt>
                <c:pt idx="3288">
                  <c:v>42103.706504629627</c:v>
                </c:pt>
                <c:pt idx="3289">
                  <c:v>42103.706562500003</c:v>
                </c:pt>
                <c:pt idx="3290">
                  <c:v>42103.706608796296</c:v>
                </c:pt>
                <c:pt idx="3291">
                  <c:v>42103.706666666665</c:v>
                </c:pt>
                <c:pt idx="3292">
                  <c:v>42103.706724537034</c:v>
                </c:pt>
                <c:pt idx="3293">
                  <c:v>42103.706782407404</c:v>
                </c:pt>
                <c:pt idx="3294">
                  <c:v>42103.706828703704</c:v>
                </c:pt>
                <c:pt idx="3295">
                  <c:v>42103.706886574073</c:v>
                </c:pt>
                <c:pt idx="3296">
                  <c:v>42103.706944444442</c:v>
                </c:pt>
                <c:pt idx="3297">
                  <c:v>42103.707002314812</c:v>
                </c:pt>
                <c:pt idx="3298">
                  <c:v>42103.707048611112</c:v>
                </c:pt>
                <c:pt idx="3299">
                  <c:v>42103.707106481481</c:v>
                </c:pt>
                <c:pt idx="3300">
                  <c:v>42103.70716435185</c:v>
                </c:pt>
                <c:pt idx="3301">
                  <c:v>42103.70721064815</c:v>
                </c:pt>
                <c:pt idx="3302">
                  <c:v>42103.707268518519</c:v>
                </c:pt>
                <c:pt idx="3303">
                  <c:v>42103.707326388889</c:v>
                </c:pt>
                <c:pt idx="3304">
                  <c:v>42103.707384259258</c:v>
                </c:pt>
                <c:pt idx="3305">
                  <c:v>42103.707430555558</c:v>
                </c:pt>
                <c:pt idx="3306">
                  <c:v>42103.707488425927</c:v>
                </c:pt>
                <c:pt idx="3307">
                  <c:v>42103.707546296297</c:v>
                </c:pt>
                <c:pt idx="3308">
                  <c:v>42103.707604166666</c:v>
                </c:pt>
                <c:pt idx="3309">
                  <c:v>42103.707650462966</c:v>
                </c:pt>
                <c:pt idx="3310">
                  <c:v>42103.707708333335</c:v>
                </c:pt>
                <c:pt idx="3311">
                  <c:v>42103.707766203705</c:v>
                </c:pt>
                <c:pt idx="3312">
                  <c:v>42103.707812499997</c:v>
                </c:pt>
                <c:pt idx="3313">
                  <c:v>42103.707870370374</c:v>
                </c:pt>
                <c:pt idx="3314">
                  <c:v>42103.707928240743</c:v>
                </c:pt>
                <c:pt idx="3315">
                  <c:v>42103.707986111112</c:v>
                </c:pt>
                <c:pt idx="3316">
                  <c:v>42103.708032407405</c:v>
                </c:pt>
                <c:pt idx="3317">
                  <c:v>42103.708090277774</c:v>
                </c:pt>
                <c:pt idx="3318">
                  <c:v>42103.708148148151</c:v>
                </c:pt>
                <c:pt idx="3319">
                  <c:v>42103.70820601852</c:v>
                </c:pt>
                <c:pt idx="3320">
                  <c:v>42103.708252314813</c:v>
                </c:pt>
                <c:pt idx="3321">
                  <c:v>42103.708310185182</c:v>
                </c:pt>
                <c:pt idx="3322">
                  <c:v>42103.708368055559</c:v>
                </c:pt>
                <c:pt idx="3323">
                  <c:v>42103.708425925928</c:v>
                </c:pt>
                <c:pt idx="3324">
                  <c:v>42103.708472222221</c:v>
                </c:pt>
                <c:pt idx="3325">
                  <c:v>42103.70853009259</c:v>
                </c:pt>
                <c:pt idx="3326">
                  <c:v>42103.708587962959</c:v>
                </c:pt>
                <c:pt idx="3327">
                  <c:v>42103.708645833336</c:v>
                </c:pt>
                <c:pt idx="3328">
                  <c:v>42103.708692129629</c:v>
                </c:pt>
                <c:pt idx="3329">
                  <c:v>42103.708749999998</c:v>
                </c:pt>
                <c:pt idx="3330">
                  <c:v>42103.708807870367</c:v>
                </c:pt>
                <c:pt idx="3331">
                  <c:v>42103.708854166667</c:v>
                </c:pt>
                <c:pt idx="3332">
                  <c:v>42103.708912037036</c:v>
                </c:pt>
                <c:pt idx="3333">
                  <c:v>42103.708969907406</c:v>
                </c:pt>
                <c:pt idx="3334">
                  <c:v>42103.709027777775</c:v>
                </c:pt>
                <c:pt idx="3335">
                  <c:v>42103.709074074075</c:v>
                </c:pt>
                <c:pt idx="3336">
                  <c:v>42103.709131944444</c:v>
                </c:pt>
                <c:pt idx="3337">
                  <c:v>42103.709189814814</c:v>
                </c:pt>
                <c:pt idx="3338">
                  <c:v>42103.709247685183</c:v>
                </c:pt>
                <c:pt idx="3339">
                  <c:v>42103.709293981483</c:v>
                </c:pt>
                <c:pt idx="3340">
                  <c:v>42103.709351851852</c:v>
                </c:pt>
                <c:pt idx="3341">
                  <c:v>42103.709409722222</c:v>
                </c:pt>
                <c:pt idx="3342">
                  <c:v>42103.709456018521</c:v>
                </c:pt>
                <c:pt idx="3343">
                  <c:v>42103.709513888891</c:v>
                </c:pt>
                <c:pt idx="3344">
                  <c:v>42103.70957175926</c:v>
                </c:pt>
                <c:pt idx="3345">
                  <c:v>42103.709629629629</c:v>
                </c:pt>
                <c:pt idx="3346">
                  <c:v>42103.709675925929</c:v>
                </c:pt>
                <c:pt idx="3347">
                  <c:v>42103.709733796299</c:v>
                </c:pt>
                <c:pt idx="3348">
                  <c:v>42103.709791666668</c:v>
                </c:pt>
                <c:pt idx="3349">
                  <c:v>42103.709837962961</c:v>
                </c:pt>
                <c:pt idx="3350">
                  <c:v>42103.70989583333</c:v>
                </c:pt>
                <c:pt idx="3351">
                  <c:v>42103.709953703707</c:v>
                </c:pt>
                <c:pt idx="3352">
                  <c:v>42103.710011574076</c:v>
                </c:pt>
                <c:pt idx="3353">
                  <c:v>42103.710057870368</c:v>
                </c:pt>
                <c:pt idx="3354">
                  <c:v>42103.710115740738</c:v>
                </c:pt>
                <c:pt idx="3355">
                  <c:v>42103.710173611114</c:v>
                </c:pt>
                <c:pt idx="3356">
                  <c:v>42103.710231481484</c:v>
                </c:pt>
                <c:pt idx="3357">
                  <c:v>42103.710277777776</c:v>
                </c:pt>
                <c:pt idx="3358">
                  <c:v>42103.710335648146</c:v>
                </c:pt>
                <c:pt idx="3359">
                  <c:v>42103.710393518515</c:v>
                </c:pt>
                <c:pt idx="3360">
                  <c:v>42103.710439814815</c:v>
                </c:pt>
                <c:pt idx="3361">
                  <c:v>42103.710497685184</c:v>
                </c:pt>
                <c:pt idx="3362">
                  <c:v>42103.710555555554</c:v>
                </c:pt>
                <c:pt idx="3363">
                  <c:v>42103.710613425923</c:v>
                </c:pt>
                <c:pt idx="3364">
                  <c:v>42103.710659722223</c:v>
                </c:pt>
                <c:pt idx="3365">
                  <c:v>42103.710717592592</c:v>
                </c:pt>
                <c:pt idx="3366">
                  <c:v>42103.710775462961</c:v>
                </c:pt>
                <c:pt idx="3367">
                  <c:v>42103.710833333331</c:v>
                </c:pt>
                <c:pt idx="3368">
                  <c:v>42103.710879629631</c:v>
                </c:pt>
                <c:pt idx="3369">
                  <c:v>42103.7109375</c:v>
                </c:pt>
                <c:pt idx="3370">
                  <c:v>42103.710995370369</c:v>
                </c:pt>
                <c:pt idx="3371">
                  <c:v>42103.711041666669</c:v>
                </c:pt>
                <c:pt idx="3372">
                  <c:v>42103.711099537039</c:v>
                </c:pt>
                <c:pt idx="3373">
                  <c:v>42103.711157407408</c:v>
                </c:pt>
                <c:pt idx="3374">
                  <c:v>42103.711215277777</c:v>
                </c:pt>
                <c:pt idx="3375">
                  <c:v>42103.711261574077</c:v>
                </c:pt>
                <c:pt idx="3376">
                  <c:v>42103.711319444446</c:v>
                </c:pt>
                <c:pt idx="3377">
                  <c:v>42103.711377314816</c:v>
                </c:pt>
                <c:pt idx="3378">
                  <c:v>42103.711435185185</c:v>
                </c:pt>
                <c:pt idx="3379">
                  <c:v>42103.711481481485</c:v>
                </c:pt>
                <c:pt idx="3380">
                  <c:v>42103.711539351854</c:v>
                </c:pt>
                <c:pt idx="3381">
                  <c:v>42103.711597222224</c:v>
                </c:pt>
                <c:pt idx="3382">
                  <c:v>42103.711643518516</c:v>
                </c:pt>
                <c:pt idx="3383">
                  <c:v>42103.711701388886</c:v>
                </c:pt>
                <c:pt idx="3384">
                  <c:v>42103.711759259262</c:v>
                </c:pt>
                <c:pt idx="3385">
                  <c:v>42103.711817129632</c:v>
                </c:pt>
                <c:pt idx="3386">
                  <c:v>42103.711863425924</c:v>
                </c:pt>
                <c:pt idx="3387">
                  <c:v>42103.711921296293</c:v>
                </c:pt>
                <c:pt idx="3388">
                  <c:v>42103.71197916667</c:v>
                </c:pt>
                <c:pt idx="3389">
                  <c:v>42103.712037037039</c:v>
                </c:pt>
                <c:pt idx="3390">
                  <c:v>42103.712083333332</c:v>
                </c:pt>
                <c:pt idx="3391">
                  <c:v>42103.712141203701</c:v>
                </c:pt>
                <c:pt idx="3392">
                  <c:v>42103.712199074071</c:v>
                </c:pt>
                <c:pt idx="3393">
                  <c:v>42103.712256944447</c:v>
                </c:pt>
                <c:pt idx="3394">
                  <c:v>42103.71230324074</c:v>
                </c:pt>
                <c:pt idx="3395">
                  <c:v>42103.712361111109</c:v>
                </c:pt>
                <c:pt idx="3396">
                  <c:v>42103.712418981479</c:v>
                </c:pt>
                <c:pt idx="3397">
                  <c:v>42103.712476851855</c:v>
                </c:pt>
                <c:pt idx="3398">
                  <c:v>42103.712523148148</c:v>
                </c:pt>
                <c:pt idx="3399">
                  <c:v>42103.712581018517</c:v>
                </c:pt>
                <c:pt idx="3400">
                  <c:v>42103.712638888886</c:v>
                </c:pt>
                <c:pt idx="3401">
                  <c:v>42103.712696759256</c:v>
                </c:pt>
                <c:pt idx="3402">
                  <c:v>42103.712743055556</c:v>
                </c:pt>
                <c:pt idx="3403">
                  <c:v>42103.712800925925</c:v>
                </c:pt>
                <c:pt idx="3404">
                  <c:v>42103.712858796294</c:v>
                </c:pt>
                <c:pt idx="3405">
                  <c:v>42103.712905092594</c:v>
                </c:pt>
                <c:pt idx="3406">
                  <c:v>42103.712962962964</c:v>
                </c:pt>
                <c:pt idx="3407">
                  <c:v>42103.713020833333</c:v>
                </c:pt>
                <c:pt idx="3408">
                  <c:v>42103.713078703702</c:v>
                </c:pt>
                <c:pt idx="3409">
                  <c:v>42103.713125000002</c:v>
                </c:pt>
                <c:pt idx="3410">
                  <c:v>42103.713182870371</c:v>
                </c:pt>
                <c:pt idx="3411">
                  <c:v>42103.713240740741</c:v>
                </c:pt>
                <c:pt idx="3412">
                  <c:v>42103.71329861111</c:v>
                </c:pt>
                <c:pt idx="3413">
                  <c:v>42103.71334490741</c:v>
                </c:pt>
                <c:pt idx="3414">
                  <c:v>42103.713402777779</c:v>
                </c:pt>
                <c:pt idx="3415">
                  <c:v>42103.713460648149</c:v>
                </c:pt>
                <c:pt idx="3416">
                  <c:v>42103.713506944441</c:v>
                </c:pt>
                <c:pt idx="3417">
                  <c:v>42103.713564814818</c:v>
                </c:pt>
                <c:pt idx="3418">
                  <c:v>42103.713622685187</c:v>
                </c:pt>
                <c:pt idx="3419">
                  <c:v>42103.713680555556</c:v>
                </c:pt>
                <c:pt idx="3420">
                  <c:v>42103.713726851849</c:v>
                </c:pt>
                <c:pt idx="3421">
                  <c:v>42103.713784722226</c:v>
                </c:pt>
                <c:pt idx="3422">
                  <c:v>42103.713842592595</c:v>
                </c:pt>
                <c:pt idx="3423">
                  <c:v>42103.713900462964</c:v>
                </c:pt>
                <c:pt idx="3424">
                  <c:v>42103.713946759257</c:v>
                </c:pt>
                <c:pt idx="3425">
                  <c:v>42103.714004629626</c:v>
                </c:pt>
                <c:pt idx="3426">
                  <c:v>42103.714062500003</c:v>
                </c:pt>
                <c:pt idx="3427">
                  <c:v>42103.714108796295</c:v>
                </c:pt>
                <c:pt idx="3428">
                  <c:v>42103.714166666665</c:v>
                </c:pt>
                <c:pt idx="3429">
                  <c:v>42103.714224537034</c:v>
                </c:pt>
                <c:pt idx="3430">
                  <c:v>42103.714282407411</c:v>
                </c:pt>
                <c:pt idx="3431">
                  <c:v>42103.714328703703</c:v>
                </c:pt>
                <c:pt idx="3432">
                  <c:v>42103.714386574073</c:v>
                </c:pt>
                <c:pt idx="3433">
                  <c:v>42103.714444444442</c:v>
                </c:pt>
                <c:pt idx="3434">
                  <c:v>42103.714502314811</c:v>
                </c:pt>
                <c:pt idx="3435">
                  <c:v>42103.714548611111</c:v>
                </c:pt>
                <c:pt idx="3436">
                  <c:v>42103.714606481481</c:v>
                </c:pt>
                <c:pt idx="3437">
                  <c:v>42103.71466435185</c:v>
                </c:pt>
                <c:pt idx="3438">
                  <c:v>42103.71471064815</c:v>
                </c:pt>
                <c:pt idx="3439">
                  <c:v>42103.714768518519</c:v>
                </c:pt>
                <c:pt idx="3440">
                  <c:v>42103.714826388888</c:v>
                </c:pt>
                <c:pt idx="3441">
                  <c:v>42103.714884259258</c:v>
                </c:pt>
                <c:pt idx="3442">
                  <c:v>42103.714930555558</c:v>
                </c:pt>
                <c:pt idx="3443">
                  <c:v>42103.714988425927</c:v>
                </c:pt>
                <c:pt idx="3444">
                  <c:v>42103.715046296296</c:v>
                </c:pt>
                <c:pt idx="3445">
                  <c:v>42103.715104166666</c:v>
                </c:pt>
                <c:pt idx="3446">
                  <c:v>42103.715150462966</c:v>
                </c:pt>
                <c:pt idx="3447">
                  <c:v>42103.715208333335</c:v>
                </c:pt>
                <c:pt idx="3448">
                  <c:v>42103.715266203704</c:v>
                </c:pt>
                <c:pt idx="3449">
                  <c:v>42103.715312499997</c:v>
                </c:pt>
                <c:pt idx="3450">
                  <c:v>42103.715370370373</c:v>
                </c:pt>
                <c:pt idx="3451">
                  <c:v>42103.715428240743</c:v>
                </c:pt>
                <c:pt idx="3452">
                  <c:v>42103.715486111112</c:v>
                </c:pt>
                <c:pt idx="3453">
                  <c:v>42103.715532407405</c:v>
                </c:pt>
                <c:pt idx="3454">
                  <c:v>42103.715590277781</c:v>
                </c:pt>
                <c:pt idx="3455">
                  <c:v>42103.715648148151</c:v>
                </c:pt>
                <c:pt idx="3456">
                  <c:v>42103.71570601852</c:v>
                </c:pt>
                <c:pt idx="3457">
                  <c:v>42103.715752314813</c:v>
                </c:pt>
                <c:pt idx="3458">
                  <c:v>42103.715810185182</c:v>
                </c:pt>
                <c:pt idx="3459">
                  <c:v>42103.715868055559</c:v>
                </c:pt>
                <c:pt idx="3460">
                  <c:v>42103.715914351851</c:v>
                </c:pt>
                <c:pt idx="3461">
                  <c:v>42103.71597222222</c:v>
                </c:pt>
                <c:pt idx="3462">
                  <c:v>42103.71603009259</c:v>
                </c:pt>
                <c:pt idx="3463">
                  <c:v>42103.716087962966</c:v>
                </c:pt>
                <c:pt idx="3464">
                  <c:v>42103.716134259259</c:v>
                </c:pt>
                <c:pt idx="3465">
                  <c:v>42103.716192129628</c:v>
                </c:pt>
                <c:pt idx="3466">
                  <c:v>42103.716249999998</c:v>
                </c:pt>
                <c:pt idx="3467">
                  <c:v>42103.716307870367</c:v>
                </c:pt>
                <c:pt idx="3468">
                  <c:v>42103.716354166667</c:v>
                </c:pt>
                <c:pt idx="3469">
                  <c:v>42103.716412037036</c:v>
                </c:pt>
                <c:pt idx="3470">
                  <c:v>42103.716469907406</c:v>
                </c:pt>
                <c:pt idx="3471">
                  <c:v>42103.716527777775</c:v>
                </c:pt>
                <c:pt idx="3472">
                  <c:v>42103.716574074075</c:v>
                </c:pt>
                <c:pt idx="3473">
                  <c:v>42103.716631944444</c:v>
                </c:pt>
                <c:pt idx="3474">
                  <c:v>42103.716689814813</c:v>
                </c:pt>
                <c:pt idx="3475">
                  <c:v>42103.716747685183</c:v>
                </c:pt>
                <c:pt idx="3476">
                  <c:v>42103.716793981483</c:v>
                </c:pt>
                <c:pt idx="3477">
                  <c:v>42103.716851851852</c:v>
                </c:pt>
                <c:pt idx="3478">
                  <c:v>42103.716909722221</c:v>
                </c:pt>
                <c:pt idx="3479">
                  <c:v>42103.716967592591</c:v>
                </c:pt>
                <c:pt idx="3480">
                  <c:v>42103.717013888891</c:v>
                </c:pt>
                <c:pt idx="3481">
                  <c:v>42103.71707175926</c:v>
                </c:pt>
                <c:pt idx="3482">
                  <c:v>42103.717129629629</c:v>
                </c:pt>
                <c:pt idx="3483">
                  <c:v>42103.717175925929</c:v>
                </c:pt>
                <c:pt idx="3484">
                  <c:v>42103.717233796298</c:v>
                </c:pt>
                <c:pt idx="3485">
                  <c:v>42103.717291666668</c:v>
                </c:pt>
                <c:pt idx="3486">
                  <c:v>42103.717349537037</c:v>
                </c:pt>
                <c:pt idx="3487">
                  <c:v>42103.717395833337</c:v>
                </c:pt>
                <c:pt idx="3488">
                  <c:v>42103.717453703706</c:v>
                </c:pt>
                <c:pt idx="3489">
                  <c:v>42103.717511574076</c:v>
                </c:pt>
                <c:pt idx="3490">
                  <c:v>42103.717569444445</c:v>
                </c:pt>
                <c:pt idx="3491">
                  <c:v>42103.717615740738</c:v>
                </c:pt>
                <c:pt idx="3492">
                  <c:v>42103.717673611114</c:v>
                </c:pt>
                <c:pt idx="3493">
                  <c:v>42103.717731481483</c:v>
                </c:pt>
                <c:pt idx="3494">
                  <c:v>42103.717777777776</c:v>
                </c:pt>
                <c:pt idx="3495">
                  <c:v>42103.717835648145</c:v>
                </c:pt>
                <c:pt idx="3496">
                  <c:v>42103.717893518522</c:v>
                </c:pt>
                <c:pt idx="3497">
                  <c:v>42103.717951388891</c:v>
                </c:pt>
                <c:pt idx="3498">
                  <c:v>42103.717997685184</c:v>
                </c:pt>
                <c:pt idx="3499">
                  <c:v>42103.718055555553</c:v>
                </c:pt>
                <c:pt idx="3500">
                  <c:v>42103.718113425923</c:v>
                </c:pt>
                <c:pt idx="3501">
                  <c:v>42103.718171296299</c:v>
                </c:pt>
                <c:pt idx="3502">
                  <c:v>42103.718217592592</c:v>
                </c:pt>
                <c:pt idx="3503">
                  <c:v>42103.718275462961</c:v>
                </c:pt>
                <c:pt idx="3504">
                  <c:v>42103.718333333331</c:v>
                </c:pt>
                <c:pt idx="3505">
                  <c:v>42103.71837962963</c:v>
                </c:pt>
                <c:pt idx="3506">
                  <c:v>42103.7184375</c:v>
                </c:pt>
                <c:pt idx="3507">
                  <c:v>42103.718495370369</c:v>
                </c:pt>
                <c:pt idx="3508">
                  <c:v>42103.718553240738</c:v>
                </c:pt>
                <c:pt idx="3509">
                  <c:v>42103.718599537038</c:v>
                </c:pt>
                <c:pt idx="3510">
                  <c:v>42103.718657407408</c:v>
                </c:pt>
                <c:pt idx="3511">
                  <c:v>42103.718715277777</c:v>
                </c:pt>
                <c:pt idx="3512">
                  <c:v>42103.718773148146</c:v>
                </c:pt>
                <c:pt idx="3513">
                  <c:v>42103.718819444446</c:v>
                </c:pt>
                <c:pt idx="3514">
                  <c:v>42103.718877314815</c:v>
                </c:pt>
                <c:pt idx="3515">
                  <c:v>42103.718935185185</c:v>
                </c:pt>
                <c:pt idx="3516">
                  <c:v>42103.718981481485</c:v>
                </c:pt>
                <c:pt idx="3517">
                  <c:v>42103.719039351854</c:v>
                </c:pt>
                <c:pt idx="3518">
                  <c:v>42103.719097222223</c:v>
                </c:pt>
                <c:pt idx="3519">
                  <c:v>42103.719155092593</c:v>
                </c:pt>
                <c:pt idx="3520">
                  <c:v>42103.719201388885</c:v>
                </c:pt>
                <c:pt idx="3521">
                  <c:v>42103.719259259262</c:v>
                </c:pt>
                <c:pt idx="3522">
                  <c:v>42103.719317129631</c:v>
                </c:pt>
                <c:pt idx="3523">
                  <c:v>42103.719375000001</c:v>
                </c:pt>
                <c:pt idx="3524">
                  <c:v>42103.719421296293</c:v>
                </c:pt>
                <c:pt idx="3525">
                  <c:v>42103.71947916667</c:v>
                </c:pt>
                <c:pt idx="3526">
                  <c:v>42103.719537037039</c:v>
                </c:pt>
                <c:pt idx="3527">
                  <c:v>42103.719583333332</c:v>
                </c:pt>
                <c:pt idx="3528">
                  <c:v>42103.719641203701</c:v>
                </c:pt>
                <c:pt idx="3529">
                  <c:v>42103.719699074078</c:v>
                </c:pt>
                <c:pt idx="3530">
                  <c:v>42103.719756944447</c:v>
                </c:pt>
                <c:pt idx="3531">
                  <c:v>42103.71980324074</c:v>
                </c:pt>
                <c:pt idx="3532">
                  <c:v>42103.719861111109</c:v>
                </c:pt>
                <c:pt idx="3533">
                  <c:v>42103.719918981478</c:v>
                </c:pt>
                <c:pt idx="3534">
                  <c:v>42103.719976851855</c:v>
                </c:pt>
                <c:pt idx="3535">
                  <c:v>42103.720023148147</c:v>
                </c:pt>
                <c:pt idx="3536">
                  <c:v>42103.720081018517</c:v>
                </c:pt>
                <c:pt idx="3537">
                  <c:v>42103.720138888886</c:v>
                </c:pt>
                <c:pt idx="3538">
                  <c:v>42103.720196759263</c:v>
                </c:pt>
                <c:pt idx="3539">
                  <c:v>42103.720243055555</c:v>
                </c:pt>
                <c:pt idx="3540">
                  <c:v>42103.720300925925</c:v>
                </c:pt>
                <c:pt idx="3541">
                  <c:v>42103.720358796294</c:v>
                </c:pt>
                <c:pt idx="3542">
                  <c:v>42103.720416666663</c:v>
                </c:pt>
                <c:pt idx="3543">
                  <c:v>42103.720462962963</c:v>
                </c:pt>
                <c:pt idx="3544">
                  <c:v>42103.720520833333</c:v>
                </c:pt>
                <c:pt idx="3545">
                  <c:v>42103.720578703702</c:v>
                </c:pt>
                <c:pt idx="3546">
                  <c:v>42103.720636574071</c:v>
                </c:pt>
                <c:pt idx="3547">
                  <c:v>42103.720682870371</c:v>
                </c:pt>
                <c:pt idx="3548">
                  <c:v>42103.72074074074</c:v>
                </c:pt>
                <c:pt idx="3549">
                  <c:v>42103.72079861111</c:v>
                </c:pt>
                <c:pt idx="3550">
                  <c:v>42103.72084490741</c:v>
                </c:pt>
                <c:pt idx="3551">
                  <c:v>42103.720902777779</c:v>
                </c:pt>
                <c:pt idx="3552">
                  <c:v>42103.720960648148</c:v>
                </c:pt>
                <c:pt idx="3553">
                  <c:v>42103.721018518518</c:v>
                </c:pt>
                <c:pt idx="3554">
                  <c:v>42103.721064814818</c:v>
                </c:pt>
                <c:pt idx="3555">
                  <c:v>42103.721122685187</c:v>
                </c:pt>
                <c:pt idx="3556">
                  <c:v>42103.721180555556</c:v>
                </c:pt>
                <c:pt idx="3557">
                  <c:v>42103.721238425926</c:v>
                </c:pt>
                <c:pt idx="3558">
                  <c:v>42103.721284722225</c:v>
                </c:pt>
                <c:pt idx="3559">
                  <c:v>42103.721342592595</c:v>
                </c:pt>
                <c:pt idx="3560">
                  <c:v>42103.721400462964</c:v>
                </c:pt>
                <c:pt idx="3561">
                  <c:v>42103.721446759257</c:v>
                </c:pt>
                <c:pt idx="3562">
                  <c:v>42103.721504629626</c:v>
                </c:pt>
                <c:pt idx="3563">
                  <c:v>42103.721562500003</c:v>
                </c:pt>
                <c:pt idx="3564">
                  <c:v>42103.721620370372</c:v>
                </c:pt>
                <c:pt idx="3565">
                  <c:v>42103.721666666665</c:v>
                </c:pt>
                <c:pt idx="3566">
                  <c:v>42103.721724537034</c:v>
                </c:pt>
                <c:pt idx="3567">
                  <c:v>42103.721782407411</c:v>
                </c:pt>
                <c:pt idx="3568">
                  <c:v>42103.72184027778</c:v>
                </c:pt>
                <c:pt idx="3569">
                  <c:v>42103.721886574072</c:v>
                </c:pt>
                <c:pt idx="3570">
                  <c:v>42103.721944444442</c:v>
                </c:pt>
                <c:pt idx="3571">
                  <c:v>42103.722002314818</c:v>
                </c:pt>
                <c:pt idx="3572">
                  <c:v>42103.722048611111</c:v>
                </c:pt>
                <c:pt idx="3573">
                  <c:v>42103.72210648148</c:v>
                </c:pt>
                <c:pt idx="3574">
                  <c:v>42103.72216435185</c:v>
                </c:pt>
                <c:pt idx="3575">
                  <c:v>42103.722222222219</c:v>
                </c:pt>
                <c:pt idx="3576">
                  <c:v>42103.722268518519</c:v>
                </c:pt>
                <c:pt idx="3577">
                  <c:v>42103.722326388888</c:v>
                </c:pt>
                <c:pt idx="3578">
                  <c:v>42103.722384259258</c:v>
                </c:pt>
                <c:pt idx="3579">
                  <c:v>42103.722442129627</c:v>
                </c:pt>
                <c:pt idx="3580">
                  <c:v>42103.722488425927</c:v>
                </c:pt>
                <c:pt idx="3581">
                  <c:v>42103.722546296296</c:v>
                </c:pt>
                <c:pt idx="3582">
                  <c:v>42103.722604166665</c:v>
                </c:pt>
                <c:pt idx="3583">
                  <c:v>42103.722650462965</c:v>
                </c:pt>
                <c:pt idx="3584">
                  <c:v>42103.722708333335</c:v>
                </c:pt>
                <c:pt idx="3585">
                  <c:v>42103.722766203704</c:v>
                </c:pt>
                <c:pt idx="3586">
                  <c:v>42103.722824074073</c:v>
                </c:pt>
                <c:pt idx="3587">
                  <c:v>42103.722870370373</c:v>
                </c:pt>
                <c:pt idx="3588">
                  <c:v>42103.722928240742</c:v>
                </c:pt>
                <c:pt idx="3589">
                  <c:v>42103.722986111112</c:v>
                </c:pt>
                <c:pt idx="3590">
                  <c:v>42103.723043981481</c:v>
                </c:pt>
                <c:pt idx="3591">
                  <c:v>42103.723090277781</c:v>
                </c:pt>
                <c:pt idx="3592">
                  <c:v>42103.72314814815</c:v>
                </c:pt>
                <c:pt idx="3593">
                  <c:v>42103.72320601852</c:v>
                </c:pt>
                <c:pt idx="3594">
                  <c:v>42103.723252314812</c:v>
                </c:pt>
                <c:pt idx="3595">
                  <c:v>42103.723310185182</c:v>
                </c:pt>
                <c:pt idx="3596">
                  <c:v>42103.723368055558</c:v>
                </c:pt>
                <c:pt idx="3597">
                  <c:v>42103.723425925928</c:v>
                </c:pt>
                <c:pt idx="3598">
                  <c:v>42103.72347222222</c:v>
                </c:pt>
                <c:pt idx="3599">
                  <c:v>42103.723530092589</c:v>
                </c:pt>
                <c:pt idx="3600">
                  <c:v>42103.723587962966</c:v>
                </c:pt>
                <c:pt idx="3601">
                  <c:v>42103.723645833335</c:v>
                </c:pt>
                <c:pt idx="3602">
                  <c:v>42103.723692129628</c:v>
                </c:pt>
                <c:pt idx="3603">
                  <c:v>42103.723749999997</c:v>
                </c:pt>
                <c:pt idx="3604">
                  <c:v>42103.723807870374</c:v>
                </c:pt>
                <c:pt idx="3605">
                  <c:v>42103.723854166667</c:v>
                </c:pt>
                <c:pt idx="3606">
                  <c:v>42103.723912037036</c:v>
                </c:pt>
                <c:pt idx="3607">
                  <c:v>42103.723969907405</c:v>
                </c:pt>
                <c:pt idx="3608">
                  <c:v>42103.724027777775</c:v>
                </c:pt>
                <c:pt idx="3609">
                  <c:v>42103.724074074074</c:v>
                </c:pt>
                <c:pt idx="3610">
                  <c:v>42103.724131944444</c:v>
                </c:pt>
                <c:pt idx="3611">
                  <c:v>42103.724189814813</c:v>
                </c:pt>
                <c:pt idx="3612">
                  <c:v>42103.724247685182</c:v>
                </c:pt>
                <c:pt idx="3613">
                  <c:v>42103.724293981482</c:v>
                </c:pt>
                <c:pt idx="3614">
                  <c:v>42103.724351851852</c:v>
                </c:pt>
                <c:pt idx="3615">
                  <c:v>42103.724409722221</c:v>
                </c:pt>
                <c:pt idx="3616">
                  <c:v>42103.72446759259</c:v>
                </c:pt>
                <c:pt idx="3617">
                  <c:v>42103.72451388889</c:v>
                </c:pt>
                <c:pt idx="3618">
                  <c:v>42103.72457175926</c:v>
                </c:pt>
                <c:pt idx="3619">
                  <c:v>42103.724629629629</c:v>
                </c:pt>
                <c:pt idx="3620">
                  <c:v>42103.724687499998</c:v>
                </c:pt>
                <c:pt idx="3621">
                  <c:v>42103.724733796298</c:v>
                </c:pt>
                <c:pt idx="3622">
                  <c:v>42103.724791666667</c:v>
                </c:pt>
                <c:pt idx="3623">
                  <c:v>42103.724849537037</c:v>
                </c:pt>
                <c:pt idx="3624">
                  <c:v>42103.724895833337</c:v>
                </c:pt>
                <c:pt idx="3625">
                  <c:v>42103.724953703706</c:v>
                </c:pt>
                <c:pt idx="3626">
                  <c:v>42103.725011574075</c:v>
                </c:pt>
                <c:pt idx="3627">
                  <c:v>42103.725069444445</c:v>
                </c:pt>
                <c:pt idx="3628">
                  <c:v>42103.725115740737</c:v>
                </c:pt>
                <c:pt idx="3629">
                  <c:v>42103.725173611114</c:v>
                </c:pt>
                <c:pt idx="3630">
                  <c:v>42103.725231481483</c:v>
                </c:pt>
                <c:pt idx="3631">
                  <c:v>42103.725289351853</c:v>
                </c:pt>
                <c:pt idx="3632">
                  <c:v>42103.725335648145</c:v>
                </c:pt>
                <c:pt idx="3633">
                  <c:v>42103.725393518522</c:v>
                </c:pt>
                <c:pt idx="3634">
                  <c:v>42103.725451388891</c:v>
                </c:pt>
                <c:pt idx="3635">
                  <c:v>42103.72550925926</c:v>
                </c:pt>
                <c:pt idx="3636">
                  <c:v>42103.725555555553</c:v>
                </c:pt>
                <c:pt idx="3637">
                  <c:v>42103.725613425922</c:v>
                </c:pt>
                <c:pt idx="3638">
                  <c:v>42103.725671296299</c:v>
                </c:pt>
                <c:pt idx="3639">
                  <c:v>42103.725717592592</c:v>
                </c:pt>
                <c:pt idx="3640">
                  <c:v>42103.725775462961</c:v>
                </c:pt>
                <c:pt idx="3641">
                  <c:v>42103.72583333333</c:v>
                </c:pt>
                <c:pt idx="3642">
                  <c:v>42103.725891203707</c:v>
                </c:pt>
                <c:pt idx="3643">
                  <c:v>42103.725937499999</c:v>
                </c:pt>
                <c:pt idx="3644">
                  <c:v>42103.725995370369</c:v>
                </c:pt>
                <c:pt idx="3645">
                  <c:v>42103.726053240738</c:v>
                </c:pt>
                <c:pt idx="3646">
                  <c:v>42103.726111111115</c:v>
                </c:pt>
                <c:pt idx="3647">
                  <c:v>42103.726157407407</c:v>
                </c:pt>
                <c:pt idx="3648">
                  <c:v>42103.726215277777</c:v>
                </c:pt>
                <c:pt idx="3649">
                  <c:v>42103.726273148146</c:v>
                </c:pt>
                <c:pt idx="3650">
                  <c:v>42103.726319444446</c:v>
                </c:pt>
                <c:pt idx="3651">
                  <c:v>42103.726377314815</c:v>
                </c:pt>
                <c:pt idx="3652">
                  <c:v>42103.726435185185</c:v>
                </c:pt>
                <c:pt idx="3653">
                  <c:v>42103.726493055554</c:v>
                </c:pt>
                <c:pt idx="3654">
                  <c:v>42103.726539351854</c:v>
                </c:pt>
                <c:pt idx="3655">
                  <c:v>42103.726597222223</c:v>
                </c:pt>
                <c:pt idx="3656">
                  <c:v>42103.726655092592</c:v>
                </c:pt>
                <c:pt idx="3657">
                  <c:v>42103.726712962962</c:v>
                </c:pt>
                <c:pt idx="3658">
                  <c:v>42103.726759259262</c:v>
                </c:pt>
                <c:pt idx="3659">
                  <c:v>42103.726817129631</c:v>
                </c:pt>
                <c:pt idx="3660">
                  <c:v>42103.726875</c:v>
                </c:pt>
                <c:pt idx="3661">
                  <c:v>42103.726921296293</c:v>
                </c:pt>
                <c:pt idx="3662">
                  <c:v>42103.726979166669</c:v>
                </c:pt>
                <c:pt idx="3663">
                  <c:v>42103.727037037039</c:v>
                </c:pt>
                <c:pt idx="3664">
                  <c:v>42103.727094907408</c:v>
                </c:pt>
                <c:pt idx="3665">
                  <c:v>42103.727141203701</c:v>
                </c:pt>
                <c:pt idx="3666">
                  <c:v>42103.727199074077</c:v>
                </c:pt>
                <c:pt idx="3667">
                  <c:v>42103.727256944447</c:v>
                </c:pt>
                <c:pt idx="3668">
                  <c:v>42103.727314814816</c:v>
                </c:pt>
                <c:pt idx="3669">
                  <c:v>42103.727361111109</c:v>
                </c:pt>
                <c:pt idx="3670">
                  <c:v>42103.727418981478</c:v>
                </c:pt>
                <c:pt idx="3671">
                  <c:v>42103.727476851855</c:v>
                </c:pt>
                <c:pt idx="3672">
                  <c:v>42103.727523148147</c:v>
                </c:pt>
                <c:pt idx="3673">
                  <c:v>42103.727581018517</c:v>
                </c:pt>
                <c:pt idx="3674">
                  <c:v>42103.727638888886</c:v>
                </c:pt>
                <c:pt idx="3675">
                  <c:v>42103.727696759262</c:v>
                </c:pt>
                <c:pt idx="3676">
                  <c:v>42103.727743055555</c:v>
                </c:pt>
                <c:pt idx="3677">
                  <c:v>42103.727800925924</c:v>
                </c:pt>
                <c:pt idx="3678">
                  <c:v>42103.727858796294</c:v>
                </c:pt>
                <c:pt idx="3679">
                  <c:v>42103.727916666663</c:v>
                </c:pt>
                <c:pt idx="3680">
                  <c:v>42103.727962962963</c:v>
                </c:pt>
                <c:pt idx="3681">
                  <c:v>42103.728020833332</c:v>
                </c:pt>
                <c:pt idx="3682">
                  <c:v>42103.728078703702</c:v>
                </c:pt>
                <c:pt idx="3683">
                  <c:v>42103.728125000001</c:v>
                </c:pt>
                <c:pt idx="3684">
                  <c:v>42103.728182870371</c:v>
                </c:pt>
                <c:pt idx="3685">
                  <c:v>42103.72824074074</c:v>
                </c:pt>
                <c:pt idx="3686">
                  <c:v>42103.728298611109</c:v>
                </c:pt>
                <c:pt idx="3687">
                  <c:v>42103.728356481479</c:v>
                </c:pt>
                <c:pt idx="3688">
                  <c:v>42103.728402777779</c:v>
                </c:pt>
                <c:pt idx="3689">
                  <c:v>42103.728460648148</c:v>
                </c:pt>
                <c:pt idx="3690">
                  <c:v>42103.728518518517</c:v>
                </c:pt>
                <c:pt idx="3691">
                  <c:v>42103.728564814817</c:v>
                </c:pt>
                <c:pt idx="3692">
                  <c:v>42103.728622685187</c:v>
                </c:pt>
                <c:pt idx="3693">
                  <c:v>42103.728680555556</c:v>
                </c:pt>
                <c:pt idx="3694">
                  <c:v>42103.728738425925</c:v>
                </c:pt>
                <c:pt idx="3695">
                  <c:v>42103.728784722225</c:v>
                </c:pt>
                <c:pt idx="3696">
                  <c:v>42103.728842592594</c:v>
                </c:pt>
                <c:pt idx="3697">
                  <c:v>42103.728900462964</c:v>
                </c:pt>
                <c:pt idx="3698">
                  <c:v>42103.728958333333</c:v>
                </c:pt>
                <c:pt idx="3699">
                  <c:v>42103.729004629633</c:v>
                </c:pt>
                <c:pt idx="3700">
                  <c:v>42103.729062500002</c:v>
                </c:pt>
                <c:pt idx="3701">
                  <c:v>42103.729120370372</c:v>
                </c:pt>
                <c:pt idx="3702">
                  <c:v>42103.729166666664</c:v>
                </c:pt>
                <c:pt idx="3703">
                  <c:v>42103.729224537034</c:v>
                </c:pt>
                <c:pt idx="3704">
                  <c:v>42103.72928240741</c:v>
                </c:pt>
                <c:pt idx="3705">
                  <c:v>42103.72934027778</c:v>
                </c:pt>
                <c:pt idx="3706">
                  <c:v>42103.729386574072</c:v>
                </c:pt>
                <c:pt idx="3707">
                  <c:v>42103.729444444441</c:v>
                </c:pt>
                <c:pt idx="3708">
                  <c:v>42103.729502314818</c:v>
                </c:pt>
                <c:pt idx="3709">
                  <c:v>42103.729560185187</c:v>
                </c:pt>
                <c:pt idx="3710">
                  <c:v>42103.72960648148</c:v>
                </c:pt>
                <c:pt idx="3711">
                  <c:v>42103.729664351849</c:v>
                </c:pt>
                <c:pt idx="3712">
                  <c:v>42103.729722222219</c:v>
                </c:pt>
                <c:pt idx="3713">
                  <c:v>42103.729780092595</c:v>
                </c:pt>
                <c:pt idx="3714">
                  <c:v>42103.729826388888</c:v>
                </c:pt>
                <c:pt idx="3715">
                  <c:v>42103.729884259257</c:v>
                </c:pt>
                <c:pt idx="3716">
                  <c:v>42103.729942129627</c:v>
                </c:pt>
                <c:pt idx="3717">
                  <c:v>42103.729988425926</c:v>
                </c:pt>
                <c:pt idx="3718">
                  <c:v>42103.730046296296</c:v>
                </c:pt>
                <c:pt idx="3719">
                  <c:v>42103.730104166665</c:v>
                </c:pt>
                <c:pt idx="3720">
                  <c:v>42103.730162037034</c:v>
                </c:pt>
                <c:pt idx="3721">
                  <c:v>42103.730208333334</c:v>
                </c:pt>
                <c:pt idx="3722">
                  <c:v>42103.730266203704</c:v>
                </c:pt>
                <c:pt idx="3723">
                  <c:v>42103.730324074073</c:v>
                </c:pt>
                <c:pt idx="3724">
                  <c:v>42103.730370370373</c:v>
                </c:pt>
                <c:pt idx="3725">
                  <c:v>42103.730428240742</c:v>
                </c:pt>
                <c:pt idx="3726">
                  <c:v>42103.730486111112</c:v>
                </c:pt>
                <c:pt idx="3727">
                  <c:v>42103.730543981481</c:v>
                </c:pt>
                <c:pt idx="3728">
                  <c:v>42103.730590277781</c:v>
                </c:pt>
                <c:pt idx="3729">
                  <c:v>42103.73064814815</c:v>
                </c:pt>
                <c:pt idx="3730">
                  <c:v>42103.730706018519</c:v>
                </c:pt>
                <c:pt idx="3731">
                  <c:v>42103.730763888889</c:v>
                </c:pt>
                <c:pt idx="3732">
                  <c:v>42103.730810185189</c:v>
                </c:pt>
                <c:pt idx="3733">
                  <c:v>42103.730868055558</c:v>
                </c:pt>
                <c:pt idx="3734">
                  <c:v>42103.730925925927</c:v>
                </c:pt>
                <c:pt idx="3735">
                  <c:v>42103.730983796297</c:v>
                </c:pt>
                <c:pt idx="3736">
                  <c:v>42103.731030092589</c:v>
                </c:pt>
                <c:pt idx="3737">
                  <c:v>42103.731087962966</c:v>
                </c:pt>
                <c:pt idx="3738">
                  <c:v>42103.731145833335</c:v>
                </c:pt>
                <c:pt idx="3739">
                  <c:v>42103.731192129628</c:v>
                </c:pt>
                <c:pt idx="3740">
                  <c:v>42103.731249999997</c:v>
                </c:pt>
                <c:pt idx="3741">
                  <c:v>42103.731307870374</c:v>
                </c:pt>
                <c:pt idx="3742">
                  <c:v>42103.731365740743</c:v>
                </c:pt>
                <c:pt idx="3743">
                  <c:v>42103.731412037036</c:v>
                </c:pt>
                <c:pt idx="3744">
                  <c:v>42103.731469907405</c:v>
                </c:pt>
                <c:pt idx="3745">
                  <c:v>42103.731527777774</c:v>
                </c:pt>
                <c:pt idx="3746">
                  <c:v>42103.731585648151</c:v>
                </c:pt>
                <c:pt idx="3747">
                  <c:v>42103.731631944444</c:v>
                </c:pt>
                <c:pt idx="3748">
                  <c:v>42103.731689814813</c:v>
                </c:pt>
                <c:pt idx="3749">
                  <c:v>42103.731747685182</c:v>
                </c:pt>
                <c:pt idx="3750">
                  <c:v>42103.731793981482</c:v>
                </c:pt>
                <c:pt idx="3751">
                  <c:v>42103.731851851851</c:v>
                </c:pt>
                <c:pt idx="3752">
                  <c:v>42103.731909722221</c:v>
                </c:pt>
                <c:pt idx="3753">
                  <c:v>42103.73196759259</c:v>
                </c:pt>
                <c:pt idx="3754">
                  <c:v>42103.73201388889</c:v>
                </c:pt>
                <c:pt idx="3755">
                  <c:v>42103.732071759259</c:v>
                </c:pt>
                <c:pt idx="3756">
                  <c:v>42103.732129629629</c:v>
                </c:pt>
                <c:pt idx="3757">
                  <c:v>42103.732187499998</c:v>
                </c:pt>
                <c:pt idx="3758">
                  <c:v>42103.732233796298</c:v>
                </c:pt>
                <c:pt idx="3759">
                  <c:v>42103.732291666667</c:v>
                </c:pt>
                <c:pt idx="3760">
                  <c:v>42103.732349537036</c:v>
                </c:pt>
                <c:pt idx="3761">
                  <c:v>42103.732395833336</c:v>
                </c:pt>
                <c:pt idx="3762">
                  <c:v>42103.732453703706</c:v>
                </c:pt>
                <c:pt idx="3763">
                  <c:v>42103.732511574075</c:v>
                </c:pt>
                <c:pt idx="3764">
                  <c:v>42103.732569444444</c:v>
                </c:pt>
                <c:pt idx="3765">
                  <c:v>42103.732615740744</c:v>
                </c:pt>
                <c:pt idx="3766">
                  <c:v>42103.732673611114</c:v>
                </c:pt>
                <c:pt idx="3767">
                  <c:v>42103.732731481483</c:v>
                </c:pt>
                <c:pt idx="3768">
                  <c:v>42103.732789351852</c:v>
                </c:pt>
                <c:pt idx="3769">
                  <c:v>42103.732835648145</c:v>
                </c:pt>
                <c:pt idx="3770">
                  <c:v>42103.732893518521</c:v>
                </c:pt>
                <c:pt idx="3771">
                  <c:v>42103.732951388891</c:v>
                </c:pt>
                <c:pt idx="3772">
                  <c:v>42103.732997685183</c:v>
                </c:pt>
                <c:pt idx="3773">
                  <c:v>42103.733055555553</c:v>
                </c:pt>
                <c:pt idx="3774">
                  <c:v>42103.733113425929</c:v>
                </c:pt>
                <c:pt idx="3775">
                  <c:v>42103.733171296299</c:v>
                </c:pt>
                <c:pt idx="3776">
                  <c:v>42103.733217592591</c:v>
                </c:pt>
                <c:pt idx="3777">
                  <c:v>42103.733275462961</c:v>
                </c:pt>
                <c:pt idx="3778">
                  <c:v>42103.73333333333</c:v>
                </c:pt>
                <c:pt idx="3779">
                  <c:v>42103.733391203707</c:v>
                </c:pt>
                <c:pt idx="3780">
                  <c:v>42103.733437499999</c:v>
                </c:pt>
                <c:pt idx="3781">
                  <c:v>42103.733495370368</c:v>
                </c:pt>
                <c:pt idx="3782">
                  <c:v>42103.733553240738</c:v>
                </c:pt>
                <c:pt idx="3783">
                  <c:v>42103.733599537038</c:v>
                </c:pt>
                <c:pt idx="3784">
                  <c:v>42103.733657407407</c:v>
                </c:pt>
                <c:pt idx="3785">
                  <c:v>42103.733715277776</c:v>
                </c:pt>
                <c:pt idx="3786">
                  <c:v>42103.733773148146</c:v>
                </c:pt>
                <c:pt idx="3787">
                  <c:v>42103.733819444446</c:v>
                </c:pt>
                <c:pt idx="3788">
                  <c:v>42103.733877314815</c:v>
                </c:pt>
                <c:pt idx="3789">
                  <c:v>42103.733935185184</c:v>
                </c:pt>
                <c:pt idx="3790">
                  <c:v>42103.733993055554</c:v>
                </c:pt>
                <c:pt idx="3791">
                  <c:v>42103.734039351853</c:v>
                </c:pt>
                <c:pt idx="3792">
                  <c:v>42103.734097222223</c:v>
                </c:pt>
                <c:pt idx="3793">
                  <c:v>42103.734155092592</c:v>
                </c:pt>
                <c:pt idx="3794">
                  <c:v>42103.734201388892</c:v>
                </c:pt>
                <c:pt idx="3795">
                  <c:v>42103.734259259261</c:v>
                </c:pt>
                <c:pt idx="3796">
                  <c:v>42103.734317129631</c:v>
                </c:pt>
                <c:pt idx="3797">
                  <c:v>42103.734375</c:v>
                </c:pt>
                <c:pt idx="3798">
                  <c:v>42103.7344212963</c:v>
                </c:pt>
                <c:pt idx="3799">
                  <c:v>42103.734479166669</c:v>
                </c:pt>
                <c:pt idx="3800">
                  <c:v>42103.734537037039</c:v>
                </c:pt>
                <c:pt idx="3801">
                  <c:v>42103.734594907408</c:v>
                </c:pt>
                <c:pt idx="3802">
                  <c:v>42103.7346412037</c:v>
                </c:pt>
                <c:pt idx="3803">
                  <c:v>42103.734699074077</c:v>
                </c:pt>
                <c:pt idx="3804">
                  <c:v>42103.734756944446</c:v>
                </c:pt>
                <c:pt idx="3805">
                  <c:v>42103.734803240739</c:v>
                </c:pt>
                <c:pt idx="3806">
                  <c:v>42103.734861111108</c:v>
                </c:pt>
                <c:pt idx="3807">
                  <c:v>42103.734918981485</c:v>
                </c:pt>
                <c:pt idx="3808">
                  <c:v>42103.734976851854</c:v>
                </c:pt>
                <c:pt idx="3809">
                  <c:v>42103.735023148147</c:v>
                </c:pt>
                <c:pt idx="3810">
                  <c:v>42103.735081018516</c:v>
                </c:pt>
                <c:pt idx="3811">
                  <c:v>42103.735138888886</c:v>
                </c:pt>
                <c:pt idx="3812">
                  <c:v>42103.735196759262</c:v>
                </c:pt>
                <c:pt idx="3813">
                  <c:v>42103.735243055555</c:v>
                </c:pt>
                <c:pt idx="3814">
                  <c:v>42103.735300925924</c:v>
                </c:pt>
                <c:pt idx="3815">
                  <c:v>42103.735358796293</c:v>
                </c:pt>
                <c:pt idx="3816">
                  <c:v>42103.735405092593</c:v>
                </c:pt>
                <c:pt idx="3817">
                  <c:v>42103.735462962963</c:v>
                </c:pt>
                <c:pt idx="3818">
                  <c:v>42103.735520833332</c:v>
                </c:pt>
                <c:pt idx="3819">
                  <c:v>42103.735578703701</c:v>
                </c:pt>
                <c:pt idx="3820">
                  <c:v>42103.735625000001</c:v>
                </c:pt>
                <c:pt idx="3821">
                  <c:v>42103.735682870371</c:v>
                </c:pt>
                <c:pt idx="3822">
                  <c:v>42103.73574074074</c:v>
                </c:pt>
                <c:pt idx="3823">
                  <c:v>42103.735798611109</c:v>
                </c:pt>
                <c:pt idx="3824">
                  <c:v>42103.735844907409</c:v>
                </c:pt>
                <c:pt idx="3825">
                  <c:v>42103.735902777778</c:v>
                </c:pt>
                <c:pt idx="3826">
                  <c:v>42103.735960648148</c:v>
                </c:pt>
                <c:pt idx="3827">
                  <c:v>42103.736006944448</c:v>
                </c:pt>
                <c:pt idx="3828">
                  <c:v>42103.736064814817</c:v>
                </c:pt>
                <c:pt idx="3829">
                  <c:v>42103.736122685186</c:v>
                </c:pt>
                <c:pt idx="3830">
                  <c:v>42103.736180555556</c:v>
                </c:pt>
                <c:pt idx="3831">
                  <c:v>42103.736226851855</c:v>
                </c:pt>
                <c:pt idx="3832">
                  <c:v>42103.736284722225</c:v>
                </c:pt>
                <c:pt idx="3833">
                  <c:v>42103.736342592594</c:v>
                </c:pt>
                <c:pt idx="3834">
                  <c:v>42103.736400462964</c:v>
                </c:pt>
                <c:pt idx="3835">
                  <c:v>42103.736446759256</c:v>
                </c:pt>
                <c:pt idx="3836">
                  <c:v>42103.736504629633</c:v>
                </c:pt>
                <c:pt idx="3837">
                  <c:v>42103.736562500002</c:v>
                </c:pt>
                <c:pt idx="3838">
                  <c:v>42103.736620370371</c:v>
                </c:pt>
                <c:pt idx="3839">
                  <c:v>42103.736666666664</c:v>
                </c:pt>
                <c:pt idx="3840">
                  <c:v>42103.736724537041</c:v>
                </c:pt>
                <c:pt idx="3841">
                  <c:v>42103.73678240741</c:v>
                </c:pt>
                <c:pt idx="3842">
                  <c:v>42103.736840277779</c:v>
                </c:pt>
                <c:pt idx="3843">
                  <c:v>42103.736886574072</c:v>
                </c:pt>
                <c:pt idx="3844">
                  <c:v>42103.736944444441</c:v>
                </c:pt>
                <c:pt idx="3845">
                  <c:v>42103.737002314818</c:v>
                </c:pt>
                <c:pt idx="3846">
                  <c:v>42103.737060185187</c:v>
                </c:pt>
                <c:pt idx="3847">
                  <c:v>42103.73710648148</c:v>
                </c:pt>
                <c:pt idx="3848">
                  <c:v>42103.737164351849</c:v>
                </c:pt>
                <c:pt idx="3849">
                  <c:v>42103.737222222226</c:v>
                </c:pt>
                <c:pt idx="3850">
                  <c:v>42103.737268518518</c:v>
                </c:pt>
                <c:pt idx="3851">
                  <c:v>42103.737326388888</c:v>
                </c:pt>
                <c:pt idx="3852">
                  <c:v>42103.737384259257</c:v>
                </c:pt>
                <c:pt idx="3853">
                  <c:v>42103.737442129626</c:v>
                </c:pt>
                <c:pt idx="3854">
                  <c:v>42103.737488425926</c:v>
                </c:pt>
                <c:pt idx="3855">
                  <c:v>42103.737546296295</c:v>
                </c:pt>
                <c:pt idx="3856">
                  <c:v>42103.737604166665</c:v>
                </c:pt>
                <c:pt idx="3857">
                  <c:v>42103.737650462965</c:v>
                </c:pt>
                <c:pt idx="3858">
                  <c:v>42103.737708333334</c:v>
                </c:pt>
                <c:pt idx="3859">
                  <c:v>42103.737766203703</c:v>
                </c:pt>
                <c:pt idx="3860">
                  <c:v>42103.737824074073</c:v>
                </c:pt>
                <c:pt idx="3861">
                  <c:v>42103.737870370373</c:v>
                </c:pt>
                <c:pt idx="3862">
                  <c:v>42103.737928240742</c:v>
                </c:pt>
                <c:pt idx="3863">
                  <c:v>42103.737986111111</c:v>
                </c:pt>
                <c:pt idx="3864">
                  <c:v>42103.738043981481</c:v>
                </c:pt>
                <c:pt idx="3865">
                  <c:v>42103.73809027778</c:v>
                </c:pt>
                <c:pt idx="3866">
                  <c:v>42103.73814814815</c:v>
                </c:pt>
                <c:pt idx="3867">
                  <c:v>42103.738206018519</c:v>
                </c:pt>
                <c:pt idx="3868">
                  <c:v>42103.738263888888</c:v>
                </c:pt>
                <c:pt idx="3869">
                  <c:v>42103.738310185188</c:v>
                </c:pt>
                <c:pt idx="3870">
                  <c:v>42103.738368055558</c:v>
                </c:pt>
                <c:pt idx="3871">
                  <c:v>42103.738425925927</c:v>
                </c:pt>
                <c:pt idx="3872">
                  <c:v>42103.73847222222</c:v>
                </c:pt>
                <c:pt idx="3873">
                  <c:v>42103.738530092596</c:v>
                </c:pt>
                <c:pt idx="3874">
                  <c:v>42103.738587962966</c:v>
                </c:pt>
                <c:pt idx="3875">
                  <c:v>42103.738645833335</c:v>
                </c:pt>
                <c:pt idx="3876">
                  <c:v>42103.738692129627</c:v>
                </c:pt>
                <c:pt idx="3877">
                  <c:v>42103.738749999997</c:v>
                </c:pt>
                <c:pt idx="3878">
                  <c:v>42103.738807870373</c:v>
                </c:pt>
                <c:pt idx="3879">
                  <c:v>42103.738865740743</c:v>
                </c:pt>
                <c:pt idx="3880">
                  <c:v>42103.738912037035</c:v>
                </c:pt>
                <c:pt idx="3881">
                  <c:v>42103.738969907405</c:v>
                </c:pt>
                <c:pt idx="3882">
                  <c:v>42103.739027777781</c:v>
                </c:pt>
                <c:pt idx="3883">
                  <c:v>42103.739074074074</c:v>
                </c:pt>
                <c:pt idx="3884">
                  <c:v>42103.739131944443</c:v>
                </c:pt>
                <c:pt idx="3885">
                  <c:v>42103.739189814813</c:v>
                </c:pt>
                <c:pt idx="3886">
                  <c:v>42103.739247685182</c:v>
                </c:pt>
                <c:pt idx="3887">
                  <c:v>42103.739293981482</c:v>
                </c:pt>
                <c:pt idx="3888">
                  <c:v>42103.739351851851</c:v>
                </c:pt>
                <c:pt idx="3889">
                  <c:v>42103.73940972222</c:v>
                </c:pt>
                <c:pt idx="3890">
                  <c:v>42103.73945601852</c:v>
                </c:pt>
                <c:pt idx="3891">
                  <c:v>42103.73951388889</c:v>
                </c:pt>
                <c:pt idx="3892">
                  <c:v>42103.739571759259</c:v>
                </c:pt>
                <c:pt idx="3893">
                  <c:v>42103.739629629628</c:v>
                </c:pt>
                <c:pt idx="3894">
                  <c:v>42103.739675925928</c:v>
                </c:pt>
                <c:pt idx="3895">
                  <c:v>42103.739733796298</c:v>
                </c:pt>
                <c:pt idx="3896">
                  <c:v>42103.739791666667</c:v>
                </c:pt>
                <c:pt idx="3897">
                  <c:v>42103.739849537036</c:v>
                </c:pt>
                <c:pt idx="3898">
                  <c:v>42103.739895833336</c:v>
                </c:pt>
                <c:pt idx="3899">
                  <c:v>42103.739953703705</c:v>
                </c:pt>
                <c:pt idx="3900">
                  <c:v>42103.740011574075</c:v>
                </c:pt>
                <c:pt idx="3901">
                  <c:v>42103.740069444444</c:v>
                </c:pt>
                <c:pt idx="3902">
                  <c:v>42103.740115740744</c:v>
                </c:pt>
                <c:pt idx="3903">
                  <c:v>42103.740173611113</c:v>
                </c:pt>
                <c:pt idx="3904">
                  <c:v>42103.740231481483</c:v>
                </c:pt>
                <c:pt idx="3905">
                  <c:v>42103.740277777775</c:v>
                </c:pt>
                <c:pt idx="3906">
                  <c:v>42103.740335648145</c:v>
                </c:pt>
                <c:pt idx="3907">
                  <c:v>42103.740393518521</c:v>
                </c:pt>
                <c:pt idx="3908">
                  <c:v>42103.740451388891</c:v>
                </c:pt>
                <c:pt idx="3909">
                  <c:v>42103.74050925926</c:v>
                </c:pt>
                <c:pt idx="3910">
                  <c:v>42103.740555555552</c:v>
                </c:pt>
                <c:pt idx="3911">
                  <c:v>42103.740613425929</c:v>
                </c:pt>
                <c:pt idx="3912">
                  <c:v>42103.740671296298</c:v>
                </c:pt>
                <c:pt idx="3913">
                  <c:v>42103.740717592591</c:v>
                </c:pt>
                <c:pt idx="3914">
                  <c:v>42103.74077546296</c:v>
                </c:pt>
                <c:pt idx="3915">
                  <c:v>42103.740833333337</c:v>
                </c:pt>
                <c:pt idx="3916">
                  <c:v>42103.740891203706</c:v>
                </c:pt>
                <c:pt idx="3917">
                  <c:v>42103.740937499999</c:v>
                </c:pt>
                <c:pt idx="3918">
                  <c:v>42103.740995370368</c:v>
                </c:pt>
                <c:pt idx="3919">
                  <c:v>42103.741053240738</c:v>
                </c:pt>
                <c:pt idx="3920">
                  <c:v>42103.741111111114</c:v>
                </c:pt>
                <c:pt idx="3921">
                  <c:v>42103.741157407407</c:v>
                </c:pt>
                <c:pt idx="3922">
                  <c:v>42103.741215277776</c:v>
                </c:pt>
                <c:pt idx="3923">
                  <c:v>42103.741273148145</c:v>
                </c:pt>
                <c:pt idx="3924">
                  <c:v>42103.741319444445</c:v>
                </c:pt>
                <c:pt idx="3925">
                  <c:v>42103.741377314815</c:v>
                </c:pt>
                <c:pt idx="3926">
                  <c:v>42103.741435185184</c:v>
                </c:pt>
                <c:pt idx="3927">
                  <c:v>42103.741493055553</c:v>
                </c:pt>
                <c:pt idx="3928">
                  <c:v>42103.741539351853</c:v>
                </c:pt>
                <c:pt idx="3929">
                  <c:v>42103.741597222222</c:v>
                </c:pt>
                <c:pt idx="3930">
                  <c:v>42103.741655092592</c:v>
                </c:pt>
                <c:pt idx="3931">
                  <c:v>42103.741712962961</c:v>
                </c:pt>
                <c:pt idx="3932">
                  <c:v>42103.741759259261</c:v>
                </c:pt>
                <c:pt idx="3933">
                  <c:v>42103.74181712963</c:v>
                </c:pt>
                <c:pt idx="3934">
                  <c:v>42103.741875</c:v>
                </c:pt>
                <c:pt idx="3935">
                  <c:v>42103.7419212963</c:v>
                </c:pt>
                <c:pt idx="3936">
                  <c:v>42103.741979166669</c:v>
                </c:pt>
                <c:pt idx="3937">
                  <c:v>42103.742037037038</c:v>
                </c:pt>
                <c:pt idx="3938">
                  <c:v>42103.742094907408</c:v>
                </c:pt>
                <c:pt idx="3939">
                  <c:v>42103.7421412037</c:v>
                </c:pt>
                <c:pt idx="3940">
                  <c:v>42103.742199074077</c:v>
                </c:pt>
                <c:pt idx="3941">
                  <c:v>42103.742256944446</c:v>
                </c:pt>
                <c:pt idx="3942">
                  <c:v>42103.742314814815</c:v>
                </c:pt>
                <c:pt idx="3943">
                  <c:v>42103.742361111108</c:v>
                </c:pt>
                <c:pt idx="3944">
                  <c:v>42103.742418981485</c:v>
                </c:pt>
                <c:pt idx="3945">
                  <c:v>42103.742476851854</c:v>
                </c:pt>
                <c:pt idx="3946">
                  <c:v>42103.742523148147</c:v>
                </c:pt>
                <c:pt idx="3947">
                  <c:v>42103.742581018516</c:v>
                </c:pt>
                <c:pt idx="3948">
                  <c:v>42103.742638888885</c:v>
                </c:pt>
                <c:pt idx="3949">
                  <c:v>42103.742696759262</c:v>
                </c:pt>
                <c:pt idx="3950">
                  <c:v>42103.742743055554</c:v>
                </c:pt>
                <c:pt idx="3951">
                  <c:v>42103.742800925924</c:v>
                </c:pt>
                <c:pt idx="3952">
                  <c:v>42103.742858796293</c:v>
                </c:pt>
                <c:pt idx="3953">
                  <c:v>42103.74291666667</c:v>
                </c:pt>
                <c:pt idx="3954">
                  <c:v>42103.742962962962</c:v>
                </c:pt>
                <c:pt idx="3955">
                  <c:v>42103.743020833332</c:v>
                </c:pt>
                <c:pt idx="3956">
                  <c:v>42103.743078703701</c:v>
                </c:pt>
                <c:pt idx="3957">
                  <c:v>42103.743125000001</c:v>
                </c:pt>
                <c:pt idx="3958">
                  <c:v>42103.74318287037</c:v>
                </c:pt>
                <c:pt idx="3959">
                  <c:v>42103.74324074074</c:v>
                </c:pt>
                <c:pt idx="3960">
                  <c:v>42103.743298611109</c:v>
                </c:pt>
                <c:pt idx="3961">
                  <c:v>42103.743344907409</c:v>
                </c:pt>
                <c:pt idx="3962">
                  <c:v>42103.743402777778</c:v>
                </c:pt>
                <c:pt idx="3963">
                  <c:v>42103.743460648147</c:v>
                </c:pt>
                <c:pt idx="3964">
                  <c:v>42103.743518518517</c:v>
                </c:pt>
                <c:pt idx="3965">
                  <c:v>42103.743564814817</c:v>
                </c:pt>
                <c:pt idx="3966">
                  <c:v>42103.743622685186</c:v>
                </c:pt>
                <c:pt idx="3967">
                  <c:v>42103.743680555555</c:v>
                </c:pt>
                <c:pt idx="3968">
                  <c:v>42103.743726851855</c:v>
                </c:pt>
                <c:pt idx="3969">
                  <c:v>42103.743784722225</c:v>
                </c:pt>
                <c:pt idx="3970">
                  <c:v>42103.743842592594</c:v>
                </c:pt>
                <c:pt idx="3971">
                  <c:v>42103.743900462963</c:v>
                </c:pt>
                <c:pt idx="3972">
                  <c:v>42103.743946759256</c:v>
                </c:pt>
                <c:pt idx="3973">
                  <c:v>42103.744004629632</c:v>
                </c:pt>
                <c:pt idx="3974">
                  <c:v>42103.744062500002</c:v>
                </c:pt>
                <c:pt idx="3975">
                  <c:v>42103.744120370371</c:v>
                </c:pt>
                <c:pt idx="3976">
                  <c:v>42103.744166666664</c:v>
                </c:pt>
                <c:pt idx="3977">
                  <c:v>42103.74422453704</c:v>
                </c:pt>
                <c:pt idx="3978">
                  <c:v>42103.74428240741</c:v>
                </c:pt>
                <c:pt idx="3979">
                  <c:v>42103.744340277779</c:v>
                </c:pt>
                <c:pt idx="3980">
                  <c:v>42103.744386574072</c:v>
                </c:pt>
                <c:pt idx="3981">
                  <c:v>42103.744444444441</c:v>
                </c:pt>
                <c:pt idx="3982">
                  <c:v>42103.744502314818</c:v>
                </c:pt>
                <c:pt idx="3983">
                  <c:v>42103.744560185187</c:v>
                </c:pt>
                <c:pt idx="3984">
                  <c:v>42103.744606481479</c:v>
                </c:pt>
                <c:pt idx="3985">
                  <c:v>42103.744664351849</c:v>
                </c:pt>
                <c:pt idx="3986">
                  <c:v>42103.744722222225</c:v>
                </c:pt>
                <c:pt idx="3987">
                  <c:v>42103.744780092595</c:v>
                </c:pt>
                <c:pt idx="3988">
                  <c:v>42103.744826388887</c:v>
                </c:pt>
                <c:pt idx="3989">
                  <c:v>42103.744884259257</c:v>
                </c:pt>
                <c:pt idx="3990">
                  <c:v>42103.744942129626</c:v>
                </c:pt>
                <c:pt idx="3991">
                  <c:v>42103.744988425926</c:v>
                </c:pt>
                <c:pt idx="3992">
                  <c:v>42103.745046296295</c:v>
                </c:pt>
                <c:pt idx="3993">
                  <c:v>42103.745104166665</c:v>
                </c:pt>
                <c:pt idx="3994">
                  <c:v>42103.745162037034</c:v>
                </c:pt>
                <c:pt idx="3995">
                  <c:v>42103.745208333334</c:v>
                </c:pt>
                <c:pt idx="3996">
                  <c:v>42103.745266203703</c:v>
                </c:pt>
                <c:pt idx="3997">
                  <c:v>42103.745324074072</c:v>
                </c:pt>
                <c:pt idx="3998">
                  <c:v>42103.745381944442</c:v>
                </c:pt>
                <c:pt idx="3999">
                  <c:v>42103.745428240742</c:v>
                </c:pt>
                <c:pt idx="4000">
                  <c:v>42103.745486111111</c:v>
                </c:pt>
                <c:pt idx="4001">
                  <c:v>42103.74554398148</c:v>
                </c:pt>
                <c:pt idx="4002">
                  <c:v>42103.74559027778</c:v>
                </c:pt>
                <c:pt idx="4003">
                  <c:v>42103.745648148149</c:v>
                </c:pt>
                <c:pt idx="4004">
                  <c:v>42103.745706018519</c:v>
                </c:pt>
                <c:pt idx="4005">
                  <c:v>42103.745763888888</c:v>
                </c:pt>
                <c:pt idx="4006">
                  <c:v>42103.745810185188</c:v>
                </c:pt>
                <c:pt idx="4007">
                  <c:v>42103.745868055557</c:v>
                </c:pt>
                <c:pt idx="4008">
                  <c:v>42103.745925925927</c:v>
                </c:pt>
                <c:pt idx="4009">
                  <c:v>42103.745983796296</c:v>
                </c:pt>
                <c:pt idx="4010">
                  <c:v>42103.746030092596</c:v>
                </c:pt>
                <c:pt idx="4011">
                  <c:v>42103.746087962965</c:v>
                </c:pt>
                <c:pt idx="4012">
                  <c:v>42103.746145833335</c:v>
                </c:pt>
                <c:pt idx="4013">
                  <c:v>42103.746192129627</c:v>
                </c:pt>
                <c:pt idx="4014">
                  <c:v>42103.746249999997</c:v>
                </c:pt>
                <c:pt idx="4015">
                  <c:v>42103.746307870373</c:v>
                </c:pt>
                <c:pt idx="4016">
                  <c:v>42103.746365740742</c:v>
                </c:pt>
                <c:pt idx="4017">
                  <c:v>42103.746412037035</c:v>
                </c:pt>
                <c:pt idx="4018">
                  <c:v>42103.746469907404</c:v>
                </c:pt>
                <c:pt idx="4019">
                  <c:v>42103.746527777781</c:v>
                </c:pt>
                <c:pt idx="4020">
                  <c:v>42103.74658564815</c:v>
                </c:pt>
                <c:pt idx="4021">
                  <c:v>42103.746631944443</c:v>
                </c:pt>
                <c:pt idx="4022">
                  <c:v>42103.746689814812</c:v>
                </c:pt>
                <c:pt idx="4023">
                  <c:v>42103.746747685182</c:v>
                </c:pt>
                <c:pt idx="4024">
                  <c:v>42103.746793981481</c:v>
                </c:pt>
                <c:pt idx="4025">
                  <c:v>42103.746851851851</c:v>
                </c:pt>
                <c:pt idx="4026">
                  <c:v>42103.74690972222</c:v>
                </c:pt>
                <c:pt idx="4027">
                  <c:v>42103.746967592589</c:v>
                </c:pt>
                <c:pt idx="4028">
                  <c:v>42103.747013888889</c:v>
                </c:pt>
                <c:pt idx="4029">
                  <c:v>42103.747071759259</c:v>
                </c:pt>
                <c:pt idx="4030">
                  <c:v>42103.747129629628</c:v>
                </c:pt>
                <c:pt idx="4031">
                  <c:v>42103.747187499997</c:v>
                </c:pt>
                <c:pt idx="4032">
                  <c:v>42103.747233796297</c:v>
                </c:pt>
                <c:pt idx="4033">
                  <c:v>42103.747291666667</c:v>
                </c:pt>
                <c:pt idx="4034">
                  <c:v>42103.747349537036</c:v>
                </c:pt>
                <c:pt idx="4035">
                  <c:v>42103.747395833336</c:v>
                </c:pt>
                <c:pt idx="4036">
                  <c:v>42103.747453703705</c:v>
                </c:pt>
                <c:pt idx="4037">
                  <c:v>42103.747511574074</c:v>
                </c:pt>
                <c:pt idx="4038">
                  <c:v>42103.747569444444</c:v>
                </c:pt>
                <c:pt idx="4039">
                  <c:v>42103.747615740744</c:v>
                </c:pt>
                <c:pt idx="4040">
                  <c:v>42103.747673611113</c:v>
                </c:pt>
                <c:pt idx="4041">
                  <c:v>42103.747731481482</c:v>
                </c:pt>
                <c:pt idx="4042">
                  <c:v>42103.747789351852</c:v>
                </c:pt>
                <c:pt idx="4043">
                  <c:v>42103.747835648152</c:v>
                </c:pt>
                <c:pt idx="4044">
                  <c:v>42103.747893518521</c:v>
                </c:pt>
                <c:pt idx="4045">
                  <c:v>42103.74795138889</c:v>
                </c:pt>
                <c:pt idx="4046">
                  <c:v>42103.747997685183</c:v>
                </c:pt>
                <c:pt idx="4047">
                  <c:v>42103.748055555552</c:v>
                </c:pt>
                <c:pt idx="4048">
                  <c:v>42103.748113425929</c:v>
                </c:pt>
                <c:pt idx="4049">
                  <c:v>42103.748171296298</c:v>
                </c:pt>
                <c:pt idx="4050">
                  <c:v>42103.748217592591</c:v>
                </c:pt>
                <c:pt idx="4051">
                  <c:v>42103.74827546296</c:v>
                </c:pt>
                <c:pt idx="4052">
                  <c:v>42103.748333333337</c:v>
                </c:pt>
                <c:pt idx="4053">
                  <c:v>42103.748391203706</c:v>
                </c:pt>
                <c:pt idx="4054">
                  <c:v>42103.748437499999</c:v>
                </c:pt>
                <c:pt idx="4055">
                  <c:v>42103.748495370368</c:v>
                </c:pt>
                <c:pt idx="4056">
                  <c:v>42103.748553240737</c:v>
                </c:pt>
                <c:pt idx="4057">
                  <c:v>42103.748611111114</c:v>
                </c:pt>
                <c:pt idx="4058">
                  <c:v>42103.748657407406</c:v>
                </c:pt>
                <c:pt idx="4059">
                  <c:v>42103.748715277776</c:v>
                </c:pt>
                <c:pt idx="4060">
                  <c:v>42103.748773148145</c:v>
                </c:pt>
                <c:pt idx="4061">
                  <c:v>42103.748831018522</c:v>
                </c:pt>
                <c:pt idx="4062">
                  <c:v>42103.748877314814</c:v>
                </c:pt>
                <c:pt idx="4063">
                  <c:v>42103.748935185184</c:v>
                </c:pt>
                <c:pt idx="4064">
                  <c:v>42103.748993055553</c:v>
                </c:pt>
                <c:pt idx="4065">
                  <c:v>42103.749050925922</c:v>
                </c:pt>
                <c:pt idx="4066">
                  <c:v>42103.749097222222</c:v>
                </c:pt>
                <c:pt idx="4067">
                  <c:v>42103.749155092592</c:v>
                </c:pt>
                <c:pt idx="4068">
                  <c:v>42103.749212962961</c:v>
                </c:pt>
                <c:pt idx="4069">
                  <c:v>42103.749259259261</c:v>
                </c:pt>
                <c:pt idx="4070">
                  <c:v>42103.74931712963</c:v>
                </c:pt>
                <c:pt idx="4071">
                  <c:v>42103.749374999999</c:v>
                </c:pt>
                <c:pt idx="4072">
                  <c:v>42103.749432870369</c:v>
                </c:pt>
                <c:pt idx="4073">
                  <c:v>42103.749479166669</c:v>
                </c:pt>
                <c:pt idx="4074">
                  <c:v>42103.749537037038</c:v>
                </c:pt>
                <c:pt idx="4075">
                  <c:v>42103.749594907407</c:v>
                </c:pt>
                <c:pt idx="4076">
                  <c:v>42103.749652777777</c:v>
                </c:pt>
                <c:pt idx="4077">
                  <c:v>42103.749699074076</c:v>
                </c:pt>
                <c:pt idx="4078">
                  <c:v>42103.749756944446</c:v>
                </c:pt>
                <c:pt idx="4079">
                  <c:v>42103.749814814815</c:v>
                </c:pt>
                <c:pt idx="4080">
                  <c:v>42103.749861111108</c:v>
                </c:pt>
                <c:pt idx="4081">
                  <c:v>42103.749918981484</c:v>
                </c:pt>
                <c:pt idx="4082">
                  <c:v>42103.749976851854</c:v>
                </c:pt>
                <c:pt idx="4083">
                  <c:v>42103.750034722223</c:v>
                </c:pt>
                <c:pt idx="4084">
                  <c:v>42103.750081018516</c:v>
                </c:pt>
                <c:pt idx="4085">
                  <c:v>42103.750138888892</c:v>
                </c:pt>
                <c:pt idx="4086">
                  <c:v>42103.750196759262</c:v>
                </c:pt>
                <c:pt idx="4087">
                  <c:v>42103.750254629631</c:v>
                </c:pt>
                <c:pt idx="4088">
                  <c:v>42103.750300925924</c:v>
                </c:pt>
                <c:pt idx="4089">
                  <c:v>42103.750358796293</c:v>
                </c:pt>
                <c:pt idx="4090">
                  <c:v>42103.750416666669</c:v>
                </c:pt>
                <c:pt idx="4091">
                  <c:v>42103.750462962962</c:v>
                </c:pt>
                <c:pt idx="4092">
                  <c:v>42103.750520833331</c:v>
                </c:pt>
                <c:pt idx="4093">
                  <c:v>42103.750578703701</c:v>
                </c:pt>
                <c:pt idx="4094">
                  <c:v>42103.750636574077</c:v>
                </c:pt>
                <c:pt idx="4095">
                  <c:v>42103.75068287037</c:v>
                </c:pt>
                <c:pt idx="4096">
                  <c:v>42103.750740740739</c:v>
                </c:pt>
                <c:pt idx="4097">
                  <c:v>42103.750798611109</c:v>
                </c:pt>
                <c:pt idx="4098">
                  <c:v>42103.750856481478</c:v>
                </c:pt>
                <c:pt idx="4099">
                  <c:v>42103.750902777778</c:v>
                </c:pt>
                <c:pt idx="4100">
                  <c:v>42103.750960648147</c:v>
                </c:pt>
                <c:pt idx="4101">
                  <c:v>42103.751018518517</c:v>
                </c:pt>
                <c:pt idx="4102">
                  <c:v>42103.751064814816</c:v>
                </c:pt>
                <c:pt idx="4103">
                  <c:v>42103.751122685186</c:v>
                </c:pt>
                <c:pt idx="4104">
                  <c:v>42103.751180555555</c:v>
                </c:pt>
                <c:pt idx="4105">
                  <c:v>42103.751238425924</c:v>
                </c:pt>
                <c:pt idx="4106">
                  <c:v>42103.751284722224</c:v>
                </c:pt>
                <c:pt idx="4107">
                  <c:v>42103.751342592594</c:v>
                </c:pt>
                <c:pt idx="4108">
                  <c:v>42103.751400462963</c:v>
                </c:pt>
                <c:pt idx="4109">
                  <c:v>42103.751458333332</c:v>
                </c:pt>
                <c:pt idx="4110">
                  <c:v>42103.751504629632</c:v>
                </c:pt>
                <c:pt idx="4111">
                  <c:v>42103.751562500001</c:v>
                </c:pt>
                <c:pt idx="4112">
                  <c:v>42103.751620370371</c:v>
                </c:pt>
                <c:pt idx="4113">
                  <c:v>42103.751666666663</c:v>
                </c:pt>
                <c:pt idx="4114">
                  <c:v>42103.75172453704</c:v>
                </c:pt>
                <c:pt idx="4115">
                  <c:v>42103.751782407409</c:v>
                </c:pt>
                <c:pt idx="4116">
                  <c:v>42103.751840277779</c:v>
                </c:pt>
                <c:pt idx="4117">
                  <c:v>42103.751886574071</c:v>
                </c:pt>
                <c:pt idx="4118">
                  <c:v>42103.751944444448</c:v>
                </c:pt>
                <c:pt idx="4119">
                  <c:v>42103.752002314817</c:v>
                </c:pt>
                <c:pt idx="4120">
                  <c:v>42103.752060185187</c:v>
                </c:pt>
                <c:pt idx="4121">
                  <c:v>42103.752106481479</c:v>
                </c:pt>
                <c:pt idx="4122">
                  <c:v>42103.752164351848</c:v>
                </c:pt>
                <c:pt idx="4123">
                  <c:v>42103.752222222225</c:v>
                </c:pt>
                <c:pt idx="4124">
                  <c:v>42103.752280092594</c:v>
                </c:pt>
                <c:pt idx="4125">
                  <c:v>42103.752326388887</c:v>
                </c:pt>
                <c:pt idx="4126">
                  <c:v>42103.752384259256</c:v>
                </c:pt>
                <c:pt idx="4127">
                  <c:v>42103.752442129633</c:v>
                </c:pt>
                <c:pt idx="4128">
                  <c:v>42103.752500000002</c:v>
                </c:pt>
                <c:pt idx="4129">
                  <c:v>42103.752546296295</c:v>
                </c:pt>
                <c:pt idx="4130">
                  <c:v>42103.752604166664</c:v>
                </c:pt>
                <c:pt idx="4131">
                  <c:v>42103.752662037034</c:v>
                </c:pt>
                <c:pt idx="4132">
                  <c:v>42103.75271990741</c:v>
                </c:pt>
                <c:pt idx="4133">
                  <c:v>42103.752766203703</c:v>
                </c:pt>
                <c:pt idx="4134">
                  <c:v>42103.752824074072</c:v>
                </c:pt>
                <c:pt idx="4135">
                  <c:v>42103.752881944441</c:v>
                </c:pt>
                <c:pt idx="4136">
                  <c:v>42103.752928240741</c:v>
                </c:pt>
                <c:pt idx="4137">
                  <c:v>42103.752986111111</c:v>
                </c:pt>
                <c:pt idx="4138">
                  <c:v>42103.75304398148</c:v>
                </c:pt>
                <c:pt idx="4139">
                  <c:v>42103.753101851849</c:v>
                </c:pt>
                <c:pt idx="4140">
                  <c:v>42103.753148148149</c:v>
                </c:pt>
                <c:pt idx="4141">
                  <c:v>42103.753206018519</c:v>
                </c:pt>
                <c:pt idx="4142">
                  <c:v>42103.753263888888</c:v>
                </c:pt>
                <c:pt idx="4143">
                  <c:v>42103.753321759257</c:v>
                </c:pt>
                <c:pt idx="4144">
                  <c:v>42103.753368055557</c:v>
                </c:pt>
                <c:pt idx="4145">
                  <c:v>42103.753425925926</c:v>
                </c:pt>
                <c:pt idx="4146">
                  <c:v>42103.753483796296</c:v>
                </c:pt>
                <c:pt idx="4147">
                  <c:v>42103.753530092596</c:v>
                </c:pt>
                <c:pt idx="4148">
                  <c:v>42103.753587962965</c:v>
                </c:pt>
                <c:pt idx="4149">
                  <c:v>42103.753645833334</c:v>
                </c:pt>
                <c:pt idx="4150">
                  <c:v>42103.753703703704</c:v>
                </c:pt>
                <c:pt idx="4151">
                  <c:v>42103.753750000003</c:v>
                </c:pt>
                <c:pt idx="4152">
                  <c:v>42103.753807870373</c:v>
                </c:pt>
                <c:pt idx="4153">
                  <c:v>42103.753865740742</c:v>
                </c:pt>
                <c:pt idx="4154">
                  <c:v>42103.753923611112</c:v>
                </c:pt>
                <c:pt idx="4155">
                  <c:v>42103.753969907404</c:v>
                </c:pt>
                <c:pt idx="4156">
                  <c:v>42103.754027777781</c:v>
                </c:pt>
                <c:pt idx="4157">
                  <c:v>42103.75408564815</c:v>
                </c:pt>
                <c:pt idx="4158">
                  <c:v>42103.754131944443</c:v>
                </c:pt>
                <c:pt idx="4159">
                  <c:v>42103.754189814812</c:v>
                </c:pt>
                <c:pt idx="4160">
                  <c:v>42103.754247685189</c:v>
                </c:pt>
                <c:pt idx="4161">
                  <c:v>42103.754305555558</c:v>
                </c:pt>
                <c:pt idx="4162">
                  <c:v>42103.754351851851</c:v>
                </c:pt>
                <c:pt idx="4163">
                  <c:v>42103.75440972222</c:v>
                </c:pt>
                <c:pt idx="4164">
                  <c:v>42103.754467592589</c:v>
                </c:pt>
                <c:pt idx="4165">
                  <c:v>42103.754525462966</c:v>
                </c:pt>
                <c:pt idx="4166">
                  <c:v>42103.754571759258</c:v>
                </c:pt>
                <c:pt idx="4167">
                  <c:v>42103.754629629628</c:v>
                </c:pt>
                <c:pt idx="4168">
                  <c:v>42103.754687499997</c:v>
                </c:pt>
                <c:pt idx="4169">
                  <c:v>42103.754733796297</c:v>
                </c:pt>
                <c:pt idx="4170">
                  <c:v>42103.754791666666</c:v>
                </c:pt>
                <c:pt idx="4171">
                  <c:v>42103.754849537036</c:v>
                </c:pt>
                <c:pt idx="4172">
                  <c:v>42103.754907407405</c:v>
                </c:pt>
                <c:pt idx="4173">
                  <c:v>42103.754953703705</c:v>
                </c:pt>
                <c:pt idx="4174">
                  <c:v>42103.755011574074</c:v>
                </c:pt>
                <c:pt idx="4175">
                  <c:v>42103.755069444444</c:v>
                </c:pt>
                <c:pt idx="4176">
                  <c:v>42103.755127314813</c:v>
                </c:pt>
                <c:pt idx="4177">
                  <c:v>42103.755173611113</c:v>
                </c:pt>
                <c:pt idx="4178">
                  <c:v>42103.755231481482</c:v>
                </c:pt>
                <c:pt idx="4179">
                  <c:v>42103.755289351851</c:v>
                </c:pt>
                <c:pt idx="4180">
                  <c:v>42103.755335648151</c:v>
                </c:pt>
                <c:pt idx="4181">
                  <c:v>42103.755393518521</c:v>
                </c:pt>
                <c:pt idx="4182">
                  <c:v>42103.75545138889</c:v>
                </c:pt>
                <c:pt idx="4183">
                  <c:v>42103.755509259259</c:v>
                </c:pt>
                <c:pt idx="4184">
                  <c:v>42103.755555555559</c:v>
                </c:pt>
                <c:pt idx="4185">
                  <c:v>42103.755613425928</c:v>
                </c:pt>
                <c:pt idx="4186">
                  <c:v>42103.755671296298</c:v>
                </c:pt>
                <c:pt idx="4187">
                  <c:v>42103.755729166667</c:v>
                </c:pt>
                <c:pt idx="4188">
                  <c:v>42103.75577546296</c:v>
                </c:pt>
                <c:pt idx="4189">
                  <c:v>42103.755833333336</c:v>
                </c:pt>
                <c:pt idx="4190">
                  <c:v>42103.755891203706</c:v>
                </c:pt>
                <c:pt idx="4191">
                  <c:v>42103.755937499998</c:v>
                </c:pt>
                <c:pt idx="4192">
                  <c:v>42103.755995370368</c:v>
                </c:pt>
                <c:pt idx="4193">
                  <c:v>42103.756053240744</c:v>
                </c:pt>
                <c:pt idx="4194">
                  <c:v>42103.756111111114</c:v>
                </c:pt>
                <c:pt idx="4195">
                  <c:v>42103.756157407406</c:v>
                </c:pt>
                <c:pt idx="4196">
                  <c:v>42103.756215277775</c:v>
                </c:pt>
                <c:pt idx="4197">
                  <c:v>42103.756273148145</c:v>
                </c:pt>
                <c:pt idx="4198">
                  <c:v>42103.756331018521</c:v>
                </c:pt>
                <c:pt idx="4199">
                  <c:v>42103.756377314814</c:v>
                </c:pt>
                <c:pt idx="4200">
                  <c:v>42103.756435185183</c:v>
                </c:pt>
                <c:pt idx="4201">
                  <c:v>42103.756493055553</c:v>
                </c:pt>
                <c:pt idx="4202">
                  <c:v>42103.756550925929</c:v>
                </c:pt>
                <c:pt idx="4203">
                  <c:v>42103.756597222222</c:v>
                </c:pt>
                <c:pt idx="4204">
                  <c:v>42103.756655092591</c:v>
                </c:pt>
                <c:pt idx="4205">
                  <c:v>42103.756712962961</c:v>
                </c:pt>
                <c:pt idx="4206">
                  <c:v>42103.75677083333</c:v>
                </c:pt>
                <c:pt idx="4207">
                  <c:v>42103.75681712963</c:v>
                </c:pt>
                <c:pt idx="4208">
                  <c:v>42103.756874999999</c:v>
                </c:pt>
                <c:pt idx="4209">
                  <c:v>42103.756932870368</c:v>
                </c:pt>
                <c:pt idx="4210">
                  <c:v>42103.756990740738</c:v>
                </c:pt>
                <c:pt idx="4211">
                  <c:v>42103.757037037038</c:v>
                </c:pt>
                <c:pt idx="4212">
                  <c:v>42103.757094907407</c:v>
                </c:pt>
                <c:pt idx="4213">
                  <c:v>42103.757152777776</c:v>
                </c:pt>
                <c:pt idx="4214">
                  <c:v>42103.757199074076</c:v>
                </c:pt>
                <c:pt idx="4215">
                  <c:v>42103.757256944446</c:v>
                </c:pt>
                <c:pt idx="4216">
                  <c:v>42103.757314814815</c:v>
                </c:pt>
                <c:pt idx="4217">
                  <c:v>42103.757372685184</c:v>
                </c:pt>
                <c:pt idx="4218">
                  <c:v>42103.757418981484</c:v>
                </c:pt>
                <c:pt idx="4219">
                  <c:v>42103.757476851853</c:v>
                </c:pt>
                <c:pt idx="4220">
                  <c:v>42103.757534722223</c:v>
                </c:pt>
                <c:pt idx="4221">
                  <c:v>42103.757592592592</c:v>
                </c:pt>
                <c:pt idx="4222">
                  <c:v>42103.757638888892</c:v>
                </c:pt>
                <c:pt idx="4223">
                  <c:v>42103.757696759261</c:v>
                </c:pt>
                <c:pt idx="4224">
                  <c:v>42103.757754629631</c:v>
                </c:pt>
                <c:pt idx="4225">
                  <c:v>42103.757800925923</c:v>
                </c:pt>
                <c:pt idx="4226">
                  <c:v>42103.7578587963</c:v>
                </c:pt>
                <c:pt idx="4227">
                  <c:v>42103.757916666669</c:v>
                </c:pt>
                <c:pt idx="4228">
                  <c:v>42103.757974537039</c:v>
                </c:pt>
                <c:pt idx="4229">
                  <c:v>42103.758020833331</c:v>
                </c:pt>
                <c:pt idx="4230">
                  <c:v>42103.7580787037</c:v>
                </c:pt>
                <c:pt idx="4231">
                  <c:v>42103.758136574077</c:v>
                </c:pt>
                <c:pt idx="4232">
                  <c:v>42103.758194444446</c:v>
                </c:pt>
                <c:pt idx="4233">
                  <c:v>42103.758240740739</c:v>
                </c:pt>
                <c:pt idx="4234">
                  <c:v>42103.758298611108</c:v>
                </c:pt>
                <c:pt idx="4235">
                  <c:v>42103.758356481485</c:v>
                </c:pt>
                <c:pt idx="4236">
                  <c:v>42103.758402777778</c:v>
                </c:pt>
                <c:pt idx="4237">
                  <c:v>42103.758460648147</c:v>
                </c:pt>
                <c:pt idx="4238">
                  <c:v>42103.758518518516</c:v>
                </c:pt>
                <c:pt idx="4239">
                  <c:v>42103.758576388886</c:v>
                </c:pt>
                <c:pt idx="4240">
                  <c:v>42103.758622685185</c:v>
                </c:pt>
                <c:pt idx="4241">
                  <c:v>42103.758680555555</c:v>
                </c:pt>
                <c:pt idx="4242">
                  <c:v>42103.758738425924</c:v>
                </c:pt>
                <c:pt idx="4243">
                  <c:v>42103.758796296293</c:v>
                </c:pt>
                <c:pt idx="4244">
                  <c:v>42103.758842592593</c:v>
                </c:pt>
                <c:pt idx="4245">
                  <c:v>42103.758900462963</c:v>
                </c:pt>
                <c:pt idx="4246">
                  <c:v>42103.758958333332</c:v>
                </c:pt>
                <c:pt idx="4247">
                  <c:v>42103.759016203701</c:v>
                </c:pt>
                <c:pt idx="4248">
                  <c:v>42103.759062500001</c:v>
                </c:pt>
                <c:pt idx="4249">
                  <c:v>42103.759120370371</c:v>
                </c:pt>
                <c:pt idx="4250">
                  <c:v>42103.75917824074</c:v>
                </c:pt>
                <c:pt idx="4251">
                  <c:v>42103.75922453704</c:v>
                </c:pt>
                <c:pt idx="4252">
                  <c:v>42103.759282407409</c:v>
                </c:pt>
                <c:pt idx="4253">
                  <c:v>42103.759340277778</c:v>
                </c:pt>
                <c:pt idx="4254">
                  <c:v>42103.759398148148</c:v>
                </c:pt>
                <c:pt idx="4255">
                  <c:v>42103.759444444448</c:v>
                </c:pt>
                <c:pt idx="4256">
                  <c:v>42103.759502314817</c:v>
                </c:pt>
                <c:pt idx="4257">
                  <c:v>42103.759560185186</c:v>
                </c:pt>
                <c:pt idx="4258">
                  <c:v>42103.759606481479</c:v>
                </c:pt>
                <c:pt idx="4259">
                  <c:v>42103.759664351855</c:v>
                </c:pt>
                <c:pt idx="4260">
                  <c:v>42103.759722222225</c:v>
                </c:pt>
                <c:pt idx="4261">
                  <c:v>42103.759780092594</c:v>
                </c:pt>
                <c:pt idx="4262">
                  <c:v>42103.759826388887</c:v>
                </c:pt>
                <c:pt idx="4263">
                  <c:v>42103.759884259256</c:v>
                </c:pt>
                <c:pt idx="4264">
                  <c:v>42103.759942129633</c:v>
                </c:pt>
                <c:pt idx="4265">
                  <c:v>42103.76</c:v>
                </c:pt>
                <c:pt idx="4266">
                  <c:v>42103.760046296295</c:v>
                </c:pt>
                <c:pt idx="4267">
                  <c:v>42103.760104166664</c:v>
                </c:pt>
                <c:pt idx="4268">
                  <c:v>42103.760162037041</c:v>
                </c:pt>
                <c:pt idx="4269">
                  <c:v>42103.76021990741</c:v>
                </c:pt>
                <c:pt idx="4270">
                  <c:v>42103.760266203702</c:v>
                </c:pt>
                <c:pt idx="4271">
                  <c:v>42103.760324074072</c:v>
                </c:pt>
                <c:pt idx="4272">
                  <c:v>42103.760381944441</c:v>
                </c:pt>
                <c:pt idx="4273">
                  <c:v>42103.760439814818</c:v>
                </c:pt>
                <c:pt idx="4274">
                  <c:v>42103.76048611111</c:v>
                </c:pt>
                <c:pt idx="4275">
                  <c:v>42103.76054398148</c:v>
                </c:pt>
                <c:pt idx="4276">
                  <c:v>42103.760601851849</c:v>
                </c:pt>
                <c:pt idx="4277">
                  <c:v>42103.760659722226</c:v>
                </c:pt>
                <c:pt idx="4278">
                  <c:v>42103.760706018518</c:v>
                </c:pt>
                <c:pt idx="4279">
                  <c:v>42103.760763888888</c:v>
                </c:pt>
                <c:pt idx="4280">
                  <c:v>42103.760821759257</c:v>
                </c:pt>
                <c:pt idx="4281">
                  <c:v>42103.760868055557</c:v>
                </c:pt>
                <c:pt idx="4282">
                  <c:v>42103.760925925926</c:v>
                </c:pt>
                <c:pt idx="4283">
                  <c:v>42103.760983796295</c:v>
                </c:pt>
                <c:pt idx="4284">
                  <c:v>42103.761041666665</c:v>
                </c:pt>
                <c:pt idx="4285">
                  <c:v>42103.761087962965</c:v>
                </c:pt>
                <c:pt idx="4286">
                  <c:v>42103.761145833334</c:v>
                </c:pt>
                <c:pt idx="4287">
                  <c:v>42103.761203703703</c:v>
                </c:pt>
                <c:pt idx="4288">
                  <c:v>42103.761261574073</c:v>
                </c:pt>
                <c:pt idx="4289">
                  <c:v>42103.761307870373</c:v>
                </c:pt>
                <c:pt idx="4290">
                  <c:v>42103.761365740742</c:v>
                </c:pt>
                <c:pt idx="4291">
                  <c:v>42103.761423611111</c:v>
                </c:pt>
                <c:pt idx="4292">
                  <c:v>42103.761469907404</c:v>
                </c:pt>
                <c:pt idx="4293">
                  <c:v>42103.76152777778</c:v>
                </c:pt>
                <c:pt idx="4294">
                  <c:v>42103.76158564815</c:v>
                </c:pt>
                <c:pt idx="4295">
                  <c:v>42103.761643518519</c:v>
                </c:pt>
                <c:pt idx="4296">
                  <c:v>42103.761689814812</c:v>
                </c:pt>
                <c:pt idx="4297">
                  <c:v>42103.761747685188</c:v>
                </c:pt>
                <c:pt idx="4298">
                  <c:v>42103.761805555558</c:v>
                </c:pt>
                <c:pt idx="4299">
                  <c:v>42103.761863425927</c:v>
                </c:pt>
                <c:pt idx="4300">
                  <c:v>42103.76190972222</c:v>
                </c:pt>
                <c:pt idx="4301">
                  <c:v>42103.761967592596</c:v>
                </c:pt>
                <c:pt idx="4302">
                  <c:v>42103.762025462966</c:v>
                </c:pt>
                <c:pt idx="4303">
                  <c:v>42103.762071759258</c:v>
                </c:pt>
                <c:pt idx="4304">
                  <c:v>42103.762129629627</c:v>
                </c:pt>
                <c:pt idx="4305">
                  <c:v>42103.762187499997</c:v>
                </c:pt>
                <c:pt idx="4306">
                  <c:v>42103.762245370373</c:v>
                </c:pt>
                <c:pt idx="4307">
                  <c:v>42103.762291666666</c:v>
                </c:pt>
                <c:pt idx="4308">
                  <c:v>42103.762349537035</c:v>
                </c:pt>
                <c:pt idx="4309">
                  <c:v>42103.762407407405</c:v>
                </c:pt>
                <c:pt idx="4310">
                  <c:v>42103.762465277781</c:v>
                </c:pt>
                <c:pt idx="4311">
                  <c:v>42103.762511574074</c:v>
                </c:pt>
                <c:pt idx="4312">
                  <c:v>42103.762569444443</c:v>
                </c:pt>
                <c:pt idx="4313">
                  <c:v>42103.762627314813</c:v>
                </c:pt>
                <c:pt idx="4314">
                  <c:v>42103.762673611112</c:v>
                </c:pt>
                <c:pt idx="4315">
                  <c:v>42103.762731481482</c:v>
                </c:pt>
                <c:pt idx="4316">
                  <c:v>42103.762789351851</c:v>
                </c:pt>
                <c:pt idx="4317">
                  <c:v>42103.76284722222</c:v>
                </c:pt>
                <c:pt idx="4318">
                  <c:v>42103.76289351852</c:v>
                </c:pt>
                <c:pt idx="4319">
                  <c:v>42103.76295138889</c:v>
                </c:pt>
                <c:pt idx="4320">
                  <c:v>42103.763009259259</c:v>
                </c:pt>
                <c:pt idx="4321">
                  <c:v>42103.763067129628</c:v>
                </c:pt>
                <c:pt idx="4322">
                  <c:v>42103.763113425928</c:v>
                </c:pt>
                <c:pt idx="4323">
                  <c:v>42103.763171296298</c:v>
                </c:pt>
                <c:pt idx="4324">
                  <c:v>42103.763229166667</c:v>
                </c:pt>
                <c:pt idx="4325">
                  <c:v>42103.763275462959</c:v>
                </c:pt>
                <c:pt idx="4326">
                  <c:v>42103.763333333336</c:v>
                </c:pt>
                <c:pt idx="4327">
                  <c:v>42103.763391203705</c:v>
                </c:pt>
                <c:pt idx="4328">
                  <c:v>42103.763449074075</c:v>
                </c:pt>
                <c:pt idx="4329">
                  <c:v>42103.763495370367</c:v>
                </c:pt>
                <c:pt idx="4330">
                  <c:v>42103.763553240744</c:v>
                </c:pt>
                <c:pt idx="4331">
                  <c:v>42103.763611111113</c:v>
                </c:pt>
                <c:pt idx="4332">
                  <c:v>42103.763668981483</c:v>
                </c:pt>
                <c:pt idx="4333">
                  <c:v>42103.763715277775</c:v>
                </c:pt>
                <c:pt idx="4334">
                  <c:v>42103.763773148145</c:v>
                </c:pt>
                <c:pt idx="4335">
                  <c:v>42103.763831018521</c:v>
                </c:pt>
                <c:pt idx="4336">
                  <c:v>42103.763877314814</c:v>
                </c:pt>
                <c:pt idx="4337">
                  <c:v>42103.763935185183</c:v>
                </c:pt>
                <c:pt idx="4338">
                  <c:v>42103.763993055552</c:v>
                </c:pt>
                <c:pt idx="4339">
                  <c:v>42103.764050925929</c:v>
                </c:pt>
                <c:pt idx="4340">
                  <c:v>42103.764097222222</c:v>
                </c:pt>
                <c:pt idx="4341">
                  <c:v>42103.764155092591</c:v>
                </c:pt>
                <c:pt idx="4342">
                  <c:v>42103.76421296296</c:v>
                </c:pt>
                <c:pt idx="4343">
                  <c:v>42103.764270833337</c:v>
                </c:pt>
                <c:pt idx="4344">
                  <c:v>42103.764317129629</c:v>
                </c:pt>
                <c:pt idx="4345">
                  <c:v>42103.764374999999</c:v>
                </c:pt>
                <c:pt idx="4346">
                  <c:v>42103.764432870368</c:v>
                </c:pt>
                <c:pt idx="4347">
                  <c:v>42103.764490740738</c:v>
                </c:pt>
                <c:pt idx="4348">
                  <c:v>42103.764537037037</c:v>
                </c:pt>
                <c:pt idx="4349">
                  <c:v>42103.764594907407</c:v>
                </c:pt>
                <c:pt idx="4350">
                  <c:v>42103.764652777776</c:v>
                </c:pt>
                <c:pt idx="4351">
                  <c:v>42103.764710648145</c:v>
                </c:pt>
                <c:pt idx="4352">
                  <c:v>42103.764756944445</c:v>
                </c:pt>
                <c:pt idx="4353">
                  <c:v>42103.764814814815</c:v>
                </c:pt>
                <c:pt idx="4354">
                  <c:v>42103.764872685184</c:v>
                </c:pt>
                <c:pt idx="4355">
                  <c:v>42103.764930555553</c:v>
                </c:pt>
                <c:pt idx="4356">
                  <c:v>42103.764976851853</c:v>
                </c:pt>
                <c:pt idx="4357">
                  <c:v>42103.765034722222</c:v>
                </c:pt>
                <c:pt idx="4358">
                  <c:v>42103.765092592592</c:v>
                </c:pt>
                <c:pt idx="4359">
                  <c:v>42103.765138888892</c:v>
                </c:pt>
                <c:pt idx="4360">
                  <c:v>42103.765196759261</c:v>
                </c:pt>
                <c:pt idx="4361">
                  <c:v>42103.76525462963</c:v>
                </c:pt>
                <c:pt idx="4362">
                  <c:v>42103.7653125</c:v>
                </c:pt>
                <c:pt idx="4363">
                  <c:v>42103.7653587963</c:v>
                </c:pt>
                <c:pt idx="4364">
                  <c:v>42103.765416666669</c:v>
                </c:pt>
                <c:pt idx="4365">
                  <c:v>42103.765474537038</c:v>
                </c:pt>
                <c:pt idx="4366">
                  <c:v>42103.765532407408</c:v>
                </c:pt>
                <c:pt idx="4367">
                  <c:v>42103.7655787037</c:v>
                </c:pt>
                <c:pt idx="4368">
                  <c:v>42103.765636574077</c:v>
                </c:pt>
                <c:pt idx="4369">
                  <c:v>42103.765694444446</c:v>
                </c:pt>
                <c:pt idx="4370">
                  <c:v>42103.765740740739</c:v>
                </c:pt>
                <c:pt idx="4371">
                  <c:v>42103.765798611108</c:v>
                </c:pt>
                <c:pt idx="4372">
                  <c:v>42103.765856481485</c:v>
                </c:pt>
                <c:pt idx="4373">
                  <c:v>42103.765914351854</c:v>
                </c:pt>
                <c:pt idx="4374">
                  <c:v>42103.765960648147</c:v>
                </c:pt>
                <c:pt idx="4375">
                  <c:v>42103.766018518516</c:v>
                </c:pt>
                <c:pt idx="4376">
                  <c:v>42103.766076388885</c:v>
                </c:pt>
                <c:pt idx="4377">
                  <c:v>42103.766134259262</c:v>
                </c:pt>
                <c:pt idx="4378">
                  <c:v>42103.766180555554</c:v>
                </c:pt>
                <c:pt idx="4379">
                  <c:v>42103.766238425924</c:v>
                </c:pt>
                <c:pt idx="4380">
                  <c:v>42103.766296296293</c:v>
                </c:pt>
                <c:pt idx="4381">
                  <c:v>42103.766342592593</c:v>
                </c:pt>
                <c:pt idx="4382">
                  <c:v>42103.766400462962</c:v>
                </c:pt>
                <c:pt idx="4383">
                  <c:v>42103.766458333332</c:v>
                </c:pt>
                <c:pt idx="4384">
                  <c:v>42103.766516203701</c:v>
                </c:pt>
                <c:pt idx="4385">
                  <c:v>42103.766562500001</c:v>
                </c:pt>
                <c:pt idx="4386">
                  <c:v>42103.76662037037</c:v>
                </c:pt>
                <c:pt idx="4387">
                  <c:v>42103.76667824074</c:v>
                </c:pt>
                <c:pt idx="4388">
                  <c:v>42103.766736111109</c:v>
                </c:pt>
                <c:pt idx="4389">
                  <c:v>42103.766782407409</c:v>
                </c:pt>
                <c:pt idx="4390">
                  <c:v>42103.766840277778</c:v>
                </c:pt>
                <c:pt idx="4391">
                  <c:v>42103.766898148147</c:v>
                </c:pt>
                <c:pt idx="4392">
                  <c:v>42103.766956018517</c:v>
                </c:pt>
                <c:pt idx="4393">
                  <c:v>42103.767002314817</c:v>
                </c:pt>
                <c:pt idx="4394">
                  <c:v>42103.767060185186</c:v>
                </c:pt>
                <c:pt idx="4395">
                  <c:v>42103.767118055555</c:v>
                </c:pt>
                <c:pt idx="4396">
                  <c:v>42103.767164351855</c:v>
                </c:pt>
                <c:pt idx="4397">
                  <c:v>42103.767222222225</c:v>
                </c:pt>
                <c:pt idx="4398">
                  <c:v>42103.767280092594</c:v>
                </c:pt>
                <c:pt idx="4399">
                  <c:v>42103.767337962963</c:v>
                </c:pt>
                <c:pt idx="4400">
                  <c:v>42103.767384259256</c:v>
                </c:pt>
                <c:pt idx="4401">
                  <c:v>42103.767442129632</c:v>
                </c:pt>
                <c:pt idx="4402">
                  <c:v>42103.767500000002</c:v>
                </c:pt>
                <c:pt idx="4403">
                  <c:v>42103.767546296294</c:v>
                </c:pt>
                <c:pt idx="4404">
                  <c:v>42103.767604166664</c:v>
                </c:pt>
                <c:pt idx="4405">
                  <c:v>42103.76766203704</c:v>
                </c:pt>
                <c:pt idx="4406">
                  <c:v>42103.76771990741</c:v>
                </c:pt>
                <c:pt idx="4407">
                  <c:v>42103.767766203702</c:v>
                </c:pt>
                <c:pt idx="4408">
                  <c:v>42103.767824074072</c:v>
                </c:pt>
                <c:pt idx="4409">
                  <c:v>42103.767881944441</c:v>
                </c:pt>
                <c:pt idx="4410">
                  <c:v>42103.767939814818</c:v>
                </c:pt>
                <c:pt idx="4411">
                  <c:v>42103.76798611111</c:v>
                </c:pt>
                <c:pt idx="4412">
                  <c:v>42103.768043981479</c:v>
                </c:pt>
                <c:pt idx="4413">
                  <c:v>42103.768101851849</c:v>
                </c:pt>
                <c:pt idx="4414">
                  <c:v>42103.768159722225</c:v>
                </c:pt>
                <c:pt idx="4415">
                  <c:v>42103.768206018518</c:v>
                </c:pt>
                <c:pt idx="4416">
                  <c:v>42103.768263888887</c:v>
                </c:pt>
                <c:pt idx="4417">
                  <c:v>42103.768321759257</c:v>
                </c:pt>
                <c:pt idx="4418">
                  <c:v>42103.768379629626</c:v>
                </c:pt>
                <c:pt idx="4419">
                  <c:v>42103.768425925926</c:v>
                </c:pt>
                <c:pt idx="4420">
                  <c:v>42103.768483796295</c:v>
                </c:pt>
                <c:pt idx="4421">
                  <c:v>42103.768541666665</c:v>
                </c:pt>
                <c:pt idx="4422">
                  <c:v>42103.768587962964</c:v>
                </c:pt>
                <c:pt idx="4423">
                  <c:v>42103.768645833334</c:v>
                </c:pt>
                <c:pt idx="4424">
                  <c:v>42103.768703703703</c:v>
                </c:pt>
                <c:pt idx="4425">
                  <c:v>42103.768761574072</c:v>
                </c:pt>
                <c:pt idx="4426">
                  <c:v>42103.768807870372</c:v>
                </c:pt>
                <c:pt idx="4427">
                  <c:v>42103.768865740742</c:v>
                </c:pt>
                <c:pt idx="4428">
                  <c:v>42103.768923611111</c:v>
                </c:pt>
                <c:pt idx="4429">
                  <c:v>42103.76898148148</c:v>
                </c:pt>
                <c:pt idx="4430">
                  <c:v>42103.76902777778</c:v>
                </c:pt>
                <c:pt idx="4431">
                  <c:v>42103.769085648149</c:v>
                </c:pt>
                <c:pt idx="4432">
                  <c:v>42103.769143518519</c:v>
                </c:pt>
                <c:pt idx="4433">
                  <c:v>42103.769189814811</c:v>
                </c:pt>
                <c:pt idx="4434">
                  <c:v>42103.769247685188</c:v>
                </c:pt>
                <c:pt idx="4435">
                  <c:v>42103.769305555557</c:v>
                </c:pt>
                <c:pt idx="4436">
                  <c:v>42103.769363425927</c:v>
                </c:pt>
                <c:pt idx="4437">
                  <c:v>42103.769409722219</c:v>
                </c:pt>
                <c:pt idx="4438">
                  <c:v>42103.769467592596</c:v>
                </c:pt>
                <c:pt idx="4439">
                  <c:v>42103.769525462965</c:v>
                </c:pt>
                <c:pt idx="4440">
                  <c:v>42103.769583333335</c:v>
                </c:pt>
                <c:pt idx="4441">
                  <c:v>42103.769629629627</c:v>
                </c:pt>
                <c:pt idx="4442">
                  <c:v>42103.769687499997</c:v>
                </c:pt>
                <c:pt idx="4443">
                  <c:v>42103.769745370373</c:v>
                </c:pt>
                <c:pt idx="4444">
                  <c:v>42103.769791666666</c:v>
                </c:pt>
                <c:pt idx="4445">
                  <c:v>42103.769849537035</c:v>
                </c:pt>
                <c:pt idx="4446">
                  <c:v>42103.769907407404</c:v>
                </c:pt>
                <c:pt idx="4447">
                  <c:v>42103.769965277781</c:v>
                </c:pt>
                <c:pt idx="4448">
                  <c:v>42103.770011574074</c:v>
                </c:pt>
                <c:pt idx="4449">
                  <c:v>42103.770069444443</c:v>
                </c:pt>
                <c:pt idx="4450">
                  <c:v>42103.770127314812</c:v>
                </c:pt>
                <c:pt idx="4451">
                  <c:v>42103.770185185182</c:v>
                </c:pt>
                <c:pt idx="4452">
                  <c:v>42103.770231481481</c:v>
                </c:pt>
                <c:pt idx="4453">
                  <c:v>42103.770289351851</c:v>
                </c:pt>
                <c:pt idx="4454">
                  <c:v>42103.77034722222</c:v>
                </c:pt>
                <c:pt idx="4455">
                  <c:v>42103.77039351852</c:v>
                </c:pt>
                <c:pt idx="4456">
                  <c:v>42103.770451388889</c:v>
                </c:pt>
                <c:pt idx="4457">
                  <c:v>42103.770509259259</c:v>
                </c:pt>
                <c:pt idx="4458">
                  <c:v>42103.770567129628</c:v>
                </c:pt>
                <c:pt idx="4459">
                  <c:v>42103.770613425928</c:v>
                </c:pt>
                <c:pt idx="4460">
                  <c:v>42103.770671296297</c:v>
                </c:pt>
                <c:pt idx="4461">
                  <c:v>42103.770729166667</c:v>
                </c:pt>
                <c:pt idx="4462">
                  <c:v>42103.770787037036</c:v>
                </c:pt>
                <c:pt idx="4463">
                  <c:v>42103.770833333336</c:v>
                </c:pt>
                <c:pt idx="4464">
                  <c:v>42103.770891203705</c:v>
                </c:pt>
                <c:pt idx="4465">
                  <c:v>42103.770949074074</c:v>
                </c:pt>
                <c:pt idx="4466">
                  <c:v>42103.770995370367</c:v>
                </c:pt>
                <c:pt idx="4467">
                  <c:v>42103.771053240744</c:v>
                </c:pt>
                <c:pt idx="4468">
                  <c:v>42103.771111111113</c:v>
                </c:pt>
                <c:pt idx="4469">
                  <c:v>42103.771168981482</c:v>
                </c:pt>
                <c:pt idx="4470">
                  <c:v>42103.771215277775</c:v>
                </c:pt>
                <c:pt idx="4471">
                  <c:v>42103.771273148152</c:v>
                </c:pt>
                <c:pt idx="4472">
                  <c:v>42103.771331018521</c:v>
                </c:pt>
                <c:pt idx="4473">
                  <c:v>42103.77138888889</c:v>
                </c:pt>
                <c:pt idx="4474">
                  <c:v>42103.771435185183</c:v>
                </c:pt>
                <c:pt idx="4475">
                  <c:v>42103.771493055552</c:v>
                </c:pt>
                <c:pt idx="4476">
                  <c:v>42103.771550925929</c:v>
                </c:pt>
                <c:pt idx="4477">
                  <c:v>42103.771597222221</c:v>
                </c:pt>
                <c:pt idx="4478">
                  <c:v>42103.771655092591</c:v>
                </c:pt>
                <c:pt idx="4479">
                  <c:v>42103.77171296296</c:v>
                </c:pt>
                <c:pt idx="4480">
                  <c:v>42103.771770833337</c:v>
                </c:pt>
                <c:pt idx="4481">
                  <c:v>42103.771817129629</c:v>
                </c:pt>
                <c:pt idx="4482">
                  <c:v>42103.771874999999</c:v>
                </c:pt>
                <c:pt idx="4483">
                  <c:v>42103.771932870368</c:v>
                </c:pt>
                <c:pt idx="4484">
                  <c:v>42103.771990740737</c:v>
                </c:pt>
                <c:pt idx="4485">
                  <c:v>42103.772037037037</c:v>
                </c:pt>
                <c:pt idx="4486">
                  <c:v>42103.772094907406</c:v>
                </c:pt>
                <c:pt idx="4487">
                  <c:v>42103.772152777776</c:v>
                </c:pt>
                <c:pt idx="4488">
                  <c:v>42103.772199074076</c:v>
                </c:pt>
                <c:pt idx="4489">
                  <c:v>42103.772256944445</c:v>
                </c:pt>
                <c:pt idx="4490">
                  <c:v>42103.772314814814</c:v>
                </c:pt>
                <c:pt idx="4491">
                  <c:v>42103.772372685184</c:v>
                </c:pt>
                <c:pt idx="4492">
                  <c:v>42103.772418981483</c:v>
                </c:pt>
                <c:pt idx="4493">
                  <c:v>42103.772476851853</c:v>
                </c:pt>
                <c:pt idx="4494">
                  <c:v>42103.772534722222</c:v>
                </c:pt>
                <c:pt idx="4495">
                  <c:v>42103.772592592592</c:v>
                </c:pt>
                <c:pt idx="4496">
                  <c:v>42103.772638888891</c:v>
                </c:pt>
                <c:pt idx="4497">
                  <c:v>42103.772696759261</c:v>
                </c:pt>
                <c:pt idx="4498">
                  <c:v>42103.77275462963</c:v>
                </c:pt>
                <c:pt idx="4499">
                  <c:v>42103.772800925923</c:v>
                </c:pt>
                <c:pt idx="4500">
                  <c:v>42103.772858796299</c:v>
                </c:pt>
                <c:pt idx="4501">
                  <c:v>42103.772916666669</c:v>
                </c:pt>
                <c:pt idx="4502">
                  <c:v>42103.772974537038</c:v>
                </c:pt>
                <c:pt idx="4503">
                  <c:v>42103.773020833331</c:v>
                </c:pt>
                <c:pt idx="4504">
                  <c:v>42103.773078703707</c:v>
                </c:pt>
                <c:pt idx="4505">
                  <c:v>42103.773136574076</c:v>
                </c:pt>
                <c:pt idx="4506">
                  <c:v>42103.773194444446</c:v>
                </c:pt>
                <c:pt idx="4507">
                  <c:v>42103.773240740738</c:v>
                </c:pt>
                <c:pt idx="4508">
                  <c:v>42103.773298611108</c:v>
                </c:pt>
                <c:pt idx="4509">
                  <c:v>42103.773356481484</c:v>
                </c:pt>
                <c:pt idx="4510">
                  <c:v>42103.773414351854</c:v>
                </c:pt>
                <c:pt idx="4511">
                  <c:v>42103.773460648146</c:v>
                </c:pt>
                <c:pt idx="4512">
                  <c:v>42103.773518518516</c:v>
                </c:pt>
                <c:pt idx="4513">
                  <c:v>42103.773576388892</c:v>
                </c:pt>
                <c:pt idx="4514">
                  <c:v>42103.773622685185</c:v>
                </c:pt>
                <c:pt idx="4515">
                  <c:v>42103.773680555554</c:v>
                </c:pt>
                <c:pt idx="4516">
                  <c:v>42103.773738425924</c:v>
                </c:pt>
                <c:pt idx="4517">
                  <c:v>42103.773796296293</c:v>
                </c:pt>
                <c:pt idx="4518">
                  <c:v>42103.773842592593</c:v>
                </c:pt>
                <c:pt idx="4519">
                  <c:v>42103.773900462962</c:v>
                </c:pt>
                <c:pt idx="4520">
                  <c:v>42103.773958333331</c:v>
                </c:pt>
                <c:pt idx="4521">
                  <c:v>42103.774004629631</c:v>
                </c:pt>
                <c:pt idx="4522">
                  <c:v>42103.774062500001</c:v>
                </c:pt>
                <c:pt idx="4523">
                  <c:v>42103.77412037037</c:v>
                </c:pt>
                <c:pt idx="4524">
                  <c:v>42103.774178240739</c:v>
                </c:pt>
                <c:pt idx="4525">
                  <c:v>42103.774224537039</c:v>
                </c:pt>
                <c:pt idx="4526">
                  <c:v>42103.774282407408</c:v>
                </c:pt>
                <c:pt idx="4527">
                  <c:v>42103.774340277778</c:v>
                </c:pt>
                <c:pt idx="4528">
                  <c:v>42103.774398148147</c:v>
                </c:pt>
                <c:pt idx="4529">
                  <c:v>42103.774444444447</c:v>
                </c:pt>
                <c:pt idx="4530">
                  <c:v>42103.774502314816</c:v>
                </c:pt>
                <c:pt idx="4531">
                  <c:v>42103.774560185186</c:v>
                </c:pt>
                <c:pt idx="4532">
                  <c:v>42103.774618055555</c:v>
                </c:pt>
                <c:pt idx="4533">
                  <c:v>42103.774664351855</c:v>
                </c:pt>
                <c:pt idx="4534">
                  <c:v>42103.774722222224</c:v>
                </c:pt>
                <c:pt idx="4535">
                  <c:v>42103.774780092594</c:v>
                </c:pt>
                <c:pt idx="4536">
                  <c:v>42103.774826388886</c:v>
                </c:pt>
                <c:pt idx="4537">
                  <c:v>42103.774884259263</c:v>
                </c:pt>
                <c:pt idx="4538">
                  <c:v>42103.774942129632</c:v>
                </c:pt>
                <c:pt idx="4539">
                  <c:v>42103.775000000001</c:v>
                </c:pt>
                <c:pt idx="4540">
                  <c:v>42103.775046296294</c:v>
                </c:pt>
                <c:pt idx="4541">
                  <c:v>42103.775104166663</c:v>
                </c:pt>
                <c:pt idx="4542">
                  <c:v>42103.77516203704</c:v>
                </c:pt>
                <c:pt idx="4543">
                  <c:v>42103.775219907409</c:v>
                </c:pt>
                <c:pt idx="4544">
                  <c:v>42103.775266203702</c:v>
                </c:pt>
                <c:pt idx="4545">
                  <c:v>42103.775324074071</c:v>
                </c:pt>
                <c:pt idx="4546">
                  <c:v>42103.775381944448</c:v>
                </c:pt>
                <c:pt idx="4547">
                  <c:v>42103.77542824074</c:v>
                </c:pt>
                <c:pt idx="4548">
                  <c:v>42103.77548611111</c:v>
                </c:pt>
                <c:pt idx="4549">
                  <c:v>42103.775543981479</c:v>
                </c:pt>
                <c:pt idx="4550">
                  <c:v>42103.775601851848</c:v>
                </c:pt>
                <c:pt idx="4551">
                  <c:v>42103.775648148148</c:v>
                </c:pt>
                <c:pt idx="4552">
                  <c:v>42103.775706018518</c:v>
                </c:pt>
                <c:pt idx="4553">
                  <c:v>42103.775763888887</c:v>
                </c:pt>
                <c:pt idx="4554">
                  <c:v>42103.775821759256</c:v>
                </c:pt>
                <c:pt idx="4555">
                  <c:v>42103.775868055556</c:v>
                </c:pt>
                <c:pt idx="4556">
                  <c:v>42103.775925925926</c:v>
                </c:pt>
                <c:pt idx="4557">
                  <c:v>42103.775983796295</c:v>
                </c:pt>
                <c:pt idx="4558">
                  <c:v>42103.776030092595</c:v>
                </c:pt>
                <c:pt idx="4559">
                  <c:v>42103.776087962964</c:v>
                </c:pt>
                <c:pt idx="4560">
                  <c:v>42103.776145833333</c:v>
                </c:pt>
                <c:pt idx="4561">
                  <c:v>42103.776203703703</c:v>
                </c:pt>
                <c:pt idx="4562">
                  <c:v>42103.776250000003</c:v>
                </c:pt>
                <c:pt idx="4563">
                  <c:v>42103.776307870372</c:v>
                </c:pt>
                <c:pt idx="4564">
                  <c:v>42103.776365740741</c:v>
                </c:pt>
                <c:pt idx="4565">
                  <c:v>42103.776423611111</c:v>
                </c:pt>
                <c:pt idx="4566">
                  <c:v>42103.776469907411</c:v>
                </c:pt>
                <c:pt idx="4567">
                  <c:v>42103.77652777778</c:v>
                </c:pt>
                <c:pt idx="4568">
                  <c:v>42103.776585648149</c:v>
                </c:pt>
                <c:pt idx="4569">
                  <c:v>42103.776631944442</c:v>
                </c:pt>
                <c:pt idx="4570">
                  <c:v>42103.776689814818</c:v>
                </c:pt>
                <c:pt idx="4571">
                  <c:v>42103.776747685188</c:v>
                </c:pt>
                <c:pt idx="4572">
                  <c:v>42103.776805555557</c:v>
                </c:pt>
                <c:pt idx="4573">
                  <c:v>42103.77685185185</c:v>
                </c:pt>
                <c:pt idx="4574">
                  <c:v>42103.776909722219</c:v>
                </c:pt>
                <c:pt idx="4575">
                  <c:v>42103.776967592596</c:v>
                </c:pt>
                <c:pt idx="4576">
                  <c:v>42103.777025462965</c:v>
                </c:pt>
                <c:pt idx="4577">
                  <c:v>42103.777071759258</c:v>
                </c:pt>
                <c:pt idx="4578">
                  <c:v>42103.777129629627</c:v>
                </c:pt>
                <c:pt idx="4579">
                  <c:v>42103.777187500003</c:v>
                </c:pt>
                <c:pt idx="4580">
                  <c:v>42103.777233796296</c:v>
                </c:pt>
                <c:pt idx="4581">
                  <c:v>42103.777291666665</c:v>
                </c:pt>
                <c:pt idx="4582">
                  <c:v>42103.777349537035</c:v>
                </c:pt>
                <c:pt idx="4583">
                  <c:v>42103.777407407404</c:v>
                </c:pt>
                <c:pt idx="4584">
                  <c:v>42103.777453703704</c:v>
                </c:pt>
                <c:pt idx="4585">
                  <c:v>42103.777511574073</c:v>
                </c:pt>
                <c:pt idx="4586">
                  <c:v>42103.777569444443</c:v>
                </c:pt>
                <c:pt idx="4587">
                  <c:v>42103.777627314812</c:v>
                </c:pt>
                <c:pt idx="4588">
                  <c:v>42103.777673611112</c:v>
                </c:pt>
                <c:pt idx="4589">
                  <c:v>42103.777731481481</c:v>
                </c:pt>
                <c:pt idx="4590">
                  <c:v>42103.777789351851</c:v>
                </c:pt>
                <c:pt idx="4591">
                  <c:v>42103.77783564815</c:v>
                </c:pt>
                <c:pt idx="4592">
                  <c:v>42103.77789351852</c:v>
                </c:pt>
                <c:pt idx="4593">
                  <c:v>42103.777951388889</c:v>
                </c:pt>
                <c:pt idx="4594">
                  <c:v>42103.778009259258</c:v>
                </c:pt>
                <c:pt idx="4595">
                  <c:v>42103.778055555558</c:v>
                </c:pt>
                <c:pt idx="4596">
                  <c:v>42103.778113425928</c:v>
                </c:pt>
                <c:pt idx="4597">
                  <c:v>42103.778171296297</c:v>
                </c:pt>
                <c:pt idx="4598">
                  <c:v>42103.778229166666</c:v>
                </c:pt>
                <c:pt idx="4599">
                  <c:v>42103.778275462966</c:v>
                </c:pt>
                <c:pt idx="4600">
                  <c:v>42103.778333333335</c:v>
                </c:pt>
                <c:pt idx="4601">
                  <c:v>42103.778391203705</c:v>
                </c:pt>
                <c:pt idx="4602">
                  <c:v>42103.778437499997</c:v>
                </c:pt>
                <c:pt idx="4603">
                  <c:v>42103.778495370374</c:v>
                </c:pt>
                <c:pt idx="4604">
                  <c:v>42103.778553240743</c:v>
                </c:pt>
                <c:pt idx="4605">
                  <c:v>42103.778611111113</c:v>
                </c:pt>
                <c:pt idx="4606">
                  <c:v>42103.778657407405</c:v>
                </c:pt>
                <c:pt idx="4607">
                  <c:v>42103.778715277775</c:v>
                </c:pt>
                <c:pt idx="4608">
                  <c:v>42103.778773148151</c:v>
                </c:pt>
                <c:pt idx="4609">
                  <c:v>42103.778831018521</c:v>
                </c:pt>
                <c:pt idx="4610">
                  <c:v>42103.778877314813</c:v>
                </c:pt>
                <c:pt idx="4611">
                  <c:v>42103.778935185182</c:v>
                </c:pt>
                <c:pt idx="4612">
                  <c:v>42103.778993055559</c:v>
                </c:pt>
                <c:pt idx="4613">
                  <c:v>42103.779039351852</c:v>
                </c:pt>
                <c:pt idx="4614">
                  <c:v>42103.779097222221</c:v>
                </c:pt>
                <c:pt idx="4615">
                  <c:v>42103.77915509259</c:v>
                </c:pt>
                <c:pt idx="4616">
                  <c:v>42103.77921296296</c:v>
                </c:pt>
                <c:pt idx="4617">
                  <c:v>42103.77925925926</c:v>
                </c:pt>
                <c:pt idx="4618">
                  <c:v>42103.779317129629</c:v>
                </c:pt>
                <c:pt idx="4619">
                  <c:v>42103.779374999998</c:v>
                </c:pt>
                <c:pt idx="4620">
                  <c:v>42103.779432870368</c:v>
                </c:pt>
                <c:pt idx="4621">
                  <c:v>42103.779479166667</c:v>
                </c:pt>
                <c:pt idx="4622">
                  <c:v>42103.779537037037</c:v>
                </c:pt>
                <c:pt idx="4623">
                  <c:v>42103.779594907406</c:v>
                </c:pt>
                <c:pt idx="4624">
                  <c:v>42103.779641203706</c:v>
                </c:pt>
                <c:pt idx="4625">
                  <c:v>42103.779699074075</c:v>
                </c:pt>
                <c:pt idx="4626">
                  <c:v>42103.779756944445</c:v>
                </c:pt>
                <c:pt idx="4627">
                  <c:v>42103.779814814814</c:v>
                </c:pt>
                <c:pt idx="4628">
                  <c:v>42103.779861111114</c:v>
                </c:pt>
                <c:pt idx="4629">
                  <c:v>42103.779918981483</c:v>
                </c:pt>
                <c:pt idx="4630">
                  <c:v>42103.779976851853</c:v>
                </c:pt>
                <c:pt idx="4631">
                  <c:v>42103.780034722222</c:v>
                </c:pt>
                <c:pt idx="4632">
                  <c:v>42103.780081018522</c:v>
                </c:pt>
                <c:pt idx="4633">
                  <c:v>42103.780138888891</c:v>
                </c:pt>
                <c:pt idx="4634">
                  <c:v>42103.78019675926</c:v>
                </c:pt>
                <c:pt idx="4635">
                  <c:v>42103.780243055553</c:v>
                </c:pt>
                <c:pt idx="4636">
                  <c:v>42103.780300925922</c:v>
                </c:pt>
                <c:pt idx="4637">
                  <c:v>42103.780358796299</c:v>
                </c:pt>
                <c:pt idx="4638">
                  <c:v>42103.780416666668</c:v>
                </c:pt>
                <c:pt idx="4639">
                  <c:v>42103.780462962961</c:v>
                </c:pt>
                <c:pt idx="4640">
                  <c:v>42103.78052083333</c:v>
                </c:pt>
                <c:pt idx="4641">
                  <c:v>42103.780578703707</c:v>
                </c:pt>
                <c:pt idx="4642">
                  <c:v>42103.780636574076</c:v>
                </c:pt>
                <c:pt idx="4643">
                  <c:v>42103.780682870369</c:v>
                </c:pt>
                <c:pt idx="4644">
                  <c:v>42103.780740740738</c:v>
                </c:pt>
                <c:pt idx="4645">
                  <c:v>42103.780798611115</c:v>
                </c:pt>
                <c:pt idx="4646">
                  <c:v>42103.780844907407</c:v>
                </c:pt>
                <c:pt idx="4647">
                  <c:v>42103.780902777777</c:v>
                </c:pt>
                <c:pt idx="4648">
                  <c:v>42103.780960648146</c:v>
                </c:pt>
                <c:pt idx="4649">
                  <c:v>42103.781018518515</c:v>
                </c:pt>
                <c:pt idx="4650">
                  <c:v>42103.781064814815</c:v>
                </c:pt>
                <c:pt idx="4651">
                  <c:v>42103.781122685185</c:v>
                </c:pt>
                <c:pt idx="4652">
                  <c:v>42103.781180555554</c:v>
                </c:pt>
                <c:pt idx="4653">
                  <c:v>42103.781238425923</c:v>
                </c:pt>
                <c:pt idx="4654">
                  <c:v>42103.781284722223</c:v>
                </c:pt>
                <c:pt idx="4655">
                  <c:v>42103.781342592592</c:v>
                </c:pt>
                <c:pt idx="4656">
                  <c:v>42103.781400462962</c:v>
                </c:pt>
                <c:pt idx="4657">
                  <c:v>42103.781446759262</c:v>
                </c:pt>
                <c:pt idx="4658">
                  <c:v>42103.781504629631</c:v>
                </c:pt>
                <c:pt idx="4659">
                  <c:v>42103.7815625</c:v>
                </c:pt>
                <c:pt idx="4660">
                  <c:v>42103.78162037037</c:v>
                </c:pt>
                <c:pt idx="4661">
                  <c:v>42103.781666666669</c:v>
                </c:pt>
                <c:pt idx="4662">
                  <c:v>42103.781724537039</c:v>
                </c:pt>
                <c:pt idx="4663">
                  <c:v>42103.781782407408</c:v>
                </c:pt>
                <c:pt idx="4664">
                  <c:v>42103.781840277778</c:v>
                </c:pt>
                <c:pt idx="4665">
                  <c:v>42103.781886574077</c:v>
                </c:pt>
                <c:pt idx="4666">
                  <c:v>42103.781944444447</c:v>
                </c:pt>
                <c:pt idx="4667">
                  <c:v>42103.782002314816</c:v>
                </c:pt>
                <c:pt idx="4668">
                  <c:v>42103.782048611109</c:v>
                </c:pt>
                <c:pt idx="4669">
                  <c:v>42103.782106481478</c:v>
                </c:pt>
                <c:pt idx="4670">
                  <c:v>42103.782164351855</c:v>
                </c:pt>
                <c:pt idx="4671">
                  <c:v>42103.782222222224</c:v>
                </c:pt>
                <c:pt idx="4672">
                  <c:v>42103.782268518517</c:v>
                </c:pt>
                <c:pt idx="4673">
                  <c:v>42103.782326388886</c:v>
                </c:pt>
                <c:pt idx="4674">
                  <c:v>42103.782384259262</c:v>
                </c:pt>
                <c:pt idx="4675">
                  <c:v>42103.782442129632</c:v>
                </c:pt>
                <c:pt idx="4676">
                  <c:v>42103.782488425924</c:v>
                </c:pt>
                <c:pt idx="4677">
                  <c:v>42103.782546296294</c:v>
                </c:pt>
                <c:pt idx="4678">
                  <c:v>42103.782604166663</c:v>
                </c:pt>
                <c:pt idx="4679">
                  <c:v>42103.78266203704</c:v>
                </c:pt>
                <c:pt idx="4680">
                  <c:v>42103.782708333332</c:v>
                </c:pt>
                <c:pt idx="4681">
                  <c:v>42103.782766203702</c:v>
                </c:pt>
                <c:pt idx="4682">
                  <c:v>42103.782824074071</c:v>
                </c:pt>
                <c:pt idx="4683">
                  <c:v>42103.782870370371</c:v>
                </c:pt>
                <c:pt idx="4684">
                  <c:v>42103.78292824074</c:v>
                </c:pt>
                <c:pt idx="4685">
                  <c:v>42103.782986111109</c:v>
                </c:pt>
                <c:pt idx="4686">
                  <c:v>42103.783043981479</c:v>
                </c:pt>
                <c:pt idx="4687">
                  <c:v>42103.783090277779</c:v>
                </c:pt>
                <c:pt idx="4688">
                  <c:v>42103.783148148148</c:v>
                </c:pt>
                <c:pt idx="4689">
                  <c:v>42103.783206018517</c:v>
                </c:pt>
                <c:pt idx="4690">
                  <c:v>42103.783252314817</c:v>
                </c:pt>
                <c:pt idx="4691">
                  <c:v>42103.783310185187</c:v>
                </c:pt>
                <c:pt idx="4692">
                  <c:v>42103.783368055556</c:v>
                </c:pt>
                <c:pt idx="4693">
                  <c:v>42103.783425925925</c:v>
                </c:pt>
                <c:pt idx="4694">
                  <c:v>42103.783472222225</c:v>
                </c:pt>
                <c:pt idx="4695">
                  <c:v>42103.783530092594</c:v>
                </c:pt>
                <c:pt idx="4696">
                  <c:v>42103.783587962964</c:v>
                </c:pt>
                <c:pt idx="4697">
                  <c:v>42103.783645833333</c:v>
                </c:pt>
                <c:pt idx="4698">
                  <c:v>42103.783692129633</c:v>
                </c:pt>
                <c:pt idx="4699">
                  <c:v>42103.783750000002</c:v>
                </c:pt>
                <c:pt idx="4700">
                  <c:v>42103.783807870372</c:v>
                </c:pt>
                <c:pt idx="4701">
                  <c:v>42103.783865740741</c:v>
                </c:pt>
                <c:pt idx="4702">
                  <c:v>42103.783912037034</c:v>
                </c:pt>
                <c:pt idx="4703">
                  <c:v>42103.78396990741</c:v>
                </c:pt>
                <c:pt idx="4704">
                  <c:v>42103.78402777778</c:v>
                </c:pt>
                <c:pt idx="4705">
                  <c:v>42103.784074074072</c:v>
                </c:pt>
                <c:pt idx="4706">
                  <c:v>42103.784131944441</c:v>
                </c:pt>
                <c:pt idx="4707">
                  <c:v>42103.784189814818</c:v>
                </c:pt>
                <c:pt idx="4708">
                  <c:v>42103.784247685187</c:v>
                </c:pt>
                <c:pt idx="4709">
                  <c:v>42103.78429398148</c:v>
                </c:pt>
                <c:pt idx="4710">
                  <c:v>42103.784351851849</c:v>
                </c:pt>
                <c:pt idx="4711">
                  <c:v>42103.784409722219</c:v>
                </c:pt>
                <c:pt idx="4712">
                  <c:v>42103.784467592595</c:v>
                </c:pt>
                <c:pt idx="4713">
                  <c:v>42103.784513888888</c:v>
                </c:pt>
                <c:pt idx="4714">
                  <c:v>42103.784571759257</c:v>
                </c:pt>
                <c:pt idx="4715">
                  <c:v>42103.784629629627</c:v>
                </c:pt>
                <c:pt idx="4716">
                  <c:v>42103.784687500003</c:v>
                </c:pt>
                <c:pt idx="4717">
                  <c:v>42103.784733796296</c:v>
                </c:pt>
                <c:pt idx="4718">
                  <c:v>42103.784791666665</c:v>
                </c:pt>
                <c:pt idx="4719">
                  <c:v>42103.784849537034</c:v>
                </c:pt>
                <c:pt idx="4720">
                  <c:v>42103.784907407404</c:v>
                </c:pt>
                <c:pt idx="4721">
                  <c:v>42103.784953703704</c:v>
                </c:pt>
                <c:pt idx="4722">
                  <c:v>42103.785011574073</c:v>
                </c:pt>
                <c:pt idx="4723">
                  <c:v>42103.785069444442</c:v>
                </c:pt>
                <c:pt idx="4724">
                  <c:v>42103.785115740742</c:v>
                </c:pt>
                <c:pt idx="4725">
                  <c:v>42103.785173611112</c:v>
                </c:pt>
                <c:pt idx="4726">
                  <c:v>42103.785231481481</c:v>
                </c:pt>
                <c:pt idx="4727">
                  <c:v>42103.78528935185</c:v>
                </c:pt>
                <c:pt idx="4728">
                  <c:v>42103.78533564815</c:v>
                </c:pt>
                <c:pt idx="4729">
                  <c:v>42103.785393518519</c:v>
                </c:pt>
                <c:pt idx="4730">
                  <c:v>42103.785451388889</c:v>
                </c:pt>
                <c:pt idx="4731">
                  <c:v>42103.785509259258</c:v>
                </c:pt>
                <c:pt idx="4732">
                  <c:v>42103.785555555558</c:v>
                </c:pt>
                <c:pt idx="4733">
                  <c:v>42103.785613425927</c:v>
                </c:pt>
                <c:pt idx="4734">
                  <c:v>42103.785671296297</c:v>
                </c:pt>
                <c:pt idx="4735">
                  <c:v>42103.785717592589</c:v>
                </c:pt>
                <c:pt idx="4736">
                  <c:v>42103.785775462966</c:v>
                </c:pt>
                <c:pt idx="4737">
                  <c:v>42103.785833333335</c:v>
                </c:pt>
                <c:pt idx="4738">
                  <c:v>42103.785891203705</c:v>
                </c:pt>
                <c:pt idx="4739">
                  <c:v>42103.785937499997</c:v>
                </c:pt>
                <c:pt idx="4740">
                  <c:v>42103.785995370374</c:v>
                </c:pt>
                <c:pt idx="4741">
                  <c:v>42103.786053240743</c:v>
                </c:pt>
                <c:pt idx="4742">
                  <c:v>42103.786111111112</c:v>
                </c:pt>
                <c:pt idx="4743">
                  <c:v>42103.786157407405</c:v>
                </c:pt>
                <c:pt idx="4744">
                  <c:v>42103.786215277774</c:v>
                </c:pt>
                <c:pt idx="4745">
                  <c:v>42103.786273148151</c:v>
                </c:pt>
                <c:pt idx="4746">
                  <c:v>42103.786319444444</c:v>
                </c:pt>
                <c:pt idx="4747">
                  <c:v>42103.786377314813</c:v>
                </c:pt>
                <c:pt idx="4748">
                  <c:v>42103.786435185182</c:v>
                </c:pt>
                <c:pt idx="4749">
                  <c:v>42103.786493055559</c:v>
                </c:pt>
                <c:pt idx="4750">
                  <c:v>42103.786539351851</c:v>
                </c:pt>
                <c:pt idx="4751">
                  <c:v>42103.786597222221</c:v>
                </c:pt>
                <c:pt idx="4752">
                  <c:v>42103.78665509259</c:v>
                </c:pt>
                <c:pt idx="4753">
                  <c:v>42103.786712962959</c:v>
                </c:pt>
                <c:pt idx="4754">
                  <c:v>42103.786759259259</c:v>
                </c:pt>
                <c:pt idx="4755">
                  <c:v>42103.786817129629</c:v>
                </c:pt>
                <c:pt idx="4756">
                  <c:v>42103.786874999998</c:v>
                </c:pt>
                <c:pt idx="4757">
                  <c:v>42103.786921296298</c:v>
                </c:pt>
                <c:pt idx="4758">
                  <c:v>42103.786979166667</c:v>
                </c:pt>
                <c:pt idx="4759">
                  <c:v>42103.787037037036</c:v>
                </c:pt>
                <c:pt idx="4760">
                  <c:v>42103.787094907406</c:v>
                </c:pt>
                <c:pt idx="4761">
                  <c:v>42103.787141203706</c:v>
                </c:pt>
                <c:pt idx="4762">
                  <c:v>42103.787199074075</c:v>
                </c:pt>
                <c:pt idx="4763">
                  <c:v>42103.787256944444</c:v>
                </c:pt>
                <c:pt idx="4764">
                  <c:v>42103.787314814814</c:v>
                </c:pt>
                <c:pt idx="4765">
                  <c:v>42103.787361111114</c:v>
                </c:pt>
                <c:pt idx="4766">
                  <c:v>42103.787418981483</c:v>
                </c:pt>
                <c:pt idx="4767">
                  <c:v>42103.787476851852</c:v>
                </c:pt>
                <c:pt idx="4768">
                  <c:v>42103.787534722222</c:v>
                </c:pt>
                <c:pt idx="4769">
                  <c:v>42103.787581018521</c:v>
                </c:pt>
                <c:pt idx="4770">
                  <c:v>42103.787638888891</c:v>
                </c:pt>
                <c:pt idx="4771">
                  <c:v>42103.78769675926</c:v>
                </c:pt>
                <c:pt idx="4772">
                  <c:v>42103.787743055553</c:v>
                </c:pt>
                <c:pt idx="4773">
                  <c:v>42103.787800925929</c:v>
                </c:pt>
                <c:pt idx="4774">
                  <c:v>42103.787858796299</c:v>
                </c:pt>
                <c:pt idx="4775">
                  <c:v>42103.787916666668</c:v>
                </c:pt>
                <c:pt idx="4776">
                  <c:v>42103.787962962961</c:v>
                </c:pt>
                <c:pt idx="4777">
                  <c:v>42103.78802083333</c:v>
                </c:pt>
                <c:pt idx="4778">
                  <c:v>42103.788078703707</c:v>
                </c:pt>
                <c:pt idx="4779">
                  <c:v>42103.788136574076</c:v>
                </c:pt>
                <c:pt idx="4780">
                  <c:v>42103.788182870368</c:v>
                </c:pt>
                <c:pt idx="4781">
                  <c:v>42103.788240740738</c:v>
                </c:pt>
                <c:pt idx="4782">
                  <c:v>42103.788298611114</c:v>
                </c:pt>
                <c:pt idx="4783">
                  <c:v>42103.788356481484</c:v>
                </c:pt>
                <c:pt idx="4784">
                  <c:v>42103.788402777776</c:v>
                </c:pt>
                <c:pt idx="4785">
                  <c:v>42103.788460648146</c:v>
                </c:pt>
                <c:pt idx="4786">
                  <c:v>42103.788518518515</c:v>
                </c:pt>
                <c:pt idx="4787">
                  <c:v>42103.788576388892</c:v>
                </c:pt>
                <c:pt idx="4788">
                  <c:v>42103.788622685184</c:v>
                </c:pt>
                <c:pt idx="4789">
                  <c:v>42103.788680555554</c:v>
                </c:pt>
                <c:pt idx="4790">
                  <c:v>42103.788738425923</c:v>
                </c:pt>
                <c:pt idx="4791">
                  <c:v>42103.788784722223</c:v>
                </c:pt>
                <c:pt idx="4792">
                  <c:v>42103.788842592592</c:v>
                </c:pt>
                <c:pt idx="4793">
                  <c:v>42103.788900462961</c:v>
                </c:pt>
                <c:pt idx="4794">
                  <c:v>42103.788958333331</c:v>
                </c:pt>
                <c:pt idx="4795">
                  <c:v>42103.789004629631</c:v>
                </c:pt>
                <c:pt idx="4796">
                  <c:v>42103.7890625</c:v>
                </c:pt>
                <c:pt idx="4797">
                  <c:v>42103.789120370369</c:v>
                </c:pt>
                <c:pt idx="4798">
                  <c:v>42103.789178240739</c:v>
                </c:pt>
                <c:pt idx="4799">
                  <c:v>42103.789224537039</c:v>
                </c:pt>
                <c:pt idx="4800">
                  <c:v>42103.789282407408</c:v>
                </c:pt>
                <c:pt idx="4801">
                  <c:v>42103.789340277777</c:v>
                </c:pt>
                <c:pt idx="4802">
                  <c:v>42103.789386574077</c:v>
                </c:pt>
                <c:pt idx="4803">
                  <c:v>42103.789444444446</c:v>
                </c:pt>
                <c:pt idx="4804">
                  <c:v>42103.789502314816</c:v>
                </c:pt>
                <c:pt idx="4805">
                  <c:v>42103.789560185185</c:v>
                </c:pt>
                <c:pt idx="4806">
                  <c:v>42103.789606481485</c:v>
                </c:pt>
                <c:pt idx="4807">
                  <c:v>42103.789664351854</c:v>
                </c:pt>
                <c:pt idx="4808">
                  <c:v>42103.789722222224</c:v>
                </c:pt>
                <c:pt idx="4809">
                  <c:v>42103.789780092593</c:v>
                </c:pt>
                <c:pt idx="4810">
                  <c:v>42103.789826388886</c:v>
                </c:pt>
                <c:pt idx="4811">
                  <c:v>42103.789884259262</c:v>
                </c:pt>
                <c:pt idx="4812">
                  <c:v>42103.789942129632</c:v>
                </c:pt>
                <c:pt idx="4813">
                  <c:v>42103.789988425924</c:v>
                </c:pt>
                <c:pt idx="4814">
                  <c:v>42103.790046296293</c:v>
                </c:pt>
                <c:pt idx="4815">
                  <c:v>42103.79010416667</c:v>
                </c:pt>
                <c:pt idx="4816">
                  <c:v>42103.790162037039</c:v>
                </c:pt>
                <c:pt idx="4817">
                  <c:v>42103.790208333332</c:v>
                </c:pt>
                <c:pt idx="4818">
                  <c:v>42103.790266203701</c:v>
                </c:pt>
                <c:pt idx="4819">
                  <c:v>42103.790324074071</c:v>
                </c:pt>
                <c:pt idx="4820">
                  <c:v>42103.790381944447</c:v>
                </c:pt>
                <c:pt idx="4821">
                  <c:v>42103.79042824074</c:v>
                </c:pt>
                <c:pt idx="4822">
                  <c:v>42103.790486111109</c:v>
                </c:pt>
                <c:pt idx="4823">
                  <c:v>42103.790543981479</c:v>
                </c:pt>
                <c:pt idx="4824">
                  <c:v>42103.790590277778</c:v>
                </c:pt>
                <c:pt idx="4825">
                  <c:v>42103.790648148148</c:v>
                </c:pt>
                <c:pt idx="4826">
                  <c:v>42103.790706018517</c:v>
                </c:pt>
                <c:pt idx="4827">
                  <c:v>42103.790763888886</c:v>
                </c:pt>
                <c:pt idx="4828">
                  <c:v>42103.790810185186</c:v>
                </c:pt>
                <c:pt idx="4829">
                  <c:v>42103.790868055556</c:v>
                </c:pt>
                <c:pt idx="4830">
                  <c:v>42103.790925925925</c:v>
                </c:pt>
                <c:pt idx="4831">
                  <c:v>42103.790983796294</c:v>
                </c:pt>
                <c:pt idx="4832">
                  <c:v>42103.791030092594</c:v>
                </c:pt>
                <c:pt idx="4833">
                  <c:v>42103.791087962964</c:v>
                </c:pt>
                <c:pt idx="4834">
                  <c:v>42103.791145833333</c:v>
                </c:pt>
                <c:pt idx="4835">
                  <c:v>42103.791192129633</c:v>
                </c:pt>
                <c:pt idx="4836">
                  <c:v>42103.791250000002</c:v>
                </c:pt>
                <c:pt idx="4837">
                  <c:v>42103.791307870371</c:v>
                </c:pt>
                <c:pt idx="4838">
                  <c:v>42103.791365740741</c:v>
                </c:pt>
                <c:pt idx="4839">
                  <c:v>42103.791412037041</c:v>
                </c:pt>
                <c:pt idx="4840">
                  <c:v>42103.79146990741</c:v>
                </c:pt>
                <c:pt idx="4841">
                  <c:v>42103.791527777779</c:v>
                </c:pt>
                <c:pt idx="4842">
                  <c:v>42103.791585648149</c:v>
                </c:pt>
                <c:pt idx="4843">
                  <c:v>42103.791631944441</c:v>
                </c:pt>
                <c:pt idx="4844">
                  <c:v>42103.791689814818</c:v>
                </c:pt>
                <c:pt idx="4845">
                  <c:v>42103.791747685187</c:v>
                </c:pt>
                <c:pt idx="4846">
                  <c:v>42103.791805555556</c:v>
                </c:pt>
                <c:pt idx="4847">
                  <c:v>42103.791851851849</c:v>
                </c:pt>
                <c:pt idx="4848">
                  <c:v>42103.791909722226</c:v>
                </c:pt>
                <c:pt idx="4849">
                  <c:v>42103.791967592595</c:v>
                </c:pt>
                <c:pt idx="4850">
                  <c:v>42103.792013888888</c:v>
                </c:pt>
                <c:pt idx="4851">
                  <c:v>42103.792071759257</c:v>
                </c:pt>
                <c:pt idx="4852">
                  <c:v>42103.792129629626</c:v>
                </c:pt>
                <c:pt idx="4853">
                  <c:v>42103.792187500003</c:v>
                </c:pt>
                <c:pt idx="4854">
                  <c:v>42103.792233796295</c:v>
                </c:pt>
                <c:pt idx="4855">
                  <c:v>42103.792291666665</c:v>
                </c:pt>
                <c:pt idx="4856">
                  <c:v>42103.792349537034</c:v>
                </c:pt>
                <c:pt idx="4857">
                  <c:v>42103.792407407411</c:v>
                </c:pt>
                <c:pt idx="4858">
                  <c:v>42103.792453703703</c:v>
                </c:pt>
                <c:pt idx="4859">
                  <c:v>42103.792511574073</c:v>
                </c:pt>
                <c:pt idx="4860">
                  <c:v>42103.792569444442</c:v>
                </c:pt>
                <c:pt idx="4861">
                  <c:v>42103.792627314811</c:v>
                </c:pt>
                <c:pt idx="4862">
                  <c:v>42103.792673611111</c:v>
                </c:pt>
                <c:pt idx="4863">
                  <c:v>42103.792731481481</c:v>
                </c:pt>
                <c:pt idx="4864">
                  <c:v>42103.79278935185</c:v>
                </c:pt>
                <c:pt idx="4865">
                  <c:v>42103.792847222219</c:v>
                </c:pt>
                <c:pt idx="4866">
                  <c:v>42103.792893518519</c:v>
                </c:pt>
                <c:pt idx="4867">
                  <c:v>42103.792951388888</c:v>
                </c:pt>
                <c:pt idx="4868">
                  <c:v>42103.793009259258</c:v>
                </c:pt>
                <c:pt idx="4869">
                  <c:v>42103.793055555558</c:v>
                </c:pt>
                <c:pt idx="4870">
                  <c:v>42103.793113425927</c:v>
                </c:pt>
                <c:pt idx="4871">
                  <c:v>42103.793171296296</c:v>
                </c:pt>
                <c:pt idx="4872">
                  <c:v>42103.793229166666</c:v>
                </c:pt>
                <c:pt idx="4873">
                  <c:v>42103.793275462966</c:v>
                </c:pt>
                <c:pt idx="4874">
                  <c:v>42103.793333333335</c:v>
                </c:pt>
                <c:pt idx="4875">
                  <c:v>42103.793391203704</c:v>
                </c:pt>
                <c:pt idx="4876">
                  <c:v>42103.793449074074</c:v>
                </c:pt>
                <c:pt idx="4877">
                  <c:v>42103.793495370373</c:v>
                </c:pt>
                <c:pt idx="4878">
                  <c:v>42103.793553240743</c:v>
                </c:pt>
                <c:pt idx="4879">
                  <c:v>42103.793611111112</c:v>
                </c:pt>
                <c:pt idx="4880">
                  <c:v>42103.793657407405</c:v>
                </c:pt>
                <c:pt idx="4881">
                  <c:v>42103.793715277781</c:v>
                </c:pt>
                <c:pt idx="4882">
                  <c:v>42103.793773148151</c:v>
                </c:pt>
                <c:pt idx="4883">
                  <c:v>42103.79383101852</c:v>
                </c:pt>
                <c:pt idx="4884">
                  <c:v>42103.793877314813</c:v>
                </c:pt>
                <c:pt idx="4885">
                  <c:v>42103.793935185182</c:v>
                </c:pt>
                <c:pt idx="4886">
                  <c:v>42103.793993055559</c:v>
                </c:pt>
                <c:pt idx="4887">
                  <c:v>42103.794050925928</c:v>
                </c:pt>
                <c:pt idx="4888">
                  <c:v>42103.79409722222</c:v>
                </c:pt>
                <c:pt idx="4889">
                  <c:v>42103.79415509259</c:v>
                </c:pt>
                <c:pt idx="4890">
                  <c:v>42103.794212962966</c:v>
                </c:pt>
                <c:pt idx="4891">
                  <c:v>42103.794259259259</c:v>
                </c:pt>
                <c:pt idx="4892">
                  <c:v>42103.794317129628</c:v>
                </c:pt>
                <c:pt idx="4893">
                  <c:v>42103.794374999998</c:v>
                </c:pt>
                <c:pt idx="4894">
                  <c:v>42103.794432870367</c:v>
                </c:pt>
                <c:pt idx="4895">
                  <c:v>42103.794479166667</c:v>
                </c:pt>
                <c:pt idx="4896">
                  <c:v>42103.794537037036</c:v>
                </c:pt>
                <c:pt idx="4897">
                  <c:v>42103.794594907406</c:v>
                </c:pt>
                <c:pt idx="4898">
                  <c:v>42103.794652777775</c:v>
                </c:pt>
                <c:pt idx="4899">
                  <c:v>42103.794699074075</c:v>
                </c:pt>
                <c:pt idx="4900">
                  <c:v>42103.794756944444</c:v>
                </c:pt>
                <c:pt idx="4901">
                  <c:v>42103.794814814813</c:v>
                </c:pt>
                <c:pt idx="4902">
                  <c:v>42103.794861111113</c:v>
                </c:pt>
                <c:pt idx="4903">
                  <c:v>42103.794918981483</c:v>
                </c:pt>
                <c:pt idx="4904">
                  <c:v>42103.794976851852</c:v>
                </c:pt>
                <c:pt idx="4905">
                  <c:v>42103.795034722221</c:v>
                </c:pt>
                <c:pt idx="4906">
                  <c:v>42103.795081018521</c:v>
                </c:pt>
                <c:pt idx="4907">
                  <c:v>42103.795138888891</c:v>
                </c:pt>
                <c:pt idx="4908">
                  <c:v>42103.79519675926</c:v>
                </c:pt>
                <c:pt idx="4909">
                  <c:v>42103.795254629629</c:v>
                </c:pt>
                <c:pt idx="4910">
                  <c:v>42103.795300925929</c:v>
                </c:pt>
                <c:pt idx="4911">
                  <c:v>42103.795358796298</c:v>
                </c:pt>
                <c:pt idx="4912">
                  <c:v>42103.795416666668</c:v>
                </c:pt>
                <c:pt idx="4913">
                  <c:v>42103.795474537037</c:v>
                </c:pt>
                <c:pt idx="4914">
                  <c:v>42103.795520833337</c:v>
                </c:pt>
                <c:pt idx="4915">
                  <c:v>42103.795578703706</c:v>
                </c:pt>
                <c:pt idx="4916">
                  <c:v>42103.795636574076</c:v>
                </c:pt>
                <c:pt idx="4917">
                  <c:v>42103.795682870368</c:v>
                </c:pt>
                <c:pt idx="4918">
                  <c:v>42103.795740740738</c:v>
                </c:pt>
                <c:pt idx="4919">
                  <c:v>42103.795798611114</c:v>
                </c:pt>
                <c:pt idx="4920">
                  <c:v>42103.795856481483</c:v>
                </c:pt>
                <c:pt idx="4921">
                  <c:v>42103.795902777776</c:v>
                </c:pt>
                <c:pt idx="4922">
                  <c:v>42103.795960648145</c:v>
                </c:pt>
                <c:pt idx="4923">
                  <c:v>42103.796018518522</c:v>
                </c:pt>
                <c:pt idx="4924">
                  <c:v>42103.796064814815</c:v>
                </c:pt>
                <c:pt idx="4925">
                  <c:v>42103.796122685184</c:v>
                </c:pt>
                <c:pt idx="4926">
                  <c:v>42103.796180555553</c:v>
                </c:pt>
                <c:pt idx="4927">
                  <c:v>42103.796238425923</c:v>
                </c:pt>
                <c:pt idx="4928">
                  <c:v>42103.796284722222</c:v>
                </c:pt>
                <c:pt idx="4929">
                  <c:v>42103.796342592592</c:v>
                </c:pt>
                <c:pt idx="4930">
                  <c:v>42103.796400462961</c:v>
                </c:pt>
                <c:pt idx="4931">
                  <c:v>42103.796458333331</c:v>
                </c:pt>
                <c:pt idx="4932">
                  <c:v>42103.79650462963</c:v>
                </c:pt>
                <c:pt idx="4933">
                  <c:v>42103.7965625</c:v>
                </c:pt>
                <c:pt idx="4934">
                  <c:v>42103.796620370369</c:v>
                </c:pt>
                <c:pt idx="4935">
                  <c:v>42103.796678240738</c:v>
                </c:pt>
                <c:pt idx="4936">
                  <c:v>42103.796724537038</c:v>
                </c:pt>
                <c:pt idx="4937">
                  <c:v>42103.796782407408</c:v>
                </c:pt>
                <c:pt idx="4938">
                  <c:v>42103.796840277777</c:v>
                </c:pt>
                <c:pt idx="4939">
                  <c:v>42103.796898148146</c:v>
                </c:pt>
                <c:pt idx="4940">
                  <c:v>42103.796944444446</c:v>
                </c:pt>
                <c:pt idx="4941">
                  <c:v>42103.797002314815</c:v>
                </c:pt>
                <c:pt idx="4942">
                  <c:v>42103.797060185185</c:v>
                </c:pt>
                <c:pt idx="4943">
                  <c:v>42103.797118055554</c:v>
                </c:pt>
                <c:pt idx="4944">
                  <c:v>42103.797164351854</c:v>
                </c:pt>
                <c:pt idx="4945">
                  <c:v>42103.797222222223</c:v>
                </c:pt>
                <c:pt idx="4946">
                  <c:v>42103.797280092593</c:v>
                </c:pt>
                <c:pt idx="4947">
                  <c:v>42103.797326388885</c:v>
                </c:pt>
                <c:pt idx="4948">
                  <c:v>42103.797384259262</c:v>
                </c:pt>
                <c:pt idx="4949">
                  <c:v>42103.797442129631</c:v>
                </c:pt>
                <c:pt idx="4950">
                  <c:v>42103.797500000001</c:v>
                </c:pt>
                <c:pt idx="4951">
                  <c:v>42103.797546296293</c:v>
                </c:pt>
                <c:pt idx="4952">
                  <c:v>42103.79760416667</c:v>
                </c:pt>
                <c:pt idx="4953">
                  <c:v>42103.797662037039</c:v>
                </c:pt>
                <c:pt idx="4954">
                  <c:v>42103.797719907408</c:v>
                </c:pt>
                <c:pt idx="4955">
                  <c:v>42103.797766203701</c:v>
                </c:pt>
                <c:pt idx="4956">
                  <c:v>42103.797824074078</c:v>
                </c:pt>
                <c:pt idx="4957">
                  <c:v>42103.797881944447</c:v>
                </c:pt>
                <c:pt idx="4958">
                  <c:v>42103.79792824074</c:v>
                </c:pt>
                <c:pt idx="4959">
                  <c:v>42103.797986111109</c:v>
                </c:pt>
                <c:pt idx="4960">
                  <c:v>42103.798043981478</c:v>
                </c:pt>
                <c:pt idx="4961">
                  <c:v>42103.798101851855</c:v>
                </c:pt>
                <c:pt idx="4962">
                  <c:v>42103.798148148147</c:v>
                </c:pt>
                <c:pt idx="4963">
                  <c:v>42103.798206018517</c:v>
                </c:pt>
                <c:pt idx="4964">
                  <c:v>42103.798263888886</c:v>
                </c:pt>
                <c:pt idx="4965">
                  <c:v>42103.798321759263</c:v>
                </c:pt>
                <c:pt idx="4966">
                  <c:v>42103.798368055555</c:v>
                </c:pt>
                <c:pt idx="4967">
                  <c:v>42103.798425925925</c:v>
                </c:pt>
                <c:pt idx="4968">
                  <c:v>42103.798483796294</c:v>
                </c:pt>
                <c:pt idx="4969">
                  <c:v>42103.798530092594</c:v>
                </c:pt>
                <c:pt idx="4970">
                  <c:v>42103.798587962963</c:v>
                </c:pt>
                <c:pt idx="4971">
                  <c:v>42103.798645833333</c:v>
                </c:pt>
                <c:pt idx="4972">
                  <c:v>42103.798703703702</c:v>
                </c:pt>
                <c:pt idx="4973">
                  <c:v>42103.798750000002</c:v>
                </c:pt>
                <c:pt idx="4974">
                  <c:v>42103.798807870371</c:v>
                </c:pt>
                <c:pt idx="4975">
                  <c:v>42103.79886574074</c:v>
                </c:pt>
                <c:pt idx="4976">
                  <c:v>42103.79892361111</c:v>
                </c:pt>
                <c:pt idx="4977">
                  <c:v>42103.79896990741</c:v>
                </c:pt>
                <c:pt idx="4978">
                  <c:v>42103.799027777779</c:v>
                </c:pt>
                <c:pt idx="4979">
                  <c:v>42103.799085648148</c:v>
                </c:pt>
                <c:pt idx="4980">
                  <c:v>42103.799131944441</c:v>
                </c:pt>
                <c:pt idx="4981">
                  <c:v>42103.799189814818</c:v>
                </c:pt>
                <c:pt idx="4982">
                  <c:v>42103.799247685187</c:v>
                </c:pt>
                <c:pt idx="4983">
                  <c:v>42103.799305555556</c:v>
                </c:pt>
                <c:pt idx="4984">
                  <c:v>42103.799351851849</c:v>
                </c:pt>
                <c:pt idx="4985">
                  <c:v>42103.799409722225</c:v>
                </c:pt>
                <c:pt idx="4986">
                  <c:v>42103.799467592595</c:v>
                </c:pt>
                <c:pt idx="4987">
                  <c:v>42103.799525462964</c:v>
                </c:pt>
                <c:pt idx="4988">
                  <c:v>42103.799571759257</c:v>
                </c:pt>
                <c:pt idx="4989">
                  <c:v>42103.799629629626</c:v>
                </c:pt>
                <c:pt idx="4990">
                  <c:v>42103.799687500003</c:v>
                </c:pt>
                <c:pt idx="4991">
                  <c:v>42103.799733796295</c:v>
                </c:pt>
                <c:pt idx="4992">
                  <c:v>42103.799791666665</c:v>
                </c:pt>
                <c:pt idx="4993">
                  <c:v>42103.799849537034</c:v>
                </c:pt>
                <c:pt idx="4994">
                  <c:v>42103.799907407411</c:v>
                </c:pt>
                <c:pt idx="4995">
                  <c:v>42103.799953703703</c:v>
                </c:pt>
                <c:pt idx="4996">
                  <c:v>42103.800011574072</c:v>
                </c:pt>
                <c:pt idx="4997">
                  <c:v>42103.800069444442</c:v>
                </c:pt>
                <c:pt idx="4998">
                  <c:v>42103.800127314818</c:v>
                </c:pt>
                <c:pt idx="4999">
                  <c:v>42103.800173611111</c:v>
                </c:pt>
                <c:pt idx="5000">
                  <c:v>42103.80023148148</c:v>
                </c:pt>
                <c:pt idx="5001">
                  <c:v>42103.80028935185</c:v>
                </c:pt>
                <c:pt idx="5002">
                  <c:v>42103.800347222219</c:v>
                </c:pt>
                <c:pt idx="5003">
                  <c:v>42103.800393518519</c:v>
                </c:pt>
                <c:pt idx="5004">
                  <c:v>42103.800451388888</c:v>
                </c:pt>
                <c:pt idx="5005">
                  <c:v>42103.800509259258</c:v>
                </c:pt>
                <c:pt idx="5006">
                  <c:v>42103.800567129627</c:v>
                </c:pt>
                <c:pt idx="5007">
                  <c:v>42103.800613425927</c:v>
                </c:pt>
                <c:pt idx="5008">
                  <c:v>42103.800671296296</c:v>
                </c:pt>
                <c:pt idx="5009">
                  <c:v>42103.800729166665</c:v>
                </c:pt>
                <c:pt idx="5010">
                  <c:v>42103.800787037035</c:v>
                </c:pt>
                <c:pt idx="5011">
                  <c:v>42103.800833333335</c:v>
                </c:pt>
                <c:pt idx="5012">
                  <c:v>42103.800891203704</c:v>
                </c:pt>
                <c:pt idx="5013">
                  <c:v>42103.800949074073</c:v>
                </c:pt>
                <c:pt idx="5014">
                  <c:v>42103.800995370373</c:v>
                </c:pt>
                <c:pt idx="5015">
                  <c:v>42103.801053240742</c:v>
                </c:pt>
                <c:pt idx="5016">
                  <c:v>42103.801111111112</c:v>
                </c:pt>
                <c:pt idx="5017">
                  <c:v>42103.801168981481</c:v>
                </c:pt>
                <c:pt idx="5018">
                  <c:v>42103.801215277781</c:v>
                </c:pt>
                <c:pt idx="5019">
                  <c:v>42103.80127314815</c:v>
                </c:pt>
                <c:pt idx="5020">
                  <c:v>42103.80133101852</c:v>
                </c:pt>
                <c:pt idx="5021">
                  <c:v>42103.801388888889</c:v>
                </c:pt>
                <c:pt idx="5022">
                  <c:v>42103.801435185182</c:v>
                </c:pt>
                <c:pt idx="5023">
                  <c:v>42103.801493055558</c:v>
                </c:pt>
                <c:pt idx="5024">
                  <c:v>42103.801550925928</c:v>
                </c:pt>
                <c:pt idx="5025">
                  <c:v>42103.80159722222</c:v>
                </c:pt>
                <c:pt idx="5026">
                  <c:v>42103.801655092589</c:v>
                </c:pt>
                <c:pt idx="5027">
                  <c:v>42103.801712962966</c:v>
                </c:pt>
                <c:pt idx="5028">
                  <c:v>42103.801770833335</c:v>
                </c:pt>
                <c:pt idx="5029">
                  <c:v>42103.801817129628</c:v>
                </c:pt>
                <c:pt idx="5030">
                  <c:v>42103.801874999997</c:v>
                </c:pt>
                <c:pt idx="5031">
                  <c:v>42103.801932870374</c:v>
                </c:pt>
                <c:pt idx="5032">
                  <c:v>42103.801990740743</c:v>
                </c:pt>
                <c:pt idx="5033">
                  <c:v>42103.802037037036</c:v>
                </c:pt>
                <c:pt idx="5034">
                  <c:v>42103.802094907405</c:v>
                </c:pt>
                <c:pt idx="5035">
                  <c:v>42103.802152777775</c:v>
                </c:pt>
                <c:pt idx="5036">
                  <c:v>42103.802199074074</c:v>
                </c:pt>
                <c:pt idx="5037">
                  <c:v>42103.802256944444</c:v>
                </c:pt>
                <c:pt idx="5038">
                  <c:v>42103.802314814813</c:v>
                </c:pt>
                <c:pt idx="5039">
                  <c:v>42103.802372685182</c:v>
                </c:pt>
                <c:pt idx="5040">
                  <c:v>42103.802418981482</c:v>
                </c:pt>
                <c:pt idx="5041">
                  <c:v>42103.802476851852</c:v>
                </c:pt>
                <c:pt idx="5042">
                  <c:v>42103.802534722221</c:v>
                </c:pt>
                <c:pt idx="5043">
                  <c:v>42103.80259259259</c:v>
                </c:pt>
                <c:pt idx="5044">
                  <c:v>42103.80263888889</c:v>
                </c:pt>
                <c:pt idx="5045">
                  <c:v>42103.80269675926</c:v>
                </c:pt>
                <c:pt idx="5046">
                  <c:v>42103.802754629629</c:v>
                </c:pt>
                <c:pt idx="5047">
                  <c:v>42103.802800925929</c:v>
                </c:pt>
                <c:pt idx="5048">
                  <c:v>42103.802858796298</c:v>
                </c:pt>
                <c:pt idx="5049">
                  <c:v>42103.802916666667</c:v>
                </c:pt>
                <c:pt idx="5050">
                  <c:v>42103.802974537037</c:v>
                </c:pt>
                <c:pt idx="5051">
                  <c:v>42103.803020833337</c:v>
                </c:pt>
                <c:pt idx="5052">
                  <c:v>42103.803078703706</c:v>
                </c:pt>
                <c:pt idx="5053">
                  <c:v>42103.803136574075</c:v>
                </c:pt>
                <c:pt idx="5054">
                  <c:v>42103.803194444445</c:v>
                </c:pt>
                <c:pt idx="5055">
                  <c:v>42103.803240740737</c:v>
                </c:pt>
                <c:pt idx="5056">
                  <c:v>42103.803298611114</c:v>
                </c:pt>
                <c:pt idx="5057">
                  <c:v>42103.803356481483</c:v>
                </c:pt>
                <c:pt idx="5058">
                  <c:v>42103.803414351853</c:v>
                </c:pt>
                <c:pt idx="5059">
                  <c:v>42103.803460648145</c:v>
                </c:pt>
                <c:pt idx="5060">
                  <c:v>42103.803518518522</c:v>
                </c:pt>
                <c:pt idx="5061">
                  <c:v>42103.803576388891</c:v>
                </c:pt>
                <c:pt idx="5062">
                  <c:v>42103.803622685184</c:v>
                </c:pt>
                <c:pt idx="5063">
                  <c:v>42103.803680555553</c:v>
                </c:pt>
                <c:pt idx="5064">
                  <c:v>42103.803738425922</c:v>
                </c:pt>
                <c:pt idx="5065">
                  <c:v>42103.803796296299</c:v>
                </c:pt>
                <c:pt idx="5066">
                  <c:v>42103.803842592592</c:v>
                </c:pt>
                <c:pt idx="5067">
                  <c:v>42103.803900462961</c:v>
                </c:pt>
                <c:pt idx="5068">
                  <c:v>42103.80395833333</c:v>
                </c:pt>
                <c:pt idx="5069">
                  <c:v>42103.80400462963</c:v>
                </c:pt>
                <c:pt idx="5070">
                  <c:v>42103.804062499999</c:v>
                </c:pt>
                <c:pt idx="5071">
                  <c:v>42103.804120370369</c:v>
                </c:pt>
                <c:pt idx="5072">
                  <c:v>42103.804178240738</c:v>
                </c:pt>
                <c:pt idx="5073">
                  <c:v>42103.804224537038</c:v>
                </c:pt>
                <c:pt idx="5074">
                  <c:v>42103.804282407407</c:v>
                </c:pt>
                <c:pt idx="5075">
                  <c:v>42103.804340277777</c:v>
                </c:pt>
                <c:pt idx="5076">
                  <c:v>42103.804398148146</c:v>
                </c:pt>
                <c:pt idx="5077">
                  <c:v>42103.804444444446</c:v>
                </c:pt>
                <c:pt idx="5078">
                  <c:v>42103.804502314815</c:v>
                </c:pt>
                <c:pt idx="5079">
                  <c:v>42103.804560185185</c:v>
                </c:pt>
                <c:pt idx="5080">
                  <c:v>42103.804618055554</c:v>
                </c:pt>
                <c:pt idx="5081">
                  <c:v>42103.804664351854</c:v>
                </c:pt>
                <c:pt idx="5082">
                  <c:v>42103.804722222223</c:v>
                </c:pt>
                <c:pt idx="5083">
                  <c:v>42103.804780092592</c:v>
                </c:pt>
                <c:pt idx="5084">
                  <c:v>42103.804837962962</c:v>
                </c:pt>
                <c:pt idx="5085">
                  <c:v>42103.804884259262</c:v>
                </c:pt>
                <c:pt idx="5086">
                  <c:v>42103.804942129631</c:v>
                </c:pt>
                <c:pt idx="5087">
                  <c:v>42103.805</c:v>
                </c:pt>
                <c:pt idx="5088">
                  <c:v>42103.80505787037</c:v>
                </c:pt>
                <c:pt idx="5089">
                  <c:v>42103.805104166669</c:v>
                </c:pt>
                <c:pt idx="5090">
                  <c:v>42103.805162037039</c:v>
                </c:pt>
                <c:pt idx="5091">
                  <c:v>42103.805219907408</c:v>
                </c:pt>
                <c:pt idx="5092">
                  <c:v>42103.805266203701</c:v>
                </c:pt>
                <c:pt idx="5093">
                  <c:v>42103.805324074077</c:v>
                </c:pt>
                <c:pt idx="5094">
                  <c:v>42103.805381944447</c:v>
                </c:pt>
                <c:pt idx="5095">
                  <c:v>42103.805439814816</c:v>
                </c:pt>
                <c:pt idx="5096">
                  <c:v>42103.805486111109</c:v>
                </c:pt>
                <c:pt idx="5097">
                  <c:v>42103.805543981478</c:v>
                </c:pt>
                <c:pt idx="5098">
                  <c:v>42103.805601851855</c:v>
                </c:pt>
                <c:pt idx="5099">
                  <c:v>42103.805659722224</c:v>
                </c:pt>
                <c:pt idx="5100">
                  <c:v>42103.805706018517</c:v>
                </c:pt>
                <c:pt idx="5101">
                  <c:v>42103.805763888886</c:v>
                </c:pt>
                <c:pt idx="5102">
                  <c:v>42103.805821759262</c:v>
                </c:pt>
                <c:pt idx="5103">
                  <c:v>42103.805868055555</c:v>
                </c:pt>
                <c:pt idx="5104">
                  <c:v>42103.805925925924</c:v>
                </c:pt>
                <c:pt idx="5105">
                  <c:v>42103.805983796294</c:v>
                </c:pt>
                <c:pt idx="5106">
                  <c:v>42103.806041666663</c:v>
                </c:pt>
                <c:pt idx="5107">
                  <c:v>42103.806087962963</c:v>
                </c:pt>
                <c:pt idx="5108">
                  <c:v>42103.806145833332</c:v>
                </c:pt>
                <c:pt idx="5109">
                  <c:v>42103.806203703702</c:v>
                </c:pt>
                <c:pt idx="5110">
                  <c:v>42103.806261574071</c:v>
                </c:pt>
                <c:pt idx="5111">
                  <c:v>42103.806307870371</c:v>
                </c:pt>
                <c:pt idx="5112">
                  <c:v>42103.80636574074</c:v>
                </c:pt>
                <c:pt idx="5113">
                  <c:v>42103.806423611109</c:v>
                </c:pt>
                <c:pt idx="5114">
                  <c:v>42103.806469907409</c:v>
                </c:pt>
                <c:pt idx="5115">
                  <c:v>42103.806527777779</c:v>
                </c:pt>
                <c:pt idx="5116">
                  <c:v>42103.806585648148</c:v>
                </c:pt>
                <c:pt idx="5117">
                  <c:v>42103.806643518517</c:v>
                </c:pt>
                <c:pt idx="5118">
                  <c:v>42103.806689814817</c:v>
                </c:pt>
                <c:pt idx="5119">
                  <c:v>42103.806747685187</c:v>
                </c:pt>
                <c:pt idx="5120">
                  <c:v>42103.806805555556</c:v>
                </c:pt>
                <c:pt idx="5121">
                  <c:v>42103.806863425925</c:v>
                </c:pt>
                <c:pt idx="5122">
                  <c:v>42103.806909722225</c:v>
                </c:pt>
                <c:pt idx="5123">
                  <c:v>42103.806967592594</c:v>
                </c:pt>
                <c:pt idx="5124">
                  <c:v>42103.807025462964</c:v>
                </c:pt>
                <c:pt idx="5125">
                  <c:v>42103.807071759256</c:v>
                </c:pt>
                <c:pt idx="5126">
                  <c:v>42103.807129629633</c:v>
                </c:pt>
                <c:pt idx="5127">
                  <c:v>42103.807187500002</c:v>
                </c:pt>
                <c:pt idx="5128">
                  <c:v>42103.807245370372</c:v>
                </c:pt>
                <c:pt idx="5129">
                  <c:v>42103.807291666664</c:v>
                </c:pt>
                <c:pt idx="5130">
                  <c:v>42103.807349537034</c:v>
                </c:pt>
                <c:pt idx="5131">
                  <c:v>42103.80740740741</c:v>
                </c:pt>
                <c:pt idx="5132">
                  <c:v>42103.80746527778</c:v>
                </c:pt>
                <c:pt idx="5133">
                  <c:v>42103.807511574072</c:v>
                </c:pt>
                <c:pt idx="5134">
                  <c:v>42103.807569444441</c:v>
                </c:pt>
                <c:pt idx="5135">
                  <c:v>42103.807627314818</c:v>
                </c:pt>
                <c:pt idx="5136">
                  <c:v>42103.807685185187</c:v>
                </c:pt>
                <c:pt idx="5137">
                  <c:v>42103.80773148148</c:v>
                </c:pt>
                <c:pt idx="5138">
                  <c:v>42103.807789351849</c:v>
                </c:pt>
                <c:pt idx="5139">
                  <c:v>42103.807847222219</c:v>
                </c:pt>
                <c:pt idx="5140">
                  <c:v>42103.807893518519</c:v>
                </c:pt>
                <c:pt idx="5141">
                  <c:v>42103.807951388888</c:v>
                </c:pt>
                <c:pt idx="5142">
                  <c:v>42103.808009259257</c:v>
                </c:pt>
                <c:pt idx="5143">
                  <c:v>42103.808067129627</c:v>
                </c:pt>
                <c:pt idx="5144">
                  <c:v>42103.808113425926</c:v>
                </c:pt>
                <c:pt idx="5145">
                  <c:v>42103.808171296296</c:v>
                </c:pt>
                <c:pt idx="5146">
                  <c:v>42103.808229166665</c:v>
                </c:pt>
                <c:pt idx="5147">
                  <c:v>42103.808287037034</c:v>
                </c:pt>
                <c:pt idx="5148">
                  <c:v>42103.808333333334</c:v>
                </c:pt>
                <c:pt idx="5149">
                  <c:v>42103.808391203704</c:v>
                </c:pt>
                <c:pt idx="5150">
                  <c:v>42103.808449074073</c:v>
                </c:pt>
                <c:pt idx="5151">
                  <c:v>42103.808506944442</c:v>
                </c:pt>
                <c:pt idx="5152">
                  <c:v>42103.808553240742</c:v>
                </c:pt>
                <c:pt idx="5153">
                  <c:v>42103.808611111112</c:v>
                </c:pt>
                <c:pt idx="5154">
                  <c:v>42103.808668981481</c:v>
                </c:pt>
                <c:pt idx="5155">
                  <c:v>42103.80872685185</c:v>
                </c:pt>
                <c:pt idx="5156">
                  <c:v>42103.80877314815</c:v>
                </c:pt>
                <c:pt idx="5157">
                  <c:v>42103.808831018519</c:v>
                </c:pt>
                <c:pt idx="5158">
                  <c:v>42103.808888888889</c:v>
                </c:pt>
                <c:pt idx="5159">
                  <c:v>42103.808935185189</c:v>
                </c:pt>
                <c:pt idx="5160">
                  <c:v>42103.808993055558</c:v>
                </c:pt>
                <c:pt idx="5161">
                  <c:v>42103.809050925927</c:v>
                </c:pt>
                <c:pt idx="5162">
                  <c:v>42103.809108796297</c:v>
                </c:pt>
                <c:pt idx="5163">
                  <c:v>42103.809155092589</c:v>
                </c:pt>
                <c:pt idx="5164">
                  <c:v>42103.809212962966</c:v>
                </c:pt>
                <c:pt idx="5165">
                  <c:v>42103.809270833335</c:v>
                </c:pt>
                <c:pt idx="5166">
                  <c:v>42103.809328703705</c:v>
                </c:pt>
                <c:pt idx="5167">
                  <c:v>42103.809374999997</c:v>
                </c:pt>
                <c:pt idx="5168">
                  <c:v>42103.809432870374</c:v>
                </c:pt>
                <c:pt idx="5169">
                  <c:v>42103.809490740743</c:v>
                </c:pt>
                <c:pt idx="5170">
                  <c:v>42103.809537037036</c:v>
                </c:pt>
                <c:pt idx="5171">
                  <c:v>42103.809594907405</c:v>
                </c:pt>
                <c:pt idx="5172">
                  <c:v>42103.809652777774</c:v>
                </c:pt>
                <c:pt idx="5173">
                  <c:v>42103.809710648151</c:v>
                </c:pt>
                <c:pt idx="5174">
                  <c:v>42103.809756944444</c:v>
                </c:pt>
                <c:pt idx="5175">
                  <c:v>42103.809814814813</c:v>
                </c:pt>
                <c:pt idx="5176">
                  <c:v>42103.809872685182</c:v>
                </c:pt>
                <c:pt idx="5177">
                  <c:v>42103.809930555559</c:v>
                </c:pt>
                <c:pt idx="5178">
                  <c:v>42103.809976851851</c:v>
                </c:pt>
                <c:pt idx="5179">
                  <c:v>42103.810034722221</c:v>
                </c:pt>
                <c:pt idx="5180">
                  <c:v>42103.81009259259</c:v>
                </c:pt>
                <c:pt idx="5181">
                  <c:v>42103.81013888889</c:v>
                </c:pt>
                <c:pt idx="5182">
                  <c:v>42103.810196759259</c:v>
                </c:pt>
                <c:pt idx="5183">
                  <c:v>42103.810254629629</c:v>
                </c:pt>
                <c:pt idx="5184">
                  <c:v>42103.810312499998</c:v>
                </c:pt>
                <c:pt idx="5185">
                  <c:v>42103.810358796298</c:v>
                </c:pt>
                <c:pt idx="5186">
                  <c:v>42103.810416666667</c:v>
                </c:pt>
                <c:pt idx="5187">
                  <c:v>42103.810474537036</c:v>
                </c:pt>
                <c:pt idx="5188">
                  <c:v>42103.810532407406</c:v>
                </c:pt>
                <c:pt idx="5189">
                  <c:v>42103.810578703706</c:v>
                </c:pt>
                <c:pt idx="5190">
                  <c:v>42103.810636574075</c:v>
                </c:pt>
                <c:pt idx="5191">
                  <c:v>42103.810694444444</c:v>
                </c:pt>
                <c:pt idx="5192">
                  <c:v>42103.810740740744</c:v>
                </c:pt>
                <c:pt idx="5193">
                  <c:v>42103.810798611114</c:v>
                </c:pt>
                <c:pt idx="5194">
                  <c:v>42103.810856481483</c:v>
                </c:pt>
                <c:pt idx="5195">
                  <c:v>42103.810914351852</c:v>
                </c:pt>
                <c:pt idx="5196">
                  <c:v>42103.810960648145</c:v>
                </c:pt>
                <c:pt idx="5197">
                  <c:v>42103.811018518521</c:v>
                </c:pt>
                <c:pt idx="5198">
                  <c:v>42103.811076388891</c:v>
                </c:pt>
                <c:pt idx="5199">
                  <c:v>42103.81113425926</c:v>
                </c:pt>
                <c:pt idx="5200">
                  <c:v>42103.811180555553</c:v>
                </c:pt>
                <c:pt idx="5201">
                  <c:v>42103.811238425929</c:v>
                </c:pt>
                <c:pt idx="5202">
                  <c:v>42103.811296296299</c:v>
                </c:pt>
                <c:pt idx="5203">
                  <c:v>42103.811354166668</c:v>
                </c:pt>
                <c:pt idx="5204">
                  <c:v>42103.811400462961</c:v>
                </c:pt>
                <c:pt idx="5205">
                  <c:v>42103.81145833333</c:v>
                </c:pt>
                <c:pt idx="5206">
                  <c:v>42103.811516203707</c:v>
                </c:pt>
                <c:pt idx="5207">
                  <c:v>42103.811562499999</c:v>
                </c:pt>
                <c:pt idx="5208">
                  <c:v>42103.811620370368</c:v>
                </c:pt>
                <c:pt idx="5209">
                  <c:v>42103.811678240738</c:v>
                </c:pt>
                <c:pt idx="5210">
                  <c:v>42103.811736111114</c:v>
                </c:pt>
                <c:pt idx="5211">
                  <c:v>42103.811782407407</c:v>
                </c:pt>
                <c:pt idx="5212">
                  <c:v>42103.811840277776</c:v>
                </c:pt>
                <c:pt idx="5213">
                  <c:v>42103.811898148146</c:v>
                </c:pt>
                <c:pt idx="5214">
                  <c:v>42103.811944444446</c:v>
                </c:pt>
                <c:pt idx="5215">
                  <c:v>42103.812002314815</c:v>
                </c:pt>
                <c:pt idx="5216">
                  <c:v>42103.812060185184</c:v>
                </c:pt>
                <c:pt idx="5217">
                  <c:v>42103.812118055554</c:v>
                </c:pt>
                <c:pt idx="5218">
                  <c:v>42103.812164351853</c:v>
                </c:pt>
                <c:pt idx="5219">
                  <c:v>42103.812222222223</c:v>
                </c:pt>
                <c:pt idx="5220">
                  <c:v>42103.812280092592</c:v>
                </c:pt>
                <c:pt idx="5221">
                  <c:v>42103.812337962961</c:v>
                </c:pt>
                <c:pt idx="5222">
                  <c:v>42103.812384259261</c:v>
                </c:pt>
                <c:pt idx="5223">
                  <c:v>42103.812442129631</c:v>
                </c:pt>
                <c:pt idx="5224">
                  <c:v>42103.8125</c:v>
                </c:pt>
                <c:pt idx="5225">
                  <c:v>42103.812557870369</c:v>
                </c:pt>
                <c:pt idx="5226">
                  <c:v>42103.812604166669</c:v>
                </c:pt>
                <c:pt idx="5227">
                  <c:v>42103.812662037039</c:v>
                </c:pt>
                <c:pt idx="5228">
                  <c:v>42103.812719907408</c:v>
                </c:pt>
                <c:pt idx="5229">
                  <c:v>42103.812777777777</c:v>
                </c:pt>
                <c:pt idx="5230">
                  <c:v>42103.812824074077</c:v>
                </c:pt>
                <c:pt idx="5231">
                  <c:v>42103.812881944446</c:v>
                </c:pt>
                <c:pt idx="5232">
                  <c:v>42103.812939814816</c:v>
                </c:pt>
                <c:pt idx="5233">
                  <c:v>42103.812997685185</c:v>
                </c:pt>
                <c:pt idx="5234">
                  <c:v>42103.813043981485</c:v>
                </c:pt>
                <c:pt idx="5235">
                  <c:v>42103.813101851854</c:v>
                </c:pt>
                <c:pt idx="5236">
                  <c:v>42103.813159722224</c:v>
                </c:pt>
                <c:pt idx="5237">
                  <c:v>42103.813206018516</c:v>
                </c:pt>
                <c:pt idx="5238">
                  <c:v>42103.813263888886</c:v>
                </c:pt>
                <c:pt idx="5239">
                  <c:v>42103.813321759262</c:v>
                </c:pt>
                <c:pt idx="5240">
                  <c:v>42103.813379629632</c:v>
                </c:pt>
                <c:pt idx="5241">
                  <c:v>42103.813425925924</c:v>
                </c:pt>
                <c:pt idx="5242">
                  <c:v>42103.813483796293</c:v>
                </c:pt>
                <c:pt idx="5243">
                  <c:v>42103.81354166667</c:v>
                </c:pt>
                <c:pt idx="5244">
                  <c:v>42103.813599537039</c:v>
                </c:pt>
                <c:pt idx="5245">
                  <c:v>42103.813645833332</c:v>
                </c:pt>
                <c:pt idx="5246">
                  <c:v>42103.813703703701</c:v>
                </c:pt>
                <c:pt idx="5247">
                  <c:v>42103.813761574071</c:v>
                </c:pt>
                <c:pt idx="5248">
                  <c:v>42103.813807870371</c:v>
                </c:pt>
                <c:pt idx="5249">
                  <c:v>42103.81386574074</c:v>
                </c:pt>
                <c:pt idx="5250">
                  <c:v>42103.813923611109</c:v>
                </c:pt>
                <c:pt idx="5251">
                  <c:v>42103.813981481479</c:v>
                </c:pt>
                <c:pt idx="5252">
                  <c:v>42103.814027777778</c:v>
                </c:pt>
                <c:pt idx="5253">
                  <c:v>42103.814085648148</c:v>
                </c:pt>
                <c:pt idx="5254">
                  <c:v>42103.814143518517</c:v>
                </c:pt>
                <c:pt idx="5255">
                  <c:v>42103.814201388886</c:v>
                </c:pt>
                <c:pt idx="5256">
                  <c:v>42103.814247685186</c:v>
                </c:pt>
                <c:pt idx="5257">
                  <c:v>42103.814305555556</c:v>
                </c:pt>
                <c:pt idx="5258">
                  <c:v>42103.814363425925</c:v>
                </c:pt>
                <c:pt idx="5259">
                  <c:v>42103.814409722225</c:v>
                </c:pt>
                <c:pt idx="5260">
                  <c:v>42103.814467592594</c:v>
                </c:pt>
                <c:pt idx="5261">
                  <c:v>42103.814525462964</c:v>
                </c:pt>
                <c:pt idx="5262">
                  <c:v>42103.814583333333</c:v>
                </c:pt>
                <c:pt idx="5263">
                  <c:v>42103.814629629633</c:v>
                </c:pt>
                <c:pt idx="5264">
                  <c:v>42103.814687500002</c:v>
                </c:pt>
                <c:pt idx="5265">
                  <c:v>42103.814745370371</c:v>
                </c:pt>
                <c:pt idx="5266">
                  <c:v>42103.814803240741</c:v>
                </c:pt>
                <c:pt idx="5267">
                  <c:v>42103.814849537041</c:v>
                </c:pt>
                <c:pt idx="5268">
                  <c:v>42103.81490740741</c:v>
                </c:pt>
                <c:pt idx="5269">
                  <c:v>42103.814965277779</c:v>
                </c:pt>
                <c:pt idx="5270">
                  <c:v>42103.815011574072</c:v>
                </c:pt>
                <c:pt idx="5271">
                  <c:v>42103.815069444441</c:v>
                </c:pt>
                <c:pt idx="5272">
                  <c:v>42103.815127314818</c:v>
                </c:pt>
                <c:pt idx="5273">
                  <c:v>42103.815185185187</c:v>
                </c:pt>
                <c:pt idx="5274">
                  <c:v>42103.81523148148</c:v>
                </c:pt>
                <c:pt idx="5275">
                  <c:v>42103.815289351849</c:v>
                </c:pt>
                <c:pt idx="5276">
                  <c:v>42103.815347222226</c:v>
                </c:pt>
                <c:pt idx="5277">
                  <c:v>42103.815405092595</c:v>
                </c:pt>
                <c:pt idx="5278">
                  <c:v>42103.815451388888</c:v>
                </c:pt>
                <c:pt idx="5279">
                  <c:v>42103.815509259257</c:v>
                </c:pt>
                <c:pt idx="5280">
                  <c:v>42103.815567129626</c:v>
                </c:pt>
                <c:pt idx="5281">
                  <c:v>42103.815613425926</c:v>
                </c:pt>
                <c:pt idx="5282">
                  <c:v>42103.815671296295</c:v>
                </c:pt>
                <c:pt idx="5283">
                  <c:v>42103.815729166665</c:v>
                </c:pt>
                <c:pt idx="5284">
                  <c:v>42103.815787037034</c:v>
                </c:pt>
                <c:pt idx="5285">
                  <c:v>42103.815833333334</c:v>
                </c:pt>
                <c:pt idx="5286">
                  <c:v>42103.815891203703</c:v>
                </c:pt>
                <c:pt idx="5287">
                  <c:v>42103.815949074073</c:v>
                </c:pt>
                <c:pt idx="5288">
                  <c:v>42103.816006944442</c:v>
                </c:pt>
                <c:pt idx="5289">
                  <c:v>42103.816053240742</c:v>
                </c:pt>
                <c:pt idx="5290">
                  <c:v>42103.816111111111</c:v>
                </c:pt>
                <c:pt idx="5291">
                  <c:v>42103.816168981481</c:v>
                </c:pt>
                <c:pt idx="5292">
                  <c:v>42103.81622685185</c:v>
                </c:pt>
                <c:pt idx="5293">
                  <c:v>42103.81627314815</c:v>
                </c:pt>
                <c:pt idx="5294">
                  <c:v>42103.816331018519</c:v>
                </c:pt>
                <c:pt idx="5295">
                  <c:v>42103.816388888888</c:v>
                </c:pt>
                <c:pt idx="5296">
                  <c:v>42103.816446759258</c:v>
                </c:pt>
                <c:pt idx="5297">
                  <c:v>42103.816493055558</c:v>
                </c:pt>
                <c:pt idx="5298">
                  <c:v>42103.816550925927</c:v>
                </c:pt>
                <c:pt idx="5299">
                  <c:v>42103.816608796296</c:v>
                </c:pt>
                <c:pt idx="5300">
                  <c:v>42103.816666666666</c:v>
                </c:pt>
                <c:pt idx="5301">
                  <c:v>42103.816712962966</c:v>
                </c:pt>
                <c:pt idx="5302">
                  <c:v>42103.816770833335</c:v>
                </c:pt>
                <c:pt idx="5303">
                  <c:v>42103.816828703704</c:v>
                </c:pt>
                <c:pt idx="5304">
                  <c:v>42103.816874999997</c:v>
                </c:pt>
                <c:pt idx="5305">
                  <c:v>42103.816932870373</c:v>
                </c:pt>
                <c:pt idx="5306">
                  <c:v>42103.816990740743</c:v>
                </c:pt>
                <c:pt idx="5307">
                  <c:v>42103.817048611112</c:v>
                </c:pt>
                <c:pt idx="5308">
                  <c:v>42103.817094907405</c:v>
                </c:pt>
                <c:pt idx="5309">
                  <c:v>42103.817152777781</c:v>
                </c:pt>
                <c:pt idx="5310">
                  <c:v>42103.817210648151</c:v>
                </c:pt>
                <c:pt idx="5311">
                  <c:v>42103.81726851852</c:v>
                </c:pt>
                <c:pt idx="5312">
                  <c:v>42103.817314814813</c:v>
                </c:pt>
                <c:pt idx="5313">
                  <c:v>42103.817372685182</c:v>
                </c:pt>
                <c:pt idx="5314">
                  <c:v>42103.817430555559</c:v>
                </c:pt>
                <c:pt idx="5315">
                  <c:v>42103.817476851851</c:v>
                </c:pt>
                <c:pt idx="5316">
                  <c:v>42103.81753472222</c:v>
                </c:pt>
                <c:pt idx="5317">
                  <c:v>42103.81759259259</c:v>
                </c:pt>
                <c:pt idx="5318">
                  <c:v>42103.817650462966</c:v>
                </c:pt>
                <c:pt idx="5319">
                  <c:v>42103.817696759259</c:v>
                </c:pt>
                <c:pt idx="5320">
                  <c:v>42103.817754629628</c:v>
                </c:pt>
                <c:pt idx="5321">
                  <c:v>42103.817812499998</c:v>
                </c:pt>
                <c:pt idx="5322">
                  <c:v>42103.817870370367</c:v>
                </c:pt>
                <c:pt idx="5323">
                  <c:v>42103.817916666667</c:v>
                </c:pt>
                <c:pt idx="5324">
                  <c:v>42103.817974537036</c:v>
                </c:pt>
                <c:pt idx="5325">
                  <c:v>42103.818032407406</c:v>
                </c:pt>
                <c:pt idx="5326">
                  <c:v>42103.818078703705</c:v>
                </c:pt>
                <c:pt idx="5327">
                  <c:v>42103.818136574075</c:v>
                </c:pt>
                <c:pt idx="5328">
                  <c:v>42103.818194444444</c:v>
                </c:pt>
                <c:pt idx="5329">
                  <c:v>42103.818252314813</c:v>
                </c:pt>
                <c:pt idx="5330">
                  <c:v>42103.818298611113</c:v>
                </c:pt>
                <c:pt idx="5331">
                  <c:v>42103.818356481483</c:v>
                </c:pt>
                <c:pt idx="5332">
                  <c:v>42103.818414351852</c:v>
                </c:pt>
                <c:pt idx="5333">
                  <c:v>42103.818472222221</c:v>
                </c:pt>
                <c:pt idx="5334">
                  <c:v>42103.818518518521</c:v>
                </c:pt>
                <c:pt idx="5335">
                  <c:v>42103.818576388891</c:v>
                </c:pt>
                <c:pt idx="5336">
                  <c:v>42103.81863425926</c:v>
                </c:pt>
                <c:pt idx="5337">
                  <c:v>42103.818680555552</c:v>
                </c:pt>
                <c:pt idx="5338">
                  <c:v>42103.818738425929</c:v>
                </c:pt>
                <c:pt idx="5339">
                  <c:v>42103.818796296298</c:v>
                </c:pt>
                <c:pt idx="5340">
                  <c:v>42103.818854166668</c:v>
                </c:pt>
                <c:pt idx="5341">
                  <c:v>42103.81890046296</c:v>
                </c:pt>
                <c:pt idx="5342">
                  <c:v>42103.818958333337</c:v>
                </c:pt>
                <c:pt idx="5343">
                  <c:v>42103.819016203706</c:v>
                </c:pt>
                <c:pt idx="5344">
                  <c:v>42103.819074074076</c:v>
                </c:pt>
                <c:pt idx="5345">
                  <c:v>42103.819120370368</c:v>
                </c:pt>
                <c:pt idx="5346">
                  <c:v>42103.819178240738</c:v>
                </c:pt>
                <c:pt idx="5347">
                  <c:v>42103.819236111114</c:v>
                </c:pt>
                <c:pt idx="5348">
                  <c:v>42103.819282407407</c:v>
                </c:pt>
                <c:pt idx="5349">
                  <c:v>42103.819340277776</c:v>
                </c:pt>
                <c:pt idx="5350">
                  <c:v>42103.819398148145</c:v>
                </c:pt>
                <c:pt idx="5351">
                  <c:v>42103.819456018522</c:v>
                </c:pt>
                <c:pt idx="5352">
                  <c:v>42103.819502314815</c:v>
                </c:pt>
                <c:pt idx="5353">
                  <c:v>42103.819560185184</c:v>
                </c:pt>
                <c:pt idx="5354">
                  <c:v>42103.819618055553</c:v>
                </c:pt>
                <c:pt idx="5355">
                  <c:v>42103.819675925923</c:v>
                </c:pt>
                <c:pt idx="5356">
                  <c:v>42103.819722222222</c:v>
                </c:pt>
                <c:pt idx="5357">
                  <c:v>42103.819780092592</c:v>
                </c:pt>
                <c:pt idx="5358">
                  <c:v>42103.819837962961</c:v>
                </c:pt>
                <c:pt idx="5359">
                  <c:v>42103.819884259261</c:v>
                </c:pt>
                <c:pt idx="5360">
                  <c:v>42103.81994212963</c:v>
                </c:pt>
                <c:pt idx="5361">
                  <c:v>42103.82</c:v>
                </c:pt>
                <c:pt idx="5362">
                  <c:v>42103.820057870369</c:v>
                </c:pt>
                <c:pt idx="5363">
                  <c:v>42103.820104166669</c:v>
                </c:pt>
                <c:pt idx="5364">
                  <c:v>42103.820162037038</c:v>
                </c:pt>
                <c:pt idx="5365">
                  <c:v>42103.820219907408</c:v>
                </c:pt>
                <c:pt idx="5366">
                  <c:v>42103.820277777777</c:v>
                </c:pt>
                <c:pt idx="5367">
                  <c:v>42103.820324074077</c:v>
                </c:pt>
                <c:pt idx="5368">
                  <c:v>42103.820381944446</c:v>
                </c:pt>
                <c:pt idx="5369">
                  <c:v>42103.820439814815</c:v>
                </c:pt>
                <c:pt idx="5370">
                  <c:v>42103.820497685185</c:v>
                </c:pt>
                <c:pt idx="5371">
                  <c:v>42103.820543981485</c:v>
                </c:pt>
                <c:pt idx="5372">
                  <c:v>42103.820601851854</c:v>
                </c:pt>
                <c:pt idx="5373">
                  <c:v>42103.820659722223</c:v>
                </c:pt>
                <c:pt idx="5374">
                  <c:v>42103.820717592593</c:v>
                </c:pt>
                <c:pt idx="5375">
                  <c:v>42103.820763888885</c:v>
                </c:pt>
                <c:pt idx="5376">
                  <c:v>42103.820821759262</c:v>
                </c:pt>
                <c:pt idx="5377">
                  <c:v>42103.820879629631</c:v>
                </c:pt>
                <c:pt idx="5378">
                  <c:v>42103.820937500001</c:v>
                </c:pt>
                <c:pt idx="5379">
                  <c:v>42103.820983796293</c:v>
                </c:pt>
                <c:pt idx="5380">
                  <c:v>42103.82104166667</c:v>
                </c:pt>
                <c:pt idx="5381">
                  <c:v>42103.821099537039</c:v>
                </c:pt>
                <c:pt idx="5382">
                  <c:v>42103.821145833332</c:v>
                </c:pt>
                <c:pt idx="5383">
                  <c:v>42103.821203703701</c:v>
                </c:pt>
                <c:pt idx="5384">
                  <c:v>42103.821261574078</c:v>
                </c:pt>
                <c:pt idx="5385">
                  <c:v>42103.821319444447</c:v>
                </c:pt>
                <c:pt idx="5386">
                  <c:v>42103.82136574074</c:v>
                </c:pt>
                <c:pt idx="5387">
                  <c:v>42103.821423611109</c:v>
                </c:pt>
                <c:pt idx="5388">
                  <c:v>42103.821481481478</c:v>
                </c:pt>
                <c:pt idx="5389">
                  <c:v>42103.821539351855</c:v>
                </c:pt>
                <c:pt idx="5390">
                  <c:v>42103.821585648147</c:v>
                </c:pt>
                <c:pt idx="5391">
                  <c:v>42103.821643518517</c:v>
                </c:pt>
                <c:pt idx="5392">
                  <c:v>42103.821701388886</c:v>
                </c:pt>
                <c:pt idx="5393">
                  <c:v>42103.821747685186</c:v>
                </c:pt>
                <c:pt idx="5394">
                  <c:v>42103.821805555555</c:v>
                </c:pt>
                <c:pt idx="5395">
                  <c:v>42103.821863425925</c:v>
                </c:pt>
                <c:pt idx="5396">
                  <c:v>42103.821921296294</c:v>
                </c:pt>
                <c:pt idx="5397">
                  <c:v>42103.821967592594</c:v>
                </c:pt>
                <c:pt idx="5398">
                  <c:v>42103.822025462963</c:v>
                </c:pt>
                <c:pt idx="5399">
                  <c:v>42103.822083333333</c:v>
                </c:pt>
                <c:pt idx="5400">
                  <c:v>42103.822141203702</c:v>
                </c:pt>
                <c:pt idx="5401">
                  <c:v>42103.822187500002</c:v>
                </c:pt>
                <c:pt idx="5402">
                  <c:v>42103.822245370371</c:v>
                </c:pt>
                <c:pt idx="5403">
                  <c:v>42103.82230324074</c:v>
                </c:pt>
                <c:pt idx="5404">
                  <c:v>42103.82234953704</c:v>
                </c:pt>
                <c:pt idx="5405">
                  <c:v>42103.82240740741</c:v>
                </c:pt>
                <c:pt idx="5406">
                  <c:v>42103.822465277779</c:v>
                </c:pt>
                <c:pt idx="5407">
                  <c:v>42103.822523148148</c:v>
                </c:pt>
                <c:pt idx="5408">
                  <c:v>42103.822569444441</c:v>
                </c:pt>
                <c:pt idx="5409">
                  <c:v>42103.822627314818</c:v>
                </c:pt>
                <c:pt idx="5410">
                  <c:v>42103.822685185187</c:v>
                </c:pt>
                <c:pt idx="5411">
                  <c:v>42103.822743055556</c:v>
                </c:pt>
                <c:pt idx="5412">
                  <c:v>42103.822789351849</c:v>
                </c:pt>
                <c:pt idx="5413">
                  <c:v>42103.822847222225</c:v>
                </c:pt>
                <c:pt idx="5414">
                  <c:v>42103.822905092595</c:v>
                </c:pt>
                <c:pt idx="5415">
                  <c:v>42103.822962962964</c:v>
                </c:pt>
                <c:pt idx="5416">
                  <c:v>42103.823009259257</c:v>
                </c:pt>
                <c:pt idx="5417">
                  <c:v>42103.823067129626</c:v>
                </c:pt>
                <c:pt idx="5418">
                  <c:v>42103.823125000003</c:v>
                </c:pt>
                <c:pt idx="5419">
                  <c:v>42103.823171296295</c:v>
                </c:pt>
                <c:pt idx="5420">
                  <c:v>42103.823229166665</c:v>
                </c:pt>
                <c:pt idx="5421">
                  <c:v>42103.823287037034</c:v>
                </c:pt>
                <c:pt idx="5422">
                  <c:v>42103.823344907411</c:v>
                </c:pt>
                <c:pt idx="5423">
                  <c:v>42103.823391203703</c:v>
                </c:pt>
                <c:pt idx="5424">
                  <c:v>42103.823449074072</c:v>
                </c:pt>
                <c:pt idx="5425">
                  <c:v>42103.823506944442</c:v>
                </c:pt>
                <c:pt idx="5426">
                  <c:v>42103.823553240742</c:v>
                </c:pt>
                <c:pt idx="5427">
                  <c:v>42103.823611111111</c:v>
                </c:pt>
                <c:pt idx="5428">
                  <c:v>42103.82366898148</c:v>
                </c:pt>
                <c:pt idx="5429">
                  <c:v>42103.82372685185</c:v>
                </c:pt>
                <c:pt idx="5430">
                  <c:v>42103.823773148149</c:v>
                </c:pt>
                <c:pt idx="5431">
                  <c:v>42103.823831018519</c:v>
                </c:pt>
                <c:pt idx="5432">
                  <c:v>42103.823888888888</c:v>
                </c:pt>
                <c:pt idx="5433">
                  <c:v>42103.823946759258</c:v>
                </c:pt>
                <c:pt idx="5434">
                  <c:v>42103.823993055557</c:v>
                </c:pt>
                <c:pt idx="5435">
                  <c:v>42103.824050925927</c:v>
                </c:pt>
                <c:pt idx="5436">
                  <c:v>42103.824108796296</c:v>
                </c:pt>
                <c:pt idx="5437">
                  <c:v>42103.824155092596</c:v>
                </c:pt>
                <c:pt idx="5438">
                  <c:v>42103.824212962965</c:v>
                </c:pt>
                <c:pt idx="5439">
                  <c:v>42103.824270833335</c:v>
                </c:pt>
                <c:pt idx="5440">
                  <c:v>42103.824328703704</c:v>
                </c:pt>
                <c:pt idx="5441">
                  <c:v>42103.824374999997</c:v>
                </c:pt>
                <c:pt idx="5442">
                  <c:v>42103.824432870373</c:v>
                </c:pt>
                <c:pt idx="5443">
                  <c:v>42103.824490740742</c:v>
                </c:pt>
                <c:pt idx="5444">
                  <c:v>42103.824548611112</c:v>
                </c:pt>
                <c:pt idx="5445">
                  <c:v>42103.824606481481</c:v>
                </c:pt>
                <c:pt idx="5446">
                  <c:v>42103.824652777781</c:v>
                </c:pt>
                <c:pt idx="5447">
                  <c:v>42103.82471064815</c:v>
                </c:pt>
                <c:pt idx="5448">
                  <c:v>42103.82476851852</c:v>
                </c:pt>
                <c:pt idx="5449">
                  <c:v>42103.824814814812</c:v>
                </c:pt>
                <c:pt idx="5450">
                  <c:v>42103.824872685182</c:v>
                </c:pt>
                <c:pt idx="5451">
                  <c:v>42103.824930555558</c:v>
                </c:pt>
                <c:pt idx="5452">
                  <c:v>42103.824988425928</c:v>
                </c:pt>
                <c:pt idx="5453">
                  <c:v>42103.82503472222</c:v>
                </c:pt>
                <c:pt idx="5454">
                  <c:v>42103.825092592589</c:v>
                </c:pt>
                <c:pt idx="5455">
                  <c:v>42103.825150462966</c:v>
                </c:pt>
                <c:pt idx="5456">
                  <c:v>42103.825208333335</c:v>
                </c:pt>
                <c:pt idx="5457">
                  <c:v>42103.825254629628</c:v>
                </c:pt>
                <c:pt idx="5458">
                  <c:v>42103.825312499997</c:v>
                </c:pt>
                <c:pt idx="5459">
                  <c:v>42103.825370370374</c:v>
                </c:pt>
                <c:pt idx="5460">
                  <c:v>42103.825416666667</c:v>
                </c:pt>
                <c:pt idx="5461">
                  <c:v>42103.825474537036</c:v>
                </c:pt>
                <c:pt idx="5462">
                  <c:v>42103.825532407405</c:v>
                </c:pt>
                <c:pt idx="5463">
                  <c:v>42103.825590277775</c:v>
                </c:pt>
                <c:pt idx="5464">
                  <c:v>42103.825636574074</c:v>
                </c:pt>
                <c:pt idx="5465">
                  <c:v>42103.825694444444</c:v>
                </c:pt>
                <c:pt idx="5466">
                  <c:v>42103.825752314813</c:v>
                </c:pt>
                <c:pt idx="5467">
                  <c:v>42103.825810185182</c:v>
                </c:pt>
                <c:pt idx="5468">
                  <c:v>42103.825856481482</c:v>
                </c:pt>
                <c:pt idx="5469">
                  <c:v>42103.825914351852</c:v>
                </c:pt>
                <c:pt idx="5470">
                  <c:v>42103.825972222221</c:v>
                </c:pt>
                <c:pt idx="5471">
                  <c:v>42103.826018518521</c:v>
                </c:pt>
                <c:pt idx="5472">
                  <c:v>42103.82607638889</c:v>
                </c:pt>
                <c:pt idx="5473">
                  <c:v>42103.82613425926</c:v>
                </c:pt>
                <c:pt idx="5474">
                  <c:v>42103.826192129629</c:v>
                </c:pt>
                <c:pt idx="5475">
                  <c:v>42103.826238425929</c:v>
                </c:pt>
                <c:pt idx="5476">
                  <c:v>42103.826296296298</c:v>
                </c:pt>
                <c:pt idx="5477">
                  <c:v>42103.826354166667</c:v>
                </c:pt>
                <c:pt idx="5478">
                  <c:v>42103.826412037037</c:v>
                </c:pt>
                <c:pt idx="5479">
                  <c:v>42103.826458333337</c:v>
                </c:pt>
                <c:pt idx="5480">
                  <c:v>42103.826516203706</c:v>
                </c:pt>
                <c:pt idx="5481">
                  <c:v>42103.826574074075</c:v>
                </c:pt>
                <c:pt idx="5482">
                  <c:v>42103.826620370368</c:v>
                </c:pt>
                <c:pt idx="5483">
                  <c:v>42103.826678240737</c:v>
                </c:pt>
                <c:pt idx="5484">
                  <c:v>42103.826736111114</c:v>
                </c:pt>
                <c:pt idx="5485">
                  <c:v>42103.826793981483</c:v>
                </c:pt>
                <c:pt idx="5486">
                  <c:v>42103.826840277776</c:v>
                </c:pt>
                <c:pt idx="5487">
                  <c:v>42103.826898148145</c:v>
                </c:pt>
                <c:pt idx="5488">
                  <c:v>42103.826956018522</c:v>
                </c:pt>
                <c:pt idx="5489">
                  <c:v>42103.827013888891</c:v>
                </c:pt>
                <c:pt idx="5490">
                  <c:v>42103.827060185184</c:v>
                </c:pt>
                <c:pt idx="5491">
                  <c:v>42103.827118055553</c:v>
                </c:pt>
                <c:pt idx="5492">
                  <c:v>42103.827175925922</c:v>
                </c:pt>
                <c:pt idx="5493">
                  <c:v>42103.827233796299</c:v>
                </c:pt>
                <c:pt idx="5494">
                  <c:v>42103.827280092592</c:v>
                </c:pt>
                <c:pt idx="5495">
                  <c:v>42103.827337962961</c:v>
                </c:pt>
                <c:pt idx="5496">
                  <c:v>42103.82739583333</c:v>
                </c:pt>
                <c:pt idx="5497">
                  <c:v>42103.82744212963</c:v>
                </c:pt>
                <c:pt idx="5498">
                  <c:v>42103.827499999999</c:v>
                </c:pt>
                <c:pt idx="5499">
                  <c:v>42103.827557870369</c:v>
                </c:pt>
                <c:pt idx="5500">
                  <c:v>42103.827615740738</c:v>
                </c:pt>
                <c:pt idx="5501">
                  <c:v>42103.827662037038</c:v>
                </c:pt>
                <c:pt idx="5502">
                  <c:v>42103.827719907407</c:v>
                </c:pt>
                <c:pt idx="5503">
                  <c:v>42103.827777777777</c:v>
                </c:pt>
                <c:pt idx="5504">
                  <c:v>42103.827824074076</c:v>
                </c:pt>
                <c:pt idx="5505">
                  <c:v>42103.827881944446</c:v>
                </c:pt>
                <c:pt idx="5506">
                  <c:v>42103.827939814815</c:v>
                </c:pt>
                <c:pt idx="5507">
                  <c:v>42103.827997685185</c:v>
                </c:pt>
                <c:pt idx="5508">
                  <c:v>42103.828043981484</c:v>
                </c:pt>
                <c:pt idx="5509">
                  <c:v>42103.828101851854</c:v>
                </c:pt>
                <c:pt idx="5510">
                  <c:v>42103.828159722223</c:v>
                </c:pt>
                <c:pt idx="5511">
                  <c:v>42103.828217592592</c:v>
                </c:pt>
                <c:pt idx="5512">
                  <c:v>42103.828263888892</c:v>
                </c:pt>
                <c:pt idx="5513">
                  <c:v>42103.828321759262</c:v>
                </c:pt>
                <c:pt idx="5514">
                  <c:v>42103.828379629631</c:v>
                </c:pt>
                <c:pt idx="5515">
                  <c:v>42103.8284375</c:v>
                </c:pt>
                <c:pt idx="5516">
                  <c:v>42103.828483796293</c:v>
                </c:pt>
                <c:pt idx="5517">
                  <c:v>42103.828541666669</c:v>
                </c:pt>
                <c:pt idx="5518">
                  <c:v>42103.828599537039</c:v>
                </c:pt>
                <c:pt idx="5519">
                  <c:v>42103.828657407408</c:v>
                </c:pt>
                <c:pt idx="5520">
                  <c:v>42103.828703703701</c:v>
                </c:pt>
                <c:pt idx="5521">
                  <c:v>42103.828761574077</c:v>
                </c:pt>
                <c:pt idx="5522">
                  <c:v>42103.828819444447</c:v>
                </c:pt>
                <c:pt idx="5523">
                  <c:v>42103.828877314816</c:v>
                </c:pt>
                <c:pt idx="5524">
                  <c:v>42103.828923611109</c:v>
                </c:pt>
                <c:pt idx="5525">
                  <c:v>42103.828981481478</c:v>
                </c:pt>
                <c:pt idx="5526">
                  <c:v>42103.829039351855</c:v>
                </c:pt>
                <c:pt idx="5527">
                  <c:v>42103.829085648147</c:v>
                </c:pt>
                <c:pt idx="5528">
                  <c:v>42103.829143518517</c:v>
                </c:pt>
                <c:pt idx="5529">
                  <c:v>42103.829201388886</c:v>
                </c:pt>
                <c:pt idx="5530">
                  <c:v>42103.829259259262</c:v>
                </c:pt>
                <c:pt idx="5531">
                  <c:v>42103.829305555555</c:v>
                </c:pt>
                <c:pt idx="5532">
                  <c:v>42103.829363425924</c:v>
                </c:pt>
                <c:pt idx="5533">
                  <c:v>42103.829421296294</c:v>
                </c:pt>
                <c:pt idx="5534">
                  <c:v>42103.829479166663</c:v>
                </c:pt>
                <c:pt idx="5535">
                  <c:v>42103.829525462963</c:v>
                </c:pt>
                <c:pt idx="5536">
                  <c:v>42103.829583333332</c:v>
                </c:pt>
                <c:pt idx="5537">
                  <c:v>42103.829641203702</c:v>
                </c:pt>
                <c:pt idx="5538">
                  <c:v>42103.829687500001</c:v>
                </c:pt>
                <c:pt idx="5539">
                  <c:v>42103.829745370371</c:v>
                </c:pt>
                <c:pt idx="5540">
                  <c:v>42103.82980324074</c:v>
                </c:pt>
                <c:pt idx="5541">
                  <c:v>42103.829861111109</c:v>
                </c:pt>
                <c:pt idx="5542">
                  <c:v>42103.829907407409</c:v>
                </c:pt>
                <c:pt idx="5543">
                  <c:v>42103.829965277779</c:v>
                </c:pt>
                <c:pt idx="5544">
                  <c:v>42103.830023148148</c:v>
                </c:pt>
                <c:pt idx="5545">
                  <c:v>42103.830081018517</c:v>
                </c:pt>
                <c:pt idx="5546">
                  <c:v>42103.830127314817</c:v>
                </c:pt>
                <c:pt idx="5547">
                  <c:v>42103.830185185187</c:v>
                </c:pt>
                <c:pt idx="5548">
                  <c:v>42103.830243055556</c:v>
                </c:pt>
                <c:pt idx="5549">
                  <c:v>42103.830289351848</c:v>
                </c:pt>
                <c:pt idx="5550">
                  <c:v>42103.830347222225</c:v>
                </c:pt>
                <c:pt idx="5551">
                  <c:v>42103.830405092594</c:v>
                </c:pt>
                <c:pt idx="5552">
                  <c:v>42103.830462962964</c:v>
                </c:pt>
                <c:pt idx="5553">
                  <c:v>42103.830509259256</c:v>
                </c:pt>
                <c:pt idx="5554">
                  <c:v>42103.830567129633</c:v>
                </c:pt>
                <c:pt idx="5555">
                  <c:v>42103.830625000002</c:v>
                </c:pt>
                <c:pt idx="5556">
                  <c:v>42103.830682870372</c:v>
                </c:pt>
                <c:pt idx="5557">
                  <c:v>42103.830729166664</c:v>
                </c:pt>
                <c:pt idx="5558">
                  <c:v>42103.830787037034</c:v>
                </c:pt>
                <c:pt idx="5559">
                  <c:v>42103.83084490741</c:v>
                </c:pt>
                <c:pt idx="5560">
                  <c:v>42103.830891203703</c:v>
                </c:pt>
                <c:pt idx="5561">
                  <c:v>42103.830949074072</c:v>
                </c:pt>
                <c:pt idx="5562">
                  <c:v>42103.831006944441</c:v>
                </c:pt>
                <c:pt idx="5563">
                  <c:v>42103.831064814818</c:v>
                </c:pt>
                <c:pt idx="5564">
                  <c:v>42103.831111111111</c:v>
                </c:pt>
                <c:pt idx="5565">
                  <c:v>42103.83116898148</c:v>
                </c:pt>
                <c:pt idx="5566">
                  <c:v>42103.831226851849</c:v>
                </c:pt>
                <c:pt idx="5567">
                  <c:v>42103.831284722219</c:v>
                </c:pt>
                <c:pt idx="5568">
                  <c:v>42103.831331018519</c:v>
                </c:pt>
                <c:pt idx="5569">
                  <c:v>42103.831388888888</c:v>
                </c:pt>
                <c:pt idx="5570">
                  <c:v>42103.831446759257</c:v>
                </c:pt>
                <c:pt idx="5571">
                  <c:v>42103.831493055557</c:v>
                </c:pt>
                <c:pt idx="5572">
                  <c:v>42103.831550925926</c:v>
                </c:pt>
                <c:pt idx="5573">
                  <c:v>42103.831608796296</c:v>
                </c:pt>
                <c:pt idx="5574">
                  <c:v>42103.831666666665</c:v>
                </c:pt>
                <c:pt idx="5575">
                  <c:v>42103.831712962965</c:v>
                </c:pt>
                <c:pt idx="5576">
                  <c:v>42103.831770833334</c:v>
                </c:pt>
                <c:pt idx="5577">
                  <c:v>42103.831828703704</c:v>
                </c:pt>
                <c:pt idx="5578">
                  <c:v>42103.831886574073</c:v>
                </c:pt>
                <c:pt idx="5579">
                  <c:v>42103.831932870373</c:v>
                </c:pt>
                <c:pt idx="5580">
                  <c:v>42103.831990740742</c:v>
                </c:pt>
                <c:pt idx="5581">
                  <c:v>42103.832048611112</c:v>
                </c:pt>
                <c:pt idx="5582">
                  <c:v>42103.832106481481</c:v>
                </c:pt>
                <c:pt idx="5583">
                  <c:v>42103.832152777781</c:v>
                </c:pt>
                <c:pt idx="5584">
                  <c:v>42103.83221064815</c:v>
                </c:pt>
                <c:pt idx="5585">
                  <c:v>42103.832268518519</c:v>
                </c:pt>
                <c:pt idx="5586">
                  <c:v>42103.832314814812</c:v>
                </c:pt>
                <c:pt idx="5587">
                  <c:v>42103.832372685189</c:v>
                </c:pt>
                <c:pt idx="5588">
                  <c:v>42103.832430555558</c:v>
                </c:pt>
                <c:pt idx="5589">
                  <c:v>42103.832488425927</c:v>
                </c:pt>
                <c:pt idx="5590">
                  <c:v>42103.83253472222</c:v>
                </c:pt>
                <c:pt idx="5591">
                  <c:v>42103.832592592589</c:v>
                </c:pt>
                <c:pt idx="5592">
                  <c:v>42103.832650462966</c:v>
                </c:pt>
                <c:pt idx="5593">
                  <c:v>42103.832708333335</c:v>
                </c:pt>
                <c:pt idx="5594">
                  <c:v>42103.832754629628</c:v>
                </c:pt>
                <c:pt idx="5595">
                  <c:v>42103.832812499997</c:v>
                </c:pt>
                <c:pt idx="5596">
                  <c:v>42103.832870370374</c:v>
                </c:pt>
                <c:pt idx="5597">
                  <c:v>42103.832928240743</c:v>
                </c:pt>
                <c:pt idx="5598">
                  <c:v>42103.832974537036</c:v>
                </c:pt>
                <c:pt idx="5599">
                  <c:v>42103.833032407405</c:v>
                </c:pt>
                <c:pt idx="5600">
                  <c:v>42103.833090277774</c:v>
                </c:pt>
                <c:pt idx="5601">
                  <c:v>42103.833148148151</c:v>
                </c:pt>
                <c:pt idx="5602">
                  <c:v>42103.833194444444</c:v>
                </c:pt>
                <c:pt idx="5603">
                  <c:v>42103.833252314813</c:v>
                </c:pt>
                <c:pt idx="5604">
                  <c:v>42103.833310185182</c:v>
                </c:pt>
                <c:pt idx="5605">
                  <c:v>42103.833356481482</c:v>
                </c:pt>
                <c:pt idx="5606">
                  <c:v>42103.833414351851</c:v>
                </c:pt>
                <c:pt idx="5607">
                  <c:v>42103.833472222221</c:v>
                </c:pt>
                <c:pt idx="5608">
                  <c:v>42103.83353009259</c:v>
                </c:pt>
                <c:pt idx="5609">
                  <c:v>42103.83357638889</c:v>
                </c:pt>
                <c:pt idx="5610">
                  <c:v>42103.833634259259</c:v>
                </c:pt>
                <c:pt idx="5611">
                  <c:v>42103.833692129629</c:v>
                </c:pt>
                <c:pt idx="5612">
                  <c:v>42103.833749999998</c:v>
                </c:pt>
                <c:pt idx="5613">
                  <c:v>42103.833796296298</c:v>
                </c:pt>
                <c:pt idx="5614">
                  <c:v>42103.833854166667</c:v>
                </c:pt>
                <c:pt idx="5615">
                  <c:v>42103.833912037036</c:v>
                </c:pt>
                <c:pt idx="5616">
                  <c:v>42103.833958333336</c:v>
                </c:pt>
                <c:pt idx="5617">
                  <c:v>42103.834016203706</c:v>
                </c:pt>
                <c:pt idx="5618">
                  <c:v>42103.834074074075</c:v>
                </c:pt>
                <c:pt idx="5619">
                  <c:v>42103.834131944444</c:v>
                </c:pt>
                <c:pt idx="5620">
                  <c:v>42103.834178240744</c:v>
                </c:pt>
                <c:pt idx="5621">
                  <c:v>42103.834236111114</c:v>
                </c:pt>
                <c:pt idx="5622">
                  <c:v>42103.834293981483</c:v>
                </c:pt>
                <c:pt idx="5623">
                  <c:v>42103.834351851852</c:v>
                </c:pt>
                <c:pt idx="5624">
                  <c:v>42103.834398148145</c:v>
                </c:pt>
                <c:pt idx="5625">
                  <c:v>42103.834456018521</c:v>
                </c:pt>
                <c:pt idx="5626">
                  <c:v>42103.834513888891</c:v>
                </c:pt>
                <c:pt idx="5627">
                  <c:v>42103.834560185183</c:v>
                </c:pt>
                <c:pt idx="5628">
                  <c:v>42103.834618055553</c:v>
                </c:pt>
                <c:pt idx="5629">
                  <c:v>42103.834675925929</c:v>
                </c:pt>
                <c:pt idx="5630">
                  <c:v>42103.834733796299</c:v>
                </c:pt>
                <c:pt idx="5631">
                  <c:v>42103.834780092591</c:v>
                </c:pt>
                <c:pt idx="5632">
                  <c:v>42103.834837962961</c:v>
                </c:pt>
                <c:pt idx="5633">
                  <c:v>42103.83489583333</c:v>
                </c:pt>
                <c:pt idx="5634">
                  <c:v>42103.834953703707</c:v>
                </c:pt>
                <c:pt idx="5635">
                  <c:v>42103.834999999999</c:v>
                </c:pt>
                <c:pt idx="5636">
                  <c:v>42103.835057870368</c:v>
                </c:pt>
                <c:pt idx="5637">
                  <c:v>42103.835115740738</c:v>
                </c:pt>
                <c:pt idx="5638">
                  <c:v>42103.835162037038</c:v>
                </c:pt>
                <c:pt idx="5639">
                  <c:v>42103.835219907407</c:v>
                </c:pt>
                <c:pt idx="5640">
                  <c:v>42103.835277777776</c:v>
                </c:pt>
                <c:pt idx="5641">
                  <c:v>42103.835335648146</c:v>
                </c:pt>
                <c:pt idx="5642">
                  <c:v>42103.835381944446</c:v>
                </c:pt>
                <c:pt idx="5643">
                  <c:v>42103.835439814815</c:v>
                </c:pt>
                <c:pt idx="5644">
                  <c:v>42103.835497685184</c:v>
                </c:pt>
                <c:pt idx="5645">
                  <c:v>42103.835555555554</c:v>
                </c:pt>
                <c:pt idx="5646">
                  <c:v>42103.835601851853</c:v>
                </c:pt>
                <c:pt idx="5647">
                  <c:v>42103.835659722223</c:v>
                </c:pt>
                <c:pt idx="5648">
                  <c:v>42103.835717592592</c:v>
                </c:pt>
                <c:pt idx="5649">
                  <c:v>42103.835763888892</c:v>
                </c:pt>
                <c:pt idx="5650">
                  <c:v>42103.835821759261</c:v>
                </c:pt>
                <c:pt idx="5651">
                  <c:v>42103.835879629631</c:v>
                </c:pt>
                <c:pt idx="5652">
                  <c:v>42103.8359375</c:v>
                </c:pt>
                <c:pt idx="5653">
                  <c:v>42103.8359837963</c:v>
                </c:pt>
                <c:pt idx="5654">
                  <c:v>42103.836041666669</c:v>
                </c:pt>
                <c:pt idx="5655">
                  <c:v>42103.836099537039</c:v>
                </c:pt>
                <c:pt idx="5656">
                  <c:v>42103.836157407408</c:v>
                </c:pt>
                <c:pt idx="5657">
                  <c:v>42103.8362037037</c:v>
                </c:pt>
                <c:pt idx="5658">
                  <c:v>42103.836261574077</c:v>
                </c:pt>
                <c:pt idx="5659">
                  <c:v>42103.836319444446</c:v>
                </c:pt>
                <c:pt idx="5660">
                  <c:v>42103.836377314816</c:v>
                </c:pt>
                <c:pt idx="5661">
                  <c:v>42103.836423611108</c:v>
                </c:pt>
                <c:pt idx="5662">
                  <c:v>42103.836481481485</c:v>
                </c:pt>
                <c:pt idx="5663">
                  <c:v>42103.836539351854</c:v>
                </c:pt>
                <c:pt idx="5664">
                  <c:v>42103.836597222224</c:v>
                </c:pt>
                <c:pt idx="5665">
                  <c:v>42103.836643518516</c:v>
                </c:pt>
                <c:pt idx="5666">
                  <c:v>42103.836701388886</c:v>
                </c:pt>
                <c:pt idx="5667">
                  <c:v>42103.836759259262</c:v>
                </c:pt>
                <c:pt idx="5668">
                  <c:v>42103.836817129632</c:v>
                </c:pt>
                <c:pt idx="5669">
                  <c:v>42103.836863425924</c:v>
                </c:pt>
                <c:pt idx="5670">
                  <c:v>42103.836921296293</c:v>
                </c:pt>
                <c:pt idx="5671">
                  <c:v>42103.83697916667</c:v>
                </c:pt>
                <c:pt idx="5672">
                  <c:v>42103.837025462963</c:v>
                </c:pt>
                <c:pt idx="5673">
                  <c:v>42103.837083333332</c:v>
                </c:pt>
                <c:pt idx="5674">
                  <c:v>42103.837141203701</c:v>
                </c:pt>
                <c:pt idx="5675">
                  <c:v>42103.837199074071</c:v>
                </c:pt>
                <c:pt idx="5676">
                  <c:v>42103.837245370371</c:v>
                </c:pt>
                <c:pt idx="5677">
                  <c:v>42103.83730324074</c:v>
                </c:pt>
                <c:pt idx="5678">
                  <c:v>42103.837361111109</c:v>
                </c:pt>
                <c:pt idx="5679">
                  <c:v>42103.837418981479</c:v>
                </c:pt>
                <c:pt idx="5680">
                  <c:v>42103.837465277778</c:v>
                </c:pt>
                <c:pt idx="5681">
                  <c:v>42103.837523148148</c:v>
                </c:pt>
                <c:pt idx="5682">
                  <c:v>42103.837581018517</c:v>
                </c:pt>
                <c:pt idx="5683">
                  <c:v>42103.837627314817</c:v>
                </c:pt>
                <c:pt idx="5684">
                  <c:v>42103.837685185186</c:v>
                </c:pt>
                <c:pt idx="5685">
                  <c:v>42103.837743055556</c:v>
                </c:pt>
                <c:pt idx="5686">
                  <c:v>42103.837800925925</c:v>
                </c:pt>
                <c:pt idx="5687">
                  <c:v>42103.837847222225</c:v>
                </c:pt>
                <c:pt idx="5688">
                  <c:v>42103.837905092594</c:v>
                </c:pt>
                <c:pt idx="5689">
                  <c:v>42103.837962962964</c:v>
                </c:pt>
                <c:pt idx="5690">
                  <c:v>42103.838020833333</c:v>
                </c:pt>
                <c:pt idx="5691">
                  <c:v>42103.838067129633</c:v>
                </c:pt>
                <c:pt idx="5692">
                  <c:v>42103.838125000002</c:v>
                </c:pt>
                <c:pt idx="5693">
                  <c:v>42103.838182870371</c:v>
                </c:pt>
                <c:pt idx="5694">
                  <c:v>42103.838229166664</c:v>
                </c:pt>
                <c:pt idx="5695">
                  <c:v>42103.838287037041</c:v>
                </c:pt>
                <c:pt idx="5696">
                  <c:v>42103.83834490741</c:v>
                </c:pt>
                <c:pt idx="5697">
                  <c:v>42103.838402777779</c:v>
                </c:pt>
                <c:pt idx="5698">
                  <c:v>42103.838449074072</c:v>
                </c:pt>
                <c:pt idx="5699">
                  <c:v>42103.838506944441</c:v>
                </c:pt>
                <c:pt idx="5700">
                  <c:v>42103.838564814818</c:v>
                </c:pt>
                <c:pt idx="5701">
                  <c:v>42103.838622685187</c:v>
                </c:pt>
                <c:pt idx="5702">
                  <c:v>42103.83866898148</c:v>
                </c:pt>
                <c:pt idx="5703">
                  <c:v>42103.838726851849</c:v>
                </c:pt>
                <c:pt idx="5704">
                  <c:v>42103.838784722226</c:v>
                </c:pt>
                <c:pt idx="5705">
                  <c:v>42103.838831018518</c:v>
                </c:pt>
                <c:pt idx="5706">
                  <c:v>42103.838888888888</c:v>
                </c:pt>
                <c:pt idx="5707">
                  <c:v>42103.838946759257</c:v>
                </c:pt>
                <c:pt idx="5708">
                  <c:v>42103.839004629626</c:v>
                </c:pt>
                <c:pt idx="5709">
                  <c:v>42103.839050925926</c:v>
                </c:pt>
                <c:pt idx="5710">
                  <c:v>42103.839108796295</c:v>
                </c:pt>
                <c:pt idx="5711">
                  <c:v>42103.839166666665</c:v>
                </c:pt>
                <c:pt idx="5712">
                  <c:v>42103.839224537034</c:v>
                </c:pt>
                <c:pt idx="5713">
                  <c:v>42103.839270833334</c:v>
                </c:pt>
                <c:pt idx="5714">
                  <c:v>42103.839328703703</c:v>
                </c:pt>
                <c:pt idx="5715">
                  <c:v>42103.839386574073</c:v>
                </c:pt>
                <c:pt idx="5716">
                  <c:v>42103.839432870373</c:v>
                </c:pt>
                <c:pt idx="5717">
                  <c:v>42103.839490740742</c:v>
                </c:pt>
                <c:pt idx="5718">
                  <c:v>42103.839548611111</c:v>
                </c:pt>
                <c:pt idx="5719">
                  <c:v>42103.839606481481</c:v>
                </c:pt>
                <c:pt idx="5720">
                  <c:v>42103.83965277778</c:v>
                </c:pt>
                <c:pt idx="5721">
                  <c:v>42103.83971064815</c:v>
                </c:pt>
                <c:pt idx="5722">
                  <c:v>42103.839768518519</c:v>
                </c:pt>
                <c:pt idx="5723">
                  <c:v>42103.839826388888</c:v>
                </c:pt>
                <c:pt idx="5724">
                  <c:v>42103.839872685188</c:v>
                </c:pt>
                <c:pt idx="5725">
                  <c:v>42103.839930555558</c:v>
                </c:pt>
                <c:pt idx="5726">
                  <c:v>42103.839988425927</c:v>
                </c:pt>
                <c:pt idx="5727">
                  <c:v>42103.84003472222</c:v>
                </c:pt>
                <c:pt idx="5728">
                  <c:v>42103.840092592596</c:v>
                </c:pt>
                <c:pt idx="5729">
                  <c:v>42103.840150462966</c:v>
                </c:pt>
                <c:pt idx="5730">
                  <c:v>42103.840208333335</c:v>
                </c:pt>
                <c:pt idx="5731">
                  <c:v>42103.840254629627</c:v>
                </c:pt>
                <c:pt idx="5732">
                  <c:v>42103.840312499997</c:v>
                </c:pt>
                <c:pt idx="5733">
                  <c:v>42103.840370370373</c:v>
                </c:pt>
                <c:pt idx="5734">
                  <c:v>42103.840428240743</c:v>
                </c:pt>
                <c:pt idx="5735">
                  <c:v>42103.840474537035</c:v>
                </c:pt>
                <c:pt idx="5736">
                  <c:v>42103.840532407405</c:v>
                </c:pt>
                <c:pt idx="5737">
                  <c:v>42103.840590277781</c:v>
                </c:pt>
                <c:pt idx="5738">
                  <c:v>42103.840648148151</c:v>
                </c:pt>
                <c:pt idx="5739">
                  <c:v>42103.840694444443</c:v>
                </c:pt>
                <c:pt idx="5740">
                  <c:v>42103.840752314813</c:v>
                </c:pt>
                <c:pt idx="5741">
                  <c:v>42103.840810185182</c:v>
                </c:pt>
                <c:pt idx="5742">
                  <c:v>42103.840868055559</c:v>
                </c:pt>
                <c:pt idx="5743">
                  <c:v>42103.840914351851</c:v>
                </c:pt>
                <c:pt idx="5744">
                  <c:v>42103.84097222222</c:v>
                </c:pt>
                <c:pt idx="5745">
                  <c:v>42103.84103009259</c:v>
                </c:pt>
                <c:pt idx="5746">
                  <c:v>42103.841087962966</c:v>
                </c:pt>
                <c:pt idx="5747">
                  <c:v>42103.841134259259</c:v>
                </c:pt>
                <c:pt idx="5748">
                  <c:v>42103.841192129628</c:v>
                </c:pt>
                <c:pt idx="5749">
                  <c:v>42103.841249999998</c:v>
                </c:pt>
                <c:pt idx="5750">
                  <c:v>42103.841296296298</c:v>
                </c:pt>
                <c:pt idx="5751">
                  <c:v>42103.841354166667</c:v>
                </c:pt>
                <c:pt idx="5752">
                  <c:v>42103.841412037036</c:v>
                </c:pt>
                <c:pt idx="5753">
                  <c:v>42103.841469907406</c:v>
                </c:pt>
                <c:pt idx="5754">
                  <c:v>42103.841516203705</c:v>
                </c:pt>
                <c:pt idx="5755">
                  <c:v>42103.841574074075</c:v>
                </c:pt>
                <c:pt idx="5756">
                  <c:v>42103.841631944444</c:v>
                </c:pt>
                <c:pt idx="5757">
                  <c:v>42103.841689814813</c:v>
                </c:pt>
                <c:pt idx="5758">
                  <c:v>42103.841736111113</c:v>
                </c:pt>
                <c:pt idx="5759">
                  <c:v>42103.841793981483</c:v>
                </c:pt>
                <c:pt idx="5760">
                  <c:v>42103.841851851852</c:v>
                </c:pt>
                <c:pt idx="5761">
                  <c:v>42103.841898148145</c:v>
                </c:pt>
                <c:pt idx="5762">
                  <c:v>42103.841956018521</c:v>
                </c:pt>
                <c:pt idx="5763">
                  <c:v>42103.842013888891</c:v>
                </c:pt>
                <c:pt idx="5764">
                  <c:v>42103.84207175926</c:v>
                </c:pt>
                <c:pt idx="5765">
                  <c:v>42103.842118055552</c:v>
                </c:pt>
                <c:pt idx="5766">
                  <c:v>42103.842175925929</c:v>
                </c:pt>
                <c:pt idx="5767">
                  <c:v>42103.842233796298</c:v>
                </c:pt>
                <c:pt idx="5768">
                  <c:v>42103.842291666668</c:v>
                </c:pt>
                <c:pt idx="5769">
                  <c:v>42103.84233796296</c:v>
                </c:pt>
                <c:pt idx="5770">
                  <c:v>42103.842395833337</c:v>
                </c:pt>
                <c:pt idx="5771">
                  <c:v>42103.842453703706</c:v>
                </c:pt>
                <c:pt idx="5772">
                  <c:v>42103.842499999999</c:v>
                </c:pt>
                <c:pt idx="5773">
                  <c:v>42103.842557870368</c:v>
                </c:pt>
                <c:pt idx="5774">
                  <c:v>42103.842615740738</c:v>
                </c:pt>
                <c:pt idx="5775">
                  <c:v>42103.842673611114</c:v>
                </c:pt>
                <c:pt idx="5776">
                  <c:v>42103.842719907407</c:v>
                </c:pt>
                <c:pt idx="5777">
                  <c:v>42103.842777777776</c:v>
                </c:pt>
                <c:pt idx="5778">
                  <c:v>42103.842835648145</c:v>
                </c:pt>
                <c:pt idx="5779">
                  <c:v>42103.842893518522</c:v>
                </c:pt>
                <c:pt idx="5780">
                  <c:v>42103.842939814815</c:v>
                </c:pt>
                <c:pt idx="5781">
                  <c:v>42103.842997685184</c:v>
                </c:pt>
                <c:pt idx="5782">
                  <c:v>42103.843055555553</c:v>
                </c:pt>
                <c:pt idx="5783">
                  <c:v>42103.843101851853</c:v>
                </c:pt>
                <c:pt idx="5784">
                  <c:v>42103.843159722222</c:v>
                </c:pt>
                <c:pt idx="5785">
                  <c:v>42103.843217592592</c:v>
                </c:pt>
                <c:pt idx="5786">
                  <c:v>42103.843275462961</c:v>
                </c:pt>
                <c:pt idx="5787">
                  <c:v>42103.843321759261</c:v>
                </c:pt>
                <c:pt idx="5788">
                  <c:v>42103.84337962963</c:v>
                </c:pt>
                <c:pt idx="5789">
                  <c:v>42103.8434375</c:v>
                </c:pt>
                <c:pt idx="5790">
                  <c:v>42103.843495370369</c:v>
                </c:pt>
                <c:pt idx="5791">
                  <c:v>42103.843541666669</c:v>
                </c:pt>
                <c:pt idx="5792">
                  <c:v>42103.843599537038</c:v>
                </c:pt>
                <c:pt idx="5793">
                  <c:v>42103.843657407408</c:v>
                </c:pt>
                <c:pt idx="5794">
                  <c:v>42103.8437037037</c:v>
                </c:pt>
                <c:pt idx="5795">
                  <c:v>42103.843761574077</c:v>
                </c:pt>
                <c:pt idx="5796">
                  <c:v>42103.843819444446</c:v>
                </c:pt>
                <c:pt idx="5797">
                  <c:v>42103.843877314815</c:v>
                </c:pt>
                <c:pt idx="5798">
                  <c:v>42103.843923611108</c:v>
                </c:pt>
                <c:pt idx="5799">
                  <c:v>42103.843981481485</c:v>
                </c:pt>
                <c:pt idx="5800">
                  <c:v>42103.844039351854</c:v>
                </c:pt>
                <c:pt idx="5801">
                  <c:v>42103.844097222223</c:v>
                </c:pt>
                <c:pt idx="5802">
                  <c:v>42103.844143518516</c:v>
                </c:pt>
                <c:pt idx="5803">
                  <c:v>42103.844201388885</c:v>
                </c:pt>
                <c:pt idx="5804">
                  <c:v>42103.844259259262</c:v>
                </c:pt>
                <c:pt idx="5805">
                  <c:v>42103.844317129631</c:v>
                </c:pt>
                <c:pt idx="5806">
                  <c:v>42103.844363425924</c:v>
                </c:pt>
                <c:pt idx="5807">
                  <c:v>42103.844421296293</c:v>
                </c:pt>
                <c:pt idx="5808">
                  <c:v>42103.84447916667</c:v>
                </c:pt>
                <c:pt idx="5809">
                  <c:v>42103.844537037039</c:v>
                </c:pt>
                <c:pt idx="5810">
                  <c:v>42103.844583333332</c:v>
                </c:pt>
                <c:pt idx="5811">
                  <c:v>42103.844641203701</c:v>
                </c:pt>
                <c:pt idx="5812">
                  <c:v>42103.844699074078</c:v>
                </c:pt>
                <c:pt idx="5813">
                  <c:v>42103.844756944447</c:v>
                </c:pt>
                <c:pt idx="5814">
                  <c:v>42103.84480324074</c:v>
                </c:pt>
                <c:pt idx="5815">
                  <c:v>42103.844861111109</c:v>
                </c:pt>
                <c:pt idx="5816">
                  <c:v>42103.844918981478</c:v>
                </c:pt>
                <c:pt idx="5817">
                  <c:v>42103.844965277778</c:v>
                </c:pt>
                <c:pt idx="5818">
                  <c:v>42103.845023148147</c:v>
                </c:pt>
                <c:pt idx="5819">
                  <c:v>42103.845081018517</c:v>
                </c:pt>
                <c:pt idx="5820">
                  <c:v>42103.845138888886</c:v>
                </c:pt>
                <c:pt idx="5821">
                  <c:v>42103.845185185186</c:v>
                </c:pt>
                <c:pt idx="5822">
                  <c:v>42103.845243055555</c:v>
                </c:pt>
                <c:pt idx="5823">
                  <c:v>42103.845300925925</c:v>
                </c:pt>
                <c:pt idx="5824">
                  <c:v>42103.845358796294</c:v>
                </c:pt>
                <c:pt idx="5825">
                  <c:v>42103.845405092594</c:v>
                </c:pt>
                <c:pt idx="5826">
                  <c:v>42103.845462962963</c:v>
                </c:pt>
                <c:pt idx="5827">
                  <c:v>42103.845520833333</c:v>
                </c:pt>
                <c:pt idx="5828">
                  <c:v>42103.845567129632</c:v>
                </c:pt>
                <c:pt idx="5829">
                  <c:v>42103.845625000002</c:v>
                </c:pt>
                <c:pt idx="5830">
                  <c:v>42103.845682870371</c:v>
                </c:pt>
                <c:pt idx="5831">
                  <c:v>42103.84574074074</c:v>
                </c:pt>
                <c:pt idx="5832">
                  <c:v>42103.84578703704</c:v>
                </c:pt>
                <c:pt idx="5833">
                  <c:v>42103.84584490741</c:v>
                </c:pt>
                <c:pt idx="5834">
                  <c:v>42103.845902777779</c:v>
                </c:pt>
                <c:pt idx="5835">
                  <c:v>42103.845960648148</c:v>
                </c:pt>
                <c:pt idx="5836">
                  <c:v>42103.846006944441</c:v>
                </c:pt>
                <c:pt idx="5837">
                  <c:v>42103.846064814818</c:v>
                </c:pt>
                <c:pt idx="5838">
                  <c:v>42103.846122685187</c:v>
                </c:pt>
                <c:pt idx="5839">
                  <c:v>42103.846168981479</c:v>
                </c:pt>
                <c:pt idx="5840">
                  <c:v>42103.846226851849</c:v>
                </c:pt>
                <c:pt idx="5841">
                  <c:v>42103.846284722225</c:v>
                </c:pt>
                <c:pt idx="5842">
                  <c:v>42103.846342592595</c:v>
                </c:pt>
                <c:pt idx="5843">
                  <c:v>42103.846388888887</c:v>
                </c:pt>
                <c:pt idx="5844">
                  <c:v>42103.846446759257</c:v>
                </c:pt>
                <c:pt idx="5845">
                  <c:v>42103.846504629626</c:v>
                </c:pt>
                <c:pt idx="5846">
                  <c:v>42103.846562500003</c:v>
                </c:pt>
                <c:pt idx="5847">
                  <c:v>42103.846608796295</c:v>
                </c:pt>
                <c:pt idx="5848">
                  <c:v>42103.846666666665</c:v>
                </c:pt>
                <c:pt idx="5849">
                  <c:v>42103.846724537034</c:v>
                </c:pt>
                <c:pt idx="5850">
                  <c:v>42103.846770833334</c:v>
                </c:pt>
                <c:pt idx="5851">
                  <c:v>42103.846828703703</c:v>
                </c:pt>
                <c:pt idx="5852">
                  <c:v>42103.846886574072</c:v>
                </c:pt>
                <c:pt idx="5853">
                  <c:v>42103.846944444442</c:v>
                </c:pt>
                <c:pt idx="5854">
                  <c:v>42103.846990740742</c:v>
                </c:pt>
                <c:pt idx="5855">
                  <c:v>42103.847048611111</c:v>
                </c:pt>
                <c:pt idx="5856">
                  <c:v>42103.84710648148</c:v>
                </c:pt>
                <c:pt idx="5857">
                  <c:v>42103.84716435185</c:v>
                </c:pt>
                <c:pt idx="5858">
                  <c:v>42103.847210648149</c:v>
                </c:pt>
                <c:pt idx="5859">
                  <c:v>42103.847268518519</c:v>
                </c:pt>
                <c:pt idx="5860">
                  <c:v>42103.847326388888</c:v>
                </c:pt>
                <c:pt idx="5861">
                  <c:v>42103.847372685188</c:v>
                </c:pt>
                <c:pt idx="5862">
                  <c:v>42103.847430555557</c:v>
                </c:pt>
                <c:pt idx="5863">
                  <c:v>42103.847488425927</c:v>
                </c:pt>
                <c:pt idx="5864">
                  <c:v>42103.847546296296</c:v>
                </c:pt>
                <c:pt idx="5865">
                  <c:v>42103.847592592596</c:v>
                </c:pt>
                <c:pt idx="5866">
                  <c:v>42103.847650462965</c:v>
                </c:pt>
                <c:pt idx="5867">
                  <c:v>42103.847708333335</c:v>
                </c:pt>
                <c:pt idx="5868">
                  <c:v>42103.847766203704</c:v>
                </c:pt>
                <c:pt idx="5869">
                  <c:v>42103.847812499997</c:v>
                </c:pt>
                <c:pt idx="5870">
                  <c:v>42103.847870370373</c:v>
                </c:pt>
                <c:pt idx="5871">
                  <c:v>42103.847928240742</c:v>
                </c:pt>
                <c:pt idx="5872">
                  <c:v>42103.847974537035</c:v>
                </c:pt>
                <c:pt idx="5873">
                  <c:v>42103.848032407404</c:v>
                </c:pt>
                <c:pt idx="5874">
                  <c:v>42103.848090277781</c:v>
                </c:pt>
                <c:pt idx="5875">
                  <c:v>42103.84814814815</c:v>
                </c:pt>
                <c:pt idx="5876">
                  <c:v>42103.848194444443</c:v>
                </c:pt>
                <c:pt idx="5877">
                  <c:v>42103.848252314812</c:v>
                </c:pt>
                <c:pt idx="5878">
                  <c:v>42103.848310185182</c:v>
                </c:pt>
                <c:pt idx="5879">
                  <c:v>42103.848368055558</c:v>
                </c:pt>
                <c:pt idx="5880">
                  <c:v>42103.848414351851</c:v>
                </c:pt>
                <c:pt idx="5881">
                  <c:v>42103.84847222222</c:v>
                </c:pt>
                <c:pt idx="5882">
                  <c:v>42103.848530092589</c:v>
                </c:pt>
                <c:pt idx="5883">
                  <c:v>42103.848587962966</c:v>
                </c:pt>
                <c:pt idx="5884">
                  <c:v>42103.848634259259</c:v>
                </c:pt>
                <c:pt idx="5885">
                  <c:v>42103.848692129628</c:v>
                </c:pt>
                <c:pt idx="5886">
                  <c:v>42103.848749999997</c:v>
                </c:pt>
                <c:pt idx="5887">
                  <c:v>42103.848807870374</c:v>
                </c:pt>
                <c:pt idx="5888">
                  <c:v>42103.848854166667</c:v>
                </c:pt>
                <c:pt idx="5889">
                  <c:v>42103.848912037036</c:v>
                </c:pt>
                <c:pt idx="5890">
                  <c:v>42103.848969907405</c:v>
                </c:pt>
                <c:pt idx="5891">
                  <c:v>42103.849027777775</c:v>
                </c:pt>
                <c:pt idx="5892">
                  <c:v>42103.849074074074</c:v>
                </c:pt>
                <c:pt idx="5893">
                  <c:v>42103.849131944444</c:v>
                </c:pt>
                <c:pt idx="5894">
                  <c:v>42103.849189814813</c:v>
                </c:pt>
                <c:pt idx="5895">
                  <c:v>42103.849236111113</c:v>
                </c:pt>
                <c:pt idx="5896">
                  <c:v>42103.849293981482</c:v>
                </c:pt>
                <c:pt idx="5897">
                  <c:v>42103.849351851852</c:v>
                </c:pt>
                <c:pt idx="5898">
                  <c:v>42103.849409722221</c:v>
                </c:pt>
                <c:pt idx="5899">
                  <c:v>42103.849456018521</c:v>
                </c:pt>
                <c:pt idx="5900">
                  <c:v>42103.84951388889</c:v>
                </c:pt>
                <c:pt idx="5901">
                  <c:v>42103.84957175926</c:v>
                </c:pt>
                <c:pt idx="5902">
                  <c:v>42103.849629629629</c:v>
                </c:pt>
                <c:pt idx="5903">
                  <c:v>42103.849675925929</c:v>
                </c:pt>
                <c:pt idx="5904">
                  <c:v>42103.849733796298</c:v>
                </c:pt>
                <c:pt idx="5905">
                  <c:v>42103.849791666667</c:v>
                </c:pt>
                <c:pt idx="5906">
                  <c:v>42103.84983796296</c:v>
                </c:pt>
                <c:pt idx="5907">
                  <c:v>42103.849895833337</c:v>
                </c:pt>
                <c:pt idx="5908">
                  <c:v>42103.849953703706</c:v>
                </c:pt>
                <c:pt idx="5909">
                  <c:v>42103.850011574075</c:v>
                </c:pt>
                <c:pt idx="5910">
                  <c:v>42103.850057870368</c:v>
                </c:pt>
                <c:pt idx="5911">
                  <c:v>42103.850115740737</c:v>
                </c:pt>
                <c:pt idx="5912">
                  <c:v>42103.850173611114</c:v>
                </c:pt>
                <c:pt idx="5913">
                  <c:v>42103.850231481483</c:v>
                </c:pt>
                <c:pt idx="5914">
                  <c:v>42103.850277777776</c:v>
                </c:pt>
                <c:pt idx="5915">
                  <c:v>42103.850335648145</c:v>
                </c:pt>
                <c:pt idx="5916">
                  <c:v>42103.850393518522</c:v>
                </c:pt>
                <c:pt idx="5917">
                  <c:v>42103.850439814814</c:v>
                </c:pt>
                <c:pt idx="5918">
                  <c:v>42103.850497685184</c:v>
                </c:pt>
                <c:pt idx="5919">
                  <c:v>42103.850555555553</c:v>
                </c:pt>
                <c:pt idx="5920">
                  <c:v>42103.850613425922</c:v>
                </c:pt>
                <c:pt idx="5921">
                  <c:v>42103.850659722222</c:v>
                </c:pt>
                <c:pt idx="5922">
                  <c:v>42103.850717592592</c:v>
                </c:pt>
                <c:pt idx="5923">
                  <c:v>42103.850775462961</c:v>
                </c:pt>
                <c:pt idx="5924">
                  <c:v>42103.85083333333</c:v>
                </c:pt>
                <c:pt idx="5925">
                  <c:v>42103.85087962963</c:v>
                </c:pt>
                <c:pt idx="5926">
                  <c:v>42103.850937499999</c:v>
                </c:pt>
                <c:pt idx="5927">
                  <c:v>42103.850995370369</c:v>
                </c:pt>
                <c:pt idx="5928">
                  <c:v>42103.851041666669</c:v>
                </c:pt>
                <c:pt idx="5929">
                  <c:v>42103.851099537038</c:v>
                </c:pt>
                <c:pt idx="5930">
                  <c:v>42103.851157407407</c:v>
                </c:pt>
                <c:pt idx="5931">
                  <c:v>42103.851215277777</c:v>
                </c:pt>
                <c:pt idx="5932">
                  <c:v>42103.851261574076</c:v>
                </c:pt>
                <c:pt idx="5933">
                  <c:v>42103.851319444446</c:v>
                </c:pt>
                <c:pt idx="5934">
                  <c:v>42103.851377314815</c:v>
                </c:pt>
                <c:pt idx="5935">
                  <c:v>42103.851435185185</c:v>
                </c:pt>
                <c:pt idx="5936">
                  <c:v>42103.851481481484</c:v>
                </c:pt>
                <c:pt idx="5937">
                  <c:v>42103.851539351854</c:v>
                </c:pt>
                <c:pt idx="5938">
                  <c:v>42103.851597222223</c:v>
                </c:pt>
                <c:pt idx="5939">
                  <c:v>42103.851643518516</c:v>
                </c:pt>
                <c:pt idx="5940">
                  <c:v>42103.851701388892</c:v>
                </c:pt>
                <c:pt idx="5941">
                  <c:v>42103.851759259262</c:v>
                </c:pt>
                <c:pt idx="5942">
                  <c:v>42103.851817129631</c:v>
                </c:pt>
                <c:pt idx="5943">
                  <c:v>42103.851863425924</c:v>
                </c:pt>
                <c:pt idx="5944">
                  <c:v>42103.851921296293</c:v>
                </c:pt>
                <c:pt idx="5945">
                  <c:v>42103.851979166669</c:v>
                </c:pt>
                <c:pt idx="5946">
                  <c:v>42103.852037037039</c:v>
                </c:pt>
                <c:pt idx="5947">
                  <c:v>42103.852083333331</c:v>
                </c:pt>
                <c:pt idx="5948">
                  <c:v>42103.852141203701</c:v>
                </c:pt>
                <c:pt idx="5949">
                  <c:v>42103.852199074077</c:v>
                </c:pt>
                <c:pt idx="5950">
                  <c:v>42103.85224537037</c:v>
                </c:pt>
                <c:pt idx="5951">
                  <c:v>42103.852303240739</c:v>
                </c:pt>
                <c:pt idx="5952">
                  <c:v>42103.852361111109</c:v>
                </c:pt>
                <c:pt idx="5953">
                  <c:v>42103.852418981478</c:v>
                </c:pt>
                <c:pt idx="5954">
                  <c:v>42103.852465277778</c:v>
                </c:pt>
                <c:pt idx="5955">
                  <c:v>42103.852523148147</c:v>
                </c:pt>
                <c:pt idx="5956">
                  <c:v>42103.852581018517</c:v>
                </c:pt>
                <c:pt idx="5957">
                  <c:v>42103.852638888886</c:v>
                </c:pt>
                <c:pt idx="5958">
                  <c:v>42103.852685185186</c:v>
                </c:pt>
                <c:pt idx="5959">
                  <c:v>42103.852743055555</c:v>
                </c:pt>
                <c:pt idx="5960">
                  <c:v>42103.852800925924</c:v>
                </c:pt>
                <c:pt idx="5961">
                  <c:v>42103.852858796294</c:v>
                </c:pt>
                <c:pt idx="5962">
                  <c:v>42103.852905092594</c:v>
                </c:pt>
                <c:pt idx="5963">
                  <c:v>42103.852962962963</c:v>
                </c:pt>
                <c:pt idx="5964">
                  <c:v>42103.853020833332</c:v>
                </c:pt>
                <c:pt idx="5965">
                  <c:v>42103.853078703702</c:v>
                </c:pt>
                <c:pt idx="5966">
                  <c:v>42103.853125000001</c:v>
                </c:pt>
                <c:pt idx="5967">
                  <c:v>42103.853182870371</c:v>
                </c:pt>
                <c:pt idx="5968">
                  <c:v>42103.85324074074</c:v>
                </c:pt>
                <c:pt idx="5969">
                  <c:v>42103.853298611109</c:v>
                </c:pt>
                <c:pt idx="5970">
                  <c:v>42103.853344907409</c:v>
                </c:pt>
                <c:pt idx="5971">
                  <c:v>42103.853402777779</c:v>
                </c:pt>
                <c:pt idx="5972">
                  <c:v>42103.853460648148</c:v>
                </c:pt>
                <c:pt idx="5973">
                  <c:v>42103.853506944448</c:v>
                </c:pt>
                <c:pt idx="5974">
                  <c:v>42103.853564814817</c:v>
                </c:pt>
                <c:pt idx="5975">
                  <c:v>42103.853622685187</c:v>
                </c:pt>
                <c:pt idx="5976">
                  <c:v>42103.853680555556</c:v>
                </c:pt>
                <c:pt idx="5977">
                  <c:v>42103.853726851848</c:v>
                </c:pt>
                <c:pt idx="5978">
                  <c:v>42103.853784722225</c:v>
                </c:pt>
                <c:pt idx="5979">
                  <c:v>42103.853842592594</c:v>
                </c:pt>
                <c:pt idx="5980">
                  <c:v>42103.853900462964</c:v>
                </c:pt>
                <c:pt idx="5981">
                  <c:v>42103.853946759256</c:v>
                </c:pt>
                <c:pt idx="5982">
                  <c:v>42103.854004629633</c:v>
                </c:pt>
                <c:pt idx="5983">
                  <c:v>42103.854062500002</c:v>
                </c:pt>
                <c:pt idx="5984">
                  <c:v>42103.854108796295</c:v>
                </c:pt>
                <c:pt idx="5985">
                  <c:v>42103.854166666664</c:v>
                </c:pt>
                <c:pt idx="5986">
                  <c:v>42103.854224537034</c:v>
                </c:pt>
                <c:pt idx="5987">
                  <c:v>42103.85428240741</c:v>
                </c:pt>
                <c:pt idx="5988">
                  <c:v>42103.854328703703</c:v>
                </c:pt>
                <c:pt idx="5989">
                  <c:v>42103.854386574072</c:v>
                </c:pt>
                <c:pt idx="5990">
                  <c:v>42103.854444444441</c:v>
                </c:pt>
                <c:pt idx="5991">
                  <c:v>42103.854502314818</c:v>
                </c:pt>
                <c:pt idx="5992">
                  <c:v>42103.854548611111</c:v>
                </c:pt>
                <c:pt idx="5993">
                  <c:v>42103.85460648148</c:v>
                </c:pt>
                <c:pt idx="5994">
                  <c:v>42103.854664351849</c:v>
                </c:pt>
                <c:pt idx="5995">
                  <c:v>42103.854710648149</c:v>
                </c:pt>
                <c:pt idx="5996">
                  <c:v>42103.854768518519</c:v>
                </c:pt>
                <c:pt idx="5997">
                  <c:v>42103.854826388888</c:v>
                </c:pt>
                <c:pt idx="5998">
                  <c:v>42103.854884259257</c:v>
                </c:pt>
                <c:pt idx="5999">
                  <c:v>42103.854930555557</c:v>
                </c:pt>
                <c:pt idx="6000">
                  <c:v>42103.854988425926</c:v>
                </c:pt>
                <c:pt idx="6001">
                  <c:v>42103.855046296296</c:v>
                </c:pt>
                <c:pt idx="6002">
                  <c:v>42103.855104166665</c:v>
                </c:pt>
                <c:pt idx="6003">
                  <c:v>42103.855150462965</c:v>
                </c:pt>
                <c:pt idx="6004">
                  <c:v>42103.855208333334</c:v>
                </c:pt>
                <c:pt idx="6005">
                  <c:v>42103.855266203704</c:v>
                </c:pt>
                <c:pt idx="6006">
                  <c:v>42103.855312500003</c:v>
                </c:pt>
                <c:pt idx="6007">
                  <c:v>42103.855370370373</c:v>
                </c:pt>
                <c:pt idx="6008">
                  <c:v>42103.855428240742</c:v>
                </c:pt>
                <c:pt idx="6009">
                  <c:v>42103.855486111112</c:v>
                </c:pt>
                <c:pt idx="6010">
                  <c:v>42103.855532407404</c:v>
                </c:pt>
                <c:pt idx="6011">
                  <c:v>42103.855590277781</c:v>
                </c:pt>
                <c:pt idx="6012">
                  <c:v>42103.85564814815</c:v>
                </c:pt>
                <c:pt idx="6013">
                  <c:v>42103.855706018519</c:v>
                </c:pt>
                <c:pt idx="6014">
                  <c:v>42103.855752314812</c:v>
                </c:pt>
                <c:pt idx="6015">
                  <c:v>42103.855810185189</c:v>
                </c:pt>
                <c:pt idx="6016">
                  <c:v>42103.855868055558</c:v>
                </c:pt>
                <c:pt idx="6017">
                  <c:v>42103.855914351851</c:v>
                </c:pt>
                <c:pt idx="6018">
                  <c:v>42103.85597222222</c:v>
                </c:pt>
                <c:pt idx="6019">
                  <c:v>42103.856030092589</c:v>
                </c:pt>
                <c:pt idx="6020">
                  <c:v>42103.856087962966</c:v>
                </c:pt>
                <c:pt idx="6021">
                  <c:v>42103.856134259258</c:v>
                </c:pt>
                <c:pt idx="6022">
                  <c:v>42103.856192129628</c:v>
                </c:pt>
                <c:pt idx="6023">
                  <c:v>42103.856249999997</c:v>
                </c:pt>
                <c:pt idx="6024">
                  <c:v>42103.856307870374</c:v>
                </c:pt>
                <c:pt idx="6025">
                  <c:v>42103.856354166666</c:v>
                </c:pt>
                <c:pt idx="6026">
                  <c:v>42103.856412037036</c:v>
                </c:pt>
                <c:pt idx="6027">
                  <c:v>42103.856469907405</c:v>
                </c:pt>
                <c:pt idx="6028">
                  <c:v>42103.856527777774</c:v>
                </c:pt>
                <c:pt idx="6029">
                  <c:v>42103.856574074074</c:v>
                </c:pt>
                <c:pt idx="6030">
                  <c:v>42103.856631944444</c:v>
                </c:pt>
                <c:pt idx="6031">
                  <c:v>42103.856689814813</c:v>
                </c:pt>
                <c:pt idx="6032">
                  <c:v>42103.856747685182</c:v>
                </c:pt>
                <c:pt idx="6033">
                  <c:v>42103.856793981482</c:v>
                </c:pt>
                <c:pt idx="6034">
                  <c:v>42103.856851851851</c:v>
                </c:pt>
                <c:pt idx="6035">
                  <c:v>42103.856909722221</c:v>
                </c:pt>
                <c:pt idx="6036">
                  <c:v>42103.85696759259</c:v>
                </c:pt>
                <c:pt idx="6037">
                  <c:v>42103.85701388889</c:v>
                </c:pt>
                <c:pt idx="6038">
                  <c:v>42103.857071759259</c:v>
                </c:pt>
                <c:pt idx="6039">
                  <c:v>42103.857129629629</c:v>
                </c:pt>
                <c:pt idx="6040">
                  <c:v>42103.857175925928</c:v>
                </c:pt>
                <c:pt idx="6041">
                  <c:v>42103.857233796298</c:v>
                </c:pt>
                <c:pt idx="6042">
                  <c:v>42103.857291666667</c:v>
                </c:pt>
                <c:pt idx="6043">
                  <c:v>42103.857349537036</c:v>
                </c:pt>
                <c:pt idx="6044">
                  <c:v>42103.857395833336</c:v>
                </c:pt>
                <c:pt idx="6045">
                  <c:v>42103.857453703706</c:v>
                </c:pt>
                <c:pt idx="6046">
                  <c:v>42103.857511574075</c:v>
                </c:pt>
                <c:pt idx="6047">
                  <c:v>42103.857569444444</c:v>
                </c:pt>
                <c:pt idx="6048">
                  <c:v>42103.857615740744</c:v>
                </c:pt>
                <c:pt idx="6049">
                  <c:v>42103.857673611114</c:v>
                </c:pt>
                <c:pt idx="6050">
                  <c:v>42103.857731481483</c:v>
                </c:pt>
                <c:pt idx="6051">
                  <c:v>42103.857777777775</c:v>
                </c:pt>
                <c:pt idx="6052">
                  <c:v>42103.857835648145</c:v>
                </c:pt>
                <c:pt idx="6053">
                  <c:v>42103.857893518521</c:v>
                </c:pt>
                <c:pt idx="6054">
                  <c:v>42103.857951388891</c:v>
                </c:pt>
                <c:pt idx="6055">
                  <c:v>42103.857997685183</c:v>
                </c:pt>
                <c:pt idx="6056">
                  <c:v>42103.858055555553</c:v>
                </c:pt>
                <c:pt idx="6057">
                  <c:v>42103.858113425929</c:v>
                </c:pt>
                <c:pt idx="6058">
                  <c:v>42103.858159722222</c:v>
                </c:pt>
                <c:pt idx="6059">
                  <c:v>42103.858217592591</c:v>
                </c:pt>
                <c:pt idx="6060">
                  <c:v>42103.858275462961</c:v>
                </c:pt>
                <c:pt idx="6061">
                  <c:v>42103.85833333333</c:v>
                </c:pt>
                <c:pt idx="6062">
                  <c:v>42103.85837962963</c:v>
                </c:pt>
                <c:pt idx="6063">
                  <c:v>42103.858437499999</c:v>
                </c:pt>
                <c:pt idx="6064">
                  <c:v>42103.858495370368</c:v>
                </c:pt>
                <c:pt idx="6065">
                  <c:v>42103.858553240738</c:v>
                </c:pt>
                <c:pt idx="6066">
                  <c:v>42103.858599537038</c:v>
                </c:pt>
                <c:pt idx="6067">
                  <c:v>42103.858657407407</c:v>
                </c:pt>
                <c:pt idx="6068">
                  <c:v>42103.858715277776</c:v>
                </c:pt>
                <c:pt idx="6069">
                  <c:v>42103.858773148146</c:v>
                </c:pt>
                <c:pt idx="6070">
                  <c:v>42103.858819444446</c:v>
                </c:pt>
                <c:pt idx="6071">
                  <c:v>42103.858877314815</c:v>
                </c:pt>
                <c:pt idx="6072">
                  <c:v>42103.858935185184</c:v>
                </c:pt>
                <c:pt idx="6073">
                  <c:v>42103.858981481484</c:v>
                </c:pt>
                <c:pt idx="6074">
                  <c:v>42103.859039351853</c:v>
                </c:pt>
                <c:pt idx="6075">
                  <c:v>42103.859097222223</c:v>
                </c:pt>
                <c:pt idx="6076">
                  <c:v>42103.859155092592</c:v>
                </c:pt>
                <c:pt idx="6077">
                  <c:v>42103.859201388892</c:v>
                </c:pt>
                <c:pt idx="6078">
                  <c:v>42103.859259259261</c:v>
                </c:pt>
                <c:pt idx="6079">
                  <c:v>42103.859317129631</c:v>
                </c:pt>
                <c:pt idx="6080">
                  <c:v>42103.859375</c:v>
                </c:pt>
                <c:pt idx="6081">
                  <c:v>42103.8594212963</c:v>
                </c:pt>
                <c:pt idx="6082">
                  <c:v>42103.859479166669</c:v>
                </c:pt>
                <c:pt idx="6083">
                  <c:v>42103.859537037039</c:v>
                </c:pt>
                <c:pt idx="6084">
                  <c:v>42103.859583333331</c:v>
                </c:pt>
                <c:pt idx="6085">
                  <c:v>42103.8596412037</c:v>
                </c:pt>
                <c:pt idx="6086">
                  <c:v>42103.859699074077</c:v>
                </c:pt>
                <c:pt idx="6087">
                  <c:v>42103.859756944446</c:v>
                </c:pt>
                <c:pt idx="6088">
                  <c:v>42103.859803240739</c:v>
                </c:pt>
                <c:pt idx="6089">
                  <c:v>42103.859861111108</c:v>
                </c:pt>
                <c:pt idx="6090">
                  <c:v>42103.859976851854</c:v>
                </c:pt>
              </c:numCache>
            </c:numRef>
          </c:xVal>
          <c:yVal>
            <c:numRef>
              <c:f>'[9April2015DataAnalysis.xls]Hydrostatic Equation Constants'!$N$2:$N$6092</c:f>
              <c:numCache>
                <c:formatCode>General</c:formatCode>
                <c:ptCount val="6091"/>
                <c:pt idx="0">
                  <c:v>9.467960549554979</c:v>
                </c:pt>
                <c:pt idx="1">
                  <c:v>8.2765954855809962</c:v>
                </c:pt>
                <c:pt idx="2">
                  <c:v>8.541539199983669</c:v>
                </c:pt>
                <c:pt idx="3">
                  <c:v>8.9004050655950273</c:v>
                </c:pt>
                <c:pt idx="4">
                  <c:v>8.7115743119295832</c:v>
                </c:pt>
                <c:pt idx="5">
                  <c:v>9.1631608456044127</c:v>
                </c:pt>
                <c:pt idx="6">
                  <c:v>9.7877829889229879</c:v>
                </c:pt>
                <c:pt idx="7">
                  <c:v>10.053318938621041</c:v>
                </c:pt>
                <c:pt idx="8">
                  <c:v>9.5043066210425469</c:v>
                </c:pt>
                <c:pt idx="9">
                  <c:v>10.673040566260289</c:v>
                </c:pt>
                <c:pt idx="10">
                  <c:v>10.213847624892427</c:v>
                </c:pt>
                <c:pt idx="11">
                  <c:v>10.836451147590045</c:v>
                </c:pt>
                <c:pt idx="12">
                  <c:v>11.46491120356297</c:v>
                </c:pt>
                <c:pt idx="13">
                  <c:v>11.461555468000491</c:v>
                </c:pt>
                <c:pt idx="14">
                  <c:v>11.728261921813793</c:v>
                </c:pt>
                <c:pt idx="15">
                  <c:v>12.172070096913968</c:v>
                </c:pt>
                <c:pt idx="16">
                  <c:v>12.886097064962879</c:v>
                </c:pt>
                <c:pt idx="17">
                  <c:v>14.134206393783634</c:v>
                </c:pt>
                <c:pt idx="18">
                  <c:v>14.668113807956656</c:v>
                </c:pt>
                <c:pt idx="19">
                  <c:v>15.917663501625286</c:v>
                </c:pt>
                <c:pt idx="20">
                  <c:v>17.614963270044107</c:v>
                </c:pt>
                <c:pt idx="21">
                  <c:v>18.955220379950955</c:v>
                </c:pt>
                <c:pt idx="22">
                  <c:v>19.573138320398836</c:v>
                </c:pt>
                <c:pt idx="23">
                  <c:v>21.276092095881864</c:v>
                </c:pt>
                <c:pt idx="24">
                  <c:v>21.364580912040982</c:v>
                </c:pt>
                <c:pt idx="25">
                  <c:v>21.361897393586858</c:v>
                </c:pt>
                <c:pt idx="26">
                  <c:v>21.268272588281533</c:v>
                </c:pt>
                <c:pt idx="27">
                  <c:v>21.626717214149895</c:v>
                </c:pt>
                <c:pt idx="28">
                  <c:v>21.708881216866295</c:v>
                </c:pt>
                <c:pt idx="29">
                  <c:v>21.97317167430867</c:v>
                </c:pt>
                <c:pt idx="30">
                  <c:v>24.213219098361719</c:v>
                </c:pt>
                <c:pt idx="31">
                  <c:v>25.90964976294126</c:v>
                </c:pt>
                <c:pt idx="32">
                  <c:v>27.876596062053512</c:v>
                </c:pt>
                <c:pt idx="33">
                  <c:v>29.574511215693466</c:v>
                </c:pt>
                <c:pt idx="34">
                  <c:v>32.17291003763934</c:v>
                </c:pt>
                <c:pt idx="35">
                  <c:v>33.789705858656369</c:v>
                </c:pt>
                <c:pt idx="36">
                  <c:v>37.017072643975055</c:v>
                </c:pt>
                <c:pt idx="37">
                  <c:v>40.252637167174839</c:v>
                </c:pt>
                <c:pt idx="38">
                  <c:v>43.312623394718827</c:v>
                </c:pt>
                <c:pt idx="39">
                  <c:v>46.198469898572903</c:v>
                </c:pt>
                <c:pt idx="40">
                  <c:v>47.560895516119842</c:v>
                </c:pt>
                <c:pt idx="41">
                  <c:v>47.390527233931479</c:v>
                </c:pt>
                <c:pt idx="42">
                  <c:v>46.772935316161359</c:v>
                </c:pt>
                <c:pt idx="43">
                  <c:v>46.52052866874817</c:v>
                </c:pt>
                <c:pt idx="44">
                  <c:v>46.441459753046971</c:v>
                </c:pt>
                <c:pt idx="45">
                  <c:v>46.450963993517853</c:v>
                </c:pt>
                <c:pt idx="46">
                  <c:v>46.917804016880496</c:v>
                </c:pt>
                <c:pt idx="47">
                  <c:v>47.102821985945653</c:v>
                </c:pt>
                <c:pt idx="48">
                  <c:v>46.75393586147635</c:v>
                </c:pt>
                <c:pt idx="49">
                  <c:v>47.030013085741587</c:v>
                </c:pt>
                <c:pt idx="50">
                  <c:v>47.036397521256539</c:v>
                </c:pt>
                <c:pt idx="51">
                  <c:v>46.951826314186384</c:v>
                </c:pt>
                <c:pt idx="52">
                  <c:v>46.685824281746953</c:v>
                </c:pt>
                <c:pt idx="53">
                  <c:v>46.511575069858132</c:v>
                </c:pt>
                <c:pt idx="54">
                  <c:v>46.966046964212808</c:v>
                </c:pt>
                <c:pt idx="55">
                  <c:v>46.427870793115424</c:v>
                </c:pt>
                <c:pt idx="56">
                  <c:v>46.881160176754165</c:v>
                </c:pt>
                <c:pt idx="57">
                  <c:v>47.51410436736446</c:v>
                </c:pt>
                <c:pt idx="58">
                  <c:v>47.425137934879274</c:v>
                </c:pt>
                <c:pt idx="59">
                  <c:v>47.428707972551116</c:v>
                </c:pt>
                <c:pt idx="60">
                  <c:v>47.330885844334233</c:v>
                </c:pt>
                <c:pt idx="61">
                  <c:v>47.14417702323037</c:v>
                </c:pt>
                <c:pt idx="62">
                  <c:v>47.504725376619746</c:v>
                </c:pt>
                <c:pt idx="63">
                  <c:v>47.58719680629811</c:v>
                </c:pt>
                <c:pt idx="64">
                  <c:v>47.759362071948594</c:v>
                </c:pt>
                <c:pt idx="65">
                  <c:v>47.934776555041395</c:v>
                </c:pt>
                <c:pt idx="66">
                  <c:v>47.480030414081646</c:v>
                </c:pt>
                <c:pt idx="67">
                  <c:v>47.116441139421056</c:v>
                </c:pt>
                <c:pt idx="68">
                  <c:v>47.927956998836834</c:v>
                </c:pt>
                <c:pt idx="69">
                  <c:v>47.923201862312347</c:v>
                </c:pt>
                <c:pt idx="70">
                  <c:v>47.834044139796944</c:v>
                </c:pt>
                <c:pt idx="71">
                  <c:v>48.012962697488376</c:v>
                </c:pt>
                <c:pt idx="72">
                  <c:v>48.287588897305845</c:v>
                </c:pt>
                <c:pt idx="73">
                  <c:v>47.655406849902</c:v>
                </c:pt>
                <c:pt idx="74">
                  <c:v>47.919935879513659</c:v>
                </c:pt>
                <c:pt idx="75">
                  <c:v>48.012060549150775</c:v>
                </c:pt>
                <c:pt idx="76">
                  <c:v>47.649776199347222</c:v>
                </c:pt>
                <c:pt idx="77">
                  <c:v>48.898607661738623</c:v>
                </c:pt>
                <c:pt idx="78">
                  <c:v>49.067132613804347</c:v>
                </c:pt>
                <c:pt idx="79">
                  <c:v>49.244246451084003</c:v>
                </c:pt>
                <c:pt idx="80">
                  <c:v>51.84541025261413</c:v>
                </c:pt>
                <c:pt idx="81">
                  <c:v>53.529482497294367</c:v>
                </c:pt>
                <c:pt idx="82">
                  <c:v>54.672104031217756</c:v>
                </c:pt>
                <c:pt idx="83">
                  <c:v>56.16251068206055</c:v>
                </c:pt>
                <c:pt idx="84">
                  <c:v>58.11643518448188</c:v>
                </c:pt>
                <c:pt idx="85">
                  <c:v>59.254006579652625</c:v>
                </c:pt>
                <c:pt idx="86">
                  <c:v>60.050756008525219</c:v>
                </c:pt>
                <c:pt idx="87">
                  <c:v>62.492111164500741</c:v>
                </c:pt>
                <c:pt idx="88">
                  <c:v>63.217994898048723</c:v>
                </c:pt>
                <c:pt idx="89">
                  <c:v>64.75546372560504</c:v>
                </c:pt>
                <c:pt idx="90">
                  <c:v>66.006820104691329</c:v>
                </c:pt>
                <c:pt idx="91">
                  <c:v>66.727927775669741</c:v>
                </c:pt>
                <c:pt idx="92">
                  <c:v>68.33570098246409</c:v>
                </c:pt>
                <c:pt idx="93">
                  <c:v>69.665055647739024</c:v>
                </c:pt>
                <c:pt idx="94">
                  <c:v>71.090737723763112</c:v>
                </c:pt>
                <c:pt idx="95">
                  <c:v>72.614625051244843</c:v>
                </c:pt>
                <c:pt idx="96">
                  <c:v>74.469435676924419</c:v>
                </c:pt>
                <c:pt idx="97">
                  <c:v>78.420363430360183</c:v>
                </c:pt>
                <c:pt idx="98">
                  <c:v>81.468811899570611</c:v>
                </c:pt>
                <c:pt idx="99">
                  <c:v>83.258244355955384</c:v>
                </c:pt>
                <c:pt idx="100">
                  <c:v>85.749061150434784</c:v>
                </c:pt>
                <c:pt idx="101">
                  <c:v>87.345802018085791</c:v>
                </c:pt>
                <c:pt idx="102">
                  <c:v>88.208998737057442</c:v>
                </c:pt>
                <c:pt idx="103">
                  <c:v>90.08580303316208</c:v>
                </c:pt>
                <c:pt idx="104">
                  <c:v>91.067167300815541</c:v>
                </c:pt>
                <c:pt idx="105">
                  <c:v>92.678986309812032</c:v>
                </c:pt>
                <c:pt idx="106">
                  <c:v>93.91790124761097</c:v>
                </c:pt>
                <c:pt idx="107">
                  <c:v>94.544368383627017</c:v>
                </c:pt>
                <c:pt idx="108">
                  <c:v>95.257144072712734</c:v>
                </c:pt>
                <c:pt idx="109">
                  <c:v>96.61288094460572</c:v>
                </c:pt>
                <c:pt idx="110">
                  <c:v>97.781503884705899</c:v>
                </c:pt>
                <c:pt idx="111">
                  <c:v>98.771905030701632</c:v>
                </c:pt>
                <c:pt idx="112">
                  <c:v>99.663120323668039</c:v>
                </c:pt>
                <c:pt idx="113">
                  <c:v>100.0983777722563</c:v>
                </c:pt>
                <c:pt idx="114">
                  <c:v>100.1077424009561</c:v>
                </c:pt>
                <c:pt idx="115">
                  <c:v>99.927645242792096</c:v>
                </c:pt>
                <c:pt idx="116">
                  <c:v>101.90888207676406</c:v>
                </c:pt>
                <c:pt idx="117">
                  <c:v>103.79670221420606</c:v>
                </c:pt>
                <c:pt idx="118">
                  <c:v>103.15851820778781</c:v>
                </c:pt>
                <c:pt idx="119">
                  <c:v>103.77542444482832</c:v>
                </c:pt>
                <c:pt idx="120">
                  <c:v>103.59139555575452</c:v>
                </c:pt>
                <c:pt idx="121">
                  <c:v>103.41324073104538</c:v>
                </c:pt>
                <c:pt idx="122">
                  <c:v>103.60680817284603</c:v>
                </c:pt>
                <c:pt idx="123">
                  <c:v>103.95933536761274</c:v>
                </c:pt>
                <c:pt idx="124">
                  <c:v>103.42097647106976</c:v>
                </c:pt>
                <c:pt idx="125">
                  <c:v>104.06699779659213</c:v>
                </c:pt>
                <c:pt idx="126">
                  <c:v>103.98462861686207</c:v>
                </c:pt>
                <c:pt idx="127">
                  <c:v>103.36380001448869</c:v>
                </c:pt>
                <c:pt idx="128">
                  <c:v>103.80051806705733</c:v>
                </c:pt>
                <c:pt idx="129">
                  <c:v>103.35597760740595</c:v>
                </c:pt>
                <c:pt idx="130">
                  <c:v>103.17396276903311</c:v>
                </c:pt>
                <c:pt idx="131">
                  <c:v>103.06067591032708</c:v>
                </c:pt>
                <c:pt idx="132">
                  <c:v>103.25241104941529</c:v>
                </c:pt>
                <c:pt idx="133">
                  <c:v>103.96685559343365</c:v>
                </c:pt>
                <c:pt idx="134">
                  <c:v>103.51464266051345</c:v>
                </c:pt>
                <c:pt idx="135">
                  <c:v>102.1638878840204</c:v>
                </c:pt>
                <c:pt idx="136">
                  <c:v>102.7139668151335</c:v>
                </c:pt>
                <c:pt idx="137">
                  <c:v>102.61608459476915</c:v>
                </c:pt>
                <c:pt idx="138">
                  <c:v>102.08916007405267</c:v>
                </c:pt>
                <c:pt idx="139">
                  <c:v>101.82089002720851</c:v>
                </c:pt>
                <c:pt idx="140">
                  <c:v>101.81326187137478</c:v>
                </c:pt>
                <c:pt idx="141">
                  <c:v>102.06426694172923</c:v>
                </c:pt>
                <c:pt idx="142">
                  <c:v>101.34773351160457</c:v>
                </c:pt>
                <c:pt idx="143">
                  <c:v>101.69455830243159</c:v>
                </c:pt>
                <c:pt idx="144">
                  <c:v>101.58360559508398</c:v>
                </c:pt>
                <c:pt idx="145">
                  <c:v>101.38273372034534</c:v>
                </c:pt>
                <c:pt idx="146">
                  <c:v>101.10124616000819</c:v>
                </c:pt>
                <c:pt idx="147">
                  <c:v>101.89386660363201</c:v>
                </c:pt>
                <c:pt idx="148">
                  <c:v>101.60314799238964</c:v>
                </c:pt>
                <c:pt idx="149">
                  <c:v>101.59174927392672</c:v>
                </c:pt>
                <c:pt idx="150">
                  <c:v>102.10645443457574</c:v>
                </c:pt>
                <c:pt idx="151">
                  <c:v>102.45266394375319</c:v>
                </c:pt>
                <c:pt idx="152">
                  <c:v>102.1618590351827</c:v>
                </c:pt>
                <c:pt idx="153">
                  <c:v>102.22678609346237</c:v>
                </c:pt>
                <c:pt idx="154">
                  <c:v>102.1254425318368</c:v>
                </c:pt>
                <c:pt idx="155">
                  <c:v>102.19988568332455</c:v>
                </c:pt>
                <c:pt idx="156">
                  <c:v>102.18834065236645</c:v>
                </c:pt>
                <c:pt idx="157">
                  <c:v>102.62606087047024</c:v>
                </c:pt>
                <c:pt idx="158">
                  <c:v>102.35669519775948</c:v>
                </c:pt>
                <c:pt idx="159">
                  <c:v>102.43484124180829</c:v>
                </c:pt>
                <c:pt idx="160">
                  <c:v>102.17309306538621</c:v>
                </c:pt>
                <c:pt idx="161">
                  <c:v>102.17298440567176</c:v>
                </c:pt>
                <c:pt idx="162">
                  <c:v>102.62028108215637</c:v>
                </c:pt>
                <c:pt idx="163">
                  <c:v>102.45795919934569</c:v>
                </c:pt>
                <c:pt idx="164">
                  <c:v>102.63578755208711</c:v>
                </c:pt>
                <c:pt idx="165">
                  <c:v>103.36419627855233</c:v>
                </c:pt>
                <c:pt idx="166">
                  <c:v>102.84064701313953</c:v>
                </c:pt>
                <c:pt idx="167">
                  <c:v>102.67640106018678</c:v>
                </c:pt>
                <c:pt idx="168">
                  <c:v>103.02621832821265</c:v>
                </c:pt>
                <c:pt idx="169">
                  <c:v>103.13343947006739</c:v>
                </c:pt>
                <c:pt idx="170">
                  <c:v>103.04746433279914</c:v>
                </c:pt>
                <c:pt idx="171">
                  <c:v>103.42255820028106</c:v>
                </c:pt>
                <c:pt idx="172">
                  <c:v>103.71755327971529</c:v>
                </c:pt>
                <c:pt idx="173">
                  <c:v>103.47325307087154</c:v>
                </c:pt>
                <c:pt idx="174">
                  <c:v>103.86784371733738</c:v>
                </c:pt>
                <c:pt idx="175">
                  <c:v>103.71143163015329</c:v>
                </c:pt>
                <c:pt idx="176">
                  <c:v>103.55851185501207</c:v>
                </c:pt>
                <c:pt idx="177">
                  <c:v>103.32336156394562</c:v>
                </c:pt>
                <c:pt idx="178">
                  <c:v>103.51701030172966</c:v>
                </c:pt>
                <c:pt idx="179">
                  <c:v>103.70679113007624</c:v>
                </c:pt>
                <c:pt idx="180">
                  <c:v>103.29127768271778</c:v>
                </c:pt>
                <c:pt idx="181">
                  <c:v>103.30684016343554</c:v>
                </c:pt>
                <c:pt idx="182">
                  <c:v>103.7137352910413</c:v>
                </c:pt>
                <c:pt idx="183">
                  <c:v>103.47044419483584</c:v>
                </c:pt>
                <c:pt idx="184">
                  <c:v>103.77201709248494</c:v>
                </c:pt>
                <c:pt idx="185">
                  <c:v>103.42846175708632</c:v>
                </c:pt>
                <c:pt idx="186">
                  <c:v>103.5596001145496</c:v>
                </c:pt>
                <c:pt idx="187">
                  <c:v>104.02246347391214</c:v>
                </c:pt>
                <c:pt idx="188">
                  <c:v>103.41384081887034</c:v>
                </c:pt>
                <c:pt idx="189">
                  <c:v>103.41771005256504</c:v>
                </c:pt>
                <c:pt idx="190">
                  <c:v>103.80213471853888</c:v>
                </c:pt>
                <c:pt idx="191">
                  <c:v>103.8252973611053</c:v>
                </c:pt>
                <c:pt idx="192">
                  <c:v>104.10035938586672</c:v>
                </c:pt>
                <c:pt idx="193">
                  <c:v>103.64657659327769</c:v>
                </c:pt>
                <c:pt idx="194">
                  <c:v>103.65629007994235</c:v>
                </c:pt>
                <c:pt idx="195">
                  <c:v>103.91590140687811</c:v>
                </c:pt>
                <c:pt idx="196">
                  <c:v>103.57761252661672</c:v>
                </c:pt>
                <c:pt idx="197">
                  <c:v>103.94300592394093</c:v>
                </c:pt>
                <c:pt idx="198">
                  <c:v>104.30622285166253</c:v>
                </c:pt>
                <c:pt idx="199">
                  <c:v>103.95052620929307</c:v>
                </c:pt>
                <c:pt idx="200">
                  <c:v>104.84256256310735</c:v>
                </c:pt>
                <c:pt idx="201">
                  <c:v>104.03325687996767</c:v>
                </c:pt>
                <c:pt idx="202">
                  <c:v>104.82686903109531</c:v>
                </c:pt>
                <c:pt idx="203">
                  <c:v>104.55985095386917</c:v>
                </c:pt>
                <c:pt idx="204">
                  <c:v>104.72686346631451</c:v>
                </c:pt>
                <c:pt idx="205">
                  <c:v>104.79369297405512</c:v>
                </c:pt>
                <c:pt idx="206">
                  <c:v>104.97248562685287</c:v>
                </c:pt>
                <c:pt idx="207">
                  <c:v>104.31474363806328</c:v>
                </c:pt>
                <c:pt idx="208">
                  <c:v>104.21676488207339</c:v>
                </c:pt>
                <c:pt idx="209">
                  <c:v>104.41481945259731</c:v>
                </c:pt>
                <c:pt idx="210">
                  <c:v>104.222505004154</c:v>
                </c:pt>
                <c:pt idx="211">
                  <c:v>104.3836956285749</c:v>
                </c:pt>
                <c:pt idx="212">
                  <c:v>104.47795724379404</c:v>
                </c:pt>
                <c:pt idx="213">
                  <c:v>104.18766381103734</c:v>
                </c:pt>
                <c:pt idx="214">
                  <c:v>104.34667850408516</c:v>
                </c:pt>
                <c:pt idx="215">
                  <c:v>104.54473229365715</c:v>
                </c:pt>
                <c:pt idx="216">
                  <c:v>104.70580057921049</c:v>
                </c:pt>
                <c:pt idx="217">
                  <c:v>104.61345928742034</c:v>
                </c:pt>
                <c:pt idx="218">
                  <c:v>104.4958081682468</c:v>
                </c:pt>
                <c:pt idx="219">
                  <c:v>104.11747209003912</c:v>
                </c:pt>
                <c:pt idx="220">
                  <c:v>104.46859129975783</c:v>
                </c:pt>
                <c:pt idx="221">
                  <c:v>104.17268811997086</c:v>
                </c:pt>
                <c:pt idx="222">
                  <c:v>104.6941502821557</c:v>
                </c:pt>
                <c:pt idx="223">
                  <c:v>104.39639508394447</c:v>
                </c:pt>
                <c:pt idx="224">
                  <c:v>104.36510036859943</c:v>
                </c:pt>
                <c:pt idx="225">
                  <c:v>104.68818161161832</c:v>
                </c:pt>
                <c:pt idx="226">
                  <c:v>104.31805793502961</c:v>
                </c:pt>
                <c:pt idx="227">
                  <c:v>104.74474715479487</c:v>
                </c:pt>
                <c:pt idx="228">
                  <c:v>104.55299941474931</c:v>
                </c:pt>
                <c:pt idx="229">
                  <c:v>104.42376574641966</c:v>
                </c:pt>
                <c:pt idx="230">
                  <c:v>103.93476872569465</c:v>
                </c:pt>
                <c:pt idx="231">
                  <c:v>104.1124828860617</c:v>
                </c:pt>
                <c:pt idx="232">
                  <c:v>103.46706153092451</c:v>
                </c:pt>
                <c:pt idx="233">
                  <c:v>102.90109671108149</c:v>
                </c:pt>
                <c:pt idx="234">
                  <c:v>103.07599930214076</c:v>
                </c:pt>
                <c:pt idx="235">
                  <c:v>103.68347328061972</c:v>
                </c:pt>
                <c:pt idx="236">
                  <c:v>103.18380716366586</c:v>
                </c:pt>
                <c:pt idx="237">
                  <c:v>103.04896528786007</c:v>
                </c:pt>
                <c:pt idx="238">
                  <c:v>104.09209173579544</c:v>
                </c:pt>
                <c:pt idx="239">
                  <c:v>104.71493102165903</c:v>
                </c:pt>
                <c:pt idx="240">
                  <c:v>103.2101784001681</c:v>
                </c:pt>
                <c:pt idx="241">
                  <c:v>103.07131901023114</c:v>
                </c:pt>
                <c:pt idx="242">
                  <c:v>102.58676548952131</c:v>
                </c:pt>
                <c:pt idx="243">
                  <c:v>102.9065086215022</c:v>
                </c:pt>
                <c:pt idx="244">
                  <c:v>102.94285972961563</c:v>
                </c:pt>
                <c:pt idx="245">
                  <c:v>102.32093112298294</c:v>
                </c:pt>
                <c:pt idx="246">
                  <c:v>102.15450017343025</c:v>
                </c:pt>
                <c:pt idx="247">
                  <c:v>102.43830320777246</c:v>
                </c:pt>
                <c:pt idx="248">
                  <c:v>101.88596816549567</c:v>
                </c:pt>
                <c:pt idx="249">
                  <c:v>101.87455916619922</c:v>
                </c:pt>
                <c:pt idx="250">
                  <c:v>101.86327559947006</c:v>
                </c:pt>
                <c:pt idx="251">
                  <c:v>101.67035465280829</c:v>
                </c:pt>
                <c:pt idx="252">
                  <c:v>101.55698565153459</c:v>
                </c:pt>
                <c:pt idx="253">
                  <c:v>101.27350045721342</c:v>
                </c:pt>
                <c:pt idx="254">
                  <c:v>101.15645107466965</c:v>
                </c:pt>
                <c:pt idx="255">
                  <c:v>100.95254952143912</c:v>
                </c:pt>
                <c:pt idx="256">
                  <c:v>101.02631127028249</c:v>
                </c:pt>
                <c:pt idx="257">
                  <c:v>101.11133169773487</c:v>
                </c:pt>
                <c:pt idx="258">
                  <c:v>101.35689458792584</c:v>
                </c:pt>
                <c:pt idx="259">
                  <c:v>101.42679922566668</c:v>
                </c:pt>
                <c:pt idx="260">
                  <c:v>100.69068477523625</c:v>
                </c:pt>
                <c:pt idx="261">
                  <c:v>100.86432218439229</c:v>
                </c:pt>
                <c:pt idx="262">
                  <c:v>101.30966091209086</c:v>
                </c:pt>
                <c:pt idx="263">
                  <c:v>100.50757151700168</c:v>
                </c:pt>
                <c:pt idx="264">
                  <c:v>100.80933246611374</c:v>
                </c:pt>
                <c:pt idx="265">
                  <c:v>101.11689559243179</c:v>
                </c:pt>
                <c:pt idx="266">
                  <c:v>100.77865371394914</c:v>
                </c:pt>
                <c:pt idx="267">
                  <c:v>101.0619086152508</c:v>
                </c:pt>
                <c:pt idx="268">
                  <c:v>100.45142085019562</c:v>
                </c:pt>
                <c:pt idx="269">
                  <c:v>100.70483360028339</c:v>
                </c:pt>
                <c:pt idx="270">
                  <c:v>99.794283264011767</c:v>
                </c:pt>
                <c:pt idx="271">
                  <c:v>100.07375942976334</c:v>
                </c:pt>
                <c:pt idx="272">
                  <c:v>100.80864874307014</c:v>
                </c:pt>
                <c:pt idx="273">
                  <c:v>100.16631094577244</c:v>
                </c:pt>
                <c:pt idx="274">
                  <c:v>100.15886744882285</c:v>
                </c:pt>
                <c:pt idx="275">
                  <c:v>100.23651262721864</c:v>
                </c:pt>
                <c:pt idx="276">
                  <c:v>100.31411624644798</c:v>
                </c:pt>
                <c:pt idx="277">
                  <c:v>100.46742948224933</c:v>
                </c:pt>
                <c:pt idx="278">
                  <c:v>100.55619386551237</c:v>
                </c:pt>
                <c:pt idx="279">
                  <c:v>100.25632589036745</c:v>
                </c:pt>
                <c:pt idx="280">
                  <c:v>99.524103375598656</c:v>
                </c:pt>
                <c:pt idx="281">
                  <c:v>99.87162217964385</c:v>
                </c:pt>
                <c:pt idx="282">
                  <c:v>99.677482611473735</c:v>
                </c:pt>
                <c:pt idx="283">
                  <c:v>99.934305723271933</c:v>
                </c:pt>
                <c:pt idx="284">
                  <c:v>100.46454736235287</c:v>
                </c:pt>
                <c:pt idx="285">
                  <c:v>99.821458564103409</c:v>
                </c:pt>
                <c:pt idx="286">
                  <c:v>99.708652509754188</c:v>
                </c:pt>
                <c:pt idx="287">
                  <c:v>99.154502757140264</c:v>
                </c:pt>
                <c:pt idx="288">
                  <c:v>98.958780231781375</c:v>
                </c:pt>
                <c:pt idx="289">
                  <c:v>98.480688962052497</c:v>
                </c:pt>
                <c:pt idx="290">
                  <c:v>98.923786323970646</c:v>
                </c:pt>
                <c:pt idx="291">
                  <c:v>98.632201358626972</c:v>
                </c:pt>
                <c:pt idx="292">
                  <c:v>98.711594442254025</c:v>
                </c:pt>
                <c:pt idx="293">
                  <c:v>98.785445156731484</c:v>
                </c:pt>
                <c:pt idx="294">
                  <c:v>99.147093446093464</c:v>
                </c:pt>
                <c:pt idx="295">
                  <c:v>98.96994383492401</c:v>
                </c:pt>
                <c:pt idx="296">
                  <c:v>98.79650175110848</c:v>
                </c:pt>
                <c:pt idx="297">
                  <c:v>99.333469978298851</c:v>
                </c:pt>
                <c:pt idx="298">
                  <c:v>99.062218596869997</c:v>
                </c:pt>
                <c:pt idx="299">
                  <c:v>99.619556580842627</c:v>
                </c:pt>
                <c:pt idx="300">
                  <c:v>99.986861489074514</c:v>
                </c:pt>
                <c:pt idx="301">
                  <c:v>99.625120936057257</c:v>
                </c:pt>
                <c:pt idx="302">
                  <c:v>99.446099969106129</c:v>
                </c:pt>
                <c:pt idx="303">
                  <c:v>99.525417697021226</c:v>
                </c:pt>
                <c:pt idx="304">
                  <c:v>99.968256668824097</c:v>
                </c:pt>
                <c:pt idx="305">
                  <c:v>100.23765479502222</c:v>
                </c:pt>
                <c:pt idx="306">
                  <c:v>100.77266650404573</c:v>
                </c:pt>
                <c:pt idx="307">
                  <c:v>100.40354727472938</c:v>
                </c:pt>
                <c:pt idx="308">
                  <c:v>100.4016815993614</c:v>
                </c:pt>
                <c:pt idx="309">
                  <c:v>100.66728121641448</c:v>
                </c:pt>
                <c:pt idx="310">
                  <c:v>100.29256326827949</c:v>
                </c:pt>
                <c:pt idx="311">
                  <c:v>100.5544175438523</c:v>
                </c:pt>
                <c:pt idx="312">
                  <c:v>100.36236596563946</c:v>
                </c:pt>
                <c:pt idx="313">
                  <c:v>100.90650101121952</c:v>
                </c:pt>
                <c:pt idx="314">
                  <c:v>100.55250694303869</c:v>
                </c:pt>
                <c:pt idx="315">
                  <c:v>100.83115098509124</c:v>
                </c:pt>
                <c:pt idx="316">
                  <c:v>101.09861695565706</c:v>
                </c:pt>
                <c:pt idx="317">
                  <c:v>101.18904847327356</c:v>
                </c:pt>
                <c:pt idx="318">
                  <c:v>100.83307426265355</c:v>
                </c:pt>
                <c:pt idx="319">
                  <c:v>101.0251858909038</c:v>
                </c:pt>
                <c:pt idx="320">
                  <c:v>101.48856035292577</c:v>
                </c:pt>
                <c:pt idx="321">
                  <c:v>102.13678607222256</c:v>
                </c:pt>
                <c:pt idx="322">
                  <c:v>102.22922666994269</c:v>
                </c:pt>
                <c:pt idx="323">
                  <c:v>102.32721658257149</c:v>
                </c:pt>
                <c:pt idx="324">
                  <c:v>102.23872787088169</c:v>
                </c:pt>
                <c:pt idx="325">
                  <c:v>102.05971820871379</c:v>
                </c:pt>
                <c:pt idx="326">
                  <c:v>102.05784908112715</c:v>
                </c:pt>
                <c:pt idx="327">
                  <c:v>101.9674186742472</c:v>
                </c:pt>
                <c:pt idx="328">
                  <c:v>102.14649308203495</c:v>
                </c:pt>
                <c:pt idx="329">
                  <c:v>102.0503564805921</c:v>
                </c:pt>
                <c:pt idx="330">
                  <c:v>101.85803537496585</c:v>
                </c:pt>
                <c:pt idx="331">
                  <c:v>101.41536804592219</c:v>
                </c:pt>
                <c:pt idx="332">
                  <c:v>102.24456755100994</c:v>
                </c:pt>
                <c:pt idx="333">
                  <c:v>102.16365049702905</c:v>
                </c:pt>
                <c:pt idx="334">
                  <c:v>101.8150743255818</c:v>
                </c:pt>
                <c:pt idx="335">
                  <c:v>101.92075064432274</c:v>
                </c:pt>
                <c:pt idx="336">
                  <c:v>101.83594060663357</c:v>
                </c:pt>
                <c:pt idx="337">
                  <c:v>101.58902382731596</c:v>
                </c:pt>
                <c:pt idx="338">
                  <c:v>101.69277876722963</c:v>
                </c:pt>
                <c:pt idx="339">
                  <c:v>101.87002831650813</c:v>
                </c:pt>
                <c:pt idx="340">
                  <c:v>101.70413682004398</c:v>
                </c:pt>
                <c:pt idx="341">
                  <c:v>101.98144453020566</c:v>
                </c:pt>
                <c:pt idx="342">
                  <c:v>102.09099631239806</c:v>
                </c:pt>
                <c:pt idx="343">
                  <c:v>102.01369039227582</c:v>
                </c:pt>
                <c:pt idx="344">
                  <c:v>101.93823822632569</c:v>
                </c:pt>
                <c:pt idx="345">
                  <c:v>102.04593507205483</c:v>
                </c:pt>
                <c:pt idx="346">
                  <c:v>101.9649340541516</c:v>
                </c:pt>
                <c:pt idx="347">
                  <c:v>102.23470415420456</c:v>
                </c:pt>
                <c:pt idx="348">
                  <c:v>102.14604482324498</c:v>
                </c:pt>
                <c:pt idx="349">
                  <c:v>102.14420156095309</c:v>
                </c:pt>
                <c:pt idx="350">
                  <c:v>102.68015122461976</c:v>
                </c:pt>
                <c:pt idx="351">
                  <c:v>102.68015122461976</c:v>
                </c:pt>
                <c:pt idx="352">
                  <c:v>102.41037217278445</c:v>
                </c:pt>
                <c:pt idx="353">
                  <c:v>102.04791653776034</c:v>
                </c:pt>
                <c:pt idx="354">
                  <c:v>101.77051681879436</c:v>
                </c:pt>
                <c:pt idx="355">
                  <c:v>102.23104561108322</c:v>
                </c:pt>
                <c:pt idx="356">
                  <c:v>101.88187824781031</c:v>
                </c:pt>
                <c:pt idx="357">
                  <c:v>102.52196229188242</c:v>
                </c:pt>
                <c:pt idx="358">
                  <c:v>102.34640199057884</c:v>
                </c:pt>
                <c:pt idx="359">
                  <c:v>102.26904733154886</c:v>
                </c:pt>
                <c:pt idx="360">
                  <c:v>102.63355860489193</c:v>
                </c:pt>
                <c:pt idx="361">
                  <c:v>102.73570337412995</c:v>
                </c:pt>
                <c:pt idx="362">
                  <c:v>102.45231094038564</c:v>
                </c:pt>
                <c:pt idx="363">
                  <c:v>102.62226756477484</c:v>
                </c:pt>
                <c:pt idx="364">
                  <c:v>102.69566561992089</c:v>
                </c:pt>
                <c:pt idx="365">
                  <c:v>102.13866556642202</c:v>
                </c:pt>
                <c:pt idx="366">
                  <c:v>102.78629916760622</c:v>
                </c:pt>
                <c:pt idx="367">
                  <c:v>103.62110106027704</c:v>
                </c:pt>
                <c:pt idx="368">
                  <c:v>103.26056528387053</c:v>
                </c:pt>
                <c:pt idx="369">
                  <c:v>103.24904677209801</c:v>
                </c:pt>
                <c:pt idx="370">
                  <c:v>103.12583259952729</c:v>
                </c:pt>
                <c:pt idx="371">
                  <c:v>103.47676387987082</c:v>
                </c:pt>
                <c:pt idx="372">
                  <c:v>104.00071892825576</c:v>
                </c:pt>
                <c:pt idx="373">
                  <c:v>102.613584037672</c:v>
                </c:pt>
                <c:pt idx="374">
                  <c:v>103.13589435890053</c:v>
                </c:pt>
                <c:pt idx="375">
                  <c:v>102.92980505279694</c:v>
                </c:pt>
                <c:pt idx="376">
                  <c:v>103.55561652436819</c:v>
                </c:pt>
                <c:pt idx="377">
                  <c:v>102.63932652891251</c:v>
                </c:pt>
                <c:pt idx="378">
                  <c:v>103.07246581823084</c:v>
                </c:pt>
                <c:pt idx="379">
                  <c:v>103.24179104520236</c:v>
                </c:pt>
                <c:pt idx="380">
                  <c:v>103.05319358359721</c:v>
                </c:pt>
                <c:pt idx="381">
                  <c:v>102.66646632520765</c:v>
                </c:pt>
                <c:pt idx="382">
                  <c:v>103.1186435436981</c:v>
                </c:pt>
                <c:pt idx="383">
                  <c:v>103.17652200185877</c:v>
                </c:pt>
                <c:pt idx="384">
                  <c:v>103.24945678253023</c:v>
                </c:pt>
                <c:pt idx="385">
                  <c:v>103.59560276495013</c:v>
                </c:pt>
                <c:pt idx="386">
                  <c:v>103.31482252227379</c:v>
                </c:pt>
                <c:pt idx="387">
                  <c:v>103.21288371993599</c:v>
                </c:pt>
                <c:pt idx="388">
                  <c:v>103.39171670818561</c:v>
                </c:pt>
                <c:pt idx="389">
                  <c:v>103.38773110105664</c:v>
                </c:pt>
                <c:pt idx="390">
                  <c:v>103.19740976743934</c:v>
                </c:pt>
                <c:pt idx="391">
                  <c:v>103.81824543860901</c:v>
                </c:pt>
                <c:pt idx="392">
                  <c:v>103.6162670380623</c:v>
                </c:pt>
                <c:pt idx="393">
                  <c:v>103.60852947719056</c:v>
                </c:pt>
                <c:pt idx="394">
                  <c:v>104.23886527207094</c:v>
                </c:pt>
                <c:pt idx="395">
                  <c:v>104.40756068503825</c:v>
                </c:pt>
                <c:pt idx="396">
                  <c:v>103.66601707040567</c:v>
                </c:pt>
                <c:pt idx="397">
                  <c:v>103.65445249563423</c:v>
                </c:pt>
                <c:pt idx="398">
                  <c:v>103.45459872093569</c:v>
                </c:pt>
                <c:pt idx="399">
                  <c:v>103.44103448308179</c:v>
                </c:pt>
                <c:pt idx="400">
                  <c:v>103.72141236732639</c:v>
                </c:pt>
                <c:pt idx="401">
                  <c:v>103.4467849091704</c:v>
                </c:pt>
                <c:pt idx="402">
                  <c:v>103.70209601551878</c:v>
                </c:pt>
                <c:pt idx="403">
                  <c:v>104.14328794010176</c:v>
                </c:pt>
                <c:pt idx="404">
                  <c:v>103.59616817598861</c:v>
                </c:pt>
                <c:pt idx="405">
                  <c:v>103.57898803232642</c:v>
                </c:pt>
                <c:pt idx="406">
                  <c:v>104.01426410453702</c:v>
                </c:pt>
                <c:pt idx="407">
                  <c:v>104.18690977463176</c:v>
                </c:pt>
                <c:pt idx="408">
                  <c:v>103.89896410829577</c:v>
                </c:pt>
                <c:pt idx="409">
                  <c:v>103.79323976672759</c:v>
                </c:pt>
                <c:pt idx="410">
                  <c:v>103.78169772877442</c:v>
                </c:pt>
                <c:pt idx="411">
                  <c:v>103.94039556150381</c:v>
                </c:pt>
                <c:pt idx="412">
                  <c:v>104.02270490989464</c:v>
                </c:pt>
                <c:pt idx="413">
                  <c:v>103.92484652547836</c:v>
                </c:pt>
                <c:pt idx="414">
                  <c:v>103.5469736907975</c:v>
                </c:pt>
                <c:pt idx="415">
                  <c:v>103.44533728979206</c:v>
                </c:pt>
                <c:pt idx="416">
                  <c:v>103.89001181880724</c:v>
                </c:pt>
                <c:pt idx="417">
                  <c:v>103.7212482139478</c:v>
                </c:pt>
                <c:pt idx="418">
                  <c:v>103.81141300042454</c:v>
                </c:pt>
                <c:pt idx="419">
                  <c:v>104.17383161215301</c:v>
                </c:pt>
                <c:pt idx="420">
                  <c:v>103.71548725252508</c:v>
                </c:pt>
                <c:pt idx="421">
                  <c:v>103.9818105816564</c:v>
                </c:pt>
                <c:pt idx="422">
                  <c:v>103.53134233113225</c:v>
                </c:pt>
                <c:pt idx="423">
                  <c:v>103.70000550727659</c:v>
                </c:pt>
                <c:pt idx="424">
                  <c:v>103.88593613476205</c:v>
                </c:pt>
                <c:pt idx="425">
                  <c:v>103.78418130196481</c:v>
                </c:pt>
                <c:pt idx="426">
                  <c:v>103.69603619495899</c:v>
                </c:pt>
                <c:pt idx="427">
                  <c:v>103.59246914895918</c:v>
                </c:pt>
                <c:pt idx="428">
                  <c:v>103.86255407900229</c:v>
                </c:pt>
                <c:pt idx="429">
                  <c:v>103.86460754272686</c:v>
                </c:pt>
                <c:pt idx="430">
                  <c:v>103.41627522134492</c:v>
                </c:pt>
                <c:pt idx="431">
                  <c:v>103.41406005814312</c:v>
                </c:pt>
                <c:pt idx="432">
                  <c:v>104.14426856558693</c:v>
                </c:pt>
                <c:pt idx="433">
                  <c:v>103.50433083131311</c:v>
                </c:pt>
                <c:pt idx="434">
                  <c:v>103.16516172674427</c:v>
                </c:pt>
                <c:pt idx="435">
                  <c:v>103.62732183963307</c:v>
                </c:pt>
                <c:pt idx="436">
                  <c:v>103.27066394725827</c:v>
                </c:pt>
                <c:pt idx="437">
                  <c:v>102.92757724673049</c:v>
                </c:pt>
                <c:pt idx="438">
                  <c:v>103.19209707236526</c:v>
                </c:pt>
                <c:pt idx="439">
                  <c:v>103.46432537960455</c:v>
                </c:pt>
                <c:pt idx="440">
                  <c:v>103.01194586711146</c:v>
                </c:pt>
                <c:pt idx="441">
                  <c:v>103.01005784688967</c:v>
                </c:pt>
                <c:pt idx="442">
                  <c:v>103.26862669102253</c:v>
                </c:pt>
                <c:pt idx="443">
                  <c:v>103.99309694063643</c:v>
                </c:pt>
                <c:pt idx="444">
                  <c:v>103.5544336474123</c:v>
                </c:pt>
                <c:pt idx="445">
                  <c:v>103.39546774363777</c:v>
                </c:pt>
                <c:pt idx="446">
                  <c:v>103.4013629743143</c:v>
                </c:pt>
                <c:pt idx="447">
                  <c:v>103.59903684952405</c:v>
                </c:pt>
                <c:pt idx="448">
                  <c:v>103.15219763414684</c:v>
                </c:pt>
                <c:pt idx="449">
                  <c:v>103.07171419135346</c:v>
                </c:pt>
                <c:pt idx="450">
                  <c:v>102.96434267849355</c:v>
                </c:pt>
                <c:pt idx="451">
                  <c:v>103.31889749809223</c:v>
                </c:pt>
                <c:pt idx="452">
                  <c:v>103.31511771210698</c:v>
                </c:pt>
                <c:pt idx="453">
                  <c:v>103.33816738867392</c:v>
                </c:pt>
                <c:pt idx="454">
                  <c:v>103.14827973906829</c:v>
                </c:pt>
                <c:pt idx="455">
                  <c:v>103.2286859585425</c:v>
                </c:pt>
                <c:pt idx="456">
                  <c:v>102.95255152101161</c:v>
                </c:pt>
                <c:pt idx="457">
                  <c:v>103.32272818188385</c:v>
                </c:pt>
                <c:pt idx="458">
                  <c:v>103.13847718840218</c:v>
                </c:pt>
                <c:pt idx="459">
                  <c:v>102.96217580166498</c:v>
                </c:pt>
                <c:pt idx="460">
                  <c:v>102.88357193944611</c:v>
                </c:pt>
                <c:pt idx="461">
                  <c:v>103.17512958210474</c:v>
                </c:pt>
                <c:pt idx="462">
                  <c:v>102.54413777870063</c:v>
                </c:pt>
                <c:pt idx="463">
                  <c:v>102.90090666086169</c:v>
                </c:pt>
                <c:pt idx="464">
                  <c:v>102.63599994742302</c:v>
                </c:pt>
                <c:pt idx="465">
                  <c:v>102.80091941601039</c:v>
                </c:pt>
                <c:pt idx="466">
                  <c:v>103.15384070314857</c:v>
                </c:pt>
                <c:pt idx="467">
                  <c:v>102.69539087534832</c:v>
                </c:pt>
                <c:pt idx="468">
                  <c:v>103.05601580937281</c:v>
                </c:pt>
                <c:pt idx="469">
                  <c:v>103.32820906893599</c:v>
                </c:pt>
                <c:pt idx="470">
                  <c:v>103.15374294451701</c:v>
                </c:pt>
                <c:pt idx="471">
                  <c:v>103.07511106511971</c:v>
                </c:pt>
                <c:pt idx="472">
                  <c:v>102.80283469442897</c:v>
                </c:pt>
                <c:pt idx="473">
                  <c:v>102.82398536259393</c:v>
                </c:pt>
                <c:pt idx="474">
                  <c:v>102.73196064228662</c:v>
                </c:pt>
                <c:pt idx="475">
                  <c:v>102.65126184761147</c:v>
                </c:pt>
                <c:pt idx="476">
                  <c:v>102.82201011267065</c:v>
                </c:pt>
                <c:pt idx="477">
                  <c:v>102.6609645507191</c:v>
                </c:pt>
                <c:pt idx="478">
                  <c:v>102.85477223150528</c:v>
                </c:pt>
                <c:pt idx="479">
                  <c:v>102.69738647188102</c:v>
                </c:pt>
                <c:pt idx="480">
                  <c:v>102.71081093906074</c:v>
                </c:pt>
                <c:pt idx="481">
                  <c:v>102.63211367681687</c:v>
                </c:pt>
                <c:pt idx="482">
                  <c:v>102.65128667977864</c:v>
                </c:pt>
                <c:pt idx="483">
                  <c:v>102.66079557829181</c:v>
                </c:pt>
                <c:pt idx="484">
                  <c:v>102.3900914863334</c:v>
                </c:pt>
                <c:pt idx="485">
                  <c:v>102.49567627940623</c:v>
                </c:pt>
                <c:pt idx="486">
                  <c:v>102.76268978547046</c:v>
                </c:pt>
                <c:pt idx="487">
                  <c:v>102.5916267088749</c:v>
                </c:pt>
                <c:pt idx="488">
                  <c:v>102.60123525053388</c:v>
                </c:pt>
                <c:pt idx="489">
                  <c:v>102.43791556645233</c:v>
                </c:pt>
                <c:pt idx="490">
                  <c:v>102.72603756413251</c:v>
                </c:pt>
                <c:pt idx="491">
                  <c:v>102.7452732587073</c:v>
                </c:pt>
                <c:pt idx="492">
                  <c:v>102.76823898776229</c:v>
                </c:pt>
                <c:pt idx="493">
                  <c:v>102.51062767383405</c:v>
                </c:pt>
                <c:pt idx="494">
                  <c:v>102.1739757502876</c:v>
                </c:pt>
                <c:pt idx="495">
                  <c:v>102.72962389914413</c:v>
                </c:pt>
                <c:pt idx="496">
                  <c:v>103.02198470850904</c:v>
                </c:pt>
                <c:pt idx="497">
                  <c:v>102.57944899599632</c:v>
                </c:pt>
                <c:pt idx="498">
                  <c:v>102.40817337557581</c:v>
                </c:pt>
                <c:pt idx="499">
                  <c:v>102.87749395103869</c:v>
                </c:pt>
                <c:pt idx="500">
                  <c:v>102.51962873013015</c:v>
                </c:pt>
                <c:pt idx="501">
                  <c:v>102.60808253184867</c:v>
                </c:pt>
                <c:pt idx="502">
                  <c:v>102.69861559481731</c:v>
                </c:pt>
                <c:pt idx="503">
                  <c:v>102.33294582969681</c:v>
                </c:pt>
                <c:pt idx="504">
                  <c:v>102.2405503773583</c:v>
                </c:pt>
                <c:pt idx="505">
                  <c:v>102.87174390789355</c:v>
                </c:pt>
                <c:pt idx="506">
                  <c:v>102.32716564658929</c:v>
                </c:pt>
                <c:pt idx="507">
                  <c:v>102.32913523328951</c:v>
                </c:pt>
                <c:pt idx="508">
                  <c:v>102.42147126306921</c:v>
                </c:pt>
                <c:pt idx="509">
                  <c:v>101.95589459077809</c:v>
                </c:pt>
                <c:pt idx="510">
                  <c:v>102.05771782337364</c:v>
                </c:pt>
                <c:pt idx="511">
                  <c:v>101.95964729474804</c:v>
                </c:pt>
                <c:pt idx="512">
                  <c:v>101.21925643765445</c:v>
                </c:pt>
                <c:pt idx="513">
                  <c:v>101.74470062958497</c:v>
                </c:pt>
                <c:pt idx="514">
                  <c:v>101.26997447360633</c:v>
                </c:pt>
                <c:pt idx="515">
                  <c:v>101.25870195520942</c:v>
                </c:pt>
                <c:pt idx="516">
                  <c:v>100.80681905597993</c:v>
                </c:pt>
                <c:pt idx="517">
                  <c:v>101.07789568943393</c:v>
                </c:pt>
                <c:pt idx="518">
                  <c:v>100.63734261896454</c:v>
                </c:pt>
                <c:pt idx="519">
                  <c:v>100.44532211163028</c:v>
                </c:pt>
                <c:pt idx="520">
                  <c:v>100.06146565772674</c:v>
                </c:pt>
                <c:pt idx="521">
                  <c:v>100.20474518468109</c:v>
                </c:pt>
                <c:pt idx="522">
                  <c:v>99.8890710060343</c:v>
                </c:pt>
                <c:pt idx="523">
                  <c:v>99.706675177114661</c:v>
                </c:pt>
                <c:pt idx="524">
                  <c:v>99.247946406300471</c:v>
                </c:pt>
                <c:pt idx="525">
                  <c:v>98.953171425409366</c:v>
                </c:pt>
                <c:pt idx="526">
                  <c:v>98.649294195489944</c:v>
                </c:pt>
                <c:pt idx="527">
                  <c:v>98.881069253786592</c:v>
                </c:pt>
                <c:pt idx="528">
                  <c:v>98.490958248299748</c:v>
                </c:pt>
                <c:pt idx="529">
                  <c:v>98.10293919713412</c:v>
                </c:pt>
                <c:pt idx="530">
                  <c:v>98.073537000758009</c:v>
                </c:pt>
                <c:pt idx="531">
                  <c:v>98.753522775266561</c:v>
                </c:pt>
                <c:pt idx="532">
                  <c:v>98.90954553928033</c:v>
                </c:pt>
                <c:pt idx="533">
                  <c:v>97.796297433327979</c:v>
                </c:pt>
                <c:pt idx="534">
                  <c:v>97.506265279906245</c:v>
                </c:pt>
                <c:pt idx="535">
                  <c:v>97.124512313310987</c:v>
                </c:pt>
                <c:pt idx="536">
                  <c:v>97.289891980627829</c:v>
                </c:pt>
                <c:pt idx="537">
                  <c:v>96.998250288719063</c:v>
                </c:pt>
                <c:pt idx="538">
                  <c:v>96.56127723043015</c:v>
                </c:pt>
                <c:pt idx="539">
                  <c:v>96.475098142958743</c:v>
                </c:pt>
                <c:pt idx="540">
                  <c:v>96.397800837363661</c:v>
                </c:pt>
                <c:pt idx="541">
                  <c:v>97.119088523867205</c:v>
                </c:pt>
                <c:pt idx="542">
                  <c:v>96.777395992271991</c:v>
                </c:pt>
                <c:pt idx="543">
                  <c:v>97.454578484421361</c:v>
                </c:pt>
                <c:pt idx="544">
                  <c:v>97.237341586654097</c:v>
                </c:pt>
                <c:pt idx="545">
                  <c:v>97.562242275653674</c:v>
                </c:pt>
                <c:pt idx="546">
                  <c:v>96.975088413025475</c:v>
                </c:pt>
                <c:pt idx="547">
                  <c:v>97.193464660833143</c:v>
                </c:pt>
                <c:pt idx="548">
                  <c:v>97.399346212388437</c:v>
                </c:pt>
                <c:pt idx="549">
                  <c:v>97.152255685337337</c:v>
                </c:pt>
                <c:pt idx="550">
                  <c:v>97.17402716099626</c:v>
                </c:pt>
                <c:pt idx="551">
                  <c:v>97.457595859174731</c:v>
                </c:pt>
                <c:pt idx="552">
                  <c:v>97.293389880833118</c:v>
                </c:pt>
                <c:pt idx="553">
                  <c:v>96.766106305458138</c:v>
                </c:pt>
                <c:pt idx="554">
                  <c:v>97.39824748777076</c:v>
                </c:pt>
                <c:pt idx="555">
                  <c:v>97.690897965061751</c:v>
                </c:pt>
                <c:pt idx="556">
                  <c:v>97.716398165045263</c:v>
                </c:pt>
                <c:pt idx="557">
                  <c:v>98.446392128777859</c:v>
                </c:pt>
                <c:pt idx="558">
                  <c:v>98.000185841692556</c:v>
                </c:pt>
                <c:pt idx="559">
                  <c:v>98.5569392375604</c:v>
                </c:pt>
                <c:pt idx="560">
                  <c:v>98.748696143097291</c:v>
                </c:pt>
                <c:pt idx="561">
                  <c:v>98.501472125792077</c:v>
                </c:pt>
                <c:pt idx="562">
                  <c:v>98.59185784385042</c:v>
                </c:pt>
                <c:pt idx="563">
                  <c:v>98.888842926338398</c:v>
                </c:pt>
                <c:pt idx="564">
                  <c:v>98.986626303331391</c:v>
                </c:pt>
                <c:pt idx="565">
                  <c:v>99.185953096727744</c:v>
                </c:pt>
                <c:pt idx="566">
                  <c:v>99.017959844726249</c:v>
                </c:pt>
                <c:pt idx="567">
                  <c:v>99.48691304901736</c:v>
                </c:pt>
                <c:pt idx="568">
                  <c:v>100.67809880683605</c:v>
                </c:pt>
                <c:pt idx="569">
                  <c:v>101.13056448461359</c:v>
                </c:pt>
                <c:pt idx="570">
                  <c:v>101.47932967137676</c:v>
                </c:pt>
                <c:pt idx="571">
                  <c:v>101.29838470306143</c:v>
                </c:pt>
                <c:pt idx="572">
                  <c:v>100.74981574270775</c:v>
                </c:pt>
                <c:pt idx="573">
                  <c:v>101.21356466687929</c:v>
                </c:pt>
                <c:pt idx="574">
                  <c:v>101.11177094599448</c:v>
                </c:pt>
                <c:pt idx="575">
                  <c:v>101.30591490888384</c:v>
                </c:pt>
                <c:pt idx="576">
                  <c:v>101.95270850600829</c:v>
                </c:pt>
                <c:pt idx="577">
                  <c:v>102.3148102525337</c:v>
                </c:pt>
                <c:pt idx="578">
                  <c:v>102.57495154990752</c:v>
                </c:pt>
                <c:pt idx="579">
                  <c:v>102.92931543768294</c:v>
                </c:pt>
                <c:pt idx="580">
                  <c:v>103.021740894944</c:v>
                </c:pt>
                <c:pt idx="581">
                  <c:v>102.65414896925618</c:v>
                </c:pt>
                <c:pt idx="582">
                  <c:v>102.85042840619346</c:v>
                </c:pt>
                <c:pt idx="583">
                  <c:v>103.12376848554239</c:v>
                </c:pt>
                <c:pt idx="584">
                  <c:v>103.40502235280414</c:v>
                </c:pt>
                <c:pt idx="585">
                  <c:v>104.12901079027472</c:v>
                </c:pt>
                <c:pt idx="586">
                  <c:v>103.52066163705543</c:v>
                </c:pt>
                <c:pt idx="587">
                  <c:v>103.5379165071561</c:v>
                </c:pt>
                <c:pt idx="588">
                  <c:v>103.72306867519337</c:v>
                </c:pt>
                <c:pt idx="589">
                  <c:v>103.40321224517903</c:v>
                </c:pt>
                <c:pt idx="590">
                  <c:v>104.69498938422993</c:v>
                </c:pt>
                <c:pt idx="591">
                  <c:v>103.98548723882119</c:v>
                </c:pt>
                <c:pt idx="592">
                  <c:v>104.55072180325894</c:v>
                </c:pt>
                <c:pt idx="593">
                  <c:v>104.66102476261426</c:v>
                </c:pt>
                <c:pt idx="594">
                  <c:v>104.39867389581457</c:v>
                </c:pt>
                <c:pt idx="595">
                  <c:v>104.96221866626163</c:v>
                </c:pt>
                <c:pt idx="596">
                  <c:v>104.97598575369412</c:v>
                </c:pt>
                <c:pt idx="597">
                  <c:v>104.77303954145385</c:v>
                </c:pt>
                <c:pt idx="598">
                  <c:v>104.49139552738933</c:v>
                </c:pt>
                <c:pt idx="599">
                  <c:v>105.20716712680698</c:v>
                </c:pt>
                <c:pt idx="600">
                  <c:v>105.00239561806353</c:v>
                </c:pt>
                <c:pt idx="601">
                  <c:v>105.91867849367684</c:v>
                </c:pt>
                <c:pt idx="602">
                  <c:v>105.29782015597281</c:v>
                </c:pt>
                <c:pt idx="603">
                  <c:v>104.67089075613573</c:v>
                </c:pt>
                <c:pt idx="604">
                  <c:v>104.93506297783003</c:v>
                </c:pt>
                <c:pt idx="605">
                  <c:v>105.05906756819822</c:v>
                </c:pt>
                <c:pt idx="606">
                  <c:v>104.54001372606307</c:v>
                </c:pt>
                <c:pt idx="607">
                  <c:v>104.92625049513312</c:v>
                </c:pt>
                <c:pt idx="608">
                  <c:v>104.49387628610579</c:v>
                </c:pt>
                <c:pt idx="609">
                  <c:v>104.51526681246051</c:v>
                </c:pt>
                <c:pt idx="610">
                  <c:v>105.16653355196932</c:v>
                </c:pt>
                <c:pt idx="611">
                  <c:v>104.71422423813405</c:v>
                </c:pt>
                <c:pt idx="612">
                  <c:v>104.99828681379235</c:v>
                </c:pt>
                <c:pt idx="613">
                  <c:v>104.91339974875297</c:v>
                </c:pt>
                <c:pt idx="614">
                  <c:v>104.63315968970176</c:v>
                </c:pt>
                <c:pt idx="615">
                  <c:v>104.83222420386463</c:v>
                </c:pt>
                <c:pt idx="616">
                  <c:v>104.66054900435638</c:v>
                </c:pt>
                <c:pt idx="617">
                  <c:v>104.20233770838914</c:v>
                </c:pt>
                <c:pt idx="618">
                  <c:v>104.62728715553132</c:v>
                </c:pt>
                <c:pt idx="619">
                  <c:v>104.27186455886796</c:v>
                </c:pt>
                <c:pt idx="620">
                  <c:v>104.63515450746981</c:v>
                </c:pt>
                <c:pt idx="621">
                  <c:v>104.44195460167953</c:v>
                </c:pt>
                <c:pt idx="622">
                  <c:v>104.16948077249187</c:v>
                </c:pt>
                <c:pt idx="623">
                  <c:v>104.32595902143832</c:v>
                </c:pt>
                <c:pt idx="624">
                  <c:v>104.85895985740895</c:v>
                </c:pt>
                <c:pt idx="625">
                  <c:v>104.19641218512866</c:v>
                </c:pt>
                <c:pt idx="626">
                  <c:v>104.83176283558186</c:v>
                </c:pt>
                <c:pt idx="627">
                  <c:v>105.08256863174402</c:v>
                </c:pt>
                <c:pt idx="628">
                  <c:v>104.26002043018512</c:v>
                </c:pt>
                <c:pt idx="629">
                  <c:v>104.51678257022269</c:v>
                </c:pt>
                <c:pt idx="630">
                  <c:v>104.41047955017534</c:v>
                </c:pt>
                <c:pt idx="631">
                  <c:v>103.92032691120004</c:v>
                </c:pt>
                <c:pt idx="632">
                  <c:v>103.88951395392007</c:v>
                </c:pt>
                <c:pt idx="633">
                  <c:v>103.87015128136416</c:v>
                </c:pt>
                <c:pt idx="634">
                  <c:v>104.10524550001595</c:v>
                </c:pt>
                <c:pt idx="635">
                  <c:v>104.36155283699452</c:v>
                </c:pt>
                <c:pt idx="636">
                  <c:v>104.53076478653186</c:v>
                </c:pt>
                <c:pt idx="637">
                  <c:v>103.97399266321203</c:v>
                </c:pt>
                <c:pt idx="638">
                  <c:v>104.14152771149385</c:v>
                </c:pt>
                <c:pt idx="639">
                  <c:v>104.32061378126876</c:v>
                </c:pt>
                <c:pt idx="640">
                  <c:v>104.51919012846295</c:v>
                </c:pt>
                <c:pt idx="641">
                  <c:v>104.33424743854383</c:v>
                </c:pt>
                <c:pt idx="642">
                  <c:v>104.25924666161664</c:v>
                </c:pt>
                <c:pt idx="643">
                  <c:v>104.60782232487867</c:v>
                </c:pt>
                <c:pt idx="644">
                  <c:v>104.42876319036601</c:v>
                </c:pt>
                <c:pt idx="645">
                  <c:v>104.44047711004143</c:v>
                </c:pt>
                <c:pt idx="646">
                  <c:v>103.99337375160242</c:v>
                </c:pt>
                <c:pt idx="647">
                  <c:v>103.82575567854474</c:v>
                </c:pt>
                <c:pt idx="648">
                  <c:v>104.21914528298652</c:v>
                </c:pt>
                <c:pt idx="649">
                  <c:v>104.3849330928002</c:v>
                </c:pt>
                <c:pt idx="650">
                  <c:v>104.02239231951211</c:v>
                </c:pt>
                <c:pt idx="651">
                  <c:v>103.9183315209285</c:v>
                </c:pt>
                <c:pt idx="652">
                  <c:v>104.17460252193305</c:v>
                </c:pt>
                <c:pt idx="653">
                  <c:v>104.10336794488354</c:v>
                </c:pt>
                <c:pt idx="654">
                  <c:v>103.74285359838674</c:v>
                </c:pt>
                <c:pt idx="655">
                  <c:v>103.83342575473159</c:v>
                </c:pt>
                <c:pt idx="656">
                  <c:v>104.35186019519161</c:v>
                </c:pt>
                <c:pt idx="657">
                  <c:v>104.37715766836401</c:v>
                </c:pt>
                <c:pt idx="658">
                  <c:v>103.55396755548075</c:v>
                </c:pt>
                <c:pt idx="659">
                  <c:v>103.90866703415124</c:v>
                </c:pt>
                <c:pt idx="660">
                  <c:v>103.9085260950644</c:v>
                </c:pt>
                <c:pt idx="661">
                  <c:v>104.18420500110851</c:v>
                </c:pt>
                <c:pt idx="662">
                  <c:v>104.45023893611621</c:v>
                </c:pt>
                <c:pt idx="663">
                  <c:v>104.45213129373033</c:v>
                </c:pt>
                <c:pt idx="664">
                  <c:v>104.88936951297383</c:v>
                </c:pt>
                <c:pt idx="665">
                  <c:v>104.24191961146961</c:v>
                </c:pt>
                <c:pt idx="666">
                  <c:v>104.52521617630845</c:v>
                </c:pt>
                <c:pt idx="667">
                  <c:v>104.42297265129078</c:v>
                </c:pt>
                <c:pt idx="668">
                  <c:v>104.14165146761364</c:v>
                </c:pt>
                <c:pt idx="669">
                  <c:v>104.0395111715296</c:v>
                </c:pt>
                <c:pt idx="670">
                  <c:v>104.31691437320245</c:v>
                </c:pt>
                <c:pt idx="671">
                  <c:v>104.50783166687074</c:v>
                </c:pt>
                <c:pt idx="672">
                  <c:v>104.52922624513432</c:v>
                </c:pt>
                <c:pt idx="673">
                  <c:v>104.70062220367288</c:v>
                </c:pt>
                <c:pt idx="674">
                  <c:v>104.1668532757799</c:v>
                </c:pt>
                <c:pt idx="675">
                  <c:v>104.15328879179738</c:v>
                </c:pt>
                <c:pt idx="676">
                  <c:v>104.60207917663423</c:v>
                </c:pt>
                <c:pt idx="677">
                  <c:v>104.25545808621312</c:v>
                </c:pt>
                <c:pt idx="678">
                  <c:v>104.43468681822164</c:v>
                </c:pt>
                <c:pt idx="679">
                  <c:v>104.26714321451522</c:v>
                </c:pt>
                <c:pt idx="680">
                  <c:v>104.55418934431533</c:v>
                </c:pt>
                <c:pt idx="681">
                  <c:v>104.39270813051935</c:v>
                </c:pt>
                <c:pt idx="682">
                  <c:v>104.12474309494712</c:v>
                </c:pt>
                <c:pt idx="683">
                  <c:v>104.03792415726892</c:v>
                </c:pt>
                <c:pt idx="684">
                  <c:v>104.58743455566899</c:v>
                </c:pt>
                <c:pt idx="685">
                  <c:v>104.59910461898701</c:v>
                </c:pt>
                <c:pt idx="686">
                  <c:v>104.22293735584473</c:v>
                </c:pt>
                <c:pt idx="687">
                  <c:v>104.03024832004333</c:v>
                </c:pt>
                <c:pt idx="688">
                  <c:v>104.20171846190641</c:v>
                </c:pt>
                <c:pt idx="689">
                  <c:v>103.94543102163236</c:v>
                </c:pt>
                <c:pt idx="690">
                  <c:v>104.56422037657232</c:v>
                </c:pt>
                <c:pt idx="691">
                  <c:v>103.76237589160543</c:v>
                </c:pt>
                <c:pt idx="692">
                  <c:v>104.39457625381932</c:v>
                </c:pt>
                <c:pt idx="693">
                  <c:v>104.64111760519013</c:v>
                </c:pt>
                <c:pt idx="694">
                  <c:v>104.34992652251432</c:v>
                </c:pt>
                <c:pt idx="695">
                  <c:v>104.70251584319008</c:v>
                </c:pt>
                <c:pt idx="696">
                  <c:v>104.67323356905739</c:v>
                </c:pt>
                <c:pt idx="697">
                  <c:v>104.63237259742125</c:v>
                </c:pt>
                <c:pt idx="698">
                  <c:v>104.25668540189523</c:v>
                </c:pt>
                <c:pt idx="699">
                  <c:v>104.58366440289635</c:v>
                </c:pt>
                <c:pt idx="700">
                  <c:v>104.19255446435388</c:v>
                </c:pt>
                <c:pt idx="701">
                  <c:v>104.37540566081671</c:v>
                </c:pt>
                <c:pt idx="702">
                  <c:v>104.70790822228957</c:v>
                </c:pt>
                <c:pt idx="703">
                  <c:v>104.45023611308442</c:v>
                </c:pt>
                <c:pt idx="704">
                  <c:v>104.98112563567986</c:v>
                </c:pt>
                <c:pt idx="705">
                  <c:v>104.35207709171189</c:v>
                </c:pt>
                <c:pt idx="706">
                  <c:v>104.98884001230446</c:v>
                </c:pt>
                <c:pt idx="707">
                  <c:v>104.52127721918721</c:v>
                </c:pt>
                <c:pt idx="708">
                  <c:v>104.15563972542357</c:v>
                </c:pt>
                <c:pt idx="709">
                  <c:v>104.35993451471533</c:v>
                </c:pt>
                <c:pt idx="710">
                  <c:v>104.52908043208062</c:v>
                </c:pt>
                <c:pt idx="711">
                  <c:v>104.8159683177854</c:v>
                </c:pt>
                <c:pt idx="712">
                  <c:v>104.9260294287848</c:v>
                </c:pt>
                <c:pt idx="713">
                  <c:v>104.39111897958823</c:v>
                </c:pt>
                <c:pt idx="714">
                  <c:v>104.68973547784027</c:v>
                </c:pt>
                <c:pt idx="715">
                  <c:v>104.87251123960809</c:v>
                </c:pt>
                <c:pt idx="716">
                  <c:v>104.95329746288868</c:v>
                </c:pt>
                <c:pt idx="717">
                  <c:v>104.41441727539251</c:v>
                </c:pt>
                <c:pt idx="718">
                  <c:v>105.03401433692653</c:v>
                </c:pt>
                <c:pt idx="719">
                  <c:v>104.77244276928752</c:v>
                </c:pt>
                <c:pt idx="720">
                  <c:v>105.19742050266478</c:v>
                </c:pt>
                <c:pt idx="721">
                  <c:v>104.54281596990027</c:v>
                </c:pt>
                <c:pt idx="722">
                  <c:v>104.69823698288855</c:v>
                </c:pt>
                <c:pt idx="723">
                  <c:v>104.11695658349709</c:v>
                </c:pt>
                <c:pt idx="724">
                  <c:v>104.29374784623862</c:v>
                </c:pt>
                <c:pt idx="725">
                  <c:v>104.63572873305533</c:v>
                </c:pt>
                <c:pt idx="726">
                  <c:v>104.53365567585048</c:v>
                </c:pt>
                <c:pt idx="727">
                  <c:v>103.98574339398174</c:v>
                </c:pt>
                <c:pt idx="728">
                  <c:v>104.36435245811769</c:v>
                </c:pt>
                <c:pt idx="729">
                  <c:v>103.56311853071153</c:v>
                </c:pt>
                <c:pt idx="730">
                  <c:v>104.12066025721714</c:v>
                </c:pt>
                <c:pt idx="731">
                  <c:v>104.48801295965481</c:v>
                </c:pt>
                <c:pt idx="732">
                  <c:v>104.32684099707802</c:v>
                </c:pt>
                <c:pt idx="733">
                  <c:v>104.60755774910103</c:v>
                </c:pt>
                <c:pt idx="734">
                  <c:v>104.34013782679642</c:v>
                </c:pt>
                <c:pt idx="735">
                  <c:v>104.1595072835659</c:v>
                </c:pt>
                <c:pt idx="736">
                  <c:v>104.15373469252975</c:v>
                </c:pt>
                <c:pt idx="737">
                  <c:v>103.50750458271271</c:v>
                </c:pt>
                <c:pt idx="738">
                  <c:v>104.16528505203983</c:v>
                </c:pt>
                <c:pt idx="739">
                  <c:v>104.16539435580491</c:v>
                </c:pt>
                <c:pt idx="740">
                  <c:v>103.79788359717719</c:v>
                </c:pt>
                <c:pt idx="741">
                  <c:v>103.81926518216804</c:v>
                </c:pt>
                <c:pt idx="742">
                  <c:v>103.8115245365999</c:v>
                </c:pt>
                <c:pt idx="743">
                  <c:v>104.1808726529565</c:v>
                </c:pt>
                <c:pt idx="744">
                  <c:v>103.89997132171909</c:v>
                </c:pt>
                <c:pt idx="745">
                  <c:v>104.46187660780294</c:v>
                </c:pt>
                <c:pt idx="746">
                  <c:v>103.93869353415394</c:v>
                </c:pt>
                <c:pt idx="747">
                  <c:v>104.29446803980277</c:v>
                </c:pt>
                <c:pt idx="748">
                  <c:v>104.31011320355506</c:v>
                </c:pt>
                <c:pt idx="749">
                  <c:v>104.24482268150118</c:v>
                </c:pt>
                <c:pt idx="750">
                  <c:v>104.51047177269464</c:v>
                </c:pt>
                <c:pt idx="751">
                  <c:v>103.9812375828356</c:v>
                </c:pt>
                <c:pt idx="752">
                  <c:v>104.08923210997548</c:v>
                </c:pt>
                <c:pt idx="753">
                  <c:v>104.17198617897715</c:v>
                </c:pt>
                <c:pt idx="754">
                  <c:v>104.62645736829643</c:v>
                </c:pt>
                <c:pt idx="755">
                  <c:v>104.17774969526471</c:v>
                </c:pt>
                <c:pt idx="756">
                  <c:v>104.41807243589815</c:v>
                </c:pt>
                <c:pt idx="757">
                  <c:v>104.06381584908031</c:v>
                </c:pt>
                <c:pt idx="758">
                  <c:v>103.77508040070506</c:v>
                </c:pt>
                <c:pt idx="759">
                  <c:v>104.60683577158316</c:v>
                </c:pt>
                <c:pt idx="760">
                  <c:v>103.59815400620384</c:v>
                </c:pt>
                <c:pt idx="761">
                  <c:v>104.24478183234461</c:v>
                </c:pt>
                <c:pt idx="762">
                  <c:v>104.7009995479477</c:v>
                </c:pt>
                <c:pt idx="763">
                  <c:v>104.72233807736086</c:v>
                </c:pt>
                <c:pt idx="764">
                  <c:v>105.08031631038403</c:v>
                </c:pt>
                <c:pt idx="765">
                  <c:v>104.65921829819258</c:v>
                </c:pt>
                <c:pt idx="766">
                  <c:v>104.32629238404466</c:v>
                </c:pt>
                <c:pt idx="767">
                  <c:v>105.17448927108683</c:v>
                </c:pt>
                <c:pt idx="768">
                  <c:v>105.08956918409423</c:v>
                </c:pt>
                <c:pt idx="769">
                  <c:v>104.7431026534521</c:v>
                </c:pt>
                <c:pt idx="770">
                  <c:v>104.57953452565255</c:v>
                </c:pt>
                <c:pt idx="771">
                  <c:v>105.2019982466024</c:v>
                </c:pt>
                <c:pt idx="772">
                  <c:v>105.33374539997078</c:v>
                </c:pt>
                <c:pt idx="773">
                  <c:v>104.60481675693229</c:v>
                </c:pt>
                <c:pt idx="774">
                  <c:v>104.89014496504473</c:v>
                </c:pt>
                <c:pt idx="775">
                  <c:v>105.17789830171155</c:v>
                </c:pt>
                <c:pt idx="776">
                  <c:v>104.90597459062846</c:v>
                </c:pt>
                <c:pt idx="777">
                  <c:v>105.08727610578245</c:v>
                </c:pt>
                <c:pt idx="778">
                  <c:v>105.0696389890258</c:v>
                </c:pt>
                <c:pt idx="779">
                  <c:v>104.88446450777518</c:v>
                </c:pt>
                <c:pt idx="780">
                  <c:v>104.32698601688325</c:v>
                </c:pt>
                <c:pt idx="781">
                  <c:v>104.39826867898695</c:v>
                </c:pt>
                <c:pt idx="782">
                  <c:v>104.40592693433759</c:v>
                </c:pt>
                <c:pt idx="783">
                  <c:v>104.28808331384357</c:v>
                </c:pt>
                <c:pt idx="784">
                  <c:v>104.6407916327382</c:v>
                </c:pt>
                <c:pt idx="785">
                  <c:v>104.06624341707393</c:v>
                </c:pt>
                <c:pt idx="786">
                  <c:v>104.34583229184069</c:v>
                </c:pt>
                <c:pt idx="787">
                  <c:v>104.25126327233198</c:v>
                </c:pt>
                <c:pt idx="788">
                  <c:v>103.90645185203263</c:v>
                </c:pt>
                <c:pt idx="789">
                  <c:v>104.07398588364076</c:v>
                </c:pt>
                <c:pt idx="790">
                  <c:v>103.99893635498607</c:v>
                </c:pt>
                <c:pt idx="791">
                  <c:v>104.07776385938492</c:v>
                </c:pt>
                <c:pt idx="792">
                  <c:v>103.90843822474967</c:v>
                </c:pt>
                <c:pt idx="793">
                  <c:v>103.7060282032262</c:v>
                </c:pt>
                <c:pt idx="794">
                  <c:v>103.88901705441201</c:v>
                </c:pt>
                <c:pt idx="795">
                  <c:v>104.80651565484571</c:v>
                </c:pt>
                <c:pt idx="796">
                  <c:v>104.16258056033553</c:v>
                </c:pt>
                <c:pt idx="797">
                  <c:v>104.06629246593444</c:v>
                </c:pt>
                <c:pt idx="798">
                  <c:v>104.35548590539474</c:v>
                </c:pt>
                <c:pt idx="799">
                  <c:v>104.26693841218928</c:v>
                </c:pt>
                <c:pt idx="800">
                  <c:v>104.77424418944133</c:v>
                </c:pt>
                <c:pt idx="801">
                  <c:v>105.14463985840685</c:v>
                </c:pt>
                <c:pt idx="802">
                  <c:v>105.14066648202252</c:v>
                </c:pt>
                <c:pt idx="803">
                  <c:v>104.51785968343859</c:v>
                </c:pt>
                <c:pt idx="804">
                  <c:v>105.0735709532391</c:v>
                </c:pt>
                <c:pt idx="805">
                  <c:v>104.89240003667655</c:v>
                </c:pt>
                <c:pt idx="806">
                  <c:v>104.62627445473672</c:v>
                </c:pt>
                <c:pt idx="807">
                  <c:v>104.54514549386516</c:v>
                </c:pt>
                <c:pt idx="808">
                  <c:v>104.59491281186868</c:v>
                </c:pt>
                <c:pt idx="809">
                  <c:v>104.32491855410578</c:v>
                </c:pt>
                <c:pt idx="810">
                  <c:v>104.25375597750805</c:v>
                </c:pt>
                <c:pt idx="811">
                  <c:v>104.52173196989585</c:v>
                </c:pt>
                <c:pt idx="812">
                  <c:v>104.77021551760475</c:v>
                </c:pt>
                <c:pt idx="813">
                  <c:v>104.39622998854395</c:v>
                </c:pt>
                <c:pt idx="814">
                  <c:v>104.57360608867934</c:v>
                </c:pt>
                <c:pt idx="815">
                  <c:v>104.55015704549771</c:v>
                </c:pt>
                <c:pt idx="816">
                  <c:v>104.33782219124136</c:v>
                </c:pt>
                <c:pt idx="817">
                  <c:v>104.30679703964051</c:v>
                </c:pt>
                <c:pt idx="818">
                  <c:v>103.98479498973239</c:v>
                </c:pt>
                <c:pt idx="819">
                  <c:v>104.8388815895905</c:v>
                </c:pt>
                <c:pt idx="820">
                  <c:v>104.54232401397947</c:v>
                </c:pt>
                <c:pt idx="821">
                  <c:v>104.60311779149616</c:v>
                </c:pt>
                <c:pt idx="822">
                  <c:v>104.05705292934353</c:v>
                </c:pt>
                <c:pt idx="823">
                  <c:v>104.03005204125361</c:v>
                </c:pt>
                <c:pt idx="824">
                  <c:v>104.57985953081007</c:v>
                </c:pt>
                <c:pt idx="825">
                  <c:v>104.40280869050721</c:v>
                </c:pt>
                <c:pt idx="826">
                  <c:v>104.13578830055418</c:v>
                </c:pt>
                <c:pt idx="827">
                  <c:v>104.21846951921253</c:v>
                </c:pt>
                <c:pt idx="828">
                  <c:v>104.74490996874553</c:v>
                </c:pt>
                <c:pt idx="829">
                  <c:v>104.38740849208394</c:v>
                </c:pt>
                <c:pt idx="830">
                  <c:v>104.56426678786946</c:v>
                </c:pt>
                <c:pt idx="831">
                  <c:v>104.4330023715831</c:v>
                </c:pt>
                <c:pt idx="832">
                  <c:v>104.4231961527195</c:v>
                </c:pt>
                <c:pt idx="833">
                  <c:v>104.28237487124021</c:v>
                </c:pt>
                <c:pt idx="834">
                  <c:v>104.63187191429792</c:v>
                </c:pt>
                <c:pt idx="835">
                  <c:v>104.28246617511292</c:v>
                </c:pt>
                <c:pt idx="836">
                  <c:v>104.09215138738202</c:v>
                </c:pt>
                <c:pt idx="837">
                  <c:v>104.75314469611503</c:v>
                </c:pt>
                <c:pt idx="838">
                  <c:v>104.64733299377941</c:v>
                </c:pt>
                <c:pt idx="839">
                  <c:v>104.00748594567953</c:v>
                </c:pt>
                <c:pt idx="840">
                  <c:v>104.64139219396556</c:v>
                </c:pt>
                <c:pt idx="841">
                  <c:v>104.39601860218927</c:v>
                </c:pt>
                <c:pt idx="842">
                  <c:v>104.89055650833384</c:v>
                </c:pt>
                <c:pt idx="843">
                  <c:v>104.88651281483396</c:v>
                </c:pt>
                <c:pt idx="844">
                  <c:v>104.61179211255056</c:v>
                </c:pt>
                <c:pt idx="845">
                  <c:v>104.52535317722953</c:v>
                </c:pt>
                <c:pt idx="846">
                  <c:v>104.09708238728977</c:v>
                </c:pt>
                <c:pt idx="847">
                  <c:v>104.76450323140492</c:v>
                </c:pt>
                <c:pt idx="848">
                  <c:v>104.24203096053826</c:v>
                </c:pt>
                <c:pt idx="849">
                  <c:v>104.15539842235728</c:v>
                </c:pt>
                <c:pt idx="850">
                  <c:v>104.03193575083596</c:v>
                </c:pt>
                <c:pt idx="851">
                  <c:v>104.04169486617288</c:v>
                </c:pt>
                <c:pt idx="852">
                  <c:v>104.04941694746729</c:v>
                </c:pt>
                <c:pt idx="853">
                  <c:v>104.04154175734955</c:v>
                </c:pt>
                <c:pt idx="854">
                  <c:v>103.4205517316349</c:v>
                </c:pt>
                <c:pt idx="855">
                  <c:v>104.03780815938394</c:v>
                </c:pt>
                <c:pt idx="856">
                  <c:v>104.03775712383896</c:v>
                </c:pt>
                <c:pt idx="857">
                  <c:v>103.66841629629435</c:v>
                </c:pt>
                <c:pt idx="858">
                  <c:v>103.80341296814721</c:v>
                </c:pt>
                <c:pt idx="859">
                  <c:v>103.98416159137112</c:v>
                </c:pt>
                <c:pt idx="860">
                  <c:v>104.02099090481003</c:v>
                </c:pt>
                <c:pt idx="861">
                  <c:v>103.76134074636019</c:v>
                </c:pt>
                <c:pt idx="862">
                  <c:v>103.78850900216673</c:v>
                </c:pt>
                <c:pt idx="863">
                  <c:v>103.80586347423075</c:v>
                </c:pt>
                <c:pt idx="864">
                  <c:v>104.0273158558947</c:v>
                </c:pt>
                <c:pt idx="865">
                  <c:v>103.95418867161382</c:v>
                </c:pt>
                <c:pt idx="866">
                  <c:v>103.89857977411597</c:v>
                </c:pt>
                <c:pt idx="867">
                  <c:v>103.93144389081544</c:v>
                </c:pt>
                <c:pt idx="868">
                  <c:v>103.79263126563721</c:v>
                </c:pt>
                <c:pt idx="869">
                  <c:v>103.92967988517469</c:v>
                </c:pt>
                <c:pt idx="870">
                  <c:v>103.87197653056219</c:v>
                </c:pt>
                <c:pt idx="871">
                  <c:v>103.90078273360503</c:v>
                </c:pt>
                <c:pt idx="872">
                  <c:v>104.46454669738395</c:v>
                </c:pt>
                <c:pt idx="873">
                  <c:v>104.47817338159399</c:v>
                </c:pt>
                <c:pt idx="874">
                  <c:v>104.38744305025789</c:v>
                </c:pt>
                <c:pt idx="875">
                  <c:v>104.68687206123607</c:v>
                </c:pt>
                <c:pt idx="876">
                  <c:v>104.36259673873097</c:v>
                </c:pt>
                <c:pt idx="877">
                  <c:v>104.20992548384773</c:v>
                </c:pt>
                <c:pt idx="878">
                  <c:v>104.43041301076143</c:v>
                </c:pt>
                <c:pt idx="879">
                  <c:v>104.56379021625368</c:v>
                </c:pt>
                <c:pt idx="880">
                  <c:v>103.95834141359747</c:v>
                </c:pt>
                <c:pt idx="881">
                  <c:v>104.05305863135162</c:v>
                </c:pt>
                <c:pt idx="882">
                  <c:v>104.53089228909636</c:v>
                </c:pt>
                <c:pt idx="883">
                  <c:v>104.36058316124115</c:v>
                </c:pt>
                <c:pt idx="884">
                  <c:v>104.73244900240866</c:v>
                </c:pt>
                <c:pt idx="885">
                  <c:v>104.01799855655389</c:v>
                </c:pt>
                <c:pt idx="886">
                  <c:v>104.24631485474853</c:v>
                </c:pt>
                <c:pt idx="887">
                  <c:v>104.47272379528414</c:v>
                </c:pt>
                <c:pt idx="888">
                  <c:v>104.45725970668796</c:v>
                </c:pt>
                <c:pt idx="889">
                  <c:v>104.73634153971392</c:v>
                </c:pt>
                <c:pt idx="890">
                  <c:v>104.44197723965272</c:v>
                </c:pt>
                <c:pt idx="891">
                  <c:v>104.53304061287442</c:v>
                </c:pt>
                <c:pt idx="892">
                  <c:v>104.7558002836027</c:v>
                </c:pt>
                <c:pt idx="893">
                  <c:v>104.2213062354061</c:v>
                </c:pt>
                <c:pt idx="894">
                  <c:v>103.86493934574953</c:v>
                </c:pt>
                <c:pt idx="895">
                  <c:v>103.84383098466276</c:v>
                </c:pt>
                <c:pt idx="896">
                  <c:v>103.67911439579342</c:v>
                </c:pt>
                <c:pt idx="897">
                  <c:v>104.07011100590576</c:v>
                </c:pt>
                <c:pt idx="898">
                  <c:v>103.90731206501637</c:v>
                </c:pt>
                <c:pt idx="899">
                  <c:v>103.46168047430184</c:v>
                </c:pt>
                <c:pt idx="900">
                  <c:v>104.01757612639668</c:v>
                </c:pt>
                <c:pt idx="901">
                  <c:v>104.31399780028445</c:v>
                </c:pt>
                <c:pt idx="902">
                  <c:v>104.50974957918373</c:v>
                </c:pt>
                <c:pt idx="903">
                  <c:v>104.72675413545551</c:v>
                </c:pt>
                <c:pt idx="904">
                  <c:v>104.03227882027801</c:v>
                </c:pt>
                <c:pt idx="905">
                  <c:v>104.41813470843303</c:v>
                </c:pt>
                <c:pt idx="906">
                  <c:v>103.97750925075971</c:v>
                </c:pt>
                <c:pt idx="907">
                  <c:v>103.97182636043833</c:v>
                </c:pt>
                <c:pt idx="908">
                  <c:v>104.05734441254357</c:v>
                </c:pt>
                <c:pt idx="909">
                  <c:v>104.35010476202973</c:v>
                </c:pt>
                <c:pt idx="910">
                  <c:v>104.15996320234885</c:v>
                </c:pt>
                <c:pt idx="911">
                  <c:v>104.19083997910916</c:v>
                </c:pt>
                <c:pt idx="912">
                  <c:v>104.48570026599008</c:v>
                </c:pt>
                <c:pt idx="913">
                  <c:v>104.41169744819294</c:v>
                </c:pt>
                <c:pt idx="914">
                  <c:v>104.79416099517907</c:v>
                </c:pt>
                <c:pt idx="915">
                  <c:v>104.68542666964252</c:v>
                </c:pt>
                <c:pt idx="916">
                  <c:v>103.64344047141645</c:v>
                </c:pt>
                <c:pt idx="917">
                  <c:v>104.51695058505364</c:v>
                </c:pt>
                <c:pt idx="918">
                  <c:v>104.49740690307115</c:v>
                </c:pt>
                <c:pt idx="919">
                  <c:v>104.55968991012202</c:v>
                </c:pt>
                <c:pt idx="920">
                  <c:v>104.24966884375699</c:v>
                </c:pt>
                <c:pt idx="921">
                  <c:v>103.94756559603049</c:v>
                </c:pt>
                <c:pt idx="922">
                  <c:v>104.55233538793104</c:v>
                </c:pt>
                <c:pt idx="923">
                  <c:v>104.542619702745</c:v>
                </c:pt>
                <c:pt idx="924">
                  <c:v>104.32961754755509</c:v>
                </c:pt>
                <c:pt idx="925">
                  <c:v>104.66059504282057</c:v>
                </c:pt>
                <c:pt idx="926">
                  <c:v>104.20185793650424</c:v>
                </c:pt>
                <c:pt idx="927">
                  <c:v>104.27928816673916</c:v>
                </c:pt>
                <c:pt idx="928">
                  <c:v>104.45731475111205</c:v>
                </c:pt>
                <c:pt idx="929">
                  <c:v>104.90834738463457</c:v>
                </c:pt>
                <c:pt idx="930">
                  <c:v>104.82129290452269</c:v>
                </c:pt>
                <c:pt idx="931">
                  <c:v>104.89096398734111</c:v>
                </c:pt>
                <c:pt idx="932">
                  <c:v>104.78838504126341</c:v>
                </c:pt>
                <c:pt idx="933">
                  <c:v>104.29882866220963</c:v>
                </c:pt>
                <c:pt idx="934">
                  <c:v>103.84410306329218</c:v>
                </c:pt>
                <c:pt idx="935">
                  <c:v>103.63537465600496</c:v>
                </c:pt>
                <c:pt idx="936">
                  <c:v>103.97205327473979</c:v>
                </c:pt>
                <c:pt idx="937">
                  <c:v>104.05319704912255</c:v>
                </c:pt>
                <c:pt idx="938">
                  <c:v>104.58287681322211</c:v>
                </c:pt>
                <c:pt idx="939">
                  <c:v>104.85355842299438</c:v>
                </c:pt>
                <c:pt idx="940">
                  <c:v>104.49799548297828</c:v>
                </c:pt>
                <c:pt idx="941">
                  <c:v>104.39553997897073</c:v>
                </c:pt>
                <c:pt idx="942">
                  <c:v>104.6913506056181</c:v>
                </c:pt>
                <c:pt idx="943">
                  <c:v>104.04563117586522</c:v>
                </c:pt>
                <c:pt idx="944">
                  <c:v>104.1421111596005</c:v>
                </c:pt>
                <c:pt idx="945">
                  <c:v>104.32763993327222</c:v>
                </c:pt>
                <c:pt idx="946">
                  <c:v>104.07034283074077</c:v>
                </c:pt>
                <c:pt idx="947">
                  <c:v>104.25613638677612</c:v>
                </c:pt>
                <c:pt idx="948">
                  <c:v>104.53265159179288</c:v>
                </c:pt>
                <c:pt idx="949">
                  <c:v>104.36844900362381</c:v>
                </c:pt>
                <c:pt idx="950">
                  <c:v>104.47685767513057</c:v>
                </c:pt>
                <c:pt idx="951">
                  <c:v>104.68589508516034</c:v>
                </c:pt>
                <c:pt idx="952">
                  <c:v>104.67997877219371</c:v>
                </c:pt>
                <c:pt idx="953">
                  <c:v>104.33558538275456</c:v>
                </c:pt>
                <c:pt idx="954">
                  <c:v>103.98527728307603</c:v>
                </c:pt>
                <c:pt idx="955">
                  <c:v>104.09549311262163</c:v>
                </c:pt>
                <c:pt idx="956">
                  <c:v>104.27353055292345</c:v>
                </c:pt>
                <c:pt idx="957">
                  <c:v>104.46703489464564</c:v>
                </c:pt>
                <c:pt idx="958">
                  <c:v>104.29694110170095</c:v>
                </c:pt>
                <c:pt idx="959">
                  <c:v>104.59315882400135</c:v>
                </c:pt>
                <c:pt idx="960">
                  <c:v>104.60268600624221</c:v>
                </c:pt>
                <c:pt idx="961">
                  <c:v>104.67633192800788</c:v>
                </c:pt>
                <c:pt idx="962">
                  <c:v>104.49043515124615</c:v>
                </c:pt>
                <c:pt idx="963">
                  <c:v>104.50596138708234</c:v>
                </c:pt>
                <c:pt idx="964">
                  <c:v>104.69594403895971</c:v>
                </c:pt>
                <c:pt idx="965">
                  <c:v>104.52158407950726</c:v>
                </c:pt>
                <c:pt idx="966">
                  <c:v>104.69983773991257</c:v>
                </c:pt>
                <c:pt idx="967">
                  <c:v>104.34733946123592</c:v>
                </c:pt>
                <c:pt idx="968">
                  <c:v>104.0895450774313</c:v>
                </c:pt>
                <c:pt idx="969">
                  <c:v>103.89011071131441</c:v>
                </c:pt>
                <c:pt idx="970">
                  <c:v>104.16321286624718</c:v>
                </c:pt>
                <c:pt idx="971">
                  <c:v>104.45771164862512</c:v>
                </c:pt>
                <c:pt idx="972">
                  <c:v>105.1921039513783</c:v>
                </c:pt>
                <c:pt idx="973">
                  <c:v>104.17673766835296</c:v>
                </c:pt>
                <c:pt idx="974">
                  <c:v>104.19219942662632</c:v>
                </c:pt>
                <c:pt idx="975">
                  <c:v>104.45575645008523</c:v>
                </c:pt>
                <c:pt idx="976">
                  <c:v>104.10105334098178</c:v>
                </c:pt>
                <c:pt idx="977">
                  <c:v>103.93439245815742</c:v>
                </c:pt>
                <c:pt idx="978">
                  <c:v>104.28910534475582</c:v>
                </c:pt>
                <c:pt idx="979">
                  <c:v>104.13777746742302</c:v>
                </c:pt>
                <c:pt idx="980">
                  <c:v>103.94987930361488</c:v>
                </c:pt>
                <c:pt idx="981">
                  <c:v>103.93239194682758</c:v>
                </c:pt>
                <c:pt idx="982">
                  <c:v>104.20565238527142</c:v>
                </c:pt>
                <c:pt idx="983">
                  <c:v>104.01383473328205</c:v>
                </c:pt>
                <c:pt idx="984">
                  <c:v>104.31409406777796</c:v>
                </c:pt>
                <c:pt idx="985">
                  <c:v>103.86052471370334</c:v>
                </c:pt>
                <c:pt idx="986">
                  <c:v>104.12414595615034</c:v>
                </c:pt>
                <c:pt idx="987">
                  <c:v>104.02930238400465</c:v>
                </c:pt>
                <c:pt idx="988">
                  <c:v>103.83745159298812</c:v>
                </c:pt>
                <c:pt idx="989">
                  <c:v>103.91131214637025</c:v>
                </c:pt>
                <c:pt idx="990">
                  <c:v>103.75226481402869</c:v>
                </c:pt>
                <c:pt idx="991">
                  <c:v>103.5797065289115</c:v>
                </c:pt>
                <c:pt idx="992">
                  <c:v>104.13957915421452</c:v>
                </c:pt>
                <c:pt idx="993">
                  <c:v>103.85103656078584</c:v>
                </c:pt>
                <c:pt idx="994">
                  <c:v>103.95161351070603</c:v>
                </c:pt>
                <c:pt idx="995">
                  <c:v>103.96708661186629</c:v>
                </c:pt>
                <c:pt idx="996">
                  <c:v>103.79829090019977</c:v>
                </c:pt>
                <c:pt idx="997">
                  <c:v>103.98053826871764</c:v>
                </c:pt>
                <c:pt idx="998">
                  <c:v>104.06971362998263</c:v>
                </c:pt>
                <c:pt idx="999">
                  <c:v>103.89707651803427</c:v>
                </c:pt>
                <c:pt idx="1000">
                  <c:v>104.56019990872063</c:v>
                </c:pt>
                <c:pt idx="1001">
                  <c:v>104.13517069480541</c:v>
                </c:pt>
                <c:pt idx="1002">
                  <c:v>103.79159084921338</c:v>
                </c:pt>
                <c:pt idx="1003">
                  <c:v>103.80309347090633</c:v>
                </c:pt>
                <c:pt idx="1004">
                  <c:v>103.83378510979422</c:v>
                </c:pt>
                <c:pt idx="1005">
                  <c:v>103.85683973226151</c:v>
                </c:pt>
                <c:pt idx="1006">
                  <c:v>103.69531419175505</c:v>
                </c:pt>
                <c:pt idx="1007">
                  <c:v>103.60972233595901</c:v>
                </c:pt>
                <c:pt idx="1008">
                  <c:v>103.8153083600304</c:v>
                </c:pt>
                <c:pt idx="1009">
                  <c:v>103.45202273600322</c:v>
                </c:pt>
                <c:pt idx="1010">
                  <c:v>103.83259190614801</c:v>
                </c:pt>
                <c:pt idx="1011">
                  <c:v>103.66339549597041</c:v>
                </c:pt>
                <c:pt idx="1012">
                  <c:v>104.02862551083018</c:v>
                </c:pt>
                <c:pt idx="1013">
                  <c:v>104.13145816178057</c:v>
                </c:pt>
                <c:pt idx="1014">
                  <c:v>103.78526249198865</c:v>
                </c:pt>
                <c:pt idx="1015">
                  <c:v>103.79100127642366</c:v>
                </c:pt>
                <c:pt idx="1016">
                  <c:v>104.61700320896058</c:v>
                </c:pt>
                <c:pt idx="1017">
                  <c:v>104.34106569445326</c:v>
                </c:pt>
                <c:pt idx="1018">
                  <c:v>103.88824006724423</c:v>
                </c:pt>
                <c:pt idx="1019">
                  <c:v>103.77955468588</c:v>
                </c:pt>
                <c:pt idx="1020">
                  <c:v>103.69006487375897</c:v>
                </c:pt>
                <c:pt idx="1021">
                  <c:v>103.83059485870299</c:v>
                </c:pt>
                <c:pt idx="1022">
                  <c:v>103.93730940176269</c:v>
                </c:pt>
                <c:pt idx="1023">
                  <c:v>103.68627552636283</c:v>
                </c:pt>
                <c:pt idx="1024">
                  <c:v>104.13713208117025</c:v>
                </c:pt>
                <c:pt idx="1025">
                  <c:v>104.06701103832702</c:v>
                </c:pt>
                <c:pt idx="1026">
                  <c:v>103.51507006258588</c:v>
                </c:pt>
                <c:pt idx="1027">
                  <c:v>103.50348249505234</c:v>
                </c:pt>
                <c:pt idx="1028">
                  <c:v>103.3171150767547</c:v>
                </c:pt>
                <c:pt idx="1029">
                  <c:v>103.69191465331562</c:v>
                </c:pt>
                <c:pt idx="1030">
                  <c:v>103.77373945577962</c:v>
                </c:pt>
                <c:pt idx="1031">
                  <c:v>103.78909470767731</c:v>
                </c:pt>
                <c:pt idx="1032">
                  <c:v>103.88986294902796</c:v>
                </c:pt>
                <c:pt idx="1033">
                  <c:v>103.6196974229473</c:v>
                </c:pt>
                <c:pt idx="1034">
                  <c:v>103.98903154589102</c:v>
                </c:pt>
                <c:pt idx="1035">
                  <c:v>103.90339716512094</c:v>
                </c:pt>
                <c:pt idx="1036">
                  <c:v>103.95827299771837</c:v>
                </c:pt>
                <c:pt idx="1037">
                  <c:v>103.65745829777111</c:v>
                </c:pt>
                <c:pt idx="1038">
                  <c:v>103.4920122996093</c:v>
                </c:pt>
                <c:pt idx="1039">
                  <c:v>103.56619320557023</c:v>
                </c:pt>
                <c:pt idx="1040">
                  <c:v>103.84975212337216</c:v>
                </c:pt>
                <c:pt idx="1041">
                  <c:v>103.74691627732142</c:v>
                </c:pt>
                <c:pt idx="1042">
                  <c:v>103.6497704942412</c:v>
                </c:pt>
                <c:pt idx="1043">
                  <c:v>103.6631621072727</c:v>
                </c:pt>
                <c:pt idx="1044">
                  <c:v>103.82280154445972</c:v>
                </c:pt>
                <c:pt idx="1045">
                  <c:v>104.25998661995092</c:v>
                </c:pt>
                <c:pt idx="1046">
                  <c:v>104.06413329812391</c:v>
                </c:pt>
                <c:pt idx="1047">
                  <c:v>103.96515427529658</c:v>
                </c:pt>
                <c:pt idx="1048">
                  <c:v>103.8604788813721</c:v>
                </c:pt>
                <c:pt idx="1049">
                  <c:v>103.79607511461531</c:v>
                </c:pt>
                <c:pt idx="1050">
                  <c:v>103.9084744943375</c:v>
                </c:pt>
                <c:pt idx="1051">
                  <c:v>103.99586586936476</c:v>
                </c:pt>
                <c:pt idx="1052">
                  <c:v>103.52224400605313</c:v>
                </c:pt>
                <c:pt idx="1053">
                  <c:v>103.53361076155225</c:v>
                </c:pt>
                <c:pt idx="1054">
                  <c:v>103.35678768666014</c:v>
                </c:pt>
                <c:pt idx="1055">
                  <c:v>104.18805449332572</c:v>
                </c:pt>
                <c:pt idx="1056">
                  <c:v>103.56608966299804</c:v>
                </c:pt>
                <c:pt idx="1057">
                  <c:v>103.73336295479257</c:v>
                </c:pt>
                <c:pt idx="1058">
                  <c:v>104.02843800496126</c:v>
                </c:pt>
                <c:pt idx="1059">
                  <c:v>103.75445820385306</c:v>
                </c:pt>
                <c:pt idx="1060">
                  <c:v>104.12549724563321</c:v>
                </c:pt>
                <c:pt idx="1061">
                  <c:v>103.76597077689709</c:v>
                </c:pt>
                <c:pt idx="1062">
                  <c:v>103.31688990211741</c:v>
                </c:pt>
                <c:pt idx="1063">
                  <c:v>103.80038772390309</c:v>
                </c:pt>
                <c:pt idx="1064">
                  <c:v>103.80428679726792</c:v>
                </c:pt>
                <c:pt idx="1065">
                  <c:v>103.53773627659284</c:v>
                </c:pt>
                <c:pt idx="1066">
                  <c:v>103.66352621594464</c:v>
                </c:pt>
                <c:pt idx="1067">
                  <c:v>103.21411490894043</c:v>
                </c:pt>
                <c:pt idx="1068">
                  <c:v>102.81432063287933</c:v>
                </c:pt>
                <c:pt idx="1069">
                  <c:v>103.74334582933351</c:v>
                </c:pt>
                <c:pt idx="1070">
                  <c:v>103.56629256509396</c:v>
                </c:pt>
                <c:pt idx="1071">
                  <c:v>102.92847168530834</c:v>
                </c:pt>
                <c:pt idx="1072">
                  <c:v>103.01599939505489</c:v>
                </c:pt>
                <c:pt idx="1073">
                  <c:v>103.03876745412374</c:v>
                </c:pt>
                <c:pt idx="1074">
                  <c:v>102.94174698641405</c:v>
                </c:pt>
                <c:pt idx="1075">
                  <c:v>103.42352035906215</c:v>
                </c:pt>
                <c:pt idx="1076">
                  <c:v>103.25775491821038</c:v>
                </c:pt>
                <c:pt idx="1077">
                  <c:v>103.16819589495803</c:v>
                </c:pt>
                <c:pt idx="1078">
                  <c:v>103.23308869794495</c:v>
                </c:pt>
                <c:pt idx="1079">
                  <c:v>103.25387675476327</c:v>
                </c:pt>
                <c:pt idx="1080">
                  <c:v>103.70343241821307</c:v>
                </c:pt>
                <c:pt idx="1081">
                  <c:v>104.16244482831782</c:v>
                </c:pt>
                <c:pt idx="1082">
                  <c:v>103.80443801583387</c:v>
                </c:pt>
                <c:pt idx="1083">
                  <c:v>103.54157583299138</c:v>
                </c:pt>
                <c:pt idx="1084">
                  <c:v>103.53965960491284</c:v>
                </c:pt>
                <c:pt idx="1085">
                  <c:v>103.91311639785465</c:v>
                </c:pt>
                <c:pt idx="1086">
                  <c:v>103.72248998585408</c:v>
                </c:pt>
                <c:pt idx="1087">
                  <c:v>103.36440577254135</c:v>
                </c:pt>
                <c:pt idx="1088">
                  <c:v>103.82546123219761</c:v>
                </c:pt>
                <c:pt idx="1089">
                  <c:v>103.91119332988843</c:v>
                </c:pt>
                <c:pt idx="1090">
                  <c:v>103.64066511111122</c:v>
                </c:pt>
                <c:pt idx="1091">
                  <c:v>103.65402896841221</c:v>
                </c:pt>
                <c:pt idx="1092">
                  <c:v>104.45999510559551</c:v>
                </c:pt>
                <c:pt idx="1093">
                  <c:v>103.80825856713446</c:v>
                </c:pt>
                <c:pt idx="1094">
                  <c:v>103.73028094147578</c:v>
                </c:pt>
                <c:pt idx="1095">
                  <c:v>103.63686117457682</c:v>
                </c:pt>
                <c:pt idx="1096">
                  <c:v>103.10340848192027</c:v>
                </c:pt>
                <c:pt idx="1097">
                  <c:v>103.56265737405579</c:v>
                </c:pt>
                <c:pt idx="1098">
                  <c:v>103.93606224771817</c:v>
                </c:pt>
                <c:pt idx="1099">
                  <c:v>103.65404253230071</c:v>
                </c:pt>
                <c:pt idx="1100">
                  <c:v>103.47488763702482</c:v>
                </c:pt>
                <c:pt idx="1101">
                  <c:v>103.48063092032865</c:v>
                </c:pt>
                <c:pt idx="1102">
                  <c:v>103.19479925465996</c:v>
                </c:pt>
                <c:pt idx="1103">
                  <c:v>103.2062621012667</c:v>
                </c:pt>
                <c:pt idx="1104">
                  <c:v>103.12236783606357</c:v>
                </c:pt>
                <c:pt idx="1105">
                  <c:v>103.17776255957067</c:v>
                </c:pt>
                <c:pt idx="1106">
                  <c:v>103.21002871222524</c:v>
                </c:pt>
                <c:pt idx="1107">
                  <c:v>103.30910629948768</c:v>
                </c:pt>
                <c:pt idx="1108">
                  <c:v>103.74373810097914</c:v>
                </c:pt>
                <c:pt idx="1109">
                  <c:v>103.12617848069104</c:v>
                </c:pt>
                <c:pt idx="1110">
                  <c:v>102.74697170758783</c:v>
                </c:pt>
                <c:pt idx="1111">
                  <c:v>103.2100702985357</c:v>
                </c:pt>
                <c:pt idx="1112">
                  <c:v>102.73374762377549</c:v>
                </c:pt>
                <c:pt idx="1113">
                  <c:v>103.01943450631174</c:v>
                </c:pt>
                <c:pt idx="1114">
                  <c:v>103.32440725178462</c:v>
                </c:pt>
                <c:pt idx="1115">
                  <c:v>102.98490729913711</c:v>
                </c:pt>
                <c:pt idx="1116">
                  <c:v>102.81134875252366</c:v>
                </c:pt>
                <c:pt idx="1117">
                  <c:v>103.19460517539522</c:v>
                </c:pt>
                <c:pt idx="1118">
                  <c:v>103.01149486764639</c:v>
                </c:pt>
                <c:pt idx="1119">
                  <c:v>103.20415387339202</c:v>
                </c:pt>
                <c:pt idx="1120">
                  <c:v>103.02286608962365</c:v>
                </c:pt>
                <c:pt idx="1121">
                  <c:v>102.93130626251066</c:v>
                </c:pt>
                <c:pt idx="1122">
                  <c:v>103.1012008083058</c:v>
                </c:pt>
                <c:pt idx="1123">
                  <c:v>103.00392586413999</c:v>
                </c:pt>
                <c:pt idx="1124">
                  <c:v>103.4692665008283</c:v>
                </c:pt>
                <c:pt idx="1125">
                  <c:v>103.12399514512356</c:v>
                </c:pt>
                <c:pt idx="1126">
                  <c:v>102.6717066173008</c:v>
                </c:pt>
                <c:pt idx="1127">
                  <c:v>102.93513347567411</c:v>
                </c:pt>
                <c:pt idx="1128">
                  <c:v>102.87387728816836</c:v>
                </c:pt>
                <c:pt idx="1129">
                  <c:v>102.89280172809168</c:v>
                </c:pt>
                <c:pt idx="1130">
                  <c:v>102.97111973215529</c:v>
                </c:pt>
                <c:pt idx="1131">
                  <c:v>102.97677396289636</c:v>
                </c:pt>
                <c:pt idx="1132">
                  <c:v>103.16948217977529</c:v>
                </c:pt>
                <c:pt idx="1133">
                  <c:v>102.99390060972586</c:v>
                </c:pt>
                <c:pt idx="1134">
                  <c:v>102.89655714654114</c:v>
                </c:pt>
                <c:pt idx="1135">
                  <c:v>102.7095623560844</c:v>
                </c:pt>
                <c:pt idx="1136">
                  <c:v>102.97878674681823</c:v>
                </c:pt>
                <c:pt idx="1137">
                  <c:v>102.72469622849567</c:v>
                </c:pt>
                <c:pt idx="1138">
                  <c:v>103.26883125380633</c:v>
                </c:pt>
                <c:pt idx="1139">
                  <c:v>103.44061902698887</c:v>
                </c:pt>
                <c:pt idx="1140">
                  <c:v>102.88905633544303</c:v>
                </c:pt>
                <c:pt idx="1141">
                  <c:v>102.9654762636812</c:v>
                </c:pt>
                <c:pt idx="1142">
                  <c:v>102.90791423739738</c:v>
                </c:pt>
                <c:pt idx="1143">
                  <c:v>103.34323047920694</c:v>
                </c:pt>
                <c:pt idx="1144">
                  <c:v>103.25172684930823</c:v>
                </c:pt>
                <c:pt idx="1145">
                  <c:v>103.35286875621536</c:v>
                </c:pt>
                <c:pt idx="1146">
                  <c:v>103.82049338765437</c:v>
                </c:pt>
                <c:pt idx="1147">
                  <c:v>103.71361436772686</c:v>
                </c:pt>
                <c:pt idx="1148">
                  <c:v>103.80317606193231</c:v>
                </c:pt>
                <c:pt idx="1149">
                  <c:v>103.53416781411391</c:v>
                </c:pt>
                <c:pt idx="1150">
                  <c:v>103.40034881512067</c:v>
                </c:pt>
                <c:pt idx="1151">
                  <c:v>103.94649282801549</c:v>
                </c:pt>
                <c:pt idx="1152">
                  <c:v>103.31058134680333</c:v>
                </c:pt>
                <c:pt idx="1153">
                  <c:v>103.40606140171801</c:v>
                </c:pt>
                <c:pt idx="1154">
                  <c:v>103.85292278419655</c:v>
                </c:pt>
                <c:pt idx="1155">
                  <c:v>103.78036733802337</c:v>
                </c:pt>
                <c:pt idx="1156">
                  <c:v>103.05265231413156</c:v>
                </c:pt>
                <c:pt idx="1157">
                  <c:v>103.2416966591605</c:v>
                </c:pt>
                <c:pt idx="1158">
                  <c:v>102.81540007349138</c:v>
                </c:pt>
                <c:pt idx="1159">
                  <c:v>103.18406013225811</c:v>
                </c:pt>
                <c:pt idx="1160">
                  <c:v>103.1784007098636</c:v>
                </c:pt>
                <c:pt idx="1161">
                  <c:v>103.10941501773601</c:v>
                </c:pt>
                <c:pt idx="1162">
                  <c:v>102.9335292326282</c:v>
                </c:pt>
                <c:pt idx="1163">
                  <c:v>102.22598599667951</c:v>
                </c:pt>
                <c:pt idx="1164">
                  <c:v>102.29142662976496</c:v>
                </c:pt>
                <c:pt idx="1165">
                  <c:v>102.50875282099651</c:v>
                </c:pt>
                <c:pt idx="1166">
                  <c:v>102.61184157202533</c:v>
                </c:pt>
                <c:pt idx="1167">
                  <c:v>102.67535873243037</c:v>
                </c:pt>
                <c:pt idx="1168">
                  <c:v>102.89096600828415</c:v>
                </c:pt>
                <c:pt idx="1169">
                  <c:v>102.27482512338699</c:v>
                </c:pt>
                <c:pt idx="1170">
                  <c:v>102.3142055702391</c:v>
                </c:pt>
                <c:pt idx="1171">
                  <c:v>101.79870225408762</c:v>
                </c:pt>
                <c:pt idx="1172">
                  <c:v>101.90926884010128</c:v>
                </c:pt>
                <c:pt idx="1173">
                  <c:v>102.18111079697869</c:v>
                </c:pt>
                <c:pt idx="1174">
                  <c:v>102.01982636574826</c:v>
                </c:pt>
                <c:pt idx="1175">
                  <c:v>102.06097955491857</c:v>
                </c:pt>
                <c:pt idx="1176">
                  <c:v>102.91293541071857</c:v>
                </c:pt>
                <c:pt idx="1177">
                  <c:v>102.91860978529699</c:v>
                </c:pt>
                <c:pt idx="1178">
                  <c:v>102.47002061754388</c:v>
                </c:pt>
                <c:pt idx="1179">
                  <c:v>102.74402282759057</c:v>
                </c:pt>
                <c:pt idx="1180">
                  <c:v>102.49251614348843</c:v>
                </c:pt>
                <c:pt idx="1181">
                  <c:v>102.21845262376398</c:v>
                </c:pt>
                <c:pt idx="1182">
                  <c:v>102.39495109133524</c:v>
                </c:pt>
                <c:pt idx="1183">
                  <c:v>102.76444380123233</c:v>
                </c:pt>
                <c:pt idx="1184">
                  <c:v>102.57494280014535</c:v>
                </c:pt>
                <c:pt idx="1185">
                  <c:v>103.03065291636142</c:v>
                </c:pt>
                <c:pt idx="1186">
                  <c:v>102.75877603708582</c:v>
                </c:pt>
                <c:pt idx="1187">
                  <c:v>102.50936393162893</c:v>
                </c:pt>
                <c:pt idx="1188">
                  <c:v>102.23360529782504</c:v>
                </c:pt>
                <c:pt idx="1189">
                  <c:v>102.77007764123607</c:v>
                </c:pt>
                <c:pt idx="1190">
                  <c:v>102.68380351301391</c:v>
                </c:pt>
                <c:pt idx="1191">
                  <c:v>102.72144075750784</c:v>
                </c:pt>
                <c:pt idx="1192">
                  <c:v>103.05335817324769</c:v>
                </c:pt>
                <c:pt idx="1193">
                  <c:v>102.47745565396689</c:v>
                </c:pt>
                <c:pt idx="1194">
                  <c:v>103.05717536133322</c:v>
                </c:pt>
                <c:pt idx="1195">
                  <c:v>103.06850710640421</c:v>
                </c:pt>
                <c:pt idx="1196">
                  <c:v>103.27133821873007</c:v>
                </c:pt>
                <c:pt idx="1197">
                  <c:v>103.40117547476567</c:v>
                </c:pt>
                <c:pt idx="1198">
                  <c:v>103.25685342723649</c:v>
                </c:pt>
                <c:pt idx="1199">
                  <c:v>103.27575499181977</c:v>
                </c:pt>
                <c:pt idx="1200">
                  <c:v>103.18559635505284</c:v>
                </c:pt>
                <c:pt idx="1201">
                  <c:v>103.31162516578372</c:v>
                </c:pt>
                <c:pt idx="1202">
                  <c:v>102.75922395807332</c:v>
                </c:pt>
                <c:pt idx="1203">
                  <c:v>103.15956544144437</c:v>
                </c:pt>
                <c:pt idx="1204">
                  <c:v>103.25731597956916</c:v>
                </c:pt>
                <c:pt idx="1205">
                  <c:v>102.63327737963377</c:v>
                </c:pt>
                <c:pt idx="1206">
                  <c:v>102.55047925160599</c:v>
                </c:pt>
                <c:pt idx="1207">
                  <c:v>103.01869129089062</c:v>
                </c:pt>
                <c:pt idx="1208">
                  <c:v>102.84009228773989</c:v>
                </c:pt>
                <c:pt idx="1209">
                  <c:v>102.75917267543299</c:v>
                </c:pt>
                <c:pt idx="1210">
                  <c:v>103.22182677032443</c:v>
                </c:pt>
                <c:pt idx="1211">
                  <c:v>102.97169086183877</c:v>
                </c:pt>
                <c:pt idx="1212">
                  <c:v>102.67832868655904</c:v>
                </c:pt>
                <c:pt idx="1213">
                  <c:v>102.30031591739166</c:v>
                </c:pt>
                <c:pt idx="1214">
                  <c:v>102.59362610178712</c:v>
                </c:pt>
                <c:pt idx="1215">
                  <c:v>102.40741604333955</c:v>
                </c:pt>
                <c:pt idx="1216">
                  <c:v>102.31897353346417</c:v>
                </c:pt>
                <c:pt idx="1217">
                  <c:v>101.98758863432894</c:v>
                </c:pt>
                <c:pt idx="1218">
                  <c:v>102.01740486501416</c:v>
                </c:pt>
                <c:pt idx="1219">
                  <c:v>102.38257197659308</c:v>
                </c:pt>
                <c:pt idx="1220">
                  <c:v>101.74257953499175</c:v>
                </c:pt>
                <c:pt idx="1221">
                  <c:v>102.32580890090181</c:v>
                </c:pt>
                <c:pt idx="1222">
                  <c:v>101.41256057794008</c:v>
                </c:pt>
                <c:pt idx="1223">
                  <c:v>101.36813791528098</c:v>
                </c:pt>
                <c:pt idx="1224">
                  <c:v>101.3977646173212</c:v>
                </c:pt>
                <c:pt idx="1225">
                  <c:v>101.04538915837765</c:v>
                </c:pt>
                <c:pt idx="1226">
                  <c:v>101.3480706202419</c:v>
                </c:pt>
                <c:pt idx="1227">
                  <c:v>101.66013560219528</c:v>
                </c:pt>
                <c:pt idx="1228">
                  <c:v>101.33338571586799</c:v>
                </c:pt>
                <c:pt idx="1229">
                  <c:v>101.79699862563125</c:v>
                </c:pt>
                <c:pt idx="1230">
                  <c:v>101.69537583002557</c:v>
                </c:pt>
                <c:pt idx="1231">
                  <c:v>101.26688600482082</c:v>
                </c:pt>
                <c:pt idx="1232">
                  <c:v>101.8823783561741</c:v>
                </c:pt>
                <c:pt idx="1233">
                  <c:v>101.91578582427179</c:v>
                </c:pt>
                <c:pt idx="1234">
                  <c:v>102.33779250413413</c:v>
                </c:pt>
                <c:pt idx="1235">
                  <c:v>102.36945370244761</c:v>
                </c:pt>
                <c:pt idx="1236">
                  <c:v>102.28436409208059</c:v>
                </c:pt>
                <c:pt idx="1237">
                  <c:v>102.66761434508896</c:v>
                </c:pt>
                <c:pt idx="1238">
                  <c:v>102.65080571137551</c:v>
                </c:pt>
                <c:pt idx="1239">
                  <c:v>102.54146408968519</c:v>
                </c:pt>
                <c:pt idx="1240">
                  <c:v>102.29366542485016</c:v>
                </c:pt>
                <c:pt idx="1241">
                  <c:v>103.11163939029849</c:v>
                </c:pt>
                <c:pt idx="1242">
                  <c:v>103.20793925882569</c:v>
                </c:pt>
                <c:pt idx="1243">
                  <c:v>103.56305978441387</c:v>
                </c:pt>
                <c:pt idx="1244">
                  <c:v>103.64809217543467</c:v>
                </c:pt>
                <c:pt idx="1245">
                  <c:v>103.46488474533393</c:v>
                </c:pt>
                <c:pt idx="1246">
                  <c:v>103.6480537823097</c:v>
                </c:pt>
                <c:pt idx="1247">
                  <c:v>103.4668004193481</c:v>
                </c:pt>
                <c:pt idx="1248">
                  <c:v>103.4518087143835</c:v>
                </c:pt>
                <c:pt idx="1249">
                  <c:v>103.51982027383538</c:v>
                </c:pt>
                <c:pt idx="1250">
                  <c:v>103.50284135031399</c:v>
                </c:pt>
                <c:pt idx="1251">
                  <c:v>103.50854934414696</c:v>
                </c:pt>
                <c:pt idx="1252">
                  <c:v>103.63115138661118</c:v>
                </c:pt>
                <c:pt idx="1253">
                  <c:v>103.44051177470996</c:v>
                </c:pt>
                <c:pt idx="1254">
                  <c:v>103.92766525688009</c:v>
                </c:pt>
                <c:pt idx="1255">
                  <c:v>103.56693126251585</c:v>
                </c:pt>
                <c:pt idx="1256">
                  <c:v>103.5763185319947</c:v>
                </c:pt>
                <c:pt idx="1257">
                  <c:v>103.77463092182145</c:v>
                </c:pt>
                <c:pt idx="1258">
                  <c:v>103.50446092158937</c:v>
                </c:pt>
                <c:pt idx="1259">
                  <c:v>103.3968583146718</c:v>
                </c:pt>
                <c:pt idx="1260">
                  <c:v>103.77473228188798</c:v>
                </c:pt>
                <c:pt idx="1261">
                  <c:v>103.40068198682181</c:v>
                </c:pt>
                <c:pt idx="1262">
                  <c:v>103.60461112519685</c:v>
                </c:pt>
                <c:pt idx="1263">
                  <c:v>104.06749229381283</c:v>
                </c:pt>
                <c:pt idx="1264">
                  <c:v>104.26207234680435</c:v>
                </c:pt>
                <c:pt idx="1265">
                  <c:v>103.68210807528439</c:v>
                </c:pt>
                <c:pt idx="1266">
                  <c:v>104.12216551691834</c:v>
                </c:pt>
                <c:pt idx="1267">
                  <c:v>103.75202493616239</c:v>
                </c:pt>
                <c:pt idx="1268">
                  <c:v>104.349056626234</c:v>
                </c:pt>
                <c:pt idx="1269">
                  <c:v>104.27740112056942</c:v>
                </c:pt>
                <c:pt idx="1270">
                  <c:v>104.45299200710329</c:v>
                </c:pt>
                <c:pt idx="1271">
                  <c:v>104.22070887618888</c:v>
                </c:pt>
                <c:pt idx="1272">
                  <c:v>104.11671146124161</c:v>
                </c:pt>
                <c:pt idx="1273">
                  <c:v>104.02982690598016</c:v>
                </c:pt>
                <c:pt idx="1274">
                  <c:v>104.03352088621479</c:v>
                </c:pt>
                <c:pt idx="1275">
                  <c:v>104.03536995257794</c:v>
                </c:pt>
                <c:pt idx="1276">
                  <c:v>104.12798278562151</c:v>
                </c:pt>
                <c:pt idx="1277">
                  <c:v>103.95600636036137</c:v>
                </c:pt>
                <c:pt idx="1278">
                  <c:v>103.74988991211885</c:v>
                </c:pt>
                <c:pt idx="1279">
                  <c:v>103.46832804316912</c:v>
                </c:pt>
                <c:pt idx="1280">
                  <c:v>103.30374340868424</c:v>
                </c:pt>
                <c:pt idx="1281">
                  <c:v>103.12408511102579</c:v>
                </c:pt>
                <c:pt idx="1282">
                  <c:v>103.45696873971291</c:v>
                </c:pt>
                <c:pt idx="1283">
                  <c:v>103.2755156122837</c:v>
                </c:pt>
                <c:pt idx="1284">
                  <c:v>103.87460126780383</c:v>
                </c:pt>
                <c:pt idx="1285">
                  <c:v>103.88980460608809</c:v>
                </c:pt>
                <c:pt idx="1286">
                  <c:v>103.8935880592676</c:v>
                </c:pt>
                <c:pt idx="1287">
                  <c:v>103.71595965257733</c:v>
                </c:pt>
                <c:pt idx="1288">
                  <c:v>103.64035226974522</c:v>
                </c:pt>
                <c:pt idx="1289">
                  <c:v>104.01453086759075</c:v>
                </c:pt>
                <c:pt idx="1290">
                  <c:v>104.13741169549321</c:v>
                </c:pt>
                <c:pt idx="1291">
                  <c:v>103.95780051199146</c:v>
                </c:pt>
                <c:pt idx="1292">
                  <c:v>104.03155247607812</c:v>
                </c:pt>
                <c:pt idx="1293">
                  <c:v>104.53408241076605</c:v>
                </c:pt>
                <c:pt idx="1294">
                  <c:v>104.52644858540584</c:v>
                </c:pt>
                <c:pt idx="1295">
                  <c:v>104.86634371092536</c:v>
                </c:pt>
                <c:pt idx="1296">
                  <c:v>104.81000791761657</c:v>
                </c:pt>
                <c:pt idx="1297">
                  <c:v>104.92925203217752</c:v>
                </c:pt>
                <c:pt idx="1298">
                  <c:v>104.1713813957046</c:v>
                </c:pt>
                <c:pt idx="1299">
                  <c:v>104.48471789114521</c:v>
                </c:pt>
                <c:pt idx="1300">
                  <c:v>104.27677120510786</c:v>
                </c:pt>
                <c:pt idx="1301">
                  <c:v>103.62357473093452</c:v>
                </c:pt>
                <c:pt idx="1302">
                  <c:v>103.08920415564458</c:v>
                </c:pt>
                <c:pt idx="1303">
                  <c:v>102.8172413581658</c:v>
                </c:pt>
                <c:pt idx="1304">
                  <c:v>102.72661628263371</c:v>
                </c:pt>
                <c:pt idx="1305">
                  <c:v>103.59333714403107</c:v>
                </c:pt>
                <c:pt idx="1306">
                  <c:v>103.61410193084821</c:v>
                </c:pt>
                <c:pt idx="1307">
                  <c:v>104.68577632389028</c:v>
                </c:pt>
                <c:pt idx="1308">
                  <c:v>104.14513936309217</c:v>
                </c:pt>
                <c:pt idx="1309">
                  <c:v>103.60620734463976</c:v>
                </c:pt>
                <c:pt idx="1310">
                  <c:v>103.03905295707945</c:v>
                </c:pt>
                <c:pt idx="1311">
                  <c:v>103.02405135380485</c:v>
                </c:pt>
                <c:pt idx="1312">
                  <c:v>103.1260401112568</c:v>
                </c:pt>
                <c:pt idx="1313">
                  <c:v>103.14368732722488</c:v>
                </c:pt>
                <c:pt idx="1314">
                  <c:v>103.24046972817268</c:v>
                </c:pt>
                <c:pt idx="1315">
                  <c:v>103.6085866875469</c:v>
                </c:pt>
                <c:pt idx="1316">
                  <c:v>103.23110174275664</c:v>
                </c:pt>
                <c:pt idx="1317">
                  <c:v>103.92735673460137</c:v>
                </c:pt>
                <c:pt idx="1318">
                  <c:v>102.88421426945894</c:v>
                </c:pt>
                <c:pt idx="1319">
                  <c:v>0</c:v>
                </c:pt>
                <c:pt idx="1320">
                  <c:v>103.24085091483563</c:v>
                </c:pt>
                <c:pt idx="1321">
                  <c:v>103.58367582212607</c:v>
                </c:pt>
                <c:pt idx="1322">
                  <c:v>103.45174119610016</c:v>
                </c:pt>
                <c:pt idx="1323">
                  <c:v>103.42529741568755</c:v>
                </c:pt>
                <c:pt idx="1324">
                  <c:v>103.85815774433549</c:v>
                </c:pt>
                <c:pt idx="1325">
                  <c:v>104.10628202870481</c:v>
                </c:pt>
                <c:pt idx="1326">
                  <c:v>103.51711015533553</c:v>
                </c:pt>
                <c:pt idx="1327">
                  <c:v>103.77461612758189</c:v>
                </c:pt>
                <c:pt idx="1328">
                  <c:v>103.29307986669845</c:v>
                </c:pt>
                <c:pt idx="1329">
                  <c:v>103.35306739749076</c:v>
                </c:pt>
                <c:pt idx="1330">
                  <c:v>102.98275461542944</c:v>
                </c:pt>
                <c:pt idx="1331">
                  <c:v>102.49217551356291</c:v>
                </c:pt>
                <c:pt idx="1332">
                  <c:v>101.81604024144698</c:v>
                </c:pt>
                <c:pt idx="1333">
                  <c:v>102.49972720506942</c:v>
                </c:pt>
                <c:pt idx="1334">
                  <c:v>102.21630466979451</c:v>
                </c:pt>
                <c:pt idx="1335">
                  <c:v>101.74706389435546</c:v>
                </c:pt>
                <c:pt idx="1336">
                  <c:v>101.67557330659747</c:v>
                </c:pt>
                <c:pt idx="1337">
                  <c:v>101.52133509379213</c:v>
                </c:pt>
                <c:pt idx="1338">
                  <c:v>101.67660971528781</c:v>
                </c:pt>
                <c:pt idx="1339">
                  <c:v>100.89229348669757</c:v>
                </c:pt>
                <c:pt idx="1340">
                  <c:v>101.86736752515677</c:v>
                </c:pt>
                <c:pt idx="1341">
                  <c:v>102.36933148323445</c:v>
                </c:pt>
                <c:pt idx="1342">
                  <c:v>102.69473513199245</c:v>
                </c:pt>
                <c:pt idx="1343">
                  <c:v>103.1258546275828</c:v>
                </c:pt>
                <c:pt idx="1344">
                  <c:v>102.75850972675575</c:v>
                </c:pt>
                <c:pt idx="1345">
                  <c:v>102.40611307078636</c:v>
                </c:pt>
                <c:pt idx="1346">
                  <c:v>102.84102969978299</c:v>
                </c:pt>
                <c:pt idx="1347">
                  <c:v>103.23505339941487</c:v>
                </c:pt>
                <c:pt idx="1348">
                  <c:v>103.15574249009663</c:v>
                </c:pt>
                <c:pt idx="1349">
                  <c:v>103.47260780633947</c:v>
                </c:pt>
                <c:pt idx="1350">
                  <c:v>103.50274912078793</c:v>
                </c:pt>
                <c:pt idx="1351">
                  <c:v>103.14417564736388</c:v>
                </c:pt>
                <c:pt idx="1352">
                  <c:v>103.73874969487024</c:v>
                </c:pt>
                <c:pt idx="1353">
                  <c:v>103.21554402828605</c:v>
                </c:pt>
                <c:pt idx="1354">
                  <c:v>103.32311498728804</c:v>
                </c:pt>
                <c:pt idx="1355">
                  <c:v>102.68262371981488</c:v>
                </c:pt>
                <c:pt idx="1356">
                  <c:v>102.31793066860531</c:v>
                </c:pt>
                <c:pt idx="1357">
                  <c:v>101.96805245168176</c:v>
                </c:pt>
                <c:pt idx="1358">
                  <c:v>102.27557363787801</c:v>
                </c:pt>
                <c:pt idx="1359">
                  <c:v>102.56090605966021</c:v>
                </c:pt>
                <c:pt idx="1360">
                  <c:v>102.4682554496373</c:v>
                </c:pt>
                <c:pt idx="1361">
                  <c:v>101.85138568342782</c:v>
                </c:pt>
                <c:pt idx="1362">
                  <c:v>101.67532388904132</c:v>
                </c:pt>
                <c:pt idx="1363">
                  <c:v>101.30468266017016</c:v>
                </c:pt>
                <c:pt idx="1364">
                  <c:v>102.30533332830819</c:v>
                </c:pt>
                <c:pt idx="1365">
                  <c:v>101.79017618231616</c:v>
                </c:pt>
                <c:pt idx="1366">
                  <c:v>101.38447947687614</c:v>
                </c:pt>
                <c:pt idx="1367">
                  <c:v>101.06166517496219</c:v>
                </c:pt>
                <c:pt idx="1368">
                  <c:v>101.55827969386914</c:v>
                </c:pt>
                <c:pt idx="1369">
                  <c:v>101.58041278183255</c:v>
                </c:pt>
                <c:pt idx="1370">
                  <c:v>101.59884210186017</c:v>
                </c:pt>
                <c:pt idx="1371">
                  <c:v>101.69345988807916</c:v>
                </c:pt>
                <c:pt idx="1372">
                  <c:v>101.61914491868052</c:v>
                </c:pt>
                <c:pt idx="1373">
                  <c:v>101.65602961179108</c:v>
                </c:pt>
                <c:pt idx="1374">
                  <c:v>102.13858161447475</c:v>
                </c:pt>
                <c:pt idx="1375">
                  <c:v>102.32980115286978</c:v>
                </c:pt>
                <c:pt idx="1376">
                  <c:v>101.98437427134743</c:v>
                </c:pt>
                <c:pt idx="1377">
                  <c:v>102.37249392163442</c:v>
                </c:pt>
                <c:pt idx="1378">
                  <c:v>102.66226070556969</c:v>
                </c:pt>
                <c:pt idx="1379">
                  <c:v>102.50808825602196</c:v>
                </c:pt>
                <c:pt idx="1380">
                  <c:v>102.59913207580036</c:v>
                </c:pt>
                <c:pt idx="1381">
                  <c:v>102.41518066035252</c:v>
                </c:pt>
                <c:pt idx="1382">
                  <c:v>102.79240562450602</c:v>
                </c:pt>
                <c:pt idx="1383">
                  <c:v>102.59914338348079</c:v>
                </c:pt>
                <c:pt idx="1384">
                  <c:v>102.89464302946345</c:v>
                </c:pt>
                <c:pt idx="1385">
                  <c:v>103.06742389849748</c:v>
                </c:pt>
                <c:pt idx="1386">
                  <c:v>102.63632792782114</c:v>
                </c:pt>
                <c:pt idx="1387">
                  <c:v>103.02674257587482</c:v>
                </c:pt>
                <c:pt idx="1388">
                  <c:v>103.22761410738549</c:v>
                </c:pt>
                <c:pt idx="1389">
                  <c:v>101.76041524115568</c:v>
                </c:pt>
                <c:pt idx="1390">
                  <c:v>102.60654971874777</c:v>
                </c:pt>
                <c:pt idx="1391">
                  <c:v>102.97854564715038</c:v>
                </c:pt>
                <c:pt idx="1392">
                  <c:v>102.76650466898465</c:v>
                </c:pt>
                <c:pt idx="1393">
                  <c:v>103.98275831084663</c:v>
                </c:pt>
                <c:pt idx="1394">
                  <c:v>104.4704117573267</c:v>
                </c:pt>
                <c:pt idx="1395">
                  <c:v>104.02231561924705</c:v>
                </c:pt>
                <c:pt idx="1396">
                  <c:v>104.47989175540869</c:v>
                </c:pt>
                <c:pt idx="1397">
                  <c:v>103.98383616872111</c:v>
                </c:pt>
                <c:pt idx="1398">
                  <c:v>103.32297536027519</c:v>
                </c:pt>
                <c:pt idx="1399">
                  <c:v>103.70462493966998</c:v>
                </c:pt>
                <c:pt idx="1400">
                  <c:v>103.71210202607394</c:v>
                </c:pt>
                <c:pt idx="1401">
                  <c:v>103.06057876663009</c:v>
                </c:pt>
                <c:pt idx="1402">
                  <c:v>102.96564335408441</c:v>
                </c:pt>
                <c:pt idx="1403">
                  <c:v>101.59164614745607</c:v>
                </c:pt>
                <c:pt idx="1404">
                  <c:v>101.7031396134329</c:v>
                </c:pt>
                <c:pt idx="1405">
                  <c:v>101.71602125671717</c:v>
                </c:pt>
                <c:pt idx="1406">
                  <c:v>101.16470694950961</c:v>
                </c:pt>
                <c:pt idx="1407">
                  <c:v>101.35645397453106</c:v>
                </c:pt>
                <c:pt idx="1408">
                  <c:v>101.36013017188343</c:v>
                </c:pt>
                <c:pt idx="1409">
                  <c:v>100.43073351692981</c:v>
                </c:pt>
                <c:pt idx="1410">
                  <c:v>101.28348790524809</c:v>
                </c:pt>
                <c:pt idx="1411">
                  <c:v>101.02597597792125</c:v>
                </c:pt>
                <c:pt idx="1412">
                  <c:v>101.10453120675136</c:v>
                </c:pt>
                <c:pt idx="1413">
                  <c:v>101.30728446947151</c:v>
                </c:pt>
                <c:pt idx="1414">
                  <c:v>100.30618492579194</c:v>
                </c:pt>
                <c:pt idx="1415">
                  <c:v>100.57476698718068</c:v>
                </c:pt>
                <c:pt idx="1416">
                  <c:v>101.23239221043359</c:v>
                </c:pt>
                <c:pt idx="1417">
                  <c:v>101.7093097676256</c:v>
                </c:pt>
                <c:pt idx="1418">
                  <c:v>101.97963542571947</c:v>
                </c:pt>
                <c:pt idx="1419">
                  <c:v>102.81089591133681</c:v>
                </c:pt>
                <c:pt idx="1420">
                  <c:v>102.42890861480232</c:v>
                </c:pt>
                <c:pt idx="1421">
                  <c:v>102.94516025472466</c:v>
                </c:pt>
                <c:pt idx="1422">
                  <c:v>103.08855389412979</c:v>
                </c:pt>
                <c:pt idx="1423">
                  <c:v>103.12381700221064</c:v>
                </c:pt>
                <c:pt idx="1424">
                  <c:v>103.8645053949574</c:v>
                </c:pt>
                <c:pt idx="1425">
                  <c:v>104.59370280191601</c:v>
                </c:pt>
                <c:pt idx="1426">
                  <c:v>103.4141881660598</c:v>
                </c:pt>
                <c:pt idx="1427">
                  <c:v>103.23929053945137</c:v>
                </c:pt>
                <c:pt idx="1428">
                  <c:v>102.91538735900305</c:v>
                </c:pt>
                <c:pt idx="1429">
                  <c:v>103.41085303202384</c:v>
                </c:pt>
                <c:pt idx="1430">
                  <c:v>104.08920371708153</c:v>
                </c:pt>
                <c:pt idx="1431">
                  <c:v>103.7539946559299</c:v>
                </c:pt>
                <c:pt idx="1432">
                  <c:v>103.48376399225015</c:v>
                </c:pt>
                <c:pt idx="1433">
                  <c:v>103.69826760453869</c:v>
                </c:pt>
                <c:pt idx="1434">
                  <c:v>103.53980240655632</c:v>
                </c:pt>
                <c:pt idx="1435">
                  <c:v>103.41109074510874</c:v>
                </c:pt>
                <c:pt idx="1436">
                  <c:v>103.37187428046711</c:v>
                </c:pt>
                <c:pt idx="1437">
                  <c:v>103.50772482920659</c:v>
                </c:pt>
                <c:pt idx="1438">
                  <c:v>103.75341057521082</c:v>
                </c:pt>
                <c:pt idx="1439">
                  <c:v>102.77208332432366</c:v>
                </c:pt>
                <c:pt idx="1440">
                  <c:v>103.10161532165984</c:v>
                </c:pt>
                <c:pt idx="1441">
                  <c:v>103.67713330833037</c:v>
                </c:pt>
                <c:pt idx="1442">
                  <c:v>103.25796204586894</c:v>
                </c:pt>
                <c:pt idx="1443">
                  <c:v>103.35105406736304</c:v>
                </c:pt>
                <c:pt idx="1444">
                  <c:v>102.91912183090903</c:v>
                </c:pt>
                <c:pt idx="1445">
                  <c:v>102.59858619239043</c:v>
                </c:pt>
                <c:pt idx="1446">
                  <c:v>103.09790792976204</c:v>
                </c:pt>
                <c:pt idx="1447">
                  <c:v>102.47889634395699</c:v>
                </c:pt>
                <c:pt idx="1448">
                  <c:v>102.61842457702672</c:v>
                </c:pt>
                <c:pt idx="1449">
                  <c:v>103.3029344494386</c:v>
                </c:pt>
                <c:pt idx="1450">
                  <c:v>102.9297836419414</c:v>
                </c:pt>
                <c:pt idx="1451">
                  <c:v>102.7617436053128</c:v>
                </c:pt>
                <c:pt idx="1452">
                  <c:v>102.11597344482195</c:v>
                </c:pt>
                <c:pt idx="1453">
                  <c:v>101.66962518133916</c:v>
                </c:pt>
                <c:pt idx="1454">
                  <c:v>102.26093044495435</c:v>
                </c:pt>
                <c:pt idx="1455">
                  <c:v>102.36536800516856</c:v>
                </c:pt>
                <c:pt idx="1456">
                  <c:v>102.54468913723115</c:v>
                </c:pt>
                <c:pt idx="1457">
                  <c:v>102.53257230246732</c:v>
                </c:pt>
                <c:pt idx="1458">
                  <c:v>102.11708497011438</c:v>
                </c:pt>
                <c:pt idx="1459">
                  <c:v>102.13553471784373</c:v>
                </c:pt>
                <c:pt idx="1460">
                  <c:v>101.87052046422768</c:v>
                </c:pt>
                <c:pt idx="1461">
                  <c:v>101.58492439941934</c:v>
                </c:pt>
                <c:pt idx="1462">
                  <c:v>102.83345589901172</c:v>
                </c:pt>
                <c:pt idx="1463">
                  <c:v>102.90797004468773</c:v>
                </c:pt>
                <c:pt idx="1464">
                  <c:v>102.64309365838248</c:v>
                </c:pt>
                <c:pt idx="1465">
                  <c:v>103.29736866951453</c:v>
                </c:pt>
                <c:pt idx="1466">
                  <c:v>102.92556829350936</c:v>
                </c:pt>
                <c:pt idx="1467">
                  <c:v>103.29685207227804</c:v>
                </c:pt>
                <c:pt idx="1468">
                  <c:v>103.99765632842008</c:v>
                </c:pt>
                <c:pt idx="1469">
                  <c:v>103.63517261741427</c:v>
                </c:pt>
                <c:pt idx="1470">
                  <c:v>103.70242103420777</c:v>
                </c:pt>
                <c:pt idx="1471">
                  <c:v>103.87629038497128</c:v>
                </c:pt>
                <c:pt idx="1472">
                  <c:v>103.83497587890763</c:v>
                </c:pt>
                <c:pt idx="1473">
                  <c:v>103.93049298942528</c:v>
                </c:pt>
                <c:pt idx="1474">
                  <c:v>104.42292555229639</c:v>
                </c:pt>
                <c:pt idx="1475">
                  <c:v>104.33489599900784</c:v>
                </c:pt>
                <c:pt idx="1476">
                  <c:v>103.49962864176588</c:v>
                </c:pt>
                <c:pt idx="1477">
                  <c:v>103.24466868628096</c:v>
                </c:pt>
                <c:pt idx="1478">
                  <c:v>104.16444674192279</c:v>
                </c:pt>
                <c:pt idx="1479">
                  <c:v>103.99210517384972</c:v>
                </c:pt>
                <c:pt idx="1480">
                  <c:v>104.08391340593839</c:v>
                </c:pt>
                <c:pt idx="1481">
                  <c:v>103.98464239442302</c:v>
                </c:pt>
                <c:pt idx="1482">
                  <c:v>103.7824006985504</c:v>
                </c:pt>
                <c:pt idx="1483">
                  <c:v>102.87002189277693</c:v>
                </c:pt>
                <c:pt idx="1484">
                  <c:v>103.35504683170359</c:v>
                </c:pt>
                <c:pt idx="1485">
                  <c:v>103.74650061883823</c:v>
                </c:pt>
                <c:pt idx="1486">
                  <c:v>103.84766482862695</c:v>
                </c:pt>
                <c:pt idx="1487">
                  <c:v>103.57402929928922</c:v>
                </c:pt>
                <c:pt idx="1488">
                  <c:v>103.55542272900882</c:v>
                </c:pt>
                <c:pt idx="1489">
                  <c:v>103.75400335866311</c:v>
                </c:pt>
                <c:pt idx="1490">
                  <c:v>104.40619027141496</c:v>
                </c:pt>
                <c:pt idx="1491">
                  <c:v>104.04633808295317</c:v>
                </c:pt>
                <c:pt idx="1492">
                  <c:v>103.57590485344477</c:v>
                </c:pt>
                <c:pt idx="1493">
                  <c:v>104.04819503126123</c:v>
                </c:pt>
                <c:pt idx="1494">
                  <c:v>104.22248993341414</c:v>
                </c:pt>
                <c:pt idx="1495">
                  <c:v>104.31247688319446</c:v>
                </c:pt>
                <c:pt idx="1496">
                  <c:v>104.67596322588265</c:v>
                </c:pt>
                <c:pt idx="1497">
                  <c:v>104.48108636560555</c:v>
                </c:pt>
                <c:pt idx="1498">
                  <c:v>103.82161732481552</c:v>
                </c:pt>
                <c:pt idx="1499">
                  <c:v>104.26565513594471</c:v>
                </c:pt>
                <c:pt idx="1500">
                  <c:v>104.16828730030946</c:v>
                </c:pt>
                <c:pt idx="1501">
                  <c:v>104.07086440869689</c:v>
                </c:pt>
                <c:pt idx="1502">
                  <c:v>104.6364990092631</c:v>
                </c:pt>
                <c:pt idx="1503">
                  <c:v>104.35369932340765</c:v>
                </c:pt>
                <c:pt idx="1504">
                  <c:v>104.63657996346068</c:v>
                </c:pt>
                <c:pt idx="1505">
                  <c:v>104.64784637736118</c:v>
                </c:pt>
                <c:pt idx="1506">
                  <c:v>104.65725940278324</c:v>
                </c:pt>
                <c:pt idx="1507">
                  <c:v>104.66100666378136</c:v>
                </c:pt>
                <c:pt idx="1508">
                  <c:v>104.20944394310585</c:v>
                </c:pt>
                <c:pt idx="1509">
                  <c:v>104.68354698153459</c:v>
                </c:pt>
                <c:pt idx="1510">
                  <c:v>104.31246984228899</c:v>
                </c:pt>
                <c:pt idx="1511">
                  <c:v>103.82719356192086</c:v>
                </c:pt>
                <c:pt idx="1512">
                  <c:v>103.85889635956245</c:v>
                </c:pt>
                <c:pt idx="1513">
                  <c:v>104.15124580304064</c:v>
                </c:pt>
                <c:pt idx="1514">
                  <c:v>103.30035423439479</c:v>
                </c:pt>
                <c:pt idx="1515">
                  <c:v>103.20850155131969</c:v>
                </c:pt>
                <c:pt idx="1516">
                  <c:v>103.09626880703196</c:v>
                </c:pt>
                <c:pt idx="1517">
                  <c:v>102.73257381024034</c:v>
                </c:pt>
                <c:pt idx="1518">
                  <c:v>102.54519185776277</c:v>
                </c:pt>
                <c:pt idx="1519">
                  <c:v>102.73075749150503</c:v>
                </c:pt>
                <c:pt idx="1520">
                  <c:v>102.32655306108639</c:v>
                </c:pt>
                <c:pt idx="1521">
                  <c:v>102.5854525907752</c:v>
                </c:pt>
                <c:pt idx="1522">
                  <c:v>102.40000674187546</c:v>
                </c:pt>
                <c:pt idx="1523">
                  <c:v>102.20900534276251</c:v>
                </c:pt>
                <c:pt idx="1524">
                  <c:v>102.00891100944919</c:v>
                </c:pt>
                <c:pt idx="1525">
                  <c:v>102.16313354023703</c:v>
                </c:pt>
                <c:pt idx="1526">
                  <c:v>102.23835760569457</c:v>
                </c:pt>
                <c:pt idx="1527">
                  <c:v>102.04567004351263</c:v>
                </c:pt>
                <c:pt idx="1528">
                  <c:v>101.84202428468907</c:v>
                </c:pt>
                <c:pt idx="1529">
                  <c:v>101.82374552522714</c:v>
                </c:pt>
                <c:pt idx="1530">
                  <c:v>101.18358984849945</c:v>
                </c:pt>
                <c:pt idx="1531">
                  <c:v>101.67137477452479</c:v>
                </c:pt>
                <c:pt idx="1532">
                  <c:v>101.56311261398808</c:v>
                </c:pt>
                <c:pt idx="1533">
                  <c:v>101.74849399991221</c:v>
                </c:pt>
                <c:pt idx="1534">
                  <c:v>102.40526755920182</c:v>
                </c:pt>
                <c:pt idx="1535">
                  <c:v>101.97774200277493</c:v>
                </c:pt>
                <c:pt idx="1536">
                  <c:v>101.988770525539</c:v>
                </c:pt>
                <c:pt idx="1537">
                  <c:v>102.35034421498362</c:v>
                </c:pt>
                <c:pt idx="1538">
                  <c:v>102.7376853474978</c:v>
                </c:pt>
                <c:pt idx="1539">
                  <c:v>102.59649807367205</c:v>
                </c:pt>
                <c:pt idx="1540">
                  <c:v>102.20347048948635</c:v>
                </c:pt>
                <c:pt idx="1541">
                  <c:v>102.42577330727227</c:v>
                </c:pt>
                <c:pt idx="1542">
                  <c:v>102.18326316758336</c:v>
                </c:pt>
                <c:pt idx="1543">
                  <c:v>102.03980994724719</c:v>
                </c:pt>
                <c:pt idx="1544">
                  <c:v>102.47733231653196</c:v>
                </c:pt>
                <c:pt idx="1545">
                  <c:v>102.32643169189402</c:v>
                </c:pt>
                <c:pt idx="1546">
                  <c:v>102.58028064685325</c:v>
                </c:pt>
                <c:pt idx="1547">
                  <c:v>102.42547798830705</c:v>
                </c:pt>
                <c:pt idx="1548">
                  <c:v>102.26144090009898</c:v>
                </c:pt>
                <c:pt idx="1549">
                  <c:v>101.86639049047093</c:v>
                </c:pt>
                <c:pt idx="1550">
                  <c:v>101.59165949701857</c:v>
                </c:pt>
                <c:pt idx="1551">
                  <c:v>101.61527216028759</c:v>
                </c:pt>
                <c:pt idx="1552">
                  <c:v>101.75119233802324</c:v>
                </c:pt>
                <c:pt idx="1553">
                  <c:v>102.2088560129389</c:v>
                </c:pt>
                <c:pt idx="1554">
                  <c:v>101.93023959136745</c:v>
                </c:pt>
                <c:pt idx="1555">
                  <c:v>101.95502936001084</c:v>
                </c:pt>
                <c:pt idx="1556">
                  <c:v>101.5830470031227</c:v>
                </c:pt>
                <c:pt idx="1557">
                  <c:v>101.71235216250643</c:v>
                </c:pt>
                <c:pt idx="1558">
                  <c:v>101.92606470570044</c:v>
                </c:pt>
                <c:pt idx="1559">
                  <c:v>101.93883886821503</c:v>
                </c:pt>
                <c:pt idx="1560">
                  <c:v>102.36711272399036</c:v>
                </c:pt>
                <c:pt idx="1561">
                  <c:v>102.10433575975784</c:v>
                </c:pt>
                <c:pt idx="1562">
                  <c:v>102.18884056422075</c:v>
                </c:pt>
                <c:pt idx="1563">
                  <c:v>102.73450773577572</c:v>
                </c:pt>
                <c:pt idx="1564">
                  <c:v>101.96655798485467</c:v>
                </c:pt>
                <c:pt idx="1565">
                  <c:v>102.44234210357726</c:v>
                </c:pt>
                <c:pt idx="1566">
                  <c:v>102.57658409114981</c:v>
                </c:pt>
                <c:pt idx="1567">
                  <c:v>102.27152241829289</c:v>
                </c:pt>
                <c:pt idx="1568">
                  <c:v>102.7284925310469</c:v>
                </c:pt>
                <c:pt idx="1569">
                  <c:v>102.44727303614413</c:v>
                </c:pt>
                <c:pt idx="1570">
                  <c:v>102.31267971562112</c:v>
                </c:pt>
                <c:pt idx="1571">
                  <c:v>101.98652919316341</c:v>
                </c:pt>
                <c:pt idx="1572">
                  <c:v>100.92146370002324</c:v>
                </c:pt>
                <c:pt idx="1573">
                  <c:v>100.07748093320563</c:v>
                </c:pt>
                <c:pt idx="1574">
                  <c:v>99.722013005544468</c:v>
                </c:pt>
                <c:pt idx="1575">
                  <c:v>99.170502691258591</c:v>
                </c:pt>
                <c:pt idx="1576">
                  <c:v>99.091648987817877</c:v>
                </c:pt>
                <c:pt idx="1577">
                  <c:v>99.218842334359081</c:v>
                </c:pt>
                <c:pt idx="1578">
                  <c:v>99.835687444168258</c:v>
                </c:pt>
                <c:pt idx="1579">
                  <c:v>100.83607246912716</c:v>
                </c:pt>
                <c:pt idx="1580">
                  <c:v>99.669074999656956</c:v>
                </c:pt>
                <c:pt idx="1581">
                  <c:v>99.425147857620061</c:v>
                </c:pt>
                <c:pt idx="1582">
                  <c:v>100.08661988082537</c:v>
                </c:pt>
                <c:pt idx="1583">
                  <c:v>99.253077221570607</c:v>
                </c:pt>
                <c:pt idx="1584">
                  <c:v>99.541397557435729</c:v>
                </c:pt>
                <c:pt idx="1585">
                  <c:v>99.932607846244522</c:v>
                </c:pt>
                <c:pt idx="1586">
                  <c:v>98.980508450483967</c:v>
                </c:pt>
                <c:pt idx="1587">
                  <c:v>98.6609711062315</c:v>
                </c:pt>
                <c:pt idx="1588">
                  <c:v>98.654397922805032</c:v>
                </c:pt>
                <c:pt idx="1589">
                  <c:v>98.75869880259124</c:v>
                </c:pt>
                <c:pt idx="1590">
                  <c:v>98.858849391006942</c:v>
                </c:pt>
                <c:pt idx="1591">
                  <c:v>99.084128865965482</c:v>
                </c:pt>
                <c:pt idx="1592">
                  <c:v>98.787076049566281</c:v>
                </c:pt>
                <c:pt idx="1593">
                  <c:v>98.88524338608697</c:v>
                </c:pt>
                <c:pt idx="1594">
                  <c:v>99.02659904021084</c:v>
                </c:pt>
                <c:pt idx="1595">
                  <c:v>99.125349703092326</c:v>
                </c:pt>
                <c:pt idx="1596">
                  <c:v>99.59463157617779</c:v>
                </c:pt>
                <c:pt idx="1597">
                  <c:v>99.863923653973757</c:v>
                </c:pt>
                <c:pt idx="1598">
                  <c:v>100.23939445089188</c:v>
                </c:pt>
                <c:pt idx="1599">
                  <c:v>100.70450652386162</c:v>
                </c:pt>
                <c:pt idx="1600">
                  <c:v>100.91295923287892</c:v>
                </c:pt>
                <c:pt idx="1601">
                  <c:v>100.50591393398743</c:v>
                </c:pt>
                <c:pt idx="1602">
                  <c:v>100.19144924867624</c:v>
                </c:pt>
                <c:pt idx="1603">
                  <c:v>100.40369758866858</c:v>
                </c:pt>
                <c:pt idx="1604">
                  <c:v>100.52258012143551</c:v>
                </c:pt>
                <c:pt idx="1605">
                  <c:v>100.59348134405666</c:v>
                </c:pt>
                <c:pt idx="1606">
                  <c:v>100.91649214063155</c:v>
                </c:pt>
                <c:pt idx="1607">
                  <c:v>100.5821514298059</c:v>
                </c:pt>
                <c:pt idx="1608">
                  <c:v>100.65658752837071</c:v>
                </c:pt>
                <c:pt idx="1609">
                  <c:v>100.99097443844563</c:v>
                </c:pt>
                <c:pt idx="1610">
                  <c:v>100.2145601694435</c:v>
                </c:pt>
                <c:pt idx="1611">
                  <c:v>100.51812198765631</c:v>
                </c:pt>
                <c:pt idx="1612">
                  <c:v>101.09840195457505</c:v>
                </c:pt>
                <c:pt idx="1613">
                  <c:v>101.40243692274476</c:v>
                </c:pt>
                <c:pt idx="1614">
                  <c:v>101.47735424649954</c:v>
                </c:pt>
                <c:pt idx="1615">
                  <c:v>101.54495253170739</c:v>
                </c:pt>
                <c:pt idx="1616">
                  <c:v>100.88540104081407</c:v>
                </c:pt>
                <c:pt idx="1617">
                  <c:v>101.34362657296019</c:v>
                </c:pt>
                <c:pt idx="1618">
                  <c:v>101.39822615260071</c:v>
                </c:pt>
                <c:pt idx="1619">
                  <c:v>100.85379195550854</c:v>
                </c:pt>
                <c:pt idx="1620">
                  <c:v>101.1624877450497</c:v>
                </c:pt>
                <c:pt idx="1621">
                  <c:v>101.29250279322237</c:v>
                </c:pt>
                <c:pt idx="1622">
                  <c:v>101.49299396820895</c:v>
                </c:pt>
                <c:pt idx="1623">
                  <c:v>101.55224533522306</c:v>
                </c:pt>
                <c:pt idx="1624">
                  <c:v>101.33467920879767</c:v>
                </c:pt>
                <c:pt idx="1625">
                  <c:v>101.19820706364422</c:v>
                </c:pt>
                <c:pt idx="1626">
                  <c:v>101.62778894863784</c:v>
                </c:pt>
                <c:pt idx="1627">
                  <c:v>100.85548393170356</c:v>
                </c:pt>
                <c:pt idx="1628">
                  <c:v>101.25087888683227</c:v>
                </c:pt>
                <c:pt idx="1629">
                  <c:v>101.55979357601505</c:v>
                </c:pt>
                <c:pt idx="1630">
                  <c:v>100.5203461872818</c:v>
                </c:pt>
                <c:pt idx="1631">
                  <c:v>100.70494174634622</c:v>
                </c:pt>
                <c:pt idx="1632">
                  <c:v>101.33413611175104</c:v>
                </c:pt>
                <c:pt idx="1633">
                  <c:v>101.15760028267067</c:v>
                </c:pt>
                <c:pt idx="1634">
                  <c:v>101.08092733014935</c:v>
                </c:pt>
                <c:pt idx="1635">
                  <c:v>101.27457671469239</c:v>
                </c:pt>
                <c:pt idx="1636">
                  <c:v>101.13723797758911</c:v>
                </c:pt>
                <c:pt idx="1637">
                  <c:v>101.02702730449575</c:v>
                </c:pt>
                <c:pt idx="1638">
                  <c:v>100.92374637602902</c:v>
                </c:pt>
                <c:pt idx="1639">
                  <c:v>100.68129514875655</c:v>
                </c:pt>
                <c:pt idx="1640">
                  <c:v>100.63115854673369</c:v>
                </c:pt>
                <c:pt idx="1641">
                  <c:v>100.384909769346</c:v>
                </c:pt>
                <c:pt idx="1642">
                  <c:v>100.20852038772705</c:v>
                </c:pt>
                <c:pt idx="1643">
                  <c:v>99.587278249981694</c:v>
                </c:pt>
                <c:pt idx="1644">
                  <c:v>99.045252744021155</c:v>
                </c:pt>
                <c:pt idx="1645">
                  <c:v>99.574344489101776</c:v>
                </c:pt>
                <c:pt idx="1646">
                  <c:v>99.210188435137297</c:v>
                </c:pt>
                <c:pt idx="1647">
                  <c:v>98.030666164261916</c:v>
                </c:pt>
                <c:pt idx="1648">
                  <c:v>98.328191018927242</c:v>
                </c:pt>
                <c:pt idx="1649">
                  <c:v>97.349413766446361</c:v>
                </c:pt>
                <c:pt idx="1650">
                  <c:v>96.875188392742288</c:v>
                </c:pt>
                <c:pt idx="1651">
                  <c:v>96.392135376540722</c:v>
                </c:pt>
                <c:pt idx="1652">
                  <c:v>96.132067995924089</c:v>
                </c:pt>
                <c:pt idx="1653">
                  <c:v>96.225996343251325</c:v>
                </c:pt>
                <c:pt idx="1654">
                  <c:v>95.726588279458724</c:v>
                </c:pt>
                <c:pt idx="1655">
                  <c:v>95.248020417054533</c:v>
                </c:pt>
                <c:pt idx="1656">
                  <c:v>95.851632585146135</c:v>
                </c:pt>
                <c:pt idx="1657">
                  <c:v>95.727742816321651</c:v>
                </c:pt>
                <c:pt idx="1658">
                  <c:v>94.483585832888181</c:v>
                </c:pt>
                <c:pt idx="1659">
                  <c:v>94.499159272584066</c:v>
                </c:pt>
                <c:pt idx="1660">
                  <c:v>94.124449891627947</c:v>
                </c:pt>
                <c:pt idx="1661">
                  <c:v>93.306391795389757</c:v>
                </c:pt>
                <c:pt idx="1662">
                  <c:v>93.30818645023939</c:v>
                </c:pt>
                <c:pt idx="1663">
                  <c:v>92.749722435847801</c:v>
                </c:pt>
                <c:pt idx="1664">
                  <c:v>92.93726573858018</c:v>
                </c:pt>
                <c:pt idx="1665">
                  <c:v>92.478175274183144</c:v>
                </c:pt>
                <c:pt idx="1666">
                  <c:v>92.198418109607985</c:v>
                </c:pt>
                <c:pt idx="1667">
                  <c:v>92.108127675280898</c:v>
                </c:pt>
                <c:pt idx="1668">
                  <c:v>90.690601253808268</c:v>
                </c:pt>
                <c:pt idx="1669">
                  <c:v>90.894880151211169</c:v>
                </c:pt>
                <c:pt idx="1670">
                  <c:v>91.315980492977374</c:v>
                </c:pt>
                <c:pt idx="1671">
                  <c:v>90.967934109235912</c:v>
                </c:pt>
                <c:pt idx="1672">
                  <c:v>91.078906509399957</c:v>
                </c:pt>
                <c:pt idx="1673">
                  <c:v>90.14225929381071</c:v>
                </c:pt>
                <c:pt idx="1674">
                  <c:v>89.881653674599292</c:v>
                </c:pt>
                <c:pt idx="1675">
                  <c:v>90.276620935367461</c:v>
                </c:pt>
                <c:pt idx="1676">
                  <c:v>89.840742399789377</c:v>
                </c:pt>
                <c:pt idx="1677">
                  <c:v>89.204104721833616</c:v>
                </c:pt>
                <c:pt idx="1678">
                  <c:v>89.376207744342949</c:v>
                </c:pt>
                <c:pt idx="1679">
                  <c:v>88.986244245548818</c:v>
                </c:pt>
                <c:pt idx="1680">
                  <c:v>89.200750857475853</c:v>
                </c:pt>
                <c:pt idx="1681">
                  <c:v>90.237083126101339</c:v>
                </c:pt>
                <c:pt idx="1682">
                  <c:v>90.342760164661129</c:v>
                </c:pt>
                <c:pt idx="1683">
                  <c:v>90.259852124055598</c:v>
                </c:pt>
                <c:pt idx="1684">
                  <c:v>89.799747389528704</c:v>
                </c:pt>
                <c:pt idx="1685">
                  <c:v>89.510630845883327</c:v>
                </c:pt>
                <c:pt idx="1686">
                  <c:v>89.618965721884351</c:v>
                </c:pt>
                <c:pt idx="1687">
                  <c:v>89.258906829859299</c:v>
                </c:pt>
                <c:pt idx="1688">
                  <c:v>88.156209353027776</c:v>
                </c:pt>
                <c:pt idx="1689">
                  <c:v>88.91654849321219</c:v>
                </c:pt>
                <c:pt idx="1690">
                  <c:v>88.856995104577265</c:v>
                </c:pt>
                <c:pt idx="1691">
                  <c:v>88.673373748406888</c:v>
                </c:pt>
                <c:pt idx="1692">
                  <c:v>89.241936921435226</c:v>
                </c:pt>
                <c:pt idx="1693">
                  <c:v>89.317155298860797</c:v>
                </c:pt>
                <c:pt idx="1694">
                  <c:v>88.376248430524186</c:v>
                </c:pt>
                <c:pt idx="1695">
                  <c:v>88.365373959741305</c:v>
                </c:pt>
                <c:pt idx="1696">
                  <c:v>88.441985401511928</c:v>
                </c:pt>
                <c:pt idx="1697">
                  <c:v>88.246511180381844</c:v>
                </c:pt>
                <c:pt idx="1698">
                  <c:v>89.469837230535347</c:v>
                </c:pt>
                <c:pt idx="1699">
                  <c:v>89.649939580085729</c:v>
                </c:pt>
                <c:pt idx="1700">
                  <c:v>90.593908461341286</c:v>
                </c:pt>
                <c:pt idx="1701">
                  <c:v>90.876770310355795</c:v>
                </c:pt>
                <c:pt idx="1702">
                  <c:v>90.873087649193323</c:v>
                </c:pt>
                <c:pt idx="1703">
                  <c:v>91.523233322401154</c:v>
                </c:pt>
                <c:pt idx="1704">
                  <c:v>92.562548410765601</c:v>
                </c:pt>
                <c:pt idx="1705">
                  <c:v>92.844284030315578</c:v>
                </c:pt>
                <c:pt idx="1706">
                  <c:v>93.80453793906355</c:v>
                </c:pt>
                <c:pt idx="1707">
                  <c:v>94.207485198459167</c:v>
                </c:pt>
                <c:pt idx="1708">
                  <c:v>94.966582959366832</c:v>
                </c:pt>
                <c:pt idx="1709">
                  <c:v>96.003026144108489</c:v>
                </c:pt>
                <c:pt idx="1710">
                  <c:v>96.463413157503538</c:v>
                </c:pt>
                <c:pt idx="1711">
                  <c:v>96.483930114849073</c:v>
                </c:pt>
                <c:pt idx="1712">
                  <c:v>97.043163433276362</c:v>
                </c:pt>
                <c:pt idx="1713">
                  <c:v>97.048373126970432</c:v>
                </c:pt>
                <c:pt idx="1714">
                  <c:v>97.184260976374645</c:v>
                </c:pt>
                <c:pt idx="1715">
                  <c:v>97.269867300211587</c:v>
                </c:pt>
                <c:pt idx="1716">
                  <c:v>96.937405525190258</c:v>
                </c:pt>
                <c:pt idx="1717">
                  <c:v>97.120296206143095</c:v>
                </c:pt>
                <c:pt idx="1718">
                  <c:v>96.843238733421074</c:v>
                </c:pt>
                <c:pt idx="1719">
                  <c:v>96.937405525190258</c:v>
                </c:pt>
                <c:pt idx="1720">
                  <c:v>96.644927333767455</c:v>
                </c:pt>
                <c:pt idx="1721">
                  <c:v>97.449230936101827</c:v>
                </c:pt>
                <c:pt idx="1722">
                  <c:v>97.148284424428937</c:v>
                </c:pt>
                <c:pt idx="1723">
                  <c:v>98.105309705093617</c:v>
                </c:pt>
                <c:pt idx="1724">
                  <c:v>97.52580834348052</c:v>
                </c:pt>
                <c:pt idx="1725">
                  <c:v>97.51701210800428</c:v>
                </c:pt>
                <c:pt idx="1726">
                  <c:v>97.916019859656402</c:v>
                </c:pt>
                <c:pt idx="1727">
                  <c:v>97.17089881614109</c:v>
                </c:pt>
                <c:pt idx="1728">
                  <c:v>97.442470329818818</c:v>
                </c:pt>
                <c:pt idx="1729">
                  <c:v>97.717472423075648</c:v>
                </c:pt>
                <c:pt idx="1730">
                  <c:v>97.924521232984091</c:v>
                </c:pt>
                <c:pt idx="1731">
                  <c:v>97.851495159169048</c:v>
                </c:pt>
                <c:pt idx="1732">
                  <c:v>98.33032706292002</c:v>
                </c:pt>
                <c:pt idx="1733">
                  <c:v>98.215105205414602</c:v>
                </c:pt>
                <c:pt idx="1734">
                  <c:v>98.371438386299957</c:v>
                </c:pt>
                <c:pt idx="1735">
                  <c:v>97.944483013351601</c:v>
                </c:pt>
                <c:pt idx="1736">
                  <c:v>97.63840886137028</c:v>
                </c:pt>
                <c:pt idx="1737">
                  <c:v>98.171732583062678</c:v>
                </c:pt>
                <c:pt idx="1738">
                  <c:v>97.130735285007063</c:v>
                </c:pt>
                <c:pt idx="1739">
                  <c:v>97.502525755239915</c:v>
                </c:pt>
                <c:pt idx="1740">
                  <c:v>97.813971188928079</c:v>
                </c:pt>
                <c:pt idx="1741">
                  <c:v>97.257682184542986</c:v>
                </c:pt>
                <c:pt idx="1742">
                  <c:v>97.348203669782848</c:v>
                </c:pt>
                <c:pt idx="1743">
                  <c:v>97.254267339921469</c:v>
                </c:pt>
                <c:pt idx="1744">
                  <c:v>97.165553068580437</c:v>
                </c:pt>
                <c:pt idx="1745">
                  <c:v>97.096180454401889</c:v>
                </c:pt>
                <c:pt idx="1746">
                  <c:v>97.282070469758466</c:v>
                </c:pt>
                <c:pt idx="1747">
                  <c:v>96.89428302227833</c:v>
                </c:pt>
                <c:pt idx="1748">
                  <c:v>96.95892152878632</c:v>
                </c:pt>
                <c:pt idx="1749">
                  <c:v>96.183802930377453</c:v>
                </c:pt>
                <c:pt idx="1750">
                  <c:v>96.166893928821182</c:v>
                </c:pt>
                <c:pt idx="1751">
                  <c:v>96.569692979678877</c:v>
                </c:pt>
                <c:pt idx="1752">
                  <c:v>96.191030179197043</c:v>
                </c:pt>
                <c:pt idx="1753">
                  <c:v>96.117796973660688</c:v>
                </c:pt>
                <c:pt idx="1754">
                  <c:v>95.910945160138681</c:v>
                </c:pt>
                <c:pt idx="1755">
                  <c:v>95.912750107590085</c:v>
                </c:pt>
                <c:pt idx="1756">
                  <c:v>95.665378908579711</c:v>
                </c:pt>
                <c:pt idx="1757">
                  <c:v>96.011643470500843</c:v>
                </c:pt>
                <c:pt idx="1758">
                  <c:v>95.900794173456447</c:v>
                </c:pt>
                <c:pt idx="1759">
                  <c:v>95.634701220650228</c:v>
                </c:pt>
                <c:pt idx="1760">
                  <c:v>95.539254971060402</c:v>
                </c:pt>
                <c:pt idx="1761">
                  <c:v>95.619365029165479</c:v>
                </c:pt>
                <c:pt idx="1762">
                  <c:v>96.587303207130219</c:v>
                </c:pt>
                <c:pt idx="1763">
                  <c:v>96.221874172801904</c:v>
                </c:pt>
                <c:pt idx="1764">
                  <c:v>96.722409339162724</c:v>
                </c:pt>
                <c:pt idx="1765">
                  <c:v>96.802180129380716</c:v>
                </c:pt>
                <c:pt idx="1766">
                  <c:v>97.475275630213275</c:v>
                </c:pt>
                <c:pt idx="1767">
                  <c:v>98.077360569252718</c:v>
                </c:pt>
                <c:pt idx="1768">
                  <c:v>98.256255950867939</c:v>
                </c:pt>
                <c:pt idx="1769">
                  <c:v>98.621410866949986</c:v>
                </c:pt>
                <c:pt idx="1770">
                  <c:v>98.346789091077866</c:v>
                </c:pt>
                <c:pt idx="1771">
                  <c:v>97.903435579521343</c:v>
                </c:pt>
                <c:pt idx="1772">
                  <c:v>98.197406338746944</c:v>
                </c:pt>
                <c:pt idx="1773">
                  <c:v>99.579363896495664</c:v>
                </c:pt>
                <c:pt idx="1774">
                  <c:v>99.689485988972976</c:v>
                </c:pt>
                <c:pt idx="1775">
                  <c:v>100.007451768398</c:v>
                </c:pt>
                <c:pt idx="1776">
                  <c:v>100.02708456338804</c:v>
                </c:pt>
                <c:pt idx="1777">
                  <c:v>98.816007587769747</c:v>
                </c:pt>
                <c:pt idx="1778">
                  <c:v>100.23879126123707</c:v>
                </c:pt>
                <c:pt idx="1779">
                  <c:v>99.894226509980427</c:v>
                </c:pt>
                <c:pt idx="1780">
                  <c:v>99.625702763558579</c:v>
                </c:pt>
                <c:pt idx="1781">
                  <c:v>99.81771480809023</c:v>
                </c:pt>
                <c:pt idx="1782">
                  <c:v>99.526196454556825</c:v>
                </c:pt>
                <c:pt idx="1783">
                  <c:v>99.682390885320089</c:v>
                </c:pt>
                <c:pt idx="1784">
                  <c:v>100.25997130249219</c:v>
                </c:pt>
                <c:pt idx="1785">
                  <c:v>99.16888587251313</c:v>
                </c:pt>
                <c:pt idx="1786">
                  <c:v>99.465228950280604</c:v>
                </c:pt>
                <c:pt idx="1787">
                  <c:v>99.746782040575596</c:v>
                </c:pt>
                <c:pt idx="1788">
                  <c:v>100.03837307289581</c:v>
                </c:pt>
                <c:pt idx="1789">
                  <c:v>99.779978315111151</c:v>
                </c:pt>
                <c:pt idx="1790">
                  <c:v>99.84530901187037</c:v>
                </c:pt>
                <c:pt idx="1791">
                  <c:v>99.893681016040532</c:v>
                </c:pt>
                <c:pt idx="1792">
                  <c:v>99.585774019439043</c:v>
                </c:pt>
                <c:pt idx="1793">
                  <c:v>99.617872993900008</c:v>
                </c:pt>
                <c:pt idx="1794">
                  <c:v>99.478031446927133</c:v>
                </c:pt>
                <c:pt idx="1795">
                  <c:v>100.07097284840123</c:v>
                </c:pt>
                <c:pt idx="1796">
                  <c:v>99.099858442246656</c:v>
                </c:pt>
                <c:pt idx="1797">
                  <c:v>98.973892031469092</c:v>
                </c:pt>
                <c:pt idx="1798">
                  <c:v>99.339348480127128</c:v>
                </c:pt>
                <c:pt idx="1799">
                  <c:v>99.35900635762664</c:v>
                </c:pt>
                <c:pt idx="1800">
                  <c:v>99.769057475432788</c:v>
                </c:pt>
                <c:pt idx="1801">
                  <c:v>100.27161392469867</c:v>
                </c:pt>
                <c:pt idx="1802">
                  <c:v>100.78006584505016</c:v>
                </c:pt>
                <c:pt idx="1803">
                  <c:v>100.43567133894133</c:v>
                </c:pt>
                <c:pt idx="1804">
                  <c:v>100.46270453188011</c:v>
                </c:pt>
                <c:pt idx="1805">
                  <c:v>99.597188837839042</c:v>
                </c:pt>
                <c:pt idx="1806">
                  <c:v>99.611319441296345</c:v>
                </c:pt>
                <c:pt idx="1807">
                  <c:v>99.51725582909765</c:v>
                </c:pt>
                <c:pt idx="1808">
                  <c:v>100.21594778961392</c:v>
                </c:pt>
                <c:pt idx="1809">
                  <c:v>99.887084698744829</c:v>
                </c:pt>
                <c:pt idx="1810">
                  <c:v>99.988419499315242</c:v>
                </c:pt>
                <c:pt idx="1811">
                  <c:v>100.3870223952319</c:v>
                </c:pt>
                <c:pt idx="1812">
                  <c:v>100.37790938614322</c:v>
                </c:pt>
                <c:pt idx="1813">
                  <c:v>100.47931998149883</c:v>
                </c:pt>
                <c:pt idx="1814">
                  <c:v>101.02350363802357</c:v>
                </c:pt>
                <c:pt idx="1815">
                  <c:v>100.99653982595414</c:v>
                </c:pt>
                <c:pt idx="1816">
                  <c:v>100.44001613980423</c:v>
                </c:pt>
                <c:pt idx="1817">
                  <c:v>100.81693928601292</c:v>
                </c:pt>
                <c:pt idx="1818">
                  <c:v>100.50721767621155</c:v>
                </c:pt>
                <c:pt idx="1819">
                  <c:v>100.40391005476931</c:v>
                </c:pt>
                <c:pt idx="1820">
                  <c:v>100.89134766984797</c:v>
                </c:pt>
                <c:pt idx="1821">
                  <c:v>101.51836728542199</c:v>
                </c:pt>
                <c:pt idx="1822">
                  <c:v>102.2550605838674</c:v>
                </c:pt>
                <c:pt idx="1823">
                  <c:v>102.26603826000363</c:v>
                </c:pt>
                <c:pt idx="1824">
                  <c:v>102.1826098559652</c:v>
                </c:pt>
                <c:pt idx="1825">
                  <c:v>102.64174484302083</c:v>
                </c:pt>
                <c:pt idx="1826">
                  <c:v>102.71593206225913</c:v>
                </c:pt>
                <c:pt idx="1827">
                  <c:v>102.36526119633987</c:v>
                </c:pt>
                <c:pt idx="1828">
                  <c:v>102.81478475117676</c:v>
                </c:pt>
                <c:pt idx="1829">
                  <c:v>102.94213366038669</c:v>
                </c:pt>
                <c:pt idx="1830">
                  <c:v>103.31756323136047</c:v>
                </c:pt>
                <c:pt idx="1831">
                  <c:v>103.49332811246271</c:v>
                </c:pt>
                <c:pt idx="1832">
                  <c:v>103.29933737696851</c:v>
                </c:pt>
                <c:pt idx="1833">
                  <c:v>103.78155207431625</c:v>
                </c:pt>
                <c:pt idx="1834">
                  <c:v>103.58940077685838</c:v>
                </c:pt>
                <c:pt idx="1835">
                  <c:v>103.77227948954749</c:v>
                </c:pt>
                <c:pt idx="1836">
                  <c:v>104.28992862022771</c:v>
                </c:pt>
                <c:pt idx="1837">
                  <c:v>104.14227863450483</c:v>
                </c:pt>
                <c:pt idx="1838">
                  <c:v>104.51762575064697</c:v>
                </c:pt>
                <c:pt idx="1839">
                  <c:v>104.55678442062177</c:v>
                </c:pt>
                <c:pt idx="1840">
                  <c:v>104.86408035939672</c:v>
                </c:pt>
                <c:pt idx="1841">
                  <c:v>104.60335763766291</c:v>
                </c:pt>
                <c:pt idx="1842">
                  <c:v>104.72949233589055</c:v>
                </c:pt>
                <c:pt idx="1843">
                  <c:v>104.49652334380514</c:v>
                </c:pt>
                <c:pt idx="1844">
                  <c:v>104.62637073226493</c:v>
                </c:pt>
                <c:pt idx="1845">
                  <c:v>105.02302473246806</c:v>
                </c:pt>
                <c:pt idx="1846">
                  <c:v>105.12878273932124</c:v>
                </c:pt>
                <c:pt idx="1847">
                  <c:v>104.73767836550681</c:v>
                </c:pt>
                <c:pt idx="1848">
                  <c:v>105.08951733484156</c:v>
                </c:pt>
                <c:pt idx="1849">
                  <c:v>105.07266473172382</c:v>
                </c:pt>
                <c:pt idx="1850">
                  <c:v>104.50399359362119</c:v>
                </c:pt>
                <c:pt idx="1851">
                  <c:v>104.89119167183102</c:v>
                </c:pt>
                <c:pt idx="1852">
                  <c:v>105.46928023638594</c:v>
                </c:pt>
                <c:pt idx="1853">
                  <c:v>104.98562560746751</c:v>
                </c:pt>
                <c:pt idx="1854">
                  <c:v>105.26528832003463</c:v>
                </c:pt>
                <c:pt idx="1855">
                  <c:v>104.57048726216168</c:v>
                </c:pt>
                <c:pt idx="1856">
                  <c:v>104.54628830779376</c:v>
                </c:pt>
                <c:pt idx="1857">
                  <c:v>104.15377704425997</c:v>
                </c:pt>
                <c:pt idx="1858">
                  <c:v>104.59781555143496</c:v>
                </c:pt>
                <c:pt idx="1859">
                  <c:v>104.19243385341048</c:v>
                </c:pt>
                <c:pt idx="1860">
                  <c:v>104.04239699705059</c:v>
                </c:pt>
                <c:pt idx="1861">
                  <c:v>103.77040110904805</c:v>
                </c:pt>
                <c:pt idx="1862">
                  <c:v>103.5116650562472</c:v>
                </c:pt>
                <c:pt idx="1863">
                  <c:v>103.6058473350211</c:v>
                </c:pt>
                <c:pt idx="1864">
                  <c:v>102.77125882607086</c:v>
                </c:pt>
                <c:pt idx="1865">
                  <c:v>102.9835769133084</c:v>
                </c:pt>
                <c:pt idx="1866">
                  <c:v>103.08881070152222</c:v>
                </c:pt>
                <c:pt idx="1867">
                  <c:v>103.66884194246106</c:v>
                </c:pt>
                <c:pt idx="1868">
                  <c:v>103.13507430759302</c:v>
                </c:pt>
                <c:pt idx="1869">
                  <c:v>103.68523725538498</c:v>
                </c:pt>
                <c:pt idx="1870">
                  <c:v>103.31604991384606</c:v>
                </c:pt>
                <c:pt idx="1871">
                  <c:v>103.60222479041755</c:v>
                </c:pt>
                <c:pt idx="1872">
                  <c:v>103.89026779548725</c:v>
                </c:pt>
                <c:pt idx="1873">
                  <c:v>103.59668401113953</c:v>
                </c:pt>
                <c:pt idx="1874">
                  <c:v>103.77015264557561</c:v>
                </c:pt>
                <c:pt idx="1875">
                  <c:v>103.71865553750085</c:v>
                </c:pt>
                <c:pt idx="1876">
                  <c:v>103.53401030392901</c:v>
                </c:pt>
                <c:pt idx="1877">
                  <c:v>103.67048160248086</c:v>
                </c:pt>
                <c:pt idx="1878">
                  <c:v>103.13154058477821</c:v>
                </c:pt>
                <c:pt idx="1879">
                  <c:v>103.7399026067602</c:v>
                </c:pt>
                <c:pt idx="1880">
                  <c:v>103.79933876277309</c:v>
                </c:pt>
                <c:pt idx="1881">
                  <c:v>103.86806539553231</c:v>
                </c:pt>
                <c:pt idx="1882">
                  <c:v>104.15495579610054</c:v>
                </c:pt>
                <c:pt idx="1883">
                  <c:v>104.28517759748755</c:v>
                </c:pt>
                <c:pt idx="1884">
                  <c:v>104.91948851906386</c:v>
                </c:pt>
                <c:pt idx="1885">
                  <c:v>105.04277874437297</c:v>
                </c:pt>
                <c:pt idx="1886">
                  <c:v>105.1086561760572</c:v>
                </c:pt>
                <c:pt idx="1887">
                  <c:v>104.6831284515896</c:v>
                </c:pt>
                <c:pt idx="1888">
                  <c:v>104.91548757499082</c:v>
                </c:pt>
                <c:pt idx="1889">
                  <c:v>105.01578809566286</c:v>
                </c:pt>
                <c:pt idx="1890">
                  <c:v>104.25211947501327</c:v>
                </c:pt>
                <c:pt idx="1891">
                  <c:v>104.44135238898862</c:v>
                </c:pt>
                <c:pt idx="1892">
                  <c:v>103.82591742370852</c:v>
                </c:pt>
                <c:pt idx="1893">
                  <c:v>103.56378918112024</c:v>
                </c:pt>
                <c:pt idx="1894">
                  <c:v>102.81929118756845</c:v>
                </c:pt>
                <c:pt idx="1895">
                  <c:v>102.84296596974933</c:v>
                </c:pt>
                <c:pt idx="1896">
                  <c:v>101.97959990338173</c:v>
                </c:pt>
                <c:pt idx="1897">
                  <c:v>102.10021925751336</c:v>
                </c:pt>
                <c:pt idx="1898">
                  <c:v>101.95976628216474</c:v>
                </c:pt>
                <c:pt idx="1899">
                  <c:v>101.77623877950995</c:v>
                </c:pt>
                <c:pt idx="1900">
                  <c:v>101.3874411811465</c:v>
                </c:pt>
                <c:pt idx="1901">
                  <c:v>100.61536762567665</c:v>
                </c:pt>
                <c:pt idx="1902">
                  <c:v>100.4970789339464</c:v>
                </c:pt>
                <c:pt idx="1903">
                  <c:v>100.07505038712536</c:v>
                </c:pt>
                <c:pt idx="1904">
                  <c:v>98.69590780527767</c:v>
                </c:pt>
                <c:pt idx="1905">
                  <c:v>98.50692406328973</c:v>
                </c:pt>
                <c:pt idx="1906">
                  <c:v>98.90272783110305</c:v>
                </c:pt>
                <c:pt idx="1907">
                  <c:v>98.571128177753522</c:v>
                </c:pt>
                <c:pt idx="1908">
                  <c:v>98.57955296147847</c:v>
                </c:pt>
                <c:pt idx="1909">
                  <c:v>99.848240666796016</c:v>
                </c:pt>
                <c:pt idx="1910">
                  <c:v>99.221378993320755</c:v>
                </c:pt>
                <c:pt idx="1911">
                  <c:v>99.261426966263059</c:v>
                </c:pt>
                <c:pt idx="1912">
                  <c:v>98.505360222611785</c:v>
                </c:pt>
                <c:pt idx="1913">
                  <c:v>98.614633466083035</c:v>
                </c:pt>
                <c:pt idx="1914">
                  <c:v>97.798585115501439</c:v>
                </c:pt>
                <c:pt idx="1915">
                  <c:v>97.424882727940698</c:v>
                </c:pt>
                <c:pt idx="1916">
                  <c:v>96.589141240734662</c:v>
                </c:pt>
                <c:pt idx="1917">
                  <c:v>96.618154184991312</c:v>
                </c:pt>
                <c:pt idx="1918">
                  <c:v>95.766857762348238</c:v>
                </c:pt>
                <c:pt idx="1919">
                  <c:v>96.688318795722211</c:v>
                </c:pt>
                <c:pt idx="1920">
                  <c:v>96.686507011195644</c:v>
                </c:pt>
                <c:pt idx="1921">
                  <c:v>97.291055308359915</c:v>
                </c:pt>
                <c:pt idx="1922">
                  <c:v>97.637357171462753</c:v>
                </c:pt>
                <c:pt idx="1923">
                  <c:v>98.466854692360897</c:v>
                </c:pt>
                <c:pt idx="1924">
                  <c:v>99.222902344307542</c:v>
                </c:pt>
                <c:pt idx="1925">
                  <c:v>99.394609316774535</c:v>
                </c:pt>
                <c:pt idx="1926">
                  <c:v>99.053713908982203</c:v>
                </c:pt>
                <c:pt idx="1927">
                  <c:v>99.970290970052758</c:v>
                </c:pt>
                <c:pt idx="1928">
                  <c:v>100.23537664268045</c:v>
                </c:pt>
                <c:pt idx="1929">
                  <c:v>100.05530195045648</c:v>
                </c:pt>
                <c:pt idx="1930">
                  <c:v>100.44574194319279</c:v>
                </c:pt>
                <c:pt idx="1931">
                  <c:v>100.7498193344358</c:v>
                </c:pt>
                <c:pt idx="1932">
                  <c:v>100.00939159251737</c:v>
                </c:pt>
                <c:pt idx="1933">
                  <c:v>100.19663067727215</c:v>
                </c:pt>
                <c:pt idx="1934">
                  <c:v>99.882081189297395</c:v>
                </c:pt>
                <c:pt idx="1935">
                  <c:v>99.934968934943726</c:v>
                </c:pt>
                <c:pt idx="1936">
                  <c:v>99.843421518400703</c:v>
                </c:pt>
                <c:pt idx="1937">
                  <c:v>100.19294295969279</c:v>
                </c:pt>
                <c:pt idx="1938">
                  <c:v>100.57384633920169</c:v>
                </c:pt>
                <c:pt idx="1939">
                  <c:v>100.43594333842903</c:v>
                </c:pt>
                <c:pt idx="1940">
                  <c:v>100.8834773650386</c:v>
                </c:pt>
                <c:pt idx="1941">
                  <c:v>100.74404361730271</c:v>
                </c:pt>
                <c:pt idx="1942">
                  <c:v>100.2344218459106</c:v>
                </c:pt>
                <c:pt idx="1943">
                  <c:v>100.64977064004648</c:v>
                </c:pt>
                <c:pt idx="1944">
                  <c:v>100.43468931866136</c:v>
                </c:pt>
                <c:pt idx="1945">
                  <c:v>99.91693300842698</c:v>
                </c:pt>
                <c:pt idx="1946">
                  <c:v>100.46712160700255</c:v>
                </c:pt>
                <c:pt idx="1947">
                  <c:v>100.9958334790076</c:v>
                </c:pt>
                <c:pt idx="1948">
                  <c:v>101.44001729798688</c:v>
                </c:pt>
                <c:pt idx="1949">
                  <c:v>101.49712666166131</c:v>
                </c:pt>
                <c:pt idx="1950">
                  <c:v>101.71211193633464</c:v>
                </c:pt>
                <c:pt idx="1951">
                  <c:v>101.64720651461622</c:v>
                </c:pt>
                <c:pt idx="1952">
                  <c:v>101.95078774891006</c:v>
                </c:pt>
                <c:pt idx="1953">
                  <c:v>101.53021362156224</c:v>
                </c:pt>
                <c:pt idx="1954">
                  <c:v>101.20288135062414</c:v>
                </c:pt>
                <c:pt idx="1955">
                  <c:v>101.620487512813</c:v>
                </c:pt>
                <c:pt idx="1956">
                  <c:v>101.50603114447834</c:v>
                </c:pt>
                <c:pt idx="1957">
                  <c:v>100.44362964453994</c:v>
                </c:pt>
                <c:pt idx="1958">
                  <c:v>101.2247558715772</c:v>
                </c:pt>
                <c:pt idx="1959">
                  <c:v>101.73605638470561</c:v>
                </c:pt>
                <c:pt idx="1960">
                  <c:v>102.28843746522037</c:v>
                </c:pt>
                <c:pt idx="1961">
                  <c:v>102.51524718403452</c:v>
                </c:pt>
                <c:pt idx="1962">
                  <c:v>102.80589978393535</c:v>
                </c:pt>
                <c:pt idx="1963">
                  <c:v>103.8189555016141</c:v>
                </c:pt>
                <c:pt idx="1964">
                  <c:v>103.52275964651398</c:v>
                </c:pt>
                <c:pt idx="1965">
                  <c:v>104.17625109669089</c:v>
                </c:pt>
                <c:pt idx="1966">
                  <c:v>104.58558301526912</c:v>
                </c:pt>
                <c:pt idx="1967">
                  <c:v>104.77262205640515</c:v>
                </c:pt>
                <c:pt idx="1968">
                  <c:v>104.77822970026374</c:v>
                </c:pt>
                <c:pt idx="1969">
                  <c:v>104.58933320665878</c:v>
                </c:pt>
                <c:pt idx="1970">
                  <c:v>104.54090336462154</c:v>
                </c:pt>
                <c:pt idx="1971">
                  <c:v>104.53346173847019</c:v>
                </c:pt>
                <c:pt idx="1972">
                  <c:v>104.83159010122561</c:v>
                </c:pt>
                <c:pt idx="1973">
                  <c:v>104.912888682239</c:v>
                </c:pt>
                <c:pt idx="1974">
                  <c:v>105.23169977583652</c:v>
                </c:pt>
                <c:pt idx="1975">
                  <c:v>105.05030599098404</c:v>
                </c:pt>
                <c:pt idx="1976">
                  <c:v>104.32268890480455</c:v>
                </c:pt>
                <c:pt idx="1977">
                  <c:v>104.5320821078089</c:v>
                </c:pt>
                <c:pt idx="1978">
                  <c:v>104.34683575852829</c:v>
                </c:pt>
                <c:pt idx="1979">
                  <c:v>103.98559913075148</c:v>
                </c:pt>
                <c:pt idx="1980">
                  <c:v>104.12077617613745</c:v>
                </c:pt>
                <c:pt idx="1981">
                  <c:v>103.992982428921</c:v>
                </c:pt>
                <c:pt idx="1982">
                  <c:v>103.98743431452003</c:v>
                </c:pt>
                <c:pt idx="1983">
                  <c:v>104.08924967880573</c:v>
                </c:pt>
                <c:pt idx="1984">
                  <c:v>104.53705358579896</c:v>
                </c:pt>
                <c:pt idx="1985">
                  <c:v>103.97444399218104</c:v>
                </c:pt>
                <c:pt idx="1986">
                  <c:v>104.07255548330949</c:v>
                </c:pt>
                <c:pt idx="1987">
                  <c:v>103.50253641889059</c:v>
                </c:pt>
                <c:pt idx="1988">
                  <c:v>103.00860737810108</c:v>
                </c:pt>
                <c:pt idx="1989">
                  <c:v>102.72005165327727</c:v>
                </c:pt>
                <c:pt idx="1990">
                  <c:v>102.26104601787665</c:v>
                </c:pt>
                <c:pt idx="1991">
                  <c:v>103.14345434693494</c:v>
                </c:pt>
                <c:pt idx="1992">
                  <c:v>103.16181803331794</c:v>
                </c:pt>
                <c:pt idx="1993">
                  <c:v>102.41012125316206</c:v>
                </c:pt>
                <c:pt idx="1994">
                  <c:v>103.29301348499131</c:v>
                </c:pt>
                <c:pt idx="1995">
                  <c:v>103.27462955731876</c:v>
                </c:pt>
                <c:pt idx="1996">
                  <c:v>103.67266430801607</c:v>
                </c:pt>
                <c:pt idx="1997">
                  <c:v>103.47090603185214</c:v>
                </c:pt>
                <c:pt idx="1998">
                  <c:v>103.27097580314552</c:v>
                </c:pt>
                <c:pt idx="1999">
                  <c:v>103.76711476314767</c:v>
                </c:pt>
                <c:pt idx="2000">
                  <c:v>104.2375230715471</c:v>
                </c:pt>
                <c:pt idx="2001">
                  <c:v>104.59669728486132</c:v>
                </c:pt>
                <c:pt idx="2002">
                  <c:v>104.76692948344079</c:v>
                </c:pt>
                <c:pt idx="2003">
                  <c:v>104.45389139521451</c:v>
                </c:pt>
                <c:pt idx="2004">
                  <c:v>104.5054355100288</c:v>
                </c:pt>
                <c:pt idx="2005">
                  <c:v>104.76799293881695</c:v>
                </c:pt>
                <c:pt idx="2006">
                  <c:v>105.01541566146543</c:v>
                </c:pt>
                <c:pt idx="2007">
                  <c:v>105.46064852026758</c:v>
                </c:pt>
                <c:pt idx="2008">
                  <c:v>105.3456807177281</c:v>
                </c:pt>
                <c:pt idx="2009">
                  <c:v>105.4022812260679</c:v>
                </c:pt>
                <c:pt idx="2010">
                  <c:v>105.43818174302496</c:v>
                </c:pt>
                <c:pt idx="2011">
                  <c:v>105.19151975712327</c:v>
                </c:pt>
                <c:pt idx="2012">
                  <c:v>105.16329663779959</c:v>
                </c:pt>
                <c:pt idx="2013">
                  <c:v>105.1388796746396</c:v>
                </c:pt>
                <c:pt idx="2014">
                  <c:v>104.9319404853087</c:v>
                </c:pt>
                <c:pt idx="2015">
                  <c:v>104.61598989632213</c:v>
                </c:pt>
                <c:pt idx="2016">
                  <c:v>104.34566940081162</c:v>
                </c:pt>
                <c:pt idx="2017">
                  <c:v>103.92769653146142</c:v>
                </c:pt>
                <c:pt idx="2018">
                  <c:v>103.11223050487442</c:v>
                </c:pt>
                <c:pt idx="2019">
                  <c:v>103.20601052274422</c:v>
                </c:pt>
                <c:pt idx="2020">
                  <c:v>102.95609973301393</c:v>
                </c:pt>
                <c:pt idx="2021">
                  <c:v>102.84386119903003</c:v>
                </c:pt>
                <c:pt idx="2022">
                  <c:v>102.95611434472212</c:v>
                </c:pt>
                <c:pt idx="2023">
                  <c:v>102.42460749974052</c:v>
                </c:pt>
                <c:pt idx="2024">
                  <c:v>102.10605613964634</c:v>
                </c:pt>
                <c:pt idx="2025">
                  <c:v>102.43360629922245</c:v>
                </c:pt>
                <c:pt idx="2026">
                  <c:v>102.69866484414187</c:v>
                </c:pt>
                <c:pt idx="2027">
                  <c:v>103.54507915545729</c:v>
                </c:pt>
                <c:pt idx="2028">
                  <c:v>103.4771074056948</c:v>
                </c:pt>
                <c:pt idx="2029">
                  <c:v>103.80231875458099</c:v>
                </c:pt>
                <c:pt idx="2030">
                  <c:v>104.10546577458219</c:v>
                </c:pt>
                <c:pt idx="2031">
                  <c:v>104.69342025578798</c:v>
                </c:pt>
                <c:pt idx="2032">
                  <c:v>104.97626815675456</c:v>
                </c:pt>
                <c:pt idx="2033">
                  <c:v>105.87744419402823</c:v>
                </c:pt>
                <c:pt idx="2034">
                  <c:v>105.77944020951726</c:v>
                </c:pt>
                <c:pt idx="2035">
                  <c:v>105.44013707584656</c:v>
                </c:pt>
                <c:pt idx="2036">
                  <c:v>105.57587285080183</c:v>
                </c:pt>
                <c:pt idx="2037">
                  <c:v>104.85882962744611</c:v>
                </c:pt>
                <c:pt idx="2038">
                  <c:v>104.82427157634503</c:v>
                </c:pt>
                <c:pt idx="2039">
                  <c:v>104.07117524166031</c:v>
                </c:pt>
                <c:pt idx="2040">
                  <c:v>103.808078196241</c:v>
                </c:pt>
                <c:pt idx="2041">
                  <c:v>102.52666739994105</c:v>
                </c:pt>
                <c:pt idx="2042">
                  <c:v>102.2269412488657</c:v>
                </c:pt>
                <c:pt idx="2043">
                  <c:v>101.82573135936887</c:v>
                </c:pt>
                <c:pt idx="2044">
                  <c:v>101.71875084755617</c:v>
                </c:pt>
                <c:pt idx="2045">
                  <c:v>101.98558410660878</c:v>
                </c:pt>
                <c:pt idx="2046">
                  <c:v>102.16337342449904</c:v>
                </c:pt>
                <c:pt idx="2047">
                  <c:v>101.5138004702786</c:v>
                </c:pt>
                <c:pt idx="2048">
                  <c:v>101.56821658815285</c:v>
                </c:pt>
                <c:pt idx="2049">
                  <c:v>100.83816676428802</c:v>
                </c:pt>
                <c:pt idx="2050">
                  <c:v>101.1063368688112</c:v>
                </c:pt>
                <c:pt idx="2051">
                  <c:v>101.19991678128173</c:v>
                </c:pt>
                <c:pt idx="2052">
                  <c:v>101.49373511369289</c:v>
                </c:pt>
                <c:pt idx="2053">
                  <c:v>100.5755132543122</c:v>
                </c:pt>
                <c:pt idx="2054">
                  <c:v>100.55372063344797</c:v>
                </c:pt>
                <c:pt idx="2055">
                  <c:v>100.16017850922454</c:v>
                </c:pt>
                <c:pt idx="2056">
                  <c:v>99.461320536025994</c:v>
                </c:pt>
                <c:pt idx="2057">
                  <c:v>98.704189169183678</c:v>
                </c:pt>
                <c:pt idx="2058">
                  <c:v>98.174887292318573</c:v>
                </c:pt>
                <c:pt idx="2059">
                  <c:v>97.655586561414211</c:v>
                </c:pt>
                <c:pt idx="2060">
                  <c:v>97.952701445719001</c:v>
                </c:pt>
                <c:pt idx="2061">
                  <c:v>97.225464562089329</c:v>
                </c:pt>
                <c:pt idx="2062">
                  <c:v>97.322056037699568</c:v>
                </c:pt>
                <c:pt idx="2063">
                  <c:v>97.43957480088379</c:v>
                </c:pt>
                <c:pt idx="2064">
                  <c:v>96.888562292600582</c:v>
                </c:pt>
                <c:pt idx="2065">
                  <c:v>96.433595804878721</c:v>
                </c:pt>
                <c:pt idx="2066">
                  <c:v>96.341832017985084</c:v>
                </c:pt>
                <c:pt idx="2067">
                  <c:v>96.344023100216916</c:v>
                </c:pt>
                <c:pt idx="2068">
                  <c:v>96.063593560970503</c:v>
                </c:pt>
                <c:pt idx="2069">
                  <c:v>96.859137030279584</c:v>
                </c:pt>
                <c:pt idx="2070">
                  <c:v>96.10604498307157</c:v>
                </c:pt>
                <c:pt idx="2071">
                  <c:v>95.737492910883702</c:v>
                </c:pt>
                <c:pt idx="2072">
                  <c:v>95.706931976164739</c:v>
                </c:pt>
                <c:pt idx="2073">
                  <c:v>95.229715038177318</c:v>
                </c:pt>
                <c:pt idx="2074">
                  <c:v>95.123041114052057</c:v>
                </c:pt>
                <c:pt idx="2075">
                  <c:v>95.197442230388162</c:v>
                </c:pt>
                <c:pt idx="2076">
                  <c:v>95.39021837636767</c:v>
                </c:pt>
                <c:pt idx="2077">
                  <c:v>96.33505103701728</c:v>
                </c:pt>
                <c:pt idx="2078">
                  <c:v>96.69124996682531</c:v>
                </c:pt>
                <c:pt idx="2079">
                  <c:v>97.597085450252209</c:v>
                </c:pt>
                <c:pt idx="2080">
                  <c:v>96.966579527469932</c:v>
                </c:pt>
                <c:pt idx="2081">
                  <c:v>97.440975927983644</c:v>
                </c:pt>
                <c:pt idx="2082">
                  <c:v>97.277208181782413</c:v>
                </c:pt>
                <c:pt idx="2083">
                  <c:v>98.882246915037555</c:v>
                </c:pt>
                <c:pt idx="2084">
                  <c:v>98.75222528153418</c:v>
                </c:pt>
                <c:pt idx="2085">
                  <c:v>99.301405967454983</c:v>
                </c:pt>
                <c:pt idx="2086">
                  <c:v>99.228708429612979</c:v>
                </c:pt>
                <c:pt idx="2087">
                  <c:v>99.542373759496073</c:v>
                </c:pt>
                <c:pt idx="2088">
                  <c:v>99.319746641116325</c:v>
                </c:pt>
                <c:pt idx="2089">
                  <c:v>99.700595081087243</c:v>
                </c:pt>
                <c:pt idx="2090">
                  <c:v>100.20175262212607</c:v>
                </c:pt>
                <c:pt idx="2091">
                  <c:v>101.05308896324509</c:v>
                </c:pt>
                <c:pt idx="2092">
                  <c:v>101.04945073936479</c:v>
                </c:pt>
                <c:pt idx="2093">
                  <c:v>102.08210016088007</c:v>
                </c:pt>
                <c:pt idx="2094">
                  <c:v>102.44245096284519</c:v>
                </c:pt>
                <c:pt idx="2095">
                  <c:v>102.63455011546165</c:v>
                </c:pt>
                <c:pt idx="2096">
                  <c:v>102.92822240809646</c:v>
                </c:pt>
                <c:pt idx="2097">
                  <c:v>103.41964546418086</c:v>
                </c:pt>
                <c:pt idx="2098">
                  <c:v>103.85747009913909</c:v>
                </c:pt>
                <c:pt idx="2099">
                  <c:v>103.60627688328941</c:v>
                </c:pt>
                <c:pt idx="2100">
                  <c:v>103.7153505844375</c:v>
                </c:pt>
                <c:pt idx="2101">
                  <c:v>104.03340414334615</c:v>
                </c:pt>
                <c:pt idx="2102">
                  <c:v>104.52352408681885</c:v>
                </c:pt>
                <c:pt idx="2103">
                  <c:v>104.40193042916439</c:v>
                </c:pt>
                <c:pt idx="2104">
                  <c:v>105.3188221687715</c:v>
                </c:pt>
                <c:pt idx="2105">
                  <c:v>105.55281546251842</c:v>
                </c:pt>
                <c:pt idx="2106">
                  <c:v>105.77567750260285</c:v>
                </c:pt>
                <c:pt idx="2107">
                  <c:v>106.01372176559812</c:v>
                </c:pt>
                <c:pt idx="2108">
                  <c:v>105.35564477745817</c:v>
                </c:pt>
                <c:pt idx="2109">
                  <c:v>105.29484258337641</c:v>
                </c:pt>
                <c:pt idx="2110">
                  <c:v>105.82781749284861</c:v>
                </c:pt>
                <c:pt idx="2111">
                  <c:v>104.7720743459566</c:v>
                </c:pt>
                <c:pt idx="2112">
                  <c:v>104.80188269196981</c:v>
                </c:pt>
                <c:pt idx="2113">
                  <c:v>105.13435422395395</c:v>
                </c:pt>
                <c:pt idx="2114">
                  <c:v>105.16241575911167</c:v>
                </c:pt>
                <c:pt idx="2115">
                  <c:v>105.10133888506175</c:v>
                </c:pt>
                <c:pt idx="2116">
                  <c:v>105.31880238204975</c:v>
                </c:pt>
                <c:pt idx="2117">
                  <c:v>105.26512579540319</c:v>
                </c:pt>
                <c:pt idx="2118">
                  <c:v>105.07926083317332</c:v>
                </c:pt>
                <c:pt idx="2119">
                  <c:v>104.06599370650083</c:v>
                </c:pt>
                <c:pt idx="2120">
                  <c:v>103.90952165761006</c:v>
                </c:pt>
                <c:pt idx="2121">
                  <c:v>104.12687208794891</c:v>
                </c:pt>
                <c:pt idx="2122">
                  <c:v>104.56749897647018</c:v>
                </c:pt>
                <c:pt idx="2123">
                  <c:v>104.13890585721435</c:v>
                </c:pt>
                <c:pt idx="2124">
                  <c:v>104.37503905434005</c:v>
                </c:pt>
                <c:pt idx="2125">
                  <c:v>103.93119912864525</c:v>
                </c:pt>
                <c:pt idx="2126">
                  <c:v>104.12316756351282</c:v>
                </c:pt>
                <c:pt idx="2127">
                  <c:v>103.84356013682793</c:v>
                </c:pt>
                <c:pt idx="2128">
                  <c:v>103.77416768987143</c:v>
                </c:pt>
                <c:pt idx="2129">
                  <c:v>104.07414056411423</c:v>
                </c:pt>
                <c:pt idx="2130">
                  <c:v>104.08517523469311</c:v>
                </c:pt>
                <c:pt idx="2131">
                  <c:v>103.62617965263519</c:v>
                </c:pt>
                <c:pt idx="2132">
                  <c:v>104.50438494360438</c:v>
                </c:pt>
                <c:pt idx="2133">
                  <c:v>104.10180746746819</c:v>
                </c:pt>
                <c:pt idx="2134">
                  <c:v>103.69014975760665</c:v>
                </c:pt>
                <c:pt idx="2135">
                  <c:v>103.47990879990033</c:v>
                </c:pt>
                <c:pt idx="2136">
                  <c:v>103.46341593154276</c:v>
                </c:pt>
                <c:pt idx="2137">
                  <c:v>102.9499582257459</c:v>
                </c:pt>
                <c:pt idx="2138">
                  <c:v>103.07062393545701</c:v>
                </c:pt>
                <c:pt idx="2139">
                  <c:v>103.00503842955828</c:v>
                </c:pt>
                <c:pt idx="2140">
                  <c:v>103.15268649989869</c:v>
                </c:pt>
                <c:pt idx="2141">
                  <c:v>103.54795243870335</c:v>
                </c:pt>
                <c:pt idx="2142">
                  <c:v>103.02289904542077</c:v>
                </c:pt>
                <c:pt idx="2143">
                  <c:v>103.82382023947595</c:v>
                </c:pt>
                <c:pt idx="2144">
                  <c:v>103.38261721953536</c:v>
                </c:pt>
                <c:pt idx="2145">
                  <c:v>102.96568330505947</c:v>
                </c:pt>
                <c:pt idx="2146">
                  <c:v>102.97850185340957</c:v>
                </c:pt>
                <c:pt idx="2147">
                  <c:v>102.49821916469664</c:v>
                </c:pt>
                <c:pt idx="2148">
                  <c:v>102.61477803101036</c:v>
                </c:pt>
                <c:pt idx="2149">
                  <c:v>102.70943779607109</c:v>
                </c:pt>
                <c:pt idx="2150">
                  <c:v>102.24915957605175</c:v>
                </c:pt>
                <c:pt idx="2151">
                  <c:v>102.26912861467156</c:v>
                </c:pt>
                <c:pt idx="2152">
                  <c:v>102.08351043443963</c:v>
                </c:pt>
                <c:pt idx="2153">
                  <c:v>101.79596161331038</c:v>
                </c:pt>
                <c:pt idx="2154">
                  <c:v>101.99977123037716</c:v>
                </c:pt>
                <c:pt idx="2155">
                  <c:v>102.49118912463014</c:v>
                </c:pt>
                <c:pt idx="2156">
                  <c:v>102.45114882877354</c:v>
                </c:pt>
                <c:pt idx="2157">
                  <c:v>102.51671972225252</c:v>
                </c:pt>
                <c:pt idx="2158">
                  <c:v>102.10984312444428</c:v>
                </c:pt>
                <c:pt idx="2159">
                  <c:v>101.70793232662508</c:v>
                </c:pt>
                <c:pt idx="2160">
                  <c:v>101.67072054174754</c:v>
                </c:pt>
                <c:pt idx="2161">
                  <c:v>101.94001733715669</c:v>
                </c:pt>
                <c:pt idx="2162">
                  <c:v>101.92247028369997</c:v>
                </c:pt>
                <c:pt idx="2163">
                  <c:v>102.44141358023064</c:v>
                </c:pt>
                <c:pt idx="2164">
                  <c:v>102.57636542909827</c:v>
                </c:pt>
                <c:pt idx="2165">
                  <c:v>102.32161238870404</c:v>
                </c:pt>
                <c:pt idx="2166">
                  <c:v>102.23537684161839</c:v>
                </c:pt>
                <c:pt idx="2167">
                  <c:v>102.37039382177387</c:v>
                </c:pt>
                <c:pt idx="2168">
                  <c:v>102.69426853328216</c:v>
                </c:pt>
                <c:pt idx="2169">
                  <c:v>102.11701256429268</c:v>
                </c:pt>
                <c:pt idx="2170">
                  <c:v>102.62242918793878</c:v>
                </c:pt>
                <c:pt idx="2171">
                  <c:v>102.76481596414756</c:v>
                </c:pt>
                <c:pt idx="2172">
                  <c:v>102.70200257385764</c:v>
                </c:pt>
                <c:pt idx="2173">
                  <c:v>103.30708377898618</c:v>
                </c:pt>
                <c:pt idx="2174">
                  <c:v>104.39531382279671</c:v>
                </c:pt>
                <c:pt idx="2175">
                  <c:v>104.3218885939765</c:v>
                </c:pt>
                <c:pt idx="2176">
                  <c:v>103.57624829487936</c:v>
                </c:pt>
                <c:pt idx="2177">
                  <c:v>104.65253082790142</c:v>
                </c:pt>
                <c:pt idx="2178">
                  <c:v>105.14679557282427</c:v>
                </c:pt>
                <c:pt idx="2179">
                  <c:v>105.22566919907131</c:v>
                </c:pt>
                <c:pt idx="2180">
                  <c:v>105.21454262408602</c:v>
                </c:pt>
                <c:pt idx="2181">
                  <c:v>105.31192476740246</c:v>
                </c:pt>
                <c:pt idx="2182">
                  <c:v>105.70515670883262</c:v>
                </c:pt>
                <c:pt idx="2183">
                  <c:v>105.23492324945153</c:v>
                </c:pt>
                <c:pt idx="2184">
                  <c:v>104.63596996795414</c:v>
                </c:pt>
                <c:pt idx="2185">
                  <c:v>105.75240010815364</c:v>
                </c:pt>
                <c:pt idx="2186">
                  <c:v>105.81434936281961</c:v>
                </c:pt>
                <c:pt idx="2187">
                  <c:v>106.17373871395327</c:v>
                </c:pt>
                <c:pt idx="2188">
                  <c:v>106.17750733964803</c:v>
                </c:pt>
                <c:pt idx="2189">
                  <c:v>105.82031163767775</c:v>
                </c:pt>
                <c:pt idx="2190">
                  <c:v>106.00738685210274</c:v>
                </c:pt>
                <c:pt idx="2191">
                  <c:v>105.95688997720931</c:v>
                </c:pt>
                <c:pt idx="2192">
                  <c:v>106.37354674171405</c:v>
                </c:pt>
                <c:pt idx="2193">
                  <c:v>106.345419459105</c:v>
                </c:pt>
                <c:pt idx="2194">
                  <c:v>105.585160515135</c:v>
                </c:pt>
                <c:pt idx="2195">
                  <c:v>105.9212598627696</c:v>
                </c:pt>
                <c:pt idx="2196">
                  <c:v>105.25657162140566</c:v>
                </c:pt>
                <c:pt idx="2197">
                  <c:v>105.11676846023983</c:v>
                </c:pt>
                <c:pt idx="2198">
                  <c:v>104.98630872101431</c:v>
                </c:pt>
                <c:pt idx="2199">
                  <c:v>104.64719759612503</c:v>
                </c:pt>
                <c:pt idx="2200">
                  <c:v>104.22622587450091</c:v>
                </c:pt>
                <c:pt idx="2201">
                  <c:v>104.64776024546147</c:v>
                </c:pt>
                <c:pt idx="2202">
                  <c:v>105.39850853672199</c:v>
                </c:pt>
                <c:pt idx="2203">
                  <c:v>105.55675128990414</c:v>
                </c:pt>
                <c:pt idx="2204">
                  <c:v>105.92915829688067</c:v>
                </c:pt>
                <c:pt idx="2205">
                  <c:v>105.75048265453059</c:v>
                </c:pt>
                <c:pt idx="2206">
                  <c:v>106.03915977286346</c:v>
                </c:pt>
                <c:pt idx="2207">
                  <c:v>104.97763249998965</c:v>
                </c:pt>
                <c:pt idx="2208">
                  <c:v>104.66305596501728</c:v>
                </c:pt>
                <c:pt idx="2209">
                  <c:v>104.65935072040379</c:v>
                </c:pt>
                <c:pt idx="2210">
                  <c:v>104.95718480805506</c:v>
                </c:pt>
                <c:pt idx="2211">
                  <c:v>104.58110633002742</c:v>
                </c:pt>
                <c:pt idx="2212">
                  <c:v>104.90497459364489</c:v>
                </c:pt>
                <c:pt idx="2213">
                  <c:v>104.54725481683006</c:v>
                </c:pt>
                <c:pt idx="2214">
                  <c:v>104.46148678636671</c:v>
                </c:pt>
                <c:pt idx="2215">
                  <c:v>104.75580613484568</c:v>
                </c:pt>
                <c:pt idx="2216">
                  <c:v>103.34155935292566</c:v>
                </c:pt>
                <c:pt idx="2217">
                  <c:v>103.32885990621294</c:v>
                </c:pt>
                <c:pt idx="2218">
                  <c:v>103.47306330298098</c:v>
                </c:pt>
                <c:pt idx="2219">
                  <c:v>103.34517554921813</c:v>
                </c:pt>
                <c:pt idx="2220">
                  <c:v>102.67341220188557</c:v>
                </c:pt>
                <c:pt idx="2221">
                  <c:v>102.29012501258187</c:v>
                </c:pt>
                <c:pt idx="2222">
                  <c:v>101.69178410118946</c:v>
                </c:pt>
                <c:pt idx="2223">
                  <c:v>101.03310656975827</c:v>
                </c:pt>
                <c:pt idx="2224">
                  <c:v>101.43606912227671</c:v>
                </c:pt>
                <c:pt idx="2225">
                  <c:v>101.35199600231229</c:v>
                </c:pt>
                <c:pt idx="2226">
                  <c:v>100.43104255161499</c:v>
                </c:pt>
                <c:pt idx="2227">
                  <c:v>100.26949418553652</c:v>
                </c:pt>
                <c:pt idx="2228">
                  <c:v>100.19933744397218</c:v>
                </c:pt>
                <c:pt idx="2229">
                  <c:v>99.799737980973859</c:v>
                </c:pt>
                <c:pt idx="2230">
                  <c:v>100.18851986056622</c:v>
                </c:pt>
                <c:pt idx="2231">
                  <c:v>100.36067486814113</c:v>
                </c:pt>
                <c:pt idx="2232">
                  <c:v>100.2387376059894</c:v>
                </c:pt>
                <c:pt idx="2233">
                  <c:v>99.74817138695056</c:v>
                </c:pt>
                <c:pt idx="2234">
                  <c:v>99.900911676234827</c:v>
                </c:pt>
                <c:pt idx="2235">
                  <c:v>99.988733379228648</c:v>
                </c:pt>
                <c:pt idx="2236">
                  <c:v>100.94315519518878</c:v>
                </c:pt>
                <c:pt idx="2237">
                  <c:v>100.90549888381072</c:v>
                </c:pt>
                <c:pt idx="2238">
                  <c:v>101.04699200859594</c:v>
                </c:pt>
                <c:pt idx="2239">
                  <c:v>100.43171169987397</c:v>
                </c:pt>
                <c:pt idx="2240">
                  <c:v>100.27187182416806</c:v>
                </c:pt>
                <c:pt idx="2241">
                  <c:v>99.638270131176455</c:v>
                </c:pt>
                <c:pt idx="2242">
                  <c:v>99.633001262847671</c:v>
                </c:pt>
                <c:pt idx="2243">
                  <c:v>99.694639926735022</c:v>
                </c:pt>
                <c:pt idx="2244">
                  <c:v>99.19321925270566</c:v>
                </c:pt>
                <c:pt idx="2245">
                  <c:v>98.719778904350008</c:v>
                </c:pt>
                <c:pt idx="2246">
                  <c:v>99.611905502064573</c:v>
                </c:pt>
                <c:pt idx="2247">
                  <c:v>98.832783348691578</c:v>
                </c:pt>
                <c:pt idx="2248">
                  <c:v>98.245737990147092</c:v>
                </c:pt>
                <c:pt idx="2249">
                  <c:v>99.091920276087833</c:v>
                </c:pt>
                <c:pt idx="2250">
                  <c:v>98.035330579336673</c:v>
                </c:pt>
                <c:pt idx="2251">
                  <c:v>97.826334175029459</c:v>
                </c:pt>
                <c:pt idx="2252">
                  <c:v>97.979881446604367</c:v>
                </c:pt>
                <c:pt idx="2253">
                  <c:v>97.69721878072545</c:v>
                </c:pt>
                <c:pt idx="2254">
                  <c:v>96.460507631456508</c:v>
                </c:pt>
                <c:pt idx="2255">
                  <c:v>96.066404760391976</c:v>
                </c:pt>
                <c:pt idx="2256">
                  <c:v>96.083542420545399</c:v>
                </c:pt>
                <c:pt idx="2257">
                  <c:v>96.107193581571678</c:v>
                </c:pt>
                <c:pt idx="2258">
                  <c:v>96.768062625704175</c:v>
                </c:pt>
                <c:pt idx="2259">
                  <c:v>96.838936314666242</c:v>
                </c:pt>
                <c:pt idx="2260">
                  <c:v>95.912927300896101</c:v>
                </c:pt>
                <c:pt idx="2261">
                  <c:v>95.64162091727809</c:v>
                </c:pt>
                <c:pt idx="2262">
                  <c:v>96.04669159083366</c:v>
                </c:pt>
                <c:pt idx="2263">
                  <c:v>95.406032739114096</c:v>
                </c:pt>
                <c:pt idx="2264">
                  <c:v>95.638453172384246</c:v>
                </c:pt>
                <c:pt idx="2265">
                  <c:v>96.055762776867525</c:v>
                </c:pt>
                <c:pt idx="2266">
                  <c:v>96.400439896227539</c:v>
                </c:pt>
                <c:pt idx="2267">
                  <c:v>97.021870218106727</c:v>
                </c:pt>
                <c:pt idx="2268">
                  <c:v>97.514522131708631</c:v>
                </c:pt>
                <c:pt idx="2269">
                  <c:v>97.535199776869362</c:v>
                </c:pt>
                <c:pt idx="2270">
                  <c:v>98.812327837019794</c:v>
                </c:pt>
                <c:pt idx="2271">
                  <c:v>99.428888168665978</c:v>
                </c:pt>
                <c:pt idx="2272">
                  <c:v>99.873458104111663</c:v>
                </c:pt>
                <c:pt idx="2273">
                  <c:v>99.823736320879249</c:v>
                </c:pt>
                <c:pt idx="2274">
                  <c:v>99.300722938367855</c:v>
                </c:pt>
                <c:pt idx="2275">
                  <c:v>99.804268387416286</c:v>
                </c:pt>
                <c:pt idx="2276">
                  <c:v>100.67900941890251</c:v>
                </c:pt>
                <c:pt idx="2277">
                  <c:v>100.63289366810552</c:v>
                </c:pt>
                <c:pt idx="2278">
                  <c:v>101.77689931947654</c:v>
                </c:pt>
                <c:pt idx="2279">
                  <c:v>101.23051776501977</c:v>
                </c:pt>
                <c:pt idx="2280">
                  <c:v>101.28743970207158</c:v>
                </c:pt>
                <c:pt idx="2281">
                  <c:v>101.78499777874944</c:v>
                </c:pt>
                <c:pt idx="2282">
                  <c:v>102.06040820823414</c:v>
                </c:pt>
                <c:pt idx="2283">
                  <c:v>101.55590872590621</c:v>
                </c:pt>
                <c:pt idx="2284">
                  <c:v>101.91472859229719</c:v>
                </c:pt>
                <c:pt idx="2285">
                  <c:v>101.97722681835259</c:v>
                </c:pt>
                <c:pt idx="2286">
                  <c:v>102.32765722007254</c:v>
                </c:pt>
                <c:pt idx="2287">
                  <c:v>102.29101718624052</c:v>
                </c:pt>
                <c:pt idx="2288">
                  <c:v>102.81217332053441</c:v>
                </c:pt>
                <c:pt idx="2289">
                  <c:v>103.04755257829667</c:v>
                </c:pt>
                <c:pt idx="2290">
                  <c:v>102.76477455508888</c:v>
                </c:pt>
                <c:pt idx="2291">
                  <c:v>102.99483472324999</c:v>
                </c:pt>
                <c:pt idx="2292">
                  <c:v>103.51876162501253</c:v>
                </c:pt>
                <c:pt idx="2293">
                  <c:v>103.42265458250101</c:v>
                </c:pt>
                <c:pt idx="2294">
                  <c:v>103.6312960939192</c:v>
                </c:pt>
                <c:pt idx="2295">
                  <c:v>103.83267935713863</c:v>
                </c:pt>
                <c:pt idx="2296">
                  <c:v>103.94875439757367</c:v>
                </c:pt>
                <c:pt idx="2297">
                  <c:v>104.6550262211173</c:v>
                </c:pt>
                <c:pt idx="2298">
                  <c:v>104.86583808100909</c:v>
                </c:pt>
                <c:pt idx="2299">
                  <c:v>105.26734529510509</c:v>
                </c:pt>
                <c:pt idx="2300">
                  <c:v>105.35997727205806</c:v>
                </c:pt>
                <c:pt idx="2301">
                  <c:v>104.66059582996849</c:v>
                </c:pt>
                <c:pt idx="2302">
                  <c:v>103.56048980321849</c:v>
                </c:pt>
                <c:pt idx="2303">
                  <c:v>103.29233466080656</c:v>
                </c:pt>
                <c:pt idx="2304">
                  <c:v>102.9464164794453</c:v>
                </c:pt>
                <c:pt idx="2305">
                  <c:v>101.64596670480296</c:v>
                </c:pt>
                <c:pt idx="2306">
                  <c:v>102.26248375257281</c:v>
                </c:pt>
                <c:pt idx="2307">
                  <c:v>102.5763845979296</c:v>
                </c:pt>
                <c:pt idx="2308">
                  <c:v>101.87844686881304</c:v>
                </c:pt>
                <c:pt idx="2309">
                  <c:v>101.83205698822455</c:v>
                </c:pt>
                <c:pt idx="2310">
                  <c:v>101.38461854728118</c:v>
                </c:pt>
                <c:pt idx="2311">
                  <c:v>101.24979186717664</c:v>
                </c:pt>
                <c:pt idx="2312">
                  <c:v>100.5409041439917</c:v>
                </c:pt>
                <c:pt idx="2313">
                  <c:v>100.34796175501967</c:v>
                </c:pt>
                <c:pt idx="2314">
                  <c:v>99.97416282059541</c:v>
                </c:pt>
                <c:pt idx="2315">
                  <c:v>101.02111471093191</c:v>
                </c:pt>
                <c:pt idx="2316">
                  <c:v>100.4647610247311</c:v>
                </c:pt>
                <c:pt idx="2317">
                  <c:v>101.30450406372412</c:v>
                </c:pt>
                <c:pt idx="2318">
                  <c:v>102.0591221894249</c:v>
                </c:pt>
                <c:pt idx="2319">
                  <c:v>102.4580430821877</c:v>
                </c:pt>
                <c:pt idx="2320">
                  <c:v>102.84797003952615</c:v>
                </c:pt>
                <c:pt idx="2321">
                  <c:v>102.4795516449216</c:v>
                </c:pt>
                <c:pt idx="2322">
                  <c:v>102.31859827719801</c:v>
                </c:pt>
                <c:pt idx="2323">
                  <c:v>102.42325628681563</c:v>
                </c:pt>
                <c:pt idx="2324">
                  <c:v>102.83696947991699</c:v>
                </c:pt>
                <c:pt idx="2325">
                  <c:v>102.95984341060914</c:v>
                </c:pt>
                <c:pt idx="2326">
                  <c:v>102.88562220929106</c:v>
                </c:pt>
                <c:pt idx="2327">
                  <c:v>103.08069440762394</c:v>
                </c:pt>
                <c:pt idx="2328">
                  <c:v>103.53084526638402</c:v>
                </c:pt>
                <c:pt idx="2329">
                  <c:v>104.37842888124624</c:v>
                </c:pt>
                <c:pt idx="2330">
                  <c:v>104.26974240746057</c:v>
                </c:pt>
                <c:pt idx="2331">
                  <c:v>104.85189359005619</c:v>
                </c:pt>
                <c:pt idx="2332">
                  <c:v>104.63096592284317</c:v>
                </c:pt>
                <c:pt idx="2333">
                  <c:v>103.66458233813516</c:v>
                </c:pt>
                <c:pt idx="2334">
                  <c:v>104.29087170788058</c:v>
                </c:pt>
                <c:pt idx="2335">
                  <c:v>104.39553640149329</c:v>
                </c:pt>
                <c:pt idx="2336">
                  <c:v>104.54591295278578</c:v>
                </c:pt>
                <c:pt idx="2337">
                  <c:v>104.87958501119532</c:v>
                </c:pt>
                <c:pt idx="2338">
                  <c:v>104.96389564324087</c:v>
                </c:pt>
                <c:pt idx="2339">
                  <c:v>105.54925939464908</c:v>
                </c:pt>
                <c:pt idx="2340">
                  <c:v>104.52932057726916</c:v>
                </c:pt>
                <c:pt idx="2341">
                  <c:v>104.45051335511118</c:v>
                </c:pt>
                <c:pt idx="2342">
                  <c:v>103.78614850410895</c:v>
                </c:pt>
                <c:pt idx="2343">
                  <c:v>103.20997485772213</c:v>
                </c:pt>
                <c:pt idx="2344">
                  <c:v>102.61396428331128</c:v>
                </c:pt>
                <c:pt idx="2345">
                  <c:v>101.81321721942098</c:v>
                </c:pt>
                <c:pt idx="2346">
                  <c:v>100.84900662339292</c:v>
                </c:pt>
                <c:pt idx="2347">
                  <c:v>100.84018534165263</c:v>
                </c:pt>
                <c:pt idx="2348">
                  <c:v>101.16556582615939</c:v>
                </c:pt>
                <c:pt idx="2349">
                  <c:v>101.46957737868404</c:v>
                </c:pt>
                <c:pt idx="2350">
                  <c:v>101.58468597382135</c:v>
                </c:pt>
                <c:pt idx="2351">
                  <c:v>102.18247216692222</c:v>
                </c:pt>
                <c:pt idx="2352">
                  <c:v>102.00060136396314</c:v>
                </c:pt>
                <c:pt idx="2353">
                  <c:v>101.2120172468139</c:v>
                </c:pt>
                <c:pt idx="2354">
                  <c:v>101.77919050859508</c:v>
                </c:pt>
                <c:pt idx="2355">
                  <c:v>101.92146820735098</c:v>
                </c:pt>
                <c:pt idx="2356">
                  <c:v>101.31695295499743</c:v>
                </c:pt>
                <c:pt idx="2357">
                  <c:v>101.27589257221723</c:v>
                </c:pt>
                <c:pt idx="2358">
                  <c:v>100.9346591751378</c:v>
                </c:pt>
                <c:pt idx="2359">
                  <c:v>100.4594424255065</c:v>
                </c:pt>
                <c:pt idx="2360">
                  <c:v>100.42382431746483</c:v>
                </c:pt>
                <c:pt idx="2361">
                  <c:v>100.69684551915854</c:v>
                </c:pt>
                <c:pt idx="2362">
                  <c:v>100.22292895208982</c:v>
                </c:pt>
                <c:pt idx="2363">
                  <c:v>100.40613984261097</c:v>
                </c:pt>
                <c:pt idx="2364">
                  <c:v>100.95882164479849</c:v>
                </c:pt>
                <c:pt idx="2365">
                  <c:v>100.52066282490465</c:v>
                </c:pt>
                <c:pt idx="2366">
                  <c:v>101.09863678866427</c:v>
                </c:pt>
                <c:pt idx="2367">
                  <c:v>101.31407713562177</c:v>
                </c:pt>
                <c:pt idx="2368">
                  <c:v>101.42524505370298</c:v>
                </c:pt>
                <c:pt idx="2369">
                  <c:v>101.80234101761876</c:v>
                </c:pt>
                <c:pt idx="2370">
                  <c:v>102.08432454551263</c:v>
                </c:pt>
                <c:pt idx="2371">
                  <c:v>101.78067341474983</c:v>
                </c:pt>
                <c:pt idx="2372">
                  <c:v>102.06807678439348</c:v>
                </c:pt>
                <c:pt idx="2373">
                  <c:v>102.25836528169138</c:v>
                </c:pt>
                <c:pt idx="2374">
                  <c:v>102.93915258140431</c:v>
                </c:pt>
                <c:pt idx="2375">
                  <c:v>102.93366813664892</c:v>
                </c:pt>
                <c:pt idx="2376">
                  <c:v>101.8114962262871</c:v>
                </c:pt>
                <c:pt idx="2377">
                  <c:v>100.94596935512602</c:v>
                </c:pt>
                <c:pt idx="2378">
                  <c:v>100.08581298238616</c:v>
                </c:pt>
                <c:pt idx="2379">
                  <c:v>99.756520416604516</c:v>
                </c:pt>
                <c:pt idx="2380">
                  <c:v>99.181879818751725</c:v>
                </c:pt>
                <c:pt idx="2381">
                  <c:v>99.062242638423456</c:v>
                </c:pt>
                <c:pt idx="2382">
                  <c:v>98.688455894966296</c:v>
                </c:pt>
                <c:pt idx="2383">
                  <c:v>97.938919568014171</c:v>
                </c:pt>
                <c:pt idx="2384">
                  <c:v>97.740267821392848</c:v>
                </c:pt>
                <c:pt idx="2385">
                  <c:v>97.537718088587425</c:v>
                </c:pt>
                <c:pt idx="2386">
                  <c:v>97.8250458682773</c:v>
                </c:pt>
                <c:pt idx="2387">
                  <c:v>97.667635107641544</c:v>
                </c:pt>
                <c:pt idx="2388">
                  <c:v>97.21248786405512</c:v>
                </c:pt>
                <c:pt idx="2389">
                  <c:v>96.323198220860931</c:v>
                </c:pt>
                <c:pt idx="2390">
                  <c:v>96.10905992146796</c:v>
                </c:pt>
                <c:pt idx="2391">
                  <c:v>95.721020154602385</c:v>
                </c:pt>
                <c:pt idx="2392">
                  <c:v>96.365580565514634</c:v>
                </c:pt>
                <c:pt idx="2393">
                  <c:v>96.70022613495081</c:v>
                </c:pt>
                <c:pt idx="2394">
                  <c:v>97.025753964091152</c:v>
                </c:pt>
                <c:pt idx="2395">
                  <c:v>97.845385929694359</c:v>
                </c:pt>
                <c:pt idx="2396">
                  <c:v>98.766584699238052</c:v>
                </c:pt>
                <c:pt idx="2397">
                  <c:v>98.326923875839213</c:v>
                </c:pt>
                <c:pt idx="2398">
                  <c:v>98.930375751544688</c:v>
                </c:pt>
                <c:pt idx="2399">
                  <c:v>98.593784957803152</c:v>
                </c:pt>
                <c:pt idx="2400">
                  <c:v>99.620545233025581</c:v>
                </c:pt>
                <c:pt idx="2401">
                  <c:v>100.25539497461398</c:v>
                </c:pt>
                <c:pt idx="2402">
                  <c:v>100.06307629644972</c:v>
                </c:pt>
                <c:pt idx="2403">
                  <c:v>100.26929871228558</c:v>
                </c:pt>
                <c:pt idx="2404">
                  <c:v>99.959072344916876</c:v>
                </c:pt>
                <c:pt idx="2405">
                  <c:v>100.71554827059609</c:v>
                </c:pt>
                <c:pt idx="2406">
                  <c:v>100.46299453003341</c:v>
                </c:pt>
                <c:pt idx="2407">
                  <c:v>100.0663226289029</c:v>
                </c:pt>
                <c:pt idx="2408">
                  <c:v>101.69131240137388</c:v>
                </c:pt>
                <c:pt idx="2409">
                  <c:v>101.71470370910173</c:v>
                </c:pt>
                <c:pt idx="2410">
                  <c:v>101.26922804910491</c:v>
                </c:pt>
                <c:pt idx="2411">
                  <c:v>101.61237795398002</c:v>
                </c:pt>
                <c:pt idx="2412">
                  <c:v>101.06504673201027</c:v>
                </c:pt>
                <c:pt idx="2413">
                  <c:v>99.908413902987874</c:v>
                </c:pt>
                <c:pt idx="2414">
                  <c:v>99.204437135444948</c:v>
                </c:pt>
                <c:pt idx="2415">
                  <c:v>98.05707066216435</c:v>
                </c:pt>
                <c:pt idx="2416">
                  <c:v>96.231441018650287</c:v>
                </c:pt>
                <c:pt idx="2417">
                  <c:v>95.101137949132152</c:v>
                </c:pt>
                <c:pt idx="2418">
                  <c:v>93.414964358416626</c:v>
                </c:pt>
                <c:pt idx="2419">
                  <c:v>92.06625394645404</c:v>
                </c:pt>
                <c:pt idx="2420">
                  <c:v>91.875141225632262</c:v>
                </c:pt>
                <c:pt idx="2421">
                  <c:v>92.813576772772066</c:v>
                </c:pt>
                <c:pt idx="2422">
                  <c:v>94.003021921560631</c:v>
                </c:pt>
                <c:pt idx="2423">
                  <c:v>95.171462819682731</c:v>
                </c:pt>
                <c:pt idx="2424">
                  <c:v>96.220009024910055</c:v>
                </c:pt>
                <c:pt idx="2425">
                  <c:v>97.556557708942933</c:v>
                </c:pt>
                <c:pt idx="2426">
                  <c:v>97.627122166719971</c:v>
                </c:pt>
                <c:pt idx="2427">
                  <c:v>97.855910008849165</c:v>
                </c:pt>
                <c:pt idx="2428">
                  <c:v>98.178791345656506</c:v>
                </c:pt>
                <c:pt idx="2429">
                  <c:v>96.651582467293707</c:v>
                </c:pt>
                <c:pt idx="2430">
                  <c:v>96.507412378173285</c:v>
                </c:pt>
                <c:pt idx="2431">
                  <c:v>94.596280447825919</c:v>
                </c:pt>
                <c:pt idx="2432">
                  <c:v>92.177650827898788</c:v>
                </c:pt>
                <c:pt idx="2433">
                  <c:v>89.876218908420753</c:v>
                </c:pt>
                <c:pt idx="2434">
                  <c:v>85.697171001902447</c:v>
                </c:pt>
                <c:pt idx="2435">
                  <c:v>81.441709293337638</c:v>
                </c:pt>
                <c:pt idx="2436">
                  <c:v>80.051894492921491</c:v>
                </c:pt>
                <c:pt idx="2437">
                  <c:v>81.888013954795383</c:v>
                </c:pt>
                <c:pt idx="2438">
                  <c:v>82.225854539571486</c:v>
                </c:pt>
                <c:pt idx="2439">
                  <c:v>84.847132674435542</c:v>
                </c:pt>
                <c:pt idx="2440">
                  <c:v>85.358117757879597</c:v>
                </c:pt>
                <c:pt idx="2441">
                  <c:v>87.659897089959344</c:v>
                </c:pt>
                <c:pt idx="2442">
                  <c:v>88.777714575978123</c:v>
                </c:pt>
                <c:pt idx="2443">
                  <c:v>87.854994485282887</c:v>
                </c:pt>
                <c:pt idx="2444">
                  <c:v>89.162177263499132</c:v>
                </c:pt>
                <c:pt idx="2445">
                  <c:v>89.482014922898941</c:v>
                </c:pt>
                <c:pt idx="2446">
                  <c:v>91.249430423187974</c:v>
                </c:pt>
                <c:pt idx="2447">
                  <c:v>91.952506967942767</c:v>
                </c:pt>
                <c:pt idx="2448">
                  <c:v>93.470642655038034</c:v>
                </c:pt>
                <c:pt idx="2449">
                  <c:v>94.021698163667011</c:v>
                </c:pt>
                <c:pt idx="2450">
                  <c:v>95.398992754287107</c:v>
                </c:pt>
                <c:pt idx="2451">
                  <c:v>95.65860070580058</c:v>
                </c:pt>
                <c:pt idx="2452">
                  <c:v>96.211504393012746</c:v>
                </c:pt>
                <c:pt idx="2453">
                  <c:v>94.872741519771793</c:v>
                </c:pt>
                <c:pt idx="2454">
                  <c:v>94.720600209552643</c:v>
                </c:pt>
                <c:pt idx="2455">
                  <c:v>93.249130592409429</c:v>
                </c:pt>
                <c:pt idx="2456">
                  <c:v>91.692435487724012</c:v>
                </c:pt>
                <c:pt idx="2457">
                  <c:v>91.632234338724132</c:v>
                </c:pt>
                <c:pt idx="2458">
                  <c:v>92.309848724573158</c:v>
                </c:pt>
                <c:pt idx="2459">
                  <c:v>92.387894147859683</c:v>
                </c:pt>
                <c:pt idx="2460">
                  <c:v>93.96503170403399</c:v>
                </c:pt>
                <c:pt idx="2461">
                  <c:v>94.284922730476694</c:v>
                </c:pt>
                <c:pt idx="2462">
                  <c:v>93.984770330840391</c:v>
                </c:pt>
                <c:pt idx="2463">
                  <c:v>93.809439865717678</c:v>
                </c:pt>
                <c:pt idx="2464">
                  <c:v>93.864147609876753</c:v>
                </c:pt>
                <c:pt idx="2465">
                  <c:v>94.85298769495401</c:v>
                </c:pt>
                <c:pt idx="2466">
                  <c:v>95.208110708260705</c:v>
                </c:pt>
                <c:pt idx="2467">
                  <c:v>96.518902170347062</c:v>
                </c:pt>
                <c:pt idx="2468">
                  <c:v>97.231517157738054</c:v>
                </c:pt>
                <c:pt idx="2469">
                  <c:v>97.561563919802509</c:v>
                </c:pt>
                <c:pt idx="2470">
                  <c:v>97.099352252481538</c:v>
                </c:pt>
                <c:pt idx="2471">
                  <c:v>97.656908614050238</c:v>
                </c:pt>
                <c:pt idx="2472">
                  <c:v>98.316520188184199</c:v>
                </c:pt>
                <c:pt idx="2473">
                  <c:v>99.251638652035211</c:v>
                </c:pt>
                <c:pt idx="2474">
                  <c:v>100.08426173492603</c:v>
                </c:pt>
                <c:pt idx="2475">
                  <c:v>100.82992542181347</c:v>
                </c:pt>
                <c:pt idx="2476">
                  <c:v>100.74509367249622</c:v>
                </c:pt>
                <c:pt idx="2477">
                  <c:v>101.20271133000224</c:v>
                </c:pt>
                <c:pt idx="2478">
                  <c:v>101.47656075365923</c:v>
                </c:pt>
                <c:pt idx="2479">
                  <c:v>101.2803200251832</c:v>
                </c:pt>
                <c:pt idx="2480">
                  <c:v>100.79071750631711</c:v>
                </c:pt>
                <c:pt idx="2481">
                  <c:v>100.65822654446984</c:v>
                </c:pt>
                <c:pt idx="2482">
                  <c:v>100.08266953865474</c:v>
                </c:pt>
                <c:pt idx="2483">
                  <c:v>100.21670922938246</c:v>
                </c:pt>
                <c:pt idx="2484">
                  <c:v>100.10354038981363</c:v>
                </c:pt>
                <c:pt idx="2485">
                  <c:v>99.858224810439481</c:v>
                </c:pt>
                <c:pt idx="2486">
                  <c:v>100.23427775910248</c:v>
                </c:pt>
                <c:pt idx="2487">
                  <c:v>100.95669840801685</c:v>
                </c:pt>
                <c:pt idx="2488">
                  <c:v>100.69738065528185</c:v>
                </c:pt>
                <c:pt idx="2489">
                  <c:v>101.29468591990921</c:v>
                </c:pt>
                <c:pt idx="2490">
                  <c:v>101.53372362540449</c:v>
                </c:pt>
                <c:pt idx="2491">
                  <c:v>101.66675210361029</c:v>
                </c:pt>
                <c:pt idx="2492">
                  <c:v>101.695443378026</c:v>
                </c:pt>
                <c:pt idx="2493">
                  <c:v>100.09803784111335</c:v>
                </c:pt>
                <c:pt idx="2494">
                  <c:v>100.16182282733678</c:v>
                </c:pt>
                <c:pt idx="2495">
                  <c:v>100.38475895536456</c:v>
                </c:pt>
                <c:pt idx="2496">
                  <c:v>100.09846695564718</c:v>
                </c:pt>
                <c:pt idx="2497">
                  <c:v>99.898875376776274</c:v>
                </c:pt>
                <c:pt idx="2498">
                  <c:v>100.30015293654512</c:v>
                </c:pt>
                <c:pt idx="2499">
                  <c:v>100.76308121272302</c:v>
                </c:pt>
                <c:pt idx="2500">
                  <c:v>100.57936544957455</c:v>
                </c:pt>
                <c:pt idx="2501">
                  <c:v>100.94154448936571</c:v>
                </c:pt>
                <c:pt idx="2502">
                  <c:v>101.41672049672086</c:v>
                </c:pt>
                <c:pt idx="2503">
                  <c:v>102.15696937013426</c:v>
                </c:pt>
                <c:pt idx="2504">
                  <c:v>101.90110982306115</c:v>
                </c:pt>
                <c:pt idx="2505">
                  <c:v>100.75558594463402</c:v>
                </c:pt>
                <c:pt idx="2506">
                  <c:v>101.53719580605494</c:v>
                </c:pt>
                <c:pt idx="2507">
                  <c:v>101.15708586403903</c:v>
                </c:pt>
                <c:pt idx="2508">
                  <c:v>101.03119705556621</c:v>
                </c:pt>
                <c:pt idx="2509">
                  <c:v>101.98216075825837</c:v>
                </c:pt>
                <c:pt idx="2510">
                  <c:v>101.88121038292459</c:v>
                </c:pt>
                <c:pt idx="2511">
                  <c:v>101.66692398486219</c:v>
                </c:pt>
                <c:pt idx="2512">
                  <c:v>101.55393457797216</c:v>
                </c:pt>
                <c:pt idx="2513">
                  <c:v>101.79331901886326</c:v>
                </c:pt>
                <c:pt idx="2514">
                  <c:v>101.34377128439395</c:v>
                </c:pt>
                <c:pt idx="2515">
                  <c:v>101.58120843225088</c:v>
                </c:pt>
                <c:pt idx="2516">
                  <c:v>101.81840107051059</c:v>
                </c:pt>
                <c:pt idx="2517">
                  <c:v>101.64027727557735</c:v>
                </c:pt>
                <c:pt idx="2518">
                  <c:v>101.67543726513181</c:v>
                </c:pt>
                <c:pt idx="2519">
                  <c:v>102.05806980287521</c:v>
                </c:pt>
                <c:pt idx="2520">
                  <c:v>102.32102048144222</c:v>
                </c:pt>
                <c:pt idx="2521">
                  <c:v>102.53815111886985</c:v>
                </c:pt>
                <c:pt idx="2522">
                  <c:v>102.09617060958375</c:v>
                </c:pt>
                <c:pt idx="2523">
                  <c:v>101.93533036342245</c:v>
                </c:pt>
                <c:pt idx="2524">
                  <c:v>102.43192158112565</c:v>
                </c:pt>
                <c:pt idx="2525">
                  <c:v>102.06628607296335</c:v>
                </c:pt>
                <c:pt idx="2526">
                  <c:v>102.95056053396796</c:v>
                </c:pt>
                <c:pt idx="2527">
                  <c:v>103.49167257069013</c:v>
                </c:pt>
                <c:pt idx="2528">
                  <c:v>103.73694589979306</c:v>
                </c:pt>
                <c:pt idx="2529">
                  <c:v>103.58700864232608</c:v>
                </c:pt>
                <c:pt idx="2530">
                  <c:v>103.66212928506188</c:v>
                </c:pt>
                <c:pt idx="2531">
                  <c:v>103.24975598760133</c:v>
                </c:pt>
                <c:pt idx="2532">
                  <c:v>103.76296958594637</c:v>
                </c:pt>
                <c:pt idx="2533">
                  <c:v>102.94137113138568</c:v>
                </c:pt>
                <c:pt idx="2534">
                  <c:v>102.89507199404454</c:v>
                </c:pt>
                <c:pt idx="2535">
                  <c:v>102.44878248946999</c:v>
                </c:pt>
                <c:pt idx="2536">
                  <c:v>102.47769365274567</c:v>
                </c:pt>
                <c:pt idx="2537">
                  <c:v>101.45435015102686</c:v>
                </c:pt>
                <c:pt idx="2538">
                  <c:v>101.82904974409982</c:v>
                </c:pt>
                <c:pt idx="2539">
                  <c:v>101.72836729966546</c:v>
                </c:pt>
                <c:pt idx="2540">
                  <c:v>101.01246307654829</c:v>
                </c:pt>
                <c:pt idx="2541">
                  <c:v>101.58757709607036</c:v>
                </c:pt>
                <c:pt idx="2542">
                  <c:v>99.861514876524907</c:v>
                </c:pt>
                <c:pt idx="2543">
                  <c:v>99.589251505592671</c:v>
                </c:pt>
                <c:pt idx="2544">
                  <c:v>99.898897074986905</c:v>
                </c:pt>
                <c:pt idx="2545">
                  <c:v>99.551875128783308</c:v>
                </c:pt>
                <c:pt idx="2546">
                  <c:v>99.960472126496853</c:v>
                </c:pt>
                <c:pt idx="2547">
                  <c:v>100.15525761381124</c:v>
                </c:pt>
                <c:pt idx="2548">
                  <c:v>99.381999900209124</c:v>
                </c:pt>
                <c:pt idx="2549">
                  <c:v>98.10315853022864</c:v>
                </c:pt>
                <c:pt idx="2550">
                  <c:v>98.285693942659449</c:v>
                </c:pt>
                <c:pt idx="2551">
                  <c:v>97.531774254716936</c:v>
                </c:pt>
                <c:pt idx="2552">
                  <c:v>97.5494937660132</c:v>
                </c:pt>
                <c:pt idx="2553">
                  <c:v>97.015993183506822</c:v>
                </c:pt>
                <c:pt idx="2554">
                  <c:v>96.776936755817957</c:v>
                </c:pt>
                <c:pt idx="2555">
                  <c:v>95.401240569730973</c:v>
                </c:pt>
                <c:pt idx="2556">
                  <c:v>95.643255875550679</c:v>
                </c:pt>
                <c:pt idx="2557">
                  <c:v>97.514647014906458</c:v>
                </c:pt>
                <c:pt idx="2558">
                  <c:v>97.281616177591587</c:v>
                </c:pt>
                <c:pt idx="2559">
                  <c:v>97.908361150876345</c:v>
                </c:pt>
                <c:pt idx="2560">
                  <c:v>98.718905847922827</c:v>
                </c:pt>
                <c:pt idx="2561">
                  <c:v>97.908355059862373</c:v>
                </c:pt>
                <c:pt idx="2562">
                  <c:v>97.349464627600199</c:v>
                </c:pt>
                <c:pt idx="2563">
                  <c:v>98.155528029319541</c:v>
                </c:pt>
                <c:pt idx="2564">
                  <c:v>97.417854835158337</c:v>
                </c:pt>
                <c:pt idx="2565">
                  <c:v>98.014862156755385</c:v>
                </c:pt>
                <c:pt idx="2566">
                  <c:v>96.669673415865347</c:v>
                </c:pt>
                <c:pt idx="2567">
                  <c:v>96.753961626177585</c:v>
                </c:pt>
                <c:pt idx="2568">
                  <c:v>96.569863709243208</c:v>
                </c:pt>
                <c:pt idx="2569">
                  <c:v>95.768729900997002</c:v>
                </c:pt>
                <c:pt idx="2570">
                  <c:v>95.47718007071559</c:v>
                </c:pt>
                <c:pt idx="2571">
                  <c:v>96.608037326124048</c:v>
                </c:pt>
                <c:pt idx="2572">
                  <c:v>97.656221621530108</c:v>
                </c:pt>
                <c:pt idx="2573">
                  <c:v>98.421837932325815</c:v>
                </c:pt>
                <c:pt idx="2574">
                  <c:v>99.741931365167503</c:v>
                </c:pt>
                <c:pt idx="2575">
                  <c:v>99.722710436617135</c:v>
                </c:pt>
                <c:pt idx="2576">
                  <c:v>99.818790466536896</c:v>
                </c:pt>
                <c:pt idx="2577">
                  <c:v>98.971120807493847</c:v>
                </c:pt>
                <c:pt idx="2578">
                  <c:v>99.066868116832623</c:v>
                </c:pt>
                <c:pt idx="2579">
                  <c:v>99.009622545680401</c:v>
                </c:pt>
                <c:pt idx="2580">
                  <c:v>99.882930386341513</c:v>
                </c:pt>
                <c:pt idx="2581">
                  <c:v>99.623127344245631</c:v>
                </c:pt>
                <c:pt idx="2582">
                  <c:v>100.3655596058034</c:v>
                </c:pt>
                <c:pt idx="2583">
                  <c:v>99.930793894078363</c:v>
                </c:pt>
                <c:pt idx="2584">
                  <c:v>101.09504910273891</c:v>
                </c:pt>
                <c:pt idx="2585">
                  <c:v>103.11304337630187</c:v>
                </c:pt>
                <c:pt idx="2586">
                  <c:v>103.52609046152722</c:v>
                </c:pt>
                <c:pt idx="2587">
                  <c:v>103.05143367371934</c:v>
                </c:pt>
                <c:pt idx="2588">
                  <c:v>103.20701088106377</c:v>
                </c:pt>
                <c:pt idx="2589">
                  <c:v>103.21074886081507</c:v>
                </c:pt>
                <c:pt idx="2590">
                  <c:v>102.54632083319724</c:v>
                </c:pt>
                <c:pt idx="2591">
                  <c:v>102.4508056442366</c:v>
                </c:pt>
                <c:pt idx="2592">
                  <c:v>101.61985882421448</c:v>
                </c:pt>
                <c:pt idx="2593">
                  <c:v>102.03864345241153</c:v>
                </c:pt>
                <c:pt idx="2594">
                  <c:v>101.67174080145163</c:v>
                </c:pt>
                <c:pt idx="2595">
                  <c:v>101.39862541541461</c:v>
                </c:pt>
                <c:pt idx="2596">
                  <c:v>100.63079598662294</c:v>
                </c:pt>
                <c:pt idx="2597">
                  <c:v>99.446688354873942</c:v>
                </c:pt>
                <c:pt idx="2598">
                  <c:v>99.74115324635342</c:v>
                </c:pt>
                <c:pt idx="2599">
                  <c:v>99.47336633890248</c:v>
                </c:pt>
                <c:pt idx="2600">
                  <c:v>96.99322112195135</c:v>
                </c:pt>
                <c:pt idx="2601">
                  <c:v>94.608619675580044</c:v>
                </c:pt>
                <c:pt idx="2602">
                  <c:v>92.092805403637584</c:v>
                </c:pt>
                <c:pt idx="2603">
                  <c:v>91.339268450535101</c:v>
                </c:pt>
                <c:pt idx="2604">
                  <c:v>90.454702870813605</c:v>
                </c:pt>
                <c:pt idx="2605">
                  <c:v>91.691414429554015</c:v>
                </c:pt>
                <c:pt idx="2606">
                  <c:v>91.315224909594065</c:v>
                </c:pt>
                <c:pt idx="2607">
                  <c:v>91.225851109271318</c:v>
                </c:pt>
                <c:pt idx="2608">
                  <c:v>92.737172104319725</c:v>
                </c:pt>
                <c:pt idx="2609">
                  <c:v>92.532486025756555</c:v>
                </c:pt>
                <c:pt idx="2610">
                  <c:v>93.371069734752723</c:v>
                </c:pt>
                <c:pt idx="2611">
                  <c:v>94.322895126559061</c:v>
                </c:pt>
                <c:pt idx="2612">
                  <c:v>92.811450978407066</c:v>
                </c:pt>
                <c:pt idx="2613">
                  <c:v>91.678072154563509</c:v>
                </c:pt>
                <c:pt idx="2614">
                  <c:v>91.723353194765934</c:v>
                </c:pt>
                <c:pt idx="2615">
                  <c:v>92.343825882673428</c:v>
                </c:pt>
                <c:pt idx="2616">
                  <c:v>93.064785323176565</c:v>
                </c:pt>
                <c:pt idx="2617">
                  <c:v>93.402434593637508</c:v>
                </c:pt>
                <c:pt idx="2618">
                  <c:v>93.691926883490069</c:v>
                </c:pt>
                <c:pt idx="2619">
                  <c:v>93.920185979228833</c:v>
                </c:pt>
                <c:pt idx="2620">
                  <c:v>95.299459497667854</c:v>
                </c:pt>
                <c:pt idx="2621">
                  <c:v>95.306048300901821</c:v>
                </c:pt>
                <c:pt idx="2622">
                  <c:v>95.985302868957149</c:v>
                </c:pt>
                <c:pt idx="2623">
                  <c:v>95.621650861452025</c:v>
                </c:pt>
                <c:pt idx="2624">
                  <c:v>95.440096730728428</c:v>
                </c:pt>
                <c:pt idx="2625">
                  <c:v>95.607859290032692</c:v>
                </c:pt>
                <c:pt idx="2626">
                  <c:v>95.661448499645672</c:v>
                </c:pt>
                <c:pt idx="2627">
                  <c:v>96.055199841718732</c:v>
                </c:pt>
                <c:pt idx="2628">
                  <c:v>95.410980319100247</c:v>
                </c:pt>
                <c:pt idx="2629">
                  <c:v>96.474834285188493</c:v>
                </c:pt>
                <c:pt idx="2630">
                  <c:v>97.445047802855697</c:v>
                </c:pt>
                <c:pt idx="2631">
                  <c:v>97.361237145676483</c:v>
                </c:pt>
                <c:pt idx="2632">
                  <c:v>97.531899027140852</c:v>
                </c:pt>
                <c:pt idx="2633">
                  <c:v>97.890206696425594</c:v>
                </c:pt>
                <c:pt idx="2634">
                  <c:v>97.606699682713639</c:v>
                </c:pt>
                <c:pt idx="2635">
                  <c:v>97.441188833837629</c:v>
                </c:pt>
                <c:pt idx="2636">
                  <c:v>96.681759019269222</c:v>
                </c:pt>
                <c:pt idx="2637">
                  <c:v>95.051275442399159</c:v>
                </c:pt>
                <c:pt idx="2638">
                  <c:v>94.341833600469798</c:v>
                </c:pt>
                <c:pt idx="2639">
                  <c:v>93.755188478361134</c:v>
                </c:pt>
                <c:pt idx="2640">
                  <c:v>93.241522373040837</c:v>
                </c:pt>
                <c:pt idx="2641">
                  <c:v>92.256616891516799</c:v>
                </c:pt>
                <c:pt idx="2642">
                  <c:v>93.023618297517615</c:v>
                </c:pt>
                <c:pt idx="2643">
                  <c:v>93.170714849800504</c:v>
                </c:pt>
                <c:pt idx="2644">
                  <c:v>94.655422241591154</c:v>
                </c:pt>
                <c:pt idx="2645">
                  <c:v>94.383203874366117</c:v>
                </c:pt>
                <c:pt idx="2646">
                  <c:v>95.588643619457443</c:v>
                </c:pt>
                <c:pt idx="2647">
                  <c:v>96.938613648185694</c:v>
                </c:pt>
                <c:pt idx="2648">
                  <c:v>96.782282469708136</c:v>
                </c:pt>
                <c:pt idx="2649">
                  <c:v>96.387643838181177</c:v>
                </c:pt>
                <c:pt idx="2650">
                  <c:v>95.862887102203857</c:v>
                </c:pt>
                <c:pt idx="2651">
                  <c:v>96.11166635394639</c:v>
                </c:pt>
                <c:pt idx="2652">
                  <c:v>95.814592095680396</c:v>
                </c:pt>
                <c:pt idx="2653">
                  <c:v>97.032130765037479</c:v>
                </c:pt>
                <c:pt idx="2654">
                  <c:v>93.792126125235569</c:v>
                </c:pt>
                <c:pt idx="2655">
                  <c:v>93.948842739864943</c:v>
                </c:pt>
                <c:pt idx="2656">
                  <c:v>94.977716144516606</c:v>
                </c:pt>
                <c:pt idx="2657">
                  <c:v>95.987302602393228</c:v>
                </c:pt>
                <c:pt idx="2658">
                  <c:v>96.453130160645912</c:v>
                </c:pt>
                <c:pt idx="2659">
                  <c:v>98.235673009736274</c:v>
                </c:pt>
                <c:pt idx="2660">
                  <c:v>98.233857728167919</c:v>
                </c:pt>
                <c:pt idx="2661">
                  <c:v>96.407263403880592</c:v>
                </c:pt>
                <c:pt idx="2662">
                  <c:v>95.323044248882383</c:v>
                </c:pt>
                <c:pt idx="2663">
                  <c:v>92.755712673631308</c:v>
                </c:pt>
                <c:pt idx="2664">
                  <c:v>89.629139270321886</c:v>
                </c:pt>
                <c:pt idx="2665">
                  <c:v>89.926672446539826</c:v>
                </c:pt>
                <c:pt idx="2666">
                  <c:v>90.991350353267322</c:v>
                </c:pt>
                <c:pt idx="2667">
                  <c:v>91.341963284540725</c:v>
                </c:pt>
                <c:pt idx="2668">
                  <c:v>92.092334412832827</c:v>
                </c:pt>
                <c:pt idx="2669">
                  <c:v>91.703947545883608</c:v>
                </c:pt>
                <c:pt idx="2670">
                  <c:v>90.245817709682953</c:v>
                </c:pt>
                <c:pt idx="2671">
                  <c:v>84.059218567196496</c:v>
                </c:pt>
                <c:pt idx="2672">
                  <c:v>77.478358113698576</c:v>
                </c:pt>
                <c:pt idx="2673">
                  <c:v>74.479514052277125</c:v>
                </c:pt>
                <c:pt idx="2674">
                  <c:v>73.910650711358343</c:v>
                </c:pt>
                <c:pt idx="2675">
                  <c:v>74.216491085434981</c:v>
                </c:pt>
                <c:pt idx="2676">
                  <c:v>75.535272715008347</c:v>
                </c:pt>
                <c:pt idx="2677">
                  <c:v>77.084206342467269</c:v>
                </c:pt>
                <c:pt idx="2678">
                  <c:v>77.263250319664692</c:v>
                </c:pt>
                <c:pt idx="2679">
                  <c:v>78.794233083039913</c:v>
                </c:pt>
                <c:pt idx="2680">
                  <c:v>78.742133622889597</c:v>
                </c:pt>
                <c:pt idx="2681">
                  <c:v>84.757786585952218</c:v>
                </c:pt>
                <c:pt idx="2682">
                  <c:v>89.610899784825762</c:v>
                </c:pt>
                <c:pt idx="2683">
                  <c:v>87.146604467686828</c:v>
                </c:pt>
                <c:pt idx="2684">
                  <c:v>86.512655239854908</c:v>
                </c:pt>
                <c:pt idx="2685">
                  <c:v>88.157215492048778</c:v>
                </c:pt>
                <c:pt idx="2686">
                  <c:v>85.95057763738518</c:v>
                </c:pt>
                <c:pt idx="2687">
                  <c:v>83.8816874638363</c:v>
                </c:pt>
                <c:pt idx="2688">
                  <c:v>82.255797646172113</c:v>
                </c:pt>
                <c:pt idx="2689">
                  <c:v>79.318627141420947</c:v>
                </c:pt>
                <c:pt idx="2690">
                  <c:v>77.782306917380822</c:v>
                </c:pt>
                <c:pt idx="2691">
                  <c:v>75.34013565469489</c:v>
                </c:pt>
                <c:pt idx="2692">
                  <c:v>73.92370149794769</c:v>
                </c:pt>
                <c:pt idx="2693">
                  <c:v>72.560127157334051</c:v>
                </c:pt>
                <c:pt idx="2694">
                  <c:v>73.122963741298491</c:v>
                </c:pt>
                <c:pt idx="2695">
                  <c:v>71.097025176996127</c:v>
                </c:pt>
                <c:pt idx="2696">
                  <c:v>71.997967178905483</c:v>
                </c:pt>
                <c:pt idx="2697">
                  <c:v>72.091121291451785</c:v>
                </c:pt>
                <c:pt idx="2698">
                  <c:v>71.183255445193566</c:v>
                </c:pt>
                <c:pt idx="2699">
                  <c:v>71.788230665414588</c:v>
                </c:pt>
                <c:pt idx="2700">
                  <c:v>70.417961981660142</c:v>
                </c:pt>
                <c:pt idx="2701">
                  <c:v>69.569270242595508</c:v>
                </c:pt>
                <c:pt idx="2702">
                  <c:v>69.239711935327563</c:v>
                </c:pt>
                <c:pt idx="2703">
                  <c:v>68.839270539069389</c:v>
                </c:pt>
                <c:pt idx="2704">
                  <c:v>68.753386810882034</c:v>
                </c:pt>
                <c:pt idx="2705">
                  <c:v>68.789806759547375</c:v>
                </c:pt>
                <c:pt idx="2706">
                  <c:v>67.309518913604364</c:v>
                </c:pt>
                <c:pt idx="2707">
                  <c:v>66.932757623616411</c:v>
                </c:pt>
                <c:pt idx="2708">
                  <c:v>66.465212640541637</c:v>
                </c:pt>
                <c:pt idx="2709">
                  <c:v>66.408433228459444</c:v>
                </c:pt>
                <c:pt idx="2710">
                  <c:v>66.8808367343089</c:v>
                </c:pt>
                <c:pt idx="2711">
                  <c:v>67.83006083171432</c:v>
                </c:pt>
                <c:pt idx="2712">
                  <c:v>70.35262746313667</c:v>
                </c:pt>
                <c:pt idx="2713">
                  <c:v>69.329493768382946</c:v>
                </c:pt>
                <c:pt idx="2714">
                  <c:v>69.649087106317708</c:v>
                </c:pt>
                <c:pt idx="2715">
                  <c:v>67.187223199031351</c:v>
                </c:pt>
                <c:pt idx="2716">
                  <c:v>65.67062589260351</c:v>
                </c:pt>
                <c:pt idx="2717">
                  <c:v>62.140665590302405</c:v>
                </c:pt>
                <c:pt idx="2718">
                  <c:v>59.207211477619765</c:v>
                </c:pt>
                <c:pt idx="2719">
                  <c:v>57.510625310818519</c:v>
                </c:pt>
                <c:pt idx="2720">
                  <c:v>60.05995305810049</c:v>
                </c:pt>
                <c:pt idx="2721">
                  <c:v>61.366855666105927</c:v>
                </c:pt>
                <c:pt idx="2722">
                  <c:v>61.826026717697097</c:v>
                </c:pt>
                <c:pt idx="2723">
                  <c:v>62.64849810158281</c:v>
                </c:pt>
                <c:pt idx="2724">
                  <c:v>62.715428842786459</c:v>
                </c:pt>
                <c:pt idx="2725">
                  <c:v>62.402266699396115</c:v>
                </c:pt>
                <c:pt idx="2726">
                  <c:v>63.609854142182144</c:v>
                </c:pt>
                <c:pt idx="2727">
                  <c:v>65.490008070460803</c:v>
                </c:pt>
                <c:pt idx="2728">
                  <c:v>64.541769974807849</c:v>
                </c:pt>
                <c:pt idx="2729">
                  <c:v>62.343751042203685</c:v>
                </c:pt>
                <c:pt idx="2730">
                  <c:v>58.813851141387666</c:v>
                </c:pt>
                <c:pt idx="2731">
                  <c:v>56.912124602664889</c:v>
                </c:pt>
                <c:pt idx="2732">
                  <c:v>55.866137248545911</c:v>
                </c:pt>
                <c:pt idx="2733">
                  <c:v>54.453169640419866</c:v>
                </c:pt>
                <c:pt idx="2734">
                  <c:v>54.848523673399718</c:v>
                </c:pt>
                <c:pt idx="2735">
                  <c:v>54.578516675343018</c:v>
                </c:pt>
                <c:pt idx="2736">
                  <c:v>55.43494028124065</c:v>
                </c:pt>
                <c:pt idx="2737">
                  <c:v>56.491493481314578</c:v>
                </c:pt>
                <c:pt idx="2738">
                  <c:v>56.974980284454794</c:v>
                </c:pt>
                <c:pt idx="2739">
                  <c:v>57.86240399942492</c:v>
                </c:pt>
                <c:pt idx="2740">
                  <c:v>59.503452195292446</c:v>
                </c:pt>
                <c:pt idx="2741">
                  <c:v>59.888425240320323</c:v>
                </c:pt>
                <c:pt idx="2742">
                  <c:v>60.506572584949964</c:v>
                </c:pt>
                <c:pt idx="2743">
                  <c:v>60.894780366076176</c:v>
                </c:pt>
                <c:pt idx="2744">
                  <c:v>62.145619486111919</c:v>
                </c:pt>
                <c:pt idx="2745">
                  <c:v>62.527019737169702</c:v>
                </c:pt>
                <c:pt idx="2746">
                  <c:v>63.252151182703109</c:v>
                </c:pt>
                <c:pt idx="2747">
                  <c:v>63.926924018466785</c:v>
                </c:pt>
                <c:pt idx="2748">
                  <c:v>65.078939117743246</c:v>
                </c:pt>
                <c:pt idx="2749">
                  <c:v>64.053556023493684</c:v>
                </c:pt>
                <c:pt idx="2750">
                  <c:v>63.790540229123472</c:v>
                </c:pt>
                <c:pt idx="2751">
                  <c:v>63.651672948865432</c:v>
                </c:pt>
                <c:pt idx="2752">
                  <c:v>64.922429931271864</c:v>
                </c:pt>
                <c:pt idx="2753">
                  <c:v>67.621523862641823</c:v>
                </c:pt>
                <c:pt idx="2754">
                  <c:v>69.585374019655461</c:v>
                </c:pt>
                <c:pt idx="2755">
                  <c:v>71.679259444150802</c:v>
                </c:pt>
                <c:pt idx="2756">
                  <c:v>72.932461838943738</c:v>
                </c:pt>
                <c:pt idx="2757">
                  <c:v>73.562852310334847</c:v>
                </c:pt>
                <c:pt idx="2758">
                  <c:v>76.198623143190758</c:v>
                </c:pt>
                <c:pt idx="2759">
                  <c:v>81.20855011427993</c:v>
                </c:pt>
                <c:pt idx="2760">
                  <c:v>85.678975261399387</c:v>
                </c:pt>
                <c:pt idx="2761">
                  <c:v>85.488702577751511</c:v>
                </c:pt>
                <c:pt idx="2762">
                  <c:v>83.573615192847498</c:v>
                </c:pt>
                <c:pt idx="2763">
                  <c:v>80.529234733598372</c:v>
                </c:pt>
                <c:pt idx="2764">
                  <c:v>78.357305074751508</c:v>
                </c:pt>
                <c:pt idx="2765">
                  <c:v>75.959007755677959</c:v>
                </c:pt>
                <c:pt idx="2766">
                  <c:v>74.134940904663324</c:v>
                </c:pt>
                <c:pt idx="2767">
                  <c:v>72.088081880865431</c:v>
                </c:pt>
                <c:pt idx="2768">
                  <c:v>70.530380861515212</c:v>
                </c:pt>
                <c:pt idx="2769">
                  <c:v>70.050728912130609</c:v>
                </c:pt>
                <c:pt idx="2770">
                  <c:v>69.467797123474838</c:v>
                </c:pt>
                <c:pt idx="2771">
                  <c:v>67.535674840621951</c:v>
                </c:pt>
                <c:pt idx="2772">
                  <c:v>65.511641608469844</c:v>
                </c:pt>
                <c:pt idx="2773">
                  <c:v>66.352510831303533</c:v>
                </c:pt>
                <c:pt idx="2774">
                  <c:v>65.397293355285143</c:v>
                </c:pt>
                <c:pt idx="2775">
                  <c:v>66.064017067654191</c:v>
                </c:pt>
                <c:pt idx="2776">
                  <c:v>65.207093134268817</c:v>
                </c:pt>
                <c:pt idx="2777">
                  <c:v>66.054299371057368</c:v>
                </c:pt>
                <c:pt idx="2778">
                  <c:v>66.992715508391385</c:v>
                </c:pt>
                <c:pt idx="2779">
                  <c:v>68.312887457691843</c:v>
                </c:pt>
                <c:pt idx="2780">
                  <c:v>67.346018035396938</c:v>
                </c:pt>
                <c:pt idx="2781">
                  <c:v>66.313443974510591</c:v>
                </c:pt>
                <c:pt idx="2782">
                  <c:v>65.150375403681153</c:v>
                </c:pt>
                <c:pt idx="2783">
                  <c:v>64.220362096389181</c:v>
                </c:pt>
                <c:pt idx="2784">
                  <c:v>64.168946693675423</c:v>
                </c:pt>
                <c:pt idx="2785">
                  <c:v>66.229993612159049</c:v>
                </c:pt>
                <c:pt idx="2786">
                  <c:v>66.335745310665146</c:v>
                </c:pt>
                <c:pt idx="2787">
                  <c:v>66.368419525967468</c:v>
                </c:pt>
                <c:pt idx="2788">
                  <c:v>65.973960370733508</c:v>
                </c:pt>
                <c:pt idx="2789">
                  <c:v>66.834553697435481</c:v>
                </c:pt>
                <c:pt idx="2790">
                  <c:v>66.643516561694469</c:v>
                </c:pt>
                <c:pt idx="2791">
                  <c:v>65.092447816866155</c:v>
                </c:pt>
                <c:pt idx="2792">
                  <c:v>63.825879707384232</c:v>
                </c:pt>
                <c:pt idx="2793">
                  <c:v>64.503742007021586</c:v>
                </c:pt>
                <c:pt idx="2794">
                  <c:v>64.1914641251673</c:v>
                </c:pt>
                <c:pt idx="2795">
                  <c:v>65.606139896795995</c:v>
                </c:pt>
                <c:pt idx="2796">
                  <c:v>64.515285894771765</c:v>
                </c:pt>
                <c:pt idx="2797">
                  <c:v>64.624242708446303</c:v>
                </c:pt>
                <c:pt idx="2798">
                  <c:v>64.556781397321586</c:v>
                </c:pt>
                <c:pt idx="2799">
                  <c:v>60.373261735084398</c:v>
                </c:pt>
                <c:pt idx="2800">
                  <c:v>58.413334510179219</c:v>
                </c:pt>
                <c:pt idx="2801">
                  <c:v>57.685195842396659</c:v>
                </c:pt>
                <c:pt idx="2802">
                  <c:v>57.899123082262051</c:v>
                </c:pt>
                <c:pt idx="2803">
                  <c:v>57.449423679200656</c:v>
                </c:pt>
                <c:pt idx="2804">
                  <c:v>56.472409721539385</c:v>
                </c:pt>
                <c:pt idx="2805">
                  <c:v>55.598416888320671</c:v>
                </c:pt>
                <c:pt idx="2806">
                  <c:v>56.079867179933522</c:v>
                </c:pt>
                <c:pt idx="2807">
                  <c:v>53.755352948543866</c:v>
                </c:pt>
                <c:pt idx="2808">
                  <c:v>50.599768930488942</c:v>
                </c:pt>
                <c:pt idx="2809">
                  <c:v>50.721195098389479</c:v>
                </c:pt>
                <c:pt idx="2810">
                  <c:v>50.315557114900813</c:v>
                </c:pt>
                <c:pt idx="2811">
                  <c:v>48.62006859855574</c:v>
                </c:pt>
                <c:pt idx="2812">
                  <c:v>48.706367658162378</c:v>
                </c:pt>
                <c:pt idx="2813">
                  <c:v>49.194899095769415</c:v>
                </c:pt>
                <c:pt idx="2814">
                  <c:v>51.150368772583526</c:v>
                </c:pt>
                <c:pt idx="2815">
                  <c:v>51.94242334429061</c:v>
                </c:pt>
                <c:pt idx="2816">
                  <c:v>53.571431647139413</c:v>
                </c:pt>
                <c:pt idx="2817">
                  <c:v>55.111260576459252</c:v>
                </c:pt>
                <c:pt idx="2818">
                  <c:v>56.281185174587669</c:v>
                </c:pt>
                <c:pt idx="2819">
                  <c:v>56.627661418133236</c:v>
                </c:pt>
                <c:pt idx="2820">
                  <c:v>56.536059837345888</c:v>
                </c:pt>
                <c:pt idx="2821">
                  <c:v>57.417571623160896</c:v>
                </c:pt>
                <c:pt idx="2822">
                  <c:v>57.517463163037803</c:v>
                </c:pt>
                <c:pt idx="2823">
                  <c:v>58.375258497099445</c:v>
                </c:pt>
                <c:pt idx="2824">
                  <c:v>58.555321494398868</c:v>
                </c:pt>
                <c:pt idx="2825">
                  <c:v>60.229915866906509</c:v>
                </c:pt>
                <c:pt idx="2826">
                  <c:v>60.587364739463645</c:v>
                </c:pt>
                <c:pt idx="2827">
                  <c:v>60.194796586963015</c:v>
                </c:pt>
                <c:pt idx="2828">
                  <c:v>61.342949446560119</c:v>
                </c:pt>
                <c:pt idx="2829">
                  <c:v>60.810881226938108</c:v>
                </c:pt>
                <c:pt idx="2830">
                  <c:v>63.392666644759544</c:v>
                </c:pt>
                <c:pt idx="2831">
                  <c:v>65.600605600788242</c:v>
                </c:pt>
                <c:pt idx="2832">
                  <c:v>68.200961645859891</c:v>
                </c:pt>
                <c:pt idx="2833">
                  <c:v>69.833261638907899</c:v>
                </c:pt>
                <c:pt idx="2834">
                  <c:v>69.891023514323351</c:v>
                </c:pt>
                <c:pt idx="2835">
                  <c:v>68.062904092121997</c:v>
                </c:pt>
                <c:pt idx="2836">
                  <c:v>66.344925516887585</c:v>
                </c:pt>
                <c:pt idx="2837">
                  <c:v>66.058457891691347</c:v>
                </c:pt>
                <c:pt idx="2838">
                  <c:v>64.442199984678609</c:v>
                </c:pt>
                <c:pt idx="2839">
                  <c:v>63.279965859598768</c:v>
                </c:pt>
                <c:pt idx="2840">
                  <c:v>61.73322804301538</c:v>
                </c:pt>
                <c:pt idx="2841">
                  <c:v>60.870407706208468</c:v>
                </c:pt>
                <c:pt idx="2842">
                  <c:v>59.469282162791707</c:v>
                </c:pt>
                <c:pt idx="2843">
                  <c:v>60.727326353838244</c:v>
                </c:pt>
                <c:pt idx="2844">
                  <c:v>61.889405597421117</c:v>
                </c:pt>
                <c:pt idx="2845">
                  <c:v>63.88679107527728</c:v>
                </c:pt>
                <c:pt idx="2846">
                  <c:v>65.590676867842419</c:v>
                </c:pt>
                <c:pt idx="2847">
                  <c:v>66.739107972415653</c:v>
                </c:pt>
                <c:pt idx="2848">
                  <c:v>67.512939837835148</c:v>
                </c:pt>
                <c:pt idx="2849">
                  <c:v>68.815559554174641</c:v>
                </c:pt>
                <c:pt idx="2850">
                  <c:v>69.248353101519243</c:v>
                </c:pt>
                <c:pt idx="2851">
                  <c:v>69.775576302247984</c:v>
                </c:pt>
                <c:pt idx="2852">
                  <c:v>71.449998371620794</c:v>
                </c:pt>
                <c:pt idx="2853">
                  <c:v>74.74364928500556</c:v>
                </c:pt>
                <c:pt idx="2854">
                  <c:v>75.398011564209483</c:v>
                </c:pt>
                <c:pt idx="2855">
                  <c:v>78.920572262997538</c:v>
                </c:pt>
                <c:pt idx="2856">
                  <c:v>80.425755298607783</c:v>
                </c:pt>
                <c:pt idx="2857">
                  <c:v>83.298198215934136</c:v>
                </c:pt>
                <c:pt idx="2858">
                  <c:v>85.670719709253561</c:v>
                </c:pt>
                <c:pt idx="2859">
                  <c:v>89.681303274747378</c:v>
                </c:pt>
                <c:pt idx="2860">
                  <c:v>88.650924628725605</c:v>
                </c:pt>
                <c:pt idx="2861">
                  <c:v>89.302309357705411</c:v>
                </c:pt>
                <c:pt idx="2862">
                  <c:v>89.153778877630529</c:v>
                </c:pt>
                <c:pt idx="2863">
                  <c:v>89.897713040098878</c:v>
                </c:pt>
                <c:pt idx="2864">
                  <c:v>90.958618268029582</c:v>
                </c:pt>
                <c:pt idx="2865">
                  <c:v>89.768828373611328</c:v>
                </c:pt>
                <c:pt idx="2866">
                  <c:v>88.674801378550157</c:v>
                </c:pt>
                <c:pt idx="2867">
                  <c:v>87.631536253225789</c:v>
                </c:pt>
                <c:pt idx="2868">
                  <c:v>85.950117570356028</c:v>
                </c:pt>
                <c:pt idx="2869">
                  <c:v>84.179683212832074</c:v>
                </c:pt>
                <c:pt idx="2870">
                  <c:v>78.864603652478834</c:v>
                </c:pt>
                <c:pt idx="2871">
                  <c:v>76.795448581087314</c:v>
                </c:pt>
                <c:pt idx="2872">
                  <c:v>75.191610755767513</c:v>
                </c:pt>
                <c:pt idx="2873">
                  <c:v>75.010939220954938</c:v>
                </c:pt>
                <c:pt idx="2874">
                  <c:v>75.796698846647871</c:v>
                </c:pt>
                <c:pt idx="2875">
                  <c:v>73.145725325150991</c:v>
                </c:pt>
                <c:pt idx="2876">
                  <c:v>73.177221783629207</c:v>
                </c:pt>
                <c:pt idx="2877">
                  <c:v>71.954129812390363</c:v>
                </c:pt>
                <c:pt idx="2878">
                  <c:v>74.179124133951731</c:v>
                </c:pt>
                <c:pt idx="2879">
                  <c:v>71.802675396676264</c:v>
                </c:pt>
                <c:pt idx="2880">
                  <c:v>72.393356305347908</c:v>
                </c:pt>
                <c:pt idx="2881">
                  <c:v>73.089784699994311</c:v>
                </c:pt>
                <c:pt idx="2882">
                  <c:v>72.039570144297528</c:v>
                </c:pt>
                <c:pt idx="2883">
                  <c:v>71.867934203132563</c:v>
                </c:pt>
                <c:pt idx="2884">
                  <c:v>70.642606661398119</c:v>
                </c:pt>
                <c:pt idx="2885">
                  <c:v>70.930347373978009</c:v>
                </c:pt>
                <c:pt idx="2886">
                  <c:v>71.498250396848718</c:v>
                </c:pt>
                <c:pt idx="2887">
                  <c:v>73.130650032013932</c:v>
                </c:pt>
                <c:pt idx="2888">
                  <c:v>74.095680194947008</c:v>
                </c:pt>
                <c:pt idx="2889">
                  <c:v>74.044537456236938</c:v>
                </c:pt>
                <c:pt idx="2890">
                  <c:v>73.590943259679577</c:v>
                </c:pt>
                <c:pt idx="2891">
                  <c:v>75.233346729294112</c:v>
                </c:pt>
                <c:pt idx="2892">
                  <c:v>76.057083757419889</c:v>
                </c:pt>
                <c:pt idx="2893">
                  <c:v>75.467293032511066</c:v>
                </c:pt>
                <c:pt idx="2894">
                  <c:v>78.341614446428821</c:v>
                </c:pt>
                <c:pt idx="2895">
                  <c:v>77.232597666638597</c:v>
                </c:pt>
                <c:pt idx="2896">
                  <c:v>75.995698334102812</c:v>
                </c:pt>
                <c:pt idx="2897">
                  <c:v>76.56509447708234</c:v>
                </c:pt>
                <c:pt idx="2898">
                  <c:v>78.862336801477085</c:v>
                </c:pt>
                <c:pt idx="2899">
                  <c:v>81.685147929198322</c:v>
                </c:pt>
                <c:pt idx="2900">
                  <c:v>84.210461928767629</c:v>
                </c:pt>
                <c:pt idx="2901">
                  <c:v>86.017394524124541</c:v>
                </c:pt>
                <c:pt idx="2902">
                  <c:v>86.397163995750503</c:v>
                </c:pt>
                <c:pt idx="2903">
                  <c:v>89.439490638646774</c:v>
                </c:pt>
                <c:pt idx="2904">
                  <c:v>89.504934844611881</c:v>
                </c:pt>
                <c:pt idx="2905">
                  <c:v>91.403487861295332</c:v>
                </c:pt>
                <c:pt idx="2906">
                  <c:v>91.837070480832708</c:v>
                </c:pt>
                <c:pt idx="2907">
                  <c:v>92.52622616597435</c:v>
                </c:pt>
                <c:pt idx="2908">
                  <c:v>92.519388997079957</c:v>
                </c:pt>
                <c:pt idx="2909">
                  <c:v>93.503878487821368</c:v>
                </c:pt>
                <c:pt idx="2910">
                  <c:v>92.886018735127223</c:v>
                </c:pt>
                <c:pt idx="2911">
                  <c:v>92.383140262751937</c:v>
                </c:pt>
                <c:pt idx="2912">
                  <c:v>92.216677038117297</c:v>
                </c:pt>
                <c:pt idx="2913">
                  <c:v>91.231491879982187</c:v>
                </c:pt>
                <c:pt idx="2914">
                  <c:v>89.527185348222076</c:v>
                </c:pt>
                <c:pt idx="2915">
                  <c:v>87.123277268876237</c:v>
                </c:pt>
                <c:pt idx="2916">
                  <c:v>90.045551440535306</c:v>
                </c:pt>
                <c:pt idx="2917">
                  <c:v>91.545903944202877</c:v>
                </c:pt>
                <c:pt idx="2918">
                  <c:v>90.165600467335224</c:v>
                </c:pt>
                <c:pt idx="2919">
                  <c:v>90.342263286707066</c:v>
                </c:pt>
                <c:pt idx="2920">
                  <c:v>89.99226112879127</c:v>
                </c:pt>
                <c:pt idx="2921">
                  <c:v>90.368608054728497</c:v>
                </c:pt>
                <c:pt idx="2922">
                  <c:v>90.289583766747199</c:v>
                </c:pt>
                <c:pt idx="2923">
                  <c:v>90.539264886061702</c:v>
                </c:pt>
                <c:pt idx="2924">
                  <c:v>91.065556700393387</c:v>
                </c:pt>
                <c:pt idx="2925">
                  <c:v>92.629038152815113</c:v>
                </c:pt>
                <c:pt idx="2926">
                  <c:v>93.751802278264918</c:v>
                </c:pt>
                <c:pt idx="2927">
                  <c:v>94.93666971872274</c:v>
                </c:pt>
                <c:pt idx="2928">
                  <c:v>95.618470853645761</c:v>
                </c:pt>
                <c:pt idx="2929">
                  <c:v>97.464281961936791</c:v>
                </c:pt>
                <c:pt idx="2930">
                  <c:v>97.86022334661898</c:v>
                </c:pt>
                <c:pt idx="2931">
                  <c:v>96.732306322216232</c:v>
                </c:pt>
                <c:pt idx="2932">
                  <c:v>96.557717860010371</c:v>
                </c:pt>
                <c:pt idx="2933">
                  <c:v>97.233996396672083</c:v>
                </c:pt>
                <c:pt idx="2934">
                  <c:v>97.048810138552398</c:v>
                </c:pt>
                <c:pt idx="2935">
                  <c:v>96.469944992843395</c:v>
                </c:pt>
                <c:pt idx="2936">
                  <c:v>96.172037872651572</c:v>
                </c:pt>
                <c:pt idx="2937">
                  <c:v>97.231936326026315</c:v>
                </c:pt>
                <c:pt idx="2938">
                  <c:v>97.130656997047311</c:v>
                </c:pt>
                <c:pt idx="2939">
                  <c:v>95.535612022861955</c:v>
                </c:pt>
                <c:pt idx="2940">
                  <c:v>95.672338585607847</c:v>
                </c:pt>
                <c:pt idx="2941">
                  <c:v>95.506096252826694</c:v>
                </c:pt>
                <c:pt idx="2942">
                  <c:v>95.316274348252236</c:v>
                </c:pt>
                <c:pt idx="2943">
                  <c:v>94.967125075595433</c:v>
                </c:pt>
                <c:pt idx="2944">
                  <c:v>94.247559176445733</c:v>
                </c:pt>
                <c:pt idx="2945">
                  <c:v>94.477333758530861</c:v>
                </c:pt>
                <c:pt idx="2946">
                  <c:v>92.821634801598819</c:v>
                </c:pt>
                <c:pt idx="2947">
                  <c:v>92.023779189131545</c:v>
                </c:pt>
                <c:pt idx="2948">
                  <c:v>90.825403091324517</c:v>
                </c:pt>
                <c:pt idx="2949">
                  <c:v>88.52224949696695</c:v>
                </c:pt>
                <c:pt idx="2950">
                  <c:v>85.821233368239959</c:v>
                </c:pt>
                <c:pt idx="2951">
                  <c:v>84.193397174725234</c:v>
                </c:pt>
                <c:pt idx="2952">
                  <c:v>80.707443860222355</c:v>
                </c:pt>
                <c:pt idx="2953">
                  <c:v>76.871110930591783</c:v>
                </c:pt>
                <c:pt idx="2954">
                  <c:v>76.515194376035353</c:v>
                </c:pt>
                <c:pt idx="2955">
                  <c:v>75.625510146879137</c:v>
                </c:pt>
                <c:pt idx="2956">
                  <c:v>75.034982558032837</c:v>
                </c:pt>
                <c:pt idx="2957">
                  <c:v>73.50455308732684</c:v>
                </c:pt>
                <c:pt idx="2958">
                  <c:v>70.888790181843291</c:v>
                </c:pt>
                <c:pt idx="2959">
                  <c:v>68.841106532411885</c:v>
                </c:pt>
                <c:pt idx="2960">
                  <c:v>67.960225070896314</c:v>
                </c:pt>
                <c:pt idx="2961">
                  <c:v>68.542035361710873</c:v>
                </c:pt>
                <c:pt idx="2962">
                  <c:v>70.001490597156291</c:v>
                </c:pt>
                <c:pt idx="2963">
                  <c:v>70.09154281558483</c:v>
                </c:pt>
                <c:pt idx="2964">
                  <c:v>69.24110965330334</c:v>
                </c:pt>
                <c:pt idx="2965">
                  <c:v>69.32798885058375</c:v>
                </c:pt>
                <c:pt idx="2966">
                  <c:v>71.365454520985992</c:v>
                </c:pt>
                <c:pt idx="2967">
                  <c:v>73.050994727597413</c:v>
                </c:pt>
                <c:pt idx="2968">
                  <c:v>76.703248741147846</c:v>
                </c:pt>
                <c:pt idx="2969">
                  <c:v>80.801506193219538</c:v>
                </c:pt>
                <c:pt idx="2970">
                  <c:v>83.038719636103565</c:v>
                </c:pt>
                <c:pt idx="2971">
                  <c:v>85.124629190738503</c:v>
                </c:pt>
                <c:pt idx="2972">
                  <c:v>88.2258385544785</c:v>
                </c:pt>
                <c:pt idx="2973">
                  <c:v>91.699621762846562</c:v>
                </c:pt>
                <c:pt idx="2974">
                  <c:v>94.917577807315979</c:v>
                </c:pt>
                <c:pt idx="2975">
                  <c:v>94.628766323994412</c:v>
                </c:pt>
                <c:pt idx="2976">
                  <c:v>95.999015287866001</c:v>
                </c:pt>
                <c:pt idx="2977">
                  <c:v>96.411094144825626</c:v>
                </c:pt>
                <c:pt idx="2978">
                  <c:v>96.255390312510684</c:v>
                </c:pt>
                <c:pt idx="2979">
                  <c:v>96.5069583490707</c:v>
                </c:pt>
                <c:pt idx="2980">
                  <c:v>97.009388260838875</c:v>
                </c:pt>
                <c:pt idx="2981">
                  <c:v>97.173309112466029</c:v>
                </c:pt>
                <c:pt idx="2982">
                  <c:v>97.229190523013955</c:v>
                </c:pt>
                <c:pt idx="2983">
                  <c:v>96.939805731689276</c:v>
                </c:pt>
                <c:pt idx="2984">
                  <c:v>97.231186849550937</c:v>
                </c:pt>
                <c:pt idx="2985">
                  <c:v>97.330745552084636</c:v>
                </c:pt>
                <c:pt idx="2986">
                  <c:v>96.102584473510788</c:v>
                </c:pt>
                <c:pt idx="2987">
                  <c:v>95.940508133643803</c:v>
                </c:pt>
                <c:pt idx="2988">
                  <c:v>95.262128439763359</c:v>
                </c:pt>
                <c:pt idx="2989">
                  <c:v>94.076653100191521</c:v>
                </c:pt>
                <c:pt idx="2990">
                  <c:v>93.152772773509071</c:v>
                </c:pt>
                <c:pt idx="2991">
                  <c:v>93.587302059768334</c:v>
                </c:pt>
                <c:pt idx="2992">
                  <c:v>93.185495664768553</c:v>
                </c:pt>
                <c:pt idx="2993">
                  <c:v>91.895842874142929</c:v>
                </c:pt>
                <c:pt idx="2994">
                  <c:v>89.992145372931063</c:v>
                </c:pt>
                <c:pt idx="2995">
                  <c:v>88.854682110947337</c:v>
                </c:pt>
                <c:pt idx="2996">
                  <c:v>86.603006169239706</c:v>
                </c:pt>
                <c:pt idx="2997">
                  <c:v>86.316463816139532</c:v>
                </c:pt>
                <c:pt idx="2998">
                  <c:v>84.796335729791608</c:v>
                </c:pt>
                <c:pt idx="2999">
                  <c:v>82.994042611083842</c:v>
                </c:pt>
                <c:pt idx="3000">
                  <c:v>79.119651624758404</c:v>
                </c:pt>
                <c:pt idx="3001">
                  <c:v>75.037586538339966</c:v>
                </c:pt>
                <c:pt idx="3002">
                  <c:v>73.906204502298834</c:v>
                </c:pt>
                <c:pt idx="3003">
                  <c:v>72.375315985941285</c:v>
                </c:pt>
                <c:pt idx="3004">
                  <c:v>70.48766423881689</c:v>
                </c:pt>
                <c:pt idx="3005">
                  <c:v>69.058167862548586</c:v>
                </c:pt>
                <c:pt idx="3006">
                  <c:v>68.792936888493216</c:v>
                </c:pt>
                <c:pt idx="3007">
                  <c:v>68.981321472525522</c:v>
                </c:pt>
                <c:pt idx="3008">
                  <c:v>69.283385317811607</c:v>
                </c:pt>
                <c:pt idx="3009">
                  <c:v>70.337674352460908</c:v>
                </c:pt>
                <c:pt idx="3010">
                  <c:v>72.247575196230954</c:v>
                </c:pt>
                <c:pt idx="3011">
                  <c:v>75.089693609291359</c:v>
                </c:pt>
                <c:pt idx="3012">
                  <c:v>75.463603035953</c:v>
                </c:pt>
                <c:pt idx="3013">
                  <c:v>77.369944655491437</c:v>
                </c:pt>
                <c:pt idx="3014">
                  <c:v>77.12856307595078</c:v>
                </c:pt>
                <c:pt idx="3015">
                  <c:v>77.281995414769156</c:v>
                </c:pt>
                <c:pt idx="3016">
                  <c:v>77.312432203274113</c:v>
                </c:pt>
                <c:pt idx="3017">
                  <c:v>78.369387364017498</c:v>
                </c:pt>
                <c:pt idx="3018">
                  <c:v>79.40268711663461</c:v>
                </c:pt>
                <c:pt idx="3019">
                  <c:v>79.962260881495354</c:v>
                </c:pt>
                <c:pt idx="3020">
                  <c:v>81.896387727101569</c:v>
                </c:pt>
                <c:pt idx="3021">
                  <c:v>79.397293001123103</c:v>
                </c:pt>
                <c:pt idx="3022">
                  <c:v>78.735001164538559</c:v>
                </c:pt>
                <c:pt idx="3023">
                  <c:v>78.879769604941686</c:v>
                </c:pt>
                <c:pt idx="3024">
                  <c:v>78.66799345325623</c:v>
                </c:pt>
                <c:pt idx="3025">
                  <c:v>79.636772723322323</c:v>
                </c:pt>
                <c:pt idx="3026">
                  <c:v>80.793230143450714</c:v>
                </c:pt>
                <c:pt idx="3027">
                  <c:v>82.719107422575732</c:v>
                </c:pt>
                <c:pt idx="3028">
                  <c:v>84.087004210637318</c:v>
                </c:pt>
                <c:pt idx="3029">
                  <c:v>86.790947640487147</c:v>
                </c:pt>
                <c:pt idx="3030">
                  <c:v>87.582109388335397</c:v>
                </c:pt>
                <c:pt idx="3031">
                  <c:v>88.818708970754827</c:v>
                </c:pt>
                <c:pt idx="3032">
                  <c:v>88.72152896797374</c:v>
                </c:pt>
                <c:pt idx="3033">
                  <c:v>90.247579413052478</c:v>
                </c:pt>
                <c:pt idx="3034">
                  <c:v>91.414294344073497</c:v>
                </c:pt>
                <c:pt idx="3035">
                  <c:v>93.35294530239419</c:v>
                </c:pt>
                <c:pt idx="3036">
                  <c:v>94.832952091429902</c:v>
                </c:pt>
                <c:pt idx="3037">
                  <c:v>95.740338691413825</c:v>
                </c:pt>
                <c:pt idx="3038">
                  <c:v>96.972041652734973</c:v>
                </c:pt>
                <c:pt idx="3039">
                  <c:v>96.755508497055573</c:v>
                </c:pt>
                <c:pt idx="3040">
                  <c:v>97.350977953900511</c:v>
                </c:pt>
                <c:pt idx="3041">
                  <c:v>96.314476326551613</c:v>
                </c:pt>
                <c:pt idx="3042">
                  <c:v>96.386562172590558</c:v>
                </c:pt>
                <c:pt idx="3043">
                  <c:v>96.552472159216947</c:v>
                </c:pt>
                <c:pt idx="3044">
                  <c:v>96.538680906439282</c:v>
                </c:pt>
                <c:pt idx="3045">
                  <c:v>96.752121743113307</c:v>
                </c:pt>
                <c:pt idx="3046">
                  <c:v>96.844101408870159</c:v>
                </c:pt>
                <c:pt idx="3047">
                  <c:v>96.400036522263008</c:v>
                </c:pt>
                <c:pt idx="3048">
                  <c:v>97.371545142159363</c:v>
                </c:pt>
                <c:pt idx="3049">
                  <c:v>97.426236819487841</c:v>
                </c:pt>
                <c:pt idx="3050">
                  <c:v>96.62003851395707</c:v>
                </c:pt>
                <c:pt idx="3051">
                  <c:v>96.767373101659672</c:v>
                </c:pt>
                <c:pt idx="3052">
                  <c:v>95.605104977985945</c:v>
                </c:pt>
                <c:pt idx="3053">
                  <c:v>95.211033864360573</c:v>
                </c:pt>
                <c:pt idx="3054">
                  <c:v>94.461264410142618</c:v>
                </c:pt>
                <c:pt idx="3055">
                  <c:v>94.465108091824519</c:v>
                </c:pt>
                <c:pt idx="3056">
                  <c:v>94.784861484463946</c:v>
                </c:pt>
                <c:pt idx="3057">
                  <c:v>94.417293253577199</c:v>
                </c:pt>
                <c:pt idx="3058">
                  <c:v>94.241504471518951</c:v>
                </c:pt>
                <c:pt idx="3059">
                  <c:v>94.454575040739641</c:v>
                </c:pt>
                <c:pt idx="3060">
                  <c:v>93.406697669309864</c:v>
                </c:pt>
                <c:pt idx="3061">
                  <c:v>91.685872787911151</c:v>
                </c:pt>
                <c:pt idx="3062">
                  <c:v>90.047736988092268</c:v>
                </c:pt>
                <c:pt idx="3063">
                  <c:v>87.921972331766298</c:v>
                </c:pt>
                <c:pt idx="3064">
                  <c:v>84.65900785222162</c:v>
                </c:pt>
                <c:pt idx="3065">
                  <c:v>82.922628599669423</c:v>
                </c:pt>
                <c:pt idx="3066">
                  <c:v>78.917425817137044</c:v>
                </c:pt>
                <c:pt idx="3067">
                  <c:v>76.370992265332745</c:v>
                </c:pt>
                <c:pt idx="3068">
                  <c:v>75.069792692375771</c:v>
                </c:pt>
                <c:pt idx="3069">
                  <c:v>72.179042991890384</c:v>
                </c:pt>
                <c:pt idx="3070">
                  <c:v>70.337874100904727</c:v>
                </c:pt>
                <c:pt idx="3071">
                  <c:v>68.383958445549609</c:v>
                </c:pt>
                <c:pt idx="3072">
                  <c:v>66.07230590990234</c:v>
                </c:pt>
                <c:pt idx="3073">
                  <c:v>65.00258086487824</c:v>
                </c:pt>
                <c:pt idx="3074">
                  <c:v>63.474272158757806</c:v>
                </c:pt>
                <c:pt idx="3075">
                  <c:v>62.408648660250989</c:v>
                </c:pt>
                <c:pt idx="3076">
                  <c:v>62.109196817605941</c:v>
                </c:pt>
                <c:pt idx="3077">
                  <c:v>62.012493358787857</c:v>
                </c:pt>
                <c:pt idx="3078">
                  <c:v>62.219450740791054</c:v>
                </c:pt>
                <c:pt idx="3079">
                  <c:v>62.628637342644119</c:v>
                </c:pt>
                <c:pt idx="3080">
                  <c:v>63.618299103326954</c:v>
                </c:pt>
                <c:pt idx="3081">
                  <c:v>63.759419955797483</c:v>
                </c:pt>
                <c:pt idx="3082">
                  <c:v>63.60751351676852</c:v>
                </c:pt>
                <c:pt idx="3083">
                  <c:v>64.198743289845311</c:v>
                </c:pt>
                <c:pt idx="3084">
                  <c:v>64.608954730276338</c:v>
                </c:pt>
                <c:pt idx="3085">
                  <c:v>65.297470711210394</c:v>
                </c:pt>
                <c:pt idx="3086">
                  <c:v>65.622988396838736</c:v>
                </c:pt>
                <c:pt idx="3087">
                  <c:v>67.278714512219011</c:v>
                </c:pt>
                <c:pt idx="3088">
                  <c:v>67.797853356521941</c:v>
                </c:pt>
                <c:pt idx="3089">
                  <c:v>68.58392909385752</c:v>
                </c:pt>
                <c:pt idx="3090">
                  <c:v>70.109920183952909</c:v>
                </c:pt>
                <c:pt idx="3091">
                  <c:v>70.709262028609345</c:v>
                </c:pt>
                <c:pt idx="3092">
                  <c:v>71.297060699503135</c:v>
                </c:pt>
                <c:pt idx="3093">
                  <c:v>72.095440527799369</c:v>
                </c:pt>
                <c:pt idx="3094">
                  <c:v>72.779811752508934</c:v>
                </c:pt>
                <c:pt idx="3095">
                  <c:v>75.172636538250728</c:v>
                </c:pt>
                <c:pt idx="3096">
                  <c:v>76.53301349208084</c:v>
                </c:pt>
                <c:pt idx="3097">
                  <c:v>78.069611765497115</c:v>
                </c:pt>
                <c:pt idx="3098">
                  <c:v>76.523363438410726</c:v>
                </c:pt>
                <c:pt idx="3099">
                  <c:v>74.504774579692139</c:v>
                </c:pt>
                <c:pt idx="3100">
                  <c:v>73.915611959521485</c:v>
                </c:pt>
                <c:pt idx="3101">
                  <c:v>73.118603976383483</c:v>
                </c:pt>
                <c:pt idx="3102">
                  <c:v>72.032061604586971</c:v>
                </c:pt>
                <c:pt idx="3103">
                  <c:v>72.374237697312026</c:v>
                </c:pt>
                <c:pt idx="3104">
                  <c:v>74.727996504257575</c:v>
                </c:pt>
                <c:pt idx="3105">
                  <c:v>76.433556363923643</c:v>
                </c:pt>
                <c:pt idx="3106">
                  <c:v>79.867878150002767</c:v>
                </c:pt>
                <c:pt idx="3107">
                  <c:v>83.497787182930409</c:v>
                </c:pt>
                <c:pt idx="3108">
                  <c:v>86.023777842256905</c:v>
                </c:pt>
                <c:pt idx="3109">
                  <c:v>89.938961559583646</c:v>
                </c:pt>
                <c:pt idx="3110">
                  <c:v>91.495351678570387</c:v>
                </c:pt>
                <c:pt idx="3111">
                  <c:v>93.33363578473373</c:v>
                </c:pt>
                <c:pt idx="3112">
                  <c:v>95.253316576370949</c:v>
                </c:pt>
                <c:pt idx="3113">
                  <c:v>95.418302719679431</c:v>
                </c:pt>
                <c:pt idx="3114">
                  <c:v>96.494840694288513</c:v>
                </c:pt>
                <c:pt idx="3115">
                  <c:v>96.896153455648644</c:v>
                </c:pt>
                <c:pt idx="3116">
                  <c:v>97.720427284704726</c:v>
                </c:pt>
                <c:pt idx="3117">
                  <c:v>98.287043507777099</c:v>
                </c:pt>
                <c:pt idx="3118">
                  <c:v>99.368329492724968</c:v>
                </c:pt>
                <c:pt idx="3119">
                  <c:v>98.792573551670571</c:v>
                </c:pt>
                <c:pt idx="3120">
                  <c:v>98.902510626747144</c:v>
                </c:pt>
                <c:pt idx="3121">
                  <c:v>98.255265906301744</c:v>
                </c:pt>
                <c:pt idx="3122">
                  <c:v>98.338980425827316</c:v>
                </c:pt>
                <c:pt idx="3123">
                  <c:v>98.335348805189255</c:v>
                </c:pt>
                <c:pt idx="3124">
                  <c:v>99.793812493687909</c:v>
                </c:pt>
                <c:pt idx="3125">
                  <c:v>100.31417294954854</c:v>
                </c:pt>
                <c:pt idx="3126">
                  <c:v>100.62675688650199</c:v>
                </c:pt>
                <c:pt idx="3127">
                  <c:v>100.05374893830195</c:v>
                </c:pt>
                <c:pt idx="3128">
                  <c:v>100.88991842946866</c:v>
                </c:pt>
                <c:pt idx="3129">
                  <c:v>101.35587825991172</c:v>
                </c:pt>
                <c:pt idx="3130">
                  <c:v>100.84039512727641</c:v>
                </c:pt>
                <c:pt idx="3131">
                  <c:v>101.29191400658121</c:v>
                </c:pt>
                <c:pt idx="3132">
                  <c:v>101.3788976304304</c:v>
                </c:pt>
                <c:pt idx="3133">
                  <c:v>101.92071322482575</c:v>
                </c:pt>
                <c:pt idx="3134">
                  <c:v>101.97888795520029</c:v>
                </c:pt>
                <c:pt idx="3135">
                  <c:v>103.33963767493216</c:v>
                </c:pt>
                <c:pt idx="3136">
                  <c:v>103.81380156948954</c:v>
                </c:pt>
                <c:pt idx="3137">
                  <c:v>104.61238466506921</c:v>
                </c:pt>
                <c:pt idx="3138">
                  <c:v>104.67848350115813</c:v>
                </c:pt>
                <c:pt idx="3139">
                  <c:v>103.91946029866878</c:v>
                </c:pt>
                <c:pt idx="3140">
                  <c:v>104.39305346932291</c:v>
                </c:pt>
                <c:pt idx="3141">
                  <c:v>104.15914750898659</c:v>
                </c:pt>
                <c:pt idx="3142">
                  <c:v>103.98745621390017</c:v>
                </c:pt>
                <c:pt idx="3143">
                  <c:v>103.57117780831909</c:v>
                </c:pt>
                <c:pt idx="3144">
                  <c:v>104.08343364722656</c:v>
                </c:pt>
                <c:pt idx="3145">
                  <c:v>104.20483614207372</c:v>
                </c:pt>
                <c:pt idx="3146">
                  <c:v>103.96817978486274</c:v>
                </c:pt>
                <c:pt idx="3147">
                  <c:v>103.12802241675323</c:v>
                </c:pt>
                <c:pt idx="3148">
                  <c:v>102.80718526577472</c:v>
                </c:pt>
                <c:pt idx="3149">
                  <c:v>102.64744395775148</c:v>
                </c:pt>
                <c:pt idx="3150">
                  <c:v>101.6229507350442</c:v>
                </c:pt>
                <c:pt idx="3151">
                  <c:v>100.97325690858322</c:v>
                </c:pt>
                <c:pt idx="3152">
                  <c:v>100.48066212062147</c:v>
                </c:pt>
                <c:pt idx="3153">
                  <c:v>98.767064754866098</c:v>
                </c:pt>
                <c:pt idx="3154">
                  <c:v>99.474708383467728</c:v>
                </c:pt>
                <c:pt idx="3155">
                  <c:v>97.528590720073083</c:v>
                </c:pt>
                <c:pt idx="3156">
                  <c:v>96.52226090942591</c:v>
                </c:pt>
                <c:pt idx="3157">
                  <c:v>96.519319345576932</c:v>
                </c:pt>
                <c:pt idx="3158">
                  <c:v>95.702017636753226</c:v>
                </c:pt>
                <c:pt idx="3159">
                  <c:v>96.701837630734389</c:v>
                </c:pt>
                <c:pt idx="3160">
                  <c:v>96.327583570531857</c:v>
                </c:pt>
                <c:pt idx="3161">
                  <c:v>97.036401490028297</c:v>
                </c:pt>
                <c:pt idx="3162">
                  <c:v>95.652963455041558</c:v>
                </c:pt>
                <c:pt idx="3163">
                  <c:v>93.748939934787217</c:v>
                </c:pt>
                <c:pt idx="3164">
                  <c:v>93.533218754981959</c:v>
                </c:pt>
                <c:pt idx="3165">
                  <c:v>93.024356876813499</c:v>
                </c:pt>
                <c:pt idx="3166">
                  <c:v>93.153239689086163</c:v>
                </c:pt>
                <c:pt idx="3167">
                  <c:v>95.122677242085857</c:v>
                </c:pt>
                <c:pt idx="3168">
                  <c:v>95.612827749969071</c:v>
                </c:pt>
                <c:pt idx="3169">
                  <c:v>96.675230859527048</c:v>
                </c:pt>
                <c:pt idx="3170">
                  <c:v>96.20030687103548</c:v>
                </c:pt>
                <c:pt idx="3171">
                  <c:v>94.756973328416407</c:v>
                </c:pt>
                <c:pt idx="3172">
                  <c:v>94.642570232481489</c:v>
                </c:pt>
                <c:pt idx="3173">
                  <c:v>93.758678460702043</c:v>
                </c:pt>
                <c:pt idx="3174">
                  <c:v>92.283370322189029</c:v>
                </c:pt>
                <c:pt idx="3175">
                  <c:v>91.192040854849708</c:v>
                </c:pt>
                <c:pt idx="3176">
                  <c:v>92.18980265897136</c:v>
                </c:pt>
                <c:pt idx="3177">
                  <c:v>91.977007783301545</c:v>
                </c:pt>
                <c:pt idx="3178">
                  <c:v>93.021413183081876</c:v>
                </c:pt>
                <c:pt idx="3179">
                  <c:v>93.246744845002866</c:v>
                </c:pt>
                <c:pt idx="3180">
                  <c:v>93.341499881727785</c:v>
                </c:pt>
                <c:pt idx="3181">
                  <c:v>94.055840944267899</c:v>
                </c:pt>
                <c:pt idx="3182">
                  <c:v>94.305450701581506</c:v>
                </c:pt>
                <c:pt idx="3183">
                  <c:v>95.737569085923965</c:v>
                </c:pt>
                <c:pt idx="3184">
                  <c:v>95.970075545696261</c:v>
                </c:pt>
                <c:pt idx="3185">
                  <c:v>96.909214975832583</c:v>
                </c:pt>
                <c:pt idx="3186">
                  <c:v>96.847716762033755</c:v>
                </c:pt>
                <c:pt idx="3187">
                  <c:v>98.214190587976745</c:v>
                </c:pt>
                <c:pt idx="3188">
                  <c:v>100.55418442488636</c:v>
                </c:pt>
                <c:pt idx="3189">
                  <c:v>101.98992009543245</c:v>
                </c:pt>
                <c:pt idx="3190">
                  <c:v>103.99855025228557</c:v>
                </c:pt>
                <c:pt idx="3191">
                  <c:v>104.94114070774749</c:v>
                </c:pt>
                <c:pt idx="3192">
                  <c:v>105.93215474581925</c:v>
                </c:pt>
                <c:pt idx="3193">
                  <c:v>107.24731684230862</c:v>
                </c:pt>
                <c:pt idx="3194">
                  <c:v>108.12913980796735</c:v>
                </c:pt>
                <c:pt idx="3195">
                  <c:v>108.81767079468845</c:v>
                </c:pt>
                <c:pt idx="3196">
                  <c:v>108.89175431889382</c:v>
                </c:pt>
                <c:pt idx="3197">
                  <c:v>108.56389283531929</c:v>
                </c:pt>
                <c:pt idx="3198">
                  <c:v>108.45781665055972</c:v>
                </c:pt>
                <c:pt idx="3199">
                  <c:v>107.86277046738316</c:v>
                </c:pt>
                <c:pt idx="3200">
                  <c:v>107.18435881338979</c:v>
                </c:pt>
                <c:pt idx="3201">
                  <c:v>106.75687405628412</c:v>
                </c:pt>
                <c:pt idx="3202">
                  <c:v>106.25902221497586</c:v>
                </c:pt>
                <c:pt idx="3203">
                  <c:v>106.3685912999744</c:v>
                </c:pt>
                <c:pt idx="3204">
                  <c:v>105.57004636317423</c:v>
                </c:pt>
                <c:pt idx="3205">
                  <c:v>105.15260034351331</c:v>
                </c:pt>
                <c:pt idx="3206">
                  <c:v>105.28335145134045</c:v>
                </c:pt>
                <c:pt idx="3207">
                  <c:v>104.59486499058339</c:v>
                </c:pt>
                <c:pt idx="3208">
                  <c:v>104.66209645455092</c:v>
                </c:pt>
                <c:pt idx="3209">
                  <c:v>104.75663620057877</c:v>
                </c:pt>
                <c:pt idx="3210">
                  <c:v>105.08696952649321</c:v>
                </c:pt>
                <c:pt idx="3211">
                  <c:v>105.45747239057955</c:v>
                </c:pt>
                <c:pt idx="3212">
                  <c:v>106.04621026077827</c:v>
                </c:pt>
                <c:pt idx="3213">
                  <c:v>106.13455870198105</c:v>
                </c:pt>
                <c:pt idx="3214">
                  <c:v>106.51257970225959</c:v>
                </c:pt>
                <c:pt idx="3215">
                  <c:v>107.08886199945931</c:v>
                </c:pt>
                <c:pt idx="3216">
                  <c:v>106.8325289857701</c:v>
                </c:pt>
                <c:pt idx="3217">
                  <c:v>106.95667013320315</c:v>
                </c:pt>
                <c:pt idx="3218">
                  <c:v>106.75993819831292</c:v>
                </c:pt>
                <c:pt idx="3219">
                  <c:v>106.39623192417149</c:v>
                </c:pt>
                <c:pt idx="3220">
                  <c:v>107.34898188585495</c:v>
                </c:pt>
                <c:pt idx="3221">
                  <c:v>106.64515768884858</c:v>
                </c:pt>
                <c:pt idx="3222">
                  <c:v>105.45071254973226</c:v>
                </c:pt>
                <c:pt idx="3223">
                  <c:v>104.65207989673227</c:v>
                </c:pt>
                <c:pt idx="3224">
                  <c:v>102.66125771773304</c:v>
                </c:pt>
                <c:pt idx="3225">
                  <c:v>101.97421716242634</c:v>
                </c:pt>
                <c:pt idx="3226">
                  <c:v>100.92576212731289</c:v>
                </c:pt>
                <c:pt idx="3227">
                  <c:v>99.780280616914624</c:v>
                </c:pt>
                <c:pt idx="3228">
                  <c:v>99.653967123333558</c:v>
                </c:pt>
                <c:pt idx="3229">
                  <c:v>98.835005409850353</c:v>
                </c:pt>
                <c:pt idx="3230">
                  <c:v>98.814543660370077</c:v>
                </c:pt>
                <c:pt idx="3231">
                  <c:v>98.288603716734585</c:v>
                </c:pt>
                <c:pt idx="3232">
                  <c:v>98.56088125730605</c:v>
                </c:pt>
                <c:pt idx="3233">
                  <c:v>98.234074212292242</c:v>
                </c:pt>
                <c:pt idx="3234">
                  <c:v>98.287053357712693</c:v>
                </c:pt>
                <c:pt idx="3235">
                  <c:v>97.643729170380794</c:v>
                </c:pt>
                <c:pt idx="3236">
                  <c:v>97.710198419037226</c:v>
                </c:pt>
                <c:pt idx="3237">
                  <c:v>97.035115537811251</c:v>
                </c:pt>
                <c:pt idx="3238">
                  <c:v>97.158450579008615</c:v>
                </c:pt>
                <c:pt idx="3239">
                  <c:v>97.409838862954402</c:v>
                </c:pt>
                <c:pt idx="3240">
                  <c:v>95.926167637960774</c:v>
                </c:pt>
                <c:pt idx="3241">
                  <c:v>96.350542842050217</c:v>
                </c:pt>
                <c:pt idx="3242">
                  <c:v>96.288602032427846</c:v>
                </c:pt>
                <c:pt idx="3243">
                  <c:v>96.979754415093595</c:v>
                </c:pt>
                <c:pt idx="3244">
                  <c:v>96.108878137182231</c:v>
                </c:pt>
                <c:pt idx="3245">
                  <c:v>97.078289971683674</c:v>
                </c:pt>
                <c:pt idx="3246">
                  <c:v>96.833308499636885</c:v>
                </c:pt>
                <c:pt idx="3247">
                  <c:v>96.3998602492142</c:v>
                </c:pt>
                <c:pt idx="3248">
                  <c:v>97.039232199653725</c:v>
                </c:pt>
                <c:pt idx="3249">
                  <c:v>96.935763129106149</c:v>
                </c:pt>
                <c:pt idx="3250">
                  <c:v>96.486055675432382</c:v>
                </c:pt>
                <c:pt idx="3251">
                  <c:v>95.305392220086574</c:v>
                </c:pt>
                <c:pt idx="3252">
                  <c:v>95.385444484594785</c:v>
                </c:pt>
                <c:pt idx="3253">
                  <c:v>95.272185342054911</c:v>
                </c:pt>
                <c:pt idx="3254">
                  <c:v>95.627822651830769</c:v>
                </c:pt>
                <c:pt idx="3255">
                  <c:v>95.421557560501242</c:v>
                </c:pt>
                <c:pt idx="3256">
                  <c:v>95.448574859724118</c:v>
                </c:pt>
                <c:pt idx="3257">
                  <c:v>95.491491354995375</c:v>
                </c:pt>
                <c:pt idx="3258">
                  <c:v>95.885631028165207</c:v>
                </c:pt>
                <c:pt idx="3259">
                  <c:v>95.883077439104071</c:v>
                </c:pt>
                <c:pt idx="3260">
                  <c:v>95.548239389261951</c:v>
                </c:pt>
                <c:pt idx="3261">
                  <c:v>94.861428280043555</c:v>
                </c:pt>
                <c:pt idx="3262">
                  <c:v>95.237662623244105</c:v>
                </c:pt>
                <c:pt idx="3263">
                  <c:v>94.837055654190053</c:v>
                </c:pt>
                <c:pt idx="3264">
                  <c:v>95.410350704234617</c:v>
                </c:pt>
                <c:pt idx="3265">
                  <c:v>94.394746217766212</c:v>
                </c:pt>
                <c:pt idx="3266">
                  <c:v>95.03998253116248</c:v>
                </c:pt>
                <c:pt idx="3267">
                  <c:v>94.608290977256374</c:v>
                </c:pt>
                <c:pt idx="3268">
                  <c:v>95.051043014253011</c:v>
                </c:pt>
                <c:pt idx="3269">
                  <c:v>95.16070528606916</c:v>
                </c:pt>
                <c:pt idx="3270">
                  <c:v>95.837220470181933</c:v>
                </c:pt>
                <c:pt idx="3271">
                  <c:v>96.000688436770659</c:v>
                </c:pt>
                <c:pt idx="3272">
                  <c:v>95.862494958380779</c:v>
                </c:pt>
                <c:pt idx="3273">
                  <c:v>96.27558992570161</c:v>
                </c:pt>
                <c:pt idx="3274">
                  <c:v>97.099745099016118</c:v>
                </c:pt>
                <c:pt idx="3275">
                  <c:v>96.938867370412808</c:v>
                </c:pt>
                <c:pt idx="3276">
                  <c:v>97.411888595535373</c:v>
                </c:pt>
                <c:pt idx="3277">
                  <c:v>98.405267273494289</c:v>
                </c:pt>
                <c:pt idx="3278">
                  <c:v>99.416272939787277</c:v>
                </c:pt>
                <c:pt idx="3279">
                  <c:v>99.580698773865493</c:v>
                </c:pt>
                <c:pt idx="3280">
                  <c:v>99.877892395495223</c:v>
                </c:pt>
                <c:pt idx="3281">
                  <c:v>99.904386989162433</c:v>
                </c:pt>
                <c:pt idx="3282">
                  <c:v>99.556066185469788</c:v>
                </c:pt>
                <c:pt idx="3283">
                  <c:v>99.930455474956347</c:v>
                </c:pt>
                <c:pt idx="3284">
                  <c:v>99.338976268923844</c:v>
                </c:pt>
                <c:pt idx="3285">
                  <c:v>98.639911032651071</c:v>
                </c:pt>
                <c:pt idx="3286">
                  <c:v>99.306126052409837</c:v>
                </c:pt>
                <c:pt idx="3287">
                  <c:v>99.001870882236304</c:v>
                </c:pt>
                <c:pt idx="3288">
                  <c:v>100.24322642715386</c:v>
                </c:pt>
                <c:pt idx="3289">
                  <c:v>99.755199959545038</c:v>
                </c:pt>
                <c:pt idx="3290">
                  <c:v>100.89285819358531</c:v>
                </c:pt>
                <c:pt idx="3291">
                  <c:v>101.14236796785532</c:v>
                </c:pt>
                <c:pt idx="3292">
                  <c:v>100.82757828139971</c:v>
                </c:pt>
                <c:pt idx="3293">
                  <c:v>100.647751539553</c:v>
                </c:pt>
                <c:pt idx="3294">
                  <c:v>99.916017013123607</c:v>
                </c:pt>
                <c:pt idx="3295">
                  <c:v>99.256136726165963</c:v>
                </c:pt>
                <c:pt idx="3296">
                  <c:v>98.770328660121578</c:v>
                </c:pt>
                <c:pt idx="3297">
                  <c:v>97.98842164517616</c:v>
                </c:pt>
                <c:pt idx="3298">
                  <c:v>97.3316439297204</c:v>
                </c:pt>
                <c:pt idx="3299">
                  <c:v>96.878322073979049</c:v>
                </c:pt>
                <c:pt idx="3300">
                  <c:v>96.412952543700825</c:v>
                </c:pt>
                <c:pt idx="3301">
                  <c:v>94.742557217852223</c:v>
                </c:pt>
                <c:pt idx="3302">
                  <c:v>94.308962730370695</c:v>
                </c:pt>
                <c:pt idx="3303">
                  <c:v>90.799274291440412</c:v>
                </c:pt>
                <c:pt idx="3304">
                  <c:v>88.712218757055012</c:v>
                </c:pt>
                <c:pt idx="3305">
                  <c:v>82.60223436058871</c:v>
                </c:pt>
                <c:pt idx="3306">
                  <c:v>75.245131500381731</c:v>
                </c:pt>
                <c:pt idx="3307">
                  <c:v>72.091846177646403</c:v>
                </c:pt>
                <c:pt idx="3308">
                  <c:v>69.233594593101429</c:v>
                </c:pt>
                <c:pt idx="3309">
                  <c:v>68.707425274608141</c:v>
                </c:pt>
                <c:pt idx="3310">
                  <c:v>68.641975003199136</c:v>
                </c:pt>
                <c:pt idx="3311">
                  <c:v>67.620193575692156</c:v>
                </c:pt>
                <c:pt idx="3312">
                  <c:v>67.553126000916009</c:v>
                </c:pt>
                <c:pt idx="3313">
                  <c:v>68.15761202990916</c:v>
                </c:pt>
                <c:pt idx="3314">
                  <c:v>68.184740309986864</c:v>
                </c:pt>
                <c:pt idx="3315">
                  <c:v>68.300898793204823</c:v>
                </c:pt>
                <c:pt idx="3316">
                  <c:v>68.020966211723461</c:v>
                </c:pt>
                <c:pt idx="3317">
                  <c:v>68.208931941037392</c:v>
                </c:pt>
                <c:pt idx="3318">
                  <c:v>68.482387067971985</c:v>
                </c:pt>
                <c:pt idx="3319">
                  <c:v>69.459295499160632</c:v>
                </c:pt>
                <c:pt idx="3320">
                  <c:v>68.795514170545616</c:v>
                </c:pt>
                <c:pt idx="3321">
                  <c:v>68.473809345847087</c:v>
                </c:pt>
                <c:pt idx="3322">
                  <c:v>66.610527807713822</c:v>
                </c:pt>
                <c:pt idx="3323">
                  <c:v>65.717156593818729</c:v>
                </c:pt>
                <c:pt idx="3324">
                  <c:v>66.367061605142695</c:v>
                </c:pt>
                <c:pt idx="3325">
                  <c:v>65.716703583883259</c:v>
                </c:pt>
                <c:pt idx="3326">
                  <c:v>66.035887702546461</c:v>
                </c:pt>
                <c:pt idx="3327">
                  <c:v>67.195419595638981</c:v>
                </c:pt>
                <c:pt idx="3328">
                  <c:v>68.184294822011765</c:v>
                </c:pt>
                <c:pt idx="3329">
                  <c:v>69.164730926201571</c:v>
                </c:pt>
                <c:pt idx="3330">
                  <c:v>69.556343635116846</c:v>
                </c:pt>
                <c:pt idx="3331">
                  <c:v>70.910731376991166</c:v>
                </c:pt>
                <c:pt idx="3332">
                  <c:v>73.692202625884789</c:v>
                </c:pt>
                <c:pt idx="3333">
                  <c:v>76.301466889303825</c:v>
                </c:pt>
                <c:pt idx="3334">
                  <c:v>83.242950394010606</c:v>
                </c:pt>
                <c:pt idx="3335">
                  <c:v>87.138212175976832</c:v>
                </c:pt>
                <c:pt idx="3336">
                  <c:v>88.991193148353375</c:v>
                </c:pt>
                <c:pt idx="3337">
                  <c:v>92.87263203553637</c:v>
                </c:pt>
                <c:pt idx="3338">
                  <c:v>93.369717808911432</c:v>
                </c:pt>
                <c:pt idx="3339">
                  <c:v>91.801620830243877</c:v>
                </c:pt>
                <c:pt idx="3340">
                  <c:v>91.077240304099291</c:v>
                </c:pt>
                <c:pt idx="3341">
                  <c:v>87.384878800105696</c:v>
                </c:pt>
                <c:pt idx="3342">
                  <c:v>82.222802541402828</c:v>
                </c:pt>
                <c:pt idx="3343">
                  <c:v>78.770664211522401</c:v>
                </c:pt>
                <c:pt idx="3344">
                  <c:v>78.424434398646085</c:v>
                </c:pt>
                <c:pt idx="3345">
                  <c:v>77.060955807801136</c:v>
                </c:pt>
                <c:pt idx="3346">
                  <c:v>73.783293966989987</c:v>
                </c:pt>
                <c:pt idx="3347">
                  <c:v>71.853515759390675</c:v>
                </c:pt>
                <c:pt idx="3348">
                  <c:v>70.704283020801967</c:v>
                </c:pt>
                <c:pt idx="3349">
                  <c:v>68.754442689163426</c:v>
                </c:pt>
                <c:pt idx="3350">
                  <c:v>67.193320843915316</c:v>
                </c:pt>
                <c:pt idx="3351">
                  <c:v>64.50067026552567</c:v>
                </c:pt>
                <c:pt idx="3352">
                  <c:v>60.238609799639313</c:v>
                </c:pt>
                <c:pt idx="3353">
                  <c:v>57.993574034017769</c:v>
                </c:pt>
                <c:pt idx="3354">
                  <c:v>55.747719836399568</c:v>
                </c:pt>
                <c:pt idx="3355">
                  <c:v>54.405017347760513</c:v>
                </c:pt>
                <c:pt idx="3356">
                  <c:v>54.103954415089895</c:v>
                </c:pt>
                <c:pt idx="3357">
                  <c:v>52.549260203539454</c:v>
                </c:pt>
                <c:pt idx="3358">
                  <c:v>51.013997742999841</c:v>
                </c:pt>
                <c:pt idx="3359">
                  <c:v>51.09669900675901</c:v>
                </c:pt>
                <c:pt idx="3360">
                  <c:v>49.825258874644959</c:v>
                </c:pt>
                <c:pt idx="3361">
                  <c:v>49.331415084925027</c:v>
                </c:pt>
                <c:pt idx="3362">
                  <c:v>51.595178379415195</c:v>
                </c:pt>
                <c:pt idx="3363">
                  <c:v>53.287539381112879</c:v>
                </c:pt>
                <c:pt idx="3364">
                  <c:v>54.01248881899167</c:v>
                </c:pt>
                <c:pt idx="3365">
                  <c:v>53.327770424216425</c:v>
                </c:pt>
                <c:pt idx="3366">
                  <c:v>52.071994560991605</c:v>
                </c:pt>
                <c:pt idx="3367">
                  <c:v>52.437708570400417</c:v>
                </c:pt>
                <c:pt idx="3368">
                  <c:v>55.718015452686316</c:v>
                </c:pt>
                <c:pt idx="3369">
                  <c:v>58.488428087925925</c:v>
                </c:pt>
                <c:pt idx="3370">
                  <c:v>60.039102817999662</c:v>
                </c:pt>
                <c:pt idx="3371">
                  <c:v>60.465517037589628</c:v>
                </c:pt>
                <c:pt idx="3372">
                  <c:v>62.592106709899554</c:v>
                </c:pt>
                <c:pt idx="3373">
                  <c:v>62.981548522556864</c:v>
                </c:pt>
                <c:pt idx="3374">
                  <c:v>63.213933275592737</c:v>
                </c:pt>
                <c:pt idx="3375">
                  <c:v>62.613734429903737</c:v>
                </c:pt>
                <c:pt idx="3376">
                  <c:v>61.086097590360232</c:v>
                </c:pt>
                <c:pt idx="3377">
                  <c:v>60.999523830048993</c:v>
                </c:pt>
                <c:pt idx="3378">
                  <c:v>61.531391440513161</c:v>
                </c:pt>
                <c:pt idx="3379">
                  <c:v>60.152081789378968</c:v>
                </c:pt>
                <c:pt idx="3380">
                  <c:v>59.776037809990463</c:v>
                </c:pt>
                <c:pt idx="3381">
                  <c:v>59.113277241415894</c:v>
                </c:pt>
                <c:pt idx="3382">
                  <c:v>61.211320532714417</c:v>
                </c:pt>
                <c:pt idx="3383">
                  <c:v>61.680422048463477</c:v>
                </c:pt>
                <c:pt idx="3384">
                  <c:v>60.046974696553555</c:v>
                </c:pt>
                <c:pt idx="3385">
                  <c:v>60.324224527701112</c:v>
                </c:pt>
                <c:pt idx="3386">
                  <c:v>59.544476278346465</c:v>
                </c:pt>
                <c:pt idx="3387">
                  <c:v>59.690384203860624</c:v>
                </c:pt>
                <c:pt idx="3388">
                  <c:v>59.533205937062078</c:v>
                </c:pt>
                <c:pt idx="3389">
                  <c:v>58.788122214552267</c:v>
                </c:pt>
                <c:pt idx="3390">
                  <c:v>58.408837581955652</c:v>
                </c:pt>
                <c:pt idx="3391">
                  <c:v>58.574971369865111</c:v>
                </c:pt>
                <c:pt idx="3392">
                  <c:v>58.078215877880737</c:v>
                </c:pt>
                <c:pt idx="3393">
                  <c:v>57.45036774655027</c:v>
                </c:pt>
                <c:pt idx="3394">
                  <c:v>57.605062827232288</c:v>
                </c:pt>
                <c:pt idx="3395">
                  <c:v>59.502366593137175</c:v>
                </c:pt>
                <c:pt idx="3396">
                  <c:v>56.604143337534531</c:v>
                </c:pt>
                <c:pt idx="3397">
                  <c:v>59.371213644440196</c:v>
                </c:pt>
                <c:pt idx="3398">
                  <c:v>60.610523094326965</c:v>
                </c:pt>
                <c:pt idx="3399">
                  <c:v>60.422668675067868</c:v>
                </c:pt>
                <c:pt idx="3400">
                  <c:v>61.647472752029039</c:v>
                </c:pt>
                <c:pt idx="3401">
                  <c:v>61.703339998784365</c:v>
                </c:pt>
                <c:pt idx="3402">
                  <c:v>63.730896686166311</c:v>
                </c:pt>
                <c:pt idx="3403">
                  <c:v>63.668152791719152</c:v>
                </c:pt>
                <c:pt idx="3404">
                  <c:v>61.110669210420994</c:v>
                </c:pt>
                <c:pt idx="3405">
                  <c:v>59.821907630994168</c:v>
                </c:pt>
                <c:pt idx="3406">
                  <c:v>56.540197095134779</c:v>
                </c:pt>
                <c:pt idx="3407">
                  <c:v>55.196387585665413</c:v>
                </c:pt>
                <c:pt idx="3408">
                  <c:v>53.289363772182845</c:v>
                </c:pt>
                <c:pt idx="3409">
                  <c:v>51.77004102521019</c:v>
                </c:pt>
                <c:pt idx="3410">
                  <c:v>50.728581609433007</c:v>
                </c:pt>
                <c:pt idx="3411">
                  <c:v>49.139410442973343</c:v>
                </c:pt>
                <c:pt idx="3412">
                  <c:v>48.014921022975443</c:v>
                </c:pt>
                <c:pt idx="3413">
                  <c:v>45.952515359888345</c:v>
                </c:pt>
                <c:pt idx="3414">
                  <c:v>44.745885017788325</c:v>
                </c:pt>
                <c:pt idx="3415">
                  <c:v>45.243956914388122</c:v>
                </c:pt>
                <c:pt idx="3416">
                  <c:v>45.64618790388014</c:v>
                </c:pt>
                <c:pt idx="3417">
                  <c:v>46.904264727657143</c:v>
                </c:pt>
                <c:pt idx="3418">
                  <c:v>50.472017868372383</c:v>
                </c:pt>
                <c:pt idx="3419">
                  <c:v>51.835971576232545</c:v>
                </c:pt>
                <c:pt idx="3420">
                  <c:v>56.260456003613697</c:v>
                </c:pt>
                <c:pt idx="3421">
                  <c:v>57.622623985012559</c:v>
                </c:pt>
                <c:pt idx="3422">
                  <c:v>59.547745379284578</c:v>
                </c:pt>
                <c:pt idx="3423">
                  <c:v>61.963132777746559</c:v>
                </c:pt>
                <c:pt idx="3424">
                  <c:v>63.135037458599683</c:v>
                </c:pt>
                <c:pt idx="3425">
                  <c:v>65.161091228948123</c:v>
                </c:pt>
                <c:pt idx="3426">
                  <c:v>64.412337770146991</c:v>
                </c:pt>
                <c:pt idx="3427">
                  <c:v>63.967464275811494</c:v>
                </c:pt>
                <c:pt idx="3428">
                  <c:v>64.562014015308989</c:v>
                </c:pt>
                <c:pt idx="3429">
                  <c:v>67.067619582461163</c:v>
                </c:pt>
                <c:pt idx="3430">
                  <c:v>68.053150015177536</c:v>
                </c:pt>
                <c:pt idx="3431">
                  <c:v>66.340152436294971</c:v>
                </c:pt>
                <c:pt idx="3432">
                  <c:v>65.407365922973227</c:v>
                </c:pt>
                <c:pt idx="3433">
                  <c:v>65.656974136787866</c:v>
                </c:pt>
                <c:pt idx="3434">
                  <c:v>67.693453165523835</c:v>
                </c:pt>
                <c:pt idx="3435">
                  <c:v>68.643517851830396</c:v>
                </c:pt>
                <c:pt idx="3436">
                  <c:v>69.919261753061306</c:v>
                </c:pt>
                <c:pt idx="3437">
                  <c:v>71.372064670169706</c:v>
                </c:pt>
                <c:pt idx="3438">
                  <c:v>73.40392904990496</c:v>
                </c:pt>
                <c:pt idx="3439">
                  <c:v>75.936847200342271</c:v>
                </c:pt>
                <c:pt idx="3440">
                  <c:v>78.674182247965049</c:v>
                </c:pt>
                <c:pt idx="3441">
                  <c:v>80.35165827789757</c:v>
                </c:pt>
                <c:pt idx="3442">
                  <c:v>81.321001947310918</c:v>
                </c:pt>
                <c:pt idx="3443">
                  <c:v>78.302010241738117</c:v>
                </c:pt>
                <c:pt idx="3444">
                  <c:v>77.290533582941791</c:v>
                </c:pt>
                <c:pt idx="3445">
                  <c:v>76.309708688237237</c:v>
                </c:pt>
                <c:pt idx="3446">
                  <c:v>78.034049265223075</c:v>
                </c:pt>
                <c:pt idx="3447">
                  <c:v>81.018230720635913</c:v>
                </c:pt>
                <c:pt idx="3448">
                  <c:v>79.967647931344715</c:v>
                </c:pt>
                <c:pt idx="3449">
                  <c:v>77.007022986658754</c:v>
                </c:pt>
                <c:pt idx="3450">
                  <c:v>74.821516193759635</c:v>
                </c:pt>
                <c:pt idx="3451">
                  <c:v>74.392991297523366</c:v>
                </c:pt>
                <c:pt idx="3452">
                  <c:v>75.498476314280893</c:v>
                </c:pt>
                <c:pt idx="3453">
                  <c:v>77.149591004712647</c:v>
                </c:pt>
                <c:pt idx="3454">
                  <c:v>77.129085701971221</c:v>
                </c:pt>
                <c:pt idx="3455">
                  <c:v>79.769568501130976</c:v>
                </c:pt>
                <c:pt idx="3456">
                  <c:v>78.561573747229474</c:v>
                </c:pt>
                <c:pt idx="3457">
                  <c:v>76.671849887874444</c:v>
                </c:pt>
                <c:pt idx="3458">
                  <c:v>76.425965352683193</c:v>
                </c:pt>
                <c:pt idx="3459">
                  <c:v>75.661800663919962</c:v>
                </c:pt>
                <c:pt idx="3460">
                  <c:v>75.440428107947668</c:v>
                </c:pt>
                <c:pt idx="3461">
                  <c:v>73.788416956570245</c:v>
                </c:pt>
                <c:pt idx="3462">
                  <c:v>70.169256861502603</c:v>
                </c:pt>
                <c:pt idx="3463">
                  <c:v>67.602043385578554</c:v>
                </c:pt>
                <c:pt idx="3464">
                  <c:v>66.268185394141284</c:v>
                </c:pt>
                <c:pt idx="3465">
                  <c:v>64.935247523206101</c:v>
                </c:pt>
                <c:pt idx="3466">
                  <c:v>63.970760508589976</c:v>
                </c:pt>
                <c:pt idx="3467">
                  <c:v>64.073598763585821</c:v>
                </c:pt>
                <c:pt idx="3468">
                  <c:v>62.399978676309985</c:v>
                </c:pt>
                <c:pt idx="3469">
                  <c:v>61.342438046416817</c:v>
                </c:pt>
                <c:pt idx="3470">
                  <c:v>61.546830651318501</c:v>
                </c:pt>
                <c:pt idx="3471">
                  <c:v>61.453157998057229</c:v>
                </c:pt>
                <c:pt idx="3472">
                  <c:v>60.371721671349412</c:v>
                </c:pt>
                <c:pt idx="3473">
                  <c:v>58.236717860656164</c:v>
                </c:pt>
                <c:pt idx="3474">
                  <c:v>55.90673956380575</c:v>
                </c:pt>
                <c:pt idx="3475">
                  <c:v>53.271578124450976</c:v>
                </c:pt>
                <c:pt idx="3476">
                  <c:v>52.178651766183201</c:v>
                </c:pt>
                <c:pt idx="3477">
                  <c:v>51.158465717952353</c:v>
                </c:pt>
                <c:pt idx="3478">
                  <c:v>50.823196041923204</c:v>
                </c:pt>
                <c:pt idx="3479">
                  <c:v>52.80153673627251</c:v>
                </c:pt>
                <c:pt idx="3480">
                  <c:v>54.79161771631113</c:v>
                </c:pt>
                <c:pt idx="3481">
                  <c:v>56.325773111095749</c:v>
                </c:pt>
                <c:pt idx="3482">
                  <c:v>55.469131568914101</c:v>
                </c:pt>
                <c:pt idx="3483">
                  <c:v>54.438675570103314</c:v>
                </c:pt>
                <c:pt idx="3484">
                  <c:v>52.926243678904079</c:v>
                </c:pt>
                <c:pt idx="3485">
                  <c:v>53.817700578467935</c:v>
                </c:pt>
                <c:pt idx="3486">
                  <c:v>52.307937829724537</c:v>
                </c:pt>
                <c:pt idx="3487">
                  <c:v>52.344808792122492</c:v>
                </c:pt>
                <c:pt idx="3488">
                  <c:v>51.042611936347292</c:v>
                </c:pt>
                <c:pt idx="3489">
                  <c:v>48.25963423560453</c:v>
                </c:pt>
                <c:pt idx="3490">
                  <c:v>47.863297851793604</c:v>
                </c:pt>
                <c:pt idx="3491">
                  <c:v>46.244145157885285</c:v>
                </c:pt>
                <c:pt idx="3492">
                  <c:v>49.591135115812442</c:v>
                </c:pt>
                <c:pt idx="3493">
                  <c:v>54.014926061735537</c:v>
                </c:pt>
                <c:pt idx="3494">
                  <c:v>55.816114169975201</c:v>
                </c:pt>
                <c:pt idx="3495">
                  <c:v>56.203224372093864</c:v>
                </c:pt>
                <c:pt idx="3496">
                  <c:v>57.24687977447212</c:v>
                </c:pt>
                <c:pt idx="3497">
                  <c:v>57.426561728497411</c:v>
                </c:pt>
                <c:pt idx="3498">
                  <c:v>58.260630231743342</c:v>
                </c:pt>
                <c:pt idx="3499">
                  <c:v>60.381606459382127</c:v>
                </c:pt>
                <c:pt idx="3500">
                  <c:v>60.218947916770972</c:v>
                </c:pt>
                <c:pt idx="3501">
                  <c:v>60.545613932590392</c:v>
                </c:pt>
                <c:pt idx="3502">
                  <c:v>62.201624345791124</c:v>
                </c:pt>
                <c:pt idx="3503">
                  <c:v>60.590439683235935</c:v>
                </c:pt>
                <c:pt idx="3504">
                  <c:v>62.727814278069474</c:v>
                </c:pt>
                <c:pt idx="3505">
                  <c:v>64.663254964029747</c:v>
                </c:pt>
                <c:pt idx="3506">
                  <c:v>66.313519204510143</c:v>
                </c:pt>
                <c:pt idx="3507">
                  <c:v>65.965755471150416</c:v>
                </c:pt>
                <c:pt idx="3508">
                  <c:v>65.995355334249695</c:v>
                </c:pt>
                <c:pt idx="3509">
                  <c:v>65.804117533561708</c:v>
                </c:pt>
                <c:pt idx="3510">
                  <c:v>65.381101084771046</c:v>
                </c:pt>
                <c:pt idx="3511">
                  <c:v>65.254381891123984</c:v>
                </c:pt>
                <c:pt idx="3512">
                  <c:v>65.237060219204892</c:v>
                </c:pt>
                <c:pt idx="3513">
                  <c:v>65.6325380912577</c:v>
                </c:pt>
                <c:pt idx="3514">
                  <c:v>66.13897877790518</c:v>
                </c:pt>
                <c:pt idx="3515">
                  <c:v>69.618544087597044</c:v>
                </c:pt>
                <c:pt idx="3516">
                  <c:v>70.318354615062958</c:v>
                </c:pt>
                <c:pt idx="3517">
                  <c:v>70.623252952572969</c:v>
                </c:pt>
                <c:pt idx="3518">
                  <c:v>73.176546854585069</c:v>
                </c:pt>
                <c:pt idx="3519">
                  <c:v>73.586809671243103</c:v>
                </c:pt>
                <c:pt idx="3520">
                  <c:v>71.681773558136001</c:v>
                </c:pt>
                <c:pt idx="3521">
                  <c:v>74.385012013515322</c:v>
                </c:pt>
                <c:pt idx="3522">
                  <c:v>78.956841804135948</c:v>
                </c:pt>
                <c:pt idx="3523">
                  <c:v>83.724904323016418</c:v>
                </c:pt>
                <c:pt idx="3524">
                  <c:v>87.408663100223521</c:v>
                </c:pt>
                <c:pt idx="3525">
                  <c:v>88.871142308662485</c:v>
                </c:pt>
                <c:pt idx="3526">
                  <c:v>91.602817933609117</c:v>
                </c:pt>
                <c:pt idx="3527">
                  <c:v>92.054954869794727</c:v>
                </c:pt>
                <c:pt idx="3528">
                  <c:v>90.199963126432081</c:v>
                </c:pt>
                <c:pt idx="3529">
                  <c:v>86.525097203244229</c:v>
                </c:pt>
                <c:pt idx="3530">
                  <c:v>84.889272985938462</c:v>
                </c:pt>
                <c:pt idx="3531">
                  <c:v>79.564900622148073</c:v>
                </c:pt>
                <c:pt idx="3532">
                  <c:v>75.121115968174806</c:v>
                </c:pt>
                <c:pt idx="3533">
                  <c:v>72.786865858012789</c:v>
                </c:pt>
                <c:pt idx="3534">
                  <c:v>72.416467785723256</c:v>
                </c:pt>
                <c:pt idx="3535">
                  <c:v>72.516389873904345</c:v>
                </c:pt>
                <c:pt idx="3536">
                  <c:v>73.403208819375365</c:v>
                </c:pt>
                <c:pt idx="3537">
                  <c:v>77.933851785872818</c:v>
                </c:pt>
                <c:pt idx="3538">
                  <c:v>84.967079484083655</c:v>
                </c:pt>
                <c:pt idx="3539">
                  <c:v>90.061150899072373</c:v>
                </c:pt>
                <c:pt idx="3540">
                  <c:v>95.639092471835099</c:v>
                </c:pt>
                <c:pt idx="3541">
                  <c:v>99.238871727942751</c:v>
                </c:pt>
                <c:pt idx="3542">
                  <c:v>99.228566509153538</c:v>
                </c:pt>
                <c:pt idx="3543">
                  <c:v>98.292172501231704</c:v>
                </c:pt>
                <c:pt idx="3544">
                  <c:v>96.270545494317233</c:v>
                </c:pt>
                <c:pt idx="3545">
                  <c:v>95.979064531784388</c:v>
                </c:pt>
                <c:pt idx="3546">
                  <c:v>95.842094766696619</c:v>
                </c:pt>
                <c:pt idx="3547">
                  <c:v>95.068461904388997</c:v>
                </c:pt>
                <c:pt idx="3548">
                  <c:v>94.113924322295219</c:v>
                </c:pt>
                <c:pt idx="3549">
                  <c:v>93.676679347107708</c:v>
                </c:pt>
                <c:pt idx="3550">
                  <c:v>94.076596529862911</c:v>
                </c:pt>
                <c:pt idx="3551">
                  <c:v>94.082454020561883</c:v>
                </c:pt>
                <c:pt idx="3552">
                  <c:v>93.938778017710035</c:v>
                </c:pt>
                <c:pt idx="3553">
                  <c:v>94.006085576263217</c:v>
                </c:pt>
                <c:pt idx="3554">
                  <c:v>94.187378940676311</c:v>
                </c:pt>
                <c:pt idx="3555">
                  <c:v>93.268622528995053</c:v>
                </c:pt>
                <c:pt idx="3556">
                  <c:v>94.233374072360562</c:v>
                </c:pt>
                <c:pt idx="3557">
                  <c:v>93.644507152507288</c:v>
                </c:pt>
                <c:pt idx="3558">
                  <c:v>92.642016224174327</c:v>
                </c:pt>
                <c:pt idx="3559">
                  <c:v>93.060051411829065</c:v>
                </c:pt>
                <c:pt idx="3560">
                  <c:v>92.115719836154554</c:v>
                </c:pt>
                <c:pt idx="3561">
                  <c:v>90.889679231783973</c:v>
                </c:pt>
                <c:pt idx="3562">
                  <c:v>91.720450014901132</c:v>
                </c:pt>
                <c:pt idx="3563">
                  <c:v>92.374786528571278</c:v>
                </c:pt>
                <c:pt idx="3564">
                  <c:v>93.05887441193407</c:v>
                </c:pt>
                <c:pt idx="3565">
                  <c:v>94.663715452026111</c:v>
                </c:pt>
                <c:pt idx="3566">
                  <c:v>95.542041724838583</c:v>
                </c:pt>
                <c:pt idx="3567">
                  <c:v>97.322945932726796</c:v>
                </c:pt>
                <c:pt idx="3568">
                  <c:v>98.575947066506401</c:v>
                </c:pt>
                <c:pt idx="3569">
                  <c:v>98.871736818573069</c:v>
                </c:pt>
                <c:pt idx="3570">
                  <c:v>99.513286563098902</c:v>
                </c:pt>
                <c:pt idx="3571">
                  <c:v>98.287404183058868</c:v>
                </c:pt>
                <c:pt idx="3572">
                  <c:v>97.287219008230807</c:v>
                </c:pt>
                <c:pt idx="3573">
                  <c:v>96.797007989154139</c:v>
                </c:pt>
                <c:pt idx="3574">
                  <c:v>95.803859226636263</c:v>
                </c:pt>
                <c:pt idx="3575">
                  <c:v>96.376711443374646</c:v>
                </c:pt>
                <c:pt idx="3576">
                  <c:v>96.224536452541528</c:v>
                </c:pt>
                <c:pt idx="3577">
                  <c:v>96.874769870717344</c:v>
                </c:pt>
                <c:pt idx="3578">
                  <c:v>97.233385437904332</c:v>
                </c:pt>
                <c:pt idx="3579">
                  <c:v>98.080145286242583</c:v>
                </c:pt>
                <c:pt idx="3580">
                  <c:v>97.748209147205358</c:v>
                </c:pt>
                <c:pt idx="3581">
                  <c:v>97.726544200675121</c:v>
                </c:pt>
                <c:pt idx="3582">
                  <c:v>98.059335131551791</c:v>
                </c:pt>
                <c:pt idx="3583">
                  <c:v>98.106968535451955</c:v>
                </c:pt>
                <c:pt idx="3584">
                  <c:v>98.560582333855876</c:v>
                </c:pt>
                <c:pt idx="3585">
                  <c:v>99.098440424081232</c:v>
                </c:pt>
                <c:pt idx="3586">
                  <c:v>99.736749853532615</c:v>
                </c:pt>
                <c:pt idx="3587">
                  <c:v>100.23531398668399</c:v>
                </c:pt>
                <c:pt idx="3588">
                  <c:v>100.03079157364976</c:v>
                </c:pt>
                <c:pt idx="3589">
                  <c:v>100.81520183826069</c:v>
                </c:pt>
                <c:pt idx="3590">
                  <c:v>99.950907684473606</c:v>
                </c:pt>
                <c:pt idx="3591">
                  <c:v>99.027901776669665</c:v>
                </c:pt>
                <c:pt idx="3592">
                  <c:v>97.906398984205822</c:v>
                </c:pt>
                <c:pt idx="3593">
                  <c:v>98.035665029137604</c:v>
                </c:pt>
                <c:pt idx="3594">
                  <c:v>98.330418720652901</c:v>
                </c:pt>
                <c:pt idx="3595">
                  <c:v>97.321551138463704</c:v>
                </c:pt>
                <c:pt idx="3596">
                  <c:v>97.37188725851054</c:v>
                </c:pt>
                <c:pt idx="3597">
                  <c:v>96.511068520520439</c:v>
                </c:pt>
                <c:pt idx="3598">
                  <c:v>95.82420949358999</c:v>
                </c:pt>
                <c:pt idx="3599">
                  <c:v>95.718398551893443</c:v>
                </c:pt>
                <c:pt idx="3600">
                  <c:v>96.55624907311396</c:v>
                </c:pt>
                <c:pt idx="3601">
                  <c:v>97.907725725871302</c:v>
                </c:pt>
                <c:pt idx="3602">
                  <c:v>98.441107611918753</c:v>
                </c:pt>
                <c:pt idx="3603">
                  <c:v>99.268244580944966</c:v>
                </c:pt>
                <c:pt idx="3604">
                  <c:v>99.986801520046384</c:v>
                </c:pt>
                <c:pt idx="3605">
                  <c:v>100.91099855131053</c:v>
                </c:pt>
                <c:pt idx="3606">
                  <c:v>101.1666823262059</c:v>
                </c:pt>
                <c:pt idx="3607">
                  <c:v>101.58809513991123</c:v>
                </c:pt>
                <c:pt idx="3608">
                  <c:v>101.80403170240918</c:v>
                </c:pt>
                <c:pt idx="3609">
                  <c:v>101.91108907928708</c:v>
                </c:pt>
                <c:pt idx="3610">
                  <c:v>102.15361729676812</c:v>
                </c:pt>
                <c:pt idx="3611">
                  <c:v>102.0138940010649</c:v>
                </c:pt>
                <c:pt idx="3612">
                  <c:v>103.19921275136471</c:v>
                </c:pt>
                <c:pt idx="3613">
                  <c:v>103.95610832391318</c:v>
                </c:pt>
                <c:pt idx="3614">
                  <c:v>104.92541501308386</c:v>
                </c:pt>
                <c:pt idx="3615">
                  <c:v>104.45153988006416</c:v>
                </c:pt>
                <c:pt idx="3616">
                  <c:v>104.29660666558105</c:v>
                </c:pt>
                <c:pt idx="3617">
                  <c:v>103.75474168929098</c:v>
                </c:pt>
                <c:pt idx="3618">
                  <c:v>104.26779150670006</c:v>
                </c:pt>
                <c:pt idx="3619">
                  <c:v>106.34399290444692</c:v>
                </c:pt>
                <c:pt idx="3620">
                  <c:v>103.94020250748761</c:v>
                </c:pt>
                <c:pt idx="3621">
                  <c:v>101.77438702645485</c:v>
                </c:pt>
                <c:pt idx="3622">
                  <c:v>100.26256618239283</c:v>
                </c:pt>
                <c:pt idx="3623">
                  <c:v>94.088203826425769</c:v>
                </c:pt>
                <c:pt idx="3624">
                  <c:v>83.213419328588714</c:v>
                </c:pt>
                <c:pt idx="3625">
                  <c:v>74.237695692065287</c:v>
                </c:pt>
                <c:pt idx="3626">
                  <c:v>68.075823396846559</c:v>
                </c:pt>
                <c:pt idx="3627">
                  <c:v>62.922216163088322</c:v>
                </c:pt>
                <c:pt idx="3628">
                  <c:v>58.102907246953272</c:v>
                </c:pt>
                <c:pt idx="3629">
                  <c:v>56.327958837948707</c:v>
                </c:pt>
                <c:pt idx="3630">
                  <c:v>53.463939921621794</c:v>
                </c:pt>
                <c:pt idx="3631">
                  <c:v>50.755218001493198</c:v>
                </c:pt>
                <c:pt idx="3632">
                  <c:v>48.784558730451309</c:v>
                </c:pt>
                <c:pt idx="3633">
                  <c:v>48.115974171644289</c:v>
                </c:pt>
                <c:pt idx="3634">
                  <c:v>45.400332507650411</c:v>
                </c:pt>
                <c:pt idx="3635">
                  <c:v>42.813477256517473</c:v>
                </c:pt>
                <c:pt idx="3636">
                  <c:v>42.080372451099926</c:v>
                </c:pt>
                <c:pt idx="3637">
                  <c:v>38.446219022872029</c:v>
                </c:pt>
                <c:pt idx="3638">
                  <c:v>33.863451794798188</c:v>
                </c:pt>
                <c:pt idx="3639">
                  <c:v>31.896964109386825</c:v>
                </c:pt>
                <c:pt idx="3640">
                  <c:v>28.492907555174558</c:v>
                </c:pt>
                <c:pt idx="3641">
                  <c:v>26.84600498279179</c:v>
                </c:pt>
                <c:pt idx="3642">
                  <c:v>27.445856784186173</c:v>
                </c:pt>
                <c:pt idx="3643">
                  <c:v>27.866750911259839</c:v>
                </c:pt>
                <c:pt idx="3644">
                  <c:v>30.132215261964959</c:v>
                </c:pt>
                <c:pt idx="3645">
                  <c:v>28.850059969842491</c:v>
                </c:pt>
                <c:pt idx="3646">
                  <c:v>23.062029236358221</c:v>
                </c:pt>
                <c:pt idx="3647">
                  <c:v>19.870933391942152</c:v>
                </c:pt>
                <c:pt idx="3648">
                  <c:v>16.987617376169407</c:v>
                </c:pt>
                <c:pt idx="3649">
                  <c:v>14.978229440603775</c:v>
                </c:pt>
                <c:pt idx="3650">
                  <c:v>13.333257235983879</c:v>
                </c:pt>
                <c:pt idx="3651">
                  <c:v>13.142939838722414</c:v>
                </c:pt>
                <c:pt idx="3652">
                  <c:v>13.828574894690187</c:v>
                </c:pt>
                <c:pt idx="3653">
                  <c:v>17.136575444613619</c:v>
                </c:pt>
                <c:pt idx="3654">
                  <c:v>18.115917254305014</c:v>
                </c:pt>
                <c:pt idx="3655">
                  <c:v>17.252904843108112</c:v>
                </c:pt>
                <c:pt idx="3656">
                  <c:v>14.152468401129646</c:v>
                </c:pt>
                <c:pt idx="3657">
                  <c:v>11.532938635382987</c:v>
                </c:pt>
                <c:pt idx="3658">
                  <c:v>10.562786952011459</c:v>
                </c:pt>
                <c:pt idx="3659">
                  <c:v>9.5980751831846849</c:v>
                </c:pt>
                <c:pt idx="3660">
                  <c:v>9.309576333059054</c:v>
                </c:pt>
                <c:pt idx="3661">
                  <c:v>9.7043543559829057</c:v>
                </c:pt>
                <c:pt idx="3662">
                  <c:v>8.9315368531689856</c:v>
                </c:pt>
                <c:pt idx="3663">
                  <c:v>12.057415279828632</c:v>
                </c:pt>
                <c:pt idx="3664">
                  <c:v>17.323694974521047</c:v>
                </c:pt>
                <c:pt idx="3665">
                  <c:v>19.475654790145054</c:v>
                </c:pt>
                <c:pt idx="3666">
                  <c:v>20.471969420692975</c:v>
                </c:pt>
                <c:pt idx="3667">
                  <c:v>21.325685424421795</c:v>
                </c:pt>
                <c:pt idx="3668">
                  <c:v>22.042871399282227</c:v>
                </c:pt>
                <c:pt idx="3669">
                  <c:v>23.09504572114384</c:v>
                </c:pt>
                <c:pt idx="3670">
                  <c:v>23.56905003720334</c:v>
                </c:pt>
                <c:pt idx="3671">
                  <c:v>25.712982850572072</c:v>
                </c:pt>
                <c:pt idx="3672">
                  <c:v>24.548907629543709</c:v>
                </c:pt>
                <c:pt idx="3673">
                  <c:v>23.281562553103882</c:v>
                </c:pt>
                <c:pt idx="3674">
                  <c:v>23.561697128889669</c:v>
                </c:pt>
                <c:pt idx="3675">
                  <c:v>23.633941783408194</c:v>
                </c:pt>
                <c:pt idx="3676">
                  <c:v>25.446471998807784</c:v>
                </c:pt>
                <c:pt idx="3677">
                  <c:v>26.708032344298974</c:v>
                </c:pt>
                <c:pt idx="3678">
                  <c:v>26.519098580773708</c:v>
                </c:pt>
                <c:pt idx="3679">
                  <c:v>27.784520830176298</c:v>
                </c:pt>
                <c:pt idx="3680">
                  <c:v>26.415364867664209</c:v>
                </c:pt>
                <c:pt idx="3681">
                  <c:v>26.954815071982843</c:v>
                </c:pt>
                <c:pt idx="3682">
                  <c:v>29.838530088239427</c:v>
                </c:pt>
                <c:pt idx="3683">
                  <c:v>33.977441696306471</c:v>
                </c:pt>
                <c:pt idx="3684">
                  <c:v>36.666788429716284</c:v>
                </c:pt>
                <c:pt idx="3685">
                  <c:v>38.363116114698499</c:v>
                </c:pt>
                <c:pt idx="3686">
                  <c:v>39.333419380652401</c:v>
                </c:pt>
                <c:pt idx="3687">
                  <c:v>39.819339275439482</c:v>
                </c:pt>
                <c:pt idx="3688">
                  <c:v>40.405601179031677</c:v>
                </c:pt>
                <c:pt idx="3689">
                  <c:v>41.010994272268142</c:v>
                </c:pt>
                <c:pt idx="3690">
                  <c:v>44.448705506206416</c:v>
                </c:pt>
                <c:pt idx="3691">
                  <c:v>49.624812321811874</c:v>
                </c:pt>
                <c:pt idx="3692">
                  <c:v>52.759716576278088</c:v>
                </c:pt>
                <c:pt idx="3693">
                  <c:v>55.225845468168245</c:v>
                </c:pt>
                <c:pt idx="3694">
                  <c:v>55.656193344329445</c:v>
                </c:pt>
                <c:pt idx="3695">
                  <c:v>55.702704044717571</c:v>
                </c:pt>
                <c:pt idx="3696">
                  <c:v>55.930069571523624</c:v>
                </c:pt>
                <c:pt idx="3697">
                  <c:v>56.428302893580728</c:v>
                </c:pt>
                <c:pt idx="3698">
                  <c:v>56.650779122826364</c:v>
                </c:pt>
                <c:pt idx="3699">
                  <c:v>55.669753544240024</c:v>
                </c:pt>
                <c:pt idx="3700">
                  <c:v>54.860441835360405</c:v>
                </c:pt>
                <c:pt idx="3701">
                  <c:v>54.19648760467085</c:v>
                </c:pt>
                <c:pt idx="3702">
                  <c:v>52.379917862737756</c:v>
                </c:pt>
                <c:pt idx="3703">
                  <c:v>49.377201706224852</c:v>
                </c:pt>
                <c:pt idx="3704">
                  <c:v>46.176181558288391</c:v>
                </c:pt>
                <c:pt idx="3705">
                  <c:v>43.161936968769965</c:v>
                </c:pt>
                <c:pt idx="3706">
                  <c:v>40.64859799644654</c:v>
                </c:pt>
                <c:pt idx="3707">
                  <c:v>37.554713062784252</c:v>
                </c:pt>
                <c:pt idx="3708">
                  <c:v>33.487476542926203</c:v>
                </c:pt>
                <c:pt idx="3709">
                  <c:v>29.516748850744733</c:v>
                </c:pt>
                <c:pt idx="3710">
                  <c:v>24.571282147430594</c:v>
                </c:pt>
                <c:pt idx="3711">
                  <c:v>19.43694158223396</c:v>
                </c:pt>
                <c:pt idx="3712">
                  <c:v>14.885974320741781</c:v>
                </c:pt>
                <c:pt idx="3713">
                  <c:v>10.321161301293403</c:v>
                </c:pt>
                <c:pt idx="3714">
                  <c:v>7.0216472481335019</c:v>
                </c:pt>
                <c:pt idx="3715">
                  <c:v>4.4940539201892307</c:v>
                </c:pt>
                <c:pt idx="3716">
                  <c:v>3.6220994031909499</c:v>
                </c:pt>
                <c:pt idx="3717">
                  <c:v>3.0305771816504663</c:v>
                </c:pt>
                <c:pt idx="3718">
                  <c:v>4.0005176803971141</c:v>
                </c:pt>
                <c:pt idx="3719">
                  <c:v>3.6970298348362887</c:v>
                </c:pt>
                <c:pt idx="3720">
                  <c:v>3.7843820859944</c:v>
                </c:pt>
                <c:pt idx="3721">
                  <c:v>3.8813677909675022</c:v>
                </c:pt>
                <c:pt idx="3722">
                  <c:v>3.3862679240414133</c:v>
                </c:pt>
                <c:pt idx="3723">
                  <c:v>3.0042835106807573</c:v>
                </c:pt>
                <c:pt idx="3724">
                  <c:v>3.0034995454744666</c:v>
                </c:pt>
                <c:pt idx="3725">
                  <c:v>2.7125842055111731</c:v>
                </c:pt>
                <c:pt idx="3726">
                  <c:v>2.8110186232254026</c:v>
                </c:pt>
                <c:pt idx="3727">
                  <c:v>2.4228528324091654</c:v>
                </c:pt>
                <c:pt idx="3728">
                  <c:v>2.4199716975210106</c:v>
                </c:pt>
                <c:pt idx="3729">
                  <c:v>2.4170490872807653</c:v>
                </c:pt>
                <c:pt idx="3730">
                  <c:v>2.4144273996378258</c:v>
                </c:pt>
                <c:pt idx="3731">
                  <c:v>2.4152626459746918</c:v>
                </c:pt>
                <c:pt idx="3732">
                  <c:v>2.8972117067392422</c:v>
                </c:pt>
                <c:pt idx="3733">
                  <c:v>2.5128290456697582</c:v>
                </c:pt>
                <c:pt idx="3734">
                  <c:v>3.0006036048570128</c:v>
                </c:pt>
                <c:pt idx="3735">
                  <c:v>2.8076303530274807</c:v>
                </c:pt>
                <c:pt idx="3736">
                  <c:v>2.6198077264003756</c:v>
                </c:pt>
                <c:pt idx="3737">
                  <c:v>2.7182707383417108</c:v>
                </c:pt>
                <c:pt idx="3738">
                  <c:v>2.3308497669695618</c:v>
                </c:pt>
                <c:pt idx="3739">
                  <c:v>2.525061522449171</c:v>
                </c:pt>
                <c:pt idx="3740">
                  <c:v>2.1361370756746498</c:v>
                </c:pt>
                <c:pt idx="3741">
                  <c:v>2.3306048990191974</c:v>
                </c:pt>
                <c:pt idx="3742">
                  <c:v>2.3361934977388961</c:v>
                </c:pt>
                <c:pt idx="3743">
                  <c:v>2.4371370106593231</c:v>
                </c:pt>
                <c:pt idx="3744">
                  <c:v>2.0507810723821529</c:v>
                </c:pt>
                <c:pt idx="3745">
                  <c:v>2.1503860055032558</c:v>
                </c:pt>
                <c:pt idx="3746">
                  <c:v>1.6618437370448307</c:v>
                </c:pt>
                <c:pt idx="3747">
                  <c:v>1.8593823283258133</c:v>
                </c:pt>
                <c:pt idx="3748">
                  <c:v>1.9607090010564501</c:v>
                </c:pt>
                <c:pt idx="3749">
                  <c:v>1.8586637487306972</c:v>
                </c:pt>
                <c:pt idx="3750">
                  <c:v>2.0607044208900689</c:v>
                </c:pt>
                <c:pt idx="3751">
                  <c:v>2.1623826439112208</c:v>
                </c:pt>
                <c:pt idx="3752">
                  <c:v>1.6693356894111964</c:v>
                </c:pt>
                <c:pt idx="3753">
                  <c:v>1.7716998636032495</c:v>
                </c:pt>
                <c:pt idx="3754">
                  <c:v>1.8691928782578158</c:v>
                </c:pt>
                <c:pt idx="3755">
                  <c:v>1.6726671989918431</c:v>
                </c:pt>
                <c:pt idx="3756">
                  <c:v>1.5749421770901368</c:v>
                </c:pt>
                <c:pt idx="3757">
                  <c:v>1.5740576200898557</c:v>
                </c:pt>
                <c:pt idx="3758">
                  <c:v>1.6743264885065654</c:v>
                </c:pt>
                <c:pt idx="3759">
                  <c:v>1.9685898638473101</c:v>
                </c:pt>
                <c:pt idx="3760">
                  <c:v>1.4785888737885449</c:v>
                </c:pt>
                <c:pt idx="3761">
                  <c:v>1.3789572336691307</c:v>
                </c:pt>
                <c:pt idx="3762">
                  <c:v>1.4763274526772687</c:v>
                </c:pt>
                <c:pt idx="3763">
                  <c:v>1.7687335598931135</c:v>
                </c:pt>
                <c:pt idx="3764">
                  <c:v>1.4708575434593674</c:v>
                </c:pt>
                <c:pt idx="3765">
                  <c:v>1.6657709555922042</c:v>
                </c:pt>
                <c:pt idx="3766">
                  <c:v>1.2694981886970134</c:v>
                </c:pt>
                <c:pt idx="3767">
                  <c:v>0.77464965457332435</c:v>
                </c:pt>
                <c:pt idx="3768">
                  <c:v>1.159684446748074</c:v>
                </c:pt>
                <c:pt idx="3769">
                  <c:v>0.48327971172108164</c:v>
                </c:pt>
                <c:pt idx="3770">
                  <c:v>-3.5646552023329671E-3</c:v>
                </c:pt>
                <c:pt idx="3771">
                  <c:v>0.67507699429608714</c:v>
                </c:pt>
                <c:pt idx="3772">
                  <c:v>1.0630320405602613</c:v>
                </c:pt>
                <c:pt idx="3773">
                  <c:v>0.86969114563004424</c:v>
                </c:pt>
                <c:pt idx="3774">
                  <c:v>0.67523173148959559</c:v>
                </c:pt>
                <c:pt idx="3775">
                  <c:v>0.38731420400352357</c:v>
                </c:pt>
                <c:pt idx="3776">
                  <c:v>0.58242323845722277</c:v>
                </c:pt>
                <c:pt idx="3777">
                  <c:v>0.29066249195334115</c:v>
                </c:pt>
                <c:pt idx="3778">
                  <c:v>1.35235971363618</c:v>
                </c:pt>
                <c:pt idx="3779">
                  <c:v>1.3493547478578301</c:v>
                </c:pt>
                <c:pt idx="3780">
                  <c:v>1.4486248998113966</c:v>
                </c:pt>
                <c:pt idx="3781">
                  <c:v>1.8330857893043928</c:v>
                </c:pt>
                <c:pt idx="3782">
                  <c:v>1.6414857456224416</c:v>
                </c:pt>
                <c:pt idx="3783">
                  <c:v>0.86296406751627408</c:v>
                </c:pt>
                <c:pt idx="3784">
                  <c:v>0.96217272795189512</c:v>
                </c:pt>
                <c:pt idx="3785">
                  <c:v>1.4473553434113582</c:v>
                </c:pt>
                <c:pt idx="3786">
                  <c:v>1.5469296398844061</c:v>
                </c:pt>
                <c:pt idx="3787">
                  <c:v>2.0296475378145407</c:v>
                </c:pt>
                <c:pt idx="3788">
                  <c:v>2.7139109751709127</c:v>
                </c:pt>
                <c:pt idx="3789">
                  <c:v>2.4215701283585624</c:v>
                </c:pt>
                <c:pt idx="3790">
                  <c:v>2.3208805903625422</c:v>
                </c:pt>
                <c:pt idx="3791">
                  <c:v>2.8029919583734304</c:v>
                </c:pt>
                <c:pt idx="3792">
                  <c:v>2.7078220054191435</c:v>
                </c:pt>
                <c:pt idx="3793">
                  <c:v>2.6096719590228679</c:v>
                </c:pt>
                <c:pt idx="3794">
                  <c:v>3.2910253249650814</c:v>
                </c:pt>
                <c:pt idx="3795">
                  <c:v>3.7822018481823556</c:v>
                </c:pt>
                <c:pt idx="3796">
                  <c:v>2.807512508770249</c:v>
                </c:pt>
                <c:pt idx="3797">
                  <c:v>3.2931438718142552</c:v>
                </c:pt>
                <c:pt idx="3798">
                  <c:v>3.7838994991090678</c:v>
                </c:pt>
                <c:pt idx="3799">
                  <c:v>4.0824742199962429</c:v>
                </c:pt>
                <c:pt idx="3800">
                  <c:v>3.790444608094913</c:v>
                </c:pt>
                <c:pt idx="3801">
                  <c:v>4.3763129289347749</c:v>
                </c:pt>
                <c:pt idx="3802">
                  <c:v>3.9814340938216639</c:v>
                </c:pt>
                <c:pt idx="3803">
                  <c:v>4.3741936178415282</c:v>
                </c:pt>
                <c:pt idx="3804">
                  <c:v>3.9805150693453117</c:v>
                </c:pt>
                <c:pt idx="3805">
                  <c:v>4.0775714372505458</c:v>
                </c:pt>
                <c:pt idx="3806">
                  <c:v>4.1808079805255094</c:v>
                </c:pt>
                <c:pt idx="3807">
                  <c:v>3.4033087347994848</c:v>
                </c:pt>
                <c:pt idx="3808">
                  <c:v>3.8916502601427667</c:v>
                </c:pt>
                <c:pt idx="3809">
                  <c:v>3.695879243428807</c:v>
                </c:pt>
                <c:pt idx="3810">
                  <c:v>3.207792530030579</c:v>
                </c:pt>
                <c:pt idx="3811">
                  <c:v>3.206245186614701</c:v>
                </c:pt>
                <c:pt idx="3812">
                  <c:v>3.0099690360309692</c:v>
                </c:pt>
                <c:pt idx="3813">
                  <c:v>2.6207119820086691</c:v>
                </c:pt>
                <c:pt idx="3814">
                  <c:v>2.6190103703063157</c:v>
                </c:pt>
                <c:pt idx="3815">
                  <c:v>2.7163516201151365</c:v>
                </c:pt>
                <c:pt idx="3816">
                  <c:v>2.9154853527762929</c:v>
                </c:pt>
                <c:pt idx="3817">
                  <c:v>3.0072790930461823</c:v>
                </c:pt>
                <c:pt idx="3818">
                  <c:v>2.521572891905997</c:v>
                </c:pt>
                <c:pt idx="3819">
                  <c:v>3.1912655935758285</c:v>
                </c:pt>
                <c:pt idx="3820">
                  <c:v>2.6024170638074242</c:v>
                </c:pt>
                <c:pt idx="3821">
                  <c:v>2.4969910707843792</c:v>
                </c:pt>
                <c:pt idx="3822">
                  <c:v>2.6894861720133356</c:v>
                </c:pt>
                <c:pt idx="3823">
                  <c:v>2.3989448454329816</c:v>
                </c:pt>
                <c:pt idx="3824">
                  <c:v>2.4050142663650873</c:v>
                </c:pt>
                <c:pt idx="3825">
                  <c:v>2.6963882068887597</c:v>
                </c:pt>
                <c:pt idx="3826">
                  <c:v>2.4090588288137798</c:v>
                </c:pt>
                <c:pt idx="3827">
                  <c:v>1.9247781807155788</c:v>
                </c:pt>
                <c:pt idx="3828">
                  <c:v>1.5363497065949558</c:v>
                </c:pt>
                <c:pt idx="3829">
                  <c:v>1.6345409716015034</c:v>
                </c:pt>
                <c:pt idx="3830">
                  <c:v>1.6323044019282416</c:v>
                </c:pt>
                <c:pt idx="3831">
                  <c:v>2.0226509993677597</c:v>
                </c:pt>
                <c:pt idx="3832">
                  <c:v>2.0277049662700799</c:v>
                </c:pt>
                <c:pt idx="3833">
                  <c:v>1.7340190180485449</c:v>
                </c:pt>
                <c:pt idx="3834">
                  <c:v>1.7315014332017644</c:v>
                </c:pt>
                <c:pt idx="3835">
                  <c:v>1.8307668881949952</c:v>
                </c:pt>
                <c:pt idx="3836">
                  <c:v>1.6319201740182936</c:v>
                </c:pt>
                <c:pt idx="3837">
                  <c:v>1.5370932723227941</c:v>
                </c:pt>
                <c:pt idx="3838">
                  <c:v>1.6342881900694513</c:v>
                </c:pt>
                <c:pt idx="3839">
                  <c:v>1.538153363842117</c:v>
                </c:pt>
                <c:pt idx="3840">
                  <c:v>1.147875841018448</c:v>
                </c:pt>
                <c:pt idx="3841">
                  <c:v>1.2451217772973195</c:v>
                </c:pt>
                <c:pt idx="3842">
                  <c:v>1.3441409156424291</c:v>
                </c:pt>
                <c:pt idx="3843">
                  <c:v>1.824929922765621</c:v>
                </c:pt>
                <c:pt idx="3844">
                  <c:v>1.2404796974915764</c:v>
                </c:pt>
                <c:pt idx="3845">
                  <c:v>0.6613774148804652</c:v>
                </c:pt>
                <c:pt idx="3846">
                  <c:v>0.66019325521888672</c:v>
                </c:pt>
                <c:pt idx="3847">
                  <c:v>0.56527630696985975</c:v>
                </c:pt>
                <c:pt idx="3848">
                  <c:v>0.75676929868604426</c:v>
                </c:pt>
                <c:pt idx="3849">
                  <c:v>0.66202893911075067</c:v>
                </c:pt>
                <c:pt idx="3850">
                  <c:v>0.85379441997813199</c:v>
                </c:pt>
                <c:pt idx="3851">
                  <c:v>0.56640067398036531</c:v>
                </c:pt>
                <c:pt idx="3852">
                  <c:v>0.37315308054771423</c:v>
                </c:pt>
                <c:pt idx="3853">
                  <c:v>0.37314007265314814</c:v>
                </c:pt>
                <c:pt idx="3854">
                  <c:v>0.66184498767988797</c:v>
                </c:pt>
                <c:pt idx="3855">
                  <c:v>-1.0840758641433386E-2</c:v>
                </c:pt>
                <c:pt idx="3856">
                  <c:v>0.37113327071401797</c:v>
                </c:pt>
                <c:pt idx="3857">
                  <c:v>0.37006284756455277</c:v>
                </c:pt>
                <c:pt idx="3858">
                  <c:v>0.94161029366090854</c:v>
                </c:pt>
                <c:pt idx="3859">
                  <c:v>1.0356916455063192</c:v>
                </c:pt>
                <c:pt idx="3860">
                  <c:v>1.4162146719013498</c:v>
                </c:pt>
                <c:pt idx="3861">
                  <c:v>1.4167091948093582</c:v>
                </c:pt>
                <c:pt idx="3862">
                  <c:v>1.2286818488999847</c:v>
                </c:pt>
                <c:pt idx="3863">
                  <c:v>0.84143066104718356</c:v>
                </c:pt>
                <c:pt idx="3864">
                  <c:v>1.2308508860410909</c:v>
                </c:pt>
                <c:pt idx="3865">
                  <c:v>1.1349917500710958</c:v>
                </c:pt>
                <c:pt idx="3866">
                  <c:v>1.0390944906458479</c:v>
                </c:pt>
                <c:pt idx="3867">
                  <c:v>1.1360936751193849</c:v>
                </c:pt>
                <c:pt idx="3868">
                  <c:v>1.0393639913721513</c:v>
                </c:pt>
                <c:pt idx="3869">
                  <c:v>0.84413198237343157</c:v>
                </c:pt>
                <c:pt idx="3870">
                  <c:v>0.84621382034852322</c:v>
                </c:pt>
                <c:pt idx="3871">
                  <c:v>0.94368645244389882</c:v>
                </c:pt>
                <c:pt idx="3872">
                  <c:v>1.2383034146217942</c:v>
                </c:pt>
                <c:pt idx="3873">
                  <c:v>1.141698410242689</c:v>
                </c:pt>
                <c:pt idx="3874">
                  <c:v>1.042837992928566</c:v>
                </c:pt>
                <c:pt idx="3875">
                  <c:v>0.94562445012343133</c:v>
                </c:pt>
                <c:pt idx="3876">
                  <c:v>1.1392033357682874</c:v>
                </c:pt>
                <c:pt idx="3877">
                  <c:v>1.2351664640809099</c:v>
                </c:pt>
                <c:pt idx="3878">
                  <c:v>0.36774077896305318</c:v>
                </c:pt>
                <c:pt idx="3879">
                  <c:v>0.26996582614711356</c:v>
                </c:pt>
                <c:pt idx="3880">
                  <c:v>0.75652911524601441</c:v>
                </c:pt>
                <c:pt idx="3881">
                  <c:v>0.55854808255515875</c:v>
                </c:pt>
                <c:pt idx="3882">
                  <c:v>0.75315608320055971</c:v>
                </c:pt>
                <c:pt idx="3883">
                  <c:v>1.045125128505038</c:v>
                </c:pt>
                <c:pt idx="3884">
                  <c:v>0.95252761192520929</c:v>
                </c:pt>
                <c:pt idx="3885">
                  <c:v>0.66009136417618464</c:v>
                </c:pt>
                <c:pt idx="3886">
                  <c:v>0.95600230546257803</c:v>
                </c:pt>
                <c:pt idx="3887">
                  <c:v>0.66350543535889916</c:v>
                </c:pt>
                <c:pt idx="3888">
                  <c:v>0.66356254251139613</c:v>
                </c:pt>
                <c:pt idx="3889">
                  <c:v>7.5777027270879593E-2</c:v>
                </c:pt>
                <c:pt idx="3890">
                  <c:v>0.17489345808570686</c:v>
                </c:pt>
                <c:pt idx="3891">
                  <c:v>0.27404259171209283</c:v>
                </c:pt>
                <c:pt idx="3892">
                  <c:v>-0.11881688274405509</c:v>
                </c:pt>
                <c:pt idx="3893">
                  <c:v>-0.31205933864526841</c:v>
                </c:pt>
                <c:pt idx="3894">
                  <c:v>-0.31675482336797361</c:v>
                </c:pt>
                <c:pt idx="3895">
                  <c:v>-0.70285956283576467</c:v>
                </c:pt>
                <c:pt idx="3896">
                  <c:v>-0.89563929066044046</c:v>
                </c:pt>
                <c:pt idx="3897">
                  <c:v>-0.21922977022045292</c:v>
                </c:pt>
                <c:pt idx="3898">
                  <c:v>-0.41287866577389237</c:v>
                </c:pt>
                <c:pt idx="3899">
                  <c:v>-0.12196296416150119</c:v>
                </c:pt>
                <c:pt idx="3900">
                  <c:v>-0.31072287544454602</c:v>
                </c:pt>
                <c:pt idx="3901">
                  <c:v>-0.89311138869664319</c:v>
                </c:pt>
                <c:pt idx="3902">
                  <c:v>-0.31155793646164209</c:v>
                </c:pt>
                <c:pt idx="3903">
                  <c:v>-0.40762384137790258</c:v>
                </c:pt>
                <c:pt idx="3904">
                  <c:v>-0.31376736266135385</c:v>
                </c:pt>
                <c:pt idx="3905">
                  <c:v>-0.69549659599482327</c:v>
                </c:pt>
                <c:pt idx="3906">
                  <c:v>-0.50030337771927413</c:v>
                </c:pt>
                <c:pt idx="3907">
                  <c:v>-0.31181628941430928</c:v>
                </c:pt>
                <c:pt idx="3908">
                  <c:v>7.3653422955727521E-2</c:v>
                </c:pt>
                <c:pt idx="3909">
                  <c:v>-0.11749691076540779</c:v>
                </c:pt>
                <c:pt idx="3910">
                  <c:v>-0.31245219290592363</c:v>
                </c:pt>
                <c:pt idx="3911">
                  <c:v>0.17297397056768485</c:v>
                </c:pt>
                <c:pt idx="3912">
                  <c:v>0.27144904412521909</c:v>
                </c:pt>
                <c:pt idx="3913">
                  <c:v>0.26937020650452781</c:v>
                </c:pt>
                <c:pt idx="3914">
                  <c:v>0.55214819384049429</c:v>
                </c:pt>
                <c:pt idx="3915">
                  <c:v>-2.5383934628047215E-2</c:v>
                </c:pt>
                <c:pt idx="3916">
                  <c:v>0.16737331821673285</c:v>
                </c:pt>
                <c:pt idx="3917">
                  <c:v>0.26796120051224392</c:v>
                </c:pt>
                <c:pt idx="3918">
                  <c:v>0.17538074261588027</c:v>
                </c:pt>
                <c:pt idx="3919">
                  <c:v>-0.11391085874998649</c:v>
                </c:pt>
                <c:pt idx="3920">
                  <c:v>-1.8245966447688756E-2</c:v>
                </c:pt>
                <c:pt idx="3921">
                  <c:v>0.27305029628149818</c:v>
                </c:pt>
                <c:pt idx="3922">
                  <c:v>0.46767814200808916</c:v>
                </c:pt>
                <c:pt idx="3923">
                  <c:v>0.37201991396814449</c:v>
                </c:pt>
                <c:pt idx="3924">
                  <c:v>0.46954178151010306</c:v>
                </c:pt>
                <c:pt idx="3925">
                  <c:v>0.37008439289254119</c:v>
                </c:pt>
                <c:pt idx="3926">
                  <c:v>7.9141787647973263E-2</c:v>
                </c:pt>
                <c:pt idx="3927">
                  <c:v>0.56487761864386465</c:v>
                </c:pt>
                <c:pt idx="3928">
                  <c:v>0.75908792760994137</c:v>
                </c:pt>
                <c:pt idx="3929">
                  <c:v>0.95147722740773022</c:v>
                </c:pt>
                <c:pt idx="3930">
                  <c:v>0.66107991314813619</c:v>
                </c:pt>
                <c:pt idx="3931">
                  <c:v>0.56349657535727804</c:v>
                </c:pt>
                <c:pt idx="3932">
                  <c:v>0.4650416747190298</c:v>
                </c:pt>
                <c:pt idx="3933">
                  <c:v>0.46362209455458459</c:v>
                </c:pt>
                <c:pt idx="3934">
                  <c:v>0.84576872065172337</c:v>
                </c:pt>
                <c:pt idx="3935">
                  <c:v>0.75273459395956821</c:v>
                </c:pt>
                <c:pt idx="3936">
                  <c:v>1.0442686504713676</c:v>
                </c:pt>
                <c:pt idx="3937">
                  <c:v>0.8499487771316625</c:v>
                </c:pt>
                <c:pt idx="3938">
                  <c:v>1.1413179544626835</c:v>
                </c:pt>
                <c:pt idx="3939">
                  <c:v>0.94960112328341395</c:v>
                </c:pt>
                <c:pt idx="3940">
                  <c:v>1.0468515423332503</c:v>
                </c:pt>
                <c:pt idx="3941">
                  <c:v>1.1433515882317338</c:v>
                </c:pt>
                <c:pt idx="3942">
                  <c:v>0.56042033544621139</c:v>
                </c:pt>
                <c:pt idx="3943">
                  <c:v>1.2374273116855088</c:v>
                </c:pt>
                <c:pt idx="3944">
                  <c:v>1.4313708948173633</c:v>
                </c:pt>
                <c:pt idx="3945">
                  <c:v>0.65779272769602115</c:v>
                </c:pt>
                <c:pt idx="3946">
                  <c:v>1.2378923040377054</c:v>
                </c:pt>
                <c:pt idx="3947">
                  <c:v>0.85197787887674548</c:v>
                </c:pt>
                <c:pt idx="3948">
                  <c:v>0.94892377167848507</c:v>
                </c:pt>
                <c:pt idx="3949">
                  <c:v>0.85131752690184226</c:v>
                </c:pt>
                <c:pt idx="3950">
                  <c:v>0.75387412263252562</c:v>
                </c:pt>
                <c:pt idx="3951">
                  <c:v>1.1427399580187325</c:v>
                </c:pt>
                <c:pt idx="3952">
                  <c:v>1.4381864562297784</c:v>
                </c:pt>
                <c:pt idx="3953">
                  <c:v>1.6316406347979562</c:v>
                </c:pt>
                <c:pt idx="3954">
                  <c:v>1.8236368701312475</c:v>
                </c:pt>
                <c:pt idx="3955">
                  <c:v>1.9268445776328069</c:v>
                </c:pt>
                <c:pt idx="3956">
                  <c:v>1.6379813900412614</c:v>
                </c:pt>
                <c:pt idx="3957">
                  <c:v>2.1264900464752285</c:v>
                </c:pt>
                <c:pt idx="3958">
                  <c:v>1.8338666973044313</c:v>
                </c:pt>
                <c:pt idx="3959">
                  <c:v>1.8317377191019337</c:v>
                </c:pt>
                <c:pt idx="3960">
                  <c:v>2.3157221300930861</c:v>
                </c:pt>
                <c:pt idx="3961">
                  <c:v>2.2145512616891483</c:v>
                </c:pt>
                <c:pt idx="3962">
                  <c:v>2.4098051539572425</c:v>
                </c:pt>
                <c:pt idx="3963">
                  <c:v>2.0230011072387346</c:v>
                </c:pt>
                <c:pt idx="3964">
                  <c:v>1.5331052890754246</c:v>
                </c:pt>
                <c:pt idx="3965">
                  <c:v>1.630717400898275</c:v>
                </c:pt>
                <c:pt idx="3966">
                  <c:v>1.5373122627120108</c:v>
                </c:pt>
                <c:pt idx="3967">
                  <c:v>1.1435545799740914</c:v>
                </c:pt>
                <c:pt idx="3968">
                  <c:v>1.0433266232759071</c:v>
                </c:pt>
                <c:pt idx="3969">
                  <c:v>1.1410306649503723</c:v>
                </c:pt>
                <c:pt idx="3970">
                  <c:v>1.8240936252610187</c:v>
                </c:pt>
                <c:pt idx="3971">
                  <c:v>1.4347307416859663</c:v>
                </c:pt>
                <c:pt idx="3972">
                  <c:v>1.5350445582593675</c:v>
                </c:pt>
                <c:pt idx="3973">
                  <c:v>1.3391588889331554</c:v>
                </c:pt>
                <c:pt idx="3974">
                  <c:v>1.3389294579083684</c:v>
                </c:pt>
                <c:pt idx="3975">
                  <c:v>1.4378798574818519</c:v>
                </c:pt>
                <c:pt idx="3976">
                  <c:v>1.1408399814386121</c:v>
                </c:pt>
                <c:pt idx="3977">
                  <c:v>0.55612237512649909</c:v>
                </c:pt>
                <c:pt idx="3978">
                  <c:v>1.0452286264664699</c:v>
                </c:pt>
                <c:pt idx="3979">
                  <c:v>0.46017253218767523</c:v>
                </c:pt>
                <c:pt idx="3980">
                  <c:v>0.85249996438694364</c:v>
                </c:pt>
                <c:pt idx="3981">
                  <c:v>1.1427252334294866</c:v>
                </c:pt>
                <c:pt idx="3982">
                  <c:v>0.84917304442409536</c:v>
                </c:pt>
                <c:pt idx="3983">
                  <c:v>1.0417971541040809</c:v>
                </c:pt>
                <c:pt idx="3984">
                  <c:v>0.75085415142682244</c:v>
                </c:pt>
                <c:pt idx="3985">
                  <c:v>1.429645186097918</c:v>
                </c:pt>
                <c:pt idx="3986">
                  <c:v>1.3331845924717074</c:v>
                </c:pt>
                <c:pt idx="3987">
                  <c:v>0.75365075384916969</c:v>
                </c:pt>
                <c:pt idx="3988">
                  <c:v>0.36508911724262239</c:v>
                </c:pt>
                <c:pt idx="3989">
                  <c:v>-2.4544646449854084E-2</c:v>
                </c:pt>
                <c:pt idx="3990">
                  <c:v>0.55631949565159466</c:v>
                </c:pt>
                <c:pt idx="3991">
                  <c:v>0.74841172727705363</c:v>
                </c:pt>
                <c:pt idx="3992">
                  <c:v>0.36219927504631555</c:v>
                </c:pt>
                <c:pt idx="3993">
                  <c:v>0.26831149761877304</c:v>
                </c:pt>
                <c:pt idx="3994">
                  <c:v>0.26601374661548394</c:v>
                </c:pt>
                <c:pt idx="3995">
                  <c:v>0.65419409948888307</c:v>
                </c:pt>
                <c:pt idx="3996">
                  <c:v>0.45855059169516715</c:v>
                </c:pt>
                <c:pt idx="3997">
                  <c:v>0.17192219155061547</c:v>
                </c:pt>
                <c:pt idx="3998">
                  <c:v>0.17194888780933085</c:v>
                </c:pt>
                <c:pt idx="3999">
                  <c:v>-0.2171749919708964</c:v>
                </c:pt>
                <c:pt idx="4000">
                  <c:v>7.2923821148501669E-2</c:v>
                </c:pt>
                <c:pt idx="4001">
                  <c:v>-2.3223909834779136E-2</c:v>
                </c:pt>
                <c:pt idx="4002">
                  <c:v>-0.21691264301938665</c:v>
                </c:pt>
                <c:pt idx="4003">
                  <c:v>-0.41194382992284612</c:v>
                </c:pt>
                <c:pt idx="4004">
                  <c:v>-0.4107867059868256</c:v>
                </c:pt>
                <c:pt idx="4005">
                  <c:v>-0.41226426852407161</c:v>
                </c:pt>
                <c:pt idx="4006">
                  <c:v>-0.41508051408141483</c:v>
                </c:pt>
                <c:pt idx="4007">
                  <c:v>-2.3299484430423404E-2</c:v>
                </c:pt>
                <c:pt idx="4008">
                  <c:v>-0.31747943417072721</c:v>
                </c:pt>
                <c:pt idx="4009">
                  <c:v>-0.12088989427669393</c:v>
                </c:pt>
                <c:pt idx="4010">
                  <c:v>7.1870056970135779E-2</c:v>
                </c:pt>
                <c:pt idx="4011">
                  <c:v>-0.313738003644496</c:v>
                </c:pt>
                <c:pt idx="4012">
                  <c:v>0.16957012263563742</c:v>
                </c:pt>
                <c:pt idx="4013">
                  <c:v>0.16591403504360289</c:v>
                </c:pt>
                <c:pt idx="4014">
                  <c:v>6.8227869153478088E-2</c:v>
                </c:pt>
                <c:pt idx="4015">
                  <c:v>0.36097774511419756</c:v>
                </c:pt>
                <c:pt idx="4016">
                  <c:v>0.26196193189199496</c:v>
                </c:pt>
                <c:pt idx="4017">
                  <c:v>0.45685822285842548</c:v>
                </c:pt>
                <c:pt idx="4018">
                  <c:v>0.16667855849173088</c:v>
                </c:pt>
                <c:pt idx="4019">
                  <c:v>0.36154335247071301</c:v>
                </c:pt>
                <c:pt idx="4020">
                  <c:v>7.1643129012640333E-2</c:v>
                </c:pt>
                <c:pt idx="4021">
                  <c:v>-0.31230354182035297</c:v>
                </c:pt>
                <c:pt idx="4022">
                  <c:v>-0.21612140839499239</c:v>
                </c:pt>
                <c:pt idx="4023">
                  <c:v>-2.3187334546082686E-2</c:v>
                </c:pt>
                <c:pt idx="4024">
                  <c:v>-0.12027223043248922</c:v>
                </c:pt>
                <c:pt idx="4025">
                  <c:v>0.2664824447254493</c:v>
                </c:pt>
                <c:pt idx="4026">
                  <c:v>-2.4343199087627176E-2</c:v>
                </c:pt>
                <c:pt idx="4027">
                  <c:v>0.16809567170143075</c:v>
                </c:pt>
                <c:pt idx="4028">
                  <c:v>0.45976095938983808</c:v>
                </c:pt>
                <c:pt idx="4029">
                  <c:v>0.36419574231284962</c:v>
                </c:pt>
                <c:pt idx="4030">
                  <c:v>7.3681479184988435E-2</c:v>
                </c:pt>
                <c:pt idx="4031">
                  <c:v>7.4963602042020988E-2</c:v>
                </c:pt>
                <c:pt idx="4032">
                  <c:v>0.26786127891608058</c:v>
                </c:pt>
                <c:pt idx="4033">
                  <c:v>0.26826156335723772</c:v>
                </c:pt>
                <c:pt idx="4034">
                  <c:v>0.56289443220282798</c:v>
                </c:pt>
                <c:pt idx="4035">
                  <c:v>0.85531142855787701</c:v>
                </c:pt>
                <c:pt idx="4036">
                  <c:v>0.56265562655963908</c:v>
                </c:pt>
                <c:pt idx="4037">
                  <c:v>0.27275215493527216</c:v>
                </c:pt>
                <c:pt idx="4038">
                  <c:v>0.37228433921574067</c:v>
                </c:pt>
                <c:pt idx="4039">
                  <c:v>0.66069166614542929</c:v>
                </c:pt>
                <c:pt idx="4040">
                  <c:v>0.75941710305951959</c:v>
                </c:pt>
                <c:pt idx="4041">
                  <c:v>1.0486219719193621</c:v>
                </c:pt>
                <c:pt idx="4042">
                  <c:v>1.2417282550472073</c:v>
                </c:pt>
                <c:pt idx="4043">
                  <c:v>1.0478774823400507</c:v>
                </c:pt>
                <c:pt idx="4044">
                  <c:v>0.75689740357956414</c:v>
                </c:pt>
                <c:pt idx="4045">
                  <c:v>0.94740065793189587</c:v>
                </c:pt>
                <c:pt idx="4046">
                  <c:v>1.433665130160702</c:v>
                </c:pt>
                <c:pt idx="4047">
                  <c:v>1.4293140710463155</c:v>
                </c:pt>
                <c:pt idx="4048">
                  <c:v>1.1355237588782678</c:v>
                </c:pt>
                <c:pt idx="4049">
                  <c:v>1.4205884693326072</c:v>
                </c:pt>
                <c:pt idx="4050">
                  <c:v>1.5146436095928129</c:v>
                </c:pt>
                <c:pt idx="4051">
                  <c:v>1.8972005051312384</c:v>
                </c:pt>
                <c:pt idx="4052">
                  <c:v>2.2788318758969042</c:v>
                </c:pt>
                <c:pt idx="4053">
                  <c:v>2.8533005313873212</c:v>
                </c:pt>
                <c:pt idx="4054">
                  <c:v>3.2350890841934929</c:v>
                </c:pt>
                <c:pt idx="4055">
                  <c:v>3.1411897902970782</c:v>
                </c:pt>
                <c:pt idx="4056">
                  <c:v>2.8515175846756335</c:v>
                </c:pt>
                <c:pt idx="4057">
                  <c:v>3.2393209571324375</c:v>
                </c:pt>
                <c:pt idx="4058">
                  <c:v>3.626331855170867</c:v>
                </c:pt>
                <c:pt idx="4059">
                  <c:v>3.6319951811953017</c:v>
                </c:pt>
                <c:pt idx="4060">
                  <c:v>3.6362875196156894</c:v>
                </c:pt>
                <c:pt idx="4061">
                  <c:v>2.9655014520530183</c:v>
                </c:pt>
                <c:pt idx="4062">
                  <c:v>3.2632645920005339</c:v>
                </c:pt>
                <c:pt idx="4063">
                  <c:v>2.9772628153387202</c:v>
                </c:pt>
                <c:pt idx="4064">
                  <c:v>2.8858476600156004</c:v>
                </c:pt>
                <c:pt idx="4065">
                  <c:v>2.6935686357377131</c:v>
                </c:pt>
                <c:pt idx="4066">
                  <c:v>2.9813274282552413</c:v>
                </c:pt>
                <c:pt idx="4067">
                  <c:v>2.9819446782580892</c:v>
                </c:pt>
                <c:pt idx="4068">
                  <c:v>2.689459361954988</c:v>
                </c:pt>
                <c:pt idx="4069">
                  <c:v>2.7871250410143968</c:v>
                </c:pt>
                <c:pt idx="4070">
                  <c:v>2.7916912225752122</c:v>
                </c:pt>
                <c:pt idx="4071">
                  <c:v>3.0845092515837216</c:v>
                </c:pt>
                <c:pt idx="4072">
                  <c:v>3.0846900044614705</c:v>
                </c:pt>
                <c:pt idx="4073">
                  <c:v>2.5972043381775394</c:v>
                </c:pt>
                <c:pt idx="4074">
                  <c:v>2.7905368715121268</c:v>
                </c:pt>
                <c:pt idx="4075">
                  <c:v>2.8858349719710379</c:v>
                </c:pt>
                <c:pt idx="4076">
                  <c:v>2.3007982553238291</c:v>
                </c:pt>
                <c:pt idx="4077">
                  <c:v>2.5914268687732132</c:v>
                </c:pt>
                <c:pt idx="4078">
                  <c:v>2.3993519120098474</c:v>
                </c:pt>
                <c:pt idx="4079">
                  <c:v>2.3959009506212969</c:v>
                </c:pt>
                <c:pt idx="4080">
                  <c:v>1.7162816324585817</c:v>
                </c:pt>
                <c:pt idx="4081">
                  <c:v>1.3301242372205322</c:v>
                </c:pt>
                <c:pt idx="4082">
                  <c:v>1.0379108306602483</c:v>
                </c:pt>
                <c:pt idx="4083">
                  <c:v>1.236322837627708</c:v>
                </c:pt>
                <c:pt idx="4084">
                  <c:v>1.138810447456438</c:v>
                </c:pt>
                <c:pt idx="4085">
                  <c:v>0.9433380262022526</c:v>
                </c:pt>
                <c:pt idx="4086">
                  <c:v>0.94704838904695177</c:v>
                </c:pt>
                <c:pt idx="4087">
                  <c:v>0.65064888560660861</c:v>
                </c:pt>
                <c:pt idx="4088">
                  <c:v>0.3530450340922151</c:v>
                </c:pt>
                <c:pt idx="4089">
                  <c:v>0.25297420038705226</c:v>
                </c:pt>
                <c:pt idx="4090">
                  <c:v>0.54908462315417772</c:v>
                </c:pt>
                <c:pt idx="4091">
                  <c:v>0.74311844347949008</c:v>
                </c:pt>
                <c:pt idx="4092">
                  <c:v>0.44966800499040532</c:v>
                </c:pt>
                <c:pt idx="4093">
                  <c:v>0.64683188698982608</c:v>
                </c:pt>
                <c:pt idx="4094">
                  <c:v>0.45318657848481891</c:v>
                </c:pt>
                <c:pt idx="4095">
                  <c:v>0.74768220057586132</c:v>
                </c:pt>
                <c:pt idx="4096">
                  <c:v>0.45445718426104736</c:v>
                </c:pt>
                <c:pt idx="4097">
                  <c:v>-0.13331313691886118</c:v>
                </c:pt>
                <c:pt idx="4098">
                  <c:v>0.16240340190830779</c:v>
                </c:pt>
                <c:pt idx="4099">
                  <c:v>0.16122433312015028</c:v>
                </c:pt>
                <c:pt idx="4100">
                  <c:v>0.2623455933275804</c:v>
                </c:pt>
                <c:pt idx="4101">
                  <c:v>-0.22953331282470438</c:v>
                </c:pt>
                <c:pt idx="4102">
                  <c:v>0.16251722471054819</c:v>
                </c:pt>
                <c:pt idx="4103">
                  <c:v>-0.22825845675187825</c:v>
                </c:pt>
                <c:pt idx="4104">
                  <c:v>-0.22960408435665858</c:v>
                </c:pt>
                <c:pt idx="4105">
                  <c:v>-0.22952583262485721</c:v>
                </c:pt>
                <c:pt idx="4106">
                  <c:v>-0.23084847403606687</c:v>
                </c:pt>
                <c:pt idx="4107">
                  <c:v>-3.4751138086544286E-2</c:v>
                </c:pt>
                <c:pt idx="4108">
                  <c:v>-0.32830984106377231</c:v>
                </c:pt>
                <c:pt idx="4109">
                  <c:v>-0.13230148081715495</c:v>
                </c:pt>
                <c:pt idx="4110">
                  <c:v>0.55545734304796457</c:v>
                </c:pt>
                <c:pt idx="4111">
                  <c:v>0.35540453907842551</c:v>
                </c:pt>
                <c:pt idx="4112">
                  <c:v>0.55399931699204752</c:v>
                </c:pt>
                <c:pt idx="4113">
                  <c:v>0.26017650942049009</c:v>
                </c:pt>
                <c:pt idx="4114">
                  <c:v>0.26389310219557027</c:v>
                </c:pt>
                <c:pt idx="4115">
                  <c:v>1.3415463985034601</c:v>
                </c:pt>
                <c:pt idx="4116">
                  <c:v>1.3387610744668419</c:v>
                </c:pt>
                <c:pt idx="4117">
                  <c:v>1.8296407139373063</c:v>
                </c:pt>
                <c:pt idx="4118">
                  <c:v>2.0252673075850804</c:v>
                </c:pt>
                <c:pt idx="4119">
                  <c:v>1.5362860124836626</c:v>
                </c:pt>
                <c:pt idx="4120">
                  <c:v>1.9218497967824979</c:v>
                </c:pt>
                <c:pt idx="4121">
                  <c:v>1.2371002806888214</c:v>
                </c:pt>
                <c:pt idx="4122">
                  <c:v>1.0389741431600881</c:v>
                </c:pt>
                <c:pt idx="4123">
                  <c:v>0.74580618532949206</c:v>
                </c:pt>
                <c:pt idx="4124">
                  <c:v>1.0370380640148364</c:v>
                </c:pt>
                <c:pt idx="4125">
                  <c:v>0.64522370204786128</c:v>
                </c:pt>
                <c:pt idx="4126">
                  <c:v>0.83616777476567805</c:v>
                </c:pt>
                <c:pt idx="4127">
                  <c:v>0.64228619195356684</c:v>
                </c:pt>
                <c:pt idx="4128">
                  <c:v>0.54781613049396138</c:v>
                </c:pt>
                <c:pt idx="4129">
                  <c:v>0.54445495884956896</c:v>
                </c:pt>
                <c:pt idx="4130">
                  <c:v>1.2248120588504692</c:v>
                </c:pt>
                <c:pt idx="4131">
                  <c:v>1.1262575566254556</c:v>
                </c:pt>
                <c:pt idx="4132">
                  <c:v>0.93309310708880988</c:v>
                </c:pt>
                <c:pt idx="4133">
                  <c:v>0.74050363315392853</c:v>
                </c:pt>
                <c:pt idx="4134">
                  <c:v>0.25502462858243724</c:v>
                </c:pt>
                <c:pt idx="4135">
                  <c:v>0.45054279868400554</c:v>
                </c:pt>
                <c:pt idx="4136">
                  <c:v>0.35483092772834196</c:v>
                </c:pt>
                <c:pt idx="4137">
                  <c:v>0.65096605870432156</c:v>
                </c:pt>
                <c:pt idx="4138">
                  <c:v>0.36301791474656653</c:v>
                </c:pt>
                <c:pt idx="4139">
                  <c:v>6.9552673218154518E-2</c:v>
                </c:pt>
                <c:pt idx="4140">
                  <c:v>0.74803992741304959</c:v>
                </c:pt>
                <c:pt idx="4141">
                  <c:v>1.4260872606249302</c:v>
                </c:pt>
                <c:pt idx="4142">
                  <c:v>1.8089023718083423</c:v>
                </c:pt>
                <c:pt idx="4143">
                  <c:v>0.92943907701052386</c:v>
                </c:pt>
                <c:pt idx="4144">
                  <c:v>0.54385099718005592</c:v>
                </c:pt>
                <c:pt idx="4145">
                  <c:v>0.44685535999550186</c:v>
                </c:pt>
                <c:pt idx="4146">
                  <c:v>6.5320225456656916E-2</c:v>
                </c:pt>
                <c:pt idx="4147">
                  <c:v>6.17312660589239E-2</c:v>
                </c:pt>
                <c:pt idx="4148">
                  <c:v>6.3057872779395646E-2</c:v>
                </c:pt>
                <c:pt idx="4149">
                  <c:v>0.15821071382358928</c:v>
                </c:pt>
                <c:pt idx="4150">
                  <c:v>0.35241706736983347</c:v>
                </c:pt>
                <c:pt idx="4151">
                  <c:v>6.0764064995191255E-2</c:v>
                </c:pt>
                <c:pt idx="4152">
                  <c:v>0.73817002827226341</c:v>
                </c:pt>
                <c:pt idx="4153">
                  <c:v>0.83438955987898566</c:v>
                </c:pt>
                <c:pt idx="4154">
                  <c:v>0.92858841272220105</c:v>
                </c:pt>
                <c:pt idx="4155">
                  <c:v>0.63923674935473207</c:v>
                </c:pt>
                <c:pt idx="4156">
                  <c:v>0.44557687458543388</c:v>
                </c:pt>
                <c:pt idx="4157">
                  <c:v>-3.5407048851460628E-2</c:v>
                </c:pt>
                <c:pt idx="4158">
                  <c:v>-0.22705334344491052</c:v>
                </c:pt>
                <c:pt idx="4159">
                  <c:v>0.15993328057342132</c:v>
                </c:pt>
                <c:pt idx="4160">
                  <c:v>0.35163157712912946</c:v>
                </c:pt>
                <c:pt idx="4161">
                  <c:v>-0.22687203639292339</c:v>
                </c:pt>
                <c:pt idx="4162">
                  <c:v>-0.13098073804356877</c:v>
                </c:pt>
                <c:pt idx="4163">
                  <c:v>-0.51571819029267496</c:v>
                </c:pt>
                <c:pt idx="4164">
                  <c:v>-0.90180366408541612</c:v>
                </c:pt>
                <c:pt idx="4165">
                  <c:v>-0.99711451191906531</c:v>
                </c:pt>
                <c:pt idx="4166">
                  <c:v>-0.80280640862871444</c:v>
                </c:pt>
                <c:pt idx="4167">
                  <c:v>-0.90121708682500745</c:v>
                </c:pt>
                <c:pt idx="4168">
                  <c:v>-0.80217154620246955</c:v>
                </c:pt>
                <c:pt idx="4169">
                  <c:v>-1.1881863337798413</c:v>
                </c:pt>
                <c:pt idx="4170">
                  <c:v>-1.2880000205773645</c:v>
                </c:pt>
                <c:pt idx="4171">
                  <c:v>-1.0924711338017841</c:v>
                </c:pt>
                <c:pt idx="4172">
                  <c:v>-1.0933074282836834</c:v>
                </c:pt>
                <c:pt idx="4173">
                  <c:v>-0.90060730039875125</c:v>
                </c:pt>
                <c:pt idx="4174">
                  <c:v>0</c:v>
                </c:pt>
                <c:pt idx="4175">
                  <c:v>-0.61298573121845334</c:v>
                </c:pt>
                <c:pt idx="4176">
                  <c:v>-1.001865422420805</c:v>
                </c:pt>
                <c:pt idx="4177">
                  <c:v>-1.0029151924021449</c:v>
                </c:pt>
                <c:pt idx="4178">
                  <c:v>-1.4879490715414656</c:v>
                </c:pt>
                <c:pt idx="4179">
                  <c:v>-1.0980066608295178</c:v>
                </c:pt>
                <c:pt idx="4180">
                  <c:v>-0.90301731134983365</c:v>
                </c:pt>
                <c:pt idx="4181">
                  <c:v>-0.90256132247259491</c:v>
                </c:pt>
                <c:pt idx="4182">
                  <c:v>-0.90298333909825135</c:v>
                </c:pt>
                <c:pt idx="4183">
                  <c:v>-1.0010330872984321</c:v>
                </c:pt>
                <c:pt idx="4184">
                  <c:v>-0.90185792181731006</c:v>
                </c:pt>
                <c:pt idx="4185">
                  <c:v>-0.32297528074834092</c:v>
                </c:pt>
                <c:pt idx="4186">
                  <c:v>-0.51145524596731473</c:v>
                </c:pt>
                <c:pt idx="4187">
                  <c:v>-0.60871950488574755</c:v>
                </c:pt>
                <c:pt idx="4188">
                  <c:v>-0.51311904105141737</c:v>
                </c:pt>
                <c:pt idx="4189">
                  <c:v>-0.41589474754137618</c:v>
                </c:pt>
                <c:pt idx="4190">
                  <c:v>-0.61040480155721943</c:v>
                </c:pt>
                <c:pt idx="4191">
                  <c:v>-0.41812396834027782</c:v>
                </c:pt>
                <c:pt idx="4192">
                  <c:v>-0.61195204998386632</c:v>
                </c:pt>
                <c:pt idx="4193">
                  <c:v>-0.70975093338191986</c:v>
                </c:pt>
                <c:pt idx="4194">
                  <c:v>-1.2939237328906084</c:v>
                </c:pt>
                <c:pt idx="4195">
                  <c:v>-1.1941541394143114</c:v>
                </c:pt>
                <c:pt idx="4196">
                  <c:v>-0.80730620750317927</c:v>
                </c:pt>
                <c:pt idx="4197">
                  <c:v>-1.1885147321437455</c:v>
                </c:pt>
                <c:pt idx="4198">
                  <c:v>-0.90035596673120577</c:v>
                </c:pt>
                <c:pt idx="4199">
                  <c:v>-0.90431576283929238</c:v>
                </c:pt>
                <c:pt idx="4200">
                  <c:v>-0.99857565639663548</c:v>
                </c:pt>
                <c:pt idx="4201">
                  <c:v>-1.1887172640028352</c:v>
                </c:pt>
                <c:pt idx="4202">
                  <c:v>-0.61293925966567508</c:v>
                </c:pt>
                <c:pt idx="4203">
                  <c:v>-0.71028975468785605</c:v>
                </c:pt>
                <c:pt idx="4204">
                  <c:v>-0.99909576883542794</c:v>
                </c:pt>
                <c:pt idx="4205">
                  <c:v>-0.80667570752601891</c:v>
                </c:pt>
                <c:pt idx="4206">
                  <c:v>-0.80573549932483168</c:v>
                </c:pt>
                <c:pt idx="4207">
                  <c:v>-0.6119025299115084</c:v>
                </c:pt>
                <c:pt idx="4208">
                  <c:v>-0.22481646045822815</c:v>
                </c:pt>
                <c:pt idx="4209">
                  <c:v>-0.32214266148123893</c:v>
                </c:pt>
                <c:pt idx="4210">
                  <c:v>-0.22460584371373374</c:v>
                </c:pt>
                <c:pt idx="4211">
                  <c:v>-0.41637900859839283</c:v>
                </c:pt>
                <c:pt idx="4212">
                  <c:v>-0.31933217410899006</c:v>
                </c:pt>
                <c:pt idx="4213">
                  <c:v>-0.41503344467873915</c:v>
                </c:pt>
                <c:pt idx="4214">
                  <c:v>-0.70747862132460138</c:v>
                </c:pt>
                <c:pt idx="4215">
                  <c:v>-0.22362640967776534</c:v>
                </c:pt>
                <c:pt idx="4216">
                  <c:v>-3.0567302464791613E-2</c:v>
                </c:pt>
                <c:pt idx="4217">
                  <c:v>-0.12547007587454842</c:v>
                </c:pt>
                <c:pt idx="4218">
                  <c:v>-0.1255591291904693</c:v>
                </c:pt>
                <c:pt idx="4219">
                  <c:v>-0.22026366367821346</c:v>
                </c:pt>
                <c:pt idx="4220">
                  <c:v>-0.41182243483392611</c:v>
                </c:pt>
                <c:pt idx="4221">
                  <c:v>-0.31315351010117631</c:v>
                </c:pt>
                <c:pt idx="4222">
                  <c:v>-2.4347870692683685E-2</c:v>
                </c:pt>
                <c:pt idx="4223">
                  <c:v>-0.3140222181458267</c:v>
                </c:pt>
                <c:pt idx="4224">
                  <c:v>-0.69728558183952405</c:v>
                </c:pt>
                <c:pt idx="4225">
                  <c:v>-1.0816585660606681</c:v>
                </c:pt>
                <c:pt idx="4226">
                  <c:v>-1.0793931039203262</c:v>
                </c:pt>
                <c:pt idx="4227">
                  <c:v>-1.0795632957945163</c:v>
                </c:pt>
                <c:pt idx="4228">
                  <c:v>-0.79487187240336188</c:v>
                </c:pt>
                <c:pt idx="4229">
                  <c:v>-0.31705872903746662</c:v>
                </c:pt>
                <c:pt idx="4230">
                  <c:v>6.8552472692224434E-2</c:v>
                </c:pt>
                <c:pt idx="4231">
                  <c:v>6.6178302209825748E-2</c:v>
                </c:pt>
                <c:pt idx="4232">
                  <c:v>6.502189563033503E-2</c:v>
                </c:pt>
                <c:pt idx="4233">
                  <c:v>0.54413167396241702</c:v>
                </c:pt>
                <c:pt idx="4234">
                  <c:v>-3.1683880376501723E-2</c:v>
                </c:pt>
                <c:pt idx="4235">
                  <c:v>6.5286236230980524E-2</c:v>
                </c:pt>
                <c:pt idx="4236">
                  <c:v>0.16370577503727424</c:v>
                </c:pt>
                <c:pt idx="4237">
                  <c:v>-0.51513827902579667</c:v>
                </c:pt>
                <c:pt idx="4238">
                  <c:v>0.16508440677669461</c:v>
                </c:pt>
                <c:pt idx="4239">
                  <c:v>-2.9347580316986102E-2</c:v>
                </c:pt>
                <c:pt idx="4240">
                  <c:v>-2.9333856476040521E-2</c:v>
                </c:pt>
                <c:pt idx="4241">
                  <c:v>-3.1746696025377566E-2</c:v>
                </c:pt>
                <c:pt idx="4242">
                  <c:v>0.16580793336257368</c:v>
                </c:pt>
                <c:pt idx="4243">
                  <c:v>0.16557718134445573</c:v>
                </c:pt>
                <c:pt idx="4244">
                  <c:v>0.16550218568182234</c:v>
                </c:pt>
                <c:pt idx="4245">
                  <c:v>0.16553969129995108</c:v>
                </c:pt>
                <c:pt idx="4246">
                  <c:v>-0.22032805022937946</c:v>
                </c:pt>
                <c:pt idx="4247">
                  <c:v>-0.12837554231901852</c:v>
                </c:pt>
                <c:pt idx="4248">
                  <c:v>-0.415941432277043</c:v>
                </c:pt>
                <c:pt idx="4249">
                  <c:v>-0.41602123940357677</c:v>
                </c:pt>
                <c:pt idx="4250">
                  <c:v>-3.2839352843279865E-2</c:v>
                </c:pt>
                <c:pt idx="4251">
                  <c:v>6.3858678413673917E-2</c:v>
                </c:pt>
                <c:pt idx="4252">
                  <c:v>0.44835486815099701</c:v>
                </c:pt>
                <c:pt idx="4253">
                  <c:v>0.15943620035034117</c:v>
                </c:pt>
                <c:pt idx="4254">
                  <c:v>0.64120635388549452</c:v>
                </c:pt>
                <c:pt idx="4255">
                  <c:v>0.83412143609089817</c:v>
                </c:pt>
                <c:pt idx="4256">
                  <c:v>0.93306720239002061</c:v>
                </c:pt>
                <c:pt idx="4257">
                  <c:v>0.93266362508515821</c:v>
                </c:pt>
                <c:pt idx="4258">
                  <c:v>1.2224376903083296</c:v>
                </c:pt>
                <c:pt idx="4259">
                  <c:v>0.93296945543346199</c:v>
                </c:pt>
                <c:pt idx="4260">
                  <c:v>0.74033713325887995</c:v>
                </c:pt>
                <c:pt idx="4261">
                  <c:v>0.74457571346178153</c:v>
                </c:pt>
                <c:pt idx="4262">
                  <c:v>0.83976655521545418</c:v>
                </c:pt>
                <c:pt idx="4263">
                  <c:v>1.229476977304043</c:v>
                </c:pt>
                <c:pt idx="4264">
                  <c:v>1.0351294567216294</c:v>
                </c:pt>
                <c:pt idx="4265">
                  <c:v>0.64899235731808225</c:v>
                </c:pt>
                <c:pt idx="4266">
                  <c:v>0.84075363517671842</c:v>
                </c:pt>
                <c:pt idx="4267">
                  <c:v>1.812971429960925</c:v>
                </c:pt>
                <c:pt idx="4268">
                  <c:v>1.6182744366671329</c:v>
                </c:pt>
                <c:pt idx="4269">
                  <c:v>0.35594321845578497</c:v>
                </c:pt>
                <c:pt idx="4270">
                  <c:v>0.44979542803389294</c:v>
                </c:pt>
                <c:pt idx="4271">
                  <c:v>0.35242521563200363</c:v>
                </c:pt>
                <c:pt idx="4272">
                  <c:v>-0.71293180396611167</c:v>
                </c:pt>
                <c:pt idx="4273">
                  <c:v>-0.42414361019877644</c:v>
                </c:pt>
                <c:pt idx="4274">
                  <c:v>-0.80740434699269459</c:v>
                </c:pt>
                <c:pt idx="4275">
                  <c:v>-0.90390703890115376</c:v>
                </c:pt>
                <c:pt idx="4276">
                  <c:v>-0.90224832576909619</c:v>
                </c:pt>
                <c:pt idx="4277">
                  <c:v>-0.80376056944845931</c:v>
                </c:pt>
                <c:pt idx="4278">
                  <c:v>-0.80268062340251467</c:v>
                </c:pt>
                <c:pt idx="4279">
                  <c:v>-0.51069574806257179</c:v>
                </c:pt>
                <c:pt idx="4280">
                  <c:v>-0.4151197818832808</c:v>
                </c:pt>
                <c:pt idx="4281">
                  <c:v>-0.51481651236637438</c:v>
                </c:pt>
                <c:pt idx="4282">
                  <c:v>-0.41776861420062483</c:v>
                </c:pt>
                <c:pt idx="4283">
                  <c:v>-0.90184299950721547</c:v>
                </c:pt>
                <c:pt idx="4284">
                  <c:v>-0.90279807556155167</c:v>
                </c:pt>
                <c:pt idx="4285">
                  <c:v>-0.61333617986481426</c:v>
                </c:pt>
                <c:pt idx="4286">
                  <c:v>-0.90436356613811608</c:v>
                </c:pt>
                <c:pt idx="4287">
                  <c:v>-0.90347123421115616</c:v>
                </c:pt>
                <c:pt idx="4288">
                  <c:v>-0.90296920566101224</c:v>
                </c:pt>
                <c:pt idx="4289">
                  <c:v>-0.90276069843278073</c:v>
                </c:pt>
                <c:pt idx="4290">
                  <c:v>-0.41813419748830866</c:v>
                </c:pt>
                <c:pt idx="4291">
                  <c:v>-0.31997714995836707</c:v>
                </c:pt>
                <c:pt idx="4292">
                  <c:v>0.16218842429333197</c:v>
                </c:pt>
                <c:pt idx="4293">
                  <c:v>-3.1699305077985393E-2</c:v>
                </c:pt>
                <c:pt idx="4294">
                  <c:v>-3.2920651195696968E-2</c:v>
                </c:pt>
                <c:pt idx="4295">
                  <c:v>0.15851424256365201</c:v>
                </c:pt>
                <c:pt idx="4296">
                  <c:v>0.44815190788941467</c:v>
                </c:pt>
                <c:pt idx="4297">
                  <c:v>0.15960289803042274</c:v>
                </c:pt>
                <c:pt idx="4298">
                  <c:v>0.25623352171031216</c:v>
                </c:pt>
                <c:pt idx="4299">
                  <c:v>0.44317421446272487</c:v>
                </c:pt>
                <c:pt idx="4300">
                  <c:v>0.923245973957729</c:v>
                </c:pt>
                <c:pt idx="4301">
                  <c:v>0.72574480333413249</c:v>
                </c:pt>
                <c:pt idx="4302">
                  <c:v>0.92101637395054903</c:v>
                </c:pt>
                <c:pt idx="4303">
                  <c:v>0.82729079131425443</c:v>
                </c:pt>
                <c:pt idx="4304">
                  <c:v>0.82460725674236324</c:v>
                </c:pt>
                <c:pt idx="4305">
                  <c:v>0.72621310789121329</c:v>
                </c:pt>
                <c:pt idx="4306">
                  <c:v>0.72410339632270582</c:v>
                </c:pt>
                <c:pt idx="4307">
                  <c:v>0.82111468951667854</c:v>
                </c:pt>
                <c:pt idx="4308">
                  <c:v>0.62795628236427203</c:v>
                </c:pt>
                <c:pt idx="4309">
                  <c:v>0.24688224840930151</c:v>
                </c:pt>
                <c:pt idx="4310">
                  <c:v>5.516118731018791E-2</c:v>
                </c:pt>
                <c:pt idx="4311">
                  <c:v>0.24699010710619015</c:v>
                </c:pt>
                <c:pt idx="4312">
                  <c:v>0.43809167569562668</c:v>
                </c:pt>
                <c:pt idx="4313">
                  <c:v>0.24982601934783014</c:v>
                </c:pt>
                <c:pt idx="4314">
                  <c:v>0.5390256303712504</c:v>
                </c:pt>
                <c:pt idx="4315">
                  <c:v>0.1522345578925024</c:v>
                </c:pt>
                <c:pt idx="4316">
                  <c:v>5.7901544445005095E-2</c:v>
                </c:pt>
                <c:pt idx="4317">
                  <c:v>0.44743034736235765</c:v>
                </c:pt>
                <c:pt idx="4318">
                  <c:v>0.15640669257130646</c:v>
                </c:pt>
                <c:pt idx="4319">
                  <c:v>0.34971029202193393</c:v>
                </c:pt>
                <c:pt idx="4320">
                  <c:v>0.44829264764698956</c:v>
                </c:pt>
                <c:pt idx="4321">
                  <c:v>0.35118293653150945</c:v>
                </c:pt>
                <c:pt idx="4322">
                  <c:v>0.73955278568433791</c:v>
                </c:pt>
                <c:pt idx="4323">
                  <c:v>-0.12916506178856924</c:v>
                </c:pt>
                <c:pt idx="4324">
                  <c:v>0.54602669809589466</c:v>
                </c:pt>
                <c:pt idx="4325">
                  <c:v>-3.1802349622347376E-2</c:v>
                </c:pt>
                <c:pt idx="4326">
                  <c:v>5.9278820964425161E-2</c:v>
                </c:pt>
                <c:pt idx="4327">
                  <c:v>5.924592778112113E-2</c:v>
                </c:pt>
                <c:pt idx="4328">
                  <c:v>0.15763133051562758</c:v>
                </c:pt>
                <c:pt idx="4329">
                  <c:v>-0.32682172143218924</c:v>
                </c:pt>
                <c:pt idx="4330">
                  <c:v>-0.32565400757731483</c:v>
                </c:pt>
                <c:pt idx="4331">
                  <c:v>-0.61348643702078787</c:v>
                </c:pt>
                <c:pt idx="4332">
                  <c:v>-0.61477327783136393</c:v>
                </c:pt>
                <c:pt idx="4333">
                  <c:v>-0.90477017529969572</c:v>
                </c:pt>
                <c:pt idx="4334">
                  <c:v>-0.71149965612010513</c:v>
                </c:pt>
                <c:pt idx="4335">
                  <c:v>-0.80891998401979881</c:v>
                </c:pt>
                <c:pt idx="4336">
                  <c:v>-1.3888441529790783</c:v>
                </c:pt>
                <c:pt idx="4337">
                  <c:v>-1.0961228915551953</c:v>
                </c:pt>
                <c:pt idx="4338">
                  <c:v>-1.2898810547568349</c:v>
                </c:pt>
                <c:pt idx="4339">
                  <c:v>-1.0973217223575702</c:v>
                </c:pt>
                <c:pt idx="4340">
                  <c:v>-0.90783835043990613</c:v>
                </c:pt>
                <c:pt idx="4341">
                  <c:v>-0.61826765015144081</c:v>
                </c:pt>
                <c:pt idx="4342">
                  <c:v>-0.61875147642310713</c:v>
                </c:pt>
                <c:pt idx="4343">
                  <c:v>-0.80806399145521102</c:v>
                </c:pt>
                <c:pt idx="4344">
                  <c:v>-0.61868700134652221</c:v>
                </c:pt>
                <c:pt idx="4345">
                  <c:v>-0.71546614046866952</c:v>
                </c:pt>
                <c:pt idx="4346">
                  <c:v>-0.6157738380250497</c:v>
                </c:pt>
                <c:pt idx="4347">
                  <c:v>-0.80810336537462057</c:v>
                </c:pt>
                <c:pt idx="4348">
                  <c:v>-0.71376187249186662</c:v>
                </c:pt>
                <c:pt idx="4349">
                  <c:v>-0.90587895610680325</c:v>
                </c:pt>
                <c:pt idx="4350">
                  <c:v>-0.42381803399036783</c:v>
                </c:pt>
                <c:pt idx="4351">
                  <c:v>-0.6172997426944753</c:v>
                </c:pt>
                <c:pt idx="4352">
                  <c:v>5.9047480795229285E-2</c:v>
                </c:pt>
                <c:pt idx="4353">
                  <c:v>-0.23024764734833059</c:v>
                </c:pt>
                <c:pt idx="4354">
                  <c:v>-3.5349238145656527E-2</c:v>
                </c:pt>
                <c:pt idx="4355">
                  <c:v>6.0310950469369871E-2</c:v>
                </c:pt>
                <c:pt idx="4356">
                  <c:v>-0.13590161387486679</c:v>
                </c:pt>
                <c:pt idx="4357">
                  <c:v>0.34829738614179934</c:v>
                </c:pt>
                <c:pt idx="4358">
                  <c:v>6.0252161395552215E-2</c:v>
                </c:pt>
                <c:pt idx="4359">
                  <c:v>0.25134935201020797</c:v>
                </c:pt>
                <c:pt idx="4360">
                  <c:v>0.25366303584907235</c:v>
                </c:pt>
                <c:pt idx="4361">
                  <c:v>0.54123758699430946</c:v>
                </c:pt>
                <c:pt idx="4362">
                  <c:v>0.54104873664302111</c:v>
                </c:pt>
                <c:pt idx="4363">
                  <c:v>0.34885805405629827</c:v>
                </c:pt>
                <c:pt idx="4364">
                  <c:v>-0.41944871289455216</c:v>
                </c:pt>
                <c:pt idx="4365">
                  <c:v>-0.60991918045234816</c:v>
                </c:pt>
                <c:pt idx="4366">
                  <c:v>-0.51525166906651276</c:v>
                </c:pt>
                <c:pt idx="4367">
                  <c:v>-0.2269399409055334</c:v>
                </c:pt>
                <c:pt idx="4368">
                  <c:v>-0.12925222252981394</c:v>
                </c:pt>
                <c:pt idx="4369">
                  <c:v>-0.6070199888285509</c:v>
                </c:pt>
                <c:pt idx="4370">
                  <c:v>-0.51313465481950593</c:v>
                </c:pt>
                <c:pt idx="4371">
                  <c:v>-0.51200828598795056</c:v>
                </c:pt>
                <c:pt idx="4372">
                  <c:v>-0.70523798888188727</c:v>
                </c:pt>
                <c:pt idx="4373">
                  <c:v>-0.8955525358747991</c:v>
                </c:pt>
                <c:pt idx="4374">
                  <c:v>-0.89475448268380986</c:v>
                </c:pt>
                <c:pt idx="4375">
                  <c:v>-1.0869524347028665</c:v>
                </c:pt>
                <c:pt idx="4376">
                  <c:v>-0.60716104985690822</c:v>
                </c:pt>
                <c:pt idx="4377">
                  <c:v>-0.80206478291867833</c:v>
                </c:pt>
                <c:pt idx="4378">
                  <c:v>-1.1837504008037423</c:v>
                </c:pt>
                <c:pt idx="4379">
                  <c:v>-1.5672486750042418</c:v>
                </c:pt>
                <c:pt idx="4380">
                  <c:v>-1.3775279035748629</c:v>
                </c:pt>
                <c:pt idx="4381">
                  <c:v>-1.0882918141759927</c:v>
                </c:pt>
                <c:pt idx="4382">
                  <c:v>-0.80442838205629796</c:v>
                </c:pt>
                <c:pt idx="4383">
                  <c:v>-0.61590096628535074</c:v>
                </c:pt>
                <c:pt idx="4384">
                  <c:v>-0.42364292650056395</c:v>
                </c:pt>
                <c:pt idx="4385">
                  <c:v>-0.33125953739808345</c:v>
                </c:pt>
                <c:pt idx="4386">
                  <c:v>-0.32747017279548518</c:v>
                </c:pt>
                <c:pt idx="4387">
                  <c:v>-4.1218753194924691E-2</c:v>
                </c:pt>
                <c:pt idx="4388">
                  <c:v>-0.23303955630263951</c:v>
                </c:pt>
                <c:pt idx="4389">
                  <c:v>-0.23448134660996858</c:v>
                </c:pt>
                <c:pt idx="4390">
                  <c:v>-0.42903285225899179</c:v>
                </c:pt>
                <c:pt idx="4391">
                  <c:v>-0.43109797244797704</c:v>
                </c:pt>
                <c:pt idx="4392">
                  <c:v>-0.14267138198261639</c:v>
                </c:pt>
                <c:pt idx="4393">
                  <c:v>-4.2516099186351838E-2</c:v>
                </c:pt>
                <c:pt idx="4394">
                  <c:v>0.14933909211173868</c:v>
                </c:pt>
                <c:pt idx="4395">
                  <c:v>-0.42665080582030707</c:v>
                </c:pt>
                <c:pt idx="4396">
                  <c:v>-0.42839820873147444</c:v>
                </c:pt>
                <c:pt idx="4397">
                  <c:v>-0.1369687707306905</c:v>
                </c:pt>
                <c:pt idx="4398">
                  <c:v>5.4142443400105121E-2</c:v>
                </c:pt>
                <c:pt idx="4399">
                  <c:v>-0.32810420077256458</c:v>
                </c:pt>
                <c:pt idx="4400">
                  <c:v>-0.71141439890212166</c:v>
                </c:pt>
                <c:pt idx="4401">
                  <c:v>-0.80969347867419939</c:v>
                </c:pt>
                <c:pt idx="4402">
                  <c:v>-0.90561006357499774</c:v>
                </c:pt>
                <c:pt idx="4403">
                  <c:v>-1.099787331070021</c:v>
                </c:pt>
                <c:pt idx="4404">
                  <c:v>-0.80979918921988248</c:v>
                </c:pt>
                <c:pt idx="4405">
                  <c:v>-0.90859472706914457</c:v>
                </c:pt>
                <c:pt idx="4406">
                  <c:v>-0.71384287622847364</c:v>
                </c:pt>
                <c:pt idx="4407">
                  <c:v>-0.80889077534578813</c:v>
                </c:pt>
                <c:pt idx="4408">
                  <c:v>-0.61855929077151606</c:v>
                </c:pt>
                <c:pt idx="4409">
                  <c:v>-0.71577188689333504</c:v>
                </c:pt>
                <c:pt idx="4410">
                  <c:v>-0.61702541208294581</c:v>
                </c:pt>
                <c:pt idx="4411">
                  <c:v>-0.32921235330367815</c:v>
                </c:pt>
                <c:pt idx="4412">
                  <c:v>-0.33043058698440991</c:v>
                </c:pt>
                <c:pt idx="4413">
                  <c:v>0.24978293277193972</c:v>
                </c:pt>
                <c:pt idx="4414">
                  <c:v>5.5584373067963357E-2</c:v>
                </c:pt>
                <c:pt idx="4415">
                  <c:v>0.34492457796409703</c:v>
                </c:pt>
                <c:pt idx="4416">
                  <c:v>0.63819351756462772</c:v>
                </c:pt>
                <c:pt idx="4417">
                  <c:v>0.34882528102928723</c:v>
                </c:pt>
                <c:pt idx="4418">
                  <c:v>-3.920785393926117E-2</c:v>
                </c:pt>
                <c:pt idx="4419">
                  <c:v>-3.9208530545077329E-2</c:v>
                </c:pt>
                <c:pt idx="4420">
                  <c:v>-0.8147657517810134</c:v>
                </c:pt>
                <c:pt idx="4421">
                  <c:v>-1.2025471326370285</c:v>
                </c:pt>
                <c:pt idx="4422">
                  <c:v>-1.2973415067169656</c:v>
                </c:pt>
                <c:pt idx="4423">
                  <c:v>-1.4897288431596456</c:v>
                </c:pt>
                <c:pt idx="4424">
                  <c:v>-1.5871111940389384</c:v>
                </c:pt>
                <c:pt idx="4425">
                  <c:v>-1.2957340600790415</c:v>
                </c:pt>
                <c:pt idx="4426">
                  <c:v>-1.0062600686744967</c:v>
                </c:pt>
                <c:pt idx="4427">
                  <c:v>-0.71861557496957651</c:v>
                </c:pt>
                <c:pt idx="4428">
                  <c:v>-0.23868290258484884</c:v>
                </c:pt>
                <c:pt idx="4429">
                  <c:v>-0.62136923451538884</c:v>
                </c:pt>
                <c:pt idx="4430">
                  <c:v>-1.0059455981356031</c:v>
                </c:pt>
                <c:pt idx="4431">
                  <c:v>-0.4306167271989903</c:v>
                </c:pt>
                <c:pt idx="4432">
                  <c:v>-0.33405678546109252</c:v>
                </c:pt>
                <c:pt idx="4433">
                  <c:v>-0.62147741607722873</c:v>
                </c:pt>
                <c:pt idx="4434">
                  <c:v>-1.2918657672828235</c:v>
                </c:pt>
                <c:pt idx="4435">
                  <c:v>-1.0958728413076375</c:v>
                </c:pt>
                <c:pt idx="4436">
                  <c:v>-1.1937331594903857</c:v>
                </c:pt>
                <c:pt idx="4437">
                  <c:v>-0.5184137695582941</c:v>
                </c:pt>
                <c:pt idx="4438">
                  <c:v>-0.61371460588743076</c:v>
                </c:pt>
                <c:pt idx="4439">
                  <c:v>-0.61279793981695507</c:v>
                </c:pt>
                <c:pt idx="4440">
                  <c:v>-0.71069209620904494</c:v>
                </c:pt>
                <c:pt idx="4441">
                  <c:v>-0.61442140584533012</c:v>
                </c:pt>
                <c:pt idx="4442">
                  <c:v>-0.61494641425650154</c:v>
                </c:pt>
                <c:pt idx="4443">
                  <c:v>-0.70985397823349583</c:v>
                </c:pt>
                <c:pt idx="4444">
                  <c:v>-0.9028665513636952</c:v>
                </c:pt>
                <c:pt idx="4445">
                  <c:v>-1.0928074688483034</c:v>
                </c:pt>
                <c:pt idx="4446">
                  <c:v>-0.99627259944075386</c:v>
                </c:pt>
                <c:pt idx="4447">
                  <c:v>-1.5748843847330718</c:v>
                </c:pt>
                <c:pt idx="4448">
                  <c:v>-0.99562525038015914</c:v>
                </c:pt>
                <c:pt idx="4449">
                  <c:v>-1.0928623427603485</c:v>
                </c:pt>
                <c:pt idx="4450">
                  <c:v>-1.3837887921311534</c:v>
                </c:pt>
                <c:pt idx="4451">
                  <c:v>-0.99853026832890246</c:v>
                </c:pt>
                <c:pt idx="4452">
                  <c:v>-1.5789586917982086</c:v>
                </c:pt>
                <c:pt idx="4453">
                  <c:v>-1.4831603045174755</c:v>
                </c:pt>
                <c:pt idx="4454">
                  <c:v>-1.2914282661349596</c:v>
                </c:pt>
                <c:pt idx="4455">
                  <c:v>-1.0024145669811617</c:v>
                </c:pt>
                <c:pt idx="4456">
                  <c:v>-0.80950490497496852</c:v>
                </c:pt>
                <c:pt idx="4457">
                  <c:v>-1.0054824252828674</c:v>
                </c:pt>
                <c:pt idx="4458">
                  <c:v>-0.42785894705506855</c:v>
                </c:pt>
                <c:pt idx="4459">
                  <c:v>-0.52411888941244567</c:v>
                </c:pt>
                <c:pt idx="4460">
                  <c:v>-0.62056622764575831</c:v>
                </c:pt>
                <c:pt idx="4461">
                  <c:v>-0.71469891624602055</c:v>
                </c:pt>
                <c:pt idx="4462">
                  <c:v>-0.5251097354727059</c:v>
                </c:pt>
                <c:pt idx="4463">
                  <c:v>0.24588484135542082</c:v>
                </c:pt>
                <c:pt idx="4464">
                  <c:v>-0.14308735859082761</c:v>
                </c:pt>
                <c:pt idx="4465">
                  <c:v>0.14619830654364718</c:v>
                </c:pt>
                <c:pt idx="4466">
                  <c:v>-4.4322273077941579E-2</c:v>
                </c:pt>
                <c:pt idx="4467">
                  <c:v>4.8539802415937236E-2</c:v>
                </c:pt>
                <c:pt idx="4468">
                  <c:v>0.14397769176005507</c:v>
                </c:pt>
                <c:pt idx="4469">
                  <c:v>0.24319254485514566</c:v>
                </c:pt>
                <c:pt idx="4470">
                  <c:v>-0.14607541702699836</c:v>
                </c:pt>
                <c:pt idx="4471">
                  <c:v>0.33782862997072699</c:v>
                </c:pt>
                <c:pt idx="4472">
                  <c:v>0.9175939460726138</c:v>
                </c:pt>
                <c:pt idx="4473">
                  <c:v>0.92220202576794552</c:v>
                </c:pt>
                <c:pt idx="4474">
                  <c:v>1.0188542121502333</c:v>
                </c:pt>
                <c:pt idx="4475">
                  <c:v>0.63199454882718897</c:v>
                </c:pt>
                <c:pt idx="4476">
                  <c:v>0.63211424228967272</c:v>
                </c:pt>
                <c:pt idx="4477">
                  <c:v>1.0223945127222949</c:v>
                </c:pt>
                <c:pt idx="4478">
                  <c:v>0.82439763604206695</c:v>
                </c:pt>
                <c:pt idx="4479">
                  <c:v>0.72423777464590666</c:v>
                </c:pt>
                <c:pt idx="4480">
                  <c:v>0.63164186341123052</c:v>
                </c:pt>
                <c:pt idx="4481">
                  <c:v>0.72679992031418095</c:v>
                </c:pt>
                <c:pt idx="4482">
                  <c:v>0.92436205714074449</c:v>
                </c:pt>
                <c:pt idx="4483">
                  <c:v>1.1216151907461016</c:v>
                </c:pt>
                <c:pt idx="4484">
                  <c:v>1.3189897516366889</c:v>
                </c:pt>
                <c:pt idx="4485">
                  <c:v>1.3189455137970423</c:v>
                </c:pt>
                <c:pt idx="4486">
                  <c:v>1.023277713030766</c:v>
                </c:pt>
                <c:pt idx="4487">
                  <c:v>1.4168230226305543</c:v>
                </c:pt>
                <c:pt idx="4488">
                  <c:v>1.2207730013815727</c:v>
                </c:pt>
                <c:pt idx="4489">
                  <c:v>1.5167149438049907</c:v>
                </c:pt>
                <c:pt idx="4490">
                  <c:v>1.4220279739969333</c:v>
                </c:pt>
                <c:pt idx="4491">
                  <c:v>1.4205090004823637</c:v>
                </c:pt>
                <c:pt idx="4492">
                  <c:v>0.82864491475260826</c:v>
                </c:pt>
                <c:pt idx="4493">
                  <c:v>0.53774745222236175</c:v>
                </c:pt>
                <c:pt idx="4494">
                  <c:v>0.53504366503668366</c:v>
                </c:pt>
                <c:pt idx="4495">
                  <c:v>0.72692611968409382</c:v>
                </c:pt>
                <c:pt idx="4496">
                  <c:v>0.72698816728064219</c:v>
                </c:pt>
                <c:pt idx="4497">
                  <c:v>0.43263955907216545</c:v>
                </c:pt>
                <c:pt idx="4498">
                  <c:v>0.82494717413666718</c:v>
                </c:pt>
                <c:pt idx="4499">
                  <c:v>1.1189119796048357</c:v>
                </c:pt>
                <c:pt idx="4500">
                  <c:v>1.020683878076847</c:v>
                </c:pt>
                <c:pt idx="4501">
                  <c:v>1.8035544806797832</c:v>
                </c:pt>
                <c:pt idx="4502">
                  <c:v>1.7044741780755415</c:v>
                </c:pt>
                <c:pt idx="4503">
                  <c:v>1.9954221253169488</c:v>
                </c:pt>
                <c:pt idx="4504">
                  <c:v>1.3075476444449656</c:v>
                </c:pt>
                <c:pt idx="4505">
                  <c:v>1.306228128063146</c:v>
                </c:pt>
                <c:pt idx="4506">
                  <c:v>1.7931377798103398</c:v>
                </c:pt>
                <c:pt idx="4507">
                  <c:v>1.6903920461330979</c:v>
                </c:pt>
                <c:pt idx="4508">
                  <c:v>1.1999176710607893</c:v>
                </c:pt>
                <c:pt idx="4509">
                  <c:v>1.2000852190175959</c:v>
                </c:pt>
                <c:pt idx="4510">
                  <c:v>1.0027788066848522</c:v>
                </c:pt>
                <c:pt idx="4511">
                  <c:v>1.1975626754771316</c:v>
                </c:pt>
                <c:pt idx="4512">
                  <c:v>1.099044313919914</c:v>
                </c:pt>
                <c:pt idx="4513">
                  <c:v>1.0021322157947017</c:v>
                </c:pt>
                <c:pt idx="4514">
                  <c:v>1.2006574947220705</c:v>
                </c:pt>
                <c:pt idx="4515">
                  <c:v>0.71163275304531515</c:v>
                </c:pt>
                <c:pt idx="4516">
                  <c:v>1.101084826614833</c:v>
                </c:pt>
                <c:pt idx="4517">
                  <c:v>1.3949163422460005</c:v>
                </c:pt>
                <c:pt idx="4518">
                  <c:v>1.5900066071307974</c:v>
                </c:pt>
                <c:pt idx="4519">
                  <c:v>1.202012230573154</c:v>
                </c:pt>
                <c:pt idx="4520">
                  <c:v>0.90872261470681226</c:v>
                </c:pt>
                <c:pt idx="4521">
                  <c:v>0.32583235126774529</c:v>
                </c:pt>
                <c:pt idx="4522">
                  <c:v>0.51825263415939382</c:v>
                </c:pt>
                <c:pt idx="4523">
                  <c:v>-0.25964908299859885</c:v>
                </c:pt>
                <c:pt idx="4524">
                  <c:v>-0.54396413560293377</c:v>
                </c:pt>
                <c:pt idx="4525">
                  <c:v>-0.64001758678742837</c:v>
                </c:pt>
                <c:pt idx="4526">
                  <c:v>-0.44688096635846314</c:v>
                </c:pt>
                <c:pt idx="4527">
                  <c:v>-0.34981161548425049</c:v>
                </c:pt>
                <c:pt idx="4528">
                  <c:v>-0.6388176783146563</c:v>
                </c:pt>
                <c:pt idx="4529">
                  <c:v>-0.54300665425270433</c:v>
                </c:pt>
                <c:pt idx="4530">
                  <c:v>-0.15657287277283113</c:v>
                </c:pt>
                <c:pt idx="4531">
                  <c:v>3.3646340585231818E-2</c:v>
                </c:pt>
                <c:pt idx="4532">
                  <c:v>0.6167490399694413</c:v>
                </c:pt>
                <c:pt idx="4533">
                  <c:v>0.8085939355467463</c:v>
                </c:pt>
                <c:pt idx="4534">
                  <c:v>0.70982288038260755</c:v>
                </c:pt>
                <c:pt idx="4535">
                  <c:v>0.70684353557587776</c:v>
                </c:pt>
                <c:pt idx="4536">
                  <c:v>0.90417809654954195</c:v>
                </c:pt>
                <c:pt idx="4537">
                  <c:v>1.7757997277443069</c:v>
                </c:pt>
                <c:pt idx="4538">
                  <c:v>1.7715776499056481</c:v>
                </c:pt>
                <c:pt idx="4539">
                  <c:v>1.866643022485676</c:v>
                </c:pt>
                <c:pt idx="4540">
                  <c:v>2.1582320415044061</c:v>
                </c:pt>
                <c:pt idx="4541">
                  <c:v>1.7709080702679405</c:v>
                </c:pt>
                <c:pt idx="4542">
                  <c:v>1.2868484122940966</c:v>
                </c:pt>
                <c:pt idx="4543">
                  <c:v>1.9659119101166538</c:v>
                </c:pt>
                <c:pt idx="4544">
                  <c:v>1.7740135323820263</c:v>
                </c:pt>
                <c:pt idx="4545">
                  <c:v>1.6744240260340097</c:v>
                </c:pt>
                <c:pt idx="4546">
                  <c:v>2.2572541135972064</c:v>
                </c:pt>
                <c:pt idx="4547">
                  <c:v>2.745509496687339</c:v>
                </c:pt>
                <c:pt idx="4548">
                  <c:v>1.9647598797285191</c:v>
                </c:pt>
                <c:pt idx="4549">
                  <c:v>1.6746527463776859</c:v>
                </c:pt>
                <c:pt idx="4550">
                  <c:v>1.3839560981477725</c:v>
                </c:pt>
                <c:pt idx="4551">
                  <c:v>1.482269873489519</c:v>
                </c:pt>
                <c:pt idx="4552">
                  <c:v>1.9673273326722589</c:v>
                </c:pt>
                <c:pt idx="4553">
                  <c:v>1.9662450006305185</c:v>
                </c:pt>
                <c:pt idx="4554">
                  <c:v>1.2841314037086751</c:v>
                </c:pt>
                <c:pt idx="4555">
                  <c:v>1.1883204055974708</c:v>
                </c:pt>
                <c:pt idx="4556">
                  <c:v>1.0928353889875844</c:v>
                </c:pt>
                <c:pt idx="4557">
                  <c:v>0.89842576521953443</c:v>
                </c:pt>
                <c:pt idx="4558">
                  <c:v>0.70638308698964603</c:v>
                </c:pt>
                <c:pt idx="4559">
                  <c:v>1.1000966519335915</c:v>
                </c:pt>
                <c:pt idx="4560">
                  <c:v>0.71103505116624777</c:v>
                </c:pt>
                <c:pt idx="4561">
                  <c:v>0.70834998857430542</c:v>
                </c:pt>
                <c:pt idx="4562">
                  <c:v>0.99945406255463565</c:v>
                </c:pt>
                <c:pt idx="4563">
                  <c:v>1.287264839384761</c:v>
                </c:pt>
                <c:pt idx="4564">
                  <c:v>0.80280906560531518</c:v>
                </c:pt>
                <c:pt idx="4565">
                  <c:v>0.7091726127286383</c:v>
                </c:pt>
                <c:pt idx="4566">
                  <c:v>0.99891994305388077</c:v>
                </c:pt>
                <c:pt idx="4567">
                  <c:v>0.99582200898437423</c:v>
                </c:pt>
                <c:pt idx="4568">
                  <c:v>0.90040864813272203</c:v>
                </c:pt>
                <c:pt idx="4569">
                  <c:v>1.098872939329935</c:v>
                </c:pt>
                <c:pt idx="4570">
                  <c:v>0.60801594975464668</c:v>
                </c:pt>
                <c:pt idx="4571">
                  <c:v>0.41158428323659951</c:v>
                </c:pt>
                <c:pt idx="4572">
                  <c:v>-7.5012983483266557E-2</c:v>
                </c:pt>
                <c:pt idx="4573">
                  <c:v>2.1312975687261114E-2</c:v>
                </c:pt>
                <c:pt idx="4574">
                  <c:v>-0.26739998495849365</c:v>
                </c:pt>
                <c:pt idx="4575">
                  <c:v>-7.6140201696913892E-2</c:v>
                </c:pt>
                <c:pt idx="4576">
                  <c:v>0</c:v>
                </c:pt>
                <c:pt idx="4577">
                  <c:v>-0.94917487687567648</c:v>
                </c:pt>
                <c:pt idx="4578">
                  <c:v>-0.66164277463867027</c:v>
                </c:pt>
                <c:pt idx="4579">
                  <c:v>-0.56161472150379699</c:v>
                </c:pt>
                <c:pt idx="4580">
                  <c:v>-0.56119453435650513</c:v>
                </c:pt>
                <c:pt idx="4581">
                  <c:v>-0.46238919525913152</c:v>
                </c:pt>
                <c:pt idx="4582">
                  <c:v>2.112834035320112E-2</c:v>
                </c:pt>
                <c:pt idx="4583">
                  <c:v>2.1134602583553142E-2</c:v>
                </c:pt>
                <c:pt idx="4584">
                  <c:v>-0.45977641758276444</c:v>
                </c:pt>
                <c:pt idx="4585">
                  <c:v>-0.65192847524735831</c:v>
                </c:pt>
                <c:pt idx="4586">
                  <c:v>-0.9407851238639332</c:v>
                </c:pt>
                <c:pt idx="4587">
                  <c:v>-1.3238375001423996</c:v>
                </c:pt>
                <c:pt idx="4588">
                  <c:v>-0.55088690161320741</c:v>
                </c:pt>
                <c:pt idx="4589">
                  <c:v>-0.73996474560937964</c:v>
                </c:pt>
                <c:pt idx="4590">
                  <c:v>-0.93123018449475703</c:v>
                </c:pt>
                <c:pt idx="4591">
                  <c:v>-0.83495186342769545</c:v>
                </c:pt>
                <c:pt idx="4592">
                  <c:v>-0.7399125666875499</c:v>
                </c:pt>
                <c:pt idx="4593">
                  <c:v>-0.93416034517539215</c:v>
                </c:pt>
                <c:pt idx="4594">
                  <c:v>-0.833666625270999</c:v>
                </c:pt>
                <c:pt idx="4595">
                  <c:v>-0.7381828418469043</c:v>
                </c:pt>
                <c:pt idx="4596">
                  <c:v>-0.8341495004487951</c:v>
                </c:pt>
                <c:pt idx="4597">
                  <c:v>-0.54621713858538257</c:v>
                </c:pt>
                <c:pt idx="4598">
                  <c:v>-0.16074378574497922</c:v>
                </c:pt>
                <c:pt idx="4599">
                  <c:v>-0.25598132126437206</c:v>
                </c:pt>
                <c:pt idx="4600">
                  <c:v>3.2036734782228606E-2</c:v>
                </c:pt>
                <c:pt idx="4601">
                  <c:v>-0.35401428669194507</c:v>
                </c:pt>
                <c:pt idx="4602">
                  <c:v>-0.83484783161711384</c:v>
                </c:pt>
                <c:pt idx="4603">
                  <c:v>-0.25901817233967112</c:v>
                </c:pt>
                <c:pt idx="4604">
                  <c:v>-0.45070118832317363</c:v>
                </c:pt>
                <c:pt idx="4605">
                  <c:v>-0.83467273228021466</c:v>
                </c:pt>
                <c:pt idx="4606">
                  <c:v>-0.92827591409654231</c:v>
                </c:pt>
                <c:pt idx="4607">
                  <c:v>-0.54544234651219303</c:v>
                </c:pt>
                <c:pt idx="4608">
                  <c:v>-0.64167091224985051</c:v>
                </c:pt>
                <c:pt idx="4609">
                  <c:v>-0.44641165118359183</c:v>
                </c:pt>
                <c:pt idx="4610">
                  <c:v>-0.44648969752891576</c:v>
                </c:pt>
                <c:pt idx="4611">
                  <c:v>-1.1217374795207919</c:v>
                </c:pt>
                <c:pt idx="4612">
                  <c:v>-1.4080824488368635</c:v>
                </c:pt>
                <c:pt idx="4613">
                  <c:v>-0.92749920520040152</c:v>
                </c:pt>
                <c:pt idx="4614">
                  <c:v>-0.83263559073049376</c:v>
                </c:pt>
                <c:pt idx="4615">
                  <c:v>-1.1216450077957192</c:v>
                </c:pt>
                <c:pt idx="4616">
                  <c:v>-1.023056207105792</c:v>
                </c:pt>
                <c:pt idx="4617">
                  <c:v>-1.2192838010772531</c:v>
                </c:pt>
                <c:pt idx="4618">
                  <c:v>-1.4108066920948974</c:v>
                </c:pt>
                <c:pt idx="4619">
                  <c:v>-1.0237157599636386</c:v>
                </c:pt>
                <c:pt idx="4620">
                  <c:v>-1.1231513442615506</c:v>
                </c:pt>
                <c:pt idx="4621">
                  <c:v>-1.1237003323865693</c:v>
                </c:pt>
                <c:pt idx="4622">
                  <c:v>-1.1255626487927683</c:v>
                </c:pt>
                <c:pt idx="4623">
                  <c:v>-1.0284555448094028</c:v>
                </c:pt>
                <c:pt idx="4624">
                  <c:v>-0.92932811343146693</c:v>
                </c:pt>
                <c:pt idx="4625">
                  <c:v>-0.83474383221544912</c:v>
                </c:pt>
                <c:pt idx="4626">
                  <c:v>-1.0283306746374172</c:v>
                </c:pt>
                <c:pt idx="4627">
                  <c:v>-1.2196856655539603</c:v>
                </c:pt>
                <c:pt idx="4628">
                  <c:v>-1.0265226325251597</c:v>
                </c:pt>
                <c:pt idx="4629">
                  <c:v>-1.6039050222240139</c:v>
                </c:pt>
                <c:pt idx="4630">
                  <c:v>-1.4134524114754414</c:v>
                </c:pt>
                <c:pt idx="4631">
                  <c:v>-1.1252613402290965</c:v>
                </c:pt>
                <c:pt idx="4632">
                  <c:v>-1.0287732513117702</c:v>
                </c:pt>
                <c:pt idx="4633">
                  <c:v>-1.1294467166540629</c:v>
                </c:pt>
                <c:pt idx="4634">
                  <c:v>-1.2257758286679612</c:v>
                </c:pt>
                <c:pt idx="4635">
                  <c:v>-1.0325762090464217</c:v>
                </c:pt>
                <c:pt idx="4636">
                  <c:v>-0.64498375997901802</c:v>
                </c:pt>
                <c:pt idx="4637">
                  <c:v>-0.83724169683843308</c:v>
                </c:pt>
                <c:pt idx="4638">
                  <c:v>-0.1653284618878306</c:v>
                </c:pt>
                <c:pt idx="4639">
                  <c:v>-0.16647281572498024</c:v>
                </c:pt>
                <c:pt idx="4640">
                  <c:v>-0.35771694491683687</c:v>
                </c:pt>
                <c:pt idx="4641">
                  <c:v>-6.9500175402540346E-2</c:v>
                </c:pt>
                <c:pt idx="4642">
                  <c:v>-0.35699425216965336</c:v>
                </c:pt>
                <c:pt idx="4643">
                  <c:v>-6.8200591236581912E-2</c:v>
                </c:pt>
                <c:pt idx="4644">
                  <c:v>0.41006509944767727</c:v>
                </c:pt>
                <c:pt idx="4645">
                  <c:v>0.31592788803399158</c:v>
                </c:pt>
                <c:pt idx="4646">
                  <c:v>2.478533777106718E-2</c:v>
                </c:pt>
                <c:pt idx="4647">
                  <c:v>0.89008758535329546</c:v>
                </c:pt>
                <c:pt idx="4648">
                  <c:v>0.6994166661254303</c:v>
                </c:pt>
                <c:pt idx="4649">
                  <c:v>0.69612935708202051</c:v>
                </c:pt>
                <c:pt idx="4650">
                  <c:v>1.3676327059575961</c:v>
                </c:pt>
                <c:pt idx="4651">
                  <c:v>1.7506813269169956</c:v>
                </c:pt>
                <c:pt idx="4652">
                  <c:v>2.227648854347164</c:v>
                </c:pt>
                <c:pt idx="4653">
                  <c:v>2.4194765996547356</c:v>
                </c:pt>
                <c:pt idx="4654">
                  <c:v>2.6122798482511378</c:v>
                </c:pt>
                <c:pt idx="4655">
                  <c:v>3.0940172538584676</c:v>
                </c:pt>
                <c:pt idx="4656">
                  <c:v>2.5204602486979883</c:v>
                </c:pt>
                <c:pt idx="4657">
                  <c:v>2.422048199719407</c:v>
                </c:pt>
                <c:pt idx="4658">
                  <c:v>2.5194636054883688</c:v>
                </c:pt>
                <c:pt idx="4659">
                  <c:v>2.3301896266930857</c:v>
                </c:pt>
                <c:pt idx="4660">
                  <c:v>2.428287276334979</c:v>
                </c:pt>
                <c:pt idx="4661">
                  <c:v>2.3334016939277764</c:v>
                </c:pt>
                <c:pt idx="4662">
                  <c:v>2.0447739072547653</c:v>
                </c:pt>
                <c:pt idx="4663">
                  <c:v>2.041231249579909</c:v>
                </c:pt>
                <c:pt idx="4664">
                  <c:v>2.0426798868005287</c:v>
                </c:pt>
                <c:pt idx="4665">
                  <c:v>2.4239017620052197</c:v>
                </c:pt>
                <c:pt idx="4666">
                  <c:v>2.8050054392292725</c:v>
                </c:pt>
                <c:pt idx="4667">
                  <c:v>3.0928215521502977</c:v>
                </c:pt>
                <c:pt idx="4668">
                  <c:v>3.091252076216032</c:v>
                </c:pt>
                <c:pt idx="4669">
                  <c:v>3.2780502872751516</c:v>
                </c:pt>
                <c:pt idx="4670">
                  <c:v>3.8596948414890697</c:v>
                </c:pt>
                <c:pt idx="4671">
                  <c:v>4.0541394915503224</c:v>
                </c:pt>
                <c:pt idx="4672">
                  <c:v>3.1867503351218125</c:v>
                </c:pt>
                <c:pt idx="4673">
                  <c:v>2.9952964996226874</c:v>
                </c:pt>
                <c:pt idx="4674">
                  <c:v>2.9959209996007554</c:v>
                </c:pt>
                <c:pt idx="4675">
                  <c:v>2.3220509303638672</c:v>
                </c:pt>
                <c:pt idx="4676">
                  <c:v>2.5139840650159586</c:v>
                </c:pt>
                <c:pt idx="4677">
                  <c:v>2.8011813186872829</c:v>
                </c:pt>
                <c:pt idx="4678">
                  <c:v>3.1875774328891011</c:v>
                </c:pt>
                <c:pt idx="4679">
                  <c:v>3.2846865430338941</c:v>
                </c:pt>
                <c:pt idx="4680">
                  <c:v>2.900381448989938</c:v>
                </c:pt>
                <c:pt idx="4681">
                  <c:v>2.6074934615942924</c:v>
                </c:pt>
                <c:pt idx="4682">
                  <c:v>2.9018050155238062</c:v>
                </c:pt>
                <c:pt idx="4683">
                  <c:v>2.2315892449240433</c:v>
                </c:pt>
                <c:pt idx="4684">
                  <c:v>1.4570725625053749</c:v>
                </c:pt>
                <c:pt idx="4685">
                  <c:v>0.96965445086182156</c:v>
                </c:pt>
                <c:pt idx="4686">
                  <c:v>1.1652628570466432</c:v>
                </c:pt>
                <c:pt idx="4687">
                  <c:v>1.7479767787030838</c:v>
                </c:pt>
                <c:pt idx="4688">
                  <c:v>1.5559488841712321</c:v>
                </c:pt>
                <c:pt idx="4689">
                  <c:v>1.4617605794821207</c:v>
                </c:pt>
                <c:pt idx="4690">
                  <c:v>0.78234828119216471</c:v>
                </c:pt>
                <c:pt idx="4691">
                  <c:v>0.48591249819690496</c:v>
                </c:pt>
                <c:pt idx="4692">
                  <c:v>0.38769263374824842</c:v>
                </c:pt>
                <c:pt idx="4693">
                  <c:v>0.77359919491009976</c:v>
                </c:pt>
                <c:pt idx="4694">
                  <c:v>1.4578480520791124</c:v>
                </c:pt>
                <c:pt idx="4695">
                  <c:v>0.87471874462591959</c:v>
                </c:pt>
                <c:pt idx="4696">
                  <c:v>0.87587015473242202</c:v>
                </c:pt>
                <c:pt idx="4697">
                  <c:v>0.97485156479645696</c:v>
                </c:pt>
                <c:pt idx="4698">
                  <c:v>0.4888197607342521</c:v>
                </c:pt>
                <c:pt idx="4699">
                  <c:v>0.87696109094113794</c:v>
                </c:pt>
                <c:pt idx="4700">
                  <c:v>-0.19302798227495299</c:v>
                </c:pt>
                <c:pt idx="4701">
                  <c:v>0.58816182499743863</c:v>
                </c:pt>
                <c:pt idx="4702">
                  <c:v>0.88226120719712842</c:v>
                </c:pt>
                <c:pt idx="4703">
                  <c:v>0.29697633759061681</c:v>
                </c:pt>
                <c:pt idx="4704">
                  <c:v>0.49070002980353694</c:v>
                </c:pt>
                <c:pt idx="4705">
                  <c:v>0.78237530003448141</c:v>
                </c:pt>
                <c:pt idx="4706">
                  <c:v>0.29693039011025918</c:v>
                </c:pt>
                <c:pt idx="4707">
                  <c:v>-0.2886882215708631</c:v>
                </c:pt>
                <c:pt idx="4708">
                  <c:v>-0.18934803580084705</c:v>
                </c:pt>
                <c:pt idx="4709">
                  <c:v>-0.2911393236890828</c:v>
                </c:pt>
                <c:pt idx="4710">
                  <c:v>-0.39194200902096238</c:v>
                </c:pt>
                <c:pt idx="4711">
                  <c:v>-0.48927067994364337</c:v>
                </c:pt>
                <c:pt idx="4712">
                  <c:v>-0.19479141531191471</c:v>
                </c:pt>
                <c:pt idx="4713">
                  <c:v>-0.48837716772020806</c:v>
                </c:pt>
                <c:pt idx="4714">
                  <c:v>-0.2894027486694799</c:v>
                </c:pt>
                <c:pt idx="4715">
                  <c:v>-0.29204017561202261</c:v>
                </c:pt>
                <c:pt idx="4716">
                  <c:v>9.3723877036266542E-2</c:v>
                </c:pt>
                <c:pt idx="4717">
                  <c:v>0.58639187833933226</c:v>
                </c:pt>
                <c:pt idx="4718">
                  <c:v>1.0741130726249979</c:v>
                </c:pt>
                <c:pt idx="4719">
                  <c:v>0.19326296182844266</c:v>
                </c:pt>
                <c:pt idx="4720">
                  <c:v>-0.19619480355550026</c:v>
                </c:pt>
                <c:pt idx="4721">
                  <c:v>-3.3353465369437493E-3</c:v>
                </c:pt>
                <c:pt idx="4722">
                  <c:v>-0.39050689474383465</c:v>
                </c:pt>
                <c:pt idx="4723">
                  <c:v>-0.49252843491124981</c:v>
                </c:pt>
                <c:pt idx="4724">
                  <c:v>0.28920328127076239</c:v>
                </c:pt>
                <c:pt idx="4725">
                  <c:v>0.87792323019209917</c:v>
                </c:pt>
                <c:pt idx="4726">
                  <c:v>0.78026686466010942</c:v>
                </c:pt>
                <c:pt idx="4727">
                  <c:v>0.7797581405173456</c:v>
                </c:pt>
                <c:pt idx="4728">
                  <c:v>0.58266224266405353</c:v>
                </c:pt>
                <c:pt idx="4729">
                  <c:v>1.0672274698721451</c:v>
                </c:pt>
                <c:pt idx="4730">
                  <c:v>0.48549573853341588</c:v>
                </c:pt>
                <c:pt idx="4731">
                  <c:v>9.9256099251873425E-2</c:v>
                </c:pt>
                <c:pt idx="4732">
                  <c:v>0.48839675224060125</c:v>
                </c:pt>
                <c:pt idx="4733">
                  <c:v>0.58456798522165831</c:v>
                </c:pt>
                <c:pt idx="4734">
                  <c:v>0.96809879040694935</c:v>
                </c:pt>
                <c:pt idx="4735">
                  <c:v>1.1627027369376088</c:v>
                </c:pt>
                <c:pt idx="4736">
                  <c:v>1.2627772432563587</c:v>
                </c:pt>
                <c:pt idx="4737">
                  <c:v>1.2631922608111525</c:v>
                </c:pt>
                <c:pt idx="4738">
                  <c:v>0.87612866281926172</c:v>
                </c:pt>
                <c:pt idx="4739">
                  <c:v>0.87670394722539657</c:v>
                </c:pt>
                <c:pt idx="4740">
                  <c:v>1.1688560395671148</c:v>
                </c:pt>
                <c:pt idx="4741">
                  <c:v>1.1661016876212371</c:v>
                </c:pt>
                <c:pt idx="4742">
                  <c:v>1.7481565666635741</c:v>
                </c:pt>
                <c:pt idx="4743">
                  <c:v>1.7518833792030404</c:v>
                </c:pt>
                <c:pt idx="4744">
                  <c:v>2.429317343213981</c:v>
                </c:pt>
                <c:pt idx="4745">
                  <c:v>2.5182918795509517</c:v>
                </c:pt>
                <c:pt idx="4746">
                  <c:v>2.9119161020634103</c:v>
                </c:pt>
                <c:pt idx="4747">
                  <c:v>3.1073700462411908</c:v>
                </c:pt>
                <c:pt idx="4748">
                  <c:v>2.3319962921810236</c:v>
                </c:pt>
                <c:pt idx="4749">
                  <c:v>2.2378021802838939</c:v>
                </c:pt>
                <c:pt idx="4750">
                  <c:v>2.4335064348658566</c:v>
                </c:pt>
                <c:pt idx="4751">
                  <c:v>2.8171209388167555</c:v>
                </c:pt>
                <c:pt idx="4752">
                  <c:v>2.7143784157165145</c:v>
                </c:pt>
                <c:pt idx="4753">
                  <c:v>2.7072509594645564</c:v>
                </c:pt>
                <c:pt idx="4754">
                  <c:v>2.606754488929202</c:v>
                </c:pt>
                <c:pt idx="4755">
                  <c:v>2.5079922860752815</c:v>
                </c:pt>
                <c:pt idx="4756">
                  <c:v>2.1203777976638505</c:v>
                </c:pt>
                <c:pt idx="4757">
                  <c:v>1.8250245148728779</c:v>
                </c:pt>
                <c:pt idx="4758">
                  <c:v>2.1175951159382147</c:v>
                </c:pt>
                <c:pt idx="4759">
                  <c:v>1.8293721761315007</c:v>
                </c:pt>
                <c:pt idx="4760">
                  <c:v>1.5431853903471149</c:v>
                </c:pt>
                <c:pt idx="4761">
                  <c:v>1.347961428496204</c:v>
                </c:pt>
                <c:pt idx="4762">
                  <c:v>1.5395634144543577</c:v>
                </c:pt>
                <c:pt idx="4763">
                  <c:v>1.3470299953346381</c:v>
                </c:pt>
                <c:pt idx="4764">
                  <c:v>0.96347143389122192</c:v>
                </c:pt>
                <c:pt idx="4765">
                  <c:v>0.87068406320792191</c:v>
                </c:pt>
                <c:pt idx="4766">
                  <c:v>0.86878645328077608</c:v>
                </c:pt>
                <c:pt idx="4767">
                  <c:v>0.48054668623649072</c:v>
                </c:pt>
                <c:pt idx="4768">
                  <c:v>0.38317205266692816</c:v>
                </c:pt>
                <c:pt idx="4769">
                  <c:v>0.67361114112854392</c:v>
                </c:pt>
                <c:pt idx="4770">
                  <c:v>0.86416234574679451</c:v>
                </c:pt>
                <c:pt idx="4771">
                  <c:v>0.57510409284359354</c:v>
                </c:pt>
                <c:pt idx="4772">
                  <c:v>1.0616982339172476</c:v>
                </c:pt>
                <c:pt idx="4773">
                  <c:v>1.0618267043389129</c:v>
                </c:pt>
                <c:pt idx="4774">
                  <c:v>0.67419286930101952</c:v>
                </c:pt>
                <c:pt idx="4775">
                  <c:v>0.7722418701385243</c:v>
                </c:pt>
                <c:pt idx="4776">
                  <c:v>0.96427668151939872</c:v>
                </c:pt>
                <c:pt idx="4777">
                  <c:v>1.261195554639432</c:v>
                </c:pt>
                <c:pt idx="4778">
                  <c:v>1.260736182718551</c:v>
                </c:pt>
                <c:pt idx="4779">
                  <c:v>0.67899107946197246</c:v>
                </c:pt>
                <c:pt idx="4780">
                  <c:v>0.77314720247593327</c:v>
                </c:pt>
                <c:pt idx="4781">
                  <c:v>1.0690824260644614</c:v>
                </c:pt>
                <c:pt idx="4782">
                  <c:v>0.38766825240140357</c:v>
                </c:pt>
                <c:pt idx="4783">
                  <c:v>0.67333179973511303</c:v>
                </c:pt>
                <c:pt idx="4784">
                  <c:v>0.96149963605095523</c:v>
                </c:pt>
                <c:pt idx="4785">
                  <c:v>0.76529115258387126</c:v>
                </c:pt>
                <c:pt idx="4786">
                  <c:v>1.4396933732692891</c:v>
                </c:pt>
                <c:pt idx="4787">
                  <c:v>1.2487490010710141</c:v>
                </c:pt>
                <c:pt idx="4788">
                  <c:v>1.3402619436738081</c:v>
                </c:pt>
                <c:pt idx="4789">
                  <c:v>0.66435509855935981</c:v>
                </c:pt>
                <c:pt idx="4790">
                  <c:v>0.27840241476643562</c:v>
                </c:pt>
                <c:pt idx="4791">
                  <c:v>8.3944632604800909E-2</c:v>
                </c:pt>
                <c:pt idx="4792">
                  <c:v>-0.49536323001174687</c:v>
                </c:pt>
                <c:pt idx="4793">
                  <c:v>-1.0743266702065748</c:v>
                </c:pt>
                <c:pt idx="4794">
                  <c:v>-0.97713433836392183</c:v>
                </c:pt>
                <c:pt idx="4795">
                  <c:v>-0.59362553520096994</c:v>
                </c:pt>
                <c:pt idx="4796">
                  <c:v>-0.30064295522554774</c:v>
                </c:pt>
                <c:pt idx="4797">
                  <c:v>1.0393428531278728</c:v>
                </c:pt>
                <c:pt idx="4798">
                  <c:v>1.1351357942876881</c:v>
                </c:pt>
                <c:pt idx="4799">
                  <c:v>1.5184866655984961</c:v>
                </c:pt>
                <c:pt idx="4800">
                  <c:v>1.2340459269361423</c:v>
                </c:pt>
                <c:pt idx="4801">
                  <c:v>0.94388051183368882</c:v>
                </c:pt>
                <c:pt idx="4802">
                  <c:v>0.94397920822688974</c:v>
                </c:pt>
                <c:pt idx="4803">
                  <c:v>0.75381054983269602</c:v>
                </c:pt>
                <c:pt idx="4804">
                  <c:v>0.27752783842642809</c:v>
                </c:pt>
                <c:pt idx="4805">
                  <c:v>0.47011688978303234</c:v>
                </c:pt>
                <c:pt idx="4806">
                  <c:v>0.18069528513924979</c:v>
                </c:pt>
                <c:pt idx="4807">
                  <c:v>0.377986759493952</c:v>
                </c:pt>
                <c:pt idx="4808">
                  <c:v>0.66376881001612831</c:v>
                </c:pt>
                <c:pt idx="4809">
                  <c:v>0.47026411451769312</c:v>
                </c:pt>
                <c:pt idx="4810">
                  <c:v>0.37573334039290618</c:v>
                </c:pt>
                <c:pt idx="4811">
                  <c:v>0.37447530632806258</c:v>
                </c:pt>
                <c:pt idx="4812">
                  <c:v>0.18189398766835541</c:v>
                </c:pt>
                <c:pt idx="4813">
                  <c:v>0.37309403971557509</c:v>
                </c:pt>
                <c:pt idx="4814">
                  <c:v>0.27625997322890294</c:v>
                </c:pt>
                <c:pt idx="4815">
                  <c:v>1.1420349750824776</c:v>
                </c:pt>
                <c:pt idx="4816">
                  <c:v>1.1454909080831839</c:v>
                </c:pt>
                <c:pt idx="4817">
                  <c:v>1.1449569329343778</c:v>
                </c:pt>
                <c:pt idx="4818">
                  <c:v>1.1440436079395668</c:v>
                </c:pt>
                <c:pt idx="4819">
                  <c:v>1.3355270678404543</c:v>
                </c:pt>
                <c:pt idx="4820">
                  <c:v>1.4268707862693648</c:v>
                </c:pt>
                <c:pt idx="4821">
                  <c:v>1.6183369472168658</c:v>
                </c:pt>
                <c:pt idx="4822">
                  <c:v>2.197591994898775</c:v>
                </c:pt>
                <c:pt idx="4823">
                  <c:v>1.8128625046296427</c:v>
                </c:pt>
                <c:pt idx="4824">
                  <c:v>2.0062748445192997</c:v>
                </c:pt>
                <c:pt idx="4825">
                  <c:v>2.1993492447135687</c:v>
                </c:pt>
                <c:pt idx="4826">
                  <c:v>2.0067975299559455</c:v>
                </c:pt>
                <c:pt idx="4827">
                  <c:v>1.2312508930087442</c:v>
                </c:pt>
                <c:pt idx="4828">
                  <c:v>1.3215699530752645</c:v>
                </c:pt>
                <c:pt idx="4829">
                  <c:v>1.4146329514483371</c:v>
                </c:pt>
                <c:pt idx="4830">
                  <c:v>1.0301421630139218</c:v>
                </c:pt>
                <c:pt idx="4831">
                  <c:v>1.0376347904563623</c:v>
                </c:pt>
                <c:pt idx="4832">
                  <c:v>1.2267145504340626</c:v>
                </c:pt>
                <c:pt idx="4833">
                  <c:v>1.2284752841456872</c:v>
                </c:pt>
                <c:pt idx="4834">
                  <c:v>1.2297659427977363</c:v>
                </c:pt>
                <c:pt idx="4835">
                  <c:v>0.94470666784379542</c:v>
                </c:pt>
                <c:pt idx="4836">
                  <c:v>1.4243734241904151</c:v>
                </c:pt>
                <c:pt idx="4837">
                  <c:v>1.133750757435352</c:v>
                </c:pt>
                <c:pt idx="4838">
                  <c:v>1.7110171474479179</c:v>
                </c:pt>
                <c:pt idx="4839">
                  <c:v>1.9013525432173275</c:v>
                </c:pt>
                <c:pt idx="4840">
                  <c:v>1.2280375504086862</c:v>
                </c:pt>
                <c:pt idx="4841">
                  <c:v>1.1261713583995716</c:v>
                </c:pt>
                <c:pt idx="4842">
                  <c:v>0.83894935060262632</c:v>
                </c:pt>
                <c:pt idx="4843">
                  <c:v>0.8416621547932428</c:v>
                </c:pt>
                <c:pt idx="4844">
                  <c:v>1.0341286746727141</c:v>
                </c:pt>
                <c:pt idx="4845">
                  <c:v>1.3232866514862967</c:v>
                </c:pt>
                <c:pt idx="4846">
                  <c:v>1.322199289974471</c:v>
                </c:pt>
                <c:pt idx="4847">
                  <c:v>2.1842638822594083</c:v>
                </c:pt>
                <c:pt idx="4848">
                  <c:v>2.4746413952305057</c:v>
                </c:pt>
                <c:pt idx="4849">
                  <c:v>2.5742522059278223</c:v>
                </c:pt>
                <c:pt idx="4850">
                  <c:v>2.4807599778167209</c:v>
                </c:pt>
                <c:pt idx="4851">
                  <c:v>2.4812785764992333</c:v>
                </c:pt>
                <c:pt idx="4852">
                  <c:v>2.3846865787942311</c:v>
                </c:pt>
                <c:pt idx="4853">
                  <c:v>2.0965620560502245</c:v>
                </c:pt>
                <c:pt idx="4854">
                  <c:v>2.1896743603185915</c:v>
                </c:pt>
                <c:pt idx="4855">
                  <c:v>1.5180072798888804</c:v>
                </c:pt>
                <c:pt idx="4856">
                  <c:v>1.235014322653109</c:v>
                </c:pt>
                <c:pt idx="4857">
                  <c:v>1.5140125657540564</c:v>
                </c:pt>
                <c:pt idx="4858">
                  <c:v>2.1866481194771912</c:v>
                </c:pt>
                <c:pt idx="4859">
                  <c:v>2.1858485527696678</c:v>
                </c:pt>
                <c:pt idx="4860">
                  <c:v>3.1451056852076222</c:v>
                </c:pt>
                <c:pt idx="4861">
                  <c:v>3.0466397984418117</c:v>
                </c:pt>
                <c:pt idx="4862">
                  <c:v>3.3324494520372987</c:v>
                </c:pt>
                <c:pt idx="4863">
                  <c:v>3.1410310030060038</c:v>
                </c:pt>
                <c:pt idx="4864">
                  <c:v>2.3709054816667923</c:v>
                </c:pt>
                <c:pt idx="4865">
                  <c:v>1.5989969464226943</c:v>
                </c:pt>
                <c:pt idx="4866">
                  <c:v>2.3685520138462586</c:v>
                </c:pt>
                <c:pt idx="4867">
                  <c:v>1.9832564026188613</c:v>
                </c:pt>
                <c:pt idx="4868">
                  <c:v>1.985238106976305</c:v>
                </c:pt>
                <c:pt idx="4869">
                  <c:v>1.6016421199748672</c:v>
                </c:pt>
                <c:pt idx="4870">
                  <c:v>1.3160508093785741</c:v>
                </c:pt>
                <c:pt idx="4871">
                  <c:v>1.4125733822743036</c:v>
                </c:pt>
                <c:pt idx="4872">
                  <c:v>1.2252612782659553</c:v>
                </c:pt>
                <c:pt idx="4873">
                  <c:v>2.1806545158028481</c:v>
                </c:pt>
                <c:pt idx="4874">
                  <c:v>2.2767343040076335</c:v>
                </c:pt>
                <c:pt idx="4875">
                  <c:v>2.4667570959860856</c:v>
                </c:pt>
                <c:pt idx="4876">
                  <c:v>2.7568431486428309</c:v>
                </c:pt>
                <c:pt idx="4877">
                  <c:v>3.143735999221648</c:v>
                </c:pt>
                <c:pt idx="4878">
                  <c:v>2.566596596430093</c:v>
                </c:pt>
                <c:pt idx="4879">
                  <c:v>2.8565389182371548</c:v>
                </c:pt>
                <c:pt idx="4880">
                  <c:v>2.9516952208204561</c:v>
                </c:pt>
                <c:pt idx="4881">
                  <c:v>2.8589232124371828</c:v>
                </c:pt>
                <c:pt idx="4882">
                  <c:v>3.053103446710256</c:v>
                </c:pt>
                <c:pt idx="4883">
                  <c:v>2.5741868979680338</c:v>
                </c:pt>
                <c:pt idx="4884">
                  <c:v>3.0519737218352958</c:v>
                </c:pt>
                <c:pt idx="4885">
                  <c:v>3.2420794168021883</c:v>
                </c:pt>
                <c:pt idx="4886">
                  <c:v>3.7289836363516016</c:v>
                </c:pt>
                <c:pt idx="4887">
                  <c:v>3.2501535867869671</c:v>
                </c:pt>
                <c:pt idx="4888">
                  <c:v>2.6718704270703881</c:v>
                </c:pt>
                <c:pt idx="4889">
                  <c:v>3.3480203927646746</c:v>
                </c:pt>
                <c:pt idx="4890">
                  <c:v>2.8630862390691103</c:v>
                </c:pt>
                <c:pt idx="4891">
                  <c:v>3.4428302720269164</c:v>
                </c:pt>
                <c:pt idx="4892">
                  <c:v>3.2474892732680281</c:v>
                </c:pt>
                <c:pt idx="4893">
                  <c:v>2.7639795849786504</c:v>
                </c:pt>
                <c:pt idx="4894">
                  <c:v>1.9001995339403819</c:v>
                </c:pt>
                <c:pt idx="4895">
                  <c:v>2.0925573856595903</c:v>
                </c:pt>
                <c:pt idx="4896">
                  <c:v>2.6673133881896449</c:v>
                </c:pt>
                <c:pt idx="4897">
                  <c:v>1.8007923323199051</c:v>
                </c:pt>
                <c:pt idx="4898">
                  <c:v>2.0908163926636441</c:v>
                </c:pt>
                <c:pt idx="4899">
                  <c:v>2.1875941826269463</c:v>
                </c:pt>
                <c:pt idx="4900">
                  <c:v>1.9887220857436467</c:v>
                </c:pt>
                <c:pt idx="4901">
                  <c:v>2.6558822075474331</c:v>
                </c:pt>
                <c:pt idx="4902">
                  <c:v>2.1757917349514617</c:v>
                </c:pt>
                <c:pt idx="4903">
                  <c:v>1.9795726259164883</c:v>
                </c:pt>
                <c:pt idx="4904">
                  <c:v>1.6899041245659208</c:v>
                </c:pt>
                <c:pt idx="4905">
                  <c:v>1.7852419942517341</c:v>
                </c:pt>
                <c:pt idx="4906">
                  <c:v>2.2659448316653474</c:v>
                </c:pt>
                <c:pt idx="4907">
                  <c:v>2.6486202806388159</c:v>
                </c:pt>
                <c:pt idx="4908">
                  <c:v>2.9436035908026295</c:v>
                </c:pt>
                <c:pt idx="4909">
                  <c:v>2.5543917668191636</c:v>
                </c:pt>
                <c:pt idx="4910">
                  <c:v>2.7480399837634253</c:v>
                </c:pt>
                <c:pt idx="4911">
                  <c:v>3.0424927620955717</c:v>
                </c:pt>
                <c:pt idx="4912">
                  <c:v>2.6516724007190238</c:v>
                </c:pt>
                <c:pt idx="4913">
                  <c:v>4.0789750965462925</c:v>
                </c:pt>
                <c:pt idx="4914">
                  <c:v>3.8916509947638049</c:v>
                </c:pt>
                <c:pt idx="4915">
                  <c:v>3.4169132335139909</c:v>
                </c:pt>
                <c:pt idx="4916">
                  <c:v>3.2207990143851215</c:v>
                </c:pt>
                <c:pt idx="4917">
                  <c:v>2.5502372352736553</c:v>
                </c:pt>
                <c:pt idx="4918">
                  <c:v>2.2630117523734898</c:v>
                </c:pt>
                <c:pt idx="4919">
                  <c:v>1.5917012970510673</c:v>
                </c:pt>
                <c:pt idx="4920">
                  <c:v>1.7805870784153106</c:v>
                </c:pt>
                <c:pt idx="4921">
                  <c:v>1.9751106071819773</c:v>
                </c:pt>
                <c:pt idx="4922">
                  <c:v>1.1128098248728429</c:v>
                </c:pt>
                <c:pt idx="4923">
                  <c:v>1.1146962155503548</c:v>
                </c:pt>
                <c:pt idx="4924">
                  <c:v>1.2105305599360008</c:v>
                </c:pt>
                <c:pt idx="4925">
                  <c:v>1.0194512797145929</c:v>
                </c:pt>
                <c:pt idx="4926">
                  <c:v>2.1744103524875755</c:v>
                </c:pt>
                <c:pt idx="4927">
                  <c:v>1.0219781713080467</c:v>
                </c:pt>
                <c:pt idx="4928">
                  <c:v>0.83070844597414562</c:v>
                </c:pt>
                <c:pt idx="4929">
                  <c:v>0.53960504277601851</c:v>
                </c:pt>
                <c:pt idx="4930">
                  <c:v>0.25777676375149661</c:v>
                </c:pt>
                <c:pt idx="4931">
                  <c:v>0.45249961653887316</c:v>
                </c:pt>
                <c:pt idx="4932">
                  <c:v>0.2550850841552475</c:v>
                </c:pt>
                <c:pt idx="4933">
                  <c:v>0.83123794895811176</c:v>
                </c:pt>
                <c:pt idx="4934">
                  <c:v>0.44451719692324265</c:v>
                </c:pt>
                <c:pt idx="4935">
                  <c:v>-0.41786428848514828</c:v>
                </c:pt>
                <c:pt idx="4936">
                  <c:v>0.16324892823540241</c:v>
                </c:pt>
                <c:pt idx="4937">
                  <c:v>0.45351042596957897</c:v>
                </c:pt>
                <c:pt idx="4938">
                  <c:v>0.26373784846301879</c:v>
                </c:pt>
                <c:pt idx="4939">
                  <c:v>0.26095504395566976</c:v>
                </c:pt>
                <c:pt idx="4940">
                  <c:v>0.55206052411071449</c:v>
                </c:pt>
                <c:pt idx="4941">
                  <c:v>0.83845715471302007</c:v>
                </c:pt>
                <c:pt idx="4942">
                  <c:v>0.55254237993187705</c:v>
                </c:pt>
                <c:pt idx="4943">
                  <c:v>0.26507143850864939</c:v>
                </c:pt>
                <c:pt idx="4944">
                  <c:v>0.16589437831633519</c:v>
                </c:pt>
                <c:pt idx="4945">
                  <c:v>-0.60235059339387764</c:v>
                </c:pt>
                <c:pt idx="4946">
                  <c:v>-0.9837253711221704</c:v>
                </c:pt>
                <c:pt idx="4947">
                  <c:v>-0.50204075097172074</c:v>
                </c:pt>
                <c:pt idx="4948">
                  <c:v>-0.12170673298716461</c:v>
                </c:pt>
                <c:pt idx="4949">
                  <c:v>-0.41373396047715966</c:v>
                </c:pt>
                <c:pt idx="4950">
                  <c:v>0.25821429623308484</c:v>
                </c:pt>
                <c:pt idx="4951">
                  <c:v>-3.0081992231679486E-2</c:v>
                </c:pt>
                <c:pt idx="4952">
                  <c:v>0.16435269293691288</c:v>
                </c:pt>
                <c:pt idx="4953">
                  <c:v>-0.70474130011325142</c:v>
                </c:pt>
                <c:pt idx="4954">
                  <c:v>-0.21868668957031992</c:v>
                </c:pt>
                <c:pt idx="4955">
                  <c:v>6.9033256622222358E-2</c:v>
                </c:pt>
                <c:pt idx="4956">
                  <c:v>-0.32170629247118449</c:v>
                </c:pt>
                <c:pt idx="4957">
                  <c:v>-0.60781594916701642</c:v>
                </c:pt>
                <c:pt idx="4958">
                  <c:v>-0.99261196964687692</c:v>
                </c:pt>
                <c:pt idx="4959">
                  <c:v>-0.70012466552801</c:v>
                </c:pt>
                <c:pt idx="4960">
                  <c:v>-1.3746817006416872</c:v>
                </c:pt>
                <c:pt idx="4961">
                  <c:v>-0.60312125686396389</c:v>
                </c:pt>
                <c:pt idx="4962">
                  <c:v>7.1283258073569708E-2</c:v>
                </c:pt>
                <c:pt idx="4963">
                  <c:v>-0.79193771134342006</c:v>
                </c:pt>
                <c:pt idx="4964">
                  <c:v>-0.79232545678855393</c:v>
                </c:pt>
                <c:pt idx="4965">
                  <c:v>-0.50273806183010494</c:v>
                </c:pt>
                <c:pt idx="4966">
                  <c:v>-0.59820854219694009</c:v>
                </c:pt>
                <c:pt idx="4967">
                  <c:v>-0.8889225774634294</c:v>
                </c:pt>
                <c:pt idx="4968">
                  <c:v>-0.69469166273216143</c:v>
                </c:pt>
                <c:pt idx="4969">
                  <c:v>-0.50367034334164751</c:v>
                </c:pt>
                <c:pt idx="4970">
                  <c:v>-0.50245636270077976</c:v>
                </c:pt>
                <c:pt idx="4971">
                  <c:v>-0.21448735604316999</c:v>
                </c:pt>
                <c:pt idx="4972">
                  <c:v>-0.30869841255217817</c:v>
                </c:pt>
                <c:pt idx="4973">
                  <c:v>-0.40554765036845358</c:v>
                </c:pt>
                <c:pt idx="4974">
                  <c:v>-0.21367011474001266</c:v>
                </c:pt>
                <c:pt idx="4975">
                  <c:v>0.36405105832501922</c:v>
                </c:pt>
                <c:pt idx="4976">
                  <c:v>0.26613687337159109</c:v>
                </c:pt>
                <c:pt idx="4977">
                  <c:v>0.36146618524465296</c:v>
                </c:pt>
                <c:pt idx="4978">
                  <c:v>0.93550352169599593</c:v>
                </c:pt>
                <c:pt idx="4979">
                  <c:v>1.1293146606412192</c:v>
                </c:pt>
                <c:pt idx="4980">
                  <c:v>0.64847256653528051</c:v>
                </c:pt>
                <c:pt idx="4981">
                  <c:v>1.0343296095731564</c:v>
                </c:pt>
                <c:pt idx="4982">
                  <c:v>0.94008350400888352</c:v>
                </c:pt>
                <c:pt idx="4983">
                  <c:v>0.94005072297295456</c:v>
                </c:pt>
                <c:pt idx="4984">
                  <c:v>0.45991021349433692</c:v>
                </c:pt>
                <c:pt idx="4985">
                  <c:v>0.75158099397611944</c:v>
                </c:pt>
                <c:pt idx="4986">
                  <c:v>0.94309659944900637</c:v>
                </c:pt>
                <c:pt idx="4987">
                  <c:v>0.94393433579332708</c:v>
                </c:pt>
                <c:pt idx="4988">
                  <c:v>1.1385820168787679</c:v>
                </c:pt>
                <c:pt idx="4989">
                  <c:v>1.0436057897297837</c:v>
                </c:pt>
                <c:pt idx="4990">
                  <c:v>1.0437689667695149</c:v>
                </c:pt>
                <c:pt idx="4991">
                  <c:v>1.0421558370602524</c:v>
                </c:pt>
                <c:pt idx="4992">
                  <c:v>0.17390928270305603</c:v>
                </c:pt>
                <c:pt idx="4993">
                  <c:v>-2.2931771473234511E-2</c:v>
                </c:pt>
                <c:pt idx="4994">
                  <c:v>0.46554698455634447</c:v>
                </c:pt>
                <c:pt idx="4995">
                  <c:v>0.36710896736449355</c:v>
                </c:pt>
                <c:pt idx="4996">
                  <c:v>0.26866040345523678</c:v>
                </c:pt>
                <c:pt idx="4997">
                  <c:v>0.65428592707184186</c:v>
                </c:pt>
                <c:pt idx="4998">
                  <c:v>0.65262529215264276</c:v>
                </c:pt>
                <c:pt idx="4999">
                  <c:v>1.323245875685362</c:v>
                </c:pt>
                <c:pt idx="5000">
                  <c:v>1.8999230274715917</c:v>
                </c:pt>
                <c:pt idx="5001">
                  <c:v>1.9004513066769149</c:v>
                </c:pt>
                <c:pt idx="5002">
                  <c:v>2.759373450933746</c:v>
                </c:pt>
                <c:pt idx="5003">
                  <c:v>3.4316286094520896</c:v>
                </c:pt>
                <c:pt idx="5004">
                  <c:v>3.2400529919939962</c:v>
                </c:pt>
                <c:pt idx="5005">
                  <c:v>3.6212001713048805</c:v>
                </c:pt>
                <c:pt idx="5006">
                  <c:v>3.7215071727260751</c:v>
                </c:pt>
                <c:pt idx="5007">
                  <c:v>0</c:v>
                </c:pt>
                <c:pt idx="5008">
                  <c:v>3.3432084197621115</c:v>
                </c:pt>
                <c:pt idx="5009">
                  <c:v>2.5775165404550933</c:v>
                </c:pt>
                <c:pt idx="5010">
                  <c:v>2.8704144062566197</c:v>
                </c:pt>
                <c:pt idx="5011">
                  <c:v>2.8706600479439217</c:v>
                </c:pt>
                <c:pt idx="5012">
                  <c:v>2.9709836666326797</c:v>
                </c:pt>
                <c:pt idx="5013">
                  <c:v>2.58443800454044</c:v>
                </c:pt>
                <c:pt idx="5014">
                  <c:v>2.4879131523226552</c:v>
                </c:pt>
                <c:pt idx="5015">
                  <c:v>1.6184997068498519</c:v>
                </c:pt>
                <c:pt idx="5016">
                  <c:v>1.0420728287295824</c:v>
                </c:pt>
                <c:pt idx="5017">
                  <c:v>1.04040477528621</c:v>
                </c:pt>
                <c:pt idx="5018">
                  <c:v>1.3293061157918433</c:v>
                </c:pt>
                <c:pt idx="5019">
                  <c:v>1.0371615949297306</c:v>
                </c:pt>
                <c:pt idx="5020">
                  <c:v>1.4212243097438422</c:v>
                </c:pt>
                <c:pt idx="5021">
                  <c:v>1.7108848852408984</c:v>
                </c:pt>
                <c:pt idx="5022">
                  <c:v>1.2278683056136284</c:v>
                </c:pt>
                <c:pt idx="5023">
                  <c:v>1.5151084246701281</c:v>
                </c:pt>
                <c:pt idx="5024">
                  <c:v>1.7037437697894082</c:v>
                </c:pt>
                <c:pt idx="5025">
                  <c:v>2.4728417008692261</c:v>
                </c:pt>
                <c:pt idx="5026">
                  <c:v>2.3784199758187574</c:v>
                </c:pt>
                <c:pt idx="5027">
                  <c:v>0</c:v>
                </c:pt>
                <c:pt idx="5028">
                  <c:v>1.9943081627914376</c:v>
                </c:pt>
                <c:pt idx="5029">
                  <c:v>1.9962997161211109</c:v>
                </c:pt>
                <c:pt idx="5030">
                  <c:v>1.6123048317741533</c:v>
                </c:pt>
                <c:pt idx="5031">
                  <c:v>1.3244190560969531</c:v>
                </c:pt>
                <c:pt idx="5032">
                  <c:v>1.2298859840699299</c:v>
                </c:pt>
                <c:pt idx="5033">
                  <c:v>1.7102232547583089</c:v>
                </c:pt>
                <c:pt idx="5034">
                  <c:v>0</c:v>
                </c:pt>
                <c:pt idx="5035">
                  <c:v>1.7061939800621291</c:v>
                </c:pt>
                <c:pt idx="5036">
                  <c:v>1.8073072051456769</c:v>
                </c:pt>
                <c:pt idx="5037">
                  <c:v>2.0924446826173129</c:v>
                </c:pt>
                <c:pt idx="5038">
                  <c:v>2.2881144937864577</c:v>
                </c:pt>
                <c:pt idx="5039">
                  <c:v>2.1923296102451064</c:v>
                </c:pt>
                <c:pt idx="5040">
                  <c:v>2.3817614362167023</c:v>
                </c:pt>
                <c:pt idx="5041">
                  <c:v>2.288801730925651</c:v>
                </c:pt>
                <c:pt idx="5042">
                  <c:v>2.001809279769537</c:v>
                </c:pt>
                <c:pt idx="5043">
                  <c:v>1.6124974139658166</c:v>
                </c:pt>
                <c:pt idx="5044">
                  <c:v>1.7064081071457424</c:v>
                </c:pt>
                <c:pt idx="5045">
                  <c:v>1.7048144122378579</c:v>
                </c:pt>
                <c:pt idx="5046">
                  <c:v>1.1233604879144414</c:v>
                </c:pt>
                <c:pt idx="5047">
                  <c:v>0.63532261698703341</c:v>
                </c:pt>
                <c:pt idx="5048">
                  <c:v>0.15331248873532774</c:v>
                </c:pt>
                <c:pt idx="5049">
                  <c:v>0.34543408142546522</c:v>
                </c:pt>
                <c:pt idx="5050">
                  <c:v>0.25186329707243882</c:v>
                </c:pt>
                <c:pt idx="5051">
                  <c:v>-0.22873363988460252</c:v>
                </c:pt>
                <c:pt idx="5052">
                  <c:v>-0.42462138298202207</c:v>
                </c:pt>
                <c:pt idx="5053">
                  <c:v>-0.32458104238804741</c:v>
                </c:pt>
                <c:pt idx="5054">
                  <c:v>0.26024580010145404</c:v>
                </c:pt>
                <c:pt idx="5055">
                  <c:v>0.55074111880979559</c:v>
                </c:pt>
                <c:pt idx="5056">
                  <c:v>0.25796152519597965</c:v>
                </c:pt>
                <c:pt idx="5057">
                  <c:v>0.8356186967429956</c:v>
                </c:pt>
                <c:pt idx="5058">
                  <c:v>0.83958048847988187</c:v>
                </c:pt>
                <c:pt idx="5059">
                  <c:v>0.55028214986899648</c:v>
                </c:pt>
                <c:pt idx="5060">
                  <c:v>1.2286966722397141</c:v>
                </c:pt>
                <c:pt idx="5061">
                  <c:v>1.3242048867240079</c:v>
                </c:pt>
                <c:pt idx="5062">
                  <c:v>1.6124025327634708</c:v>
                </c:pt>
                <c:pt idx="5063">
                  <c:v>1.421473715786173</c:v>
                </c:pt>
                <c:pt idx="5064">
                  <c:v>1.6124162770794497</c:v>
                </c:pt>
                <c:pt idx="5065">
                  <c:v>1.7112554870968719</c:v>
                </c:pt>
                <c:pt idx="5066">
                  <c:v>1.4202302632552386</c:v>
                </c:pt>
                <c:pt idx="5067">
                  <c:v>1.5169392755768027</c:v>
                </c:pt>
                <c:pt idx="5068">
                  <c:v>1.4178691905802969</c:v>
                </c:pt>
                <c:pt idx="5069">
                  <c:v>0.83708905077310536</c:v>
                </c:pt>
                <c:pt idx="5070">
                  <c:v>0.93103918674391717</c:v>
                </c:pt>
                <c:pt idx="5071">
                  <c:v>1.3193436635741875</c:v>
                </c:pt>
                <c:pt idx="5072">
                  <c:v>0.44276599246883008</c:v>
                </c:pt>
                <c:pt idx="5073">
                  <c:v>0.73491857705333963</c:v>
                </c:pt>
                <c:pt idx="5074">
                  <c:v>0.25261133854254469</c:v>
                </c:pt>
                <c:pt idx="5075">
                  <c:v>1.0296869143537168</c:v>
                </c:pt>
                <c:pt idx="5076">
                  <c:v>0.64412593132492268</c:v>
                </c:pt>
                <c:pt idx="5077">
                  <c:v>0.83689535506222013</c:v>
                </c:pt>
                <c:pt idx="5078">
                  <c:v>0.64259861736916146</c:v>
                </c:pt>
                <c:pt idx="5079">
                  <c:v>0.54890672274205676</c:v>
                </c:pt>
                <c:pt idx="5080">
                  <c:v>0.64262078972665726</c:v>
                </c:pt>
                <c:pt idx="5081">
                  <c:v>0.35423238380198341</c:v>
                </c:pt>
                <c:pt idx="5082">
                  <c:v>0.25197675563569716</c:v>
                </c:pt>
                <c:pt idx="5083">
                  <c:v>-0.13750550932476116</c:v>
                </c:pt>
                <c:pt idx="5084">
                  <c:v>0.14948547463731238</c:v>
                </c:pt>
                <c:pt idx="5085">
                  <c:v>0.72730449488346105</c:v>
                </c:pt>
                <c:pt idx="5086">
                  <c:v>0.33957360403234055</c:v>
                </c:pt>
                <c:pt idx="5087">
                  <c:v>1.1086526457384667</c:v>
                </c:pt>
                <c:pt idx="5088">
                  <c:v>1.1092843229730178</c:v>
                </c:pt>
                <c:pt idx="5089">
                  <c:v>1.1107267697288159</c:v>
                </c:pt>
                <c:pt idx="5090">
                  <c:v>1.5880949676493983</c:v>
                </c:pt>
                <c:pt idx="5091">
                  <c:v>1.1104754091265931</c:v>
                </c:pt>
                <c:pt idx="5092">
                  <c:v>1.3974284679995543</c:v>
                </c:pt>
                <c:pt idx="5093">
                  <c:v>1.2999147654195251</c:v>
                </c:pt>
                <c:pt idx="5094">
                  <c:v>1.5879723314384577</c:v>
                </c:pt>
                <c:pt idx="5095">
                  <c:v>1.8742740170102967</c:v>
                </c:pt>
                <c:pt idx="5096">
                  <c:v>2.0693309243816884</c:v>
                </c:pt>
                <c:pt idx="5097">
                  <c:v>2.0742654615048863</c:v>
                </c:pt>
                <c:pt idx="5098">
                  <c:v>2.4609923387873365</c:v>
                </c:pt>
                <c:pt idx="5099">
                  <c:v>2.8495287065551236</c:v>
                </c:pt>
                <c:pt idx="5100">
                  <c:v>1.8861088911870449</c:v>
                </c:pt>
                <c:pt idx="5101">
                  <c:v>2.0821196808281055</c:v>
                </c:pt>
                <c:pt idx="5102">
                  <c:v>1.7993664992622584</c:v>
                </c:pt>
                <c:pt idx="5103">
                  <c:v>1.2178723344652966</c:v>
                </c:pt>
                <c:pt idx="5104">
                  <c:v>1.1207143381142777</c:v>
                </c:pt>
                <c:pt idx="5105">
                  <c:v>1.1245184674330377</c:v>
                </c:pt>
                <c:pt idx="5106">
                  <c:v>1.1212967735203774</c:v>
                </c:pt>
                <c:pt idx="5107">
                  <c:v>1.3164572026970704</c:v>
                </c:pt>
                <c:pt idx="5108">
                  <c:v>2.0881288874444484</c:v>
                </c:pt>
                <c:pt idx="5109">
                  <c:v>1.8965461716287229</c:v>
                </c:pt>
                <c:pt idx="5110">
                  <c:v>1.7991335516972016</c:v>
                </c:pt>
                <c:pt idx="5111">
                  <c:v>1.2180488292911449</c:v>
                </c:pt>
                <c:pt idx="5112">
                  <c:v>1.8951299921354787</c:v>
                </c:pt>
                <c:pt idx="5113">
                  <c:v>0.54146646549460231</c:v>
                </c:pt>
                <c:pt idx="5114">
                  <c:v>1.1239055185257163</c:v>
                </c:pt>
                <c:pt idx="5115">
                  <c:v>0.92855079576178434</c:v>
                </c:pt>
                <c:pt idx="5116">
                  <c:v>0.6448909024573356</c:v>
                </c:pt>
                <c:pt idx="5117">
                  <c:v>1.0341023497849633</c:v>
                </c:pt>
                <c:pt idx="5118">
                  <c:v>1.227942127834124</c:v>
                </c:pt>
                <c:pt idx="5119">
                  <c:v>1.4216208919056266</c:v>
                </c:pt>
                <c:pt idx="5120">
                  <c:v>1.5152743727323672</c:v>
                </c:pt>
                <c:pt idx="5121">
                  <c:v>1.3186534510128463</c:v>
                </c:pt>
                <c:pt idx="5122">
                  <c:v>1.0280493310162953</c:v>
                </c:pt>
                <c:pt idx="5123">
                  <c:v>1.2186325752033988</c:v>
                </c:pt>
                <c:pt idx="5124">
                  <c:v>1.2168899908000128</c:v>
                </c:pt>
                <c:pt idx="5125">
                  <c:v>1.0253915021681217</c:v>
                </c:pt>
                <c:pt idx="5126">
                  <c:v>1.122290949105907</c:v>
                </c:pt>
                <c:pt idx="5127">
                  <c:v>1.2183061702911078</c:v>
                </c:pt>
                <c:pt idx="5128">
                  <c:v>1.6029646662499244</c:v>
                </c:pt>
                <c:pt idx="5129">
                  <c:v>1.4095862163809241</c:v>
                </c:pt>
                <c:pt idx="5130">
                  <c:v>0.34375025762754602</c:v>
                </c:pt>
                <c:pt idx="5131">
                  <c:v>0.15168214828333196</c:v>
                </c:pt>
                <c:pt idx="5132">
                  <c:v>0.34429659186355788</c:v>
                </c:pt>
                <c:pt idx="5133">
                  <c:v>-4.119403377707305E-2</c:v>
                </c:pt>
                <c:pt idx="5134">
                  <c:v>0.24416604358220698</c:v>
                </c:pt>
                <c:pt idx="5135">
                  <c:v>0.24642603569280244</c:v>
                </c:pt>
                <c:pt idx="5136">
                  <c:v>0.4396647959508555</c:v>
                </c:pt>
                <c:pt idx="5137">
                  <c:v>0.3415539042254313</c:v>
                </c:pt>
                <c:pt idx="5138">
                  <c:v>0.82194313340830227</c:v>
                </c:pt>
                <c:pt idx="5139">
                  <c:v>4.9412506931881262E-2</c:v>
                </c:pt>
                <c:pt idx="5140">
                  <c:v>0.24502040842630377</c:v>
                </c:pt>
                <c:pt idx="5141">
                  <c:v>0.53090851767197944</c:v>
                </c:pt>
                <c:pt idx="5142">
                  <c:v>0.5293161890912953</c:v>
                </c:pt>
                <c:pt idx="5143">
                  <c:v>0.8184499529259659</c:v>
                </c:pt>
                <c:pt idx="5144">
                  <c:v>0.91263310460264635</c:v>
                </c:pt>
                <c:pt idx="5145">
                  <c:v>0.71871051044919676</c:v>
                </c:pt>
                <c:pt idx="5146">
                  <c:v>0.72259262588220652</c:v>
                </c:pt>
                <c:pt idx="5147">
                  <c:v>1.2050526462541262</c:v>
                </c:pt>
                <c:pt idx="5148">
                  <c:v>1.012433522065781</c:v>
                </c:pt>
                <c:pt idx="5149">
                  <c:v>1.1084250011369507</c:v>
                </c:pt>
                <c:pt idx="5150">
                  <c:v>1.6848878059311765</c:v>
                </c:pt>
                <c:pt idx="5151">
                  <c:v>0.82304297017154249</c:v>
                </c:pt>
                <c:pt idx="5152">
                  <c:v>0.82363090209447709</c:v>
                </c:pt>
                <c:pt idx="5153">
                  <c:v>1.1108229464230002</c:v>
                </c:pt>
                <c:pt idx="5154">
                  <c:v>0.53627481956066436</c:v>
                </c:pt>
                <c:pt idx="5155">
                  <c:v>0.82399708103290215</c:v>
                </c:pt>
                <c:pt idx="5156">
                  <c:v>0.72611831662072135</c:v>
                </c:pt>
                <c:pt idx="5157">
                  <c:v>1.4011949632950387</c:v>
                </c:pt>
                <c:pt idx="5158">
                  <c:v>1.4023664185171842</c:v>
                </c:pt>
                <c:pt idx="5159">
                  <c:v>1.5946069086810386</c:v>
                </c:pt>
                <c:pt idx="5160">
                  <c:v>1.495971794611654</c:v>
                </c:pt>
                <c:pt idx="5161">
                  <c:v>2.5603210987890681</c:v>
                </c:pt>
                <c:pt idx="5162">
                  <c:v>2.174155118538589</c:v>
                </c:pt>
                <c:pt idx="5163">
                  <c:v>2.7561839825411805</c:v>
                </c:pt>
                <c:pt idx="5164">
                  <c:v>3.2355274927542776</c:v>
                </c:pt>
                <c:pt idx="5165">
                  <c:v>2.0748802048620418</c:v>
                </c:pt>
                <c:pt idx="5166">
                  <c:v>2.0761372578803363</c:v>
                </c:pt>
                <c:pt idx="5167">
                  <c:v>1.4009618753665416</c:v>
                </c:pt>
                <c:pt idx="5168">
                  <c:v>1.1127220057064784</c:v>
                </c:pt>
                <c:pt idx="5169">
                  <c:v>1.2054743977328244</c:v>
                </c:pt>
                <c:pt idx="5170">
                  <c:v>1.1126061387358444</c:v>
                </c:pt>
                <c:pt idx="5171">
                  <c:v>1.5002519846489226</c:v>
                </c:pt>
                <c:pt idx="5172">
                  <c:v>1.7874963143312568</c:v>
                </c:pt>
                <c:pt idx="5173">
                  <c:v>1.3069352958534339</c:v>
                </c:pt>
                <c:pt idx="5174">
                  <c:v>0</c:v>
                </c:pt>
                <c:pt idx="5175">
                  <c:v>2.3687308891045058</c:v>
                </c:pt>
                <c:pt idx="5176">
                  <c:v>3.1414582334249328</c:v>
                </c:pt>
                <c:pt idx="5177">
                  <c:v>2.4632066006733084</c:v>
                </c:pt>
                <c:pt idx="5178">
                  <c:v>2.0842868971095023</c:v>
                </c:pt>
                <c:pt idx="5179">
                  <c:v>1.7957471488276409</c:v>
                </c:pt>
                <c:pt idx="5180">
                  <c:v>2.0807817767865036</c:v>
                </c:pt>
                <c:pt idx="5181">
                  <c:v>2.4735612236528857</c:v>
                </c:pt>
                <c:pt idx="5182">
                  <c:v>2.5762963424632068</c:v>
                </c:pt>
                <c:pt idx="5183">
                  <c:v>2.4768238313273541</c:v>
                </c:pt>
                <c:pt idx="5184">
                  <c:v>2.8644206035373583</c:v>
                </c:pt>
                <c:pt idx="5185">
                  <c:v>2.5711324078219353</c:v>
                </c:pt>
                <c:pt idx="5186">
                  <c:v>2.1769224672532017</c:v>
                </c:pt>
                <c:pt idx="5187">
                  <c:v>2.8505721656747234</c:v>
                </c:pt>
                <c:pt idx="5188">
                  <c:v>3.1433743024201997</c:v>
                </c:pt>
                <c:pt idx="5189">
                  <c:v>3.5247939643913861</c:v>
                </c:pt>
                <c:pt idx="5190">
                  <c:v>3.4317733218425306</c:v>
                </c:pt>
                <c:pt idx="5191">
                  <c:v>3.1389263039371862</c:v>
                </c:pt>
                <c:pt idx="5192">
                  <c:v>3.1343680275480001</c:v>
                </c:pt>
                <c:pt idx="5193">
                  <c:v>3.9126710426686877</c:v>
                </c:pt>
                <c:pt idx="5194">
                  <c:v>3.7215165966756198</c:v>
                </c:pt>
                <c:pt idx="5195">
                  <c:v>3.2360671908439231</c:v>
                </c:pt>
                <c:pt idx="5196">
                  <c:v>3.4345652546712646</c:v>
                </c:pt>
                <c:pt idx="5197">
                  <c:v>3.720942595163319</c:v>
                </c:pt>
                <c:pt idx="5198">
                  <c:v>3.4347810950742592</c:v>
                </c:pt>
                <c:pt idx="5199">
                  <c:v>3.925504377909514</c:v>
                </c:pt>
                <c:pt idx="5200">
                  <c:v>3.7337472368540512</c:v>
                </c:pt>
                <c:pt idx="5201">
                  <c:v>3.6382727715354823</c:v>
                </c:pt>
                <c:pt idx="5202">
                  <c:v>3.1527273490306049</c:v>
                </c:pt>
                <c:pt idx="5203">
                  <c:v>3.4476983045313734</c:v>
                </c:pt>
                <c:pt idx="5204">
                  <c:v>2.5680282313593907</c:v>
                </c:pt>
                <c:pt idx="5205">
                  <c:v>2.3793207093308713</c:v>
                </c:pt>
                <c:pt idx="5206">
                  <c:v>1.8917645028237882</c:v>
                </c:pt>
                <c:pt idx="5207">
                  <c:v>2.0866127246449406</c:v>
                </c:pt>
                <c:pt idx="5208">
                  <c:v>1.7949682202397081</c:v>
                </c:pt>
                <c:pt idx="5209">
                  <c:v>1.7984200066082383</c:v>
                </c:pt>
                <c:pt idx="5210">
                  <c:v>1.5080610183344674</c:v>
                </c:pt>
                <c:pt idx="5211">
                  <c:v>1.1209936850531834</c:v>
                </c:pt>
                <c:pt idx="5212">
                  <c:v>0.93102382321129284</c:v>
                </c:pt>
                <c:pt idx="5213">
                  <c:v>0.63750117224433889</c:v>
                </c:pt>
                <c:pt idx="5214">
                  <c:v>0.92771246188806078</c:v>
                </c:pt>
                <c:pt idx="5215">
                  <c:v>0.73433416000479457</c:v>
                </c:pt>
                <c:pt idx="5216">
                  <c:v>0.54149799091166839</c:v>
                </c:pt>
                <c:pt idx="5217">
                  <c:v>0.25364623333108116</c:v>
                </c:pt>
                <c:pt idx="5218">
                  <c:v>-0.13778194216300019</c:v>
                </c:pt>
                <c:pt idx="5219">
                  <c:v>-0.2339397066724882</c:v>
                </c:pt>
                <c:pt idx="5220">
                  <c:v>-0.13642633277524346</c:v>
                </c:pt>
                <c:pt idx="5221">
                  <c:v>-0.62117377592571954</c:v>
                </c:pt>
                <c:pt idx="5222">
                  <c:v>-0.52707119878157205</c:v>
                </c:pt>
                <c:pt idx="5223">
                  <c:v>0.34277101551972167</c:v>
                </c:pt>
                <c:pt idx="5224">
                  <c:v>1.0144773803070262</c:v>
                </c:pt>
                <c:pt idx="5225">
                  <c:v>1.3046021775438408</c:v>
                </c:pt>
                <c:pt idx="5226">
                  <c:v>1.6848102860109879</c:v>
                </c:pt>
                <c:pt idx="5227">
                  <c:v>1.4908837140401157</c:v>
                </c:pt>
                <c:pt idx="5228">
                  <c:v>1.6861554751988523</c:v>
                </c:pt>
                <c:pt idx="5229">
                  <c:v>1.9726211132822535</c:v>
                </c:pt>
                <c:pt idx="5230">
                  <c:v>2.2627303583255349</c:v>
                </c:pt>
                <c:pt idx="5231">
                  <c:v>2.169620297604935</c:v>
                </c:pt>
                <c:pt idx="5232">
                  <c:v>2.16661039883587</c:v>
                </c:pt>
                <c:pt idx="5233">
                  <c:v>1.8747981124546362</c:v>
                </c:pt>
                <c:pt idx="5234">
                  <c:v>1.7776166153852497</c:v>
                </c:pt>
                <c:pt idx="5235">
                  <c:v>1.7693830507823427</c:v>
                </c:pt>
                <c:pt idx="5236">
                  <c:v>1.866873879343844</c:v>
                </c:pt>
                <c:pt idx="5237">
                  <c:v>2.0632252137240652</c:v>
                </c:pt>
                <c:pt idx="5238">
                  <c:v>2.4508917063714728</c:v>
                </c:pt>
                <c:pt idx="5239">
                  <c:v>1.2950177884815086</c:v>
                </c:pt>
                <c:pt idx="5240">
                  <c:v>0.91186695500893589</c:v>
                </c:pt>
                <c:pt idx="5241">
                  <c:v>0.13824734457263874</c:v>
                </c:pt>
                <c:pt idx="5242">
                  <c:v>-0.24169959570900054</c:v>
                </c:pt>
                <c:pt idx="5243">
                  <c:v>-0.1445870876419158</c:v>
                </c:pt>
                <c:pt idx="5244">
                  <c:v>-0.53056582306126376</c:v>
                </c:pt>
                <c:pt idx="5245">
                  <c:v>-0.63024118238013227</c:v>
                </c:pt>
                <c:pt idx="5246">
                  <c:v>-0.33999840042546886</c:v>
                </c:pt>
                <c:pt idx="5247">
                  <c:v>-0.3376325523942017</c:v>
                </c:pt>
                <c:pt idx="5248">
                  <c:v>-0.14578975802350516</c:v>
                </c:pt>
                <c:pt idx="5249">
                  <c:v>-0.82173319472826911</c:v>
                </c:pt>
                <c:pt idx="5250">
                  <c:v>-1.1103505338840622</c:v>
                </c:pt>
                <c:pt idx="5251">
                  <c:v>-0.72307241207911954</c:v>
                </c:pt>
                <c:pt idx="5252">
                  <c:v>-0.81886437590087913</c:v>
                </c:pt>
                <c:pt idx="5253">
                  <c:v>-0.33735694087527929</c:v>
                </c:pt>
                <c:pt idx="5254">
                  <c:v>0.33463601799570858</c:v>
                </c:pt>
                <c:pt idx="5255">
                  <c:v>0.62205251169984965</c:v>
                </c:pt>
                <c:pt idx="5256">
                  <c:v>1.1956139519135469</c:v>
                </c:pt>
                <c:pt idx="5257">
                  <c:v>2.3518063872221839</c:v>
                </c:pt>
                <c:pt idx="5258">
                  <c:v>2.4454999784582681</c:v>
                </c:pt>
                <c:pt idx="5259">
                  <c:v>2.355499538670609</c:v>
                </c:pt>
                <c:pt idx="5260">
                  <c:v>3.1306732383547513</c:v>
                </c:pt>
                <c:pt idx="5261">
                  <c:v>2.9378103662883146</c:v>
                </c:pt>
                <c:pt idx="5262">
                  <c:v>3.327034617742012</c:v>
                </c:pt>
                <c:pt idx="5263">
                  <c:v>3.2316035073622382</c:v>
                </c:pt>
                <c:pt idx="5264">
                  <c:v>3.1330086731044817</c:v>
                </c:pt>
                <c:pt idx="5265">
                  <c:v>3.8101501747380446</c:v>
                </c:pt>
                <c:pt idx="5266">
                  <c:v>3.5214408752147204</c:v>
                </c:pt>
                <c:pt idx="5267">
                  <c:v>3.7212293881121155</c:v>
                </c:pt>
                <c:pt idx="5268">
                  <c:v>4.0113394251177548</c:v>
                </c:pt>
                <c:pt idx="5269">
                  <c:v>3.6249810303192005</c:v>
                </c:pt>
                <c:pt idx="5270">
                  <c:v>3.4269567962255056</c:v>
                </c:pt>
                <c:pt idx="5271">
                  <c:v>4.1048544457703837</c:v>
                </c:pt>
                <c:pt idx="5272">
                  <c:v>4.0062199612860727</c:v>
                </c:pt>
                <c:pt idx="5273">
                  <c:v>4.0998091722113674</c:v>
                </c:pt>
                <c:pt idx="5274">
                  <c:v>3.7090853862529025</c:v>
                </c:pt>
                <c:pt idx="5275">
                  <c:v>3.5091862140829062</c:v>
                </c:pt>
                <c:pt idx="5276">
                  <c:v>3.1178332670955977</c:v>
                </c:pt>
                <c:pt idx="5277">
                  <c:v>2.0571958580350458</c:v>
                </c:pt>
                <c:pt idx="5278">
                  <c:v>2.919672408541913</c:v>
                </c:pt>
                <c:pt idx="5279">
                  <c:v>2.1466205560855167</c:v>
                </c:pt>
                <c:pt idx="5280">
                  <c:v>1.6681005277657737</c:v>
                </c:pt>
                <c:pt idx="5281">
                  <c:v>1.471313572529823</c:v>
                </c:pt>
                <c:pt idx="5282">
                  <c:v>1.7640577003710229</c:v>
                </c:pt>
                <c:pt idx="5283">
                  <c:v>2.0568645183859919</c:v>
                </c:pt>
                <c:pt idx="5284">
                  <c:v>2.1524275698540856</c:v>
                </c:pt>
                <c:pt idx="5285">
                  <c:v>2.0594974967252329</c:v>
                </c:pt>
                <c:pt idx="5286">
                  <c:v>2.2516436754967826</c:v>
                </c:pt>
                <c:pt idx="5287">
                  <c:v>2.062024517166607</c:v>
                </c:pt>
                <c:pt idx="5288">
                  <c:v>3.5043211081596657</c:v>
                </c:pt>
                <c:pt idx="5289">
                  <c:v>4.3655056531848881</c:v>
                </c:pt>
                <c:pt idx="5290">
                  <c:v>4.4649385703475595</c:v>
                </c:pt>
                <c:pt idx="5291">
                  <c:v>4.371496057407688</c:v>
                </c:pt>
                <c:pt idx="5292">
                  <c:v>4.9594768454725866</c:v>
                </c:pt>
                <c:pt idx="5293">
                  <c:v>4.4785332719803881</c:v>
                </c:pt>
                <c:pt idx="5294">
                  <c:v>4.8647739292224239</c:v>
                </c:pt>
                <c:pt idx="5295">
                  <c:v>4.770151923118207</c:v>
                </c:pt>
                <c:pt idx="5296">
                  <c:v>4.8696534127354703</c:v>
                </c:pt>
                <c:pt idx="5297">
                  <c:v>4.9642573316087208</c:v>
                </c:pt>
                <c:pt idx="5298">
                  <c:v>5.2542526455725556</c:v>
                </c:pt>
                <c:pt idx="5299">
                  <c:v>5.1596121644319748</c:v>
                </c:pt>
                <c:pt idx="5300">
                  <c:v>4.96380049642329</c:v>
                </c:pt>
                <c:pt idx="5301">
                  <c:v>4.4805554368856955</c:v>
                </c:pt>
                <c:pt idx="5302">
                  <c:v>3.6121282507823165</c:v>
                </c:pt>
                <c:pt idx="5303">
                  <c:v>3.4188595795108565</c:v>
                </c:pt>
                <c:pt idx="5304">
                  <c:v>3.2234182183774114</c:v>
                </c:pt>
                <c:pt idx="5305">
                  <c:v>3.3142395540204346</c:v>
                </c:pt>
                <c:pt idx="5306">
                  <c:v>3.1178640705808331</c:v>
                </c:pt>
                <c:pt idx="5307">
                  <c:v>3.1133846505795395</c:v>
                </c:pt>
                <c:pt idx="5308">
                  <c:v>3.2085622132245648</c:v>
                </c:pt>
                <c:pt idx="5309">
                  <c:v>2.7309236842046327</c:v>
                </c:pt>
                <c:pt idx="5310">
                  <c:v>2.4397757282141637</c:v>
                </c:pt>
                <c:pt idx="5311">
                  <c:v>2.0558511923565073</c:v>
                </c:pt>
                <c:pt idx="5312">
                  <c:v>1.6648598116403248</c:v>
                </c:pt>
                <c:pt idx="5313">
                  <c:v>1.5700120909261623</c:v>
                </c:pt>
                <c:pt idx="5314">
                  <c:v>1.4726398313886953</c:v>
                </c:pt>
                <c:pt idx="5315">
                  <c:v>1.7621031113894818</c:v>
                </c:pt>
                <c:pt idx="5316">
                  <c:v>1.6612214354286083</c:v>
                </c:pt>
                <c:pt idx="5317">
                  <c:v>1.5667600348297357</c:v>
                </c:pt>
                <c:pt idx="5318">
                  <c:v>0.50555892600228869</c:v>
                </c:pt>
                <c:pt idx="5319">
                  <c:v>0.2169904565198186</c:v>
                </c:pt>
                <c:pt idx="5320">
                  <c:v>0.59888857359151315</c:v>
                </c:pt>
                <c:pt idx="5321">
                  <c:v>1.0831191357228362</c:v>
                </c:pt>
                <c:pt idx="5322">
                  <c:v>0.69617199648047545</c:v>
                </c:pt>
                <c:pt idx="5323">
                  <c:v>1.8531278356429082</c:v>
                </c:pt>
                <c:pt idx="5324">
                  <c:v>1.3687608553257224</c:v>
                </c:pt>
                <c:pt idx="5325">
                  <c:v>1.6637321331605721</c:v>
                </c:pt>
                <c:pt idx="5326">
                  <c:v>1.3727431280789499</c:v>
                </c:pt>
                <c:pt idx="5327">
                  <c:v>1.375111646291536</c:v>
                </c:pt>
                <c:pt idx="5328">
                  <c:v>1.5650529591901741</c:v>
                </c:pt>
                <c:pt idx="5329">
                  <c:v>1.0852594431261648</c:v>
                </c:pt>
                <c:pt idx="5330">
                  <c:v>1.274579133829113</c:v>
                </c:pt>
                <c:pt idx="5331">
                  <c:v>1.5607096702388137</c:v>
                </c:pt>
                <c:pt idx="5332">
                  <c:v>1.6608776315048339</c:v>
                </c:pt>
                <c:pt idx="5333">
                  <c:v>2.141978165821294</c:v>
                </c:pt>
                <c:pt idx="5334">
                  <c:v>1.4683875380417037</c:v>
                </c:pt>
                <c:pt idx="5335">
                  <c:v>1.0810224078645987</c:v>
                </c:pt>
                <c:pt idx="5336">
                  <c:v>0.69276671130151457</c:v>
                </c:pt>
                <c:pt idx="5337">
                  <c:v>0.50002789201524367</c:v>
                </c:pt>
                <c:pt idx="5338">
                  <c:v>0.89159047296663951</c:v>
                </c:pt>
                <c:pt idx="5339">
                  <c:v>2.142164965472261</c:v>
                </c:pt>
                <c:pt idx="5340">
                  <c:v>1.955793246270048</c:v>
                </c:pt>
                <c:pt idx="5341">
                  <c:v>1.5628046892375163</c:v>
                </c:pt>
                <c:pt idx="5342">
                  <c:v>2.0470374232181734</c:v>
                </c:pt>
                <c:pt idx="5343">
                  <c:v>2.2389453873033114</c:v>
                </c:pt>
                <c:pt idx="5344">
                  <c:v>1.9495380952044778</c:v>
                </c:pt>
                <c:pt idx="5345">
                  <c:v>2.4344048269391907</c:v>
                </c:pt>
                <c:pt idx="5346">
                  <c:v>2.1467349016627284</c:v>
                </c:pt>
                <c:pt idx="5347">
                  <c:v>2.1488311358476033</c:v>
                </c:pt>
                <c:pt idx="5348">
                  <c:v>1.3805202513424737</c:v>
                </c:pt>
                <c:pt idx="5349">
                  <c:v>1.1839712711772115</c:v>
                </c:pt>
                <c:pt idx="5350">
                  <c:v>0.79644650212367907</c:v>
                </c:pt>
                <c:pt idx="5351">
                  <c:v>0.22359176571242675</c:v>
                </c:pt>
                <c:pt idx="5352">
                  <c:v>0.22477989349901967</c:v>
                </c:pt>
                <c:pt idx="5353">
                  <c:v>-0.25931904184407734</c:v>
                </c:pt>
                <c:pt idx="5354">
                  <c:v>0.12686664860481311</c:v>
                </c:pt>
                <c:pt idx="5355">
                  <c:v>0.32295799335050068</c:v>
                </c:pt>
                <c:pt idx="5356">
                  <c:v>0.4198340298706571</c:v>
                </c:pt>
                <c:pt idx="5357">
                  <c:v>0.51428326494760923</c:v>
                </c:pt>
                <c:pt idx="5358">
                  <c:v>0.51552694175220815</c:v>
                </c:pt>
                <c:pt idx="5359">
                  <c:v>0.42128651372770243</c:v>
                </c:pt>
                <c:pt idx="5360">
                  <c:v>0.80797403393921052</c:v>
                </c:pt>
                <c:pt idx="5361">
                  <c:v>1.5769978683262231</c:v>
                </c:pt>
                <c:pt idx="5362">
                  <c:v>1.0950421611820551</c:v>
                </c:pt>
                <c:pt idx="5363">
                  <c:v>0.80079822102787213</c:v>
                </c:pt>
                <c:pt idx="5364">
                  <c:v>0.80681571804408247</c:v>
                </c:pt>
                <c:pt idx="5365">
                  <c:v>1.3834707571359781</c:v>
                </c:pt>
                <c:pt idx="5366">
                  <c:v>0.90416612769449811</c:v>
                </c:pt>
                <c:pt idx="5367">
                  <c:v>0.32854703924708129</c:v>
                </c:pt>
                <c:pt idx="5368">
                  <c:v>1.0025435792554951</c:v>
                </c:pt>
                <c:pt idx="5369">
                  <c:v>1.1015330206383349</c:v>
                </c:pt>
                <c:pt idx="5370">
                  <c:v>0.91086905399091145</c:v>
                </c:pt>
                <c:pt idx="5371">
                  <c:v>0.90848693173713513</c:v>
                </c:pt>
                <c:pt idx="5372">
                  <c:v>1.1964871207923093</c:v>
                </c:pt>
                <c:pt idx="5373">
                  <c:v>0.71602967372324278</c:v>
                </c:pt>
                <c:pt idx="5374">
                  <c:v>0.71724744573785337</c:v>
                </c:pt>
                <c:pt idx="5375">
                  <c:v>0.33231489281032672</c:v>
                </c:pt>
                <c:pt idx="5376">
                  <c:v>-0.15060168719445871</c:v>
                </c:pt>
                <c:pt idx="5377">
                  <c:v>-0.14937198260105558</c:v>
                </c:pt>
                <c:pt idx="5378">
                  <c:v>-0.1506383168855269</c:v>
                </c:pt>
                <c:pt idx="5379">
                  <c:v>-0.15186043606829511</c:v>
                </c:pt>
                <c:pt idx="5380">
                  <c:v>0.23410742038062743</c:v>
                </c:pt>
                <c:pt idx="5381">
                  <c:v>0.14059128331633602</c:v>
                </c:pt>
                <c:pt idx="5382">
                  <c:v>-0.24645687388896018</c:v>
                </c:pt>
                <c:pt idx="5383">
                  <c:v>-0.25019829908968244</c:v>
                </c:pt>
                <c:pt idx="5384">
                  <c:v>-0.15552375257026022</c:v>
                </c:pt>
                <c:pt idx="5385">
                  <c:v>-5.8442380156744356E-2</c:v>
                </c:pt>
                <c:pt idx="5386">
                  <c:v>0.23026522977227359</c:v>
                </c:pt>
                <c:pt idx="5387">
                  <c:v>0.32465650445283262</c:v>
                </c:pt>
                <c:pt idx="5388">
                  <c:v>0.89801663136143195</c:v>
                </c:pt>
                <c:pt idx="5389">
                  <c:v>1.2842752149762677</c:v>
                </c:pt>
                <c:pt idx="5390">
                  <c:v>1.8602245700471014</c:v>
                </c:pt>
                <c:pt idx="5391">
                  <c:v>2.8224786197069953</c:v>
                </c:pt>
                <c:pt idx="5392">
                  <c:v>2.5322601200543629</c:v>
                </c:pt>
                <c:pt idx="5393">
                  <c:v>3.4026106099639839</c:v>
                </c:pt>
                <c:pt idx="5394">
                  <c:v>3.1137721298542163</c:v>
                </c:pt>
                <c:pt idx="5395">
                  <c:v>3.1150106384547502</c:v>
                </c:pt>
                <c:pt idx="5396">
                  <c:v>3.4072095308027781</c:v>
                </c:pt>
                <c:pt idx="5397">
                  <c:v>4.1800834774025297</c:v>
                </c:pt>
                <c:pt idx="5398">
                  <c:v>4.3699432249706112</c:v>
                </c:pt>
                <c:pt idx="5399">
                  <c:v>4.9525248065436323</c:v>
                </c:pt>
                <c:pt idx="5400">
                  <c:v>5.1507869345659261</c:v>
                </c:pt>
                <c:pt idx="5401">
                  <c:v>5.0560685530122402</c:v>
                </c:pt>
                <c:pt idx="5402">
                  <c:v>4.7623987074583063</c:v>
                </c:pt>
                <c:pt idx="5403">
                  <c:v>4.3777137516515952</c:v>
                </c:pt>
                <c:pt idx="5404">
                  <c:v>3.8907533118702746</c:v>
                </c:pt>
                <c:pt idx="5405">
                  <c:v>4.1869525652808335</c:v>
                </c:pt>
                <c:pt idx="5406">
                  <c:v>4.388369722409724</c:v>
                </c:pt>
                <c:pt idx="5407">
                  <c:v>4.489634036942773</c:v>
                </c:pt>
                <c:pt idx="5408">
                  <c:v>3.9032283583420604</c:v>
                </c:pt>
                <c:pt idx="5409">
                  <c:v>3.6161636219978175</c:v>
                </c:pt>
                <c:pt idx="5410">
                  <c:v>3.6114414209413743</c:v>
                </c:pt>
                <c:pt idx="5411">
                  <c:v>3.4245470473330366</c:v>
                </c:pt>
                <c:pt idx="5412">
                  <c:v>2.7429708242066848</c:v>
                </c:pt>
                <c:pt idx="5413">
                  <c:v>2.9372604789573638</c:v>
                </c:pt>
                <c:pt idx="5414">
                  <c:v>2.1624535056360594</c:v>
                </c:pt>
                <c:pt idx="5415">
                  <c:v>2.4560398041118114</c:v>
                </c:pt>
                <c:pt idx="5416">
                  <c:v>2.0672107988842225</c:v>
                </c:pt>
                <c:pt idx="5417">
                  <c:v>1.7768757122626697</c:v>
                </c:pt>
                <c:pt idx="5418">
                  <c:v>2.1705463417122979</c:v>
                </c:pt>
                <c:pt idx="5419">
                  <c:v>2.0764874591135438</c:v>
                </c:pt>
                <c:pt idx="5420">
                  <c:v>1.6865129043678566</c:v>
                </c:pt>
                <c:pt idx="5421">
                  <c:v>1.6843611835769479</c:v>
                </c:pt>
                <c:pt idx="5422">
                  <c:v>1.4954954519045722</c:v>
                </c:pt>
                <c:pt idx="5423">
                  <c:v>1.1089245230802682</c:v>
                </c:pt>
                <c:pt idx="5424">
                  <c:v>1.5922493966905231</c:v>
                </c:pt>
                <c:pt idx="5425">
                  <c:v>1.0077506489695436</c:v>
                </c:pt>
                <c:pt idx="5426">
                  <c:v>1.3993646598350205</c:v>
                </c:pt>
                <c:pt idx="5427">
                  <c:v>0.61709687567632165</c:v>
                </c:pt>
                <c:pt idx="5428">
                  <c:v>0.81394275729974686</c:v>
                </c:pt>
                <c:pt idx="5429">
                  <c:v>0.52148346856132832</c:v>
                </c:pt>
                <c:pt idx="5430">
                  <c:v>0.32838086005687289</c:v>
                </c:pt>
                <c:pt idx="5431">
                  <c:v>0.13275831410490121</c:v>
                </c:pt>
                <c:pt idx="5432">
                  <c:v>0.32741616731012363</c:v>
                </c:pt>
                <c:pt idx="5433">
                  <c:v>0.13154769548106388</c:v>
                </c:pt>
                <c:pt idx="5434">
                  <c:v>0.61932892419454466</c:v>
                </c:pt>
                <c:pt idx="5435">
                  <c:v>1.4016933740502129</c:v>
                </c:pt>
                <c:pt idx="5436">
                  <c:v>0.81420087024077392</c:v>
                </c:pt>
                <c:pt idx="5437">
                  <c:v>0.90848436084700457</c:v>
                </c:pt>
                <c:pt idx="5438">
                  <c:v>0.3233573316578624</c:v>
                </c:pt>
                <c:pt idx="5439">
                  <c:v>-0.26578307006031071</c:v>
                </c:pt>
                <c:pt idx="5440">
                  <c:v>-0.75225689045020627</c:v>
                </c:pt>
                <c:pt idx="5441">
                  <c:v>-0.5551955625176862</c:v>
                </c:pt>
                <c:pt idx="5442">
                  <c:v>-1.1383358778510373</c:v>
                </c:pt>
                <c:pt idx="5443">
                  <c:v>-0.65061583145985447</c:v>
                </c:pt>
                <c:pt idx="5444">
                  <c:v>-0.84261414719436145</c:v>
                </c:pt>
                <c:pt idx="5445">
                  <c:v>-0.64651171893327608</c:v>
                </c:pt>
                <c:pt idx="5446">
                  <c:v>-1.1295101954133346</c:v>
                </c:pt>
                <c:pt idx="5447">
                  <c:v>-1.0375516390992114</c:v>
                </c:pt>
                <c:pt idx="5448">
                  <c:v>-1.1329367670344164</c:v>
                </c:pt>
                <c:pt idx="5449">
                  <c:v>-1.1321884714364994</c:v>
                </c:pt>
                <c:pt idx="5450">
                  <c:v>-1.4226934233315061</c:v>
                </c:pt>
                <c:pt idx="5451">
                  <c:v>-0.36266938451831005</c:v>
                </c:pt>
                <c:pt idx="5452">
                  <c:v>-1.4195971162732792</c:v>
                </c:pt>
                <c:pt idx="5453">
                  <c:v>-1.3229049985394847</c:v>
                </c:pt>
                <c:pt idx="5454">
                  <c:v>-1.4168993388218123</c:v>
                </c:pt>
                <c:pt idx="5455">
                  <c:v>-1.8971600550777001</c:v>
                </c:pt>
                <c:pt idx="5456">
                  <c:v>-1.2219730828876965</c:v>
                </c:pt>
                <c:pt idx="5457">
                  <c:v>-0.83849934586192054</c:v>
                </c:pt>
                <c:pt idx="5458">
                  <c:v>-1.031584347654884</c:v>
                </c:pt>
                <c:pt idx="5459">
                  <c:v>-0.36368194487884209</c:v>
                </c:pt>
                <c:pt idx="5460">
                  <c:v>0.59254050514419576</c:v>
                </c:pt>
                <c:pt idx="5461">
                  <c:v>1.3608623166285596</c:v>
                </c:pt>
                <c:pt idx="5462">
                  <c:v>1.5528183721744149</c:v>
                </c:pt>
                <c:pt idx="5463">
                  <c:v>1.5545237669692233</c:v>
                </c:pt>
                <c:pt idx="5464">
                  <c:v>2.3280533549808018</c:v>
                </c:pt>
                <c:pt idx="5465">
                  <c:v>1.9388308664390923</c:v>
                </c:pt>
                <c:pt idx="5466">
                  <c:v>2.3291333190365795</c:v>
                </c:pt>
                <c:pt idx="5467">
                  <c:v>1.9447042774639576</c:v>
                </c:pt>
                <c:pt idx="5468">
                  <c:v>2.1400244381843838</c:v>
                </c:pt>
                <c:pt idx="5469">
                  <c:v>2.3362172982685911</c:v>
                </c:pt>
                <c:pt idx="5470">
                  <c:v>1.8567959038086737</c:v>
                </c:pt>
                <c:pt idx="5471">
                  <c:v>2.7226941463402907</c:v>
                </c:pt>
                <c:pt idx="5472">
                  <c:v>3.116375566790512</c:v>
                </c:pt>
                <c:pt idx="5473">
                  <c:v>3.2108568250890719</c:v>
                </c:pt>
                <c:pt idx="5474">
                  <c:v>2.6353563670279274</c:v>
                </c:pt>
                <c:pt idx="5475">
                  <c:v>2.4425084287842589</c:v>
                </c:pt>
                <c:pt idx="5476">
                  <c:v>2.1541168615532138</c:v>
                </c:pt>
                <c:pt idx="5477">
                  <c:v>2.2539013267483941</c:v>
                </c:pt>
                <c:pt idx="5478">
                  <c:v>2.0601631307206887</c:v>
                </c:pt>
                <c:pt idx="5479">
                  <c:v>2.4509641470735941</c:v>
                </c:pt>
                <c:pt idx="5480">
                  <c:v>2.645001245149849</c:v>
                </c:pt>
                <c:pt idx="5481">
                  <c:v>2.6439330933439966</c:v>
                </c:pt>
                <c:pt idx="5482">
                  <c:v>2.937265159383371</c:v>
                </c:pt>
                <c:pt idx="5483">
                  <c:v>2.1629196824389405</c:v>
                </c:pt>
                <c:pt idx="5484">
                  <c:v>1.9710587875539101</c:v>
                </c:pt>
                <c:pt idx="5485">
                  <c:v>1.6789407947616668</c:v>
                </c:pt>
                <c:pt idx="5486">
                  <c:v>1.6808243015397064</c:v>
                </c:pt>
                <c:pt idx="5487">
                  <c:v>2.0685166257582961</c:v>
                </c:pt>
                <c:pt idx="5488">
                  <c:v>2.36231744026921</c:v>
                </c:pt>
                <c:pt idx="5489">
                  <c:v>3.1438367884647995</c:v>
                </c:pt>
                <c:pt idx="5490">
                  <c:v>3.339501058922226</c:v>
                </c:pt>
                <c:pt idx="5491">
                  <c:v>2.1748426117575503</c:v>
                </c:pt>
                <c:pt idx="5492">
                  <c:v>1.8797751634577233</c:v>
                </c:pt>
                <c:pt idx="5493">
                  <c:v>1.5870585247977733</c:v>
                </c:pt>
                <c:pt idx="5494">
                  <c:v>1.5890456900406211</c:v>
                </c:pt>
                <c:pt idx="5495">
                  <c:v>1.298629213636106</c:v>
                </c:pt>
                <c:pt idx="5496">
                  <c:v>1.0073146751151751</c:v>
                </c:pt>
                <c:pt idx="5497">
                  <c:v>1.3027808648068901</c:v>
                </c:pt>
                <c:pt idx="5498">
                  <c:v>1.6923501195653869</c:v>
                </c:pt>
                <c:pt idx="5499">
                  <c:v>1.5931257175976596</c:v>
                </c:pt>
                <c:pt idx="5500">
                  <c:v>1.103336070570293</c:v>
                </c:pt>
                <c:pt idx="5501">
                  <c:v>1.1030902574786716</c:v>
                </c:pt>
                <c:pt idx="5502">
                  <c:v>1.3992972497787255</c:v>
                </c:pt>
                <c:pt idx="5503">
                  <c:v>1.6906700801881605</c:v>
                </c:pt>
                <c:pt idx="5504">
                  <c:v>1.6870914209309464</c:v>
                </c:pt>
                <c:pt idx="5505">
                  <c:v>1.7871486372264429</c:v>
                </c:pt>
                <c:pt idx="5506">
                  <c:v>1.7844004746333393</c:v>
                </c:pt>
                <c:pt idx="5507">
                  <c:v>1.6825885359070178</c:v>
                </c:pt>
                <c:pt idx="5508">
                  <c:v>1.1939794560860151</c:v>
                </c:pt>
                <c:pt idx="5509">
                  <c:v>0.99665798479752121</c:v>
                </c:pt>
                <c:pt idx="5510">
                  <c:v>0.40616692227681794</c:v>
                </c:pt>
                <c:pt idx="5511">
                  <c:v>-0.27430566049536975</c:v>
                </c:pt>
                <c:pt idx="5512">
                  <c:v>0.3122676639897583</c:v>
                </c:pt>
                <c:pt idx="5513">
                  <c:v>0.11426508972232315</c:v>
                </c:pt>
                <c:pt idx="5514">
                  <c:v>0.2116297079210841</c:v>
                </c:pt>
                <c:pt idx="5515">
                  <c:v>0.4028845436484601</c:v>
                </c:pt>
                <c:pt idx="5516">
                  <c:v>0.69028412812248119</c:v>
                </c:pt>
                <c:pt idx="5517">
                  <c:v>0.11293661857244704</c:v>
                </c:pt>
                <c:pt idx="5518">
                  <c:v>-0.17477437625599018</c:v>
                </c:pt>
                <c:pt idx="5519">
                  <c:v>-8.4622381458827403E-2</c:v>
                </c:pt>
                <c:pt idx="5520">
                  <c:v>0.1105995341784152</c:v>
                </c:pt>
                <c:pt idx="5521">
                  <c:v>-7.956524959082617E-2</c:v>
                </c:pt>
                <c:pt idx="5522">
                  <c:v>-0.56341019595816288</c:v>
                </c:pt>
                <c:pt idx="5523">
                  <c:v>-0.4608687637748245</c:v>
                </c:pt>
                <c:pt idx="5524">
                  <c:v>-7.8133435213976032E-2</c:v>
                </c:pt>
                <c:pt idx="5525">
                  <c:v>-0.27143747734020141</c:v>
                </c:pt>
                <c:pt idx="5526">
                  <c:v>1.7853928132458997E-2</c:v>
                </c:pt>
                <c:pt idx="5527">
                  <c:v>0.6911709340902924</c:v>
                </c:pt>
                <c:pt idx="5528">
                  <c:v>-7.9619000391530706E-2</c:v>
                </c:pt>
                <c:pt idx="5529">
                  <c:v>0.11786331183791506</c:v>
                </c:pt>
                <c:pt idx="5530">
                  <c:v>0.50310039507827586</c:v>
                </c:pt>
                <c:pt idx="5531">
                  <c:v>-7.8417109734304852E-2</c:v>
                </c:pt>
                <c:pt idx="5532">
                  <c:v>-0.46453270827211496</c:v>
                </c:pt>
                <c:pt idx="5533">
                  <c:v>-7.8330258319870671E-2</c:v>
                </c:pt>
                <c:pt idx="5534">
                  <c:v>1.9108361189916663E-2</c:v>
                </c:pt>
                <c:pt idx="5535">
                  <c:v>0.11538993344240217</c:v>
                </c:pt>
                <c:pt idx="5536">
                  <c:v>0.4007514164258853</c:v>
                </c:pt>
                <c:pt idx="5537">
                  <c:v>0.21189348054585042</c:v>
                </c:pt>
                <c:pt idx="5538">
                  <c:v>0.30438796584122618</c:v>
                </c:pt>
                <c:pt idx="5539">
                  <c:v>0.10664731126827455</c:v>
                </c:pt>
                <c:pt idx="5540">
                  <c:v>0.78434923484949837</c:v>
                </c:pt>
                <c:pt idx="5541">
                  <c:v>1.4662338703954303</c:v>
                </c:pt>
                <c:pt idx="5542">
                  <c:v>1.5583842899890405</c:v>
                </c:pt>
                <c:pt idx="5543">
                  <c:v>1.6590778043329086</c:v>
                </c:pt>
                <c:pt idx="5544">
                  <c:v>1.2750114294899373</c:v>
                </c:pt>
                <c:pt idx="5545">
                  <c:v>1.1832382317052201</c:v>
                </c:pt>
                <c:pt idx="5546">
                  <c:v>1.0889492557550016</c:v>
                </c:pt>
                <c:pt idx="5547">
                  <c:v>1.1841775664524015</c:v>
                </c:pt>
                <c:pt idx="5548">
                  <c:v>1.5735726313369052</c:v>
                </c:pt>
                <c:pt idx="5549">
                  <c:v>1.1836423171394472</c:v>
                </c:pt>
                <c:pt idx="5550">
                  <c:v>1.9631547739404942</c:v>
                </c:pt>
                <c:pt idx="5551">
                  <c:v>1.282993547125149</c:v>
                </c:pt>
                <c:pt idx="5552">
                  <c:v>1.2847042527057952</c:v>
                </c:pt>
                <c:pt idx="5553">
                  <c:v>1.1851272316211756</c:v>
                </c:pt>
                <c:pt idx="5554">
                  <c:v>0.40620378436007903</c:v>
                </c:pt>
                <c:pt idx="5555">
                  <c:v>0.69697757351636458</c:v>
                </c:pt>
                <c:pt idx="5556">
                  <c:v>0.30771450817981222</c:v>
                </c:pt>
                <c:pt idx="5557">
                  <c:v>0.69619968664690568</c:v>
                </c:pt>
                <c:pt idx="5558">
                  <c:v>0.59866107085527109</c:v>
                </c:pt>
                <c:pt idx="5559">
                  <c:v>0.30809655185547885</c:v>
                </c:pt>
                <c:pt idx="5560">
                  <c:v>1.302486704134773E-2</c:v>
                </c:pt>
                <c:pt idx="5561">
                  <c:v>0.11366555243453662</c:v>
                </c:pt>
                <c:pt idx="5562">
                  <c:v>0.60383500159429637</c:v>
                </c:pt>
                <c:pt idx="5563">
                  <c:v>0.69937275180757119</c:v>
                </c:pt>
                <c:pt idx="5564">
                  <c:v>1.2884021495781293</c:v>
                </c:pt>
                <c:pt idx="5565">
                  <c:v>1.6790850903523593</c:v>
                </c:pt>
                <c:pt idx="5566">
                  <c:v>1.3817332183618454</c:v>
                </c:pt>
                <c:pt idx="5567">
                  <c:v>0.99294236829029703</c:v>
                </c:pt>
                <c:pt idx="5568">
                  <c:v>1.2882348943170205</c:v>
                </c:pt>
                <c:pt idx="5569">
                  <c:v>1.1927779411240915</c:v>
                </c:pt>
                <c:pt idx="5570">
                  <c:v>1.3871507251933568</c:v>
                </c:pt>
                <c:pt idx="5571">
                  <c:v>0.99484459222729082</c:v>
                </c:pt>
                <c:pt idx="5572">
                  <c:v>1.0912009825618552</c:v>
                </c:pt>
                <c:pt idx="5573">
                  <c:v>0.797617629421145</c:v>
                </c:pt>
                <c:pt idx="5574">
                  <c:v>1.5808319517619993</c:v>
                </c:pt>
                <c:pt idx="5575">
                  <c:v>1.6757180189627634</c:v>
                </c:pt>
                <c:pt idx="5576">
                  <c:v>1.9678485449890686</c:v>
                </c:pt>
                <c:pt idx="5577">
                  <c:v>2.8484592584976909</c:v>
                </c:pt>
                <c:pt idx="5578">
                  <c:v>2.6535998158885241</c:v>
                </c:pt>
                <c:pt idx="5579">
                  <c:v>2.5551018672915213</c:v>
                </c:pt>
                <c:pt idx="5580">
                  <c:v>3.0466477488632373</c:v>
                </c:pt>
                <c:pt idx="5581">
                  <c:v>3.2441698419572393</c:v>
                </c:pt>
                <c:pt idx="5582">
                  <c:v>2.654730749562213</c:v>
                </c:pt>
                <c:pt idx="5583">
                  <c:v>2.6591129209178406</c:v>
                </c:pt>
                <c:pt idx="5584">
                  <c:v>2.2621332894055692</c:v>
                </c:pt>
                <c:pt idx="5585">
                  <c:v>1.7706549410916979</c:v>
                </c:pt>
                <c:pt idx="5586">
                  <c:v>1.2788297816668113</c:v>
                </c:pt>
                <c:pt idx="5587">
                  <c:v>1.1778481416769533</c:v>
                </c:pt>
                <c:pt idx="5588">
                  <c:v>2.2483544069218548</c:v>
                </c:pt>
                <c:pt idx="5589">
                  <c:v>2.9257097970438908</c:v>
                </c:pt>
                <c:pt idx="5590">
                  <c:v>3.5031773218868003</c:v>
                </c:pt>
                <c:pt idx="5591">
                  <c:v>3.7883984931391477</c:v>
                </c:pt>
                <c:pt idx="5592">
                  <c:v>3.2985934020343555</c:v>
                </c:pt>
                <c:pt idx="5593">
                  <c:v>2.7179723744907789</c:v>
                </c:pt>
                <c:pt idx="5594">
                  <c:v>1.9412196916954814</c:v>
                </c:pt>
                <c:pt idx="5595">
                  <c:v>2.6193790726790662</c:v>
                </c:pt>
                <c:pt idx="5596">
                  <c:v>3.5920651421727046</c:v>
                </c:pt>
                <c:pt idx="5597">
                  <c:v>4.5677318376276066</c:v>
                </c:pt>
                <c:pt idx="5598">
                  <c:v>3.9814389521727835</c:v>
                </c:pt>
                <c:pt idx="5599">
                  <c:v>3.793327685355341</c:v>
                </c:pt>
                <c:pt idx="5600">
                  <c:v>3.8899317962627658</c:v>
                </c:pt>
                <c:pt idx="5601">
                  <c:v>3.5013215615253857</c:v>
                </c:pt>
                <c:pt idx="5602">
                  <c:v>3.6959290429255414</c:v>
                </c:pt>
                <c:pt idx="5603">
                  <c:v>3.8930726913402514</c:v>
                </c:pt>
                <c:pt idx="5604">
                  <c:v>3.8934733667901842</c:v>
                </c:pt>
                <c:pt idx="5605">
                  <c:v>3.6045755928310759</c:v>
                </c:pt>
                <c:pt idx="5606">
                  <c:v>4.0940614577343686</c:v>
                </c:pt>
                <c:pt idx="5607">
                  <c:v>3.9965642871747016</c:v>
                </c:pt>
                <c:pt idx="5608">
                  <c:v>4.0993991406483721</c:v>
                </c:pt>
                <c:pt idx="5609">
                  <c:v>3.805596779888667</c:v>
                </c:pt>
                <c:pt idx="5610">
                  <c:v>3.7110761037922888</c:v>
                </c:pt>
                <c:pt idx="5611">
                  <c:v>3.0265792607716335</c:v>
                </c:pt>
                <c:pt idx="5612">
                  <c:v>2.827059389593761</c:v>
                </c:pt>
                <c:pt idx="5613">
                  <c:v>3.2125990648813207</c:v>
                </c:pt>
                <c:pt idx="5614">
                  <c:v>3.7973610643981495</c:v>
                </c:pt>
                <c:pt idx="5615">
                  <c:v>3.5987507535462524</c:v>
                </c:pt>
                <c:pt idx="5616">
                  <c:v>3.8853372262762988</c:v>
                </c:pt>
                <c:pt idx="5617">
                  <c:v>3.9833163215074623</c:v>
                </c:pt>
                <c:pt idx="5618">
                  <c:v>3.8870193643762887</c:v>
                </c:pt>
                <c:pt idx="5619">
                  <c:v>3.5077533568751602</c:v>
                </c:pt>
                <c:pt idx="5620">
                  <c:v>3.6114269271138935</c:v>
                </c:pt>
                <c:pt idx="5621">
                  <c:v>3.6074855644127712</c:v>
                </c:pt>
                <c:pt idx="5622">
                  <c:v>3.9969044865989751</c:v>
                </c:pt>
                <c:pt idx="5623">
                  <c:v>4.0941292840527721</c:v>
                </c:pt>
                <c:pt idx="5624">
                  <c:v>4.0882238660636423</c:v>
                </c:pt>
                <c:pt idx="5625">
                  <c:v>4.0904729643779874</c:v>
                </c:pt>
                <c:pt idx="5626">
                  <c:v>3.6972160614294727</c:v>
                </c:pt>
                <c:pt idx="5627">
                  <c:v>3.599109017873396</c:v>
                </c:pt>
                <c:pt idx="5628">
                  <c:v>3.2064658865334255</c:v>
                </c:pt>
                <c:pt idx="5629">
                  <c:v>2.226870963686586</c:v>
                </c:pt>
                <c:pt idx="5630">
                  <c:v>2.0357844908838278</c:v>
                </c:pt>
                <c:pt idx="5631">
                  <c:v>2.422021091738161</c:v>
                </c:pt>
                <c:pt idx="5632">
                  <c:v>2.5135178656247579</c:v>
                </c:pt>
                <c:pt idx="5633">
                  <c:v>1.9333476075446516</c:v>
                </c:pt>
                <c:pt idx="5634">
                  <c:v>2.3198666115513586</c:v>
                </c:pt>
                <c:pt idx="5635">
                  <c:v>3.1877910994503447</c:v>
                </c:pt>
                <c:pt idx="5636">
                  <c:v>3.1842278588662851</c:v>
                </c:pt>
                <c:pt idx="5637">
                  <c:v>3.4802435288594902</c:v>
                </c:pt>
                <c:pt idx="5638">
                  <c:v>3.8656682079198492</c:v>
                </c:pt>
                <c:pt idx="5639">
                  <c:v>4.0568119317225486</c:v>
                </c:pt>
                <c:pt idx="5640">
                  <c:v>3.2839925315620877</c:v>
                </c:pt>
                <c:pt idx="5641">
                  <c:v>2.9016327433698113</c:v>
                </c:pt>
                <c:pt idx="5642">
                  <c:v>3.3837835876399738</c:v>
                </c:pt>
                <c:pt idx="5643">
                  <c:v>3.7670016769608199</c:v>
                </c:pt>
                <c:pt idx="5644">
                  <c:v>3.6711959967475316</c:v>
                </c:pt>
                <c:pt idx="5645">
                  <c:v>3.8618068596945387</c:v>
                </c:pt>
                <c:pt idx="5646">
                  <c:v>3.5680302274767945</c:v>
                </c:pt>
                <c:pt idx="5647">
                  <c:v>3.7563589169440461</c:v>
                </c:pt>
                <c:pt idx="5648">
                  <c:v>4.0466661898183149</c:v>
                </c:pt>
                <c:pt idx="5649">
                  <c:v>4.3380291596568572</c:v>
                </c:pt>
                <c:pt idx="5650">
                  <c:v>3.5677983289714295</c:v>
                </c:pt>
                <c:pt idx="5651">
                  <c:v>3.7613312406811898</c:v>
                </c:pt>
                <c:pt idx="5652">
                  <c:v>3.1800390153978064</c:v>
                </c:pt>
                <c:pt idx="5653">
                  <c:v>2.7941910294460617</c:v>
                </c:pt>
                <c:pt idx="5654">
                  <c:v>2.5990829111767746</c:v>
                </c:pt>
                <c:pt idx="5655">
                  <c:v>2.7967643649598575</c:v>
                </c:pt>
                <c:pt idx="5656">
                  <c:v>1.9253412224659703</c:v>
                </c:pt>
                <c:pt idx="5657">
                  <c:v>2.3131263313803498</c:v>
                </c:pt>
                <c:pt idx="5658">
                  <c:v>1.9260465312818049</c:v>
                </c:pt>
                <c:pt idx="5659">
                  <c:v>1.6358990252146626</c:v>
                </c:pt>
                <c:pt idx="5660">
                  <c:v>2.2113714919597922</c:v>
                </c:pt>
                <c:pt idx="5661">
                  <c:v>2.2118706048131882</c:v>
                </c:pt>
                <c:pt idx="5662">
                  <c:v>2.0189268233770137</c:v>
                </c:pt>
                <c:pt idx="5663">
                  <c:v>1.6378621925114387</c:v>
                </c:pt>
                <c:pt idx="5664">
                  <c:v>1.3458454680435676</c:v>
                </c:pt>
                <c:pt idx="5665">
                  <c:v>0.95550162449152976</c:v>
                </c:pt>
                <c:pt idx="5666">
                  <c:v>1.537831386978656</c:v>
                </c:pt>
                <c:pt idx="5667">
                  <c:v>1.7309968058491749</c:v>
                </c:pt>
                <c:pt idx="5668">
                  <c:v>2.2073280335575483</c:v>
                </c:pt>
                <c:pt idx="5669">
                  <c:v>2.2086826377813615</c:v>
                </c:pt>
                <c:pt idx="5670">
                  <c:v>2.8807633329420668</c:v>
                </c:pt>
                <c:pt idx="5671">
                  <c:v>3.4608323905313587</c:v>
                </c:pt>
                <c:pt idx="5672">
                  <c:v>3.5570673709705973</c:v>
                </c:pt>
                <c:pt idx="5673">
                  <c:v>3.5584880950169446</c:v>
                </c:pt>
                <c:pt idx="5674">
                  <c:v>2.9808466419558841</c:v>
                </c:pt>
                <c:pt idx="5675">
                  <c:v>3.1737214272220657</c:v>
                </c:pt>
                <c:pt idx="5676">
                  <c:v>2.0190105544686059</c:v>
                </c:pt>
                <c:pt idx="5677">
                  <c:v>1.8286491749356761</c:v>
                </c:pt>
                <c:pt idx="5678">
                  <c:v>1.7353090497934225</c:v>
                </c:pt>
                <c:pt idx="5679">
                  <c:v>1.924710210718769</c:v>
                </c:pt>
                <c:pt idx="5680">
                  <c:v>2.7906064428421744</c:v>
                </c:pt>
                <c:pt idx="5681">
                  <c:v>3.2730927196402715</c:v>
                </c:pt>
                <c:pt idx="5682">
                  <c:v>3.27973229447809</c:v>
                </c:pt>
                <c:pt idx="5683">
                  <c:v>3.4714954600957317</c:v>
                </c:pt>
                <c:pt idx="5684">
                  <c:v>3.8581641502738218</c:v>
                </c:pt>
                <c:pt idx="5685">
                  <c:v>3.6656328393001423</c:v>
                </c:pt>
                <c:pt idx="5686">
                  <c:v>4.0504511781471821</c:v>
                </c:pt>
                <c:pt idx="5687">
                  <c:v>4.2420918139588819</c:v>
                </c:pt>
                <c:pt idx="5688">
                  <c:v>4.0521968206865102</c:v>
                </c:pt>
                <c:pt idx="5689">
                  <c:v>4.0492022795812099</c:v>
                </c:pt>
                <c:pt idx="5690">
                  <c:v>4.7216466281352165</c:v>
                </c:pt>
                <c:pt idx="5691">
                  <c:v>4.7154365381029404</c:v>
                </c:pt>
                <c:pt idx="5692">
                  <c:v>5.0142296855455433</c:v>
                </c:pt>
                <c:pt idx="5693">
                  <c:v>4.724065456005567</c:v>
                </c:pt>
                <c:pt idx="5694">
                  <c:v>5.0126215594381831</c:v>
                </c:pt>
                <c:pt idx="5695">
                  <c:v>5.206029565358202</c:v>
                </c:pt>
                <c:pt idx="5696">
                  <c:v>5.9784528865438702</c:v>
                </c:pt>
                <c:pt idx="5697">
                  <c:v>6.1711934170528417</c:v>
                </c:pt>
                <c:pt idx="5698">
                  <c:v>5.8826068798037143</c:v>
                </c:pt>
                <c:pt idx="5699">
                  <c:v>5.9693561683900578</c:v>
                </c:pt>
                <c:pt idx="5700">
                  <c:v>5.4873688758524528</c:v>
                </c:pt>
                <c:pt idx="5701">
                  <c:v>5.9721983988554319</c:v>
                </c:pt>
                <c:pt idx="5702">
                  <c:v>6.3575528044650023</c:v>
                </c:pt>
                <c:pt idx="5703">
                  <c:v>5.4924220311618823</c:v>
                </c:pt>
                <c:pt idx="5704">
                  <c:v>5.2058550604502258</c:v>
                </c:pt>
                <c:pt idx="5705">
                  <c:v>5.1137503533872408</c:v>
                </c:pt>
                <c:pt idx="5706">
                  <c:v>6.1750394429624569</c:v>
                </c:pt>
                <c:pt idx="5707">
                  <c:v>5.7891676414486835</c:v>
                </c:pt>
                <c:pt idx="5708">
                  <c:v>6.3665257107689701</c:v>
                </c:pt>
                <c:pt idx="5709">
                  <c:v>7.3336394460609808</c:v>
                </c:pt>
                <c:pt idx="5710">
                  <c:v>6.7594142226332474</c:v>
                </c:pt>
                <c:pt idx="5711">
                  <c:v>6.7565311875205172</c:v>
                </c:pt>
                <c:pt idx="5712">
                  <c:v>7.3347962354111136</c:v>
                </c:pt>
                <c:pt idx="5713">
                  <c:v>7.3344163545209655</c:v>
                </c:pt>
                <c:pt idx="5714">
                  <c:v>7.1436810407338456</c:v>
                </c:pt>
                <c:pt idx="5715">
                  <c:v>7.5288955246894931</c:v>
                </c:pt>
                <c:pt idx="5716">
                  <c:v>7.6267852720919551</c:v>
                </c:pt>
                <c:pt idx="5717">
                  <c:v>6.9499118023517372</c:v>
                </c:pt>
                <c:pt idx="5718">
                  <c:v>6.7569166741529383</c:v>
                </c:pt>
                <c:pt idx="5719">
                  <c:v>6.2766166729475925</c:v>
                </c:pt>
                <c:pt idx="5720">
                  <c:v>6.0919666565726622</c:v>
                </c:pt>
                <c:pt idx="5721">
                  <c:v>5.7102876329450556</c:v>
                </c:pt>
                <c:pt idx="5722">
                  <c:v>5.2228272098522606</c:v>
                </c:pt>
                <c:pt idx="5723">
                  <c:v>5.1300640886119906</c:v>
                </c:pt>
                <c:pt idx="5724">
                  <c:v>4.5458494908886742</c:v>
                </c:pt>
                <c:pt idx="5725">
                  <c:v>5.1246502538550196</c:v>
                </c:pt>
                <c:pt idx="5726">
                  <c:v>5.3161319381420897</c:v>
                </c:pt>
                <c:pt idx="5727">
                  <c:v>5.2216971462786894</c:v>
                </c:pt>
                <c:pt idx="5728">
                  <c:v>4.6358062404977511</c:v>
                </c:pt>
                <c:pt idx="5729">
                  <c:v>4.8308792538388321</c:v>
                </c:pt>
                <c:pt idx="5730">
                  <c:v>4.9353543853763764</c:v>
                </c:pt>
                <c:pt idx="5731">
                  <c:v>4.158961359326641</c:v>
                </c:pt>
                <c:pt idx="5732">
                  <c:v>3.476086298491591</c:v>
                </c:pt>
                <c:pt idx="5733">
                  <c:v>3.963632813566746</c:v>
                </c:pt>
                <c:pt idx="5734">
                  <c:v>3.5727072962896527</c:v>
                </c:pt>
                <c:pt idx="5735">
                  <c:v>3.8523125842928656</c:v>
                </c:pt>
                <c:pt idx="5736">
                  <c:v>4.3414120302843759</c:v>
                </c:pt>
                <c:pt idx="5737">
                  <c:v>3.760444731309474</c:v>
                </c:pt>
                <c:pt idx="5738">
                  <c:v>3.8598256223729446</c:v>
                </c:pt>
                <c:pt idx="5739">
                  <c:v>3.7680463224633436</c:v>
                </c:pt>
                <c:pt idx="5740">
                  <c:v>3.090453461811872</c:v>
                </c:pt>
                <c:pt idx="5741">
                  <c:v>2.4039920233590584</c:v>
                </c:pt>
                <c:pt idx="5742">
                  <c:v>2.8870139136209048</c:v>
                </c:pt>
                <c:pt idx="5743">
                  <c:v>3.1779193116971056</c:v>
                </c:pt>
                <c:pt idx="5744">
                  <c:v>3.2702158940083152</c:v>
                </c:pt>
                <c:pt idx="5745">
                  <c:v>2.881359486798408</c:v>
                </c:pt>
                <c:pt idx="5746">
                  <c:v>2.8744066418590855</c:v>
                </c:pt>
                <c:pt idx="5747">
                  <c:v>1.807060165980156</c:v>
                </c:pt>
                <c:pt idx="5748">
                  <c:v>1.9090064487023781</c:v>
                </c:pt>
                <c:pt idx="5749">
                  <c:v>1.8158223240643034</c:v>
                </c:pt>
                <c:pt idx="5750">
                  <c:v>1.3319348956325123</c:v>
                </c:pt>
                <c:pt idx="5751">
                  <c:v>1.6260673545710065</c:v>
                </c:pt>
                <c:pt idx="5752">
                  <c:v>1.3334532405667041</c:v>
                </c:pt>
                <c:pt idx="5753">
                  <c:v>0.85339537801252796</c:v>
                </c:pt>
                <c:pt idx="5754">
                  <c:v>0.56344846626113043</c:v>
                </c:pt>
                <c:pt idx="5755">
                  <c:v>0.94943626286711236</c:v>
                </c:pt>
                <c:pt idx="5756">
                  <c:v>0.85473414675995385</c:v>
                </c:pt>
                <c:pt idx="5757">
                  <c:v>-2.6609278182735608E-2</c:v>
                </c:pt>
                <c:pt idx="5758">
                  <c:v>-2.5357893895857041E-2</c:v>
                </c:pt>
                <c:pt idx="5759">
                  <c:v>-0.41485072329456735</c:v>
                </c:pt>
                <c:pt idx="5760">
                  <c:v>-0.70430123591803317</c:v>
                </c:pt>
                <c:pt idx="5761">
                  <c:v>-0.79894111689667757</c:v>
                </c:pt>
                <c:pt idx="5762">
                  <c:v>-0.21454401787929819</c:v>
                </c:pt>
                <c:pt idx="5763">
                  <c:v>-0.51166101809796494</c:v>
                </c:pt>
                <c:pt idx="5764">
                  <c:v>-0.51050903086776367</c:v>
                </c:pt>
                <c:pt idx="5765">
                  <c:v>7.2554161666030098E-2</c:v>
                </c:pt>
                <c:pt idx="5766">
                  <c:v>0</c:v>
                </c:pt>
                <c:pt idx="5767">
                  <c:v>-0.61352568441261068</c:v>
                </c:pt>
                <c:pt idx="5768">
                  <c:v>6.6523449861045011E-2</c:v>
                </c:pt>
                <c:pt idx="5769">
                  <c:v>0.65277041599828534</c:v>
                </c:pt>
                <c:pt idx="5770">
                  <c:v>0.45927578737671637</c:v>
                </c:pt>
                <c:pt idx="5771">
                  <c:v>0.56008922651712345</c:v>
                </c:pt>
                <c:pt idx="5772">
                  <c:v>7.2842049998812899E-2</c:v>
                </c:pt>
                <c:pt idx="5773">
                  <c:v>0.46220407844397188</c:v>
                </c:pt>
                <c:pt idx="5774">
                  <c:v>0.85664645647512405</c:v>
                </c:pt>
                <c:pt idx="5775">
                  <c:v>1.3440582057273585</c:v>
                </c:pt>
                <c:pt idx="5776">
                  <c:v>2.1195596975045081</c:v>
                </c:pt>
                <c:pt idx="5777">
                  <c:v>2.8014148351453017</c:v>
                </c:pt>
                <c:pt idx="5778">
                  <c:v>2.9035295859525601</c:v>
                </c:pt>
                <c:pt idx="5779">
                  <c:v>2.4185850617470641</c:v>
                </c:pt>
                <c:pt idx="5780">
                  <c:v>3.2944924137856511</c:v>
                </c:pt>
                <c:pt idx="5781">
                  <c:v>3.0030015963410319</c:v>
                </c:pt>
                <c:pt idx="5782">
                  <c:v>2.5138923146752767</c:v>
                </c:pt>
                <c:pt idx="5783">
                  <c:v>2.0286661480845218</c:v>
                </c:pt>
                <c:pt idx="5784">
                  <c:v>1.7417437586995679</c:v>
                </c:pt>
                <c:pt idx="5785">
                  <c:v>2.1294741388563061</c:v>
                </c:pt>
                <c:pt idx="5786">
                  <c:v>2.7160031204637569</c:v>
                </c:pt>
                <c:pt idx="5787">
                  <c:v>2.5203058454054412</c:v>
                </c:pt>
                <c:pt idx="5788">
                  <c:v>2.2269499132513819</c:v>
                </c:pt>
                <c:pt idx="5789">
                  <c:v>1.4474621378893882</c:v>
                </c:pt>
                <c:pt idx="5790">
                  <c:v>2.1321573233468816</c:v>
                </c:pt>
                <c:pt idx="5791">
                  <c:v>3.0097618957922343</c:v>
                </c:pt>
                <c:pt idx="5792">
                  <c:v>2.8155417514555237</c:v>
                </c:pt>
                <c:pt idx="5793">
                  <c:v>2.72239218970874</c:v>
                </c:pt>
                <c:pt idx="5794">
                  <c:v>3.108423014542856</c:v>
                </c:pt>
                <c:pt idx="5795">
                  <c:v>3.3981406874356281</c:v>
                </c:pt>
                <c:pt idx="5796">
                  <c:v>3.7929235288048648</c:v>
                </c:pt>
                <c:pt idx="5797">
                  <c:v>3.9917724821969891</c:v>
                </c:pt>
                <c:pt idx="5798">
                  <c:v>4.2840910707754905</c:v>
                </c:pt>
                <c:pt idx="5799">
                  <c:v>3.8918338564449608</c:v>
                </c:pt>
                <c:pt idx="5800">
                  <c:v>4.0921039260383312</c:v>
                </c:pt>
                <c:pt idx="5801">
                  <c:v>3.6015923285689619</c:v>
                </c:pt>
                <c:pt idx="5802">
                  <c:v>3.2148222329369536</c:v>
                </c:pt>
                <c:pt idx="5803">
                  <c:v>3.9988796828547892</c:v>
                </c:pt>
                <c:pt idx="5804">
                  <c:v>4.0971711133970885</c:v>
                </c:pt>
                <c:pt idx="5805">
                  <c:v>4.3887773866262396</c:v>
                </c:pt>
                <c:pt idx="5806">
                  <c:v>4.6809046922401727</c:v>
                </c:pt>
                <c:pt idx="5807">
                  <c:v>4.6786725669821934</c:v>
                </c:pt>
                <c:pt idx="5808">
                  <c:v>4.1880504894706432</c:v>
                </c:pt>
                <c:pt idx="5809">
                  <c:v>4.1859740806875463</c:v>
                </c:pt>
                <c:pt idx="5810">
                  <c:v>3.8959750724455726</c:v>
                </c:pt>
                <c:pt idx="5811">
                  <c:v>3.9884932602381138</c:v>
                </c:pt>
                <c:pt idx="5812">
                  <c:v>5.449122098386491</c:v>
                </c:pt>
                <c:pt idx="5813">
                  <c:v>4.4740277706230929</c:v>
                </c:pt>
                <c:pt idx="5814">
                  <c:v>4.3780630763052653</c:v>
                </c:pt>
                <c:pt idx="5815">
                  <c:v>3.9931135157067361</c:v>
                </c:pt>
                <c:pt idx="5816">
                  <c:v>3.7962235028336559</c:v>
                </c:pt>
                <c:pt idx="5817">
                  <c:v>3.7919089040692895</c:v>
                </c:pt>
                <c:pt idx="5818">
                  <c:v>3.0047922026019229</c:v>
                </c:pt>
                <c:pt idx="5819">
                  <c:v>3.0968514523399175</c:v>
                </c:pt>
                <c:pt idx="5820">
                  <c:v>3.4781183359796302</c:v>
                </c:pt>
                <c:pt idx="5821">
                  <c:v>3.5724891413000086</c:v>
                </c:pt>
                <c:pt idx="5822">
                  <c:v>3.3767494906593125</c:v>
                </c:pt>
                <c:pt idx="5823">
                  <c:v>3.9565178379586361</c:v>
                </c:pt>
                <c:pt idx="5824">
                  <c:v>3.7679795828706193</c:v>
                </c:pt>
                <c:pt idx="5825">
                  <c:v>3.0857090637733453</c:v>
                </c:pt>
                <c:pt idx="5826">
                  <c:v>3.5686782332672711</c:v>
                </c:pt>
                <c:pt idx="5827">
                  <c:v>2.6979400090148697</c:v>
                </c:pt>
                <c:pt idx="5828">
                  <c:v>1.9196247491683516</c:v>
                </c:pt>
                <c:pt idx="5829">
                  <c:v>1.3361388702293355</c:v>
                </c:pt>
                <c:pt idx="5830">
                  <c:v>0.84821413594905293</c:v>
                </c:pt>
                <c:pt idx="5831">
                  <c:v>1.9130956611367254</c:v>
                </c:pt>
                <c:pt idx="5832">
                  <c:v>1.3276593880208323</c:v>
                </c:pt>
                <c:pt idx="5833">
                  <c:v>1.3252034719070227</c:v>
                </c:pt>
                <c:pt idx="5834">
                  <c:v>1.9036953180640401</c:v>
                </c:pt>
                <c:pt idx="5835">
                  <c:v>1.7161212663197887</c:v>
                </c:pt>
                <c:pt idx="5836">
                  <c:v>1.4261091951496276</c:v>
                </c:pt>
                <c:pt idx="5837">
                  <c:v>1.428509948368776</c:v>
                </c:pt>
                <c:pt idx="5838">
                  <c:v>1.5280975541406205</c:v>
                </c:pt>
                <c:pt idx="5839">
                  <c:v>1.7180349696506443</c:v>
                </c:pt>
                <c:pt idx="5840">
                  <c:v>2.9673886095943858</c:v>
                </c:pt>
                <c:pt idx="5841">
                  <c:v>3.5486010147253815</c:v>
                </c:pt>
                <c:pt idx="5842">
                  <c:v>3.1560975214820974</c:v>
                </c:pt>
                <c:pt idx="5843">
                  <c:v>2.5828157346006222</c:v>
                </c:pt>
                <c:pt idx="5844">
                  <c:v>2.7780857218874941</c:v>
                </c:pt>
                <c:pt idx="5845">
                  <c:v>2.5815716492489069</c:v>
                </c:pt>
                <c:pt idx="5846">
                  <c:v>2.4815251523913315</c:v>
                </c:pt>
                <c:pt idx="5847">
                  <c:v>3.2575236319176706</c:v>
                </c:pt>
                <c:pt idx="5848">
                  <c:v>3.1562625823449904</c:v>
                </c:pt>
                <c:pt idx="5849">
                  <c:v>2.4729396394327696</c:v>
                </c:pt>
                <c:pt idx="5850">
                  <c:v>2.6638843531984584</c:v>
                </c:pt>
                <c:pt idx="5851">
                  <c:v>3.0472528536754071</c:v>
                </c:pt>
                <c:pt idx="5852">
                  <c:v>2.6573771725357855</c:v>
                </c:pt>
                <c:pt idx="5853">
                  <c:v>2.8498426252502278</c:v>
                </c:pt>
                <c:pt idx="5854">
                  <c:v>2.7564295406015473</c:v>
                </c:pt>
                <c:pt idx="5855">
                  <c:v>2.7602143852747876</c:v>
                </c:pt>
                <c:pt idx="5856">
                  <c:v>2.6640106652544908</c:v>
                </c:pt>
                <c:pt idx="5857">
                  <c:v>2.9576149009618748</c:v>
                </c:pt>
                <c:pt idx="5858">
                  <c:v>2.7644282408357475</c:v>
                </c:pt>
                <c:pt idx="5859">
                  <c:v>2.7597424056369939</c:v>
                </c:pt>
                <c:pt idx="5860">
                  <c:v>3.1482670441944367</c:v>
                </c:pt>
                <c:pt idx="5861">
                  <c:v>3.2495691553752475</c:v>
                </c:pt>
                <c:pt idx="5862">
                  <c:v>2.6691365092473558</c:v>
                </c:pt>
                <c:pt idx="5863">
                  <c:v>2.1876658588128235</c:v>
                </c:pt>
                <c:pt idx="5864">
                  <c:v>2.2804527880363907</c:v>
                </c:pt>
                <c:pt idx="5865">
                  <c:v>2.3774750510054998</c:v>
                </c:pt>
                <c:pt idx="5866">
                  <c:v>1.9924714226385287</c:v>
                </c:pt>
                <c:pt idx="5867">
                  <c:v>2.95349458204926</c:v>
                </c:pt>
                <c:pt idx="5868">
                  <c:v>2.2769788267988744</c:v>
                </c:pt>
                <c:pt idx="5869">
                  <c:v>2.2803373366295427</c:v>
                </c:pt>
                <c:pt idx="5870">
                  <c:v>2.5726184689881406</c:v>
                </c:pt>
                <c:pt idx="5871">
                  <c:v>2.47761005379594</c:v>
                </c:pt>
                <c:pt idx="5872">
                  <c:v>1.3183442319002729</c:v>
                </c:pt>
                <c:pt idx="5873">
                  <c:v>1.4164781951217444</c:v>
                </c:pt>
                <c:pt idx="5874">
                  <c:v>1.5123422309134618</c:v>
                </c:pt>
                <c:pt idx="5875">
                  <c:v>1.0315070674657252</c:v>
                </c:pt>
                <c:pt idx="5876">
                  <c:v>1.320545418789818</c:v>
                </c:pt>
                <c:pt idx="5877">
                  <c:v>1.6114129816057485</c:v>
                </c:pt>
                <c:pt idx="5878">
                  <c:v>1.7043286393204207</c:v>
                </c:pt>
                <c:pt idx="5879">
                  <c:v>1.8015929811290285</c:v>
                </c:pt>
                <c:pt idx="5880">
                  <c:v>1.2272889649335204</c:v>
                </c:pt>
                <c:pt idx="5881">
                  <c:v>1.1278978541022844</c:v>
                </c:pt>
                <c:pt idx="5882">
                  <c:v>1.2253586422653002</c:v>
                </c:pt>
                <c:pt idx="5883">
                  <c:v>1.1274708967059703</c:v>
                </c:pt>
                <c:pt idx="5884">
                  <c:v>0.74654523693995678</c:v>
                </c:pt>
                <c:pt idx="5885">
                  <c:v>1.0363323629575147</c:v>
                </c:pt>
                <c:pt idx="5886">
                  <c:v>1.2284424140317325</c:v>
                </c:pt>
                <c:pt idx="5887">
                  <c:v>1.0344634152956165</c:v>
                </c:pt>
                <c:pt idx="5888">
                  <c:v>1.3252433820256322</c:v>
                </c:pt>
                <c:pt idx="5889">
                  <c:v>1.0344884196243165</c:v>
                </c:pt>
                <c:pt idx="5890">
                  <c:v>1.1329010420910599</c:v>
                </c:pt>
                <c:pt idx="5891">
                  <c:v>1.6122834359222329</c:v>
                </c:pt>
                <c:pt idx="5892">
                  <c:v>1.3216357086764761</c:v>
                </c:pt>
                <c:pt idx="5893">
                  <c:v>1.0297505121809083</c:v>
                </c:pt>
                <c:pt idx="5894">
                  <c:v>1.0297146712692948</c:v>
                </c:pt>
                <c:pt idx="5895">
                  <c:v>1.2218525261200859</c:v>
                </c:pt>
                <c:pt idx="5896">
                  <c:v>0.73698923749386414</c:v>
                </c:pt>
                <c:pt idx="5897">
                  <c:v>0.83730906821196549</c:v>
                </c:pt>
                <c:pt idx="5898">
                  <c:v>0.35538728248743923</c:v>
                </c:pt>
                <c:pt idx="5899">
                  <c:v>0.93021768885541145</c:v>
                </c:pt>
                <c:pt idx="5900">
                  <c:v>0.63957342847056253</c:v>
                </c:pt>
                <c:pt idx="5901">
                  <c:v>0.93244685349356371</c:v>
                </c:pt>
                <c:pt idx="5902">
                  <c:v>0.162589183454801</c:v>
                </c:pt>
                <c:pt idx="5903">
                  <c:v>-0.13037026601704693</c:v>
                </c:pt>
                <c:pt idx="5904">
                  <c:v>-0.51124999713033092</c:v>
                </c:pt>
                <c:pt idx="5905">
                  <c:v>-2.8665316402211521E-2</c:v>
                </c:pt>
                <c:pt idx="5906">
                  <c:v>-0.50880398949039851</c:v>
                </c:pt>
                <c:pt idx="5907">
                  <c:v>-0.21858165943848604</c:v>
                </c:pt>
                <c:pt idx="5908">
                  <c:v>-0.120528374747627</c:v>
                </c:pt>
                <c:pt idx="5909">
                  <c:v>-0.50602211033053845</c:v>
                </c:pt>
                <c:pt idx="5910">
                  <c:v>-2.2549162408564662E-2</c:v>
                </c:pt>
                <c:pt idx="5911">
                  <c:v>-0.69842337324340698</c:v>
                </c:pt>
                <c:pt idx="5912">
                  <c:v>-0.98271774456008221</c:v>
                </c:pt>
                <c:pt idx="5913">
                  <c:v>-0.31779185190057219</c:v>
                </c:pt>
                <c:pt idx="5914">
                  <c:v>-0.31408300702474495</c:v>
                </c:pt>
                <c:pt idx="5915">
                  <c:v>6.6892170375946067E-2</c:v>
                </c:pt>
                <c:pt idx="5916">
                  <c:v>-0.12671531785268192</c:v>
                </c:pt>
                <c:pt idx="5917">
                  <c:v>-0.51029857267629175</c:v>
                </c:pt>
                <c:pt idx="5918">
                  <c:v>-0.31531369658241537</c:v>
                </c:pt>
                <c:pt idx="5919">
                  <c:v>-0.31270487387851675</c:v>
                </c:pt>
                <c:pt idx="5920">
                  <c:v>-0.50236041779311436</c:v>
                </c:pt>
                <c:pt idx="5921">
                  <c:v>-0.21353168598489611</c:v>
                </c:pt>
                <c:pt idx="5922">
                  <c:v>-0.31273747871647445</c:v>
                </c:pt>
                <c:pt idx="5923">
                  <c:v>-0.50352490741835065</c:v>
                </c:pt>
                <c:pt idx="5924">
                  <c:v>-0.50331355112846488</c:v>
                </c:pt>
                <c:pt idx="5925">
                  <c:v>-0.69392237658074096</c:v>
                </c:pt>
                <c:pt idx="5926">
                  <c:v>-0.40664596460703012</c:v>
                </c:pt>
                <c:pt idx="5927">
                  <c:v>7.4132809809738839E-2</c:v>
                </c:pt>
                <c:pt idx="5928">
                  <c:v>7.1707439269995635E-2</c:v>
                </c:pt>
                <c:pt idx="5929">
                  <c:v>0.2676428670154487</c:v>
                </c:pt>
                <c:pt idx="5930">
                  <c:v>-0.11933059230312712</c:v>
                </c:pt>
                <c:pt idx="5931">
                  <c:v>0.26169847851980199</c:v>
                </c:pt>
                <c:pt idx="5932">
                  <c:v>1.0304975057863646</c:v>
                </c:pt>
                <c:pt idx="5933">
                  <c:v>0.74121270920652604</c:v>
                </c:pt>
                <c:pt idx="5934">
                  <c:v>0.64552547580120423</c:v>
                </c:pt>
                <c:pt idx="5935">
                  <c:v>1.3209667176693844</c:v>
                </c:pt>
                <c:pt idx="5936">
                  <c:v>0.74367984106731877</c:v>
                </c:pt>
                <c:pt idx="5937">
                  <c:v>1.2219075617185404</c:v>
                </c:pt>
                <c:pt idx="5938">
                  <c:v>1.8006164484113638</c:v>
                </c:pt>
                <c:pt idx="5939">
                  <c:v>1.8969566199841421</c:v>
                </c:pt>
                <c:pt idx="5940">
                  <c:v>1.9908193182792089</c:v>
                </c:pt>
                <c:pt idx="5941">
                  <c:v>2.5667587107897396</c:v>
                </c:pt>
                <c:pt idx="5942">
                  <c:v>2.4714946931149422</c:v>
                </c:pt>
                <c:pt idx="5943">
                  <c:v>1.7955557176249104</c:v>
                </c:pt>
                <c:pt idx="5944">
                  <c:v>2.0851684042455187</c:v>
                </c:pt>
                <c:pt idx="5945">
                  <c:v>2.0862566419301571</c:v>
                </c:pt>
                <c:pt idx="5946">
                  <c:v>1.7009361349929468</c:v>
                </c:pt>
                <c:pt idx="5947">
                  <c:v>1.2189176261200061</c:v>
                </c:pt>
                <c:pt idx="5948">
                  <c:v>1.6996110729707328</c:v>
                </c:pt>
                <c:pt idx="5949">
                  <c:v>1.9917318256203973</c:v>
                </c:pt>
                <c:pt idx="5950">
                  <c:v>1.5145213371610831</c:v>
                </c:pt>
                <c:pt idx="5951">
                  <c:v>1.7979019949541151</c:v>
                </c:pt>
                <c:pt idx="5952">
                  <c:v>1.7976204326433618</c:v>
                </c:pt>
                <c:pt idx="5953">
                  <c:v>1.8945524402971787</c:v>
                </c:pt>
                <c:pt idx="5954">
                  <c:v>2.1831097571023133</c:v>
                </c:pt>
                <c:pt idx="5955">
                  <c:v>2.3723082777186382</c:v>
                </c:pt>
                <c:pt idx="5956">
                  <c:v>2.7561785570345916</c:v>
                </c:pt>
                <c:pt idx="5957">
                  <c:v>2.6609509321475127</c:v>
                </c:pt>
                <c:pt idx="5958">
                  <c:v>2.7632656630646073</c:v>
                </c:pt>
                <c:pt idx="5959">
                  <c:v>2.9562747269229606</c:v>
                </c:pt>
                <c:pt idx="5960">
                  <c:v>2.7575872377327606</c:v>
                </c:pt>
                <c:pt idx="5961">
                  <c:v>2.6652636432637884</c:v>
                </c:pt>
                <c:pt idx="5962">
                  <c:v>2.8627043257123028</c:v>
                </c:pt>
                <c:pt idx="5963">
                  <c:v>2.6713118413723898</c:v>
                </c:pt>
                <c:pt idx="5964">
                  <c:v>2.4771011186372238</c:v>
                </c:pt>
                <c:pt idx="5965">
                  <c:v>2.3787847826532977</c:v>
                </c:pt>
                <c:pt idx="5966">
                  <c:v>2.2831037622845618</c:v>
                </c:pt>
                <c:pt idx="5967">
                  <c:v>2.7647237936243338</c:v>
                </c:pt>
                <c:pt idx="5968">
                  <c:v>3.0520953262180055</c:v>
                </c:pt>
                <c:pt idx="5969">
                  <c:v>2.762809185795625</c:v>
                </c:pt>
                <c:pt idx="5970">
                  <c:v>2.8626010200556737</c:v>
                </c:pt>
                <c:pt idx="5971">
                  <c:v>2.4741843720501961</c:v>
                </c:pt>
                <c:pt idx="5972">
                  <c:v>2.8595629890768572</c:v>
                </c:pt>
                <c:pt idx="5973">
                  <c:v>2.9581225317229518</c:v>
                </c:pt>
                <c:pt idx="5974">
                  <c:v>2.6638480442514303</c:v>
                </c:pt>
                <c:pt idx="5975">
                  <c:v>2.3819677602364822</c:v>
                </c:pt>
                <c:pt idx="5976">
                  <c:v>2.6716034820382331</c:v>
                </c:pt>
                <c:pt idx="5977">
                  <c:v>2.9635087267023552</c:v>
                </c:pt>
                <c:pt idx="5978">
                  <c:v>2.7744150647108063</c:v>
                </c:pt>
                <c:pt idx="5979">
                  <c:v>2.5783083112634975</c:v>
                </c:pt>
                <c:pt idx="5980">
                  <c:v>2.5814733098981555</c:v>
                </c:pt>
                <c:pt idx="5981">
                  <c:v>2.1897951277302101</c:v>
                </c:pt>
                <c:pt idx="5982">
                  <c:v>2.7710955183353487</c:v>
                </c:pt>
                <c:pt idx="5983">
                  <c:v>2.3857455089897388</c:v>
                </c:pt>
                <c:pt idx="5984">
                  <c:v>2.2875001410180009</c:v>
                </c:pt>
                <c:pt idx="5985">
                  <c:v>2.2864109320939443</c:v>
                </c:pt>
                <c:pt idx="5986">
                  <c:v>2.2850452432041073</c:v>
                </c:pt>
                <c:pt idx="5987">
                  <c:v>2.088623033007234</c:v>
                </c:pt>
                <c:pt idx="5988">
                  <c:v>1.6998931469889145</c:v>
                </c:pt>
                <c:pt idx="5989">
                  <c:v>0.92182166707825197</c:v>
                </c:pt>
                <c:pt idx="5990">
                  <c:v>2.0818552068184313</c:v>
                </c:pt>
                <c:pt idx="5991">
                  <c:v>1.2139962783234775</c:v>
                </c:pt>
                <c:pt idx="5992">
                  <c:v>0.53769793898733309</c:v>
                </c:pt>
                <c:pt idx="5993">
                  <c:v>0.92712722216414323</c:v>
                </c:pt>
                <c:pt idx="5994">
                  <c:v>0.54124017688906323</c:v>
                </c:pt>
                <c:pt idx="5995">
                  <c:v>0.63399208758193104</c:v>
                </c:pt>
                <c:pt idx="5996">
                  <c:v>1.0225767701673625</c:v>
                </c:pt>
                <c:pt idx="5997">
                  <c:v>0.43985386333973192</c:v>
                </c:pt>
                <c:pt idx="5998">
                  <c:v>0.14921457242179548</c:v>
                </c:pt>
                <c:pt idx="5999">
                  <c:v>0.24334495458912508</c:v>
                </c:pt>
                <c:pt idx="6000">
                  <c:v>0.73086807113600682</c:v>
                </c:pt>
                <c:pt idx="6001">
                  <c:v>0.43769944515889314</c:v>
                </c:pt>
                <c:pt idx="6002">
                  <c:v>0.34732986703138552</c:v>
                </c:pt>
                <c:pt idx="6003">
                  <c:v>0.44010478028422467</c:v>
                </c:pt>
                <c:pt idx="6004">
                  <c:v>0.92656069129251195</c:v>
                </c:pt>
                <c:pt idx="6005">
                  <c:v>0.63334575440864194</c:v>
                </c:pt>
                <c:pt idx="6006">
                  <c:v>0.63089124051525891</c:v>
                </c:pt>
                <c:pt idx="6007">
                  <c:v>4.9050075993365985E-2</c:v>
                </c:pt>
                <c:pt idx="6008">
                  <c:v>-0.53128659338673967</c:v>
                </c:pt>
                <c:pt idx="6009">
                  <c:v>-0.62636306804204134</c:v>
                </c:pt>
                <c:pt idx="6010">
                  <c:v>-1.208510612535727</c:v>
                </c:pt>
                <c:pt idx="6011">
                  <c:v>-1.01592501750925</c:v>
                </c:pt>
                <c:pt idx="6012">
                  <c:v>-1.5014487531568779</c:v>
                </c:pt>
                <c:pt idx="6013">
                  <c:v>-1.4057784543088068</c:v>
                </c:pt>
                <c:pt idx="6014">
                  <c:v>-1.1125253316758539</c:v>
                </c:pt>
                <c:pt idx="6015">
                  <c:v>-1.0174117239302964</c:v>
                </c:pt>
                <c:pt idx="6016">
                  <c:v>-0.63057302898781331</c:v>
                </c:pt>
                <c:pt idx="6017">
                  <c:v>4.4046953047987357E-2</c:v>
                </c:pt>
                <c:pt idx="6018">
                  <c:v>-0.53323175838939774</c:v>
                </c:pt>
                <c:pt idx="6019">
                  <c:v>-0.43443488817362291</c:v>
                </c:pt>
                <c:pt idx="6020">
                  <c:v>-0.92090435205118759</c:v>
                </c:pt>
                <c:pt idx="6021">
                  <c:v>-0.92620197782555447</c:v>
                </c:pt>
                <c:pt idx="6022">
                  <c:v>-0.82635086038116756</c:v>
                </c:pt>
                <c:pt idx="6023">
                  <c:v>-1.0219824448466748</c:v>
                </c:pt>
                <c:pt idx="6024">
                  <c:v>-1.1185979951068983</c:v>
                </c:pt>
                <c:pt idx="6025">
                  <c:v>-0.53793296882290587</c:v>
                </c:pt>
                <c:pt idx="6026">
                  <c:v>-0.54315121087728713</c:v>
                </c:pt>
                <c:pt idx="6027">
                  <c:v>-0.74042021801362279</c:v>
                </c:pt>
                <c:pt idx="6028">
                  <c:v>-0.54447770065573564</c:v>
                </c:pt>
                <c:pt idx="6029">
                  <c:v>-0.53820225920889464</c:v>
                </c:pt>
                <c:pt idx="6030">
                  <c:v>-0.73525164832983658</c:v>
                </c:pt>
                <c:pt idx="6031">
                  <c:v>-0.73379221865479582</c:v>
                </c:pt>
                <c:pt idx="6032">
                  <c:v>-1.2177380714627293</c:v>
                </c:pt>
                <c:pt idx="6033">
                  <c:v>-1.0258109174432966</c:v>
                </c:pt>
                <c:pt idx="6034">
                  <c:v>-0.34709192192482929</c:v>
                </c:pt>
                <c:pt idx="6035">
                  <c:v>-0.15155599681444923</c:v>
                </c:pt>
                <c:pt idx="6036">
                  <c:v>0.81482236056590818</c:v>
                </c:pt>
                <c:pt idx="6037">
                  <c:v>1.2034657074972559</c:v>
                </c:pt>
                <c:pt idx="6038">
                  <c:v>1.0051369391315015</c:v>
                </c:pt>
                <c:pt idx="6039">
                  <c:v>0.81316865096583324</c:v>
                </c:pt>
                <c:pt idx="6040">
                  <c:v>0.72006222006442078</c:v>
                </c:pt>
                <c:pt idx="6041">
                  <c:v>1.0118015736794581</c:v>
                </c:pt>
                <c:pt idx="6042">
                  <c:v>0.81350489405513238</c:v>
                </c:pt>
                <c:pt idx="6043">
                  <c:v>0.32723271007671129</c:v>
                </c:pt>
                <c:pt idx="6044">
                  <c:v>-0.64942902916544709</c:v>
                </c:pt>
                <c:pt idx="6045">
                  <c:v>-0.84428915654870407</c:v>
                </c:pt>
                <c:pt idx="6046">
                  <c:v>-1.3355389346578015</c:v>
                </c:pt>
                <c:pt idx="6047">
                  <c:v>-3.195536188571773</c:v>
                </c:pt>
                <c:pt idx="6048">
                  <c:v>-2.4095677227368388</c:v>
                </c:pt>
                <c:pt idx="6049">
                  <c:v>-1.3307344928949802</c:v>
                </c:pt>
                <c:pt idx="6050">
                  <c:v>-1.0392881560237079</c:v>
                </c:pt>
                <c:pt idx="6051">
                  <c:v>1.1166041523034391</c:v>
                </c:pt>
                <c:pt idx="6052">
                  <c:v>2.2889769832415436</c:v>
                </c:pt>
                <c:pt idx="6053">
                  <c:v>5.4270720089757791</c:v>
                </c:pt>
                <c:pt idx="6054">
                  <c:v>7.4805098500058307</c:v>
                </c:pt>
                <c:pt idx="6055">
                  <c:v>6.7030128869652161</c:v>
                </c:pt>
                <c:pt idx="6056">
                  <c:v>7.2858014714444899</c:v>
                </c:pt>
                <c:pt idx="6057">
                  <c:v>4.7434283717719703</c:v>
                </c:pt>
                <c:pt idx="6058">
                  <c:v>3.6715692790245269</c:v>
                </c:pt>
                <c:pt idx="6059">
                  <c:v>6.0229208991255216</c:v>
                </c:pt>
                <c:pt idx="6060">
                  <c:v>6.1164206563503694</c:v>
                </c:pt>
                <c:pt idx="6061">
                  <c:v>6.6023549065508602</c:v>
                </c:pt>
                <c:pt idx="6062">
                  <c:v>10.117191526242721</c:v>
                </c:pt>
                <c:pt idx="6063">
                  <c:v>11.580781705412235</c:v>
                </c:pt>
                <c:pt idx="6064">
                  <c:v>13.444952190981343</c:v>
                </c:pt>
                <c:pt idx="6065">
                  <c:v>11.698519913299972</c:v>
                </c:pt>
                <c:pt idx="6066">
                  <c:v>9.0589789501833895</c:v>
                </c:pt>
                <c:pt idx="6067">
                  <c:v>9.4421958316060817</c:v>
                </c:pt>
                <c:pt idx="6068">
                  <c:v>6.2051737833914435</c:v>
                </c:pt>
                <c:pt idx="6069">
                  <c:v>5.2197618098545959</c:v>
                </c:pt>
                <c:pt idx="6070">
                  <c:v>4.6294941365636308</c:v>
                </c:pt>
                <c:pt idx="6071">
                  <c:v>1.9852595596544025</c:v>
                </c:pt>
                <c:pt idx="6072">
                  <c:v>0.71507652867799243</c:v>
                </c:pt>
                <c:pt idx="6073">
                  <c:v>1.3060941995039708</c:v>
                </c:pt>
                <c:pt idx="6074">
                  <c:v>1.7981261521849639</c:v>
                </c:pt>
                <c:pt idx="6075">
                  <c:v>3.0681265449546289</c:v>
                </c:pt>
                <c:pt idx="6076">
                  <c:v>5.0379817574006847</c:v>
                </c:pt>
                <c:pt idx="6077">
                  <c:v>6.8976288338581462</c:v>
                </c:pt>
                <c:pt idx="6078">
                  <c:v>6.9069642170553571</c:v>
                </c:pt>
                <c:pt idx="6079">
                  <c:v>8.8723472307826619</c:v>
                </c:pt>
                <c:pt idx="6080">
                  <c:v>5.3344659119235489</c:v>
                </c:pt>
                <c:pt idx="6081">
                  <c:v>6.7084921376102802</c:v>
                </c:pt>
                <c:pt idx="6082">
                  <c:v>13.970415863165204</c:v>
                </c:pt>
                <c:pt idx="6083">
                  <c:v>10.928869082078332</c:v>
                </c:pt>
                <c:pt idx="6084">
                  <c:v>12.497878338609455</c:v>
                </c:pt>
                <c:pt idx="6085">
                  <c:v>19.360391470146936</c:v>
                </c:pt>
                <c:pt idx="6086">
                  <c:v>18.671344439191298</c:v>
                </c:pt>
                <c:pt idx="6087">
                  <c:v>18.47360433704273</c:v>
                </c:pt>
                <c:pt idx="6088">
                  <c:v>29.846532873894997</c:v>
                </c:pt>
                <c:pt idx="6089">
                  <c:v>32.380460043476383</c:v>
                </c:pt>
                <c:pt idx="6090">
                  <c:v>35.880478983231257</c:v>
                </c:pt>
              </c:numCache>
            </c:numRef>
          </c:yVal>
          <c:smooth val="1"/>
        </c:ser>
        <c:dLbls>
          <c:showLegendKey val="0"/>
          <c:showVal val="0"/>
          <c:showCatName val="0"/>
          <c:showSerName val="0"/>
          <c:showPercent val="0"/>
          <c:showBubbleSize val="0"/>
        </c:dLbls>
        <c:axId val="164763472"/>
        <c:axId val="116325024"/>
      </c:scatterChart>
      <c:scatterChart>
        <c:scatterStyle val="smoothMarker"/>
        <c:varyColors val="0"/>
        <c:ser>
          <c:idx val="1"/>
          <c:order val="1"/>
          <c:tx>
            <c:v>Pressure at Balloon</c:v>
          </c:tx>
          <c:marker>
            <c:symbol val="none"/>
          </c:marker>
          <c:xVal>
            <c:numRef>
              <c:f>'[9April2015DataAnalysis.xls]TeensyCard1_balloon'!$C$23:$C$6114</c:f>
              <c:numCache>
                <c:formatCode>m/dd\ hh:mm</c:formatCode>
                <c:ptCount val="6092"/>
                <c:pt idx="0">
                  <c:v>42103.526759259257</c:v>
                </c:pt>
                <c:pt idx="1">
                  <c:v>42103.526817129627</c:v>
                </c:pt>
                <c:pt idx="2">
                  <c:v>42103.526875000003</c:v>
                </c:pt>
                <c:pt idx="3">
                  <c:v>42103.526921296296</c:v>
                </c:pt>
                <c:pt idx="4">
                  <c:v>42103.526979166665</c:v>
                </c:pt>
                <c:pt idx="5">
                  <c:v>42103.527037037034</c:v>
                </c:pt>
                <c:pt idx="6">
                  <c:v>42103.527094907404</c:v>
                </c:pt>
                <c:pt idx="7">
                  <c:v>42103.527141203704</c:v>
                </c:pt>
                <c:pt idx="8">
                  <c:v>42103.527199074073</c:v>
                </c:pt>
                <c:pt idx="9">
                  <c:v>42103.527256944442</c:v>
                </c:pt>
                <c:pt idx="10">
                  <c:v>42103.527303240742</c:v>
                </c:pt>
                <c:pt idx="11">
                  <c:v>42103.527361111112</c:v>
                </c:pt>
                <c:pt idx="12">
                  <c:v>42103.527418981481</c:v>
                </c:pt>
                <c:pt idx="13">
                  <c:v>42103.52747685185</c:v>
                </c:pt>
                <c:pt idx="14">
                  <c:v>42103.52752314815</c:v>
                </c:pt>
                <c:pt idx="15">
                  <c:v>42103.527581018519</c:v>
                </c:pt>
                <c:pt idx="16">
                  <c:v>42103.527638888889</c:v>
                </c:pt>
                <c:pt idx="17">
                  <c:v>42103.527685185189</c:v>
                </c:pt>
                <c:pt idx="18">
                  <c:v>42103.527743055558</c:v>
                </c:pt>
                <c:pt idx="19">
                  <c:v>42103.527800925927</c:v>
                </c:pt>
                <c:pt idx="20">
                  <c:v>42103.527858796297</c:v>
                </c:pt>
                <c:pt idx="21">
                  <c:v>42103.527905092589</c:v>
                </c:pt>
                <c:pt idx="22">
                  <c:v>42103.527962962966</c:v>
                </c:pt>
                <c:pt idx="23">
                  <c:v>42103.528020833335</c:v>
                </c:pt>
                <c:pt idx="24">
                  <c:v>42103.528067129628</c:v>
                </c:pt>
                <c:pt idx="25">
                  <c:v>42103.528124999997</c:v>
                </c:pt>
                <c:pt idx="26">
                  <c:v>42103.528182870374</c:v>
                </c:pt>
                <c:pt idx="27">
                  <c:v>42103.528240740743</c:v>
                </c:pt>
                <c:pt idx="28">
                  <c:v>42103.528287037036</c:v>
                </c:pt>
                <c:pt idx="29">
                  <c:v>42103.528344907405</c:v>
                </c:pt>
                <c:pt idx="30">
                  <c:v>42103.528402777774</c:v>
                </c:pt>
                <c:pt idx="31">
                  <c:v>42103.528460648151</c:v>
                </c:pt>
                <c:pt idx="32">
                  <c:v>42103.528506944444</c:v>
                </c:pt>
                <c:pt idx="33">
                  <c:v>42103.528564814813</c:v>
                </c:pt>
                <c:pt idx="34">
                  <c:v>42103.528622685182</c:v>
                </c:pt>
                <c:pt idx="35">
                  <c:v>42103.528668981482</c:v>
                </c:pt>
                <c:pt idx="36">
                  <c:v>42103.528726851851</c:v>
                </c:pt>
                <c:pt idx="37">
                  <c:v>42103.528784722221</c:v>
                </c:pt>
                <c:pt idx="38">
                  <c:v>42103.52884259259</c:v>
                </c:pt>
                <c:pt idx="39">
                  <c:v>42103.52888888889</c:v>
                </c:pt>
                <c:pt idx="40">
                  <c:v>42103.528946759259</c:v>
                </c:pt>
                <c:pt idx="41">
                  <c:v>42103.529004629629</c:v>
                </c:pt>
                <c:pt idx="42">
                  <c:v>42103.529050925928</c:v>
                </c:pt>
                <c:pt idx="43">
                  <c:v>42103.529108796298</c:v>
                </c:pt>
                <c:pt idx="44">
                  <c:v>42103.529166666667</c:v>
                </c:pt>
                <c:pt idx="45">
                  <c:v>42103.529224537036</c:v>
                </c:pt>
                <c:pt idx="46">
                  <c:v>42103.529270833336</c:v>
                </c:pt>
                <c:pt idx="47">
                  <c:v>42103.529328703706</c:v>
                </c:pt>
                <c:pt idx="48">
                  <c:v>42103.529386574075</c:v>
                </c:pt>
                <c:pt idx="49">
                  <c:v>42103.529432870368</c:v>
                </c:pt>
                <c:pt idx="50">
                  <c:v>42103.529490740744</c:v>
                </c:pt>
                <c:pt idx="51">
                  <c:v>42103.529548611114</c:v>
                </c:pt>
                <c:pt idx="52">
                  <c:v>42103.529606481483</c:v>
                </c:pt>
                <c:pt idx="53">
                  <c:v>42103.529652777775</c:v>
                </c:pt>
                <c:pt idx="54">
                  <c:v>42103.529710648145</c:v>
                </c:pt>
                <c:pt idx="55">
                  <c:v>42103.529768518521</c:v>
                </c:pt>
                <c:pt idx="56">
                  <c:v>42103.529826388891</c:v>
                </c:pt>
                <c:pt idx="57">
                  <c:v>42103.529872685183</c:v>
                </c:pt>
                <c:pt idx="58">
                  <c:v>42103.529930555553</c:v>
                </c:pt>
                <c:pt idx="59">
                  <c:v>42103.529988425929</c:v>
                </c:pt>
                <c:pt idx="60">
                  <c:v>42103.530034722222</c:v>
                </c:pt>
                <c:pt idx="61">
                  <c:v>42103.530092592591</c:v>
                </c:pt>
                <c:pt idx="62">
                  <c:v>42103.530150462961</c:v>
                </c:pt>
                <c:pt idx="63">
                  <c:v>42103.53020833333</c:v>
                </c:pt>
                <c:pt idx="64">
                  <c:v>42103.53025462963</c:v>
                </c:pt>
                <c:pt idx="65">
                  <c:v>42103.530312499999</c:v>
                </c:pt>
                <c:pt idx="66">
                  <c:v>42103.530370370368</c:v>
                </c:pt>
                <c:pt idx="67">
                  <c:v>42103.530416666668</c:v>
                </c:pt>
                <c:pt idx="68">
                  <c:v>42103.530474537038</c:v>
                </c:pt>
                <c:pt idx="69">
                  <c:v>42103.530532407407</c:v>
                </c:pt>
                <c:pt idx="70">
                  <c:v>42103.530590277776</c:v>
                </c:pt>
                <c:pt idx="71">
                  <c:v>42103.530636574076</c:v>
                </c:pt>
                <c:pt idx="72">
                  <c:v>42103.530694444446</c:v>
                </c:pt>
                <c:pt idx="73">
                  <c:v>42103.530752314815</c:v>
                </c:pt>
                <c:pt idx="74">
                  <c:v>42103.530798611115</c:v>
                </c:pt>
                <c:pt idx="75">
                  <c:v>42103.530856481484</c:v>
                </c:pt>
                <c:pt idx="76">
                  <c:v>42103.530914351853</c:v>
                </c:pt>
                <c:pt idx="77">
                  <c:v>42103.530972222223</c:v>
                </c:pt>
                <c:pt idx="78">
                  <c:v>42103.531018518515</c:v>
                </c:pt>
                <c:pt idx="79">
                  <c:v>42103.531076388892</c:v>
                </c:pt>
                <c:pt idx="80">
                  <c:v>42103.531134259261</c:v>
                </c:pt>
                <c:pt idx="81">
                  <c:v>42103.531192129631</c:v>
                </c:pt>
                <c:pt idx="82">
                  <c:v>42103.531238425923</c:v>
                </c:pt>
                <c:pt idx="83">
                  <c:v>42103.5312962963</c:v>
                </c:pt>
                <c:pt idx="84">
                  <c:v>42103.531354166669</c:v>
                </c:pt>
                <c:pt idx="85">
                  <c:v>42103.531400462962</c:v>
                </c:pt>
                <c:pt idx="86">
                  <c:v>42103.531458333331</c:v>
                </c:pt>
                <c:pt idx="87">
                  <c:v>42103.5315162037</c:v>
                </c:pt>
                <c:pt idx="88">
                  <c:v>42103.531574074077</c:v>
                </c:pt>
                <c:pt idx="89">
                  <c:v>42103.53162037037</c:v>
                </c:pt>
                <c:pt idx="90">
                  <c:v>42103.531678240739</c:v>
                </c:pt>
                <c:pt idx="91">
                  <c:v>42103.531736111108</c:v>
                </c:pt>
                <c:pt idx="92">
                  <c:v>42103.531793981485</c:v>
                </c:pt>
                <c:pt idx="93">
                  <c:v>42103.531840277778</c:v>
                </c:pt>
                <c:pt idx="94">
                  <c:v>42103.531898148147</c:v>
                </c:pt>
                <c:pt idx="95">
                  <c:v>42103.531956018516</c:v>
                </c:pt>
                <c:pt idx="96">
                  <c:v>42103.532002314816</c:v>
                </c:pt>
                <c:pt idx="97">
                  <c:v>42103.532060185185</c:v>
                </c:pt>
                <c:pt idx="98">
                  <c:v>42103.532118055555</c:v>
                </c:pt>
                <c:pt idx="99">
                  <c:v>42103.532175925924</c:v>
                </c:pt>
                <c:pt idx="100">
                  <c:v>42103.532222222224</c:v>
                </c:pt>
                <c:pt idx="101">
                  <c:v>42103.532280092593</c:v>
                </c:pt>
                <c:pt idx="102">
                  <c:v>42103.532337962963</c:v>
                </c:pt>
                <c:pt idx="103">
                  <c:v>42103.532395833332</c:v>
                </c:pt>
                <c:pt idx="104">
                  <c:v>42103.532442129632</c:v>
                </c:pt>
                <c:pt idx="105">
                  <c:v>42103.532500000001</c:v>
                </c:pt>
                <c:pt idx="106">
                  <c:v>42103.532557870371</c:v>
                </c:pt>
                <c:pt idx="107">
                  <c:v>42103.532604166663</c:v>
                </c:pt>
                <c:pt idx="108">
                  <c:v>42103.53266203704</c:v>
                </c:pt>
                <c:pt idx="109">
                  <c:v>42103.532719907409</c:v>
                </c:pt>
                <c:pt idx="110">
                  <c:v>42103.532777777778</c:v>
                </c:pt>
                <c:pt idx="111">
                  <c:v>42103.532824074071</c:v>
                </c:pt>
                <c:pt idx="112">
                  <c:v>42103.532881944448</c:v>
                </c:pt>
                <c:pt idx="113">
                  <c:v>42103.532939814817</c:v>
                </c:pt>
                <c:pt idx="114">
                  <c:v>42103.532986111109</c:v>
                </c:pt>
                <c:pt idx="115">
                  <c:v>42103.533043981479</c:v>
                </c:pt>
                <c:pt idx="116">
                  <c:v>42103.533101851855</c:v>
                </c:pt>
                <c:pt idx="117">
                  <c:v>42103.533159722225</c:v>
                </c:pt>
                <c:pt idx="118">
                  <c:v>42103.533206018517</c:v>
                </c:pt>
                <c:pt idx="119">
                  <c:v>42103.533263888887</c:v>
                </c:pt>
                <c:pt idx="120">
                  <c:v>42103.533321759256</c:v>
                </c:pt>
                <c:pt idx="121">
                  <c:v>42103.533368055556</c:v>
                </c:pt>
                <c:pt idx="122">
                  <c:v>42103.533425925925</c:v>
                </c:pt>
                <c:pt idx="123">
                  <c:v>42103.533483796295</c:v>
                </c:pt>
                <c:pt idx="124">
                  <c:v>42103.533541666664</c:v>
                </c:pt>
                <c:pt idx="125">
                  <c:v>42103.533587962964</c:v>
                </c:pt>
                <c:pt idx="126">
                  <c:v>42103.533645833333</c:v>
                </c:pt>
                <c:pt idx="127">
                  <c:v>42103.533703703702</c:v>
                </c:pt>
                <c:pt idx="128">
                  <c:v>42103.533761574072</c:v>
                </c:pt>
                <c:pt idx="129">
                  <c:v>42103.533807870372</c:v>
                </c:pt>
                <c:pt idx="130">
                  <c:v>42103.533865740741</c:v>
                </c:pt>
                <c:pt idx="131">
                  <c:v>42103.53392361111</c:v>
                </c:pt>
                <c:pt idx="132">
                  <c:v>42103.53396990741</c:v>
                </c:pt>
                <c:pt idx="133">
                  <c:v>42103.53402777778</c:v>
                </c:pt>
                <c:pt idx="134">
                  <c:v>42103.534085648149</c:v>
                </c:pt>
                <c:pt idx="135">
                  <c:v>42103.534143518518</c:v>
                </c:pt>
                <c:pt idx="136">
                  <c:v>42103.534189814818</c:v>
                </c:pt>
                <c:pt idx="137">
                  <c:v>42103.534247685187</c:v>
                </c:pt>
                <c:pt idx="138">
                  <c:v>42103.534305555557</c:v>
                </c:pt>
                <c:pt idx="139">
                  <c:v>42103.534351851849</c:v>
                </c:pt>
                <c:pt idx="140">
                  <c:v>42103.534409722219</c:v>
                </c:pt>
                <c:pt idx="141">
                  <c:v>42103.534467592595</c:v>
                </c:pt>
                <c:pt idx="142">
                  <c:v>42103.534525462965</c:v>
                </c:pt>
                <c:pt idx="143">
                  <c:v>42103.534571759257</c:v>
                </c:pt>
                <c:pt idx="144">
                  <c:v>42103.534629629627</c:v>
                </c:pt>
                <c:pt idx="145">
                  <c:v>42103.534687500003</c:v>
                </c:pt>
                <c:pt idx="146">
                  <c:v>42103.534733796296</c:v>
                </c:pt>
                <c:pt idx="147">
                  <c:v>42103.534791666665</c:v>
                </c:pt>
                <c:pt idx="148">
                  <c:v>42103.534849537034</c:v>
                </c:pt>
                <c:pt idx="149">
                  <c:v>42103.534907407404</c:v>
                </c:pt>
                <c:pt idx="150">
                  <c:v>42103.534953703704</c:v>
                </c:pt>
                <c:pt idx="151">
                  <c:v>42103.535011574073</c:v>
                </c:pt>
                <c:pt idx="152">
                  <c:v>42103.535069444442</c:v>
                </c:pt>
                <c:pt idx="153">
                  <c:v>42103.535127314812</c:v>
                </c:pt>
                <c:pt idx="154">
                  <c:v>42103.535173611112</c:v>
                </c:pt>
                <c:pt idx="155">
                  <c:v>42103.535231481481</c:v>
                </c:pt>
                <c:pt idx="156">
                  <c:v>42103.53528935185</c:v>
                </c:pt>
                <c:pt idx="157">
                  <c:v>42103.53533564815</c:v>
                </c:pt>
                <c:pt idx="158">
                  <c:v>42103.535393518519</c:v>
                </c:pt>
                <c:pt idx="159">
                  <c:v>42103.535451388889</c:v>
                </c:pt>
                <c:pt idx="160">
                  <c:v>42103.535509259258</c:v>
                </c:pt>
                <c:pt idx="161">
                  <c:v>42103.535555555558</c:v>
                </c:pt>
                <c:pt idx="162">
                  <c:v>42103.535613425927</c:v>
                </c:pt>
                <c:pt idx="163">
                  <c:v>42103.535671296297</c:v>
                </c:pt>
                <c:pt idx="164">
                  <c:v>42103.535717592589</c:v>
                </c:pt>
                <c:pt idx="165">
                  <c:v>42103.535775462966</c:v>
                </c:pt>
                <c:pt idx="166">
                  <c:v>42103.535833333335</c:v>
                </c:pt>
                <c:pt idx="167">
                  <c:v>42103.535891203705</c:v>
                </c:pt>
                <c:pt idx="168">
                  <c:v>42103.535937499997</c:v>
                </c:pt>
                <c:pt idx="169">
                  <c:v>42103.535995370374</c:v>
                </c:pt>
                <c:pt idx="170">
                  <c:v>42103.536053240743</c:v>
                </c:pt>
                <c:pt idx="171">
                  <c:v>42103.536111111112</c:v>
                </c:pt>
                <c:pt idx="172">
                  <c:v>42103.536157407405</c:v>
                </c:pt>
                <c:pt idx="173">
                  <c:v>42103.536215277774</c:v>
                </c:pt>
                <c:pt idx="174">
                  <c:v>42103.536273148151</c:v>
                </c:pt>
                <c:pt idx="175">
                  <c:v>42103.536319444444</c:v>
                </c:pt>
                <c:pt idx="176">
                  <c:v>42103.536377314813</c:v>
                </c:pt>
                <c:pt idx="177">
                  <c:v>42103.536435185182</c:v>
                </c:pt>
                <c:pt idx="178">
                  <c:v>42103.536493055559</c:v>
                </c:pt>
                <c:pt idx="179">
                  <c:v>42103.536539351851</c:v>
                </c:pt>
                <c:pt idx="180">
                  <c:v>42103.536597222221</c:v>
                </c:pt>
                <c:pt idx="181">
                  <c:v>42103.53665509259</c:v>
                </c:pt>
                <c:pt idx="182">
                  <c:v>42103.53670138889</c:v>
                </c:pt>
                <c:pt idx="183">
                  <c:v>42103.536759259259</c:v>
                </c:pt>
                <c:pt idx="184">
                  <c:v>42103.536817129629</c:v>
                </c:pt>
                <c:pt idx="185">
                  <c:v>42103.536874999998</c:v>
                </c:pt>
                <c:pt idx="186">
                  <c:v>42103.536921296298</c:v>
                </c:pt>
                <c:pt idx="187">
                  <c:v>42103.536979166667</c:v>
                </c:pt>
                <c:pt idx="188">
                  <c:v>42103.537037037036</c:v>
                </c:pt>
                <c:pt idx="189">
                  <c:v>42103.537083333336</c:v>
                </c:pt>
                <c:pt idx="190">
                  <c:v>42103.537141203706</c:v>
                </c:pt>
                <c:pt idx="191">
                  <c:v>42103.537199074075</c:v>
                </c:pt>
                <c:pt idx="192">
                  <c:v>42103.537256944444</c:v>
                </c:pt>
                <c:pt idx="193">
                  <c:v>42103.537303240744</c:v>
                </c:pt>
                <c:pt idx="194">
                  <c:v>42103.537361111114</c:v>
                </c:pt>
                <c:pt idx="195">
                  <c:v>42103.537418981483</c:v>
                </c:pt>
                <c:pt idx="196">
                  <c:v>42103.537476851852</c:v>
                </c:pt>
                <c:pt idx="197">
                  <c:v>42103.537523148145</c:v>
                </c:pt>
                <c:pt idx="198">
                  <c:v>42103.537581018521</c:v>
                </c:pt>
                <c:pt idx="199">
                  <c:v>42103.537638888891</c:v>
                </c:pt>
                <c:pt idx="200">
                  <c:v>42103.537685185183</c:v>
                </c:pt>
                <c:pt idx="201">
                  <c:v>42103.537743055553</c:v>
                </c:pt>
                <c:pt idx="202">
                  <c:v>42103.537800925929</c:v>
                </c:pt>
                <c:pt idx="203">
                  <c:v>42103.537858796299</c:v>
                </c:pt>
                <c:pt idx="204">
                  <c:v>42103.537905092591</c:v>
                </c:pt>
                <c:pt idx="205">
                  <c:v>42103.537962962961</c:v>
                </c:pt>
                <c:pt idx="206">
                  <c:v>42103.53802083333</c:v>
                </c:pt>
                <c:pt idx="207">
                  <c:v>42103.53806712963</c:v>
                </c:pt>
                <c:pt idx="208">
                  <c:v>42103.538124999999</c:v>
                </c:pt>
                <c:pt idx="209">
                  <c:v>42103.538182870368</c:v>
                </c:pt>
                <c:pt idx="210">
                  <c:v>42103.538240740738</c:v>
                </c:pt>
                <c:pt idx="211">
                  <c:v>42103.538287037038</c:v>
                </c:pt>
                <c:pt idx="212">
                  <c:v>42103.538344907407</c:v>
                </c:pt>
                <c:pt idx="213">
                  <c:v>42103.538402777776</c:v>
                </c:pt>
                <c:pt idx="214">
                  <c:v>42103.538449074076</c:v>
                </c:pt>
                <c:pt idx="215">
                  <c:v>42103.538506944446</c:v>
                </c:pt>
                <c:pt idx="216">
                  <c:v>42103.538564814815</c:v>
                </c:pt>
                <c:pt idx="217">
                  <c:v>42103.538622685184</c:v>
                </c:pt>
                <c:pt idx="218">
                  <c:v>42103.538668981484</c:v>
                </c:pt>
                <c:pt idx="219">
                  <c:v>42103.538726851853</c:v>
                </c:pt>
                <c:pt idx="220">
                  <c:v>42103.538784722223</c:v>
                </c:pt>
                <c:pt idx="221">
                  <c:v>42103.538842592592</c:v>
                </c:pt>
                <c:pt idx="222">
                  <c:v>42103.538888888892</c:v>
                </c:pt>
                <c:pt idx="223">
                  <c:v>42103.538946759261</c:v>
                </c:pt>
                <c:pt idx="224">
                  <c:v>42103.539004629631</c:v>
                </c:pt>
                <c:pt idx="225">
                  <c:v>42103.539050925923</c:v>
                </c:pt>
                <c:pt idx="226">
                  <c:v>42103.5391087963</c:v>
                </c:pt>
                <c:pt idx="227">
                  <c:v>42103.539166666669</c:v>
                </c:pt>
                <c:pt idx="228">
                  <c:v>42103.539224537039</c:v>
                </c:pt>
                <c:pt idx="229">
                  <c:v>42103.539270833331</c:v>
                </c:pt>
                <c:pt idx="230">
                  <c:v>42103.5393287037</c:v>
                </c:pt>
                <c:pt idx="231">
                  <c:v>42103.539386574077</c:v>
                </c:pt>
                <c:pt idx="232">
                  <c:v>42103.539444444446</c:v>
                </c:pt>
                <c:pt idx="233">
                  <c:v>42103.539490740739</c:v>
                </c:pt>
                <c:pt idx="234">
                  <c:v>42103.539548611108</c:v>
                </c:pt>
                <c:pt idx="235">
                  <c:v>42103.539606481485</c:v>
                </c:pt>
                <c:pt idx="236">
                  <c:v>42103.539664351854</c:v>
                </c:pt>
                <c:pt idx="237">
                  <c:v>42103.539710648147</c:v>
                </c:pt>
                <c:pt idx="238">
                  <c:v>42103.539768518516</c:v>
                </c:pt>
                <c:pt idx="239">
                  <c:v>42103.539826388886</c:v>
                </c:pt>
                <c:pt idx="240">
                  <c:v>42103.539872685185</c:v>
                </c:pt>
                <c:pt idx="241">
                  <c:v>42103.539930555555</c:v>
                </c:pt>
                <c:pt idx="242">
                  <c:v>42103.539988425924</c:v>
                </c:pt>
                <c:pt idx="243">
                  <c:v>42103.540046296293</c:v>
                </c:pt>
                <c:pt idx="244">
                  <c:v>42103.540092592593</c:v>
                </c:pt>
                <c:pt idx="245">
                  <c:v>42103.540150462963</c:v>
                </c:pt>
                <c:pt idx="246">
                  <c:v>42103.540208333332</c:v>
                </c:pt>
                <c:pt idx="247">
                  <c:v>42103.540266203701</c:v>
                </c:pt>
                <c:pt idx="248">
                  <c:v>42103.540312500001</c:v>
                </c:pt>
                <c:pt idx="249">
                  <c:v>42103.540370370371</c:v>
                </c:pt>
                <c:pt idx="250">
                  <c:v>42103.54042824074</c:v>
                </c:pt>
                <c:pt idx="251">
                  <c:v>42103.54047453704</c:v>
                </c:pt>
                <c:pt idx="252">
                  <c:v>42103.540532407409</c:v>
                </c:pt>
                <c:pt idx="253">
                  <c:v>42103.540590277778</c:v>
                </c:pt>
                <c:pt idx="254">
                  <c:v>42103.540648148148</c:v>
                </c:pt>
                <c:pt idx="255">
                  <c:v>42103.540694444448</c:v>
                </c:pt>
                <c:pt idx="256">
                  <c:v>42103.540752314817</c:v>
                </c:pt>
                <c:pt idx="257">
                  <c:v>42103.540810185186</c:v>
                </c:pt>
                <c:pt idx="258">
                  <c:v>42103.540856481479</c:v>
                </c:pt>
                <c:pt idx="259">
                  <c:v>42103.540914351855</c:v>
                </c:pt>
                <c:pt idx="260">
                  <c:v>42103.540972222225</c:v>
                </c:pt>
                <c:pt idx="261">
                  <c:v>42103.541030092594</c:v>
                </c:pt>
                <c:pt idx="262">
                  <c:v>42103.541076388887</c:v>
                </c:pt>
                <c:pt idx="263">
                  <c:v>42103.541134259256</c:v>
                </c:pt>
                <c:pt idx="264">
                  <c:v>42103.541192129633</c:v>
                </c:pt>
                <c:pt idx="265">
                  <c:v>42103.541238425925</c:v>
                </c:pt>
                <c:pt idx="266">
                  <c:v>42103.541296296295</c:v>
                </c:pt>
                <c:pt idx="267">
                  <c:v>42103.541354166664</c:v>
                </c:pt>
                <c:pt idx="268">
                  <c:v>42103.541412037041</c:v>
                </c:pt>
                <c:pt idx="269">
                  <c:v>42103.541458333333</c:v>
                </c:pt>
                <c:pt idx="270">
                  <c:v>42103.541516203702</c:v>
                </c:pt>
                <c:pt idx="271">
                  <c:v>42103.541574074072</c:v>
                </c:pt>
                <c:pt idx="272">
                  <c:v>42103.541631944441</c:v>
                </c:pt>
                <c:pt idx="273">
                  <c:v>42103.541678240741</c:v>
                </c:pt>
                <c:pt idx="274">
                  <c:v>42103.54173611111</c:v>
                </c:pt>
                <c:pt idx="275">
                  <c:v>42103.54179398148</c:v>
                </c:pt>
                <c:pt idx="276">
                  <c:v>42103.54184027778</c:v>
                </c:pt>
                <c:pt idx="277">
                  <c:v>42103.541898148149</c:v>
                </c:pt>
                <c:pt idx="278">
                  <c:v>42103.541956018518</c:v>
                </c:pt>
                <c:pt idx="279">
                  <c:v>42103.542013888888</c:v>
                </c:pt>
                <c:pt idx="280">
                  <c:v>42103.542060185187</c:v>
                </c:pt>
                <c:pt idx="281">
                  <c:v>42103.542118055557</c:v>
                </c:pt>
                <c:pt idx="282">
                  <c:v>42103.542175925926</c:v>
                </c:pt>
                <c:pt idx="283">
                  <c:v>42103.542222222219</c:v>
                </c:pt>
                <c:pt idx="284">
                  <c:v>42103.542280092595</c:v>
                </c:pt>
                <c:pt idx="285">
                  <c:v>42103.542337962965</c:v>
                </c:pt>
                <c:pt idx="286">
                  <c:v>42103.542395833334</c:v>
                </c:pt>
                <c:pt idx="287">
                  <c:v>42103.542442129627</c:v>
                </c:pt>
                <c:pt idx="288">
                  <c:v>42103.542500000003</c:v>
                </c:pt>
                <c:pt idx="289">
                  <c:v>42103.542557870373</c:v>
                </c:pt>
                <c:pt idx="290">
                  <c:v>42103.542604166665</c:v>
                </c:pt>
                <c:pt idx="291">
                  <c:v>42103.542662037034</c:v>
                </c:pt>
                <c:pt idx="292">
                  <c:v>42103.542719907404</c:v>
                </c:pt>
                <c:pt idx="293">
                  <c:v>42103.54277777778</c:v>
                </c:pt>
                <c:pt idx="294">
                  <c:v>42103.542824074073</c:v>
                </c:pt>
                <c:pt idx="295">
                  <c:v>42103.542881944442</c:v>
                </c:pt>
                <c:pt idx="296">
                  <c:v>42103.542939814812</c:v>
                </c:pt>
                <c:pt idx="297">
                  <c:v>42103.542997685188</c:v>
                </c:pt>
                <c:pt idx="298">
                  <c:v>42103.543043981481</c:v>
                </c:pt>
                <c:pt idx="299">
                  <c:v>42103.54310185185</c:v>
                </c:pt>
                <c:pt idx="300">
                  <c:v>42103.54315972222</c:v>
                </c:pt>
                <c:pt idx="301">
                  <c:v>42103.543206018519</c:v>
                </c:pt>
                <c:pt idx="302">
                  <c:v>42103.543263888889</c:v>
                </c:pt>
                <c:pt idx="303">
                  <c:v>42103.543321759258</c:v>
                </c:pt>
                <c:pt idx="304">
                  <c:v>42103.543379629627</c:v>
                </c:pt>
                <c:pt idx="305">
                  <c:v>42103.543425925927</c:v>
                </c:pt>
                <c:pt idx="306">
                  <c:v>42103.543483796297</c:v>
                </c:pt>
                <c:pt idx="307">
                  <c:v>42103.543541666666</c:v>
                </c:pt>
                <c:pt idx="308">
                  <c:v>42103.543599537035</c:v>
                </c:pt>
                <c:pt idx="309">
                  <c:v>42103.543645833335</c:v>
                </c:pt>
                <c:pt idx="310">
                  <c:v>42103.543703703705</c:v>
                </c:pt>
                <c:pt idx="311">
                  <c:v>42103.543761574074</c:v>
                </c:pt>
                <c:pt idx="312">
                  <c:v>42103.543819444443</c:v>
                </c:pt>
                <c:pt idx="313">
                  <c:v>42103.543865740743</c:v>
                </c:pt>
                <c:pt idx="314">
                  <c:v>42103.543923611112</c:v>
                </c:pt>
                <c:pt idx="315">
                  <c:v>42103.543981481482</c:v>
                </c:pt>
                <c:pt idx="316">
                  <c:v>42103.544027777774</c:v>
                </c:pt>
                <c:pt idx="317">
                  <c:v>42103.544085648151</c:v>
                </c:pt>
                <c:pt idx="318">
                  <c:v>42103.54414351852</c:v>
                </c:pt>
                <c:pt idx="319">
                  <c:v>42103.54420138889</c:v>
                </c:pt>
                <c:pt idx="320">
                  <c:v>42103.544247685182</c:v>
                </c:pt>
                <c:pt idx="321">
                  <c:v>42103.544305555559</c:v>
                </c:pt>
                <c:pt idx="322">
                  <c:v>42103.544363425928</c:v>
                </c:pt>
                <c:pt idx="323">
                  <c:v>42103.544409722221</c:v>
                </c:pt>
                <c:pt idx="324">
                  <c:v>42103.54446759259</c:v>
                </c:pt>
                <c:pt idx="325">
                  <c:v>42103.544525462959</c:v>
                </c:pt>
                <c:pt idx="326">
                  <c:v>42103.544583333336</c:v>
                </c:pt>
                <c:pt idx="327">
                  <c:v>42103.544629629629</c:v>
                </c:pt>
                <c:pt idx="328">
                  <c:v>42103.544687499998</c:v>
                </c:pt>
                <c:pt idx="329">
                  <c:v>42103.544745370367</c:v>
                </c:pt>
                <c:pt idx="330">
                  <c:v>42103.544803240744</c:v>
                </c:pt>
                <c:pt idx="331">
                  <c:v>42103.544849537036</c:v>
                </c:pt>
                <c:pt idx="332">
                  <c:v>42103.544907407406</c:v>
                </c:pt>
                <c:pt idx="333">
                  <c:v>42103.544965277775</c:v>
                </c:pt>
                <c:pt idx="334">
                  <c:v>42103.545011574075</c:v>
                </c:pt>
                <c:pt idx="335">
                  <c:v>42103.545069444444</c:v>
                </c:pt>
                <c:pt idx="336">
                  <c:v>42103.545127314814</c:v>
                </c:pt>
                <c:pt idx="337">
                  <c:v>42103.545185185183</c:v>
                </c:pt>
                <c:pt idx="338">
                  <c:v>42103.545231481483</c:v>
                </c:pt>
                <c:pt idx="339">
                  <c:v>42103.545289351852</c:v>
                </c:pt>
                <c:pt idx="340">
                  <c:v>42103.545347222222</c:v>
                </c:pt>
                <c:pt idx="341">
                  <c:v>42103.545393518521</c:v>
                </c:pt>
                <c:pt idx="342">
                  <c:v>42103.545451388891</c:v>
                </c:pt>
                <c:pt idx="343">
                  <c:v>42103.54550925926</c:v>
                </c:pt>
                <c:pt idx="344">
                  <c:v>42103.545567129629</c:v>
                </c:pt>
                <c:pt idx="345">
                  <c:v>42103.545613425929</c:v>
                </c:pt>
                <c:pt idx="346">
                  <c:v>42103.545671296299</c:v>
                </c:pt>
                <c:pt idx="347">
                  <c:v>42103.545729166668</c:v>
                </c:pt>
                <c:pt idx="348">
                  <c:v>42103.545775462961</c:v>
                </c:pt>
                <c:pt idx="349">
                  <c:v>42103.54583333333</c:v>
                </c:pt>
                <c:pt idx="350">
                  <c:v>42103.545891203707</c:v>
                </c:pt>
                <c:pt idx="351">
                  <c:v>42103.545949074076</c:v>
                </c:pt>
                <c:pt idx="352">
                  <c:v>42103.545995370368</c:v>
                </c:pt>
                <c:pt idx="353">
                  <c:v>42103.546053240738</c:v>
                </c:pt>
                <c:pt idx="354">
                  <c:v>42103.546111111114</c:v>
                </c:pt>
                <c:pt idx="355">
                  <c:v>42103.546168981484</c:v>
                </c:pt>
                <c:pt idx="356">
                  <c:v>42103.546215277776</c:v>
                </c:pt>
                <c:pt idx="357">
                  <c:v>42103.546273148146</c:v>
                </c:pt>
                <c:pt idx="358">
                  <c:v>42103.546331018515</c:v>
                </c:pt>
                <c:pt idx="359">
                  <c:v>42103.546377314815</c:v>
                </c:pt>
                <c:pt idx="360">
                  <c:v>42103.546435185184</c:v>
                </c:pt>
                <c:pt idx="361">
                  <c:v>42103.546493055554</c:v>
                </c:pt>
                <c:pt idx="362">
                  <c:v>42103.546550925923</c:v>
                </c:pt>
                <c:pt idx="363">
                  <c:v>42103.546597222223</c:v>
                </c:pt>
                <c:pt idx="364">
                  <c:v>42103.546655092592</c:v>
                </c:pt>
                <c:pt idx="365">
                  <c:v>42103.546712962961</c:v>
                </c:pt>
                <c:pt idx="366">
                  <c:v>42103.546759259261</c:v>
                </c:pt>
                <c:pt idx="367">
                  <c:v>42103.546817129631</c:v>
                </c:pt>
                <c:pt idx="368">
                  <c:v>42103.546875</c:v>
                </c:pt>
                <c:pt idx="369">
                  <c:v>42103.546932870369</c:v>
                </c:pt>
                <c:pt idx="370">
                  <c:v>42103.546979166669</c:v>
                </c:pt>
                <c:pt idx="371">
                  <c:v>42103.547037037039</c:v>
                </c:pt>
                <c:pt idx="372">
                  <c:v>42103.547094907408</c:v>
                </c:pt>
                <c:pt idx="373">
                  <c:v>42103.547152777777</c:v>
                </c:pt>
                <c:pt idx="374">
                  <c:v>42103.547199074077</c:v>
                </c:pt>
                <c:pt idx="375">
                  <c:v>42103.547256944446</c:v>
                </c:pt>
                <c:pt idx="376">
                  <c:v>42103.547314814816</c:v>
                </c:pt>
                <c:pt idx="377">
                  <c:v>42103.547372685185</c:v>
                </c:pt>
                <c:pt idx="378">
                  <c:v>42103.547418981485</c:v>
                </c:pt>
                <c:pt idx="379">
                  <c:v>42103.547476851854</c:v>
                </c:pt>
                <c:pt idx="380">
                  <c:v>42103.547534722224</c:v>
                </c:pt>
                <c:pt idx="381">
                  <c:v>42103.547581018516</c:v>
                </c:pt>
                <c:pt idx="382">
                  <c:v>42103.547638888886</c:v>
                </c:pt>
                <c:pt idx="383">
                  <c:v>42103.547696759262</c:v>
                </c:pt>
                <c:pt idx="384">
                  <c:v>42103.547754629632</c:v>
                </c:pt>
                <c:pt idx="385">
                  <c:v>42103.547800925924</c:v>
                </c:pt>
                <c:pt idx="386">
                  <c:v>42103.547858796293</c:v>
                </c:pt>
                <c:pt idx="387">
                  <c:v>42103.54791666667</c:v>
                </c:pt>
                <c:pt idx="388">
                  <c:v>42103.547974537039</c:v>
                </c:pt>
                <c:pt idx="389">
                  <c:v>42103.548020833332</c:v>
                </c:pt>
                <c:pt idx="390">
                  <c:v>42103.548078703701</c:v>
                </c:pt>
                <c:pt idx="391">
                  <c:v>42103.548136574071</c:v>
                </c:pt>
                <c:pt idx="392">
                  <c:v>42103.548182870371</c:v>
                </c:pt>
                <c:pt idx="393">
                  <c:v>42103.54824074074</c:v>
                </c:pt>
                <c:pt idx="394">
                  <c:v>42103.548298611109</c:v>
                </c:pt>
                <c:pt idx="395">
                  <c:v>42103.548356481479</c:v>
                </c:pt>
                <c:pt idx="396">
                  <c:v>42103.548402777778</c:v>
                </c:pt>
                <c:pt idx="397">
                  <c:v>42103.548460648148</c:v>
                </c:pt>
                <c:pt idx="398">
                  <c:v>42103.548518518517</c:v>
                </c:pt>
                <c:pt idx="399">
                  <c:v>42103.548564814817</c:v>
                </c:pt>
                <c:pt idx="400">
                  <c:v>42103.548622685186</c:v>
                </c:pt>
                <c:pt idx="401">
                  <c:v>42103.548680555556</c:v>
                </c:pt>
                <c:pt idx="402">
                  <c:v>42103.548738425925</c:v>
                </c:pt>
                <c:pt idx="403">
                  <c:v>42103.548784722225</c:v>
                </c:pt>
                <c:pt idx="404">
                  <c:v>42103.548842592594</c:v>
                </c:pt>
                <c:pt idx="405">
                  <c:v>42103.548900462964</c:v>
                </c:pt>
                <c:pt idx="406">
                  <c:v>42103.548946759256</c:v>
                </c:pt>
                <c:pt idx="407">
                  <c:v>42103.549004629633</c:v>
                </c:pt>
                <c:pt idx="408">
                  <c:v>42103.549062500002</c:v>
                </c:pt>
                <c:pt idx="409">
                  <c:v>42103.549120370371</c:v>
                </c:pt>
                <c:pt idx="410">
                  <c:v>42103.549166666664</c:v>
                </c:pt>
                <c:pt idx="411">
                  <c:v>42103.549224537041</c:v>
                </c:pt>
                <c:pt idx="412">
                  <c:v>42103.54928240741</c:v>
                </c:pt>
                <c:pt idx="413">
                  <c:v>42103.549340277779</c:v>
                </c:pt>
                <c:pt idx="414">
                  <c:v>42103.549386574072</c:v>
                </c:pt>
                <c:pt idx="415">
                  <c:v>42103.549444444441</c:v>
                </c:pt>
                <c:pt idx="416">
                  <c:v>42103.549502314818</c:v>
                </c:pt>
                <c:pt idx="417">
                  <c:v>42103.54954861111</c:v>
                </c:pt>
                <c:pt idx="418">
                  <c:v>42103.54960648148</c:v>
                </c:pt>
                <c:pt idx="419">
                  <c:v>42103.549664351849</c:v>
                </c:pt>
                <c:pt idx="420">
                  <c:v>42103.549722222226</c:v>
                </c:pt>
                <c:pt idx="421">
                  <c:v>42103.549768518518</c:v>
                </c:pt>
                <c:pt idx="422">
                  <c:v>42103.549826388888</c:v>
                </c:pt>
                <c:pt idx="423">
                  <c:v>42103.549884259257</c:v>
                </c:pt>
                <c:pt idx="424">
                  <c:v>42103.549930555557</c:v>
                </c:pt>
                <c:pt idx="425">
                  <c:v>42103.549988425926</c:v>
                </c:pt>
                <c:pt idx="426">
                  <c:v>42103.550046296295</c:v>
                </c:pt>
                <c:pt idx="427">
                  <c:v>42103.550104166665</c:v>
                </c:pt>
                <c:pt idx="428">
                  <c:v>42103.550150462965</c:v>
                </c:pt>
                <c:pt idx="429">
                  <c:v>42103.550208333334</c:v>
                </c:pt>
                <c:pt idx="430">
                  <c:v>42103.550266203703</c:v>
                </c:pt>
                <c:pt idx="431">
                  <c:v>42103.550324074073</c:v>
                </c:pt>
                <c:pt idx="432">
                  <c:v>42103.550370370373</c:v>
                </c:pt>
                <c:pt idx="433">
                  <c:v>42103.550428240742</c:v>
                </c:pt>
                <c:pt idx="434">
                  <c:v>42103.550486111111</c:v>
                </c:pt>
                <c:pt idx="435">
                  <c:v>42103.550532407404</c:v>
                </c:pt>
                <c:pt idx="436">
                  <c:v>42103.55059027778</c:v>
                </c:pt>
                <c:pt idx="437">
                  <c:v>42103.55064814815</c:v>
                </c:pt>
                <c:pt idx="438">
                  <c:v>42103.550706018519</c:v>
                </c:pt>
                <c:pt idx="439">
                  <c:v>42103.550752314812</c:v>
                </c:pt>
                <c:pt idx="440">
                  <c:v>42103.550810185188</c:v>
                </c:pt>
                <c:pt idx="441">
                  <c:v>42103.550868055558</c:v>
                </c:pt>
                <c:pt idx="442">
                  <c:v>42103.55091435185</c:v>
                </c:pt>
                <c:pt idx="443">
                  <c:v>42103.55097222222</c:v>
                </c:pt>
                <c:pt idx="444">
                  <c:v>42103.551030092596</c:v>
                </c:pt>
                <c:pt idx="445">
                  <c:v>42103.551087962966</c:v>
                </c:pt>
                <c:pt idx="446">
                  <c:v>42103.551134259258</c:v>
                </c:pt>
                <c:pt idx="447">
                  <c:v>42103.551192129627</c:v>
                </c:pt>
                <c:pt idx="448">
                  <c:v>42103.551249999997</c:v>
                </c:pt>
                <c:pt idx="449">
                  <c:v>42103.551307870373</c:v>
                </c:pt>
                <c:pt idx="450">
                  <c:v>42103.551354166666</c:v>
                </c:pt>
                <c:pt idx="451">
                  <c:v>42103.551412037035</c:v>
                </c:pt>
                <c:pt idx="452">
                  <c:v>42103.551469907405</c:v>
                </c:pt>
                <c:pt idx="453">
                  <c:v>42103.551527777781</c:v>
                </c:pt>
                <c:pt idx="454">
                  <c:v>42103.551574074074</c:v>
                </c:pt>
                <c:pt idx="455">
                  <c:v>42103.551631944443</c:v>
                </c:pt>
                <c:pt idx="456">
                  <c:v>42103.551689814813</c:v>
                </c:pt>
                <c:pt idx="457">
                  <c:v>42103.551736111112</c:v>
                </c:pt>
                <c:pt idx="458">
                  <c:v>42103.551793981482</c:v>
                </c:pt>
                <c:pt idx="459">
                  <c:v>42103.551851851851</c:v>
                </c:pt>
                <c:pt idx="460">
                  <c:v>42103.55190972222</c:v>
                </c:pt>
                <c:pt idx="461">
                  <c:v>42103.55195601852</c:v>
                </c:pt>
                <c:pt idx="462">
                  <c:v>42103.55201388889</c:v>
                </c:pt>
                <c:pt idx="463">
                  <c:v>42103.552071759259</c:v>
                </c:pt>
                <c:pt idx="464">
                  <c:v>42103.552118055559</c:v>
                </c:pt>
                <c:pt idx="465">
                  <c:v>42103.552175925928</c:v>
                </c:pt>
                <c:pt idx="466">
                  <c:v>42103.552233796298</c:v>
                </c:pt>
                <c:pt idx="467">
                  <c:v>42103.552291666667</c:v>
                </c:pt>
                <c:pt idx="468">
                  <c:v>42103.552337962959</c:v>
                </c:pt>
                <c:pt idx="469">
                  <c:v>42103.552395833336</c:v>
                </c:pt>
                <c:pt idx="470">
                  <c:v>42103.552453703705</c:v>
                </c:pt>
                <c:pt idx="471">
                  <c:v>42103.552511574075</c:v>
                </c:pt>
                <c:pt idx="472">
                  <c:v>42103.552557870367</c:v>
                </c:pt>
                <c:pt idx="473">
                  <c:v>42103.552615740744</c:v>
                </c:pt>
                <c:pt idx="474">
                  <c:v>42103.552673611113</c:v>
                </c:pt>
                <c:pt idx="475">
                  <c:v>42103.552719907406</c:v>
                </c:pt>
                <c:pt idx="476">
                  <c:v>42103.552777777775</c:v>
                </c:pt>
                <c:pt idx="477">
                  <c:v>42103.552835648145</c:v>
                </c:pt>
                <c:pt idx="478">
                  <c:v>42103.552893518521</c:v>
                </c:pt>
                <c:pt idx="479">
                  <c:v>42103.552939814814</c:v>
                </c:pt>
                <c:pt idx="480">
                  <c:v>42103.552997685183</c:v>
                </c:pt>
                <c:pt idx="481">
                  <c:v>42103.553055555552</c:v>
                </c:pt>
                <c:pt idx="482">
                  <c:v>42103.553101851852</c:v>
                </c:pt>
                <c:pt idx="483">
                  <c:v>42103.553159722222</c:v>
                </c:pt>
                <c:pt idx="484">
                  <c:v>42103.553217592591</c:v>
                </c:pt>
                <c:pt idx="485">
                  <c:v>42103.55327546296</c:v>
                </c:pt>
                <c:pt idx="486">
                  <c:v>42103.55332175926</c:v>
                </c:pt>
                <c:pt idx="487">
                  <c:v>42103.553379629629</c:v>
                </c:pt>
                <c:pt idx="488">
                  <c:v>42103.553437499999</c:v>
                </c:pt>
                <c:pt idx="489">
                  <c:v>42103.553483796299</c:v>
                </c:pt>
                <c:pt idx="490">
                  <c:v>42103.553541666668</c:v>
                </c:pt>
                <c:pt idx="491">
                  <c:v>42103.553599537037</c:v>
                </c:pt>
                <c:pt idx="492">
                  <c:v>42103.553657407407</c:v>
                </c:pt>
                <c:pt idx="493">
                  <c:v>42103.553703703707</c:v>
                </c:pt>
                <c:pt idx="494">
                  <c:v>42103.553761574076</c:v>
                </c:pt>
                <c:pt idx="495">
                  <c:v>42103.553819444445</c:v>
                </c:pt>
                <c:pt idx="496">
                  <c:v>42103.553877314815</c:v>
                </c:pt>
                <c:pt idx="497">
                  <c:v>42103.553923611114</c:v>
                </c:pt>
                <c:pt idx="498">
                  <c:v>42103.553981481484</c:v>
                </c:pt>
                <c:pt idx="499">
                  <c:v>42103.554039351853</c:v>
                </c:pt>
                <c:pt idx="500">
                  <c:v>42103.554085648146</c:v>
                </c:pt>
                <c:pt idx="501">
                  <c:v>42103.554143518515</c:v>
                </c:pt>
                <c:pt idx="502">
                  <c:v>42103.554201388892</c:v>
                </c:pt>
                <c:pt idx="503">
                  <c:v>42103.554259259261</c:v>
                </c:pt>
                <c:pt idx="504">
                  <c:v>42103.554305555554</c:v>
                </c:pt>
                <c:pt idx="505">
                  <c:v>42103.554363425923</c:v>
                </c:pt>
                <c:pt idx="506">
                  <c:v>42103.5544212963</c:v>
                </c:pt>
                <c:pt idx="507">
                  <c:v>42103.554467592592</c:v>
                </c:pt>
                <c:pt idx="508">
                  <c:v>42103.554525462961</c:v>
                </c:pt>
                <c:pt idx="509">
                  <c:v>42103.554583333331</c:v>
                </c:pt>
                <c:pt idx="510">
                  <c:v>42103.5546412037</c:v>
                </c:pt>
                <c:pt idx="511">
                  <c:v>42103.5546875</c:v>
                </c:pt>
                <c:pt idx="512">
                  <c:v>42103.554745370369</c:v>
                </c:pt>
                <c:pt idx="513">
                  <c:v>42103.554803240739</c:v>
                </c:pt>
                <c:pt idx="514">
                  <c:v>42103.554861111108</c:v>
                </c:pt>
                <c:pt idx="515">
                  <c:v>42103.554907407408</c:v>
                </c:pt>
                <c:pt idx="516">
                  <c:v>42103.554965277777</c:v>
                </c:pt>
                <c:pt idx="517">
                  <c:v>42103.555023148147</c:v>
                </c:pt>
                <c:pt idx="518">
                  <c:v>42103.555069444446</c:v>
                </c:pt>
                <c:pt idx="519">
                  <c:v>42103.555127314816</c:v>
                </c:pt>
                <c:pt idx="520">
                  <c:v>42103.555185185185</c:v>
                </c:pt>
                <c:pt idx="521">
                  <c:v>42103.555243055554</c:v>
                </c:pt>
                <c:pt idx="522">
                  <c:v>42103.555289351854</c:v>
                </c:pt>
                <c:pt idx="523">
                  <c:v>42103.555347222224</c:v>
                </c:pt>
                <c:pt idx="524">
                  <c:v>42103.555405092593</c:v>
                </c:pt>
                <c:pt idx="525">
                  <c:v>42103.555451388886</c:v>
                </c:pt>
                <c:pt idx="526">
                  <c:v>42103.555509259262</c:v>
                </c:pt>
                <c:pt idx="527">
                  <c:v>42103.555567129632</c:v>
                </c:pt>
                <c:pt idx="528">
                  <c:v>42103.555625000001</c:v>
                </c:pt>
                <c:pt idx="529">
                  <c:v>42103.555671296293</c:v>
                </c:pt>
                <c:pt idx="530">
                  <c:v>42103.55572916667</c:v>
                </c:pt>
                <c:pt idx="531">
                  <c:v>42103.555787037039</c:v>
                </c:pt>
                <c:pt idx="532">
                  <c:v>42103.555833333332</c:v>
                </c:pt>
                <c:pt idx="533">
                  <c:v>42103.555891203701</c:v>
                </c:pt>
                <c:pt idx="534">
                  <c:v>42103.555949074071</c:v>
                </c:pt>
                <c:pt idx="535">
                  <c:v>42103.556006944447</c:v>
                </c:pt>
                <c:pt idx="536">
                  <c:v>42103.55605324074</c:v>
                </c:pt>
                <c:pt idx="537">
                  <c:v>42103.556111111109</c:v>
                </c:pt>
                <c:pt idx="538">
                  <c:v>42103.556168981479</c:v>
                </c:pt>
                <c:pt idx="539">
                  <c:v>42103.556226851855</c:v>
                </c:pt>
                <c:pt idx="540">
                  <c:v>42103.556273148148</c:v>
                </c:pt>
                <c:pt idx="541">
                  <c:v>42103.556331018517</c:v>
                </c:pt>
                <c:pt idx="542">
                  <c:v>42103.556388888886</c:v>
                </c:pt>
                <c:pt idx="543">
                  <c:v>42103.556435185186</c:v>
                </c:pt>
                <c:pt idx="544">
                  <c:v>42103.556493055556</c:v>
                </c:pt>
                <c:pt idx="545">
                  <c:v>42103.556550925925</c:v>
                </c:pt>
                <c:pt idx="546">
                  <c:v>42103.556608796294</c:v>
                </c:pt>
                <c:pt idx="547">
                  <c:v>42103.556655092594</c:v>
                </c:pt>
                <c:pt idx="548">
                  <c:v>42103.556712962964</c:v>
                </c:pt>
                <c:pt idx="549">
                  <c:v>42103.556770833333</c:v>
                </c:pt>
                <c:pt idx="550">
                  <c:v>42103.556817129633</c:v>
                </c:pt>
                <c:pt idx="551">
                  <c:v>42103.556875000002</c:v>
                </c:pt>
                <c:pt idx="552">
                  <c:v>42103.556932870371</c:v>
                </c:pt>
                <c:pt idx="553">
                  <c:v>42103.556990740741</c:v>
                </c:pt>
                <c:pt idx="554">
                  <c:v>42103.557037037041</c:v>
                </c:pt>
                <c:pt idx="555">
                  <c:v>42103.55709490741</c:v>
                </c:pt>
                <c:pt idx="556">
                  <c:v>42103.557152777779</c:v>
                </c:pt>
                <c:pt idx="557">
                  <c:v>42103.557199074072</c:v>
                </c:pt>
                <c:pt idx="558">
                  <c:v>42103.557256944441</c:v>
                </c:pt>
                <c:pt idx="559">
                  <c:v>42103.557314814818</c:v>
                </c:pt>
                <c:pt idx="560">
                  <c:v>42103.557372685187</c:v>
                </c:pt>
                <c:pt idx="561">
                  <c:v>42103.55741898148</c:v>
                </c:pt>
                <c:pt idx="562">
                  <c:v>42103.557476851849</c:v>
                </c:pt>
                <c:pt idx="563">
                  <c:v>42103.557534722226</c:v>
                </c:pt>
                <c:pt idx="564">
                  <c:v>42103.557592592595</c:v>
                </c:pt>
                <c:pt idx="565">
                  <c:v>42103.557638888888</c:v>
                </c:pt>
                <c:pt idx="566">
                  <c:v>42103.557696759257</c:v>
                </c:pt>
                <c:pt idx="567">
                  <c:v>42103.557754629626</c:v>
                </c:pt>
                <c:pt idx="568">
                  <c:v>42103.557800925926</c:v>
                </c:pt>
                <c:pt idx="569">
                  <c:v>42103.557858796295</c:v>
                </c:pt>
                <c:pt idx="570">
                  <c:v>42103.557916666665</c:v>
                </c:pt>
                <c:pt idx="571">
                  <c:v>42103.557974537034</c:v>
                </c:pt>
                <c:pt idx="572">
                  <c:v>42103.558020833334</c:v>
                </c:pt>
                <c:pt idx="573">
                  <c:v>42103.558078703703</c:v>
                </c:pt>
                <c:pt idx="574">
                  <c:v>42103.558136574073</c:v>
                </c:pt>
                <c:pt idx="575">
                  <c:v>42103.558182870373</c:v>
                </c:pt>
                <c:pt idx="576">
                  <c:v>42103.558240740742</c:v>
                </c:pt>
                <c:pt idx="577">
                  <c:v>42103.558298611111</c:v>
                </c:pt>
                <c:pt idx="578">
                  <c:v>42103.558356481481</c:v>
                </c:pt>
                <c:pt idx="579">
                  <c:v>42103.55840277778</c:v>
                </c:pt>
                <c:pt idx="580">
                  <c:v>42103.55846064815</c:v>
                </c:pt>
                <c:pt idx="581">
                  <c:v>42103.558518518519</c:v>
                </c:pt>
                <c:pt idx="582">
                  <c:v>42103.558576388888</c:v>
                </c:pt>
                <c:pt idx="583">
                  <c:v>42103.558622685188</c:v>
                </c:pt>
                <c:pt idx="584">
                  <c:v>42103.558680555558</c:v>
                </c:pt>
                <c:pt idx="585">
                  <c:v>42103.558738425927</c:v>
                </c:pt>
                <c:pt idx="586">
                  <c:v>42103.55878472222</c:v>
                </c:pt>
                <c:pt idx="587">
                  <c:v>42103.558842592596</c:v>
                </c:pt>
                <c:pt idx="588">
                  <c:v>42103.558900462966</c:v>
                </c:pt>
                <c:pt idx="589">
                  <c:v>42103.558958333335</c:v>
                </c:pt>
                <c:pt idx="590">
                  <c:v>42103.559004629627</c:v>
                </c:pt>
                <c:pt idx="591">
                  <c:v>42103.559062499997</c:v>
                </c:pt>
                <c:pt idx="592">
                  <c:v>42103.559120370373</c:v>
                </c:pt>
                <c:pt idx="593">
                  <c:v>42103.559166666666</c:v>
                </c:pt>
                <c:pt idx="594">
                  <c:v>42103.559224537035</c:v>
                </c:pt>
                <c:pt idx="595">
                  <c:v>42103.559282407405</c:v>
                </c:pt>
                <c:pt idx="596">
                  <c:v>42103.559340277781</c:v>
                </c:pt>
                <c:pt idx="597">
                  <c:v>42103.559386574074</c:v>
                </c:pt>
                <c:pt idx="598">
                  <c:v>42103.559444444443</c:v>
                </c:pt>
                <c:pt idx="599">
                  <c:v>42103.559502314813</c:v>
                </c:pt>
                <c:pt idx="600">
                  <c:v>42103.559548611112</c:v>
                </c:pt>
                <c:pt idx="601">
                  <c:v>42103.559606481482</c:v>
                </c:pt>
                <c:pt idx="602">
                  <c:v>42103.559664351851</c:v>
                </c:pt>
                <c:pt idx="603">
                  <c:v>42103.55972222222</c:v>
                </c:pt>
                <c:pt idx="604">
                  <c:v>42103.55976851852</c:v>
                </c:pt>
                <c:pt idx="605">
                  <c:v>42103.55982638889</c:v>
                </c:pt>
                <c:pt idx="606">
                  <c:v>42103.559884259259</c:v>
                </c:pt>
                <c:pt idx="607">
                  <c:v>42103.559942129628</c:v>
                </c:pt>
                <c:pt idx="608">
                  <c:v>42103.559988425928</c:v>
                </c:pt>
                <c:pt idx="609">
                  <c:v>42103.560046296298</c:v>
                </c:pt>
                <c:pt idx="610">
                  <c:v>42103.560104166667</c:v>
                </c:pt>
                <c:pt idx="611">
                  <c:v>42103.560150462959</c:v>
                </c:pt>
                <c:pt idx="612">
                  <c:v>42103.560208333336</c:v>
                </c:pt>
                <c:pt idx="613">
                  <c:v>42103.560266203705</c:v>
                </c:pt>
                <c:pt idx="614">
                  <c:v>42103.560324074075</c:v>
                </c:pt>
                <c:pt idx="615">
                  <c:v>42103.560370370367</c:v>
                </c:pt>
                <c:pt idx="616">
                  <c:v>42103.560428240744</c:v>
                </c:pt>
                <c:pt idx="617">
                  <c:v>42103.560486111113</c:v>
                </c:pt>
                <c:pt idx="618">
                  <c:v>42103.560532407406</c:v>
                </c:pt>
                <c:pt idx="619">
                  <c:v>42103.560590277775</c:v>
                </c:pt>
                <c:pt idx="620">
                  <c:v>42103.560648148145</c:v>
                </c:pt>
                <c:pt idx="621">
                  <c:v>42103.560706018521</c:v>
                </c:pt>
                <c:pt idx="622">
                  <c:v>42103.560752314814</c:v>
                </c:pt>
                <c:pt idx="623">
                  <c:v>42103.560810185183</c:v>
                </c:pt>
                <c:pt idx="624">
                  <c:v>42103.560868055552</c:v>
                </c:pt>
                <c:pt idx="625">
                  <c:v>42103.560914351852</c:v>
                </c:pt>
                <c:pt idx="626">
                  <c:v>42103.560972222222</c:v>
                </c:pt>
                <c:pt idx="627">
                  <c:v>42103.561030092591</c:v>
                </c:pt>
                <c:pt idx="628">
                  <c:v>42103.56108796296</c:v>
                </c:pt>
                <c:pt idx="629">
                  <c:v>42103.56113425926</c:v>
                </c:pt>
                <c:pt idx="630">
                  <c:v>42103.561192129629</c:v>
                </c:pt>
                <c:pt idx="631">
                  <c:v>42103.561249999999</c:v>
                </c:pt>
                <c:pt idx="632">
                  <c:v>42103.561307870368</c:v>
                </c:pt>
                <c:pt idx="633">
                  <c:v>42103.561354166668</c:v>
                </c:pt>
                <c:pt idx="634">
                  <c:v>42103.561412037037</c:v>
                </c:pt>
                <c:pt idx="635">
                  <c:v>42103.561469907407</c:v>
                </c:pt>
                <c:pt idx="636">
                  <c:v>42103.561527777776</c:v>
                </c:pt>
                <c:pt idx="637">
                  <c:v>42103.561574074076</c:v>
                </c:pt>
                <c:pt idx="638">
                  <c:v>42103.561631944445</c:v>
                </c:pt>
                <c:pt idx="639">
                  <c:v>42103.561689814815</c:v>
                </c:pt>
                <c:pt idx="640">
                  <c:v>42103.561747685184</c:v>
                </c:pt>
                <c:pt idx="641">
                  <c:v>42103.561793981484</c:v>
                </c:pt>
                <c:pt idx="642">
                  <c:v>42103.561851851853</c:v>
                </c:pt>
                <c:pt idx="643">
                  <c:v>42103.561909722222</c:v>
                </c:pt>
                <c:pt idx="644">
                  <c:v>42103.561956018515</c:v>
                </c:pt>
                <c:pt idx="645">
                  <c:v>42103.562013888892</c:v>
                </c:pt>
                <c:pt idx="646">
                  <c:v>42103.562071759261</c:v>
                </c:pt>
                <c:pt idx="647">
                  <c:v>42103.56212962963</c:v>
                </c:pt>
                <c:pt idx="648">
                  <c:v>42103.562175925923</c:v>
                </c:pt>
                <c:pt idx="649">
                  <c:v>42103.5622337963</c:v>
                </c:pt>
                <c:pt idx="650">
                  <c:v>42103.562291666669</c:v>
                </c:pt>
                <c:pt idx="651">
                  <c:v>42103.562337962961</c:v>
                </c:pt>
                <c:pt idx="652">
                  <c:v>42103.562395833331</c:v>
                </c:pt>
                <c:pt idx="653">
                  <c:v>42103.5624537037</c:v>
                </c:pt>
                <c:pt idx="654">
                  <c:v>42103.562511574077</c:v>
                </c:pt>
                <c:pt idx="655">
                  <c:v>42103.562557870369</c:v>
                </c:pt>
                <c:pt idx="656">
                  <c:v>42103.562615740739</c:v>
                </c:pt>
                <c:pt idx="657">
                  <c:v>42103.562673611108</c:v>
                </c:pt>
                <c:pt idx="658">
                  <c:v>42103.562719907408</c:v>
                </c:pt>
                <c:pt idx="659">
                  <c:v>42103.562777777777</c:v>
                </c:pt>
                <c:pt idx="660">
                  <c:v>42103.562835648147</c:v>
                </c:pt>
                <c:pt idx="661">
                  <c:v>42103.562893518516</c:v>
                </c:pt>
                <c:pt idx="662">
                  <c:v>42103.562939814816</c:v>
                </c:pt>
                <c:pt idx="663">
                  <c:v>42103.562997685185</c:v>
                </c:pt>
                <c:pt idx="664">
                  <c:v>42103.563055555554</c:v>
                </c:pt>
                <c:pt idx="665">
                  <c:v>42103.563113425924</c:v>
                </c:pt>
                <c:pt idx="666">
                  <c:v>42103.563159722224</c:v>
                </c:pt>
                <c:pt idx="667">
                  <c:v>42103.563217592593</c:v>
                </c:pt>
                <c:pt idx="668">
                  <c:v>42103.563275462962</c:v>
                </c:pt>
                <c:pt idx="669">
                  <c:v>42103.563321759262</c:v>
                </c:pt>
                <c:pt idx="670">
                  <c:v>42103.563379629632</c:v>
                </c:pt>
                <c:pt idx="671">
                  <c:v>42103.563437500001</c:v>
                </c:pt>
                <c:pt idx="672">
                  <c:v>42103.56349537037</c:v>
                </c:pt>
                <c:pt idx="673">
                  <c:v>42103.56354166667</c:v>
                </c:pt>
                <c:pt idx="674">
                  <c:v>42103.563599537039</c:v>
                </c:pt>
                <c:pt idx="675">
                  <c:v>42103.563657407409</c:v>
                </c:pt>
                <c:pt idx="676">
                  <c:v>42103.563703703701</c:v>
                </c:pt>
                <c:pt idx="677">
                  <c:v>42103.563761574071</c:v>
                </c:pt>
                <c:pt idx="678">
                  <c:v>42103.563819444447</c:v>
                </c:pt>
                <c:pt idx="679">
                  <c:v>42103.563877314817</c:v>
                </c:pt>
                <c:pt idx="680">
                  <c:v>42103.563923611109</c:v>
                </c:pt>
                <c:pt idx="681">
                  <c:v>42103.563981481479</c:v>
                </c:pt>
                <c:pt idx="682">
                  <c:v>42103.564039351855</c:v>
                </c:pt>
                <c:pt idx="683">
                  <c:v>42103.564085648148</c:v>
                </c:pt>
                <c:pt idx="684">
                  <c:v>42103.564143518517</c:v>
                </c:pt>
                <c:pt idx="685">
                  <c:v>42103.564201388886</c:v>
                </c:pt>
                <c:pt idx="686">
                  <c:v>42103.564259259256</c:v>
                </c:pt>
                <c:pt idx="687">
                  <c:v>42103.564305555556</c:v>
                </c:pt>
                <c:pt idx="688">
                  <c:v>42103.564363425925</c:v>
                </c:pt>
                <c:pt idx="689">
                  <c:v>42103.564421296294</c:v>
                </c:pt>
                <c:pt idx="690">
                  <c:v>42103.564479166664</c:v>
                </c:pt>
                <c:pt idx="691">
                  <c:v>42103.564525462964</c:v>
                </c:pt>
                <c:pt idx="692">
                  <c:v>42103.564583333333</c:v>
                </c:pt>
                <c:pt idx="693">
                  <c:v>42103.564641203702</c:v>
                </c:pt>
                <c:pt idx="694">
                  <c:v>42103.564687500002</c:v>
                </c:pt>
                <c:pt idx="695">
                  <c:v>42103.564745370371</c:v>
                </c:pt>
                <c:pt idx="696">
                  <c:v>42103.564803240741</c:v>
                </c:pt>
                <c:pt idx="697">
                  <c:v>42103.56486111111</c:v>
                </c:pt>
                <c:pt idx="698">
                  <c:v>42103.56490740741</c:v>
                </c:pt>
                <c:pt idx="699">
                  <c:v>42103.564965277779</c:v>
                </c:pt>
                <c:pt idx="700">
                  <c:v>42103.565023148149</c:v>
                </c:pt>
                <c:pt idx="701">
                  <c:v>42103.565069444441</c:v>
                </c:pt>
                <c:pt idx="702">
                  <c:v>42103.565127314818</c:v>
                </c:pt>
                <c:pt idx="703">
                  <c:v>42103.565185185187</c:v>
                </c:pt>
                <c:pt idx="704">
                  <c:v>42103.565243055556</c:v>
                </c:pt>
                <c:pt idx="705">
                  <c:v>42103.565289351849</c:v>
                </c:pt>
                <c:pt idx="706">
                  <c:v>42103.565347222226</c:v>
                </c:pt>
                <c:pt idx="707">
                  <c:v>42103.565405092595</c:v>
                </c:pt>
                <c:pt idx="708">
                  <c:v>42103.565462962964</c:v>
                </c:pt>
                <c:pt idx="709">
                  <c:v>42103.565509259257</c:v>
                </c:pt>
                <c:pt idx="710">
                  <c:v>42103.565567129626</c:v>
                </c:pt>
                <c:pt idx="711">
                  <c:v>42103.565625000003</c:v>
                </c:pt>
                <c:pt idx="712">
                  <c:v>42103.565682870372</c:v>
                </c:pt>
                <c:pt idx="713">
                  <c:v>42103.565729166665</c:v>
                </c:pt>
                <c:pt idx="714">
                  <c:v>42103.565787037034</c:v>
                </c:pt>
                <c:pt idx="715">
                  <c:v>42103.565844907411</c:v>
                </c:pt>
                <c:pt idx="716">
                  <c:v>42103.565891203703</c:v>
                </c:pt>
                <c:pt idx="717">
                  <c:v>42103.565949074073</c:v>
                </c:pt>
                <c:pt idx="718">
                  <c:v>42103.566006944442</c:v>
                </c:pt>
                <c:pt idx="719">
                  <c:v>42103.566064814811</c:v>
                </c:pt>
                <c:pt idx="720">
                  <c:v>42103.566111111111</c:v>
                </c:pt>
                <c:pt idx="721">
                  <c:v>42103.566168981481</c:v>
                </c:pt>
                <c:pt idx="722">
                  <c:v>42103.56622685185</c:v>
                </c:pt>
                <c:pt idx="723">
                  <c:v>42103.566284722219</c:v>
                </c:pt>
                <c:pt idx="724">
                  <c:v>42103.566331018519</c:v>
                </c:pt>
                <c:pt idx="725">
                  <c:v>42103.566388888888</c:v>
                </c:pt>
                <c:pt idx="726">
                  <c:v>42103.566446759258</c:v>
                </c:pt>
                <c:pt idx="727">
                  <c:v>42103.566493055558</c:v>
                </c:pt>
                <c:pt idx="728">
                  <c:v>42103.566550925927</c:v>
                </c:pt>
                <c:pt idx="729">
                  <c:v>42103.566608796296</c:v>
                </c:pt>
                <c:pt idx="730">
                  <c:v>42103.566666666666</c:v>
                </c:pt>
                <c:pt idx="731">
                  <c:v>42103.566712962966</c:v>
                </c:pt>
                <c:pt idx="732">
                  <c:v>42103.566770833335</c:v>
                </c:pt>
                <c:pt idx="733">
                  <c:v>42103.566828703704</c:v>
                </c:pt>
                <c:pt idx="734">
                  <c:v>42103.566874999997</c:v>
                </c:pt>
                <c:pt idx="735">
                  <c:v>42103.566932870373</c:v>
                </c:pt>
                <c:pt idx="736">
                  <c:v>42103.566990740743</c:v>
                </c:pt>
                <c:pt idx="737">
                  <c:v>42103.567048611112</c:v>
                </c:pt>
                <c:pt idx="738">
                  <c:v>42103.567094907405</c:v>
                </c:pt>
                <c:pt idx="739">
                  <c:v>42103.567152777781</c:v>
                </c:pt>
                <c:pt idx="740">
                  <c:v>42103.567210648151</c:v>
                </c:pt>
                <c:pt idx="741">
                  <c:v>42103.567256944443</c:v>
                </c:pt>
                <c:pt idx="742">
                  <c:v>42103.567314814813</c:v>
                </c:pt>
                <c:pt idx="743">
                  <c:v>42103.567372685182</c:v>
                </c:pt>
                <c:pt idx="744">
                  <c:v>42103.567430555559</c:v>
                </c:pt>
                <c:pt idx="745">
                  <c:v>42103.567476851851</c:v>
                </c:pt>
                <c:pt idx="746">
                  <c:v>42103.56753472222</c:v>
                </c:pt>
                <c:pt idx="747">
                  <c:v>42103.56759259259</c:v>
                </c:pt>
                <c:pt idx="748">
                  <c:v>42103.567650462966</c:v>
                </c:pt>
                <c:pt idx="749">
                  <c:v>42103.567696759259</c:v>
                </c:pt>
                <c:pt idx="750">
                  <c:v>42103.567754629628</c:v>
                </c:pt>
                <c:pt idx="751">
                  <c:v>42103.567812499998</c:v>
                </c:pt>
                <c:pt idx="752">
                  <c:v>42103.567858796298</c:v>
                </c:pt>
                <c:pt idx="753">
                  <c:v>42103.567916666667</c:v>
                </c:pt>
                <c:pt idx="754">
                  <c:v>42103.567974537036</c:v>
                </c:pt>
                <c:pt idx="755">
                  <c:v>42103.568032407406</c:v>
                </c:pt>
                <c:pt idx="756">
                  <c:v>42103.568078703705</c:v>
                </c:pt>
                <c:pt idx="757">
                  <c:v>42103.568136574075</c:v>
                </c:pt>
                <c:pt idx="758">
                  <c:v>42103.568194444444</c:v>
                </c:pt>
                <c:pt idx="759">
                  <c:v>42103.568240740744</c:v>
                </c:pt>
                <c:pt idx="760">
                  <c:v>42103.568298611113</c:v>
                </c:pt>
                <c:pt idx="761">
                  <c:v>42103.568356481483</c:v>
                </c:pt>
                <c:pt idx="762">
                  <c:v>42103.568414351852</c:v>
                </c:pt>
                <c:pt idx="763">
                  <c:v>42103.568460648145</c:v>
                </c:pt>
                <c:pt idx="764">
                  <c:v>42103.568518518521</c:v>
                </c:pt>
                <c:pt idx="765">
                  <c:v>42103.568576388891</c:v>
                </c:pt>
                <c:pt idx="766">
                  <c:v>42103.56863425926</c:v>
                </c:pt>
                <c:pt idx="767">
                  <c:v>42103.568680555552</c:v>
                </c:pt>
                <c:pt idx="768">
                  <c:v>42103.568738425929</c:v>
                </c:pt>
                <c:pt idx="769">
                  <c:v>42103.568796296298</c:v>
                </c:pt>
                <c:pt idx="770">
                  <c:v>42103.568842592591</c:v>
                </c:pt>
                <c:pt idx="771">
                  <c:v>42103.56890046296</c:v>
                </c:pt>
                <c:pt idx="772">
                  <c:v>42103.568958333337</c:v>
                </c:pt>
                <c:pt idx="773">
                  <c:v>42103.569016203706</c:v>
                </c:pt>
                <c:pt idx="774">
                  <c:v>42103.569062499999</c:v>
                </c:pt>
                <c:pt idx="775">
                  <c:v>42103.569120370368</c:v>
                </c:pt>
                <c:pt idx="776">
                  <c:v>42103.569178240738</c:v>
                </c:pt>
                <c:pt idx="777">
                  <c:v>42103.569236111114</c:v>
                </c:pt>
                <c:pt idx="778">
                  <c:v>42103.569282407407</c:v>
                </c:pt>
                <c:pt idx="779">
                  <c:v>42103.569340277776</c:v>
                </c:pt>
                <c:pt idx="780">
                  <c:v>42103.569398148145</c:v>
                </c:pt>
                <c:pt idx="781">
                  <c:v>42103.569456018522</c:v>
                </c:pt>
                <c:pt idx="782">
                  <c:v>42103.569502314815</c:v>
                </c:pt>
                <c:pt idx="783">
                  <c:v>42103.569560185184</c:v>
                </c:pt>
                <c:pt idx="784">
                  <c:v>42103.569618055553</c:v>
                </c:pt>
                <c:pt idx="785">
                  <c:v>42103.569664351853</c:v>
                </c:pt>
                <c:pt idx="786">
                  <c:v>42103.569722222222</c:v>
                </c:pt>
                <c:pt idx="787">
                  <c:v>42103.569780092592</c:v>
                </c:pt>
                <c:pt idx="788">
                  <c:v>42103.569837962961</c:v>
                </c:pt>
                <c:pt idx="789">
                  <c:v>42103.569884259261</c:v>
                </c:pt>
                <c:pt idx="790">
                  <c:v>42103.56994212963</c:v>
                </c:pt>
                <c:pt idx="791">
                  <c:v>42103.57</c:v>
                </c:pt>
                <c:pt idx="792">
                  <c:v>42103.5700462963</c:v>
                </c:pt>
                <c:pt idx="793">
                  <c:v>42103.570104166669</c:v>
                </c:pt>
                <c:pt idx="794">
                  <c:v>42103.570162037038</c:v>
                </c:pt>
                <c:pt idx="795">
                  <c:v>42103.570219907408</c:v>
                </c:pt>
                <c:pt idx="796">
                  <c:v>42103.5702662037</c:v>
                </c:pt>
                <c:pt idx="797">
                  <c:v>42103.570324074077</c:v>
                </c:pt>
                <c:pt idx="798">
                  <c:v>42103.570381944446</c:v>
                </c:pt>
                <c:pt idx="799">
                  <c:v>42103.570439814815</c:v>
                </c:pt>
                <c:pt idx="800">
                  <c:v>42103.570486111108</c:v>
                </c:pt>
                <c:pt idx="801">
                  <c:v>42103.570543981485</c:v>
                </c:pt>
                <c:pt idx="802">
                  <c:v>42103.570601851854</c:v>
                </c:pt>
                <c:pt idx="803">
                  <c:v>42103.570648148147</c:v>
                </c:pt>
                <c:pt idx="804">
                  <c:v>42103.570706018516</c:v>
                </c:pt>
                <c:pt idx="805">
                  <c:v>42103.570763888885</c:v>
                </c:pt>
                <c:pt idx="806">
                  <c:v>42103.570821759262</c:v>
                </c:pt>
                <c:pt idx="807">
                  <c:v>42103.570868055554</c:v>
                </c:pt>
                <c:pt idx="808">
                  <c:v>42103.570925925924</c:v>
                </c:pt>
                <c:pt idx="809">
                  <c:v>42103.570983796293</c:v>
                </c:pt>
                <c:pt idx="810">
                  <c:v>42103.571030092593</c:v>
                </c:pt>
                <c:pt idx="811">
                  <c:v>42103.571087962962</c:v>
                </c:pt>
                <c:pt idx="812">
                  <c:v>42103.571145833332</c:v>
                </c:pt>
                <c:pt idx="813">
                  <c:v>42103.571203703701</c:v>
                </c:pt>
                <c:pt idx="814">
                  <c:v>42103.571250000001</c:v>
                </c:pt>
                <c:pt idx="815">
                  <c:v>42103.57130787037</c:v>
                </c:pt>
                <c:pt idx="816">
                  <c:v>42103.57136574074</c:v>
                </c:pt>
                <c:pt idx="817">
                  <c:v>42103.571412037039</c:v>
                </c:pt>
                <c:pt idx="818">
                  <c:v>42103.571469907409</c:v>
                </c:pt>
                <c:pt idx="819">
                  <c:v>42103.571527777778</c:v>
                </c:pt>
                <c:pt idx="820">
                  <c:v>42103.571585648147</c:v>
                </c:pt>
                <c:pt idx="821">
                  <c:v>42103.571631944447</c:v>
                </c:pt>
                <c:pt idx="822">
                  <c:v>42103.571689814817</c:v>
                </c:pt>
                <c:pt idx="823">
                  <c:v>42103.571747685186</c:v>
                </c:pt>
                <c:pt idx="824">
                  <c:v>42103.571805555555</c:v>
                </c:pt>
                <c:pt idx="825">
                  <c:v>42103.571851851855</c:v>
                </c:pt>
                <c:pt idx="826">
                  <c:v>42103.571909722225</c:v>
                </c:pt>
                <c:pt idx="827">
                  <c:v>42103.571967592594</c:v>
                </c:pt>
                <c:pt idx="828">
                  <c:v>42103.572013888886</c:v>
                </c:pt>
                <c:pt idx="829">
                  <c:v>42103.572071759256</c:v>
                </c:pt>
                <c:pt idx="830">
                  <c:v>42103.572129629632</c:v>
                </c:pt>
                <c:pt idx="831">
                  <c:v>42103.572187500002</c:v>
                </c:pt>
                <c:pt idx="832">
                  <c:v>42103.572233796294</c:v>
                </c:pt>
                <c:pt idx="833">
                  <c:v>42103.572291666664</c:v>
                </c:pt>
                <c:pt idx="834">
                  <c:v>42103.57234953704</c:v>
                </c:pt>
                <c:pt idx="835">
                  <c:v>42103.572395833333</c:v>
                </c:pt>
                <c:pt idx="836">
                  <c:v>42103.572453703702</c:v>
                </c:pt>
                <c:pt idx="837">
                  <c:v>42103.572511574072</c:v>
                </c:pt>
                <c:pt idx="838">
                  <c:v>42103.572569444441</c:v>
                </c:pt>
                <c:pt idx="839">
                  <c:v>42103.572615740741</c:v>
                </c:pt>
                <c:pt idx="840">
                  <c:v>42103.57267361111</c:v>
                </c:pt>
                <c:pt idx="841">
                  <c:v>42103.572731481479</c:v>
                </c:pt>
                <c:pt idx="842">
                  <c:v>42103.572777777779</c:v>
                </c:pt>
                <c:pt idx="843">
                  <c:v>42103.572835648149</c:v>
                </c:pt>
                <c:pt idx="844">
                  <c:v>42103.572893518518</c:v>
                </c:pt>
                <c:pt idx="845">
                  <c:v>42103.572951388887</c:v>
                </c:pt>
                <c:pt idx="846">
                  <c:v>42103.572997685187</c:v>
                </c:pt>
                <c:pt idx="847">
                  <c:v>42103.573055555556</c:v>
                </c:pt>
                <c:pt idx="848">
                  <c:v>42103.573113425926</c:v>
                </c:pt>
                <c:pt idx="849">
                  <c:v>42103.573171296295</c:v>
                </c:pt>
                <c:pt idx="850">
                  <c:v>42103.573217592595</c:v>
                </c:pt>
                <c:pt idx="851">
                  <c:v>42103.573275462964</c:v>
                </c:pt>
                <c:pt idx="852">
                  <c:v>42103.573333333334</c:v>
                </c:pt>
                <c:pt idx="853">
                  <c:v>42103.573391203703</c:v>
                </c:pt>
                <c:pt idx="854">
                  <c:v>42103.573437500003</c:v>
                </c:pt>
                <c:pt idx="855">
                  <c:v>42103.573495370372</c:v>
                </c:pt>
                <c:pt idx="856">
                  <c:v>42103.573553240742</c:v>
                </c:pt>
                <c:pt idx="857">
                  <c:v>42103.573611111111</c:v>
                </c:pt>
                <c:pt idx="858">
                  <c:v>42103.573657407411</c:v>
                </c:pt>
                <c:pt idx="859">
                  <c:v>42103.57371527778</c:v>
                </c:pt>
                <c:pt idx="860">
                  <c:v>42103.573773148149</c:v>
                </c:pt>
                <c:pt idx="861">
                  <c:v>42103.573819444442</c:v>
                </c:pt>
                <c:pt idx="862">
                  <c:v>42103.573877314811</c:v>
                </c:pt>
                <c:pt idx="863">
                  <c:v>42103.573935185188</c:v>
                </c:pt>
                <c:pt idx="864">
                  <c:v>42103.573993055557</c:v>
                </c:pt>
                <c:pt idx="865">
                  <c:v>42103.57403935185</c:v>
                </c:pt>
                <c:pt idx="866">
                  <c:v>42103.574097222219</c:v>
                </c:pt>
                <c:pt idx="867">
                  <c:v>42103.574155092596</c:v>
                </c:pt>
                <c:pt idx="868">
                  <c:v>42103.574201388888</c:v>
                </c:pt>
                <c:pt idx="869">
                  <c:v>42103.574259259258</c:v>
                </c:pt>
                <c:pt idx="870">
                  <c:v>42103.574317129627</c:v>
                </c:pt>
                <c:pt idx="871">
                  <c:v>42103.574374999997</c:v>
                </c:pt>
                <c:pt idx="872">
                  <c:v>42103.574421296296</c:v>
                </c:pt>
                <c:pt idx="873">
                  <c:v>42103.574479166666</c:v>
                </c:pt>
                <c:pt idx="874">
                  <c:v>42103.574537037035</c:v>
                </c:pt>
                <c:pt idx="875">
                  <c:v>42103.574583333335</c:v>
                </c:pt>
                <c:pt idx="876">
                  <c:v>42103.574641203704</c:v>
                </c:pt>
                <c:pt idx="877">
                  <c:v>42103.574699074074</c:v>
                </c:pt>
                <c:pt idx="878">
                  <c:v>42103.574756944443</c:v>
                </c:pt>
                <c:pt idx="879">
                  <c:v>42103.574803240743</c:v>
                </c:pt>
                <c:pt idx="880">
                  <c:v>42103.574861111112</c:v>
                </c:pt>
                <c:pt idx="881">
                  <c:v>42103.574918981481</c:v>
                </c:pt>
                <c:pt idx="882">
                  <c:v>42103.574976851851</c:v>
                </c:pt>
                <c:pt idx="883">
                  <c:v>42103.575023148151</c:v>
                </c:pt>
                <c:pt idx="884">
                  <c:v>42103.57508101852</c:v>
                </c:pt>
                <c:pt idx="885">
                  <c:v>42103.575138888889</c:v>
                </c:pt>
                <c:pt idx="886">
                  <c:v>42103.575185185182</c:v>
                </c:pt>
                <c:pt idx="887">
                  <c:v>42103.575243055559</c:v>
                </c:pt>
                <c:pt idx="888">
                  <c:v>42103.575300925928</c:v>
                </c:pt>
                <c:pt idx="889">
                  <c:v>42103.575358796297</c:v>
                </c:pt>
                <c:pt idx="890">
                  <c:v>42103.57540509259</c:v>
                </c:pt>
                <c:pt idx="891">
                  <c:v>42103.575462962966</c:v>
                </c:pt>
                <c:pt idx="892">
                  <c:v>42103.575520833336</c:v>
                </c:pt>
                <c:pt idx="893">
                  <c:v>42103.575567129628</c:v>
                </c:pt>
                <c:pt idx="894">
                  <c:v>42103.575624999998</c:v>
                </c:pt>
                <c:pt idx="895">
                  <c:v>42103.575682870367</c:v>
                </c:pt>
                <c:pt idx="896">
                  <c:v>42103.575740740744</c:v>
                </c:pt>
                <c:pt idx="897">
                  <c:v>42103.575787037036</c:v>
                </c:pt>
                <c:pt idx="898">
                  <c:v>42103.575844907406</c:v>
                </c:pt>
                <c:pt idx="899">
                  <c:v>42103.575902777775</c:v>
                </c:pt>
                <c:pt idx="900">
                  <c:v>42103.575949074075</c:v>
                </c:pt>
                <c:pt idx="901">
                  <c:v>42103.576006944444</c:v>
                </c:pt>
                <c:pt idx="902">
                  <c:v>42103.576064814813</c:v>
                </c:pt>
                <c:pt idx="903">
                  <c:v>42103.576122685183</c:v>
                </c:pt>
                <c:pt idx="904">
                  <c:v>42103.576168981483</c:v>
                </c:pt>
                <c:pt idx="905">
                  <c:v>42103.576226851852</c:v>
                </c:pt>
                <c:pt idx="906">
                  <c:v>42103.576284722221</c:v>
                </c:pt>
                <c:pt idx="907">
                  <c:v>42103.576342592591</c:v>
                </c:pt>
                <c:pt idx="908">
                  <c:v>42103.576388888891</c:v>
                </c:pt>
                <c:pt idx="909">
                  <c:v>42103.57644675926</c:v>
                </c:pt>
                <c:pt idx="910">
                  <c:v>42103.576504629629</c:v>
                </c:pt>
                <c:pt idx="911">
                  <c:v>42103.576550925929</c:v>
                </c:pt>
                <c:pt idx="912">
                  <c:v>42103.576608796298</c:v>
                </c:pt>
                <c:pt idx="913">
                  <c:v>42103.576666666668</c:v>
                </c:pt>
                <c:pt idx="914">
                  <c:v>42103.576724537037</c:v>
                </c:pt>
                <c:pt idx="915">
                  <c:v>42103.576770833337</c:v>
                </c:pt>
                <c:pt idx="916">
                  <c:v>42103.576828703706</c:v>
                </c:pt>
                <c:pt idx="917">
                  <c:v>42103.576886574076</c:v>
                </c:pt>
                <c:pt idx="918">
                  <c:v>42103.576932870368</c:v>
                </c:pt>
                <c:pt idx="919">
                  <c:v>42103.576990740738</c:v>
                </c:pt>
                <c:pt idx="920">
                  <c:v>42103.577048611114</c:v>
                </c:pt>
                <c:pt idx="921">
                  <c:v>42103.577106481483</c:v>
                </c:pt>
                <c:pt idx="922">
                  <c:v>42103.577152777776</c:v>
                </c:pt>
                <c:pt idx="923">
                  <c:v>42103.577210648145</c:v>
                </c:pt>
                <c:pt idx="924">
                  <c:v>42103.577268518522</c:v>
                </c:pt>
                <c:pt idx="925">
                  <c:v>42103.577326388891</c:v>
                </c:pt>
                <c:pt idx="926">
                  <c:v>42103.577372685184</c:v>
                </c:pt>
                <c:pt idx="927">
                  <c:v>42103.577430555553</c:v>
                </c:pt>
                <c:pt idx="928">
                  <c:v>42103.577488425923</c:v>
                </c:pt>
                <c:pt idx="929">
                  <c:v>42103.577546296299</c:v>
                </c:pt>
                <c:pt idx="930">
                  <c:v>42103.577592592592</c:v>
                </c:pt>
                <c:pt idx="931">
                  <c:v>42103.577650462961</c:v>
                </c:pt>
                <c:pt idx="932">
                  <c:v>42103.577708333331</c:v>
                </c:pt>
                <c:pt idx="933">
                  <c:v>42103.577766203707</c:v>
                </c:pt>
                <c:pt idx="934">
                  <c:v>42103.5778125</c:v>
                </c:pt>
                <c:pt idx="935">
                  <c:v>42103.577870370369</c:v>
                </c:pt>
                <c:pt idx="936">
                  <c:v>42103.577928240738</c:v>
                </c:pt>
                <c:pt idx="937">
                  <c:v>42103.577974537038</c:v>
                </c:pt>
                <c:pt idx="938">
                  <c:v>42103.578032407408</c:v>
                </c:pt>
                <c:pt idx="939">
                  <c:v>42103.578090277777</c:v>
                </c:pt>
                <c:pt idx="940">
                  <c:v>42103.578148148146</c:v>
                </c:pt>
                <c:pt idx="941">
                  <c:v>42103.578194444446</c:v>
                </c:pt>
                <c:pt idx="942">
                  <c:v>42103.578252314815</c:v>
                </c:pt>
                <c:pt idx="943">
                  <c:v>42103.578310185185</c:v>
                </c:pt>
                <c:pt idx="944">
                  <c:v>42103.578356481485</c:v>
                </c:pt>
                <c:pt idx="945">
                  <c:v>42103.578414351854</c:v>
                </c:pt>
                <c:pt idx="946">
                  <c:v>42103.578472222223</c:v>
                </c:pt>
                <c:pt idx="947">
                  <c:v>42103.578530092593</c:v>
                </c:pt>
                <c:pt idx="948">
                  <c:v>42103.578576388885</c:v>
                </c:pt>
                <c:pt idx="949">
                  <c:v>42103.578634259262</c:v>
                </c:pt>
                <c:pt idx="950">
                  <c:v>42103.578692129631</c:v>
                </c:pt>
                <c:pt idx="951">
                  <c:v>42103.578750000001</c:v>
                </c:pt>
                <c:pt idx="952">
                  <c:v>42103.578796296293</c:v>
                </c:pt>
                <c:pt idx="953">
                  <c:v>42103.57885416667</c:v>
                </c:pt>
                <c:pt idx="954">
                  <c:v>42103.578912037039</c:v>
                </c:pt>
                <c:pt idx="955">
                  <c:v>42103.578958333332</c:v>
                </c:pt>
                <c:pt idx="956">
                  <c:v>42103.579016203701</c:v>
                </c:pt>
                <c:pt idx="957">
                  <c:v>42103.579074074078</c:v>
                </c:pt>
                <c:pt idx="958">
                  <c:v>42103.579131944447</c:v>
                </c:pt>
                <c:pt idx="959">
                  <c:v>42103.57917824074</c:v>
                </c:pt>
                <c:pt idx="960">
                  <c:v>42103.579236111109</c:v>
                </c:pt>
                <c:pt idx="961">
                  <c:v>42103.579293981478</c:v>
                </c:pt>
                <c:pt idx="962">
                  <c:v>42103.579340277778</c:v>
                </c:pt>
                <c:pt idx="963">
                  <c:v>42103.579398148147</c:v>
                </c:pt>
                <c:pt idx="964">
                  <c:v>42103.579456018517</c:v>
                </c:pt>
                <c:pt idx="965">
                  <c:v>42103.579513888886</c:v>
                </c:pt>
                <c:pt idx="966">
                  <c:v>42103.579560185186</c:v>
                </c:pt>
                <c:pt idx="967">
                  <c:v>42103.579618055555</c:v>
                </c:pt>
                <c:pt idx="968">
                  <c:v>42103.579675925925</c:v>
                </c:pt>
                <c:pt idx="969">
                  <c:v>42103.579722222225</c:v>
                </c:pt>
                <c:pt idx="970">
                  <c:v>42103.579780092594</c:v>
                </c:pt>
                <c:pt idx="971">
                  <c:v>42103.579837962963</c:v>
                </c:pt>
                <c:pt idx="972">
                  <c:v>42103.579895833333</c:v>
                </c:pt>
                <c:pt idx="973">
                  <c:v>42103.579942129632</c:v>
                </c:pt>
                <c:pt idx="974">
                  <c:v>42103.58</c:v>
                </c:pt>
                <c:pt idx="975">
                  <c:v>42103.580057870371</c:v>
                </c:pt>
                <c:pt idx="976">
                  <c:v>42103.58011574074</c:v>
                </c:pt>
                <c:pt idx="977">
                  <c:v>42103.58016203704</c:v>
                </c:pt>
                <c:pt idx="978">
                  <c:v>42103.58021990741</c:v>
                </c:pt>
                <c:pt idx="979">
                  <c:v>42103.580277777779</c:v>
                </c:pt>
                <c:pt idx="980">
                  <c:v>42103.580324074072</c:v>
                </c:pt>
                <c:pt idx="981">
                  <c:v>42103.580381944441</c:v>
                </c:pt>
                <c:pt idx="982">
                  <c:v>42103.580439814818</c:v>
                </c:pt>
                <c:pt idx="983">
                  <c:v>42103.580497685187</c:v>
                </c:pt>
                <c:pt idx="984">
                  <c:v>42103.580543981479</c:v>
                </c:pt>
                <c:pt idx="985">
                  <c:v>42103.580601851849</c:v>
                </c:pt>
                <c:pt idx="986">
                  <c:v>42103.580659722225</c:v>
                </c:pt>
                <c:pt idx="987">
                  <c:v>42103.580706018518</c:v>
                </c:pt>
                <c:pt idx="988">
                  <c:v>42103.580763888887</c:v>
                </c:pt>
                <c:pt idx="989">
                  <c:v>42103.580821759257</c:v>
                </c:pt>
                <c:pt idx="990">
                  <c:v>42103.580879629626</c:v>
                </c:pt>
                <c:pt idx="991">
                  <c:v>42103.580925925926</c:v>
                </c:pt>
                <c:pt idx="992">
                  <c:v>42103.580983796295</c:v>
                </c:pt>
                <c:pt idx="993">
                  <c:v>42103.581041666665</c:v>
                </c:pt>
                <c:pt idx="994">
                  <c:v>42103.581087962964</c:v>
                </c:pt>
                <c:pt idx="995">
                  <c:v>42103.581145833334</c:v>
                </c:pt>
                <c:pt idx="996">
                  <c:v>42103.581203703703</c:v>
                </c:pt>
                <c:pt idx="997">
                  <c:v>42103.581261574072</c:v>
                </c:pt>
                <c:pt idx="998">
                  <c:v>42103.581307870372</c:v>
                </c:pt>
                <c:pt idx="999">
                  <c:v>42103.581365740742</c:v>
                </c:pt>
                <c:pt idx="1000">
                  <c:v>42103.581423611111</c:v>
                </c:pt>
                <c:pt idx="1001">
                  <c:v>42103.58148148148</c:v>
                </c:pt>
                <c:pt idx="1002">
                  <c:v>42103.58152777778</c:v>
                </c:pt>
                <c:pt idx="1003">
                  <c:v>42103.581585648149</c:v>
                </c:pt>
                <c:pt idx="1004">
                  <c:v>42103.581643518519</c:v>
                </c:pt>
                <c:pt idx="1005">
                  <c:v>42103.581689814811</c:v>
                </c:pt>
                <c:pt idx="1006">
                  <c:v>42103.581747685188</c:v>
                </c:pt>
                <c:pt idx="1007">
                  <c:v>42103.581805555557</c:v>
                </c:pt>
                <c:pt idx="1008">
                  <c:v>42103.581863425927</c:v>
                </c:pt>
                <c:pt idx="1009">
                  <c:v>42103.581909722219</c:v>
                </c:pt>
                <c:pt idx="1010">
                  <c:v>42103.581967592596</c:v>
                </c:pt>
                <c:pt idx="1011">
                  <c:v>42103.582025462965</c:v>
                </c:pt>
                <c:pt idx="1012">
                  <c:v>42103.582071759258</c:v>
                </c:pt>
                <c:pt idx="1013">
                  <c:v>42103.582129629627</c:v>
                </c:pt>
                <c:pt idx="1014">
                  <c:v>42103.582187499997</c:v>
                </c:pt>
                <c:pt idx="1015">
                  <c:v>42103.582245370373</c:v>
                </c:pt>
                <c:pt idx="1016">
                  <c:v>42103.582291666666</c:v>
                </c:pt>
                <c:pt idx="1017">
                  <c:v>42103.582349537035</c:v>
                </c:pt>
                <c:pt idx="1018">
                  <c:v>42103.582407407404</c:v>
                </c:pt>
                <c:pt idx="1019">
                  <c:v>42103.582453703704</c:v>
                </c:pt>
                <c:pt idx="1020">
                  <c:v>42103.582511574074</c:v>
                </c:pt>
                <c:pt idx="1021">
                  <c:v>42103.582569444443</c:v>
                </c:pt>
                <c:pt idx="1022">
                  <c:v>42103.582627314812</c:v>
                </c:pt>
                <c:pt idx="1023">
                  <c:v>42103.582673611112</c:v>
                </c:pt>
                <c:pt idx="1024">
                  <c:v>42103.582731481481</c:v>
                </c:pt>
                <c:pt idx="1025">
                  <c:v>42103.582789351851</c:v>
                </c:pt>
                <c:pt idx="1026">
                  <c:v>42103.58284722222</c:v>
                </c:pt>
                <c:pt idx="1027">
                  <c:v>42103.58289351852</c:v>
                </c:pt>
                <c:pt idx="1028">
                  <c:v>42103.582951388889</c:v>
                </c:pt>
                <c:pt idx="1029">
                  <c:v>42103.583009259259</c:v>
                </c:pt>
                <c:pt idx="1030">
                  <c:v>42103.583055555559</c:v>
                </c:pt>
                <c:pt idx="1031">
                  <c:v>42103.583113425928</c:v>
                </c:pt>
                <c:pt idx="1032">
                  <c:v>42103.583171296297</c:v>
                </c:pt>
                <c:pt idx="1033">
                  <c:v>42103.583229166667</c:v>
                </c:pt>
                <c:pt idx="1034">
                  <c:v>42103.583275462966</c:v>
                </c:pt>
                <c:pt idx="1035">
                  <c:v>42103.583333333336</c:v>
                </c:pt>
                <c:pt idx="1036">
                  <c:v>42103.583391203705</c:v>
                </c:pt>
                <c:pt idx="1037">
                  <c:v>42103.583437499998</c:v>
                </c:pt>
                <c:pt idx="1038">
                  <c:v>42103.583495370367</c:v>
                </c:pt>
                <c:pt idx="1039">
                  <c:v>42103.583553240744</c:v>
                </c:pt>
                <c:pt idx="1040">
                  <c:v>42103.583611111113</c:v>
                </c:pt>
                <c:pt idx="1041">
                  <c:v>42103.583657407406</c:v>
                </c:pt>
                <c:pt idx="1042">
                  <c:v>42103.583715277775</c:v>
                </c:pt>
                <c:pt idx="1043">
                  <c:v>42103.583773148152</c:v>
                </c:pt>
                <c:pt idx="1044">
                  <c:v>42103.583819444444</c:v>
                </c:pt>
                <c:pt idx="1045">
                  <c:v>42103.583877314813</c:v>
                </c:pt>
                <c:pt idx="1046">
                  <c:v>42103.583935185183</c:v>
                </c:pt>
                <c:pt idx="1047">
                  <c:v>42103.583993055552</c:v>
                </c:pt>
                <c:pt idx="1048">
                  <c:v>42103.584039351852</c:v>
                </c:pt>
                <c:pt idx="1049">
                  <c:v>42103.584097222221</c:v>
                </c:pt>
                <c:pt idx="1050">
                  <c:v>42103.584155092591</c:v>
                </c:pt>
                <c:pt idx="1051">
                  <c:v>42103.58421296296</c:v>
                </c:pt>
                <c:pt idx="1052">
                  <c:v>42103.58425925926</c:v>
                </c:pt>
                <c:pt idx="1053">
                  <c:v>42103.584317129629</c:v>
                </c:pt>
                <c:pt idx="1054">
                  <c:v>42103.584374999999</c:v>
                </c:pt>
                <c:pt idx="1055">
                  <c:v>42103.584421296298</c:v>
                </c:pt>
                <c:pt idx="1056">
                  <c:v>42103.584479166668</c:v>
                </c:pt>
                <c:pt idx="1057">
                  <c:v>42103.584537037037</c:v>
                </c:pt>
                <c:pt idx="1058">
                  <c:v>42103.584594907406</c:v>
                </c:pt>
                <c:pt idx="1059">
                  <c:v>42103.584641203706</c:v>
                </c:pt>
                <c:pt idx="1060">
                  <c:v>42103.584699074076</c:v>
                </c:pt>
                <c:pt idx="1061">
                  <c:v>42103.584756944445</c:v>
                </c:pt>
                <c:pt idx="1062">
                  <c:v>42103.584803240738</c:v>
                </c:pt>
                <c:pt idx="1063">
                  <c:v>42103.584861111114</c:v>
                </c:pt>
                <c:pt idx="1064">
                  <c:v>42103.584918981483</c:v>
                </c:pt>
                <c:pt idx="1065">
                  <c:v>42103.584976851853</c:v>
                </c:pt>
                <c:pt idx="1066">
                  <c:v>42103.585023148145</c:v>
                </c:pt>
                <c:pt idx="1067">
                  <c:v>42103.585081018522</c:v>
                </c:pt>
                <c:pt idx="1068">
                  <c:v>42103.585138888891</c:v>
                </c:pt>
                <c:pt idx="1069">
                  <c:v>42103.585185185184</c:v>
                </c:pt>
                <c:pt idx="1070">
                  <c:v>42103.585243055553</c:v>
                </c:pt>
                <c:pt idx="1071">
                  <c:v>42103.585300925923</c:v>
                </c:pt>
                <c:pt idx="1072">
                  <c:v>42103.585358796299</c:v>
                </c:pt>
                <c:pt idx="1073">
                  <c:v>42103.585405092592</c:v>
                </c:pt>
                <c:pt idx="1074">
                  <c:v>42103.585462962961</c:v>
                </c:pt>
                <c:pt idx="1075">
                  <c:v>42103.585520833331</c:v>
                </c:pt>
                <c:pt idx="1076">
                  <c:v>42103.585578703707</c:v>
                </c:pt>
                <c:pt idx="1077">
                  <c:v>42103.585625</c:v>
                </c:pt>
                <c:pt idx="1078">
                  <c:v>42103.585682870369</c:v>
                </c:pt>
                <c:pt idx="1079">
                  <c:v>42103.585740740738</c:v>
                </c:pt>
                <c:pt idx="1080">
                  <c:v>42103.585787037038</c:v>
                </c:pt>
                <c:pt idx="1081">
                  <c:v>42103.585844907408</c:v>
                </c:pt>
                <c:pt idx="1082">
                  <c:v>42103.585902777777</c:v>
                </c:pt>
                <c:pt idx="1083">
                  <c:v>42103.585960648146</c:v>
                </c:pt>
                <c:pt idx="1084">
                  <c:v>42103.586006944446</c:v>
                </c:pt>
                <c:pt idx="1085">
                  <c:v>42103.586064814815</c:v>
                </c:pt>
                <c:pt idx="1086">
                  <c:v>42103.586122685185</c:v>
                </c:pt>
                <c:pt idx="1087">
                  <c:v>42103.586168981485</c:v>
                </c:pt>
                <c:pt idx="1088">
                  <c:v>42103.586226851854</c:v>
                </c:pt>
                <c:pt idx="1089">
                  <c:v>42103.586284722223</c:v>
                </c:pt>
                <c:pt idx="1090">
                  <c:v>42103.586342592593</c:v>
                </c:pt>
                <c:pt idx="1091">
                  <c:v>42103.586388888885</c:v>
                </c:pt>
                <c:pt idx="1092">
                  <c:v>42103.586446759262</c:v>
                </c:pt>
                <c:pt idx="1093">
                  <c:v>42103.586504629631</c:v>
                </c:pt>
                <c:pt idx="1094">
                  <c:v>42103.586550925924</c:v>
                </c:pt>
                <c:pt idx="1095">
                  <c:v>42103.586608796293</c:v>
                </c:pt>
                <c:pt idx="1096">
                  <c:v>42103.58666666667</c:v>
                </c:pt>
                <c:pt idx="1097">
                  <c:v>42103.586724537039</c:v>
                </c:pt>
                <c:pt idx="1098">
                  <c:v>42103.586770833332</c:v>
                </c:pt>
                <c:pt idx="1099">
                  <c:v>42103.586828703701</c:v>
                </c:pt>
                <c:pt idx="1100">
                  <c:v>42103.586886574078</c:v>
                </c:pt>
                <c:pt idx="1101">
                  <c:v>42103.586944444447</c:v>
                </c:pt>
                <c:pt idx="1102">
                  <c:v>42103.58699074074</c:v>
                </c:pt>
                <c:pt idx="1103">
                  <c:v>42103.587048611109</c:v>
                </c:pt>
                <c:pt idx="1104">
                  <c:v>42103.587106481478</c:v>
                </c:pt>
                <c:pt idx="1105">
                  <c:v>42103.587152777778</c:v>
                </c:pt>
                <c:pt idx="1106">
                  <c:v>42103.587210648147</c:v>
                </c:pt>
                <c:pt idx="1107">
                  <c:v>42103.587268518517</c:v>
                </c:pt>
                <c:pt idx="1108">
                  <c:v>42103.587326388886</c:v>
                </c:pt>
                <c:pt idx="1109">
                  <c:v>42103.587372685186</c:v>
                </c:pt>
                <c:pt idx="1110">
                  <c:v>42103.587430555555</c:v>
                </c:pt>
                <c:pt idx="1111">
                  <c:v>42103.587488425925</c:v>
                </c:pt>
                <c:pt idx="1112">
                  <c:v>42103.587534722225</c:v>
                </c:pt>
                <c:pt idx="1113">
                  <c:v>42103.587592592594</c:v>
                </c:pt>
                <c:pt idx="1114">
                  <c:v>42103.587650462963</c:v>
                </c:pt>
                <c:pt idx="1115">
                  <c:v>42103.587708333333</c:v>
                </c:pt>
                <c:pt idx="1116">
                  <c:v>42103.587754629632</c:v>
                </c:pt>
                <c:pt idx="1117">
                  <c:v>42103.587812500002</c:v>
                </c:pt>
                <c:pt idx="1118">
                  <c:v>42103.587870370371</c:v>
                </c:pt>
                <c:pt idx="1119">
                  <c:v>42103.587916666664</c:v>
                </c:pt>
                <c:pt idx="1120">
                  <c:v>42103.58797453704</c:v>
                </c:pt>
                <c:pt idx="1121">
                  <c:v>42103.58803240741</c:v>
                </c:pt>
                <c:pt idx="1122">
                  <c:v>42103.588090277779</c:v>
                </c:pt>
                <c:pt idx="1123">
                  <c:v>42103.588136574072</c:v>
                </c:pt>
                <c:pt idx="1124">
                  <c:v>42103.588194444441</c:v>
                </c:pt>
                <c:pt idx="1125">
                  <c:v>42103.588252314818</c:v>
                </c:pt>
                <c:pt idx="1126">
                  <c:v>42103.588310185187</c:v>
                </c:pt>
                <c:pt idx="1127">
                  <c:v>42103.588356481479</c:v>
                </c:pt>
                <c:pt idx="1128">
                  <c:v>42103.588414351849</c:v>
                </c:pt>
                <c:pt idx="1129">
                  <c:v>42103.588472222225</c:v>
                </c:pt>
                <c:pt idx="1130">
                  <c:v>42103.588518518518</c:v>
                </c:pt>
                <c:pt idx="1131">
                  <c:v>42103.588576388887</c:v>
                </c:pt>
                <c:pt idx="1132">
                  <c:v>42103.588634259257</c:v>
                </c:pt>
                <c:pt idx="1133">
                  <c:v>42103.588692129626</c:v>
                </c:pt>
                <c:pt idx="1134">
                  <c:v>42103.588738425926</c:v>
                </c:pt>
                <c:pt idx="1135">
                  <c:v>42103.588796296295</c:v>
                </c:pt>
                <c:pt idx="1136">
                  <c:v>42103.588854166665</c:v>
                </c:pt>
                <c:pt idx="1137">
                  <c:v>42103.588900462964</c:v>
                </c:pt>
                <c:pt idx="1138">
                  <c:v>42103.588958333334</c:v>
                </c:pt>
                <c:pt idx="1139">
                  <c:v>42103.589016203703</c:v>
                </c:pt>
                <c:pt idx="1140">
                  <c:v>42103.589074074072</c:v>
                </c:pt>
                <c:pt idx="1141">
                  <c:v>42103.589120370372</c:v>
                </c:pt>
                <c:pt idx="1142">
                  <c:v>42103.589178240742</c:v>
                </c:pt>
                <c:pt idx="1143">
                  <c:v>42103.589236111111</c:v>
                </c:pt>
                <c:pt idx="1144">
                  <c:v>42103.58929398148</c:v>
                </c:pt>
                <c:pt idx="1145">
                  <c:v>42103.58934027778</c:v>
                </c:pt>
                <c:pt idx="1146">
                  <c:v>42103.589398148149</c:v>
                </c:pt>
                <c:pt idx="1147">
                  <c:v>42103.589456018519</c:v>
                </c:pt>
                <c:pt idx="1148">
                  <c:v>42103.589513888888</c:v>
                </c:pt>
                <c:pt idx="1149">
                  <c:v>42103.589560185188</c:v>
                </c:pt>
                <c:pt idx="1150">
                  <c:v>42103.589618055557</c:v>
                </c:pt>
                <c:pt idx="1151">
                  <c:v>42103.589675925927</c:v>
                </c:pt>
                <c:pt idx="1152">
                  <c:v>42103.589722222219</c:v>
                </c:pt>
                <c:pt idx="1153">
                  <c:v>42103.589780092596</c:v>
                </c:pt>
                <c:pt idx="1154">
                  <c:v>42103.589837962965</c:v>
                </c:pt>
                <c:pt idx="1155">
                  <c:v>42103.589895833335</c:v>
                </c:pt>
                <c:pt idx="1156">
                  <c:v>42103.589942129627</c:v>
                </c:pt>
                <c:pt idx="1157">
                  <c:v>42103.59</c:v>
                </c:pt>
                <c:pt idx="1158">
                  <c:v>42103.590057870373</c:v>
                </c:pt>
                <c:pt idx="1159">
                  <c:v>42103.590115740742</c:v>
                </c:pt>
                <c:pt idx="1160">
                  <c:v>42103.590162037035</c:v>
                </c:pt>
                <c:pt idx="1161">
                  <c:v>42103.590219907404</c:v>
                </c:pt>
                <c:pt idx="1162">
                  <c:v>42103.590277777781</c:v>
                </c:pt>
                <c:pt idx="1163">
                  <c:v>42103.590324074074</c:v>
                </c:pt>
                <c:pt idx="1164">
                  <c:v>42103.590381944443</c:v>
                </c:pt>
                <c:pt idx="1165">
                  <c:v>42103.590439814812</c:v>
                </c:pt>
                <c:pt idx="1166">
                  <c:v>42103.590497685182</c:v>
                </c:pt>
                <c:pt idx="1167">
                  <c:v>42103.590543981481</c:v>
                </c:pt>
                <c:pt idx="1168">
                  <c:v>42103.590601851851</c:v>
                </c:pt>
                <c:pt idx="1169">
                  <c:v>42103.59065972222</c:v>
                </c:pt>
                <c:pt idx="1170">
                  <c:v>42103.59070601852</c:v>
                </c:pt>
                <c:pt idx="1171">
                  <c:v>42103.590763888889</c:v>
                </c:pt>
                <c:pt idx="1172">
                  <c:v>42103.590821759259</c:v>
                </c:pt>
                <c:pt idx="1173">
                  <c:v>42103.590879629628</c:v>
                </c:pt>
                <c:pt idx="1174">
                  <c:v>42103.590925925928</c:v>
                </c:pt>
                <c:pt idx="1175">
                  <c:v>42103.590983796297</c:v>
                </c:pt>
                <c:pt idx="1176">
                  <c:v>42103.591041666667</c:v>
                </c:pt>
                <c:pt idx="1177">
                  <c:v>42103.591087962966</c:v>
                </c:pt>
                <c:pt idx="1178">
                  <c:v>42103.591145833336</c:v>
                </c:pt>
                <c:pt idx="1179">
                  <c:v>42103.591203703705</c:v>
                </c:pt>
                <c:pt idx="1180">
                  <c:v>42103.591261574074</c:v>
                </c:pt>
                <c:pt idx="1181">
                  <c:v>42103.591307870367</c:v>
                </c:pt>
                <c:pt idx="1182">
                  <c:v>42103.591365740744</c:v>
                </c:pt>
                <c:pt idx="1183">
                  <c:v>42103.591423611113</c:v>
                </c:pt>
                <c:pt idx="1184">
                  <c:v>42103.591481481482</c:v>
                </c:pt>
                <c:pt idx="1185">
                  <c:v>42103.591527777775</c:v>
                </c:pt>
                <c:pt idx="1186">
                  <c:v>42103.591585648152</c:v>
                </c:pt>
                <c:pt idx="1187">
                  <c:v>42103.591643518521</c:v>
                </c:pt>
                <c:pt idx="1188">
                  <c:v>42103.591689814813</c:v>
                </c:pt>
                <c:pt idx="1189">
                  <c:v>42103.591747685183</c:v>
                </c:pt>
                <c:pt idx="1190">
                  <c:v>42103.591805555552</c:v>
                </c:pt>
                <c:pt idx="1191">
                  <c:v>42103.591863425929</c:v>
                </c:pt>
                <c:pt idx="1192">
                  <c:v>42103.591909722221</c:v>
                </c:pt>
                <c:pt idx="1193">
                  <c:v>42103.591967592591</c:v>
                </c:pt>
                <c:pt idx="1194">
                  <c:v>42103.59202546296</c:v>
                </c:pt>
                <c:pt idx="1195">
                  <c:v>42103.59207175926</c:v>
                </c:pt>
                <c:pt idx="1196">
                  <c:v>42103.592129629629</c:v>
                </c:pt>
                <c:pt idx="1197">
                  <c:v>42103.592187499999</c:v>
                </c:pt>
                <c:pt idx="1198">
                  <c:v>42103.592245370368</c:v>
                </c:pt>
                <c:pt idx="1199">
                  <c:v>42103.592291666668</c:v>
                </c:pt>
                <c:pt idx="1200">
                  <c:v>42103.592349537037</c:v>
                </c:pt>
                <c:pt idx="1201">
                  <c:v>42103.592407407406</c:v>
                </c:pt>
                <c:pt idx="1202">
                  <c:v>42103.592453703706</c:v>
                </c:pt>
                <c:pt idx="1203">
                  <c:v>42103.592511574076</c:v>
                </c:pt>
                <c:pt idx="1204">
                  <c:v>42103.592569444445</c:v>
                </c:pt>
                <c:pt idx="1205">
                  <c:v>42103.592627314814</c:v>
                </c:pt>
                <c:pt idx="1206">
                  <c:v>42103.592673611114</c:v>
                </c:pt>
                <c:pt idx="1207">
                  <c:v>42103.592731481483</c:v>
                </c:pt>
                <c:pt idx="1208">
                  <c:v>42103.592789351853</c:v>
                </c:pt>
                <c:pt idx="1209">
                  <c:v>42103.592847222222</c:v>
                </c:pt>
                <c:pt idx="1210">
                  <c:v>42103.592893518522</c:v>
                </c:pt>
                <c:pt idx="1211">
                  <c:v>42103.592951388891</c:v>
                </c:pt>
                <c:pt idx="1212">
                  <c:v>42103.593009259261</c:v>
                </c:pt>
                <c:pt idx="1213">
                  <c:v>42103.593055555553</c:v>
                </c:pt>
                <c:pt idx="1214">
                  <c:v>42103.593113425923</c:v>
                </c:pt>
                <c:pt idx="1215">
                  <c:v>42103.593171296299</c:v>
                </c:pt>
                <c:pt idx="1216">
                  <c:v>42103.593229166669</c:v>
                </c:pt>
                <c:pt idx="1217">
                  <c:v>42103.593275462961</c:v>
                </c:pt>
                <c:pt idx="1218">
                  <c:v>42103.593333333331</c:v>
                </c:pt>
                <c:pt idx="1219">
                  <c:v>42103.593391203707</c:v>
                </c:pt>
                <c:pt idx="1220">
                  <c:v>42103.593449074076</c:v>
                </c:pt>
                <c:pt idx="1221">
                  <c:v>42103.593495370369</c:v>
                </c:pt>
                <c:pt idx="1222">
                  <c:v>42103.593553240738</c:v>
                </c:pt>
                <c:pt idx="1223">
                  <c:v>42103.593611111108</c:v>
                </c:pt>
                <c:pt idx="1224">
                  <c:v>42103.593668981484</c:v>
                </c:pt>
                <c:pt idx="1225">
                  <c:v>42103.593715277777</c:v>
                </c:pt>
                <c:pt idx="1226">
                  <c:v>42103.593773148146</c:v>
                </c:pt>
                <c:pt idx="1227">
                  <c:v>42103.593831018516</c:v>
                </c:pt>
                <c:pt idx="1228">
                  <c:v>42103.593877314815</c:v>
                </c:pt>
                <c:pt idx="1229">
                  <c:v>42103.593935185185</c:v>
                </c:pt>
                <c:pt idx="1230">
                  <c:v>42103.593993055554</c:v>
                </c:pt>
                <c:pt idx="1231">
                  <c:v>42103.594050925924</c:v>
                </c:pt>
                <c:pt idx="1232">
                  <c:v>42103.594097222223</c:v>
                </c:pt>
                <c:pt idx="1233">
                  <c:v>42103.594155092593</c:v>
                </c:pt>
                <c:pt idx="1234">
                  <c:v>42103.594212962962</c:v>
                </c:pt>
                <c:pt idx="1235">
                  <c:v>42103.594259259262</c:v>
                </c:pt>
                <c:pt idx="1236">
                  <c:v>42103.594317129631</c:v>
                </c:pt>
                <c:pt idx="1237">
                  <c:v>42103.594375000001</c:v>
                </c:pt>
                <c:pt idx="1238">
                  <c:v>42103.59443287037</c:v>
                </c:pt>
                <c:pt idx="1239">
                  <c:v>42103.59447916667</c:v>
                </c:pt>
                <c:pt idx="1240">
                  <c:v>42103.594537037039</c:v>
                </c:pt>
                <c:pt idx="1241">
                  <c:v>42103.594594907408</c:v>
                </c:pt>
                <c:pt idx="1242">
                  <c:v>42103.594652777778</c:v>
                </c:pt>
                <c:pt idx="1243">
                  <c:v>42103.594699074078</c:v>
                </c:pt>
                <c:pt idx="1244">
                  <c:v>42103.594756944447</c:v>
                </c:pt>
                <c:pt idx="1245">
                  <c:v>42103.594814814816</c:v>
                </c:pt>
                <c:pt idx="1246">
                  <c:v>42103.594861111109</c:v>
                </c:pt>
                <c:pt idx="1247">
                  <c:v>42103.594918981478</c:v>
                </c:pt>
                <c:pt idx="1248">
                  <c:v>42103.594976851855</c:v>
                </c:pt>
                <c:pt idx="1249">
                  <c:v>42103.595034722224</c:v>
                </c:pt>
                <c:pt idx="1250">
                  <c:v>42103.595081018517</c:v>
                </c:pt>
                <c:pt idx="1251">
                  <c:v>42103.595138888886</c:v>
                </c:pt>
                <c:pt idx="1252">
                  <c:v>42103.595196759263</c:v>
                </c:pt>
                <c:pt idx="1253">
                  <c:v>42103.595243055555</c:v>
                </c:pt>
                <c:pt idx="1254">
                  <c:v>42103.595300925925</c:v>
                </c:pt>
                <c:pt idx="1255">
                  <c:v>42103.595358796294</c:v>
                </c:pt>
                <c:pt idx="1256">
                  <c:v>42103.595416666663</c:v>
                </c:pt>
                <c:pt idx="1257">
                  <c:v>42103.595462962963</c:v>
                </c:pt>
                <c:pt idx="1258">
                  <c:v>42103.595520833333</c:v>
                </c:pt>
                <c:pt idx="1259">
                  <c:v>42103.595578703702</c:v>
                </c:pt>
                <c:pt idx="1260">
                  <c:v>42103.595636574071</c:v>
                </c:pt>
                <c:pt idx="1261">
                  <c:v>42103.595682870371</c:v>
                </c:pt>
                <c:pt idx="1262">
                  <c:v>42103.59574074074</c:v>
                </c:pt>
                <c:pt idx="1263">
                  <c:v>42103.59579861111</c:v>
                </c:pt>
                <c:pt idx="1264">
                  <c:v>42103.59584490741</c:v>
                </c:pt>
                <c:pt idx="1265">
                  <c:v>42103.595902777779</c:v>
                </c:pt>
                <c:pt idx="1266">
                  <c:v>42103.595960648148</c:v>
                </c:pt>
                <c:pt idx="1267">
                  <c:v>42103.596018518518</c:v>
                </c:pt>
                <c:pt idx="1268">
                  <c:v>42103.596064814818</c:v>
                </c:pt>
                <c:pt idx="1269">
                  <c:v>42103.596122685187</c:v>
                </c:pt>
                <c:pt idx="1270">
                  <c:v>42103.596180555556</c:v>
                </c:pt>
                <c:pt idx="1271">
                  <c:v>42103.596226851849</c:v>
                </c:pt>
                <c:pt idx="1272">
                  <c:v>42103.596284722225</c:v>
                </c:pt>
                <c:pt idx="1273">
                  <c:v>42103.596342592595</c:v>
                </c:pt>
                <c:pt idx="1274">
                  <c:v>42103.596400462964</c:v>
                </c:pt>
                <c:pt idx="1275">
                  <c:v>42103.596446759257</c:v>
                </c:pt>
                <c:pt idx="1276">
                  <c:v>42103.596504629626</c:v>
                </c:pt>
                <c:pt idx="1277">
                  <c:v>42103.596562500003</c:v>
                </c:pt>
                <c:pt idx="1278">
                  <c:v>42103.596608796295</c:v>
                </c:pt>
                <c:pt idx="1279">
                  <c:v>42103.596666666665</c:v>
                </c:pt>
                <c:pt idx="1280">
                  <c:v>42103.596724537034</c:v>
                </c:pt>
                <c:pt idx="1281">
                  <c:v>42103.596782407411</c:v>
                </c:pt>
                <c:pt idx="1282">
                  <c:v>42103.596828703703</c:v>
                </c:pt>
                <c:pt idx="1283">
                  <c:v>42103.596886574072</c:v>
                </c:pt>
                <c:pt idx="1284">
                  <c:v>42103.596944444442</c:v>
                </c:pt>
                <c:pt idx="1285">
                  <c:v>42103.597002314818</c:v>
                </c:pt>
                <c:pt idx="1286">
                  <c:v>42103.597048611111</c:v>
                </c:pt>
                <c:pt idx="1287">
                  <c:v>42103.59710648148</c:v>
                </c:pt>
                <c:pt idx="1288">
                  <c:v>42103.59716435185</c:v>
                </c:pt>
                <c:pt idx="1289">
                  <c:v>42103.597210648149</c:v>
                </c:pt>
                <c:pt idx="1290">
                  <c:v>42103.597268518519</c:v>
                </c:pt>
                <c:pt idx="1291">
                  <c:v>42103.597326388888</c:v>
                </c:pt>
                <c:pt idx="1292">
                  <c:v>42103.597384259258</c:v>
                </c:pt>
                <c:pt idx="1293">
                  <c:v>42103.597430555557</c:v>
                </c:pt>
                <c:pt idx="1294">
                  <c:v>42103.597488425927</c:v>
                </c:pt>
                <c:pt idx="1295">
                  <c:v>42103.597546296296</c:v>
                </c:pt>
                <c:pt idx="1296">
                  <c:v>42103.597592592596</c:v>
                </c:pt>
                <c:pt idx="1297">
                  <c:v>42103.597650462965</c:v>
                </c:pt>
                <c:pt idx="1298">
                  <c:v>42103.597708333335</c:v>
                </c:pt>
                <c:pt idx="1299">
                  <c:v>42103.597766203704</c:v>
                </c:pt>
                <c:pt idx="1300">
                  <c:v>42103.597812499997</c:v>
                </c:pt>
                <c:pt idx="1301">
                  <c:v>42103.597870370373</c:v>
                </c:pt>
                <c:pt idx="1302">
                  <c:v>42103.597928240742</c:v>
                </c:pt>
                <c:pt idx="1303">
                  <c:v>42103.597986111112</c:v>
                </c:pt>
                <c:pt idx="1304">
                  <c:v>42103.598032407404</c:v>
                </c:pt>
                <c:pt idx="1305">
                  <c:v>42103.598090277781</c:v>
                </c:pt>
                <c:pt idx="1306">
                  <c:v>42103.59814814815</c:v>
                </c:pt>
                <c:pt idx="1307">
                  <c:v>42103.598194444443</c:v>
                </c:pt>
                <c:pt idx="1308">
                  <c:v>42103.598252314812</c:v>
                </c:pt>
                <c:pt idx="1309">
                  <c:v>42103.598310185182</c:v>
                </c:pt>
                <c:pt idx="1310">
                  <c:v>42103.598368055558</c:v>
                </c:pt>
                <c:pt idx="1311">
                  <c:v>42103.598414351851</c:v>
                </c:pt>
                <c:pt idx="1312">
                  <c:v>42103.59847222222</c:v>
                </c:pt>
                <c:pt idx="1313">
                  <c:v>42103.598530092589</c:v>
                </c:pt>
                <c:pt idx="1314">
                  <c:v>42103.598576388889</c:v>
                </c:pt>
                <c:pt idx="1315">
                  <c:v>42103.598634259259</c:v>
                </c:pt>
                <c:pt idx="1316">
                  <c:v>42103.598692129628</c:v>
                </c:pt>
                <c:pt idx="1317">
                  <c:v>42103.598749999997</c:v>
                </c:pt>
                <c:pt idx="1318">
                  <c:v>42103.598796296297</c:v>
                </c:pt>
                <c:pt idx="1319">
                  <c:v>42103.598854166667</c:v>
                </c:pt>
                <c:pt idx="1320">
                  <c:v>42103.598912037036</c:v>
                </c:pt>
                <c:pt idx="1321">
                  <c:v>42103.598958333336</c:v>
                </c:pt>
                <c:pt idx="1322">
                  <c:v>42103.599016203705</c:v>
                </c:pt>
                <c:pt idx="1323">
                  <c:v>42103.599074074074</c:v>
                </c:pt>
                <c:pt idx="1324">
                  <c:v>42103.599131944444</c:v>
                </c:pt>
                <c:pt idx="1325">
                  <c:v>42103.599178240744</c:v>
                </c:pt>
                <c:pt idx="1326">
                  <c:v>42103.599236111113</c:v>
                </c:pt>
                <c:pt idx="1327">
                  <c:v>42103.599293981482</c:v>
                </c:pt>
                <c:pt idx="1328">
                  <c:v>42103.599351851852</c:v>
                </c:pt>
                <c:pt idx="1329">
                  <c:v>42103.599398148152</c:v>
                </c:pt>
                <c:pt idx="1330">
                  <c:v>42103.599456018521</c:v>
                </c:pt>
                <c:pt idx="1331">
                  <c:v>42103.59951388889</c:v>
                </c:pt>
                <c:pt idx="1332">
                  <c:v>42103.599560185183</c:v>
                </c:pt>
                <c:pt idx="1333">
                  <c:v>42103.599618055552</c:v>
                </c:pt>
                <c:pt idx="1334">
                  <c:v>42103.599675925929</c:v>
                </c:pt>
                <c:pt idx="1335">
                  <c:v>42103.599733796298</c:v>
                </c:pt>
                <c:pt idx="1336">
                  <c:v>42103.599780092591</c:v>
                </c:pt>
                <c:pt idx="1337">
                  <c:v>42103.59983796296</c:v>
                </c:pt>
                <c:pt idx="1338">
                  <c:v>42103.599895833337</c:v>
                </c:pt>
                <c:pt idx="1339">
                  <c:v>42103.599942129629</c:v>
                </c:pt>
                <c:pt idx="1340">
                  <c:v>42103.6</c:v>
                </c:pt>
                <c:pt idx="1341">
                  <c:v>42103.600057870368</c:v>
                </c:pt>
                <c:pt idx="1342">
                  <c:v>42103.600115740737</c:v>
                </c:pt>
                <c:pt idx="1343">
                  <c:v>42103.600162037037</c:v>
                </c:pt>
                <c:pt idx="1344">
                  <c:v>42103.600219907406</c:v>
                </c:pt>
                <c:pt idx="1345">
                  <c:v>42103.600277777776</c:v>
                </c:pt>
                <c:pt idx="1346">
                  <c:v>42103.600324074076</c:v>
                </c:pt>
                <c:pt idx="1347">
                  <c:v>42103.600381944445</c:v>
                </c:pt>
                <c:pt idx="1348">
                  <c:v>42103.600439814814</c:v>
                </c:pt>
                <c:pt idx="1349">
                  <c:v>42103.600497685184</c:v>
                </c:pt>
                <c:pt idx="1350">
                  <c:v>42103.600543981483</c:v>
                </c:pt>
                <c:pt idx="1351">
                  <c:v>42103.600601851853</c:v>
                </c:pt>
                <c:pt idx="1352">
                  <c:v>42103.600659722222</c:v>
                </c:pt>
                <c:pt idx="1353">
                  <c:v>42103.600717592592</c:v>
                </c:pt>
                <c:pt idx="1354">
                  <c:v>42103.600763888891</c:v>
                </c:pt>
                <c:pt idx="1355">
                  <c:v>42103.600821759261</c:v>
                </c:pt>
                <c:pt idx="1356">
                  <c:v>42103.60087962963</c:v>
                </c:pt>
                <c:pt idx="1357">
                  <c:v>42103.600925925923</c:v>
                </c:pt>
                <c:pt idx="1358">
                  <c:v>42103.600983796299</c:v>
                </c:pt>
                <c:pt idx="1359">
                  <c:v>42103.601041666669</c:v>
                </c:pt>
                <c:pt idx="1360">
                  <c:v>42103.601099537038</c:v>
                </c:pt>
                <c:pt idx="1361">
                  <c:v>42103.601145833331</c:v>
                </c:pt>
                <c:pt idx="1362">
                  <c:v>42103.601203703707</c:v>
                </c:pt>
                <c:pt idx="1363">
                  <c:v>42103.601261574076</c:v>
                </c:pt>
                <c:pt idx="1364">
                  <c:v>42103.601307870369</c:v>
                </c:pt>
                <c:pt idx="1365">
                  <c:v>42103.601365740738</c:v>
                </c:pt>
                <c:pt idx="1366">
                  <c:v>42103.601423611108</c:v>
                </c:pt>
                <c:pt idx="1367">
                  <c:v>42103.601481481484</c:v>
                </c:pt>
                <c:pt idx="1368">
                  <c:v>42103.601527777777</c:v>
                </c:pt>
                <c:pt idx="1369">
                  <c:v>42103.601585648146</c:v>
                </c:pt>
                <c:pt idx="1370">
                  <c:v>42103.601643518516</c:v>
                </c:pt>
                <c:pt idx="1371">
                  <c:v>42103.601701388892</c:v>
                </c:pt>
                <c:pt idx="1372">
                  <c:v>42103.601747685185</c:v>
                </c:pt>
                <c:pt idx="1373">
                  <c:v>42103.601805555554</c:v>
                </c:pt>
                <c:pt idx="1374">
                  <c:v>42103.601863425924</c:v>
                </c:pt>
                <c:pt idx="1375">
                  <c:v>42103.601909722223</c:v>
                </c:pt>
                <c:pt idx="1376">
                  <c:v>42103.601967592593</c:v>
                </c:pt>
                <c:pt idx="1377">
                  <c:v>42103.602025462962</c:v>
                </c:pt>
                <c:pt idx="1378">
                  <c:v>42103.602083333331</c:v>
                </c:pt>
                <c:pt idx="1379">
                  <c:v>42103.602129629631</c:v>
                </c:pt>
                <c:pt idx="1380">
                  <c:v>42103.602187500001</c:v>
                </c:pt>
                <c:pt idx="1381">
                  <c:v>42103.60224537037</c:v>
                </c:pt>
                <c:pt idx="1382">
                  <c:v>42103.60229166667</c:v>
                </c:pt>
                <c:pt idx="1383">
                  <c:v>42103.602349537039</c:v>
                </c:pt>
                <c:pt idx="1384">
                  <c:v>42103.602407407408</c:v>
                </c:pt>
                <c:pt idx="1385">
                  <c:v>42103.602465277778</c:v>
                </c:pt>
                <c:pt idx="1386">
                  <c:v>42103.602511574078</c:v>
                </c:pt>
                <c:pt idx="1387">
                  <c:v>42103.602569444447</c:v>
                </c:pt>
                <c:pt idx="1388">
                  <c:v>42103.602627314816</c:v>
                </c:pt>
                <c:pt idx="1389">
                  <c:v>42103.602673611109</c:v>
                </c:pt>
                <c:pt idx="1390">
                  <c:v>42103.602731481478</c:v>
                </c:pt>
                <c:pt idx="1391">
                  <c:v>42103.602789351855</c:v>
                </c:pt>
                <c:pt idx="1392">
                  <c:v>42103.602847222224</c:v>
                </c:pt>
                <c:pt idx="1393">
                  <c:v>42103.602893518517</c:v>
                </c:pt>
                <c:pt idx="1394">
                  <c:v>42103.602951388886</c:v>
                </c:pt>
                <c:pt idx="1395">
                  <c:v>42103.603009259263</c:v>
                </c:pt>
                <c:pt idx="1396">
                  <c:v>42103.603067129632</c:v>
                </c:pt>
                <c:pt idx="1397">
                  <c:v>42103.603113425925</c:v>
                </c:pt>
                <c:pt idx="1398">
                  <c:v>42103.603171296294</c:v>
                </c:pt>
                <c:pt idx="1399">
                  <c:v>42103.603229166663</c:v>
                </c:pt>
                <c:pt idx="1400">
                  <c:v>42103.603275462963</c:v>
                </c:pt>
                <c:pt idx="1401">
                  <c:v>42103.603333333333</c:v>
                </c:pt>
                <c:pt idx="1402">
                  <c:v>42103.603391203702</c:v>
                </c:pt>
                <c:pt idx="1403">
                  <c:v>42103.603449074071</c:v>
                </c:pt>
                <c:pt idx="1404">
                  <c:v>42103.603495370371</c:v>
                </c:pt>
                <c:pt idx="1405">
                  <c:v>42103.60355324074</c:v>
                </c:pt>
                <c:pt idx="1406">
                  <c:v>42103.60361111111</c:v>
                </c:pt>
                <c:pt idx="1407">
                  <c:v>42103.60365740741</c:v>
                </c:pt>
                <c:pt idx="1408">
                  <c:v>42103.603715277779</c:v>
                </c:pt>
                <c:pt idx="1409">
                  <c:v>42103.603773148148</c:v>
                </c:pt>
                <c:pt idx="1410">
                  <c:v>42103.603831018518</c:v>
                </c:pt>
                <c:pt idx="1411">
                  <c:v>42103.603877314818</c:v>
                </c:pt>
                <c:pt idx="1412">
                  <c:v>42103.603935185187</c:v>
                </c:pt>
                <c:pt idx="1413">
                  <c:v>42103.603993055556</c:v>
                </c:pt>
                <c:pt idx="1414">
                  <c:v>42103.604039351849</c:v>
                </c:pt>
                <c:pt idx="1415">
                  <c:v>42103.604097222225</c:v>
                </c:pt>
                <c:pt idx="1416">
                  <c:v>42103.604155092595</c:v>
                </c:pt>
                <c:pt idx="1417">
                  <c:v>42103.604212962964</c:v>
                </c:pt>
                <c:pt idx="1418">
                  <c:v>42103.604259259257</c:v>
                </c:pt>
                <c:pt idx="1419">
                  <c:v>42103.604317129626</c:v>
                </c:pt>
                <c:pt idx="1420">
                  <c:v>42103.604375000003</c:v>
                </c:pt>
                <c:pt idx="1421">
                  <c:v>42103.604432870372</c:v>
                </c:pt>
                <c:pt idx="1422">
                  <c:v>42103.604479166665</c:v>
                </c:pt>
                <c:pt idx="1423">
                  <c:v>42103.604537037034</c:v>
                </c:pt>
                <c:pt idx="1424">
                  <c:v>42103.604594907411</c:v>
                </c:pt>
                <c:pt idx="1425">
                  <c:v>42103.604641203703</c:v>
                </c:pt>
                <c:pt idx="1426">
                  <c:v>42103.604699074072</c:v>
                </c:pt>
                <c:pt idx="1427">
                  <c:v>42103.604756944442</c:v>
                </c:pt>
                <c:pt idx="1428">
                  <c:v>42103.604814814818</c:v>
                </c:pt>
                <c:pt idx="1429">
                  <c:v>42103.604861111111</c:v>
                </c:pt>
                <c:pt idx="1430">
                  <c:v>42103.60491898148</c:v>
                </c:pt>
                <c:pt idx="1431">
                  <c:v>42103.60497685185</c:v>
                </c:pt>
                <c:pt idx="1432">
                  <c:v>42103.605023148149</c:v>
                </c:pt>
                <c:pt idx="1433">
                  <c:v>42103.605081018519</c:v>
                </c:pt>
                <c:pt idx="1434">
                  <c:v>42103.605138888888</c:v>
                </c:pt>
                <c:pt idx="1435">
                  <c:v>42103.605196759258</c:v>
                </c:pt>
                <c:pt idx="1436">
                  <c:v>42103.605243055557</c:v>
                </c:pt>
                <c:pt idx="1437">
                  <c:v>42103.605300925927</c:v>
                </c:pt>
                <c:pt idx="1438">
                  <c:v>42103.605358796296</c:v>
                </c:pt>
                <c:pt idx="1439">
                  <c:v>42103.605416666665</c:v>
                </c:pt>
                <c:pt idx="1440">
                  <c:v>42103.605462962965</c:v>
                </c:pt>
                <c:pt idx="1441">
                  <c:v>42103.605520833335</c:v>
                </c:pt>
                <c:pt idx="1442">
                  <c:v>42103.605578703704</c:v>
                </c:pt>
                <c:pt idx="1443">
                  <c:v>42103.605624999997</c:v>
                </c:pt>
                <c:pt idx="1444">
                  <c:v>42103.605682870373</c:v>
                </c:pt>
                <c:pt idx="1445">
                  <c:v>42103.605740740742</c:v>
                </c:pt>
                <c:pt idx="1446">
                  <c:v>42103.605798611112</c:v>
                </c:pt>
                <c:pt idx="1447">
                  <c:v>42103.605844907404</c:v>
                </c:pt>
                <c:pt idx="1448">
                  <c:v>42103.605902777781</c:v>
                </c:pt>
                <c:pt idx="1449">
                  <c:v>42103.60596064815</c:v>
                </c:pt>
                <c:pt idx="1450">
                  <c:v>42103.606006944443</c:v>
                </c:pt>
                <c:pt idx="1451">
                  <c:v>42103.606064814812</c:v>
                </c:pt>
                <c:pt idx="1452">
                  <c:v>42103.606122685182</c:v>
                </c:pt>
                <c:pt idx="1453">
                  <c:v>42103.606180555558</c:v>
                </c:pt>
                <c:pt idx="1454">
                  <c:v>42103.606226851851</c:v>
                </c:pt>
                <c:pt idx="1455">
                  <c:v>42103.60628472222</c:v>
                </c:pt>
                <c:pt idx="1456">
                  <c:v>42103.606342592589</c:v>
                </c:pt>
                <c:pt idx="1457">
                  <c:v>42103.606388888889</c:v>
                </c:pt>
                <c:pt idx="1458">
                  <c:v>42103.606446759259</c:v>
                </c:pt>
                <c:pt idx="1459">
                  <c:v>42103.606504629628</c:v>
                </c:pt>
                <c:pt idx="1460">
                  <c:v>42103.606562499997</c:v>
                </c:pt>
                <c:pt idx="1461">
                  <c:v>42103.606608796297</c:v>
                </c:pt>
                <c:pt idx="1462">
                  <c:v>42103.606666666667</c:v>
                </c:pt>
                <c:pt idx="1463">
                  <c:v>42103.606724537036</c:v>
                </c:pt>
                <c:pt idx="1464">
                  <c:v>42103.606782407405</c:v>
                </c:pt>
                <c:pt idx="1465">
                  <c:v>42103.606828703705</c:v>
                </c:pt>
                <c:pt idx="1466">
                  <c:v>42103.606886574074</c:v>
                </c:pt>
                <c:pt idx="1467">
                  <c:v>42103.606944444444</c:v>
                </c:pt>
                <c:pt idx="1468">
                  <c:v>42103.606990740744</c:v>
                </c:pt>
                <c:pt idx="1469">
                  <c:v>42103.607048611113</c:v>
                </c:pt>
                <c:pt idx="1470">
                  <c:v>42103.607106481482</c:v>
                </c:pt>
                <c:pt idx="1471">
                  <c:v>42103.607164351852</c:v>
                </c:pt>
                <c:pt idx="1472">
                  <c:v>42103.607210648152</c:v>
                </c:pt>
                <c:pt idx="1473">
                  <c:v>42103.607268518521</c:v>
                </c:pt>
                <c:pt idx="1474">
                  <c:v>42103.60732638889</c:v>
                </c:pt>
                <c:pt idx="1475">
                  <c:v>42103.607372685183</c:v>
                </c:pt>
                <c:pt idx="1476">
                  <c:v>42103.607430555552</c:v>
                </c:pt>
                <c:pt idx="1477">
                  <c:v>42103.607488425929</c:v>
                </c:pt>
                <c:pt idx="1478">
                  <c:v>42103.607546296298</c:v>
                </c:pt>
                <c:pt idx="1479">
                  <c:v>42103.607592592591</c:v>
                </c:pt>
                <c:pt idx="1480">
                  <c:v>42103.60765046296</c:v>
                </c:pt>
                <c:pt idx="1481">
                  <c:v>42103.607708333337</c:v>
                </c:pt>
                <c:pt idx="1482">
                  <c:v>42103.607766203706</c:v>
                </c:pt>
                <c:pt idx="1483">
                  <c:v>42103.607812499999</c:v>
                </c:pt>
                <c:pt idx="1484">
                  <c:v>42103.607870370368</c:v>
                </c:pt>
                <c:pt idx="1485">
                  <c:v>42103.607928240737</c:v>
                </c:pt>
                <c:pt idx="1486">
                  <c:v>42103.607974537037</c:v>
                </c:pt>
                <c:pt idx="1487">
                  <c:v>42103.608032407406</c:v>
                </c:pt>
                <c:pt idx="1488">
                  <c:v>42103.608090277776</c:v>
                </c:pt>
                <c:pt idx="1489">
                  <c:v>42103.608148148145</c:v>
                </c:pt>
                <c:pt idx="1490">
                  <c:v>42103.608194444445</c:v>
                </c:pt>
                <c:pt idx="1491">
                  <c:v>42103.608252314814</c:v>
                </c:pt>
                <c:pt idx="1492">
                  <c:v>42103.608310185184</c:v>
                </c:pt>
                <c:pt idx="1493">
                  <c:v>42103.608356481483</c:v>
                </c:pt>
                <c:pt idx="1494">
                  <c:v>42103.608414351853</c:v>
                </c:pt>
                <c:pt idx="1495">
                  <c:v>42103.608472222222</c:v>
                </c:pt>
                <c:pt idx="1496">
                  <c:v>42103.608530092592</c:v>
                </c:pt>
                <c:pt idx="1497">
                  <c:v>42103.608576388891</c:v>
                </c:pt>
                <c:pt idx="1498">
                  <c:v>42103.608634259261</c:v>
                </c:pt>
                <c:pt idx="1499">
                  <c:v>42103.60869212963</c:v>
                </c:pt>
                <c:pt idx="1500">
                  <c:v>42103.608738425923</c:v>
                </c:pt>
                <c:pt idx="1501">
                  <c:v>42103.608796296299</c:v>
                </c:pt>
                <c:pt idx="1502">
                  <c:v>42103.608854166669</c:v>
                </c:pt>
                <c:pt idx="1503">
                  <c:v>42103.608912037038</c:v>
                </c:pt>
                <c:pt idx="1504">
                  <c:v>42103.608958333331</c:v>
                </c:pt>
                <c:pt idx="1505">
                  <c:v>42103.609016203707</c:v>
                </c:pt>
                <c:pt idx="1506">
                  <c:v>42103.609074074076</c:v>
                </c:pt>
                <c:pt idx="1507">
                  <c:v>42103.609131944446</c:v>
                </c:pt>
                <c:pt idx="1508">
                  <c:v>42103.609178240738</c:v>
                </c:pt>
                <c:pt idx="1509">
                  <c:v>42103.609236111108</c:v>
                </c:pt>
                <c:pt idx="1510">
                  <c:v>42103.609293981484</c:v>
                </c:pt>
                <c:pt idx="1511">
                  <c:v>42103.609340277777</c:v>
                </c:pt>
                <c:pt idx="1512">
                  <c:v>42103.609398148146</c:v>
                </c:pt>
                <c:pt idx="1513">
                  <c:v>42103.609456018516</c:v>
                </c:pt>
                <c:pt idx="1514">
                  <c:v>42103.609513888892</c:v>
                </c:pt>
                <c:pt idx="1515">
                  <c:v>42103.609560185185</c:v>
                </c:pt>
                <c:pt idx="1516">
                  <c:v>42103.609618055554</c:v>
                </c:pt>
                <c:pt idx="1517">
                  <c:v>42103.609675925924</c:v>
                </c:pt>
                <c:pt idx="1518">
                  <c:v>42103.609722222223</c:v>
                </c:pt>
                <c:pt idx="1519">
                  <c:v>42103.609780092593</c:v>
                </c:pt>
                <c:pt idx="1520">
                  <c:v>42103.609837962962</c:v>
                </c:pt>
                <c:pt idx="1521">
                  <c:v>42103.609895833331</c:v>
                </c:pt>
                <c:pt idx="1522">
                  <c:v>42103.609942129631</c:v>
                </c:pt>
                <c:pt idx="1523">
                  <c:v>42103.61</c:v>
                </c:pt>
                <c:pt idx="1524">
                  <c:v>42103.61005787037</c:v>
                </c:pt>
                <c:pt idx="1525">
                  <c:v>42103.610115740739</c:v>
                </c:pt>
                <c:pt idx="1526">
                  <c:v>42103.610162037039</c:v>
                </c:pt>
                <c:pt idx="1527">
                  <c:v>42103.610219907408</c:v>
                </c:pt>
                <c:pt idx="1528">
                  <c:v>42103.610277777778</c:v>
                </c:pt>
                <c:pt idx="1529">
                  <c:v>42103.610324074078</c:v>
                </c:pt>
                <c:pt idx="1530">
                  <c:v>42103.610381944447</c:v>
                </c:pt>
                <c:pt idx="1531">
                  <c:v>42103.610439814816</c:v>
                </c:pt>
                <c:pt idx="1532">
                  <c:v>42103.610497685186</c:v>
                </c:pt>
                <c:pt idx="1533">
                  <c:v>42103.610543981478</c:v>
                </c:pt>
                <c:pt idx="1534">
                  <c:v>42103.610601851855</c:v>
                </c:pt>
                <c:pt idx="1535">
                  <c:v>42103.610659722224</c:v>
                </c:pt>
                <c:pt idx="1536">
                  <c:v>42103.610706018517</c:v>
                </c:pt>
                <c:pt idx="1537">
                  <c:v>42103.610763888886</c:v>
                </c:pt>
                <c:pt idx="1538">
                  <c:v>42103.610821759263</c:v>
                </c:pt>
                <c:pt idx="1539">
                  <c:v>42103.610879629632</c:v>
                </c:pt>
                <c:pt idx="1540">
                  <c:v>42103.610925925925</c:v>
                </c:pt>
                <c:pt idx="1541">
                  <c:v>42103.610983796294</c:v>
                </c:pt>
                <c:pt idx="1542">
                  <c:v>42103.611041666663</c:v>
                </c:pt>
                <c:pt idx="1543">
                  <c:v>42103.611087962963</c:v>
                </c:pt>
                <c:pt idx="1544">
                  <c:v>42103.611145833333</c:v>
                </c:pt>
                <c:pt idx="1545">
                  <c:v>42103.611203703702</c:v>
                </c:pt>
                <c:pt idx="1546">
                  <c:v>42103.611261574071</c:v>
                </c:pt>
                <c:pt idx="1547">
                  <c:v>42103.611307870371</c:v>
                </c:pt>
                <c:pt idx="1548">
                  <c:v>42103.61136574074</c:v>
                </c:pt>
                <c:pt idx="1549">
                  <c:v>42103.61142361111</c:v>
                </c:pt>
                <c:pt idx="1550">
                  <c:v>42103.611481481479</c:v>
                </c:pt>
                <c:pt idx="1551">
                  <c:v>42103.611527777779</c:v>
                </c:pt>
                <c:pt idx="1552">
                  <c:v>42103.611585648148</c:v>
                </c:pt>
                <c:pt idx="1553">
                  <c:v>42103.611643518518</c:v>
                </c:pt>
                <c:pt idx="1554">
                  <c:v>42103.611689814818</c:v>
                </c:pt>
                <c:pt idx="1555">
                  <c:v>42103.611747685187</c:v>
                </c:pt>
                <c:pt idx="1556">
                  <c:v>42103.611805555556</c:v>
                </c:pt>
                <c:pt idx="1557">
                  <c:v>42103.611863425926</c:v>
                </c:pt>
                <c:pt idx="1558">
                  <c:v>42103.611909722225</c:v>
                </c:pt>
                <c:pt idx="1559">
                  <c:v>42103.611967592595</c:v>
                </c:pt>
                <c:pt idx="1560">
                  <c:v>42103.612025462964</c:v>
                </c:pt>
                <c:pt idx="1561">
                  <c:v>42103.612071759257</c:v>
                </c:pt>
                <c:pt idx="1562">
                  <c:v>42103.612129629626</c:v>
                </c:pt>
                <c:pt idx="1563">
                  <c:v>42103.612187500003</c:v>
                </c:pt>
                <c:pt idx="1564">
                  <c:v>42103.612245370372</c:v>
                </c:pt>
                <c:pt idx="1565">
                  <c:v>42103.612291666665</c:v>
                </c:pt>
                <c:pt idx="1566">
                  <c:v>42103.612349537034</c:v>
                </c:pt>
                <c:pt idx="1567">
                  <c:v>42103.612407407411</c:v>
                </c:pt>
                <c:pt idx="1568">
                  <c:v>42103.61246527778</c:v>
                </c:pt>
                <c:pt idx="1569">
                  <c:v>42103.612511574072</c:v>
                </c:pt>
                <c:pt idx="1570">
                  <c:v>42103.612569444442</c:v>
                </c:pt>
                <c:pt idx="1571">
                  <c:v>42103.612627314818</c:v>
                </c:pt>
                <c:pt idx="1572">
                  <c:v>42103.612673611111</c:v>
                </c:pt>
                <c:pt idx="1573">
                  <c:v>42103.61273148148</c:v>
                </c:pt>
                <c:pt idx="1574">
                  <c:v>42103.61278935185</c:v>
                </c:pt>
                <c:pt idx="1575">
                  <c:v>42103.612847222219</c:v>
                </c:pt>
                <c:pt idx="1576">
                  <c:v>42103.612893518519</c:v>
                </c:pt>
                <c:pt idx="1577">
                  <c:v>42103.612951388888</c:v>
                </c:pt>
                <c:pt idx="1578">
                  <c:v>42103.613009259258</c:v>
                </c:pt>
                <c:pt idx="1579">
                  <c:v>42103.613055555557</c:v>
                </c:pt>
                <c:pt idx="1580">
                  <c:v>42103.613113425927</c:v>
                </c:pt>
                <c:pt idx="1581">
                  <c:v>42103.613171296296</c:v>
                </c:pt>
                <c:pt idx="1582">
                  <c:v>42103.613229166665</c:v>
                </c:pt>
                <c:pt idx="1583">
                  <c:v>42103.613275462965</c:v>
                </c:pt>
                <c:pt idx="1584">
                  <c:v>42103.613333333335</c:v>
                </c:pt>
                <c:pt idx="1585">
                  <c:v>42103.613391203704</c:v>
                </c:pt>
                <c:pt idx="1586">
                  <c:v>42103.613449074073</c:v>
                </c:pt>
                <c:pt idx="1587">
                  <c:v>42103.613495370373</c:v>
                </c:pt>
                <c:pt idx="1588">
                  <c:v>42103.613553240742</c:v>
                </c:pt>
                <c:pt idx="1589">
                  <c:v>42103.613611111112</c:v>
                </c:pt>
                <c:pt idx="1590">
                  <c:v>42103.613668981481</c:v>
                </c:pt>
                <c:pt idx="1591">
                  <c:v>42103.613715277781</c:v>
                </c:pt>
                <c:pt idx="1592">
                  <c:v>42103.61377314815</c:v>
                </c:pt>
                <c:pt idx="1593">
                  <c:v>42103.61383101852</c:v>
                </c:pt>
                <c:pt idx="1594">
                  <c:v>42103.613877314812</c:v>
                </c:pt>
                <c:pt idx="1595">
                  <c:v>42103.613935185182</c:v>
                </c:pt>
                <c:pt idx="1596">
                  <c:v>42103.613993055558</c:v>
                </c:pt>
                <c:pt idx="1597">
                  <c:v>42103.614050925928</c:v>
                </c:pt>
                <c:pt idx="1598">
                  <c:v>42103.61409722222</c:v>
                </c:pt>
                <c:pt idx="1599">
                  <c:v>42103.614155092589</c:v>
                </c:pt>
                <c:pt idx="1600">
                  <c:v>42103.614212962966</c:v>
                </c:pt>
                <c:pt idx="1601">
                  <c:v>42103.614259259259</c:v>
                </c:pt>
                <c:pt idx="1602">
                  <c:v>42103.614317129628</c:v>
                </c:pt>
                <c:pt idx="1603">
                  <c:v>42103.614374999997</c:v>
                </c:pt>
                <c:pt idx="1604">
                  <c:v>42103.614432870374</c:v>
                </c:pt>
                <c:pt idx="1605">
                  <c:v>42103.614479166667</c:v>
                </c:pt>
                <c:pt idx="1606">
                  <c:v>42103.614537037036</c:v>
                </c:pt>
                <c:pt idx="1607">
                  <c:v>42103.614594907405</c:v>
                </c:pt>
                <c:pt idx="1608">
                  <c:v>42103.614652777775</c:v>
                </c:pt>
                <c:pt idx="1609">
                  <c:v>42103.614699074074</c:v>
                </c:pt>
                <c:pt idx="1610">
                  <c:v>42103.614756944444</c:v>
                </c:pt>
                <c:pt idx="1611">
                  <c:v>42103.614814814813</c:v>
                </c:pt>
                <c:pt idx="1612">
                  <c:v>42103.614861111113</c:v>
                </c:pt>
                <c:pt idx="1613">
                  <c:v>42103.614918981482</c:v>
                </c:pt>
                <c:pt idx="1614">
                  <c:v>42103.614976851852</c:v>
                </c:pt>
                <c:pt idx="1615">
                  <c:v>42103.615034722221</c:v>
                </c:pt>
                <c:pt idx="1616">
                  <c:v>42103.615081018521</c:v>
                </c:pt>
                <c:pt idx="1617">
                  <c:v>42103.61513888889</c:v>
                </c:pt>
                <c:pt idx="1618">
                  <c:v>42103.61519675926</c:v>
                </c:pt>
                <c:pt idx="1619">
                  <c:v>42103.615243055552</c:v>
                </c:pt>
                <c:pt idx="1620">
                  <c:v>42103.615300925929</c:v>
                </c:pt>
                <c:pt idx="1621">
                  <c:v>42103.615358796298</c:v>
                </c:pt>
                <c:pt idx="1622">
                  <c:v>42103.615416666667</c:v>
                </c:pt>
                <c:pt idx="1623">
                  <c:v>42103.61546296296</c:v>
                </c:pt>
                <c:pt idx="1624">
                  <c:v>42103.615520833337</c:v>
                </c:pt>
                <c:pt idx="1625">
                  <c:v>42103.615578703706</c:v>
                </c:pt>
                <c:pt idx="1626">
                  <c:v>42103.615636574075</c:v>
                </c:pt>
                <c:pt idx="1627">
                  <c:v>42103.615682870368</c:v>
                </c:pt>
                <c:pt idx="1628">
                  <c:v>42103.615740740737</c:v>
                </c:pt>
                <c:pt idx="1629">
                  <c:v>42103.615798611114</c:v>
                </c:pt>
                <c:pt idx="1630">
                  <c:v>42103.615844907406</c:v>
                </c:pt>
                <c:pt idx="1631">
                  <c:v>42103.615902777776</c:v>
                </c:pt>
                <c:pt idx="1632">
                  <c:v>42103.615960648145</c:v>
                </c:pt>
                <c:pt idx="1633">
                  <c:v>42103.616018518522</c:v>
                </c:pt>
                <c:pt idx="1634">
                  <c:v>42103.616064814814</c:v>
                </c:pt>
                <c:pt idx="1635">
                  <c:v>42103.616122685184</c:v>
                </c:pt>
                <c:pt idx="1636">
                  <c:v>42103.616180555553</c:v>
                </c:pt>
                <c:pt idx="1637">
                  <c:v>42103.616226851853</c:v>
                </c:pt>
                <c:pt idx="1638">
                  <c:v>42103.616284722222</c:v>
                </c:pt>
                <c:pt idx="1639">
                  <c:v>42103.616342592592</c:v>
                </c:pt>
                <c:pt idx="1640">
                  <c:v>42103.616400462961</c:v>
                </c:pt>
                <c:pt idx="1641">
                  <c:v>42103.616446759261</c:v>
                </c:pt>
                <c:pt idx="1642">
                  <c:v>42103.61650462963</c:v>
                </c:pt>
                <c:pt idx="1643">
                  <c:v>42103.616562499999</c:v>
                </c:pt>
                <c:pt idx="1644">
                  <c:v>42103.616608796299</c:v>
                </c:pt>
                <c:pt idx="1645">
                  <c:v>42103.616666666669</c:v>
                </c:pt>
                <c:pt idx="1646">
                  <c:v>42103.616724537038</c:v>
                </c:pt>
                <c:pt idx="1647">
                  <c:v>42103.616782407407</c:v>
                </c:pt>
                <c:pt idx="1648">
                  <c:v>42103.616828703707</c:v>
                </c:pt>
                <c:pt idx="1649">
                  <c:v>42103.616886574076</c:v>
                </c:pt>
                <c:pt idx="1650">
                  <c:v>42103.616944444446</c:v>
                </c:pt>
                <c:pt idx="1651">
                  <c:v>42103.617002314815</c:v>
                </c:pt>
                <c:pt idx="1652">
                  <c:v>42103.617048611108</c:v>
                </c:pt>
                <c:pt idx="1653">
                  <c:v>42103.617106481484</c:v>
                </c:pt>
                <c:pt idx="1654">
                  <c:v>42103.617164351854</c:v>
                </c:pt>
                <c:pt idx="1655">
                  <c:v>42103.617210648146</c:v>
                </c:pt>
                <c:pt idx="1656">
                  <c:v>42103.617268518516</c:v>
                </c:pt>
                <c:pt idx="1657">
                  <c:v>42103.617326388892</c:v>
                </c:pt>
                <c:pt idx="1658">
                  <c:v>42103.617384259262</c:v>
                </c:pt>
                <c:pt idx="1659">
                  <c:v>42103.617430555554</c:v>
                </c:pt>
                <c:pt idx="1660">
                  <c:v>42103.617488425924</c:v>
                </c:pt>
                <c:pt idx="1661">
                  <c:v>42103.617546296293</c:v>
                </c:pt>
                <c:pt idx="1662">
                  <c:v>42103.617592592593</c:v>
                </c:pt>
                <c:pt idx="1663">
                  <c:v>42103.617650462962</c:v>
                </c:pt>
                <c:pt idx="1664">
                  <c:v>42103.617708333331</c:v>
                </c:pt>
                <c:pt idx="1665">
                  <c:v>42103.617766203701</c:v>
                </c:pt>
                <c:pt idx="1666">
                  <c:v>42103.617812500001</c:v>
                </c:pt>
                <c:pt idx="1667">
                  <c:v>42103.61787037037</c:v>
                </c:pt>
                <c:pt idx="1668">
                  <c:v>42103.617928240739</c:v>
                </c:pt>
                <c:pt idx="1669">
                  <c:v>42103.617986111109</c:v>
                </c:pt>
                <c:pt idx="1670">
                  <c:v>42103.618032407408</c:v>
                </c:pt>
                <c:pt idx="1671">
                  <c:v>42103.618090277778</c:v>
                </c:pt>
                <c:pt idx="1672">
                  <c:v>42103.618148148147</c:v>
                </c:pt>
                <c:pt idx="1673">
                  <c:v>42103.618194444447</c:v>
                </c:pt>
                <c:pt idx="1674">
                  <c:v>42103.618252314816</c:v>
                </c:pt>
                <c:pt idx="1675">
                  <c:v>42103.618310185186</c:v>
                </c:pt>
                <c:pt idx="1676">
                  <c:v>42103.618368055555</c:v>
                </c:pt>
                <c:pt idx="1677">
                  <c:v>42103.618414351855</c:v>
                </c:pt>
                <c:pt idx="1678">
                  <c:v>42103.618472222224</c:v>
                </c:pt>
                <c:pt idx="1679">
                  <c:v>42103.618530092594</c:v>
                </c:pt>
                <c:pt idx="1680">
                  <c:v>42103.618576388886</c:v>
                </c:pt>
                <c:pt idx="1681">
                  <c:v>42103.618634259263</c:v>
                </c:pt>
                <c:pt idx="1682">
                  <c:v>42103.618692129632</c:v>
                </c:pt>
                <c:pt idx="1683">
                  <c:v>42103.618750000001</c:v>
                </c:pt>
                <c:pt idx="1684">
                  <c:v>42103.618796296294</c:v>
                </c:pt>
                <c:pt idx="1685">
                  <c:v>42103.618854166663</c:v>
                </c:pt>
                <c:pt idx="1686">
                  <c:v>42103.61891203704</c:v>
                </c:pt>
                <c:pt idx="1687">
                  <c:v>42103.618958333333</c:v>
                </c:pt>
                <c:pt idx="1688">
                  <c:v>42103.619016203702</c:v>
                </c:pt>
                <c:pt idx="1689">
                  <c:v>42103.619074074071</c:v>
                </c:pt>
                <c:pt idx="1690">
                  <c:v>42103.619131944448</c:v>
                </c:pt>
                <c:pt idx="1691">
                  <c:v>42103.61917824074</c:v>
                </c:pt>
                <c:pt idx="1692">
                  <c:v>42103.61923611111</c:v>
                </c:pt>
                <c:pt idx="1693">
                  <c:v>42103.619293981479</c:v>
                </c:pt>
                <c:pt idx="1694">
                  <c:v>42103.619351851848</c:v>
                </c:pt>
                <c:pt idx="1695">
                  <c:v>42103.619398148148</c:v>
                </c:pt>
                <c:pt idx="1696">
                  <c:v>42103.619456018518</c:v>
                </c:pt>
                <c:pt idx="1697">
                  <c:v>42103.619513888887</c:v>
                </c:pt>
                <c:pt idx="1698">
                  <c:v>42103.619560185187</c:v>
                </c:pt>
                <c:pt idx="1699">
                  <c:v>42103.619618055556</c:v>
                </c:pt>
                <c:pt idx="1700">
                  <c:v>42103.619675925926</c:v>
                </c:pt>
                <c:pt idx="1701">
                  <c:v>42103.619733796295</c:v>
                </c:pt>
                <c:pt idx="1702">
                  <c:v>42103.619780092595</c:v>
                </c:pt>
                <c:pt idx="1703">
                  <c:v>42103.619837962964</c:v>
                </c:pt>
                <c:pt idx="1704">
                  <c:v>42103.619895833333</c:v>
                </c:pt>
                <c:pt idx="1705">
                  <c:v>42103.619942129626</c:v>
                </c:pt>
                <c:pt idx="1706">
                  <c:v>42103.62</c:v>
                </c:pt>
                <c:pt idx="1707">
                  <c:v>42103.620057870372</c:v>
                </c:pt>
                <c:pt idx="1708">
                  <c:v>42103.620115740741</c:v>
                </c:pt>
                <c:pt idx="1709">
                  <c:v>42103.620162037034</c:v>
                </c:pt>
                <c:pt idx="1710">
                  <c:v>42103.620219907411</c:v>
                </c:pt>
                <c:pt idx="1711">
                  <c:v>42103.62027777778</c:v>
                </c:pt>
                <c:pt idx="1712">
                  <c:v>42103.620335648149</c:v>
                </c:pt>
                <c:pt idx="1713">
                  <c:v>42103.620381944442</c:v>
                </c:pt>
                <c:pt idx="1714">
                  <c:v>42103.620439814818</c:v>
                </c:pt>
                <c:pt idx="1715">
                  <c:v>42103.620497685188</c:v>
                </c:pt>
                <c:pt idx="1716">
                  <c:v>42103.62054398148</c:v>
                </c:pt>
                <c:pt idx="1717">
                  <c:v>42103.62060185185</c:v>
                </c:pt>
                <c:pt idx="1718">
                  <c:v>42103.620659722219</c:v>
                </c:pt>
                <c:pt idx="1719">
                  <c:v>42103.620717592596</c:v>
                </c:pt>
                <c:pt idx="1720">
                  <c:v>42103.620763888888</c:v>
                </c:pt>
                <c:pt idx="1721">
                  <c:v>42103.620821759258</c:v>
                </c:pt>
                <c:pt idx="1722">
                  <c:v>42103.620879629627</c:v>
                </c:pt>
                <c:pt idx="1723">
                  <c:v>42103.620925925927</c:v>
                </c:pt>
                <c:pt idx="1724">
                  <c:v>42103.620983796296</c:v>
                </c:pt>
                <c:pt idx="1725">
                  <c:v>42103.621041666665</c:v>
                </c:pt>
                <c:pt idx="1726">
                  <c:v>42103.621099537035</c:v>
                </c:pt>
                <c:pt idx="1727">
                  <c:v>42103.621145833335</c:v>
                </c:pt>
                <c:pt idx="1728">
                  <c:v>42103.621203703704</c:v>
                </c:pt>
                <c:pt idx="1729">
                  <c:v>42103.621261574073</c:v>
                </c:pt>
                <c:pt idx="1730">
                  <c:v>42103.621307870373</c:v>
                </c:pt>
                <c:pt idx="1731">
                  <c:v>42103.621365740742</c:v>
                </c:pt>
                <c:pt idx="1732">
                  <c:v>42103.621423611112</c:v>
                </c:pt>
                <c:pt idx="1733">
                  <c:v>42103.621481481481</c:v>
                </c:pt>
                <c:pt idx="1734">
                  <c:v>42103.621527777781</c:v>
                </c:pt>
                <c:pt idx="1735">
                  <c:v>42103.62158564815</c:v>
                </c:pt>
                <c:pt idx="1736">
                  <c:v>42103.62164351852</c:v>
                </c:pt>
                <c:pt idx="1737">
                  <c:v>42103.621701388889</c:v>
                </c:pt>
                <c:pt idx="1738">
                  <c:v>42103.621747685182</c:v>
                </c:pt>
                <c:pt idx="1739">
                  <c:v>42103.621805555558</c:v>
                </c:pt>
                <c:pt idx="1740">
                  <c:v>42103.621863425928</c:v>
                </c:pt>
                <c:pt idx="1741">
                  <c:v>42103.62190972222</c:v>
                </c:pt>
                <c:pt idx="1742">
                  <c:v>42103.621967592589</c:v>
                </c:pt>
                <c:pt idx="1743">
                  <c:v>42103.622025462966</c:v>
                </c:pt>
                <c:pt idx="1744">
                  <c:v>42103.622083333335</c:v>
                </c:pt>
                <c:pt idx="1745">
                  <c:v>42103.622129629628</c:v>
                </c:pt>
                <c:pt idx="1746">
                  <c:v>42103.622187499997</c:v>
                </c:pt>
                <c:pt idx="1747">
                  <c:v>42103.622245370374</c:v>
                </c:pt>
                <c:pt idx="1748">
                  <c:v>42103.622291666667</c:v>
                </c:pt>
                <c:pt idx="1749">
                  <c:v>42103.622349537036</c:v>
                </c:pt>
                <c:pt idx="1750">
                  <c:v>42103.622407407405</c:v>
                </c:pt>
                <c:pt idx="1751">
                  <c:v>42103.622465277775</c:v>
                </c:pt>
                <c:pt idx="1752">
                  <c:v>42103.622511574074</c:v>
                </c:pt>
                <c:pt idx="1753">
                  <c:v>42103.622569444444</c:v>
                </c:pt>
                <c:pt idx="1754">
                  <c:v>42103.622627314813</c:v>
                </c:pt>
                <c:pt idx="1755">
                  <c:v>42103.622685185182</c:v>
                </c:pt>
                <c:pt idx="1756">
                  <c:v>42103.622731481482</c:v>
                </c:pt>
                <c:pt idx="1757">
                  <c:v>42103.622789351852</c:v>
                </c:pt>
                <c:pt idx="1758">
                  <c:v>42103.622847222221</c:v>
                </c:pt>
                <c:pt idx="1759">
                  <c:v>42103.622893518521</c:v>
                </c:pt>
                <c:pt idx="1760">
                  <c:v>42103.62295138889</c:v>
                </c:pt>
                <c:pt idx="1761">
                  <c:v>42103.62300925926</c:v>
                </c:pt>
                <c:pt idx="1762">
                  <c:v>42103.623067129629</c:v>
                </c:pt>
                <c:pt idx="1763">
                  <c:v>42103.623113425929</c:v>
                </c:pt>
                <c:pt idx="1764">
                  <c:v>42103.623171296298</c:v>
                </c:pt>
                <c:pt idx="1765">
                  <c:v>42103.623229166667</c:v>
                </c:pt>
                <c:pt idx="1766">
                  <c:v>42103.62327546296</c:v>
                </c:pt>
                <c:pt idx="1767">
                  <c:v>42103.623333333337</c:v>
                </c:pt>
                <c:pt idx="1768">
                  <c:v>42103.623391203706</c:v>
                </c:pt>
                <c:pt idx="1769">
                  <c:v>42103.623449074075</c:v>
                </c:pt>
                <c:pt idx="1770">
                  <c:v>42103.623495370368</c:v>
                </c:pt>
                <c:pt idx="1771">
                  <c:v>42103.623553240737</c:v>
                </c:pt>
                <c:pt idx="1772">
                  <c:v>42103.623611111114</c:v>
                </c:pt>
                <c:pt idx="1773">
                  <c:v>42103.623668981483</c:v>
                </c:pt>
                <c:pt idx="1774">
                  <c:v>42103.623715277776</c:v>
                </c:pt>
                <c:pt idx="1775">
                  <c:v>42103.623773148145</c:v>
                </c:pt>
                <c:pt idx="1776">
                  <c:v>42103.623831018522</c:v>
                </c:pt>
                <c:pt idx="1777">
                  <c:v>42103.623888888891</c:v>
                </c:pt>
                <c:pt idx="1778">
                  <c:v>42103.623935185184</c:v>
                </c:pt>
                <c:pt idx="1779">
                  <c:v>42103.623993055553</c:v>
                </c:pt>
                <c:pt idx="1780">
                  <c:v>42103.624050925922</c:v>
                </c:pt>
                <c:pt idx="1781">
                  <c:v>42103.624097222222</c:v>
                </c:pt>
                <c:pt idx="1782">
                  <c:v>42103.624155092592</c:v>
                </c:pt>
                <c:pt idx="1783">
                  <c:v>42103.624212962961</c:v>
                </c:pt>
                <c:pt idx="1784">
                  <c:v>42103.62427083333</c:v>
                </c:pt>
                <c:pt idx="1785">
                  <c:v>42103.62431712963</c:v>
                </c:pt>
                <c:pt idx="1786">
                  <c:v>42103.624374999999</c:v>
                </c:pt>
                <c:pt idx="1787">
                  <c:v>42103.624432870369</c:v>
                </c:pt>
                <c:pt idx="1788">
                  <c:v>42103.624479166669</c:v>
                </c:pt>
                <c:pt idx="1789">
                  <c:v>42103.624537037038</c:v>
                </c:pt>
                <c:pt idx="1790">
                  <c:v>42103.624594907407</c:v>
                </c:pt>
                <c:pt idx="1791">
                  <c:v>42103.624652777777</c:v>
                </c:pt>
                <c:pt idx="1792">
                  <c:v>42103.624699074076</c:v>
                </c:pt>
                <c:pt idx="1793">
                  <c:v>42103.624756944446</c:v>
                </c:pt>
                <c:pt idx="1794">
                  <c:v>42103.624814814815</c:v>
                </c:pt>
                <c:pt idx="1795">
                  <c:v>42103.624872685185</c:v>
                </c:pt>
                <c:pt idx="1796">
                  <c:v>42103.624918981484</c:v>
                </c:pt>
                <c:pt idx="1797">
                  <c:v>42103.624976851854</c:v>
                </c:pt>
                <c:pt idx="1798">
                  <c:v>42103.625034722223</c:v>
                </c:pt>
                <c:pt idx="1799">
                  <c:v>42103.625081018516</c:v>
                </c:pt>
                <c:pt idx="1800">
                  <c:v>42103.625138888892</c:v>
                </c:pt>
                <c:pt idx="1801">
                  <c:v>42103.625196759262</c:v>
                </c:pt>
                <c:pt idx="1802">
                  <c:v>42103.625254629631</c:v>
                </c:pt>
                <c:pt idx="1803">
                  <c:v>42103.625300925924</c:v>
                </c:pt>
                <c:pt idx="1804">
                  <c:v>42103.625358796293</c:v>
                </c:pt>
                <c:pt idx="1805">
                  <c:v>42103.625416666669</c:v>
                </c:pt>
                <c:pt idx="1806">
                  <c:v>42103.625462962962</c:v>
                </c:pt>
                <c:pt idx="1807">
                  <c:v>42103.625520833331</c:v>
                </c:pt>
                <c:pt idx="1808">
                  <c:v>42103.625578703701</c:v>
                </c:pt>
                <c:pt idx="1809">
                  <c:v>42103.625636574077</c:v>
                </c:pt>
                <c:pt idx="1810">
                  <c:v>42103.62568287037</c:v>
                </c:pt>
                <c:pt idx="1811">
                  <c:v>42103.625740740739</c:v>
                </c:pt>
                <c:pt idx="1812">
                  <c:v>42103.625798611109</c:v>
                </c:pt>
                <c:pt idx="1813">
                  <c:v>42103.625844907408</c:v>
                </c:pt>
                <c:pt idx="1814">
                  <c:v>42103.625902777778</c:v>
                </c:pt>
                <c:pt idx="1815">
                  <c:v>42103.625960648147</c:v>
                </c:pt>
                <c:pt idx="1816">
                  <c:v>42103.626018518517</c:v>
                </c:pt>
                <c:pt idx="1817">
                  <c:v>42103.626064814816</c:v>
                </c:pt>
                <c:pt idx="1818">
                  <c:v>42103.626122685186</c:v>
                </c:pt>
                <c:pt idx="1819">
                  <c:v>42103.626180555555</c:v>
                </c:pt>
                <c:pt idx="1820">
                  <c:v>42103.626238425924</c:v>
                </c:pt>
                <c:pt idx="1821">
                  <c:v>42103.626284722224</c:v>
                </c:pt>
                <c:pt idx="1822">
                  <c:v>42103.626342592594</c:v>
                </c:pt>
                <c:pt idx="1823">
                  <c:v>42103.626400462963</c:v>
                </c:pt>
                <c:pt idx="1824">
                  <c:v>42103.626446759263</c:v>
                </c:pt>
                <c:pt idx="1825">
                  <c:v>42103.626504629632</c:v>
                </c:pt>
                <c:pt idx="1826">
                  <c:v>42103.626562500001</c:v>
                </c:pt>
                <c:pt idx="1827">
                  <c:v>42103.626620370371</c:v>
                </c:pt>
                <c:pt idx="1828">
                  <c:v>42103.626666666663</c:v>
                </c:pt>
                <c:pt idx="1829">
                  <c:v>42103.62672453704</c:v>
                </c:pt>
                <c:pt idx="1830">
                  <c:v>42103.626782407409</c:v>
                </c:pt>
                <c:pt idx="1831">
                  <c:v>42103.626828703702</c:v>
                </c:pt>
                <c:pt idx="1832">
                  <c:v>42103.626886574071</c:v>
                </c:pt>
                <c:pt idx="1833">
                  <c:v>42103.626944444448</c:v>
                </c:pt>
                <c:pt idx="1834">
                  <c:v>42103.627002314817</c:v>
                </c:pt>
                <c:pt idx="1835">
                  <c:v>42103.62704861111</c:v>
                </c:pt>
                <c:pt idx="1836">
                  <c:v>42103.627106481479</c:v>
                </c:pt>
                <c:pt idx="1837">
                  <c:v>42103.627164351848</c:v>
                </c:pt>
                <c:pt idx="1838">
                  <c:v>42103.627210648148</c:v>
                </c:pt>
                <c:pt idx="1839">
                  <c:v>42103.627268518518</c:v>
                </c:pt>
                <c:pt idx="1840">
                  <c:v>42103.627326388887</c:v>
                </c:pt>
                <c:pt idx="1841">
                  <c:v>42103.627384259256</c:v>
                </c:pt>
                <c:pt idx="1842">
                  <c:v>42103.627430555556</c:v>
                </c:pt>
                <c:pt idx="1843">
                  <c:v>42103.627488425926</c:v>
                </c:pt>
                <c:pt idx="1844">
                  <c:v>42103.627546296295</c:v>
                </c:pt>
                <c:pt idx="1845">
                  <c:v>42103.627604166664</c:v>
                </c:pt>
                <c:pt idx="1846">
                  <c:v>42103.627650462964</c:v>
                </c:pt>
                <c:pt idx="1847">
                  <c:v>42103.627708333333</c:v>
                </c:pt>
                <c:pt idx="1848">
                  <c:v>42103.627766203703</c:v>
                </c:pt>
                <c:pt idx="1849">
                  <c:v>42103.627824074072</c:v>
                </c:pt>
                <c:pt idx="1850">
                  <c:v>42103.627870370372</c:v>
                </c:pt>
                <c:pt idx="1851">
                  <c:v>42103.627928240741</c:v>
                </c:pt>
                <c:pt idx="1852">
                  <c:v>42103.627986111111</c:v>
                </c:pt>
                <c:pt idx="1853">
                  <c:v>42103.62804398148</c:v>
                </c:pt>
                <c:pt idx="1854">
                  <c:v>42103.62809027778</c:v>
                </c:pt>
                <c:pt idx="1855">
                  <c:v>42103.628148148149</c:v>
                </c:pt>
                <c:pt idx="1856">
                  <c:v>42103.628206018519</c:v>
                </c:pt>
                <c:pt idx="1857">
                  <c:v>42103.628252314818</c:v>
                </c:pt>
                <c:pt idx="1858">
                  <c:v>42103.628310185188</c:v>
                </c:pt>
                <c:pt idx="1859">
                  <c:v>42103.628368055557</c:v>
                </c:pt>
                <c:pt idx="1860">
                  <c:v>42103.628425925926</c:v>
                </c:pt>
                <c:pt idx="1861">
                  <c:v>42103.628472222219</c:v>
                </c:pt>
                <c:pt idx="1862">
                  <c:v>42103.628530092596</c:v>
                </c:pt>
                <c:pt idx="1863">
                  <c:v>42103.628587962965</c:v>
                </c:pt>
                <c:pt idx="1864">
                  <c:v>42103.628645833334</c:v>
                </c:pt>
                <c:pt idx="1865">
                  <c:v>42103.628692129627</c:v>
                </c:pt>
                <c:pt idx="1866">
                  <c:v>42103.628750000003</c:v>
                </c:pt>
                <c:pt idx="1867">
                  <c:v>42103.628807870373</c:v>
                </c:pt>
                <c:pt idx="1868">
                  <c:v>42103.628854166665</c:v>
                </c:pt>
                <c:pt idx="1869">
                  <c:v>42103.628912037035</c:v>
                </c:pt>
                <c:pt idx="1870">
                  <c:v>42103.628969907404</c:v>
                </c:pt>
                <c:pt idx="1871">
                  <c:v>42103.629027777781</c:v>
                </c:pt>
                <c:pt idx="1872">
                  <c:v>42103.629074074073</c:v>
                </c:pt>
                <c:pt idx="1873">
                  <c:v>42103.629131944443</c:v>
                </c:pt>
                <c:pt idx="1874">
                  <c:v>42103.629189814812</c:v>
                </c:pt>
                <c:pt idx="1875">
                  <c:v>42103.629236111112</c:v>
                </c:pt>
                <c:pt idx="1876">
                  <c:v>42103.629293981481</c:v>
                </c:pt>
                <c:pt idx="1877">
                  <c:v>42103.629351851851</c:v>
                </c:pt>
                <c:pt idx="1878">
                  <c:v>42103.62940972222</c:v>
                </c:pt>
                <c:pt idx="1879">
                  <c:v>42103.62945601852</c:v>
                </c:pt>
                <c:pt idx="1880">
                  <c:v>42103.629513888889</c:v>
                </c:pt>
                <c:pt idx="1881">
                  <c:v>42103.629571759258</c:v>
                </c:pt>
                <c:pt idx="1882">
                  <c:v>42103.629618055558</c:v>
                </c:pt>
                <c:pt idx="1883">
                  <c:v>42103.629675925928</c:v>
                </c:pt>
                <c:pt idx="1884">
                  <c:v>42103.629733796297</c:v>
                </c:pt>
                <c:pt idx="1885">
                  <c:v>42103.629791666666</c:v>
                </c:pt>
                <c:pt idx="1886">
                  <c:v>42103.629837962966</c:v>
                </c:pt>
                <c:pt idx="1887">
                  <c:v>42103.629895833335</c:v>
                </c:pt>
                <c:pt idx="1888">
                  <c:v>42103.629953703705</c:v>
                </c:pt>
                <c:pt idx="1889">
                  <c:v>42103.630011574074</c:v>
                </c:pt>
                <c:pt idx="1890">
                  <c:v>42103.630057870374</c:v>
                </c:pt>
                <c:pt idx="1891">
                  <c:v>42103.630115740743</c:v>
                </c:pt>
                <c:pt idx="1892">
                  <c:v>42103.630173611113</c:v>
                </c:pt>
                <c:pt idx="1893">
                  <c:v>42103.630219907405</c:v>
                </c:pt>
                <c:pt idx="1894">
                  <c:v>42103.630277777775</c:v>
                </c:pt>
                <c:pt idx="1895">
                  <c:v>42103.630335648151</c:v>
                </c:pt>
                <c:pt idx="1896">
                  <c:v>42103.630393518521</c:v>
                </c:pt>
                <c:pt idx="1897">
                  <c:v>42103.630439814813</c:v>
                </c:pt>
                <c:pt idx="1898">
                  <c:v>42103.630497685182</c:v>
                </c:pt>
                <c:pt idx="1899">
                  <c:v>42103.630555555559</c:v>
                </c:pt>
                <c:pt idx="1900">
                  <c:v>42103.630601851852</c:v>
                </c:pt>
                <c:pt idx="1901">
                  <c:v>42103.630659722221</c:v>
                </c:pt>
                <c:pt idx="1902">
                  <c:v>42103.63071759259</c:v>
                </c:pt>
                <c:pt idx="1903">
                  <c:v>42103.63077546296</c:v>
                </c:pt>
                <c:pt idx="1904">
                  <c:v>42103.63082175926</c:v>
                </c:pt>
                <c:pt idx="1905">
                  <c:v>42103.630879629629</c:v>
                </c:pt>
                <c:pt idx="1906">
                  <c:v>42103.630937499998</c:v>
                </c:pt>
                <c:pt idx="1907">
                  <c:v>42103.630983796298</c:v>
                </c:pt>
                <c:pt idx="1908">
                  <c:v>42103.631041666667</c:v>
                </c:pt>
                <c:pt idx="1909">
                  <c:v>42103.631099537037</c:v>
                </c:pt>
                <c:pt idx="1910">
                  <c:v>42103.631157407406</c:v>
                </c:pt>
                <c:pt idx="1911">
                  <c:v>42103.631203703706</c:v>
                </c:pt>
                <c:pt idx="1912">
                  <c:v>42103.631261574075</c:v>
                </c:pt>
                <c:pt idx="1913">
                  <c:v>42103.631319444445</c:v>
                </c:pt>
                <c:pt idx="1914">
                  <c:v>42103.631377314814</c:v>
                </c:pt>
                <c:pt idx="1915">
                  <c:v>42103.631423611114</c:v>
                </c:pt>
                <c:pt idx="1916">
                  <c:v>42103.631481481483</c:v>
                </c:pt>
                <c:pt idx="1917">
                  <c:v>42103.631539351853</c:v>
                </c:pt>
                <c:pt idx="1918">
                  <c:v>42103.631597222222</c:v>
                </c:pt>
                <c:pt idx="1919">
                  <c:v>42103.631643518522</c:v>
                </c:pt>
                <c:pt idx="1920">
                  <c:v>42103.631701388891</c:v>
                </c:pt>
                <c:pt idx="1921">
                  <c:v>42103.63175925926</c:v>
                </c:pt>
                <c:pt idx="1922">
                  <c:v>42103.63181712963</c:v>
                </c:pt>
                <c:pt idx="1923">
                  <c:v>42103.631863425922</c:v>
                </c:pt>
                <c:pt idx="1924">
                  <c:v>42103.631921296299</c:v>
                </c:pt>
                <c:pt idx="1925">
                  <c:v>42103.631979166668</c:v>
                </c:pt>
                <c:pt idx="1926">
                  <c:v>42103.632025462961</c:v>
                </c:pt>
                <c:pt idx="1927">
                  <c:v>42103.63208333333</c:v>
                </c:pt>
                <c:pt idx="1928">
                  <c:v>42103.632141203707</c:v>
                </c:pt>
                <c:pt idx="1929">
                  <c:v>42103.632199074076</c:v>
                </c:pt>
                <c:pt idx="1930">
                  <c:v>42103.632245370369</c:v>
                </c:pt>
                <c:pt idx="1931">
                  <c:v>42103.632303240738</c:v>
                </c:pt>
                <c:pt idx="1932">
                  <c:v>42103.632361111115</c:v>
                </c:pt>
                <c:pt idx="1933">
                  <c:v>42103.632407407407</c:v>
                </c:pt>
                <c:pt idx="1934">
                  <c:v>42103.632465277777</c:v>
                </c:pt>
                <c:pt idx="1935">
                  <c:v>42103.632523148146</c:v>
                </c:pt>
                <c:pt idx="1936">
                  <c:v>42103.632581018515</c:v>
                </c:pt>
                <c:pt idx="1937">
                  <c:v>42103.632627314815</c:v>
                </c:pt>
                <c:pt idx="1938">
                  <c:v>42103.632685185185</c:v>
                </c:pt>
                <c:pt idx="1939">
                  <c:v>42103.632743055554</c:v>
                </c:pt>
                <c:pt idx="1940">
                  <c:v>42103.632800925923</c:v>
                </c:pt>
                <c:pt idx="1941">
                  <c:v>42103.632847222223</c:v>
                </c:pt>
                <c:pt idx="1942">
                  <c:v>42103.632905092592</c:v>
                </c:pt>
                <c:pt idx="1943">
                  <c:v>42103.632962962962</c:v>
                </c:pt>
                <c:pt idx="1944">
                  <c:v>42103.633009259262</c:v>
                </c:pt>
                <c:pt idx="1945">
                  <c:v>42103.633067129631</c:v>
                </c:pt>
                <c:pt idx="1946">
                  <c:v>42103.633125</c:v>
                </c:pt>
                <c:pt idx="1947">
                  <c:v>42103.63318287037</c:v>
                </c:pt>
                <c:pt idx="1948">
                  <c:v>42103.633229166669</c:v>
                </c:pt>
                <c:pt idx="1949">
                  <c:v>42103.633287037039</c:v>
                </c:pt>
                <c:pt idx="1950">
                  <c:v>42103.633344907408</c:v>
                </c:pt>
                <c:pt idx="1951">
                  <c:v>42103.633391203701</c:v>
                </c:pt>
                <c:pt idx="1952">
                  <c:v>42103.633449074077</c:v>
                </c:pt>
                <c:pt idx="1953">
                  <c:v>42103.633506944447</c:v>
                </c:pt>
                <c:pt idx="1954">
                  <c:v>42103.633564814816</c:v>
                </c:pt>
                <c:pt idx="1955">
                  <c:v>42103.633611111109</c:v>
                </c:pt>
                <c:pt idx="1956">
                  <c:v>42103.633668981478</c:v>
                </c:pt>
                <c:pt idx="1957">
                  <c:v>42103.633726851855</c:v>
                </c:pt>
                <c:pt idx="1958">
                  <c:v>42103.633784722224</c:v>
                </c:pt>
                <c:pt idx="1959">
                  <c:v>42103.633831018517</c:v>
                </c:pt>
                <c:pt idx="1960">
                  <c:v>42103.633888888886</c:v>
                </c:pt>
                <c:pt idx="1961">
                  <c:v>42103.633946759262</c:v>
                </c:pt>
                <c:pt idx="1962">
                  <c:v>42103.633993055555</c:v>
                </c:pt>
                <c:pt idx="1963">
                  <c:v>42103.634050925924</c:v>
                </c:pt>
                <c:pt idx="1964">
                  <c:v>42103.634108796294</c:v>
                </c:pt>
                <c:pt idx="1965">
                  <c:v>42103.634166666663</c:v>
                </c:pt>
                <c:pt idx="1966">
                  <c:v>42103.634212962963</c:v>
                </c:pt>
                <c:pt idx="1967">
                  <c:v>42103.634270833332</c:v>
                </c:pt>
                <c:pt idx="1968">
                  <c:v>42103.634328703702</c:v>
                </c:pt>
                <c:pt idx="1969">
                  <c:v>42103.634375000001</c:v>
                </c:pt>
                <c:pt idx="1970">
                  <c:v>42103.634432870371</c:v>
                </c:pt>
                <c:pt idx="1971">
                  <c:v>42103.63449074074</c:v>
                </c:pt>
                <c:pt idx="1972">
                  <c:v>42103.634548611109</c:v>
                </c:pt>
                <c:pt idx="1973">
                  <c:v>42103.634594907409</c:v>
                </c:pt>
                <c:pt idx="1974">
                  <c:v>42103.634652777779</c:v>
                </c:pt>
                <c:pt idx="1975">
                  <c:v>42103.634710648148</c:v>
                </c:pt>
                <c:pt idx="1976">
                  <c:v>42103.634756944448</c:v>
                </c:pt>
                <c:pt idx="1977">
                  <c:v>42103.634814814817</c:v>
                </c:pt>
                <c:pt idx="1978">
                  <c:v>42103.634872685187</c:v>
                </c:pt>
                <c:pt idx="1979">
                  <c:v>42103.634930555556</c:v>
                </c:pt>
                <c:pt idx="1980">
                  <c:v>42103.634976851848</c:v>
                </c:pt>
                <c:pt idx="1981">
                  <c:v>42103.635034722225</c:v>
                </c:pt>
                <c:pt idx="1982">
                  <c:v>42103.635092592594</c:v>
                </c:pt>
                <c:pt idx="1983">
                  <c:v>42103.635150462964</c:v>
                </c:pt>
                <c:pt idx="1984">
                  <c:v>42103.635196759256</c:v>
                </c:pt>
                <c:pt idx="1985">
                  <c:v>42103.635254629633</c:v>
                </c:pt>
                <c:pt idx="1986">
                  <c:v>42103.635312500002</c:v>
                </c:pt>
                <c:pt idx="1987">
                  <c:v>42103.635358796295</c:v>
                </c:pt>
                <c:pt idx="1988">
                  <c:v>42103.635416666664</c:v>
                </c:pt>
                <c:pt idx="1989">
                  <c:v>42103.635474537034</c:v>
                </c:pt>
                <c:pt idx="1990">
                  <c:v>42103.63553240741</c:v>
                </c:pt>
                <c:pt idx="1991">
                  <c:v>42103.635578703703</c:v>
                </c:pt>
                <c:pt idx="1992">
                  <c:v>42103.635636574072</c:v>
                </c:pt>
                <c:pt idx="1993">
                  <c:v>42103.635694444441</c:v>
                </c:pt>
                <c:pt idx="1994">
                  <c:v>42103.635740740741</c:v>
                </c:pt>
                <c:pt idx="1995">
                  <c:v>42103.635798611111</c:v>
                </c:pt>
                <c:pt idx="1996">
                  <c:v>42103.63585648148</c:v>
                </c:pt>
                <c:pt idx="1997">
                  <c:v>42103.635914351849</c:v>
                </c:pt>
                <c:pt idx="1998">
                  <c:v>42103.635960648149</c:v>
                </c:pt>
                <c:pt idx="1999">
                  <c:v>42103.636018518519</c:v>
                </c:pt>
                <c:pt idx="2000">
                  <c:v>42103.636076388888</c:v>
                </c:pt>
                <c:pt idx="2001">
                  <c:v>42103.636134259257</c:v>
                </c:pt>
                <c:pt idx="2002">
                  <c:v>42103.636180555557</c:v>
                </c:pt>
                <c:pt idx="2003">
                  <c:v>42103.636238425926</c:v>
                </c:pt>
                <c:pt idx="2004">
                  <c:v>42103.636296296296</c:v>
                </c:pt>
                <c:pt idx="2005">
                  <c:v>42103.636342592596</c:v>
                </c:pt>
                <c:pt idx="2006">
                  <c:v>42103.636400462965</c:v>
                </c:pt>
                <c:pt idx="2007">
                  <c:v>42103.636458333334</c:v>
                </c:pt>
                <c:pt idx="2008">
                  <c:v>42103.636516203704</c:v>
                </c:pt>
                <c:pt idx="2009">
                  <c:v>42103.636562500003</c:v>
                </c:pt>
                <c:pt idx="2010">
                  <c:v>42103.636620370373</c:v>
                </c:pt>
                <c:pt idx="2011">
                  <c:v>42103.636678240742</c:v>
                </c:pt>
                <c:pt idx="2012">
                  <c:v>42103.636724537035</c:v>
                </c:pt>
                <c:pt idx="2013">
                  <c:v>42103.636782407404</c:v>
                </c:pt>
                <c:pt idx="2014">
                  <c:v>42103.636840277781</c:v>
                </c:pt>
                <c:pt idx="2015">
                  <c:v>42103.63689814815</c:v>
                </c:pt>
                <c:pt idx="2016">
                  <c:v>42103.636944444443</c:v>
                </c:pt>
                <c:pt idx="2017">
                  <c:v>42103.637002314812</c:v>
                </c:pt>
                <c:pt idx="2018">
                  <c:v>42103.637060185189</c:v>
                </c:pt>
                <c:pt idx="2019">
                  <c:v>42103.637106481481</c:v>
                </c:pt>
                <c:pt idx="2020">
                  <c:v>42103.637164351851</c:v>
                </c:pt>
                <c:pt idx="2021">
                  <c:v>42103.63722222222</c:v>
                </c:pt>
                <c:pt idx="2022">
                  <c:v>42103.637280092589</c:v>
                </c:pt>
                <c:pt idx="2023">
                  <c:v>42103.637326388889</c:v>
                </c:pt>
                <c:pt idx="2024">
                  <c:v>42103.637384259258</c:v>
                </c:pt>
                <c:pt idx="2025">
                  <c:v>42103.637442129628</c:v>
                </c:pt>
                <c:pt idx="2026">
                  <c:v>42103.637499999997</c:v>
                </c:pt>
                <c:pt idx="2027">
                  <c:v>42103.637546296297</c:v>
                </c:pt>
                <c:pt idx="2028">
                  <c:v>42103.637604166666</c:v>
                </c:pt>
                <c:pt idx="2029">
                  <c:v>42103.637662037036</c:v>
                </c:pt>
                <c:pt idx="2030">
                  <c:v>42103.637719907405</c:v>
                </c:pt>
                <c:pt idx="2031">
                  <c:v>42103.637766203705</c:v>
                </c:pt>
                <c:pt idx="2032">
                  <c:v>42103.637824074074</c:v>
                </c:pt>
                <c:pt idx="2033">
                  <c:v>42103.637881944444</c:v>
                </c:pt>
                <c:pt idx="2034">
                  <c:v>42103.637939814813</c:v>
                </c:pt>
                <c:pt idx="2035">
                  <c:v>42103.637986111113</c:v>
                </c:pt>
                <c:pt idx="2036">
                  <c:v>42103.638043981482</c:v>
                </c:pt>
                <c:pt idx="2037">
                  <c:v>42103.638101851851</c:v>
                </c:pt>
                <c:pt idx="2038">
                  <c:v>42103.638148148151</c:v>
                </c:pt>
                <c:pt idx="2039">
                  <c:v>42103.638206018521</c:v>
                </c:pt>
                <c:pt idx="2040">
                  <c:v>42103.63826388889</c:v>
                </c:pt>
                <c:pt idx="2041">
                  <c:v>42103.638321759259</c:v>
                </c:pt>
                <c:pt idx="2042">
                  <c:v>42103.638368055559</c:v>
                </c:pt>
                <c:pt idx="2043">
                  <c:v>42103.638425925928</c:v>
                </c:pt>
                <c:pt idx="2044">
                  <c:v>42103.638483796298</c:v>
                </c:pt>
                <c:pt idx="2045">
                  <c:v>42103.63853009259</c:v>
                </c:pt>
                <c:pt idx="2046">
                  <c:v>42103.63858796296</c:v>
                </c:pt>
                <c:pt idx="2047">
                  <c:v>42103.638645833336</c:v>
                </c:pt>
                <c:pt idx="2048">
                  <c:v>42103.638703703706</c:v>
                </c:pt>
                <c:pt idx="2049">
                  <c:v>42103.638749999998</c:v>
                </c:pt>
                <c:pt idx="2050">
                  <c:v>42103.638807870368</c:v>
                </c:pt>
                <c:pt idx="2051">
                  <c:v>42103.638865740744</c:v>
                </c:pt>
                <c:pt idx="2052">
                  <c:v>42103.638912037037</c:v>
                </c:pt>
                <c:pt idx="2053">
                  <c:v>42103.638969907406</c:v>
                </c:pt>
                <c:pt idx="2054">
                  <c:v>42103.639027777775</c:v>
                </c:pt>
                <c:pt idx="2055">
                  <c:v>42103.639085648145</c:v>
                </c:pt>
                <c:pt idx="2056">
                  <c:v>42103.639131944445</c:v>
                </c:pt>
                <c:pt idx="2057">
                  <c:v>42103.639189814814</c:v>
                </c:pt>
                <c:pt idx="2058">
                  <c:v>42103.639247685183</c:v>
                </c:pt>
                <c:pt idx="2059">
                  <c:v>42103.639305555553</c:v>
                </c:pt>
                <c:pt idx="2060">
                  <c:v>42103.639351851853</c:v>
                </c:pt>
                <c:pt idx="2061">
                  <c:v>42103.639409722222</c:v>
                </c:pt>
                <c:pt idx="2062">
                  <c:v>42103.639467592591</c:v>
                </c:pt>
                <c:pt idx="2063">
                  <c:v>42103.639513888891</c:v>
                </c:pt>
                <c:pt idx="2064">
                  <c:v>42103.63957175926</c:v>
                </c:pt>
                <c:pt idx="2065">
                  <c:v>42103.63962962963</c:v>
                </c:pt>
                <c:pt idx="2066">
                  <c:v>42103.639687499999</c:v>
                </c:pt>
                <c:pt idx="2067">
                  <c:v>42103.639733796299</c:v>
                </c:pt>
                <c:pt idx="2068">
                  <c:v>42103.639791666668</c:v>
                </c:pt>
                <c:pt idx="2069">
                  <c:v>42103.639849537038</c:v>
                </c:pt>
                <c:pt idx="2070">
                  <c:v>42103.639907407407</c:v>
                </c:pt>
                <c:pt idx="2071">
                  <c:v>42103.639953703707</c:v>
                </c:pt>
                <c:pt idx="2072">
                  <c:v>42103.640011574076</c:v>
                </c:pt>
                <c:pt idx="2073">
                  <c:v>42103.640069444446</c:v>
                </c:pt>
                <c:pt idx="2074">
                  <c:v>42103.640115740738</c:v>
                </c:pt>
                <c:pt idx="2075">
                  <c:v>42103.640173611115</c:v>
                </c:pt>
                <c:pt idx="2076">
                  <c:v>42103.640231481484</c:v>
                </c:pt>
                <c:pt idx="2077">
                  <c:v>42103.640289351853</c:v>
                </c:pt>
                <c:pt idx="2078">
                  <c:v>42103.640335648146</c:v>
                </c:pt>
                <c:pt idx="2079">
                  <c:v>42103.640393518515</c:v>
                </c:pt>
                <c:pt idx="2080">
                  <c:v>42103.640451388892</c:v>
                </c:pt>
                <c:pt idx="2081">
                  <c:v>42103.640497685185</c:v>
                </c:pt>
                <c:pt idx="2082">
                  <c:v>42103.640555555554</c:v>
                </c:pt>
                <c:pt idx="2083">
                  <c:v>42103.640613425923</c:v>
                </c:pt>
                <c:pt idx="2084">
                  <c:v>42103.6406712963</c:v>
                </c:pt>
                <c:pt idx="2085">
                  <c:v>42103.640717592592</c:v>
                </c:pt>
                <c:pt idx="2086">
                  <c:v>42103.640775462962</c:v>
                </c:pt>
                <c:pt idx="2087">
                  <c:v>42103.640833333331</c:v>
                </c:pt>
                <c:pt idx="2088">
                  <c:v>42103.6408912037</c:v>
                </c:pt>
                <c:pt idx="2089">
                  <c:v>42103.6409375</c:v>
                </c:pt>
                <c:pt idx="2090">
                  <c:v>42103.64099537037</c:v>
                </c:pt>
                <c:pt idx="2091">
                  <c:v>42103.641053240739</c:v>
                </c:pt>
                <c:pt idx="2092">
                  <c:v>42103.641099537039</c:v>
                </c:pt>
                <c:pt idx="2093">
                  <c:v>42103.641157407408</c:v>
                </c:pt>
                <c:pt idx="2094">
                  <c:v>42103.641215277778</c:v>
                </c:pt>
                <c:pt idx="2095">
                  <c:v>42103.641273148147</c:v>
                </c:pt>
                <c:pt idx="2096">
                  <c:v>42103.641319444447</c:v>
                </c:pt>
                <c:pt idx="2097">
                  <c:v>42103.641377314816</c:v>
                </c:pt>
                <c:pt idx="2098">
                  <c:v>42103.641435185185</c:v>
                </c:pt>
                <c:pt idx="2099">
                  <c:v>42103.641481481478</c:v>
                </c:pt>
                <c:pt idx="2100">
                  <c:v>42103.641539351855</c:v>
                </c:pt>
                <c:pt idx="2101">
                  <c:v>42103.641597222224</c:v>
                </c:pt>
                <c:pt idx="2102">
                  <c:v>42103.641655092593</c:v>
                </c:pt>
                <c:pt idx="2103">
                  <c:v>42103.641701388886</c:v>
                </c:pt>
                <c:pt idx="2104">
                  <c:v>42103.641759259262</c:v>
                </c:pt>
                <c:pt idx="2105">
                  <c:v>42103.641817129632</c:v>
                </c:pt>
                <c:pt idx="2106">
                  <c:v>42103.641863425924</c:v>
                </c:pt>
                <c:pt idx="2107">
                  <c:v>42103.641921296294</c:v>
                </c:pt>
                <c:pt idx="2108">
                  <c:v>42103.641979166663</c:v>
                </c:pt>
                <c:pt idx="2109">
                  <c:v>42103.64203703704</c:v>
                </c:pt>
                <c:pt idx="2110">
                  <c:v>42103.642083333332</c:v>
                </c:pt>
                <c:pt idx="2111">
                  <c:v>42103.642141203702</c:v>
                </c:pt>
                <c:pt idx="2112">
                  <c:v>42103.642199074071</c:v>
                </c:pt>
                <c:pt idx="2113">
                  <c:v>42103.642256944448</c:v>
                </c:pt>
                <c:pt idx="2114">
                  <c:v>42103.64230324074</c:v>
                </c:pt>
                <c:pt idx="2115">
                  <c:v>42103.642361111109</c:v>
                </c:pt>
                <c:pt idx="2116">
                  <c:v>42103.642418981479</c:v>
                </c:pt>
                <c:pt idx="2117">
                  <c:v>42103.642465277779</c:v>
                </c:pt>
                <c:pt idx="2118">
                  <c:v>42103.642523148148</c:v>
                </c:pt>
                <c:pt idx="2119">
                  <c:v>42103.642581018517</c:v>
                </c:pt>
                <c:pt idx="2120">
                  <c:v>42103.642638888887</c:v>
                </c:pt>
                <c:pt idx="2121">
                  <c:v>42103.642685185187</c:v>
                </c:pt>
                <c:pt idx="2122">
                  <c:v>42103.642743055556</c:v>
                </c:pt>
                <c:pt idx="2123">
                  <c:v>42103.642800925925</c:v>
                </c:pt>
                <c:pt idx="2124">
                  <c:v>42103.642847222225</c:v>
                </c:pt>
                <c:pt idx="2125">
                  <c:v>42103.642905092594</c:v>
                </c:pt>
                <c:pt idx="2126">
                  <c:v>42103.642962962964</c:v>
                </c:pt>
                <c:pt idx="2127">
                  <c:v>42103.643020833333</c:v>
                </c:pt>
                <c:pt idx="2128">
                  <c:v>42103.643067129633</c:v>
                </c:pt>
                <c:pt idx="2129">
                  <c:v>42103.643125000002</c:v>
                </c:pt>
                <c:pt idx="2130">
                  <c:v>42103.643182870372</c:v>
                </c:pt>
                <c:pt idx="2131">
                  <c:v>42103.643240740741</c:v>
                </c:pt>
                <c:pt idx="2132">
                  <c:v>42103.643287037034</c:v>
                </c:pt>
                <c:pt idx="2133">
                  <c:v>42103.64334490741</c:v>
                </c:pt>
                <c:pt idx="2134">
                  <c:v>42103.64340277778</c:v>
                </c:pt>
                <c:pt idx="2135">
                  <c:v>42103.643449074072</c:v>
                </c:pt>
                <c:pt idx="2136">
                  <c:v>42103.643506944441</c:v>
                </c:pt>
                <c:pt idx="2137">
                  <c:v>42103.643564814818</c:v>
                </c:pt>
                <c:pt idx="2138">
                  <c:v>42103.643622685187</c:v>
                </c:pt>
                <c:pt idx="2139">
                  <c:v>42103.64366898148</c:v>
                </c:pt>
                <c:pt idx="2140">
                  <c:v>42103.643726851849</c:v>
                </c:pt>
                <c:pt idx="2141">
                  <c:v>42103.643784722219</c:v>
                </c:pt>
                <c:pt idx="2142">
                  <c:v>42103.643831018519</c:v>
                </c:pt>
                <c:pt idx="2143">
                  <c:v>42103.643888888888</c:v>
                </c:pt>
                <c:pt idx="2144">
                  <c:v>42103.643946759257</c:v>
                </c:pt>
                <c:pt idx="2145">
                  <c:v>42103.644004629627</c:v>
                </c:pt>
                <c:pt idx="2146">
                  <c:v>42103.644050925926</c:v>
                </c:pt>
                <c:pt idx="2147">
                  <c:v>42103.644108796296</c:v>
                </c:pt>
                <c:pt idx="2148">
                  <c:v>42103.644166666665</c:v>
                </c:pt>
                <c:pt idx="2149">
                  <c:v>42103.644212962965</c:v>
                </c:pt>
                <c:pt idx="2150">
                  <c:v>42103.644270833334</c:v>
                </c:pt>
                <c:pt idx="2151">
                  <c:v>42103.644328703704</c:v>
                </c:pt>
                <c:pt idx="2152">
                  <c:v>42103.644386574073</c:v>
                </c:pt>
                <c:pt idx="2153">
                  <c:v>42103.644432870373</c:v>
                </c:pt>
                <c:pt idx="2154">
                  <c:v>42103.644490740742</c:v>
                </c:pt>
                <c:pt idx="2155">
                  <c:v>42103.644548611112</c:v>
                </c:pt>
                <c:pt idx="2156">
                  <c:v>42103.644606481481</c:v>
                </c:pt>
                <c:pt idx="2157">
                  <c:v>42103.644652777781</c:v>
                </c:pt>
                <c:pt idx="2158">
                  <c:v>42103.64471064815</c:v>
                </c:pt>
                <c:pt idx="2159">
                  <c:v>42103.644768518519</c:v>
                </c:pt>
                <c:pt idx="2160">
                  <c:v>42103.644814814812</c:v>
                </c:pt>
                <c:pt idx="2161">
                  <c:v>42103.644872685189</c:v>
                </c:pt>
                <c:pt idx="2162">
                  <c:v>42103.644930555558</c:v>
                </c:pt>
                <c:pt idx="2163">
                  <c:v>42103.644988425927</c:v>
                </c:pt>
                <c:pt idx="2164">
                  <c:v>42103.64503472222</c:v>
                </c:pt>
                <c:pt idx="2165">
                  <c:v>42103.645092592589</c:v>
                </c:pt>
                <c:pt idx="2166">
                  <c:v>42103.645150462966</c:v>
                </c:pt>
                <c:pt idx="2167">
                  <c:v>42103.645196759258</c:v>
                </c:pt>
                <c:pt idx="2168">
                  <c:v>42103.645254629628</c:v>
                </c:pt>
                <c:pt idx="2169">
                  <c:v>42103.645312499997</c:v>
                </c:pt>
                <c:pt idx="2170">
                  <c:v>42103.645370370374</c:v>
                </c:pt>
                <c:pt idx="2171">
                  <c:v>42103.645416666666</c:v>
                </c:pt>
                <c:pt idx="2172">
                  <c:v>42103.645474537036</c:v>
                </c:pt>
                <c:pt idx="2173">
                  <c:v>42103.645532407405</c:v>
                </c:pt>
                <c:pt idx="2174">
                  <c:v>42103.645590277774</c:v>
                </c:pt>
                <c:pt idx="2175">
                  <c:v>42103.645636574074</c:v>
                </c:pt>
                <c:pt idx="2176">
                  <c:v>42103.645694444444</c:v>
                </c:pt>
                <c:pt idx="2177">
                  <c:v>42103.645752314813</c:v>
                </c:pt>
                <c:pt idx="2178">
                  <c:v>42103.645810185182</c:v>
                </c:pt>
                <c:pt idx="2179">
                  <c:v>42103.645856481482</c:v>
                </c:pt>
                <c:pt idx="2180">
                  <c:v>42103.645914351851</c:v>
                </c:pt>
                <c:pt idx="2181">
                  <c:v>42103.645972222221</c:v>
                </c:pt>
                <c:pt idx="2182">
                  <c:v>42103.646018518521</c:v>
                </c:pt>
                <c:pt idx="2183">
                  <c:v>42103.64607638889</c:v>
                </c:pt>
                <c:pt idx="2184">
                  <c:v>42103.646134259259</c:v>
                </c:pt>
                <c:pt idx="2185">
                  <c:v>42103.646192129629</c:v>
                </c:pt>
                <c:pt idx="2186">
                  <c:v>42103.646238425928</c:v>
                </c:pt>
                <c:pt idx="2187">
                  <c:v>42103.646296296298</c:v>
                </c:pt>
                <c:pt idx="2188">
                  <c:v>42103.646354166667</c:v>
                </c:pt>
                <c:pt idx="2189">
                  <c:v>42103.646412037036</c:v>
                </c:pt>
                <c:pt idx="2190">
                  <c:v>42103.646458333336</c:v>
                </c:pt>
                <c:pt idx="2191">
                  <c:v>42103.646516203706</c:v>
                </c:pt>
                <c:pt idx="2192">
                  <c:v>42103.646574074075</c:v>
                </c:pt>
                <c:pt idx="2193">
                  <c:v>42103.646620370368</c:v>
                </c:pt>
                <c:pt idx="2194">
                  <c:v>42103.646678240744</c:v>
                </c:pt>
                <c:pt idx="2195">
                  <c:v>42103.646736111114</c:v>
                </c:pt>
                <c:pt idx="2196">
                  <c:v>42103.646793981483</c:v>
                </c:pt>
                <c:pt idx="2197">
                  <c:v>42103.646840277775</c:v>
                </c:pt>
                <c:pt idx="2198">
                  <c:v>42103.646898148145</c:v>
                </c:pt>
                <c:pt idx="2199">
                  <c:v>42103.646956018521</c:v>
                </c:pt>
                <c:pt idx="2200">
                  <c:v>42103.647002314814</c:v>
                </c:pt>
                <c:pt idx="2201">
                  <c:v>42103.647060185183</c:v>
                </c:pt>
                <c:pt idx="2202">
                  <c:v>42103.647118055553</c:v>
                </c:pt>
                <c:pt idx="2203">
                  <c:v>42103.647175925929</c:v>
                </c:pt>
                <c:pt idx="2204">
                  <c:v>42103.647222222222</c:v>
                </c:pt>
                <c:pt idx="2205">
                  <c:v>42103.647280092591</c:v>
                </c:pt>
                <c:pt idx="2206">
                  <c:v>42103.647337962961</c:v>
                </c:pt>
                <c:pt idx="2207">
                  <c:v>42103.64739583333</c:v>
                </c:pt>
                <c:pt idx="2208">
                  <c:v>42103.64744212963</c:v>
                </c:pt>
                <c:pt idx="2209">
                  <c:v>42103.647499999999</c:v>
                </c:pt>
                <c:pt idx="2210">
                  <c:v>42103.647557870368</c:v>
                </c:pt>
                <c:pt idx="2211">
                  <c:v>42103.647604166668</c:v>
                </c:pt>
                <c:pt idx="2212">
                  <c:v>42103.647662037038</c:v>
                </c:pt>
                <c:pt idx="2213">
                  <c:v>42103.647719907407</c:v>
                </c:pt>
                <c:pt idx="2214">
                  <c:v>42103.647777777776</c:v>
                </c:pt>
                <c:pt idx="2215">
                  <c:v>42103.647824074076</c:v>
                </c:pt>
                <c:pt idx="2216">
                  <c:v>42103.647881944446</c:v>
                </c:pt>
                <c:pt idx="2217">
                  <c:v>42103.647939814815</c:v>
                </c:pt>
                <c:pt idx="2218">
                  <c:v>42103.647986111115</c:v>
                </c:pt>
                <c:pt idx="2219">
                  <c:v>42103.648043981484</c:v>
                </c:pt>
                <c:pt idx="2220">
                  <c:v>42103.648101851853</c:v>
                </c:pt>
                <c:pt idx="2221">
                  <c:v>42103.648159722223</c:v>
                </c:pt>
                <c:pt idx="2222">
                  <c:v>42103.648206018515</c:v>
                </c:pt>
                <c:pt idx="2223">
                  <c:v>42103.648263888892</c:v>
                </c:pt>
                <c:pt idx="2224">
                  <c:v>42103.648321759261</c:v>
                </c:pt>
                <c:pt idx="2225">
                  <c:v>42103.648379629631</c:v>
                </c:pt>
                <c:pt idx="2226">
                  <c:v>42103.648425925923</c:v>
                </c:pt>
                <c:pt idx="2227">
                  <c:v>42103.6484837963</c:v>
                </c:pt>
                <c:pt idx="2228">
                  <c:v>42103.648541666669</c:v>
                </c:pt>
                <c:pt idx="2229">
                  <c:v>42103.648587962962</c:v>
                </c:pt>
                <c:pt idx="2230">
                  <c:v>42103.648645833331</c:v>
                </c:pt>
                <c:pt idx="2231">
                  <c:v>42103.6487037037</c:v>
                </c:pt>
                <c:pt idx="2232">
                  <c:v>42103.648761574077</c:v>
                </c:pt>
                <c:pt idx="2233">
                  <c:v>42103.64880787037</c:v>
                </c:pt>
                <c:pt idx="2234">
                  <c:v>42103.648865740739</c:v>
                </c:pt>
                <c:pt idx="2235">
                  <c:v>42103.648923611108</c:v>
                </c:pt>
                <c:pt idx="2236">
                  <c:v>42103.648969907408</c:v>
                </c:pt>
                <c:pt idx="2237">
                  <c:v>42103.649027777778</c:v>
                </c:pt>
                <c:pt idx="2238">
                  <c:v>42103.649085648147</c:v>
                </c:pt>
                <c:pt idx="2239">
                  <c:v>42103.649143518516</c:v>
                </c:pt>
                <c:pt idx="2240">
                  <c:v>42103.649189814816</c:v>
                </c:pt>
                <c:pt idx="2241">
                  <c:v>42103.649247685185</c:v>
                </c:pt>
                <c:pt idx="2242">
                  <c:v>42103.649305555555</c:v>
                </c:pt>
                <c:pt idx="2243">
                  <c:v>42103.649363425924</c:v>
                </c:pt>
                <c:pt idx="2244">
                  <c:v>42103.649409722224</c:v>
                </c:pt>
                <c:pt idx="2245">
                  <c:v>42103.649467592593</c:v>
                </c:pt>
                <c:pt idx="2246">
                  <c:v>42103.649525462963</c:v>
                </c:pt>
                <c:pt idx="2247">
                  <c:v>42103.649571759262</c:v>
                </c:pt>
                <c:pt idx="2248">
                  <c:v>42103.649629629632</c:v>
                </c:pt>
                <c:pt idx="2249">
                  <c:v>42103.649687500001</c:v>
                </c:pt>
                <c:pt idx="2250">
                  <c:v>42103.649745370371</c:v>
                </c:pt>
                <c:pt idx="2251">
                  <c:v>42103.649791666663</c:v>
                </c:pt>
                <c:pt idx="2252">
                  <c:v>42103.64984953704</c:v>
                </c:pt>
                <c:pt idx="2253">
                  <c:v>42103.649907407409</c:v>
                </c:pt>
                <c:pt idx="2254">
                  <c:v>42103.649953703702</c:v>
                </c:pt>
                <c:pt idx="2255">
                  <c:v>42103.650011574071</c:v>
                </c:pt>
                <c:pt idx="2256">
                  <c:v>42103.650069444448</c:v>
                </c:pt>
                <c:pt idx="2257">
                  <c:v>42103.650127314817</c:v>
                </c:pt>
                <c:pt idx="2258">
                  <c:v>42103.650173611109</c:v>
                </c:pt>
                <c:pt idx="2259">
                  <c:v>42103.650231481479</c:v>
                </c:pt>
                <c:pt idx="2260">
                  <c:v>42103.650289351855</c:v>
                </c:pt>
                <c:pt idx="2261">
                  <c:v>42103.650335648148</c:v>
                </c:pt>
                <c:pt idx="2262">
                  <c:v>42103.650393518517</c:v>
                </c:pt>
                <c:pt idx="2263">
                  <c:v>42103.650451388887</c:v>
                </c:pt>
                <c:pt idx="2264">
                  <c:v>42103.650509259256</c:v>
                </c:pt>
                <c:pt idx="2265">
                  <c:v>42103.650555555556</c:v>
                </c:pt>
                <c:pt idx="2266">
                  <c:v>42103.650613425925</c:v>
                </c:pt>
                <c:pt idx="2267">
                  <c:v>42103.650671296295</c:v>
                </c:pt>
                <c:pt idx="2268">
                  <c:v>42103.650729166664</c:v>
                </c:pt>
                <c:pt idx="2269">
                  <c:v>42103.650775462964</c:v>
                </c:pt>
                <c:pt idx="2270">
                  <c:v>42103.650833333333</c:v>
                </c:pt>
                <c:pt idx="2271">
                  <c:v>42103.650891203702</c:v>
                </c:pt>
                <c:pt idx="2272">
                  <c:v>42103.650937500002</c:v>
                </c:pt>
                <c:pt idx="2273">
                  <c:v>42103.650995370372</c:v>
                </c:pt>
                <c:pt idx="2274">
                  <c:v>42103.651053240741</c:v>
                </c:pt>
                <c:pt idx="2275">
                  <c:v>42103.65111111111</c:v>
                </c:pt>
                <c:pt idx="2276">
                  <c:v>42103.65115740741</c:v>
                </c:pt>
                <c:pt idx="2277">
                  <c:v>42103.65121527778</c:v>
                </c:pt>
                <c:pt idx="2278">
                  <c:v>42103.651273148149</c:v>
                </c:pt>
                <c:pt idx="2279">
                  <c:v>42103.651319444441</c:v>
                </c:pt>
                <c:pt idx="2280">
                  <c:v>42103.651377314818</c:v>
                </c:pt>
                <c:pt idx="2281">
                  <c:v>42103.651435185187</c:v>
                </c:pt>
                <c:pt idx="2282">
                  <c:v>42103.651493055557</c:v>
                </c:pt>
                <c:pt idx="2283">
                  <c:v>42103.651539351849</c:v>
                </c:pt>
                <c:pt idx="2284">
                  <c:v>42103.651597222219</c:v>
                </c:pt>
                <c:pt idx="2285">
                  <c:v>42103.651655092595</c:v>
                </c:pt>
                <c:pt idx="2286">
                  <c:v>42103.651701388888</c:v>
                </c:pt>
                <c:pt idx="2287">
                  <c:v>42103.651759259257</c:v>
                </c:pt>
                <c:pt idx="2288">
                  <c:v>42103.651817129627</c:v>
                </c:pt>
                <c:pt idx="2289">
                  <c:v>42103.651875000003</c:v>
                </c:pt>
                <c:pt idx="2290">
                  <c:v>42103.651921296296</c:v>
                </c:pt>
                <c:pt idx="2291">
                  <c:v>42103.651979166665</c:v>
                </c:pt>
                <c:pt idx="2292">
                  <c:v>42103.652037037034</c:v>
                </c:pt>
                <c:pt idx="2293">
                  <c:v>42103.652094907404</c:v>
                </c:pt>
                <c:pt idx="2294">
                  <c:v>42103.652141203704</c:v>
                </c:pt>
                <c:pt idx="2295">
                  <c:v>42103.652199074073</c:v>
                </c:pt>
                <c:pt idx="2296">
                  <c:v>42103.652256944442</c:v>
                </c:pt>
                <c:pt idx="2297">
                  <c:v>42103.652303240742</c:v>
                </c:pt>
                <c:pt idx="2298">
                  <c:v>42103.652361111112</c:v>
                </c:pt>
                <c:pt idx="2299">
                  <c:v>42103.652418981481</c:v>
                </c:pt>
                <c:pt idx="2300">
                  <c:v>42103.65247685185</c:v>
                </c:pt>
                <c:pt idx="2301">
                  <c:v>42103.65252314815</c:v>
                </c:pt>
                <c:pt idx="2302">
                  <c:v>42103.652581018519</c:v>
                </c:pt>
                <c:pt idx="2303">
                  <c:v>42103.652638888889</c:v>
                </c:pt>
                <c:pt idx="2304">
                  <c:v>42103.652685185189</c:v>
                </c:pt>
                <c:pt idx="2305">
                  <c:v>42103.652743055558</c:v>
                </c:pt>
                <c:pt idx="2306">
                  <c:v>42103.652800925927</c:v>
                </c:pt>
                <c:pt idx="2307">
                  <c:v>42103.652858796297</c:v>
                </c:pt>
                <c:pt idx="2308">
                  <c:v>42103.652905092589</c:v>
                </c:pt>
                <c:pt idx="2309">
                  <c:v>42103.652962962966</c:v>
                </c:pt>
                <c:pt idx="2310">
                  <c:v>42103.653020833335</c:v>
                </c:pt>
                <c:pt idx="2311">
                  <c:v>42103.653078703705</c:v>
                </c:pt>
                <c:pt idx="2312">
                  <c:v>42103.653124999997</c:v>
                </c:pt>
                <c:pt idx="2313">
                  <c:v>42103.653182870374</c:v>
                </c:pt>
                <c:pt idx="2314">
                  <c:v>42103.653240740743</c:v>
                </c:pt>
                <c:pt idx="2315">
                  <c:v>42103.653287037036</c:v>
                </c:pt>
                <c:pt idx="2316">
                  <c:v>42103.653344907405</c:v>
                </c:pt>
                <c:pt idx="2317">
                  <c:v>42103.653402777774</c:v>
                </c:pt>
                <c:pt idx="2318">
                  <c:v>42103.653460648151</c:v>
                </c:pt>
                <c:pt idx="2319">
                  <c:v>42103.653506944444</c:v>
                </c:pt>
                <c:pt idx="2320">
                  <c:v>42103.653564814813</c:v>
                </c:pt>
                <c:pt idx="2321">
                  <c:v>42103.653622685182</c:v>
                </c:pt>
                <c:pt idx="2322">
                  <c:v>42103.653668981482</c:v>
                </c:pt>
                <c:pt idx="2323">
                  <c:v>42103.653726851851</c:v>
                </c:pt>
                <c:pt idx="2324">
                  <c:v>42103.653784722221</c:v>
                </c:pt>
                <c:pt idx="2325">
                  <c:v>42103.65384259259</c:v>
                </c:pt>
                <c:pt idx="2326">
                  <c:v>42103.65388888889</c:v>
                </c:pt>
                <c:pt idx="2327">
                  <c:v>42103.653946759259</c:v>
                </c:pt>
                <c:pt idx="2328">
                  <c:v>42103.654004629629</c:v>
                </c:pt>
                <c:pt idx="2329">
                  <c:v>42103.654062499998</c:v>
                </c:pt>
                <c:pt idx="2330">
                  <c:v>42103.654108796298</c:v>
                </c:pt>
                <c:pt idx="2331">
                  <c:v>42103.654166666667</c:v>
                </c:pt>
                <c:pt idx="2332">
                  <c:v>42103.654224537036</c:v>
                </c:pt>
                <c:pt idx="2333">
                  <c:v>42103.654270833336</c:v>
                </c:pt>
                <c:pt idx="2334">
                  <c:v>42103.654328703706</c:v>
                </c:pt>
                <c:pt idx="2335">
                  <c:v>42103.654386574075</c:v>
                </c:pt>
                <c:pt idx="2336">
                  <c:v>42103.654444444444</c:v>
                </c:pt>
                <c:pt idx="2337">
                  <c:v>42103.654490740744</c:v>
                </c:pt>
                <c:pt idx="2338">
                  <c:v>42103.654548611114</c:v>
                </c:pt>
                <c:pt idx="2339">
                  <c:v>42103.654606481483</c:v>
                </c:pt>
                <c:pt idx="2340">
                  <c:v>42103.654652777775</c:v>
                </c:pt>
                <c:pt idx="2341">
                  <c:v>42103.654710648145</c:v>
                </c:pt>
                <c:pt idx="2342">
                  <c:v>42103.654768518521</c:v>
                </c:pt>
                <c:pt idx="2343">
                  <c:v>42103.654826388891</c:v>
                </c:pt>
                <c:pt idx="2344">
                  <c:v>42103.654872685183</c:v>
                </c:pt>
                <c:pt idx="2345">
                  <c:v>42103.654930555553</c:v>
                </c:pt>
                <c:pt idx="2346">
                  <c:v>42103.654988425929</c:v>
                </c:pt>
                <c:pt idx="2347">
                  <c:v>42103.655046296299</c:v>
                </c:pt>
                <c:pt idx="2348">
                  <c:v>42103.655092592591</c:v>
                </c:pt>
                <c:pt idx="2349">
                  <c:v>42103.655150462961</c:v>
                </c:pt>
                <c:pt idx="2350">
                  <c:v>42103.65520833333</c:v>
                </c:pt>
                <c:pt idx="2351">
                  <c:v>42103.65525462963</c:v>
                </c:pt>
                <c:pt idx="2352">
                  <c:v>42103.655312499999</c:v>
                </c:pt>
                <c:pt idx="2353">
                  <c:v>42103.655370370368</c:v>
                </c:pt>
                <c:pt idx="2354">
                  <c:v>42103.655428240738</c:v>
                </c:pt>
                <c:pt idx="2355">
                  <c:v>42103.655474537038</c:v>
                </c:pt>
                <c:pt idx="2356">
                  <c:v>42103.655532407407</c:v>
                </c:pt>
                <c:pt idx="2357">
                  <c:v>42103.655590277776</c:v>
                </c:pt>
                <c:pt idx="2358">
                  <c:v>42103.655636574076</c:v>
                </c:pt>
                <c:pt idx="2359">
                  <c:v>42103.655694444446</c:v>
                </c:pt>
                <c:pt idx="2360">
                  <c:v>42103.655752314815</c:v>
                </c:pt>
                <c:pt idx="2361">
                  <c:v>42103.655810185184</c:v>
                </c:pt>
                <c:pt idx="2362">
                  <c:v>42103.655856481484</c:v>
                </c:pt>
                <c:pt idx="2363">
                  <c:v>42103.655914351853</c:v>
                </c:pt>
                <c:pt idx="2364">
                  <c:v>42103.655972222223</c:v>
                </c:pt>
                <c:pt idx="2365">
                  <c:v>42103.656030092592</c:v>
                </c:pt>
                <c:pt idx="2366">
                  <c:v>42103.656076388892</c:v>
                </c:pt>
                <c:pt idx="2367">
                  <c:v>42103.656134259261</c:v>
                </c:pt>
                <c:pt idx="2368">
                  <c:v>42103.656192129631</c:v>
                </c:pt>
                <c:pt idx="2369">
                  <c:v>42103.65625</c:v>
                </c:pt>
                <c:pt idx="2370">
                  <c:v>42103.6562962963</c:v>
                </c:pt>
                <c:pt idx="2371">
                  <c:v>42103.656354166669</c:v>
                </c:pt>
                <c:pt idx="2372">
                  <c:v>42103.656412037039</c:v>
                </c:pt>
                <c:pt idx="2373">
                  <c:v>42103.656458333331</c:v>
                </c:pt>
                <c:pt idx="2374">
                  <c:v>42103.6565162037</c:v>
                </c:pt>
                <c:pt idx="2375">
                  <c:v>42103.656574074077</c:v>
                </c:pt>
                <c:pt idx="2376">
                  <c:v>42103.656631944446</c:v>
                </c:pt>
                <c:pt idx="2377">
                  <c:v>42103.656678240739</c:v>
                </c:pt>
                <c:pt idx="2378">
                  <c:v>42103.656736111108</c:v>
                </c:pt>
                <c:pt idx="2379">
                  <c:v>42103.656793981485</c:v>
                </c:pt>
                <c:pt idx="2380">
                  <c:v>42103.656851851854</c:v>
                </c:pt>
                <c:pt idx="2381">
                  <c:v>42103.656898148147</c:v>
                </c:pt>
                <c:pt idx="2382">
                  <c:v>42103.656956018516</c:v>
                </c:pt>
                <c:pt idx="2383">
                  <c:v>42103.657013888886</c:v>
                </c:pt>
                <c:pt idx="2384">
                  <c:v>42103.657060185185</c:v>
                </c:pt>
                <c:pt idx="2385">
                  <c:v>42103.657118055555</c:v>
                </c:pt>
                <c:pt idx="2386">
                  <c:v>42103.657175925924</c:v>
                </c:pt>
                <c:pt idx="2387">
                  <c:v>42103.657233796293</c:v>
                </c:pt>
                <c:pt idx="2388">
                  <c:v>42103.657280092593</c:v>
                </c:pt>
                <c:pt idx="2389">
                  <c:v>42103.657337962963</c:v>
                </c:pt>
                <c:pt idx="2390">
                  <c:v>42103.657395833332</c:v>
                </c:pt>
                <c:pt idx="2391">
                  <c:v>42103.657442129632</c:v>
                </c:pt>
                <c:pt idx="2392">
                  <c:v>42103.657500000001</c:v>
                </c:pt>
                <c:pt idx="2393">
                  <c:v>42103.657557870371</c:v>
                </c:pt>
                <c:pt idx="2394">
                  <c:v>42103.65761574074</c:v>
                </c:pt>
                <c:pt idx="2395">
                  <c:v>42103.65766203704</c:v>
                </c:pt>
                <c:pt idx="2396">
                  <c:v>42103.657719907409</c:v>
                </c:pt>
                <c:pt idx="2397">
                  <c:v>42103.657777777778</c:v>
                </c:pt>
                <c:pt idx="2398">
                  <c:v>42103.657835648148</c:v>
                </c:pt>
                <c:pt idx="2399">
                  <c:v>42103.657881944448</c:v>
                </c:pt>
                <c:pt idx="2400">
                  <c:v>42103.657939814817</c:v>
                </c:pt>
                <c:pt idx="2401">
                  <c:v>42103.657997685186</c:v>
                </c:pt>
                <c:pt idx="2402">
                  <c:v>42103.658043981479</c:v>
                </c:pt>
                <c:pt idx="2403">
                  <c:v>42103.658101851855</c:v>
                </c:pt>
                <c:pt idx="2404">
                  <c:v>42103.658159722225</c:v>
                </c:pt>
                <c:pt idx="2405">
                  <c:v>42103.658217592594</c:v>
                </c:pt>
                <c:pt idx="2406">
                  <c:v>42103.658263888887</c:v>
                </c:pt>
                <c:pt idx="2407">
                  <c:v>42103.658321759256</c:v>
                </c:pt>
                <c:pt idx="2408">
                  <c:v>42103.658379629633</c:v>
                </c:pt>
                <c:pt idx="2409">
                  <c:v>42103.658425925925</c:v>
                </c:pt>
                <c:pt idx="2410">
                  <c:v>42103.658483796295</c:v>
                </c:pt>
                <c:pt idx="2411">
                  <c:v>42103.658541666664</c:v>
                </c:pt>
                <c:pt idx="2412">
                  <c:v>42103.658599537041</c:v>
                </c:pt>
                <c:pt idx="2413">
                  <c:v>42103.658645833333</c:v>
                </c:pt>
                <c:pt idx="2414">
                  <c:v>42103.658703703702</c:v>
                </c:pt>
                <c:pt idx="2415">
                  <c:v>42103.658761574072</c:v>
                </c:pt>
                <c:pt idx="2416">
                  <c:v>42103.658807870372</c:v>
                </c:pt>
                <c:pt idx="2417">
                  <c:v>42103.658865740741</c:v>
                </c:pt>
                <c:pt idx="2418">
                  <c:v>42103.65892361111</c:v>
                </c:pt>
                <c:pt idx="2419">
                  <c:v>42103.65898148148</c:v>
                </c:pt>
                <c:pt idx="2420">
                  <c:v>42103.65902777778</c:v>
                </c:pt>
                <c:pt idx="2421">
                  <c:v>42103.659085648149</c:v>
                </c:pt>
                <c:pt idx="2422">
                  <c:v>42103.659143518518</c:v>
                </c:pt>
                <c:pt idx="2423">
                  <c:v>42103.659201388888</c:v>
                </c:pt>
                <c:pt idx="2424">
                  <c:v>42103.659247685187</c:v>
                </c:pt>
                <c:pt idx="2425">
                  <c:v>42103.659305555557</c:v>
                </c:pt>
                <c:pt idx="2426">
                  <c:v>42103.659363425926</c:v>
                </c:pt>
                <c:pt idx="2427">
                  <c:v>42103.659409722219</c:v>
                </c:pt>
                <c:pt idx="2428">
                  <c:v>42103.659467592595</c:v>
                </c:pt>
                <c:pt idx="2429">
                  <c:v>42103.659525462965</c:v>
                </c:pt>
                <c:pt idx="2430">
                  <c:v>42103.659583333334</c:v>
                </c:pt>
                <c:pt idx="2431">
                  <c:v>42103.659629629627</c:v>
                </c:pt>
                <c:pt idx="2432">
                  <c:v>42103.659687500003</c:v>
                </c:pt>
                <c:pt idx="2433">
                  <c:v>42103.659745370373</c:v>
                </c:pt>
                <c:pt idx="2434">
                  <c:v>42103.659803240742</c:v>
                </c:pt>
                <c:pt idx="2435">
                  <c:v>42103.659849537034</c:v>
                </c:pt>
                <c:pt idx="2436">
                  <c:v>42103.659907407404</c:v>
                </c:pt>
                <c:pt idx="2437">
                  <c:v>42103.65996527778</c:v>
                </c:pt>
                <c:pt idx="2438">
                  <c:v>42103.66002314815</c:v>
                </c:pt>
                <c:pt idx="2439">
                  <c:v>42103.660069444442</c:v>
                </c:pt>
                <c:pt idx="2440">
                  <c:v>42103.660127314812</c:v>
                </c:pt>
                <c:pt idx="2441">
                  <c:v>42103.660185185188</c:v>
                </c:pt>
                <c:pt idx="2442">
                  <c:v>42103.660231481481</c:v>
                </c:pt>
                <c:pt idx="2443">
                  <c:v>42103.66028935185</c:v>
                </c:pt>
                <c:pt idx="2444">
                  <c:v>42103.66034722222</c:v>
                </c:pt>
                <c:pt idx="2445">
                  <c:v>42103.660405092596</c:v>
                </c:pt>
                <c:pt idx="2446">
                  <c:v>42103.660451388889</c:v>
                </c:pt>
                <c:pt idx="2447">
                  <c:v>42103.660509259258</c:v>
                </c:pt>
                <c:pt idx="2448">
                  <c:v>42103.660567129627</c:v>
                </c:pt>
                <c:pt idx="2449">
                  <c:v>42103.660624999997</c:v>
                </c:pt>
                <c:pt idx="2450">
                  <c:v>42103.660671296297</c:v>
                </c:pt>
                <c:pt idx="2451">
                  <c:v>42103.660729166666</c:v>
                </c:pt>
                <c:pt idx="2452">
                  <c:v>42103.660787037035</c:v>
                </c:pt>
                <c:pt idx="2453">
                  <c:v>42103.660833333335</c:v>
                </c:pt>
                <c:pt idx="2454">
                  <c:v>42103.660891203705</c:v>
                </c:pt>
                <c:pt idx="2455">
                  <c:v>42103.660949074074</c:v>
                </c:pt>
                <c:pt idx="2456">
                  <c:v>42103.661006944443</c:v>
                </c:pt>
                <c:pt idx="2457">
                  <c:v>42103.661053240743</c:v>
                </c:pt>
                <c:pt idx="2458">
                  <c:v>42103.661111111112</c:v>
                </c:pt>
                <c:pt idx="2459">
                  <c:v>42103.661168981482</c:v>
                </c:pt>
                <c:pt idx="2460">
                  <c:v>42103.661215277774</c:v>
                </c:pt>
                <c:pt idx="2461">
                  <c:v>42103.661273148151</c:v>
                </c:pt>
                <c:pt idx="2462">
                  <c:v>42103.66133101852</c:v>
                </c:pt>
                <c:pt idx="2463">
                  <c:v>42103.66138888889</c:v>
                </c:pt>
                <c:pt idx="2464">
                  <c:v>42103.661435185182</c:v>
                </c:pt>
                <c:pt idx="2465">
                  <c:v>42103.661493055559</c:v>
                </c:pt>
                <c:pt idx="2466">
                  <c:v>42103.661550925928</c:v>
                </c:pt>
                <c:pt idx="2467">
                  <c:v>42103.661597222221</c:v>
                </c:pt>
                <c:pt idx="2468">
                  <c:v>42103.66165509259</c:v>
                </c:pt>
                <c:pt idx="2469">
                  <c:v>42103.661712962959</c:v>
                </c:pt>
                <c:pt idx="2470">
                  <c:v>42103.661770833336</c:v>
                </c:pt>
                <c:pt idx="2471">
                  <c:v>42103.661817129629</c:v>
                </c:pt>
                <c:pt idx="2472">
                  <c:v>42103.661874999998</c:v>
                </c:pt>
                <c:pt idx="2473">
                  <c:v>42103.661932870367</c:v>
                </c:pt>
                <c:pt idx="2474">
                  <c:v>42103.661990740744</c:v>
                </c:pt>
                <c:pt idx="2475">
                  <c:v>42103.662037037036</c:v>
                </c:pt>
                <c:pt idx="2476">
                  <c:v>42103.662094907406</c:v>
                </c:pt>
                <c:pt idx="2477">
                  <c:v>42103.662152777775</c:v>
                </c:pt>
                <c:pt idx="2478">
                  <c:v>42103.662199074075</c:v>
                </c:pt>
                <c:pt idx="2479">
                  <c:v>42103.662256944444</c:v>
                </c:pt>
                <c:pt idx="2480">
                  <c:v>42103.662314814814</c:v>
                </c:pt>
                <c:pt idx="2481">
                  <c:v>42103.662372685183</c:v>
                </c:pt>
                <c:pt idx="2482">
                  <c:v>42103.662418981483</c:v>
                </c:pt>
                <c:pt idx="2483">
                  <c:v>42103.662476851852</c:v>
                </c:pt>
                <c:pt idx="2484">
                  <c:v>42103.662534722222</c:v>
                </c:pt>
                <c:pt idx="2485">
                  <c:v>42103.662581018521</c:v>
                </c:pt>
                <c:pt idx="2486">
                  <c:v>42103.662638888891</c:v>
                </c:pt>
                <c:pt idx="2487">
                  <c:v>42103.66269675926</c:v>
                </c:pt>
                <c:pt idx="2488">
                  <c:v>42103.662754629629</c:v>
                </c:pt>
                <c:pt idx="2489">
                  <c:v>42103.662800925929</c:v>
                </c:pt>
                <c:pt idx="2490">
                  <c:v>42103.662858796299</c:v>
                </c:pt>
                <c:pt idx="2491">
                  <c:v>42103.662916666668</c:v>
                </c:pt>
                <c:pt idx="2492">
                  <c:v>42103.662974537037</c:v>
                </c:pt>
                <c:pt idx="2493">
                  <c:v>42103.66302083333</c:v>
                </c:pt>
                <c:pt idx="2494">
                  <c:v>42103.663078703707</c:v>
                </c:pt>
                <c:pt idx="2495">
                  <c:v>42103.663136574076</c:v>
                </c:pt>
                <c:pt idx="2496">
                  <c:v>42103.663182870368</c:v>
                </c:pt>
                <c:pt idx="2497">
                  <c:v>42103.663240740738</c:v>
                </c:pt>
                <c:pt idx="2498">
                  <c:v>42103.663298611114</c:v>
                </c:pt>
                <c:pt idx="2499">
                  <c:v>42103.663356481484</c:v>
                </c:pt>
                <c:pt idx="2500">
                  <c:v>42103.663402777776</c:v>
                </c:pt>
                <c:pt idx="2501">
                  <c:v>42103.663460648146</c:v>
                </c:pt>
                <c:pt idx="2502">
                  <c:v>42103.663518518515</c:v>
                </c:pt>
                <c:pt idx="2503">
                  <c:v>42103.663564814815</c:v>
                </c:pt>
                <c:pt idx="2504">
                  <c:v>42103.663622685184</c:v>
                </c:pt>
                <c:pt idx="2505">
                  <c:v>42103.663680555554</c:v>
                </c:pt>
                <c:pt idx="2506">
                  <c:v>42103.663738425923</c:v>
                </c:pt>
                <c:pt idx="2507">
                  <c:v>42103.663784722223</c:v>
                </c:pt>
                <c:pt idx="2508">
                  <c:v>42103.663842592592</c:v>
                </c:pt>
                <c:pt idx="2509">
                  <c:v>42103.663900462961</c:v>
                </c:pt>
                <c:pt idx="2510">
                  <c:v>42103.663958333331</c:v>
                </c:pt>
                <c:pt idx="2511">
                  <c:v>42103.664004629631</c:v>
                </c:pt>
                <c:pt idx="2512">
                  <c:v>42103.6640625</c:v>
                </c:pt>
                <c:pt idx="2513">
                  <c:v>42103.664120370369</c:v>
                </c:pt>
                <c:pt idx="2514">
                  <c:v>42103.664178240739</c:v>
                </c:pt>
                <c:pt idx="2515">
                  <c:v>42103.664224537039</c:v>
                </c:pt>
                <c:pt idx="2516">
                  <c:v>42103.664282407408</c:v>
                </c:pt>
                <c:pt idx="2517">
                  <c:v>42103.664340277777</c:v>
                </c:pt>
                <c:pt idx="2518">
                  <c:v>42103.664398148147</c:v>
                </c:pt>
                <c:pt idx="2519">
                  <c:v>42103.664444444446</c:v>
                </c:pt>
                <c:pt idx="2520">
                  <c:v>42103.664502314816</c:v>
                </c:pt>
                <c:pt idx="2521">
                  <c:v>42103.664560185185</c:v>
                </c:pt>
                <c:pt idx="2522">
                  <c:v>42103.664606481485</c:v>
                </c:pt>
                <c:pt idx="2523">
                  <c:v>42103.664664351854</c:v>
                </c:pt>
                <c:pt idx="2524">
                  <c:v>42103.664722222224</c:v>
                </c:pt>
                <c:pt idx="2525">
                  <c:v>42103.664780092593</c:v>
                </c:pt>
                <c:pt idx="2526">
                  <c:v>42103.664826388886</c:v>
                </c:pt>
                <c:pt idx="2527">
                  <c:v>42103.664884259262</c:v>
                </c:pt>
                <c:pt idx="2528">
                  <c:v>42103.664942129632</c:v>
                </c:pt>
                <c:pt idx="2529">
                  <c:v>42103.664988425924</c:v>
                </c:pt>
                <c:pt idx="2530">
                  <c:v>42103.665046296293</c:v>
                </c:pt>
                <c:pt idx="2531">
                  <c:v>42103.66510416667</c:v>
                </c:pt>
                <c:pt idx="2532">
                  <c:v>42103.665162037039</c:v>
                </c:pt>
                <c:pt idx="2533">
                  <c:v>42103.665208333332</c:v>
                </c:pt>
                <c:pt idx="2534">
                  <c:v>42103.665266203701</c:v>
                </c:pt>
                <c:pt idx="2535">
                  <c:v>42103.665324074071</c:v>
                </c:pt>
                <c:pt idx="2536">
                  <c:v>42103.665381944447</c:v>
                </c:pt>
                <c:pt idx="2537">
                  <c:v>42103.66542824074</c:v>
                </c:pt>
                <c:pt idx="2538">
                  <c:v>42103.665486111109</c:v>
                </c:pt>
                <c:pt idx="2539">
                  <c:v>42103.665543981479</c:v>
                </c:pt>
                <c:pt idx="2540">
                  <c:v>42103.665590277778</c:v>
                </c:pt>
                <c:pt idx="2541">
                  <c:v>42103.665648148148</c:v>
                </c:pt>
                <c:pt idx="2542">
                  <c:v>42103.665706018517</c:v>
                </c:pt>
                <c:pt idx="2543">
                  <c:v>42103.665763888886</c:v>
                </c:pt>
                <c:pt idx="2544">
                  <c:v>42103.665810185186</c:v>
                </c:pt>
                <c:pt idx="2545">
                  <c:v>42103.665868055556</c:v>
                </c:pt>
                <c:pt idx="2546">
                  <c:v>42103.665925925925</c:v>
                </c:pt>
                <c:pt idx="2547">
                  <c:v>42103.665972222225</c:v>
                </c:pt>
                <c:pt idx="2548">
                  <c:v>42103.666030092594</c:v>
                </c:pt>
                <c:pt idx="2549">
                  <c:v>42103.666087962964</c:v>
                </c:pt>
                <c:pt idx="2550">
                  <c:v>42103.666145833333</c:v>
                </c:pt>
                <c:pt idx="2551">
                  <c:v>42103.666192129633</c:v>
                </c:pt>
                <c:pt idx="2552">
                  <c:v>42103.666250000002</c:v>
                </c:pt>
                <c:pt idx="2553">
                  <c:v>42103.666307870371</c:v>
                </c:pt>
                <c:pt idx="2554">
                  <c:v>42103.666365740741</c:v>
                </c:pt>
                <c:pt idx="2555">
                  <c:v>42103.666412037041</c:v>
                </c:pt>
                <c:pt idx="2556">
                  <c:v>42103.66646990741</c:v>
                </c:pt>
                <c:pt idx="2557">
                  <c:v>42103.666527777779</c:v>
                </c:pt>
                <c:pt idx="2558">
                  <c:v>42103.666574074072</c:v>
                </c:pt>
                <c:pt idx="2559">
                  <c:v>42103.666631944441</c:v>
                </c:pt>
                <c:pt idx="2560">
                  <c:v>42103.666689814818</c:v>
                </c:pt>
                <c:pt idx="2561">
                  <c:v>42103.666747685187</c:v>
                </c:pt>
                <c:pt idx="2562">
                  <c:v>42103.66679398148</c:v>
                </c:pt>
                <c:pt idx="2563">
                  <c:v>42103.666851851849</c:v>
                </c:pt>
                <c:pt idx="2564">
                  <c:v>42103.666909722226</c:v>
                </c:pt>
                <c:pt idx="2565">
                  <c:v>42103.666956018518</c:v>
                </c:pt>
                <c:pt idx="2566">
                  <c:v>42103.667013888888</c:v>
                </c:pt>
                <c:pt idx="2567">
                  <c:v>42103.667071759257</c:v>
                </c:pt>
                <c:pt idx="2568">
                  <c:v>42103.667129629626</c:v>
                </c:pt>
                <c:pt idx="2569">
                  <c:v>42103.667175925926</c:v>
                </c:pt>
                <c:pt idx="2570">
                  <c:v>42103.667233796295</c:v>
                </c:pt>
                <c:pt idx="2571">
                  <c:v>42103.667291666665</c:v>
                </c:pt>
                <c:pt idx="2572">
                  <c:v>42103.667349537034</c:v>
                </c:pt>
                <c:pt idx="2573">
                  <c:v>42103.667395833334</c:v>
                </c:pt>
                <c:pt idx="2574">
                  <c:v>42103.667453703703</c:v>
                </c:pt>
                <c:pt idx="2575">
                  <c:v>42103.667511574073</c:v>
                </c:pt>
                <c:pt idx="2576">
                  <c:v>42103.667557870373</c:v>
                </c:pt>
                <c:pt idx="2577">
                  <c:v>42103.667615740742</c:v>
                </c:pt>
                <c:pt idx="2578">
                  <c:v>42103.667673611111</c:v>
                </c:pt>
                <c:pt idx="2579">
                  <c:v>42103.667731481481</c:v>
                </c:pt>
                <c:pt idx="2580">
                  <c:v>42103.66777777778</c:v>
                </c:pt>
                <c:pt idx="2581">
                  <c:v>42103.66783564815</c:v>
                </c:pt>
                <c:pt idx="2582">
                  <c:v>42103.667893518519</c:v>
                </c:pt>
                <c:pt idx="2583">
                  <c:v>42103.667951388888</c:v>
                </c:pt>
                <c:pt idx="2584">
                  <c:v>42103.667997685188</c:v>
                </c:pt>
                <c:pt idx="2585">
                  <c:v>42103.668055555558</c:v>
                </c:pt>
                <c:pt idx="2586">
                  <c:v>42103.668113425927</c:v>
                </c:pt>
                <c:pt idx="2587">
                  <c:v>42103.668171296296</c:v>
                </c:pt>
                <c:pt idx="2588">
                  <c:v>42103.668217592596</c:v>
                </c:pt>
                <c:pt idx="2589">
                  <c:v>42103.668275462966</c:v>
                </c:pt>
                <c:pt idx="2590">
                  <c:v>42103.668333333335</c:v>
                </c:pt>
                <c:pt idx="2591">
                  <c:v>42103.668379629627</c:v>
                </c:pt>
                <c:pt idx="2592">
                  <c:v>42103.668437499997</c:v>
                </c:pt>
                <c:pt idx="2593">
                  <c:v>42103.668495370373</c:v>
                </c:pt>
                <c:pt idx="2594">
                  <c:v>42103.668553240743</c:v>
                </c:pt>
                <c:pt idx="2595">
                  <c:v>42103.668599537035</c:v>
                </c:pt>
                <c:pt idx="2596">
                  <c:v>42103.668657407405</c:v>
                </c:pt>
                <c:pt idx="2597">
                  <c:v>42103.668715277781</c:v>
                </c:pt>
                <c:pt idx="2598">
                  <c:v>42103.668761574074</c:v>
                </c:pt>
                <c:pt idx="2599">
                  <c:v>42103.668819444443</c:v>
                </c:pt>
                <c:pt idx="2600">
                  <c:v>42103.668877314813</c:v>
                </c:pt>
                <c:pt idx="2601">
                  <c:v>42103.668935185182</c:v>
                </c:pt>
                <c:pt idx="2602">
                  <c:v>42103.668981481482</c:v>
                </c:pt>
                <c:pt idx="2603">
                  <c:v>42103.669039351851</c:v>
                </c:pt>
                <c:pt idx="2604">
                  <c:v>42103.66909722222</c:v>
                </c:pt>
                <c:pt idx="2605">
                  <c:v>42103.66915509259</c:v>
                </c:pt>
                <c:pt idx="2606">
                  <c:v>42103.66920138889</c:v>
                </c:pt>
                <c:pt idx="2607">
                  <c:v>42103.669259259259</c:v>
                </c:pt>
                <c:pt idx="2608">
                  <c:v>42103.669317129628</c:v>
                </c:pt>
                <c:pt idx="2609">
                  <c:v>42103.669363425928</c:v>
                </c:pt>
                <c:pt idx="2610">
                  <c:v>42103.669421296298</c:v>
                </c:pt>
                <c:pt idx="2611">
                  <c:v>42103.669479166667</c:v>
                </c:pt>
                <c:pt idx="2612">
                  <c:v>42103.669537037036</c:v>
                </c:pt>
                <c:pt idx="2613">
                  <c:v>42103.669583333336</c:v>
                </c:pt>
                <c:pt idx="2614">
                  <c:v>42103.669641203705</c:v>
                </c:pt>
                <c:pt idx="2615">
                  <c:v>42103.669699074075</c:v>
                </c:pt>
                <c:pt idx="2616">
                  <c:v>42103.669745370367</c:v>
                </c:pt>
                <c:pt idx="2617">
                  <c:v>42103.669803240744</c:v>
                </c:pt>
                <c:pt idx="2618">
                  <c:v>42103.669861111113</c:v>
                </c:pt>
                <c:pt idx="2619">
                  <c:v>42103.669918981483</c:v>
                </c:pt>
                <c:pt idx="2620">
                  <c:v>42103.669965277775</c:v>
                </c:pt>
                <c:pt idx="2621">
                  <c:v>42103.670023148145</c:v>
                </c:pt>
                <c:pt idx="2622">
                  <c:v>42103.670081018521</c:v>
                </c:pt>
                <c:pt idx="2623">
                  <c:v>42103.670138888891</c:v>
                </c:pt>
                <c:pt idx="2624">
                  <c:v>42103.670185185183</c:v>
                </c:pt>
                <c:pt idx="2625">
                  <c:v>42103.670243055552</c:v>
                </c:pt>
                <c:pt idx="2626">
                  <c:v>42103.670300925929</c:v>
                </c:pt>
                <c:pt idx="2627">
                  <c:v>42103.670347222222</c:v>
                </c:pt>
                <c:pt idx="2628">
                  <c:v>42103.670405092591</c:v>
                </c:pt>
                <c:pt idx="2629">
                  <c:v>42103.67046296296</c:v>
                </c:pt>
                <c:pt idx="2630">
                  <c:v>42103.670520833337</c:v>
                </c:pt>
                <c:pt idx="2631">
                  <c:v>42103.670567129629</c:v>
                </c:pt>
                <c:pt idx="2632">
                  <c:v>42103.670624999999</c:v>
                </c:pt>
                <c:pt idx="2633">
                  <c:v>42103.670682870368</c:v>
                </c:pt>
                <c:pt idx="2634">
                  <c:v>42103.670729166668</c:v>
                </c:pt>
                <c:pt idx="2635">
                  <c:v>42103.670787037037</c:v>
                </c:pt>
                <c:pt idx="2636">
                  <c:v>42103.670844907407</c:v>
                </c:pt>
                <c:pt idx="2637">
                  <c:v>42103.670902777776</c:v>
                </c:pt>
                <c:pt idx="2638">
                  <c:v>42103.670949074076</c:v>
                </c:pt>
                <c:pt idx="2639">
                  <c:v>42103.671006944445</c:v>
                </c:pt>
                <c:pt idx="2640">
                  <c:v>42103.671064814815</c:v>
                </c:pt>
                <c:pt idx="2641">
                  <c:v>42103.671111111114</c:v>
                </c:pt>
                <c:pt idx="2642">
                  <c:v>42103.671168981484</c:v>
                </c:pt>
                <c:pt idx="2643">
                  <c:v>42103.671226851853</c:v>
                </c:pt>
                <c:pt idx="2644">
                  <c:v>42103.671284722222</c:v>
                </c:pt>
                <c:pt idx="2645">
                  <c:v>42103.671331018515</c:v>
                </c:pt>
                <c:pt idx="2646">
                  <c:v>42103.671388888892</c:v>
                </c:pt>
                <c:pt idx="2647">
                  <c:v>42103.671446759261</c:v>
                </c:pt>
                <c:pt idx="2648">
                  <c:v>42103.67150462963</c:v>
                </c:pt>
                <c:pt idx="2649">
                  <c:v>42103.671550925923</c:v>
                </c:pt>
                <c:pt idx="2650">
                  <c:v>42103.6716087963</c:v>
                </c:pt>
                <c:pt idx="2651">
                  <c:v>42103.671666666669</c:v>
                </c:pt>
                <c:pt idx="2652">
                  <c:v>42103.671712962961</c:v>
                </c:pt>
                <c:pt idx="2653">
                  <c:v>42103.671770833331</c:v>
                </c:pt>
                <c:pt idx="2654">
                  <c:v>42103.6718287037</c:v>
                </c:pt>
                <c:pt idx="2655">
                  <c:v>42103.671886574077</c:v>
                </c:pt>
                <c:pt idx="2656">
                  <c:v>42103.671932870369</c:v>
                </c:pt>
                <c:pt idx="2657">
                  <c:v>42103.671990740739</c:v>
                </c:pt>
                <c:pt idx="2658">
                  <c:v>42103.672048611108</c:v>
                </c:pt>
                <c:pt idx="2659">
                  <c:v>42103.672106481485</c:v>
                </c:pt>
                <c:pt idx="2660">
                  <c:v>42103.672152777777</c:v>
                </c:pt>
                <c:pt idx="2661">
                  <c:v>42103.672210648147</c:v>
                </c:pt>
                <c:pt idx="2662">
                  <c:v>42103.672268518516</c:v>
                </c:pt>
                <c:pt idx="2663">
                  <c:v>42103.672326388885</c:v>
                </c:pt>
                <c:pt idx="2664">
                  <c:v>42103.672372685185</c:v>
                </c:pt>
                <c:pt idx="2665">
                  <c:v>42103.672430555554</c:v>
                </c:pt>
                <c:pt idx="2666">
                  <c:v>42103.672488425924</c:v>
                </c:pt>
                <c:pt idx="2667">
                  <c:v>42103.672534722224</c:v>
                </c:pt>
                <c:pt idx="2668">
                  <c:v>42103.672592592593</c:v>
                </c:pt>
                <c:pt idx="2669">
                  <c:v>42103.672650462962</c:v>
                </c:pt>
                <c:pt idx="2670">
                  <c:v>42103.672708333332</c:v>
                </c:pt>
                <c:pt idx="2671">
                  <c:v>42103.672754629632</c:v>
                </c:pt>
                <c:pt idx="2672">
                  <c:v>42103.672812500001</c:v>
                </c:pt>
                <c:pt idx="2673">
                  <c:v>42103.67287037037</c:v>
                </c:pt>
                <c:pt idx="2674">
                  <c:v>42103.67292824074</c:v>
                </c:pt>
                <c:pt idx="2675">
                  <c:v>42103.672974537039</c:v>
                </c:pt>
                <c:pt idx="2676">
                  <c:v>42103.673032407409</c:v>
                </c:pt>
                <c:pt idx="2677">
                  <c:v>42103.673090277778</c:v>
                </c:pt>
                <c:pt idx="2678">
                  <c:v>42103.673136574071</c:v>
                </c:pt>
                <c:pt idx="2679">
                  <c:v>42103.673194444447</c:v>
                </c:pt>
                <c:pt idx="2680">
                  <c:v>42103.673252314817</c:v>
                </c:pt>
                <c:pt idx="2681">
                  <c:v>42103.673310185186</c:v>
                </c:pt>
                <c:pt idx="2682">
                  <c:v>42103.673356481479</c:v>
                </c:pt>
                <c:pt idx="2683">
                  <c:v>42103.673414351855</c:v>
                </c:pt>
                <c:pt idx="2684">
                  <c:v>42103.673472222225</c:v>
                </c:pt>
                <c:pt idx="2685">
                  <c:v>42103.673518518517</c:v>
                </c:pt>
                <c:pt idx="2686">
                  <c:v>42103.673576388886</c:v>
                </c:pt>
                <c:pt idx="2687">
                  <c:v>42103.673634259256</c:v>
                </c:pt>
                <c:pt idx="2688">
                  <c:v>42103.673692129632</c:v>
                </c:pt>
                <c:pt idx="2689">
                  <c:v>42103.673738425925</c:v>
                </c:pt>
                <c:pt idx="2690">
                  <c:v>42103.673796296294</c:v>
                </c:pt>
                <c:pt idx="2691">
                  <c:v>42103.673854166664</c:v>
                </c:pt>
                <c:pt idx="2692">
                  <c:v>42103.673900462964</c:v>
                </c:pt>
                <c:pt idx="2693">
                  <c:v>42103.673958333333</c:v>
                </c:pt>
                <c:pt idx="2694">
                  <c:v>42103.674016203702</c:v>
                </c:pt>
                <c:pt idx="2695">
                  <c:v>42103.674074074072</c:v>
                </c:pt>
                <c:pt idx="2696">
                  <c:v>42103.674120370371</c:v>
                </c:pt>
                <c:pt idx="2697">
                  <c:v>42103.674178240741</c:v>
                </c:pt>
                <c:pt idx="2698">
                  <c:v>42103.67423611111</c:v>
                </c:pt>
                <c:pt idx="2699">
                  <c:v>42103.674293981479</c:v>
                </c:pt>
                <c:pt idx="2700">
                  <c:v>42103.674340277779</c:v>
                </c:pt>
                <c:pt idx="2701">
                  <c:v>42103.674398148149</c:v>
                </c:pt>
                <c:pt idx="2702">
                  <c:v>42103.674456018518</c:v>
                </c:pt>
                <c:pt idx="2703">
                  <c:v>42103.674502314818</c:v>
                </c:pt>
                <c:pt idx="2704">
                  <c:v>42103.674560185187</c:v>
                </c:pt>
                <c:pt idx="2705">
                  <c:v>42103.674618055556</c:v>
                </c:pt>
                <c:pt idx="2706">
                  <c:v>42103.674675925926</c:v>
                </c:pt>
                <c:pt idx="2707">
                  <c:v>42103.674722222226</c:v>
                </c:pt>
                <c:pt idx="2708">
                  <c:v>42103.674780092595</c:v>
                </c:pt>
                <c:pt idx="2709">
                  <c:v>42103.674837962964</c:v>
                </c:pt>
                <c:pt idx="2710">
                  <c:v>42103.674884259257</c:v>
                </c:pt>
                <c:pt idx="2711">
                  <c:v>42103.674942129626</c:v>
                </c:pt>
                <c:pt idx="2712">
                  <c:v>42103.675000000003</c:v>
                </c:pt>
                <c:pt idx="2713">
                  <c:v>42103.675057870372</c:v>
                </c:pt>
                <c:pt idx="2714">
                  <c:v>42103.675104166665</c:v>
                </c:pt>
                <c:pt idx="2715">
                  <c:v>42103.675162037034</c:v>
                </c:pt>
                <c:pt idx="2716">
                  <c:v>42103.675219907411</c:v>
                </c:pt>
                <c:pt idx="2717">
                  <c:v>42103.67527777778</c:v>
                </c:pt>
                <c:pt idx="2718">
                  <c:v>42103.675324074073</c:v>
                </c:pt>
                <c:pt idx="2719">
                  <c:v>42103.675381944442</c:v>
                </c:pt>
                <c:pt idx="2720">
                  <c:v>42103.675439814811</c:v>
                </c:pt>
                <c:pt idx="2721">
                  <c:v>42103.675486111111</c:v>
                </c:pt>
                <c:pt idx="2722">
                  <c:v>42103.675543981481</c:v>
                </c:pt>
                <c:pt idx="2723">
                  <c:v>42103.67560185185</c:v>
                </c:pt>
                <c:pt idx="2724">
                  <c:v>42103.675659722219</c:v>
                </c:pt>
                <c:pt idx="2725">
                  <c:v>42103.675706018519</c:v>
                </c:pt>
                <c:pt idx="2726">
                  <c:v>42103.675763888888</c:v>
                </c:pt>
                <c:pt idx="2727">
                  <c:v>42103.675821759258</c:v>
                </c:pt>
                <c:pt idx="2728">
                  <c:v>42103.675879629627</c:v>
                </c:pt>
                <c:pt idx="2729">
                  <c:v>42103.675925925927</c:v>
                </c:pt>
                <c:pt idx="2730">
                  <c:v>42103.675983796296</c:v>
                </c:pt>
                <c:pt idx="2731">
                  <c:v>42103.676041666666</c:v>
                </c:pt>
                <c:pt idx="2732">
                  <c:v>42103.676099537035</c:v>
                </c:pt>
                <c:pt idx="2733">
                  <c:v>42103.676145833335</c:v>
                </c:pt>
                <c:pt idx="2734">
                  <c:v>42103.676203703704</c:v>
                </c:pt>
                <c:pt idx="2735">
                  <c:v>42103.676261574074</c:v>
                </c:pt>
                <c:pt idx="2736">
                  <c:v>42103.676307870373</c:v>
                </c:pt>
                <c:pt idx="2737">
                  <c:v>42103.676365740743</c:v>
                </c:pt>
                <c:pt idx="2738">
                  <c:v>42103.676423611112</c:v>
                </c:pt>
                <c:pt idx="2739">
                  <c:v>42103.676481481481</c:v>
                </c:pt>
                <c:pt idx="2740">
                  <c:v>42103.676527777781</c:v>
                </c:pt>
                <c:pt idx="2741">
                  <c:v>42103.676585648151</c:v>
                </c:pt>
                <c:pt idx="2742">
                  <c:v>42103.67664351852</c:v>
                </c:pt>
                <c:pt idx="2743">
                  <c:v>42103.676701388889</c:v>
                </c:pt>
                <c:pt idx="2744">
                  <c:v>42103.676747685182</c:v>
                </c:pt>
                <c:pt idx="2745">
                  <c:v>42103.676805555559</c:v>
                </c:pt>
                <c:pt idx="2746">
                  <c:v>42103.676863425928</c:v>
                </c:pt>
                <c:pt idx="2747">
                  <c:v>42103.67690972222</c:v>
                </c:pt>
                <c:pt idx="2748">
                  <c:v>42103.67696759259</c:v>
                </c:pt>
                <c:pt idx="2749">
                  <c:v>42103.677025462966</c:v>
                </c:pt>
                <c:pt idx="2750">
                  <c:v>42103.677083333336</c:v>
                </c:pt>
                <c:pt idx="2751">
                  <c:v>42103.677129629628</c:v>
                </c:pt>
                <c:pt idx="2752">
                  <c:v>42103.677187499998</c:v>
                </c:pt>
                <c:pt idx="2753">
                  <c:v>42103.677245370367</c:v>
                </c:pt>
                <c:pt idx="2754">
                  <c:v>42103.677291666667</c:v>
                </c:pt>
                <c:pt idx="2755">
                  <c:v>42103.677349537036</c:v>
                </c:pt>
                <c:pt idx="2756">
                  <c:v>42103.677407407406</c:v>
                </c:pt>
                <c:pt idx="2757">
                  <c:v>42103.677465277775</c:v>
                </c:pt>
                <c:pt idx="2758">
                  <c:v>42103.677511574075</c:v>
                </c:pt>
                <c:pt idx="2759">
                  <c:v>42103.677569444444</c:v>
                </c:pt>
                <c:pt idx="2760">
                  <c:v>42103.677627314813</c:v>
                </c:pt>
                <c:pt idx="2761">
                  <c:v>42103.677685185183</c:v>
                </c:pt>
                <c:pt idx="2762">
                  <c:v>42103.677731481483</c:v>
                </c:pt>
                <c:pt idx="2763">
                  <c:v>42103.677789351852</c:v>
                </c:pt>
                <c:pt idx="2764">
                  <c:v>42103.677847222221</c:v>
                </c:pt>
                <c:pt idx="2765">
                  <c:v>42103.677893518521</c:v>
                </c:pt>
                <c:pt idx="2766">
                  <c:v>42103.677951388891</c:v>
                </c:pt>
                <c:pt idx="2767">
                  <c:v>42103.67800925926</c:v>
                </c:pt>
                <c:pt idx="2768">
                  <c:v>42103.678067129629</c:v>
                </c:pt>
                <c:pt idx="2769">
                  <c:v>42103.678113425929</c:v>
                </c:pt>
                <c:pt idx="2770">
                  <c:v>42103.678171296298</c:v>
                </c:pt>
                <c:pt idx="2771">
                  <c:v>42103.678229166668</c:v>
                </c:pt>
                <c:pt idx="2772">
                  <c:v>42103.67827546296</c:v>
                </c:pt>
                <c:pt idx="2773">
                  <c:v>42103.678333333337</c:v>
                </c:pt>
                <c:pt idx="2774">
                  <c:v>42103.678391203706</c:v>
                </c:pt>
                <c:pt idx="2775">
                  <c:v>42103.678449074076</c:v>
                </c:pt>
                <c:pt idx="2776">
                  <c:v>42103.678495370368</c:v>
                </c:pt>
                <c:pt idx="2777">
                  <c:v>42103.678553240738</c:v>
                </c:pt>
                <c:pt idx="2778">
                  <c:v>42103.678611111114</c:v>
                </c:pt>
                <c:pt idx="2779">
                  <c:v>42103.678657407407</c:v>
                </c:pt>
                <c:pt idx="2780">
                  <c:v>42103.678715277776</c:v>
                </c:pt>
                <c:pt idx="2781">
                  <c:v>42103.678773148145</c:v>
                </c:pt>
                <c:pt idx="2782">
                  <c:v>42103.678831018522</c:v>
                </c:pt>
                <c:pt idx="2783">
                  <c:v>42103.678877314815</c:v>
                </c:pt>
                <c:pt idx="2784">
                  <c:v>42103.678935185184</c:v>
                </c:pt>
                <c:pt idx="2785">
                  <c:v>42103.678993055553</c:v>
                </c:pt>
                <c:pt idx="2786">
                  <c:v>42103.679050925923</c:v>
                </c:pt>
                <c:pt idx="2787">
                  <c:v>42103.679097222222</c:v>
                </c:pt>
                <c:pt idx="2788">
                  <c:v>42103.679155092592</c:v>
                </c:pt>
                <c:pt idx="2789">
                  <c:v>42103.679212962961</c:v>
                </c:pt>
                <c:pt idx="2790">
                  <c:v>42103.679259259261</c:v>
                </c:pt>
                <c:pt idx="2791">
                  <c:v>42103.67931712963</c:v>
                </c:pt>
                <c:pt idx="2792">
                  <c:v>42103.679375</c:v>
                </c:pt>
                <c:pt idx="2793">
                  <c:v>42103.679432870369</c:v>
                </c:pt>
                <c:pt idx="2794">
                  <c:v>42103.679479166669</c:v>
                </c:pt>
                <c:pt idx="2795">
                  <c:v>42103.679537037038</c:v>
                </c:pt>
                <c:pt idx="2796">
                  <c:v>42103.679594907408</c:v>
                </c:pt>
                <c:pt idx="2797">
                  <c:v>42103.679652777777</c:v>
                </c:pt>
                <c:pt idx="2798">
                  <c:v>42103.679699074077</c:v>
                </c:pt>
                <c:pt idx="2799">
                  <c:v>42103.679756944446</c:v>
                </c:pt>
                <c:pt idx="2800">
                  <c:v>42103.679814814815</c:v>
                </c:pt>
                <c:pt idx="2801">
                  <c:v>42103.679861111108</c:v>
                </c:pt>
                <c:pt idx="2802">
                  <c:v>42103.679918981485</c:v>
                </c:pt>
                <c:pt idx="2803">
                  <c:v>42103.679976851854</c:v>
                </c:pt>
                <c:pt idx="2804">
                  <c:v>42103.680034722223</c:v>
                </c:pt>
                <c:pt idx="2805">
                  <c:v>42103.680081018516</c:v>
                </c:pt>
                <c:pt idx="2806">
                  <c:v>42103.680138888885</c:v>
                </c:pt>
                <c:pt idx="2807">
                  <c:v>42103.680196759262</c:v>
                </c:pt>
                <c:pt idx="2808">
                  <c:v>42103.680254629631</c:v>
                </c:pt>
                <c:pt idx="2809">
                  <c:v>42103.680300925924</c:v>
                </c:pt>
                <c:pt idx="2810">
                  <c:v>42103.680358796293</c:v>
                </c:pt>
                <c:pt idx="2811">
                  <c:v>42103.68041666667</c:v>
                </c:pt>
                <c:pt idx="2812">
                  <c:v>42103.680474537039</c:v>
                </c:pt>
                <c:pt idx="2813">
                  <c:v>42103.680520833332</c:v>
                </c:pt>
                <c:pt idx="2814">
                  <c:v>42103.680578703701</c:v>
                </c:pt>
                <c:pt idx="2815">
                  <c:v>42103.680636574078</c:v>
                </c:pt>
                <c:pt idx="2816">
                  <c:v>42103.68068287037</c:v>
                </c:pt>
                <c:pt idx="2817">
                  <c:v>42103.68074074074</c:v>
                </c:pt>
                <c:pt idx="2818">
                  <c:v>42103.680798611109</c:v>
                </c:pt>
                <c:pt idx="2819">
                  <c:v>42103.680856481478</c:v>
                </c:pt>
                <c:pt idx="2820">
                  <c:v>42103.680902777778</c:v>
                </c:pt>
                <c:pt idx="2821">
                  <c:v>42103.680960648147</c:v>
                </c:pt>
                <c:pt idx="2822">
                  <c:v>42103.681018518517</c:v>
                </c:pt>
                <c:pt idx="2823">
                  <c:v>42103.681076388886</c:v>
                </c:pt>
                <c:pt idx="2824">
                  <c:v>42103.681122685186</c:v>
                </c:pt>
                <c:pt idx="2825">
                  <c:v>42103.681180555555</c:v>
                </c:pt>
                <c:pt idx="2826">
                  <c:v>42103.681238425925</c:v>
                </c:pt>
                <c:pt idx="2827">
                  <c:v>42103.681284722225</c:v>
                </c:pt>
                <c:pt idx="2828">
                  <c:v>42103.681342592594</c:v>
                </c:pt>
                <c:pt idx="2829">
                  <c:v>42103.681400462963</c:v>
                </c:pt>
                <c:pt idx="2830">
                  <c:v>42103.681458333333</c:v>
                </c:pt>
                <c:pt idx="2831">
                  <c:v>42103.681504629632</c:v>
                </c:pt>
                <c:pt idx="2832">
                  <c:v>42103.681562500002</c:v>
                </c:pt>
                <c:pt idx="2833">
                  <c:v>42103.681620370371</c:v>
                </c:pt>
                <c:pt idx="2834">
                  <c:v>42103.681666666664</c:v>
                </c:pt>
                <c:pt idx="2835">
                  <c:v>42103.68172453704</c:v>
                </c:pt>
                <c:pt idx="2836">
                  <c:v>42103.68178240741</c:v>
                </c:pt>
                <c:pt idx="2837">
                  <c:v>42103.681840277779</c:v>
                </c:pt>
                <c:pt idx="2838">
                  <c:v>42103.681886574072</c:v>
                </c:pt>
                <c:pt idx="2839">
                  <c:v>42103.681944444441</c:v>
                </c:pt>
                <c:pt idx="2840">
                  <c:v>42103.682002314818</c:v>
                </c:pt>
                <c:pt idx="2841">
                  <c:v>42103.682060185187</c:v>
                </c:pt>
                <c:pt idx="2842">
                  <c:v>42103.682106481479</c:v>
                </c:pt>
                <c:pt idx="2843">
                  <c:v>42103.682164351849</c:v>
                </c:pt>
                <c:pt idx="2844">
                  <c:v>42103.682222222225</c:v>
                </c:pt>
                <c:pt idx="2845">
                  <c:v>42103.682268518518</c:v>
                </c:pt>
                <c:pt idx="2846">
                  <c:v>42103.682326388887</c:v>
                </c:pt>
                <c:pt idx="2847">
                  <c:v>42103.682384259257</c:v>
                </c:pt>
                <c:pt idx="2848">
                  <c:v>42103.682442129626</c:v>
                </c:pt>
                <c:pt idx="2849">
                  <c:v>42103.682488425926</c:v>
                </c:pt>
                <c:pt idx="2850">
                  <c:v>42103.682546296295</c:v>
                </c:pt>
                <c:pt idx="2851">
                  <c:v>42103.682604166665</c:v>
                </c:pt>
                <c:pt idx="2852">
                  <c:v>42103.682650462964</c:v>
                </c:pt>
                <c:pt idx="2853">
                  <c:v>42103.682708333334</c:v>
                </c:pt>
                <c:pt idx="2854">
                  <c:v>42103.682766203703</c:v>
                </c:pt>
                <c:pt idx="2855">
                  <c:v>42103.682824074072</c:v>
                </c:pt>
                <c:pt idx="2856">
                  <c:v>42103.682870370372</c:v>
                </c:pt>
                <c:pt idx="2857">
                  <c:v>42103.682928240742</c:v>
                </c:pt>
                <c:pt idx="2858">
                  <c:v>42103.682986111111</c:v>
                </c:pt>
                <c:pt idx="2859">
                  <c:v>42103.683032407411</c:v>
                </c:pt>
                <c:pt idx="2860">
                  <c:v>42103.68309027778</c:v>
                </c:pt>
                <c:pt idx="2861">
                  <c:v>42103.683148148149</c:v>
                </c:pt>
                <c:pt idx="2862">
                  <c:v>42103.683206018519</c:v>
                </c:pt>
                <c:pt idx="2863">
                  <c:v>42103.683252314811</c:v>
                </c:pt>
                <c:pt idx="2864">
                  <c:v>42103.683310185188</c:v>
                </c:pt>
                <c:pt idx="2865">
                  <c:v>42103.683368055557</c:v>
                </c:pt>
                <c:pt idx="2866">
                  <c:v>42103.683425925927</c:v>
                </c:pt>
                <c:pt idx="2867">
                  <c:v>42103.683472222219</c:v>
                </c:pt>
                <c:pt idx="2868">
                  <c:v>42103.683530092596</c:v>
                </c:pt>
                <c:pt idx="2869">
                  <c:v>42103.683587962965</c:v>
                </c:pt>
                <c:pt idx="2870">
                  <c:v>42103.683634259258</c:v>
                </c:pt>
                <c:pt idx="2871">
                  <c:v>42103.683692129627</c:v>
                </c:pt>
                <c:pt idx="2872">
                  <c:v>42103.683749999997</c:v>
                </c:pt>
                <c:pt idx="2873">
                  <c:v>42103.683807870373</c:v>
                </c:pt>
                <c:pt idx="2874">
                  <c:v>42103.683854166666</c:v>
                </c:pt>
                <c:pt idx="2875">
                  <c:v>42103.683912037035</c:v>
                </c:pt>
                <c:pt idx="2876">
                  <c:v>42103.683969907404</c:v>
                </c:pt>
                <c:pt idx="2877">
                  <c:v>42103.684027777781</c:v>
                </c:pt>
                <c:pt idx="2878">
                  <c:v>42103.684074074074</c:v>
                </c:pt>
                <c:pt idx="2879">
                  <c:v>42103.684131944443</c:v>
                </c:pt>
                <c:pt idx="2880">
                  <c:v>42103.684189814812</c:v>
                </c:pt>
                <c:pt idx="2881">
                  <c:v>42103.684247685182</c:v>
                </c:pt>
                <c:pt idx="2882">
                  <c:v>42103.684293981481</c:v>
                </c:pt>
                <c:pt idx="2883">
                  <c:v>42103.684351851851</c:v>
                </c:pt>
                <c:pt idx="2884">
                  <c:v>42103.68440972222</c:v>
                </c:pt>
                <c:pt idx="2885">
                  <c:v>42103.684467592589</c:v>
                </c:pt>
                <c:pt idx="2886">
                  <c:v>42103.684513888889</c:v>
                </c:pt>
                <c:pt idx="2887">
                  <c:v>42103.684571759259</c:v>
                </c:pt>
                <c:pt idx="2888">
                  <c:v>42103.684629629628</c:v>
                </c:pt>
                <c:pt idx="2889">
                  <c:v>42103.684675925928</c:v>
                </c:pt>
                <c:pt idx="2890">
                  <c:v>42103.684733796297</c:v>
                </c:pt>
                <c:pt idx="2891">
                  <c:v>42103.684791666667</c:v>
                </c:pt>
                <c:pt idx="2892">
                  <c:v>42103.684849537036</c:v>
                </c:pt>
                <c:pt idx="2893">
                  <c:v>42103.684895833336</c:v>
                </c:pt>
                <c:pt idx="2894">
                  <c:v>42103.684953703705</c:v>
                </c:pt>
                <c:pt idx="2895">
                  <c:v>42103.685011574074</c:v>
                </c:pt>
                <c:pt idx="2896">
                  <c:v>42103.685057870367</c:v>
                </c:pt>
                <c:pt idx="2897">
                  <c:v>42103.685115740744</c:v>
                </c:pt>
                <c:pt idx="2898">
                  <c:v>42103.685173611113</c:v>
                </c:pt>
                <c:pt idx="2899">
                  <c:v>42103.685231481482</c:v>
                </c:pt>
                <c:pt idx="2900">
                  <c:v>42103.685277777775</c:v>
                </c:pt>
                <c:pt idx="2901">
                  <c:v>42103.685335648152</c:v>
                </c:pt>
                <c:pt idx="2902">
                  <c:v>42103.685393518521</c:v>
                </c:pt>
                <c:pt idx="2903">
                  <c:v>42103.68545138889</c:v>
                </c:pt>
                <c:pt idx="2904">
                  <c:v>42103.685497685183</c:v>
                </c:pt>
                <c:pt idx="2905">
                  <c:v>42103.685555555552</c:v>
                </c:pt>
                <c:pt idx="2906">
                  <c:v>42103.685613425929</c:v>
                </c:pt>
                <c:pt idx="2907">
                  <c:v>42103.685659722221</c:v>
                </c:pt>
                <c:pt idx="2908">
                  <c:v>42103.685717592591</c:v>
                </c:pt>
                <c:pt idx="2909">
                  <c:v>42103.68577546296</c:v>
                </c:pt>
                <c:pt idx="2910">
                  <c:v>42103.685833333337</c:v>
                </c:pt>
                <c:pt idx="2911">
                  <c:v>42103.685879629629</c:v>
                </c:pt>
                <c:pt idx="2912">
                  <c:v>42103.685937499999</c:v>
                </c:pt>
                <c:pt idx="2913">
                  <c:v>42103.685995370368</c:v>
                </c:pt>
                <c:pt idx="2914">
                  <c:v>42103.686053240737</c:v>
                </c:pt>
                <c:pt idx="2915">
                  <c:v>42103.686099537037</c:v>
                </c:pt>
                <c:pt idx="2916">
                  <c:v>42103.686157407406</c:v>
                </c:pt>
                <c:pt idx="2917">
                  <c:v>42103.686215277776</c:v>
                </c:pt>
                <c:pt idx="2918">
                  <c:v>42103.686261574076</c:v>
                </c:pt>
                <c:pt idx="2919">
                  <c:v>42103.686319444445</c:v>
                </c:pt>
                <c:pt idx="2920">
                  <c:v>42103.686377314814</c:v>
                </c:pt>
                <c:pt idx="2921">
                  <c:v>42103.686435185184</c:v>
                </c:pt>
                <c:pt idx="2922">
                  <c:v>42103.686481481483</c:v>
                </c:pt>
                <c:pt idx="2923">
                  <c:v>42103.686539351853</c:v>
                </c:pt>
                <c:pt idx="2924">
                  <c:v>42103.686597222222</c:v>
                </c:pt>
                <c:pt idx="2925">
                  <c:v>42103.686655092592</c:v>
                </c:pt>
                <c:pt idx="2926">
                  <c:v>42103.686701388891</c:v>
                </c:pt>
                <c:pt idx="2927">
                  <c:v>42103.686759259261</c:v>
                </c:pt>
                <c:pt idx="2928">
                  <c:v>42103.68681712963</c:v>
                </c:pt>
                <c:pt idx="2929">
                  <c:v>42103.686863425923</c:v>
                </c:pt>
                <c:pt idx="2930">
                  <c:v>42103.686921296299</c:v>
                </c:pt>
                <c:pt idx="2931">
                  <c:v>42103.686979166669</c:v>
                </c:pt>
                <c:pt idx="2932">
                  <c:v>42103.687037037038</c:v>
                </c:pt>
                <c:pt idx="2933">
                  <c:v>42103.687083333331</c:v>
                </c:pt>
                <c:pt idx="2934">
                  <c:v>42103.687141203707</c:v>
                </c:pt>
                <c:pt idx="2935">
                  <c:v>42103.687199074076</c:v>
                </c:pt>
                <c:pt idx="2936">
                  <c:v>42103.687245370369</c:v>
                </c:pt>
                <c:pt idx="2937">
                  <c:v>42103.687303240738</c:v>
                </c:pt>
                <c:pt idx="2938">
                  <c:v>42103.687361111108</c:v>
                </c:pt>
                <c:pt idx="2939">
                  <c:v>42103.687418981484</c:v>
                </c:pt>
                <c:pt idx="2940">
                  <c:v>42103.687465277777</c:v>
                </c:pt>
                <c:pt idx="2941">
                  <c:v>42103.687523148146</c:v>
                </c:pt>
                <c:pt idx="2942">
                  <c:v>42103.687581018516</c:v>
                </c:pt>
                <c:pt idx="2943">
                  <c:v>42103.687638888892</c:v>
                </c:pt>
                <c:pt idx="2944">
                  <c:v>42103.687685185185</c:v>
                </c:pt>
                <c:pt idx="2945">
                  <c:v>42103.687743055554</c:v>
                </c:pt>
                <c:pt idx="2946">
                  <c:v>42103.687800925924</c:v>
                </c:pt>
                <c:pt idx="2947">
                  <c:v>42103.687847222223</c:v>
                </c:pt>
                <c:pt idx="2948">
                  <c:v>42103.687905092593</c:v>
                </c:pt>
                <c:pt idx="2949">
                  <c:v>42103.687962962962</c:v>
                </c:pt>
                <c:pt idx="2950">
                  <c:v>42103.688020833331</c:v>
                </c:pt>
                <c:pt idx="2951">
                  <c:v>42103.688067129631</c:v>
                </c:pt>
                <c:pt idx="2952">
                  <c:v>42103.688125000001</c:v>
                </c:pt>
                <c:pt idx="2953">
                  <c:v>42103.68818287037</c:v>
                </c:pt>
                <c:pt idx="2954">
                  <c:v>42103.688240740739</c:v>
                </c:pt>
                <c:pt idx="2955">
                  <c:v>42103.688287037039</c:v>
                </c:pt>
                <c:pt idx="2956">
                  <c:v>42103.688344907408</c:v>
                </c:pt>
                <c:pt idx="2957">
                  <c:v>42103.688402777778</c:v>
                </c:pt>
                <c:pt idx="2958">
                  <c:v>42103.688460648147</c:v>
                </c:pt>
                <c:pt idx="2959">
                  <c:v>42103.688506944447</c:v>
                </c:pt>
                <c:pt idx="2960">
                  <c:v>42103.688564814816</c:v>
                </c:pt>
                <c:pt idx="2961">
                  <c:v>42103.688622685186</c:v>
                </c:pt>
                <c:pt idx="2962">
                  <c:v>42103.688680555555</c:v>
                </c:pt>
                <c:pt idx="2963">
                  <c:v>42103.688726851855</c:v>
                </c:pt>
                <c:pt idx="2964">
                  <c:v>42103.688784722224</c:v>
                </c:pt>
                <c:pt idx="2965">
                  <c:v>42103.688842592594</c:v>
                </c:pt>
                <c:pt idx="2966">
                  <c:v>42103.688888888886</c:v>
                </c:pt>
                <c:pt idx="2967">
                  <c:v>42103.688946759263</c:v>
                </c:pt>
                <c:pt idx="2968">
                  <c:v>42103.689004629632</c:v>
                </c:pt>
                <c:pt idx="2969">
                  <c:v>42103.689062500001</c:v>
                </c:pt>
                <c:pt idx="2970">
                  <c:v>42103.689108796294</c:v>
                </c:pt>
                <c:pt idx="2971">
                  <c:v>42103.689166666663</c:v>
                </c:pt>
                <c:pt idx="2972">
                  <c:v>42103.68922453704</c:v>
                </c:pt>
                <c:pt idx="2973">
                  <c:v>42103.689270833333</c:v>
                </c:pt>
                <c:pt idx="2974">
                  <c:v>42103.689328703702</c:v>
                </c:pt>
                <c:pt idx="2975">
                  <c:v>42103.689386574071</c:v>
                </c:pt>
                <c:pt idx="2976">
                  <c:v>42103.689444444448</c:v>
                </c:pt>
                <c:pt idx="2977">
                  <c:v>42103.68949074074</c:v>
                </c:pt>
                <c:pt idx="2978">
                  <c:v>42103.68954861111</c:v>
                </c:pt>
                <c:pt idx="2979">
                  <c:v>42103.689606481479</c:v>
                </c:pt>
                <c:pt idx="2980">
                  <c:v>42103.689664351848</c:v>
                </c:pt>
                <c:pt idx="2981">
                  <c:v>42103.689710648148</c:v>
                </c:pt>
                <c:pt idx="2982">
                  <c:v>42103.689768518518</c:v>
                </c:pt>
                <c:pt idx="2983">
                  <c:v>42103.689826388887</c:v>
                </c:pt>
                <c:pt idx="2984">
                  <c:v>42103.689872685187</c:v>
                </c:pt>
                <c:pt idx="2985">
                  <c:v>42103.689930555556</c:v>
                </c:pt>
                <c:pt idx="2986">
                  <c:v>42103.689988425926</c:v>
                </c:pt>
                <c:pt idx="2987">
                  <c:v>42103.690046296295</c:v>
                </c:pt>
                <c:pt idx="2988">
                  <c:v>42103.690092592595</c:v>
                </c:pt>
                <c:pt idx="2989">
                  <c:v>42103.690150462964</c:v>
                </c:pt>
                <c:pt idx="2990">
                  <c:v>42103.690208333333</c:v>
                </c:pt>
                <c:pt idx="2991">
                  <c:v>42103.690254629626</c:v>
                </c:pt>
                <c:pt idx="2992">
                  <c:v>42103.690312500003</c:v>
                </c:pt>
                <c:pt idx="2993">
                  <c:v>42103.690370370372</c:v>
                </c:pt>
                <c:pt idx="2994">
                  <c:v>42103.690428240741</c:v>
                </c:pt>
                <c:pt idx="2995">
                  <c:v>42103.690474537034</c:v>
                </c:pt>
                <c:pt idx="2996">
                  <c:v>42103.690532407411</c:v>
                </c:pt>
                <c:pt idx="2997">
                  <c:v>42103.69059027778</c:v>
                </c:pt>
                <c:pt idx="2998">
                  <c:v>42103.690648148149</c:v>
                </c:pt>
                <c:pt idx="2999">
                  <c:v>42103.690694444442</c:v>
                </c:pt>
                <c:pt idx="3000">
                  <c:v>42103.690752314818</c:v>
                </c:pt>
                <c:pt idx="3001">
                  <c:v>42103.690810185188</c:v>
                </c:pt>
                <c:pt idx="3002">
                  <c:v>42103.69085648148</c:v>
                </c:pt>
                <c:pt idx="3003">
                  <c:v>42103.69091435185</c:v>
                </c:pt>
                <c:pt idx="3004">
                  <c:v>42103.690972222219</c:v>
                </c:pt>
                <c:pt idx="3005">
                  <c:v>42103.691030092596</c:v>
                </c:pt>
                <c:pt idx="3006">
                  <c:v>42103.691076388888</c:v>
                </c:pt>
                <c:pt idx="3007">
                  <c:v>42103.691134259258</c:v>
                </c:pt>
                <c:pt idx="3008">
                  <c:v>42103.691192129627</c:v>
                </c:pt>
                <c:pt idx="3009">
                  <c:v>42103.691238425927</c:v>
                </c:pt>
                <c:pt idx="3010">
                  <c:v>42103.691296296296</c:v>
                </c:pt>
                <c:pt idx="3011">
                  <c:v>42103.691354166665</c:v>
                </c:pt>
                <c:pt idx="3012">
                  <c:v>42103.691412037035</c:v>
                </c:pt>
                <c:pt idx="3013">
                  <c:v>42103.691458333335</c:v>
                </c:pt>
                <c:pt idx="3014">
                  <c:v>42103.691516203704</c:v>
                </c:pt>
                <c:pt idx="3015">
                  <c:v>42103.691574074073</c:v>
                </c:pt>
                <c:pt idx="3016">
                  <c:v>42103.691620370373</c:v>
                </c:pt>
                <c:pt idx="3017">
                  <c:v>42103.691678240742</c:v>
                </c:pt>
                <c:pt idx="3018">
                  <c:v>42103.691736111112</c:v>
                </c:pt>
                <c:pt idx="3019">
                  <c:v>42103.691793981481</c:v>
                </c:pt>
                <c:pt idx="3020">
                  <c:v>42103.691840277781</c:v>
                </c:pt>
                <c:pt idx="3021">
                  <c:v>42103.69189814815</c:v>
                </c:pt>
                <c:pt idx="3022">
                  <c:v>42103.69195601852</c:v>
                </c:pt>
                <c:pt idx="3023">
                  <c:v>42103.692013888889</c:v>
                </c:pt>
                <c:pt idx="3024">
                  <c:v>42103.692060185182</c:v>
                </c:pt>
                <c:pt idx="3025">
                  <c:v>42103.692118055558</c:v>
                </c:pt>
                <c:pt idx="3026">
                  <c:v>42103.692175925928</c:v>
                </c:pt>
                <c:pt idx="3027">
                  <c:v>42103.692233796297</c:v>
                </c:pt>
                <c:pt idx="3028">
                  <c:v>42103.692280092589</c:v>
                </c:pt>
                <c:pt idx="3029">
                  <c:v>42103.692337962966</c:v>
                </c:pt>
                <c:pt idx="3030">
                  <c:v>42103.692395833335</c:v>
                </c:pt>
                <c:pt idx="3031">
                  <c:v>42103.692453703705</c:v>
                </c:pt>
                <c:pt idx="3032">
                  <c:v>42103.692499999997</c:v>
                </c:pt>
                <c:pt idx="3033">
                  <c:v>42103.692557870374</c:v>
                </c:pt>
                <c:pt idx="3034">
                  <c:v>42103.692615740743</c:v>
                </c:pt>
                <c:pt idx="3035">
                  <c:v>42103.692662037036</c:v>
                </c:pt>
                <c:pt idx="3036">
                  <c:v>42103.692719907405</c:v>
                </c:pt>
                <c:pt idx="3037">
                  <c:v>42103.692777777775</c:v>
                </c:pt>
                <c:pt idx="3038">
                  <c:v>42103.692835648151</c:v>
                </c:pt>
                <c:pt idx="3039">
                  <c:v>42103.692881944444</c:v>
                </c:pt>
                <c:pt idx="3040">
                  <c:v>42103.692939814813</c:v>
                </c:pt>
                <c:pt idx="3041">
                  <c:v>42103.692997685182</c:v>
                </c:pt>
                <c:pt idx="3042">
                  <c:v>42103.693043981482</c:v>
                </c:pt>
                <c:pt idx="3043">
                  <c:v>42103.693101851852</c:v>
                </c:pt>
                <c:pt idx="3044">
                  <c:v>42103.693159722221</c:v>
                </c:pt>
                <c:pt idx="3045">
                  <c:v>42103.69321759259</c:v>
                </c:pt>
                <c:pt idx="3046">
                  <c:v>42103.69326388889</c:v>
                </c:pt>
                <c:pt idx="3047">
                  <c:v>42103.69332175926</c:v>
                </c:pt>
                <c:pt idx="3048">
                  <c:v>42103.693379629629</c:v>
                </c:pt>
                <c:pt idx="3049">
                  <c:v>42103.693437499998</c:v>
                </c:pt>
                <c:pt idx="3050">
                  <c:v>42103.693483796298</c:v>
                </c:pt>
                <c:pt idx="3051">
                  <c:v>42103.693541666667</c:v>
                </c:pt>
                <c:pt idx="3052">
                  <c:v>42103.693599537037</c:v>
                </c:pt>
                <c:pt idx="3053">
                  <c:v>42103.693645833337</c:v>
                </c:pt>
                <c:pt idx="3054">
                  <c:v>42103.693703703706</c:v>
                </c:pt>
                <c:pt idx="3055">
                  <c:v>42103.693761574075</c:v>
                </c:pt>
                <c:pt idx="3056">
                  <c:v>42103.693819444445</c:v>
                </c:pt>
                <c:pt idx="3057">
                  <c:v>42103.693865740737</c:v>
                </c:pt>
                <c:pt idx="3058">
                  <c:v>42103.693923611114</c:v>
                </c:pt>
                <c:pt idx="3059">
                  <c:v>42103.693981481483</c:v>
                </c:pt>
                <c:pt idx="3060">
                  <c:v>42103.694027777776</c:v>
                </c:pt>
                <c:pt idx="3061">
                  <c:v>42103.694085648145</c:v>
                </c:pt>
                <c:pt idx="3062">
                  <c:v>42103.694143518522</c:v>
                </c:pt>
                <c:pt idx="3063">
                  <c:v>42103.694201388891</c:v>
                </c:pt>
                <c:pt idx="3064">
                  <c:v>42103.694247685184</c:v>
                </c:pt>
                <c:pt idx="3065">
                  <c:v>42103.694305555553</c:v>
                </c:pt>
                <c:pt idx="3066">
                  <c:v>42103.694363425922</c:v>
                </c:pt>
                <c:pt idx="3067">
                  <c:v>42103.694421296299</c:v>
                </c:pt>
                <c:pt idx="3068">
                  <c:v>42103.694467592592</c:v>
                </c:pt>
                <c:pt idx="3069">
                  <c:v>42103.694525462961</c:v>
                </c:pt>
                <c:pt idx="3070">
                  <c:v>42103.69458333333</c:v>
                </c:pt>
                <c:pt idx="3071">
                  <c:v>42103.69462962963</c:v>
                </c:pt>
                <c:pt idx="3072">
                  <c:v>42103.694687499999</c:v>
                </c:pt>
                <c:pt idx="3073">
                  <c:v>42103.694745370369</c:v>
                </c:pt>
                <c:pt idx="3074">
                  <c:v>42103.694803240738</c:v>
                </c:pt>
                <c:pt idx="3075">
                  <c:v>42103.694849537038</c:v>
                </c:pt>
                <c:pt idx="3076">
                  <c:v>42103.694907407407</c:v>
                </c:pt>
                <c:pt idx="3077">
                  <c:v>42103.694965277777</c:v>
                </c:pt>
                <c:pt idx="3078">
                  <c:v>42103.695011574076</c:v>
                </c:pt>
                <c:pt idx="3079">
                  <c:v>42103.695069444446</c:v>
                </c:pt>
                <c:pt idx="3080">
                  <c:v>42103.695127314815</c:v>
                </c:pt>
                <c:pt idx="3081">
                  <c:v>42103.695185185185</c:v>
                </c:pt>
                <c:pt idx="3082">
                  <c:v>42103.695231481484</c:v>
                </c:pt>
                <c:pt idx="3083">
                  <c:v>42103.695289351854</c:v>
                </c:pt>
                <c:pt idx="3084">
                  <c:v>42103.695347222223</c:v>
                </c:pt>
                <c:pt idx="3085">
                  <c:v>42103.695393518516</c:v>
                </c:pt>
                <c:pt idx="3086">
                  <c:v>42103.695451388892</c:v>
                </c:pt>
                <c:pt idx="3087">
                  <c:v>42103.695509259262</c:v>
                </c:pt>
                <c:pt idx="3088">
                  <c:v>42103.695567129631</c:v>
                </c:pt>
                <c:pt idx="3089">
                  <c:v>42103.695613425924</c:v>
                </c:pt>
                <c:pt idx="3090">
                  <c:v>42103.695671296293</c:v>
                </c:pt>
                <c:pt idx="3091">
                  <c:v>42103.695729166669</c:v>
                </c:pt>
                <c:pt idx="3092">
                  <c:v>42103.695787037039</c:v>
                </c:pt>
                <c:pt idx="3093">
                  <c:v>42103.695833333331</c:v>
                </c:pt>
                <c:pt idx="3094">
                  <c:v>42103.695891203701</c:v>
                </c:pt>
                <c:pt idx="3095">
                  <c:v>42103.695949074077</c:v>
                </c:pt>
                <c:pt idx="3096">
                  <c:v>42103.69599537037</c:v>
                </c:pt>
                <c:pt idx="3097">
                  <c:v>42103.696053240739</c:v>
                </c:pt>
                <c:pt idx="3098">
                  <c:v>42103.696111111109</c:v>
                </c:pt>
                <c:pt idx="3099">
                  <c:v>42103.696168981478</c:v>
                </c:pt>
                <c:pt idx="3100">
                  <c:v>42103.696215277778</c:v>
                </c:pt>
                <c:pt idx="3101">
                  <c:v>42103.696273148147</c:v>
                </c:pt>
                <c:pt idx="3102">
                  <c:v>42103.696331018517</c:v>
                </c:pt>
                <c:pt idx="3103">
                  <c:v>42103.696388888886</c:v>
                </c:pt>
                <c:pt idx="3104">
                  <c:v>42103.696435185186</c:v>
                </c:pt>
                <c:pt idx="3105">
                  <c:v>42103.696493055555</c:v>
                </c:pt>
                <c:pt idx="3106">
                  <c:v>42103.696550925924</c:v>
                </c:pt>
                <c:pt idx="3107">
                  <c:v>42103.696608796294</c:v>
                </c:pt>
                <c:pt idx="3108">
                  <c:v>42103.696655092594</c:v>
                </c:pt>
                <c:pt idx="3109">
                  <c:v>42103.696712962963</c:v>
                </c:pt>
                <c:pt idx="3110">
                  <c:v>42103.696770833332</c:v>
                </c:pt>
                <c:pt idx="3111">
                  <c:v>42103.696817129632</c:v>
                </c:pt>
                <c:pt idx="3112">
                  <c:v>42103.696875000001</c:v>
                </c:pt>
                <c:pt idx="3113">
                  <c:v>42103.696932870371</c:v>
                </c:pt>
                <c:pt idx="3114">
                  <c:v>42103.69699074074</c:v>
                </c:pt>
                <c:pt idx="3115">
                  <c:v>42103.69703703704</c:v>
                </c:pt>
                <c:pt idx="3116">
                  <c:v>42103.697094907409</c:v>
                </c:pt>
                <c:pt idx="3117">
                  <c:v>42103.697152777779</c:v>
                </c:pt>
                <c:pt idx="3118">
                  <c:v>42103.697210648148</c:v>
                </c:pt>
                <c:pt idx="3119">
                  <c:v>42103.697256944448</c:v>
                </c:pt>
                <c:pt idx="3120">
                  <c:v>42103.697314814817</c:v>
                </c:pt>
                <c:pt idx="3121">
                  <c:v>42103.697372685187</c:v>
                </c:pt>
                <c:pt idx="3122">
                  <c:v>42103.697418981479</c:v>
                </c:pt>
                <c:pt idx="3123">
                  <c:v>42103.697476851848</c:v>
                </c:pt>
                <c:pt idx="3124">
                  <c:v>42103.697534722225</c:v>
                </c:pt>
                <c:pt idx="3125">
                  <c:v>42103.697592592594</c:v>
                </c:pt>
                <c:pt idx="3126">
                  <c:v>42103.697638888887</c:v>
                </c:pt>
                <c:pt idx="3127">
                  <c:v>42103.697696759256</c:v>
                </c:pt>
                <c:pt idx="3128">
                  <c:v>42103.697754629633</c:v>
                </c:pt>
                <c:pt idx="3129">
                  <c:v>42103.697800925926</c:v>
                </c:pt>
                <c:pt idx="3130">
                  <c:v>42103.697858796295</c:v>
                </c:pt>
                <c:pt idx="3131">
                  <c:v>42103.697916666664</c:v>
                </c:pt>
                <c:pt idx="3132">
                  <c:v>42103.697974537034</c:v>
                </c:pt>
                <c:pt idx="3133">
                  <c:v>42103.698020833333</c:v>
                </c:pt>
                <c:pt idx="3134">
                  <c:v>42103.698078703703</c:v>
                </c:pt>
                <c:pt idx="3135">
                  <c:v>42103.698136574072</c:v>
                </c:pt>
                <c:pt idx="3136">
                  <c:v>42103.698182870372</c:v>
                </c:pt>
                <c:pt idx="3137">
                  <c:v>42103.698240740741</c:v>
                </c:pt>
                <c:pt idx="3138">
                  <c:v>42103.698298611111</c:v>
                </c:pt>
                <c:pt idx="3139">
                  <c:v>42103.69835648148</c:v>
                </c:pt>
                <c:pt idx="3140">
                  <c:v>42103.69840277778</c:v>
                </c:pt>
                <c:pt idx="3141">
                  <c:v>42103.698460648149</c:v>
                </c:pt>
                <c:pt idx="3142">
                  <c:v>42103.698518518519</c:v>
                </c:pt>
                <c:pt idx="3143">
                  <c:v>42103.698576388888</c:v>
                </c:pt>
                <c:pt idx="3144">
                  <c:v>42103.698622685188</c:v>
                </c:pt>
                <c:pt idx="3145">
                  <c:v>42103.698680555557</c:v>
                </c:pt>
                <c:pt idx="3146">
                  <c:v>42103.698738425926</c:v>
                </c:pt>
                <c:pt idx="3147">
                  <c:v>42103.698784722219</c:v>
                </c:pt>
                <c:pt idx="3148">
                  <c:v>42103.698842592596</c:v>
                </c:pt>
                <c:pt idx="3149">
                  <c:v>42103.698900462965</c:v>
                </c:pt>
                <c:pt idx="3150">
                  <c:v>42103.698958333334</c:v>
                </c:pt>
                <c:pt idx="3151">
                  <c:v>42103.699004629627</c:v>
                </c:pt>
                <c:pt idx="3152">
                  <c:v>42103.699062500003</c:v>
                </c:pt>
                <c:pt idx="3153">
                  <c:v>42103.699120370373</c:v>
                </c:pt>
                <c:pt idx="3154">
                  <c:v>42103.699178240742</c:v>
                </c:pt>
                <c:pt idx="3155">
                  <c:v>42103.699224537035</c:v>
                </c:pt>
                <c:pt idx="3156">
                  <c:v>42103.699282407404</c:v>
                </c:pt>
                <c:pt idx="3157">
                  <c:v>42103.699340277781</c:v>
                </c:pt>
                <c:pt idx="3158">
                  <c:v>42103.699386574073</c:v>
                </c:pt>
                <c:pt idx="3159">
                  <c:v>42103.699444444443</c:v>
                </c:pt>
                <c:pt idx="3160">
                  <c:v>42103.699502314812</c:v>
                </c:pt>
                <c:pt idx="3161">
                  <c:v>42103.699560185189</c:v>
                </c:pt>
                <c:pt idx="3162">
                  <c:v>42103.699606481481</c:v>
                </c:pt>
                <c:pt idx="3163">
                  <c:v>42103.699664351851</c:v>
                </c:pt>
                <c:pt idx="3164">
                  <c:v>42103.69972222222</c:v>
                </c:pt>
                <c:pt idx="3165">
                  <c:v>42103.699780092589</c:v>
                </c:pt>
                <c:pt idx="3166">
                  <c:v>42103.699826388889</c:v>
                </c:pt>
                <c:pt idx="3167">
                  <c:v>42103.699884259258</c:v>
                </c:pt>
                <c:pt idx="3168">
                  <c:v>42103.699942129628</c:v>
                </c:pt>
                <c:pt idx="3169">
                  <c:v>42103.699988425928</c:v>
                </c:pt>
                <c:pt idx="3170">
                  <c:v>42103.700046296297</c:v>
                </c:pt>
                <c:pt idx="3171">
                  <c:v>42103.700104166666</c:v>
                </c:pt>
                <c:pt idx="3172">
                  <c:v>42103.700162037036</c:v>
                </c:pt>
                <c:pt idx="3173">
                  <c:v>42103.700208333335</c:v>
                </c:pt>
                <c:pt idx="3174">
                  <c:v>42103.700266203705</c:v>
                </c:pt>
                <c:pt idx="3175">
                  <c:v>42103.700324074074</c:v>
                </c:pt>
                <c:pt idx="3176">
                  <c:v>42103.700381944444</c:v>
                </c:pt>
                <c:pt idx="3177">
                  <c:v>42103.700428240743</c:v>
                </c:pt>
                <c:pt idx="3178">
                  <c:v>42103.700486111113</c:v>
                </c:pt>
                <c:pt idx="3179">
                  <c:v>42103.700543981482</c:v>
                </c:pt>
                <c:pt idx="3180">
                  <c:v>42103.700601851851</c:v>
                </c:pt>
                <c:pt idx="3181">
                  <c:v>42103.700648148151</c:v>
                </c:pt>
                <c:pt idx="3182">
                  <c:v>42103.700706018521</c:v>
                </c:pt>
                <c:pt idx="3183">
                  <c:v>42103.70076388889</c:v>
                </c:pt>
                <c:pt idx="3184">
                  <c:v>42103.700821759259</c:v>
                </c:pt>
                <c:pt idx="3185">
                  <c:v>42103.700868055559</c:v>
                </c:pt>
                <c:pt idx="3186">
                  <c:v>42103.700925925928</c:v>
                </c:pt>
                <c:pt idx="3187">
                  <c:v>42103.700983796298</c:v>
                </c:pt>
                <c:pt idx="3188">
                  <c:v>42103.70103009259</c:v>
                </c:pt>
                <c:pt idx="3189">
                  <c:v>42103.70108796296</c:v>
                </c:pt>
                <c:pt idx="3190">
                  <c:v>42103.701145833336</c:v>
                </c:pt>
                <c:pt idx="3191">
                  <c:v>42103.701203703706</c:v>
                </c:pt>
                <c:pt idx="3192">
                  <c:v>42103.701249999998</c:v>
                </c:pt>
                <c:pt idx="3193">
                  <c:v>42103.701307870368</c:v>
                </c:pt>
                <c:pt idx="3194">
                  <c:v>42103.701365740744</c:v>
                </c:pt>
                <c:pt idx="3195">
                  <c:v>42103.701412037037</c:v>
                </c:pt>
                <c:pt idx="3196">
                  <c:v>42103.701469907406</c:v>
                </c:pt>
                <c:pt idx="3197">
                  <c:v>42103.701527777775</c:v>
                </c:pt>
                <c:pt idx="3198">
                  <c:v>42103.701585648145</c:v>
                </c:pt>
                <c:pt idx="3199">
                  <c:v>42103.701631944445</c:v>
                </c:pt>
                <c:pt idx="3200">
                  <c:v>42103.701689814814</c:v>
                </c:pt>
                <c:pt idx="3201">
                  <c:v>42103.701747685183</c:v>
                </c:pt>
                <c:pt idx="3202">
                  <c:v>42103.701793981483</c:v>
                </c:pt>
                <c:pt idx="3203">
                  <c:v>42103.701851851853</c:v>
                </c:pt>
                <c:pt idx="3204">
                  <c:v>42103.701909722222</c:v>
                </c:pt>
                <c:pt idx="3205">
                  <c:v>42103.701967592591</c:v>
                </c:pt>
                <c:pt idx="3206">
                  <c:v>42103.702013888891</c:v>
                </c:pt>
                <c:pt idx="3207">
                  <c:v>42103.70207175926</c:v>
                </c:pt>
                <c:pt idx="3208">
                  <c:v>42103.70212962963</c:v>
                </c:pt>
                <c:pt idx="3209">
                  <c:v>42103.702187499999</c:v>
                </c:pt>
                <c:pt idx="3210">
                  <c:v>42103.702233796299</c:v>
                </c:pt>
                <c:pt idx="3211">
                  <c:v>42103.702291666668</c:v>
                </c:pt>
                <c:pt idx="3212">
                  <c:v>42103.702349537038</c:v>
                </c:pt>
                <c:pt idx="3213">
                  <c:v>42103.70239583333</c:v>
                </c:pt>
                <c:pt idx="3214">
                  <c:v>42103.702453703707</c:v>
                </c:pt>
                <c:pt idx="3215">
                  <c:v>42103.702511574076</c:v>
                </c:pt>
                <c:pt idx="3216">
                  <c:v>42103.702569444446</c:v>
                </c:pt>
                <c:pt idx="3217">
                  <c:v>42103.702615740738</c:v>
                </c:pt>
                <c:pt idx="3218">
                  <c:v>42103.702673611115</c:v>
                </c:pt>
                <c:pt idx="3219">
                  <c:v>42103.702731481484</c:v>
                </c:pt>
                <c:pt idx="3220">
                  <c:v>42103.702789351853</c:v>
                </c:pt>
                <c:pt idx="3221">
                  <c:v>42103.702835648146</c:v>
                </c:pt>
                <c:pt idx="3222">
                  <c:v>42103.702893518515</c:v>
                </c:pt>
                <c:pt idx="3223">
                  <c:v>42103.702951388892</c:v>
                </c:pt>
                <c:pt idx="3224">
                  <c:v>42103.702997685185</c:v>
                </c:pt>
                <c:pt idx="3225">
                  <c:v>42103.703055555554</c:v>
                </c:pt>
                <c:pt idx="3226">
                  <c:v>42103.703113425923</c:v>
                </c:pt>
                <c:pt idx="3227">
                  <c:v>42103.7031712963</c:v>
                </c:pt>
                <c:pt idx="3228">
                  <c:v>42103.703217592592</c:v>
                </c:pt>
                <c:pt idx="3229">
                  <c:v>42103.703275462962</c:v>
                </c:pt>
                <c:pt idx="3230">
                  <c:v>42103.703333333331</c:v>
                </c:pt>
                <c:pt idx="3231">
                  <c:v>42103.7033912037</c:v>
                </c:pt>
                <c:pt idx="3232">
                  <c:v>42103.7034375</c:v>
                </c:pt>
                <c:pt idx="3233">
                  <c:v>42103.70349537037</c:v>
                </c:pt>
                <c:pt idx="3234">
                  <c:v>42103.703553240739</c:v>
                </c:pt>
                <c:pt idx="3235">
                  <c:v>42103.703599537039</c:v>
                </c:pt>
                <c:pt idx="3236">
                  <c:v>42103.703657407408</c:v>
                </c:pt>
                <c:pt idx="3237">
                  <c:v>42103.703715277778</c:v>
                </c:pt>
                <c:pt idx="3238">
                  <c:v>42103.703773148147</c:v>
                </c:pt>
                <c:pt idx="3239">
                  <c:v>42103.703819444447</c:v>
                </c:pt>
                <c:pt idx="3240">
                  <c:v>42103.703877314816</c:v>
                </c:pt>
                <c:pt idx="3241">
                  <c:v>42103.703935185185</c:v>
                </c:pt>
                <c:pt idx="3242">
                  <c:v>42103.703981481478</c:v>
                </c:pt>
                <c:pt idx="3243">
                  <c:v>42103.704039351855</c:v>
                </c:pt>
                <c:pt idx="3244">
                  <c:v>42103.704097222224</c:v>
                </c:pt>
                <c:pt idx="3245">
                  <c:v>42103.704155092593</c:v>
                </c:pt>
                <c:pt idx="3246">
                  <c:v>42103.704201388886</c:v>
                </c:pt>
                <c:pt idx="3247">
                  <c:v>42103.704259259262</c:v>
                </c:pt>
                <c:pt idx="3248">
                  <c:v>42103.704317129632</c:v>
                </c:pt>
                <c:pt idx="3249">
                  <c:v>42103.704375000001</c:v>
                </c:pt>
                <c:pt idx="3250">
                  <c:v>42103.704421296294</c:v>
                </c:pt>
                <c:pt idx="3251">
                  <c:v>42103.704479166663</c:v>
                </c:pt>
                <c:pt idx="3252">
                  <c:v>42103.70453703704</c:v>
                </c:pt>
                <c:pt idx="3253">
                  <c:v>42103.704594907409</c:v>
                </c:pt>
                <c:pt idx="3254">
                  <c:v>42103.704641203702</c:v>
                </c:pt>
                <c:pt idx="3255">
                  <c:v>42103.704699074071</c:v>
                </c:pt>
                <c:pt idx="3256">
                  <c:v>42103.704756944448</c:v>
                </c:pt>
                <c:pt idx="3257">
                  <c:v>42103.704814814817</c:v>
                </c:pt>
                <c:pt idx="3258">
                  <c:v>42103.704861111109</c:v>
                </c:pt>
                <c:pt idx="3259">
                  <c:v>42103.704918981479</c:v>
                </c:pt>
                <c:pt idx="3260">
                  <c:v>42103.704976851855</c:v>
                </c:pt>
                <c:pt idx="3261">
                  <c:v>42103.705023148148</c:v>
                </c:pt>
                <c:pt idx="3262">
                  <c:v>42103.705081018517</c:v>
                </c:pt>
                <c:pt idx="3263">
                  <c:v>42103.705138888887</c:v>
                </c:pt>
                <c:pt idx="3264">
                  <c:v>42103.705196759256</c:v>
                </c:pt>
                <c:pt idx="3265">
                  <c:v>42103.705243055556</c:v>
                </c:pt>
                <c:pt idx="3266">
                  <c:v>42103.705300925925</c:v>
                </c:pt>
                <c:pt idx="3267">
                  <c:v>42103.705358796295</c:v>
                </c:pt>
                <c:pt idx="3268">
                  <c:v>42103.705416666664</c:v>
                </c:pt>
                <c:pt idx="3269">
                  <c:v>42103.705462962964</c:v>
                </c:pt>
                <c:pt idx="3270">
                  <c:v>42103.705520833333</c:v>
                </c:pt>
                <c:pt idx="3271">
                  <c:v>42103.705578703702</c:v>
                </c:pt>
                <c:pt idx="3272">
                  <c:v>42103.705625000002</c:v>
                </c:pt>
                <c:pt idx="3273">
                  <c:v>42103.705682870372</c:v>
                </c:pt>
                <c:pt idx="3274">
                  <c:v>42103.705740740741</c:v>
                </c:pt>
                <c:pt idx="3275">
                  <c:v>42103.70579861111</c:v>
                </c:pt>
                <c:pt idx="3276">
                  <c:v>42103.70584490741</c:v>
                </c:pt>
                <c:pt idx="3277">
                  <c:v>42103.70590277778</c:v>
                </c:pt>
                <c:pt idx="3278">
                  <c:v>42103.705960648149</c:v>
                </c:pt>
                <c:pt idx="3279">
                  <c:v>42103.706018518518</c:v>
                </c:pt>
                <c:pt idx="3280">
                  <c:v>42103.706064814818</c:v>
                </c:pt>
                <c:pt idx="3281">
                  <c:v>42103.706122685187</c:v>
                </c:pt>
                <c:pt idx="3282">
                  <c:v>42103.706180555557</c:v>
                </c:pt>
                <c:pt idx="3283">
                  <c:v>42103.706226851849</c:v>
                </c:pt>
                <c:pt idx="3284">
                  <c:v>42103.706284722219</c:v>
                </c:pt>
                <c:pt idx="3285">
                  <c:v>42103.706342592595</c:v>
                </c:pt>
                <c:pt idx="3286">
                  <c:v>42103.706400462965</c:v>
                </c:pt>
                <c:pt idx="3287">
                  <c:v>42103.706446759257</c:v>
                </c:pt>
                <c:pt idx="3288">
                  <c:v>42103.706504629627</c:v>
                </c:pt>
                <c:pt idx="3289">
                  <c:v>42103.706562500003</c:v>
                </c:pt>
                <c:pt idx="3290">
                  <c:v>42103.706608796296</c:v>
                </c:pt>
                <c:pt idx="3291">
                  <c:v>42103.706666666665</c:v>
                </c:pt>
                <c:pt idx="3292">
                  <c:v>42103.706724537034</c:v>
                </c:pt>
                <c:pt idx="3293">
                  <c:v>42103.706782407404</c:v>
                </c:pt>
                <c:pt idx="3294">
                  <c:v>42103.706828703704</c:v>
                </c:pt>
                <c:pt idx="3295">
                  <c:v>42103.706886574073</c:v>
                </c:pt>
                <c:pt idx="3296">
                  <c:v>42103.706944444442</c:v>
                </c:pt>
                <c:pt idx="3297">
                  <c:v>42103.707002314812</c:v>
                </c:pt>
                <c:pt idx="3298">
                  <c:v>42103.707048611112</c:v>
                </c:pt>
                <c:pt idx="3299">
                  <c:v>42103.707106481481</c:v>
                </c:pt>
                <c:pt idx="3300">
                  <c:v>42103.70716435185</c:v>
                </c:pt>
                <c:pt idx="3301">
                  <c:v>42103.70721064815</c:v>
                </c:pt>
                <c:pt idx="3302">
                  <c:v>42103.707268518519</c:v>
                </c:pt>
                <c:pt idx="3303">
                  <c:v>42103.707326388889</c:v>
                </c:pt>
                <c:pt idx="3304">
                  <c:v>42103.707384259258</c:v>
                </c:pt>
                <c:pt idx="3305">
                  <c:v>42103.707430555558</c:v>
                </c:pt>
                <c:pt idx="3306">
                  <c:v>42103.707488425927</c:v>
                </c:pt>
                <c:pt idx="3307">
                  <c:v>42103.707546296297</c:v>
                </c:pt>
                <c:pt idx="3308">
                  <c:v>42103.707604166666</c:v>
                </c:pt>
                <c:pt idx="3309">
                  <c:v>42103.707650462966</c:v>
                </c:pt>
                <c:pt idx="3310">
                  <c:v>42103.707708333335</c:v>
                </c:pt>
                <c:pt idx="3311">
                  <c:v>42103.707766203705</c:v>
                </c:pt>
                <c:pt idx="3312">
                  <c:v>42103.707812499997</c:v>
                </c:pt>
                <c:pt idx="3313">
                  <c:v>42103.707870370374</c:v>
                </c:pt>
                <c:pt idx="3314">
                  <c:v>42103.707928240743</c:v>
                </c:pt>
                <c:pt idx="3315">
                  <c:v>42103.707986111112</c:v>
                </c:pt>
                <c:pt idx="3316">
                  <c:v>42103.708032407405</c:v>
                </c:pt>
                <c:pt idx="3317">
                  <c:v>42103.708090277774</c:v>
                </c:pt>
                <c:pt idx="3318">
                  <c:v>42103.708148148151</c:v>
                </c:pt>
                <c:pt idx="3319">
                  <c:v>42103.70820601852</c:v>
                </c:pt>
                <c:pt idx="3320">
                  <c:v>42103.708252314813</c:v>
                </c:pt>
                <c:pt idx="3321">
                  <c:v>42103.708310185182</c:v>
                </c:pt>
                <c:pt idx="3322">
                  <c:v>42103.708368055559</c:v>
                </c:pt>
                <c:pt idx="3323">
                  <c:v>42103.708425925928</c:v>
                </c:pt>
                <c:pt idx="3324">
                  <c:v>42103.708472222221</c:v>
                </c:pt>
                <c:pt idx="3325">
                  <c:v>42103.70853009259</c:v>
                </c:pt>
                <c:pt idx="3326">
                  <c:v>42103.708587962959</c:v>
                </c:pt>
                <c:pt idx="3327">
                  <c:v>42103.708645833336</c:v>
                </c:pt>
                <c:pt idx="3328">
                  <c:v>42103.708692129629</c:v>
                </c:pt>
                <c:pt idx="3329">
                  <c:v>42103.708749999998</c:v>
                </c:pt>
                <c:pt idx="3330">
                  <c:v>42103.708807870367</c:v>
                </c:pt>
                <c:pt idx="3331">
                  <c:v>42103.708854166667</c:v>
                </c:pt>
                <c:pt idx="3332">
                  <c:v>42103.708912037036</c:v>
                </c:pt>
                <c:pt idx="3333">
                  <c:v>42103.708969907406</c:v>
                </c:pt>
                <c:pt idx="3334">
                  <c:v>42103.709027777775</c:v>
                </c:pt>
                <c:pt idx="3335">
                  <c:v>42103.709074074075</c:v>
                </c:pt>
                <c:pt idx="3336">
                  <c:v>42103.709131944444</c:v>
                </c:pt>
                <c:pt idx="3337">
                  <c:v>42103.709189814814</c:v>
                </c:pt>
                <c:pt idx="3338">
                  <c:v>42103.709247685183</c:v>
                </c:pt>
                <c:pt idx="3339">
                  <c:v>42103.709293981483</c:v>
                </c:pt>
                <c:pt idx="3340">
                  <c:v>42103.709351851852</c:v>
                </c:pt>
                <c:pt idx="3341">
                  <c:v>42103.709409722222</c:v>
                </c:pt>
                <c:pt idx="3342">
                  <c:v>42103.709456018521</c:v>
                </c:pt>
                <c:pt idx="3343">
                  <c:v>42103.709513888891</c:v>
                </c:pt>
                <c:pt idx="3344">
                  <c:v>42103.70957175926</c:v>
                </c:pt>
                <c:pt idx="3345">
                  <c:v>42103.709629629629</c:v>
                </c:pt>
                <c:pt idx="3346">
                  <c:v>42103.709675925929</c:v>
                </c:pt>
                <c:pt idx="3347">
                  <c:v>42103.709733796299</c:v>
                </c:pt>
                <c:pt idx="3348">
                  <c:v>42103.709791666668</c:v>
                </c:pt>
                <c:pt idx="3349">
                  <c:v>42103.709837962961</c:v>
                </c:pt>
                <c:pt idx="3350">
                  <c:v>42103.70989583333</c:v>
                </c:pt>
                <c:pt idx="3351">
                  <c:v>42103.709953703707</c:v>
                </c:pt>
                <c:pt idx="3352">
                  <c:v>42103.710011574076</c:v>
                </c:pt>
                <c:pt idx="3353">
                  <c:v>42103.710057870368</c:v>
                </c:pt>
                <c:pt idx="3354">
                  <c:v>42103.710115740738</c:v>
                </c:pt>
                <c:pt idx="3355">
                  <c:v>42103.710173611114</c:v>
                </c:pt>
                <c:pt idx="3356">
                  <c:v>42103.710231481484</c:v>
                </c:pt>
                <c:pt idx="3357">
                  <c:v>42103.710277777776</c:v>
                </c:pt>
                <c:pt idx="3358">
                  <c:v>42103.710335648146</c:v>
                </c:pt>
                <c:pt idx="3359">
                  <c:v>42103.710393518515</c:v>
                </c:pt>
                <c:pt idx="3360">
                  <c:v>42103.710439814815</c:v>
                </c:pt>
                <c:pt idx="3361">
                  <c:v>42103.710497685184</c:v>
                </c:pt>
                <c:pt idx="3362">
                  <c:v>42103.710555555554</c:v>
                </c:pt>
                <c:pt idx="3363">
                  <c:v>42103.710613425923</c:v>
                </c:pt>
                <c:pt idx="3364">
                  <c:v>42103.710659722223</c:v>
                </c:pt>
                <c:pt idx="3365">
                  <c:v>42103.710717592592</c:v>
                </c:pt>
                <c:pt idx="3366">
                  <c:v>42103.710775462961</c:v>
                </c:pt>
                <c:pt idx="3367">
                  <c:v>42103.710833333331</c:v>
                </c:pt>
                <c:pt idx="3368">
                  <c:v>42103.710879629631</c:v>
                </c:pt>
                <c:pt idx="3369">
                  <c:v>42103.7109375</c:v>
                </c:pt>
                <c:pt idx="3370">
                  <c:v>42103.710995370369</c:v>
                </c:pt>
                <c:pt idx="3371">
                  <c:v>42103.711041666669</c:v>
                </c:pt>
                <c:pt idx="3372">
                  <c:v>42103.711099537039</c:v>
                </c:pt>
                <c:pt idx="3373">
                  <c:v>42103.711157407408</c:v>
                </c:pt>
                <c:pt idx="3374">
                  <c:v>42103.711215277777</c:v>
                </c:pt>
                <c:pt idx="3375">
                  <c:v>42103.711261574077</c:v>
                </c:pt>
                <c:pt idx="3376">
                  <c:v>42103.711319444446</c:v>
                </c:pt>
                <c:pt idx="3377">
                  <c:v>42103.711377314816</c:v>
                </c:pt>
                <c:pt idx="3378">
                  <c:v>42103.711435185185</c:v>
                </c:pt>
                <c:pt idx="3379">
                  <c:v>42103.711481481485</c:v>
                </c:pt>
                <c:pt idx="3380">
                  <c:v>42103.711539351854</c:v>
                </c:pt>
                <c:pt idx="3381">
                  <c:v>42103.711597222224</c:v>
                </c:pt>
                <c:pt idx="3382">
                  <c:v>42103.711643518516</c:v>
                </c:pt>
                <c:pt idx="3383">
                  <c:v>42103.711701388886</c:v>
                </c:pt>
                <c:pt idx="3384">
                  <c:v>42103.711759259262</c:v>
                </c:pt>
                <c:pt idx="3385">
                  <c:v>42103.711817129632</c:v>
                </c:pt>
                <c:pt idx="3386">
                  <c:v>42103.711863425924</c:v>
                </c:pt>
                <c:pt idx="3387">
                  <c:v>42103.711921296293</c:v>
                </c:pt>
                <c:pt idx="3388">
                  <c:v>42103.71197916667</c:v>
                </c:pt>
                <c:pt idx="3389">
                  <c:v>42103.712037037039</c:v>
                </c:pt>
                <c:pt idx="3390">
                  <c:v>42103.712083333332</c:v>
                </c:pt>
                <c:pt idx="3391">
                  <c:v>42103.712141203701</c:v>
                </c:pt>
                <c:pt idx="3392">
                  <c:v>42103.712199074071</c:v>
                </c:pt>
                <c:pt idx="3393">
                  <c:v>42103.712256944447</c:v>
                </c:pt>
                <c:pt idx="3394">
                  <c:v>42103.71230324074</c:v>
                </c:pt>
                <c:pt idx="3395">
                  <c:v>42103.712361111109</c:v>
                </c:pt>
                <c:pt idx="3396">
                  <c:v>42103.712418981479</c:v>
                </c:pt>
                <c:pt idx="3397">
                  <c:v>42103.712476851855</c:v>
                </c:pt>
                <c:pt idx="3398">
                  <c:v>42103.712523148148</c:v>
                </c:pt>
                <c:pt idx="3399">
                  <c:v>42103.712581018517</c:v>
                </c:pt>
                <c:pt idx="3400">
                  <c:v>42103.712638888886</c:v>
                </c:pt>
                <c:pt idx="3401">
                  <c:v>42103.712696759256</c:v>
                </c:pt>
                <c:pt idx="3402">
                  <c:v>42103.712743055556</c:v>
                </c:pt>
                <c:pt idx="3403">
                  <c:v>42103.712800925925</c:v>
                </c:pt>
                <c:pt idx="3404">
                  <c:v>42103.712858796294</c:v>
                </c:pt>
                <c:pt idx="3405">
                  <c:v>42103.712905092594</c:v>
                </c:pt>
                <c:pt idx="3406">
                  <c:v>42103.712962962964</c:v>
                </c:pt>
                <c:pt idx="3407">
                  <c:v>42103.713020833333</c:v>
                </c:pt>
                <c:pt idx="3408">
                  <c:v>42103.713078703702</c:v>
                </c:pt>
                <c:pt idx="3409">
                  <c:v>42103.713125000002</c:v>
                </c:pt>
                <c:pt idx="3410">
                  <c:v>42103.713182870371</c:v>
                </c:pt>
                <c:pt idx="3411">
                  <c:v>42103.713240740741</c:v>
                </c:pt>
                <c:pt idx="3412">
                  <c:v>42103.71329861111</c:v>
                </c:pt>
                <c:pt idx="3413">
                  <c:v>42103.71334490741</c:v>
                </c:pt>
                <c:pt idx="3414">
                  <c:v>42103.713402777779</c:v>
                </c:pt>
                <c:pt idx="3415">
                  <c:v>42103.713460648149</c:v>
                </c:pt>
                <c:pt idx="3416">
                  <c:v>42103.713506944441</c:v>
                </c:pt>
                <c:pt idx="3417">
                  <c:v>42103.713564814818</c:v>
                </c:pt>
                <c:pt idx="3418">
                  <c:v>42103.713622685187</c:v>
                </c:pt>
                <c:pt idx="3419">
                  <c:v>42103.713680555556</c:v>
                </c:pt>
                <c:pt idx="3420">
                  <c:v>42103.713726851849</c:v>
                </c:pt>
                <c:pt idx="3421">
                  <c:v>42103.713784722226</c:v>
                </c:pt>
                <c:pt idx="3422">
                  <c:v>42103.713842592595</c:v>
                </c:pt>
                <c:pt idx="3423">
                  <c:v>42103.713900462964</c:v>
                </c:pt>
                <c:pt idx="3424">
                  <c:v>42103.713946759257</c:v>
                </c:pt>
                <c:pt idx="3425">
                  <c:v>42103.714004629626</c:v>
                </c:pt>
                <c:pt idx="3426">
                  <c:v>42103.714062500003</c:v>
                </c:pt>
                <c:pt idx="3427">
                  <c:v>42103.714108796295</c:v>
                </c:pt>
                <c:pt idx="3428">
                  <c:v>42103.714166666665</c:v>
                </c:pt>
                <c:pt idx="3429">
                  <c:v>42103.714224537034</c:v>
                </c:pt>
                <c:pt idx="3430">
                  <c:v>42103.714282407411</c:v>
                </c:pt>
                <c:pt idx="3431">
                  <c:v>42103.714328703703</c:v>
                </c:pt>
                <c:pt idx="3432">
                  <c:v>42103.714386574073</c:v>
                </c:pt>
                <c:pt idx="3433">
                  <c:v>42103.714444444442</c:v>
                </c:pt>
                <c:pt idx="3434">
                  <c:v>42103.714502314811</c:v>
                </c:pt>
                <c:pt idx="3435">
                  <c:v>42103.714548611111</c:v>
                </c:pt>
                <c:pt idx="3436">
                  <c:v>42103.714606481481</c:v>
                </c:pt>
                <c:pt idx="3437">
                  <c:v>42103.71466435185</c:v>
                </c:pt>
                <c:pt idx="3438">
                  <c:v>42103.71471064815</c:v>
                </c:pt>
                <c:pt idx="3439">
                  <c:v>42103.714768518519</c:v>
                </c:pt>
                <c:pt idx="3440">
                  <c:v>42103.714826388888</c:v>
                </c:pt>
                <c:pt idx="3441">
                  <c:v>42103.714884259258</c:v>
                </c:pt>
                <c:pt idx="3442">
                  <c:v>42103.714930555558</c:v>
                </c:pt>
                <c:pt idx="3443">
                  <c:v>42103.714988425927</c:v>
                </c:pt>
                <c:pt idx="3444">
                  <c:v>42103.715046296296</c:v>
                </c:pt>
                <c:pt idx="3445">
                  <c:v>42103.715104166666</c:v>
                </c:pt>
                <c:pt idx="3446">
                  <c:v>42103.715150462966</c:v>
                </c:pt>
                <c:pt idx="3447">
                  <c:v>42103.715208333335</c:v>
                </c:pt>
                <c:pt idx="3448">
                  <c:v>42103.715266203704</c:v>
                </c:pt>
                <c:pt idx="3449">
                  <c:v>42103.715312499997</c:v>
                </c:pt>
                <c:pt idx="3450">
                  <c:v>42103.715370370373</c:v>
                </c:pt>
                <c:pt idx="3451">
                  <c:v>42103.715428240743</c:v>
                </c:pt>
                <c:pt idx="3452">
                  <c:v>42103.715486111112</c:v>
                </c:pt>
                <c:pt idx="3453">
                  <c:v>42103.715532407405</c:v>
                </c:pt>
                <c:pt idx="3454">
                  <c:v>42103.715590277781</c:v>
                </c:pt>
                <c:pt idx="3455">
                  <c:v>42103.715648148151</c:v>
                </c:pt>
                <c:pt idx="3456">
                  <c:v>42103.71570601852</c:v>
                </c:pt>
                <c:pt idx="3457">
                  <c:v>42103.715752314813</c:v>
                </c:pt>
                <c:pt idx="3458">
                  <c:v>42103.715810185182</c:v>
                </c:pt>
                <c:pt idx="3459">
                  <c:v>42103.715868055559</c:v>
                </c:pt>
                <c:pt idx="3460">
                  <c:v>42103.715914351851</c:v>
                </c:pt>
                <c:pt idx="3461">
                  <c:v>42103.71597222222</c:v>
                </c:pt>
                <c:pt idx="3462">
                  <c:v>42103.71603009259</c:v>
                </c:pt>
                <c:pt idx="3463">
                  <c:v>42103.716087962966</c:v>
                </c:pt>
                <c:pt idx="3464">
                  <c:v>42103.716134259259</c:v>
                </c:pt>
                <c:pt idx="3465">
                  <c:v>42103.716192129628</c:v>
                </c:pt>
                <c:pt idx="3466">
                  <c:v>42103.716249999998</c:v>
                </c:pt>
                <c:pt idx="3467">
                  <c:v>42103.716307870367</c:v>
                </c:pt>
                <c:pt idx="3468">
                  <c:v>42103.716354166667</c:v>
                </c:pt>
                <c:pt idx="3469">
                  <c:v>42103.716412037036</c:v>
                </c:pt>
                <c:pt idx="3470">
                  <c:v>42103.716469907406</c:v>
                </c:pt>
                <c:pt idx="3471">
                  <c:v>42103.716527777775</c:v>
                </c:pt>
                <c:pt idx="3472">
                  <c:v>42103.716574074075</c:v>
                </c:pt>
                <c:pt idx="3473">
                  <c:v>42103.716631944444</c:v>
                </c:pt>
                <c:pt idx="3474">
                  <c:v>42103.716689814813</c:v>
                </c:pt>
                <c:pt idx="3475">
                  <c:v>42103.716747685183</c:v>
                </c:pt>
                <c:pt idx="3476">
                  <c:v>42103.716793981483</c:v>
                </c:pt>
                <c:pt idx="3477">
                  <c:v>42103.716851851852</c:v>
                </c:pt>
                <c:pt idx="3478">
                  <c:v>42103.716909722221</c:v>
                </c:pt>
                <c:pt idx="3479">
                  <c:v>42103.716967592591</c:v>
                </c:pt>
                <c:pt idx="3480">
                  <c:v>42103.717013888891</c:v>
                </c:pt>
                <c:pt idx="3481">
                  <c:v>42103.71707175926</c:v>
                </c:pt>
                <c:pt idx="3482">
                  <c:v>42103.717129629629</c:v>
                </c:pt>
                <c:pt idx="3483">
                  <c:v>42103.717175925929</c:v>
                </c:pt>
                <c:pt idx="3484">
                  <c:v>42103.717233796298</c:v>
                </c:pt>
                <c:pt idx="3485">
                  <c:v>42103.717291666668</c:v>
                </c:pt>
                <c:pt idx="3486">
                  <c:v>42103.717349537037</c:v>
                </c:pt>
                <c:pt idx="3487">
                  <c:v>42103.717395833337</c:v>
                </c:pt>
                <c:pt idx="3488">
                  <c:v>42103.717453703706</c:v>
                </c:pt>
                <c:pt idx="3489">
                  <c:v>42103.717511574076</c:v>
                </c:pt>
                <c:pt idx="3490">
                  <c:v>42103.717569444445</c:v>
                </c:pt>
                <c:pt idx="3491">
                  <c:v>42103.717615740738</c:v>
                </c:pt>
                <c:pt idx="3492">
                  <c:v>42103.717673611114</c:v>
                </c:pt>
                <c:pt idx="3493">
                  <c:v>42103.717731481483</c:v>
                </c:pt>
                <c:pt idx="3494">
                  <c:v>42103.717777777776</c:v>
                </c:pt>
                <c:pt idx="3495">
                  <c:v>42103.717835648145</c:v>
                </c:pt>
                <c:pt idx="3496">
                  <c:v>42103.717893518522</c:v>
                </c:pt>
                <c:pt idx="3497">
                  <c:v>42103.717951388891</c:v>
                </c:pt>
                <c:pt idx="3498">
                  <c:v>42103.717997685184</c:v>
                </c:pt>
                <c:pt idx="3499">
                  <c:v>42103.718055555553</c:v>
                </c:pt>
                <c:pt idx="3500">
                  <c:v>42103.718113425923</c:v>
                </c:pt>
                <c:pt idx="3501">
                  <c:v>42103.718171296299</c:v>
                </c:pt>
                <c:pt idx="3502">
                  <c:v>42103.718217592592</c:v>
                </c:pt>
                <c:pt idx="3503">
                  <c:v>42103.718275462961</c:v>
                </c:pt>
                <c:pt idx="3504">
                  <c:v>42103.718333333331</c:v>
                </c:pt>
                <c:pt idx="3505">
                  <c:v>42103.71837962963</c:v>
                </c:pt>
                <c:pt idx="3506">
                  <c:v>42103.7184375</c:v>
                </c:pt>
                <c:pt idx="3507">
                  <c:v>42103.718495370369</c:v>
                </c:pt>
                <c:pt idx="3508">
                  <c:v>42103.718553240738</c:v>
                </c:pt>
                <c:pt idx="3509">
                  <c:v>42103.718599537038</c:v>
                </c:pt>
                <c:pt idx="3510">
                  <c:v>42103.718657407408</c:v>
                </c:pt>
                <c:pt idx="3511">
                  <c:v>42103.718715277777</c:v>
                </c:pt>
                <c:pt idx="3512">
                  <c:v>42103.718773148146</c:v>
                </c:pt>
                <c:pt idx="3513">
                  <c:v>42103.718819444446</c:v>
                </c:pt>
                <c:pt idx="3514">
                  <c:v>42103.718877314815</c:v>
                </c:pt>
                <c:pt idx="3515">
                  <c:v>42103.718935185185</c:v>
                </c:pt>
                <c:pt idx="3516">
                  <c:v>42103.718981481485</c:v>
                </c:pt>
                <c:pt idx="3517">
                  <c:v>42103.719039351854</c:v>
                </c:pt>
                <c:pt idx="3518">
                  <c:v>42103.719097222223</c:v>
                </c:pt>
                <c:pt idx="3519">
                  <c:v>42103.719155092593</c:v>
                </c:pt>
                <c:pt idx="3520">
                  <c:v>42103.719201388885</c:v>
                </c:pt>
                <c:pt idx="3521">
                  <c:v>42103.719259259262</c:v>
                </c:pt>
                <c:pt idx="3522">
                  <c:v>42103.719317129631</c:v>
                </c:pt>
                <c:pt idx="3523">
                  <c:v>42103.719375000001</c:v>
                </c:pt>
                <c:pt idx="3524">
                  <c:v>42103.719421296293</c:v>
                </c:pt>
                <c:pt idx="3525">
                  <c:v>42103.71947916667</c:v>
                </c:pt>
                <c:pt idx="3526">
                  <c:v>42103.719537037039</c:v>
                </c:pt>
                <c:pt idx="3527">
                  <c:v>42103.719583333332</c:v>
                </c:pt>
                <c:pt idx="3528">
                  <c:v>42103.719641203701</c:v>
                </c:pt>
                <c:pt idx="3529">
                  <c:v>42103.719699074078</c:v>
                </c:pt>
                <c:pt idx="3530">
                  <c:v>42103.719756944447</c:v>
                </c:pt>
                <c:pt idx="3531">
                  <c:v>42103.71980324074</c:v>
                </c:pt>
                <c:pt idx="3532">
                  <c:v>42103.719861111109</c:v>
                </c:pt>
                <c:pt idx="3533">
                  <c:v>42103.719918981478</c:v>
                </c:pt>
                <c:pt idx="3534">
                  <c:v>42103.719976851855</c:v>
                </c:pt>
                <c:pt idx="3535">
                  <c:v>42103.720023148147</c:v>
                </c:pt>
                <c:pt idx="3536">
                  <c:v>42103.720081018517</c:v>
                </c:pt>
                <c:pt idx="3537">
                  <c:v>42103.720138888886</c:v>
                </c:pt>
                <c:pt idx="3538">
                  <c:v>42103.720196759263</c:v>
                </c:pt>
                <c:pt idx="3539">
                  <c:v>42103.720243055555</c:v>
                </c:pt>
                <c:pt idx="3540">
                  <c:v>42103.720300925925</c:v>
                </c:pt>
                <c:pt idx="3541">
                  <c:v>42103.720358796294</c:v>
                </c:pt>
                <c:pt idx="3542">
                  <c:v>42103.720416666663</c:v>
                </c:pt>
                <c:pt idx="3543">
                  <c:v>42103.720462962963</c:v>
                </c:pt>
                <c:pt idx="3544">
                  <c:v>42103.720520833333</c:v>
                </c:pt>
                <c:pt idx="3545">
                  <c:v>42103.720578703702</c:v>
                </c:pt>
                <c:pt idx="3546">
                  <c:v>42103.720636574071</c:v>
                </c:pt>
                <c:pt idx="3547">
                  <c:v>42103.720682870371</c:v>
                </c:pt>
                <c:pt idx="3548">
                  <c:v>42103.72074074074</c:v>
                </c:pt>
                <c:pt idx="3549">
                  <c:v>42103.72079861111</c:v>
                </c:pt>
                <c:pt idx="3550">
                  <c:v>42103.72084490741</c:v>
                </c:pt>
                <c:pt idx="3551">
                  <c:v>42103.720902777779</c:v>
                </c:pt>
                <c:pt idx="3552">
                  <c:v>42103.720960648148</c:v>
                </c:pt>
                <c:pt idx="3553">
                  <c:v>42103.721018518518</c:v>
                </c:pt>
                <c:pt idx="3554">
                  <c:v>42103.721064814818</c:v>
                </c:pt>
                <c:pt idx="3555">
                  <c:v>42103.721122685187</c:v>
                </c:pt>
                <c:pt idx="3556">
                  <c:v>42103.721180555556</c:v>
                </c:pt>
                <c:pt idx="3557">
                  <c:v>42103.721238425926</c:v>
                </c:pt>
                <c:pt idx="3558">
                  <c:v>42103.721284722225</c:v>
                </c:pt>
                <c:pt idx="3559">
                  <c:v>42103.721342592595</c:v>
                </c:pt>
                <c:pt idx="3560">
                  <c:v>42103.721400462964</c:v>
                </c:pt>
                <c:pt idx="3561">
                  <c:v>42103.721446759257</c:v>
                </c:pt>
                <c:pt idx="3562">
                  <c:v>42103.721504629626</c:v>
                </c:pt>
                <c:pt idx="3563">
                  <c:v>42103.721562500003</c:v>
                </c:pt>
                <c:pt idx="3564">
                  <c:v>42103.721620370372</c:v>
                </c:pt>
                <c:pt idx="3565">
                  <c:v>42103.721666666665</c:v>
                </c:pt>
                <c:pt idx="3566">
                  <c:v>42103.721724537034</c:v>
                </c:pt>
                <c:pt idx="3567">
                  <c:v>42103.721782407411</c:v>
                </c:pt>
                <c:pt idx="3568">
                  <c:v>42103.72184027778</c:v>
                </c:pt>
                <c:pt idx="3569">
                  <c:v>42103.721886574072</c:v>
                </c:pt>
                <c:pt idx="3570">
                  <c:v>42103.721944444442</c:v>
                </c:pt>
                <c:pt idx="3571">
                  <c:v>42103.722002314818</c:v>
                </c:pt>
                <c:pt idx="3572">
                  <c:v>42103.722048611111</c:v>
                </c:pt>
                <c:pt idx="3573">
                  <c:v>42103.72210648148</c:v>
                </c:pt>
                <c:pt idx="3574">
                  <c:v>42103.72216435185</c:v>
                </c:pt>
                <c:pt idx="3575">
                  <c:v>42103.722222222219</c:v>
                </c:pt>
                <c:pt idx="3576">
                  <c:v>42103.722268518519</c:v>
                </c:pt>
                <c:pt idx="3577">
                  <c:v>42103.722326388888</c:v>
                </c:pt>
                <c:pt idx="3578">
                  <c:v>42103.722384259258</c:v>
                </c:pt>
                <c:pt idx="3579">
                  <c:v>42103.722442129627</c:v>
                </c:pt>
                <c:pt idx="3580">
                  <c:v>42103.722488425927</c:v>
                </c:pt>
                <c:pt idx="3581">
                  <c:v>42103.722546296296</c:v>
                </c:pt>
                <c:pt idx="3582">
                  <c:v>42103.722604166665</c:v>
                </c:pt>
                <c:pt idx="3583">
                  <c:v>42103.722650462965</c:v>
                </c:pt>
                <c:pt idx="3584">
                  <c:v>42103.722708333335</c:v>
                </c:pt>
                <c:pt idx="3585">
                  <c:v>42103.722766203704</c:v>
                </c:pt>
                <c:pt idx="3586">
                  <c:v>42103.722824074073</c:v>
                </c:pt>
                <c:pt idx="3587">
                  <c:v>42103.722870370373</c:v>
                </c:pt>
                <c:pt idx="3588">
                  <c:v>42103.722928240742</c:v>
                </c:pt>
                <c:pt idx="3589">
                  <c:v>42103.722986111112</c:v>
                </c:pt>
                <c:pt idx="3590">
                  <c:v>42103.723043981481</c:v>
                </c:pt>
                <c:pt idx="3591">
                  <c:v>42103.723090277781</c:v>
                </c:pt>
                <c:pt idx="3592">
                  <c:v>42103.72314814815</c:v>
                </c:pt>
                <c:pt idx="3593">
                  <c:v>42103.72320601852</c:v>
                </c:pt>
                <c:pt idx="3594">
                  <c:v>42103.723252314812</c:v>
                </c:pt>
                <c:pt idx="3595">
                  <c:v>42103.723310185182</c:v>
                </c:pt>
                <c:pt idx="3596">
                  <c:v>42103.723368055558</c:v>
                </c:pt>
                <c:pt idx="3597">
                  <c:v>42103.723425925928</c:v>
                </c:pt>
                <c:pt idx="3598">
                  <c:v>42103.72347222222</c:v>
                </c:pt>
                <c:pt idx="3599">
                  <c:v>42103.723530092589</c:v>
                </c:pt>
                <c:pt idx="3600">
                  <c:v>42103.723587962966</c:v>
                </c:pt>
                <c:pt idx="3601">
                  <c:v>42103.723645833335</c:v>
                </c:pt>
                <c:pt idx="3602">
                  <c:v>42103.723692129628</c:v>
                </c:pt>
                <c:pt idx="3603">
                  <c:v>42103.723749999997</c:v>
                </c:pt>
                <c:pt idx="3604">
                  <c:v>42103.723807870374</c:v>
                </c:pt>
                <c:pt idx="3605">
                  <c:v>42103.723854166667</c:v>
                </c:pt>
                <c:pt idx="3606">
                  <c:v>42103.723912037036</c:v>
                </c:pt>
                <c:pt idx="3607">
                  <c:v>42103.723969907405</c:v>
                </c:pt>
                <c:pt idx="3608">
                  <c:v>42103.724027777775</c:v>
                </c:pt>
                <c:pt idx="3609">
                  <c:v>42103.724074074074</c:v>
                </c:pt>
                <c:pt idx="3610">
                  <c:v>42103.724131944444</c:v>
                </c:pt>
                <c:pt idx="3611">
                  <c:v>42103.724189814813</c:v>
                </c:pt>
                <c:pt idx="3612">
                  <c:v>42103.724247685182</c:v>
                </c:pt>
                <c:pt idx="3613">
                  <c:v>42103.724293981482</c:v>
                </c:pt>
                <c:pt idx="3614">
                  <c:v>42103.724351851852</c:v>
                </c:pt>
                <c:pt idx="3615">
                  <c:v>42103.724409722221</c:v>
                </c:pt>
                <c:pt idx="3616">
                  <c:v>42103.72446759259</c:v>
                </c:pt>
                <c:pt idx="3617">
                  <c:v>42103.72451388889</c:v>
                </c:pt>
                <c:pt idx="3618">
                  <c:v>42103.72457175926</c:v>
                </c:pt>
                <c:pt idx="3619">
                  <c:v>42103.724629629629</c:v>
                </c:pt>
                <c:pt idx="3620">
                  <c:v>42103.724687499998</c:v>
                </c:pt>
                <c:pt idx="3621">
                  <c:v>42103.724733796298</c:v>
                </c:pt>
                <c:pt idx="3622">
                  <c:v>42103.724791666667</c:v>
                </c:pt>
                <c:pt idx="3623">
                  <c:v>42103.724849537037</c:v>
                </c:pt>
                <c:pt idx="3624">
                  <c:v>42103.724895833337</c:v>
                </c:pt>
                <c:pt idx="3625">
                  <c:v>42103.724953703706</c:v>
                </c:pt>
                <c:pt idx="3626">
                  <c:v>42103.725011574075</c:v>
                </c:pt>
                <c:pt idx="3627">
                  <c:v>42103.725069444445</c:v>
                </c:pt>
                <c:pt idx="3628">
                  <c:v>42103.725115740737</c:v>
                </c:pt>
                <c:pt idx="3629">
                  <c:v>42103.725173611114</c:v>
                </c:pt>
                <c:pt idx="3630">
                  <c:v>42103.725231481483</c:v>
                </c:pt>
                <c:pt idx="3631">
                  <c:v>42103.725289351853</c:v>
                </c:pt>
                <c:pt idx="3632">
                  <c:v>42103.725335648145</c:v>
                </c:pt>
                <c:pt idx="3633">
                  <c:v>42103.725393518522</c:v>
                </c:pt>
                <c:pt idx="3634">
                  <c:v>42103.725451388891</c:v>
                </c:pt>
                <c:pt idx="3635">
                  <c:v>42103.72550925926</c:v>
                </c:pt>
                <c:pt idx="3636">
                  <c:v>42103.725555555553</c:v>
                </c:pt>
                <c:pt idx="3637">
                  <c:v>42103.725613425922</c:v>
                </c:pt>
                <c:pt idx="3638">
                  <c:v>42103.725671296299</c:v>
                </c:pt>
                <c:pt idx="3639">
                  <c:v>42103.725717592592</c:v>
                </c:pt>
                <c:pt idx="3640">
                  <c:v>42103.725775462961</c:v>
                </c:pt>
                <c:pt idx="3641">
                  <c:v>42103.72583333333</c:v>
                </c:pt>
                <c:pt idx="3642">
                  <c:v>42103.725891203707</c:v>
                </c:pt>
                <c:pt idx="3643">
                  <c:v>42103.725937499999</c:v>
                </c:pt>
                <c:pt idx="3644">
                  <c:v>42103.725995370369</c:v>
                </c:pt>
                <c:pt idx="3645">
                  <c:v>42103.726053240738</c:v>
                </c:pt>
                <c:pt idx="3646">
                  <c:v>42103.726111111115</c:v>
                </c:pt>
                <c:pt idx="3647">
                  <c:v>42103.726157407407</c:v>
                </c:pt>
                <c:pt idx="3648">
                  <c:v>42103.726215277777</c:v>
                </c:pt>
                <c:pt idx="3649">
                  <c:v>42103.726273148146</c:v>
                </c:pt>
                <c:pt idx="3650">
                  <c:v>42103.726319444446</c:v>
                </c:pt>
                <c:pt idx="3651">
                  <c:v>42103.726377314815</c:v>
                </c:pt>
                <c:pt idx="3652">
                  <c:v>42103.726435185185</c:v>
                </c:pt>
                <c:pt idx="3653">
                  <c:v>42103.726493055554</c:v>
                </c:pt>
                <c:pt idx="3654">
                  <c:v>42103.726539351854</c:v>
                </c:pt>
                <c:pt idx="3655">
                  <c:v>42103.726597222223</c:v>
                </c:pt>
                <c:pt idx="3656">
                  <c:v>42103.726655092592</c:v>
                </c:pt>
                <c:pt idx="3657">
                  <c:v>42103.726712962962</c:v>
                </c:pt>
                <c:pt idx="3658">
                  <c:v>42103.726759259262</c:v>
                </c:pt>
                <c:pt idx="3659">
                  <c:v>42103.726817129631</c:v>
                </c:pt>
                <c:pt idx="3660">
                  <c:v>42103.726875</c:v>
                </c:pt>
                <c:pt idx="3661">
                  <c:v>42103.726921296293</c:v>
                </c:pt>
                <c:pt idx="3662">
                  <c:v>42103.726979166669</c:v>
                </c:pt>
                <c:pt idx="3663">
                  <c:v>42103.727037037039</c:v>
                </c:pt>
                <c:pt idx="3664">
                  <c:v>42103.727094907408</c:v>
                </c:pt>
                <c:pt idx="3665">
                  <c:v>42103.727141203701</c:v>
                </c:pt>
                <c:pt idx="3666">
                  <c:v>42103.727199074077</c:v>
                </c:pt>
                <c:pt idx="3667">
                  <c:v>42103.727256944447</c:v>
                </c:pt>
                <c:pt idx="3668">
                  <c:v>42103.727314814816</c:v>
                </c:pt>
                <c:pt idx="3669">
                  <c:v>42103.727361111109</c:v>
                </c:pt>
                <c:pt idx="3670">
                  <c:v>42103.727418981478</c:v>
                </c:pt>
                <c:pt idx="3671">
                  <c:v>42103.727476851855</c:v>
                </c:pt>
                <c:pt idx="3672">
                  <c:v>42103.727523148147</c:v>
                </c:pt>
                <c:pt idx="3673">
                  <c:v>42103.727581018517</c:v>
                </c:pt>
                <c:pt idx="3674">
                  <c:v>42103.727638888886</c:v>
                </c:pt>
                <c:pt idx="3675">
                  <c:v>42103.727696759262</c:v>
                </c:pt>
                <c:pt idx="3676">
                  <c:v>42103.727743055555</c:v>
                </c:pt>
                <c:pt idx="3677">
                  <c:v>42103.727800925924</c:v>
                </c:pt>
                <c:pt idx="3678">
                  <c:v>42103.727858796294</c:v>
                </c:pt>
                <c:pt idx="3679">
                  <c:v>42103.727916666663</c:v>
                </c:pt>
                <c:pt idx="3680">
                  <c:v>42103.727962962963</c:v>
                </c:pt>
                <c:pt idx="3681">
                  <c:v>42103.728020833332</c:v>
                </c:pt>
                <c:pt idx="3682">
                  <c:v>42103.728078703702</c:v>
                </c:pt>
                <c:pt idx="3683">
                  <c:v>42103.728125000001</c:v>
                </c:pt>
                <c:pt idx="3684">
                  <c:v>42103.728182870371</c:v>
                </c:pt>
                <c:pt idx="3685">
                  <c:v>42103.72824074074</c:v>
                </c:pt>
                <c:pt idx="3686">
                  <c:v>42103.728298611109</c:v>
                </c:pt>
                <c:pt idx="3687">
                  <c:v>42103.728356481479</c:v>
                </c:pt>
                <c:pt idx="3688">
                  <c:v>42103.728402777779</c:v>
                </c:pt>
                <c:pt idx="3689">
                  <c:v>42103.728460648148</c:v>
                </c:pt>
                <c:pt idx="3690">
                  <c:v>42103.728518518517</c:v>
                </c:pt>
                <c:pt idx="3691">
                  <c:v>42103.728564814817</c:v>
                </c:pt>
                <c:pt idx="3692">
                  <c:v>42103.728622685187</c:v>
                </c:pt>
                <c:pt idx="3693">
                  <c:v>42103.728680555556</c:v>
                </c:pt>
                <c:pt idx="3694">
                  <c:v>42103.728738425925</c:v>
                </c:pt>
                <c:pt idx="3695">
                  <c:v>42103.728784722225</c:v>
                </c:pt>
                <c:pt idx="3696">
                  <c:v>42103.728842592594</c:v>
                </c:pt>
                <c:pt idx="3697">
                  <c:v>42103.728900462964</c:v>
                </c:pt>
                <c:pt idx="3698">
                  <c:v>42103.728958333333</c:v>
                </c:pt>
                <c:pt idx="3699">
                  <c:v>42103.729004629633</c:v>
                </c:pt>
                <c:pt idx="3700">
                  <c:v>42103.729062500002</c:v>
                </c:pt>
                <c:pt idx="3701">
                  <c:v>42103.729120370372</c:v>
                </c:pt>
                <c:pt idx="3702">
                  <c:v>42103.729166666664</c:v>
                </c:pt>
                <c:pt idx="3703">
                  <c:v>42103.729224537034</c:v>
                </c:pt>
                <c:pt idx="3704">
                  <c:v>42103.72928240741</c:v>
                </c:pt>
                <c:pt idx="3705">
                  <c:v>42103.72934027778</c:v>
                </c:pt>
                <c:pt idx="3706">
                  <c:v>42103.729386574072</c:v>
                </c:pt>
                <c:pt idx="3707">
                  <c:v>42103.729444444441</c:v>
                </c:pt>
                <c:pt idx="3708">
                  <c:v>42103.729502314818</c:v>
                </c:pt>
                <c:pt idx="3709">
                  <c:v>42103.729560185187</c:v>
                </c:pt>
                <c:pt idx="3710">
                  <c:v>42103.72960648148</c:v>
                </c:pt>
                <c:pt idx="3711">
                  <c:v>42103.729664351849</c:v>
                </c:pt>
                <c:pt idx="3712">
                  <c:v>42103.729722222219</c:v>
                </c:pt>
                <c:pt idx="3713">
                  <c:v>42103.729780092595</c:v>
                </c:pt>
                <c:pt idx="3714">
                  <c:v>42103.729826388888</c:v>
                </c:pt>
                <c:pt idx="3715">
                  <c:v>42103.729884259257</c:v>
                </c:pt>
                <c:pt idx="3716">
                  <c:v>42103.729942129627</c:v>
                </c:pt>
                <c:pt idx="3717">
                  <c:v>42103.729988425926</c:v>
                </c:pt>
                <c:pt idx="3718">
                  <c:v>42103.730046296296</c:v>
                </c:pt>
                <c:pt idx="3719">
                  <c:v>42103.730104166665</c:v>
                </c:pt>
                <c:pt idx="3720">
                  <c:v>42103.730162037034</c:v>
                </c:pt>
                <c:pt idx="3721">
                  <c:v>42103.730208333334</c:v>
                </c:pt>
                <c:pt idx="3722">
                  <c:v>42103.730266203704</c:v>
                </c:pt>
                <c:pt idx="3723">
                  <c:v>42103.730324074073</c:v>
                </c:pt>
                <c:pt idx="3724">
                  <c:v>42103.730370370373</c:v>
                </c:pt>
                <c:pt idx="3725">
                  <c:v>42103.730428240742</c:v>
                </c:pt>
                <c:pt idx="3726">
                  <c:v>42103.730486111112</c:v>
                </c:pt>
                <c:pt idx="3727">
                  <c:v>42103.730543981481</c:v>
                </c:pt>
                <c:pt idx="3728">
                  <c:v>42103.730590277781</c:v>
                </c:pt>
                <c:pt idx="3729">
                  <c:v>42103.73064814815</c:v>
                </c:pt>
                <c:pt idx="3730">
                  <c:v>42103.730706018519</c:v>
                </c:pt>
                <c:pt idx="3731">
                  <c:v>42103.730763888889</c:v>
                </c:pt>
                <c:pt idx="3732">
                  <c:v>42103.730810185189</c:v>
                </c:pt>
                <c:pt idx="3733">
                  <c:v>42103.730868055558</c:v>
                </c:pt>
                <c:pt idx="3734">
                  <c:v>42103.730925925927</c:v>
                </c:pt>
                <c:pt idx="3735">
                  <c:v>42103.730983796297</c:v>
                </c:pt>
                <c:pt idx="3736">
                  <c:v>42103.731030092589</c:v>
                </c:pt>
                <c:pt idx="3737">
                  <c:v>42103.731087962966</c:v>
                </c:pt>
                <c:pt idx="3738">
                  <c:v>42103.731145833335</c:v>
                </c:pt>
                <c:pt idx="3739">
                  <c:v>42103.731192129628</c:v>
                </c:pt>
                <c:pt idx="3740">
                  <c:v>42103.731249999997</c:v>
                </c:pt>
                <c:pt idx="3741">
                  <c:v>42103.731307870374</c:v>
                </c:pt>
                <c:pt idx="3742">
                  <c:v>42103.731365740743</c:v>
                </c:pt>
                <c:pt idx="3743">
                  <c:v>42103.731412037036</c:v>
                </c:pt>
                <c:pt idx="3744">
                  <c:v>42103.731469907405</c:v>
                </c:pt>
                <c:pt idx="3745">
                  <c:v>42103.731527777774</c:v>
                </c:pt>
                <c:pt idx="3746">
                  <c:v>42103.731585648151</c:v>
                </c:pt>
                <c:pt idx="3747">
                  <c:v>42103.731631944444</c:v>
                </c:pt>
                <c:pt idx="3748">
                  <c:v>42103.731689814813</c:v>
                </c:pt>
                <c:pt idx="3749">
                  <c:v>42103.731747685182</c:v>
                </c:pt>
                <c:pt idx="3750">
                  <c:v>42103.731793981482</c:v>
                </c:pt>
                <c:pt idx="3751">
                  <c:v>42103.731851851851</c:v>
                </c:pt>
                <c:pt idx="3752">
                  <c:v>42103.731909722221</c:v>
                </c:pt>
                <c:pt idx="3753">
                  <c:v>42103.73196759259</c:v>
                </c:pt>
                <c:pt idx="3754">
                  <c:v>42103.73201388889</c:v>
                </c:pt>
                <c:pt idx="3755">
                  <c:v>42103.732071759259</c:v>
                </c:pt>
                <c:pt idx="3756">
                  <c:v>42103.732129629629</c:v>
                </c:pt>
                <c:pt idx="3757">
                  <c:v>42103.732187499998</c:v>
                </c:pt>
                <c:pt idx="3758">
                  <c:v>42103.732233796298</c:v>
                </c:pt>
                <c:pt idx="3759">
                  <c:v>42103.732291666667</c:v>
                </c:pt>
                <c:pt idx="3760">
                  <c:v>42103.732349537036</c:v>
                </c:pt>
                <c:pt idx="3761">
                  <c:v>42103.732395833336</c:v>
                </c:pt>
                <c:pt idx="3762">
                  <c:v>42103.732453703706</c:v>
                </c:pt>
                <c:pt idx="3763">
                  <c:v>42103.732511574075</c:v>
                </c:pt>
                <c:pt idx="3764">
                  <c:v>42103.732569444444</c:v>
                </c:pt>
                <c:pt idx="3765">
                  <c:v>42103.732615740744</c:v>
                </c:pt>
                <c:pt idx="3766">
                  <c:v>42103.732673611114</c:v>
                </c:pt>
                <c:pt idx="3767">
                  <c:v>42103.732731481483</c:v>
                </c:pt>
                <c:pt idx="3768">
                  <c:v>42103.732789351852</c:v>
                </c:pt>
                <c:pt idx="3769">
                  <c:v>42103.732835648145</c:v>
                </c:pt>
                <c:pt idx="3770">
                  <c:v>42103.732893518521</c:v>
                </c:pt>
                <c:pt idx="3771">
                  <c:v>42103.732951388891</c:v>
                </c:pt>
                <c:pt idx="3772">
                  <c:v>42103.732997685183</c:v>
                </c:pt>
                <c:pt idx="3773">
                  <c:v>42103.733055555553</c:v>
                </c:pt>
                <c:pt idx="3774">
                  <c:v>42103.733113425929</c:v>
                </c:pt>
                <c:pt idx="3775">
                  <c:v>42103.733171296299</c:v>
                </c:pt>
                <c:pt idx="3776">
                  <c:v>42103.733217592591</c:v>
                </c:pt>
                <c:pt idx="3777">
                  <c:v>42103.733275462961</c:v>
                </c:pt>
                <c:pt idx="3778">
                  <c:v>42103.73333333333</c:v>
                </c:pt>
                <c:pt idx="3779">
                  <c:v>42103.733391203707</c:v>
                </c:pt>
                <c:pt idx="3780">
                  <c:v>42103.733437499999</c:v>
                </c:pt>
                <c:pt idx="3781">
                  <c:v>42103.733495370368</c:v>
                </c:pt>
                <c:pt idx="3782">
                  <c:v>42103.733553240738</c:v>
                </c:pt>
                <c:pt idx="3783">
                  <c:v>42103.733599537038</c:v>
                </c:pt>
                <c:pt idx="3784">
                  <c:v>42103.733657407407</c:v>
                </c:pt>
                <c:pt idx="3785">
                  <c:v>42103.733715277776</c:v>
                </c:pt>
                <c:pt idx="3786">
                  <c:v>42103.733773148146</c:v>
                </c:pt>
                <c:pt idx="3787">
                  <c:v>42103.733819444446</c:v>
                </c:pt>
                <c:pt idx="3788">
                  <c:v>42103.733877314815</c:v>
                </c:pt>
                <c:pt idx="3789">
                  <c:v>42103.733935185184</c:v>
                </c:pt>
                <c:pt idx="3790">
                  <c:v>42103.733993055554</c:v>
                </c:pt>
                <c:pt idx="3791">
                  <c:v>42103.734039351853</c:v>
                </c:pt>
                <c:pt idx="3792">
                  <c:v>42103.734097222223</c:v>
                </c:pt>
                <c:pt idx="3793">
                  <c:v>42103.734155092592</c:v>
                </c:pt>
                <c:pt idx="3794">
                  <c:v>42103.734201388892</c:v>
                </c:pt>
                <c:pt idx="3795">
                  <c:v>42103.734259259261</c:v>
                </c:pt>
                <c:pt idx="3796">
                  <c:v>42103.734317129631</c:v>
                </c:pt>
                <c:pt idx="3797">
                  <c:v>42103.734375</c:v>
                </c:pt>
                <c:pt idx="3798">
                  <c:v>42103.7344212963</c:v>
                </c:pt>
                <c:pt idx="3799">
                  <c:v>42103.734479166669</c:v>
                </c:pt>
                <c:pt idx="3800">
                  <c:v>42103.734537037039</c:v>
                </c:pt>
                <c:pt idx="3801">
                  <c:v>42103.734594907408</c:v>
                </c:pt>
                <c:pt idx="3802">
                  <c:v>42103.7346412037</c:v>
                </c:pt>
                <c:pt idx="3803">
                  <c:v>42103.734699074077</c:v>
                </c:pt>
                <c:pt idx="3804">
                  <c:v>42103.734756944446</c:v>
                </c:pt>
                <c:pt idx="3805">
                  <c:v>42103.734803240739</c:v>
                </c:pt>
                <c:pt idx="3806">
                  <c:v>42103.734861111108</c:v>
                </c:pt>
                <c:pt idx="3807">
                  <c:v>42103.734918981485</c:v>
                </c:pt>
                <c:pt idx="3808">
                  <c:v>42103.734976851854</c:v>
                </c:pt>
                <c:pt idx="3809">
                  <c:v>42103.735023148147</c:v>
                </c:pt>
                <c:pt idx="3810">
                  <c:v>42103.735081018516</c:v>
                </c:pt>
                <c:pt idx="3811">
                  <c:v>42103.735138888886</c:v>
                </c:pt>
                <c:pt idx="3812">
                  <c:v>42103.735196759262</c:v>
                </c:pt>
                <c:pt idx="3813">
                  <c:v>42103.735243055555</c:v>
                </c:pt>
                <c:pt idx="3814">
                  <c:v>42103.735300925924</c:v>
                </c:pt>
                <c:pt idx="3815">
                  <c:v>42103.735358796293</c:v>
                </c:pt>
                <c:pt idx="3816">
                  <c:v>42103.735405092593</c:v>
                </c:pt>
                <c:pt idx="3817">
                  <c:v>42103.735462962963</c:v>
                </c:pt>
                <c:pt idx="3818">
                  <c:v>42103.735520833332</c:v>
                </c:pt>
                <c:pt idx="3819">
                  <c:v>42103.735578703701</c:v>
                </c:pt>
                <c:pt idx="3820">
                  <c:v>42103.735625000001</c:v>
                </c:pt>
                <c:pt idx="3821">
                  <c:v>42103.735682870371</c:v>
                </c:pt>
                <c:pt idx="3822">
                  <c:v>42103.73574074074</c:v>
                </c:pt>
                <c:pt idx="3823">
                  <c:v>42103.735798611109</c:v>
                </c:pt>
                <c:pt idx="3824">
                  <c:v>42103.735844907409</c:v>
                </c:pt>
                <c:pt idx="3825">
                  <c:v>42103.735902777778</c:v>
                </c:pt>
                <c:pt idx="3826">
                  <c:v>42103.735960648148</c:v>
                </c:pt>
                <c:pt idx="3827">
                  <c:v>42103.736006944448</c:v>
                </c:pt>
                <c:pt idx="3828">
                  <c:v>42103.736064814817</c:v>
                </c:pt>
                <c:pt idx="3829">
                  <c:v>42103.736122685186</c:v>
                </c:pt>
                <c:pt idx="3830">
                  <c:v>42103.736180555556</c:v>
                </c:pt>
                <c:pt idx="3831">
                  <c:v>42103.736226851855</c:v>
                </c:pt>
                <c:pt idx="3832">
                  <c:v>42103.736284722225</c:v>
                </c:pt>
                <c:pt idx="3833">
                  <c:v>42103.736342592594</c:v>
                </c:pt>
                <c:pt idx="3834">
                  <c:v>42103.736400462964</c:v>
                </c:pt>
                <c:pt idx="3835">
                  <c:v>42103.736446759256</c:v>
                </c:pt>
                <c:pt idx="3836">
                  <c:v>42103.736504629633</c:v>
                </c:pt>
                <c:pt idx="3837">
                  <c:v>42103.736562500002</c:v>
                </c:pt>
                <c:pt idx="3838">
                  <c:v>42103.736620370371</c:v>
                </c:pt>
                <c:pt idx="3839">
                  <c:v>42103.736666666664</c:v>
                </c:pt>
                <c:pt idx="3840">
                  <c:v>42103.736724537041</c:v>
                </c:pt>
                <c:pt idx="3841">
                  <c:v>42103.73678240741</c:v>
                </c:pt>
                <c:pt idx="3842">
                  <c:v>42103.736840277779</c:v>
                </c:pt>
                <c:pt idx="3843">
                  <c:v>42103.736886574072</c:v>
                </c:pt>
                <c:pt idx="3844">
                  <c:v>42103.736944444441</c:v>
                </c:pt>
                <c:pt idx="3845">
                  <c:v>42103.737002314818</c:v>
                </c:pt>
                <c:pt idx="3846">
                  <c:v>42103.737060185187</c:v>
                </c:pt>
                <c:pt idx="3847">
                  <c:v>42103.73710648148</c:v>
                </c:pt>
                <c:pt idx="3848">
                  <c:v>42103.737164351849</c:v>
                </c:pt>
                <c:pt idx="3849">
                  <c:v>42103.737222222226</c:v>
                </c:pt>
                <c:pt idx="3850">
                  <c:v>42103.737268518518</c:v>
                </c:pt>
                <c:pt idx="3851">
                  <c:v>42103.737326388888</c:v>
                </c:pt>
                <c:pt idx="3852">
                  <c:v>42103.737384259257</c:v>
                </c:pt>
                <c:pt idx="3853">
                  <c:v>42103.737442129626</c:v>
                </c:pt>
                <c:pt idx="3854">
                  <c:v>42103.737488425926</c:v>
                </c:pt>
                <c:pt idx="3855">
                  <c:v>42103.737546296295</c:v>
                </c:pt>
                <c:pt idx="3856">
                  <c:v>42103.737604166665</c:v>
                </c:pt>
                <c:pt idx="3857">
                  <c:v>42103.737650462965</c:v>
                </c:pt>
                <c:pt idx="3858">
                  <c:v>42103.737708333334</c:v>
                </c:pt>
                <c:pt idx="3859">
                  <c:v>42103.737766203703</c:v>
                </c:pt>
                <c:pt idx="3860">
                  <c:v>42103.737824074073</c:v>
                </c:pt>
                <c:pt idx="3861">
                  <c:v>42103.737870370373</c:v>
                </c:pt>
                <c:pt idx="3862">
                  <c:v>42103.737928240742</c:v>
                </c:pt>
                <c:pt idx="3863">
                  <c:v>42103.737986111111</c:v>
                </c:pt>
                <c:pt idx="3864">
                  <c:v>42103.738043981481</c:v>
                </c:pt>
                <c:pt idx="3865">
                  <c:v>42103.73809027778</c:v>
                </c:pt>
                <c:pt idx="3866">
                  <c:v>42103.73814814815</c:v>
                </c:pt>
                <c:pt idx="3867">
                  <c:v>42103.738206018519</c:v>
                </c:pt>
                <c:pt idx="3868">
                  <c:v>42103.738263888888</c:v>
                </c:pt>
                <c:pt idx="3869">
                  <c:v>42103.738310185188</c:v>
                </c:pt>
                <c:pt idx="3870">
                  <c:v>42103.738368055558</c:v>
                </c:pt>
                <c:pt idx="3871">
                  <c:v>42103.738425925927</c:v>
                </c:pt>
                <c:pt idx="3872">
                  <c:v>42103.73847222222</c:v>
                </c:pt>
                <c:pt idx="3873">
                  <c:v>42103.738530092596</c:v>
                </c:pt>
                <c:pt idx="3874">
                  <c:v>42103.738587962966</c:v>
                </c:pt>
                <c:pt idx="3875">
                  <c:v>42103.738645833335</c:v>
                </c:pt>
                <c:pt idx="3876">
                  <c:v>42103.738692129627</c:v>
                </c:pt>
                <c:pt idx="3877">
                  <c:v>42103.738749999997</c:v>
                </c:pt>
                <c:pt idx="3878">
                  <c:v>42103.738807870373</c:v>
                </c:pt>
                <c:pt idx="3879">
                  <c:v>42103.738865740743</c:v>
                </c:pt>
                <c:pt idx="3880">
                  <c:v>42103.738912037035</c:v>
                </c:pt>
                <c:pt idx="3881">
                  <c:v>42103.738969907405</c:v>
                </c:pt>
                <c:pt idx="3882">
                  <c:v>42103.739027777781</c:v>
                </c:pt>
                <c:pt idx="3883">
                  <c:v>42103.739074074074</c:v>
                </c:pt>
                <c:pt idx="3884">
                  <c:v>42103.739131944443</c:v>
                </c:pt>
                <c:pt idx="3885">
                  <c:v>42103.739189814813</c:v>
                </c:pt>
                <c:pt idx="3886">
                  <c:v>42103.739247685182</c:v>
                </c:pt>
                <c:pt idx="3887">
                  <c:v>42103.739293981482</c:v>
                </c:pt>
                <c:pt idx="3888">
                  <c:v>42103.739351851851</c:v>
                </c:pt>
                <c:pt idx="3889">
                  <c:v>42103.73940972222</c:v>
                </c:pt>
                <c:pt idx="3890">
                  <c:v>42103.73945601852</c:v>
                </c:pt>
                <c:pt idx="3891">
                  <c:v>42103.73951388889</c:v>
                </c:pt>
                <c:pt idx="3892">
                  <c:v>42103.739571759259</c:v>
                </c:pt>
                <c:pt idx="3893">
                  <c:v>42103.739629629628</c:v>
                </c:pt>
                <c:pt idx="3894">
                  <c:v>42103.739675925928</c:v>
                </c:pt>
                <c:pt idx="3895">
                  <c:v>42103.739733796298</c:v>
                </c:pt>
                <c:pt idx="3896">
                  <c:v>42103.739791666667</c:v>
                </c:pt>
                <c:pt idx="3897">
                  <c:v>42103.739849537036</c:v>
                </c:pt>
                <c:pt idx="3898">
                  <c:v>42103.739895833336</c:v>
                </c:pt>
                <c:pt idx="3899">
                  <c:v>42103.739953703705</c:v>
                </c:pt>
                <c:pt idx="3900">
                  <c:v>42103.740011574075</c:v>
                </c:pt>
                <c:pt idx="3901">
                  <c:v>42103.740069444444</c:v>
                </c:pt>
                <c:pt idx="3902">
                  <c:v>42103.740115740744</c:v>
                </c:pt>
                <c:pt idx="3903">
                  <c:v>42103.740173611113</c:v>
                </c:pt>
                <c:pt idx="3904">
                  <c:v>42103.740231481483</c:v>
                </c:pt>
                <c:pt idx="3905">
                  <c:v>42103.740277777775</c:v>
                </c:pt>
                <c:pt idx="3906">
                  <c:v>42103.740335648145</c:v>
                </c:pt>
                <c:pt idx="3907">
                  <c:v>42103.740393518521</c:v>
                </c:pt>
                <c:pt idx="3908">
                  <c:v>42103.740451388891</c:v>
                </c:pt>
                <c:pt idx="3909">
                  <c:v>42103.74050925926</c:v>
                </c:pt>
                <c:pt idx="3910">
                  <c:v>42103.740555555552</c:v>
                </c:pt>
                <c:pt idx="3911">
                  <c:v>42103.740613425929</c:v>
                </c:pt>
                <c:pt idx="3912">
                  <c:v>42103.740671296298</c:v>
                </c:pt>
                <c:pt idx="3913">
                  <c:v>42103.740717592591</c:v>
                </c:pt>
                <c:pt idx="3914">
                  <c:v>42103.74077546296</c:v>
                </c:pt>
                <c:pt idx="3915">
                  <c:v>42103.740833333337</c:v>
                </c:pt>
                <c:pt idx="3916">
                  <c:v>42103.740891203706</c:v>
                </c:pt>
                <c:pt idx="3917">
                  <c:v>42103.740937499999</c:v>
                </c:pt>
                <c:pt idx="3918">
                  <c:v>42103.740995370368</c:v>
                </c:pt>
                <c:pt idx="3919">
                  <c:v>42103.741053240738</c:v>
                </c:pt>
                <c:pt idx="3920">
                  <c:v>42103.741111111114</c:v>
                </c:pt>
                <c:pt idx="3921">
                  <c:v>42103.741157407407</c:v>
                </c:pt>
                <c:pt idx="3922">
                  <c:v>42103.741215277776</c:v>
                </c:pt>
                <c:pt idx="3923">
                  <c:v>42103.741273148145</c:v>
                </c:pt>
                <c:pt idx="3924">
                  <c:v>42103.741319444445</c:v>
                </c:pt>
                <c:pt idx="3925">
                  <c:v>42103.741377314815</c:v>
                </c:pt>
                <c:pt idx="3926">
                  <c:v>42103.741435185184</c:v>
                </c:pt>
                <c:pt idx="3927">
                  <c:v>42103.741493055553</c:v>
                </c:pt>
                <c:pt idx="3928">
                  <c:v>42103.741539351853</c:v>
                </c:pt>
                <c:pt idx="3929">
                  <c:v>42103.741597222222</c:v>
                </c:pt>
                <c:pt idx="3930">
                  <c:v>42103.741655092592</c:v>
                </c:pt>
                <c:pt idx="3931">
                  <c:v>42103.741712962961</c:v>
                </c:pt>
                <c:pt idx="3932">
                  <c:v>42103.741759259261</c:v>
                </c:pt>
                <c:pt idx="3933">
                  <c:v>42103.74181712963</c:v>
                </c:pt>
                <c:pt idx="3934">
                  <c:v>42103.741875</c:v>
                </c:pt>
                <c:pt idx="3935">
                  <c:v>42103.7419212963</c:v>
                </c:pt>
                <c:pt idx="3936">
                  <c:v>42103.741979166669</c:v>
                </c:pt>
                <c:pt idx="3937">
                  <c:v>42103.742037037038</c:v>
                </c:pt>
                <c:pt idx="3938">
                  <c:v>42103.742094907408</c:v>
                </c:pt>
                <c:pt idx="3939">
                  <c:v>42103.7421412037</c:v>
                </c:pt>
                <c:pt idx="3940">
                  <c:v>42103.742199074077</c:v>
                </c:pt>
                <c:pt idx="3941">
                  <c:v>42103.742256944446</c:v>
                </c:pt>
                <c:pt idx="3942">
                  <c:v>42103.742314814815</c:v>
                </c:pt>
                <c:pt idx="3943">
                  <c:v>42103.742361111108</c:v>
                </c:pt>
                <c:pt idx="3944">
                  <c:v>42103.742418981485</c:v>
                </c:pt>
                <c:pt idx="3945">
                  <c:v>42103.742476851854</c:v>
                </c:pt>
                <c:pt idx="3946">
                  <c:v>42103.742523148147</c:v>
                </c:pt>
                <c:pt idx="3947">
                  <c:v>42103.742581018516</c:v>
                </c:pt>
                <c:pt idx="3948">
                  <c:v>42103.742638888885</c:v>
                </c:pt>
                <c:pt idx="3949">
                  <c:v>42103.742696759262</c:v>
                </c:pt>
                <c:pt idx="3950">
                  <c:v>42103.742743055554</c:v>
                </c:pt>
                <c:pt idx="3951">
                  <c:v>42103.742800925924</c:v>
                </c:pt>
                <c:pt idx="3952">
                  <c:v>42103.742858796293</c:v>
                </c:pt>
                <c:pt idx="3953">
                  <c:v>42103.74291666667</c:v>
                </c:pt>
                <c:pt idx="3954">
                  <c:v>42103.742962962962</c:v>
                </c:pt>
                <c:pt idx="3955">
                  <c:v>42103.743020833332</c:v>
                </c:pt>
                <c:pt idx="3956">
                  <c:v>42103.743078703701</c:v>
                </c:pt>
                <c:pt idx="3957">
                  <c:v>42103.743125000001</c:v>
                </c:pt>
                <c:pt idx="3958">
                  <c:v>42103.74318287037</c:v>
                </c:pt>
                <c:pt idx="3959">
                  <c:v>42103.74324074074</c:v>
                </c:pt>
                <c:pt idx="3960">
                  <c:v>42103.743298611109</c:v>
                </c:pt>
                <c:pt idx="3961">
                  <c:v>42103.743344907409</c:v>
                </c:pt>
                <c:pt idx="3962">
                  <c:v>42103.743402777778</c:v>
                </c:pt>
                <c:pt idx="3963">
                  <c:v>42103.743460648147</c:v>
                </c:pt>
                <c:pt idx="3964">
                  <c:v>42103.743518518517</c:v>
                </c:pt>
                <c:pt idx="3965">
                  <c:v>42103.743564814817</c:v>
                </c:pt>
                <c:pt idx="3966">
                  <c:v>42103.743622685186</c:v>
                </c:pt>
                <c:pt idx="3967">
                  <c:v>42103.743680555555</c:v>
                </c:pt>
                <c:pt idx="3968">
                  <c:v>42103.743726851855</c:v>
                </c:pt>
                <c:pt idx="3969">
                  <c:v>42103.743784722225</c:v>
                </c:pt>
                <c:pt idx="3970">
                  <c:v>42103.743842592594</c:v>
                </c:pt>
                <c:pt idx="3971">
                  <c:v>42103.743900462963</c:v>
                </c:pt>
                <c:pt idx="3972">
                  <c:v>42103.743946759256</c:v>
                </c:pt>
                <c:pt idx="3973">
                  <c:v>42103.744004629632</c:v>
                </c:pt>
                <c:pt idx="3974">
                  <c:v>42103.744062500002</c:v>
                </c:pt>
                <c:pt idx="3975">
                  <c:v>42103.744120370371</c:v>
                </c:pt>
                <c:pt idx="3976">
                  <c:v>42103.744166666664</c:v>
                </c:pt>
                <c:pt idx="3977">
                  <c:v>42103.74422453704</c:v>
                </c:pt>
                <c:pt idx="3978">
                  <c:v>42103.74428240741</c:v>
                </c:pt>
                <c:pt idx="3979">
                  <c:v>42103.744340277779</c:v>
                </c:pt>
                <c:pt idx="3980">
                  <c:v>42103.744386574072</c:v>
                </c:pt>
                <c:pt idx="3981">
                  <c:v>42103.744444444441</c:v>
                </c:pt>
                <c:pt idx="3982">
                  <c:v>42103.744502314818</c:v>
                </c:pt>
                <c:pt idx="3983">
                  <c:v>42103.744560185187</c:v>
                </c:pt>
                <c:pt idx="3984">
                  <c:v>42103.744606481479</c:v>
                </c:pt>
                <c:pt idx="3985">
                  <c:v>42103.744664351849</c:v>
                </c:pt>
                <c:pt idx="3986">
                  <c:v>42103.744722222225</c:v>
                </c:pt>
                <c:pt idx="3987">
                  <c:v>42103.744780092595</c:v>
                </c:pt>
                <c:pt idx="3988">
                  <c:v>42103.744826388887</c:v>
                </c:pt>
                <c:pt idx="3989">
                  <c:v>42103.744884259257</c:v>
                </c:pt>
                <c:pt idx="3990">
                  <c:v>42103.744942129626</c:v>
                </c:pt>
                <c:pt idx="3991">
                  <c:v>42103.744988425926</c:v>
                </c:pt>
                <c:pt idx="3992">
                  <c:v>42103.745046296295</c:v>
                </c:pt>
                <c:pt idx="3993">
                  <c:v>42103.745104166665</c:v>
                </c:pt>
                <c:pt idx="3994">
                  <c:v>42103.745162037034</c:v>
                </c:pt>
                <c:pt idx="3995">
                  <c:v>42103.745208333334</c:v>
                </c:pt>
                <c:pt idx="3996">
                  <c:v>42103.745266203703</c:v>
                </c:pt>
                <c:pt idx="3997">
                  <c:v>42103.745324074072</c:v>
                </c:pt>
                <c:pt idx="3998">
                  <c:v>42103.745381944442</c:v>
                </c:pt>
                <c:pt idx="3999">
                  <c:v>42103.745428240742</c:v>
                </c:pt>
                <c:pt idx="4000">
                  <c:v>42103.745486111111</c:v>
                </c:pt>
                <c:pt idx="4001">
                  <c:v>42103.74554398148</c:v>
                </c:pt>
                <c:pt idx="4002">
                  <c:v>42103.74559027778</c:v>
                </c:pt>
                <c:pt idx="4003">
                  <c:v>42103.745648148149</c:v>
                </c:pt>
                <c:pt idx="4004">
                  <c:v>42103.745706018519</c:v>
                </c:pt>
                <c:pt idx="4005">
                  <c:v>42103.745763888888</c:v>
                </c:pt>
                <c:pt idx="4006">
                  <c:v>42103.745810185188</c:v>
                </c:pt>
                <c:pt idx="4007">
                  <c:v>42103.745868055557</c:v>
                </c:pt>
                <c:pt idx="4008">
                  <c:v>42103.745925925927</c:v>
                </c:pt>
                <c:pt idx="4009">
                  <c:v>42103.745983796296</c:v>
                </c:pt>
                <c:pt idx="4010">
                  <c:v>42103.746030092596</c:v>
                </c:pt>
                <c:pt idx="4011">
                  <c:v>42103.746087962965</c:v>
                </c:pt>
                <c:pt idx="4012">
                  <c:v>42103.746145833335</c:v>
                </c:pt>
                <c:pt idx="4013">
                  <c:v>42103.746192129627</c:v>
                </c:pt>
                <c:pt idx="4014">
                  <c:v>42103.746249999997</c:v>
                </c:pt>
                <c:pt idx="4015">
                  <c:v>42103.746307870373</c:v>
                </c:pt>
                <c:pt idx="4016">
                  <c:v>42103.746365740742</c:v>
                </c:pt>
                <c:pt idx="4017">
                  <c:v>42103.746412037035</c:v>
                </c:pt>
                <c:pt idx="4018">
                  <c:v>42103.746469907404</c:v>
                </c:pt>
                <c:pt idx="4019">
                  <c:v>42103.746527777781</c:v>
                </c:pt>
                <c:pt idx="4020">
                  <c:v>42103.74658564815</c:v>
                </c:pt>
                <c:pt idx="4021">
                  <c:v>42103.746631944443</c:v>
                </c:pt>
                <c:pt idx="4022">
                  <c:v>42103.746689814812</c:v>
                </c:pt>
                <c:pt idx="4023">
                  <c:v>42103.746747685182</c:v>
                </c:pt>
                <c:pt idx="4024">
                  <c:v>42103.746793981481</c:v>
                </c:pt>
                <c:pt idx="4025">
                  <c:v>42103.746851851851</c:v>
                </c:pt>
                <c:pt idx="4026">
                  <c:v>42103.74690972222</c:v>
                </c:pt>
                <c:pt idx="4027">
                  <c:v>42103.746967592589</c:v>
                </c:pt>
                <c:pt idx="4028">
                  <c:v>42103.747013888889</c:v>
                </c:pt>
                <c:pt idx="4029">
                  <c:v>42103.747071759259</c:v>
                </c:pt>
                <c:pt idx="4030">
                  <c:v>42103.747129629628</c:v>
                </c:pt>
                <c:pt idx="4031">
                  <c:v>42103.747187499997</c:v>
                </c:pt>
                <c:pt idx="4032">
                  <c:v>42103.747233796297</c:v>
                </c:pt>
                <c:pt idx="4033">
                  <c:v>42103.747291666667</c:v>
                </c:pt>
                <c:pt idx="4034">
                  <c:v>42103.747349537036</c:v>
                </c:pt>
                <c:pt idx="4035">
                  <c:v>42103.747395833336</c:v>
                </c:pt>
                <c:pt idx="4036">
                  <c:v>42103.747453703705</c:v>
                </c:pt>
                <c:pt idx="4037">
                  <c:v>42103.747511574074</c:v>
                </c:pt>
                <c:pt idx="4038">
                  <c:v>42103.747569444444</c:v>
                </c:pt>
                <c:pt idx="4039">
                  <c:v>42103.747615740744</c:v>
                </c:pt>
                <c:pt idx="4040">
                  <c:v>42103.747673611113</c:v>
                </c:pt>
                <c:pt idx="4041">
                  <c:v>42103.747731481482</c:v>
                </c:pt>
                <c:pt idx="4042">
                  <c:v>42103.747789351852</c:v>
                </c:pt>
                <c:pt idx="4043">
                  <c:v>42103.747835648152</c:v>
                </c:pt>
                <c:pt idx="4044">
                  <c:v>42103.747893518521</c:v>
                </c:pt>
                <c:pt idx="4045">
                  <c:v>42103.74795138889</c:v>
                </c:pt>
                <c:pt idx="4046">
                  <c:v>42103.747997685183</c:v>
                </c:pt>
                <c:pt idx="4047">
                  <c:v>42103.748055555552</c:v>
                </c:pt>
                <c:pt idx="4048">
                  <c:v>42103.748113425929</c:v>
                </c:pt>
                <c:pt idx="4049">
                  <c:v>42103.748171296298</c:v>
                </c:pt>
                <c:pt idx="4050">
                  <c:v>42103.748217592591</c:v>
                </c:pt>
                <c:pt idx="4051">
                  <c:v>42103.74827546296</c:v>
                </c:pt>
                <c:pt idx="4052">
                  <c:v>42103.748333333337</c:v>
                </c:pt>
                <c:pt idx="4053">
                  <c:v>42103.748391203706</c:v>
                </c:pt>
                <c:pt idx="4054">
                  <c:v>42103.748437499999</c:v>
                </c:pt>
                <c:pt idx="4055">
                  <c:v>42103.748495370368</c:v>
                </c:pt>
                <c:pt idx="4056">
                  <c:v>42103.748553240737</c:v>
                </c:pt>
                <c:pt idx="4057">
                  <c:v>42103.748611111114</c:v>
                </c:pt>
                <c:pt idx="4058">
                  <c:v>42103.748657407406</c:v>
                </c:pt>
                <c:pt idx="4059">
                  <c:v>42103.748715277776</c:v>
                </c:pt>
                <c:pt idx="4060">
                  <c:v>42103.748773148145</c:v>
                </c:pt>
                <c:pt idx="4061">
                  <c:v>42103.748831018522</c:v>
                </c:pt>
                <c:pt idx="4062">
                  <c:v>42103.748877314814</c:v>
                </c:pt>
                <c:pt idx="4063">
                  <c:v>42103.748935185184</c:v>
                </c:pt>
                <c:pt idx="4064">
                  <c:v>42103.748993055553</c:v>
                </c:pt>
                <c:pt idx="4065">
                  <c:v>42103.749050925922</c:v>
                </c:pt>
                <c:pt idx="4066">
                  <c:v>42103.749097222222</c:v>
                </c:pt>
                <c:pt idx="4067">
                  <c:v>42103.749155092592</c:v>
                </c:pt>
                <c:pt idx="4068">
                  <c:v>42103.749212962961</c:v>
                </c:pt>
                <c:pt idx="4069">
                  <c:v>42103.749259259261</c:v>
                </c:pt>
                <c:pt idx="4070">
                  <c:v>42103.74931712963</c:v>
                </c:pt>
                <c:pt idx="4071">
                  <c:v>42103.749374999999</c:v>
                </c:pt>
                <c:pt idx="4072">
                  <c:v>42103.749432870369</c:v>
                </c:pt>
                <c:pt idx="4073">
                  <c:v>42103.749479166669</c:v>
                </c:pt>
                <c:pt idx="4074">
                  <c:v>42103.749537037038</c:v>
                </c:pt>
                <c:pt idx="4075">
                  <c:v>42103.749594907407</c:v>
                </c:pt>
                <c:pt idx="4076">
                  <c:v>42103.749652777777</c:v>
                </c:pt>
                <c:pt idx="4077">
                  <c:v>42103.749699074076</c:v>
                </c:pt>
                <c:pt idx="4078">
                  <c:v>42103.749756944446</c:v>
                </c:pt>
                <c:pt idx="4079">
                  <c:v>42103.749814814815</c:v>
                </c:pt>
                <c:pt idx="4080">
                  <c:v>42103.749861111108</c:v>
                </c:pt>
                <c:pt idx="4081">
                  <c:v>42103.749918981484</c:v>
                </c:pt>
                <c:pt idx="4082">
                  <c:v>42103.749976851854</c:v>
                </c:pt>
                <c:pt idx="4083">
                  <c:v>42103.750034722223</c:v>
                </c:pt>
                <c:pt idx="4084">
                  <c:v>42103.750081018516</c:v>
                </c:pt>
                <c:pt idx="4085">
                  <c:v>42103.750138888892</c:v>
                </c:pt>
                <c:pt idx="4086">
                  <c:v>42103.750196759262</c:v>
                </c:pt>
                <c:pt idx="4087">
                  <c:v>42103.750254629631</c:v>
                </c:pt>
                <c:pt idx="4088">
                  <c:v>42103.750300925924</c:v>
                </c:pt>
                <c:pt idx="4089">
                  <c:v>42103.750358796293</c:v>
                </c:pt>
                <c:pt idx="4090">
                  <c:v>42103.750416666669</c:v>
                </c:pt>
                <c:pt idx="4091">
                  <c:v>42103.750462962962</c:v>
                </c:pt>
                <c:pt idx="4092">
                  <c:v>42103.750520833331</c:v>
                </c:pt>
                <c:pt idx="4093">
                  <c:v>42103.750578703701</c:v>
                </c:pt>
                <c:pt idx="4094">
                  <c:v>42103.750636574077</c:v>
                </c:pt>
                <c:pt idx="4095">
                  <c:v>42103.75068287037</c:v>
                </c:pt>
                <c:pt idx="4096">
                  <c:v>42103.750740740739</c:v>
                </c:pt>
                <c:pt idx="4097">
                  <c:v>42103.750798611109</c:v>
                </c:pt>
                <c:pt idx="4098">
                  <c:v>42103.750856481478</c:v>
                </c:pt>
                <c:pt idx="4099">
                  <c:v>42103.750902777778</c:v>
                </c:pt>
                <c:pt idx="4100">
                  <c:v>42103.750960648147</c:v>
                </c:pt>
                <c:pt idx="4101">
                  <c:v>42103.751018518517</c:v>
                </c:pt>
                <c:pt idx="4102">
                  <c:v>42103.751064814816</c:v>
                </c:pt>
                <c:pt idx="4103">
                  <c:v>42103.751122685186</c:v>
                </c:pt>
                <c:pt idx="4104">
                  <c:v>42103.751180555555</c:v>
                </c:pt>
                <c:pt idx="4105">
                  <c:v>42103.751238425924</c:v>
                </c:pt>
                <c:pt idx="4106">
                  <c:v>42103.751284722224</c:v>
                </c:pt>
                <c:pt idx="4107">
                  <c:v>42103.751342592594</c:v>
                </c:pt>
                <c:pt idx="4108">
                  <c:v>42103.751400462963</c:v>
                </c:pt>
                <c:pt idx="4109">
                  <c:v>42103.751458333332</c:v>
                </c:pt>
                <c:pt idx="4110">
                  <c:v>42103.751504629632</c:v>
                </c:pt>
                <c:pt idx="4111">
                  <c:v>42103.751562500001</c:v>
                </c:pt>
                <c:pt idx="4112">
                  <c:v>42103.751620370371</c:v>
                </c:pt>
                <c:pt idx="4113">
                  <c:v>42103.751666666663</c:v>
                </c:pt>
                <c:pt idx="4114">
                  <c:v>42103.75172453704</c:v>
                </c:pt>
                <c:pt idx="4115">
                  <c:v>42103.751782407409</c:v>
                </c:pt>
                <c:pt idx="4116">
                  <c:v>42103.751840277779</c:v>
                </c:pt>
                <c:pt idx="4117">
                  <c:v>42103.751886574071</c:v>
                </c:pt>
                <c:pt idx="4118">
                  <c:v>42103.751944444448</c:v>
                </c:pt>
                <c:pt idx="4119">
                  <c:v>42103.752002314817</c:v>
                </c:pt>
                <c:pt idx="4120">
                  <c:v>42103.752060185187</c:v>
                </c:pt>
                <c:pt idx="4121">
                  <c:v>42103.752106481479</c:v>
                </c:pt>
                <c:pt idx="4122">
                  <c:v>42103.752164351848</c:v>
                </c:pt>
                <c:pt idx="4123">
                  <c:v>42103.752222222225</c:v>
                </c:pt>
                <c:pt idx="4124">
                  <c:v>42103.752280092594</c:v>
                </c:pt>
                <c:pt idx="4125">
                  <c:v>42103.752326388887</c:v>
                </c:pt>
                <c:pt idx="4126">
                  <c:v>42103.752384259256</c:v>
                </c:pt>
                <c:pt idx="4127">
                  <c:v>42103.752442129633</c:v>
                </c:pt>
                <c:pt idx="4128">
                  <c:v>42103.752500000002</c:v>
                </c:pt>
                <c:pt idx="4129">
                  <c:v>42103.752546296295</c:v>
                </c:pt>
                <c:pt idx="4130">
                  <c:v>42103.752604166664</c:v>
                </c:pt>
                <c:pt idx="4131">
                  <c:v>42103.752662037034</c:v>
                </c:pt>
                <c:pt idx="4132">
                  <c:v>42103.75271990741</c:v>
                </c:pt>
                <c:pt idx="4133">
                  <c:v>42103.752766203703</c:v>
                </c:pt>
                <c:pt idx="4134">
                  <c:v>42103.752824074072</c:v>
                </c:pt>
                <c:pt idx="4135">
                  <c:v>42103.752881944441</c:v>
                </c:pt>
                <c:pt idx="4136">
                  <c:v>42103.752928240741</c:v>
                </c:pt>
                <c:pt idx="4137">
                  <c:v>42103.752986111111</c:v>
                </c:pt>
                <c:pt idx="4138">
                  <c:v>42103.75304398148</c:v>
                </c:pt>
                <c:pt idx="4139">
                  <c:v>42103.753101851849</c:v>
                </c:pt>
                <c:pt idx="4140">
                  <c:v>42103.753148148149</c:v>
                </c:pt>
                <c:pt idx="4141">
                  <c:v>42103.753206018519</c:v>
                </c:pt>
                <c:pt idx="4142">
                  <c:v>42103.753263888888</c:v>
                </c:pt>
                <c:pt idx="4143">
                  <c:v>42103.753321759257</c:v>
                </c:pt>
                <c:pt idx="4144">
                  <c:v>42103.753368055557</c:v>
                </c:pt>
                <c:pt idx="4145">
                  <c:v>42103.753425925926</c:v>
                </c:pt>
                <c:pt idx="4146">
                  <c:v>42103.753483796296</c:v>
                </c:pt>
                <c:pt idx="4147">
                  <c:v>42103.753530092596</c:v>
                </c:pt>
                <c:pt idx="4148">
                  <c:v>42103.753587962965</c:v>
                </c:pt>
                <c:pt idx="4149">
                  <c:v>42103.753645833334</c:v>
                </c:pt>
                <c:pt idx="4150">
                  <c:v>42103.753703703704</c:v>
                </c:pt>
                <c:pt idx="4151">
                  <c:v>42103.753750000003</c:v>
                </c:pt>
                <c:pt idx="4152">
                  <c:v>42103.753807870373</c:v>
                </c:pt>
                <c:pt idx="4153">
                  <c:v>42103.753865740742</c:v>
                </c:pt>
                <c:pt idx="4154">
                  <c:v>42103.753923611112</c:v>
                </c:pt>
                <c:pt idx="4155">
                  <c:v>42103.753969907404</c:v>
                </c:pt>
                <c:pt idx="4156">
                  <c:v>42103.754027777781</c:v>
                </c:pt>
                <c:pt idx="4157">
                  <c:v>42103.75408564815</c:v>
                </c:pt>
                <c:pt idx="4158">
                  <c:v>42103.754131944443</c:v>
                </c:pt>
                <c:pt idx="4159">
                  <c:v>42103.754189814812</c:v>
                </c:pt>
                <c:pt idx="4160">
                  <c:v>42103.754247685189</c:v>
                </c:pt>
                <c:pt idx="4161">
                  <c:v>42103.754305555558</c:v>
                </c:pt>
                <c:pt idx="4162">
                  <c:v>42103.754351851851</c:v>
                </c:pt>
                <c:pt idx="4163">
                  <c:v>42103.75440972222</c:v>
                </c:pt>
                <c:pt idx="4164">
                  <c:v>42103.754467592589</c:v>
                </c:pt>
                <c:pt idx="4165">
                  <c:v>42103.754525462966</c:v>
                </c:pt>
                <c:pt idx="4166">
                  <c:v>42103.754571759258</c:v>
                </c:pt>
                <c:pt idx="4167">
                  <c:v>42103.754629629628</c:v>
                </c:pt>
                <c:pt idx="4168">
                  <c:v>42103.754687499997</c:v>
                </c:pt>
                <c:pt idx="4169">
                  <c:v>42103.754733796297</c:v>
                </c:pt>
                <c:pt idx="4170">
                  <c:v>42103.754791666666</c:v>
                </c:pt>
                <c:pt idx="4171">
                  <c:v>42103.754849537036</c:v>
                </c:pt>
                <c:pt idx="4172">
                  <c:v>42103.754907407405</c:v>
                </c:pt>
                <c:pt idx="4173">
                  <c:v>42103.754953703705</c:v>
                </c:pt>
                <c:pt idx="4174">
                  <c:v>42103.755011574074</c:v>
                </c:pt>
                <c:pt idx="4175">
                  <c:v>42103.755069444444</c:v>
                </c:pt>
                <c:pt idx="4176">
                  <c:v>42103.755127314813</c:v>
                </c:pt>
                <c:pt idx="4177">
                  <c:v>42103.755173611113</c:v>
                </c:pt>
                <c:pt idx="4178">
                  <c:v>42103.755231481482</c:v>
                </c:pt>
                <c:pt idx="4179">
                  <c:v>42103.755289351851</c:v>
                </c:pt>
                <c:pt idx="4180">
                  <c:v>42103.755335648151</c:v>
                </c:pt>
                <c:pt idx="4181">
                  <c:v>42103.755393518521</c:v>
                </c:pt>
                <c:pt idx="4182">
                  <c:v>42103.75545138889</c:v>
                </c:pt>
                <c:pt idx="4183">
                  <c:v>42103.755509259259</c:v>
                </c:pt>
                <c:pt idx="4184">
                  <c:v>42103.755555555559</c:v>
                </c:pt>
                <c:pt idx="4185">
                  <c:v>42103.755613425928</c:v>
                </c:pt>
                <c:pt idx="4186">
                  <c:v>42103.755671296298</c:v>
                </c:pt>
                <c:pt idx="4187">
                  <c:v>42103.755729166667</c:v>
                </c:pt>
                <c:pt idx="4188">
                  <c:v>42103.75577546296</c:v>
                </c:pt>
                <c:pt idx="4189">
                  <c:v>42103.755833333336</c:v>
                </c:pt>
                <c:pt idx="4190">
                  <c:v>42103.755891203706</c:v>
                </c:pt>
                <c:pt idx="4191">
                  <c:v>42103.755937499998</c:v>
                </c:pt>
                <c:pt idx="4192">
                  <c:v>42103.755995370368</c:v>
                </c:pt>
                <c:pt idx="4193">
                  <c:v>42103.756053240744</c:v>
                </c:pt>
                <c:pt idx="4194">
                  <c:v>42103.756111111114</c:v>
                </c:pt>
                <c:pt idx="4195">
                  <c:v>42103.756157407406</c:v>
                </c:pt>
                <c:pt idx="4196">
                  <c:v>42103.756215277775</c:v>
                </c:pt>
                <c:pt idx="4197">
                  <c:v>42103.756273148145</c:v>
                </c:pt>
                <c:pt idx="4198">
                  <c:v>42103.756331018521</c:v>
                </c:pt>
                <c:pt idx="4199">
                  <c:v>42103.756377314814</c:v>
                </c:pt>
                <c:pt idx="4200">
                  <c:v>42103.756435185183</c:v>
                </c:pt>
                <c:pt idx="4201">
                  <c:v>42103.756493055553</c:v>
                </c:pt>
                <c:pt idx="4202">
                  <c:v>42103.756550925929</c:v>
                </c:pt>
                <c:pt idx="4203">
                  <c:v>42103.756597222222</c:v>
                </c:pt>
                <c:pt idx="4204">
                  <c:v>42103.756655092591</c:v>
                </c:pt>
                <c:pt idx="4205">
                  <c:v>42103.756712962961</c:v>
                </c:pt>
                <c:pt idx="4206">
                  <c:v>42103.75677083333</c:v>
                </c:pt>
                <c:pt idx="4207">
                  <c:v>42103.75681712963</c:v>
                </c:pt>
                <c:pt idx="4208">
                  <c:v>42103.756874999999</c:v>
                </c:pt>
                <c:pt idx="4209">
                  <c:v>42103.756932870368</c:v>
                </c:pt>
                <c:pt idx="4210">
                  <c:v>42103.756990740738</c:v>
                </c:pt>
                <c:pt idx="4211">
                  <c:v>42103.757037037038</c:v>
                </c:pt>
                <c:pt idx="4212">
                  <c:v>42103.757094907407</c:v>
                </c:pt>
                <c:pt idx="4213">
                  <c:v>42103.757152777776</c:v>
                </c:pt>
                <c:pt idx="4214">
                  <c:v>42103.757199074076</c:v>
                </c:pt>
                <c:pt idx="4215">
                  <c:v>42103.757256944446</c:v>
                </c:pt>
                <c:pt idx="4216">
                  <c:v>42103.757314814815</c:v>
                </c:pt>
                <c:pt idx="4217">
                  <c:v>42103.757372685184</c:v>
                </c:pt>
                <c:pt idx="4218">
                  <c:v>42103.757418981484</c:v>
                </c:pt>
                <c:pt idx="4219">
                  <c:v>42103.757476851853</c:v>
                </c:pt>
                <c:pt idx="4220">
                  <c:v>42103.757534722223</c:v>
                </c:pt>
                <c:pt idx="4221">
                  <c:v>42103.757592592592</c:v>
                </c:pt>
                <c:pt idx="4222">
                  <c:v>42103.757638888892</c:v>
                </c:pt>
                <c:pt idx="4223">
                  <c:v>42103.757696759261</c:v>
                </c:pt>
                <c:pt idx="4224">
                  <c:v>42103.757754629631</c:v>
                </c:pt>
                <c:pt idx="4225">
                  <c:v>42103.757800925923</c:v>
                </c:pt>
                <c:pt idx="4226">
                  <c:v>42103.7578587963</c:v>
                </c:pt>
                <c:pt idx="4227">
                  <c:v>42103.757916666669</c:v>
                </c:pt>
                <c:pt idx="4228">
                  <c:v>42103.757974537039</c:v>
                </c:pt>
                <c:pt idx="4229">
                  <c:v>42103.758020833331</c:v>
                </c:pt>
                <c:pt idx="4230">
                  <c:v>42103.7580787037</c:v>
                </c:pt>
                <c:pt idx="4231">
                  <c:v>42103.758136574077</c:v>
                </c:pt>
                <c:pt idx="4232">
                  <c:v>42103.758194444446</c:v>
                </c:pt>
                <c:pt idx="4233">
                  <c:v>42103.758240740739</c:v>
                </c:pt>
                <c:pt idx="4234">
                  <c:v>42103.758298611108</c:v>
                </c:pt>
                <c:pt idx="4235">
                  <c:v>42103.758356481485</c:v>
                </c:pt>
                <c:pt idx="4236">
                  <c:v>42103.758402777778</c:v>
                </c:pt>
                <c:pt idx="4237">
                  <c:v>42103.758460648147</c:v>
                </c:pt>
                <c:pt idx="4238">
                  <c:v>42103.758518518516</c:v>
                </c:pt>
                <c:pt idx="4239">
                  <c:v>42103.758576388886</c:v>
                </c:pt>
                <c:pt idx="4240">
                  <c:v>42103.758622685185</c:v>
                </c:pt>
                <c:pt idx="4241">
                  <c:v>42103.758680555555</c:v>
                </c:pt>
                <c:pt idx="4242">
                  <c:v>42103.758738425924</c:v>
                </c:pt>
                <c:pt idx="4243">
                  <c:v>42103.758796296293</c:v>
                </c:pt>
                <c:pt idx="4244">
                  <c:v>42103.758842592593</c:v>
                </c:pt>
                <c:pt idx="4245">
                  <c:v>42103.758900462963</c:v>
                </c:pt>
                <c:pt idx="4246">
                  <c:v>42103.758958333332</c:v>
                </c:pt>
                <c:pt idx="4247">
                  <c:v>42103.759016203701</c:v>
                </c:pt>
                <c:pt idx="4248">
                  <c:v>42103.759062500001</c:v>
                </c:pt>
                <c:pt idx="4249">
                  <c:v>42103.759120370371</c:v>
                </c:pt>
                <c:pt idx="4250">
                  <c:v>42103.75917824074</c:v>
                </c:pt>
                <c:pt idx="4251">
                  <c:v>42103.75922453704</c:v>
                </c:pt>
                <c:pt idx="4252">
                  <c:v>42103.759282407409</c:v>
                </c:pt>
                <c:pt idx="4253">
                  <c:v>42103.759340277778</c:v>
                </c:pt>
                <c:pt idx="4254">
                  <c:v>42103.759398148148</c:v>
                </c:pt>
                <c:pt idx="4255">
                  <c:v>42103.759444444448</c:v>
                </c:pt>
                <c:pt idx="4256">
                  <c:v>42103.759502314817</c:v>
                </c:pt>
                <c:pt idx="4257">
                  <c:v>42103.759560185186</c:v>
                </c:pt>
                <c:pt idx="4258">
                  <c:v>42103.759606481479</c:v>
                </c:pt>
                <c:pt idx="4259">
                  <c:v>42103.759664351855</c:v>
                </c:pt>
                <c:pt idx="4260">
                  <c:v>42103.759722222225</c:v>
                </c:pt>
                <c:pt idx="4261">
                  <c:v>42103.759780092594</c:v>
                </c:pt>
                <c:pt idx="4262">
                  <c:v>42103.759826388887</c:v>
                </c:pt>
                <c:pt idx="4263">
                  <c:v>42103.759884259256</c:v>
                </c:pt>
                <c:pt idx="4264">
                  <c:v>42103.759942129633</c:v>
                </c:pt>
                <c:pt idx="4265">
                  <c:v>42103.76</c:v>
                </c:pt>
                <c:pt idx="4266">
                  <c:v>42103.760046296295</c:v>
                </c:pt>
                <c:pt idx="4267">
                  <c:v>42103.760104166664</c:v>
                </c:pt>
                <c:pt idx="4268">
                  <c:v>42103.760162037041</c:v>
                </c:pt>
                <c:pt idx="4269">
                  <c:v>42103.76021990741</c:v>
                </c:pt>
                <c:pt idx="4270">
                  <c:v>42103.760266203702</c:v>
                </c:pt>
                <c:pt idx="4271">
                  <c:v>42103.760324074072</c:v>
                </c:pt>
                <c:pt idx="4272">
                  <c:v>42103.760381944441</c:v>
                </c:pt>
                <c:pt idx="4273">
                  <c:v>42103.760439814818</c:v>
                </c:pt>
                <c:pt idx="4274">
                  <c:v>42103.76048611111</c:v>
                </c:pt>
                <c:pt idx="4275">
                  <c:v>42103.76054398148</c:v>
                </c:pt>
                <c:pt idx="4276">
                  <c:v>42103.760601851849</c:v>
                </c:pt>
                <c:pt idx="4277">
                  <c:v>42103.760659722226</c:v>
                </c:pt>
                <c:pt idx="4278">
                  <c:v>42103.760706018518</c:v>
                </c:pt>
                <c:pt idx="4279">
                  <c:v>42103.760763888888</c:v>
                </c:pt>
                <c:pt idx="4280">
                  <c:v>42103.760821759257</c:v>
                </c:pt>
                <c:pt idx="4281">
                  <c:v>42103.760868055557</c:v>
                </c:pt>
                <c:pt idx="4282">
                  <c:v>42103.760925925926</c:v>
                </c:pt>
                <c:pt idx="4283">
                  <c:v>42103.760983796295</c:v>
                </c:pt>
                <c:pt idx="4284">
                  <c:v>42103.761041666665</c:v>
                </c:pt>
                <c:pt idx="4285">
                  <c:v>42103.761087962965</c:v>
                </c:pt>
                <c:pt idx="4286">
                  <c:v>42103.761145833334</c:v>
                </c:pt>
                <c:pt idx="4287">
                  <c:v>42103.761203703703</c:v>
                </c:pt>
                <c:pt idx="4288">
                  <c:v>42103.761261574073</c:v>
                </c:pt>
                <c:pt idx="4289">
                  <c:v>42103.761307870373</c:v>
                </c:pt>
                <c:pt idx="4290">
                  <c:v>42103.761365740742</c:v>
                </c:pt>
                <c:pt idx="4291">
                  <c:v>42103.761423611111</c:v>
                </c:pt>
                <c:pt idx="4292">
                  <c:v>42103.761469907404</c:v>
                </c:pt>
                <c:pt idx="4293">
                  <c:v>42103.76152777778</c:v>
                </c:pt>
                <c:pt idx="4294">
                  <c:v>42103.76158564815</c:v>
                </c:pt>
                <c:pt idx="4295">
                  <c:v>42103.761643518519</c:v>
                </c:pt>
                <c:pt idx="4296">
                  <c:v>42103.761689814812</c:v>
                </c:pt>
                <c:pt idx="4297">
                  <c:v>42103.761747685188</c:v>
                </c:pt>
                <c:pt idx="4298">
                  <c:v>42103.761805555558</c:v>
                </c:pt>
                <c:pt idx="4299">
                  <c:v>42103.761863425927</c:v>
                </c:pt>
                <c:pt idx="4300">
                  <c:v>42103.76190972222</c:v>
                </c:pt>
                <c:pt idx="4301">
                  <c:v>42103.761967592596</c:v>
                </c:pt>
                <c:pt idx="4302">
                  <c:v>42103.762025462966</c:v>
                </c:pt>
                <c:pt idx="4303">
                  <c:v>42103.762071759258</c:v>
                </c:pt>
                <c:pt idx="4304">
                  <c:v>42103.762129629627</c:v>
                </c:pt>
                <c:pt idx="4305">
                  <c:v>42103.762187499997</c:v>
                </c:pt>
                <c:pt idx="4306">
                  <c:v>42103.762245370373</c:v>
                </c:pt>
                <c:pt idx="4307">
                  <c:v>42103.762291666666</c:v>
                </c:pt>
                <c:pt idx="4308">
                  <c:v>42103.762349537035</c:v>
                </c:pt>
                <c:pt idx="4309">
                  <c:v>42103.762407407405</c:v>
                </c:pt>
                <c:pt idx="4310">
                  <c:v>42103.762465277781</c:v>
                </c:pt>
                <c:pt idx="4311">
                  <c:v>42103.762511574074</c:v>
                </c:pt>
                <c:pt idx="4312">
                  <c:v>42103.762569444443</c:v>
                </c:pt>
                <c:pt idx="4313">
                  <c:v>42103.762627314813</c:v>
                </c:pt>
                <c:pt idx="4314">
                  <c:v>42103.762673611112</c:v>
                </c:pt>
                <c:pt idx="4315">
                  <c:v>42103.762731481482</c:v>
                </c:pt>
                <c:pt idx="4316">
                  <c:v>42103.762789351851</c:v>
                </c:pt>
                <c:pt idx="4317">
                  <c:v>42103.76284722222</c:v>
                </c:pt>
                <c:pt idx="4318">
                  <c:v>42103.76289351852</c:v>
                </c:pt>
                <c:pt idx="4319">
                  <c:v>42103.76295138889</c:v>
                </c:pt>
                <c:pt idx="4320">
                  <c:v>42103.763009259259</c:v>
                </c:pt>
                <c:pt idx="4321">
                  <c:v>42103.763067129628</c:v>
                </c:pt>
                <c:pt idx="4322">
                  <c:v>42103.763113425928</c:v>
                </c:pt>
                <c:pt idx="4323">
                  <c:v>42103.763171296298</c:v>
                </c:pt>
                <c:pt idx="4324">
                  <c:v>42103.763229166667</c:v>
                </c:pt>
                <c:pt idx="4325">
                  <c:v>42103.763275462959</c:v>
                </c:pt>
                <c:pt idx="4326">
                  <c:v>42103.763333333336</c:v>
                </c:pt>
                <c:pt idx="4327">
                  <c:v>42103.763391203705</c:v>
                </c:pt>
                <c:pt idx="4328">
                  <c:v>42103.763449074075</c:v>
                </c:pt>
                <c:pt idx="4329">
                  <c:v>42103.763495370367</c:v>
                </c:pt>
                <c:pt idx="4330">
                  <c:v>42103.763553240744</c:v>
                </c:pt>
                <c:pt idx="4331">
                  <c:v>42103.763611111113</c:v>
                </c:pt>
                <c:pt idx="4332">
                  <c:v>42103.763668981483</c:v>
                </c:pt>
                <c:pt idx="4333">
                  <c:v>42103.763715277775</c:v>
                </c:pt>
                <c:pt idx="4334">
                  <c:v>42103.763773148145</c:v>
                </c:pt>
                <c:pt idx="4335">
                  <c:v>42103.763831018521</c:v>
                </c:pt>
                <c:pt idx="4336">
                  <c:v>42103.763877314814</c:v>
                </c:pt>
                <c:pt idx="4337">
                  <c:v>42103.763935185183</c:v>
                </c:pt>
                <c:pt idx="4338">
                  <c:v>42103.763993055552</c:v>
                </c:pt>
                <c:pt idx="4339">
                  <c:v>42103.764050925929</c:v>
                </c:pt>
                <c:pt idx="4340">
                  <c:v>42103.764097222222</c:v>
                </c:pt>
                <c:pt idx="4341">
                  <c:v>42103.764155092591</c:v>
                </c:pt>
                <c:pt idx="4342">
                  <c:v>42103.76421296296</c:v>
                </c:pt>
                <c:pt idx="4343">
                  <c:v>42103.764270833337</c:v>
                </c:pt>
                <c:pt idx="4344">
                  <c:v>42103.764317129629</c:v>
                </c:pt>
                <c:pt idx="4345">
                  <c:v>42103.764374999999</c:v>
                </c:pt>
                <c:pt idx="4346">
                  <c:v>42103.764432870368</c:v>
                </c:pt>
                <c:pt idx="4347">
                  <c:v>42103.764490740738</c:v>
                </c:pt>
                <c:pt idx="4348">
                  <c:v>42103.764537037037</c:v>
                </c:pt>
                <c:pt idx="4349">
                  <c:v>42103.764594907407</c:v>
                </c:pt>
                <c:pt idx="4350">
                  <c:v>42103.764652777776</c:v>
                </c:pt>
                <c:pt idx="4351">
                  <c:v>42103.764710648145</c:v>
                </c:pt>
                <c:pt idx="4352">
                  <c:v>42103.764756944445</c:v>
                </c:pt>
                <c:pt idx="4353">
                  <c:v>42103.764814814815</c:v>
                </c:pt>
                <c:pt idx="4354">
                  <c:v>42103.764872685184</c:v>
                </c:pt>
                <c:pt idx="4355">
                  <c:v>42103.764930555553</c:v>
                </c:pt>
                <c:pt idx="4356">
                  <c:v>42103.764976851853</c:v>
                </c:pt>
                <c:pt idx="4357">
                  <c:v>42103.765034722222</c:v>
                </c:pt>
                <c:pt idx="4358">
                  <c:v>42103.765092592592</c:v>
                </c:pt>
                <c:pt idx="4359">
                  <c:v>42103.765138888892</c:v>
                </c:pt>
                <c:pt idx="4360">
                  <c:v>42103.765196759261</c:v>
                </c:pt>
                <c:pt idx="4361">
                  <c:v>42103.76525462963</c:v>
                </c:pt>
                <c:pt idx="4362">
                  <c:v>42103.7653125</c:v>
                </c:pt>
                <c:pt idx="4363">
                  <c:v>42103.7653587963</c:v>
                </c:pt>
                <c:pt idx="4364">
                  <c:v>42103.765416666669</c:v>
                </c:pt>
                <c:pt idx="4365">
                  <c:v>42103.765474537038</c:v>
                </c:pt>
                <c:pt idx="4366">
                  <c:v>42103.765532407408</c:v>
                </c:pt>
                <c:pt idx="4367">
                  <c:v>42103.7655787037</c:v>
                </c:pt>
                <c:pt idx="4368">
                  <c:v>42103.765636574077</c:v>
                </c:pt>
                <c:pt idx="4369">
                  <c:v>42103.765694444446</c:v>
                </c:pt>
                <c:pt idx="4370">
                  <c:v>42103.765740740739</c:v>
                </c:pt>
                <c:pt idx="4371">
                  <c:v>42103.765798611108</c:v>
                </c:pt>
                <c:pt idx="4372">
                  <c:v>42103.765856481485</c:v>
                </c:pt>
                <c:pt idx="4373">
                  <c:v>42103.765914351854</c:v>
                </c:pt>
                <c:pt idx="4374">
                  <c:v>42103.765960648147</c:v>
                </c:pt>
                <c:pt idx="4375">
                  <c:v>42103.766018518516</c:v>
                </c:pt>
                <c:pt idx="4376">
                  <c:v>42103.766076388885</c:v>
                </c:pt>
                <c:pt idx="4377">
                  <c:v>42103.766134259262</c:v>
                </c:pt>
                <c:pt idx="4378">
                  <c:v>42103.766180555554</c:v>
                </c:pt>
                <c:pt idx="4379">
                  <c:v>42103.766238425924</c:v>
                </c:pt>
                <c:pt idx="4380">
                  <c:v>42103.766296296293</c:v>
                </c:pt>
                <c:pt idx="4381">
                  <c:v>42103.766342592593</c:v>
                </c:pt>
                <c:pt idx="4382">
                  <c:v>42103.766400462962</c:v>
                </c:pt>
                <c:pt idx="4383">
                  <c:v>42103.766458333332</c:v>
                </c:pt>
                <c:pt idx="4384">
                  <c:v>42103.766516203701</c:v>
                </c:pt>
                <c:pt idx="4385">
                  <c:v>42103.766562500001</c:v>
                </c:pt>
                <c:pt idx="4386">
                  <c:v>42103.76662037037</c:v>
                </c:pt>
                <c:pt idx="4387">
                  <c:v>42103.76667824074</c:v>
                </c:pt>
                <c:pt idx="4388">
                  <c:v>42103.766736111109</c:v>
                </c:pt>
                <c:pt idx="4389">
                  <c:v>42103.766782407409</c:v>
                </c:pt>
                <c:pt idx="4390">
                  <c:v>42103.766840277778</c:v>
                </c:pt>
                <c:pt idx="4391">
                  <c:v>42103.766898148147</c:v>
                </c:pt>
                <c:pt idx="4392">
                  <c:v>42103.766956018517</c:v>
                </c:pt>
                <c:pt idx="4393">
                  <c:v>42103.767002314817</c:v>
                </c:pt>
                <c:pt idx="4394">
                  <c:v>42103.767060185186</c:v>
                </c:pt>
                <c:pt idx="4395">
                  <c:v>42103.767118055555</c:v>
                </c:pt>
                <c:pt idx="4396">
                  <c:v>42103.767164351855</c:v>
                </c:pt>
                <c:pt idx="4397">
                  <c:v>42103.767222222225</c:v>
                </c:pt>
                <c:pt idx="4398">
                  <c:v>42103.767280092594</c:v>
                </c:pt>
                <c:pt idx="4399">
                  <c:v>42103.767337962963</c:v>
                </c:pt>
                <c:pt idx="4400">
                  <c:v>42103.767384259256</c:v>
                </c:pt>
                <c:pt idx="4401">
                  <c:v>42103.767442129632</c:v>
                </c:pt>
                <c:pt idx="4402">
                  <c:v>42103.767500000002</c:v>
                </c:pt>
                <c:pt idx="4403">
                  <c:v>42103.767546296294</c:v>
                </c:pt>
                <c:pt idx="4404">
                  <c:v>42103.767604166664</c:v>
                </c:pt>
                <c:pt idx="4405">
                  <c:v>42103.76766203704</c:v>
                </c:pt>
                <c:pt idx="4406">
                  <c:v>42103.76771990741</c:v>
                </c:pt>
                <c:pt idx="4407">
                  <c:v>42103.767766203702</c:v>
                </c:pt>
                <c:pt idx="4408">
                  <c:v>42103.767824074072</c:v>
                </c:pt>
                <c:pt idx="4409">
                  <c:v>42103.767881944441</c:v>
                </c:pt>
                <c:pt idx="4410">
                  <c:v>42103.767939814818</c:v>
                </c:pt>
                <c:pt idx="4411">
                  <c:v>42103.76798611111</c:v>
                </c:pt>
                <c:pt idx="4412">
                  <c:v>42103.768043981479</c:v>
                </c:pt>
                <c:pt idx="4413">
                  <c:v>42103.768101851849</c:v>
                </c:pt>
                <c:pt idx="4414">
                  <c:v>42103.768159722225</c:v>
                </c:pt>
                <c:pt idx="4415">
                  <c:v>42103.768206018518</c:v>
                </c:pt>
                <c:pt idx="4416">
                  <c:v>42103.768263888887</c:v>
                </c:pt>
                <c:pt idx="4417">
                  <c:v>42103.768321759257</c:v>
                </c:pt>
                <c:pt idx="4418">
                  <c:v>42103.768379629626</c:v>
                </c:pt>
                <c:pt idx="4419">
                  <c:v>42103.768425925926</c:v>
                </c:pt>
                <c:pt idx="4420">
                  <c:v>42103.768483796295</c:v>
                </c:pt>
                <c:pt idx="4421">
                  <c:v>42103.768541666665</c:v>
                </c:pt>
                <c:pt idx="4422">
                  <c:v>42103.768587962964</c:v>
                </c:pt>
                <c:pt idx="4423">
                  <c:v>42103.768645833334</c:v>
                </c:pt>
                <c:pt idx="4424">
                  <c:v>42103.768703703703</c:v>
                </c:pt>
                <c:pt idx="4425">
                  <c:v>42103.768761574072</c:v>
                </c:pt>
                <c:pt idx="4426">
                  <c:v>42103.768807870372</c:v>
                </c:pt>
                <c:pt idx="4427">
                  <c:v>42103.768865740742</c:v>
                </c:pt>
                <c:pt idx="4428">
                  <c:v>42103.768923611111</c:v>
                </c:pt>
                <c:pt idx="4429">
                  <c:v>42103.76898148148</c:v>
                </c:pt>
                <c:pt idx="4430">
                  <c:v>42103.76902777778</c:v>
                </c:pt>
                <c:pt idx="4431">
                  <c:v>42103.769085648149</c:v>
                </c:pt>
                <c:pt idx="4432">
                  <c:v>42103.769143518519</c:v>
                </c:pt>
                <c:pt idx="4433">
                  <c:v>42103.769189814811</c:v>
                </c:pt>
                <c:pt idx="4434">
                  <c:v>42103.769247685188</c:v>
                </c:pt>
                <c:pt idx="4435">
                  <c:v>42103.769305555557</c:v>
                </c:pt>
                <c:pt idx="4436">
                  <c:v>42103.769363425927</c:v>
                </c:pt>
                <c:pt idx="4437">
                  <c:v>42103.769409722219</c:v>
                </c:pt>
                <c:pt idx="4438">
                  <c:v>42103.769467592596</c:v>
                </c:pt>
                <c:pt idx="4439">
                  <c:v>42103.769525462965</c:v>
                </c:pt>
                <c:pt idx="4440">
                  <c:v>42103.769583333335</c:v>
                </c:pt>
                <c:pt idx="4441">
                  <c:v>42103.769629629627</c:v>
                </c:pt>
                <c:pt idx="4442">
                  <c:v>42103.769687499997</c:v>
                </c:pt>
                <c:pt idx="4443">
                  <c:v>42103.769745370373</c:v>
                </c:pt>
                <c:pt idx="4444">
                  <c:v>42103.769791666666</c:v>
                </c:pt>
                <c:pt idx="4445">
                  <c:v>42103.769849537035</c:v>
                </c:pt>
                <c:pt idx="4446">
                  <c:v>42103.769907407404</c:v>
                </c:pt>
                <c:pt idx="4447">
                  <c:v>42103.769965277781</c:v>
                </c:pt>
                <c:pt idx="4448">
                  <c:v>42103.770011574074</c:v>
                </c:pt>
                <c:pt idx="4449">
                  <c:v>42103.770069444443</c:v>
                </c:pt>
                <c:pt idx="4450">
                  <c:v>42103.770127314812</c:v>
                </c:pt>
                <c:pt idx="4451">
                  <c:v>42103.770185185182</c:v>
                </c:pt>
                <c:pt idx="4452">
                  <c:v>42103.770231481481</c:v>
                </c:pt>
                <c:pt idx="4453">
                  <c:v>42103.770289351851</c:v>
                </c:pt>
                <c:pt idx="4454">
                  <c:v>42103.77034722222</c:v>
                </c:pt>
                <c:pt idx="4455">
                  <c:v>42103.77039351852</c:v>
                </c:pt>
                <c:pt idx="4456">
                  <c:v>42103.770451388889</c:v>
                </c:pt>
                <c:pt idx="4457">
                  <c:v>42103.770509259259</c:v>
                </c:pt>
                <c:pt idx="4458">
                  <c:v>42103.770567129628</c:v>
                </c:pt>
                <c:pt idx="4459">
                  <c:v>42103.770613425928</c:v>
                </c:pt>
                <c:pt idx="4460">
                  <c:v>42103.770671296297</c:v>
                </c:pt>
                <c:pt idx="4461">
                  <c:v>42103.770729166667</c:v>
                </c:pt>
                <c:pt idx="4462">
                  <c:v>42103.770787037036</c:v>
                </c:pt>
                <c:pt idx="4463">
                  <c:v>42103.770833333336</c:v>
                </c:pt>
                <c:pt idx="4464">
                  <c:v>42103.770891203705</c:v>
                </c:pt>
                <c:pt idx="4465">
                  <c:v>42103.770949074074</c:v>
                </c:pt>
                <c:pt idx="4466">
                  <c:v>42103.770995370367</c:v>
                </c:pt>
                <c:pt idx="4467">
                  <c:v>42103.771053240744</c:v>
                </c:pt>
                <c:pt idx="4468">
                  <c:v>42103.771111111113</c:v>
                </c:pt>
                <c:pt idx="4469">
                  <c:v>42103.771168981482</c:v>
                </c:pt>
                <c:pt idx="4470">
                  <c:v>42103.771215277775</c:v>
                </c:pt>
                <c:pt idx="4471">
                  <c:v>42103.771273148152</c:v>
                </c:pt>
                <c:pt idx="4472">
                  <c:v>42103.771331018521</c:v>
                </c:pt>
                <c:pt idx="4473">
                  <c:v>42103.77138888889</c:v>
                </c:pt>
                <c:pt idx="4474">
                  <c:v>42103.771435185183</c:v>
                </c:pt>
                <c:pt idx="4475">
                  <c:v>42103.771493055552</c:v>
                </c:pt>
                <c:pt idx="4476">
                  <c:v>42103.771550925929</c:v>
                </c:pt>
                <c:pt idx="4477">
                  <c:v>42103.771597222221</c:v>
                </c:pt>
                <c:pt idx="4478">
                  <c:v>42103.771655092591</c:v>
                </c:pt>
                <c:pt idx="4479">
                  <c:v>42103.77171296296</c:v>
                </c:pt>
                <c:pt idx="4480">
                  <c:v>42103.771770833337</c:v>
                </c:pt>
                <c:pt idx="4481">
                  <c:v>42103.771817129629</c:v>
                </c:pt>
                <c:pt idx="4482">
                  <c:v>42103.771874999999</c:v>
                </c:pt>
                <c:pt idx="4483">
                  <c:v>42103.771932870368</c:v>
                </c:pt>
                <c:pt idx="4484">
                  <c:v>42103.771990740737</c:v>
                </c:pt>
                <c:pt idx="4485">
                  <c:v>42103.772037037037</c:v>
                </c:pt>
                <c:pt idx="4486">
                  <c:v>42103.772094907406</c:v>
                </c:pt>
                <c:pt idx="4487">
                  <c:v>42103.772152777776</c:v>
                </c:pt>
                <c:pt idx="4488">
                  <c:v>42103.772199074076</c:v>
                </c:pt>
                <c:pt idx="4489">
                  <c:v>42103.772256944445</c:v>
                </c:pt>
                <c:pt idx="4490">
                  <c:v>42103.772314814814</c:v>
                </c:pt>
                <c:pt idx="4491">
                  <c:v>42103.772372685184</c:v>
                </c:pt>
                <c:pt idx="4492">
                  <c:v>42103.772418981483</c:v>
                </c:pt>
                <c:pt idx="4493">
                  <c:v>42103.772476851853</c:v>
                </c:pt>
                <c:pt idx="4494">
                  <c:v>42103.772534722222</c:v>
                </c:pt>
                <c:pt idx="4495">
                  <c:v>42103.772592592592</c:v>
                </c:pt>
                <c:pt idx="4496">
                  <c:v>42103.772638888891</c:v>
                </c:pt>
                <c:pt idx="4497">
                  <c:v>42103.772696759261</c:v>
                </c:pt>
                <c:pt idx="4498">
                  <c:v>42103.77275462963</c:v>
                </c:pt>
                <c:pt idx="4499">
                  <c:v>42103.772800925923</c:v>
                </c:pt>
                <c:pt idx="4500">
                  <c:v>42103.772858796299</c:v>
                </c:pt>
                <c:pt idx="4501">
                  <c:v>42103.772916666669</c:v>
                </c:pt>
                <c:pt idx="4502">
                  <c:v>42103.772974537038</c:v>
                </c:pt>
                <c:pt idx="4503">
                  <c:v>42103.773020833331</c:v>
                </c:pt>
                <c:pt idx="4504">
                  <c:v>42103.773078703707</c:v>
                </c:pt>
                <c:pt idx="4505">
                  <c:v>42103.773136574076</c:v>
                </c:pt>
                <c:pt idx="4506">
                  <c:v>42103.773194444446</c:v>
                </c:pt>
                <c:pt idx="4507">
                  <c:v>42103.773240740738</c:v>
                </c:pt>
                <c:pt idx="4508">
                  <c:v>42103.773298611108</c:v>
                </c:pt>
                <c:pt idx="4509">
                  <c:v>42103.773356481484</c:v>
                </c:pt>
                <c:pt idx="4510">
                  <c:v>42103.773414351854</c:v>
                </c:pt>
                <c:pt idx="4511">
                  <c:v>42103.773460648146</c:v>
                </c:pt>
                <c:pt idx="4512">
                  <c:v>42103.773518518516</c:v>
                </c:pt>
                <c:pt idx="4513">
                  <c:v>42103.773576388892</c:v>
                </c:pt>
                <c:pt idx="4514">
                  <c:v>42103.773622685185</c:v>
                </c:pt>
                <c:pt idx="4515">
                  <c:v>42103.773680555554</c:v>
                </c:pt>
                <c:pt idx="4516">
                  <c:v>42103.773738425924</c:v>
                </c:pt>
                <c:pt idx="4517">
                  <c:v>42103.773796296293</c:v>
                </c:pt>
                <c:pt idx="4518">
                  <c:v>42103.773842592593</c:v>
                </c:pt>
                <c:pt idx="4519">
                  <c:v>42103.773900462962</c:v>
                </c:pt>
                <c:pt idx="4520">
                  <c:v>42103.773958333331</c:v>
                </c:pt>
                <c:pt idx="4521">
                  <c:v>42103.774004629631</c:v>
                </c:pt>
                <c:pt idx="4522">
                  <c:v>42103.774062500001</c:v>
                </c:pt>
                <c:pt idx="4523">
                  <c:v>42103.77412037037</c:v>
                </c:pt>
                <c:pt idx="4524">
                  <c:v>42103.774178240739</c:v>
                </c:pt>
                <c:pt idx="4525">
                  <c:v>42103.774224537039</c:v>
                </c:pt>
                <c:pt idx="4526">
                  <c:v>42103.774282407408</c:v>
                </c:pt>
                <c:pt idx="4527">
                  <c:v>42103.774340277778</c:v>
                </c:pt>
                <c:pt idx="4528">
                  <c:v>42103.774398148147</c:v>
                </c:pt>
                <c:pt idx="4529">
                  <c:v>42103.774444444447</c:v>
                </c:pt>
                <c:pt idx="4530">
                  <c:v>42103.774502314816</c:v>
                </c:pt>
                <c:pt idx="4531">
                  <c:v>42103.774560185186</c:v>
                </c:pt>
                <c:pt idx="4532">
                  <c:v>42103.774618055555</c:v>
                </c:pt>
                <c:pt idx="4533">
                  <c:v>42103.774664351855</c:v>
                </c:pt>
                <c:pt idx="4534">
                  <c:v>42103.774722222224</c:v>
                </c:pt>
                <c:pt idx="4535">
                  <c:v>42103.774780092594</c:v>
                </c:pt>
                <c:pt idx="4536">
                  <c:v>42103.774826388886</c:v>
                </c:pt>
                <c:pt idx="4537">
                  <c:v>42103.774884259263</c:v>
                </c:pt>
                <c:pt idx="4538">
                  <c:v>42103.774942129632</c:v>
                </c:pt>
                <c:pt idx="4539">
                  <c:v>42103.775000000001</c:v>
                </c:pt>
                <c:pt idx="4540">
                  <c:v>42103.775046296294</c:v>
                </c:pt>
                <c:pt idx="4541">
                  <c:v>42103.775104166663</c:v>
                </c:pt>
                <c:pt idx="4542">
                  <c:v>42103.77516203704</c:v>
                </c:pt>
                <c:pt idx="4543">
                  <c:v>42103.775219907409</c:v>
                </c:pt>
                <c:pt idx="4544">
                  <c:v>42103.775266203702</c:v>
                </c:pt>
                <c:pt idx="4545">
                  <c:v>42103.775324074071</c:v>
                </c:pt>
                <c:pt idx="4546">
                  <c:v>42103.775381944448</c:v>
                </c:pt>
                <c:pt idx="4547">
                  <c:v>42103.77542824074</c:v>
                </c:pt>
                <c:pt idx="4548">
                  <c:v>42103.77548611111</c:v>
                </c:pt>
                <c:pt idx="4549">
                  <c:v>42103.775543981479</c:v>
                </c:pt>
                <c:pt idx="4550">
                  <c:v>42103.775601851848</c:v>
                </c:pt>
                <c:pt idx="4551">
                  <c:v>42103.775648148148</c:v>
                </c:pt>
                <c:pt idx="4552">
                  <c:v>42103.775706018518</c:v>
                </c:pt>
                <c:pt idx="4553">
                  <c:v>42103.775763888887</c:v>
                </c:pt>
                <c:pt idx="4554">
                  <c:v>42103.775821759256</c:v>
                </c:pt>
                <c:pt idx="4555">
                  <c:v>42103.775868055556</c:v>
                </c:pt>
                <c:pt idx="4556">
                  <c:v>42103.775925925926</c:v>
                </c:pt>
                <c:pt idx="4557">
                  <c:v>42103.775983796295</c:v>
                </c:pt>
                <c:pt idx="4558">
                  <c:v>42103.776030092595</c:v>
                </c:pt>
                <c:pt idx="4559">
                  <c:v>42103.776087962964</c:v>
                </c:pt>
                <c:pt idx="4560">
                  <c:v>42103.776145833333</c:v>
                </c:pt>
                <c:pt idx="4561">
                  <c:v>42103.776203703703</c:v>
                </c:pt>
                <c:pt idx="4562">
                  <c:v>42103.776250000003</c:v>
                </c:pt>
                <c:pt idx="4563">
                  <c:v>42103.776307870372</c:v>
                </c:pt>
                <c:pt idx="4564">
                  <c:v>42103.776365740741</c:v>
                </c:pt>
                <c:pt idx="4565">
                  <c:v>42103.776423611111</c:v>
                </c:pt>
                <c:pt idx="4566">
                  <c:v>42103.776469907411</c:v>
                </c:pt>
                <c:pt idx="4567">
                  <c:v>42103.77652777778</c:v>
                </c:pt>
                <c:pt idx="4568">
                  <c:v>42103.776585648149</c:v>
                </c:pt>
                <c:pt idx="4569">
                  <c:v>42103.776631944442</c:v>
                </c:pt>
                <c:pt idx="4570">
                  <c:v>42103.776689814818</c:v>
                </c:pt>
                <c:pt idx="4571">
                  <c:v>42103.776747685188</c:v>
                </c:pt>
                <c:pt idx="4572">
                  <c:v>42103.776805555557</c:v>
                </c:pt>
                <c:pt idx="4573">
                  <c:v>42103.77685185185</c:v>
                </c:pt>
                <c:pt idx="4574">
                  <c:v>42103.776909722219</c:v>
                </c:pt>
                <c:pt idx="4575">
                  <c:v>42103.776967592596</c:v>
                </c:pt>
                <c:pt idx="4576">
                  <c:v>42103.777025462965</c:v>
                </c:pt>
                <c:pt idx="4577">
                  <c:v>42103.777071759258</c:v>
                </c:pt>
                <c:pt idx="4578">
                  <c:v>42103.777129629627</c:v>
                </c:pt>
                <c:pt idx="4579">
                  <c:v>42103.777187500003</c:v>
                </c:pt>
                <c:pt idx="4580">
                  <c:v>42103.777233796296</c:v>
                </c:pt>
                <c:pt idx="4581">
                  <c:v>42103.777291666665</c:v>
                </c:pt>
                <c:pt idx="4582">
                  <c:v>42103.777349537035</c:v>
                </c:pt>
                <c:pt idx="4583">
                  <c:v>42103.777407407404</c:v>
                </c:pt>
                <c:pt idx="4584">
                  <c:v>42103.777453703704</c:v>
                </c:pt>
                <c:pt idx="4585">
                  <c:v>42103.777511574073</c:v>
                </c:pt>
                <c:pt idx="4586">
                  <c:v>42103.777569444443</c:v>
                </c:pt>
                <c:pt idx="4587">
                  <c:v>42103.777627314812</c:v>
                </c:pt>
                <c:pt idx="4588">
                  <c:v>42103.777673611112</c:v>
                </c:pt>
                <c:pt idx="4589">
                  <c:v>42103.777731481481</c:v>
                </c:pt>
                <c:pt idx="4590">
                  <c:v>42103.777789351851</c:v>
                </c:pt>
                <c:pt idx="4591">
                  <c:v>42103.77783564815</c:v>
                </c:pt>
                <c:pt idx="4592">
                  <c:v>42103.77789351852</c:v>
                </c:pt>
                <c:pt idx="4593">
                  <c:v>42103.777951388889</c:v>
                </c:pt>
                <c:pt idx="4594">
                  <c:v>42103.778009259258</c:v>
                </c:pt>
                <c:pt idx="4595">
                  <c:v>42103.778055555558</c:v>
                </c:pt>
                <c:pt idx="4596">
                  <c:v>42103.778113425928</c:v>
                </c:pt>
                <c:pt idx="4597">
                  <c:v>42103.778171296297</c:v>
                </c:pt>
                <c:pt idx="4598">
                  <c:v>42103.778229166666</c:v>
                </c:pt>
                <c:pt idx="4599">
                  <c:v>42103.778275462966</c:v>
                </c:pt>
                <c:pt idx="4600">
                  <c:v>42103.778333333335</c:v>
                </c:pt>
                <c:pt idx="4601">
                  <c:v>42103.778391203705</c:v>
                </c:pt>
                <c:pt idx="4602">
                  <c:v>42103.778437499997</c:v>
                </c:pt>
                <c:pt idx="4603">
                  <c:v>42103.778495370374</c:v>
                </c:pt>
                <c:pt idx="4604">
                  <c:v>42103.778553240743</c:v>
                </c:pt>
                <c:pt idx="4605">
                  <c:v>42103.778611111113</c:v>
                </c:pt>
                <c:pt idx="4606">
                  <c:v>42103.778657407405</c:v>
                </c:pt>
                <c:pt idx="4607">
                  <c:v>42103.778715277775</c:v>
                </c:pt>
                <c:pt idx="4608">
                  <c:v>42103.778773148151</c:v>
                </c:pt>
                <c:pt idx="4609">
                  <c:v>42103.778831018521</c:v>
                </c:pt>
                <c:pt idx="4610">
                  <c:v>42103.778877314813</c:v>
                </c:pt>
                <c:pt idx="4611">
                  <c:v>42103.778935185182</c:v>
                </c:pt>
                <c:pt idx="4612">
                  <c:v>42103.778993055559</c:v>
                </c:pt>
                <c:pt idx="4613">
                  <c:v>42103.779039351852</c:v>
                </c:pt>
                <c:pt idx="4614">
                  <c:v>42103.779097222221</c:v>
                </c:pt>
                <c:pt idx="4615">
                  <c:v>42103.77915509259</c:v>
                </c:pt>
                <c:pt idx="4616">
                  <c:v>42103.77921296296</c:v>
                </c:pt>
                <c:pt idx="4617">
                  <c:v>42103.77925925926</c:v>
                </c:pt>
                <c:pt idx="4618">
                  <c:v>42103.779317129629</c:v>
                </c:pt>
                <c:pt idx="4619">
                  <c:v>42103.779374999998</c:v>
                </c:pt>
                <c:pt idx="4620">
                  <c:v>42103.779432870368</c:v>
                </c:pt>
                <c:pt idx="4621">
                  <c:v>42103.779479166667</c:v>
                </c:pt>
                <c:pt idx="4622">
                  <c:v>42103.779537037037</c:v>
                </c:pt>
                <c:pt idx="4623">
                  <c:v>42103.779594907406</c:v>
                </c:pt>
                <c:pt idx="4624">
                  <c:v>42103.779641203706</c:v>
                </c:pt>
                <c:pt idx="4625">
                  <c:v>42103.779699074075</c:v>
                </c:pt>
                <c:pt idx="4626">
                  <c:v>42103.779756944445</c:v>
                </c:pt>
                <c:pt idx="4627">
                  <c:v>42103.779814814814</c:v>
                </c:pt>
                <c:pt idx="4628">
                  <c:v>42103.779861111114</c:v>
                </c:pt>
                <c:pt idx="4629">
                  <c:v>42103.779918981483</c:v>
                </c:pt>
                <c:pt idx="4630">
                  <c:v>42103.779976851853</c:v>
                </c:pt>
                <c:pt idx="4631">
                  <c:v>42103.780034722222</c:v>
                </c:pt>
                <c:pt idx="4632">
                  <c:v>42103.780081018522</c:v>
                </c:pt>
                <c:pt idx="4633">
                  <c:v>42103.780138888891</c:v>
                </c:pt>
                <c:pt idx="4634">
                  <c:v>42103.78019675926</c:v>
                </c:pt>
                <c:pt idx="4635">
                  <c:v>42103.780243055553</c:v>
                </c:pt>
                <c:pt idx="4636">
                  <c:v>42103.780300925922</c:v>
                </c:pt>
                <c:pt idx="4637">
                  <c:v>42103.780358796299</c:v>
                </c:pt>
                <c:pt idx="4638">
                  <c:v>42103.780416666668</c:v>
                </c:pt>
                <c:pt idx="4639">
                  <c:v>42103.780462962961</c:v>
                </c:pt>
                <c:pt idx="4640">
                  <c:v>42103.78052083333</c:v>
                </c:pt>
                <c:pt idx="4641">
                  <c:v>42103.780578703707</c:v>
                </c:pt>
                <c:pt idx="4642">
                  <c:v>42103.780636574076</c:v>
                </c:pt>
                <c:pt idx="4643">
                  <c:v>42103.780682870369</c:v>
                </c:pt>
                <c:pt idx="4644">
                  <c:v>42103.780740740738</c:v>
                </c:pt>
                <c:pt idx="4645">
                  <c:v>42103.780798611115</c:v>
                </c:pt>
                <c:pt idx="4646">
                  <c:v>42103.780844907407</c:v>
                </c:pt>
                <c:pt idx="4647">
                  <c:v>42103.780902777777</c:v>
                </c:pt>
                <c:pt idx="4648">
                  <c:v>42103.780960648146</c:v>
                </c:pt>
                <c:pt idx="4649">
                  <c:v>42103.781018518515</c:v>
                </c:pt>
                <c:pt idx="4650">
                  <c:v>42103.781064814815</c:v>
                </c:pt>
                <c:pt idx="4651">
                  <c:v>42103.781122685185</c:v>
                </c:pt>
                <c:pt idx="4652">
                  <c:v>42103.781180555554</c:v>
                </c:pt>
                <c:pt idx="4653">
                  <c:v>42103.781238425923</c:v>
                </c:pt>
                <c:pt idx="4654">
                  <c:v>42103.781284722223</c:v>
                </c:pt>
                <c:pt idx="4655">
                  <c:v>42103.781342592592</c:v>
                </c:pt>
                <c:pt idx="4656">
                  <c:v>42103.781400462962</c:v>
                </c:pt>
                <c:pt idx="4657">
                  <c:v>42103.781446759262</c:v>
                </c:pt>
                <c:pt idx="4658">
                  <c:v>42103.781504629631</c:v>
                </c:pt>
                <c:pt idx="4659">
                  <c:v>42103.7815625</c:v>
                </c:pt>
                <c:pt idx="4660">
                  <c:v>42103.78162037037</c:v>
                </c:pt>
                <c:pt idx="4661">
                  <c:v>42103.781666666669</c:v>
                </c:pt>
                <c:pt idx="4662">
                  <c:v>42103.781724537039</c:v>
                </c:pt>
                <c:pt idx="4663">
                  <c:v>42103.781782407408</c:v>
                </c:pt>
                <c:pt idx="4664">
                  <c:v>42103.781840277778</c:v>
                </c:pt>
                <c:pt idx="4665">
                  <c:v>42103.781886574077</c:v>
                </c:pt>
                <c:pt idx="4666">
                  <c:v>42103.781944444447</c:v>
                </c:pt>
                <c:pt idx="4667">
                  <c:v>42103.782002314816</c:v>
                </c:pt>
                <c:pt idx="4668">
                  <c:v>42103.782048611109</c:v>
                </c:pt>
                <c:pt idx="4669">
                  <c:v>42103.782106481478</c:v>
                </c:pt>
                <c:pt idx="4670">
                  <c:v>42103.782164351855</c:v>
                </c:pt>
                <c:pt idx="4671">
                  <c:v>42103.782222222224</c:v>
                </c:pt>
                <c:pt idx="4672">
                  <c:v>42103.782268518517</c:v>
                </c:pt>
                <c:pt idx="4673">
                  <c:v>42103.782326388886</c:v>
                </c:pt>
                <c:pt idx="4674">
                  <c:v>42103.782384259262</c:v>
                </c:pt>
                <c:pt idx="4675">
                  <c:v>42103.782442129632</c:v>
                </c:pt>
                <c:pt idx="4676">
                  <c:v>42103.782488425924</c:v>
                </c:pt>
                <c:pt idx="4677">
                  <c:v>42103.782546296294</c:v>
                </c:pt>
                <c:pt idx="4678">
                  <c:v>42103.782604166663</c:v>
                </c:pt>
                <c:pt idx="4679">
                  <c:v>42103.78266203704</c:v>
                </c:pt>
                <c:pt idx="4680">
                  <c:v>42103.782708333332</c:v>
                </c:pt>
                <c:pt idx="4681">
                  <c:v>42103.782766203702</c:v>
                </c:pt>
                <c:pt idx="4682">
                  <c:v>42103.782824074071</c:v>
                </c:pt>
                <c:pt idx="4683">
                  <c:v>42103.782870370371</c:v>
                </c:pt>
                <c:pt idx="4684">
                  <c:v>42103.78292824074</c:v>
                </c:pt>
                <c:pt idx="4685">
                  <c:v>42103.782986111109</c:v>
                </c:pt>
                <c:pt idx="4686">
                  <c:v>42103.783043981479</c:v>
                </c:pt>
                <c:pt idx="4687">
                  <c:v>42103.783090277779</c:v>
                </c:pt>
                <c:pt idx="4688">
                  <c:v>42103.783148148148</c:v>
                </c:pt>
                <c:pt idx="4689">
                  <c:v>42103.783206018517</c:v>
                </c:pt>
                <c:pt idx="4690">
                  <c:v>42103.783252314817</c:v>
                </c:pt>
                <c:pt idx="4691">
                  <c:v>42103.783310185187</c:v>
                </c:pt>
                <c:pt idx="4692">
                  <c:v>42103.783368055556</c:v>
                </c:pt>
                <c:pt idx="4693">
                  <c:v>42103.783425925925</c:v>
                </c:pt>
                <c:pt idx="4694">
                  <c:v>42103.783472222225</c:v>
                </c:pt>
                <c:pt idx="4695">
                  <c:v>42103.783530092594</c:v>
                </c:pt>
                <c:pt idx="4696">
                  <c:v>42103.783587962964</c:v>
                </c:pt>
                <c:pt idx="4697">
                  <c:v>42103.783645833333</c:v>
                </c:pt>
                <c:pt idx="4698">
                  <c:v>42103.783692129633</c:v>
                </c:pt>
                <c:pt idx="4699">
                  <c:v>42103.783750000002</c:v>
                </c:pt>
                <c:pt idx="4700">
                  <c:v>42103.783807870372</c:v>
                </c:pt>
                <c:pt idx="4701">
                  <c:v>42103.783865740741</c:v>
                </c:pt>
                <c:pt idx="4702">
                  <c:v>42103.783912037034</c:v>
                </c:pt>
                <c:pt idx="4703">
                  <c:v>42103.78396990741</c:v>
                </c:pt>
                <c:pt idx="4704">
                  <c:v>42103.78402777778</c:v>
                </c:pt>
                <c:pt idx="4705">
                  <c:v>42103.784074074072</c:v>
                </c:pt>
                <c:pt idx="4706">
                  <c:v>42103.784131944441</c:v>
                </c:pt>
                <c:pt idx="4707">
                  <c:v>42103.784189814818</c:v>
                </c:pt>
                <c:pt idx="4708">
                  <c:v>42103.784247685187</c:v>
                </c:pt>
                <c:pt idx="4709">
                  <c:v>42103.78429398148</c:v>
                </c:pt>
                <c:pt idx="4710">
                  <c:v>42103.784351851849</c:v>
                </c:pt>
                <c:pt idx="4711">
                  <c:v>42103.784409722219</c:v>
                </c:pt>
                <c:pt idx="4712">
                  <c:v>42103.784467592595</c:v>
                </c:pt>
                <c:pt idx="4713">
                  <c:v>42103.784513888888</c:v>
                </c:pt>
                <c:pt idx="4714">
                  <c:v>42103.784571759257</c:v>
                </c:pt>
                <c:pt idx="4715">
                  <c:v>42103.784629629627</c:v>
                </c:pt>
                <c:pt idx="4716">
                  <c:v>42103.784687500003</c:v>
                </c:pt>
                <c:pt idx="4717">
                  <c:v>42103.784733796296</c:v>
                </c:pt>
                <c:pt idx="4718">
                  <c:v>42103.784791666665</c:v>
                </c:pt>
                <c:pt idx="4719">
                  <c:v>42103.784849537034</c:v>
                </c:pt>
                <c:pt idx="4720">
                  <c:v>42103.784907407404</c:v>
                </c:pt>
                <c:pt idx="4721">
                  <c:v>42103.784953703704</c:v>
                </c:pt>
                <c:pt idx="4722">
                  <c:v>42103.785011574073</c:v>
                </c:pt>
                <c:pt idx="4723">
                  <c:v>42103.785069444442</c:v>
                </c:pt>
                <c:pt idx="4724">
                  <c:v>42103.785115740742</c:v>
                </c:pt>
                <c:pt idx="4725">
                  <c:v>42103.785173611112</c:v>
                </c:pt>
                <c:pt idx="4726">
                  <c:v>42103.785231481481</c:v>
                </c:pt>
                <c:pt idx="4727">
                  <c:v>42103.78528935185</c:v>
                </c:pt>
                <c:pt idx="4728">
                  <c:v>42103.78533564815</c:v>
                </c:pt>
                <c:pt idx="4729">
                  <c:v>42103.785393518519</c:v>
                </c:pt>
                <c:pt idx="4730">
                  <c:v>42103.785451388889</c:v>
                </c:pt>
                <c:pt idx="4731">
                  <c:v>42103.785509259258</c:v>
                </c:pt>
                <c:pt idx="4732">
                  <c:v>42103.785555555558</c:v>
                </c:pt>
                <c:pt idx="4733">
                  <c:v>42103.785613425927</c:v>
                </c:pt>
                <c:pt idx="4734">
                  <c:v>42103.785671296297</c:v>
                </c:pt>
                <c:pt idx="4735">
                  <c:v>42103.785717592589</c:v>
                </c:pt>
                <c:pt idx="4736">
                  <c:v>42103.785775462966</c:v>
                </c:pt>
                <c:pt idx="4737">
                  <c:v>42103.785833333335</c:v>
                </c:pt>
                <c:pt idx="4738">
                  <c:v>42103.785891203705</c:v>
                </c:pt>
                <c:pt idx="4739">
                  <c:v>42103.785937499997</c:v>
                </c:pt>
                <c:pt idx="4740">
                  <c:v>42103.785995370374</c:v>
                </c:pt>
                <c:pt idx="4741">
                  <c:v>42103.786053240743</c:v>
                </c:pt>
                <c:pt idx="4742">
                  <c:v>42103.786111111112</c:v>
                </c:pt>
                <c:pt idx="4743">
                  <c:v>42103.786157407405</c:v>
                </c:pt>
                <c:pt idx="4744">
                  <c:v>42103.786215277774</c:v>
                </c:pt>
                <c:pt idx="4745">
                  <c:v>42103.786273148151</c:v>
                </c:pt>
                <c:pt idx="4746">
                  <c:v>42103.786319444444</c:v>
                </c:pt>
                <c:pt idx="4747">
                  <c:v>42103.786377314813</c:v>
                </c:pt>
                <c:pt idx="4748">
                  <c:v>42103.786435185182</c:v>
                </c:pt>
                <c:pt idx="4749">
                  <c:v>42103.786493055559</c:v>
                </c:pt>
                <c:pt idx="4750">
                  <c:v>42103.786539351851</c:v>
                </c:pt>
                <c:pt idx="4751">
                  <c:v>42103.786597222221</c:v>
                </c:pt>
                <c:pt idx="4752">
                  <c:v>42103.78665509259</c:v>
                </c:pt>
                <c:pt idx="4753">
                  <c:v>42103.786712962959</c:v>
                </c:pt>
                <c:pt idx="4754">
                  <c:v>42103.786759259259</c:v>
                </c:pt>
                <c:pt idx="4755">
                  <c:v>42103.786817129629</c:v>
                </c:pt>
                <c:pt idx="4756">
                  <c:v>42103.786874999998</c:v>
                </c:pt>
                <c:pt idx="4757">
                  <c:v>42103.786921296298</c:v>
                </c:pt>
                <c:pt idx="4758">
                  <c:v>42103.786979166667</c:v>
                </c:pt>
                <c:pt idx="4759">
                  <c:v>42103.787037037036</c:v>
                </c:pt>
                <c:pt idx="4760">
                  <c:v>42103.787094907406</c:v>
                </c:pt>
                <c:pt idx="4761">
                  <c:v>42103.787141203706</c:v>
                </c:pt>
                <c:pt idx="4762">
                  <c:v>42103.787199074075</c:v>
                </c:pt>
                <c:pt idx="4763">
                  <c:v>42103.787256944444</c:v>
                </c:pt>
                <c:pt idx="4764">
                  <c:v>42103.787314814814</c:v>
                </c:pt>
                <c:pt idx="4765">
                  <c:v>42103.787361111114</c:v>
                </c:pt>
                <c:pt idx="4766">
                  <c:v>42103.787418981483</c:v>
                </c:pt>
                <c:pt idx="4767">
                  <c:v>42103.787476851852</c:v>
                </c:pt>
                <c:pt idx="4768">
                  <c:v>42103.787534722222</c:v>
                </c:pt>
                <c:pt idx="4769">
                  <c:v>42103.787581018521</c:v>
                </c:pt>
                <c:pt idx="4770">
                  <c:v>42103.787638888891</c:v>
                </c:pt>
                <c:pt idx="4771">
                  <c:v>42103.78769675926</c:v>
                </c:pt>
                <c:pt idx="4772">
                  <c:v>42103.787743055553</c:v>
                </c:pt>
                <c:pt idx="4773">
                  <c:v>42103.787800925929</c:v>
                </c:pt>
                <c:pt idx="4774">
                  <c:v>42103.787858796299</c:v>
                </c:pt>
                <c:pt idx="4775">
                  <c:v>42103.787916666668</c:v>
                </c:pt>
                <c:pt idx="4776">
                  <c:v>42103.787962962961</c:v>
                </c:pt>
                <c:pt idx="4777">
                  <c:v>42103.78802083333</c:v>
                </c:pt>
                <c:pt idx="4778">
                  <c:v>42103.788078703707</c:v>
                </c:pt>
                <c:pt idx="4779">
                  <c:v>42103.788136574076</c:v>
                </c:pt>
                <c:pt idx="4780">
                  <c:v>42103.788182870368</c:v>
                </c:pt>
                <c:pt idx="4781">
                  <c:v>42103.788240740738</c:v>
                </c:pt>
                <c:pt idx="4782">
                  <c:v>42103.788298611114</c:v>
                </c:pt>
                <c:pt idx="4783">
                  <c:v>42103.788356481484</c:v>
                </c:pt>
                <c:pt idx="4784">
                  <c:v>42103.788402777776</c:v>
                </c:pt>
                <c:pt idx="4785">
                  <c:v>42103.788460648146</c:v>
                </c:pt>
                <c:pt idx="4786">
                  <c:v>42103.788518518515</c:v>
                </c:pt>
                <c:pt idx="4787">
                  <c:v>42103.788576388892</c:v>
                </c:pt>
                <c:pt idx="4788">
                  <c:v>42103.788622685184</c:v>
                </c:pt>
                <c:pt idx="4789">
                  <c:v>42103.788680555554</c:v>
                </c:pt>
                <c:pt idx="4790">
                  <c:v>42103.788738425923</c:v>
                </c:pt>
                <c:pt idx="4791">
                  <c:v>42103.788784722223</c:v>
                </c:pt>
                <c:pt idx="4792">
                  <c:v>42103.788842592592</c:v>
                </c:pt>
                <c:pt idx="4793">
                  <c:v>42103.788900462961</c:v>
                </c:pt>
                <c:pt idx="4794">
                  <c:v>42103.788958333331</c:v>
                </c:pt>
                <c:pt idx="4795">
                  <c:v>42103.789004629631</c:v>
                </c:pt>
                <c:pt idx="4796">
                  <c:v>42103.7890625</c:v>
                </c:pt>
                <c:pt idx="4797">
                  <c:v>42103.789120370369</c:v>
                </c:pt>
                <c:pt idx="4798">
                  <c:v>42103.789178240739</c:v>
                </c:pt>
                <c:pt idx="4799">
                  <c:v>42103.789224537039</c:v>
                </c:pt>
                <c:pt idx="4800">
                  <c:v>42103.789282407408</c:v>
                </c:pt>
                <c:pt idx="4801">
                  <c:v>42103.789340277777</c:v>
                </c:pt>
                <c:pt idx="4802">
                  <c:v>42103.789386574077</c:v>
                </c:pt>
                <c:pt idx="4803">
                  <c:v>42103.789444444446</c:v>
                </c:pt>
                <c:pt idx="4804">
                  <c:v>42103.789502314816</c:v>
                </c:pt>
                <c:pt idx="4805">
                  <c:v>42103.789560185185</c:v>
                </c:pt>
                <c:pt idx="4806">
                  <c:v>42103.789606481485</c:v>
                </c:pt>
                <c:pt idx="4807">
                  <c:v>42103.789664351854</c:v>
                </c:pt>
                <c:pt idx="4808">
                  <c:v>42103.789722222224</c:v>
                </c:pt>
                <c:pt idx="4809">
                  <c:v>42103.789780092593</c:v>
                </c:pt>
                <c:pt idx="4810">
                  <c:v>42103.789826388886</c:v>
                </c:pt>
                <c:pt idx="4811">
                  <c:v>42103.789884259262</c:v>
                </c:pt>
                <c:pt idx="4812">
                  <c:v>42103.789942129632</c:v>
                </c:pt>
                <c:pt idx="4813">
                  <c:v>42103.789988425924</c:v>
                </c:pt>
                <c:pt idx="4814">
                  <c:v>42103.790046296293</c:v>
                </c:pt>
                <c:pt idx="4815">
                  <c:v>42103.79010416667</c:v>
                </c:pt>
                <c:pt idx="4816">
                  <c:v>42103.790162037039</c:v>
                </c:pt>
                <c:pt idx="4817">
                  <c:v>42103.790208333332</c:v>
                </c:pt>
                <c:pt idx="4818">
                  <c:v>42103.790266203701</c:v>
                </c:pt>
                <c:pt idx="4819">
                  <c:v>42103.790324074071</c:v>
                </c:pt>
                <c:pt idx="4820">
                  <c:v>42103.790381944447</c:v>
                </c:pt>
                <c:pt idx="4821">
                  <c:v>42103.79042824074</c:v>
                </c:pt>
                <c:pt idx="4822">
                  <c:v>42103.790486111109</c:v>
                </c:pt>
                <c:pt idx="4823">
                  <c:v>42103.790543981479</c:v>
                </c:pt>
                <c:pt idx="4824">
                  <c:v>42103.790590277778</c:v>
                </c:pt>
                <c:pt idx="4825">
                  <c:v>42103.790648148148</c:v>
                </c:pt>
                <c:pt idx="4826">
                  <c:v>42103.790706018517</c:v>
                </c:pt>
                <c:pt idx="4827">
                  <c:v>42103.790763888886</c:v>
                </c:pt>
                <c:pt idx="4828">
                  <c:v>42103.790810185186</c:v>
                </c:pt>
                <c:pt idx="4829">
                  <c:v>42103.790868055556</c:v>
                </c:pt>
                <c:pt idx="4830">
                  <c:v>42103.790925925925</c:v>
                </c:pt>
                <c:pt idx="4831">
                  <c:v>42103.790983796294</c:v>
                </c:pt>
                <c:pt idx="4832">
                  <c:v>42103.791030092594</c:v>
                </c:pt>
                <c:pt idx="4833">
                  <c:v>42103.791087962964</c:v>
                </c:pt>
                <c:pt idx="4834">
                  <c:v>42103.791145833333</c:v>
                </c:pt>
                <c:pt idx="4835">
                  <c:v>42103.791192129633</c:v>
                </c:pt>
                <c:pt idx="4836">
                  <c:v>42103.791250000002</c:v>
                </c:pt>
                <c:pt idx="4837">
                  <c:v>42103.791307870371</c:v>
                </c:pt>
                <c:pt idx="4838">
                  <c:v>42103.791365740741</c:v>
                </c:pt>
                <c:pt idx="4839">
                  <c:v>42103.791412037041</c:v>
                </c:pt>
                <c:pt idx="4840">
                  <c:v>42103.79146990741</c:v>
                </c:pt>
                <c:pt idx="4841">
                  <c:v>42103.791527777779</c:v>
                </c:pt>
                <c:pt idx="4842">
                  <c:v>42103.791585648149</c:v>
                </c:pt>
                <c:pt idx="4843">
                  <c:v>42103.791631944441</c:v>
                </c:pt>
                <c:pt idx="4844">
                  <c:v>42103.791689814818</c:v>
                </c:pt>
                <c:pt idx="4845">
                  <c:v>42103.791747685187</c:v>
                </c:pt>
                <c:pt idx="4846">
                  <c:v>42103.791805555556</c:v>
                </c:pt>
                <c:pt idx="4847">
                  <c:v>42103.791851851849</c:v>
                </c:pt>
                <c:pt idx="4848">
                  <c:v>42103.791909722226</c:v>
                </c:pt>
                <c:pt idx="4849">
                  <c:v>42103.791967592595</c:v>
                </c:pt>
                <c:pt idx="4850">
                  <c:v>42103.792013888888</c:v>
                </c:pt>
                <c:pt idx="4851">
                  <c:v>42103.792071759257</c:v>
                </c:pt>
                <c:pt idx="4852">
                  <c:v>42103.792129629626</c:v>
                </c:pt>
                <c:pt idx="4853">
                  <c:v>42103.792187500003</c:v>
                </c:pt>
                <c:pt idx="4854">
                  <c:v>42103.792233796295</c:v>
                </c:pt>
                <c:pt idx="4855">
                  <c:v>42103.792291666665</c:v>
                </c:pt>
                <c:pt idx="4856">
                  <c:v>42103.792349537034</c:v>
                </c:pt>
                <c:pt idx="4857">
                  <c:v>42103.792407407411</c:v>
                </c:pt>
                <c:pt idx="4858">
                  <c:v>42103.792453703703</c:v>
                </c:pt>
                <c:pt idx="4859">
                  <c:v>42103.792511574073</c:v>
                </c:pt>
                <c:pt idx="4860">
                  <c:v>42103.792569444442</c:v>
                </c:pt>
                <c:pt idx="4861">
                  <c:v>42103.792627314811</c:v>
                </c:pt>
                <c:pt idx="4862">
                  <c:v>42103.792673611111</c:v>
                </c:pt>
                <c:pt idx="4863">
                  <c:v>42103.792731481481</c:v>
                </c:pt>
                <c:pt idx="4864">
                  <c:v>42103.79278935185</c:v>
                </c:pt>
                <c:pt idx="4865">
                  <c:v>42103.792847222219</c:v>
                </c:pt>
                <c:pt idx="4866">
                  <c:v>42103.792893518519</c:v>
                </c:pt>
                <c:pt idx="4867">
                  <c:v>42103.792951388888</c:v>
                </c:pt>
                <c:pt idx="4868">
                  <c:v>42103.793009259258</c:v>
                </c:pt>
                <c:pt idx="4869">
                  <c:v>42103.793055555558</c:v>
                </c:pt>
                <c:pt idx="4870">
                  <c:v>42103.793113425927</c:v>
                </c:pt>
                <c:pt idx="4871">
                  <c:v>42103.793171296296</c:v>
                </c:pt>
                <c:pt idx="4872">
                  <c:v>42103.793229166666</c:v>
                </c:pt>
                <c:pt idx="4873">
                  <c:v>42103.793275462966</c:v>
                </c:pt>
                <c:pt idx="4874">
                  <c:v>42103.793333333335</c:v>
                </c:pt>
                <c:pt idx="4875">
                  <c:v>42103.793391203704</c:v>
                </c:pt>
                <c:pt idx="4876">
                  <c:v>42103.793449074074</c:v>
                </c:pt>
                <c:pt idx="4877">
                  <c:v>42103.793495370373</c:v>
                </c:pt>
                <c:pt idx="4878">
                  <c:v>42103.793553240743</c:v>
                </c:pt>
                <c:pt idx="4879">
                  <c:v>42103.793611111112</c:v>
                </c:pt>
                <c:pt idx="4880">
                  <c:v>42103.793657407405</c:v>
                </c:pt>
                <c:pt idx="4881">
                  <c:v>42103.793715277781</c:v>
                </c:pt>
                <c:pt idx="4882">
                  <c:v>42103.793773148151</c:v>
                </c:pt>
                <c:pt idx="4883">
                  <c:v>42103.79383101852</c:v>
                </c:pt>
                <c:pt idx="4884">
                  <c:v>42103.793877314813</c:v>
                </c:pt>
                <c:pt idx="4885">
                  <c:v>42103.793935185182</c:v>
                </c:pt>
                <c:pt idx="4886">
                  <c:v>42103.793993055559</c:v>
                </c:pt>
                <c:pt idx="4887">
                  <c:v>42103.794050925928</c:v>
                </c:pt>
                <c:pt idx="4888">
                  <c:v>42103.79409722222</c:v>
                </c:pt>
                <c:pt idx="4889">
                  <c:v>42103.79415509259</c:v>
                </c:pt>
                <c:pt idx="4890">
                  <c:v>42103.794212962966</c:v>
                </c:pt>
                <c:pt idx="4891">
                  <c:v>42103.794259259259</c:v>
                </c:pt>
                <c:pt idx="4892">
                  <c:v>42103.794317129628</c:v>
                </c:pt>
                <c:pt idx="4893">
                  <c:v>42103.794374999998</c:v>
                </c:pt>
                <c:pt idx="4894">
                  <c:v>42103.794432870367</c:v>
                </c:pt>
                <c:pt idx="4895">
                  <c:v>42103.794479166667</c:v>
                </c:pt>
                <c:pt idx="4896">
                  <c:v>42103.794537037036</c:v>
                </c:pt>
                <c:pt idx="4897">
                  <c:v>42103.794594907406</c:v>
                </c:pt>
                <c:pt idx="4898">
                  <c:v>42103.794652777775</c:v>
                </c:pt>
                <c:pt idx="4899">
                  <c:v>42103.794699074075</c:v>
                </c:pt>
                <c:pt idx="4900">
                  <c:v>42103.794756944444</c:v>
                </c:pt>
                <c:pt idx="4901">
                  <c:v>42103.794814814813</c:v>
                </c:pt>
                <c:pt idx="4902">
                  <c:v>42103.794861111113</c:v>
                </c:pt>
                <c:pt idx="4903">
                  <c:v>42103.794918981483</c:v>
                </c:pt>
                <c:pt idx="4904">
                  <c:v>42103.794976851852</c:v>
                </c:pt>
                <c:pt idx="4905">
                  <c:v>42103.795034722221</c:v>
                </c:pt>
                <c:pt idx="4906">
                  <c:v>42103.795081018521</c:v>
                </c:pt>
                <c:pt idx="4907">
                  <c:v>42103.795138888891</c:v>
                </c:pt>
                <c:pt idx="4908">
                  <c:v>42103.79519675926</c:v>
                </c:pt>
                <c:pt idx="4909">
                  <c:v>42103.795254629629</c:v>
                </c:pt>
                <c:pt idx="4910">
                  <c:v>42103.795300925929</c:v>
                </c:pt>
                <c:pt idx="4911">
                  <c:v>42103.795358796298</c:v>
                </c:pt>
                <c:pt idx="4912">
                  <c:v>42103.795416666668</c:v>
                </c:pt>
                <c:pt idx="4913">
                  <c:v>42103.795474537037</c:v>
                </c:pt>
                <c:pt idx="4914">
                  <c:v>42103.795520833337</c:v>
                </c:pt>
                <c:pt idx="4915">
                  <c:v>42103.795578703706</c:v>
                </c:pt>
                <c:pt idx="4916">
                  <c:v>42103.795636574076</c:v>
                </c:pt>
                <c:pt idx="4917">
                  <c:v>42103.795682870368</c:v>
                </c:pt>
                <c:pt idx="4918">
                  <c:v>42103.795740740738</c:v>
                </c:pt>
                <c:pt idx="4919">
                  <c:v>42103.795798611114</c:v>
                </c:pt>
                <c:pt idx="4920">
                  <c:v>42103.795856481483</c:v>
                </c:pt>
                <c:pt idx="4921">
                  <c:v>42103.795902777776</c:v>
                </c:pt>
                <c:pt idx="4922">
                  <c:v>42103.795960648145</c:v>
                </c:pt>
                <c:pt idx="4923">
                  <c:v>42103.796018518522</c:v>
                </c:pt>
                <c:pt idx="4924">
                  <c:v>42103.796064814815</c:v>
                </c:pt>
                <c:pt idx="4925">
                  <c:v>42103.796122685184</c:v>
                </c:pt>
                <c:pt idx="4926">
                  <c:v>42103.796180555553</c:v>
                </c:pt>
                <c:pt idx="4927">
                  <c:v>42103.796238425923</c:v>
                </c:pt>
                <c:pt idx="4928">
                  <c:v>42103.796284722222</c:v>
                </c:pt>
                <c:pt idx="4929">
                  <c:v>42103.796342592592</c:v>
                </c:pt>
                <c:pt idx="4930">
                  <c:v>42103.796400462961</c:v>
                </c:pt>
                <c:pt idx="4931">
                  <c:v>42103.796458333331</c:v>
                </c:pt>
                <c:pt idx="4932">
                  <c:v>42103.79650462963</c:v>
                </c:pt>
                <c:pt idx="4933">
                  <c:v>42103.7965625</c:v>
                </c:pt>
                <c:pt idx="4934">
                  <c:v>42103.796620370369</c:v>
                </c:pt>
                <c:pt idx="4935">
                  <c:v>42103.796678240738</c:v>
                </c:pt>
                <c:pt idx="4936">
                  <c:v>42103.796724537038</c:v>
                </c:pt>
                <c:pt idx="4937">
                  <c:v>42103.796782407408</c:v>
                </c:pt>
                <c:pt idx="4938">
                  <c:v>42103.796840277777</c:v>
                </c:pt>
                <c:pt idx="4939">
                  <c:v>42103.796898148146</c:v>
                </c:pt>
                <c:pt idx="4940">
                  <c:v>42103.796944444446</c:v>
                </c:pt>
                <c:pt idx="4941">
                  <c:v>42103.797002314815</c:v>
                </c:pt>
                <c:pt idx="4942">
                  <c:v>42103.797060185185</c:v>
                </c:pt>
                <c:pt idx="4943">
                  <c:v>42103.797118055554</c:v>
                </c:pt>
                <c:pt idx="4944">
                  <c:v>42103.797164351854</c:v>
                </c:pt>
                <c:pt idx="4945">
                  <c:v>42103.797222222223</c:v>
                </c:pt>
                <c:pt idx="4946">
                  <c:v>42103.797280092593</c:v>
                </c:pt>
                <c:pt idx="4947">
                  <c:v>42103.797326388885</c:v>
                </c:pt>
                <c:pt idx="4948">
                  <c:v>42103.797384259262</c:v>
                </c:pt>
                <c:pt idx="4949">
                  <c:v>42103.797442129631</c:v>
                </c:pt>
                <c:pt idx="4950">
                  <c:v>42103.797500000001</c:v>
                </c:pt>
                <c:pt idx="4951">
                  <c:v>42103.797546296293</c:v>
                </c:pt>
                <c:pt idx="4952">
                  <c:v>42103.79760416667</c:v>
                </c:pt>
                <c:pt idx="4953">
                  <c:v>42103.797662037039</c:v>
                </c:pt>
                <c:pt idx="4954">
                  <c:v>42103.797719907408</c:v>
                </c:pt>
                <c:pt idx="4955">
                  <c:v>42103.797766203701</c:v>
                </c:pt>
                <c:pt idx="4956">
                  <c:v>42103.797824074078</c:v>
                </c:pt>
                <c:pt idx="4957">
                  <c:v>42103.797881944447</c:v>
                </c:pt>
                <c:pt idx="4958">
                  <c:v>42103.79792824074</c:v>
                </c:pt>
                <c:pt idx="4959">
                  <c:v>42103.797986111109</c:v>
                </c:pt>
                <c:pt idx="4960">
                  <c:v>42103.798043981478</c:v>
                </c:pt>
                <c:pt idx="4961">
                  <c:v>42103.798101851855</c:v>
                </c:pt>
                <c:pt idx="4962">
                  <c:v>42103.798148148147</c:v>
                </c:pt>
                <c:pt idx="4963">
                  <c:v>42103.798206018517</c:v>
                </c:pt>
                <c:pt idx="4964">
                  <c:v>42103.798263888886</c:v>
                </c:pt>
                <c:pt idx="4965">
                  <c:v>42103.798321759263</c:v>
                </c:pt>
                <c:pt idx="4966">
                  <c:v>42103.798368055555</c:v>
                </c:pt>
                <c:pt idx="4967">
                  <c:v>42103.798425925925</c:v>
                </c:pt>
                <c:pt idx="4968">
                  <c:v>42103.798483796294</c:v>
                </c:pt>
                <c:pt idx="4969">
                  <c:v>42103.798530092594</c:v>
                </c:pt>
                <c:pt idx="4970">
                  <c:v>42103.798587962963</c:v>
                </c:pt>
                <c:pt idx="4971">
                  <c:v>42103.798645833333</c:v>
                </c:pt>
                <c:pt idx="4972">
                  <c:v>42103.798703703702</c:v>
                </c:pt>
                <c:pt idx="4973">
                  <c:v>42103.798750000002</c:v>
                </c:pt>
                <c:pt idx="4974">
                  <c:v>42103.798807870371</c:v>
                </c:pt>
                <c:pt idx="4975">
                  <c:v>42103.79886574074</c:v>
                </c:pt>
                <c:pt idx="4976">
                  <c:v>42103.79892361111</c:v>
                </c:pt>
                <c:pt idx="4977">
                  <c:v>42103.79896990741</c:v>
                </c:pt>
                <c:pt idx="4978">
                  <c:v>42103.799027777779</c:v>
                </c:pt>
                <c:pt idx="4979">
                  <c:v>42103.799085648148</c:v>
                </c:pt>
                <c:pt idx="4980">
                  <c:v>42103.799131944441</c:v>
                </c:pt>
                <c:pt idx="4981">
                  <c:v>42103.799189814818</c:v>
                </c:pt>
                <c:pt idx="4982">
                  <c:v>42103.799247685187</c:v>
                </c:pt>
                <c:pt idx="4983">
                  <c:v>42103.799305555556</c:v>
                </c:pt>
                <c:pt idx="4984">
                  <c:v>42103.799351851849</c:v>
                </c:pt>
                <c:pt idx="4985">
                  <c:v>42103.799409722225</c:v>
                </c:pt>
                <c:pt idx="4986">
                  <c:v>42103.799467592595</c:v>
                </c:pt>
                <c:pt idx="4987">
                  <c:v>42103.799525462964</c:v>
                </c:pt>
                <c:pt idx="4988">
                  <c:v>42103.799571759257</c:v>
                </c:pt>
                <c:pt idx="4989">
                  <c:v>42103.799629629626</c:v>
                </c:pt>
                <c:pt idx="4990">
                  <c:v>42103.799687500003</c:v>
                </c:pt>
                <c:pt idx="4991">
                  <c:v>42103.799733796295</c:v>
                </c:pt>
                <c:pt idx="4992">
                  <c:v>42103.799791666665</c:v>
                </c:pt>
                <c:pt idx="4993">
                  <c:v>42103.799849537034</c:v>
                </c:pt>
                <c:pt idx="4994">
                  <c:v>42103.799907407411</c:v>
                </c:pt>
                <c:pt idx="4995">
                  <c:v>42103.799953703703</c:v>
                </c:pt>
                <c:pt idx="4996">
                  <c:v>42103.800011574072</c:v>
                </c:pt>
                <c:pt idx="4997">
                  <c:v>42103.800069444442</c:v>
                </c:pt>
                <c:pt idx="4998">
                  <c:v>42103.800127314818</c:v>
                </c:pt>
                <c:pt idx="4999">
                  <c:v>42103.800173611111</c:v>
                </c:pt>
                <c:pt idx="5000">
                  <c:v>42103.80023148148</c:v>
                </c:pt>
                <c:pt idx="5001">
                  <c:v>42103.80028935185</c:v>
                </c:pt>
                <c:pt idx="5002">
                  <c:v>42103.800347222219</c:v>
                </c:pt>
                <c:pt idx="5003">
                  <c:v>42103.800393518519</c:v>
                </c:pt>
                <c:pt idx="5004">
                  <c:v>42103.800451388888</c:v>
                </c:pt>
                <c:pt idx="5005">
                  <c:v>42103.800509259258</c:v>
                </c:pt>
                <c:pt idx="5006">
                  <c:v>42103.800567129627</c:v>
                </c:pt>
                <c:pt idx="5007">
                  <c:v>42103.800613425927</c:v>
                </c:pt>
                <c:pt idx="5008">
                  <c:v>42103.800671296296</c:v>
                </c:pt>
                <c:pt idx="5009">
                  <c:v>42103.800729166665</c:v>
                </c:pt>
                <c:pt idx="5010">
                  <c:v>42103.800787037035</c:v>
                </c:pt>
                <c:pt idx="5011">
                  <c:v>42103.800833333335</c:v>
                </c:pt>
                <c:pt idx="5012">
                  <c:v>42103.800891203704</c:v>
                </c:pt>
                <c:pt idx="5013">
                  <c:v>42103.800949074073</c:v>
                </c:pt>
                <c:pt idx="5014">
                  <c:v>42103.800995370373</c:v>
                </c:pt>
                <c:pt idx="5015">
                  <c:v>42103.801053240742</c:v>
                </c:pt>
                <c:pt idx="5016">
                  <c:v>42103.801111111112</c:v>
                </c:pt>
                <c:pt idx="5017">
                  <c:v>42103.801168981481</c:v>
                </c:pt>
                <c:pt idx="5018">
                  <c:v>42103.801215277781</c:v>
                </c:pt>
                <c:pt idx="5019">
                  <c:v>42103.80127314815</c:v>
                </c:pt>
                <c:pt idx="5020">
                  <c:v>42103.80133101852</c:v>
                </c:pt>
                <c:pt idx="5021">
                  <c:v>42103.801388888889</c:v>
                </c:pt>
                <c:pt idx="5022">
                  <c:v>42103.801435185182</c:v>
                </c:pt>
                <c:pt idx="5023">
                  <c:v>42103.801493055558</c:v>
                </c:pt>
                <c:pt idx="5024">
                  <c:v>42103.801550925928</c:v>
                </c:pt>
                <c:pt idx="5025">
                  <c:v>42103.80159722222</c:v>
                </c:pt>
                <c:pt idx="5026">
                  <c:v>42103.801655092589</c:v>
                </c:pt>
                <c:pt idx="5027">
                  <c:v>42103.801712962966</c:v>
                </c:pt>
                <c:pt idx="5028">
                  <c:v>42103.801770833335</c:v>
                </c:pt>
                <c:pt idx="5029">
                  <c:v>42103.801817129628</c:v>
                </c:pt>
                <c:pt idx="5030">
                  <c:v>42103.801874999997</c:v>
                </c:pt>
                <c:pt idx="5031">
                  <c:v>42103.801932870374</c:v>
                </c:pt>
                <c:pt idx="5032">
                  <c:v>42103.801990740743</c:v>
                </c:pt>
                <c:pt idx="5033">
                  <c:v>42103.802037037036</c:v>
                </c:pt>
                <c:pt idx="5034">
                  <c:v>42103.802094907405</c:v>
                </c:pt>
                <c:pt idx="5035">
                  <c:v>42103.802152777775</c:v>
                </c:pt>
                <c:pt idx="5036">
                  <c:v>42103.802199074074</c:v>
                </c:pt>
                <c:pt idx="5037">
                  <c:v>42103.802256944444</c:v>
                </c:pt>
                <c:pt idx="5038">
                  <c:v>42103.802314814813</c:v>
                </c:pt>
                <c:pt idx="5039">
                  <c:v>42103.802372685182</c:v>
                </c:pt>
                <c:pt idx="5040">
                  <c:v>42103.802418981482</c:v>
                </c:pt>
                <c:pt idx="5041">
                  <c:v>42103.802476851852</c:v>
                </c:pt>
                <c:pt idx="5042">
                  <c:v>42103.802534722221</c:v>
                </c:pt>
                <c:pt idx="5043">
                  <c:v>42103.80259259259</c:v>
                </c:pt>
                <c:pt idx="5044">
                  <c:v>42103.80263888889</c:v>
                </c:pt>
                <c:pt idx="5045">
                  <c:v>42103.80269675926</c:v>
                </c:pt>
                <c:pt idx="5046">
                  <c:v>42103.802754629629</c:v>
                </c:pt>
                <c:pt idx="5047">
                  <c:v>42103.802800925929</c:v>
                </c:pt>
                <c:pt idx="5048">
                  <c:v>42103.802858796298</c:v>
                </c:pt>
                <c:pt idx="5049">
                  <c:v>42103.802916666667</c:v>
                </c:pt>
                <c:pt idx="5050">
                  <c:v>42103.802974537037</c:v>
                </c:pt>
                <c:pt idx="5051">
                  <c:v>42103.803020833337</c:v>
                </c:pt>
                <c:pt idx="5052">
                  <c:v>42103.803078703706</c:v>
                </c:pt>
                <c:pt idx="5053">
                  <c:v>42103.803136574075</c:v>
                </c:pt>
                <c:pt idx="5054">
                  <c:v>42103.803194444445</c:v>
                </c:pt>
                <c:pt idx="5055">
                  <c:v>42103.803240740737</c:v>
                </c:pt>
                <c:pt idx="5056">
                  <c:v>42103.803298611114</c:v>
                </c:pt>
                <c:pt idx="5057">
                  <c:v>42103.803356481483</c:v>
                </c:pt>
                <c:pt idx="5058">
                  <c:v>42103.803414351853</c:v>
                </c:pt>
                <c:pt idx="5059">
                  <c:v>42103.803460648145</c:v>
                </c:pt>
                <c:pt idx="5060">
                  <c:v>42103.803518518522</c:v>
                </c:pt>
                <c:pt idx="5061">
                  <c:v>42103.803576388891</c:v>
                </c:pt>
                <c:pt idx="5062">
                  <c:v>42103.803622685184</c:v>
                </c:pt>
                <c:pt idx="5063">
                  <c:v>42103.803680555553</c:v>
                </c:pt>
                <c:pt idx="5064">
                  <c:v>42103.803738425922</c:v>
                </c:pt>
                <c:pt idx="5065">
                  <c:v>42103.803796296299</c:v>
                </c:pt>
                <c:pt idx="5066">
                  <c:v>42103.803842592592</c:v>
                </c:pt>
                <c:pt idx="5067">
                  <c:v>42103.803900462961</c:v>
                </c:pt>
                <c:pt idx="5068">
                  <c:v>42103.80395833333</c:v>
                </c:pt>
                <c:pt idx="5069">
                  <c:v>42103.80400462963</c:v>
                </c:pt>
                <c:pt idx="5070">
                  <c:v>42103.804062499999</c:v>
                </c:pt>
                <c:pt idx="5071">
                  <c:v>42103.804120370369</c:v>
                </c:pt>
                <c:pt idx="5072">
                  <c:v>42103.804178240738</c:v>
                </c:pt>
                <c:pt idx="5073">
                  <c:v>42103.804224537038</c:v>
                </c:pt>
                <c:pt idx="5074">
                  <c:v>42103.804282407407</c:v>
                </c:pt>
                <c:pt idx="5075">
                  <c:v>42103.804340277777</c:v>
                </c:pt>
                <c:pt idx="5076">
                  <c:v>42103.804398148146</c:v>
                </c:pt>
                <c:pt idx="5077">
                  <c:v>42103.804444444446</c:v>
                </c:pt>
                <c:pt idx="5078">
                  <c:v>42103.804502314815</c:v>
                </c:pt>
                <c:pt idx="5079">
                  <c:v>42103.804560185185</c:v>
                </c:pt>
                <c:pt idx="5080">
                  <c:v>42103.804618055554</c:v>
                </c:pt>
                <c:pt idx="5081">
                  <c:v>42103.804664351854</c:v>
                </c:pt>
                <c:pt idx="5082">
                  <c:v>42103.804722222223</c:v>
                </c:pt>
                <c:pt idx="5083">
                  <c:v>42103.804780092592</c:v>
                </c:pt>
                <c:pt idx="5084">
                  <c:v>42103.804837962962</c:v>
                </c:pt>
                <c:pt idx="5085">
                  <c:v>42103.804884259262</c:v>
                </c:pt>
                <c:pt idx="5086">
                  <c:v>42103.804942129631</c:v>
                </c:pt>
                <c:pt idx="5087">
                  <c:v>42103.805</c:v>
                </c:pt>
                <c:pt idx="5088">
                  <c:v>42103.80505787037</c:v>
                </c:pt>
                <c:pt idx="5089">
                  <c:v>42103.805104166669</c:v>
                </c:pt>
                <c:pt idx="5090">
                  <c:v>42103.805162037039</c:v>
                </c:pt>
                <c:pt idx="5091">
                  <c:v>42103.805219907408</c:v>
                </c:pt>
                <c:pt idx="5092">
                  <c:v>42103.805266203701</c:v>
                </c:pt>
                <c:pt idx="5093">
                  <c:v>42103.805324074077</c:v>
                </c:pt>
                <c:pt idx="5094">
                  <c:v>42103.805381944447</c:v>
                </c:pt>
                <c:pt idx="5095">
                  <c:v>42103.805439814816</c:v>
                </c:pt>
                <c:pt idx="5096">
                  <c:v>42103.805486111109</c:v>
                </c:pt>
                <c:pt idx="5097">
                  <c:v>42103.805543981478</c:v>
                </c:pt>
                <c:pt idx="5098">
                  <c:v>42103.805601851855</c:v>
                </c:pt>
                <c:pt idx="5099">
                  <c:v>42103.805659722224</c:v>
                </c:pt>
                <c:pt idx="5100">
                  <c:v>42103.805706018517</c:v>
                </c:pt>
                <c:pt idx="5101">
                  <c:v>42103.805763888886</c:v>
                </c:pt>
                <c:pt idx="5102">
                  <c:v>42103.805821759262</c:v>
                </c:pt>
                <c:pt idx="5103">
                  <c:v>42103.805868055555</c:v>
                </c:pt>
                <c:pt idx="5104">
                  <c:v>42103.805925925924</c:v>
                </c:pt>
                <c:pt idx="5105">
                  <c:v>42103.805983796294</c:v>
                </c:pt>
                <c:pt idx="5106">
                  <c:v>42103.806041666663</c:v>
                </c:pt>
                <c:pt idx="5107">
                  <c:v>42103.806087962963</c:v>
                </c:pt>
                <c:pt idx="5108">
                  <c:v>42103.806145833332</c:v>
                </c:pt>
                <c:pt idx="5109">
                  <c:v>42103.806203703702</c:v>
                </c:pt>
                <c:pt idx="5110">
                  <c:v>42103.806261574071</c:v>
                </c:pt>
                <c:pt idx="5111">
                  <c:v>42103.806307870371</c:v>
                </c:pt>
                <c:pt idx="5112">
                  <c:v>42103.80636574074</c:v>
                </c:pt>
                <c:pt idx="5113">
                  <c:v>42103.806423611109</c:v>
                </c:pt>
                <c:pt idx="5114">
                  <c:v>42103.806469907409</c:v>
                </c:pt>
                <c:pt idx="5115">
                  <c:v>42103.806527777779</c:v>
                </c:pt>
                <c:pt idx="5116">
                  <c:v>42103.806585648148</c:v>
                </c:pt>
                <c:pt idx="5117">
                  <c:v>42103.806643518517</c:v>
                </c:pt>
                <c:pt idx="5118">
                  <c:v>42103.806689814817</c:v>
                </c:pt>
                <c:pt idx="5119">
                  <c:v>42103.806747685187</c:v>
                </c:pt>
                <c:pt idx="5120">
                  <c:v>42103.806805555556</c:v>
                </c:pt>
                <c:pt idx="5121">
                  <c:v>42103.806863425925</c:v>
                </c:pt>
                <c:pt idx="5122">
                  <c:v>42103.806909722225</c:v>
                </c:pt>
                <c:pt idx="5123">
                  <c:v>42103.806967592594</c:v>
                </c:pt>
                <c:pt idx="5124">
                  <c:v>42103.807025462964</c:v>
                </c:pt>
                <c:pt idx="5125">
                  <c:v>42103.807071759256</c:v>
                </c:pt>
                <c:pt idx="5126">
                  <c:v>42103.807129629633</c:v>
                </c:pt>
                <c:pt idx="5127">
                  <c:v>42103.807187500002</c:v>
                </c:pt>
                <c:pt idx="5128">
                  <c:v>42103.807245370372</c:v>
                </c:pt>
                <c:pt idx="5129">
                  <c:v>42103.807291666664</c:v>
                </c:pt>
                <c:pt idx="5130">
                  <c:v>42103.807349537034</c:v>
                </c:pt>
                <c:pt idx="5131">
                  <c:v>42103.80740740741</c:v>
                </c:pt>
                <c:pt idx="5132">
                  <c:v>42103.80746527778</c:v>
                </c:pt>
                <c:pt idx="5133">
                  <c:v>42103.807511574072</c:v>
                </c:pt>
                <c:pt idx="5134">
                  <c:v>42103.807569444441</c:v>
                </c:pt>
                <c:pt idx="5135">
                  <c:v>42103.807627314818</c:v>
                </c:pt>
                <c:pt idx="5136">
                  <c:v>42103.807685185187</c:v>
                </c:pt>
                <c:pt idx="5137">
                  <c:v>42103.80773148148</c:v>
                </c:pt>
                <c:pt idx="5138">
                  <c:v>42103.807789351849</c:v>
                </c:pt>
                <c:pt idx="5139">
                  <c:v>42103.807847222219</c:v>
                </c:pt>
                <c:pt idx="5140">
                  <c:v>42103.807893518519</c:v>
                </c:pt>
                <c:pt idx="5141">
                  <c:v>42103.807951388888</c:v>
                </c:pt>
                <c:pt idx="5142">
                  <c:v>42103.808009259257</c:v>
                </c:pt>
                <c:pt idx="5143">
                  <c:v>42103.808067129627</c:v>
                </c:pt>
                <c:pt idx="5144">
                  <c:v>42103.808113425926</c:v>
                </c:pt>
                <c:pt idx="5145">
                  <c:v>42103.808171296296</c:v>
                </c:pt>
                <c:pt idx="5146">
                  <c:v>42103.808229166665</c:v>
                </c:pt>
                <c:pt idx="5147">
                  <c:v>42103.808287037034</c:v>
                </c:pt>
                <c:pt idx="5148">
                  <c:v>42103.808333333334</c:v>
                </c:pt>
                <c:pt idx="5149">
                  <c:v>42103.808391203704</c:v>
                </c:pt>
                <c:pt idx="5150">
                  <c:v>42103.808449074073</c:v>
                </c:pt>
                <c:pt idx="5151">
                  <c:v>42103.808506944442</c:v>
                </c:pt>
                <c:pt idx="5152">
                  <c:v>42103.808553240742</c:v>
                </c:pt>
                <c:pt idx="5153">
                  <c:v>42103.808611111112</c:v>
                </c:pt>
                <c:pt idx="5154">
                  <c:v>42103.808668981481</c:v>
                </c:pt>
                <c:pt idx="5155">
                  <c:v>42103.80872685185</c:v>
                </c:pt>
                <c:pt idx="5156">
                  <c:v>42103.80877314815</c:v>
                </c:pt>
                <c:pt idx="5157">
                  <c:v>42103.808831018519</c:v>
                </c:pt>
                <c:pt idx="5158">
                  <c:v>42103.808888888889</c:v>
                </c:pt>
                <c:pt idx="5159">
                  <c:v>42103.808935185189</c:v>
                </c:pt>
                <c:pt idx="5160">
                  <c:v>42103.808993055558</c:v>
                </c:pt>
                <c:pt idx="5161">
                  <c:v>42103.809050925927</c:v>
                </c:pt>
                <c:pt idx="5162">
                  <c:v>42103.809108796297</c:v>
                </c:pt>
                <c:pt idx="5163">
                  <c:v>42103.809155092589</c:v>
                </c:pt>
                <c:pt idx="5164">
                  <c:v>42103.809212962966</c:v>
                </c:pt>
                <c:pt idx="5165">
                  <c:v>42103.809270833335</c:v>
                </c:pt>
                <c:pt idx="5166">
                  <c:v>42103.809328703705</c:v>
                </c:pt>
                <c:pt idx="5167">
                  <c:v>42103.809374999997</c:v>
                </c:pt>
                <c:pt idx="5168">
                  <c:v>42103.809432870374</c:v>
                </c:pt>
                <c:pt idx="5169">
                  <c:v>42103.809490740743</c:v>
                </c:pt>
                <c:pt idx="5170">
                  <c:v>42103.809537037036</c:v>
                </c:pt>
                <c:pt idx="5171">
                  <c:v>42103.809594907405</c:v>
                </c:pt>
                <c:pt idx="5172">
                  <c:v>42103.809652777774</c:v>
                </c:pt>
                <c:pt idx="5173">
                  <c:v>42103.809710648151</c:v>
                </c:pt>
                <c:pt idx="5174">
                  <c:v>42103.809756944444</c:v>
                </c:pt>
                <c:pt idx="5175">
                  <c:v>42103.809814814813</c:v>
                </c:pt>
                <c:pt idx="5176">
                  <c:v>42103.809872685182</c:v>
                </c:pt>
                <c:pt idx="5177">
                  <c:v>42103.809930555559</c:v>
                </c:pt>
                <c:pt idx="5178">
                  <c:v>42103.809976851851</c:v>
                </c:pt>
                <c:pt idx="5179">
                  <c:v>42103.810034722221</c:v>
                </c:pt>
                <c:pt idx="5180">
                  <c:v>42103.81009259259</c:v>
                </c:pt>
                <c:pt idx="5181">
                  <c:v>42103.81013888889</c:v>
                </c:pt>
                <c:pt idx="5182">
                  <c:v>42103.810196759259</c:v>
                </c:pt>
                <c:pt idx="5183">
                  <c:v>42103.810254629629</c:v>
                </c:pt>
                <c:pt idx="5184">
                  <c:v>42103.810312499998</c:v>
                </c:pt>
                <c:pt idx="5185">
                  <c:v>42103.810358796298</c:v>
                </c:pt>
                <c:pt idx="5186">
                  <c:v>42103.810416666667</c:v>
                </c:pt>
                <c:pt idx="5187">
                  <c:v>42103.810474537036</c:v>
                </c:pt>
                <c:pt idx="5188">
                  <c:v>42103.810532407406</c:v>
                </c:pt>
                <c:pt idx="5189">
                  <c:v>42103.810578703706</c:v>
                </c:pt>
                <c:pt idx="5190">
                  <c:v>42103.810636574075</c:v>
                </c:pt>
                <c:pt idx="5191">
                  <c:v>42103.810694444444</c:v>
                </c:pt>
                <c:pt idx="5192">
                  <c:v>42103.810740740744</c:v>
                </c:pt>
                <c:pt idx="5193">
                  <c:v>42103.810798611114</c:v>
                </c:pt>
                <c:pt idx="5194">
                  <c:v>42103.810856481483</c:v>
                </c:pt>
                <c:pt idx="5195">
                  <c:v>42103.810914351852</c:v>
                </c:pt>
                <c:pt idx="5196">
                  <c:v>42103.810960648145</c:v>
                </c:pt>
                <c:pt idx="5197">
                  <c:v>42103.811018518521</c:v>
                </c:pt>
                <c:pt idx="5198">
                  <c:v>42103.811076388891</c:v>
                </c:pt>
                <c:pt idx="5199">
                  <c:v>42103.81113425926</c:v>
                </c:pt>
                <c:pt idx="5200">
                  <c:v>42103.811180555553</c:v>
                </c:pt>
                <c:pt idx="5201">
                  <c:v>42103.811238425929</c:v>
                </c:pt>
                <c:pt idx="5202">
                  <c:v>42103.811296296299</c:v>
                </c:pt>
                <c:pt idx="5203">
                  <c:v>42103.811354166668</c:v>
                </c:pt>
                <c:pt idx="5204">
                  <c:v>42103.811400462961</c:v>
                </c:pt>
                <c:pt idx="5205">
                  <c:v>42103.81145833333</c:v>
                </c:pt>
                <c:pt idx="5206">
                  <c:v>42103.811516203707</c:v>
                </c:pt>
                <c:pt idx="5207">
                  <c:v>42103.811562499999</c:v>
                </c:pt>
                <c:pt idx="5208">
                  <c:v>42103.811620370368</c:v>
                </c:pt>
                <c:pt idx="5209">
                  <c:v>42103.811678240738</c:v>
                </c:pt>
                <c:pt idx="5210">
                  <c:v>42103.811736111114</c:v>
                </c:pt>
                <c:pt idx="5211">
                  <c:v>42103.811782407407</c:v>
                </c:pt>
                <c:pt idx="5212">
                  <c:v>42103.811840277776</c:v>
                </c:pt>
                <c:pt idx="5213">
                  <c:v>42103.811898148146</c:v>
                </c:pt>
                <c:pt idx="5214">
                  <c:v>42103.811944444446</c:v>
                </c:pt>
                <c:pt idx="5215">
                  <c:v>42103.812002314815</c:v>
                </c:pt>
                <c:pt idx="5216">
                  <c:v>42103.812060185184</c:v>
                </c:pt>
                <c:pt idx="5217">
                  <c:v>42103.812118055554</c:v>
                </c:pt>
                <c:pt idx="5218">
                  <c:v>42103.812164351853</c:v>
                </c:pt>
                <c:pt idx="5219">
                  <c:v>42103.812222222223</c:v>
                </c:pt>
                <c:pt idx="5220">
                  <c:v>42103.812280092592</c:v>
                </c:pt>
                <c:pt idx="5221">
                  <c:v>42103.812337962961</c:v>
                </c:pt>
                <c:pt idx="5222">
                  <c:v>42103.812384259261</c:v>
                </c:pt>
                <c:pt idx="5223">
                  <c:v>42103.812442129631</c:v>
                </c:pt>
                <c:pt idx="5224">
                  <c:v>42103.8125</c:v>
                </c:pt>
                <c:pt idx="5225">
                  <c:v>42103.812557870369</c:v>
                </c:pt>
                <c:pt idx="5226">
                  <c:v>42103.812604166669</c:v>
                </c:pt>
                <c:pt idx="5227">
                  <c:v>42103.812662037039</c:v>
                </c:pt>
                <c:pt idx="5228">
                  <c:v>42103.812719907408</c:v>
                </c:pt>
                <c:pt idx="5229">
                  <c:v>42103.812777777777</c:v>
                </c:pt>
                <c:pt idx="5230">
                  <c:v>42103.812824074077</c:v>
                </c:pt>
                <c:pt idx="5231">
                  <c:v>42103.812881944446</c:v>
                </c:pt>
                <c:pt idx="5232">
                  <c:v>42103.812939814816</c:v>
                </c:pt>
                <c:pt idx="5233">
                  <c:v>42103.812997685185</c:v>
                </c:pt>
                <c:pt idx="5234">
                  <c:v>42103.813043981485</c:v>
                </c:pt>
                <c:pt idx="5235">
                  <c:v>42103.813101851854</c:v>
                </c:pt>
                <c:pt idx="5236">
                  <c:v>42103.813159722224</c:v>
                </c:pt>
                <c:pt idx="5237">
                  <c:v>42103.813206018516</c:v>
                </c:pt>
                <c:pt idx="5238">
                  <c:v>42103.813263888886</c:v>
                </c:pt>
                <c:pt idx="5239">
                  <c:v>42103.813321759262</c:v>
                </c:pt>
                <c:pt idx="5240">
                  <c:v>42103.813379629632</c:v>
                </c:pt>
                <c:pt idx="5241">
                  <c:v>42103.813425925924</c:v>
                </c:pt>
                <c:pt idx="5242">
                  <c:v>42103.813483796293</c:v>
                </c:pt>
                <c:pt idx="5243">
                  <c:v>42103.81354166667</c:v>
                </c:pt>
                <c:pt idx="5244">
                  <c:v>42103.813599537039</c:v>
                </c:pt>
                <c:pt idx="5245">
                  <c:v>42103.813645833332</c:v>
                </c:pt>
                <c:pt idx="5246">
                  <c:v>42103.813703703701</c:v>
                </c:pt>
                <c:pt idx="5247">
                  <c:v>42103.813761574071</c:v>
                </c:pt>
                <c:pt idx="5248">
                  <c:v>42103.813807870371</c:v>
                </c:pt>
                <c:pt idx="5249">
                  <c:v>42103.81386574074</c:v>
                </c:pt>
                <c:pt idx="5250">
                  <c:v>42103.813923611109</c:v>
                </c:pt>
                <c:pt idx="5251">
                  <c:v>42103.813981481479</c:v>
                </c:pt>
                <c:pt idx="5252">
                  <c:v>42103.814027777778</c:v>
                </c:pt>
                <c:pt idx="5253">
                  <c:v>42103.814085648148</c:v>
                </c:pt>
                <c:pt idx="5254">
                  <c:v>42103.814143518517</c:v>
                </c:pt>
                <c:pt idx="5255">
                  <c:v>42103.814201388886</c:v>
                </c:pt>
                <c:pt idx="5256">
                  <c:v>42103.814247685186</c:v>
                </c:pt>
                <c:pt idx="5257">
                  <c:v>42103.814305555556</c:v>
                </c:pt>
                <c:pt idx="5258">
                  <c:v>42103.814363425925</c:v>
                </c:pt>
                <c:pt idx="5259">
                  <c:v>42103.814409722225</c:v>
                </c:pt>
                <c:pt idx="5260">
                  <c:v>42103.814467592594</c:v>
                </c:pt>
                <c:pt idx="5261">
                  <c:v>42103.814525462964</c:v>
                </c:pt>
                <c:pt idx="5262">
                  <c:v>42103.814583333333</c:v>
                </c:pt>
                <c:pt idx="5263">
                  <c:v>42103.814629629633</c:v>
                </c:pt>
                <c:pt idx="5264">
                  <c:v>42103.814687500002</c:v>
                </c:pt>
                <c:pt idx="5265">
                  <c:v>42103.814745370371</c:v>
                </c:pt>
                <c:pt idx="5266">
                  <c:v>42103.814803240741</c:v>
                </c:pt>
                <c:pt idx="5267">
                  <c:v>42103.814849537041</c:v>
                </c:pt>
                <c:pt idx="5268">
                  <c:v>42103.81490740741</c:v>
                </c:pt>
                <c:pt idx="5269">
                  <c:v>42103.814965277779</c:v>
                </c:pt>
                <c:pt idx="5270">
                  <c:v>42103.815011574072</c:v>
                </c:pt>
                <c:pt idx="5271">
                  <c:v>42103.815069444441</c:v>
                </c:pt>
                <c:pt idx="5272">
                  <c:v>42103.815127314818</c:v>
                </c:pt>
                <c:pt idx="5273">
                  <c:v>42103.815185185187</c:v>
                </c:pt>
                <c:pt idx="5274">
                  <c:v>42103.81523148148</c:v>
                </c:pt>
                <c:pt idx="5275">
                  <c:v>42103.815289351849</c:v>
                </c:pt>
                <c:pt idx="5276">
                  <c:v>42103.815347222226</c:v>
                </c:pt>
                <c:pt idx="5277">
                  <c:v>42103.815405092595</c:v>
                </c:pt>
                <c:pt idx="5278">
                  <c:v>42103.815451388888</c:v>
                </c:pt>
                <c:pt idx="5279">
                  <c:v>42103.815509259257</c:v>
                </c:pt>
                <c:pt idx="5280">
                  <c:v>42103.815567129626</c:v>
                </c:pt>
                <c:pt idx="5281">
                  <c:v>42103.815613425926</c:v>
                </c:pt>
                <c:pt idx="5282">
                  <c:v>42103.815671296295</c:v>
                </c:pt>
                <c:pt idx="5283">
                  <c:v>42103.815729166665</c:v>
                </c:pt>
                <c:pt idx="5284">
                  <c:v>42103.815787037034</c:v>
                </c:pt>
                <c:pt idx="5285">
                  <c:v>42103.815833333334</c:v>
                </c:pt>
                <c:pt idx="5286">
                  <c:v>42103.815891203703</c:v>
                </c:pt>
                <c:pt idx="5287">
                  <c:v>42103.815949074073</c:v>
                </c:pt>
                <c:pt idx="5288">
                  <c:v>42103.816006944442</c:v>
                </c:pt>
                <c:pt idx="5289">
                  <c:v>42103.816053240742</c:v>
                </c:pt>
                <c:pt idx="5290">
                  <c:v>42103.816111111111</c:v>
                </c:pt>
                <c:pt idx="5291">
                  <c:v>42103.816168981481</c:v>
                </c:pt>
                <c:pt idx="5292">
                  <c:v>42103.81622685185</c:v>
                </c:pt>
                <c:pt idx="5293">
                  <c:v>42103.81627314815</c:v>
                </c:pt>
                <c:pt idx="5294">
                  <c:v>42103.816331018519</c:v>
                </c:pt>
                <c:pt idx="5295">
                  <c:v>42103.816388888888</c:v>
                </c:pt>
                <c:pt idx="5296">
                  <c:v>42103.816446759258</c:v>
                </c:pt>
                <c:pt idx="5297">
                  <c:v>42103.816493055558</c:v>
                </c:pt>
                <c:pt idx="5298">
                  <c:v>42103.816550925927</c:v>
                </c:pt>
                <c:pt idx="5299">
                  <c:v>42103.816608796296</c:v>
                </c:pt>
                <c:pt idx="5300">
                  <c:v>42103.816666666666</c:v>
                </c:pt>
                <c:pt idx="5301">
                  <c:v>42103.816712962966</c:v>
                </c:pt>
                <c:pt idx="5302">
                  <c:v>42103.816770833335</c:v>
                </c:pt>
                <c:pt idx="5303">
                  <c:v>42103.816828703704</c:v>
                </c:pt>
                <c:pt idx="5304">
                  <c:v>42103.816874999997</c:v>
                </c:pt>
                <c:pt idx="5305">
                  <c:v>42103.816932870373</c:v>
                </c:pt>
                <c:pt idx="5306">
                  <c:v>42103.816990740743</c:v>
                </c:pt>
                <c:pt idx="5307">
                  <c:v>42103.817048611112</c:v>
                </c:pt>
                <c:pt idx="5308">
                  <c:v>42103.817094907405</c:v>
                </c:pt>
                <c:pt idx="5309">
                  <c:v>42103.817152777781</c:v>
                </c:pt>
                <c:pt idx="5310">
                  <c:v>42103.817210648151</c:v>
                </c:pt>
                <c:pt idx="5311">
                  <c:v>42103.81726851852</c:v>
                </c:pt>
                <c:pt idx="5312">
                  <c:v>42103.817314814813</c:v>
                </c:pt>
                <c:pt idx="5313">
                  <c:v>42103.817372685182</c:v>
                </c:pt>
                <c:pt idx="5314">
                  <c:v>42103.817430555559</c:v>
                </c:pt>
                <c:pt idx="5315">
                  <c:v>42103.817476851851</c:v>
                </c:pt>
                <c:pt idx="5316">
                  <c:v>42103.81753472222</c:v>
                </c:pt>
                <c:pt idx="5317">
                  <c:v>42103.81759259259</c:v>
                </c:pt>
                <c:pt idx="5318">
                  <c:v>42103.817650462966</c:v>
                </c:pt>
                <c:pt idx="5319">
                  <c:v>42103.817696759259</c:v>
                </c:pt>
                <c:pt idx="5320">
                  <c:v>42103.817754629628</c:v>
                </c:pt>
                <c:pt idx="5321">
                  <c:v>42103.817812499998</c:v>
                </c:pt>
                <c:pt idx="5322">
                  <c:v>42103.817870370367</c:v>
                </c:pt>
                <c:pt idx="5323">
                  <c:v>42103.817916666667</c:v>
                </c:pt>
                <c:pt idx="5324">
                  <c:v>42103.817974537036</c:v>
                </c:pt>
                <c:pt idx="5325">
                  <c:v>42103.818032407406</c:v>
                </c:pt>
                <c:pt idx="5326">
                  <c:v>42103.818078703705</c:v>
                </c:pt>
                <c:pt idx="5327">
                  <c:v>42103.818136574075</c:v>
                </c:pt>
                <c:pt idx="5328">
                  <c:v>42103.818194444444</c:v>
                </c:pt>
                <c:pt idx="5329">
                  <c:v>42103.818252314813</c:v>
                </c:pt>
                <c:pt idx="5330">
                  <c:v>42103.818298611113</c:v>
                </c:pt>
                <c:pt idx="5331">
                  <c:v>42103.818356481483</c:v>
                </c:pt>
                <c:pt idx="5332">
                  <c:v>42103.818414351852</c:v>
                </c:pt>
                <c:pt idx="5333">
                  <c:v>42103.818472222221</c:v>
                </c:pt>
                <c:pt idx="5334">
                  <c:v>42103.818518518521</c:v>
                </c:pt>
                <c:pt idx="5335">
                  <c:v>42103.818576388891</c:v>
                </c:pt>
                <c:pt idx="5336">
                  <c:v>42103.81863425926</c:v>
                </c:pt>
                <c:pt idx="5337">
                  <c:v>42103.818680555552</c:v>
                </c:pt>
                <c:pt idx="5338">
                  <c:v>42103.818738425929</c:v>
                </c:pt>
                <c:pt idx="5339">
                  <c:v>42103.818796296298</c:v>
                </c:pt>
                <c:pt idx="5340">
                  <c:v>42103.818854166668</c:v>
                </c:pt>
                <c:pt idx="5341">
                  <c:v>42103.81890046296</c:v>
                </c:pt>
                <c:pt idx="5342">
                  <c:v>42103.818958333337</c:v>
                </c:pt>
                <c:pt idx="5343">
                  <c:v>42103.819016203706</c:v>
                </c:pt>
                <c:pt idx="5344">
                  <c:v>42103.819074074076</c:v>
                </c:pt>
                <c:pt idx="5345">
                  <c:v>42103.819120370368</c:v>
                </c:pt>
                <c:pt idx="5346">
                  <c:v>42103.819178240738</c:v>
                </c:pt>
                <c:pt idx="5347">
                  <c:v>42103.819236111114</c:v>
                </c:pt>
                <c:pt idx="5348">
                  <c:v>42103.819282407407</c:v>
                </c:pt>
                <c:pt idx="5349">
                  <c:v>42103.819340277776</c:v>
                </c:pt>
                <c:pt idx="5350">
                  <c:v>42103.819398148145</c:v>
                </c:pt>
                <c:pt idx="5351">
                  <c:v>42103.819456018522</c:v>
                </c:pt>
                <c:pt idx="5352">
                  <c:v>42103.819502314815</c:v>
                </c:pt>
                <c:pt idx="5353">
                  <c:v>42103.819560185184</c:v>
                </c:pt>
                <c:pt idx="5354">
                  <c:v>42103.819618055553</c:v>
                </c:pt>
                <c:pt idx="5355">
                  <c:v>42103.819675925923</c:v>
                </c:pt>
                <c:pt idx="5356">
                  <c:v>42103.819722222222</c:v>
                </c:pt>
                <c:pt idx="5357">
                  <c:v>42103.819780092592</c:v>
                </c:pt>
                <c:pt idx="5358">
                  <c:v>42103.819837962961</c:v>
                </c:pt>
                <c:pt idx="5359">
                  <c:v>42103.819884259261</c:v>
                </c:pt>
                <c:pt idx="5360">
                  <c:v>42103.81994212963</c:v>
                </c:pt>
                <c:pt idx="5361">
                  <c:v>42103.82</c:v>
                </c:pt>
                <c:pt idx="5362">
                  <c:v>42103.820057870369</c:v>
                </c:pt>
                <c:pt idx="5363">
                  <c:v>42103.820104166669</c:v>
                </c:pt>
                <c:pt idx="5364">
                  <c:v>42103.820162037038</c:v>
                </c:pt>
                <c:pt idx="5365">
                  <c:v>42103.820219907408</c:v>
                </c:pt>
                <c:pt idx="5366">
                  <c:v>42103.820277777777</c:v>
                </c:pt>
                <c:pt idx="5367">
                  <c:v>42103.820324074077</c:v>
                </c:pt>
                <c:pt idx="5368">
                  <c:v>42103.820381944446</c:v>
                </c:pt>
                <c:pt idx="5369">
                  <c:v>42103.820439814815</c:v>
                </c:pt>
                <c:pt idx="5370">
                  <c:v>42103.820497685185</c:v>
                </c:pt>
                <c:pt idx="5371">
                  <c:v>42103.820543981485</c:v>
                </c:pt>
                <c:pt idx="5372">
                  <c:v>42103.820601851854</c:v>
                </c:pt>
                <c:pt idx="5373">
                  <c:v>42103.820659722223</c:v>
                </c:pt>
                <c:pt idx="5374">
                  <c:v>42103.820717592593</c:v>
                </c:pt>
                <c:pt idx="5375">
                  <c:v>42103.820763888885</c:v>
                </c:pt>
                <c:pt idx="5376">
                  <c:v>42103.820821759262</c:v>
                </c:pt>
                <c:pt idx="5377">
                  <c:v>42103.820879629631</c:v>
                </c:pt>
                <c:pt idx="5378">
                  <c:v>42103.820937500001</c:v>
                </c:pt>
                <c:pt idx="5379">
                  <c:v>42103.820983796293</c:v>
                </c:pt>
                <c:pt idx="5380">
                  <c:v>42103.82104166667</c:v>
                </c:pt>
                <c:pt idx="5381">
                  <c:v>42103.821099537039</c:v>
                </c:pt>
                <c:pt idx="5382">
                  <c:v>42103.821145833332</c:v>
                </c:pt>
                <c:pt idx="5383">
                  <c:v>42103.821203703701</c:v>
                </c:pt>
                <c:pt idx="5384">
                  <c:v>42103.821261574078</c:v>
                </c:pt>
                <c:pt idx="5385">
                  <c:v>42103.821319444447</c:v>
                </c:pt>
                <c:pt idx="5386">
                  <c:v>42103.82136574074</c:v>
                </c:pt>
                <c:pt idx="5387">
                  <c:v>42103.821423611109</c:v>
                </c:pt>
                <c:pt idx="5388">
                  <c:v>42103.821481481478</c:v>
                </c:pt>
                <c:pt idx="5389">
                  <c:v>42103.821539351855</c:v>
                </c:pt>
                <c:pt idx="5390">
                  <c:v>42103.821585648147</c:v>
                </c:pt>
                <c:pt idx="5391">
                  <c:v>42103.821643518517</c:v>
                </c:pt>
                <c:pt idx="5392">
                  <c:v>42103.821701388886</c:v>
                </c:pt>
                <c:pt idx="5393">
                  <c:v>42103.821747685186</c:v>
                </c:pt>
                <c:pt idx="5394">
                  <c:v>42103.821805555555</c:v>
                </c:pt>
                <c:pt idx="5395">
                  <c:v>42103.821863425925</c:v>
                </c:pt>
                <c:pt idx="5396">
                  <c:v>42103.821921296294</c:v>
                </c:pt>
                <c:pt idx="5397">
                  <c:v>42103.821967592594</c:v>
                </c:pt>
                <c:pt idx="5398">
                  <c:v>42103.822025462963</c:v>
                </c:pt>
                <c:pt idx="5399">
                  <c:v>42103.822083333333</c:v>
                </c:pt>
                <c:pt idx="5400">
                  <c:v>42103.822141203702</c:v>
                </c:pt>
                <c:pt idx="5401">
                  <c:v>42103.822187500002</c:v>
                </c:pt>
                <c:pt idx="5402">
                  <c:v>42103.822245370371</c:v>
                </c:pt>
                <c:pt idx="5403">
                  <c:v>42103.82230324074</c:v>
                </c:pt>
                <c:pt idx="5404">
                  <c:v>42103.82234953704</c:v>
                </c:pt>
                <c:pt idx="5405">
                  <c:v>42103.82240740741</c:v>
                </c:pt>
                <c:pt idx="5406">
                  <c:v>42103.822465277779</c:v>
                </c:pt>
                <c:pt idx="5407">
                  <c:v>42103.822523148148</c:v>
                </c:pt>
                <c:pt idx="5408">
                  <c:v>42103.822569444441</c:v>
                </c:pt>
                <c:pt idx="5409">
                  <c:v>42103.822627314818</c:v>
                </c:pt>
                <c:pt idx="5410">
                  <c:v>42103.822685185187</c:v>
                </c:pt>
                <c:pt idx="5411">
                  <c:v>42103.822743055556</c:v>
                </c:pt>
                <c:pt idx="5412">
                  <c:v>42103.822789351849</c:v>
                </c:pt>
                <c:pt idx="5413">
                  <c:v>42103.822847222225</c:v>
                </c:pt>
                <c:pt idx="5414">
                  <c:v>42103.822905092595</c:v>
                </c:pt>
                <c:pt idx="5415">
                  <c:v>42103.822962962964</c:v>
                </c:pt>
                <c:pt idx="5416">
                  <c:v>42103.823009259257</c:v>
                </c:pt>
                <c:pt idx="5417">
                  <c:v>42103.823067129626</c:v>
                </c:pt>
                <c:pt idx="5418">
                  <c:v>42103.823125000003</c:v>
                </c:pt>
                <c:pt idx="5419">
                  <c:v>42103.823171296295</c:v>
                </c:pt>
                <c:pt idx="5420">
                  <c:v>42103.823229166665</c:v>
                </c:pt>
                <c:pt idx="5421">
                  <c:v>42103.823287037034</c:v>
                </c:pt>
                <c:pt idx="5422">
                  <c:v>42103.823344907411</c:v>
                </c:pt>
                <c:pt idx="5423">
                  <c:v>42103.823391203703</c:v>
                </c:pt>
                <c:pt idx="5424">
                  <c:v>42103.823449074072</c:v>
                </c:pt>
                <c:pt idx="5425">
                  <c:v>42103.823506944442</c:v>
                </c:pt>
                <c:pt idx="5426">
                  <c:v>42103.823553240742</c:v>
                </c:pt>
                <c:pt idx="5427">
                  <c:v>42103.823611111111</c:v>
                </c:pt>
                <c:pt idx="5428">
                  <c:v>42103.82366898148</c:v>
                </c:pt>
                <c:pt idx="5429">
                  <c:v>42103.82372685185</c:v>
                </c:pt>
                <c:pt idx="5430">
                  <c:v>42103.823773148149</c:v>
                </c:pt>
                <c:pt idx="5431">
                  <c:v>42103.823831018519</c:v>
                </c:pt>
                <c:pt idx="5432">
                  <c:v>42103.823888888888</c:v>
                </c:pt>
                <c:pt idx="5433">
                  <c:v>42103.823946759258</c:v>
                </c:pt>
                <c:pt idx="5434">
                  <c:v>42103.823993055557</c:v>
                </c:pt>
                <c:pt idx="5435">
                  <c:v>42103.824050925927</c:v>
                </c:pt>
                <c:pt idx="5436">
                  <c:v>42103.824108796296</c:v>
                </c:pt>
                <c:pt idx="5437">
                  <c:v>42103.824155092596</c:v>
                </c:pt>
                <c:pt idx="5438">
                  <c:v>42103.824212962965</c:v>
                </c:pt>
                <c:pt idx="5439">
                  <c:v>42103.824270833335</c:v>
                </c:pt>
                <c:pt idx="5440">
                  <c:v>42103.824328703704</c:v>
                </c:pt>
                <c:pt idx="5441">
                  <c:v>42103.824374999997</c:v>
                </c:pt>
                <c:pt idx="5442">
                  <c:v>42103.824432870373</c:v>
                </c:pt>
                <c:pt idx="5443">
                  <c:v>42103.824490740742</c:v>
                </c:pt>
                <c:pt idx="5444">
                  <c:v>42103.824548611112</c:v>
                </c:pt>
                <c:pt idx="5445">
                  <c:v>42103.824606481481</c:v>
                </c:pt>
                <c:pt idx="5446">
                  <c:v>42103.824652777781</c:v>
                </c:pt>
                <c:pt idx="5447">
                  <c:v>42103.82471064815</c:v>
                </c:pt>
                <c:pt idx="5448">
                  <c:v>42103.82476851852</c:v>
                </c:pt>
                <c:pt idx="5449">
                  <c:v>42103.824814814812</c:v>
                </c:pt>
                <c:pt idx="5450">
                  <c:v>42103.824872685182</c:v>
                </c:pt>
                <c:pt idx="5451">
                  <c:v>42103.824930555558</c:v>
                </c:pt>
                <c:pt idx="5452">
                  <c:v>42103.824988425928</c:v>
                </c:pt>
                <c:pt idx="5453">
                  <c:v>42103.82503472222</c:v>
                </c:pt>
                <c:pt idx="5454">
                  <c:v>42103.825092592589</c:v>
                </c:pt>
                <c:pt idx="5455">
                  <c:v>42103.825150462966</c:v>
                </c:pt>
                <c:pt idx="5456">
                  <c:v>42103.825208333335</c:v>
                </c:pt>
                <c:pt idx="5457">
                  <c:v>42103.825254629628</c:v>
                </c:pt>
                <c:pt idx="5458">
                  <c:v>42103.825312499997</c:v>
                </c:pt>
                <c:pt idx="5459">
                  <c:v>42103.825370370374</c:v>
                </c:pt>
                <c:pt idx="5460">
                  <c:v>42103.825416666667</c:v>
                </c:pt>
                <c:pt idx="5461">
                  <c:v>42103.825474537036</c:v>
                </c:pt>
                <c:pt idx="5462">
                  <c:v>42103.825532407405</c:v>
                </c:pt>
                <c:pt idx="5463">
                  <c:v>42103.825590277775</c:v>
                </c:pt>
                <c:pt idx="5464">
                  <c:v>42103.825636574074</c:v>
                </c:pt>
                <c:pt idx="5465">
                  <c:v>42103.825694444444</c:v>
                </c:pt>
                <c:pt idx="5466">
                  <c:v>42103.825752314813</c:v>
                </c:pt>
                <c:pt idx="5467">
                  <c:v>42103.825810185182</c:v>
                </c:pt>
                <c:pt idx="5468">
                  <c:v>42103.825856481482</c:v>
                </c:pt>
                <c:pt idx="5469">
                  <c:v>42103.825914351852</c:v>
                </c:pt>
                <c:pt idx="5470">
                  <c:v>42103.825972222221</c:v>
                </c:pt>
                <c:pt idx="5471">
                  <c:v>42103.826018518521</c:v>
                </c:pt>
                <c:pt idx="5472">
                  <c:v>42103.82607638889</c:v>
                </c:pt>
                <c:pt idx="5473">
                  <c:v>42103.82613425926</c:v>
                </c:pt>
                <c:pt idx="5474">
                  <c:v>42103.826192129629</c:v>
                </c:pt>
                <c:pt idx="5475">
                  <c:v>42103.826238425929</c:v>
                </c:pt>
                <c:pt idx="5476">
                  <c:v>42103.826296296298</c:v>
                </c:pt>
                <c:pt idx="5477">
                  <c:v>42103.826354166667</c:v>
                </c:pt>
                <c:pt idx="5478">
                  <c:v>42103.826412037037</c:v>
                </c:pt>
                <c:pt idx="5479">
                  <c:v>42103.826458333337</c:v>
                </c:pt>
                <c:pt idx="5480">
                  <c:v>42103.826516203706</c:v>
                </c:pt>
                <c:pt idx="5481">
                  <c:v>42103.826574074075</c:v>
                </c:pt>
                <c:pt idx="5482">
                  <c:v>42103.826620370368</c:v>
                </c:pt>
                <c:pt idx="5483">
                  <c:v>42103.826678240737</c:v>
                </c:pt>
                <c:pt idx="5484">
                  <c:v>42103.826736111114</c:v>
                </c:pt>
                <c:pt idx="5485">
                  <c:v>42103.826793981483</c:v>
                </c:pt>
                <c:pt idx="5486">
                  <c:v>42103.826840277776</c:v>
                </c:pt>
                <c:pt idx="5487">
                  <c:v>42103.826898148145</c:v>
                </c:pt>
                <c:pt idx="5488">
                  <c:v>42103.826956018522</c:v>
                </c:pt>
                <c:pt idx="5489">
                  <c:v>42103.827013888891</c:v>
                </c:pt>
                <c:pt idx="5490">
                  <c:v>42103.827060185184</c:v>
                </c:pt>
                <c:pt idx="5491">
                  <c:v>42103.827118055553</c:v>
                </c:pt>
                <c:pt idx="5492">
                  <c:v>42103.827175925922</c:v>
                </c:pt>
                <c:pt idx="5493">
                  <c:v>42103.827233796299</c:v>
                </c:pt>
                <c:pt idx="5494">
                  <c:v>42103.827280092592</c:v>
                </c:pt>
                <c:pt idx="5495">
                  <c:v>42103.827337962961</c:v>
                </c:pt>
                <c:pt idx="5496">
                  <c:v>42103.82739583333</c:v>
                </c:pt>
                <c:pt idx="5497">
                  <c:v>42103.82744212963</c:v>
                </c:pt>
                <c:pt idx="5498">
                  <c:v>42103.827499999999</c:v>
                </c:pt>
                <c:pt idx="5499">
                  <c:v>42103.827557870369</c:v>
                </c:pt>
                <c:pt idx="5500">
                  <c:v>42103.827615740738</c:v>
                </c:pt>
                <c:pt idx="5501">
                  <c:v>42103.827662037038</c:v>
                </c:pt>
                <c:pt idx="5502">
                  <c:v>42103.827719907407</c:v>
                </c:pt>
                <c:pt idx="5503">
                  <c:v>42103.827777777777</c:v>
                </c:pt>
                <c:pt idx="5504">
                  <c:v>42103.827824074076</c:v>
                </c:pt>
                <c:pt idx="5505">
                  <c:v>42103.827881944446</c:v>
                </c:pt>
                <c:pt idx="5506">
                  <c:v>42103.827939814815</c:v>
                </c:pt>
                <c:pt idx="5507">
                  <c:v>42103.827997685185</c:v>
                </c:pt>
                <c:pt idx="5508">
                  <c:v>42103.828043981484</c:v>
                </c:pt>
                <c:pt idx="5509">
                  <c:v>42103.828101851854</c:v>
                </c:pt>
                <c:pt idx="5510">
                  <c:v>42103.828159722223</c:v>
                </c:pt>
                <c:pt idx="5511">
                  <c:v>42103.828217592592</c:v>
                </c:pt>
                <c:pt idx="5512">
                  <c:v>42103.828263888892</c:v>
                </c:pt>
                <c:pt idx="5513">
                  <c:v>42103.828321759262</c:v>
                </c:pt>
                <c:pt idx="5514">
                  <c:v>42103.828379629631</c:v>
                </c:pt>
                <c:pt idx="5515">
                  <c:v>42103.8284375</c:v>
                </c:pt>
                <c:pt idx="5516">
                  <c:v>42103.828483796293</c:v>
                </c:pt>
                <c:pt idx="5517">
                  <c:v>42103.828541666669</c:v>
                </c:pt>
                <c:pt idx="5518">
                  <c:v>42103.828599537039</c:v>
                </c:pt>
                <c:pt idx="5519">
                  <c:v>42103.828657407408</c:v>
                </c:pt>
                <c:pt idx="5520">
                  <c:v>42103.828703703701</c:v>
                </c:pt>
                <c:pt idx="5521">
                  <c:v>42103.828761574077</c:v>
                </c:pt>
                <c:pt idx="5522">
                  <c:v>42103.828819444447</c:v>
                </c:pt>
                <c:pt idx="5523">
                  <c:v>42103.828877314816</c:v>
                </c:pt>
                <c:pt idx="5524">
                  <c:v>42103.828923611109</c:v>
                </c:pt>
                <c:pt idx="5525">
                  <c:v>42103.828981481478</c:v>
                </c:pt>
                <c:pt idx="5526">
                  <c:v>42103.829039351855</c:v>
                </c:pt>
                <c:pt idx="5527">
                  <c:v>42103.829085648147</c:v>
                </c:pt>
                <c:pt idx="5528">
                  <c:v>42103.829143518517</c:v>
                </c:pt>
                <c:pt idx="5529">
                  <c:v>42103.829201388886</c:v>
                </c:pt>
                <c:pt idx="5530">
                  <c:v>42103.829259259262</c:v>
                </c:pt>
                <c:pt idx="5531">
                  <c:v>42103.829305555555</c:v>
                </c:pt>
                <c:pt idx="5532">
                  <c:v>42103.829363425924</c:v>
                </c:pt>
                <c:pt idx="5533">
                  <c:v>42103.829421296294</c:v>
                </c:pt>
                <c:pt idx="5534">
                  <c:v>42103.829479166663</c:v>
                </c:pt>
                <c:pt idx="5535">
                  <c:v>42103.829525462963</c:v>
                </c:pt>
                <c:pt idx="5536">
                  <c:v>42103.829583333332</c:v>
                </c:pt>
                <c:pt idx="5537">
                  <c:v>42103.829641203702</c:v>
                </c:pt>
                <c:pt idx="5538">
                  <c:v>42103.829687500001</c:v>
                </c:pt>
                <c:pt idx="5539">
                  <c:v>42103.829745370371</c:v>
                </c:pt>
                <c:pt idx="5540">
                  <c:v>42103.82980324074</c:v>
                </c:pt>
                <c:pt idx="5541">
                  <c:v>42103.829861111109</c:v>
                </c:pt>
                <c:pt idx="5542">
                  <c:v>42103.829907407409</c:v>
                </c:pt>
                <c:pt idx="5543">
                  <c:v>42103.829965277779</c:v>
                </c:pt>
                <c:pt idx="5544">
                  <c:v>42103.830023148148</c:v>
                </c:pt>
                <c:pt idx="5545">
                  <c:v>42103.830081018517</c:v>
                </c:pt>
                <c:pt idx="5546">
                  <c:v>42103.830127314817</c:v>
                </c:pt>
                <c:pt idx="5547">
                  <c:v>42103.830185185187</c:v>
                </c:pt>
                <c:pt idx="5548">
                  <c:v>42103.830243055556</c:v>
                </c:pt>
                <c:pt idx="5549">
                  <c:v>42103.830289351848</c:v>
                </c:pt>
                <c:pt idx="5550">
                  <c:v>42103.830347222225</c:v>
                </c:pt>
                <c:pt idx="5551">
                  <c:v>42103.830405092594</c:v>
                </c:pt>
                <c:pt idx="5552">
                  <c:v>42103.830462962964</c:v>
                </c:pt>
                <c:pt idx="5553">
                  <c:v>42103.830509259256</c:v>
                </c:pt>
                <c:pt idx="5554">
                  <c:v>42103.830567129633</c:v>
                </c:pt>
                <c:pt idx="5555">
                  <c:v>42103.830625000002</c:v>
                </c:pt>
                <c:pt idx="5556">
                  <c:v>42103.830682870372</c:v>
                </c:pt>
                <c:pt idx="5557">
                  <c:v>42103.830729166664</c:v>
                </c:pt>
                <c:pt idx="5558">
                  <c:v>42103.830787037034</c:v>
                </c:pt>
                <c:pt idx="5559">
                  <c:v>42103.83084490741</c:v>
                </c:pt>
                <c:pt idx="5560">
                  <c:v>42103.830891203703</c:v>
                </c:pt>
                <c:pt idx="5561">
                  <c:v>42103.830949074072</c:v>
                </c:pt>
                <c:pt idx="5562">
                  <c:v>42103.831006944441</c:v>
                </c:pt>
                <c:pt idx="5563">
                  <c:v>42103.831064814818</c:v>
                </c:pt>
                <c:pt idx="5564">
                  <c:v>42103.831111111111</c:v>
                </c:pt>
                <c:pt idx="5565">
                  <c:v>42103.83116898148</c:v>
                </c:pt>
                <c:pt idx="5566">
                  <c:v>42103.831226851849</c:v>
                </c:pt>
                <c:pt idx="5567">
                  <c:v>42103.831284722219</c:v>
                </c:pt>
                <c:pt idx="5568">
                  <c:v>42103.831331018519</c:v>
                </c:pt>
                <c:pt idx="5569">
                  <c:v>42103.831388888888</c:v>
                </c:pt>
                <c:pt idx="5570">
                  <c:v>42103.831446759257</c:v>
                </c:pt>
                <c:pt idx="5571">
                  <c:v>42103.831493055557</c:v>
                </c:pt>
                <c:pt idx="5572">
                  <c:v>42103.831550925926</c:v>
                </c:pt>
                <c:pt idx="5573">
                  <c:v>42103.831608796296</c:v>
                </c:pt>
                <c:pt idx="5574">
                  <c:v>42103.831666666665</c:v>
                </c:pt>
                <c:pt idx="5575">
                  <c:v>42103.831712962965</c:v>
                </c:pt>
                <c:pt idx="5576">
                  <c:v>42103.831770833334</c:v>
                </c:pt>
                <c:pt idx="5577">
                  <c:v>42103.831828703704</c:v>
                </c:pt>
                <c:pt idx="5578">
                  <c:v>42103.831886574073</c:v>
                </c:pt>
                <c:pt idx="5579">
                  <c:v>42103.831932870373</c:v>
                </c:pt>
                <c:pt idx="5580">
                  <c:v>42103.831990740742</c:v>
                </c:pt>
                <c:pt idx="5581">
                  <c:v>42103.832048611112</c:v>
                </c:pt>
                <c:pt idx="5582">
                  <c:v>42103.832106481481</c:v>
                </c:pt>
                <c:pt idx="5583">
                  <c:v>42103.832152777781</c:v>
                </c:pt>
                <c:pt idx="5584">
                  <c:v>42103.83221064815</c:v>
                </c:pt>
                <c:pt idx="5585">
                  <c:v>42103.832268518519</c:v>
                </c:pt>
                <c:pt idx="5586">
                  <c:v>42103.832314814812</c:v>
                </c:pt>
                <c:pt idx="5587">
                  <c:v>42103.832372685189</c:v>
                </c:pt>
                <c:pt idx="5588">
                  <c:v>42103.832430555558</c:v>
                </c:pt>
                <c:pt idx="5589">
                  <c:v>42103.832488425927</c:v>
                </c:pt>
                <c:pt idx="5590">
                  <c:v>42103.83253472222</c:v>
                </c:pt>
                <c:pt idx="5591">
                  <c:v>42103.832592592589</c:v>
                </c:pt>
                <c:pt idx="5592">
                  <c:v>42103.832650462966</c:v>
                </c:pt>
                <c:pt idx="5593">
                  <c:v>42103.832708333335</c:v>
                </c:pt>
                <c:pt idx="5594">
                  <c:v>42103.832754629628</c:v>
                </c:pt>
                <c:pt idx="5595">
                  <c:v>42103.832812499997</c:v>
                </c:pt>
                <c:pt idx="5596">
                  <c:v>42103.832870370374</c:v>
                </c:pt>
                <c:pt idx="5597">
                  <c:v>42103.832928240743</c:v>
                </c:pt>
                <c:pt idx="5598">
                  <c:v>42103.832974537036</c:v>
                </c:pt>
                <c:pt idx="5599">
                  <c:v>42103.833032407405</c:v>
                </c:pt>
                <c:pt idx="5600">
                  <c:v>42103.833090277774</c:v>
                </c:pt>
                <c:pt idx="5601">
                  <c:v>42103.833148148151</c:v>
                </c:pt>
                <c:pt idx="5602">
                  <c:v>42103.833194444444</c:v>
                </c:pt>
                <c:pt idx="5603">
                  <c:v>42103.833252314813</c:v>
                </c:pt>
                <c:pt idx="5604">
                  <c:v>42103.833310185182</c:v>
                </c:pt>
                <c:pt idx="5605">
                  <c:v>42103.833356481482</c:v>
                </c:pt>
                <c:pt idx="5606">
                  <c:v>42103.833414351851</c:v>
                </c:pt>
                <c:pt idx="5607">
                  <c:v>42103.833472222221</c:v>
                </c:pt>
                <c:pt idx="5608">
                  <c:v>42103.83353009259</c:v>
                </c:pt>
                <c:pt idx="5609">
                  <c:v>42103.83357638889</c:v>
                </c:pt>
                <c:pt idx="5610">
                  <c:v>42103.833634259259</c:v>
                </c:pt>
                <c:pt idx="5611">
                  <c:v>42103.833692129629</c:v>
                </c:pt>
                <c:pt idx="5612">
                  <c:v>42103.833749999998</c:v>
                </c:pt>
                <c:pt idx="5613">
                  <c:v>42103.833796296298</c:v>
                </c:pt>
                <c:pt idx="5614">
                  <c:v>42103.833854166667</c:v>
                </c:pt>
                <c:pt idx="5615">
                  <c:v>42103.833912037036</c:v>
                </c:pt>
                <c:pt idx="5616">
                  <c:v>42103.833958333336</c:v>
                </c:pt>
                <c:pt idx="5617">
                  <c:v>42103.834016203706</c:v>
                </c:pt>
                <c:pt idx="5618">
                  <c:v>42103.834074074075</c:v>
                </c:pt>
                <c:pt idx="5619">
                  <c:v>42103.834131944444</c:v>
                </c:pt>
                <c:pt idx="5620">
                  <c:v>42103.834178240744</c:v>
                </c:pt>
                <c:pt idx="5621">
                  <c:v>42103.834236111114</c:v>
                </c:pt>
                <c:pt idx="5622">
                  <c:v>42103.834293981483</c:v>
                </c:pt>
                <c:pt idx="5623">
                  <c:v>42103.834351851852</c:v>
                </c:pt>
                <c:pt idx="5624">
                  <c:v>42103.834398148145</c:v>
                </c:pt>
                <c:pt idx="5625">
                  <c:v>42103.834456018521</c:v>
                </c:pt>
                <c:pt idx="5626">
                  <c:v>42103.834513888891</c:v>
                </c:pt>
                <c:pt idx="5627">
                  <c:v>42103.834560185183</c:v>
                </c:pt>
                <c:pt idx="5628">
                  <c:v>42103.834618055553</c:v>
                </c:pt>
                <c:pt idx="5629">
                  <c:v>42103.834675925929</c:v>
                </c:pt>
                <c:pt idx="5630">
                  <c:v>42103.834733796299</c:v>
                </c:pt>
                <c:pt idx="5631">
                  <c:v>42103.834780092591</c:v>
                </c:pt>
                <c:pt idx="5632">
                  <c:v>42103.834837962961</c:v>
                </c:pt>
                <c:pt idx="5633">
                  <c:v>42103.83489583333</c:v>
                </c:pt>
                <c:pt idx="5634">
                  <c:v>42103.834953703707</c:v>
                </c:pt>
                <c:pt idx="5635">
                  <c:v>42103.834999999999</c:v>
                </c:pt>
                <c:pt idx="5636">
                  <c:v>42103.835057870368</c:v>
                </c:pt>
                <c:pt idx="5637">
                  <c:v>42103.835115740738</c:v>
                </c:pt>
                <c:pt idx="5638">
                  <c:v>42103.835162037038</c:v>
                </c:pt>
                <c:pt idx="5639">
                  <c:v>42103.835219907407</c:v>
                </c:pt>
                <c:pt idx="5640">
                  <c:v>42103.835277777776</c:v>
                </c:pt>
                <c:pt idx="5641">
                  <c:v>42103.835335648146</c:v>
                </c:pt>
                <c:pt idx="5642">
                  <c:v>42103.835381944446</c:v>
                </c:pt>
                <c:pt idx="5643">
                  <c:v>42103.835439814815</c:v>
                </c:pt>
                <c:pt idx="5644">
                  <c:v>42103.835497685184</c:v>
                </c:pt>
                <c:pt idx="5645">
                  <c:v>42103.835555555554</c:v>
                </c:pt>
                <c:pt idx="5646">
                  <c:v>42103.835601851853</c:v>
                </c:pt>
                <c:pt idx="5647">
                  <c:v>42103.835659722223</c:v>
                </c:pt>
                <c:pt idx="5648">
                  <c:v>42103.835717592592</c:v>
                </c:pt>
                <c:pt idx="5649">
                  <c:v>42103.835763888892</c:v>
                </c:pt>
                <c:pt idx="5650">
                  <c:v>42103.835821759261</c:v>
                </c:pt>
                <c:pt idx="5651">
                  <c:v>42103.835879629631</c:v>
                </c:pt>
                <c:pt idx="5652">
                  <c:v>42103.8359375</c:v>
                </c:pt>
                <c:pt idx="5653">
                  <c:v>42103.8359837963</c:v>
                </c:pt>
                <c:pt idx="5654">
                  <c:v>42103.836041666669</c:v>
                </c:pt>
                <c:pt idx="5655">
                  <c:v>42103.836099537039</c:v>
                </c:pt>
                <c:pt idx="5656">
                  <c:v>42103.836157407408</c:v>
                </c:pt>
                <c:pt idx="5657">
                  <c:v>42103.8362037037</c:v>
                </c:pt>
                <c:pt idx="5658">
                  <c:v>42103.836261574077</c:v>
                </c:pt>
                <c:pt idx="5659">
                  <c:v>42103.836319444446</c:v>
                </c:pt>
                <c:pt idx="5660">
                  <c:v>42103.836377314816</c:v>
                </c:pt>
                <c:pt idx="5661">
                  <c:v>42103.836423611108</c:v>
                </c:pt>
                <c:pt idx="5662">
                  <c:v>42103.836481481485</c:v>
                </c:pt>
                <c:pt idx="5663">
                  <c:v>42103.836539351854</c:v>
                </c:pt>
                <c:pt idx="5664">
                  <c:v>42103.836597222224</c:v>
                </c:pt>
                <c:pt idx="5665">
                  <c:v>42103.836643518516</c:v>
                </c:pt>
                <c:pt idx="5666">
                  <c:v>42103.836701388886</c:v>
                </c:pt>
                <c:pt idx="5667">
                  <c:v>42103.836759259262</c:v>
                </c:pt>
                <c:pt idx="5668">
                  <c:v>42103.836817129632</c:v>
                </c:pt>
                <c:pt idx="5669">
                  <c:v>42103.836863425924</c:v>
                </c:pt>
                <c:pt idx="5670">
                  <c:v>42103.836921296293</c:v>
                </c:pt>
                <c:pt idx="5671">
                  <c:v>42103.83697916667</c:v>
                </c:pt>
                <c:pt idx="5672">
                  <c:v>42103.837025462963</c:v>
                </c:pt>
                <c:pt idx="5673">
                  <c:v>42103.837083333332</c:v>
                </c:pt>
                <c:pt idx="5674">
                  <c:v>42103.837141203701</c:v>
                </c:pt>
                <c:pt idx="5675">
                  <c:v>42103.837199074071</c:v>
                </c:pt>
                <c:pt idx="5676">
                  <c:v>42103.837245370371</c:v>
                </c:pt>
                <c:pt idx="5677">
                  <c:v>42103.83730324074</c:v>
                </c:pt>
                <c:pt idx="5678">
                  <c:v>42103.837361111109</c:v>
                </c:pt>
                <c:pt idx="5679">
                  <c:v>42103.837418981479</c:v>
                </c:pt>
                <c:pt idx="5680">
                  <c:v>42103.837465277778</c:v>
                </c:pt>
                <c:pt idx="5681">
                  <c:v>42103.837523148148</c:v>
                </c:pt>
                <c:pt idx="5682">
                  <c:v>42103.837581018517</c:v>
                </c:pt>
                <c:pt idx="5683">
                  <c:v>42103.837627314817</c:v>
                </c:pt>
                <c:pt idx="5684">
                  <c:v>42103.837685185186</c:v>
                </c:pt>
                <c:pt idx="5685">
                  <c:v>42103.837743055556</c:v>
                </c:pt>
                <c:pt idx="5686">
                  <c:v>42103.837800925925</c:v>
                </c:pt>
                <c:pt idx="5687">
                  <c:v>42103.837847222225</c:v>
                </c:pt>
                <c:pt idx="5688">
                  <c:v>42103.837905092594</c:v>
                </c:pt>
                <c:pt idx="5689">
                  <c:v>42103.837962962964</c:v>
                </c:pt>
                <c:pt idx="5690">
                  <c:v>42103.838020833333</c:v>
                </c:pt>
                <c:pt idx="5691">
                  <c:v>42103.838067129633</c:v>
                </c:pt>
                <c:pt idx="5692">
                  <c:v>42103.838125000002</c:v>
                </c:pt>
                <c:pt idx="5693">
                  <c:v>42103.838182870371</c:v>
                </c:pt>
                <c:pt idx="5694">
                  <c:v>42103.838229166664</c:v>
                </c:pt>
                <c:pt idx="5695">
                  <c:v>42103.838287037041</c:v>
                </c:pt>
                <c:pt idx="5696">
                  <c:v>42103.83834490741</c:v>
                </c:pt>
                <c:pt idx="5697">
                  <c:v>42103.838402777779</c:v>
                </c:pt>
                <c:pt idx="5698">
                  <c:v>42103.838449074072</c:v>
                </c:pt>
                <c:pt idx="5699">
                  <c:v>42103.838506944441</c:v>
                </c:pt>
                <c:pt idx="5700">
                  <c:v>42103.838564814818</c:v>
                </c:pt>
                <c:pt idx="5701">
                  <c:v>42103.838622685187</c:v>
                </c:pt>
                <c:pt idx="5702">
                  <c:v>42103.83866898148</c:v>
                </c:pt>
                <c:pt idx="5703">
                  <c:v>42103.838726851849</c:v>
                </c:pt>
                <c:pt idx="5704">
                  <c:v>42103.838784722226</c:v>
                </c:pt>
                <c:pt idx="5705">
                  <c:v>42103.838831018518</c:v>
                </c:pt>
                <c:pt idx="5706">
                  <c:v>42103.838888888888</c:v>
                </c:pt>
                <c:pt idx="5707">
                  <c:v>42103.838946759257</c:v>
                </c:pt>
                <c:pt idx="5708">
                  <c:v>42103.839004629626</c:v>
                </c:pt>
                <c:pt idx="5709">
                  <c:v>42103.839050925926</c:v>
                </c:pt>
                <c:pt idx="5710">
                  <c:v>42103.839108796295</c:v>
                </c:pt>
                <c:pt idx="5711">
                  <c:v>42103.839166666665</c:v>
                </c:pt>
                <c:pt idx="5712">
                  <c:v>42103.839224537034</c:v>
                </c:pt>
                <c:pt idx="5713">
                  <c:v>42103.839270833334</c:v>
                </c:pt>
                <c:pt idx="5714">
                  <c:v>42103.839328703703</c:v>
                </c:pt>
                <c:pt idx="5715">
                  <c:v>42103.839386574073</c:v>
                </c:pt>
                <c:pt idx="5716">
                  <c:v>42103.839432870373</c:v>
                </c:pt>
                <c:pt idx="5717">
                  <c:v>42103.839490740742</c:v>
                </c:pt>
                <c:pt idx="5718">
                  <c:v>42103.839548611111</c:v>
                </c:pt>
                <c:pt idx="5719">
                  <c:v>42103.839606481481</c:v>
                </c:pt>
                <c:pt idx="5720">
                  <c:v>42103.83965277778</c:v>
                </c:pt>
                <c:pt idx="5721">
                  <c:v>42103.83971064815</c:v>
                </c:pt>
                <c:pt idx="5722">
                  <c:v>42103.839768518519</c:v>
                </c:pt>
                <c:pt idx="5723">
                  <c:v>42103.839826388888</c:v>
                </c:pt>
                <c:pt idx="5724">
                  <c:v>42103.839872685188</c:v>
                </c:pt>
                <c:pt idx="5725">
                  <c:v>42103.839930555558</c:v>
                </c:pt>
                <c:pt idx="5726">
                  <c:v>42103.839988425927</c:v>
                </c:pt>
                <c:pt idx="5727">
                  <c:v>42103.84003472222</c:v>
                </c:pt>
                <c:pt idx="5728">
                  <c:v>42103.840092592596</c:v>
                </c:pt>
                <c:pt idx="5729">
                  <c:v>42103.840150462966</c:v>
                </c:pt>
                <c:pt idx="5730">
                  <c:v>42103.840208333335</c:v>
                </c:pt>
                <c:pt idx="5731">
                  <c:v>42103.840254629627</c:v>
                </c:pt>
                <c:pt idx="5732">
                  <c:v>42103.840312499997</c:v>
                </c:pt>
                <c:pt idx="5733">
                  <c:v>42103.840370370373</c:v>
                </c:pt>
                <c:pt idx="5734">
                  <c:v>42103.840428240743</c:v>
                </c:pt>
                <c:pt idx="5735">
                  <c:v>42103.840474537035</c:v>
                </c:pt>
                <c:pt idx="5736">
                  <c:v>42103.840532407405</c:v>
                </c:pt>
                <c:pt idx="5737">
                  <c:v>42103.840590277781</c:v>
                </c:pt>
                <c:pt idx="5738">
                  <c:v>42103.840648148151</c:v>
                </c:pt>
                <c:pt idx="5739">
                  <c:v>42103.840694444443</c:v>
                </c:pt>
                <c:pt idx="5740">
                  <c:v>42103.840752314813</c:v>
                </c:pt>
                <c:pt idx="5741">
                  <c:v>42103.840810185182</c:v>
                </c:pt>
                <c:pt idx="5742">
                  <c:v>42103.840868055559</c:v>
                </c:pt>
                <c:pt idx="5743">
                  <c:v>42103.840914351851</c:v>
                </c:pt>
                <c:pt idx="5744">
                  <c:v>42103.84097222222</c:v>
                </c:pt>
                <c:pt idx="5745">
                  <c:v>42103.84103009259</c:v>
                </c:pt>
                <c:pt idx="5746">
                  <c:v>42103.841087962966</c:v>
                </c:pt>
                <c:pt idx="5747">
                  <c:v>42103.841134259259</c:v>
                </c:pt>
                <c:pt idx="5748">
                  <c:v>42103.841192129628</c:v>
                </c:pt>
                <c:pt idx="5749">
                  <c:v>42103.841249999998</c:v>
                </c:pt>
                <c:pt idx="5750">
                  <c:v>42103.841296296298</c:v>
                </c:pt>
                <c:pt idx="5751">
                  <c:v>42103.841354166667</c:v>
                </c:pt>
                <c:pt idx="5752">
                  <c:v>42103.841412037036</c:v>
                </c:pt>
                <c:pt idx="5753">
                  <c:v>42103.841469907406</c:v>
                </c:pt>
                <c:pt idx="5754">
                  <c:v>42103.841516203705</c:v>
                </c:pt>
                <c:pt idx="5755">
                  <c:v>42103.841574074075</c:v>
                </c:pt>
                <c:pt idx="5756">
                  <c:v>42103.841631944444</c:v>
                </c:pt>
                <c:pt idx="5757">
                  <c:v>42103.841689814813</c:v>
                </c:pt>
                <c:pt idx="5758">
                  <c:v>42103.841736111113</c:v>
                </c:pt>
                <c:pt idx="5759">
                  <c:v>42103.841793981483</c:v>
                </c:pt>
                <c:pt idx="5760">
                  <c:v>42103.841851851852</c:v>
                </c:pt>
                <c:pt idx="5761">
                  <c:v>42103.841898148145</c:v>
                </c:pt>
                <c:pt idx="5762">
                  <c:v>42103.841956018521</c:v>
                </c:pt>
                <c:pt idx="5763">
                  <c:v>42103.842013888891</c:v>
                </c:pt>
                <c:pt idx="5764">
                  <c:v>42103.84207175926</c:v>
                </c:pt>
                <c:pt idx="5765">
                  <c:v>42103.842118055552</c:v>
                </c:pt>
                <c:pt idx="5766">
                  <c:v>42103.842175925929</c:v>
                </c:pt>
                <c:pt idx="5767">
                  <c:v>42103.842233796298</c:v>
                </c:pt>
                <c:pt idx="5768">
                  <c:v>42103.842291666668</c:v>
                </c:pt>
                <c:pt idx="5769">
                  <c:v>42103.84233796296</c:v>
                </c:pt>
                <c:pt idx="5770">
                  <c:v>42103.842395833337</c:v>
                </c:pt>
                <c:pt idx="5771">
                  <c:v>42103.842453703706</c:v>
                </c:pt>
                <c:pt idx="5772">
                  <c:v>42103.842499999999</c:v>
                </c:pt>
                <c:pt idx="5773">
                  <c:v>42103.842557870368</c:v>
                </c:pt>
                <c:pt idx="5774">
                  <c:v>42103.842615740738</c:v>
                </c:pt>
                <c:pt idx="5775">
                  <c:v>42103.842673611114</c:v>
                </c:pt>
                <c:pt idx="5776">
                  <c:v>42103.842719907407</c:v>
                </c:pt>
                <c:pt idx="5777">
                  <c:v>42103.842777777776</c:v>
                </c:pt>
                <c:pt idx="5778">
                  <c:v>42103.842835648145</c:v>
                </c:pt>
                <c:pt idx="5779">
                  <c:v>42103.842893518522</c:v>
                </c:pt>
                <c:pt idx="5780">
                  <c:v>42103.842939814815</c:v>
                </c:pt>
                <c:pt idx="5781">
                  <c:v>42103.842997685184</c:v>
                </c:pt>
                <c:pt idx="5782">
                  <c:v>42103.843055555553</c:v>
                </c:pt>
                <c:pt idx="5783">
                  <c:v>42103.843101851853</c:v>
                </c:pt>
                <c:pt idx="5784">
                  <c:v>42103.843159722222</c:v>
                </c:pt>
                <c:pt idx="5785">
                  <c:v>42103.843217592592</c:v>
                </c:pt>
                <c:pt idx="5786">
                  <c:v>42103.843275462961</c:v>
                </c:pt>
                <c:pt idx="5787">
                  <c:v>42103.843321759261</c:v>
                </c:pt>
                <c:pt idx="5788">
                  <c:v>42103.84337962963</c:v>
                </c:pt>
                <c:pt idx="5789">
                  <c:v>42103.8434375</c:v>
                </c:pt>
                <c:pt idx="5790">
                  <c:v>42103.843495370369</c:v>
                </c:pt>
                <c:pt idx="5791">
                  <c:v>42103.843541666669</c:v>
                </c:pt>
                <c:pt idx="5792">
                  <c:v>42103.843599537038</c:v>
                </c:pt>
                <c:pt idx="5793">
                  <c:v>42103.843657407408</c:v>
                </c:pt>
                <c:pt idx="5794">
                  <c:v>42103.8437037037</c:v>
                </c:pt>
                <c:pt idx="5795">
                  <c:v>42103.843761574077</c:v>
                </c:pt>
                <c:pt idx="5796">
                  <c:v>42103.843819444446</c:v>
                </c:pt>
                <c:pt idx="5797">
                  <c:v>42103.843877314815</c:v>
                </c:pt>
                <c:pt idx="5798">
                  <c:v>42103.843923611108</c:v>
                </c:pt>
                <c:pt idx="5799">
                  <c:v>42103.843981481485</c:v>
                </c:pt>
                <c:pt idx="5800">
                  <c:v>42103.844039351854</c:v>
                </c:pt>
                <c:pt idx="5801">
                  <c:v>42103.844097222223</c:v>
                </c:pt>
                <c:pt idx="5802">
                  <c:v>42103.844143518516</c:v>
                </c:pt>
                <c:pt idx="5803">
                  <c:v>42103.844201388885</c:v>
                </c:pt>
                <c:pt idx="5804">
                  <c:v>42103.844259259262</c:v>
                </c:pt>
                <c:pt idx="5805">
                  <c:v>42103.844317129631</c:v>
                </c:pt>
                <c:pt idx="5806">
                  <c:v>42103.844363425924</c:v>
                </c:pt>
                <c:pt idx="5807">
                  <c:v>42103.844421296293</c:v>
                </c:pt>
                <c:pt idx="5808">
                  <c:v>42103.84447916667</c:v>
                </c:pt>
                <c:pt idx="5809">
                  <c:v>42103.844537037039</c:v>
                </c:pt>
                <c:pt idx="5810">
                  <c:v>42103.844583333332</c:v>
                </c:pt>
                <c:pt idx="5811">
                  <c:v>42103.844641203701</c:v>
                </c:pt>
                <c:pt idx="5812">
                  <c:v>42103.844699074078</c:v>
                </c:pt>
                <c:pt idx="5813">
                  <c:v>42103.844756944447</c:v>
                </c:pt>
                <c:pt idx="5814">
                  <c:v>42103.84480324074</c:v>
                </c:pt>
                <c:pt idx="5815">
                  <c:v>42103.844861111109</c:v>
                </c:pt>
                <c:pt idx="5816">
                  <c:v>42103.844918981478</c:v>
                </c:pt>
                <c:pt idx="5817">
                  <c:v>42103.844965277778</c:v>
                </c:pt>
                <c:pt idx="5818">
                  <c:v>42103.845023148147</c:v>
                </c:pt>
                <c:pt idx="5819">
                  <c:v>42103.845081018517</c:v>
                </c:pt>
                <c:pt idx="5820">
                  <c:v>42103.845138888886</c:v>
                </c:pt>
                <c:pt idx="5821">
                  <c:v>42103.845185185186</c:v>
                </c:pt>
                <c:pt idx="5822">
                  <c:v>42103.845243055555</c:v>
                </c:pt>
                <c:pt idx="5823">
                  <c:v>42103.845300925925</c:v>
                </c:pt>
                <c:pt idx="5824">
                  <c:v>42103.845358796294</c:v>
                </c:pt>
                <c:pt idx="5825">
                  <c:v>42103.845405092594</c:v>
                </c:pt>
                <c:pt idx="5826">
                  <c:v>42103.845462962963</c:v>
                </c:pt>
                <c:pt idx="5827">
                  <c:v>42103.845520833333</c:v>
                </c:pt>
                <c:pt idx="5828">
                  <c:v>42103.845567129632</c:v>
                </c:pt>
                <c:pt idx="5829">
                  <c:v>42103.845625000002</c:v>
                </c:pt>
                <c:pt idx="5830">
                  <c:v>42103.845682870371</c:v>
                </c:pt>
                <c:pt idx="5831">
                  <c:v>42103.84574074074</c:v>
                </c:pt>
                <c:pt idx="5832">
                  <c:v>42103.84578703704</c:v>
                </c:pt>
                <c:pt idx="5833">
                  <c:v>42103.84584490741</c:v>
                </c:pt>
                <c:pt idx="5834">
                  <c:v>42103.845902777779</c:v>
                </c:pt>
                <c:pt idx="5835">
                  <c:v>42103.845960648148</c:v>
                </c:pt>
                <c:pt idx="5836">
                  <c:v>42103.846006944441</c:v>
                </c:pt>
                <c:pt idx="5837">
                  <c:v>42103.846064814818</c:v>
                </c:pt>
                <c:pt idx="5838">
                  <c:v>42103.846122685187</c:v>
                </c:pt>
                <c:pt idx="5839">
                  <c:v>42103.846168981479</c:v>
                </c:pt>
                <c:pt idx="5840">
                  <c:v>42103.846226851849</c:v>
                </c:pt>
                <c:pt idx="5841">
                  <c:v>42103.846284722225</c:v>
                </c:pt>
                <c:pt idx="5842">
                  <c:v>42103.846342592595</c:v>
                </c:pt>
                <c:pt idx="5843">
                  <c:v>42103.846388888887</c:v>
                </c:pt>
                <c:pt idx="5844">
                  <c:v>42103.846446759257</c:v>
                </c:pt>
                <c:pt idx="5845">
                  <c:v>42103.846504629626</c:v>
                </c:pt>
                <c:pt idx="5846">
                  <c:v>42103.846562500003</c:v>
                </c:pt>
                <c:pt idx="5847">
                  <c:v>42103.846608796295</c:v>
                </c:pt>
                <c:pt idx="5848">
                  <c:v>42103.846666666665</c:v>
                </c:pt>
                <c:pt idx="5849">
                  <c:v>42103.846724537034</c:v>
                </c:pt>
                <c:pt idx="5850">
                  <c:v>42103.846770833334</c:v>
                </c:pt>
                <c:pt idx="5851">
                  <c:v>42103.846828703703</c:v>
                </c:pt>
                <c:pt idx="5852">
                  <c:v>42103.846886574072</c:v>
                </c:pt>
                <c:pt idx="5853">
                  <c:v>42103.846944444442</c:v>
                </c:pt>
                <c:pt idx="5854">
                  <c:v>42103.846990740742</c:v>
                </c:pt>
                <c:pt idx="5855">
                  <c:v>42103.847048611111</c:v>
                </c:pt>
                <c:pt idx="5856">
                  <c:v>42103.84710648148</c:v>
                </c:pt>
                <c:pt idx="5857">
                  <c:v>42103.84716435185</c:v>
                </c:pt>
                <c:pt idx="5858">
                  <c:v>42103.847210648149</c:v>
                </c:pt>
                <c:pt idx="5859">
                  <c:v>42103.847268518519</c:v>
                </c:pt>
                <c:pt idx="5860">
                  <c:v>42103.847326388888</c:v>
                </c:pt>
                <c:pt idx="5861">
                  <c:v>42103.847372685188</c:v>
                </c:pt>
                <c:pt idx="5862">
                  <c:v>42103.847430555557</c:v>
                </c:pt>
                <c:pt idx="5863">
                  <c:v>42103.847488425927</c:v>
                </c:pt>
                <c:pt idx="5864">
                  <c:v>42103.847546296296</c:v>
                </c:pt>
                <c:pt idx="5865">
                  <c:v>42103.847592592596</c:v>
                </c:pt>
                <c:pt idx="5866">
                  <c:v>42103.847650462965</c:v>
                </c:pt>
                <c:pt idx="5867">
                  <c:v>42103.847708333335</c:v>
                </c:pt>
                <c:pt idx="5868">
                  <c:v>42103.847766203704</c:v>
                </c:pt>
                <c:pt idx="5869">
                  <c:v>42103.847812499997</c:v>
                </c:pt>
                <c:pt idx="5870">
                  <c:v>42103.847870370373</c:v>
                </c:pt>
                <c:pt idx="5871">
                  <c:v>42103.847928240742</c:v>
                </c:pt>
                <c:pt idx="5872">
                  <c:v>42103.847974537035</c:v>
                </c:pt>
                <c:pt idx="5873">
                  <c:v>42103.848032407404</c:v>
                </c:pt>
                <c:pt idx="5874">
                  <c:v>42103.848090277781</c:v>
                </c:pt>
                <c:pt idx="5875">
                  <c:v>42103.84814814815</c:v>
                </c:pt>
                <c:pt idx="5876">
                  <c:v>42103.848194444443</c:v>
                </c:pt>
                <c:pt idx="5877">
                  <c:v>42103.848252314812</c:v>
                </c:pt>
                <c:pt idx="5878">
                  <c:v>42103.848310185182</c:v>
                </c:pt>
                <c:pt idx="5879">
                  <c:v>42103.848368055558</c:v>
                </c:pt>
                <c:pt idx="5880">
                  <c:v>42103.848414351851</c:v>
                </c:pt>
                <c:pt idx="5881">
                  <c:v>42103.84847222222</c:v>
                </c:pt>
                <c:pt idx="5882">
                  <c:v>42103.848530092589</c:v>
                </c:pt>
                <c:pt idx="5883">
                  <c:v>42103.848587962966</c:v>
                </c:pt>
                <c:pt idx="5884">
                  <c:v>42103.848634259259</c:v>
                </c:pt>
                <c:pt idx="5885">
                  <c:v>42103.848692129628</c:v>
                </c:pt>
                <c:pt idx="5886">
                  <c:v>42103.848749999997</c:v>
                </c:pt>
                <c:pt idx="5887">
                  <c:v>42103.848807870374</c:v>
                </c:pt>
                <c:pt idx="5888">
                  <c:v>42103.848854166667</c:v>
                </c:pt>
                <c:pt idx="5889">
                  <c:v>42103.848912037036</c:v>
                </c:pt>
                <c:pt idx="5890">
                  <c:v>42103.848969907405</c:v>
                </c:pt>
                <c:pt idx="5891">
                  <c:v>42103.849027777775</c:v>
                </c:pt>
                <c:pt idx="5892">
                  <c:v>42103.849074074074</c:v>
                </c:pt>
                <c:pt idx="5893">
                  <c:v>42103.849131944444</c:v>
                </c:pt>
                <c:pt idx="5894">
                  <c:v>42103.849189814813</c:v>
                </c:pt>
                <c:pt idx="5895">
                  <c:v>42103.849236111113</c:v>
                </c:pt>
                <c:pt idx="5896">
                  <c:v>42103.849293981482</c:v>
                </c:pt>
                <c:pt idx="5897">
                  <c:v>42103.849351851852</c:v>
                </c:pt>
                <c:pt idx="5898">
                  <c:v>42103.849409722221</c:v>
                </c:pt>
                <c:pt idx="5899">
                  <c:v>42103.849456018521</c:v>
                </c:pt>
                <c:pt idx="5900">
                  <c:v>42103.84951388889</c:v>
                </c:pt>
                <c:pt idx="5901">
                  <c:v>42103.84957175926</c:v>
                </c:pt>
                <c:pt idx="5902">
                  <c:v>42103.849629629629</c:v>
                </c:pt>
                <c:pt idx="5903">
                  <c:v>42103.849675925929</c:v>
                </c:pt>
                <c:pt idx="5904">
                  <c:v>42103.849733796298</c:v>
                </c:pt>
                <c:pt idx="5905">
                  <c:v>42103.849791666667</c:v>
                </c:pt>
                <c:pt idx="5906">
                  <c:v>42103.84983796296</c:v>
                </c:pt>
                <c:pt idx="5907">
                  <c:v>42103.849895833337</c:v>
                </c:pt>
                <c:pt idx="5908">
                  <c:v>42103.849953703706</c:v>
                </c:pt>
                <c:pt idx="5909">
                  <c:v>42103.850011574075</c:v>
                </c:pt>
                <c:pt idx="5910">
                  <c:v>42103.850057870368</c:v>
                </c:pt>
                <c:pt idx="5911">
                  <c:v>42103.850115740737</c:v>
                </c:pt>
                <c:pt idx="5912">
                  <c:v>42103.850173611114</c:v>
                </c:pt>
                <c:pt idx="5913">
                  <c:v>42103.850231481483</c:v>
                </c:pt>
                <c:pt idx="5914">
                  <c:v>42103.850277777776</c:v>
                </c:pt>
                <c:pt idx="5915">
                  <c:v>42103.850335648145</c:v>
                </c:pt>
                <c:pt idx="5916">
                  <c:v>42103.850393518522</c:v>
                </c:pt>
                <c:pt idx="5917">
                  <c:v>42103.850439814814</c:v>
                </c:pt>
                <c:pt idx="5918">
                  <c:v>42103.850497685184</c:v>
                </c:pt>
                <c:pt idx="5919">
                  <c:v>42103.850555555553</c:v>
                </c:pt>
                <c:pt idx="5920">
                  <c:v>42103.850613425922</c:v>
                </c:pt>
                <c:pt idx="5921">
                  <c:v>42103.850659722222</c:v>
                </c:pt>
                <c:pt idx="5922">
                  <c:v>42103.850717592592</c:v>
                </c:pt>
                <c:pt idx="5923">
                  <c:v>42103.850775462961</c:v>
                </c:pt>
                <c:pt idx="5924">
                  <c:v>42103.85083333333</c:v>
                </c:pt>
                <c:pt idx="5925">
                  <c:v>42103.85087962963</c:v>
                </c:pt>
                <c:pt idx="5926">
                  <c:v>42103.850937499999</c:v>
                </c:pt>
                <c:pt idx="5927">
                  <c:v>42103.850995370369</c:v>
                </c:pt>
                <c:pt idx="5928">
                  <c:v>42103.851041666669</c:v>
                </c:pt>
                <c:pt idx="5929">
                  <c:v>42103.851099537038</c:v>
                </c:pt>
                <c:pt idx="5930">
                  <c:v>42103.851157407407</c:v>
                </c:pt>
                <c:pt idx="5931">
                  <c:v>42103.851215277777</c:v>
                </c:pt>
                <c:pt idx="5932">
                  <c:v>42103.851261574076</c:v>
                </c:pt>
                <c:pt idx="5933">
                  <c:v>42103.851319444446</c:v>
                </c:pt>
                <c:pt idx="5934">
                  <c:v>42103.851377314815</c:v>
                </c:pt>
                <c:pt idx="5935">
                  <c:v>42103.851435185185</c:v>
                </c:pt>
                <c:pt idx="5936">
                  <c:v>42103.851481481484</c:v>
                </c:pt>
                <c:pt idx="5937">
                  <c:v>42103.851539351854</c:v>
                </c:pt>
                <c:pt idx="5938">
                  <c:v>42103.851597222223</c:v>
                </c:pt>
                <c:pt idx="5939">
                  <c:v>42103.851643518516</c:v>
                </c:pt>
                <c:pt idx="5940">
                  <c:v>42103.851701388892</c:v>
                </c:pt>
                <c:pt idx="5941">
                  <c:v>42103.851759259262</c:v>
                </c:pt>
                <c:pt idx="5942">
                  <c:v>42103.851817129631</c:v>
                </c:pt>
                <c:pt idx="5943">
                  <c:v>42103.851863425924</c:v>
                </c:pt>
                <c:pt idx="5944">
                  <c:v>42103.851921296293</c:v>
                </c:pt>
                <c:pt idx="5945">
                  <c:v>42103.851979166669</c:v>
                </c:pt>
                <c:pt idx="5946">
                  <c:v>42103.852037037039</c:v>
                </c:pt>
                <c:pt idx="5947">
                  <c:v>42103.852083333331</c:v>
                </c:pt>
                <c:pt idx="5948">
                  <c:v>42103.852141203701</c:v>
                </c:pt>
                <c:pt idx="5949">
                  <c:v>42103.852199074077</c:v>
                </c:pt>
                <c:pt idx="5950">
                  <c:v>42103.85224537037</c:v>
                </c:pt>
                <c:pt idx="5951">
                  <c:v>42103.852303240739</c:v>
                </c:pt>
                <c:pt idx="5952">
                  <c:v>42103.852361111109</c:v>
                </c:pt>
                <c:pt idx="5953">
                  <c:v>42103.852418981478</c:v>
                </c:pt>
                <c:pt idx="5954">
                  <c:v>42103.852465277778</c:v>
                </c:pt>
                <c:pt idx="5955">
                  <c:v>42103.852523148147</c:v>
                </c:pt>
                <c:pt idx="5956">
                  <c:v>42103.852581018517</c:v>
                </c:pt>
                <c:pt idx="5957">
                  <c:v>42103.852638888886</c:v>
                </c:pt>
                <c:pt idx="5958">
                  <c:v>42103.852685185186</c:v>
                </c:pt>
                <c:pt idx="5959">
                  <c:v>42103.852743055555</c:v>
                </c:pt>
                <c:pt idx="5960">
                  <c:v>42103.852800925924</c:v>
                </c:pt>
                <c:pt idx="5961">
                  <c:v>42103.852858796294</c:v>
                </c:pt>
                <c:pt idx="5962">
                  <c:v>42103.852905092594</c:v>
                </c:pt>
                <c:pt idx="5963">
                  <c:v>42103.852962962963</c:v>
                </c:pt>
                <c:pt idx="5964">
                  <c:v>42103.853020833332</c:v>
                </c:pt>
                <c:pt idx="5965">
                  <c:v>42103.853078703702</c:v>
                </c:pt>
                <c:pt idx="5966">
                  <c:v>42103.853125000001</c:v>
                </c:pt>
                <c:pt idx="5967">
                  <c:v>42103.853182870371</c:v>
                </c:pt>
                <c:pt idx="5968">
                  <c:v>42103.85324074074</c:v>
                </c:pt>
                <c:pt idx="5969">
                  <c:v>42103.853298611109</c:v>
                </c:pt>
                <c:pt idx="5970">
                  <c:v>42103.853344907409</c:v>
                </c:pt>
                <c:pt idx="5971">
                  <c:v>42103.853402777779</c:v>
                </c:pt>
                <c:pt idx="5972">
                  <c:v>42103.853460648148</c:v>
                </c:pt>
                <c:pt idx="5973">
                  <c:v>42103.853506944448</c:v>
                </c:pt>
                <c:pt idx="5974">
                  <c:v>42103.853564814817</c:v>
                </c:pt>
                <c:pt idx="5975">
                  <c:v>42103.853622685187</c:v>
                </c:pt>
                <c:pt idx="5976">
                  <c:v>42103.853680555556</c:v>
                </c:pt>
                <c:pt idx="5977">
                  <c:v>42103.853726851848</c:v>
                </c:pt>
                <c:pt idx="5978">
                  <c:v>42103.853784722225</c:v>
                </c:pt>
                <c:pt idx="5979">
                  <c:v>42103.853842592594</c:v>
                </c:pt>
                <c:pt idx="5980">
                  <c:v>42103.853900462964</c:v>
                </c:pt>
                <c:pt idx="5981">
                  <c:v>42103.853946759256</c:v>
                </c:pt>
                <c:pt idx="5982">
                  <c:v>42103.854004629633</c:v>
                </c:pt>
                <c:pt idx="5983">
                  <c:v>42103.854062500002</c:v>
                </c:pt>
                <c:pt idx="5984">
                  <c:v>42103.854108796295</c:v>
                </c:pt>
                <c:pt idx="5985">
                  <c:v>42103.854166666664</c:v>
                </c:pt>
                <c:pt idx="5986">
                  <c:v>42103.854224537034</c:v>
                </c:pt>
                <c:pt idx="5987">
                  <c:v>42103.85428240741</c:v>
                </c:pt>
                <c:pt idx="5988">
                  <c:v>42103.854328703703</c:v>
                </c:pt>
                <c:pt idx="5989">
                  <c:v>42103.854386574072</c:v>
                </c:pt>
                <c:pt idx="5990">
                  <c:v>42103.854444444441</c:v>
                </c:pt>
                <c:pt idx="5991">
                  <c:v>42103.854502314818</c:v>
                </c:pt>
                <c:pt idx="5992">
                  <c:v>42103.854548611111</c:v>
                </c:pt>
                <c:pt idx="5993">
                  <c:v>42103.85460648148</c:v>
                </c:pt>
                <c:pt idx="5994">
                  <c:v>42103.854664351849</c:v>
                </c:pt>
                <c:pt idx="5995">
                  <c:v>42103.854710648149</c:v>
                </c:pt>
                <c:pt idx="5996">
                  <c:v>42103.854768518519</c:v>
                </c:pt>
                <c:pt idx="5997">
                  <c:v>42103.854826388888</c:v>
                </c:pt>
                <c:pt idx="5998">
                  <c:v>42103.854884259257</c:v>
                </c:pt>
                <c:pt idx="5999">
                  <c:v>42103.854930555557</c:v>
                </c:pt>
                <c:pt idx="6000">
                  <c:v>42103.854988425926</c:v>
                </c:pt>
                <c:pt idx="6001">
                  <c:v>42103.855046296296</c:v>
                </c:pt>
                <c:pt idx="6002">
                  <c:v>42103.855104166665</c:v>
                </c:pt>
                <c:pt idx="6003">
                  <c:v>42103.855150462965</c:v>
                </c:pt>
                <c:pt idx="6004">
                  <c:v>42103.855208333334</c:v>
                </c:pt>
                <c:pt idx="6005">
                  <c:v>42103.855266203704</c:v>
                </c:pt>
                <c:pt idx="6006">
                  <c:v>42103.855312500003</c:v>
                </c:pt>
                <c:pt idx="6007">
                  <c:v>42103.855370370373</c:v>
                </c:pt>
                <c:pt idx="6008">
                  <c:v>42103.855428240742</c:v>
                </c:pt>
                <c:pt idx="6009">
                  <c:v>42103.855486111112</c:v>
                </c:pt>
                <c:pt idx="6010">
                  <c:v>42103.855532407404</c:v>
                </c:pt>
                <c:pt idx="6011">
                  <c:v>42103.855590277781</c:v>
                </c:pt>
                <c:pt idx="6012">
                  <c:v>42103.85564814815</c:v>
                </c:pt>
                <c:pt idx="6013">
                  <c:v>42103.855706018519</c:v>
                </c:pt>
                <c:pt idx="6014">
                  <c:v>42103.855752314812</c:v>
                </c:pt>
                <c:pt idx="6015">
                  <c:v>42103.855810185189</c:v>
                </c:pt>
                <c:pt idx="6016">
                  <c:v>42103.855868055558</c:v>
                </c:pt>
                <c:pt idx="6017">
                  <c:v>42103.855914351851</c:v>
                </c:pt>
                <c:pt idx="6018">
                  <c:v>42103.85597222222</c:v>
                </c:pt>
                <c:pt idx="6019">
                  <c:v>42103.856030092589</c:v>
                </c:pt>
                <c:pt idx="6020">
                  <c:v>42103.856087962966</c:v>
                </c:pt>
                <c:pt idx="6021">
                  <c:v>42103.856134259258</c:v>
                </c:pt>
                <c:pt idx="6022">
                  <c:v>42103.856192129628</c:v>
                </c:pt>
                <c:pt idx="6023">
                  <c:v>42103.856249999997</c:v>
                </c:pt>
                <c:pt idx="6024">
                  <c:v>42103.856307870374</c:v>
                </c:pt>
                <c:pt idx="6025">
                  <c:v>42103.856354166666</c:v>
                </c:pt>
                <c:pt idx="6026">
                  <c:v>42103.856412037036</c:v>
                </c:pt>
                <c:pt idx="6027">
                  <c:v>42103.856469907405</c:v>
                </c:pt>
                <c:pt idx="6028">
                  <c:v>42103.856527777774</c:v>
                </c:pt>
                <c:pt idx="6029">
                  <c:v>42103.856574074074</c:v>
                </c:pt>
                <c:pt idx="6030">
                  <c:v>42103.856631944444</c:v>
                </c:pt>
                <c:pt idx="6031">
                  <c:v>42103.856689814813</c:v>
                </c:pt>
                <c:pt idx="6032">
                  <c:v>42103.856747685182</c:v>
                </c:pt>
                <c:pt idx="6033">
                  <c:v>42103.856793981482</c:v>
                </c:pt>
                <c:pt idx="6034">
                  <c:v>42103.856851851851</c:v>
                </c:pt>
                <c:pt idx="6035">
                  <c:v>42103.856909722221</c:v>
                </c:pt>
                <c:pt idx="6036">
                  <c:v>42103.85696759259</c:v>
                </c:pt>
                <c:pt idx="6037">
                  <c:v>42103.85701388889</c:v>
                </c:pt>
                <c:pt idx="6038">
                  <c:v>42103.857071759259</c:v>
                </c:pt>
                <c:pt idx="6039">
                  <c:v>42103.857129629629</c:v>
                </c:pt>
                <c:pt idx="6040">
                  <c:v>42103.857175925928</c:v>
                </c:pt>
                <c:pt idx="6041">
                  <c:v>42103.857233796298</c:v>
                </c:pt>
                <c:pt idx="6042">
                  <c:v>42103.857291666667</c:v>
                </c:pt>
                <c:pt idx="6043">
                  <c:v>42103.857349537036</c:v>
                </c:pt>
                <c:pt idx="6044">
                  <c:v>42103.857395833336</c:v>
                </c:pt>
                <c:pt idx="6045">
                  <c:v>42103.857453703706</c:v>
                </c:pt>
                <c:pt idx="6046">
                  <c:v>42103.857511574075</c:v>
                </c:pt>
                <c:pt idx="6047">
                  <c:v>42103.857569444444</c:v>
                </c:pt>
                <c:pt idx="6048">
                  <c:v>42103.857615740744</c:v>
                </c:pt>
                <c:pt idx="6049">
                  <c:v>42103.857673611114</c:v>
                </c:pt>
                <c:pt idx="6050">
                  <c:v>42103.857731481483</c:v>
                </c:pt>
                <c:pt idx="6051">
                  <c:v>42103.857777777775</c:v>
                </c:pt>
                <c:pt idx="6052">
                  <c:v>42103.857835648145</c:v>
                </c:pt>
                <c:pt idx="6053">
                  <c:v>42103.857893518521</c:v>
                </c:pt>
                <c:pt idx="6054">
                  <c:v>42103.857951388891</c:v>
                </c:pt>
                <c:pt idx="6055">
                  <c:v>42103.857997685183</c:v>
                </c:pt>
                <c:pt idx="6056">
                  <c:v>42103.858055555553</c:v>
                </c:pt>
                <c:pt idx="6057">
                  <c:v>42103.858113425929</c:v>
                </c:pt>
                <c:pt idx="6058">
                  <c:v>42103.858159722222</c:v>
                </c:pt>
                <c:pt idx="6059">
                  <c:v>42103.858217592591</c:v>
                </c:pt>
                <c:pt idx="6060">
                  <c:v>42103.858275462961</c:v>
                </c:pt>
                <c:pt idx="6061">
                  <c:v>42103.85833333333</c:v>
                </c:pt>
                <c:pt idx="6062">
                  <c:v>42103.85837962963</c:v>
                </c:pt>
                <c:pt idx="6063">
                  <c:v>42103.858437499999</c:v>
                </c:pt>
                <c:pt idx="6064">
                  <c:v>42103.858495370368</c:v>
                </c:pt>
                <c:pt idx="6065">
                  <c:v>42103.858553240738</c:v>
                </c:pt>
                <c:pt idx="6066">
                  <c:v>42103.858599537038</c:v>
                </c:pt>
                <c:pt idx="6067">
                  <c:v>42103.858657407407</c:v>
                </c:pt>
                <c:pt idx="6068">
                  <c:v>42103.858715277776</c:v>
                </c:pt>
                <c:pt idx="6069">
                  <c:v>42103.858773148146</c:v>
                </c:pt>
                <c:pt idx="6070">
                  <c:v>42103.858819444446</c:v>
                </c:pt>
                <c:pt idx="6071">
                  <c:v>42103.858877314815</c:v>
                </c:pt>
                <c:pt idx="6072">
                  <c:v>42103.858935185184</c:v>
                </c:pt>
                <c:pt idx="6073">
                  <c:v>42103.858981481484</c:v>
                </c:pt>
                <c:pt idx="6074">
                  <c:v>42103.859039351853</c:v>
                </c:pt>
                <c:pt idx="6075">
                  <c:v>42103.859097222223</c:v>
                </c:pt>
                <c:pt idx="6076">
                  <c:v>42103.859155092592</c:v>
                </c:pt>
                <c:pt idx="6077">
                  <c:v>42103.859201388892</c:v>
                </c:pt>
                <c:pt idx="6078">
                  <c:v>42103.859259259261</c:v>
                </c:pt>
                <c:pt idx="6079">
                  <c:v>42103.859317129631</c:v>
                </c:pt>
                <c:pt idx="6080">
                  <c:v>42103.859375</c:v>
                </c:pt>
                <c:pt idx="6081">
                  <c:v>42103.8594212963</c:v>
                </c:pt>
                <c:pt idx="6082">
                  <c:v>42103.859479166669</c:v>
                </c:pt>
                <c:pt idx="6083">
                  <c:v>42103.859537037039</c:v>
                </c:pt>
                <c:pt idx="6084">
                  <c:v>42103.859583333331</c:v>
                </c:pt>
                <c:pt idx="6085">
                  <c:v>42103.8596412037</c:v>
                </c:pt>
                <c:pt idx="6086">
                  <c:v>42103.859699074077</c:v>
                </c:pt>
                <c:pt idx="6087">
                  <c:v>42103.859756944446</c:v>
                </c:pt>
                <c:pt idx="6088">
                  <c:v>42103.859803240739</c:v>
                </c:pt>
                <c:pt idx="6089">
                  <c:v>42103.859861111108</c:v>
                </c:pt>
                <c:pt idx="6090">
                  <c:v>42103.859918981485</c:v>
                </c:pt>
                <c:pt idx="6091">
                  <c:v>42103.859976851854</c:v>
                </c:pt>
              </c:numCache>
            </c:numRef>
          </c:xVal>
          <c:yVal>
            <c:numRef>
              <c:f>'[9April2015DataAnalysis.xls]TeensyCard1_balloon'!$R$23:$R$6114</c:f>
              <c:numCache>
                <c:formatCode>General</c:formatCode>
                <c:ptCount val="6092"/>
                <c:pt idx="0">
                  <c:v>864.31282189644583</c:v>
                </c:pt>
                <c:pt idx="1">
                  <c:v>864.30298092520775</c:v>
                </c:pt>
                <c:pt idx="2">
                  <c:v>864.26361704025555</c:v>
                </c:pt>
                <c:pt idx="3">
                  <c:v>864.2439350977794</c:v>
                </c:pt>
                <c:pt idx="4">
                  <c:v>864.22425315530336</c:v>
                </c:pt>
                <c:pt idx="5">
                  <c:v>864.22425315530336</c:v>
                </c:pt>
                <c:pt idx="6">
                  <c:v>864.15536635663682</c:v>
                </c:pt>
                <c:pt idx="7">
                  <c:v>864.1258434429227</c:v>
                </c:pt>
                <c:pt idx="8">
                  <c:v>864.14552538539874</c:v>
                </c:pt>
                <c:pt idx="9">
                  <c:v>864.07663858673232</c:v>
                </c:pt>
                <c:pt idx="10">
                  <c:v>864.06679761549424</c:v>
                </c:pt>
                <c:pt idx="11">
                  <c:v>863.98806984558985</c:v>
                </c:pt>
                <c:pt idx="12">
                  <c:v>863.95854693187562</c:v>
                </c:pt>
                <c:pt idx="13">
                  <c:v>863.94870596063754</c:v>
                </c:pt>
                <c:pt idx="14">
                  <c:v>863.91918304692342</c:v>
                </c:pt>
                <c:pt idx="15">
                  <c:v>863.86013721949507</c:v>
                </c:pt>
                <c:pt idx="16">
                  <c:v>863.79125042082853</c:v>
                </c:pt>
                <c:pt idx="17">
                  <c:v>863.63379488101964</c:v>
                </c:pt>
                <c:pt idx="18">
                  <c:v>863.55506711111514</c:v>
                </c:pt>
                <c:pt idx="19">
                  <c:v>863.42713448502025</c:v>
                </c:pt>
                <c:pt idx="20">
                  <c:v>863.2499970027352</c:v>
                </c:pt>
                <c:pt idx="21">
                  <c:v>863.11222340540235</c:v>
                </c:pt>
                <c:pt idx="22">
                  <c:v>862.98429077930746</c:v>
                </c:pt>
                <c:pt idx="23">
                  <c:v>862.83667621073664</c:v>
                </c:pt>
                <c:pt idx="24">
                  <c:v>862.83667621073664</c:v>
                </c:pt>
                <c:pt idx="25">
                  <c:v>862.8465171819746</c:v>
                </c:pt>
                <c:pt idx="26">
                  <c:v>862.8465171819746</c:v>
                </c:pt>
                <c:pt idx="27">
                  <c:v>862.83667621073664</c:v>
                </c:pt>
                <c:pt idx="28">
                  <c:v>862.81699426826049</c:v>
                </c:pt>
                <c:pt idx="29">
                  <c:v>862.76778941207021</c:v>
                </c:pt>
                <c:pt idx="30">
                  <c:v>862.55128804483286</c:v>
                </c:pt>
                <c:pt idx="31">
                  <c:v>862.31510473511935</c:v>
                </c:pt>
                <c:pt idx="32">
                  <c:v>862.10844433912007</c:v>
                </c:pt>
                <c:pt idx="33">
                  <c:v>861.9017839431209</c:v>
                </c:pt>
                <c:pt idx="34">
                  <c:v>861.67544160464547</c:v>
                </c:pt>
                <c:pt idx="35">
                  <c:v>861.42941732369388</c:v>
                </c:pt>
                <c:pt idx="36">
                  <c:v>861.05546041664752</c:v>
                </c:pt>
                <c:pt idx="37">
                  <c:v>860.72086739455347</c:v>
                </c:pt>
                <c:pt idx="38">
                  <c:v>860.3862743724593</c:v>
                </c:pt>
                <c:pt idx="39">
                  <c:v>860.05168135036536</c:v>
                </c:pt>
                <c:pt idx="40">
                  <c:v>859.91390775303239</c:v>
                </c:pt>
                <c:pt idx="41">
                  <c:v>859.91390775303239</c:v>
                </c:pt>
                <c:pt idx="42">
                  <c:v>860.00247649417497</c:v>
                </c:pt>
                <c:pt idx="43">
                  <c:v>860.03199940788909</c:v>
                </c:pt>
                <c:pt idx="44">
                  <c:v>860.02215843665101</c:v>
                </c:pt>
                <c:pt idx="45">
                  <c:v>860.02215843665101</c:v>
                </c:pt>
                <c:pt idx="46">
                  <c:v>859.99263552293689</c:v>
                </c:pt>
                <c:pt idx="47">
                  <c:v>859.98279455169882</c:v>
                </c:pt>
                <c:pt idx="48">
                  <c:v>859.99263552293689</c:v>
                </c:pt>
                <c:pt idx="49">
                  <c:v>860.00247649417497</c:v>
                </c:pt>
                <c:pt idx="50">
                  <c:v>859.99263552293689</c:v>
                </c:pt>
                <c:pt idx="51">
                  <c:v>859.99263552293689</c:v>
                </c:pt>
                <c:pt idx="52">
                  <c:v>859.99263552293689</c:v>
                </c:pt>
                <c:pt idx="53">
                  <c:v>859.98279455169882</c:v>
                </c:pt>
                <c:pt idx="54">
                  <c:v>859.98279455169882</c:v>
                </c:pt>
                <c:pt idx="55">
                  <c:v>860.01231746541305</c:v>
                </c:pt>
                <c:pt idx="56">
                  <c:v>859.99263552293689</c:v>
                </c:pt>
                <c:pt idx="57">
                  <c:v>859.94343066674662</c:v>
                </c:pt>
                <c:pt idx="58">
                  <c:v>859.94343066674662</c:v>
                </c:pt>
                <c:pt idx="59">
                  <c:v>859.97295358046085</c:v>
                </c:pt>
                <c:pt idx="60">
                  <c:v>859.94343066674662</c:v>
                </c:pt>
                <c:pt idx="61">
                  <c:v>859.94343066674662</c:v>
                </c:pt>
                <c:pt idx="62">
                  <c:v>859.96311260922278</c:v>
                </c:pt>
                <c:pt idx="63">
                  <c:v>859.97295358046085</c:v>
                </c:pt>
                <c:pt idx="64">
                  <c:v>859.92374872427058</c:v>
                </c:pt>
                <c:pt idx="65">
                  <c:v>859.91390775303239</c:v>
                </c:pt>
                <c:pt idx="66">
                  <c:v>859.96311260922278</c:v>
                </c:pt>
                <c:pt idx="67">
                  <c:v>859.93358969550854</c:v>
                </c:pt>
                <c:pt idx="68">
                  <c:v>859.93358969550854</c:v>
                </c:pt>
                <c:pt idx="69">
                  <c:v>859.91390775303239</c:v>
                </c:pt>
                <c:pt idx="70">
                  <c:v>859.92374872427058</c:v>
                </c:pt>
                <c:pt idx="71">
                  <c:v>859.94343066674662</c:v>
                </c:pt>
                <c:pt idx="72">
                  <c:v>859.88438483931827</c:v>
                </c:pt>
                <c:pt idx="73">
                  <c:v>859.92374872427058</c:v>
                </c:pt>
                <c:pt idx="74">
                  <c:v>859.90406678179431</c:v>
                </c:pt>
                <c:pt idx="75">
                  <c:v>859.88438483931827</c:v>
                </c:pt>
                <c:pt idx="76">
                  <c:v>859.90406678179431</c:v>
                </c:pt>
                <c:pt idx="77">
                  <c:v>859.82533901188992</c:v>
                </c:pt>
                <c:pt idx="78">
                  <c:v>859.79581609817581</c:v>
                </c:pt>
                <c:pt idx="79">
                  <c:v>859.72692929950927</c:v>
                </c:pt>
                <c:pt idx="80">
                  <c:v>859.49074598979576</c:v>
                </c:pt>
                <c:pt idx="81">
                  <c:v>859.2742446225584</c:v>
                </c:pt>
                <c:pt idx="82">
                  <c:v>859.14631199646362</c:v>
                </c:pt>
                <c:pt idx="83">
                  <c:v>858.96917451417858</c:v>
                </c:pt>
                <c:pt idx="84">
                  <c:v>858.80187800313149</c:v>
                </c:pt>
                <c:pt idx="85">
                  <c:v>858.64442246332248</c:v>
                </c:pt>
                <c:pt idx="86">
                  <c:v>858.48696692351359</c:v>
                </c:pt>
                <c:pt idx="87">
                  <c:v>858.30982944122843</c:v>
                </c:pt>
                <c:pt idx="88">
                  <c:v>858.19173778637162</c:v>
                </c:pt>
                <c:pt idx="89">
                  <c:v>858.05396418903877</c:v>
                </c:pt>
                <c:pt idx="90">
                  <c:v>857.89650864922987</c:v>
                </c:pt>
                <c:pt idx="91">
                  <c:v>857.78825796561114</c:v>
                </c:pt>
                <c:pt idx="92">
                  <c:v>857.63080242580224</c:v>
                </c:pt>
                <c:pt idx="93">
                  <c:v>857.49302882846939</c:v>
                </c:pt>
                <c:pt idx="94">
                  <c:v>857.31589134618423</c:v>
                </c:pt>
                <c:pt idx="95">
                  <c:v>857.13875386389918</c:v>
                </c:pt>
                <c:pt idx="96">
                  <c:v>856.97145735285221</c:v>
                </c:pt>
                <c:pt idx="97">
                  <c:v>856.56797753209162</c:v>
                </c:pt>
                <c:pt idx="98">
                  <c:v>856.18417965380718</c:v>
                </c:pt>
                <c:pt idx="99">
                  <c:v>855.9775192578079</c:v>
                </c:pt>
                <c:pt idx="100">
                  <c:v>855.71181303438027</c:v>
                </c:pt>
                <c:pt idx="101">
                  <c:v>855.58388040828538</c:v>
                </c:pt>
                <c:pt idx="102">
                  <c:v>855.43626583971457</c:v>
                </c:pt>
                <c:pt idx="103">
                  <c:v>855.25912835742952</c:v>
                </c:pt>
                <c:pt idx="104">
                  <c:v>855.14103670257271</c:v>
                </c:pt>
                <c:pt idx="105">
                  <c:v>855.01310407647793</c:v>
                </c:pt>
                <c:pt idx="106">
                  <c:v>854.85564853666892</c:v>
                </c:pt>
                <c:pt idx="107">
                  <c:v>854.7867617380025</c:v>
                </c:pt>
                <c:pt idx="108">
                  <c:v>854.67851105438388</c:v>
                </c:pt>
                <c:pt idx="109">
                  <c:v>854.56041939952706</c:v>
                </c:pt>
                <c:pt idx="110">
                  <c:v>854.46200968714652</c:v>
                </c:pt>
                <c:pt idx="111">
                  <c:v>854.31439511857559</c:v>
                </c:pt>
                <c:pt idx="112">
                  <c:v>854.21598540619493</c:v>
                </c:pt>
                <c:pt idx="113">
                  <c:v>854.17662152124274</c:v>
                </c:pt>
                <c:pt idx="114">
                  <c:v>854.17662152124274</c:v>
                </c:pt>
                <c:pt idx="115">
                  <c:v>854.19630346371878</c:v>
                </c:pt>
                <c:pt idx="116">
                  <c:v>853.99948403895758</c:v>
                </c:pt>
                <c:pt idx="117">
                  <c:v>853.78298267172033</c:v>
                </c:pt>
                <c:pt idx="118">
                  <c:v>853.82234655667253</c:v>
                </c:pt>
                <c:pt idx="119">
                  <c:v>853.76330072924407</c:v>
                </c:pt>
                <c:pt idx="120">
                  <c:v>853.78298267172033</c:v>
                </c:pt>
                <c:pt idx="121">
                  <c:v>853.7928236429583</c:v>
                </c:pt>
                <c:pt idx="122">
                  <c:v>853.80266461419637</c:v>
                </c:pt>
                <c:pt idx="123">
                  <c:v>853.76330072924407</c:v>
                </c:pt>
                <c:pt idx="124">
                  <c:v>853.7928236429583</c:v>
                </c:pt>
                <c:pt idx="125">
                  <c:v>853.74361878676802</c:v>
                </c:pt>
                <c:pt idx="126">
                  <c:v>853.76330072924407</c:v>
                </c:pt>
                <c:pt idx="127">
                  <c:v>853.80266461419637</c:v>
                </c:pt>
                <c:pt idx="128">
                  <c:v>853.7928236429583</c:v>
                </c:pt>
                <c:pt idx="129">
                  <c:v>853.82234655667253</c:v>
                </c:pt>
                <c:pt idx="130">
                  <c:v>853.82234655667253</c:v>
                </c:pt>
                <c:pt idx="131">
                  <c:v>853.84202849914857</c:v>
                </c:pt>
                <c:pt idx="132">
                  <c:v>853.82234655667253</c:v>
                </c:pt>
                <c:pt idx="133">
                  <c:v>853.81250558543445</c:v>
                </c:pt>
                <c:pt idx="134">
                  <c:v>853.84202849914857</c:v>
                </c:pt>
                <c:pt idx="135">
                  <c:v>853.93059724029115</c:v>
                </c:pt>
                <c:pt idx="136">
                  <c:v>853.85186947038665</c:v>
                </c:pt>
                <c:pt idx="137">
                  <c:v>853.89123335533895</c:v>
                </c:pt>
                <c:pt idx="138">
                  <c:v>853.92075626905319</c:v>
                </c:pt>
                <c:pt idx="139">
                  <c:v>853.93059724029115</c:v>
                </c:pt>
                <c:pt idx="140">
                  <c:v>853.93059724029115</c:v>
                </c:pt>
                <c:pt idx="141">
                  <c:v>853.93059724029115</c:v>
                </c:pt>
                <c:pt idx="142">
                  <c:v>853.97980209648142</c:v>
                </c:pt>
                <c:pt idx="143">
                  <c:v>853.96012015400538</c:v>
                </c:pt>
                <c:pt idx="144">
                  <c:v>853.96012015400538</c:v>
                </c:pt>
                <c:pt idx="145">
                  <c:v>853.9502791827673</c:v>
                </c:pt>
                <c:pt idx="146">
                  <c:v>854.02900695267181</c:v>
                </c:pt>
                <c:pt idx="147">
                  <c:v>853.97980209648142</c:v>
                </c:pt>
                <c:pt idx="148">
                  <c:v>853.9502791827673</c:v>
                </c:pt>
                <c:pt idx="149">
                  <c:v>853.94043821152923</c:v>
                </c:pt>
                <c:pt idx="150">
                  <c:v>853.92075626905319</c:v>
                </c:pt>
                <c:pt idx="151">
                  <c:v>853.90107432657703</c:v>
                </c:pt>
                <c:pt idx="152">
                  <c:v>853.92075626905319</c:v>
                </c:pt>
                <c:pt idx="153">
                  <c:v>853.92075626905319</c:v>
                </c:pt>
                <c:pt idx="154">
                  <c:v>853.92075626905319</c:v>
                </c:pt>
                <c:pt idx="155">
                  <c:v>853.93059724029115</c:v>
                </c:pt>
                <c:pt idx="156">
                  <c:v>853.94043821152923</c:v>
                </c:pt>
                <c:pt idx="157">
                  <c:v>853.88139238410076</c:v>
                </c:pt>
                <c:pt idx="158">
                  <c:v>853.8715514128628</c:v>
                </c:pt>
                <c:pt idx="159">
                  <c:v>853.90107432657703</c:v>
                </c:pt>
                <c:pt idx="160">
                  <c:v>853.91091529781511</c:v>
                </c:pt>
                <c:pt idx="161">
                  <c:v>853.94043821152923</c:v>
                </c:pt>
                <c:pt idx="162">
                  <c:v>853.88139238410076</c:v>
                </c:pt>
                <c:pt idx="163">
                  <c:v>853.89123335533895</c:v>
                </c:pt>
                <c:pt idx="164">
                  <c:v>853.86171044162472</c:v>
                </c:pt>
                <c:pt idx="165">
                  <c:v>853.81250558543445</c:v>
                </c:pt>
                <c:pt idx="166">
                  <c:v>853.83218752791061</c:v>
                </c:pt>
                <c:pt idx="167">
                  <c:v>853.83218752791061</c:v>
                </c:pt>
                <c:pt idx="168">
                  <c:v>853.81250558543445</c:v>
                </c:pt>
                <c:pt idx="169">
                  <c:v>853.82234655667253</c:v>
                </c:pt>
                <c:pt idx="170">
                  <c:v>853.82234655667253</c:v>
                </c:pt>
                <c:pt idx="171">
                  <c:v>853.7928236429583</c:v>
                </c:pt>
                <c:pt idx="172">
                  <c:v>853.77314170048226</c:v>
                </c:pt>
                <c:pt idx="173">
                  <c:v>853.74361878676802</c:v>
                </c:pt>
                <c:pt idx="174">
                  <c:v>853.76330072924407</c:v>
                </c:pt>
                <c:pt idx="175">
                  <c:v>853.73377781552995</c:v>
                </c:pt>
                <c:pt idx="176">
                  <c:v>853.76330072924407</c:v>
                </c:pt>
                <c:pt idx="177">
                  <c:v>853.76330072924407</c:v>
                </c:pt>
                <c:pt idx="178">
                  <c:v>853.75345975800599</c:v>
                </c:pt>
                <c:pt idx="179">
                  <c:v>853.75345975800599</c:v>
                </c:pt>
                <c:pt idx="180">
                  <c:v>853.77314170048226</c:v>
                </c:pt>
                <c:pt idx="181">
                  <c:v>853.75345975800599</c:v>
                </c:pt>
                <c:pt idx="182">
                  <c:v>853.75345975800599</c:v>
                </c:pt>
                <c:pt idx="183">
                  <c:v>853.75345975800599</c:v>
                </c:pt>
                <c:pt idx="184">
                  <c:v>853.73377781552995</c:v>
                </c:pt>
                <c:pt idx="185">
                  <c:v>853.78298267172033</c:v>
                </c:pt>
                <c:pt idx="186">
                  <c:v>853.71409587305379</c:v>
                </c:pt>
                <c:pt idx="187">
                  <c:v>853.70425490181572</c:v>
                </c:pt>
                <c:pt idx="188">
                  <c:v>853.72393684429187</c:v>
                </c:pt>
                <c:pt idx="189">
                  <c:v>853.72393684429187</c:v>
                </c:pt>
                <c:pt idx="190">
                  <c:v>853.70425490181572</c:v>
                </c:pt>
                <c:pt idx="191">
                  <c:v>853.72393684429187</c:v>
                </c:pt>
                <c:pt idx="192">
                  <c:v>853.6747319881016</c:v>
                </c:pt>
                <c:pt idx="193">
                  <c:v>853.73377781552995</c:v>
                </c:pt>
                <c:pt idx="194">
                  <c:v>853.72393684429187</c:v>
                </c:pt>
                <c:pt idx="195">
                  <c:v>853.66489101686352</c:v>
                </c:pt>
                <c:pt idx="196">
                  <c:v>853.71409587305379</c:v>
                </c:pt>
                <c:pt idx="197">
                  <c:v>853.6747319881016</c:v>
                </c:pt>
                <c:pt idx="198">
                  <c:v>853.68457295933968</c:v>
                </c:pt>
                <c:pt idx="199">
                  <c:v>853.72393684429187</c:v>
                </c:pt>
                <c:pt idx="200">
                  <c:v>853.64520907438748</c:v>
                </c:pt>
                <c:pt idx="201">
                  <c:v>853.69441393057775</c:v>
                </c:pt>
                <c:pt idx="202">
                  <c:v>853.65505004562556</c:v>
                </c:pt>
                <c:pt idx="203">
                  <c:v>853.65505004562556</c:v>
                </c:pt>
                <c:pt idx="204">
                  <c:v>853.64520907438748</c:v>
                </c:pt>
                <c:pt idx="205">
                  <c:v>853.64520907438748</c:v>
                </c:pt>
                <c:pt idx="206">
                  <c:v>853.61568616067314</c:v>
                </c:pt>
                <c:pt idx="207">
                  <c:v>853.69441393057775</c:v>
                </c:pt>
                <c:pt idx="208">
                  <c:v>853.68457295933968</c:v>
                </c:pt>
                <c:pt idx="209">
                  <c:v>853.68457295933968</c:v>
                </c:pt>
                <c:pt idx="210">
                  <c:v>853.70425490181572</c:v>
                </c:pt>
                <c:pt idx="211">
                  <c:v>853.6747319881016</c:v>
                </c:pt>
                <c:pt idx="212">
                  <c:v>853.65505004562556</c:v>
                </c:pt>
                <c:pt idx="213">
                  <c:v>853.6747319881016</c:v>
                </c:pt>
                <c:pt idx="214">
                  <c:v>853.6747319881016</c:v>
                </c:pt>
                <c:pt idx="215">
                  <c:v>853.66489101686352</c:v>
                </c:pt>
                <c:pt idx="216">
                  <c:v>853.63536810314929</c:v>
                </c:pt>
                <c:pt idx="217">
                  <c:v>853.66489101686352</c:v>
                </c:pt>
                <c:pt idx="218">
                  <c:v>853.68457295933968</c:v>
                </c:pt>
                <c:pt idx="219">
                  <c:v>853.70425490181572</c:v>
                </c:pt>
                <c:pt idx="220">
                  <c:v>853.66489101686352</c:v>
                </c:pt>
                <c:pt idx="221">
                  <c:v>853.68457295933968</c:v>
                </c:pt>
                <c:pt idx="222">
                  <c:v>853.64520907438748</c:v>
                </c:pt>
                <c:pt idx="223">
                  <c:v>853.65505004562556</c:v>
                </c:pt>
                <c:pt idx="224">
                  <c:v>853.66489101686352</c:v>
                </c:pt>
                <c:pt idx="225">
                  <c:v>853.65505004562556</c:v>
                </c:pt>
                <c:pt idx="226">
                  <c:v>853.69441393057775</c:v>
                </c:pt>
                <c:pt idx="227">
                  <c:v>853.6747319881016</c:v>
                </c:pt>
                <c:pt idx="228">
                  <c:v>853.6747319881016</c:v>
                </c:pt>
                <c:pt idx="229">
                  <c:v>853.69441393057775</c:v>
                </c:pt>
                <c:pt idx="230">
                  <c:v>853.66489101686352</c:v>
                </c:pt>
                <c:pt idx="231">
                  <c:v>853.65505004562556</c:v>
                </c:pt>
                <c:pt idx="232">
                  <c:v>853.68457295933968</c:v>
                </c:pt>
                <c:pt idx="233">
                  <c:v>853.73377781552995</c:v>
                </c:pt>
                <c:pt idx="234">
                  <c:v>853.72393684429187</c:v>
                </c:pt>
                <c:pt idx="235">
                  <c:v>853.72393684429187</c:v>
                </c:pt>
                <c:pt idx="236">
                  <c:v>853.70425490181572</c:v>
                </c:pt>
                <c:pt idx="237">
                  <c:v>853.74361878676802</c:v>
                </c:pt>
                <c:pt idx="238">
                  <c:v>853.73377781552995</c:v>
                </c:pt>
                <c:pt idx="239">
                  <c:v>853.69441393057775</c:v>
                </c:pt>
                <c:pt idx="240">
                  <c:v>853.76330072924407</c:v>
                </c:pt>
                <c:pt idx="241">
                  <c:v>853.73377781552995</c:v>
                </c:pt>
                <c:pt idx="242">
                  <c:v>853.73377781552995</c:v>
                </c:pt>
                <c:pt idx="243">
                  <c:v>853.74361878676802</c:v>
                </c:pt>
                <c:pt idx="244">
                  <c:v>853.73377781552995</c:v>
                </c:pt>
                <c:pt idx="245">
                  <c:v>853.75345975800599</c:v>
                </c:pt>
                <c:pt idx="246">
                  <c:v>853.7928236429583</c:v>
                </c:pt>
                <c:pt idx="247">
                  <c:v>853.75345975800599</c:v>
                </c:pt>
                <c:pt idx="248">
                  <c:v>853.80266461419637</c:v>
                </c:pt>
                <c:pt idx="249">
                  <c:v>853.83218752791061</c:v>
                </c:pt>
                <c:pt idx="250">
                  <c:v>853.80266461419637</c:v>
                </c:pt>
                <c:pt idx="251">
                  <c:v>853.85186947038665</c:v>
                </c:pt>
                <c:pt idx="252">
                  <c:v>853.85186947038665</c:v>
                </c:pt>
                <c:pt idx="253">
                  <c:v>853.88139238410076</c:v>
                </c:pt>
                <c:pt idx="254">
                  <c:v>853.90107432657703</c:v>
                </c:pt>
                <c:pt idx="255">
                  <c:v>853.92075626905319</c:v>
                </c:pt>
                <c:pt idx="256">
                  <c:v>853.92075626905319</c:v>
                </c:pt>
                <c:pt idx="257">
                  <c:v>853.91091529781511</c:v>
                </c:pt>
                <c:pt idx="258">
                  <c:v>853.89123335533895</c:v>
                </c:pt>
                <c:pt idx="259">
                  <c:v>853.8715514128628</c:v>
                </c:pt>
                <c:pt idx="260">
                  <c:v>853.93059724029115</c:v>
                </c:pt>
                <c:pt idx="261">
                  <c:v>853.96012015400538</c:v>
                </c:pt>
                <c:pt idx="262">
                  <c:v>853.96012015400538</c:v>
                </c:pt>
                <c:pt idx="263">
                  <c:v>854.00932501019565</c:v>
                </c:pt>
                <c:pt idx="264">
                  <c:v>853.97980209648142</c:v>
                </c:pt>
                <c:pt idx="265">
                  <c:v>853.96012015400538</c:v>
                </c:pt>
                <c:pt idx="266">
                  <c:v>853.97980209648142</c:v>
                </c:pt>
                <c:pt idx="267">
                  <c:v>853.97980209648142</c:v>
                </c:pt>
                <c:pt idx="268">
                  <c:v>854.01916598143373</c:v>
                </c:pt>
                <c:pt idx="269">
                  <c:v>853.97980209648142</c:v>
                </c:pt>
                <c:pt idx="270">
                  <c:v>854.04868889514796</c:v>
                </c:pt>
                <c:pt idx="271">
                  <c:v>854.03884792390988</c:v>
                </c:pt>
                <c:pt idx="272">
                  <c:v>853.96012015400538</c:v>
                </c:pt>
                <c:pt idx="273">
                  <c:v>854.01916598143373</c:v>
                </c:pt>
                <c:pt idx="274">
                  <c:v>854.03884792390988</c:v>
                </c:pt>
                <c:pt idx="275">
                  <c:v>854.01916598143373</c:v>
                </c:pt>
                <c:pt idx="276">
                  <c:v>854.04868889514796</c:v>
                </c:pt>
                <c:pt idx="277">
                  <c:v>854.00932501019565</c:v>
                </c:pt>
                <c:pt idx="278">
                  <c:v>853.99948403895758</c:v>
                </c:pt>
                <c:pt idx="279">
                  <c:v>854.03884792390988</c:v>
                </c:pt>
                <c:pt idx="280">
                  <c:v>854.09789375133823</c:v>
                </c:pt>
                <c:pt idx="281">
                  <c:v>854.09789375133823</c:v>
                </c:pt>
                <c:pt idx="282">
                  <c:v>854.1077347225762</c:v>
                </c:pt>
                <c:pt idx="283">
                  <c:v>854.07821180886208</c:v>
                </c:pt>
                <c:pt idx="284">
                  <c:v>854.05852986638604</c:v>
                </c:pt>
                <c:pt idx="285">
                  <c:v>854.1077347225762</c:v>
                </c:pt>
                <c:pt idx="286">
                  <c:v>854.09789375133823</c:v>
                </c:pt>
                <c:pt idx="287">
                  <c:v>854.13725763629054</c:v>
                </c:pt>
                <c:pt idx="288">
                  <c:v>854.17662152124274</c:v>
                </c:pt>
                <c:pt idx="289">
                  <c:v>854.21598540619493</c:v>
                </c:pt>
                <c:pt idx="290">
                  <c:v>854.19630346371878</c:v>
                </c:pt>
                <c:pt idx="291">
                  <c:v>854.19630346371878</c:v>
                </c:pt>
                <c:pt idx="292">
                  <c:v>854.18646249248081</c:v>
                </c:pt>
                <c:pt idx="293">
                  <c:v>854.17662152124274</c:v>
                </c:pt>
                <c:pt idx="294">
                  <c:v>854.16678055000466</c:v>
                </c:pt>
                <c:pt idx="295">
                  <c:v>854.15693957876658</c:v>
                </c:pt>
                <c:pt idx="296">
                  <c:v>854.18646249248081</c:v>
                </c:pt>
                <c:pt idx="297">
                  <c:v>854.16678055000466</c:v>
                </c:pt>
                <c:pt idx="298">
                  <c:v>854.16678055000466</c:v>
                </c:pt>
                <c:pt idx="299">
                  <c:v>854.14709860752862</c:v>
                </c:pt>
                <c:pt idx="300">
                  <c:v>854.1077347225762</c:v>
                </c:pt>
                <c:pt idx="301">
                  <c:v>854.1077347225762</c:v>
                </c:pt>
                <c:pt idx="302">
                  <c:v>854.1077347225762</c:v>
                </c:pt>
                <c:pt idx="303">
                  <c:v>854.12741666505235</c:v>
                </c:pt>
                <c:pt idx="304">
                  <c:v>854.04868889514796</c:v>
                </c:pt>
                <c:pt idx="305">
                  <c:v>854.03884792390988</c:v>
                </c:pt>
                <c:pt idx="306">
                  <c:v>854.01916598143373</c:v>
                </c:pt>
                <c:pt idx="307">
                  <c:v>854.01916598143373</c:v>
                </c:pt>
                <c:pt idx="308">
                  <c:v>854.01916598143373</c:v>
                </c:pt>
                <c:pt idx="309">
                  <c:v>853.99948403895758</c:v>
                </c:pt>
                <c:pt idx="310">
                  <c:v>854.03884792390988</c:v>
                </c:pt>
                <c:pt idx="311">
                  <c:v>853.96996112524346</c:v>
                </c:pt>
                <c:pt idx="312">
                  <c:v>854.03884792390988</c:v>
                </c:pt>
                <c:pt idx="313">
                  <c:v>853.9896430677195</c:v>
                </c:pt>
                <c:pt idx="314">
                  <c:v>854.00932501019565</c:v>
                </c:pt>
                <c:pt idx="315">
                  <c:v>854.00932501019565</c:v>
                </c:pt>
                <c:pt idx="316">
                  <c:v>853.9502791827673</c:v>
                </c:pt>
                <c:pt idx="317">
                  <c:v>853.92075626905319</c:v>
                </c:pt>
                <c:pt idx="318">
                  <c:v>853.97980209648142</c:v>
                </c:pt>
                <c:pt idx="319">
                  <c:v>853.9502791827673</c:v>
                </c:pt>
                <c:pt idx="320">
                  <c:v>853.92075626905319</c:v>
                </c:pt>
                <c:pt idx="321">
                  <c:v>853.85186947038665</c:v>
                </c:pt>
                <c:pt idx="322">
                  <c:v>853.81250558543445</c:v>
                </c:pt>
                <c:pt idx="323">
                  <c:v>853.83218752791061</c:v>
                </c:pt>
                <c:pt idx="324">
                  <c:v>853.82234655667253</c:v>
                </c:pt>
                <c:pt idx="325">
                  <c:v>853.84202849914857</c:v>
                </c:pt>
                <c:pt idx="326">
                  <c:v>853.83218752791061</c:v>
                </c:pt>
                <c:pt idx="327">
                  <c:v>853.83218752791061</c:v>
                </c:pt>
                <c:pt idx="328">
                  <c:v>853.7928236429583</c:v>
                </c:pt>
                <c:pt idx="329">
                  <c:v>853.7928236429583</c:v>
                </c:pt>
                <c:pt idx="330">
                  <c:v>853.82234655667253</c:v>
                </c:pt>
                <c:pt idx="331">
                  <c:v>853.83218752791061</c:v>
                </c:pt>
                <c:pt idx="332">
                  <c:v>853.78298267172033</c:v>
                </c:pt>
                <c:pt idx="333">
                  <c:v>853.78298267172033</c:v>
                </c:pt>
                <c:pt idx="334">
                  <c:v>853.80266461419637</c:v>
                </c:pt>
                <c:pt idx="335">
                  <c:v>853.7928236429583</c:v>
                </c:pt>
                <c:pt idx="336">
                  <c:v>853.80266461419637</c:v>
                </c:pt>
                <c:pt idx="337">
                  <c:v>853.83218752791061</c:v>
                </c:pt>
                <c:pt idx="338">
                  <c:v>853.83218752791061</c:v>
                </c:pt>
                <c:pt idx="339">
                  <c:v>853.82234655667253</c:v>
                </c:pt>
                <c:pt idx="340">
                  <c:v>853.83218752791061</c:v>
                </c:pt>
                <c:pt idx="341">
                  <c:v>853.81250558543445</c:v>
                </c:pt>
                <c:pt idx="342">
                  <c:v>853.80266461419637</c:v>
                </c:pt>
                <c:pt idx="343">
                  <c:v>853.82234655667253</c:v>
                </c:pt>
                <c:pt idx="344">
                  <c:v>853.85186947038665</c:v>
                </c:pt>
                <c:pt idx="345">
                  <c:v>853.83218752791061</c:v>
                </c:pt>
                <c:pt idx="346">
                  <c:v>853.7928236429583</c:v>
                </c:pt>
                <c:pt idx="347">
                  <c:v>853.83218752791061</c:v>
                </c:pt>
                <c:pt idx="348">
                  <c:v>853.82234655667253</c:v>
                </c:pt>
                <c:pt idx="349">
                  <c:v>853.80266461419637</c:v>
                </c:pt>
                <c:pt idx="350">
                  <c:v>853.78298267172033</c:v>
                </c:pt>
                <c:pt idx="351">
                  <c:v>853.78298267172033</c:v>
                </c:pt>
                <c:pt idx="352">
                  <c:v>853.76330072924407</c:v>
                </c:pt>
                <c:pt idx="353">
                  <c:v>853.80266461419637</c:v>
                </c:pt>
                <c:pt idx="354">
                  <c:v>853.78298267172033</c:v>
                </c:pt>
                <c:pt idx="355">
                  <c:v>853.78298267172033</c:v>
                </c:pt>
                <c:pt idx="356">
                  <c:v>853.81250558543445</c:v>
                </c:pt>
                <c:pt idx="357">
                  <c:v>853.75345975800599</c:v>
                </c:pt>
                <c:pt idx="358">
                  <c:v>853.77314170048226</c:v>
                </c:pt>
                <c:pt idx="359">
                  <c:v>853.7928236429583</c:v>
                </c:pt>
                <c:pt idx="360">
                  <c:v>853.75345975800599</c:v>
                </c:pt>
                <c:pt idx="361">
                  <c:v>853.73377781552995</c:v>
                </c:pt>
                <c:pt idx="362">
                  <c:v>853.75345975800599</c:v>
                </c:pt>
                <c:pt idx="363">
                  <c:v>853.70425490181572</c:v>
                </c:pt>
                <c:pt idx="364">
                  <c:v>853.71409587305379</c:v>
                </c:pt>
                <c:pt idx="365">
                  <c:v>853.74361878676802</c:v>
                </c:pt>
                <c:pt idx="366">
                  <c:v>853.70425490181572</c:v>
                </c:pt>
                <c:pt idx="367">
                  <c:v>853.66489101686352</c:v>
                </c:pt>
                <c:pt idx="368">
                  <c:v>853.66489101686352</c:v>
                </c:pt>
                <c:pt idx="369">
                  <c:v>853.66489101686352</c:v>
                </c:pt>
                <c:pt idx="370">
                  <c:v>853.66489101686352</c:v>
                </c:pt>
                <c:pt idx="371">
                  <c:v>853.62552713191121</c:v>
                </c:pt>
                <c:pt idx="372">
                  <c:v>853.64520907438748</c:v>
                </c:pt>
                <c:pt idx="373">
                  <c:v>853.70425490181572</c:v>
                </c:pt>
                <c:pt idx="374">
                  <c:v>853.63536810314929</c:v>
                </c:pt>
                <c:pt idx="375">
                  <c:v>853.6747319881016</c:v>
                </c:pt>
                <c:pt idx="376">
                  <c:v>853.64520907438748</c:v>
                </c:pt>
                <c:pt idx="377">
                  <c:v>853.64520907438748</c:v>
                </c:pt>
                <c:pt idx="378">
                  <c:v>853.65505004562556</c:v>
                </c:pt>
                <c:pt idx="379">
                  <c:v>853.66489101686352</c:v>
                </c:pt>
                <c:pt idx="380">
                  <c:v>853.6747319881016</c:v>
                </c:pt>
                <c:pt idx="381">
                  <c:v>853.70425490181572</c:v>
                </c:pt>
                <c:pt idx="382">
                  <c:v>853.6747319881016</c:v>
                </c:pt>
                <c:pt idx="383">
                  <c:v>853.63536810314929</c:v>
                </c:pt>
                <c:pt idx="384">
                  <c:v>853.66489101686352</c:v>
                </c:pt>
                <c:pt idx="385">
                  <c:v>853.63536810314929</c:v>
                </c:pt>
                <c:pt idx="386">
                  <c:v>853.65505004562556</c:v>
                </c:pt>
                <c:pt idx="387">
                  <c:v>853.66489101686352</c:v>
                </c:pt>
                <c:pt idx="388">
                  <c:v>853.64520907438748</c:v>
                </c:pt>
                <c:pt idx="389">
                  <c:v>853.6747319881016</c:v>
                </c:pt>
                <c:pt idx="390">
                  <c:v>853.68457295933968</c:v>
                </c:pt>
                <c:pt idx="391">
                  <c:v>853.63536810314929</c:v>
                </c:pt>
                <c:pt idx="392">
                  <c:v>853.65505004562556</c:v>
                </c:pt>
                <c:pt idx="393">
                  <c:v>853.65505004562556</c:v>
                </c:pt>
                <c:pt idx="394">
                  <c:v>853.59600421819709</c:v>
                </c:pt>
                <c:pt idx="395">
                  <c:v>853.62552713191121</c:v>
                </c:pt>
                <c:pt idx="396">
                  <c:v>853.63536810314929</c:v>
                </c:pt>
                <c:pt idx="397">
                  <c:v>853.62552713191121</c:v>
                </c:pt>
                <c:pt idx="398">
                  <c:v>853.63536810314929</c:v>
                </c:pt>
                <c:pt idx="399">
                  <c:v>853.64520907438748</c:v>
                </c:pt>
                <c:pt idx="400">
                  <c:v>853.63536810314929</c:v>
                </c:pt>
                <c:pt idx="401">
                  <c:v>853.65505004562556</c:v>
                </c:pt>
                <c:pt idx="402">
                  <c:v>853.62552713191121</c:v>
                </c:pt>
                <c:pt idx="403">
                  <c:v>853.64520907438748</c:v>
                </c:pt>
                <c:pt idx="404">
                  <c:v>853.6747319881016</c:v>
                </c:pt>
                <c:pt idx="405">
                  <c:v>853.62552713191121</c:v>
                </c:pt>
                <c:pt idx="406">
                  <c:v>853.63536810314929</c:v>
                </c:pt>
                <c:pt idx="407">
                  <c:v>853.61568616067314</c:v>
                </c:pt>
                <c:pt idx="408">
                  <c:v>853.61568616067314</c:v>
                </c:pt>
                <c:pt idx="409">
                  <c:v>853.62552713191121</c:v>
                </c:pt>
                <c:pt idx="410">
                  <c:v>853.60584518943517</c:v>
                </c:pt>
                <c:pt idx="411">
                  <c:v>853.63536810314929</c:v>
                </c:pt>
                <c:pt idx="412">
                  <c:v>853.63536810314929</c:v>
                </c:pt>
                <c:pt idx="413">
                  <c:v>853.63536810314929</c:v>
                </c:pt>
                <c:pt idx="414">
                  <c:v>853.65505004562556</c:v>
                </c:pt>
                <c:pt idx="415">
                  <c:v>853.64520907438748</c:v>
                </c:pt>
                <c:pt idx="416">
                  <c:v>853.60584518943517</c:v>
                </c:pt>
                <c:pt idx="417">
                  <c:v>853.66489101686352</c:v>
                </c:pt>
                <c:pt idx="418">
                  <c:v>853.64520907438748</c:v>
                </c:pt>
                <c:pt idx="419">
                  <c:v>853.60584518943517</c:v>
                </c:pt>
                <c:pt idx="420">
                  <c:v>853.65505004562556</c:v>
                </c:pt>
                <c:pt idx="421">
                  <c:v>853.64520907438748</c:v>
                </c:pt>
                <c:pt idx="422">
                  <c:v>853.68457295933968</c:v>
                </c:pt>
                <c:pt idx="423">
                  <c:v>853.64520907438748</c:v>
                </c:pt>
                <c:pt idx="424">
                  <c:v>853.64520907438748</c:v>
                </c:pt>
                <c:pt idx="425">
                  <c:v>853.65505004562556</c:v>
                </c:pt>
                <c:pt idx="426">
                  <c:v>853.66489101686352</c:v>
                </c:pt>
                <c:pt idx="427">
                  <c:v>853.65505004562556</c:v>
                </c:pt>
                <c:pt idx="428">
                  <c:v>853.65505004562556</c:v>
                </c:pt>
                <c:pt idx="429">
                  <c:v>853.63536810314929</c:v>
                </c:pt>
                <c:pt idx="430">
                  <c:v>853.65505004562556</c:v>
                </c:pt>
                <c:pt idx="431">
                  <c:v>853.71409587305379</c:v>
                </c:pt>
                <c:pt idx="432">
                  <c:v>853.66489101686352</c:v>
                </c:pt>
                <c:pt idx="433">
                  <c:v>853.66489101686352</c:v>
                </c:pt>
                <c:pt idx="434">
                  <c:v>853.72393684429187</c:v>
                </c:pt>
                <c:pt idx="435">
                  <c:v>853.66489101686352</c:v>
                </c:pt>
                <c:pt idx="436">
                  <c:v>853.72393684429187</c:v>
                </c:pt>
                <c:pt idx="437">
                  <c:v>853.76330072924407</c:v>
                </c:pt>
                <c:pt idx="438">
                  <c:v>853.74361878676802</c:v>
                </c:pt>
                <c:pt idx="439">
                  <c:v>853.72393684429187</c:v>
                </c:pt>
                <c:pt idx="440">
                  <c:v>853.74361878676802</c:v>
                </c:pt>
                <c:pt idx="441">
                  <c:v>853.73377781552995</c:v>
                </c:pt>
                <c:pt idx="442">
                  <c:v>853.74361878676802</c:v>
                </c:pt>
                <c:pt idx="443">
                  <c:v>853.71409587305379</c:v>
                </c:pt>
                <c:pt idx="444">
                  <c:v>853.71409587305379</c:v>
                </c:pt>
                <c:pt idx="445">
                  <c:v>853.73377781552995</c:v>
                </c:pt>
                <c:pt idx="446">
                  <c:v>853.71409587305379</c:v>
                </c:pt>
                <c:pt idx="447">
                  <c:v>853.70425490181572</c:v>
                </c:pt>
                <c:pt idx="448">
                  <c:v>853.73377781552995</c:v>
                </c:pt>
                <c:pt idx="449">
                  <c:v>853.73377781552995</c:v>
                </c:pt>
                <c:pt idx="450">
                  <c:v>853.71409587305379</c:v>
                </c:pt>
                <c:pt idx="451">
                  <c:v>853.73377781552995</c:v>
                </c:pt>
                <c:pt idx="452">
                  <c:v>853.71409587305379</c:v>
                </c:pt>
                <c:pt idx="453">
                  <c:v>853.74361878676802</c:v>
                </c:pt>
                <c:pt idx="454">
                  <c:v>853.74361878676802</c:v>
                </c:pt>
                <c:pt idx="455">
                  <c:v>853.75345975800599</c:v>
                </c:pt>
                <c:pt idx="456">
                  <c:v>853.76330072924407</c:v>
                </c:pt>
                <c:pt idx="457">
                  <c:v>853.73377781552995</c:v>
                </c:pt>
                <c:pt idx="458">
                  <c:v>853.77314170048226</c:v>
                </c:pt>
                <c:pt idx="459">
                  <c:v>853.76330072924407</c:v>
                </c:pt>
                <c:pt idx="460">
                  <c:v>853.77314170048226</c:v>
                </c:pt>
                <c:pt idx="461">
                  <c:v>853.77314170048226</c:v>
                </c:pt>
                <c:pt idx="462">
                  <c:v>853.78298267172033</c:v>
                </c:pt>
                <c:pt idx="463">
                  <c:v>853.76330072924407</c:v>
                </c:pt>
                <c:pt idx="464">
                  <c:v>853.83218752791061</c:v>
                </c:pt>
                <c:pt idx="465">
                  <c:v>853.82234655667253</c:v>
                </c:pt>
                <c:pt idx="466">
                  <c:v>853.78298267172033</c:v>
                </c:pt>
                <c:pt idx="467">
                  <c:v>853.83218752791061</c:v>
                </c:pt>
                <c:pt idx="468">
                  <c:v>853.78298267172033</c:v>
                </c:pt>
                <c:pt idx="469">
                  <c:v>853.7928236429583</c:v>
                </c:pt>
                <c:pt idx="470">
                  <c:v>853.80266461419637</c:v>
                </c:pt>
                <c:pt idx="471">
                  <c:v>853.82234655667253</c:v>
                </c:pt>
                <c:pt idx="472">
                  <c:v>853.82234655667253</c:v>
                </c:pt>
                <c:pt idx="473">
                  <c:v>853.82234655667253</c:v>
                </c:pt>
                <c:pt idx="474">
                  <c:v>853.81250558543445</c:v>
                </c:pt>
                <c:pt idx="475">
                  <c:v>853.85186947038665</c:v>
                </c:pt>
                <c:pt idx="476">
                  <c:v>853.83218752791061</c:v>
                </c:pt>
                <c:pt idx="477">
                  <c:v>853.82234655667253</c:v>
                </c:pt>
                <c:pt idx="478">
                  <c:v>853.81250558543445</c:v>
                </c:pt>
                <c:pt idx="479">
                  <c:v>853.83218752791061</c:v>
                </c:pt>
                <c:pt idx="480">
                  <c:v>853.83218752791061</c:v>
                </c:pt>
                <c:pt idx="481">
                  <c:v>853.83218752791061</c:v>
                </c:pt>
                <c:pt idx="482">
                  <c:v>853.83218752791061</c:v>
                </c:pt>
                <c:pt idx="483">
                  <c:v>853.85186947038665</c:v>
                </c:pt>
                <c:pt idx="484">
                  <c:v>853.85186947038665</c:v>
                </c:pt>
                <c:pt idx="485">
                  <c:v>853.84202849914857</c:v>
                </c:pt>
                <c:pt idx="486">
                  <c:v>853.81250558543445</c:v>
                </c:pt>
                <c:pt idx="487">
                  <c:v>853.85186947038665</c:v>
                </c:pt>
                <c:pt idx="488">
                  <c:v>853.84202849914857</c:v>
                </c:pt>
                <c:pt idx="489">
                  <c:v>853.84202849914857</c:v>
                </c:pt>
                <c:pt idx="490">
                  <c:v>853.83218752791061</c:v>
                </c:pt>
                <c:pt idx="491">
                  <c:v>853.81250558543445</c:v>
                </c:pt>
                <c:pt idx="492">
                  <c:v>853.82234655667253</c:v>
                </c:pt>
                <c:pt idx="493">
                  <c:v>853.82234655667253</c:v>
                </c:pt>
                <c:pt idx="494">
                  <c:v>853.83218752791061</c:v>
                </c:pt>
                <c:pt idx="495">
                  <c:v>853.82234655667253</c:v>
                </c:pt>
                <c:pt idx="496">
                  <c:v>853.7928236429583</c:v>
                </c:pt>
                <c:pt idx="497">
                  <c:v>853.82234655667253</c:v>
                </c:pt>
                <c:pt idx="498">
                  <c:v>853.82234655667253</c:v>
                </c:pt>
                <c:pt idx="499">
                  <c:v>853.82234655667253</c:v>
                </c:pt>
                <c:pt idx="500">
                  <c:v>853.81250558543445</c:v>
                </c:pt>
                <c:pt idx="501">
                  <c:v>853.83218752791061</c:v>
                </c:pt>
                <c:pt idx="502">
                  <c:v>853.80266461419637</c:v>
                </c:pt>
                <c:pt idx="503">
                  <c:v>853.84202849914857</c:v>
                </c:pt>
                <c:pt idx="504">
                  <c:v>853.86171044162472</c:v>
                </c:pt>
                <c:pt idx="505">
                  <c:v>853.82234655667253</c:v>
                </c:pt>
                <c:pt idx="506">
                  <c:v>853.86171044162472</c:v>
                </c:pt>
                <c:pt idx="507">
                  <c:v>853.84202849914857</c:v>
                </c:pt>
                <c:pt idx="508">
                  <c:v>853.84202849914857</c:v>
                </c:pt>
                <c:pt idx="509">
                  <c:v>853.89123335533895</c:v>
                </c:pt>
                <c:pt idx="510">
                  <c:v>853.89123335533895</c:v>
                </c:pt>
                <c:pt idx="511">
                  <c:v>853.91091529781511</c:v>
                </c:pt>
                <c:pt idx="512">
                  <c:v>853.94043821152923</c:v>
                </c:pt>
                <c:pt idx="513">
                  <c:v>853.90107432657703</c:v>
                </c:pt>
                <c:pt idx="514">
                  <c:v>853.96012015400538</c:v>
                </c:pt>
                <c:pt idx="515">
                  <c:v>853.93059724029115</c:v>
                </c:pt>
                <c:pt idx="516">
                  <c:v>853.97980209648142</c:v>
                </c:pt>
                <c:pt idx="517">
                  <c:v>853.97980209648142</c:v>
                </c:pt>
                <c:pt idx="518">
                  <c:v>853.9896430677195</c:v>
                </c:pt>
                <c:pt idx="519">
                  <c:v>854.02900695267181</c:v>
                </c:pt>
                <c:pt idx="520">
                  <c:v>854.05852986638604</c:v>
                </c:pt>
                <c:pt idx="521">
                  <c:v>854.05852986638604</c:v>
                </c:pt>
                <c:pt idx="522">
                  <c:v>854.068370837624</c:v>
                </c:pt>
                <c:pt idx="523">
                  <c:v>854.09789375133823</c:v>
                </c:pt>
                <c:pt idx="524">
                  <c:v>854.14709860752862</c:v>
                </c:pt>
                <c:pt idx="525">
                  <c:v>854.18646249248081</c:v>
                </c:pt>
                <c:pt idx="526">
                  <c:v>854.18646249248081</c:v>
                </c:pt>
                <c:pt idx="527">
                  <c:v>854.16678055000466</c:v>
                </c:pt>
                <c:pt idx="528">
                  <c:v>854.21598540619493</c:v>
                </c:pt>
                <c:pt idx="529">
                  <c:v>854.27503123362339</c:v>
                </c:pt>
                <c:pt idx="530">
                  <c:v>854.24550831990905</c:v>
                </c:pt>
                <c:pt idx="531">
                  <c:v>854.19630346371878</c:v>
                </c:pt>
                <c:pt idx="532">
                  <c:v>854.16678055000466</c:v>
                </c:pt>
                <c:pt idx="533">
                  <c:v>854.25534929114713</c:v>
                </c:pt>
                <c:pt idx="534">
                  <c:v>854.29471317609944</c:v>
                </c:pt>
                <c:pt idx="535">
                  <c:v>854.30455414733751</c:v>
                </c:pt>
                <c:pt idx="536">
                  <c:v>854.32423608981367</c:v>
                </c:pt>
                <c:pt idx="537">
                  <c:v>854.33407706105163</c:v>
                </c:pt>
                <c:pt idx="538">
                  <c:v>854.34391803228971</c:v>
                </c:pt>
                <c:pt idx="539">
                  <c:v>854.39312288848009</c:v>
                </c:pt>
                <c:pt idx="540">
                  <c:v>854.39312288848009</c:v>
                </c:pt>
                <c:pt idx="541">
                  <c:v>854.32423608981367</c:v>
                </c:pt>
                <c:pt idx="542">
                  <c:v>854.33407706105163</c:v>
                </c:pt>
                <c:pt idx="543">
                  <c:v>854.29471317609944</c:v>
                </c:pt>
                <c:pt idx="544">
                  <c:v>854.31439511857559</c:v>
                </c:pt>
                <c:pt idx="545">
                  <c:v>854.29471317609944</c:v>
                </c:pt>
                <c:pt idx="546">
                  <c:v>854.36359997476586</c:v>
                </c:pt>
                <c:pt idx="547">
                  <c:v>854.33407706105163</c:v>
                </c:pt>
                <c:pt idx="548">
                  <c:v>854.34391803228971</c:v>
                </c:pt>
                <c:pt idx="549">
                  <c:v>854.33407706105163</c:v>
                </c:pt>
                <c:pt idx="550">
                  <c:v>854.33407706105163</c:v>
                </c:pt>
                <c:pt idx="551">
                  <c:v>854.35375900352778</c:v>
                </c:pt>
                <c:pt idx="552">
                  <c:v>854.35375900352778</c:v>
                </c:pt>
                <c:pt idx="553">
                  <c:v>854.35375900352778</c:v>
                </c:pt>
                <c:pt idx="554">
                  <c:v>854.36359997476586</c:v>
                </c:pt>
                <c:pt idx="555">
                  <c:v>854.31439511857559</c:v>
                </c:pt>
                <c:pt idx="556">
                  <c:v>854.30455414733751</c:v>
                </c:pt>
                <c:pt idx="557">
                  <c:v>854.25534929114713</c:v>
                </c:pt>
                <c:pt idx="558">
                  <c:v>854.28487220486136</c:v>
                </c:pt>
                <c:pt idx="559">
                  <c:v>854.24550831990905</c:v>
                </c:pt>
                <c:pt idx="560">
                  <c:v>854.22582637743301</c:v>
                </c:pt>
                <c:pt idx="561">
                  <c:v>854.25534929114713</c:v>
                </c:pt>
                <c:pt idx="562">
                  <c:v>854.24550831990905</c:v>
                </c:pt>
                <c:pt idx="563">
                  <c:v>854.23566734867109</c:v>
                </c:pt>
                <c:pt idx="564">
                  <c:v>854.22582637743301</c:v>
                </c:pt>
                <c:pt idx="565">
                  <c:v>854.20614443495685</c:v>
                </c:pt>
                <c:pt idx="566">
                  <c:v>854.19630346371878</c:v>
                </c:pt>
                <c:pt idx="567">
                  <c:v>854.16678055000466</c:v>
                </c:pt>
                <c:pt idx="568">
                  <c:v>854.02900695267181</c:v>
                </c:pt>
                <c:pt idx="569">
                  <c:v>853.99948403895758</c:v>
                </c:pt>
                <c:pt idx="570">
                  <c:v>853.96996112524346</c:v>
                </c:pt>
                <c:pt idx="571">
                  <c:v>853.96996112524346</c:v>
                </c:pt>
                <c:pt idx="572">
                  <c:v>854.03884792390988</c:v>
                </c:pt>
                <c:pt idx="573">
                  <c:v>853.96996112524346</c:v>
                </c:pt>
                <c:pt idx="574">
                  <c:v>853.97980209648142</c:v>
                </c:pt>
                <c:pt idx="575">
                  <c:v>853.97980209648142</c:v>
                </c:pt>
                <c:pt idx="576">
                  <c:v>853.91091529781511</c:v>
                </c:pt>
                <c:pt idx="577">
                  <c:v>853.86171044162472</c:v>
                </c:pt>
                <c:pt idx="578">
                  <c:v>853.82234655667253</c:v>
                </c:pt>
                <c:pt idx="579">
                  <c:v>853.7928236429583</c:v>
                </c:pt>
                <c:pt idx="580">
                  <c:v>853.78298267172033</c:v>
                </c:pt>
                <c:pt idx="581">
                  <c:v>853.76330072924407</c:v>
                </c:pt>
                <c:pt idx="582">
                  <c:v>853.76330072924407</c:v>
                </c:pt>
                <c:pt idx="583">
                  <c:v>853.77314170048226</c:v>
                </c:pt>
                <c:pt idx="584">
                  <c:v>853.73377781552995</c:v>
                </c:pt>
                <c:pt idx="585">
                  <c:v>853.72393684429187</c:v>
                </c:pt>
                <c:pt idx="586">
                  <c:v>853.71409587305379</c:v>
                </c:pt>
                <c:pt idx="587">
                  <c:v>853.73377781552995</c:v>
                </c:pt>
                <c:pt idx="588">
                  <c:v>853.68457295933968</c:v>
                </c:pt>
                <c:pt idx="589">
                  <c:v>853.68457295933968</c:v>
                </c:pt>
                <c:pt idx="590">
                  <c:v>853.61568616067314</c:v>
                </c:pt>
                <c:pt idx="591">
                  <c:v>853.65505004562556</c:v>
                </c:pt>
                <c:pt idx="592">
                  <c:v>853.61568616067314</c:v>
                </c:pt>
                <c:pt idx="593">
                  <c:v>853.57632227572094</c:v>
                </c:pt>
                <c:pt idx="594">
                  <c:v>853.59600421819709</c:v>
                </c:pt>
                <c:pt idx="595">
                  <c:v>853.57632227572094</c:v>
                </c:pt>
                <c:pt idx="596">
                  <c:v>853.5566403332449</c:v>
                </c:pt>
                <c:pt idx="597">
                  <c:v>853.58616324695902</c:v>
                </c:pt>
                <c:pt idx="598">
                  <c:v>853.57632227572094</c:v>
                </c:pt>
                <c:pt idx="599">
                  <c:v>853.52711741953067</c:v>
                </c:pt>
                <c:pt idx="600">
                  <c:v>853.53695839076875</c:v>
                </c:pt>
                <c:pt idx="601">
                  <c:v>853.50743547705451</c:v>
                </c:pt>
                <c:pt idx="602">
                  <c:v>853.52711741953067</c:v>
                </c:pt>
                <c:pt idx="603">
                  <c:v>853.5566403332449</c:v>
                </c:pt>
                <c:pt idx="604">
                  <c:v>853.5566403332449</c:v>
                </c:pt>
                <c:pt idx="605">
                  <c:v>853.52711741953067</c:v>
                </c:pt>
                <c:pt idx="606">
                  <c:v>853.56648130448298</c:v>
                </c:pt>
                <c:pt idx="607">
                  <c:v>853.5566403332449</c:v>
                </c:pt>
                <c:pt idx="608">
                  <c:v>853.57632227572094</c:v>
                </c:pt>
                <c:pt idx="609">
                  <c:v>853.56648130448298</c:v>
                </c:pt>
                <c:pt idx="610">
                  <c:v>853.50743547705451</c:v>
                </c:pt>
                <c:pt idx="611">
                  <c:v>853.57632227572094</c:v>
                </c:pt>
                <c:pt idx="612">
                  <c:v>853.56648130448298</c:v>
                </c:pt>
                <c:pt idx="613">
                  <c:v>853.5566403332449</c:v>
                </c:pt>
                <c:pt idx="614">
                  <c:v>853.57632227572094</c:v>
                </c:pt>
                <c:pt idx="615">
                  <c:v>853.57632227572094</c:v>
                </c:pt>
                <c:pt idx="616">
                  <c:v>853.53695839076875</c:v>
                </c:pt>
                <c:pt idx="617">
                  <c:v>853.59600421819709</c:v>
                </c:pt>
                <c:pt idx="618">
                  <c:v>853.58616324695902</c:v>
                </c:pt>
                <c:pt idx="619">
                  <c:v>853.59600421819709</c:v>
                </c:pt>
                <c:pt idx="620">
                  <c:v>853.56648130448298</c:v>
                </c:pt>
                <c:pt idx="621">
                  <c:v>853.56648130448298</c:v>
                </c:pt>
                <c:pt idx="622">
                  <c:v>853.59600421819709</c:v>
                </c:pt>
                <c:pt idx="623">
                  <c:v>853.57632227572094</c:v>
                </c:pt>
                <c:pt idx="624">
                  <c:v>853.54679936200682</c:v>
                </c:pt>
                <c:pt idx="625">
                  <c:v>853.59600421819709</c:v>
                </c:pt>
                <c:pt idx="626">
                  <c:v>853.53695839076875</c:v>
                </c:pt>
                <c:pt idx="627">
                  <c:v>853.51727644829259</c:v>
                </c:pt>
                <c:pt idx="628">
                  <c:v>853.59600421819709</c:v>
                </c:pt>
                <c:pt idx="629">
                  <c:v>853.5566403332449</c:v>
                </c:pt>
                <c:pt idx="630">
                  <c:v>853.57632227572094</c:v>
                </c:pt>
                <c:pt idx="631">
                  <c:v>853.59600421819709</c:v>
                </c:pt>
                <c:pt idx="632">
                  <c:v>853.57632227572094</c:v>
                </c:pt>
                <c:pt idx="633">
                  <c:v>853.58616324695902</c:v>
                </c:pt>
                <c:pt idx="634">
                  <c:v>853.56648130448298</c:v>
                </c:pt>
                <c:pt idx="635">
                  <c:v>853.53695839076875</c:v>
                </c:pt>
                <c:pt idx="636">
                  <c:v>853.57632227572094</c:v>
                </c:pt>
                <c:pt idx="637">
                  <c:v>853.57632227572094</c:v>
                </c:pt>
                <c:pt idx="638">
                  <c:v>853.56648130448298</c:v>
                </c:pt>
                <c:pt idx="639">
                  <c:v>853.56648130448298</c:v>
                </c:pt>
                <c:pt idx="640">
                  <c:v>853.5566403332449</c:v>
                </c:pt>
                <c:pt idx="641">
                  <c:v>853.5566403332449</c:v>
                </c:pt>
                <c:pt idx="642">
                  <c:v>853.5566403332449</c:v>
                </c:pt>
                <c:pt idx="643">
                  <c:v>853.54679936200682</c:v>
                </c:pt>
                <c:pt idx="644">
                  <c:v>853.53695839076875</c:v>
                </c:pt>
                <c:pt idx="645">
                  <c:v>853.52711741953067</c:v>
                </c:pt>
                <c:pt idx="646">
                  <c:v>853.56648130448298</c:v>
                </c:pt>
                <c:pt idx="647">
                  <c:v>853.57632227572094</c:v>
                </c:pt>
                <c:pt idx="648">
                  <c:v>853.54679936200682</c:v>
                </c:pt>
                <c:pt idx="649">
                  <c:v>853.51727644829259</c:v>
                </c:pt>
                <c:pt idx="650">
                  <c:v>853.56648130448298</c:v>
                </c:pt>
                <c:pt idx="651">
                  <c:v>853.5566403332449</c:v>
                </c:pt>
                <c:pt idx="652">
                  <c:v>853.53695839076875</c:v>
                </c:pt>
                <c:pt idx="653">
                  <c:v>853.54679936200682</c:v>
                </c:pt>
                <c:pt idx="654">
                  <c:v>853.58616324695902</c:v>
                </c:pt>
                <c:pt idx="655">
                  <c:v>853.58616324695902</c:v>
                </c:pt>
                <c:pt idx="656">
                  <c:v>853.52711741953067</c:v>
                </c:pt>
                <c:pt idx="657">
                  <c:v>853.51727644829259</c:v>
                </c:pt>
                <c:pt idx="658">
                  <c:v>853.59600421819709</c:v>
                </c:pt>
                <c:pt idx="659">
                  <c:v>853.5566403332449</c:v>
                </c:pt>
                <c:pt idx="660">
                  <c:v>853.58616324695902</c:v>
                </c:pt>
                <c:pt idx="661">
                  <c:v>853.5566403332449</c:v>
                </c:pt>
                <c:pt idx="662">
                  <c:v>853.51727644829259</c:v>
                </c:pt>
                <c:pt idx="663">
                  <c:v>853.52711741953067</c:v>
                </c:pt>
                <c:pt idx="664">
                  <c:v>853.50743547705451</c:v>
                </c:pt>
                <c:pt idx="665">
                  <c:v>853.52711741953067</c:v>
                </c:pt>
                <c:pt idx="666">
                  <c:v>853.51727644829259</c:v>
                </c:pt>
                <c:pt idx="667">
                  <c:v>853.52711741953067</c:v>
                </c:pt>
                <c:pt idx="668">
                  <c:v>853.53695839076875</c:v>
                </c:pt>
                <c:pt idx="669">
                  <c:v>853.53695839076875</c:v>
                </c:pt>
                <c:pt idx="670">
                  <c:v>853.52711741953067</c:v>
                </c:pt>
                <c:pt idx="671">
                  <c:v>853.49759450581644</c:v>
                </c:pt>
                <c:pt idx="672">
                  <c:v>853.49759450581644</c:v>
                </c:pt>
                <c:pt idx="673">
                  <c:v>853.48775353457836</c:v>
                </c:pt>
                <c:pt idx="674">
                  <c:v>853.53695839076875</c:v>
                </c:pt>
                <c:pt idx="675">
                  <c:v>853.53695839076875</c:v>
                </c:pt>
                <c:pt idx="676">
                  <c:v>853.52711741953067</c:v>
                </c:pt>
                <c:pt idx="677">
                  <c:v>853.53695839076875</c:v>
                </c:pt>
                <c:pt idx="678">
                  <c:v>853.51727644829259</c:v>
                </c:pt>
                <c:pt idx="679">
                  <c:v>853.52711741953067</c:v>
                </c:pt>
                <c:pt idx="680">
                  <c:v>853.5566403332449</c:v>
                </c:pt>
                <c:pt idx="681">
                  <c:v>853.51727644829259</c:v>
                </c:pt>
                <c:pt idx="682">
                  <c:v>853.53695839076875</c:v>
                </c:pt>
                <c:pt idx="683">
                  <c:v>853.5566403332449</c:v>
                </c:pt>
                <c:pt idx="684">
                  <c:v>853.52711741953067</c:v>
                </c:pt>
                <c:pt idx="685">
                  <c:v>853.52711741953067</c:v>
                </c:pt>
                <c:pt idx="686">
                  <c:v>853.56648130448298</c:v>
                </c:pt>
                <c:pt idx="687">
                  <c:v>853.54679936200682</c:v>
                </c:pt>
                <c:pt idx="688">
                  <c:v>853.54679936200682</c:v>
                </c:pt>
                <c:pt idx="689">
                  <c:v>853.5566403332449</c:v>
                </c:pt>
                <c:pt idx="690">
                  <c:v>853.50743547705451</c:v>
                </c:pt>
                <c:pt idx="691">
                  <c:v>853.54679936200682</c:v>
                </c:pt>
                <c:pt idx="692">
                  <c:v>853.53695839076875</c:v>
                </c:pt>
                <c:pt idx="693">
                  <c:v>853.51727644829259</c:v>
                </c:pt>
                <c:pt idx="694">
                  <c:v>853.53695839076875</c:v>
                </c:pt>
                <c:pt idx="695">
                  <c:v>853.50743547705451</c:v>
                </c:pt>
                <c:pt idx="696">
                  <c:v>853.51727644829259</c:v>
                </c:pt>
                <c:pt idx="697">
                  <c:v>853.50743547705451</c:v>
                </c:pt>
                <c:pt idx="698">
                  <c:v>853.54679936200682</c:v>
                </c:pt>
                <c:pt idx="699">
                  <c:v>853.50743547705451</c:v>
                </c:pt>
                <c:pt idx="700">
                  <c:v>853.5566403332449</c:v>
                </c:pt>
                <c:pt idx="701">
                  <c:v>853.53695839076875</c:v>
                </c:pt>
                <c:pt idx="702">
                  <c:v>853.50743547705451</c:v>
                </c:pt>
                <c:pt idx="703">
                  <c:v>853.53695839076875</c:v>
                </c:pt>
                <c:pt idx="704">
                  <c:v>853.48775353457836</c:v>
                </c:pt>
                <c:pt idx="705">
                  <c:v>853.53695839076875</c:v>
                </c:pt>
                <c:pt idx="706">
                  <c:v>853.50743547705451</c:v>
                </c:pt>
                <c:pt idx="707">
                  <c:v>853.51727644829259</c:v>
                </c:pt>
                <c:pt idx="708">
                  <c:v>853.56648130448298</c:v>
                </c:pt>
                <c:pt idx="709">
                  <c:v>853.52711741953067</c:v>
                </c:pt>
                <c:pt idx="710">
                  <c:v>853.51727644829259</c:v>
                </c:pt>
                <c:pt idx="711">
                  <c:v>853.49759450581644</c:v>
                </c:pt>
                <c:pt idx="712">
                  <c:v>853.47791256334028</c:v>
                </c:pt>
                <c:pt idx="713">
                  <c:v>853.51727644829259</c:v>
                </c:pt>
                <c:pt idx="714">
                  <c:v>853.50743547705451</c:v>
                </c:pt>
                <c:pt idx="715">
                  <c:v>853.51727644829259</c:v>
                </c:pt>
                <c:pt idx="716">
                  <c:v>853.49759450581644</c:v>
                </c:pt>
                <c:pt idx="717">
                  <c:v>853.52711741953067</c:v>
                </c:pt>
                <c:pt idx="718">
                  <c:v>853.48775353457836</c:v>
                </c:pt>
                <c:pt idx="719">
                  <c:v>853.49759450581644</c:v>
                </c:pt>
                <c:pt idx="720">
                  <c:v>853.45823062086424</c:v>
                </c:pt>
                <c:pt idx="721">
                  <c:v>853.50743547705451</c:v>
                </c:pt>
                <c:pt idx="722">
                  <c:v>853.50743547705451</c:v>
                </c:pt>
                <c:pt idx="723">
                  <c:v>853.54679936200682</c:v>
                </c:pt>
                <c:pt idx="724">
                  <c:v>853.54679936200682</c:v>
                </c:pt>
                <c:pt idx="725">
                  <c:v>853.51727644829259</c:v>
                </c:pt>
                <c:pt idx="726">
                  <c:v>853.52711741953067</c:v>
                </c:pt>
                <c:pt idx="727">
                  <c:v>853.57632227572094</c:v>
                </c:pt>
                <c:pt idx="728">
                  <c:v>853.59600421819709</c:v>
                </c:pt>
                <c:pt idx="729">
                  <c:v>853.59600421819709</c:v>
                </c:pt>
                <c:pt idx="730">
                  <c:v>853.58616324695902</c:v>
                </c:pt>
                <c:pt idx="731">
                  <c:v>853.5566403332449</c:v>
                </c:pt>
                <c:pt idx="732">
                  <c:v>853.54679936200682</c:v>
                </c:pt>
                <c:pt idx="733">
                  <c:v>853.56648130448298</c:v>
                </c:pt>
                <c:pt idx="734">
                  <c:v>853.60584518943517</c:v>
                </c:pt>
                <c:pt idx="735">
                  <c:v>853.58616324695902</c:v>
                </c:pt>
                <c:pt idx="736">
                  <c:v>853.57632227572094</c:v>
                </c:pt>
                <c:pt idx="737">
                  <c:v>853.60584518943517</c:v>
                </c:pt>
                <c:pt idx="738">
                  <c:v>853.59600421819709</c:v>
                </c:pt>
                <c:pt idx="739">
                  <c:v>853.57632227572094</c:v>
                </c:pt>
                <c:pt idx="740">
                  <c:v>853.61568616067314</c:v>
                </c:pt>
                <c:pt idx="741">
                  <c:v>853.59600421819709</c:v>
                </c:pt>
                <c:pt idx="742">
                  <c:v>853.59600421819709</c:v>
                </c:pt>
                <c:pt idx="743">
                  <c:v>853.58616324695902</c:v>
                </c:pt>
                <c:pt idx="744">
                  <c:v>853.59600421819709</c:v>
                </c:pt>
                <c:pt idx="745">
                  <c:v>853.56648130448298</c:v>
                </c:pt>
                <c:pt idx="746">
                  <c:v>853.59600421819709</c:v>
                </c:pt>
                <c:pt idx="747">
                  <c:v>853.60584518943517</c:v>
                </c:pt>
                <c:pt idx="748">
                  <c:v>853.58616324695902</c:v>
                </c:pt>
                <c:pt idx="749">
                  <c:v>853.60584518943517</c:v>
                </c:pt>
                <c:pt idx="750">
                  <c:v>853.57632227572094</c:v>
                </c:pt>
                <c:pt idx="751">
                  <c:v>853.60584518943517</c:v>
                </c:pt>
                <c:pt idx="752">
                  <c:v>853.58616324695902</c:v>
                </c:pt>
                <c:pt idx="753">
                  <c:v>853.57632227572094</c:v>
                </c:pt>
                <c:pt idx="754">
                  <c:v>853.53695839076875</c:v>
                </c:pt>
                <c:pt idx="755">
                  <c:v>853.58616324695902</c:v>
                </c:pt>
                <c:pt idx="756">
                  <c:v>853.57632227572094</c:v>
                </c:pt>
                <c:pt idx="757">
                  <c:v>853.62552713191121</c:v>
                </c:pt>
                <c:pt idx="758">
                  <c:v>853.62552713191121</c:v>
                </c:pt>
                <c:pt idx="759">
                  <c:v>853.5566403332449</c:v>
                </c:pt>
                <c:pt idx="760">
                  <c:v>853.60584518943517</c:v>
                </c:pt>
                <c:pt idx="761">
                  <c:v>853.60584518943517</c:v>
                </c:pt>
                <c:pt idx="762">
                  <c:v>853.58616324695902</c:v>
                </c:pt>
                <c:pt idx="763">
                  <c:v>853.60584518943517</c:v>
                </c:pt>
                <c:pt idx="764">
                  <c:v>853.59600421819709</c:v>
                </c:pt>
                <c:pt idx="765">
                  <c:v>853.59600421819709</c:v>
                </c:pt>
                <c:pt idx="766">
                  <c:v>853.61568616067314</c:v>
                </c:pt>
                <c:pt idx="767">
                  <c:v>853.5566403332449</c:v>
                </c:pt>
                <c:pt idx="768">
                  <c:v>853.59600421819709</c:v>
                </c:pt>
                <c:pt idx="769">
                  <c:v>853.57632227572094</c:v>
                </c:pt>
                <c:pt idx="770">
                  <c:v>853.56648130448298</c:v>
                </c:pt>
                <c:pt idx="771">
                  <c:v>853.53695839076875</c:v>
                </c:pt>
                <c:pt idx="772">
                  <c:v>853.52711741953067</c:v>
                </c:pt>
                <c:pt idx="773">
                  <c:v>853.56648130448298</c:v>
                </c:pt>
                <c:pt idx="774">
                  <c:v>853.58616324695902</c:v>
                </c:pt>
                <c:pt idx="775">
                  <c:v>853.53695839076875</c:v>
                </c:pt>
                <c:pt idx="776">
                  <c:v>853.54679936200682</c:v>
                </c:pt>
                <c:pt idx="777">
                  <c:v>853.53695839076875</c:v>
                </c:pt>
                <c:pt idx="778">
                  <c:v>853.54679936200682</c:v>
                </c:pt>
                <c:pt idx="779">
                  <c:v>853.5566403332449</c:v>
                </c:pt>
                <c:pt idx="780">
                  <c:v>853.60584518943517</c:v>
                </c:pt>
                <c:pt idx="781">
                  <c:v>853.58616324695902</c:v>
                </c:pt>
                <c:pt idx="782">
                  <c:v>853.60584518943517</c:v>
                </c:pt>
                <c:pt idx="783">
                  <c:v>853.62552713191121</c:v>
                </c:pt>
                <c:pt idx="784">
                  <c:v>853.58616324695902</c:v>
                </c:pt>
                <c:pt idx="785">
                  <c:v>853.63536810314929</c:v>
                </c:pt>
                <c:pt idx="786">
                  <c:v>853.58616324695902</c:v>
                </c:pt>
                <c:pt idx="787">
                  <c:v>853.61568616067314</c:v>
                </c:pt>
                <c:pt idx="788">
                  <c:v>853.63536810314929</c:v>
                </c:pt>
                <c:pt idx="789">
                  <c:v>853.63536810314929</c:v>
                </c:pt>
                <c:pt idx="790">
                  <c:v>853.63536810314929</c:v>
                </c:pt>
                <c:pt idx="791">
                  <c:v>853.65505004562556</c:v>
                </c:pt>
                <c:pt idx="792">
                  <c:v>853.62552713191121</c:v>
                </c:pt>
                <c:pt idx="793">
                  <c:v>853.64520907438748</c:v>
                </c:pt>
                <c:pt idx="794">
                  <c:v>853.64520907438748</c:v>
                </c:pt>
                <c:pt idx="795">
                  <c:v>853.54679936200682</c:v>
                </c:pt>
                <c:pt idx="796">
                  <c:v>853.63536810314929</c:v>
                </c:pt>
                <c:pt idx="797">
                  <c:v>853.62552713191121</c:v>
                </c:pt>
                <c:pt idx="798">
                  <c:v>853.59600421819709</c:v>
                </c:pt>
                <c:pt idx="799">
                  <c:v>853.58616324695902</c:v>
                </c:pt>
                <c:pt idx="800">
                  <c:v>853.57632227572094</c:v>
                </c:pt>
                <c:pt idx="801">
                  <c:v>853.53695839076875</c:v>
                </c:pt>
                <c:pt idx="802">
                  <c:v>853.54679936200682</c:v>
                </c:pt>
                <c:pt idx="803">
                  <c:v>853.60584518943517</c:v>
                </c:pt>
                <c:pt idx="804">
                  <c:v>853.53695839076875</c:v>
                </c:pt>
                <c:pt idx="805">
                  <c:v>853.52711741953067</c:v>
                </c:pt>
                <c:pt idx="806">
                  <c:v>853.54679936200682</c:v>
                </c:pt>
                <c:pt idx="807">
                  <c:v>853.58616324695902</c:v>
                </c:pt>
                <c:pt idx="808">
                  <c:v>853.58616324695902</c:v>
                </c:pt>
                <c:pt idx="809">
                  <c:v>853.61568616067314</c:v>
                </c:pt>
                <c:pt idx="810">
                  <c:v>853.60584518943517</c:v>
                </c:pt>
                <c:pt idx="811">
                  <c:v>853.59600421819709</c:v>
                </c:pt>
                <c:pt idx="812">
                  <c:v>853.58616324695902</c:v>
                </c:pt>
                <c:pt idx="813">
                  <c:v>853.58616324695902</c:v>
                </c:pt>
                <c:pt idx="814">
                  <c:v>853.56648130448298</c:v>
                </c:pt>
                <c:pt idx="815">
                  <c:v>853.58616324695902</c:v>
                </c:pt>
                <c:pt idx="816">
                  <c:v>853.61568616067314</c:v>
                </c:pt>
                <c:pt idx="817">
                  <c:v>853.60584518943517</c:v>
                </c:pt>
                <c:pt idx="818">
                  <c:v>853.63536810314929</c:v>
                </c:pt>
                <c:pt idx="819">
                  <c:v>853.56648130448298</c:v>
                </c:pt>
                <c:pt idx="820">
                  <c:v>853.56648130448298</c:v>
                </c:pt>
                <c:pt idx="821">
                  <c:v>853.62552713191121</c:v>
                </c:pt>
                <c:pt idx="822">
                  <c:v>853.63536810314929</c:v>
                </c:pt>
                <c:pt idx="823">
                  <c:v>853.60584518943517</c:v>
                </c:pt>
                <c:pt idx="824">
                  <c:v>853.60584518943517</c:v>
                </c:pt>
                <c:pt idx="825">
                  <c:v>853.65505004562556</c:v>
                </c:pt>
                <c:pt idx="826">
                  <c:v>853.63536810314929</c:v>
                </c:pt>
                <c:pt idx="827">
                  <c:v>853.61568616067314</c:v>
                </c:pt>
                <c:pt idx="828">
                  <c:v>853.60584518943517</c:v>
                </c:pt>
                <c:pt idx="829">
                  <c:v>853.62552713191121</c:v>
                </c:pt>
                <c:pt idx="830">
                  <c:v>853.60584518943517</c:v>
                </c:pt>
                <c:pt idx="831">
                  <c:v>853.60584518943517</c:v>
                </c:pt>
                <c:pt idx="832">
                  <c:v>853.61568616067314</c:v>
                </c:pt>
                <c:pt idx="833">
                  <c:v>853.59600421819709</c:v>
                </c:pt>
                <c:pt idx="834">
                  <c:v>853.54679936200682</c:v>
                </c:pt>
                <c:pt idx="835">
                  <c:v>853.57632227572094</c:v>
                </c:pt>
                <c:pt idx="836">
                  <c:v>853.59600421819709</c:v>
                </c:pt>
                <c:pt idx="837">
                  <c:v>853.58616324695902</c:v>
                </c:pt>
                <c:pt idx="838">
                  <c:v>853.57632227572094</c:v>
                </c:pt>
                <c:pt idx="839">
                  <c:v>853.64520907438748</c:v>
                </c:pt>
                <c:pt idx="840">
                  <c:v>853.58616324695902</c:v>
                </c:pt>
                <c:pt idx="841">
                  <c:v>853.58616324695902</c:v>
                </c:pt>
                <c:pt idx="842">
                  <c:v>853.5566403332449</c:v>
                </c:pt>
                <c:pt idx="843">
                  <c:v>853.57632227572094</c:v>
                </c:pt>
                <c:pt idx="844">
                  <c:v>853.56648130448298</c:v>
                </c:pt>
                <c:pt idx="845">
                  <c:v>853.57632227572094</c:v>
                </c:pt>
                <c:pt idx="846">
                  <c:v>853.59600421819709</c:v>
                </c:pt>
                <c:pt idx="847">
                  <c:v>853.58616324695902</c:v>
                </c:pt>
                <c:pt idx="848">
                  <c:v>853.5566403332449</c:v>
                </c:pt>
                <c:pt idx="849">
                  <c:v>853.58616324695902</c:v>
                </c:pt>
                <c:pt idx="850">
                  <c:v>853.60584518943517</c:v>
                </c:pt>
                <c:pt idx="851">
                  <c:v>853.59600421819709</c:v>
                </c:pt>
                <c:pt idx="852">
                  <c:v>853.60584518943517</c:v>
                </c:pt>
                <c:pt idx="853">
                  <c:v>853.62552713191121</c:v>
                </c:pt>
                <c:pt idx="854">
                  <c:v>853.65505004562556</c:v>
                </c:pt>
                <c:pt idx="855">
                  <c:v>853.59600421819709</c:v>
                </c:pt>
                <c:pt idx="856">
                  <c:v>853.60584518943517</c:v>
                </c:pt>
                <c:pt idx="857">
                  <c:v>853.65505004562556</c:v>
                </c:pt>
                <c:pt idx="858">
                  <c:v>853.62552713191121</c:v>
                </c:pt>
                <c:pt idx="859">
                  <c:v>853.62552713191121</c:v>
                </c:pt>
                <c:pt idx="860">
                  <c:v>853.62552713191121</c:v>
                </c:pt>
                <c:pt idx="861">
                  <c:v>853.63536810314929</c:v>
                </c:pt>
                <c:pt idx="862">
                  <c:v>853.61568616067314</c:v>
                </c:pt>
                <c:pt idx="863">
                  <c:v>853.62552713191121</c:v>
                </c:pt>
                <c:pt idx="864">
                  <c:v>853.65505004562556</c:v>
                </c:pt>
                <c:pt idx="865">
                  <c:v>853.66489101686352</c:v>
                </c:pt>
                <c:pt idx="866">
                  <c:v>853.64520907438748</c:v>
                </c:pt>
                <c:pt idx="867">
                  <c:v>853.64520907438748</c:v>
                </c:pt>
                <c:pt idx="868">
                  <c:v>853.6747319881016</c:v>
                </c:pt>
                <c:pt idx="869">
                  <c:v>853.65505004562556</c:v>
                </c:pt>
                <c:pt idx="870">
                  <c:v>853.62552713191121</c:v>
                </c:pt>
                <c:pt idx="871">
                  <c:v>853.65505004562556</c:v>
                </c:pt>
                <c:pt idx="872">
                  <c:v>853.61568616067314</c:v>
                </c:pt>
                <c:pt idx="873">
                  <c:v>853.60584518943517</c:v>
                </c:pt>
                <c:pt idx="874">
                  <c:v>853.60584518943517</c:v>
                </c:pt>
                <c:pt idx="875">
                  <c:v>853.59600421819709</c:v>
                </c:pt>
                <c:pt idx="876">
                  <c:v>853.59600421819709</c:v>
                </c:pt>
                <c:pt idx="877">
                  <c:v>853.61568616067314</c:v>
                </c:pt>
                <c:pt idx="878">
                  <c:v>853.58616324695902</c:v>
                </c:pt>
                <c:pt idx="879">
                  <c:v>853.60584518943517</c:v>
                </c:pt>
                <c:pt idx="880">
                  <c:v>853.62552713191121</c:v>
                </c:pt>
                <c:pt idx="881">
                  <c:v>853.63536810314929</c:v>
                </c:pt>
                <c:pt idx="882">
                  <c:v>853.62552713191121</c:v>
                </c:pt>
                <c:pt idx="883">
                  <c:v>853.63536810314929</c:v>
                </c:pt>
                <c:pt idx="884">
                  <c:v>853.56648130448298</c:v>
                </c:pt>
                <c:pt idx="885">
                  <c:v>853.63536810314929</c:v>
                </c:pt>
                <c:pt idx="886">
                  <c:v>853.61568616067314</c:v>
                </c:pt>
                <c:pt idx="887">
                  <c:v>853.62552713191121</c:v>
                </c:pt>
                <c:pt idx="888">
                  <c:v>853.62552713191121</c:v>
                </c:pt>
                <c:pt idx="889">
                  <c:v>853.58616324695902</c:v>
                </c:pt>
                <c:pt idx="890">
                  <c:v>853.58616324695902</c:v>
                </c:pt>
                <c:pt idx="891">
                  <c:v>853.57632227572094</c:v>
                </c:pt>
                <c:pt idx="892">
                  <c:v>853.54679936200682</c:v>
                </c:pt>
                <c:pt idx="893">
                  <c:v>853.59600421819709</c:v>
                </c:pt>
                <c:pt idx="894">
                  <c:v>853.62552713191121</c:v>
                </c:pt>
                <c:pt idx="895">
                  <c:v>853.61568616067314</c:v>
                </c:pt>
                <c:pt idx="896">
                  <c:v>853.62552713191121</c:v>
                </c:pt>
                <c:pt idx="897">
                  <c:v>853.60584518943517</c:v>
                </c:pt>
                <c:pt idx="898">
                  <c:v>853.60584518943517</c:v>
                </c:pt>
                <c:pt idx="899">
                  <c:v>853.61568616067314</c:v>
                </c:pt>
                <c:pt idx="900">
                  <c:v>853.60584518943517</c:v>
                </c:pt>
                <c:pt idx="901">
                  <c:v>853.57632227572094</c:v>
                </c:pt>
                <c:pt idx="902">
                  <c:v>853.5566403332449</c:v>
                </c:pt>
                <c:pt idx="903">
                  <c:v>853.5566403332449</c:v>
                </c:pt>
                <c:pt idx="904">
                  <c:v>853.60584518943517</c:v>
                </c:pt>
                <c:pt idx="905">
                  <c:v>853.58616324695902</c:v>
                </c:pt>
                <c:pt idx="906">
                  <c:v>853.63536810314929</c:v>
                </c:pt>
                <c:pt idx="907">
                  <c:v>853.61568616067314</c:v>
                </c:pt>
                <c:pt idx="908">
                  <c:v>853.58616324695902</c:v>
                </c:pt>
                <c:pt idx="909">
                  <c:v>853.58616324695902</c:v>
                </c:pt>
                <c:pt idx="910">
                  <c:v>853.60584518943517</c:v>
                </c:pt>
                <c:pt idx="911">
                  <c:v>853.58616324695902</c:v>
                </c:pt>
                <c:pt idx="912">
                  <c:v>853.57632227572094</c:v>
                </c:pt>
                <c:pt idx="913">
                  <c:v>853.60584518943517</c:v>
                </c:pt>
                <c:pt idx="914">
                  <c:v>853.57632227572094</c:v>
                </c:pt>
                <c:pt idx="915">
                  <c:v>853.59600421819709</c:v>
                </c:pt>
                <c:pt idx="916">
                  <c:v>853.63536810314929</c:v>
                </c:pt>
                <c:pt idx="917">
                  <c:v>853.59600421819709</c:v>
                </c:pt>
                <c:pt idx="918">
                  <c:v>853.64520907438748</c:v>
                </c:pt>
                <c:pt idx="919">
                  <c:v>853.61568616067314</c:v>
                </c:pt>
                <c:pt idx="920">
                  <c:v>853.62552713191121</c:v>
                </c:pt>
                <c:pt idx="921">
                  <c:v>853.62552713191121</c:v>
                </c:pt>
                <c:pt idx="922">
                  <c:v>853.57632227572094</c:v>
                </c:pt>
                <c:pt idx="923">
                  <c:v>853.58616324695902</c:v>
                </c:pt>
                <c:pt idx="924">
                  <c:v>853.59600421819709</c:v>
                </c:pt>
                <c:pt idx="925">
                  <c:v>853.60584518943517</c:v>
                </c:pt>
                <c:pt idx="926">
                  <c:v>853.61568616067314</c:v>
                </c:pt>
                <c:pt idx="927">
                  <c:v>853.61568616067314</c:v>
                </c:pt>
                <c:pt idx="928">
                  <c:v>853.61568616067314</c:v>
                </c:pt>
                <c:pt idx="929">
                  <c:v>853.57632227572094</c:v>
                </c:pt>
                <c:pt idx="930">
                  <c:v>853.57632227572094</c:v>
                </c:pt>
                <c:pt idx="931">
                  <c:v>853.5566403332449</c:v>
                </c:pt>
                <c:pt idx="932">
                  <c:v>853.5566403332449</c:v>
                </c:pt>
                <c:pt idx="933">
                  <c:v>853.58616324695902</c:v>
                </c:pt>
                <c:pt idx="934">
                  <c:v>853.64520907438748</c:v>
                </c:pt>
                <c:pt idx="935">
                  <c:v>853.65505004562556</c:v>
                </c:pt>
                <c:pt idx="936">
                  <c:v>853.60584518943517</c:v>
                </c:pt>
                <c:pt idx="937">
                  <c:v>853.61568616067314</c:v>
                </c:pt>
                <c:pt idx="938">
                  <c:v>853.57632227572094</c:v>
                </c:pt>
                <c:pt idx="939">
                  <c:v>853.54679936200682</c:v>
                </c:pt>
                <c:pt idx="940">
                  <c:v>853.5566403332449</c:v>
                </c:pt>
                <c:pt idx="941">
                  <c:v>853.5566403332449</c:v>
                </c:pt>
                <c:pt idx="942">
                  <c:v>853.54679936200682</c:v>
                </c:pt>
                <c:pt idx="943">
                  <c:v>853.58616324695902</c:v>
                </c:pt>
                <c:pt idx="944">
                  <c:v>853.61568616067314</c:v>
                </c:pt>
                <c:pt idx="945">
                  <c:v>853.61568616067314</c:v>
                </c:pt>
                <c:pt idx="946">
                  <c:v>853.66489101686352</c:v>
                </c:pt>
                <c:pt idx="947">
                  <c:v>853.61568616067314</c:v>
                </c:pt>
                <c:pt idx="948">
                  <c:v>853.59600421819709</c:v>
                </c:pt>
                <c:pt idx="949">
                  <c:v>853.57632227572094</c:v>
                </c:pt>
                <c:pt idx="950">
                  <c:v>853.5566403332449</c:v>
                </c:pt>
                <c:pt idx="951">
                  <c:v>853.53695839076875</c:v>
                </c:pt>
                <c:pt idx="952">
                  <c:v>853.5566403332449</c:v>
                </c:pt>
                <c:pt idx="953">
                  <c:v>853.57632227572094</c:v>
                </c:pt>
                <c:pt idx="954">
                  <c:v>853.59600421819709</c:v>
                </c:pt>
                <c:pt idx="955">
                  <c:v>853.59600421819709</c:v>
                </c:pt>
                <c:pt idx="956">
                  <c:v>853.59600421819709</c:v>
                </c:pt>
                <c:pt idx="957">
                  <c:v>853.59600421819709</c:v>
                </c:pt>
                <c:pt idx="958">
                  <c:v>853.54679936200682</c:v>
                </c:pt>
                <c:pt idx="959">
                  <c:v>853.53695839076875</c:v>
                </c:pt>
                <c:pt idx="960">
                  <c:v>853.56648130448298</c:v>
                </c:pt>
                <c:pt idx="961">
                  <c:v>853.54679936200682</c:v>
                </c:pt>
                <c:pt idx="962">
                  <c:v>853.5566403332449</c:v>
                </c:pt>
                <c:pt idx="963">
                  <c:v>853.54679936200682</c:v>
                </c:pt>
                <c:pt idx="964">
                  <c:v>853.49759450581644</c:v>
                </c:pt>
                <c:pt idx="965">
                  <c:v>853.51727644829259</c:v>
                </c:pt>
                <c:pt idx="966">
                  <c:v>853.49759450581644</c:v>
                </c:pt>
                <c:pt idx="967">
                  <c:v>853.50743547705451</c:v>
                </c:pt>
                <c:pt idx="968">
                  <c:v>853.53695839076875</c:v>
                </c:pt>
                <c:pt idx="969">
                  <c:v>853.54679936200682</c:v>
                </c:pt>
                <c:pt idx="970">
                  <c:v>853.53695839076875</c:v>
                </c:pt>
                <c:pt idx="971">
                  <c:v>853.49759450581644</c:v>
                </c:pt>
                <c:pt idx="972">
                  <c:v>853.44838964962617</c:v>
                </c:pt>
                <c:pt idx="973">
                  <c:v>853.52711741953067</c:v>
                </c:pt>
                <c:pt idx="974">
                  <c:v>853.51727644829259</c:v>
                </c:pt>
                <c:pt idx="975">
                  <c:v>853.49759450581644</c:v>
                </c:pt>
                <c:pt idx="976">
                  <c:v>853.53695839076875</c:v>
                </c:pt>
                <c:pt idx="977">
                  <c:v>853.52711741953067</c:v>
                </c:pt>
                <c:pt idx="978">
                  <c:v>853.49759450581644</c:v>
                </c:pt>
                <c:pt idx="979">
                  <c:v>853.50743547705451</c:v>
                </c:pt>
                <c:pt idx="980">
                  <c:v>853.49759450581644</c:v>
                </c:pt>
                <c:pt idx="981">
                  <c:v>853.53695839076875</c:v>
                </c:pt>
                <c:pt idx="982">
                  <c:v>853.51727644829259</c:v>
                </c:pt>
                <c:pt idx="983">
                  <c:v>853.53695839076875</c:v>
                </c:pt>
                <c:pt idx="984">
                  <c:v>853.51727644829259</c:v>
                </c:pt>
                <c:pt idx="985">
                  <c:v>853.54679936200682</c:v>
                </c:pt>
                <c:pt idx="986">
                  <c:v>853.53695839076875</c:v>
                </c:pt>
                <c:pt idx="987">
                  <c:v>853.51727644829259</c:v>
                </c:pt>
                <c:pt idx="988">
                  <c:v>853.54679936200682</c:v>
                </c:pt>
                <c:pt idx="989">
                  <c:v>853.51727644829259</c:v>
                </c:pt>
                <c:pt idx="990">
                  <c:v>853.51727644829259</c:v>
                </c:pt>
                <c:pt idx="991">
                  <c:v>853.51727644829259</c:v>
                </c:pt>
                <c:pt idx="992">
                  <c:v>853.52711741953067</c:v>
                </c:pt>
                <c:pt idx="993">
                  <c:v>853.50743547705451</c:v>
                </c:pt>
                <c:pt idx="994">
                  <c:v>853.53695839076875</c:v>
                </c:pt>
                <c:pt idx="995">
                  <c:v>853.51727644829259</c:v>
                </c:pt>
                <c:pt idx="996">
                  <c:v>853.52711741953067</c:v>
                </c:pt>
                <c:pt idx="997">
                  <c:v>853.51727644829259</c:v>
                </c:pt>
                <c:pt idx="998">
                  <c:v>853.51727644829259</c:v>
                </c:pt>
                <c:pt idx="999">
                  <c:v>853.52711741953067</c:v>
                </c:pt>
                <c:pt idx="1000">
                  <c:v>853.47791256334028</c:v>
                </c:pt>
                <c:pt idx="1001">
                  <c:v>853.51727644829259</c:v>
                </c:pt>
                <c:pt idx="1002">
                  <c:v>853.52711741953067</c:v>
                </c:pt>
                <c:pt idx="1003">
                  <c:v>853.52711741953067</c:v>
                </c:pt>
                <c:pt idx="1004">
                  <c:v>853.52711741953067</c:v>
                </c:pt>
                <c:pt idx="1005">
                  <c:v>853.51727644829259</c:v>
                </c:pt>
                <c:pt idx="1006">
                  <c:v>853.54679936200682</c:v>
                </c:pt>
                <c:pt idx="1007">
                  <c:v>853.56648130448298</c:v>
                </c:pt>
                <c:pt idx="1008">
                  <c:v>853.54679936200682</c:v>
                </c:pt>
                <c:pt idx="1009">
                  <c:v>853.56648130448298</c:v>
                </c:pt>
                <c:pt idx="1010">
                  <c:v>853.53695839076875</c:v>
                </c:pt>
                <c:pt idx="1011">
                  <c:v>853.53695839076875</c:v>
                </c:pt>
                <c:pt idx="1012">
                  <c:v>853.53695839076875</c:v>
                </c:pt>
                <c:pt idx="1013">
                  <c:v>853.53695839076875</c:v>
                </c:pt>
                <c:pt idx="1014">
                  <c:v>853.5566403332449</c:v>
                </c:pt>
                <c:pt idx="1015">
                  <c:v>853.5566403332449</c:v>
                </c:pt>
                <c:pt idx="1016">
                  <c:v>853.52711741953067</c:v>
                </c:pt>
                <c:pt idx="1017">
                  <c:v>853.52711741953067</c:v>
                </c:pt>
                <c:pt idx="1018">
                  <c:v>853.51727644829259</c:v>
                </c:pt>
                <c:pt idx="1019">
                  <c:v>853.54679936200682</c:v>
                </c:pt>
                <c:pt idx="1020">
                  <c:v>853.56648130448298</c:v>
                </c:pt>
                <c:pt idx="1021">
                  <c:v>853.5566403332449</c:v>
                </c:pt>
                <c:pt idx="1022">
                  <c:v>853.53695839076875</c:v>
                </c:pt>
                <c:pt idx="1023">
                  <c:v>853.5566403332449</c:v>
                </c:pt>
                <c:pt idx="1024">
                  <c:v>853.5566403332449</c:v>
                </c:pt>
                <c:pt idx="1025">
                  <c:v>853.53695839076875</c:v>
                </c:pt>
                <c:pt idx="1026">
                  <c:v>853.5566403332449</c:v>
                </c:pt>
                <c:pt idx="1027">
                  <c:v>853.59600421819709</c:v>
                </c:pt>
                <c:pt idx="1028">
                  <c:v>853.56648130448298</c:v>
                </c:pt>
                <c:pt idx="1029">
                  <c:v>853.58616324695902</c:v>
                </c:pt>
                <c:pt idx="1030">
                  <c:v>853.56648130448298</c:v>
                </c:pt>
                <c:pt idx="1031">
                  <c:v>853.5566403332449</c:v>
                </c:pt>
                <c:pt idx="1032">
                  <c:v>853.59600421819709</c:v>
                </c:pt>
                <c:pt idx="1033">
                  <c:v>853.58616324695902</c:v>
                </c:pt>
                <c:pt idx="1034">
                  <c:v>853.5566403332449</c:v>
                </c:pt>
                <c:pt idx="1035">
                  <c:v>853.56648130448298</c:v>
                </c:pt>
                <c:pt idx="1036">
                  <c:v>853.57632227572094</c:v>
                </c:pt>
                <c:pt idx="1037">
                  <c:v>853.59600421819709</c:v>
                </c:pt>
                <c:pt idx="1038">
                  <c:v>853.60584518943517</c:v>
                </c:pt>
                <c:pt idx="1039">
                  <c:v>853.58616324695902</c:v>
                </c:pt>
                <c:pt idx="1040">
                  <c:v>853.56648130448298</c:v>
                </c:pt>
                <c:pt idx="1041">
                  <c:v>853.57632227572094</c:v>
                </c:pt>
                <c:pt idx="1042">
                  <c:v>853.60584518943517</c:v>
                </c:pt>
                <c:pt idx="1043">
                  <c:v>853.60584518943517</c:v>
                </c:pt>
                <c:pt idx="1044">
                  <c:v>853.59600421819709</c:v>
                </c:pt>
                <c:pt idx="1045">
                  <c:v>853.58616324695902</c:v>
                </c:pt>
                <c:pt idx="1046">
                  <c:v>853.5566403332449</c:v>
                </c:pt>
                <c:pt idx="1047">
                  <c:v>853.56648130448298</c:v>
                </c:pt>
                <c:pt idx="1048">
                  <c:v>853.56648130448298</c:v>
                </c:pt>
                <c:pt idx="1049">
                  <c:v>853.56648130448298</c:v>
                </c:pt>
                <c:pt idx="1050">
                  <c:v>853.5566403332449</c:v>
                </c:pt>
                <c:pt idx="1051">
                  <c:v>853.56648130448298</c:v>
                </c:pt>
                <c:pt idx="1052">
                  <c:v>853.57632227572094</c:v>
                </c:pt>
                <c:pt idx="1053">
                  <c:v>853.60584518943517</c:v>
                </c:pt>
                <c:pt idx="1054">
                  <c:v>853.60584518943517</c:v>
                </c:pt>
                <c:pt idx="1055">
                  <c:v>853.5566403332449</c:v>
                </c:pt>
                <c:pt idx="1056">
                  <c:v>853.60584518943517</c:v>
                </c:pt>
                <c:pt idx="1057">
                  <c:v>853.60584518943517</c:v>
                </c:pt>
                <c:pt idx="1058">
                  <c:v>853.57632227572094</c:v>
                </c:pt>
                <c:pt idx="1059">
                  <c:v>853.59600421819709</c:v>
                </c:pt>
                <c:pt idx="1060">
                  <c:v>853.57632227572094</c:v>
                </c:pt>
                <c:pt idx="1061">
                  <c:v>853.58616324695902</c:v>
                </c:pt>
                <c:pt idx="1062">
                  <c:v>853.62552713191121</c:v>
                </c:pt>
                <c:pt idx="1063">
                  <c:v>853.59600421819709</c:v>
                </c:pt>
                <c:pt idx="1064">
                  <c:v>853.57632227572094</c:v>
                </c:pt>
                <c:pt idx="1065">
                  <c:v>853.61568616067314</c:v>
                </c:pt>
                <c:pt idx="1066">
                  <c:v>853.60584518943517</c:v>
                </c:pt>
                <c:pt idx="1067">
                  <c:v>853.63536810314929</c:v>
                </c:pt>
                <c:pt idx="1068">
                  <c:v>853.66489101686352</c:v>
                </c:pt>
                <c:pt idx="1069">
                  <c:v>853.62552713191121</c:v>
                </c:pt>
                <c:pt idx="1070">
                  <c:v>853.63536810314929</c:v>
                </c:pt>
                <c:pt idx="1071">
                  <c:v>853.65505004562556</c:v>
                </c:pt>
                <c:pt idx="1072">
                  <c:v>853.6747319881016</c:v>
                </c:pt>
                <c:pt idx="1073">
                  <c:v>853.68457295933968</c:v>
                </c:pt>
                <c:pt idx="1074">
                  <c:v>853.65505004562556</c:v>
                </c:pt>
                <c:pt idx="1075">
                  <c:v>853.64520907438748</c:v>
                </c:pt>
                <c:pt idx="1076">
                  <c:v>853.66489101686352</c:v>
                </c:pt>
                <c:pt idx="1077">
                  <c:v>853.6747319881016</c:v>
                </c:pt>
                <c:pt idx="1078">
                  <c:v>853.63536810314929</c:v>
                </c:pt>
                <c:pt idx="1079">
                  <c:v>853.68457295933968</c:v>
                </c:pt>
                <c:pt idx="1080">
                  <c:v>853.65505004562556</c:v>
                </c:pt>
                <c:pt idx="1081">
                  <c:v>853.64520907438748</c:v>
                </c:pt>
                <c:pt idx="1082">
                  <c:v>853.64520907438748</c:v>
                </c:pt>
                <c:pt idx="1083">
                  <c:v>853.65505004562556</c:v>
                </c:pt>
                <c:pt idx="1084">
                  <c:v>853.65505004562556</c:v>
                </c:pt>
                <c:pt idx="1085">
                  <c:v>853.63536810314929</c:v>
                </c:pt>
                <c:pt idx="1086">
                  <c:v>853.66489101686352</c:v>
                </c:pt>
                <c:pt idx="1087">
                  <c:v>853.65505004562556</c:v>
                </c:pt>
                <c:pt idx="1088">
                  <c:v>853.64520907438748</c:v>
                </c:pt>
                <c:pt idx="1089">
                  <c:v>853.63536810314929</c:v>
                </c:pt>
                <c:pt idx="1090">
                  <c:v>853.64520907438748</c:v>
                </c:pt>
                <c:pt idx="1091">
                  <c:v>853.64520907438748</c:v>
                </c:pt>
                <c:pt idx="1092">
                  <c:v>853.58616324695902</c:v>
                </c:pt>
                <c:pt idx="1093">
                  <c:v>853.63536810314929</c:v>
                </c:pt>
                <c:pt idx="1094">
                  <c:v>853.61568616067314</c:v>
                </c:pt>
                <c:pt idx="1095">
                  <c:v>853.63536810314929</c:v>
                </c:pt>
                <c:pt idx="1096">
                  <c:v>853.63536810314929</c:v>
                </c:pt>
                <c:pt idx="1097">
                  <c:v>853.61568616067314</c:v>
                </c:pt>
                <c:pt idx="1098">
                  <c:v>853.63536810314929</c:v>
                </c:pt>
                <c:pt idx="1099">
                  <c:v>853.63536810314929</c:v>
                </c:pt>
                <c:pt idx="1100">
                  <c:v>853.65505004562556</c:v>
                </c:pt>
                <c:pt idx="1101">
                  <c:v>853.64520907438748</c:v>
                </c:pt>
                <c:pt idx="1102">
                  <c:v>853.65505004562556</c:v>
                </c:pt>
                <c:pt idx="1103">
                  <c:v>853.63536810314929</c:v>
                </c:pt>
                <c:pt idx="1104">
                  <c:v>853.64520907438748</c:v>
                </c:pt>
                <c:pt idx="1105">
                  <c:v>853.62552713191121</c:v>
                </c:pt>
                <c:pt idx="1106">
                  <c:v>853.64520907438748</c:v>
                </c:pt>
                <c:pt idx="1107">
                  <c:v>853.64520907438748</c:v>
                </c:pt>
                <c:pt idx="1108">
                  <c:v>853.58616324695902</c:v>
                </c:pt>
                <c:pt idx="1109">
                  <c:v>853.63536810314929</c:v>
                </c:pt>
                <c:pt idx="1110">
                  <c:v>853.64520907438748</c:v>
                </c:pt>
                <c:pt idx="1111">
                  <c:v>853.62552713191121</c:v>
                </c:pt>
                <c:pt idx="1112">
                  <c:v>853.63536810314929</c:v>
                </c:pt>
                <c:pt idx="1113">
                  <c:v>853.66489101686352</c:v>
                </c:pt>
                <c:pt idx="1114">
                  <c:v>853.61568616067314</c:v>
                </c:pt>
                <c:pt idx="1115">
                  <c:v>853.64520907438748</c:v>
                </c:pt>
                <c:pt idx="1116">
                  <c:v>853.63536810314929</c:v>
                </c:pt>
                <c:pt idx="1117">
                  <c:v>853.61568616067314</c:v>
                </c:pt>
                <c:pt idx="1118">
                  <c:v>853.62552713191121</c:v>
                </c:pt>
                <c:pt idx="1119">
                  <c:v>853.59600421819709</c:v>
                </c:pt>
                <c:pt idx="1120">
                  <c:v>853.62552713191121</c:v>
                </c:pt>
                <c:pt idx="1121">
                  <c:v>853.62552713191121</c:v>
                </c:pt>
                <c:pt idx="1122">
                  <c:v>853.59600421819709</c:v>
                </c:pt>
                <c:pt idx="1123">
                  <c:v>853.61568616067314</c:v>
                </c:pt>
                <c:pt idx="1124">
                  <c:v>853.59600421819709</c:v>
                </c:pt>
                <c:pt idx="1125">
                  <c:v>853.58616324695902</c:v>
                </c:pt>
                <c:pt idx="1126">
                  <c:v>853.64520907438748</c:v>
                </c:pt>
                <c:pt idx="1127">
                  <c:v>853.60584518943517</c:v>
                </c:pt>
                <c:pt idx="1128">
                  <c:v>853.59600421819709</c:v>
                </c:pt>
                <c:pt idx="1129">
                  <c:v>853.59600421819709</c:v>
                </c:pt>
                <c:pt idx="1130">
                  <c:v>853.60584518943517</c:v>
                </c:pt>
                <c:pt idx="1131">
                  <c:v>853.61568616067314</c:v>
                </c:pt>
                <c:pt idx="1132">
                  <c:v>853.60584518943517</c:v>
                </c:pt>
                <c:pt idx="1133">
                  <c:v>853.58616324695902</c:v>
                </c:pt>
                <c:pt idx="1134">
                  <c:v>853.60584518943517</c:v>
                </c:pt>
                <c:pt idx="1135">
                  <c:v>853.60584518943517</c:v>
                </c:pt>
                <c:pt idx="1136">
                  <c:v>853.56648130448298</c:v>
                </c:pt>
                <c:pt idx="1137">
                  <c:v>853.59600421819709</c:v>
                </c:pt>
                <c:pt idx="1138">
                  <c:v>853.54679936200682</c:v>
                </c:pt>
                <c:pt idx="1139">
                  <c:v>853.5566403332449</c:v>
                </c:pt>
                <c:pt idx="1140">
                  <c:v>853.57632227572094</c:v>
                </c:pt>
                <c:pt idx="1141">
                  <c:v>853.58616324695902</c:v>
                </c:pt>
                <c:pt idx="1142">
                  <c:v>853.60584518943517</c:v>
                </c:pt>
                <c:pt idx="1143">
                  <c:v>853.58616324695902</c:v>
                </c:pt>
                <c:pt idx="1144">
                  <c:v>853.5566403332449</c:v>
                </c:pt>
                <c:pt idx="1145">
                  <c:v>853.54679936200682</c:v>
                </c:pt>
                <c:pt idx="1146">
                  <c:v>853.53695839076875</c:v>
                </c:pt>
                <c:pt idx="1147">
                  <c:v>853.53695839076875</c:v>
                </c:pt>
                <c:pt idx="1148">
                  <c:v>853.57632227572094</c:v>
                </c:pt>
                <c:pt idx="1149">
                  <c:v>853.5566403332449</c:v>
                </c:pt>
                <c:pt idx="1150">
                  <c:v>853.57632227572094</c:v>
                </c:pt>
                <c:pt idx="1151">
                  <c:v>853.54679936200682</c:v>
                </c:pt>
                <c:pt idx="1152">
                  <c:v>853.58616324695902</c:v>
                </c:pt>
                <c:pt idx="1153">
                  <c:v>853.57632227572094</c:v>
                </c:pt>
                <c:pt idx="1154">
                  <c:v>853.5566403332449</c:v>
                </c:pt>
                <c:pt idx="1155">
                  <c:v>853.5566403332449</c:v>
                </c:pt>
                <c:pt idx="1156">
                  <c:v>853.60584518943517</c:v>
                </c:pt>
                <c:pt idx="1157">
                  <c:v>853.59600421819709</c:v>
                </c:pt>
                <c:pt idx="1158">
                  <c:v>853.62552713191121</c:v>
                </c:pt>
                <c:pt idx="1159">
                  <c:v>853.63536810314929</c:v>
                </c:pt>
                <c:pt idx="1160">
                  <c:v>853.62552713191121</c:v>
                </c:pt>
                <c:pt idx="1161">
                  <c:v>853.63536810314929</c:v>
                </c:pt>
                <c:pt idx="1162">
                  <c:v>853.64520907438748</c:v>
                </c:pt>
                <c:pt idx="1163">
                  <c:v>853.6747319881016</c:v>
                </c:pt>
                <c:pt idx="1164">
                  <c:v>853.6747319881016</c:v>
                </c:pt>
                <c:pt idx="1165">
                  <c:v>853.6747319881016</c:v>
                </c:pt>
                <c:pt idx="1166">
                  <c:v>853.65505004562556</c:v>
                </c:pt>
                <c:pt idx="1167">
                  <c:v>853.63536810314929</c:v>
                </c:pt>
                <c:pt idx="1168">
                  <c:v>853.62552713191121</c:v>
                </c:pt>
                <c:pt idx="1169">
                  <c:v>853.65505004562556</c:v>
                </c:pt>
                <c:pt idx="1170">
                  <c:v>853.68457295933968</c:v>
                </c:pt>
                <c:pt idx="1171">
                  <c:v>853.68457295933968</c:v>
                </c:pt>
                <c:pt idx="1172">
                  <c:v>853.66489101686352</c:v>
                </c:pt>
                <c:pt idx="1173">
                  <c:v>853.71409587305379</c:v>
                </c:pt>
                <c:pt idx="1174">
                  <c:v>853.69441393057775</c:v>
                </c:pt>
                <c:pt idx="1175">
                  <c:v>853.68457295933968</c:v>
                </c:pt>
                <c:pt idx="1176">
                  <c:v>853.63536810314929</c:v>
                </c:pt>
                <c:pt idx="1177">
                  <c:v>853.62552713191121</c:v>
                </c:pt>
                <c:pt idx="1178">
                  <c:v>853.66489101686352</c:v>
                </c:pt>
                <c:pt idx="1179">
                  <c:v>853.6747319881016</c:v>
                </c:pt>
                <c:pt idx="1180">
                  <c:v>853.68457295933968</c:v>
                </c:pt>
                <c:pt idx="1181">
                  <c:v>853.65505004562556</c:v>
                </c:pt>
                <c:pt idx="1182">
                  <c:v>853.64520907438748</c:v>
                </c:pt>
                <c:pt idx="1183">
                  <c:v>853.65505004562556</c:v>
                </c:pt>
                <c:pt idx="1184">
                  <c:v>853.69441393057775</c:v>
                </c:pt>
                <c:pt idx="1185">
                  <c:v>853.6747319881016</c:v>
                </c:pt>
                <c:pt idx="1186">
                  <c:v>853.66489101686352</c:v>
                </c:pt>
                <c:pt idx="1187">
                  <c:v>853.68457295933968</c:v>
                </c:pt>
                <c:pt idx="1188">
                  <c:v>853.68457295933968</c:v>
                </c:pt>
                <c:pt idx="1189">
                  <c:v>853.66489101686352</c:v>
                </c:pt>
                <c:pt idx="1190">
                  <c:v>853.6747319881016</c:v>
                </c:pt>
                <c:pt idx="1191">
                  <c:v>853.6747319881016</c:v>
                </c:pt>
                <c:pt idx="1192">
                  <c:v>853.65505004562556</c:v>
                </c:pt>
                <c:pt idx="1193">
                  <c:v>853.66489101686352</c:v>
                </c:pt>
                <c:pt idx="1194">
                  <c:v>853.63536810314929</c:v>
                </c:pt>
                <c:pt idx="1195">
                  <c:v>853.63536810314929</c:v>
                </c:pt>
                <c:pt idx="1196">
                  <c:v>853.60584518943517</c:v>
                </c:pt>
                <c:pt idx="1197">
                  <c:v>853.59600421819709</c:v>
                </c:pt>
                <c:pt idx="1198">
                  <c:v>853.62552713191121</c:v>
                </c:pt>
                <c:pt idx="1199">
                  <c:v>853.62552713191121</c:v>
                </c:pt>
                <c:pt idx="1200">
                  <c:v>853.63536810314929</c:v>
                </c:pt>
                <c:pt idx="1201">
                  <c:v>853.64520907438748</c:v>
                </c:pt>
                <c:pt idx="1202">
                  <c:v>853.6747319881016</c:v>
                </c:pt>
                <c:pt idx="1203">
                  <c:v>853.65505004562556</c:v>
                </c:pt>
                <c:pt idx="1204">
                  <c:v>853.65505004562556</c:v>
                </c:pt>
                <c:pt idx="1205">
                  <c:v>853.6747319881016</c:v>
                </c:pt>
                <c:pt idx="1206">
                  <c:v>853.72393684429187</c:v>
                </c:pt>
                <c:pt idx="1207">
                  <c:v>853.66489101686352</c:v>
                </c:pt>
                <c:pt idx="1208">
                  <c:v>853.65505004562556</c:v>
                </c:pt>
                <c:pt idx="1209">
                  <c:v>853.69441393057775</c:v>
                </c:pt>
                <c:pt idx="1210">
                  <c:v>853.65505004562556</c:v>
                </c:pt>
                <c:pt idx="1211">
                  <c:v>853.68457295933968</c:v>
                </c:pt>
                <c:pt idx="1212">
                  <c:v>853.66489101686352</c:v>
                </c:pt>
                <c:pt idx="1213">
                  <c:v>853.70425490181572</c:v>
                </c:pt>
                <c:pt idx="1214">
                  <c:v>853.70425490181572</c:v>
                </c:pt>
                <c:pt idx="1215">
                  <c:v>853.72393684429187</c:v>
                </c:pt>
                <c:pt idx="1216">
                  <c:v>853.75345975800599</c:v>
                </c:pt>
                <c:pt idx="1217">
                  <c:v>853.76330072924407</c:v>
                </c:pt>
                <c:pt idx="1218">
                  <c:v>853.74361878676802</c:v>
                </c:pt>
                <c:pt idx="1219">
                  <c:v>853.72393684429187</c:v>
                </c:pt>
                <c:pt idx="1220">
                  <c:v>853.80266461419637</c:v>
                </c:pt>
                <c:pt idx="1221">
                  <c:v>853.77314170048226</c:v>
                </c:pt>
                <c:pt idx="1222">
                  <c:v>853.81250558543445</c:v>
                </c:pt>
                <c:pt idx="1223">
                  <c:v>853.83218752791061</c:v>
                </c:pt>
                <c:pt idx="1224">
                  <c:v>853.85186947038665</c:v>
                </c:pt>
                <c:pt idx="1225">
                  <c:v>853.86171044162472</c:v>
                </c:pt>
                <c:pt idx="1226">
                  <c:v>853.88139238410076</c:v>
                </c:pt>
                <c:pt idx="1227">
                  <c:v>853.81250558543445</c:v>
                </c:pt>
                <c:pt idx="1228">
                  <c:v>853.86171044162472</c:v>
                </c:pt>
                <c:pt idx="1229">
                  <c:v>853.84202849914857</c:v>
                </c:pt>
                <c:pt idx="1230">
                  <c:v>853.8715514128628</c:v>
                </c:pt>
                <c:pt idx="1231">
                  <c:v>853.88139238410076</c:v>
                </c:pt>
                <c:pt idx="1232">
                  <c:v>853.83218752791061</c:v>
                </c:pt>
                <c:pt idx="1233">
                  <c:v>853.83218752791061</c:v>
                </c:pt>
                <c:pt idx="1234">
                  <c:v>853.80266461419637</c:v>
                </c:pt>
                <c:pt idx="1235">
                  <c:v>853.81250558543445</c:v>
                </c:pt>
                <c:pt idx="1236">
                  <c:v>853.81250558543445</c:v>
                </c:pt>
                <c:pt idx="1237">
                  <c:v>853.7928236429583</c:v>
                </c:pt>
                <c:pt idx="1238">
                  <c:v>853.7928236429583</c:v>
                </c:pt>
                <c:pt idx="1239">
                  <c:v>853.80266461419637</c:v>
                </c:pt>
                <c:pt idx="1240">
                  <c:v>853.80266461419637</c:v>
                </c:pt>
                <c:pt idx="1241">
                  <c:v>853.76330072924407</c:v>
                </c:pt>
                <c:pt idx="1242">
                  <c:v>853.75345975800599</c:v>
                </c:pt>
                <c:pt idx="1243">
                  <c:v>853.72393684429187</c:v>
                </c:pt>
                <c:pt idx="1244">
                  <c:v>853.69441393057775</c:v>
                </c:pt>
                <c:pt idx="1245">
                  <c:v>853.72393684429187</c:v>
                </c:pt>
                <c:pt idx="1246">
                  <c:v>853.71409587305379</c:v>
                </c:pt>
                <c:pt idx="1247">
                  <c:v>853.70425490181572</c:v>
                </c:pt>
                <c:pt idx="1248">
                  <c:v>853.66489101686352</c:v>
                </c:pt>
                <c:pt idx="1249">
                  <c:v>853.66489101686352</c:v>
                </c:pt>
                <c:pt idx="1250">
                  <c:v>853.6747319881016</c:v>
                </c:pt>
                <c:pt idx="1251">
                  <c:v>853.64520907438748</c:v>
                </c:pt>
                <c:pt idx="1252">
                  <c:v>853.6747319881016</c:v>
                </c:pt>
                <c:pt idx="1253">
                  <c:v>853.66489101686352</c:v>
                </c:pt>
                <c:pt idx="1254">
                  <c:v>853.63536810314929</c:v>
                </c:pt>
                <c:pt idx="1255">
                  <c:v>853.66489101686352</c:v>
                </c:pt>
                <c:pt idx="1256">
                  <c:v>853.68457295933968</c:v>
                </c:pt>
                <c:pt idx="1257">
                  <c:v>853.6747319881016</c:v>
                </c:pt>
                <c:pt idx="1258">
                  <c:v>853.70425490181572</c:v>
                </c:pt>
                <c:pt idx="1259">
                  <c:v>853.70425490181572</c:v>
                </c:pt>
                <c:pt idx="1260">
                  <c:v>853.62552713191121</c:v>
                </c:pt>
                <c:pt idx="1261">
                  <c:v>853.66489101686352</c:v>
                </c:pt>
                <c:pt idx="1262">
                  <c:v>853.6747319881016</c:v>
                </c:pt>
                <c:pt idx="1263">
                  <c:v>853.64520907438748</c:v>
                </c:pt>
                <c:pt idx="1264">
                  <c:v>853.65505004562556</c:v>
                </c:pt>
                <c:pt idx="1265">
                  <c:v>853.66489101686352</c:v>
                </c:pt>
                <c:pt idx="1266">
                  <c:v>853.64520907438748</c:v>
                </c:pt>
                <c:pt idx="1267">
                  <c:v>853.65505004562556</c:v>
                </c:pt>
                <c:pt idx="1268">
                  <c:v>853.61568616067314</c:v>
                </c:pt>
                <c:pt idx="1269">
                  <c:v>853.59600421819709</c:v>
                </c:pt>
                <c:pt idx="1270">
                  <c:v>853.62552713191121</c:v>
                </c:pt>
                <c:pt idx="1271">
                  <c:v>853.63536810314929</c:v>
                </c:pt>
                <c:pt idx="1272">
                  <c:v>853.64520907438748</c:v>
                </c:pt>
                <c:pt idx="1273">
                  <c:v>853.62552713191121</c:v>
                </c:pt>
                <c:pt idx="1274">
                  <c:v>853.66489101686352</c:v>
                </c:pt>
                <c:pt idx="1275">
                  <c:v>853.68457295933968</c:v>
                </c:pt>
                <c:pt idx="1276">
                  <c:v>853.68457295933968</c:v>
                </c:pt>
                <c:pt idx="1277">
                  <c:v>853.6747319881016</c:v>
                </c:pt>
                <c:pt idx="1278">
                  <c:v>853.73377781552995</c:v>
                </c:pt>
                <c:pt idx="1279">
                  <c:v>853.72393684429187</c:v>
                </c:pt>
                <c:pt idx="1280">
                  <c:v>853.74361878676802</c:v>
                </c:pt>
                <c:pt idx="1281">
                  <c:v>853.77314170048226</c:v>
                </c:pt>
                <c:pt idx="1282">
                  <c:v>853.77314170048226</c:v>
                </c:pt>
                <c:pt idx="1283">
                  <c:v>853.7928236429583</c:v>
                </c:pt>
                <c:pt idx="1284">
                  <c:v>853.75345975800599</c:v>
                </c:pt>
                <c:pt idx="1285">
                  <c:v>853.71409587305379</c:v>
                </c:pt>
                <c:pt idx="1286">
                  <c:v>853.71409587305379</c:v>
                </c:pt>
                <c:pt idx="1287">
                  <c:v>853.73377781552995</c:v>
                </c:pt>
                <c:pt idx="1288">
                  <c:v>853.73377781552995</c:v>
                </c:pt>
                <c:pt idx="1289">
                  <c:v>853.71409587305379</c:v>
                </c:pt>
                <c:pt idx="1290">
                  <c:v>853.71409587305379</c:v>
                </c:pt>
                <c:pt idx="1291">
                  <c:v>853.73377781552995</c:v>
                </c:pt>
                <c:pt idx="1292">
                  <c:v>853.71409587305379</c:v>
                </c:pt>
                <c:pt idx="1293">
                  <c:v>853.66489101686352</c:v>
                </c:pt>
                <c:pt idx="1294">
                  <c:v>853.6747319881016</c:v>
                </c:pt>
                <c:pt idx="1295">
                  <c:v>853.60584518943517</c:v>
                </c:pt>
                <c:pt idx="1296">
                  <c:v>853.61568616067314</c:v>
                </c:pt>
                <c:pt idx="1297">
                  <c:v>853.62552713191121</c:v>
                </c:pt>
                <c:pt idx="1298">
                  <c:v>853.68457295933968</c:v>
                </c:pt>
                <c:pt idx="1299">
                  <c:v>853.64520907438748</c:v>
                </c:pt>
                <c:pt idx="1300">
                  <c:v>853.69441393057775</c:v>
                </c:pt>
                <c:pt idx="1301">
                  <c:v>853.72393684429187</c:v>
                </c:pt>
                <c:pt idx="1302">
                  <c:v>853.75345975800599</c:v>
                </c:pt>
                <c:pt idx="1303">
                  <c:v>853.78298267172033</c:v>
                </c:pt>
                <c:pt idx="1304">
                  <c:v>853.75345975800599</c:v>
                </c:pt>
                <c:pt idx="1305">
                  <c:v>853.69441393057775</c:v>
                </c:pt>
                <c:pt idx="1306">
                  <c:v>853.6747319881016</c:v>
                </c:pt>
                <c:pt idx="1307">
                  <c:v>853.62552713191121</c:v>
                </c:pt>
                <c:pt idx="1308">
                  <c:v>853.65505004562556</c:v>
                </c:pt>
                <c:pt idx="1309">
                  <c:v>853.69441393057775</c:v>
                </c:pt>
                <c:pt idx="1310">
                  <c:v>853.70425490181572</c:v>
                </c:pt>
                <c:pt idx="1311">
                  <c:v>853.72393684429187</c:v>
                </c:pt>
                <c:pt idx="1312">
                  <c:v>853.73377781552995</c:v>
                </c:pt>
                <c:pt idx="1313">
                  <c:v>853.68457295933968</c:v>
                </c:pt>
                <c:pt idx="1314">
                  <c:v>853.69441393057775</c:v>
                </c:pt>
                <c:pt idx="1315">
                  <c:v>853.66489101686352</c:v>
                </c:pt>
                <c:pt idx="1316">
                  <c:v>853.6747319881016</c:v>
                </c:pt>
                <c:pt idx="1317">
                  <c:v>853.68457295933968</c:v>
                </c:pt>
                <c:pt idx="1318">
                  <c:v>853.73377781552995</c:v>
                </c:pt>
                <c:pt idx="1319">
                  <c:v>853.73377781552995</c:v>
                </c:pt>
                <c:pt idx="1320">
                  <c:v>853.71409587305379</c:v>
                </c:pt>
                <c:pt idx="1321">
                  <c:v>853.70425490181572</c:v>
                </c:pt>
                <c:pt idx="1322">
                  <c:v>853.69441393057775</c:v>
                </c:pt>
                <c:pt idx="1323">
                  <c:v>853.69441393057775</c:v>
                </c:pt>
                <c:pt idx="1324">
                  <c:v>853.63536810314929</c:v>
                </c:pt>
                <c:pt idx="1325">
                  <c:v>853.62552713191121</c:v>
                </c:pt>
                <c:pt idx="1326">
                  <c:v>853.66489101686352</c:v>
                </c:pt>
                <c:pt idx="1327">
                  <c:v>853.65505004562556</c:v>
                </c:pt>
                <c:pt idx="1328">
                  <c:v>853.68457295933968</c:v>
                </c:pt>
                <c:pt idx="1329">
                  <c:v>853.6747319881016</c:v>
                </c:pt>
                <c:pt idx="1330">
                  <c:v>853.70425490181572</c:v>
                </c:pt>
                <c:pt idx="1331">
                  <c:v>853.78298267172033</c:v>
                </c:pt>
                <c:pt idx="1332">
                  <c:v>853.80266461419637</c:v>
                </c:pt>
                <c:pt idx="1333">
                  <c:v>853.80266461419637</c:v>
                </c:pt>
                <c:pt idx="1334">
                  <c:v>853.7928236429583</c:v>
                </c:pt>
                <c:pt idx="1335">
                  <c:v>853.80266461419637</c:v>
                </c:pt>
                <c:pt idx="1336">
                  <c:v>853.82234655667253</c:v>
                </c:pt>
                <c:pt idx="1337">
                  <c:v>853.86171044162472</c:v>
                </c:pt>
                <c:pt idx="1338">
                  <c:v>853.89123335533895</c:v>
                </c:pt>
                <c:pt idx="1339">
                  <c:v>853.96012015400538</c:v>
                </c:pt>
                <c:pt idx="1340">
                  <c:v>853.93059724029115</c:v>
                </c:pt>
                <c:pt idx="1341">
                  <c:v>853.86171044162472</c:v>
                </c:pt>
                <c:pt idx="1342">
                  <c:v>853.80266461419637</c:v>
                </c:pt>
                <c:pt idx="1343">
                  <c:v>853.76330072924407</c:v>
                </c:pt>
                <c:pt idx="1344">
                  <c:v>853.7928236429583</c:v>
                </c:pt>
                <c:pt idx="1345">
                  <c:v>853.81250558543445</c:v>
                </c:pt>
                <c:pt idx="1346">
                  <c:v>853.78298267172033</c:v>
                </c:pt>
                <c:pt idx="1347">
                  <c:v>853.73377781552995</c:v>
                </c:pt>
                <c:pt idx="1348">
                  <c:v>853.78298267172033</c:v>
                </c:pt>
                <c:pt idx="1349">
                  <c:v>853.74361878676802</c:v>
                </c:pt>
                <c:pt idx="1350">
                  <c:v>853.75345975800599</c:v>
                </c:pt>
                <c:pt idx="1351">
                  <c:v>853.73377781552995</c:v>
                </c:pt>
                <c:pt idx="1352">
                  <c:v>853.71409587305379</c:v>
                </c:pt>
                <c:pt idx="1353">
                  <c:v>853.74361878676802</c:v>
                </c:pt>
                <c:pt idx="1354">
                  <c:v>853.75345975800599</c:v>
                </c:pt>
                <c:pt idx="1355">
                  <c:v>853.81250558543445</c:v>
                </c:pt>
                <c:pt idx="1356">
                  <c:v>853.85186947038665</c:v>
                </c:pt>
                <c:pt idx="1357">
                  <c:v>853.88139238410076</c:v>
                </c:pt>
                <c:pt idx="1358">
                  <c:v>853.8715514128628</c:v>
                </c:pt>
                <c:pt idx="1359">
                  <c:v>853.80266461419637</c:v>
                </c:pt>
                <c:pt idx="1360">
                  <c:v>853.86171044162472</c:v>
                </c:pt>
                <c:pt idx="1361">
                  <c:v>853.91091529781511</c:v>
                </c:pt>
                <c:pt idx="1362">
                  <c:v>853.91091529781511</c:v>
                </c:pt>
                <c:pt idx="1363">
                  <c:v>853.92075626905319</c:v>
                </c:pt>
                <c:pt idx="1364">
                  <c:v>853.85186947038665</c:v>
                </c:pt>
                <c:pt idx="1365">
                  <c:v>853.90107432657703</c:v>
                </c:pt>
                <c:pt idx="1366">
                  <c:v>853.96012015400538</c:v>
                </c:pt>
                <c:pt idx="1367">
                  <c:v>853.9896430677195</c:v>
                </c:pt>
                <c:pt idx="1368">
                  <c:v>853.9502791827673</c:v>
                </c:pt>
                <c:pt idx="1369">
                  <c:v>853.9502791827673</c:v>
                </c:pt>
                <c:pt idx="1370">
                  <c:v>853.93059724029115</c:v>
                </c:pt>
                <c:pt idx="1371">
                  <c:v>853.9502791827673</c:v>
                </c:pt>
                <c:pt idx="1372">
                  <c:v>853.9502791827673</c:v>
                </c:pt>
                <c:pt idx="1373">
                  <c:v>853.9502791827673</c:v>
                </c:pt>
                <c:pt idx="1374">
                  <c:v>853.90107432657703</c:v>
                </c:pt>
                <c:pt idx="1375">
                  <c:v>853.91091529781511</c:v>
                </c:pt>
                <c:pt idx="1376">
                  <c:v>853.92075626905319</c:v>
                </c:pt>
                <c:pt idx="1377">
                  <c:v>853.90107432657703</c:v>
                </c:pt>
                <c:pt idx="1378">
                  <c:v>853.90107432657703</c:v>
                </c:pt>
                <c:pt idx="1379">
                  <c:v>853.89123335533895</c:v>
                </c:pt>
                <c:pt idx="1380">
                  <c:v>853.91091529781511</c:v>
                </c:pt>
                <c:pt idx="1381">
                  <c:v>853.90107432657703</c:v>
                </c:pt>
                <c:pt idx="1382">
                  <c:v>853.86171044162472</c:v>
                </c:pt>
                <c:pt idx="1383">
                  <c:v>853.8715514128628</c:v>
                </c:pt>
                <c:pt idx="1384">
                  <c:v>853.86171044162472</c:v>
                </c:pt>
                <c:pt idx="1385">
                  <c:v>853.84202849914857</c:v>
                </c:pt>
                <c:pt idx="1386">
                  <c:v>853.90107432657703</c:v>
                </c:pt>
                <c:pt idx="1387">
                  <c:v>853.88139238410076</c:v>
                </c:pt>
                <c:pt idx="1388">
                  <c:v>853.86171044162472</c:v>
                </c:pt>
                <c:pt idx="1389">
                  <c:v>853.9896430677195</c:v>
                </c:pt>
                <c:pt idx="1390">
                  <c:v>853.92075626905319</c:v>
                </c:pt>
                <c:pt idx="1391">
                  <c:v>853.86171044162472</c:v>
                </c:pt>
                <c:pt idx="1392">
                  <c:v>853.85186947038665</c:v>
                </c:pt>
                <c:pt idx="1393">
                  <c:v>853.77314170048226</c:v>
                </c:pt>
                <c:pt idx="1394">
                  <c:v>853.73377781552995</c:v>
                </c:pt>
                <c:pt idx="1395">
                  <c:v>853.76330072924407</c:v>
                </c:pt>
                <c:pt idx="1396">
                  <c:v>853.72393684429187</c:v>
                </c:pt>
                <c:pt idx="1397">
                  <c:v>853.77314170048226</c:v>
                </c:pt>
                <c:pt idx="1398">
                  <c:v>853.84202849914857</c:v>
                </c:pt>
                <c:pt idx="1399">
                  <c:v>853.7928236429583</c:v>
                </c:pt>
                <c:pt idx="1400">
                  <c:v>853.81250558543445</c:v>
                </c:pt>
                <c:pt idx="1401">
                  <c:v>853.86171044162472</c:v>
                </c:pt>
                <c:pt idx="1402">
                  <c:v>853.8715514128628</c:v>
                </c:pt>
                <c:pt idx="1403">
                  <c:v>853.9502791827673</c:v>
                </c:pt>
                <c:pt idx="1404">
                  <c:v>853.96012015400538</c:v>
                </c:pt>
                <c:pt idx="1405">
                  <c:v>853.96996112524346</c:v>
                </c:pt>
                <c:pt idx="1406">
                  <c:v>854.03884792390988</c:v>
                </c:pt>
                <c:pt idx="1407">
                  <c:v>854.03884792390988</c:v>
                </c:pt>
                <c:pt idx="1408">
                  <c:v>854.04868889514796</c:v>
                </c:pt>
                <c:pt idx="1409">
                  <c:v>854.1077347225762</c:v>
                </c:pt>
                <c:pt idx="1410">
                  <c:v>854.05852986638604</c:v>
                </c:pt>
                <c:pt idx="1411">
                  <c:v>854.068370837624</c:v>
                </c:pt>
                <c:pt idx="1412">
                  <c:v>854.068370837624</c:v>
                </c:pt>
                <c:pt idx="1413">
                  <c:v>854.04868889514796</c:v>
                </c:pt>
                <c:pt idx="1414">
                  <c:v>854.14709860752862</c:v>
                </c:pt>
                <c:pt idx="1415">
                  <c:v>854.1077347225762</c:v>
                </c:pt>
                <c:pt idx="1416">
                  <c:v>854.03884792390988</c:v>
                </c:pt>
                <c:pt idx="1417">
                  <c:v>854.00932501019565</c:v>
                </c:pt>
                <c:pt idx="1418">
                  <c:v>853.9502791827673</c:v>
                </c:pt>
                <c:pt idx="1419">
                  <c:v>853.91091529781511</c:v>
                </c:pt>
                <c:pt idx="1420">
                  <c:v>853.89123335533895</c:v>
                </c:pt>
                <c:pt idx="1421">
                  <c:v>853.8715514128628</c:v>
                </c:pt>
                <c:pt idx="1422">
                  <c:v>853.86171044162472</c:v>
                </c:pt>
                <c:pt idx="1423">
                  <c:v>853.84202849914857</c:v>
                </c:pt>
                <c:pt idx="1424">
                  <c:v>853.75345975800599</c:v>
                </c:pt>
                <c:pt idx="1425">
                  <c:v>853.73377781552995</c:v>
                </c:pt>
                <c:pt idx="1426">
                  <c:v>853.82234655667253</c:v>
                </c:pt>
                <c:pt idx="1427">
                  <c:v>853.82234655667253</c:v>
                </c:pt>
                <c:pt idx="1428">
                  <c:v>853.86171044162472</c:v>
                </c:pt>
                <c:pt idx="1429">
                  <c:v>853.83218752791061</c:v>
                </c:pt>
                <c:pt idx="1430">
                  <c:v>853.76330072924407</c:v>
                </c:pt>
                <c:pt idx="1431">
                  <c:v>853.81250558543445</c:v>
                </c:pt>
                <c:pt idx="1432">
                  <c:v>853.81250558543445</c:v>
                </c:pt>
                <c:pt idx="1433">
                  <c:v>853.7928236429583</c:v>
                </c:pt>
                <c:pt idx="1434">
                  <c:v>853.85186947038665</c:v>
                </c:pt>
                <c:pt idx="1435">
                  <c:v>853.83218752791061</c:v>
                </c:pt>
                <c:pt idx="1436">
                  <c:v>853.83218752791061</c:v>
                </c:pt>
                <c:pt idx="1437">
                  <c:v>853.83218752791061</c:v>
                </c:pt>
                <c:pt idx="1438">
                  <c:v>853.7928236429583</c:v>
                </c:pt>
                <c:pt idx="1439">
                  <c:v>853.86171044162472</c:v>
                </c:pt>
                <c:pt idx="1440">
                  <c:v>853.85186947038665</c:v>
                </c:pt>
                <c:pt idx="1441">
                  <c:v>853.83218752791061</c:v>
                </c:pt>
                <c:pt idx="1442">
                  <c:v>853.83218752791061</c:v>
                </c:pt>
                <c:pt idx="1443">
                  <c:v>853.82234655667253</c:v>
                </c:pt>
                <c:pt idx="1444">
                  <c:v>853.86171044162472</c:v>
                </c:pt>
                <c:pt idx="1445">
                  <c:v>853.88139238410076</c:v>
                </c:pt>
                <c:pt idx="1446">
                  <c:v>853.8715514128628</c:v>
                </c:pt>
                <c:pt idx="1447">
                  <c:v>853.91091529781511</c:v>
                </c:pt>
                <c:pt idx="1448">
                  <c:v>853.92075626905319</c:v>
                </c:pt>
                <c:pt idx="1449">
                  <c:v>853.88139238410076</c:v>
                </c:pt>
                <c:pt idx="1450">
                  <c:v>853.91091529781511</c:v>
                </c:pt>
                <c:pt idx="1451">
                  <c:v>853.90107432657703</c:v>
                </c:pt>
                <c:pt idx="1452">
                  <c:v>853.94043821152923</c:v>
                </c:pt>
                <c:pt idx="1453">
                  <c:v>853.99948403895758</c:v>
                </c:pt>
                <c:pt idx="1454">
                  <c:v>853.96996112524346</c:v>
                </c:pt>
                <c:pt idx="1455">
                  <c:v>853.96996112524346</c:v>
                </c:pt>
                <c:pt idx="1456">
                  <c:v>853.92075626905319</c:v>
                </c:pt>
                <c:pt idx="1457">
                  <c:v>853.90107432657703</c:v>
                </c:pt>
                <c:pt idx="1458">
                  <c:v>853.92075626905319</c:v>
                </c:pt>
                <c:pt idx="1459">
                  <c:v>853.93059724029115</c:v>
                </c:pt>
                <c:pt idx="1460">
                  <c:v>853.96012015400538</c:v>
                </c:pt>
                <c:pt idx="1461">
                  <c:v>853.99948403895758</c:v>
                </c:pt>
                <c:pt idx="1462">
                  <c:v>853.86171044162472</c:v>
                </c:pt>
                <c:pt idx="1463">
                  <c:v>853.86171044162472</c:v>
                </c:pt>
                <c:pt idx="1464">
                  <c:v>853.89123335533895</c:v>
                </c:pt>
                <c:pt idx="1465">
                  <c:v>853.85186947038665</c:v>
                </c:pt>
                <c:pt idx="1466">
                  <c:v>853.84202849914857</c:v>
                </c:pt>
                <c:pt idx="1467">
                  <c:v>853.85186947038665</c:v>
                </c:pt>
                <c:pt idx="1468">
                  <c:v>853.81250558543445</c:v>
                </c:pt>
                <c:pt idx="1469">
                  <c:v>853.8715514128628</c:v>
                </c:pt>
                <c:pt idx="1470">
                  <c:v>853.83218752791061</c:v>
                </c:pt>
                <c:pt idx="1471">
                  <c:v>853.7928236429583</c:v>
                </c:pt>
                <c:pt idx="1472">
                  <c:v>853.83218752791061</c:v>
                </c:pt>
                <c:pt idx="1473">
                  <c:v>853.78298267172033</c:v>
                </c:pt>
                <c:pt idx="1474">
                  <c:v>853.77314170048226</c:v>
                </c:pt>
                <c:pt idx="1475">
                  <c:v>853.80266461419637</c:v>
                </c:pt>
                <c:pt idx="1476">
                  <c:v>853.83218752791061</c:v>
                </c:pt>
                <c:pt idx="1477">
                  <c:v>853.86171044162472</c:v>
                </c:pt>
                <c:pt idx="1478">
                  <c:v>853.83218752791061</c:v>
                </c:pt>
                <c:pt idx="1479">
                  <c:v>853.83218752791061</c:v>
                </c:pt>
                <c:pt idx="1480">
                  <c:v>853.81250558543445</c:v>
                </c:pt>
                <c:pt idx="1481">
                  <c:v>853.82234655667253</c:v>
                </c:pt>
                <c:pt idx="1482">
                  <c:v>853.84202849914857</c:v>
                </c:pt>
                <c:pt idx="1483">
                  <c:v>853.90107432657703</c:v>
                </c:pt>
                <c:pt idx="1484">
                  <c:v>853.90107432657703</c:v>
                </c:pt>
                <c:pt idx="1485">
                  <c:v>853.89123335533895</c:v>
                </c:pt>
                <c:pt idx="1486">
                  <c:v>853.8715514128628</c:v>
                </c:pt>
                <c:pt idx="1487">
                  <c:v>853.86171044162472</c:v>
                </c:pt>
                <c:pt idx="1488">
                  <c:v>853.86171044162472</c:v>
                </c:pt>
                <c:pt idx="1489">
                  <c:v>853.81250558543445</c:v>
                </c:pt>
                <c:pt idx="1490">
                  <c:v>853.77314170048226</c:v>
                </c:pt>
                <c:pt idx="1491">
                  <c:v>853.80266461419637</c:v>
                </c:pt>
                <c:pt idx="1492">
                  <c:v>853.83218752791061</c:v>
                </c:pt>
                <c:pt idx="1493">
                  <c:v>853.82234655667253</c:v>
                </c:pt>
                <c:pt idx="1494">
                  <c:v>853.83218752791061</c:v>
                </c:pt>
                <c:pt idx="1495">
                  <c:v>853.80266461419637</c:v>
                </c:pt>
                <c:pt idx="1496">
                  <c:v>853.80266461419637</c:v>
                </c:pt>
                <c:pt idx="1497">
                  <c:v>853.81250558543445</c:v>
                </c:pt>
                <c:pt idx="1498">
                  <c:v>853.83218752791061</c:v>
                </c:pt>
                <c:pt idx="1499">
                  <c:v>853.80266461419637</c:v>
                </c:pt>
                <c:pt idx="1500">
                  <c:v>853.78298267172033</c:v>
                </c:pt>
                <c:pt idx="1501">
                  <c:v>853.81250558543445</c:v>
                </c:pt>
                <c:pt idx="1502">
                  <c:v>853.80266461419637</c:v>
                </c:pt>
                <c:pt idx="1503">
                  <c:v>853.7928236429583</c:v>
                </c:pt>
                <c:pt idx="1504">
                  <c:v>853.75345975800599</c:v>
                </c:pt>
                <c:pt idx="1505">
                  <c:v>853.76330072924407</c:v>
                </c:pt>
                <c:pt idx="1506">
                  <c:v>853.75345975800599</c:v>
                </c:pt>
                <c:pt idx="1507">
                  <c:v>853.76330072924407</c:v>
                </c:pt>
                <c:pt idx="1508">
                  <c:v>853.81250558543445</c:v>
                </c:pt>
                <c:pt idx="1509">
                  <c:v>853.77314170048226</c:v>
                </c:pt>
                <c:pt idx="1510">
                  <c:v>853.82234655667253</c:v>
                </c:pt>
                <c:pt idx="1511">
                  <c:v>853.86171044162472</c:v>
                </c:pt>
                <c:pt idx="1512">
                  <c:v>853.86171044162472</c:v>
                </c:pt>
                <c:pt idx="1513">
                  <c:v>853.84202849914857</c:v>
                </c:pt>
                <c:pt idx="1514">
                  <c:v>853.88139238410076</c:v>
                </c:pt>
                <c:pt idx="1515">
                  <c:v>853.89123335533895</c:v>
                </c:pt>
                <c:pt idx="1516">
                  <c:v>853.91091529781511</c:v>
                </c:pt>
                <c:pt idx="1517">
                  <c:v>853.94043821152923</c:v>
                </c:pt>
                <c:pt idx="1518">
                  <c:v>853.97980209648142</c:v>
                </c:pt>
                <c:pt idx="1519">
                  <c:v>853.97980209648142</c:v>
                </c:pt>
                <c:pt idx="1520">
                  <c:v>853.9896430677195</c:v>
                </c:pt>
                <c:pt idx="1521">
                  <c:v>853.97980209648142</c:v>
                </c:pt>
                <c:pt idx="1522">
                  <c:v>854.00932501019565</c:v>
                </c:pt>
                <c:pt idx="1523">
                  <c:v>853.99948403895758</c:v>
                </c:pt>
                <c:pt idx="1524">
                  <c:v>854.02900695267181</c:v>
                </c:pt>
                <c:pt idx="1525">
                  <c:v>854.02900695267181</c:v>
                </c:pt>
                <c:pt idx="1526">
                  <c:v>854.01916598143373</c:v>
                </c:pt>
                <c:pt idx="1527">
                  <c:v>854.01916598143373</c:v>
                </c:pt>
                <c:pt idx="1528">
                  <c:v>854.03884792390988</c:v>
                </c:pt>
                <c:pt idx="1529">
                  <c:v>854.05852986638604</c:v>
                </c:pt>
                <c:pt idx="1530">
                  <c:v>854.14709860752862</c:v>
                </c:pt>
                <c:pt idx="1531">
                  <c:v>854.05852986638604</c:v>
                </c:pt>
                <c:pt idx="1532">
                  <c:v>854.02900695267181</c:v>
                </c:pt>
                <c:pt idx="1533">
                  <c:v>854.05852986638604</c:v>
                </c:pt>
                <c:pt idx="1534">
                  <c:v>853.9896430677195</c:v>
                </c:pt>
                <c:pt idx="1535">
                  <c:v>854.00932501019565</c:v>
                </c:pt>
                <c:pt idx="1536">
                  <c:v>854.02900695267181</c:v>
                </c:pt>
                <c:pt idx="1537">
                  <c:v>853.99948403895758</c:v>
                </c:pt>
                <c:pt idx="1538">
                  <c:v>853.96012015400538</c:v>
                </c:pt>
                <c:pt idx="1539">
                  <c:v>853.94043821152923</c:v>
                </c:pt>
                <c:pt idx="1540">
                  <c:v>853.96012015400538</c:v>
                </c:pt>
                <c:pt idx="1541">
                  <c:v>853.9896430677195</c:v>
                </c:pt>
                <c:pt idx="1542">
                  <c:v>853.99948403895758</c:v>
                </c:pt>
                <c:pt idx="1543">
                  <c:v>854.01916598143373</c:v>
                </c:pt>
                <c:pt idx="1544">
                  <c:v>854.00932501019565</c:v>
                </c:pt>
                <c:pt idx="1545">
                  <c:v>854.03884792390988</c:v>
                </c:pt>
                <c:pt idx="1546">
                  <c:v>854.02900695267181</c:v>
                </c:pt>
                <c:pt idx="1547">
                  <c:v>854.01916598143373</c:v>
                </c:pt>
                <c:pt idx="1548">
                  <c:v>854.03884792390988</c:v>
                </c:pt>
                <c:pt idx="1549">
                  <c:v>854.05852986638604</c:v>
                </c:pt>
                <c:pt idx="1550">
                  <c:v>854.09789375133823</c:v>
                </c:pt>
                <c:pt idx="1551">
                  <c:v>854.08805278010016</c:v>
                </c:pt>
                <c:pt idx="1552">
                  <c:v>854.09789375133823</c:v>
                </c:pt>
                <c:pt idx="1553">
                  <c:v>854.07821180886208</c:v>
                </c:pt>
                <c:pt idx="1554">
                  <c:v>854.07821180886208</c:v>
                </c:pt>
                <c:pt idx="1555">
                  <c:v>854.08805278010016</c:v>
                </c:pt>
                <c:pt idx="1556">
                  <c:v>854.08805278010016</c:v>
                </c:pt>
                <c:pt idx="1557">
                  <c:v>854.07821180886208</c:v>
                </c:pt>
                <c:pt idx="1558">
                  <c:v>854.08805278010016</c:v>
                </c:pt>
                <c:pt idx="1559">
                  <c:v>854.068370837624</c:v>
                </c:pt>
                <c:pt idx="1560">
                  <c:v>854.04868889514796</c:v>
                </c:pt>
                <c:pt idx="1561">
                  <c:v>854.05852986638604</c:v>
                </c:pt>
                <c:pt idx="1562">
                  <c:v>854.01916598143373</c:v>
                </c:pt>
                <c:pt idx="1563">
                  <c:v>853.96012015400538</c:v>
                </c:pt>
                <c:pt idx="1564">
                  <c:v>853.99948403895758</c:v>
                </c:pt>
                <c:pt idx="1565">
                  <c:v>853.96012015400538</c:v>
                </c:pt>
                <c:pt idx="1566">
                  <c:v>853.99948403895758</c:v>
                </c:pt>
                <c:pt idx="1567">
                  <c:v>854.00932501019565</c:v>
                </c:pt>
                <c:pt idx="1568">
                  <c:v>853.9896430677195</c:v>
                </c:pt>
                <c:pt idx="1569">
                  <c:v>854.02900695267181</c:v>
                </c:pt>
                <c:pt idx="1570">
                  <c:v>854.02900695267181</c:v>
                </c:pt>
                <c:pt idx="1571">
                  <c:v>854.04868889514796</c:v>
                </c:pt>
                <c:pt idx="1572">
                  <c:v>854.12741666505235</c:v>
                </c:pt>
                <c:pt idx="1573">
                  <c:v>854.20614443495685</c:v>
                </c:pt>
                <c:pt idx="1574">
                  <c:v>854.18646249248081</c:v>
                </c:pt>
                <c:pt idx="1575">
                  <c:v>854.27503123362339</c:v>
                </c:pt>
                <c:pt idx="1576">
                  <c:v>854.27503123362339</c:v>
                </c:pt>
                <c:pt idx="1577">
                  <c:v>854.26519026238532</c:v>
                </c:pt>
                <c:pt idx="1578">
                  <c:v>854.22582637743301</c:v>
                </c:pt>
                <c:pt idx="1579">
                  <c:v>854.19630346371878</c:v>
                </c:pt>
                <c:pt idx="1580">
                  <c:v>854.26519026238532</c:v>
                </c:pt>
                <c:pt idx="1581">
                  <c:v>854.28487220486136</c:v>
                </c:pt>
                <c:pt idx="1582">
                  <c:v>854.23566734867109</c:v>
                </c:pt>
                <c:pt idx="1583">
                  <c:v>854.31439511857559</c:v>
                </c:pt>
                <c:pt idx="1584">
                  <c:v>854.27503123362339</c:v>
                </c:pt>
                <c:pt idx="1585">
                  <c:v>854.23566734867109</c:v>
                </c:pt>
                <c:pt idx="1586">
                  <c:v>854.31439511857559</c:v>
                </c:pt>
                <c:pt idx="1587">
                  <c:v>854.33407706105163</c:v>
                </c:pt>
                <c:pt idx="1588">
                  <c:v>854.31439511857559</c:v>
                </c:pt>
                <c:pt idx="1589">
                  <c:v>854.31439511857559</c:v>
                </c:pt>
                <c:pt idx="1590">
                  <c:v>854.25534929114713</c:v>
                </c:pt>
                <c:pt idx="1591">
                  <c:v>854.23566734867109</c:v>
                </c:pt>
                <c:pt idx="1592">
                  <c:v>854.20614443495685</c:v>
                </c:pt>
                <c:pt idx="1593">
                  <c:v>854.20614443495685</c:v>
                </c:pt>
                <c:pt idx="1594">
                  <c:v>854.20614443495685</c:v>
                </c:pt>
                <c:pt idx="1595">
                  <c:v>854.22582637743301</c:v>
                </c:pt>
                <c:pt idx="1596">
                  <c:v>854.18646249248081</c:v>
                </c:pt>
                <c:pt idx="1597">
                  <c:v>854.19630346371878</c:v>
                </c:pt>
                <c:pt idx="1598">
                  <c:v>854.18646249248081</c:v>
                </c:pt>
                <c:pt idx="1599">
                  <c:v>854.14709860752862</c:v>
                </c:pt>
                <c:pt idx="1600">
                  <c:v>854.12741666505235</c:v>
                </c:pt>
                <c:pt idx="1601">
                  <c:v>854.15693957876658</c:v>
                </c:pt>
                <c:pt idx="1602">
                  <c:v>854.17662152124274</c:v>
                </c:pt>
                <c:pt idx="1603">
                  <c:v>854.14709860752862</c:v>
                </c:pt>
                <c:pt idx="1604">
                  <c:v>854.13725763629054</c:v>
                </c:pt>
                <c:pt idx="1605">
                  <c:v>854.11757569381427</c:v>
                </c:pt>
                <c:pt idx="1606">
                  <c:v>854.068370837624</c:v>
                </c:pt>
                <c:pt idx="1607">
                  <c:v>854.11757569381427</c:v>
                </c:pt>
                <c:pt idx="1608">
                  <c:v>854.08805278010016</c:v>
                </c:pt>
                <c:pt idx="1609">
                  <c:v>854.05852986638604</c:v>
                </c:pt>
                <c:pt idx="1610">
                  <c:v>854.11757569381427</c:v>
                </c:pt>
                <c:pt idx="1611">
                  <c:v>854.07821180886208</c:v>
                </c:pt>
                <c:pt idx="1612">
                  <c:v>854.01916598143373</c:v>
                </c:pt>
                <c:pt idx="1613">
                  <c:v>854.03884792390988</c:v>
                </c:pt>
                <c:pt idx="1614">
                  <c:v>854.03884792390988</c:v>
                </c:pt>
                <c:pt idx="1615">
                  <c:v>854.03884792390988</c:v>
                </c:pt>
                <c:pt idx="1616">
                  <c:v>854.08805278010016</c:v>
                </c:pt>
                <c:pt idx="1617">
                  <c:v>854.04868889514796</c:v>
                </c:pt>
                <c:pt idx="1618">
                  <c:v>854.04868889514796</c:v>
                </c:pt>
                <c:pt idx="1619">
                  <c:v>854.09789375133823</c:v>
                </c:pt>
                <c:pt idx="1620">
                  <c:v>854.12741666505235</c:v>
                </c:pt>
                <c:pt idx="1621">
                  <c:v>854.07821180886208</c:v>
                </c:pt>
                <c:pt idx="1622">
                  <c:v>854.09789375133823</c:v>
                </c:pt>
                <c:pt idx="1623">
                  <c:v>854.09789375133823</c:v>
                </c:pt>
                <c:pt idx="1624">
                  <c:v>854.1077347225762</c:v>
                </c:pt>
                <c:pt idx="1625">
                  <c:v>854.12741666505235</c:v>
                </c:pt>
                <c:pt idx="1626">
                  <c:v>854.05852986638604</c:v>
                </c:pt>
                <c:pt idx="1627">
                  <c:v>854.13725763629054</c:v>
                </c:pt>
                <c:pt idx="1628">
                  <c:v>854.08805278010016</c:v>
                </c:pt>
                <c:pt idx="1629">
                  <c:v>854.068370837624</c:v>
                </c:pt>
                <c:pt idx="1630">
                  <c:v>854.1077347225762</c:v>
                </c:pt>
                <c:pt idx="1631">
                  <c:v>854.09789375133823</c:v>
                </c:pt>
                <c:pt idx="1632">
                  <c:v>854.04868889514796</c:v>
                </c:pt>
                <c:pt idx="1633">
                  <c:v>854.09789375133823</c:v>
                </c:pt>
                <c:pt idx="1634">
                  <c:v>854.09789375133823</c:v>
                </c:pt>
                <c:pt idx="1635">
                  <c:v>854.05852986638604</c:v>
                </c:pt>
                <c:pt idx="1636">
                  <c:v>854.07821180886208</c:v>
                </c:pt>
                <c:pt idx="1637">
                  <c:v>854.09789375133823</c:v>
                </c:pt>
                <c:pt idx="1638">
                  <c:v>854.09789375133823</c:v>
                </c:pt>
                <c:pt idx="1639">
                  <c:v>854.1077347225762</c:v>
                </c:pt>
                <c:pt idx="1640">
                  <c:v>854.09789375133823</c:v>
                </c:pt>
                <c:pt idx="1641">
                  <c:v>854.16678055000466</c:v>
                </c:pt>
                <c:pt idx="1642">
                  <c:v>854.17662152124274</c:v>
                </c:pt>
                <c:pt idx="1643">
                  <c:v>854.21598540619493</c:v>
                </c:pt>
                <c:pt idx="1644">
                  <c:v>854.29471317609944</c:v>
                </c:pt>
                <c:pt idx="1645">
                  <c:v>854.27503123362339</c:v>
                </c:pt>
                <c:pt idx="1646">
                  <c:v>854.29471317609944</c:v>
                </c:pt>
                <c:pt idx="1647">
                  <c:v>854.38328191724202</c:v>
                </c:pt>
                <c:pt idx="1648">
                  <c:v>854.43248677343229</c:v>
                </c:pt>
                <c:pt idx="1649">
                  <c:v>854.52105551457487</c:v>
                </c:pt>
                <c:pt idx="1650">
                  <c:v>854.5505784282891</c:v>
                </c:pt>
                <c:pt idx="1651">
                  <c:v>854.5505784282891</c:v>
                </c:pt>
                <c:pt idx="1652">
                  <c:v>854.56041939952706</c:v>
                </c:pt>
                <c:pt idx="1653">
                  <c:v>854.58010134200322</c:v>
                </c:pt>
                <c:pt idx="1654">
                  <c:v>854.61946522695541</c:v>
                </c:pt>
                <c:pt idx="1655">
                  <c:v>854.65882911190772</c:v>
                </c:pt>
                <c:pt idx="1656">
                  <c:v>854.65882911190772</c:v>
                </c:pt>
                <c:pt idx="1657">
                  <c:v>854.6686700831458</c:v>
                </c:pt>
                <c:pt idx="1658">
                  <c:v>854.76707979552646</c:v>
                </c:pt>
                <c:pt idx="1659">
                  <c:v>854.79660270924057</c:v>
                </c:pt>
                <c:pt idx="1660">
                  <c:v>854.84580756543085</c:v>
                </c:pt>
                <c:pt idx="1661">
                  <c:v>854.9442172778115</c:v>
                </c:pt>
                <c:pt idx="1662">
                  <c:v>854.95405824904958</c:v>
                </c:pt>
                <c:pt idx="1663">
                  <c:v>855.05246796143012</c:v>
                </c:pt>
                <c:pt idx="1664">
                  <c:v>855.04262699019216</c:v>
                </c:pt>
                <c:pt idx="1665">
                  <c:v>855.05246796143012</c:v>
                </c:pt>
                <c:pt idx="1666">
                  <c:v>855.0623089326682</c:v>
                </c:pt>
                <c:pt idx="1667">
                  <c:v>855.08199087514436</c:v>
                </c:pt>
                <c:pt idx="1668">
                  <c:v>855.20008253000105</c:v>
                </c:pt>
                <c:pt idx="1669">
                  <c:v>855.21976447247721</c:v>
                </c:pt>
                <c:pt idx="1670">
                  <c:v>855.20992350123913</c:v>
                </c:pt>
                <c:pt idx="1671">
                  <c:v>855.20008253000105</c:v>
                </c:pt>
                <c:pt idx="1672">
                  <c:v>855.24928738619144</c:v>
                </c:pt>
                <c:pt idx="1673">
                  <c:v>855.32801515609583</c:v>
                </c:pt>
                <c:pt idx="1674">
                  <c:v>855.34769709857198</c:v>
                </c:pt>
                <c:pt idx="1675">
                  <c:v>855.32801515609583</c:v>
                </c:pt>
                <c:pt idx="1676">
                  <c:v>855.34769709857198</c:v>
                </c:pt>
                <c:pt idx="1677">
                  <c:v>855.39690195476237</c:v>
                </c:pt>
                <c:pt idx="1678">
                  <c:v>855.39690195476237</c:v>
                </c:pt>
                <c:pt idx="1679">
                  <c:v>855.42642486847649</c:v>
                </c:pt>
                <c:pt idx="1680">
                  <c:v>855.38706098352429</c:v>
                </c:pt>
                <c:pt idx="1681">
                  <c:v>855.29849224238171</c:v>
                </c:pt>
                <c:pt idx="1682">
                  <c:v>855.31817418485775</c:v>
                </c:pt>
                <c:pt idx="1683">
                  <c:v>855.30833321361979</c:v>
                </c:pt>
                <c:pt idx="1684">
                  <c:v>855.34769709857198</c:v>
                </c:pt>
                <c:pt idx="1685">
                  <c:v>855.41658389723841</c:v>
                </c:pt>
                <c:pt idx="1686">
                  <c:v>855.40674292600033</c:v>
                </c:pt>
                <c:pt idx="1687">
                  <c:v>855.42642486847649</c:v>
                </c:pt>
                <c:pt idx="1688">
                  <c:v>855.50515263838099</c:v>
                </c:pt>
                <c:pt idx="1689">
                  <c:v>855.46578875342868</c:v>
                </c:pt>
                <c:pt idx="1690">
                  <c:v>855.44610681095264</c:v>
                </c:pt>
                <c:pt idx="1691">
                  <c:v>855.44610681095264</c:v>
                </c:pt>
                <c:pt idx="1692">
                  <c:v>855.36737904104814</c:v>
                </c:pt>
                <c:pt idx="1693">
                  <c:v>855.37722001228622</c:v>
                </c:pt>
                <c:pt idx="1694">
                  <c:v>855.42642486847649</c:v>
                </c:pt>
                <c:pt idx="1695">
                  <c:v>855.43626583971457</c:v>
                </c:pt>
                <c:pt idx="1696">
                  <c:v>855.42642486847649</c:v>
                </c:pt>
                <c:pt idx="1697">
                  <c:v>855.46578875342868</c:v>
                </c:pt>
                <c:pt idx="1698">
                  <c:v>855.34769709857198</c:v>
                </c:pt>
                <c:pt idx="1699">
                  <c:v>855.33785612733391</c:v>
                </c:pt>
                <c:pt idx="1700">
                  <c:v>855.20008253000105</c:v>
                </c:pt>
                <c:pt idx="1701">
                  <c:v>855.22960544371517</c:v>
                </c:pt>
                <c:pt idx="1702">
                  <c:v>855.20008253000105</c:v>
                </c:pt>
                <c:pt idx="1703">
                  <c:v>855.16071864504886</c:v>
                </c:pt>
                <c:pt idx="1704">
                  <c:v>855.09183184638232</c:v>
                </c:pt>
                <c:pt idx="1705">
                  <c:v>855.04262699019216</c:v>
                </c:pt>
                <c:pt idx="1706">
                  <c:v>854.95405824904958</c:v>
                </c:pt>
                <c:pt idx="1707">
                  <c:v>854.90485339285931</c:v>
                </c:pt>
                <c:pt idx="1708">
                  <c:v>854.80644368047865</c:v>
                </c:pt>
                <c:pt idx="1709">
                  <c:v>854.67851105438388</c:v>
                </c:pt>
                <c:pt idx="1710">
                  <c:v>854.65882911190772</c:v>
                </c:pt>
                <c:pt idx="1711">
                  <c:v>854.63914716943168</c:v>
                </c:pt>
                <c:pt idx="1712">
                  <c:v>854.5505784282891</c:v>
                </c:pt>
                <c:pt idx="1713">
                  <c:v>854.5505784282891</c:v>
                </c:pt>
                <c:pt idx="1714">
                  <c:v>854.50137357209871</c:v>
                </c:pt>
                <c:pt idx="1715">
                  <c:v>854.52105551457487</c:v>
                </c:pt>
                <c:pt idx="1716">
                  <c:v>854.5505784282891</c:v>
                </c:pt>
                <c:pt idx="1717">
                  <c:v>854.54073745705102</c:v>
                </c:pt>
                <c:pt idx="1718">
                  <c:v>854.54073745705102</c:v>
                </c:pt>
                <c:pt idx="1719">
                  <c:v>854.5505784282891</c:v>
                </c:pt>
                <c:pt idx="1720">
                  <c:v>854.57026037076514</c:v>
                </c:pt>
                <c:pt idx="1721">
                  <c:v>854.50137357209871</c:v>
                </c:pt>
                <c:pt idx="1722">
                  <c:v>854.54073745705102</c:v>
                </c:pt>
                <c:pt idx="1723">
                  <c:v>854.44232774467037</c:v>
                </c:pt>
                <c:pt idx="1724">
                  <c:v>854.50137357209871</c:v>
                </c:pt>
                <c:pt idx="1725">
                  <c:v>854.49153260086064</c:v>
                </c:pt>
                <c:pt idx="1726">
                  <c:v>854.52105551457487</c:v>
                </c:pt>
                <c:pt idx="1727">
                  <c:v>854.54073745705102</c:v>
                </c:pt>
                <c:pt idx="1728">
                  <c:v>854.53089648581295</c:v>
                </c:pt>
                <c:pt idx="1729">
                  <c:v>854.52105551457487</c:v>
                </c:pt>
                <c:pt idx="1730">
                  <c:v>854.48169162962256</c:v>
                </c:pt>
                <c:pt idx="1731">
                  <c:v>854.48169162962256</c:v>
                </c:pt>
                <c:pt idx="1732">
                  <c:v>854.44232774467037</c:v>
                </c:pt>
                <c:pt idx="1733">
                  <c:v>854.43248677343229</c:v>
                </c:pt>
                <c:pt idx="1734">
                  <c:v>854.42264580219421</c:v>
                </c:pt>
                <c:pt idx="1735">
                  <c:v>854.42264580219421</c:v>
                </c:pt>
                <c:pt idx="1736">
                  <c:v>854.47185065838448</c:v>
                </c:pt>
                <c:pt idx="1737">
                  <c:v>854.40296385971817</c:v>
                </c:pt>
                <c:pt idx="1738">
                  <c:v>854.52105551457487</c:v>
                </c:pt>
                <c:pt idx="1739">
                  <c:v>854.47185065838448</c:v>
                </c:pt>
                <c:pt idx="1740">
                  <c:v>854.46200968714652</c:v>
                </c:pt>
                <c:pt idx="1741">
                  <c:v>854.51121454333679</c:v>
                </c:pt>
                <c:pt idx="1742">
                  <c:v>854.52105551457487</c:v>
                </c:pt>
                <c:pt idx="1743">
                  <c:v>854.52105551457487</c:v>
                </c:pt>
                <c:pt idx="1744">
                  <c:v>854.52105551457487</c:v>
                </c:pt>
                <c:pt idx="1745">
                  <c:v>854.5505784282891</c:v>
                </c:pt>
                <c:pt idx="1746">
                  <c:v>854.51121454333679</c:v>
                </c:pt>
                <c:pt idx="1747">
                  <c:v>854.54073745705102</c:v>
                </c:pt>
                <c:pt idx="1748">
                  <c:v>854.57026037076514</c:v>
                </c:pt>
                <c:pt idx="1749">
                  <c:v>854.61946522695541</c:v>
                </c:pt>
                <c:pt idx="1750">
                  <c:v>854.65882911190772</c:v>
                </c:pt>
                <c:pt idx="1751">
                  <c:v>854.60962425571734</c:v>
                </c:pt>
                <c:pt idx="1752">
                  <c:v>854.65882911190772</c:v>
                </c:pt>
                <c:pt idx="1753">
                  <c:v>854.65882911190772</c:v>
                </c:pt>
                <c:pt idx="1754">
                  <c:v>854.64898814066964</c:v>
                </c:pt>
                <c:pt idx="1755">
                  <c:v>854.65882911190772</c:v>
                </c:pt>
                <c:pt idx="1756">
                  <c:v>854.6686700831458</c:v>
                </c:pt>
                <c:pt idx="1757">
                  <c:v>854.63914716943168</c:v>
                </c:pt>
                <c:pt idx="1758">
                  <c:v>854.6686700831458</c:v>
                </c:pt>
                <c:pt idx="1759">
                  <c:v>854.68835202562184</c:v>
                </c:pt>
                <c:pt idx="1760">
                  <c:v>854.70803396809799</c:v>
                </c:pt>
                <c:pt idx="1761">
                  <c:v>854.69819299685992</c:v>
                </c:pt>
                <c:pt idx="1762">
                  <c:v>854.64898814066964</c:v>
                </c:pt>
                <c:pt idx="1763">
                  <c:v>854.63914716943168</c:v>
                </c:pt>
                <c:pt idx="1764">
                  <c:v>854.59978328447926</c:v>
                </c:pt>
                <c:pt idx="1765">
                  <c:v>854.56041939952706</c:v>
                </c:pt>
                <c:pt idx="1766">
                  <c:v>854.52105551457487</c:v>
                </c:pt>
                <c:pt idx="1767">
                  <c:v>854.47185065838448</c:v>
                </c:pt>
                <c:pt idx="1768">
                  <c:v>854.42264580219421</c:v>
                </c:pt>
                <c:pt idx="1769">
                  <c:v>854.38328191724202</c:v>
                </c:pt>
                <c:pt idx="1770">
                  <c:v>854.43248677343229</c:v>
                </c:pt>
                <c:pt idx="1771">
                  <c:v>854.48169162962256</c:v>
                </c:pt>
                <c:pt idx="1772">
                  <c:v>854.42264580219421</c:v>
                </c:pt>
                <c:pt idx="1773">
                  <c:v>854.36359997476586</c:v>
                </c:pt>
                <c:pt idx="1774">
                  <c:v>854.36359997476586</c:v>
                </c:pt>
                <c:pt idx="1775">
                  <c:v>854.34391803228971</c:v>
                </c:pt>
                <c:pt idx="1776">
                  <c:v>854.33407706105163</c:v>
                </c:pt>
                <c:pt idx="1777">
                  <c:v>854.44232774467037</c:v>
                </c:pt>
                <c:pt idx="1778">
                  <c:v>854.36359997476586</c:v>
                </c:pt>
                <c:pt idx="1779">
                  <c:v>854.36359997476586</c:v>
                </c:pt>
                <c:pt idx="1780">
                  <c:v>854.33407706105163</c:v>
                </c:pt>
                <c:pt idx="1781">
                  <c:v>854.33407706105163</c:v>
                </c:pt>
                <c:pt idx="1782">
                  <c:v>854.34391803228971</c:v>
                </c:pt>
                <c:pt idx="1783">
                  <c:v>854.30455414733751</c:v>
                </c:pt>
                <c:pt idx="1784">
                  <c:v>854.28487220486136</c:v>
                </c:pt>
                <c:pt idx="1785">
                  <c:v>854.30455414733751</c:v>
                </c:pt>
                <c:pt idx="1786">
                  <c:v>854.26519026238532</c:v>
                </c:pt>
                <c:pt idx="1787">
                  <c:v>854.24550831990905</c:v>
                </c:pt>
                <c:pt idx="1788">
                  <c:v>854.22582637743301</c:v>
                </c:pt>
                <c:pt idx="1789">
                  <c:v>854.24550831990905</c:v>
                </c:pt>
                <c:pt idx="1790">
                  <c:v>854.25534929114713</c:v>
                </c:pt>
                <c:pt idx="1791">
                  <c:v>854.26519026238532</c:v>
                </c:pt>
                <c:pt idx="1792">
                  <c:v>854.29471317609944</c:v>
                </c:pt>
                <c:pt idx="1793">
                  <c:v>854.29471317609944</c:v>
                </c:pt>
                <c:pt idx="1794">
                  <c:v>854.33407706105163</c:v>
                </c:pt>
                <c:pt idx="1795">
                  <c:v>854.29471317609944</c:v>
                </c:pt>
                <c:pt idx="1796">
                  <c:v>854.32423608981367</c:v>
                </c:pt>
                <c:pt idx="1797">
                  <c:v>854.32423608981367</c:v>
                </c:pt>
                <c:pt idx="1798">
                  <c:v>854.30455414733751</c:v>
                </c:pt>
                <c:pt idx="1799">
                  <c:v>854.32423608981367</c:v>
                </c:pt>
                <c:pt idx="1800">
                  <c:v>854.30455414733751</c:v>
                </c:pt>
                <c:pt idx="1801">
                  <c:v>854.26519026238532</c:v>
                </c:pt>
                <c:pt idx="1802">
                  <c:v>854.27503123362339</c:v>
                </c:pt>
                <c:pt idx="1803">
                  <c:v>854.25534929114713</c:v>
                </c:pt>
                <c:pt idx="1804">
                  <c:v>854.28487220486136</c:v>
                </c:pt>
                <c:pt idx="1805">
                  <c:v>854.32423608981367</c:v>
                </c:pt>
                <c:pt idx="1806">
                  <c:v>854.30455414733751</c:v>
                </c:pt>
                <c:pt idx="1807">
                  <c:v>854.33407706105163</c:v>
                </c:pt>
                <c:pt idx="1808">
                  <c:v>854.30455414733751</c:v>
                </c:pt>
                <c:pt idx="1809">
                  <c:v>854.30455414733751</c:v>
                </c:pt>
                <c:pt idx="1810">
                  <c:v>854.28487220486136</c:v>
                </c:pt>
                <c:pt idx="1811">
                  <c:v>854.26519026238532</c:v>
                </c:pt>
                <c:pt idx="1812">
                  <c:v>854.22582637743301</c:v>
                </c:pt>
                <c:pt idx="1813">
                  <c:v>854.20614443495685</c:v>
                </c:pt>
                <c:pt idx="1814">
                  <c:v>854.17662152124274</c:v>
                </c:pt>
                <c:pt idx="1815">
                  <c:v>854.19630346371878</c:v>
                </c:pt>
                <c:pt idx="1816">
                  <c:v>854.23566734867109</c:v>
                </c:pt>
                <c:pt idx="1817">
                  <c:v>854.18646249248081</c:v>
                </c:pt>
                <c:pt idx="1818">
                  <c:v>854.19630346371878</c:v>
                </c:pt>
                <c:pt idx="1819">
                  <c:v>854.17662152124274</c:v>
                </c:pt>
                <c:pt idx="1820">
                  <c:v>854.16678055000466</c:v>
                </c:pt>
                <c:pt idx="1821">
                  <c:v>854.11757569381427</c:v>
                </c:pt>
                <c:pt idx="1822">
                  <c:v>854.07821180886208</c:v>
                </c:pt>
                <c:pt idx="1823">
                  <c:v>854.09789375133823</c:v>
                </c:pt>
                <c:pt idx="1824">
                  <c:v>854.11757569381427</c:v>
                </c:pt>
                <c:pt idx="1825">
                  <c:v>854.068370837624</c:v>
                </c:pt>
                <c:pt idx="1826">
                  <c:v>854.02900695267181</c:v>
                </c:pt>
                <c:pt idx="1827">
                  <c:v>854.04868889514796</c:v>
                </c:pt>
                <c:pt idx="1828">
                  <c:v>854.01916598143373</c:v>
                </c:pt>
                <c:pt idx="1829">
                  <c:v>854.01916598143373</c:v>
                </c:pt>
                <c:pt idx="1830">
                  <c:v>853.9896430677195</c:v>
                </c:pt>
                <c:pt idx="1831">
                  <c:v>853.96996112524346</c:v>
                </c:pt>
                <c:pt idx="1832">
                  <c:v>853.96012015400538</c:v>
                </c:pt>
                <c:pt idx="1833">
                  <c:v>853.9502791827673</c:v>
                </c:pt>
                <c:pt idx="1834">
                  <c:v>853.9502791827673</c:v>
                </c:pt>
                <c:pt idx="1835">
                  <c:v>853.92075626905319</c:v>
                </c:pt>
                <c:pt idx="1836">
                  <c:v>853.8715514128628</c:v>
                </c:pt>
                <c:pt idx="1837">
                  <c:v>853.85186947038665</c:v>
                </c:pt>
                <c:pt idx="1838">
                  <c:v>853.86171044162472</c:v>
                </c:pt>
                <c:pt idx="1839">
                  <c:v>853.85186947038665</c:v>
                </c:pt>
                <c:pt idx="1840">
                  <c:v>853.86171044162472</c:v>
                </c:pt>
                <c:pt idx="1841">
                  <c:v>853.90107432657703</c:v>
                </c:pt>
                <c:pt idx="1842">
                  <c:v>853.86171044162472</c:v>
                </c:pt>
                <c:pt idx="1843">
                  <c:v>853.88139238410076</c:v>
                </c:pt>
                <c:pt idx="1844">
                  <c:v>853.8715514128628</c:v>
                </c:pt>
                <c:pt idx="1845">
                  <c:v>853.84202849914857</c:v>
                </c:pt>
                <c:pt idx="1846">
                  <c:v>853.81250558543445</c:v>
                </c:pt>
                <c:pt idx="1847">
                  <c:v>853.82234655667253</c:v>
                </c:pt>
                <c:pt idx="1848">
                  <c:v>853.78298267172033</c:v>
                </c:pt>
                <c:pt idx="1849">
                  <c:v>853.80266461419637</c:v>
                </c:pt>
                <c:pt idx="1850">
                  <c:v>853.84202849914857</c:v>
                </c:pt>
                <c:pt idx="1851">
                  <c:v>853.82234655667253</c:v>
                </c:pt>
                <c:pt idx="1852">
                  <c:v>853.7928236429583</c:v>
                </c:pt>
                <c:pt idx="1853">
                  <c:v>853.83218752791061</c:v>
                </c:pt>
                <c:pt idx="1854">
                  <c:v>853.82234655667253</c:v>
                </c:pt>
                <c:pt idx="1855">
                  <c:v>853.86171044162472</c:v>
                </c:pt>
                <c:pt idx="1856">
                  <c:v>853.85186947038665</c:v>
                </c:pt>
                <c:pt idx="1857">
                  <c:v>853.85186947038665</c:v>
                </c:pt>
                <c:pt idx="1858">
                  <c:v>853.82234655667253</c:v>
                </c:pt>
                <c:pt idx="1859">
                  <c:v>853.82234655667253</c:v>
                </c:pt>
                <c:pt idx="1860">
                  <c:v>853.81250558543445</c:v>
                </c:pt>
                <c:pt idx="1861">
                  <c:v>853.83218752791061</c:v>
                </c:pt>
                <c:pt idx="1862">
                  <c:v>853.86171044162472</c:v>
                </c:pt>
                <c:pt idx="1863">
                  <c:v>853.90107432657703</c:v>
                </c:pt>
                <c:pt idx="1864">
                  <c:v>853.93059724029115</c:v>
                </c:pt>
                <c:pt idx="1865">
                  <c:v>853.96996112524346</c:v>
                </c:pt>
                <c:pt idx="1866">
                  <c:v>853.94043821152923</c:v>
                </c:pt>
                <c:pt idx="1867">
                  <c:v>853.89123335533895</c:v>
                </c:pt>
                <c:pt idx="1868">
                  <c:v>853.89123335533895</c:v>
                </c:pt>
                <c:pt idx="1869">
                  <c:v>853.86171044162472</c:v>
                </c:pt>
                <c:pt idx="1870">
                  <c:v>853.90107432657703</c:v>
                </c:pt>
                <c:pt idx="1871">
                  <c:v>853.88139238410076</c:v>
                </c:pt>
                <c:pt idx="1872">
                  <c:v>853.88139238410076</c:v>
                </c:pt>
                <c:pt idx="1873">
                  <c:v>853.88139238410076</c:v>
                </c:pt>
                <c:pt idx="1874">
                  <c:v>853.88139238410076</c:v>
                </c:pt>
                <c:pt idx="1875">
                  <c:v>853.88139238410076</c:v>
                </c:pt>
                <c:pt idx="1876">
                  <c:v>853.89123335533895</c:v>
                </c:pt>
                <c:pt idx="1877">
                  <c:v>853.89123335533895</c:v>
                </c:pt>
                <c:pt idx="1878">
                  <c:v>853.91091529781511</c:v>
                </c:pt>
                <c:pt idx="1879">
                  <c:v>853.86171044162472</c:v>
                </c:pt>
                <c:pt idx="1880">
                  <c:v>853.8715514128628</c:v>
                </c:pt>
                <c:pt idx="1881">
                  <c:v>853.84202849914857</c:v>
                </c:pt>
                <c:pt idx="1882">
                  <c:v>853.84202849914857</c:v>
                </c:pt>
                <c:pt idx="1883">
                  <c:v>853.84202849914857</c:v>
                </c:pt>
                <c:pt idx="1884">
                  <c:v>853.83218752791061</c:v>
                </c:pt>
                <c:pt idx="1885">
                  <c:v>853.85186947038665</c:v>
                </c:pt>
                <c:pt idx="1886">
                  <c:v>853.90107432657703</c:v>
                </c:pt>
                <c:pt idx="1887">
                  <c:v>853.91091529781511</c:v>
                </c:pt>
                <c:pt idx="1888">
                  <c:v>853.92075626905319</c:v>
                </c:pt>
                <c:pt idx="1889">
                  <c:v>853.9502791827673</c:v>
                </c:pt>
                <c:pt idx="1890">
                  <c:v>854.00932501019565</c:v>
                </c:pt>
                <c:pt idx="1891">
                  <c:v>853.99948403895758</c:v>
                </c:pt>
                <c:pt idx="1892">
                  <c:v>854.068370837624</c:v>
                </c:pt>
                <c:pt idx="1893">
                  <c:v>854.08805278010016</c:v>
                </c:pt>
                <c:pt idx="1894">
                  <c:v>854.09789375133823</c:v>
                </c:pt>
                <c:pt idx="1895">
                  <c:v>854.13725763629054</c:v>
                </c:pt>
                <c:pt idx="1896">
                  <c:v>854.24550831990905</c:v>
                </c:pt>
                <c:pt idx="1897">
                  <c:v>854.25534929114713</c:v>
                </c:pt>
                <c:pt idx="1898">
                  <c:v>854.26519026238532</c:v>
                </c:pt>
                <c:pt idx="1899">
                  <c:v>854.30455414733751</c:v>
                </c:pt>
                <c:pt idx="1900">
                  <c:v>854.32423608981367</c:v>
                </c:pt>
                <c:pt idx="1901">
                  <c:v>854.38328191724202</c:v>
                </c:pt>
                <c:pt idx="1902">
                  <c:v>854.41280483095625</c:v>
                </c:pt>
                <c:pt idx="1903">
                  <c:v>854.47185065838448</c:v>
                </c:pt>
                <c:pt idx="1904">
                  <c:v>854.56041939952706</c:v>
                </c:pt>
                <c:pt idx="1905">
                  <c:v>854.59978328447926</c:v>
                </c:pt>
                <c:pt idx="1906">
                  <c:v>854.58010134200322</c:v>
                </c:pt>
                <c:pt idx="1907">
                  <c:v>854.60962425571734</c:v>
                </c:pt>
                <c:pt idx="1908">
                  <c:v>854.58010134200322</c:v>
                </c:pt>
                <c:pt idx="1909">
                  <c:v>854.56041939952706</c:v>
                </c:pt>
                <c:pt idx="1910">
                  <c:v>854.6293061981936</c:v>
                </c:pt>
                <c:pt idx="1911">
                  <c:v>854.61946522695541</c:v>
                </c:pt>
                <c:pt idx="1912">
                  <c:v>854.70803396809799</c:v>
                </c:pt>
                <c:pt idx="1913">
                  <c:v>854.67851105438388</c:v>
                </c:pt>
                <c:pt idx="1914">
                  <c:v>854.74739785305019</c:v>
                </c:pt>
                <c:pt idx="1915">
                  <c:v>854.82612562295469</c:v>
                </c:pt>
                <c:pt idx="1916">
                  <c:v>854.88517145038315</c:v>
                </c:pt>
                <c:pt idx="1917">
                  <c:v>854.90485339285931</c:v>
                </c:pt>
                <c:pt idx="1918">
                  <c:v>854.9835811627637</c:v>
                </c:pt>
                <c:pt idx="1919">
                  <c:v>854.88517145038315</c:v>
                </c:pt>
                <c:pt idx="1920">
                  <c:v>854.87533047914508</c:v>
                </c:pt>
                <c:pt idx="1921">
                  <c:v>854.77692076676442</c:v>
                </c:pt>
                <c:pt idx="1922">
                  <c:v>854.71787493933607</c:v>
                </c:pt>
                <c:pt idx="1923">
                  <c:v>854.65882911190772</c:v>
                </c:pt>
                <c:pt idx="1924">
                  <c:v>854.59978328447926</c:v>
                </c:pt>
                <c:pt idx="1925">
                  <c:v>854.5505784282891</c:v>
                </c:pt>
                <c:pt idx="1926">
                  <c:v>854.5505784282891</c:v>
                </c:pt>
                <c:pt idx="1927">
                  <c:v>854.48169162962256</c:v>
                </c:pt>
                <c:pt idx="1928">
                  <c:v>854.42264580219421</c:v>
                </c:pt>
                <c:pt idx="1929">
                  <c:v>854.43248677343229</c:v>
                </c:pt>
                <c:pt idx="1930">
                  <c:v>854.40296385971817</c:v>
                </c:pt>
                <c:pt idx="1931">
                  <c:v>854.40296385971817</c:v>
                </c:pt>
                <c:pt idx="1932">
                  <c:v>854.47185065838448</c:v>
                </c:pt>
                <c:pt idx="1933">
                  <c:v>854.44232774467037</c:v>
                </c:pt>
                <c:pt idx="1934">
                  <c:v>854.45216871590844</c:v>
                </c:pt>
                <c:pt idx="1935">
                  <c:v>854.40296385971817</c:v>
                </c:pt>
                <c:pt idx="1936">
                  <c:v>854.41280483095625</c:v>
                </c:pt>
                <c:pt idx="1937">
                  <c:v>854.42264580219421</c:v>
                </c:pt>
                <c:pt idx="1938">
                  <c:v>854.37344094600394</c:v>
                </c:pt>
                <c:pt idx="1939">
                  <c:v>854.36359997476586</c:v>
                </c:pt>
                <c:pt idx="1940">
                  <c:v>854.31439511857559</c:v>
                </c:pt>
                <c:pt idx="1941">
                  <c:v>854.37344094600394</c:v>
                </c:pt>
                <c:pt idx="1942">
                  <c:v>854.37344094600394</c:v>
                </c:pt>
                <c:pt idx="1943">
                  <c:v>854.39312288848009</c:v>
                </c:pt>
                <c:pt idx="1944">
                  <c:v>854.39312288848009</c:v>
                </c:pt>
                <c:pt idx="1945">
                  <c:v>854.40296385971817</c:v>
                </c:pt>
                <c:pt idx="1946">
                  <c:v>854.31439511857559</c:v>
                </c:pt>
                <c:pt idx="1947">
                  <c:v>854.25534929114713</c:v>
                </c:pt>
                <c:pt idx="1948">
                  <c:v>854.21598540619493</c:v>
                </c:pt>
                <c:pt idx="1949">
                  <c:v>854.19630346371878</c:v>
                </c:pt>
                <c:pt idx="1950">
                  <c:v>854.17662152124274</c:v>
                </c:pt>
                <c:pt idx="1951">
                  <c:v>854.16678055000466</c:v>
                </c:pt>
                <c:pt idx="1952">
                  <c:v>854.17662152124274</c:v>
                </c:pt>
                <c:pt idx="1953">
                  <c:v>854.20614443495685</c:v>
                </c:pt>
                <c:pt idx="1954">
                  <c:v>854.23566734867109</c:v>
                </c:pt>
                <c:pt idx="1955">
                  <c:v>854.21598540619493</c:v>
                </c:pt>
                <c:pt idx="1956">
                  <c:v>854.23566734867109</c:v>
                </c:pt>
                <c:pt idx="1957">
                  <c:v>854.29471317609944</c:v>
                </c:pt>
                <c:pt idx="1958">
                  <c:v>854.19630346371878</c:v>
                </c:pt>
                <c:pt idx="1959">
                  <c:v>854.19630346371878</c:v>
                </c:pt>
                <c:pt idx="1960">
                  <c:v>854.13725763629054</c:v>
                </c:pt>
                <c:pt idx="1961">
                  <c:v>854.08805278010016</c:v>
                </c:pt>
                <c:pt idx="1962">
                  <c:v>854.068370837624</c:v>
                </c:pt>
                <c:pt idx="1963">
                  <c:v>853.99948403895758</c:v>
                </c:pt>
                <c:pt idx="1964">
                  <c:v>853.99948403895758</c:v>
                </c:pt>
                <c:pt idx="1965">
                  <c:v>853.9896430677195</c:v>
                </c:pt>
                <c:pt idx="1966">
                  <c:v>853.92075626905319</c:v>
                </c:pt>
                <c:pt idx="1967">
                  <c:v>853.90107432657703</c:v>
                </c:pt>
                <c:pt idx="1968">
                  <c:v>853.89123335533895</c:v>
                </c:pt>
                <c:pt idx="1969">
                  <c:v>853.90107432657703</c:v>
                </c:pt>
                <c:pt idx="1970">
                  <c:v>853.88139238410076</c:v>
                </c:pt>
                <c:pt idx="1971">
                  <c:v>853.88139238410076</c:v>
                </c:pt>
                <c:pt idx="1972">
                  <c:v>853.88139238410076</c:v>
                </c:pt>
                <c:pt idx="1973">
                  <c:v>853.91091529781511</c:v>
                </c:pt>
                <c:pt idx="1974">
                  <c:v>853.89123335533895</c:v>
                </c:pt>
                <c:pt idx="1975">
                  <c:v>853.91091529781511</c:v>
                </c:pt>
                <c:pt idx="1976">
                  <c:v>853.97980209648142</c:v>
                </c:pt>
                <c:pt idx="1977">
                  <c:v>853.96996112524346</c:v>
                </c:pt>
                <c:pt idx="1978">
                  <c:v>854.00932501019565</c:v>
                </c:pt>
                <c:pt idx="1979">
                  <c:v>854.02900695267181</c:v>
                </c:pt>
                <c:pt idx="1980">
                  <c:v>854.02900695267181</c:v>
                </c:pt>
                <c:pt idx="1981">
                  <c:v>854.068370837624</c:v>
                </c:pt>
                <c:pt idx="1982">
                  <c:v>854.08805278010016</c:v>
                </c:pt>
                <c:pt idx="1983">
                  <c:v>854.05852986638604</c:v>
                </c:pt>
                <c:pt idx="1984">
                  <c:v>854.04868889514796</c:v>
                </c:pt>
                <c:pt idx="1985">
                  <c:v>854.068370837624</c:v>
                </c:pt>
                <c:pt idx="1986">
                  <c:v>854.07821180886208</c:v>
                </c:pt>
                <c:pt idx="1987">
                  <c:v>854.13725763629054</c:v>
                </c:pt>
                <c:pt idx="1988">
                  <c:v>854.18646249248081</c:v>
                </c:pt>
                <c:pt idx="1989">
                  <c:v>854.21598540619493</c:v>
                </c:pt>
                <c:pt idx="1990">
                  <c:v>854.24550831990905</c:v>
                </c:pt>
                <c:pt idx="1991">
                  <c:v>854.23566734867109</c:v>
                </c:pt>
                <c:pt idx="1992">
                  <c:v>854.20614443495685</c:v>
                </c:pt>
                <c:pt idx="1993">
                  <c:v>854.22582637743301</c:v>
                </c:pt>
                <c:pt idx="1994">
                  <c:v>854.19630346371878</c:v>
                </c:pt>
                <c:pt idx="1995">
                  <c:v>854.20614443495685</c:v>
                </c:pt>
                <c:pt idx="1996">
                  <c:v>854.19630346371878</c:v>
                </c:pt>
                <c:pt idx="1997">
                  <c:v>854.23566734867109</c:v>
                </c:pt>
                <c:pt idx="1998">
                  <c:v>854.21598540619493</c:v>
                </c:pt>
                <c:pt idx="1999">
                  <c:v>854.15693957876658</c:v>
                </c:pt>
                <c:pt idx="2000">
                  <c:v>854.11757569381427</c:v>
                </c:pt>
                <c:pt idx="2001">
                  <c:v>854.1077347225762</c:v>
                </c:pt>
                <c:pt idx="2002">
                  <c:v>854.068370837624</c:v>
                </c:pt>
                <c:pt idx="2003">
                  <c:v>854.09789375133823</c:v>
                </c:pt>
                <c:pt idx="2004">
                  <c:v>854.07821180886208</c:v>
                </c:pt>
                <c:pt idx="2005">
                  <c:v>854.01916598143373</c:v>
                </c:pt>
                <c:pt idx="2006">
                  <c:v>854.00932501019565</c:v>
                </c:pt>
                <c:pt idx="2007">
                  <c:v>853.96012015400538</c:v>
                </c:pt>
                <c:pt idx="2008">
                  <c:v>853.96996112524346</c:v>
                </c:pt>
                <c:pt idx="2009">
                  <c:v>853.97980209648142</c:v>
                </c:pt>
                <c:pt idx="2010">
                  <c:v>853.94043821152923</c:v>
                </c:pt>
                <c:pt idx="2011">
                  <c:v>853.9502791827673</c:v>
                </c:pt>
                <c:pt idx="2012">
                  <c:v>853.96012015400538</c:v>
                </c:pt>
                <c:pt idx="2013">
                  <c:v>853.94043821152923</c:v>
                </c:pt>
                <c:pt idx="2014">
                  <c:v>853.9502791827673</c:v>
                </c:pt>
                <c:pt idx="2015">
                  <c:v>854.00932501019565</c:v>
                </c:pt>
                <c:pt idx="2016">
                  <c:v>854.02900695267181</c:v>
                </c:pt>
                <c:pt idx="2017">
                  <c:v>854.04868889514796</c:v>
                </c:pt>
                <c:pt idx="2018">
                  <c:v>854.07821180886208</c:v>
                </c:pt>
                <c:pt idx="2019">
                  <c:v>854.08805278010016</c:v>
                </c:pt>
                <c:pt idx="2020">
                  <c:v>854.1077347225762</c:v>
                </c:pt>
                <c:pt idx="2021">
                  <c:v>854.14709860752862</c:v>
                </c:pt>
                <c:pt idx="2022">
                  <c:v>854.12741666505235</c:v>
                </c:pt>
                <c:pt idx="2023">
                  <c:v>854.20614443495685</c:v>
                </c:pt>
                <c:pt idx="2024">
                  <c:v>854.21598540619493</c:v>
                </c:pt>
                <c:pt idx="2025">
                  <c:v>854.21598540619493</c:v>
                </c:pt>
                <c:pt idx="2026">
                  <c:v>854.18646249248081</c:v>
                </c:pt>
                <c:pt idx="2027">
                  <c:v>854.15693957876658</c:v>
                </c:pt>
                <c:pt idx="2028">
                  <c:v>854.13725763629054</c:v>
                </c:pt>
                <c:pt idx="2029">
                  <c:v>854.1077347225762</c:v>
                </c:pt>
                <c:pt idx="2030">
                  <c:v>854.068370837624</c:v>
                </c:pt>
                <c:pt idx="2031">
                  <c:v>854.00932501019565</c:v>
                </c:pt>
                <c:pt idx="2032">
                  <c:v>853.97980209648142</c:v>
                </c:pt>
                <c:pt idx="2033">
                  <c:v>853.92075626905319</c:v>
                </c:pt>
                <c:pt idx="2034">
                  <c:v>853.92075626905319</c:v>
                </c:pt>
                <c:pt idx="2035">
                  <c:v>853.9502791827673</c:v>
                </c:pt>
                <c:pt idx="2036">
                  <c:v>853.94043821152923</c:v>
                </c:pt>
                <c:pt idx="2037">
                  <c:v>853.9896430677195</c:v>
                </c:pt>
                <c:pt idx="2038">
                  <c:v>854.02900695267181</c:v>
                </c:pt>
                <c:pt idx="2039">
                  <c:v>854.09789375133823</c:v>
                </c:pt>
                <c:pt idx="2040">
                  <c:v>854.068370837624</c:v>
                </c:pt>
                <c:pt idx="2041">
                  <c:v>854.14709860752862</c:v>
                </c:pt>
                <c:pt idx="2042">
                  <c:v>854.16678055000466</c:v>
                </c:pt>
                <c:pt idx="2043">
                  <c:v>854.22582637743301</c:v>
                </c:pt>
                <c:pt idx="2044">
                  <c:v>854.27503123362339</c:v>
                </c:pt>
                <c:pt idx="2045">
                  <c:v>854.27503123362339</c:v>
                </c:pt>
                <c:pt idx="2046">
                  <c:v>854.25534929114713</c:v>
                </c:pt>
                <c:pt idx="2047">
                  <c:v>854.32423608981367</c:v>
                </c:pt>
                <c:pt idx="2048">
                  <c:v>854.36359997476586</c:v>
                </c:pt>
                <c:pt idx="2049">
                  <c:v>854.43248677343229</c:v>
                </c:pt>
                <c:pt idx="2050">
                  <c:v>854.45216871590844</c:v>
                </c:pt>
                <c:pt idx="2051">
                  <c:v>854.45216871590844</c:v>
                </c:pt>
                <c:pt idx="2052">
                  <c:v>854.46200968714652</c:v>
                </c:pt>
                <c:pt idx="2053">
                  <c:v>854.57026037076514</c:v>
                </c:pt>
                <c:pt idx="2054">
                  <c:v>854.56041939952706</c:v>
                </c:pt>
                <c:pt idx="2055">
                  <c:v>854.60962425571734</c:v>
                </c:pt>
                <c:pt idx="2056">
                  <c:v>854.65882911190772</c:v>
                </c:pt>
                <c:pt idx="2057">
                  <c:v>854.75723882428838</c:v>
                </c:pt>
                <c:pt idx="2058">
                  <c:v>854.80644368047865</c:v>
                </c:pt>
                <c:pt idx="2059">
                  <c:v>854.865489507907</c:v>
                </c:pt>
                <c:pt idx="2060">
                  <c:v>854.85564853666892</c:v>
                </c:pt>
                <c:pt idx="2061">
                  <c:v>854.90485339285931</c:v>
                </c:pt>
                <c:pt idx="2062">
                  <c:v>854.88517145038315</c:v>
                </c:pt>
                <c:pt idx="2063">
                  <c:v>854.89501242162123</c:v>
                </c:pt>
                <c:pt idx="2064">
                  <c:v>854.97374019152562</c:v>
                </c:pt>
                <c:pt idx="2065">
                  <c:v>854.99342213400178</c:v>
                </c:pt>
                <c:pt idx="2066">
                  <c:v>854.99342213400178</c:v>
                </c:pt>
                <c:pt idx="2067">
                  <c:v>855.04262699019216</c:v>
                </c:pt>
                <c:pt idx="2068">
                  <c:v>855.03278601895408</c:v>
                </c:pt>
                <c:pt idx="2069">
                  <c:v>854.95405824904958</c:v>
                </c:pt>
                <c:pt idx="2070">
                  <c:v>855.03278601895408</c:v>
                </c:pt>
                <c:pt idx="2071">
                  <c:v>855.03278601895408</c:v>
                </c:pt>
                <c:pt idx="2072">
                  <c:v>855.02294504771601</c:v>
                </c:pt>
                <c:pt idx="2073">
                  <c:v>855.0623089326682</c:v>
                </c:pt>
                <c:pt idx="2074">
                  <c:v>855.0623089326682</c:v>
                </c:pt>
                <c:pt idx="2075">
                  <c:v>855.04262699019216</c:v>
                </c:pt>
                <c:pt idx="2076">
                  <c:v>855.01310407647793</c:v>
                </c:pt>
                <c:pt idx="2077">
                  <c:v>854.9835811627637</c:v>
                </c:pt>
                <c:pt idx="2078">
                  <c:v>854.88517145038315</c:v>
                </c:pt>
                <c:pt idx="2079">
                  <c:v>854.77692076676442</c:v>
                </c:pt>
                <c:pt idx="2080">
                  <c:v>854.80644368047865</c:v>
                </c:pt>
                <c:pt idx="2081">
                  <c:v>854.74739785305019</c:v>
                </c:pt>
                <c:pt idx="2082">
                  <c:v>854.75723882428838</c:v>
                </c:pt>
                <c:pt idx="2083">
                  <c:v>854.61946522695541</c:v>
                </c:pt>
                <c:pt idx="2084">
                  <c:v>854.57026037076514</c:v>
                </c:pt>
                <c:pt idx="2085">
                  <c:v>854.50137357209871</c:v>
                </c:pt>
                <c:pt idx="2086">
                  <c:v>854.46200968714652</c:v>
                </c:pt>
                <c:pt idx="2087">
                  <c:v>854.40296385971817</c:v>
                </c:pt>
                <c:pt idx="2088">
                  <c:v>854.37344094600394</c:v>
                </c:pt>
                <c:pt idx="2089">
                  <c:v>854.31439511857559</c:v>
                </c:pt>
                <c:pt idx="2090">
                  <c:v>854.27503123362339</c:v>
                </c:pt>
                <c:pt idx="2091">
                  <c:v>854.17662152124274</c:v>
                </c:pt>
                <c:pt idx="2092">
                  <c:v>854.16678055000466</c:v>
                </c:pt>
                <c:pt idx="2093">
                  <c:v>854.05852986638604</c:v>
                </c:pt>
                <c:pt idx="2094">
                  <c:v>853.99948403895758</c:v>
                </c:pt>
                <c:pt idx="2095">
                  <c:v>853.99948403895758</c:v>
                </c:pt>
                <c:pt idx="2096">
                  <c:v>853.97980209648142</c:v>
                </c:pt>
                <c:pt idx="2097">
                  <c:v>853.9502791827673</c:v>
                </c:pt>
                <c:pt idx="2098">
                  <c:v>853.91091529781511</c:v>
                </c:pt>
                <c:pt idx="2099">
                  <c:v>853.92075626905319</c:v>
                </c:pt>
                <c:pt idx="2100">
                  <c:v>853.94043821152923</c:v>
                </c:pt>
                <c:pt idx="2101">
                  <c:v>853.90107432657703</c:v>
                </c:pt>
                <c:pt idx="2102">
                  <c:v>853.85186947038665</c:v>
                </c:pt>
                <c:pt idx="2103">
                  <c:v>853.88139238410076</c:v>
                </c:pt>
                <c:pt idx="2104">
                  <c:v>853.83218752791061</c:v>
                </c:pt>
                <c:pt idx="2105">
                  <c:v>853.82234655667253</c:v>
                </c:pt>
                <c:pt idx="2106">
                  <c:v>853.80266461419637</c:v>
                </c:pt>
                <c:pt idx="2107">
                  <c:v>853.80266461419637</c:v>
                </c:pt>
                <c:pt idx="2108">
                  <c:v>853.86171044162472</c:v>
                </c:pt>
                <c:pt idx="2109">
                  <c:v>853.85186947038665</c:v>
                </c:pt>
                <c:pt idx="2110">
                  <c:v>853.89123335533895</c:v>
                </c:pt>
                <c:pt idx="2111">
                  <c:v>853.9502791827673</c:v>
                </c:pt>
                <c:pt idx="2112">
                  <c:v>853.96996112524346</c:v>
                </c:pt>
                <c:pt idx="2113">
                  <c:v>853.9502791827673</c:v>
                </c:pt>
                <c:pt idx="2114">
                  <c:v>853.93059724029115</c:v>
                </c:pt>
                <c:pt idx="2115">
                  <c:v>853.91091529781511</c:v>
                </c:pt>
                <c:pt idx="2116">
                  <c:v>853.9502791827673</c:v>
                </c:pt>
                <c:pt idx="2117">
                  <c:v>853.96012015400538</c:v>
                </c:pt>
                <c:pt idx="2118">
                  <c:v>853.96996112524346</c:v>
                </c:pt>
                <c:pt idx="2119">
                  <c:v>854.01916598143373</c:v>
                </c:pt>
                <c:pt idx="2120">
                  <c:v>854.068370837624</c:v>
                </c:pt>
                <c:pt idx="2121">
                  <c:v>854.02900695267181</c:v>
                </c:pt>
                <c:pt idx="2122">
                  <c:v>853.99948403895758</c:v>
                </c:pt>
                <c:pt idx="2123">
                  <c:v>854.03884792390988</c:v>
                </c:pt>
                <c:pt idx="2124">
                  <c:v>854.02900695267181</c:v>
                </c:pt>
                <c:pt idx="2125">
                  <c:v>854.04868889514796</c:v>
                </c:pt>
                <c:pt idx="2126">
                  <c:v>854.068370837624</c:v>
                </c:pt>
                <c:pt idx="2127">
                  <c:v>854.09789375133823</c:v>
                </c:pt>
                <c:pt idx="2128">
                  <c:v>854.08805278010016</c:v>
                </c:pt>
                <c:pt idx="2129">
                  <c:v>854.09789375133823</c:v>
                </c:pt>
                <c:pt idx="2130">
                  <c:v>854.08805278010016</c:v>
                </c:pt>
                <c:pt idx="2131">
                  <c:v>854.08805278010016</c:v>
                </c:pt>
                <c:pt idx="2132">
                  <c:v>854.07821180886208</c:v>
                </c:pt>
                <c:pt idx="2133">
                  <c:v>854.09789375133823</c:v>
                </c:pt>
                <c:pt idx="2134">
                  <c:v>854.068370837624</c:v>
                </c:pt>
                <c:pt idx="2135">
                  <c:v>854.1077347225762</c:v>
                </c:pt>
                <c:pt idx="2136">
                  <c:v>854.08805278010016</c:v>
                </c:pt>
                <c:pt idx="2137">
                  <c:v>854.12741666505235</c:v>
                </c:pt>
                <c:pt idx="2138">
                  <c:v>854.1077347225762</c:v>
                </c:pt>
                <c:pt idx="2139">
                  <c:v>854.16678055000466</c:v>
                </c:pt>
                <c:pt idx="2140">
                  <c:v>854.11757569381427</c:v>
                </c:pt>
                <c:pt idx="2141">
                  <c:v>854.09789375133823</c:v>
                </c:pt>
                <c:pt idx="2142">
                  <c:v>854.13725763629054</c:v>
                </c:pt>
                <c:pt idx="2143">
                  <c:v>854.068370837624</c:v>
                </c:pt>
                <c:pt idx="2144">
                  <c:v>854.09789375133823</c:v>
                </c:pt>
                <c:pt idx="2145">
                  <c:v>854.12741666505235</c:v>
                </c:pt>
                <c:pt idx="2146">
                  <c:v>854.11757569381427</c:v>
                </c:pt>
                <c:pt idx="2147">
                  <c:v>854.14709860752862</c:v>
                </c:pt>
                <c:pt idx="2148">
                  <c:v>854.16678055000466</c:v>
                </c:pt>
                <c:pt idx="2149">
                  <c:v>854.18646249248081</c:v>
                </c:pt>
                <c:pt idx="2150">
                  <c:v>854.22582637743301</c:v>
                </c:pt>
                <c:pt idx="2151">
                  <c:v>854.20614443495685</c:v>
                </c:pt>
                <c:pt idx="2152">
                  <c:v>854.22582637743301</c:v>
                </c:pt>
                <c:pt idx="2153">
                  <c:v>854.23566734867109</c:v>
                </c:pt>
                <c:pt idx="2154">
                  <c:v>854.22582637743301</c:v>
                </c:pt>
                <c:pt idx="2155">
                  <c:v>854.16678055000466</c:v>
                </c:pt>
                <c:pt idx="2156">
                  <c:v>854.18646249248081</c:v>
                </c:pt>
                <c:pt idx="2157">
                  <c:v>854.20614443495685</c:v>
                </c:pt>
                <c:pt idx="2158">
                  <c:v>854.23566734867109</c:v>
                </c:pt>
                <c:pt idx="2159">
                  <c:v>854.31439511857559</c:v>
                </c:pt>
                <c:pt idx="2160">
                  <c:v>854.33407706105163</c:v>
                </c:pt>
                <c:pt idx="2161">
                  <c:v>854.32423608981367</c:v>
                </c:pt>
                <c:pt idx="2162">
                  <c:v>854.32423608981367</c:v>
                </c:pt>
                <c:pt idx="2163">
                  <c:v>854.28487220486136</c:v>
                </c:pt>
                <c:pt idx="2164">
                  <c:v>854.25534929114713</c:v>
                </c:pt>
                <c:pt idx="2165">
                  <c:v>854.30455414733751</c:v>
                </c:pt>
                <c:pt idx="2166">
                  <c:v>854.28487220486136</c:v>
                </c:pt>
                <c:pt idx="2167">
                  <c:v>854.29471317609944</c:v>
                </c:pt>
                <c:pt idx="2168">
                  <c:v>854.29471317609944</c:v>
                </c:pt>
                <c:pt idx="2169">
                  <c:v>854.29471317609944</c:v>
                </c:pt>
                <c:pt idx="2170">
                  <c:v>854.27503123362339</c:v>
                </c:pt>
                <c:pt idx="2171">
                  <c:v>854.25534929114713</c:v>
                </c:pt>
                <c:pt idx="2172">
                  <c:v>854.24550831990905</c:v>
                </c:pt>
                <c:pt idx="2173">
                  <c:v>854.20614443495685</c:v>
                </c:pt>
                <c:pt idx="2174">
                  <c:v>854.1077347225762</c:v>
                </c:pt>
                <c:pt idx="2175">
                  <c:v>854.11757569381427</c:v>
                </c:pt>
                <c:pt idx="2176">
                  <c:v>854.15693957876658</c:v>
                </c:pt>
                <c:pt idx="2177">
                  <c:v>854.08805278010016</c:v>
                </c:pt>
                <c:pt idx="2178">
                  <c:v>854.02900695267181</c:v>
                </c:pt>
                <c:pt idx="2179">
                  <c:v>854.01916598143373</c:v>
                </c:pt>
                <c:pt idx="2180">
                  <c:v>854.03884792390988</c:v>
                </c:pt>
                <c:pt idx="2181">
                  <c:v>854.02900695267181</c:v>
                </c:pt>
                <c:pt idx="2182">
                  <c:v>854.00932501019565</c:v>
                </c:pt>
                <c:pt idx="2183">
                  <c:v>854.03884792390988</c:v>
                </c:pt>
                <c:pt idx="2184">
                  <c:v>854.05852986638604</c:v>
                </c:pt>
                <c:pt idx="2185">
                  <c:v>853.97980209648142</c:v>
                </c:pt>
                <c:pt idx="2186">
                  <c:v>853.9896430677195</c:v>
                </c:pt>
                <c:pt idx="2187">
                  <c:v>853.96012015400538</c:v>
                </c:pt>
                <c:pt idx="2188">
                  <c:v>853.94043821152923</c:v>
                </c:pt>
                <c:pt idx="2189">
                  <c:v>853.9502791827673</c:v>
                </c:pt>
                <c:pt idx="2190">
                  <c:v>853.92075626905319</c:v>
                </c:pt>
                <c:pt idx="2191">
                  <c:v>853.96012015400538</c:v>
                </c:pt>
                <c:pt idx="2192">
                  <c:v>853.8715514128628</c:v>
                </c:pt>
                <c:pt idx="2193">
                  <c:v>853.84202849914857</c:v>
                </c:pt>
                <c:pt idx="2194">
                  <c:v>853.89123335533895</c:v>
                </c:pt>
                <c:pt idx="2195">
                  <c:v>853.89123335533895</c:v>
                </c:pt>
                <c:pt idx="2196">
                  <c:v>853.9502791827673</c:v>
                </c:pt>
                <c:pt idx="2197">
                  <c:v>853.96012015400538</c:v>
                </c:pt>
                <c:pt idx="2198">
                  <c:v>853.9896430677195</c:v>
                </c:pt>
                <c:pt idx="2199">
                  <c:v>854.01916598143373</c:v>
                </c:pt>
                <c:pt idx="2200">
                  <c:v>854.00932501019565</c:v>
                </c:pt>
                <c:pt idx="2201">
                  <c:v>853.96996112524346</c:v>
                </c:pt>
                <c:pt idx="2202">
                  <c:v>853.9502791827673</c:v>
                </c:pt>
                <c:pt idx="2203">
                  <c:v>853.92075626905319</c:v>
                </c:pt>
                <c:pt idx="2204">
                  <c:v>853.89123335533895</c:v>
                </c:pt>
                <c:pt idx="2205">
                  <c:v>853.89123335533895</c:v>
                </c:pt>
                <c:pt idx="2206">
                  <c:v>853.89123335533895</c:v>
                </c:pt>
                <c:pt idx="2207">
                  <c:v>853.93059724029115</c:v>
                </c:pt>
                <c:pt idx="2208">
                  <c:v>853.96996112524346</c:v>
                </c:pt>
                <c:pt idx="2209">
                  <c:v>853.94043821152923</c:v>
                </c:pt>
                <c:pt idx="2210">
                  <c:v>853.9502791827673</c:v>
                </c:pt>
                <c:pt idx="2211">
                  <c:v>853.9896430677195</c:v>
                </c:pt>
                <c:pt idx="2212">
                  <c:v>853.96996112524346</c:v>
                </c:pt>
                <c:pt idx="2213">
                  <c:v>853.97980209648142</c:v>
                </c:pt>
                <c:pt idx="2214">
                  <c:v>853.9896430677195</c:v>
                </c:pt>
                <c:pt idx="2215">
                  <c:v>853.99948403895758</c:v>
                </c:pt>
                <c:pt idx="2216">
                  <c:v>854.1077347225762</c:v>
                </c:pt>
                <c:pt idx="2217">
                  <c:v>854.15693957876658</c:v>
                </c:pt>
                <c:pt idx="2218">
                  <c:v>854.13725763629054</c:v>
                </c:pt>
                <c:pt idx="2219">
                  <c:v>854.15693957876658</c:v>
                </c:pt>
                <c:pt idx="2220">
                  <c:v>854.21598540619493</c:v>
                </c:pt>
                <c:pt idx="2221">
                  <c:v>854.24550831990905</c:v>
                </c:pt>
                <c:pt idx="2222">
                  <c:v>854.28487220486136</c:v>
                </c:pt>
                <c:pt idx="2223">
                  <c:v>854.36359997476586</c:v>
                </c:pt>
                <c:pt idx="2224">
                  <c:v>854.34391803228971</c:v>
                </c:pt>
                <c:pt idx="2225">
                  <c:v>854.36359997476586</c:v>
                </c:pt>
                <c:pt idx="2226">
                  <c:v>854.37344094600394</c:v>
                </c:pt>
                <c:pt idx="2227">
                  <c:v>854.37344094600394</c:v>
                </c:pt>
                <c:pt idx="2228">
                  <c:v>854.37344094600394</c:v>
                </c:pt>
                <c:pt idx="2229">
                  <c:v>854.37344094600394</c:v>
                </c:pt>
                <c:pt idx="2230">
                  <c:v>854.34391803228971</c:v>
                </c:pt>
                <c:pt idx="2231">
                  <c:v>854.32423608981367</c:v>
                </c:pt>
                <c:pt idx="2232">
                  <c:v>854.27503123362339</c:v>
                </c:pt>
                <c:pt idx="2233">
                  <c:v>854.33407706105163</c:v>
                </c:pt>
                <c:pt idx="2234">
                  <c:v>854.33407706105163</c:v>
                </c:pt>
                <c:pt idx="2235">
                  <c:v>854.33407706105163</c:v>
                </c:pt>
                <c:pt idx="2236">
                  <c:v>854.29471317609944</c:v>
                </c:pt>
                <c:pt idx="2237">
                  <c:v>854.31439511857559</c:v>
                </c:pt>
                <c:pt idx="2238">
                  <c:v>854.31439511857559</c:v>
                </c:pt>
                <c:pt idx="2239">
                  <c:v>854.34391803228971</c:v>
                </c:pt>
                <c:pt idx="2240">
                  <c:v>854.37344094600394</c:v>
                </c:pt>
                <c:pt idx="2241">
                  <c:v>854.44232774467037</c:v>
                </c:pt>
                <c:pt idx="2242">
                  <c:v>854.44232774467037</c:v>
                </c:pt>
                <c:pt idx="2243">
                  <c:v>854.44232774467037</c:v>
                </c:pt>
                <c:pt idx="2244">
                  <c:v>854.50137357209871</c:v>
                </c:pt>
                <c:pt idx="2245">
                  <c:v>854.52105551457487</c:v>
                </c:pt>
                <c:pt idx="2246">
                  <c:v>854.46200968714652</c:v>
                </c:pt>
                <c:pt idx="2247">
                  <c:v>854.50137357209871</c:v>
                </c:pt>
                <c:pt idx="2248">
                  <c:v>854.5505784282891</c:v>
                </c:pt>
                <c:pt idx="2249">
                  <c:v>854.57026037076514</c:v>
                </c:pt>
                <c:pt idx="2250">
                  <c:v>854.59978328447926</c:v>
                </c:pt>
                <c:pt idx="2251">
                  <c:v>854.59978328447926</c:v>
                </c:pt>
                <c:pt idx="2252">
                  <c:v>854.61946522695541</c:v>
                </c:pt>
                <c:pt idx="2253">
                  <c:v>854.65882911190772</c:v>
                </c:pt>
                <c:pt idx="2254">
                  <c:v>854.71787493933607</c:v>
                </c:pt>
                <c:pt idx="2255">
                  <c:v>854.80644368047865</c:v>
                </c:pt>
                <c:pt idx="2256">
                  <c:v>854.81628465171673</c:v>
                </c:pt>
                <c:pt idx="2257">
                  <c:v>854.79660270924057</c:v>
                </c:pt>
                <c:pt idx="2258">
                  <c:v>854.77692076676442</c:v>
                </c:pt>
                <c:pt idx="2259">
                  <c:v>854.77692076676442</c:v>
                </c:pt>
                <c:pt idx="2260">
                  <c:v>854.865489507907</c:v>
                </c:pt>
                <c:pt idx="2261">
                  <c:v>854.85564853666892</c:v>
                </c:pt>
                <c:pt idx="2262">
                  <c:v>854.83596659419277</c:v>
                </c:pt>
                <c:pt idx="2263">
                  <c:v>854.87533047914508</c:v>
                </c:pt>
                <c:pt idx="2264">
                  <c:v>854.88517145038315</c:v>
                </c:pt>
                <c:pt idx="2265">
                  <c:v>854.865489507907</c:v>
                </c:pt>
                <c:pt idx="2266">
                  <c:v>854.84580756543085</c:v>
                </c:pt>
                <c:pt idx="2267">
                  <c:v>854.76707979552646</c:v>
                </c:pt>
                <c:pt idx="2268">
                  <c:v>854.71787493933607</c:v>
                </c:pt>
                <c:pt idx="2269">
                  <c:v>854.71787493933607</c:v>
                </c:pt>
                <c:pt idx="2270">
                  <c:v>854.6293061981936</c:v>
                </c:pt>
                <c:pt idx="2271">
                  <c:v>854.5505784282891</c:v>
                </c:pt>
                <c:pt idx="2272">
                  <c:v>854.5505784282891</c:v>
                </c:pt>
                <c:pt idx="2273">
                  <c:v>854.53089648581295</c:v>
                </c:pt>
                <c:pt idx="2274">
                  <c:v>854.58010134200322</c:v>
                </c:pt>
                <c:pt idx="2275">
                  <c:v>854.58010134200322</c:v>
                </c:pt>
                <c:pt idx="2276">
                  <c:v>854.52105551457487</c:v>
                </c:pt>
                <c:pt idx="2277">
                  <c:v>854.47185065838448</c:v>
                </c:pt>
                <c:pt idx="2278">
                  <c:v>854.37344094600394</c:v>
                </c:pt>
                <c:pt idx="2279">
                  <c:v>854.38328191724202</c:v>
                </c:pt>
                <c:pt idx="2280">
                  <c:v>854.36359997476586</c:v>
                </c:pt>
                <c:pt idx="2281">
                  <c:v>854.32423608981367</c:v>
                </c:pt>
                <c:pt idx="2282">
                  <c:v>854.29471317609944</c:v>
                </c:pt>
                <c:pt idx="2283">
                  <c:v>854.33407706105163</c:v>
                </c:pt>
                <c:pt idx="2284">
                  <c:v>854.32423608981367</c:v>
                </c:pt>
                <c:pt idx="2285">
                  <c:v>854.29471317609944</c:v>
                </c:pt>
                <c:pt idx="2286">
                  <c:v>854.28487220486136</c:v>
                </c:pt>
                <c:pt idx="2287">
                  <c:v>854.32423608981367</c:v>
                </c:pt>
                <c:pt idx="2288">
                  <c:v>854.24550831990905</c:v>
                </c:pt>
                <c:pt idx="2289">
                  <c:v>854.23566734867109</c:v>
                </c:pt>
                <c:pt idx="2290">
                  <c:v>854.25534929114713</c:v>
                </c:pt>
                <c:pt idx="2291">
                  <c:v>854.26519026238532</c:v>
                </c:pt>
                <c:pt idx="2292">
                  <c:v>854.21598540619493</c:v>
                </c:pt>
                <c:pt idx="2293">
                  <c:v>854.22582637743301</c:v>
                </c:pt>
                <c:pt idx="2294">
                  <c:v>854.22582637743301</c:v>
                </c:pt>
                <c:pt idx="2295">
                  <c:v>854.19630346371878</c:v>
                </c:pt>
                <c:pt idx="2296">
                  <c:v>854.14709860752862</c:v>
                </c:pt>
                <c:pt idx="2297">
                  <c:v>854.08805278010016</c:v>
                </c:pt>
                <c:pt idx="2298">
                  <c:v>854.09789375133823</c:v>
                </c:pt>
                <c:pt idx="2299">
                  <c:v>854.03884792390988</c:v>
                </c:pt>
                <c:pt idx="2300">
                  <c:v>854.04868889514796</c:v>
                </c:pt>
                <c:pt idx="2301">
                  <c:v>854.09789375133823</c:v>
                </c:pt>
                <c:pt idx="2302">
                  <c:v>854.18646249248081</c:v>
                </c:pt>
                <c:pt idx="2303">
                  <c:v>854.20614443495685</c:v>
                </c:pt>
                <c:pt idx="2304">
                  <c:v>854.23566734867109</c:v>
                </c:pt>
                <c:pt idx="2305">
                  <c:v>854.30455414733751</c:v>
                </c:pt>
                <c:pt idx="2306">
                  <c:v>854.23566734867109</c:v>
                </c:pt>
                <c:pt idx="2307">
                  <c:v>854.24550831990905</c:v>
                </c:pt>
                <c:pt idx="2308">
                  <c:v>854.31439511857559</c:v>
                </c:pt>
                <c:pt idx="2309">
                  <c:v>854.32423608981367</c:v>
                </c:pt>
                <c:pt idx="2310">
                  <c:v>854.33407706105163</c:v>
                </c:pt>
                <c:pt idx="2311">
                  <c:v>854.35375900352778</c:v>
                </c:pt>
                <c:pt idx="2312">
                  <c:v>854.41280483095625</c:v>
                </c:pt>
                <c:pt idx="2313">
                  <c:v>854.46200968714652</c:v>
                </c:pt>
                <c:pt idx="2314">
                  <c:v>854.51121454333679</c:v>
                </c:pt>
                <c:pt idx="2315">
                  <c:v>854.40296385971817</c:v>
                </c:pt>
                <c:pt idx="2316">
                  <c:v>854.46200968714652</c:v>
                </c:pt>
                <c:pt idx="2317">
                  <c:v>854.37344094600394</c:v>
                </c:pt>
                <c:pt idx="2318">
                  <c:v>854.30455414733751</c:v>
                </c:pt>
                <c:pt idx="2319">
                  <c:v>854.28487220486136</c:v>
                </c:pt>
                <c:pt idx="2320">
                  <c:v>854.24550831990905</c:v>
                </c:pt>
                <c:pt idx="2321">
                  <c:v>854.27503123362339</c:v>
                </c:pt>
                <c:pt idx="2322">
                  <c:v>854.27503123362339</c:v>
                </c:pt>
                <c:pt idx="2323">
                  <c:v>854.25534929114713</c:v>
                </c:pt>
                <c:pt idx="2324">
                  <c:v>854.23566734867109</c:v>
                </c:pt>
                <c:pt idx="2325">
                  <c:v>854.23566734867109</c:v>
                </c:pt>
                <c:pt idx="2326">
                  <c:v>854.22582637743301</c:v>
                </c:pt>
                <c:pt idx="2327">
                  <c:v>854.15693957876658</c:v>
                </c:pt>
                <c:pt idx="2328">
                  <c:v>854.13725763629054</c:v>
                </c:pt>
                <c:pt idx="2329">
                  <c:v>854.02900695267181</c:v>
                </c:pt>
                <c:pt idx="2330">
                  <c:v>854.00932501019565</c:v>
                </c:pt>
                <c:pt idx="2331">
                  <c:v>853.97980209648142</c:v>
                </c:pt>
                <c:pt idx="2332">
                  <c:v>853.96012015400538</c:v>
                </c:pt>
                <c:pt idx="2333">
                  <c:v>854.01916598143373</c:v>
                </c:pt>
                <c:pt idx="2334">
                  <c:v>853.9896430677195</c:v>
                </c:pt>
                <c:pt idx="2335">
                  <c:v>853.9896430677195</c:v>
                </c:pt>
                <c:pt idx="2336">
                  <c:v>853.94043821152923</c:v>
                </c:pt>
                <c:pt idx="2337">
                  <c:v>853.90107432657703</c:v>
                </c:pt>
                <c:pt idx="2338">
                  <c:v>853.96012015400538</c:v>
                </c:pt>
                <c:pt idx="2339">
                  <c:v>853.89123335533895</c:v>
                </c:pt>
                <c:pt idx="2340">
                  <c:v>853.96012015400538</c:v>
                </c:pt>
                <c:pt idx="2341">
                  <c:v>854.00932501019565</c:v>
                </c:pt>
                <c:pt idx="2342">
                  <c:v>854.068370837624</c:v>
                </c:pt>
                <c:pt idx="2343">
                  <c:v>854.12741666505235</c:v>
                </c:pt>
                <c:pt idx="2344">
                  <c:v>854.18646249248081</c:v>
                </c:pt>
                <c:pt idx="2345">
                  <c:v>854.27503123362339</c:v>
                </c:pt>
                <c:pt idx="2346">
                  <c:v>854.34391803228971</c:v>
                </c:pt>
                <c:pt idx="2347">
                  <c:v>854.35375900352778</c:v>
                </c:pt>
                <c:pt idx="2348">
                  <c:v>854.35375900352778</c:v>
                </c:pt>
                <c:pt idx="2349">
                  <c:v>854.32423608981367</c:v>
                </c:pt>
                <c:pt idx="2350">
                  <c:v>854.31439511857559</c:v>
                </c:pt>
                <c:pt idx="2351">
                  <c:v>854.29471317609944</c:v>
                </c:pt>
                <c:pt idx="2352">
                  <c:v>854.30455414733751</c:v>
                </c:pt>
                <c:pt idx="2353">
                  <c:v>854.33407706105163</c:v>
                </c:pt>
                <c:pt idx="2354">
                  <c:v>854.30455414733751</c:v>
                </c:pt>
                <c:pt idx="2355">
                  <c:v>854.28487220486136</c:v>
                </c:pt>
                <c:pt idx="2356">
                  <c:v>854.29471317609944</c:v>
                </c:pt>
                <c:pt idx="2357">
                  <c:v>854.30455414733751</c:v>
                </c:pt>
                <c:pt idx="2358">
                  <c:v>854.31439511857559</c:v>
                </c:pt>
                <c:pt idx="2359">
                  <c:v>854.32423608981367</c:v>
                </c:pt>
                <c:pt idx="2360">
                  <c:v>854.30455414733751</c:v>
                </c:pt>
                <c:pt idx="2361">
                  <c:v>854.30455414733751</c:v>
                </c:pt>
                <c:pt idx="2362">
                  <c:v>854.31439511857559</c:v>
                </c:pt>
                <c:pt idx="2363">
                  <c:v>854.31439511857559</c:v>
                </c:pt>
                <c:pt idx="2364">
                  <c:v>854.24550831990905</c:v>
                </c:pt>
                <c:pt idx="2365">
                  <c:v>854.27503123362339</c:v>
                </c:pt>
                <c:pt idx="2366">
                  <c:v>854.23566734867109</c:v>
                </c:pt>
                <c:pt idx="2367">
                  <c:v>854.23566734867109</c:v>
                </c:pt>
                <c:pt idx="2368">
                  <c:v>854.19630346371878</c:v>
                </c:pt>
                <c:pt idx="2369">
                  <c:v>854.15693957876658</c:v>
                </c:pt>
                <c:pt idx="2370">
                  <c:v>854.14709860752862</c:v>
                </c:pt>
                <c:pt idx="2371">
                  <c:v>854.13725763629054</c:v>
                </c:pt>
                <c:pt idx="2372">
                  <c:v>854.14709860752862</c:v>
                </c:pt>
                <c:pt idx="2373">
                  <c:v>854.11757569381427</c:v>
                </c:pt>
                <c:pt idx="2374">
                  <c:v>854.08805278010016</c:v>
                </c:pt>
                <c:pt idx="2375">
                  <c:v>854.07821180886208</c:v>
                </c:pt>
                <c:pt idx="2376">
                  <c:v>854.19630346371878</c:v>
                </c:pt>
                <c:pt idx="2377">
                  <c:v>854.27503123362339</c:v>
                </c:pt>
                <c:pt idx="2378">
                  <c:v>854.32423608981367</c:v>
                </c:pt>
                <c:pt idx="2379">
                  <c:v>854.39312288848009</c:v>
                </c:pt>
                <c:pt idx="2380">
                  <c:v>854.45216871590844</c:v>
                </c:pt>
                <c:pt idx="2381">
                  <c:v>854.47185065838448</c:v>
                </c:pt>
                <c:pt idx="2382">
                  <c:v>854.49153260086064</c:v>
                </c:pt>
                <c:pt idx="2383">
                  <c:v>854.52105551457487</c:v>
                </c:pt>
                <c:pt idx="2384">
                  <c:v>854.58010134200322</c:v>
                </c:pt>
                <c:pt idx="2385">
                  <c:v>854.58010134200322</c:v>
                </c:pt>
                <c:pt idx="2386">
                  <c:v>854.57026037076514</c:v>
                </c:pt>
                <c:pt idx="2387">
                  <c:v>854.59978328447926</c:v>
                </c:pt>
                <c:pt idx="2388">
                  <c:v>854.65882911190772</c:v>
                </c:pt>
                <c:pt idx="2389">
                  <c:v>854.71787493933607</c:v>
                </c:pt>
                <c:pt idx="2390">
                  <c:v>854.74739785305019</c:v>
                </c:pt>
                <c:pt idx="2391">
                  <c:v>854.74739785305019</c:v>
                </c:pt>
                <c:pt idx="2392">
                  <c:v>854.69819299685992</c:v>
                </c:pt>
                <c:pt idx="2393">
                  <c:v>854.65882911190772</c:v>
                </c:pt>
                <c:pt idx="2394">
                  <c:v>854.59978328447926</c:v>
                </c:pt>
                <c:pt idx="2395">
                  <c:v>854.51121454333679</c:v>
                </c:pt>
                <c:pt idx="2396">
                  <c:v>854.42264580219421</c:v>
                </c:pt>
                <c:pt idx="2397">
                  <c:v>854.43248677343229</c:v>
                </c:pt>
                <c:pt idx="2398">
                  <c:v>854.39312288848009</c:v>
                </c:pt>
                <c:pt idx="2399">
                  <c:v>854.42264580219421</c:v>
                </c:pt>
                <c:pt idx="2400">
                  <c:v>854.35375900352778</c:v>
                </c:pt>
                <c:pt idx="2401">
                  <c:v>854.31439511857559</c:v>
                </c:pt>
                <c:pt idx="2402">
                  <c:v>854.31439511857559</c:v>
                </c:pt>
                <c:pt idx="2403">
                  <c:v>854.26519026238532</c:v>
                </c:pt>
                <c:pt idx="2404">
                  <c:v>854.33407706105163</c:v>
                </c:pt>
                <c:pt idx="2405">
                  <c:v>854.27503123362339</c:v>
                </c:pt>
                <c:pt idx="2406">
                  <c:v>854.30455414733751</c:v>
                </c:pt>
                <c:pt idx="2407">
                  <c:v>854.31439511857559</c:v>
                </c:pt>
                <c:pt idx="2408">
                  <c:v>854.24550831990905</c:v>
                </c:pt>
                <c:pt idx="2409">
                  <c:v>854.24550831990905</c:v>
                </c:pt>
                <c:pt idx="2410">
                  <c:v>854.27503123362339</c:v>
                </c:pt>
                <c:pt idx="2411">
                  <c:v>854.27503123362339</c:v>
                </c:pt>
                <c:pt idx="2412">
                  <c:v>854.32423608981367</c:v>
                </c:pt>
                <c:pt idx="2413">
                  <c:v>854.47185065838448</c:v>
                </c:pt>
                <c:pt idx="2414">
                  <c:v>854.54073745705102</c:v>
                </c:pt>
                <c:pt idx="2415">
                  <c:v>854.64898814066964</c:v>
                </c:pt>
                <c:pt idx="2416">
                  <c:v>854.80644368047865</c:v>
                </c:pt>
                <c:pt idx="2417">
                  <c:v>854.89501242162123</c:v>
                </c:pt>
                <c:pt idx="2418">
                  <c:v>855.08199087514436</c:v>
                </c:pt>
                <c:pt idx="2419">
                  <c:v>855.23944641495325</c:v>
                </c:pt>
                <c:pt idx="2420">
                  <c:v>855.23944641495325</c:v>
                </c:pt>
                <c:pt idx="2421">
                  <c:v>855.14103670257271</c:v>
                </c:pt>
                <c:pt idx="2422">
                  <c:v>855.02294504771601</c:v>
                </c:pt>
                <c:pt idx="2423">
                  <c:v>854.90485339285931</c:v>
                </c:pt>
                <c:pt idx="2424">
                  <c:v>854.80644368047865</c:v>
                </c:pt>
                <c:pt idx="2425">
                  <c:v>854.69819299685992</c:v>
                </c:pt>
                <c:pt idx="2426">
                  <c:v>854.69819299685992</c:v>
                </c:pt>
                <c:pt idx="2427">
                  <c:v>854.68835202562184</c:v>
                </c:pt>
                <c:pt idx="2428">
                  <c:v>854.64898814066964</c:v>
                </c:pt>
                <c:pt idx="2429">
                  <c:v>854.69819299685992</c:v>
                </c:pt>
                <c:pt idx="2430">
                  <c:v>854.76707979552646</c:v>
                </c:pt>
                <c:pt idx="2431">
                  <c:v>854.96389922028754</c:v>
                </c:pt>
                <c:pt idx="2432">
                  <c:v>855.1804005875249</c:v>
                </c:pt>
                <c:pt idx="2433">
                  <c:v>855.42642486847649</c:v>
                </c:pt>
                <c:pt idx="2434">
                  <c:v>855.88895051666543</c:v>
                </c:pt>
                <c:pt idx="2435">
                  <c:v>856.32195325114003</c:v>
                </c:pt>
                <c:pt idx="2436">
                  <c:v>856.48924976218711</c:v>
                </c:pt>
                <c:pt idx="2437">
                  <c:v>856.24322548123564</c:v>
                </c:pt>
                <c:pt idx="2438">
                  <c:v>856.20386159628333</c:v>
                </c:pt>
                <c:pt idx="2439">
                  <c:v>855.95783731533174</c:v>
                </c:pt>
                <c:pt idx="2440">
                  <c:v>855.86926857418928</c:v>
                </c:pt>
                <c:pt idx="2441">
                  <c:v>855.61340332199973</c:v>
                </c:pt>
                <c:pt idx="2442">
                  <c:v>855.50515263838099</c:v>
                </c:pt>
                <c:pt idx="2443">
                  <c:v>855.58388040828538</c:v>
                </c:pt>
                <c:pt idx="2444">
                  <c:v>855.46578875342868</c:v>
                </c:pt>
                <c:pt idx="2445">
                  <c:v>855.42642486847649</c:v>
                </c:pt>
                <c:pt idx="2446">
                  <c:v>855.29849224238171</c:v>
                </c:pt>
                <c:pt idx="2447">
                  <c:v>855.22960544371517</c:v>
                </c:pt>
                <c:pt idx="2448">
                  <c:v>855.07214990390628</c:v>
                </c:pt>
                <c:pt idx="2449">
                  <c:v>854.99342213400178</c:v>
                </c:pt>
                <c:pt idx="2450">
                  <c:v>854.865489507907</c:v>
                </c:pt>
                <c:pt idx="2451">
                  <c:v>854.82612562295469</c:v>
                </c:pt>
                <c:pt idx="2452">
                  <c:v>854.77692076676442</c:v>
                </c:pt>
                <c:pt idx="2453">
                  <c:v>854.90485339285931</c:v>
                </c:pt>
                <c:pt idx="2454">
                  <c:v>854.96389922028754</c:v>
                </c:pt>
                <c:pt idx="2455">
                  <c:v>855.07214990390628</c:v>
                </c:pt>
                <c:pt idx="2456">
                  <c:v>855.24928738619144</c:v>
                </c:pt>
                <c:pt idx="2457">
                  <c:v>855.25912835742952</c:v>
                </c:pt>
                <c:pt idx="2458">
                  <c:v>855.1804005875249</c:v>
                </c:pt>
                <c:pt idx="2459">
                  <c:v>855.1804005875249</c:v>
                </c:pt>
                <c:pt idx="2460">
                  <c:v>855.04262699019216</c:v>
                </c:pt>
                <c:pt idx="2461">
                  <c:v>855.00326310523985</c:v>
                </c:pt>
                <c:pt idx="2462">
                  <c:v>855.03278601895408</c:v>
                </c:pt>
                <c:pt idx="2463">
                  <c:v>855.01310407647793</c:v>
                </c:pt>
                <c:pt idx="2464">
                  <c:v>855.02294504771601</c:v>
                </c:pt>
                <c:pt idx="2465">
                  <c:v>854.9442172778115</c:v>
                </c:pt>
                <c:pt idx="2466">
                  <c:v>854.87533047914508</c:v>
                </c:pt>
                <c:pt idx="2467">
                  <c:v>854.76707979552646</c:v>
                </c:pt>
                <c:pt idx="2468">
                  <c:v>854.65882911190772</c:v>
                </c:pt>
                <c:pt idx="2469">
                  <c:v>854.58010134200322</c:v>
                </c:pt>
                <c:pt idx="2470">
                  <c:v>854.58994231324129</c:v>
                </c:pt>
                <c:pt idx="2471">
                  <c:v>854.56041939952706</c:v>
                </c:pt>
                <c:pt idx="2472">
                  <c:v>854.51121454333679</c:v>
                </c:pt>
                <c:pt idx="2473">
                  <c:v>854.39312288848009</c:v>
                </c:pt>
                <c:pt idx="2474">
                  <c:v>854.31439511857559</c:v>
                </c:pt>
                <c:pt idx="2475">
                  <c:v>854.23566734867109</c:v>
                </c:pt>
                <c:pt idx="2476">
                  <c:v>854.22582637743301</c:v>
                </c:pt>
                <c:pt idx="2477">
                  <c:v>854.19630346371878</c:v>
                </c:pt>
                <c:pt idx="2478">
                  <c:v>854.19630346371878</c:v>
                </c:pt>
                <c:pt idx="2479">
                  <c:v>854.19630346371878</c:v>
                </c:pt>
                <c:pt idx="2480">
                  <c:v>854.20614443495685</c:v>
                </c:pt>
                <c:pt idx="2481">
                  <c:v>854.25534929114713</c:v>
                </c:pt>
                <c:pt idx="2482">
                  <c:v>854.31439511857559</c:v>
                </c:pt>
                <c:pt idx="2483">
                  <c:v>854.27503123362339</c:v>
                </c:pt>
                <c:pt idx="2484">
                  <c:v>854.26519026238532</c:v>
                </c:pt>
                <c:pt idx="2485">
                  <c:v>854.29471317609944</c:v>
                </c:pt>
                <c:pt idx="2486">
                  <c:v>854.28487220486136</c:v>
                </c:pt>
                <c:pt idx="2487">
                  <c:v>854.23566734867109</c:v>
                </c:pt>
                <c:pt idx="2488">
                  <c:v>854.28487220486136</c:v>
                </c:pt>
                <c:pt idx="2489">
                  <c:v>854.23566734867109</c:v>
                </c:pt>
                <c:pt idx="2490">
                  <c:v>854.19630346371878</c:v>
                </c:pt>
                <c:pt idx="2491">
                  <c:v>854.18646249248081</c:v>
                </c:pt>
                <c:pt idx="2492">
                  <c:v>854.19630346371878</c:v>
                </c:pt>
                <c:pt idx="2493">
                  <c:v>854.32423608981367</c:v>
                </c:pt>
                <c:pt idx="2494">
                  <c:v>854.31439511857559</c:v>
                </c:pt>
                <c:pt idx="2495">
                  <c:v>854.30455414733751</c:v>
                </c:pt>
                <c:pt idx="2496">
                  <c:v>854.33407706105163</c:v>
                </c:pt>
                <c:pt idx="2497">
                  <c:v>854.36359997476586</c:v>
                </c:pt>
                <c:pt idx="2498">
                  <c:v>854.34391803228971</c:v>
                </c:pt>
                <c:pt idx="2499">
                  <c:v>854.27503123362339</c:v>
                </c:pt>
                <c:pt idx="2500">
                  <c:v>854.30455414733751</c:v>
                </c:pt>
                <c:pt idx="2501">
                  <c:v>854.26519026238532</c:v>
                </c:pt>
                <c:pt idx="2502">
                  <c:v>854.17662152124274</c:v>
                </c:pt>
                <c:pt idx="2503">
                  <c:v>854.14709860752862</c:v>
                </c:pt>
                <c:pt idx="2504">
                  <c:v>854.13725763629054</c:v>
                </c:pt>
                <c:pt idx="2505">
                  <c:v>854.20614443495685</c:v>
                </c:pt>
                <c:pt idx="2506">
                  <c:v>854.16678055000466</c:v>
                </c:pt>
                <c:pt idx="2507">
                  <c:v>854.18646249248081</c:v>
                </c:pt>
                <c:pt idx="2508">
                  <c:v>854.16678055000466</c:v>
                </c:pt>
                <c:pt idx="2509">
                  <c:v>854.11757569381427</c:v>
                </c:pt>
                <c:pt idx="2510">
                  <c:v>854.09789375133823</c:v>
                </c:pt>
                <c:pt idx="2511">
                  <c:v>854.08805278010016</c:v>
                </c:pt>
                <c:pt idx="2512">
                  <c:v>854.17662152124274</c:v>
                </c:pt>
                <c:pt idx="2513">
                  <c:v>854.12741666505235</c:v>
                </c:pt>
                <c:pt idx="2514">
                  <c:v>854.12741666505235</c:v>
                </c:pt>
                <c:pt idx="2515">
                  <c:v>854.1077347225762</c:v>
                </c:pt>
                <c:pt idx="2516">
                  <c:v>854.09789375133823</c:v>
                </c:pt>
                <c:pt idx="2517">
                  <c:v>854.05852986638604</c:v>
                </c:pt>
                <c:pt idx="2518">
                  <c:v>854.01916598143373</c:v>
                </c:pt>
                <c:pt idx="2519">
                  <c:v>853.99948403895758</c:v>
                </c:pt>
                <c:pt idx="2520">
                  <c:v>853.9896430677195</c:v>
                </c:pt>
                <c:pt idx="2521">
                  <c:v>853.99948403895758</c:v>
                </c:pt>
                <c:pt idx="2522">
                  <c:v>854.01916598143373</c:v>
                </c:pt>
                <c:pt idx="2523">
                  <c:v>854.068370837624</c:v>
                </c:pt>
                <c:pt idx="2524">
                  <c:v>854.02900695267181</c:v>
                </c:pt>
                <c:pt idx="2525">
                  <c:v>853.99948403895758</c:v>
                </c:pt>
                <c:pt idx="2526">
                  <c:v>853.96012015400538</c:v>
                </c:pt>
                <c:pt idx="2527">
                  <c:v>853.91091529781511</c:v>
                </c:pt>
                <c:pt idx="2528">
                  <c:v>853.90107432657703</c:v>
                </c:pt>
                <c:pt idx="2529">
                  <c:v>853.94043821152923</c:v>
                </c:pt>
                <c:pt idx="2530">
                  <c:v>853.94043821152923</c:v>
                </c:pt>
                <c:pt idx="2531">
                  <c:v>853.9896430677195</c:v>
                </c:pt>
                <c:pt idx="2532">
                  <c:v>853.9896430677195</c:v>
                </c:pt>
                <c:pt idx="2533">
                  <c:v>854.07821180886208</c:v>
                </c:pt>
                <c:pt idx="2534">
                  <c:v>854.1077347225762</c:v>
                </c:pt>
                <c:pt idx="2535">
                  <c:v>854.14709860752862</c:v>
                </c:pt>
                <c:pt idx="2536">
                  <c:v>854.14709860752862</c:v>
                </c:pt>
                <c:pt idx="2537">
                  <c:v>854.18646249248081</c:v>
                </c:pt>
                <c:pt idx="2538">
                  <c:v>854.14709860752862</c:v>
                </c:pt>
                <c:pt idx="2539">
                  <c:v>854.19630346371878</c:v>
                </c:pt>
                <c:pt idx="2540">
                  <c:v>854.20614443495685</c:v>
                </c:pt>
                <c:pt idx="2541">
                  <c:v>854.21598540619493</c:v>
                </c:pt>
                <c:pt idx="2542">
                  <c:v>854.36359997476586</c:v>
                </c:pt>
                <c:pt idx="2543">
                  <c:v>854.41280483095625</c:v>
                </c:pt>
                <c:pt idx="2544">
                  <c:v>854.43248677343229</c:v>
                </c:pt>
                <c:pt idx="2545">
                  <c:v>854.46200968714652</c:v>
                </c:pt>
                <c:pt idx="2546">
                  <c:v>854.43248677343229</c:v>
                </c:pt>
                <c:pt idx="2547">
                  <c:v>854.43248677343229</c:v>
                </c:pt>
                <c:pt idx="2548">
                  <c:v>854.51121454333679</c:v>
                </c:pt>
                <c:pt idx="2549">
                  <c:v>854.58010134200322</c:v>
                </c:pt>
                <c:pt idx="2550">
                  <c:v>854.58010134200322</c:v>
                </c:pt>
                <c:pt idx="2551">
                  <c:v>854.6293061981936</c:v>
                </c:pt>
                <c:pt idx="2552">
                  <c:v>854.68835202562184</c:v>
                </c:pt>
                <c:pt idx="2553">
                  <c:v>854.77692076676442</c:v>
                </c:pt>
                <c:pt idx="2554">
                  <c:v>854.79660270924057</c:v>
                </c:pt>
                <c:pt idx="2555">
                  <c:v>854.88517145038315</c:v>
                </c:pt>
                <c:pt idx="2556">
                  <c:v>854.89501242162123</c:v>
                </c:pt>
                <c:pt idx="2557">
                  <c:v>854.71787493933607</c:v>
                </c:pt>
                <c:pt idx="2558">
                  <c:v>854.70803396809799</c:v>
                </c:pt>
                <c:pt idx="2559">
                  <c:v>854.68835202562184</c:v>
                </c:pt>
                <c:pt idx="2560">
                  <c:v>854.64898814066964</c:v>
                </c:pt>
                <c:pt idx="2561">
                  <c:v>854.67851105438388</c:v>
                </c:pt>
                <c:pt idx="2562">
                  <c:v>854.71787493933607</c:v>
                </c:pt>
                <c:pt idx="2563">
                  <c:v>854.68835202562184</c:v>
                </c:pt>
                <c:pt idx="2564">
                  <c:v>854.73755688181211</c:v>
                </c:pt>
                <c:pt idx="2565">
                  <c:v>854.69819299685992</c:v>
                </c:pt>
                <c:pt idx="2566">
                  <c:v>854.79660270924057</c:v>
                </c:pt>
                <c:pt idx="2567">
                  <c:v>854.79660270924057</c:v>
                </c:pt>
                <c:pt idx="2568">
                  <c:v>854.79660270924057</c:v>
                </c:pt>
                <c:pt idx="2569">
                  <c:v>854.87533047914508</c:v>
                </c:pt>
                <c:pt idx="2570">
                  <c:v>854.865489507907</c:v>
                </c:pt>
                <c:pt idx="2571">
                  <c:v>854.76707979552646</c:v>
                </c:pt>
                <c:pt idx="2572">
                  <c:v>854.6686700831458</c:v>
                </c:pt>
                <c:pt idx="2573">
                  <c:v>854.59978328447926</c:v>
                </c:pt>
                <c:pt idx="2574">
                  <c:v>854.46200968714652</c:v>
                </c:pt>
                <c:pt idx="2575">
                  <c:v>854.46200968714652</c:v>
                </c:pt>
                <c:pt idx="2576">
                  <c:v>854.48169162962256</c:v>
                </c:pt>
                <c:pt idx="2577">
                  <c:v>854.52105551457487</c:v>
                </c:pt>
                <c:pt idx="2578">
                  <c:v>854.49153260086064</c:v>
                </c:pt>
                <c:pt idx="2579">
                  <c:v>854.50137357209871</c:v>
                </c:pt>
                <c:pt idx="2580">
                  <c:v>854.44232774467037</c:v>
                </c:pt>
                <c:pt idx="2581">
                  <c:v>854.44232774467037</c:v>
                </c:pt>
                <c:pt idx="2582">
                  <c:v>854.36359997476586</c:v>
                </c:pt>
                <c:pt idx="2583">
                  <c:v>854.33407706105163</c:v>
                </c:pt>
                <c:pt idx="2584">
                  <c:v>854.23566734867109</c:v>
                </c:pt>
                <c:pt idx="2585">
                  <c:v>853.99948403895758</c:v>
                </c:pt>
                <c:pt idx="2586">
                  <c:v>853.99948403895758</c:v>
                </c:pt>
                <c:pt idx="2587">
                  <c:v>854.00932501019565</c:v>
                </c:pt>
                <c:pt idx="2588">
                  <c:v>854.01916598143373</c:v>
                </c:pt>
                <c:pt idx="2589">
                  <c:v>854.05852986638604</c:v>
                </c:pt>
                <c:pt idx="2590">
                  <c:v>854.12741666505235</c:v>
                </c:pt>
                <c:pt idx="2591">
                  <c:v>854.18646249248081</c:v>
                </c:pt>
                <c:pt idx="2592">
                  <c:v>854.23566734867109</c:v>
                </c:pt>
                <c:pt idx="2593">
                  <c:v>854.21598540619493</c:v>
                </c:pt>
                <c:pt idx="2594">
                  <c:v>854.25534929114713</c:v>
                </c:pt>
                <c:pt idx="2595">
                  <c:v>854.26519026238532</c:v>
                </c:pt>
                <c:pt idx="2596">
                  <c:v>854.35375900352778</c:v>
                </c:pt>
                <c:pt idx="2597">
                  <c:v>854.45216871590844</c:v>
                </c:pt>
                <c:pt idx="2598">
                  <c:v>854.47185065838448</c:v>
                </c:pt>
                <c:pt idx="2599">
                  <c:v>854.52105551457487</c:v>
                </c:pt>
                <c:pt idx="2600">
                  <c:v>854.76707979552646</c:v>
                </c:pt>
                <c:pt idx="2601">
                  <c:v>854.97374019152562</c:v>
                </c:pt>
                <c:pt idx="2602">
                  <c:v>855.19024155876298</c:v>
                </c:pt>
                <c:pt idx="2603">
                  <c:v>855.28865127114364</c:v>
                </c:pt>
                <c:pt idx="2604">
                  <c:v>855.37722001228622</c:v>
                </c:pt>
                <c:pt idx="2605">
                  <c:v>855.25912835742952</c:v>
                </c:pt>
                <c:pt idx="2606">
                  <c:v>855.28865127114364</c:v>
                </c:pt>
                <c:pt idx="2607">
                  <c:v>855.28865127114364</c:v>
                </c:pt>
                <c:pt idx="2608">
                  <c:v>855.1804005875249</c:v>
                </c:pt>
                <c:pt idx="2609">
                  <c:v>855.17055961628694</c:v>
                </c:pt>
                <c:pt idx="2610">
                  <c:v>855.04262699019216</c:v>
                </c:pt>
                <c:pt idx="2611">
                  <c:v>855.00326310523985</c:v>
                </c:pt>
                <c:pt idx="2612">
                  <c:v>855.16071864504886</c:v>
                </c:pt>
                <c:pt idx="2613">
                  <c:v>855.22960544371517</c:v>
                </c:pt>
                <c:pt idx="2614">
                  <c:v>855.20008253000105</c:v>
                </c:pt>
                <c:pt idx="2615">
                  <c:v>855.15087767381078</c:v>
                </c:pt>
                <c:pt idx="2616">
                  <c:v>855.03278601895408</c:v>
                </c:pt>
                <c:pt idx="2617">
                  <c:v>855.00326310523985</c:v>
                </c:pt>
                <c:pt idx="2618">
                  <c:v>854.96389922028754</c:v>
                </c:pt>
                <c:pt idx="2619">
                  <c:v>854.89501242162123</c:v>
                </c:pt>
                <c:pt idx="2620">
                  <c:v>854.7867617380025</c:v>
                </c:pt>
                <c:pt idx="2621">
                  <c:v>854.77692076676442</c:v>
                </c:pt>
                <c:pt idx="2622">
                  <c:v>854.72771591057415</c:v>
                </c:pt>
                <c:pt idx="2623">
                  <c:v>854.77692076676442</c:v>
                </c:pt>
                <c:pt idx="2624">
                  <c:v>854.75723882428838</c:v>
                </c:pt>
                <c:pt idx="2625">
                  <c:v>854.74739785305019</c:v>
                </c:pt>
                <c:pt idx="2626">
                  <c:v>854.74739785305019</c:v>
                </c:pt>
                <c:pt idx="2627">
                  <c:v>854.68835202562184</c:v>
                </c:pt>
                <c:pt idx="2628">
                  <c:v>854.70803396809799</c:v>
                </c:pt>
                <c:pt idx="2629">
                  <c:v>854.65882911190772</c:v>
                </c:pt>
                <c:pt idx="2630">
                  <c:v>854.61946522695541</c:v>
                </c:pt>
                <c:pt idx="2631">
                  <c:v>854.60962425571734</c:v>
                </c:pt>
                <c:pt idx="2632">
                  <c:v>854.58994231324129</c:v>
                </c:pt>
                <c:pt idx="2633">
                  <c:v>854.5505784282891</c:v>
                </c:pt>
                <c:pt idx="2634">
                  <c:v>854.56041939952706</c:v>
                </c:pt>
                <c:pt idx="2635">
                  <c:v>854.58010134200322</c:v>
                </c:pt>
                <c:pt idx="2636">
                  <c:v>854.68835202562184</c:v>
                </c:pt>
                <c:pt idx="2637">
                  <c:v>854.82612562295469</c:v>
                </c:pt>
                <c:pt idx="2638">
                  <c:v>854.9442172778115</c:v>
                </c:pt>
                <c:pt idx="2639">
                  <c:v>855.04262699019216</c:v>
                </c:pt>
                <c:pt idx="2640">
                  <c:v>855.1016728176204</c:v>
                </c:pt>
                <c:pt idx="2641">
                  <c:v>855.19024155876298</c:v>
                </c:pt>
                <c:pt idx="2642">
                  <c:v>855.08199087514436</c:v>
                </c:pt>
                <c:pt idx="2643">
                  <c:v>855.05246796143012</c:v>
                </c:pt>
                <c:pt idx="2644">
                  <c:v>854.87533047914508</c:v>
                </c:pt>
                <c:pt idx="2645">
                  <c:v>854.89501242162123</c:v>
                </c:pt>
                <c:pt idx="2646">
                  <c:v>854.76707979552646</c:v>
                </c:pt>
                <c:pt idx="2647">
                  <c:v>854.6686700831458</c:v>
                </c:pt>
                <c:pt idx="2648">
                  <c:v>854.67851105438388</c:v>
                </c:pt>
                <c:pt idx="2649">
                  <c:v>854.71787493933607</c:v>
                </c:pt>
                <c:pt idx="2650">
                  <c:v>854.75723882428838</c:v>
                </c:pt>
                <c:pt idx="2651">
                  <c:v>854.7867617380025</c:v>
                </c:pt>
                <c:pt idx="2652">
                  <c:v>854.84580756543085</c:v>
                </c:pt>
                <c:pt idx="2653">
                  <c:v>854.72771591057415</c:v>
                </c:pt>
                <c:pt idx="2654">
                  <c:v>855.09183184638232</c:v>
                </c:pt>
                <c:pt idx="2655">
                  <c:v>855.08199087514436</c:v>
                </c:pt>
                <c:pt idx="2656">
                  <c:v>855.00326310523985</c:v>
                </c:pt>
                <c:pt idx="2657">
                  <c:v>854.865489507907</c:v>
                </c:pt>
                <c:pt idx="2658">
                  <c:v>854.79660270924057</c:v>
                </c:pt>
                <c:pt idx="2659">
                  <c:v>854.67851105438388</c:v>
                </c:pt>
                <c:pt idx="2660">
                  <c:v>854.65882911190772</c:v>
                </c:pt>
                <c:pt idx="2661">
                  <c:v>854.92453533533535</c:v>
                </c:pt>
                <c:pt idx="2662">
                  <c:v>855.02294504771601</c:v>
                </c:pt>
                <c:pt idx="2663">
                  <c:v>855.24928738619144</c:v>
                </c:pt>
                <c:pt idx="2664">
                  <c:v>855.56419846580934</c:v>
                </c:pt>
                <c:pt idx="2665">
                  <c:v>855.50515263838099</c:v>
                </c:pt>
                <c:pt idx="2666">
                  <c:v>855.36737904104814</c:v>
                </c:pt>
                <c:pt idx="2667">
                  <c:v>855.35753806981006</c:v>
                </c:pt>
                <c:pt idx="2668">
                  <c:v>855.25912835742952</c:v>
                </c:pt>
                <c:pt idx="2669">
                  <c:v>855.27881029990556</c:v>
                </c:pt>
                <c:pt idx="2670">
                  <c:v>855.47562972466676</c:v>
                </c:pt>
                <c:pt idx="2671">
                  <c:v>856.08576994142652</c:v>
                </c:pt>
                <c:pt idx="2672">
                  <c:v>856.72543307190062</c:v>
                </c:pt>
                <c:pt idx="2673">
                  <c:v>856.99113929532825</c:v>
                </c:pt>
                <c:pt idx="2674">
                  <c:v>857.11907192142303</c:v>
                </c:pt>
                <c:pt idx="2675">
                  <c:v>857.08954900770891</c:v>
                </c:pt>
                <c:pt idx="2676">
                  <c:v>856.94193443913787</c:v>
                </c:pt>
                <c:pt idx="2677">
                  <c:v>856.81400181304309</c:v>
                </c:pt>
                <c:pt idx="2678">
                  <c:v>856.81400181304309</c:v>
                </c:pt>
                <c:pt idx="2679">
                  <c:v>856.67622821571024</c:v>
                </c:pt>
                <c:pt idx="2680">
                  <c:v>856.59750044580585</c:v>
                </c:pt>
                <c:pt idx="2681">
                  <c:v>856.01688314276021</c:v>
                </c:pt>
                <c:pt idx="2682">
                  <c:v>855.51499360961907</c:v>
                </c:pt>
                <c:pt idx="2683">
                  <c:v>855.7413359480945</c:v>
                </c:pt>
                <c:pt idx="2684">
                  <c:v>855.79054080428477</c:v>
                </c:pt>
                <c:pt idx="2685">
                  <c:v>855.68229012066604</c:v>
                </c:pt>
                <c:pt idx="2686">
                  <c:v>855.92831440161763</c:v>
                </c:pt>
                <c:pt idx="2687">
                  <c:v>856.10545188390279</c:v>
                </c:pt>
                <c:pt idx="2688">
                  <c:v>856.29243033742591</c:v>
                </c:pt>
                <c:pt idx="2689">
                  <c:v>856.54829558961546</c:v>
                </c:pt>
                <c:pt idx="2690">
                  <c:v>856.71559210066243</c:v>
                </c:pt>
                <c:pt idx="2691">
                  <c:v>856.90257055418567</c:v>
                </c:pt>
                <c:pt idx="2692">
                  <c:v>857.00098026656633</c:v>
                </c:pt>
                <c:pt idx="2693">
                  <c:v>857.1682767776133</c:v>
                </c:pt>
                <c:pt idx="2694">
                  <c:v>857.14859483513726</c:v>
                </c:pt>
                <c:pt idx="2695">
                  <c:v>857.25684551875588</c:v>
                </c:pt>
                <c:pt idx="2696">
                  <c:v>857.18795872008945</c:v>
                </c:pt>
                <c:pt idx="2697">
                  <c:v>857.1682767776133</c:v>
                </c:pt>
                <c:pt idx="2698">
                  <c:v>857.22732260504176</c:v>
                </c:pt>
                <c:pt idx="2699">
                  <c:v>857.21748163380369</c:v>
                </c:pt>
                <c:pt idx="2700">
                  <c:v>857.36509620237462</c:v>
                </c:pt>
                <c:pt idx="2701">
                  <c:v>857.43398300104093</c:v>
                </c:pt>
                <c:pt idx="2702">
                  <c:v>857.50286979970747</c:v>
                </c:pt>
                <c:pt idx="2703">
                  <c:v>857.50286979970747</c:v>
                </c:pt>
                <c:pt idx="2704">
                  <c:v>857.52255174218351</c:v>
                </c:pt>
                <c:pt idx="2705">
                  <c:v>857.49302882846939</c:v>
                </c:pt>
                <c:pt idx="2706">
                  <c:v>857.68984825323059</c:v>
                </c:pt>
                <c:pt idx="2707">
                  <c:v>857.73905310942087</c:v>
                </c:pt>
                <c:pt idx="2708">
                  <c:v>857.75873505189702</c:v>
                </c:pt>
                <c:pt idx="2709">
                  <c:v>857.80793990808729</c:v>
                </c:pt>
                <c:pt idx="2710">
                  <c:v>857.75873505189702</c:v>
                </c:pt>
                <c:pt idx="2711">
                  <c:v>857.68000728199252</c:v>
                </c:pt>
                <c:pt idx="2712">
                  <c:v>857.42414202980285</c:v>
                </c:pt>
                <c:pt idx="2713">
                  <c:v>857.54223368465966</c:v>
                </c:pt>
                <c:pt idx="2714">
                  <c:v>857.51271077094543</c:v>
                </c:pt>
                <c:pt idx="2715">
                  <c:v>857.74889408065894</c:v>
                </c:pt>
                <c:pt idx="2716">
                  <c:v>857.91619059170591</c:v>
                </c:pt>
                <c:pt idx="2717">
                  <c:v>858.26062458503816</c:v>
                </c:pt>
                <c:pt idx="2718">
                  <c:v>858.52633080846579</c:v>
                </c:pt>
                <c:pt idx="2719">
                  <c:v>858.77235508941726</c:v>
                </c:pt>
                <c:pt idx="2720">
                  <c:v>858.48696692351359</c:v>
                </c:pt>
                <c:pt idx="2721">
                  <c:v>858.32951138370458</c:v>
                </c:pt>
                <c:pt idx="2722">
                  <c:v>858.30982944122843</c:v>
                </c:pt>
                <c:pt idx="2723">
                  <c:v>858.21141972884789</c:v>
                </c:pt>
                <c:pt idx="2724">
                  <c:v>858.17205584389558</c:v>
                </c:pt>
                <c:pt idx="2725">
                  <c:v>858.1622148726575</c:v>
                </c:pt>
                <c:pt idx="2726">
                  <c:v>857.98507739037245</c:v>
                </c:pt>
                <c:pt idx="2727">
                  <c:v>857.83746282180152</c:v>
                </c:pt>
                <c:pt idx="2728">
                  <c:v>857.9653954478963</c:v>
                </c:pt>
                <c:pt idx="2729">
                  <c:v>858.18189681513365</c:v>
                </c:pt>
                <c:pt idx="2730">
                  <c:v>858.51648983722771</c:v>
                </c:pt>
                <c:pt idx="2731">
                  <c:v>858.70346829075095</c:v>
                </c:pt>
                <c:pt idx="2732">
                  <c:v>858.80187800313149</c:v>
                </c:pt>
                <c:pt idx="2733">
                  <c:v>858.91996965798819</c:v>
                </c:pt>
                <c:pt idx="2734">
                  <c:v>858.90028771551204</c:v>
                </c:pt>
                <c:pt idx="2735">
                  <c:v>858.93965160046446</c:v>
                </c:pt>
                <c:pt idx="2736">
                  <c:v>858.85108285932188</c:v>
                </c:pt>
                <c:pt idx="2737">
                  <c:v>858.73299120446507</c:v>
                </c:pt>
                <c:pt idx="2738">
                  <c:v>858.69362731951287</c:v>
                </c:pt>
                <c:pt idx="2739">
                  <c:v>858.61489954960837</c:v>
                </c:pt>
                <c:pt idx="2740">
                  <c:v>858.4476030385614</c:v>
                </c:pt>
                <c:pt idx="2741">
                  <c:v>858.40823915360897</c:v>
                </c:pt>
                <c:pt idx="2742">
                  <c:v>858.33935235494266</c:v>
                </c:pt>
                <c:pt idx="2743">
                  <c:v>858.27046555627624</c:v>
                </c:pt>
                <c:pt idx="2744">
                  <c:v>858.1622148726575</c:v>
                </c:pt>
                <c:pt idx="2745">
                  <c:v>858.12285098770531</c:v>
                </c:pt>
                <c:pt idx="2746">
                  <c:v>858.02444127532465</c:v>
                </c:pt>
                <c:pt idx="2747">
                  <c:v>857.9653954478963</c:v>
                </c:pt>
                <c:pt idx="2748">
                  <c:v>857.86698573551575</c:v>
                </c:pt>
                <c:pt idx="2749">
                  <c:v>857.95555447665834</c:v>
                </c:pt>
                <c:pt idx="2750">
                  <c:v>858.00475933284849</c:v>
                </c:pt>
                <c:pt idx="2751">
                  <c:v>858.01460030408657</c:v>
                </c:pt>
                <c:pt idx="2752">
                  <c:v>857.94571350542014</c:v>
                </c:pt>
                <c:pt idx="2753">
                  <c:v>857.66032533951636</c:v>
                </c:pt>
                <c:pt idx="2754">
                  <c:v>857.48318785723131</c:v>
                </c:pt>
                <c:pt idx="2755">
                  <c:v>857.28636843247011</c:v>
                </c:pt>
                <c:pt idx="2756">
                  <c:v>857.17811774885138</c:v>
                </c:pt>
                <c:pt idx="2757">
                  <c:v>857.13875386389918</c:v>
                </c:pt>
                <c:pt idx="2758">
                  <c:v>856.8927295829476</c:v>
                </c:pt>
                <c:pt idx="2759">
                  <c:v>856.35147616485426</c:v>
                </c:pt>
                <c:pt idx="2760">
                  <c:v>855.90863245914147</c:v>
                </c:pt>
                <c:pt idx="2761">
                  <c:v>855.92831440161763</c:v>
                </c:pt>
                <c:pt idx="2762">
                  <c:v>856.0956109126646</c:v>
                </c:pt>
                <c:pt idx="2763">
                  <c:v>856.36131713609234</c:v>
                </c:pt>
                <c:pt idx="2764">
                  <c:v>856.61718238828189</c:v>
                </c:pt>
                <c:pt idx="2765">
                  <c:v>856.84352472675732</c:v>
                </c:pt>
                <c:pt idx="2766">
                  <c:v>857.01082123780441</c:v>
                </c:pt>
                <c:pt idx="2767">
                  <c:v>857.22732260504176</c:v>
                </c:pt>
                <c:pt idx="2768">
                  <c:v>857.38477814485066</c:v>
                </c:pt>
                <c:pt idx="2769">
                  <c:v>857.46350591475527</c:v>
                </c:pt>
                <c:pt idx="2770">
                  <c:v>857.54223368465966</c:v>
                </c:pt>
                <c:pt idx="2771">
                  <c:v>857.68000728199252</c:v>
                </c:pt>
                <c:pt idx="2772">
                  <c:v>857.90634962046795</c:v>
                </c:pt>
                <c:pt idx="2773">
                  <c:v>857.82762185056345</c:v>
                </c:pt>
                <c:pt idx="2774">
                  <c:v>857.90634962046795</c:v>
                </c:pt>
                <c:pt idx="2775">
                  <c:v>857.86698573551575</c:v>
                </c:pt>
                <c:pt idx="2776">
                  <c:v>857.89650864922987</c:v>
                </c:pt>
                <c:pt idx="2777">
                  <c:v>857.80793990808729</c:v>
                </c:pt>
                <c:pt idx="2778">
                  <c:v>857.74889408065894</c:v>
                </c:pt>
                <c:pt idx="2779">
                  <c:v>857.60127951208801</c:v>
                </c:pt>
                <c:pt idx="2780">
                  <c:v>857.69968922446856</c:v>
                </c:pt>
                <c:pt idx="2781">
                  <c:v>857.78825796561114</c:v>
                </c:pt>
                <c:pt idx="2782">
                  <c:v>857.90634962046795</c:v>
                </c:pt>
                <c:pt idx="2783">
                  <c:v>857.97523641913438</c:v>
                </c:pt>
                <c:pt idx="2784">
                  <c:v>857.98507739037245</c:v>
                </c:pt>
                <c:pt idx="2785">
                  <c:v>857.78825796561114</c:v>
                </c:pt>
                <c:pt idx="2786">
                  <c:v>857.77841699437317</c:v>
                </c:pt>
                <c:pt idx="2787">
                  <c:v>857.77841699437317</c:v>
                </c:pt>
                <c:pt idx="2788">
                  <c:v>857.85714476427768</c:v>
                </c:pt>
                <c:pt idx="2789">
                  <c:v>857.75873505189702</c:v>
                </c:pt>
                <c:pt idx="2790">
                  <c:v>857.7685760231351</c:v>
                </c:pt>
                <c:pt idx="2791">
                  <c:v>857.89650864922987</c:v>
                </c:pt>
                <c:pt idx="2792">
                  <c:v>858.01460030408657</c:v>
                </c:pt>
                <c:pt idx="2793">
                  <c:v>857.92603156294399</c:v>
                </c:pt>
                <c:pt idx="2794">
                  <c:v>857.9653954478963</c:v>
                </c:pt>
                <c:pt idx="2795">
                  <c:v>857.83746282180152</c:v>
                </c:pt>
                <c:pt idx="2796">
                  <c:v>857.92603156294399</c:v>
                </c:pt>
                <c:pt idx="2797">
                  <c:v>857.87682670675372</c:v>
                </c:pt>
                <c:pt idx="2798">
                  <c:v>857.86698573551575</c:v>
                </c:pt>
                <c:pt idx="2799">
                  <c:v>858.30982944122843</c:v>
                </c:pt>
                <c:pt idx="2800">
                  <c:v>858.48696692351359</c:v>
                </c:pt>
                <c:pt idx="2801">
                  <c:v>858.5558537221799</c:v>
                </c:pt>
                <c:pt idx="2802">
                  <c:v>858.49680789475156</c:v>
                </c:pt>
                <c:pt idx="2803">
                  <c:v>858.5558537221799</c:v>
                </c:pt>
                <c:pt idx="2804">
                  <c:v>858.65426343456056</c:v>
                </c:pt>
                <c:pt idx="2805">
                  <c:v>858.75267314694122</c:v>
                </c:pt>
                <c:pt idx="2806">
                  <c:v>858.71330926198902</c:v>
                </c:pt>
                <c:pt idx="2807">
                  <c:v>858.9593335429405</c:v>
                </c:pt>
                <c:pt idx="2808">
                  <c:v>859.32344947874878</c:v>
                </c:pt>
                <c:pt idx="2809">
                  <c:v>859.31360850751071</c:v>
                </c:pt>
                <c:pt idx="2810">
                  <c:v>859.31360850751071</c:v>
                </c:pt>
                <c:pt idx="2811">
                  <c:v>859.52026890350999</c:v>
                </c:pt>
                <c:pt idx="2812">
                  <c:v>859.49074598979576</c:v>
                </c:pt>
                <c:pt idx="2813">
                  <c:v>859.42185919112933</c:v>
                </c:pt>
                <c:pt idx="2814">
                  <c:v>859.29392656503455</c:v>
                </c:pt>
                <c:pt idx="2815">
                  <c:v>859.21519879513005</c:v>
                </c:pt>
                <c:pt idx="2816">
                  <c:v>859.02822034160693</c:v>
                </c:pt>
                <c:pt idx="2817">
                  <c:v>858.87076480179792</c:v>
                </c:pt>
                <c:pt idx="2818">
                  <c:v>858.77235508941726</c:v>
                </c:pt>
                <c:pt idx="2819">
                  <c:v>858.71330926198902</c:v>
                </c:pt>
                <c:pt idx="2820">
                  <c:v>858.7625141181793</c:v>
                </c:pt>
                <c:pt idx="2821">
                  <c:v>858.68378634827468</c:v>
                </c:pt>
                <c:pt idx="2822">
                  <c:v>858.65426343456056</c:v>
                </c:pt>
                <c:pt idx="2823">
                  <c:v>858.5558537221799</c:v>
                </c:pt>
                <c:pt idx="2824">
                  <c:v>858.54601275094183</c:v>
                </c:pt>
                <c:pt idx="2825">
                  <c:v>858.32951138370458</c:v>
                </c:pt>
                <c:pt idx="2826">
                  <c:v>858.35903429741882</c:v>
                </c:pt>
                <c:pt idx="2827">
                  <c:v>858.34919332618074</c:v>
                </c:pt>
                <c:pt idx="2828">
                  <c:v>858.26062458503816</c:v>
                </c:pt>
                <c:pt idx="2829">
                  <c:v>858.32951138370458</c:v>
                </c:pt>
                <c:pt idx="2830">
                  <c:v>858.0441232178008</c:v>
                </c:pt>
                <c:pt idx="2831">
                  <c:v>857.82762185056345</c:v>
                </c:pt>
                <c:pt idx="2832">
                  <c:v>857.58159756961197</c:v>
                </c:pt>
                <c:pt idx="2833">
                  <c:v>857.37493717361269</c:v>
                </c:pt>
                <c:pt idx="2834">
                  <c:v>857.35525523113654</c:v>
                </c:pt>
                <c:pt idx="2835">
                  <c:v>857.54223368465966</c:v>
                </c:pt>
                <c:pt idx="2836">
                  <c:v>857.70953019570675</c:v>
                </c:pt>
                <c:pt idx="2837">
                  <c:v>857.75873505189702</c:v>
                </c:pt>
                <c:pt idx="2838">
                  <c:v>857.89650864922987</c:v>
                </c:pt>
                <c:pt idx="2839">
                  <c:v>858.03428224656273</c:v>
                </c:pt>
                <c:pt idx="2840">
                  <c:v>858.22126070008596</c:v>
                </c:pt>
                <c:pt idx="2841">
                  <c:v>858.2803065275142</c:v>
                </c:pt>
                <c:pt idx="2842">
                  <c:v>858.39839818237101</c:v>
                </c:pt>
                <c:pt idx="2843">
                  <c:v>858.29014749875228</c:v>
                </c:pt>
                <c:pt idx="2844">
                  <c:v>858.17205584389558</c:v>
                </c:pt>
                <c:pt idx="2845">
                  <c:v>857.97523641913438</c:v>
                </c:pt>
                <c:pt idx="2846">
                  <c:v>857.78825796561114</c:v>
                </c:pt>
                <c:pt idx="2847">
                  <c:v>857.67016631075444</c:v>
                </c:pt>
                <c:pt idx="2848">
                  <c:v>857.60127951208801</c:v>
                </c:pt>
                <c:pt idx="2849">
                  <c:v>857.45366494351708</c:v>
                </c:pt>
                <c:pt idx="2850">
                  <c:v>857.38477814485066</c:v>
                </c:pt>
                <c:pt idx="2851">
                  <c:v>857.33557328866038</c:v>
                </c:pt>
                <c:pt idx="2852">
                  <c:v>857.17811774885138</c:v>
                </c:pt>
                <c:pt idx="2853">
                  <c:v>856.84352472675732</c:v>
                </c:pt>
                <c:pt idx="2854">
                  <c:v>856.75495598561474</c:v>
                </c:pt>
                <c:pt idx="2855">
                  <c:v>856.41052199228261</c:v>
                </c:pt>
                <c:pt idx="2856">
                  <c:v>856.25306645247372</c:v>
                </c:pt>
                <c:pt idx="2857">
                  <c:v>855.94799634409367</c:v>
                </c:pt>
                <c:pt idx="2858">
                  <c:v>855.76101789057066</c:v>
                </c:pt>
                <c:pt idx="2859">
                  <c:v>855.30833321361979</c:v>
                </c:pt>
                <c:pt idx="2860">
                  <c:v>855.41658389723841</c:v>
                </c:pt>
                <c:pt idx="2861">
                  <c:v>855.33785612733391</c:v>
                </c:pt>
                <c:pt idx="2862">
                  <c:v>855.35753806981006</c:v>
                </c:pt>
                <c:pt idx="2863">
                  <c:v>855.24928738619144</c:v>
                </c:pt>
                <c:pt idx="2864">
                  <c:v>855.20008253000105</c:v>
                </c:pt>
                <c:pt idx="2865">
                  <c:v>855.31817418485775</c:v>
                </c:pt>
                <c:pt idx="2866">
                  <c:v>855.43626583971457</c:v>
                </c:pt>
                <c:pt idx="2867">
                  <c:v>855.54451652333319</c:v>
                </c:pt>
                <c:pt idx="2868">
                  <c:v>855.73149497685631</c:v>
                </c:pt>
                <c:pt idx="2869">
                  <c:v>855.90863245914147</c:v>
                </c:pt>
                <c:pt idx="2870">
                  <c:v>856.44004490599673</c:v>
                </c:pt>
                <c:pt idx="2871">
                  <c:v>856.6565462732342</c:v>
                </c:pt>
                <c:pt idx="2872">
                  <c:v>856.8533656979954</c:v>
                </c:pt>
                <c:pt idx="2873">
                  <c:v>856.84352472675732</c:v>
                </c:pt>
                <c:pt idx="2874">
                  <c:v>856.78447889932897</c:v>
                </c:pt>
                <c:pt idx="2875">
                  <c:v>857.09938997894699</c:v>
                </c:pt>
                <c:pt idx="2876">
                  <c:v>857.07970803647072</c:v>
                </c:pt>
                <c:pt idx="2877">
                  <c:v>857.2470045475178</c:v>
                </c:pt>
                <c:pt idx="2878">
                  <c:v>856.99113929532825</c:v>
                </c:pt>
                <c:pt idx="2879">
                  <c:v>857.22732260504176</c:v>
                </c:pt>
                <c:pt idx="2880">
                  <c:v>857.23716357627984</c:v>
                </c:pt>
                <c:pt idx="2881">
                  <c:v>857.1682767776133</c:v>
                </c:pt>
                <c:pt idx="2882">
                  <c:v>857.22732260504176</c:v>
                </c:pt>
                <c:pt idx="2883">
                  <c:v>857.22732260504176</c:v>
                </c:pt>
                <c:pt idx="2884">
                  <c:v>857.32573231742231</c:v>
                </c:pt>
                <c:pt idx="2885">
                  <c:v>857.29620940370808</c:v>
                </c:pt>
                <c:pt idx="2886">
                  <c:v>857.26668648999396</c:v>
                </c:pt>
                <c:pt idx="2887">
                  <c:v>857.10923095018495</c:v>
                </c:pt>
                <c:pt idx="2888">
                  <c:v>857.03050318028045</c:v>
                </c:pt>
                <c:pt idx="2889">
                  <c:v>857.03050318028045</c:v>
                </c:pt>
                <c:pt idx="2890">
                  <c:v>857.08954900770891</c:v>
                </c:pt>
                <c:pt idx="2891">
                  <c:v>856.87304764047155</c:v>
                </c:pt>
                <c:pt idx="2892">
                  <c:v>856.7746379280909</c:v>
                </c:pt>
                <c:pt idx="2893">
                  <c:v>856.80416084180501</c:v>
                </c:pt>
                <c:pt idx="2894">
                  <c:v>856.51877267590135</c:v>
                </c:pt>
                <c:pt idx="2895">
                  <c:v>856.59750044580585</c:v>
                </c:pt>
                <c:pt idx="2896">
                  <c:v>856.7352740431387</c:v>
                </c:pt>
                <c:pt idx="2897">
                  <c:v>856.6565462732342</c:v>
                </c:pt>
                <c:pt idx="2898">
                  <c:v>856.37115810733042</c:v>
                </c:pt>
                <c:pt idx="2899">
                  <c:v>856.10545188390279</c:v>
                </c:pt>
                <c:pt idx="2900">
                  <c:v>855.82990468923697</c:v>
                </c:pt>
                <c:pt idx="2901">
                  <c:v>855.59372137952346</c:v>
                </c:pt>
                <c:pt idx="2902">
                  <c:v>855.58388040828538</c:v>
                </c:pt>
                <c:pt idx="2903">
                  <c:v>855.27881029990556</c:v>
                </c:pt>
                <c:pt idx="2904">
                  <c:v>855.29849224238171</c:v>
                </c:pt>
                <c:pt idx="2905">
                  <c:v>855.09183184638232</c:v>
                </c:pt>
                <c:pt idx="2906">
                  <c:v>855.0623089326682</c:v>
                </c:pt>
                <c:pt idx="2907">
                  <c:v>854.96389922028754</c:v>
                </c:pt>
                <c:pt idx="2908">
                  <c:v>854.9442172778115</c:v>
                </c:pt>
                <c:pt idx="2909">
                  <c:v>854.865489507907</c:v>
                </c:pt>
                <c:pt idx="2910">
                  <c:v>854.90485339285931</c:v>
                </c:pt>
                <c:pt idx="2911">
                  <c:v>854.92453533533535</c:v>
                </c:pt>
                <c:pt idx="2912">
                  <c:v>854.96389922028754</c:v>
                </c:pt>
                <c:pt idx="2913">
                  <c:v>855.07214990390628</c:v>
                </c:pt>
                <c:pt idx="2914">
                  <c:v>855.22960544371517</c:v>
                </c:pt>
                <c:pt idx="2915">
                  <c:v>855.50515263838099</c:v>
                </c:pt>
                <c:pt idx="2916">
                  <c:v>855.21976447247721</c:v>
                </c:pt>
                <c:pt idx="2917">
                  <c:v>855.11151378885847</c:v>
                </c:pt>
                <c:pt idx="2918">
                  <c:v>855.23944641495325</c:v>
                </c:pt>
                <c:pt idx="2919">
                  <c:v>855.23944641495325</c:v>
                </c:pt>
                <c:pt idx="2920">
                  <c:v>855.28865127114364</c:v>
                </c:pt>
                <c:pt idx="2921">
                  <c:v>855.24928738619144</c:v>
                </c:pt>
                <c:pt idx="2922">
                  <c:v>855.28865127114364</c:v>
                </c:pt>
                <c:pt idx="2923">
                  <c:v>855.25912835742952</c:v>
                </c:pt>
                <c:pt idx="2924">
                  <c:v>855.24928738619144</c:v>
                </c:pt>
                <c:pt idx="2925">
                  <c:v>855.1016728176204</c:v>
                </c:pt>
                <c:pt idx="2926">
                  <c:v>855.00326310523985</c:v>
                </c:pt>
                <c:pt idx="2927">
                  <c:v>854.865489507907</c:v>
                </c:pt>
                <c:pt idx="2928">
                  <c:v>854.77692076676442</c:v>
                </c:pt>
                <c:pt idx="2929">
                  <c:v>854.61946522695541</c:v>
                </c:pt>
                <c:pt idx="2930">
                  <c:v>854.64898814066964</c:v>
                </c:pt>
                <c:pt idx="2931">
                  <c:v>854.74739785305019</c:v>
                </c:pt>
                <c:pt idx="2932">
                  <c:v>854.77692076676442</c:v>
                </c:pt>
                <c:pt idx="2933">
                  <c:v>854.72771591057415</c:v>
                </c:pt>
                <c:pt idx="2934">
                  <c:v>854.71787493933607</c:v>
                </c:pt>
                <c:pt idx="2935">
                  <c:v>854.74739785305019</c:v>
                </c:pt>
                <c:pt idx="2936">
                  <c:v>854.75723882428838</c:v>
                </c:pt>
                <c:pt idx="2937">
                  <c:v>854.68835202562184</c:v>
                </c:pt>
                <c:pt idx="2938">
                  <c:v>854.6686700831458</c:v>
                </c:pt>
                <c:pt idx="2939">
                  <c:v>854.76707979552646</c:v>
                </c:pt>
                <c:pt idx="2940">
                  <c:v>854.80644368047865</c:v>
                </c:pt>
                <c:pt idx="2941">
                  <c:v>854.865489507907</c:v>
                </c:pt>
                <c:pt idx="2942">
                  <c:v>854.91469436409727</c:v>
                </c:pt>
                <c:pt idx="2943">
                  <c:v>854.92453533533535</c:v>
                </c:pt>
                <c:pt idx="2944">
                  <c:v>855.02294504771601</c:v>
                </c:pt>
                <c:pt idx="2945">
                  <c:v>854.9835811627637</c:v>
                </c:pt>
                <c:pt idx="2946">
                  <c:v>855.13119573133474</c:v>
                </c:pt>
                <c:pt idx="2947">
                  <c:v>855.20008253000105</c:v>
                </c:pt>
                <c:pt idx="2948">
                  <c:v>855.28865127114364</c:v>
                </c:pt>
                <c:pt idx="2949">
                  <c:v>855.46578875342868</c:v>
                </c:pt>
                <c:pt idx="2950">
                  <c:v>855.76101789057066</c:v>
                </c:pt>
                <c:pt idx="2951">
                  <c:v>855.9381553728557</c:v>
                </c:pt>
                <c:pt idx="2952">
                  <c:v>856.29243033742591</c:v>
                </c:pt>
                <c:pt idx="2953">
                  <c:v>856.66638724447216</c:v>
                </c:pt>
                <c:pt idx="2954">
                  <c:v>856.71559210066243</c:v>
                </c:pt>
                <c:pt idx="2955">
                  <c:v>856.7746379280909</c:v>
                </c:pt>
                <c:pt idx="2956">
                  <c:v>856.86320666923348</c:v>
                </c:pt>
                <c:pt idx="2957">
                  <c:v>857.01082123780441</c:v>
                </c:pt>
                <c:pt idx="2958">
                  <c:v>857.26668648999396</c:v>
                </c:pt>
                <c:pt idx="2959">
                  <c:v>857.46350591475527</c:v>
                </c:pt>
                <c:pt idx="2960">
                  <c:v>857.57175659837378</c:v>
                </c:pt>
                <c:pt idx="2961">
                  <c:v>857.52255174218351</c:v>
                </c:pt>
                <c:pt idx="2962">
                  <c:v>857.38477814485066</c:v>
                </c:pt>
                <c:pt idx="2963">
                  <c:v>857.35525523113654</c:v>
                </c:pt>
                <c:pt idx="2964">
                  <c:v>857.45366494351708</c:v>
                </c:pt>
                <c:pt idx="2965">
                  <c:v>857.46350591475527</c:v>
                </c:pt>
                <c:pt idx="2966">
                  <c:v>857.26668648999396</c:v>
                </c:pt>
                <c:pt idx="2967">
                  <c:v>857.06986706523264</c:v>
                </c:pt>
                <c:pt idx="2968">
                  <c:v>856.7352740431387</c:v>
                </c:pt>
                <c:pt idx="2969">
                  <c:v>856.29243033742591</c:v>
                </c:pt>
                <c:pt idx="2970">
                  <c:v>856.08576994142652</c:v>
                </c:pt>
                <c:pt idx="2971">
                  <c:v>855.88895051666543</c:v>
                </c:pt>
                <c:pt idx="2972">
                  <c:v>855.60356235076154</c:v>
                </c:pt>
                <c:pt idx="2973">
                  <c:v>855.24928738619144</c:v>
                </c:pt>
                <c:pt idx="2974">
                  <c:v>854.95405824904958</c:v>
                </c:pt>
                <c:pt idx="2975">
                  <c:v>854.96389922028754</c:v>
                </c:pt>
                <c:pt idx="2976">
                  <c:v>854.80644368047865</c:v>
                </c:pt>
                <c:pt idx="2977">
                  <c:v>854.77692076676442</c:v>
                </c:pt>
                <c:pt idx="2978">
                  <c:v>854.7867617380025</c:v>
                </c:pt>
                <c:pt idx="2979">
                  <c:v>854.77692076676442</c:v>
                </c:pt>
                <c:pt idx="2980">
                  <c:v>854.77692076676442</c:v>
                </c:pt>
                <c:pt idx="2981">
                  <c:v>854.74739785305019</c:v>
                </c:pt>
                <c:pt idx="2982">
                  <c:v>854.75723882428838</c:v>
                </c:pt>
                <c:pt idx="2983">
                  <c:v>854.82612562295469</c:v>
                </c:pt>
                <c:pt idx="2984">
                  <c:v>854.7867617380025</c:v>
                </c:pt>
                <c:pt idx="2985">
                  <c:v>854.73755688181211</c:v>
                </c:pt>
                <c:pt idx="2986">
                  <c:v>854.83596659419277</c:v>
                </c:pt>
                <c:pt idx="2987">
                  <c:v>854.81628465171673</c:v>
                </c:pt>
                <c:pt idx="2988">
                  <c:v>854.90485339285931</c:v>
                </c:pt>
                <c:pt idx="2989">
                  <c:v>855.01310407647793</c:v>
                </c:pt>
                <c:pt idx="2990">
                  <c:v>855.04262699019216</c:v>
                </c:pt>
                <c:pt idx="2991">
                  <c:v>855.00326310523985</c:v>
                </c:pt>
                <c:pt idx="2992">
                  <c:v>854.9835811627637</c:v>
                </c:pt>
                <c:pt idx="2993">
                  <c:v>855.09183184638232</c:v>
                </c:pt>
                <c:pt idx="2994">
                  <c:v>855.31817418485775</c:v>
                </c:pt>
                <c:pt idx="2995">
                  <c:v>855.44610681095264</c:v>
                </c:pt>
                <c:pt idx="2996">
                  <c:v>855.67244914942808</c:v>
                </c:pt>
                <c:pt idx="2997">
                  <c:v>855.69213109190412</c:v>
                </c:pt>
                <c:pt idx="2998">
                  <c:v>855.82006371799889</c:v>
                </c:pt>
                <c:pt idx="2999">
                  <c:v>856.02672411399828</c:v>
                </c:pt>
                <c:pt idx="3000">
                  <c:v>856.41052199228261</c:v>
                </c:pt>
                <c:pt idx="3001">
                  <c:v>856.84352472675732</c:v>
                </c:pt>
                <c:pt idx="3002">
                  <c:v>856.97145735285221</c:v>
                </c:pt>
                <c:pt idx="3003">
                  <c:v>857.10923095018495</c:v>
                </c:pt>
                <c:pt idx="3004">
                  <c:v>857.33557328866038</c:v>
                </c:pt>
                <c:pt idx="3005">
                  <c:v>857.42414202980285</c:v>
                </c:pt>
                <c:pt idx="3006">
                  <c:v>857.43398300104093</c:v>
                </c:pt>
                <c:pt idx="3007">
                  <c:v>857.41430105856489</c:v>
                </c:pt>
                <c:pt idx="3008">
                  <c:v>857.41430105856489</c:v>
                </c:pt>
                <c:pt idx="3009">
                  <c:v>857.29620940370808</c:v>
                </c:pt>
                <c:pt idx="3010">
                  <c:v>857.11907192142303</c:v>
                </c:pt>
                <c:pt idx="3011">
                  <c:v>856.86320666923348</c:v>
                </c:pt>
                <c:pt idx="3012">
                  <c:v>856.82384278428117</c:v>
                </c:pt>
                <c:pt idx="3013">
                  <c:v>856.61718238828189</c:v>
                </c:pt>
                <c:pt idx="3014">
                  <c:v>856.58765947456766</c:v>
                </c:pt>
                <c:pt idx="3015">
                  <c:v>856.58765947456766</c:v>
                </c:pt>
                <c:pt idx="3016">
                  <c:v>856.54829558961546</c:v>
                </c:pt>
                <c:pt idx="3017">
                  <c:v>856.44004490599673</c:v>
                </c:pt>
                <c:pt idx="3018">
                  <c:v>856.37115810733042</c:v>
                </c:pt>
                <c:pt idx="3019">
                  <c:v>856.30227130866388</c:v>
                </c:pt>
                <c:pt idx="3020">
                  <c:v>856.11529285514086</c:v>
                </c:pt>
                <c:pt idx="3021">
                  <c:v>856.39084004980646</c:v>
                </c:pt>
                <c:pt idx="3022">
                  <c:v>856.42036296352069</c:v>
                </c:pt>
                <c:pt idx="3023">
                  <c:v>856.40068102104453</c:v>
                </c:pt>
                <c:pt idx="3024">
                  <c:v>856.43020393475877</c:v>
                </c:pt>
                <c:pt idx="3025">
                  <c:v>856.29243033742591</c:v>
                </c:pt>
                <c:pt idx="3026">
                  <c:v>856.23338450999756</c:v>
                </c:pt>
                <c:pt idx="3027">
                  <c:v>856.0562470277124</c:v>
                </c:pt>
                <c:pt idx="3028">
                  <c:v>855.88895051666543</c:v>
                </c:pt>
                <c:pt idx="3029">
                  <c:v>855.64292623571384</c:v>
                </c:pt>
                <c:pt idx="3030">
                  <c:v>855.52483458085715</c:v>
                </c:pt>
                <c:pt idx="3031">
                  <c:v>855.35753806981006</c:v>
                </c:pt>
                <c:pt idx="3032">
                  <c:v>855.42642486847649</c:v>
                </c:pt>
                <c:pt idx="3033">
                  <c:v>855.25912835742952</c:v>
                </c:pt>
                <c:pt idx="3034">
                  <c:v>855.14103670257271</c:v>
                </c:pt>
                <c:pt idx="3035">
                  <c:v>854.99342213400178</c:v>
                </c:pt>
                <c:pt idx="3036">
                  <c:v>854.87533047914508</c:v>
                </c:pt>
                <c:pt idx="3037">
                  <c:v>854.80644368047865</c:v>
                </c:pt>
                <c:pt idx="3038">
                  <c:v>854.64898814066964</c:v>
                </c:pt>
                <c:pt idx="3039">
                  <c:v>854.69819299685992</c:v>
                </c:pt>
                <c:pt idx="3040">
                  <c:v>854.60962425571734</c:v>
                </c:pt>
                <c:pt idx="3041">
                  <c:v>854.70803396809799</c:v>
                </c:pt>
                <c:pt idx="3042">
                  <c:v>854.71787493933607</c:v>
                </c:pt>
                <c:pt idx="3043">
                  <c:v>854.71787493933607</c:v>
                </c:pt>
                <c:pt idx="3044">
                  <c:v>854.69819299685992</c:v>
                </c:pt>
                <c:pt idx="3045">
                  <c:v>854.69819299685992</c:v>
                </c:pt>
                <c:pt idx="3046">
                  <c:v>854.6686700831458</c:v>
                </c:pt>
                <c:pt idx="3047">
                  <c:v>854.70803396809799</c:v>
                </c:pt>
                <c:pt idx="3048">
                  <c:v>854.60962425571734</c:v>
                </c:pt>
                <c:pt idx="3049">
                  <c:v>854.59978328447926</c:v>
                </c:pt>
                <c:pt idx="3050">
                  <c:v>854.67851105438388</c:v>
                </c:pt>
                <c:pt idx="3051">
                  <c:v>854.68835202562184</c:v>
                </c:pt>
                <c:pt idx="3052">
                  <c:v>854.79660270924057</c:v>
                </c:pt>
                <c:pt idx="3053">
                  <c:v>854.82612562295469</c:v>
                </c:pt>
                <c:pt idx="3054">
                  <c:v>854.87533047914508</c:v>
                </c:pt>
                <c:pt idx="3055">
                  <c:v>854.91469436409727</c:v>
                </c:pt>
                <c:pt idx="3056">
                  <c:v>854.865489507907</c:v>
                </c:pt>
                <c:pt idx="3057">
                  <c:v>854.89501242162123</c:v>
                </c:pt>
                <c:pt idx="3058">
                  <c:v>854.95405824904958</c:v>
                </c:pt>
                <c:pt idx="3059">
                  <c:v>854.95405824904958</c:v>
                </c:pt>
                <c:pt idx="3060">
                  <c:v>855.00326310523985</c:v>
                </c:pt>
                <c:pt idx="3061">
                  <c:v>855.20992350123913</c:v>
                </c:pt>
                <c:pt idx="3062">
                  <c:v>855.36737904104814</c:v>
                </c:pt>
                <c:pt idx="3063">
                  <c:v>855.58388040828538</c:v>
                </c:pt>
                <c:pt idx="3064">
                  <c:v>855.95783731533174</c:v>
                </c:pt>
                <c:pt idx="3065">
                  <c:v>856.11529285514086</c:v>
                </c:pt>
                <c:pt idx="3066">
                  <c:v>856.50893170466327</c:v>
                </c:pt>
                <c:pt idx="3067">
                  <c:v>856.79431987056694</c:v>
                </c:pt>
                <c:pt idx="3068">
                  <c:v>856.93209346789979</c:v>
                </c:pt>
                <c:pt idx="3069">
                  <c:v>857.2470045475178</c:v>
                </c:pt>
                <c:pt idx="3070">
                  <c:v>857.37493717361269</c:v>
                </c:pt>
                <c:pt idx="3071">
                  <c:v>857.60127951208801</c:v>
                </c:pt>
                <c:pt idx="3072">
                  <c:v>857.80793990808729</c:v>
                </c:pt>
                <c:pt idx="3073">
                  <c:v>857.8866676779918</c:v>
                </c:pt>
                <c:pt idx="3074">
                  <c:v>858.0441232178008</c:v>
                </c:pt>
                <c:pt idx="3075">
                  <c:v>858.15237390141942</c:v>
                </c:pt>
                <c:pt idx="3076">
                  <c:v>858.20157875760981</c:v>
                </c:pt>
                <c:pt idx="3077">
                  <c:v>858.22126070008596</c:v>
                </c:pt>
                <c:pt idx="3078">
                  <c:v>858.21141972884789</c:v>
                </c:pt>
                <c:pt idx="3079">
                  <c:v>858.20157875760981</c:v>
                </c:pt>
                <c:pt idx="3080">
                  <c:v>858.14253293018135</c:v>
                </c:pt>
                <c:pt idx="3081">
                  <c:v>858.13269195894338</c:v>
                </c:pt>
                <c:pt idx="3082">
                  <c:v>858.1622148726575</c:v>
                </c:pt>
                <c:pt idx="3083">
                  <c:v>858.11301001646723</c:v>
                </c:pt>
                <c:pt idx="3084">
                  <c:v>858.06380516027684</c:v>
                </c:pt>
                <c:pt idx="3085">
                  <c:v>858.00475933284849</c:v>
                </c:pt>
                <c:pt idx="3086">
                  <c:v>857.95555447665834</c:v>
                </c:pt>
                <c:pt idx="3087">
                  <c:v>857.78825796561114</c:v>
                </c:pt>
                <c:pt idx="3088">
                  <c:v>857.73905310942087</c:v>
                </c:pt>
                <c:pt idx="3089">
                  <c:v>857.60127951208801</c:v>
                </c:pt>
                <c:pt idx="3090">
                  <c:v>857.49302882846939</c:v>
                </c:pt>
                <c:pt idx="3091">
                  <c:v>857.45366494351708</c:v>
                </c:pt>
                <c:pt idx="3092">
                  <c:v>857.36509620237462</c:v>
                </c:pt>
                <c:pt idx="3093">
                  <c:v>857.28636843247011</c:v>
                </c:pt>
                <c:pt idx="3094">
                  <c:v>857.18795872008945</c:v>
                </c:pt>
                <c:pt idx="3095">
                  <c:v>856.96161638161402</c:v>
                </c:pt>
                <c:pt idx="3096">
                  <c:v>856.83368375551925</c:v>
                </c:pt>
                <c:pt idx="3097">
                  <c:v>856.68606918694832</c:v>
                </c:pt>
                <c:pt idx="3098">
                  <c:v>856.82384278428117</c:v>
                </c:pt>
                <c:pt idx="3099">
                  <c:v>857.03050318028045</c:v>
                </c:pt>
                <c:pt idx="3100">
                  <c:v>857.11907192142303</c:v>
                </c:pt>
                <c:pt idx="3101">
                  <c:v>857.15843580637522</c:v>
                </c:pt>
                <c:pt idx="3102">
                  <c:v>857.27652746123204</c:v>
                </c:pt>
                <c:pt idx="3103">
                  <c:v>857.2076406625655</c:v>
                </c:pt>
                <c:pt idx="3104">
                  <c:v>856.95177541037594</c:v>
                </c:pt>
                <c:pt idx="3105">
                  <c:v>856.79431987056694</c:v>
                </c:pt>
                <c:pt idx="3106">
                  <c:v>856.41052199228261</c:v>
                </c:pt>
                <c:pt idx="3107">
                  <c:v>856.01688314276021</c:v>
                </c:pt>
                <c:pt idx="3108">
                  <c:v>855.7806998330467</c:v>
                </c:pt>
                <c:pt idx="3109">
                  <c:v>855.37722001228622</c:v>
                </c:pt>
                <c:pt idx="3110">
                  <c:v>855.20992350123913</c:v>
                </c:pt>
                <c:pt idx="3111">
                  <c:v>854.99342213400178</c:v>
                </c:pt>
                <c:pt idx="3112">
                  <c:v>854.84580756543085</c:v>
                </c:pt>
                <c:pt idx="3113">
                  <c:v>854.82612562295469</c:v>
                </c:pt>
                <c:pt idx="3114">
                  <c:v>854.72771591057415</c:v>
                </c:pt>
                <c:pt idx="3115">
                  <c:v>854.59978328447926</c:v>
                </c:pt>
                <c:pt idx="3116">
                  <c:v>854.5505784282891</c:v>
                </c:pt>
                <c:pt idx="3117">
                  <c:v>854.48169162962256</c:v>
                </c:pt>
                <c:pt idx="3118">
                  <c:v>854.42264580219421</c:v>
                </c:pt>
                <c:pt idx="3119">
                  <c:v>854.45216871590844</c:v>
                </c:pt>
                <c:pt idx="3120">
                  <c:v>854.46200968714652</c:v>
                </c:pt>
                <c:pt idx="3121">
                  <c:v>854.54073745705102</c:v>
                </c:pt>
                <c:pt idx="3122">
                  <c:v>854.51121454333679</c:v>
                </c:pt>
                <c:pt idx="3123">
                  <c:v>854.49153260086064</c:v>
                </c:pt>
                <c:pt idx="3124">
                  <c:v>854.36359997476586</c:v>
                </c:pt>
                <c:pt idx="3125">
                  <c:v>854.33407706105163</c:v>
                </c:pt>
                <c:pt idx="3126">
                  <c:v>854.28487220486136</c:v>
                </c:pt>
                <c:pt idx="3127">
                  <c:v>854.29471317609944</c:v>
                </c:pt>
                <c:pt idx="3128">
                  <c:v>854.21598540619493</c:v>
                </c:pt>
                <c:pt idx="3129">
                  <c:v>854.17662152124274</c:v>
                </c:pt>
                <c:pt idx="3130">
                  <c:v>854.20614443495685</c:v>
                </c:pt>
                <c:pt idx="3131">
                  <c:v>854.16678055000466</c:v>
                </c:pt>
                <c:pt idx="3132">
                  <c:v>854.13725763629054</c:v>
                </c:pt>
                <c:pt idx="3133">
                  <c:v>854.09789375133823</c:v>
                </c:pt>
                <c:pt idx="3134">
                  <c:v>854.04868889514796</c:v>
                </c:pt>
                <c:pt idx="3135">
                  <c:v>853.94043821152923</c:v>
                </c:pt>
                <c:pt idx="3136">
                  <c:v>853.90107432657703</c:v>
                </c:pt>
                <c:pt idx="3137">
                  <c:v>853.83218752791061</c:v>
                </c:pt>
                <c:pt idx="3138">
                  <c:v>853.85186947038665</c:v>
                </c:pt>
                <c:pt idx="3139">
                  <c:v>853.89123335533895</c:v>
                </c:pt>
                <c:pt idx="3140">
                  <c:v>853.85186947038665</c:v>
                </c:pt>
                <c:pt idx="3141">
                  <c:v>853.86171044162472</c:v>
                </c:pt>
                <c:pt idx="3142">
                  <c:v>853.88139238410076</c:v>
                </c:pt>
                <c:pt idx="3143">
                  <c:v>853.94043821152923</c:v>
                </c:pt>
                <c:pt idx="3144">
                  <c:v>853.91091529781511</c:v>
                </c:pt>
                <c:pt idx="3145">
                  <c:v>853.85186947038665</c:v>
                </c:pt>
                <c:pt idx="3146">
                  <c:v>853.92075626905319</c:v>
                </c:pt>
                <c:pt idx="3147">
                  <c:v>854.00932501019565</c:v>
                </c:pt>
                <c:pt idx="3148">
                  <c:v>854.05852986638604</c:v>
                </c:pt>
                <c:pt idx="3149">
                  <c:v>854.068370837624</c:v>
                </c:pt>
                <c:pt idx="3150">
                  <c:v>854.19630346371878</c:v>
                </c:pt>
                <c:pt idx="3151">
                  <c:v>854.23566734867109</c:v>
                </c:pt>
                <c:pt idx="3152">
                  <c:v>854.31439511857559</c:v>
                </c:pt>
                <c:pt idx="3153">
                  <c:v>854.49153260086064</c:v>
                </c:pt>
                <c:pt idx="3154">
                  <c:v>854.46200968714652</c:v>
                </c:pt>
                <c:pt idx="3155">
                  <c:v>854.6293061981936</c:v>
                </c:pt>
                <c:pt idx="3156">
                  <c:v>854.71787493933607</c:v>
                </c:pt>
                <c:pt idx="3157">
                  <c:v>854.75723882428838</c:v>
                </c:pt>
                <c:pt idx="3158">
                  <c:v>854.82612562295469</c:v>
                </c:pt>
                <c:pt idx="3159">
                  <c:v>854.76707979552646</c:v>
                </c:pt>
                <c:pt idx="3160">
                  <c:v>854.82612562295469</c:v>
                </c:pt>
                <c:pt idx="3161">
                  <c:v>854.74739785305019</c:v>
                </c:pt>
                <c:pt idx="3162">
                  <c:v>854.87533047914508</c:v>
                </c:pt>
                <c:pt idx="3163">
                  <c:v>855.07214990390628</c:v>
                </c:pt>
                <c:pt idx="3164">
                  <c:v>855.08199087514436</c:v>
                </c:pt>
                <c:pt idx="3165">
                  <c:v>855.11151378885847</c:v>
                </c:pt>
                <c:pt idx="3166">
                  <c:v>855.1016728176204</c:v>
                </c:pt>
                <c:pt idx="3167">
                  <c:v>854.93437630657343</c:v>
                </c:pt>
                <c:pt idx="3168">
                  <c:v>854.82612562295469</c:v>
                </c:pt>
                <c:pt idx="3169">
                  <c:v>854.75723882428838</c:v>
                </c:pt>
                <c:pt idx="3170">
                  <c:v>854.75723882428838</c:v>
                </c:pt>
                <c:pt idx="3171">
                  <c:v>854.89501242162123</c:v>
                </c:pt>
                <c:pt idx="3172">
                  <c:v>854.92453533533535</c:v>
                </c:pt>
                <c:pt idx="3173">
                  <c:v>854.97374019152562</c:v>
                </c:pt>
                <c:pt idx="3174">
                  <c:v>855.08199087514436</c:v>
                </c:pt>
                <c:pt idx="3175">
                  <c:v>855.1804005875249</c:v>
                </c:pt>
                <c:pt idx="3176">
                  <c:v>855.0623089326682</c:v>
                </c:pt>
                <c:pt idx="3177">
                  <c:v>855.03278601895408</c:v>
                </c:pt>
                <c:pt idx="3178">
                  <c:v>854.97374019152562</c:v>
                </c:pt>
                <c:pt idx="3179">
                  <c:v>854.96389922028754</c:v>
                </c:pt>
                <c:pt idx="3180">
                  <c:v>854.95405824904958</c:v>
                </c:pt>
                <c:pt idx="3181">
                  <c:v>854.91469436409727</c:v>
                </c:pt>
                <c:pt idx="3182">
                  <c:v>854.87533047914508</c:v>
                </c:pt>
                <c:pt idx="3183">
                  <c:v>854.70803396809799</c:v>
                </c:pt>
                <c:pt idx="3184">
                  <c:v>854.65882911190772</c:v>
                </c:pt>
                <c:pt idx="3185">
                  <c:v>854.58010134200322</c:v>
                </c:pt>
                <c:pt idx="3186">
                  <c:v>854.52105551457487</c:v>
                </c:pt>
                <c:pt idx="3187">
                  <c:v>854.41280483095625</c:v>
                </c:pt>
                <c:pt idx="3188">
                  <c:v>854.19630346371878</c:v>
                </c:pt>
                <c:pt idx="3189">
                  <c:v>854.11757569381427</c:v>
                </c:pt>
                <c:pt idx="3190">
                  <c:v>853.94043821152923</c:v>
                </c:pt>
                <c:pt idx="3191">
                  <c:v>853.83218752791061</c:v>
                </c:pt>
                <c:pt idx="3192">
                  <c:v>853.72393684429187</c:v>
                </c:pt>
                <c:pt idx="3193">
                  <c:v>853.58616324695902</c:v>
                </c:pt>
                <c:pt idx="3194">
                  <c:v>853.47791256334028</c:v>
                </c:pt>
                <c:pt idx="3195">
                  <c:v>853.41886673591205</c:v>
                </c:pt>
                <c:pt idx="3196">
                  <c:v>853.40902576467397</c:v>
                </c:pt>
                <c:pt idx="3197">
                  <c:v>853.41886673591205</c:v>
                </c:pt>
                <c:pt idx="3198">
                  <c:v>853.43854867838809</c:v>
                </c:pt>
                <c:pt idx="3199">
                  <c:v>853.49759450581644</c:v>
                </c:pt>
                <c:pt idx="3200">
                  <c:v>853.56648130448298</c:v>
                </c:pt>
                <c:pt idx="3201">
                  <c:v>853.59600421819709</c:v>
                </c:pt>
                <c:pt idx="3202">
                  <c:v>853.63536810314929</c:v>
                </c:pt>
                <c:pt idx="3203">
                  <c:v>853.65505004562556</c:v>
                </c:pt>
                <c:pt idx="3204">
                  <c:v>853.73377781552995</c:v>
                </c:pt>
                <c:pt idx="3205">
                  <c:v>853.77314170048226</c:v>
                </c:pt>
                <c:pt idx="3206">
                  <c:v>853.78298267172033</c:v>
                </c:pt>
                <c:pt idx="3207">
                  <c:v>853.81250558543445</c:v>
                </c:pt>
                <c:pt idx="3208">
                  <c:v>853.84202849914857</c:v>
                </c:pt>
                <c:pt idx="3209">
                  <c:v>853.82234655667253</c:v>
                </c:pt>
                <c:pt idx="3210">
                  <c:v>853.76330072924407</c:v>
                </c:pt>
                <c:pt idx="3211">
                  <c:v>853.73377781552995</c:v>
                </c:pt>
                <c:pt idx="3212">
                  <c:v>853.69441393057775</c:v>
                </c:pt>
                <c:pt idx="3213">
                  <c:v>853.65505004562556</c:v>
                </c:pt>
                <c:pt idx="3214">
                  <c:v>853.56648130448298</c:v>
                </c:pt>
                <c:pt idx="3215">
                  <c:v>853.53695839076875</c:v>
                </c:pt>
                <c:pt idx="3216">
                  <c:v>853.57632227572094</c:v>
                </c:pt>
                <c:pt idx="3217">
                  <c:v>853.61568616067314</c:v>
                </c:pt>
                <c:pt idx="3218">
                  <c:v>853.65505004562556</c:v>
                </c:pt>
                <c:pt idx="3219">
                  <c:v>853.72393684429187</c:v>
                </c:pt>
                <c:pt idx="3220">
                  <c:v>853.66489101686352</c:v>
                </c:pt>
                <c:pt idx="3221">
                  <c:v>853.74361878676802</c:v>
                </c:pt>
                <c:pt idx="3222">
                  <c:v>853.84202849914857</c:v>
                </c:pt>
                <c:pt idx="3223">
                  <c:v>853.96996112524346</c:v>
                </c:pt>
                <c:pt idx="3224">
                  <c:v>854.11757569381427</c:v>
                </c:pt>
                <c:pt idx="3225">
                  <c:v>854.17662152124274</c:v>
                </c:pt>
                <c:pt idx="3226">
                  <c:v>854.28487220486136</c:v>
                </c:pt>
                <c:pt idx="3227">
                  <c:v>854.37344094600394</c:v>
                </c:pt>
                <c:pt idx="3228">
                  <c:v>854.36359997476586</c:v>
                </c:pt>
                <c:pt idx="3229">
                  <c:v>854.45216871590844</c:v>
                </c:pt>
                <c:pt idx="3230">
                  <c:v>854.47185065838448</c:v>
                </c:pt>
                <c:pt idx="3231">
                  <c:v>854.53089648581295</c:v>
                </c:pt>
                <c:pt idx="3232">
                  <c:v>854.5505784282891</c:v>
                </c:pt>
                <c:pt idx="3233">
                  <c:v>854.58010134200322</c:v>
                </c:pt>
                <c:pt idx="3234">
                  <c:v>854.58994231324129</c:v>
                </c:pt>
                <c:pt idx="3235">
                  <c:v>854.63914716943168</c:v>
                </c:pt>
                <c:pt idx="3236">
                  <c:v>854.64898814066964</c:v>
                </c:pt>
                <c:pt idx="3237">
                  <c:v>854.73755688181211</c:v>
                </c:pt>
                <c:pt idx="3238">
                  <c:v>854.69819299685992</c:v>
                </c:pt>
                <c:pt idx="3239">
                  <c:v>854.67851105438388</c:v>
                </c:pt>
                <c:pt idx="3240">
                  <c:v>854.70803396809799</c:v>
                </c:pt>
                <c:pt idx="3241">
                  <c:v>854.67851105438388</c:v>
                </c:pt>
                <c:pt idx="3242">
                  <c:v>854.68835202562184</c:v>
                </c:pt>
                <c:pt idx="3243">
                  <c:v>854.6686700831458</c:v>
                </c:pt>
                <c:pt idx="3244">
                  <c:v>854.73755688181211</c:v>
                </c:pt>
                <c:pt idx="3245">
                  <c:v>854.69819299685992</c:v>
                </c:pt>
                <c:pt idx="3246">
                  <c:v>854.74739785305019</c:v>
                </c:pt>
                <c:pt idx="3247">
                  <c:v>854.7867617380025</c:v>
                </c:pt>
                <c:pt idx="3248">
                  <c:v>854.70803396809799</c:v>
                </c:pt>
                <c:pt idx="3249">
                  <c:v>854.69819299685992</c:v>
                </c:pt>
                <c:pt idx="3250">
                  <c:v>854.75723882428838</c:v>
                </c:pt>
                <c:pt idx="3251">
                  <c:v>854.865489507907</c:v>
                </c:pt>
                <c:pt idx="3252">
                  <c:v>854.87533047914508</c:v>
                </c:pt>
                <c:pt idx="3253">
                  <c:v>854.865489507907</c:v>
                </c:pt>
                <c:pt idx="3254">
                  <c:v>854.83596659419277</c:v>
                </c:pt>
                <c:pt idx="3255">
                  <c:v>854.83596659419277</c:v>
                </c:pt>
                <c:pt idx="3256">
                  <c:v>854.865489507907</c:v>
                </c:pt>
                <c:pt idx="3257">
                  <c:v>854.83596659419277</c:v>
                </c:pt>
                <c:pt idx="3258">
                  <c:v>854.80644368047865</c:v>
                </c:pt>
                <c:pt idx="3259">
                  <c:v>854.84580756543085</c:v>
                </c:pt>
                <c:pt idx="3260">
                  <c:v>854.84580756543085</c:v>
                </c:pt>
                <c:pt idx="3261">
                  <c:v>854.91469436409727</c:v>
                </c:pt>
                <c:pt idx="3262">
                  <c:v>854.90485339285931</c:v>
                </c:pt>
                <c:pt idx="3263">
                  <c:v>854.9442172778115</c:v>
                </c:pt>
                <c:pt idx="3264">
                  <c:v>854.865489507907</c:v>
                </c:pt>
                <c:pt idx="3265">
                  <c:v>854.93437630657343</c:v>
                </c:pt>
                <c:pt idx="3266">
                  <c:v>854.90485339285931</c:v>
                </c:pt>
                <c:pt idx="3267">
                  <c:v>854.93437630657343</c:v>
                </c:pt>
                <c:pt idx="3268">
                  <c:v>854.84580756543085</c:v>
                </c:pt>
                <c:pt idx="3269">
                  <c:v>854.84580756543085</c:v>
                </c:pt>
                <c:pt idx="3270">
                  <c:v>854.77692076676442</c:v>
                </c:pt>
                <c:pt idx="3271">
                  <c:v>854.72771591057415</c:v>
                </c:pt>
                <c:pt idx="3272">
                  <c:v>854.72771591057415</c:v>
                </c:pt>
                <c:pt idx="3273">
                  <c:v>854.68835202562184</c:v>
                </c:pt>
                <c:pt idx="3274">
                  <c:v>854.6686700831458</c:v>
                </c:pt>
                <c:pt idx="3275">
                  <c:v>854.6293061981936</c:v>
                </c:pt>
                <c:pt idx="3276">
                  <c:v>854.60962425571734</c:v>
                </c:pt>
                <c:pt idx="3277">
                  <c:v>854.51121454333679</c:v>
                </c:pt>
                <c:pt idx="3278">
                  <c:v>854.38328191724202</c:v>
                </c:pt>
                <c:pt idx="3279">
                  <c:v>854.36359997476586</c:v>
                </c:pt>
                <c:pt idx="3280">
                  <c:v>854.34391803228971</c:v>
                </c:pt>
                <c:pt idx="3281">
                  <c:v>854.38328191724202</c:v>
                </c:pt>
                <c:pt idx="3282">
                  <c:v>854.39312288848009</c:v>
                </c:pt>
                <c:pt idx="3283">
                  <c:v>854.36359997476586</c:v>
                </c:pt>
                <c:pt idx="3284">
                  <c:v>854.36359997476586</c:v>
                </c:pt>
                <c:pt idx="3285">
                  <c:v>854.43248677343229</c:v>
                </c:pt>
                <c:pt idx="3286">
                  <c:v>854.38328191724202</c:v>
                </c:pt>
                <c:pt idx="3287">
                  <c:v>854.38328191724202</c:v>
                </c:pt>
                <c:pt idx="3288">
                  <c:v>854.31439511857559</c:v>
                </c:pt>
                <c:pt idx="3289">
                  <c:v>854.30455414733751</c:v>
                </c:pt>
                <c:pt idx="3290">
                  <c:v>854.19630346371878</c:v>
                </c:pt>
                <c:pt idx="3291">
                  <c:v>854.18646249248081</c:v>
                </c:pt>
                <c:pt idx="3292">
                  <c:v>854.20614443495685</c:v>
                </c:pt>
                <c:pt idx="3293">
                  <c:v>854.21598540619493</c:v>
                </c:pt>
                <c:pt idx="3294">
                  <c:v>854.31439511857559</c:v>
                </c:pt>
                <c:pt idx="3295">
                  <c:v>854.32423608981367</c:v>
                </c:pt>
                <c:pt idx="3296">
                  <c:v>854.38328191724202</c:v>
                </c:pt>
                <c:pt idx="3297">
                  <c:v>854.46200968714652</c:v>
                </c:pt>
                <c:pt idx="3298">
                  <c:v>854.53089648581295</c:v>
                </c:pt>
                <c:pt idx="3299">
                  <c:v>854.58994231324129</c:v>
                </c:pt>
                <c:pt idx="3300">
                  <c:v>854.64898814066964</c:v>
                </c:pt>
                <c:pt idx="3301">
                  <c:v>854.80644368047865</c:v>
                </c:pt>
                <c:pt idx="3302">
                  <c:v>854.90485339285931</c:v>
                </c:pt>
                <c:pt idx="3303">
                  <c:v>855.25912835742952</c:v>
                </c:pt>
                <c:pt idx="3304">
                  <c:v>855.42642486847649</c:v>
                </c:pt>
                <c:pt idx="3305">
                  <c:v>856.0562470277124</c:v>
                </c:pt>
                <c:pt idx="3306">
                  <c:v>856.82384278428117</c:v>
                </c:pt>
                <c:pt idx="3307">
                  <c:v>857.15843580637522</c:v>
                </c:pt>
                <c:pt idx="3308">
                  <c:v>857.43398300104093</c:v>
                </c:pt>
                <c:pt idx="3309">
                  <c:v>857.54223368465966</c:v>
                </c:pt>
                <c:pt idx="3310">
                  <c:v>857.55207465589774</c:v>
                </c:pt>
                <c:pt idx="3311">
                  <c:v>857.63080242580224</c:v>
                </c:pt>
                <c:pt idx="3312">
                  <c:v>857.67016631075444</c:v>
                </c:pt>
                <c:pt idx="3313">
                  <c:v>857.60127951208801</c:v>
                </c:pt>
                <c:pt idx="3314">
                  <c:v>857.62096145456417</c:v>
                </c:pt>
                <c:pt idx="3315">
                  <c:v>857.64064339704032</c:v>
                </c:pt>
                <c:pt idx="3316">
                  <c:v>857.62096145456417</c:v>
                </c:pt>
                <c:pt idx="3317">
                  <c:v>857.60127951208801</c:v>
                </c:pt>
                <c:pt idx="3318">
                  <c:v>857.61112048332609</c:v>
                </c:pt>
                <c:pt idx="3319">
                  <c:v>857.48318785723131</c:v>
                </c:pt>
                <c:pt idx="3320">
                  <c:v>857.51271077094543</c:v>
                </c:pt>
                <c:pt idx="3321">
                  <c:v>857.55207465589774</c:v>
                </c:pt>
                <c:pt idx="3322">
                  <c:v>857.73905310942087</c:v>
                </c:pt>
                <c:pt idx="3323">
                  <c:v>857.79809893684921</c:v>
                </c:pt>
                <c:pt idx="3324">
                  <c:v>857.78825796561114</c:v>
                </c:pt>
                <c:pt idx="3325">
                  <c:v>857.83746282180152</c:v>
                </c:pt>
                <c:pt idx="3326">
                  <c:v>857.80793990808729</c:v>
                </c:pt>
                <c:pt idx="3327">
                  <c:v>857.73905310942087</c:v>
                </c:pt>
                <c:pt idx="3328">
                  <c:v>857.61112048332609</c:v>
                </c:pt>
                <c:pt idx="3329">
                  <c:v>857.54223368465966</c:v>
                </c:pt>
                <c:pt idx="3330">
                  <c:v>857.50286979970747</c:v>
                </c:pt>
                <c:pt idx="3331">
                  <c:v>857.32573231742231</c:v>
                </c:pt>
                <c:pt idx="3332">
                  <c:v>857.06002609399468</c:v>
                </c:pt>
                <c:pt idx="3333">
                  <c:v>856.81400181304309</c:v>
                </c:pt>
                <c:pt idx="3334">
                  <c:v>856.14481576885498</c:v>
                </c:pt>
                <c:pt idx="3335">
                  <c:v>855.76101789057066</c:v>
                </c:pt>
                <c:pt idx="3336">
                  <c:v>855.57403943704742</c:v>
                </c:pt>
                <c:pt idx="3337">
                  <c:v>855.15087767381078</c:v>
                </c:pt>
                <c:pt idx="3338">
                  <c:v>855.07214990390628</c:v>
                </c:pt>
                <c:pt idx="3339">
                  <c:v>855.22960544371517</c:v>
                </c:pt>
                <c:pt idx="3340">
                  <c:v>855.32801515609583</c:v>
                </c:pt>
                <c:pt idx="3341">
                  <c:v>855.71181303438027</c:v>
                </c:pt>
                <c:pt idx="3342">
                  <c:v>856.2137025675213</c:v>
                </c:pt>
                <c:pt idx="3343">
                  <c:v>856.59750044580585</c:v>
                </c:pt>
                <c:pt idx="3344">
                  <c:v>856.62702335951997</c:v>
                </c:pt>
                <c:pt idx="3345">
                  <c:v>856.75495598561474</c:v>
                </c:pt>
                <c:pt idx="3346">
                  <c:v>857.06002609399468</c:v>
                </c:pt>
                <c:pt idx="3347">
                  <c:v>857.27652746123204</c:v>
                </c:pt>
                <c:pt idx="3348">
                  <c:v>857.40446008732681</c:v>
                </c:pt>
                <c:pt idx="3349">
                  <c:v>857.55207465589774</c:v>
                </c:pt>
                <c:pt idx="3350">
                  <c:v>857.78825796561114</c:v>
                </c:pt>
                <c:pt idx="3351">
                  <c:v>858.03428224656273</c:v>
                </c:pt>
                <c:pt idx="3352">
                  <c:v>858.45744400979936</c:v>
                </c:pt>
                <c:pt idx="3353">
                  <c:v>858.70346829075095</c:v>
                </c:pt>
                <c:pt idx="3354">
                  <c:v>858.91012868675011</c:v>
                </c:pt>
                <c:pt idx="3355">
                  <c:v>859.04790228408297</c:v>
                </c:pt>
                <c:pt idx="3356">
                  <c:v>859.13647102522555</c:v>
                </c:pt>
                <c:pt idx="3357">
                  <c:v>859.29392656503455</c:v>
                </c:pt>
                <c:pt idx="3358">
                  <c:v>859.41201821989125</c:v>
                </c:pt>
                <c:pt idx="3359">
                  <c:v>859.39233627741521</c:v>
                </c:pt>
                <c:pt idx="3360">
                  <c:v>859.50058696103383</c:v>
                </c:pt>
                <c:pt idx="3361">
                  <c:v>859.50058696103383</c:v>
                </c:pt>
                <c:pt idx="3362">
                  <c:v>859.28408559379648</c:v>
                </c:pt>
                <c:pt idx="3363">
                  <c:v>859.06758422655923</c:v>
                </c:pt>
                <c:pt idx="3364">
                  <c:v>858.99869742789269</c:v>
                </c:pt>
                <c:pt idx="3365">
                  <c:v>859.03806131284489</c:v>
                </c:pt>
                <c:pt idx="3366">
                  <c:v>859.17583491017774</c:v>
                </c:pt>
                <c:pt idx="3367">
                  <c:v>859.12663005398747</c:v>
                </c:pt>
                <c:pt idx="3368">
                  <c:v>858.78219606065534</c:v>
                </c:pt>
                <c:pt idx="3369">
                  <c:v>858.49680789475156</c:v>
                </c:pt>
                <c:pt idx="3370">
                  <c:v>858.31967041246651</c:v>
                </c:pt>
                <c:pt idx="3371">
                  <c:v>858.2803065275142</c:v>
                </c:pt>
                <c:pt idx="3372">
                  <c:v>858.06380516027684</c:v>
                </c:pt>
                <c:pt idx="3373">
                  <c:v>858.03428224656273</c:v>
                </c:pt>
                <c:pt idx="3374">
                  <c:v>857.98507739037245</c:v>
                </c:pt>
                <c:pt idx="3375">
                  <c:v>858.06380516027684</c:v>
                </c:pt>
                <c:pt idx="3376">
                  <c:v>858.17205584389558</c:v>
                </c:pt>
                <c:pt idx="3377">
                  <c:v>858.15237390141942</c:v>
                </c:pt>
                <c:pt idx="3378">
                  <c:v>858.15237390141942</c:v>
                </c:pt>
                <c:pt idx="3379">
                  <c:v>858.29998846999035</c:v>
                </c:pt>
                <c:pt idx="3380">
                  <c:v>858.31967041246651</c:v>
                </c:pt>
                <c:pt idx="3381">
                  <c:v>858.41808012484705</c:v>
                </c:pt>
                <c:pt idx="3382">
                  <c:v>858.2803065275142</c:v>
                </c:pt>
                <c:pt idx="3383">
                  <c:v>858.26062458503816</c:v>
                </c:pt>
                <c:pt idx="3384">
                  <c:v>858.40823915360897</c:v>
                </c:pt>
                <c:pt idx="3385">
                  <c:v>858.41808012484705</c:v>
                </c:pt>
                <c:pt idx="3386">
                  <c:v>858.52633080846579</c:v>
                </c:pt>
                <c:pt idx="3387">
                  <c:v>858.53617177970386</c:v>
                </c:pt>
                <c:pt idx="3388">
                  <c:v>858.54601275094183</c:v>
                </c:pt>
                <c:pt idx="3389">
                  <c:v>858.63458149208441</c:v>
                </c:pt>
                <c:pt idx="3390">
                  <c:v>858.63458149208441</c:v>
                </c:pt>
                <c:pt idx="3391">
                  <c:v>858.62474052084644</c:v>
                </c:pt>
                <c:pt idx="3392">
                  <c:v>858.68378634827468</c:v>
                </c:pt>
                <c:pt idx="3393">
                  <c:v>858.69362731951287</c:v>
                </c:pt>
                <c:pt idx="3394">
                  <c:v>858.69362731951287</c:v>
                </c:pt>
                <c:pt idx="3395">
                  <c:v>858.51648983722771</c:v>
                </c:pt>
                <c:pt idx="3396">
                  <c:v>858.72315023322699</c:v>
                </c:pt>
                <c:pt idx="3397">
                  <c:v>858.50664886598963</c:v>
                </c:pt>
                <c:pt idx="3398">
                  <c:v>858.36887526865678</c:v>
                </c:pt>
                <c:pt idx="3399">
                  <c:v>858.37871623989486</c:v>
                </c:pt>
                <c:pt idx="3400">
                  <c:v>858.25078361380008</c:v>
                </c:pt>
                <c:pt idx="3401">
                  <c:v>858.22126070008596</c:v>
                </c:pt>
                <c:pt idx="3402">
                  <c:v>858.02444127532465</c:v>
                </c:pt>
                <c:pt idx="3403">
                  <c:v>857.97523641913438</c:v>
                </c:pt>
                <c:pt idx="3404">
                  <c:v>858.25078361380008</c:v>
                </c:pt>
                <c:pt idx="3405">
                  <c:v>858.34919332618074</c:v>
                </c:pt>
                <c:pt idx="3406">
                  <c:v>858.67394537703672</c:v>
                </c:pt>
                <c:pt idx="3407">
                  <c:v>858.85108285932188</c:v>
                </c:pt>
                <c:pt idx="3408">
                  <c:v>859.03806131284489</c:v>
                </c:pt>
                <c:pt idx="3409">
                  <c:v>859.17583491017774</c:v>
                </c:pt>
                <c:pt idx="3410">
                  <c:v>859.34313142122494</c:v>
                </c:pt>
                <c:pt idx="3411">
                  <c:v>859.53010987474795</c:v>
                </c:pt>
                <c:pt idx="3412">
                  <c:v>859.64820152960476</c:v>
                </c:pt>
                <c:pt idx="3413">
                  <c:v>859.88438483931827</c:v>
                </c:pt>
                <c:pt idx="3414">
                  <c:v>860.02215843665101</c:v>
                </c:pt>
                <c:pt idx="3415">
                  <c:v>860.00247649417497</c:v>
                </c:pt>
                <c:pt idx="3416">
                  <c:v>859.93358969550854</c:v>
                </c:pt>
                <c:pt idx="3417">
                  <c:v>859.81549804065185</c:v>
                </c:pt>
                <c:pt idx="3418">
                  <c:v>859.48090501855779</c:v>
                </c:pt>
                <c:pt idx="3419">
                  <c:v>859.28408559379648</c:v>
                </c:pt>
                <c:pt idx="3420">
                  <c:v>858.90028771551204</c:v>
                </c:pt>
                <c:pt idx="3421">
                  <c:v>858.74283217570314</c:v>
                </c:pt>
                <c:pt idx="3422">
                  <c:v>858.53617177970386</c:v>
                </c:pt>
                <c:pt idx="3423">
                  <c:v>858.32951138370458</c:v>
                </c:pt>
                <c:pt idx="3424">
                  <c:v>858.17205584389558</c:v>
                </c:pt>
                <c:pt idx="3425">
                  <c:v>857.97523641913438</c:v>
                </c:pt>
                <c:pt idx="3426">
                  <c:v>858.08348710275311</c:v>
                </c:pt>
                <c:pt idx="3427">
                  <c:v>858.13269195894338</c:v>
                </c:pt>
                <c:pt idx="3428">
                  <c:v>858.0441232178008</c:v>
                </c:pt>
                <c:pt idx="3429">
                  <c:v>857.81778087932537</c:v>
                </c:pt>
                <c:pt idx="3430">
                  <c:v>857.69968922446856</c:v>
                </c:pt>
                <c:pt idx="3431">
                  <c:v>857.82762185056345</c:v>
                </c:pt>
                <c:pt idx="3432">
                  <c:v>857.92603156294399</c:v>
                </c:pt>
                <c:pt idx="3433">
                  <c:v>857.8866676779918</c:v>
                </c:pt>
                <c:pt idx="3434">
                  <c:v>857.68000728199252</c:v>
                </c:pt>
                <c:pt idx="3435">
                  <c:v>857.58159756961197</c:v>
                </c:pt>
                <c:pt idx="3436">
                  <c:v>857.43398300104093</c:v>
                </c:pt>
                <c:pt idx="3437">
                  <c:v>857.26668648999396</c:v>
                </c:pt>
                <c:pt idx="3438">
                  <c:v>857.09938997894699</c:v>
                </c:pt>
                <c:pt idx="3439">
                  <c:v>856.84352472675732</c:v>
                </c:pt>
                <c:pt idx="3440">
                  <c:v>856.54829558961546</c:v>
                </c:pt>
                <c:pt idx="3441">
                  <c:v>856.36131713609234</c:v>
                </c:pt>
                <c:pt idx="3442">
                  <c:v>856.26290742371168</c:v>
                </c:pt>
                <c:pt idx="3443">
                  <c:v>856.54829558961546</c:v>
                </c:pt>
                <c:pt idx="3444">
                  <c:v>856.64670530199612</c:v>
                </c:pt>
                <c:pt idx="3445">
                  <c:v>856.74511501437678</c:v>
                </c:pt>
                <c:pt idx="3446">
                  <c:v>856.58765947456766</c:v>
                </c:pt>
                <c:pt idx="3447">
                  <c:v>856.28258936618784</c:v>
                </c:pt>
                <c:pt idx="3448">
                  <c:v>856.42036296352069</c:v>
                </c:pt>
                <c:pt idx="3449">
                  <c:v>856.7352740431387</c:v>
                </c:pt>
                <c:pt idx="3450">
                  <c:v>856.94193443913787</c:v>
                </c:pt>
                <c:pt idx="3451">
                  <c:v>856.99113929532825</c:v>
                </c:pt>
                <c:pt idx="3452">
                  <c:v>856.8927295829476</c:v>
                </c:pt>
                <c:pt idx="3453">
                  <c:v>856.7352740431387</c:v>
                </c:pt>
                <c:pt idx="3454">
                  <c:v>856.76479695685282</c:v>
                </c:pt>
                <c:pt idx="3455">
                  <c:v>856.45972684847288</c:v>
                </c:pt>
                <c:pt idx="3456">
                  <c:v>856.63686433075804</c:v>
                </c:pt>
                <c:pt idx="3457">
                  <c:v>856.82384278428117</c:v>
                </c:pt>
                <c:pt idx="3458">
                  <c:v>856.87304764047155</c:v>
                </c:pt>
                <c:pt idx="3459">
                  <c:v>856.93209346789979</c:v>
                </c:pt>
                <c:pt idx="3460">
                  <c:v>856.96161638161402</c:v>
                </c:pt>
                <c:pt idx="3461">
                  <c:v>857.10923095018495</c:v>
                </c:pt>
                <c:pt idx="3462">
                  <c:v>857.45366494351708</c:v>
                </c:pt>
                <c:pt idx="3463">
                  <c:v>857.65048436827828</c:v>
                </c:pt>
                <c:pt idx="3464">
                  <c:v>857.82762185056345</c:v>
                </c:pt>
                <c:pt idx="3465">
                  <c:v>857.93587253418207</c:v>
                </c:pt>
                <c:pt idx="3466">
                  <c:v>858.00475933284849</c:v>
                </c:pt>
                <c:pt idx="3467">
                  <c:v>858.03428224656273</c:v>
                </c:pt>
                <c:pt idx="3468">
                  <c:v>858.20157875760981</c:v>
                </c:pt>
                <c:pt idx="3469">
                  <c:v>858.27046555627624</c:v>
                </c:pt>
                <c:pt idx="3470">
                  <c:v>858.29014749875228</c:v>
                </c:pt>
                <c:pt idx="3471">
                  <c:v>858.29014749875228</c:v>
                </c:pt>
                <c:pt idx="3472">
                  <c:v>858.38855721113293</c:v>
                </c:pt>
                <c:pt idx="3473">
                  <c:v>858.58537663589425</c:v>
                </c:pt>
                <c:pt idx="3474">
                  <c:v>858.83140091684572</c:v>
                </c:pt>
                <c:pt idx="3475">
                  <c:v>859.06758422655923</c:v>
                </c:pt>
                <c:pt idx="3476">
                  <c:v>859.18567588141593</c:v>
                </c:pt>
                <c:pt idx="3477">
                  <c:v>859.25456268008236</c:v>
                </c:pt>
                <c:pt idx="3478">
                  <c:v>859.30376753627263</c:v>
                </c:pt>
                <c:pt idx="3479">
                  <c:v>859.12663005398747</c:v>
                </c:pt>
                <c:pt idx="3480">
                  <c:v>858.92981062922627</c:v>
                </c:pt>
                <c:pt idx="3481">
                  <c:v>858.82155994560765</c:v>
                </c:pt>
                <c:pt idx="3482">
                  <c:v>858.90028771551204</c:v>
                </c:pt>
                <c:pt idx="3483">
                  <c:v>859.05774325532116</c:v>
                </c:pt>
                <c:pt idx="3484">
                  <c:v>859.19551685265401</c:v>
                </c:pt>
                <c:pt idx="3485">
                  <c:v>859.10694811151143</c:v>
                </c:pt>
                <c:pt idx="3486">
                  <c:v>859.28408559379648</c:v>
                </c:pt>
                <c:pt idx="3487">
                  <c:v>859.33329044998686</c:v>
                </c:pt>
                <c:pt idx="3488">
                  <c:v>859.43170016236752</c:v>
                </c:pt>
                <c:pt idx="3489">
                  <c:v>859.64820152960476</c:v>
                </c:pt>
                <c:pt idx="3490">
                  <c:v>859.72692929950927</c:v>
                </c:pt>
                <c:pt idx="3491">
                  <c:v>859.88438483931827</c:v>
                </c:pt>
                <c:pt idx="3492">
                  <c:v>859.50058696103383</c:v>
                </c:pt>
                <c:pt idx="3493">
                  <c:v>859.07742519779731</c:v>
                </c:pt>
                <c:pt idx="3494">
                  <c:v>858.86092383055984</c:v>
                </c:pt>
                <c:pt idx="3495">
                  <c:v>858.82155994560765</c:v>
                </c:pt>
                <c:pt idx="3496">
                  <c:v>858.71330926198902</c:v>
                </c:pt>
                <c:pt idx="3497">
                  <c:v>858.63458149208441</c:v>
                </c:pt>
                <c:pt idx="3498">
                  <c:v>858.58537663589425</c:v>
                </c:pt>
                <c:pt idx="3499">
                  <c:v>858.37871623989486</c:v>
                </c:pt>
                <c:pt idx="3500">
                  <c:v>858.43776206732321</c:v>
                </c:pt>
                <c:pt idx="3501">
                  <c:v>858.39839818237101</c:v>
                </c:pt>
                <c:pt idx="3502">
                  <c:v>858.23110167132393</c:v>
                </c:pt>
                <c:pt idx="3503">
                  <c:v>858.40823915360897</c:v>
                </c:pt>
                <c:pt idx="3504">
                  <c:v>858.19173778637162</c:v>
                </c:pt>
                <c:pt idx="3505">
                  <c:v>857.99491836161053</c:v>
                </c:pt>
                <c:pt idx="3506">
                  <c:v>857.78825796561114</c:v>
                </c:pt>
                <c:pt idx="3507">
                  <c:v>857.79809893684921</c:v>
                </c:pt>
                <c:pt idx="3508">
                  <c:v>857.81778087932537</c:v>
                </c:pt>
                <c:pt idx="3509">
                  <c:v>857.8473037930396</c:v>
                </c:pt>
                <c:pt idx="3510">
                  <c:v>857.86698573551575</c:v>
                </c:pt>
                <c:pt idx="3511">
                  <c:v>857.90634962046795</c:v>
                </c:pt>
                <c:pt idx="3512">
                  <c:v>857.87682670675372</c:v>
                </c:pt>
                <c:pt idx="3513">
                  <c:v>857.83746282180152</c:v>
                </c:pt>
                <c:pt idx="3514">
                  <c:v>857.77841699437317</c:v>
                </c:pt>
                <c:pt idx="3515">
                  <c:v>857.42414202980285</c:v>
                </c:pt>
                <c:pt idx="3516">
                  <c:v>857.36509620237462</c:v>
                </c:pt>
                <c:pt idx="3517">
                  <c:v>857.32573231742231</c:v>
                </c:pt>
                <c:pt idx="3518">
                  <c:v>857.09938997894699</c:v>
                </c:pt>
                <c:pt idx="3519">
                  <c:v>857.02066220904237</c:v>
                </c:pt>
                <c:pt idx="3520">
                  <c:v>857.2076406625655</c:v>
                </c:pt>
                <c:pt idx="3521">
                  <c:v>856.96161638161402</c:v>
                </c:pt>
                <c:pt idx="3522">
                  <c:v>856.47940879094904</c:v>
                </c:pt>
                <c:pt idx="3523">
                  <c:v>856.06608799895048</c:v>
                </c:pt>
                <c:pt idx="3524">
                  <c:v>855.67244914942808</c:v>
                </c:pt>
                <c:pt idx="3525">
                  <c:v>855.53467555209522</c:v>
                </c:pt>
                <c:pt idx="3526">
                  <c:v>855.30833321361979</c:v>
                </c:pt>
                <c:pt idx="3527">
                  <c:v>855.21976447247721</c:v>
                </c:pt>
                <c:pt idx="3528">
                  <c:v>855.41658389723841</c:v>
                </c:pt>
                <c:pt idx="3529">
                  <c:v>855.77085886180862</c:v>
                </c:pt>
                <c:pt idx="3530">
                  <c:v>855.9381553728557</c:v>
                </c:pt>
                <c:pt idx="3531">
                  <c:v>856.46956781971096</c:v>
                </c:pt>
                <c:pt idx="3532">
                  <c:v>856.92225249666183</c:v>
                </c:pt>
                <c:pt idx="3533">
                  <c:v>857.17811774885138</c:v>
                </c:pt>
                <c:pt idx="3534">
                  <c:v>857.21748163380369</c:v>
                </c:pt>
                <c:pt idx="3535">
                  <c:v>857.18795872008945</c:v>
                </c:pt>
                <c:pt idx="3536">
                  <c:v>857.08954900770891</c:v>
                </c:pt>
                <c:pt idx="3537">
                  <c:v>856.62702335951997</c:v>
                </c:pt>
                <c:pt idx="3538">
                  <c:v>855.8987914879034</c:v>
                </c:pt>
                <c:pt idx="3539">
                  <c:v>855.35753806981006</c:v>
                </c:pt>
                <c:pt idx="3540">
                  <c:v>854.7867617380025</c:v>
                </c:pt>
                <c:pt idx="3541">
                  <c:v>854.43248677343229</c:v>
                </c:pt>
                <c:pt idx="3542">
                  <c:v>854.44232774467037</c:v>
                </c:pt>
                <c:pt idx="3543">
                  <c:v>854.54073745705102</c:v>
                </c:pt>
                <c:pt idx="3544">
                  <c:v>854.70803396809799</c:v>
                </c:pt>
                <c:pt idx="3545">
                  <c:v>854.76707979552646</c:v>
                </c:pt>
                <c:pt idx="3546">
                  <c:v>854.77692076676442</c:v>
                </c:pt>
                <c:pt idx="3547">
                  <c:v>854.81628465171673</c:v>
                </c:pt>
                <c:pt idx="3548">
                  <c:v>854.9442172778115</c:v>
                </c:pt>
                <c:pt idx="3549">
                  <c:v>854.95405824904958</c:v>
                </c:pt>
                <c:pt idx="3550">
                  <c:v>854.96389922028754</c:v>
                </c:pt>
                <c:pt idx="3551">
                  <c:v>854.91469436409727</c:v>
                </c:pt>
                <c:pt idx="3552">
                  <c:v>854.9442172778115</c:v>
                </c:pt>
                <c:pt idx="3553">
                  <c:v>854.95405824904958</c:v>
                </c:pt>
                <c:pt idx="3554">
                  <c:v>854.92453533533535</c:v>
                </c:pt>
                <c:pt idx="3555">
                  <c:v>855.03278601895408</c:v>
                </c:pt>
                <c:pt idx="3556">
                  <c:v>854.92453533533535</c:v>
                </c:pt>
                <c:pt idx="3557">
                  <c:v>854.97374019152562</c:v>
                </c:pt>
                <c:pt idx="3558">
                  <c:v>855.03278601895408</c:v>
                </c:pt>
                <c:pt idx="3559">
                  <c:v>855.03278601895408</c:v>
                </c:pt>
                <c:pt idx="3560">
                  <c:v>855.13119573133474</c:v>
                </c:pt>
                <c:pt idx="3561">
                  <c:v>855.24928738619144</c:v>
                </c:pt>
                <c:pt idx="3562">
                  <c:v>855.20008253000105</c:v>
                </c:pt>
                <c:pt idx="3563">
                  <c:v>855.14103670257271</c:v>
                </c:pt>
                <c:pt idx="3564">
                  <c:v>855.0623089326682</c:v>
                </c:pt>
                <c:pt idx="3565">
                  <c:v>854.9442172778115</c:v>
                </c:pt>
                <c:pt idx="3566">
                  <c:v>854.80644368047865</c:v>
                </c:pt>
                <c:pt idx="3567">
                  <c:v>854.64898814066964</c:v>
                </c:pt>
                <c:pt idx="3568">
                  <c:v>854.46200968714652</c:v>
                </c:pt>
                <c:pt idx="3569">
                  <c:v>854.44232774467037</c:v>
                </c:pt>
                <c:pt idx="3570">
                  <c:v>854.36359997476586</c:v>
                </c:pt>
                <c:pt idx="3571">
                  <c:v>854.44232774467037</c:v>
                </c:pt>
                <c:pt idx="3572">
                  <c:v>854.5505784282891</c:v>
                </c:pt>
                <c:pt idx="3573">
                  <c:v>854.60962425571734</c:v>
                </c:pt>
                <c:pt idx="3574">
                  <c:v>854.69819299685992</c:v>
                </c:pt>
                <c:pt idx="3575">
                  <c:v>854.6686700831458</c:v>
                </c:pt>
                <c:pt idx="3576">
                  <c:v>854.68835202562184</c:v>
                </c:pt>
                <c:pt idx="3577">
                  <c:v>854.60962425571734</c:v>
                </c:pt>
                <c:pt idx="3578">
                  <c:v>854.58010134200322</c:v>
                </c:pt>
                <c:pt idx="3579">
                  <c:v>854.50137357209871</c:v>
                </c:pt>
                <c:pt idx="3580">
                  <c:v>854.51121454333679</c:v>
                </c:pt>
                <c:pt idx="3581">
                  <c:v>854.53089648581295</c:v>
                </c:pt>
                <c:pt idx="3582">
                  <c:v>854.52105551457487</c:v>
                </c:pt>
                <c:pt idx="3583">
                  <c:v>854.51121454333679</c:v>
                </c:pt>
                <c:pt idx="3584">
                  <c:v>854.46200968714652</c:v>
                </c:pt>
                <c:pt idx="3585">
                  <c:v>854.46200968714652</c:v>
                </c:pt>
                <c:pt idx="3586">
                  <c:v>854.40296385971817</c:v>
                </c:pt>
                <c:pt idx="3587">
                  <c:v>854.35375900352778</c:v>
                </c:pt>
                <c:pt idx="3588">
                  <c:v>854.34391803228971</c:v>
                </c:pt>
                <c:pt idx="3589">
                  <c:v>854.28487220486136</c:v>
                </c:pt>
                <c:pt idx="3590">
                  <c:v>854.32423608981367</c:v>
                </c:pt>
                <c:pt idx="3591">
                  <c:v>854.44232774467037</c:v>
                </c:pt>
                <c:pt idx="3592">
                  <c:v>854.5505784282891</c:v>
                </c:pt>
                <c:pt idx="3593">
                  <c:v>854.54073745705102</c:v>
                </c:pt>
                <c:pt idx="3594">
                  <c:v>854.53089648581295</c:v>
                </c:pt>
                <c:pt idx="3595">
                  <c:v>854.61946522695541</c:v>
                </c:pt>
                <c:pt idx="3596">
                  <c:v>854.60962425571734</c:v>
                </c:pt>
                <c:pt idx="3597">
                  <c:v>854.71787493933607</c:v>
                </c:pt>
                <c:pt idx="3598">
                  <c:v>854.77692076676442</c:v>
                </c:pt>
                <c:pt idx="3599">
                  <c:v>854.75723882428838</c:v>
                </c:pt>
                <c:pt idx="3600">
                  <c:v>854.68835202562184</c:v>
                </c:pt>
                <c:pt idx="3601">
                  <c:v>854.57026037076514</c:v>
                </c:pt>
                <c:pt idx="3602">
                  <c:v>854.53089648581295</c:v>
                </c:pt>
                <c:pt idx="3603">
                  <c:v>854.45216871590844</c:v>
                </c:pt>
                <c:pt idx="3604">
                  <c:v>854.37344094600394</c:v>
                </c:pt>
                <c:pt idx="3605">
                  <c:v>854.27503123362339</c:v>
                </c:pt>
                <c:pt idx="3606">
                  <c:v>854.24550831990905</c:v>
                </c:pt>
                <c:pt idx="3607">
                  <c:v>854.24550831990905</c:v>
                </c:pt>
                <c:pt idx="3608">
                  <c:v>854.22582637743301</c:v>
                </c:pt>
                <c:pt idx="3609">
                  <c:v>854.22582637743301</c:v>
                </c:pt>
                <c:pt idx="3610">
                  <c:v>854.17662152124274</c:v>
                </c:pt>
                <c:pt idx="3611">
                  <c:v>854.17662152124274</c:v>
                </c:pt>
                <c:pt idx="3612">
                  <c:v>854.08805278010016</c:v>
                </c:pt>
                <c:pt idx="3613">
                  <c:v>854.01916598143373</c:v>
                </c:pt>
                <c:pt idx="3614">
                  <c:v>853.92075626905319</c:v>
                </c:pt>
                <c:pt idx="3615">
                  <c:v>853.96996112524346</c:v>
                </c:pt>
                <c:pt idx="3616">
                  <c:v>853.9896430677195</c:v>
                </c:pt>
                <c:pt idx="3617">
                  <c:v>854.04868889514796</c:v>
                </c:pt>
                <c:pt idx="3618">
                  <c:v>854.08805278010016</c:v>
                </c:pt>
                <c:pt idx="3619">
                  <c:v>853.99948403895758</c:v>
                </c:pt>
                <c:pt idx="3620">
                  <c:v>854.12741666505235</c:v>
                </c:pt>
                <c:pt idx="3621">
                  <c:v>854.31439511857559</c:v>
                </c:pt>
                <c:pt idx="3622">
                  <c:v>854.5505784282891</c:v>
                </c:pt>
                <c:pt idx="3623">
                  <c:v>855.1804005875249</c:v>
                </c:pt>
                <c:pt idx="3624">
                  <c:v>856.23338450999756</c:v>
                </c:pt>
                <c:pt idx="3625">
                  <c:v>857.11907192142303</c:v>
                </c:pt>
                <c:pt idx="3626">
                  <c:v>857.7292121381829</c:v>
                </c:pt>
                <c:pt idx="3627">
                  <c:v>858.22126070008596</c:v>
                </c:pt>
                <c:pt idx="3628">
                  <c:v>858.69362731951287</c:v>
                </c:pt>
                <c:pt idx="3629">
                  <c:v>858.83140091684572</c:v>
                </c:pt>
                <c:pt idx="3630">
                  <c:v>859.10694811151143</c:v>
                </c:pt>
                <c:pt idx="3631">
                  <c:v>859.3529723924629</c:v>
                </c:pt>
                <c:pt idx="3632">
                  <c:v>859.58915570217641</c:v>
                </c:pt>
                <c:pt idx="3633">
                  <c:v>859.6678834720808</c:v>
                </c:pt>
                <c:pt idx="3634">
                  <c:v>859.86470289684212</c:v>
                </c:pt>
                <c:pt idx="3635">
                  <c:v>860.08120426407947</c:v>
                </c:pt>
                <c:pt idx="3636">
                  <c:v>860.18945494769821</c:v>
                </c:pt>
                <c:pt idx="3637">
                  <c:v>860.5535708835065</c:v>
                </c:pt>
                <c:pt idx="3638">
                  <c:v>861.00625556045725</c:v>
                </c:pt>
                <c:pt idx="3639">
                  <c:v>861.21291595645653</c:v>
                </c:pt>
                <c:pt idx="3640">
                  <c:v>861.55734994978866</c:v>
                </c:pt>
                <c:pt idx="3641">
                  <c:v>861.72464646083563</c:v>
                </c:pt>
                <c:pt idx="3642">
                  <c:v>861.73448743207371</c:v>
                </c:pt>
                <c:pt idx="3643">
                  <c:v>861.65575966216932</c:v>
                </c:pt>
                <c:pt idx="3644">
                  <c:v>861.41957635245581</c:v>
                </c:pt>
                <c:pt idx="3645">
                  <c:v>861.56719092102674</c:v>
                </c:pt>
                <c:pt idx="3646">
                  <c:v>862.11828531035815</c:v>
                </c:pt>
                <c:pt idx="3647">
                  <c:v>862.44303736121412</c:v>
                </c:pt>
                <c:pt idx="3648">
                  <c:v>862.72842552711791</c:v>
                </c:pt>
                <c:pt idx="3649">
                  <c:v>862.93508592311719</c:v>
                </c:pt>
                <c:pt idx="3650">
                  <c:v>863.06301854921207</c:v>
                </c:pt>
                <c:pt idx="3651">
                  <c:v>863.11222340540235</c:v>
                </c:pt>
                <c:pt idx="3652">
                  <c:v>863.06301854921207</c:v>
                </c:pt>
                <c:pt idx="3653">
                  <c:v>862.74810746959417</c:v>
                </c:pt>
                <c:pt idx="3654">
                  <c:v>862.61033387226121</c:v>
                </c:pt>
                <c:pt idx="3655">
                  <c:v>862.72842552711791</c:v>
                </c:pt>
                <c:pt idx="3656">
                  <c:v>863.02365466425977</c:v>
                </c:pt>
                <c:pt idx="3657">
                  <c:v>863.27951991644943</c:v>
                </c:pt>
                <c:pt idx="3658">
                  <c:v>863.39761157130613</c:v>
                </c:pt>
                <c:pt idx="3659">
                  <c:v>863.50586225492486</c:v>
                </c:pt>
                <c:pt idx="3660">
                  <c:v>863.5255441974009</c:v>
                </c:pt>
                <c:pt idx="3661">
                  <c:v>863.5255441974009</c:v>
                </c:pt>
                <c:pt idx="3662">
                  <c:v>863.60427196730541</c:v>
                </c:pt>
                <c:pt idx="3663">
                  <c:v>863.33856574387767</c:v>
                </c:pt>
                <c:pt idx="3664">
                  <c:v>862.78747135454637</c:v>
                </c:pt>
                <c:pt idx="3665">
                  <c:v>862.5316061023567</c:v>
                </c:pt>
                <c:pt idx="3666">
                  <c:v>862.46271930369028</c:v>
                </c:pt>
                <c:pt idx="3667">
                  <c:v>862.3347866775955</c:v>
                </c:pt>
                <c:pt idx="3668">
                  <c:v>862.1773311377865</c:v>
                </c:pt>
                <c:pt idx="3669">
                  <c:v>862.02971656921568</c:v>
                </c:pt>
                <c:pt idx="3670">
                  <c:v>862.0198755979776</c:v>
                </c:pt>
                <c:pt idx="3671">
                  <c:v>861.84273811569244</c:v>
                </c:pt>
                <c:pt idx="3672">
                  <c:v>861.95098879931106</c:v>
                </c:pt>
                <c:pt idx="3673">
                  <c:v>862.09860336788199</c:v>
                </c:pt>
                <c:pt idx="3674">
                  <c:v>862.03955754045364</c:v>
                </c:pt>
                <c:pt idx="3675">
                  <c:v>862.0198755979776</c:v>
                </c:pt>
                <c:pt idx="3676">
                  <c:v>861.81321520197821</c:v>
                </c:pt>
                <c:pt idx="3677">
                  <c:v>861.73448743207371</c:v>
                </c:pt>
                <c:pt idx="3678">
                  <c:v>861.74432840331178</c:v>
                </c:pt>
                <c:pt idx="3679">
                  <c:v>861.65575966216932</c:v>
                </c:pt>
                <c:pt idx="3680">
                  <c:v>861.77385131702601</c:v>
                </c:pt>
                <c:pt idx="3681">
                  <c:v>861.65575966216932</c:v>
                </c:pt>
                <c:pt idx="3682">
                  <c:v>861.39005343874157</c:v>
                </c:pt>
                <c:pt idx="3683">
                  <c:v>860.96689167550494</c:v>
                </c:pt>
                <c:pt idx="3684">
                  <c:v>860.69134448083935</c:v>
                </c:pt>
                <c:pt idx="3685">
                  <c:v>860.46500214236391</c:v>
                </c:pt>
                <c:pt idx="3686">
                  <c:v>860.39611534369737</c:v>
                </c:pt>
                <c:pt idx="3687">
                  <c:v>860.32722854503106</c:v>
                </c:pt>
                <c:pt idx="3688">
                  <c:v>860.24850077512644</c:v>
                </c:pt>
                <c:pt idx="3689">
                  <c:v>860.24850077512644</c:v>
                </c:pt>
                <c:pt idx="3690">
                  <c:v>859.93358969550854</c:v>
                </c:pt>
                <c:pt idx="3691">
                  <c:v>859.39233627741521</c:v>
                </c:pt>
                <c:pt idx="3692">
                  <c:v>859.07742519779731</c:v>
                </c:pt>
                <c:pt idx="3693">
                  <c:v>858.87076480179792</c:v>
                </c:pt>
                <c:pt idx="3694">
                  <c:v>858.82155994560765</c:v>
                </c:pt>
                <c:pt idx="3695">
                  <c:v>858.83140091684572</c:v>
                </c:pt>
                <c:pt idx="3696">
                  <c:v>858.81171897436957</c:v>
                </c:pt>
                <c:pt idx="3697">
                  <c:v>858.80187800313149</c:v>
                </c:pt>
                <c:pt idx="3698">
                  <c:v>858.77235508941726</c:v>
                </c:pt>
                <c:pt idx="3699">
                  <c:v>858.880605773036</c:v>
                </c:pt>
                <c:pt idx="3700">
                  <c:v>858.96917451417858</c:v>
                </c:pt>
                <c:pt idx="3701">
                  <c:v>859.03806131284489</c:v>
                </c:pt>
                <c:pt idx="3702">
                  <c:v>859.2348807376062</c:v>
                </c:pt>
                <c:pt idx="3703">
                  <c:v>859.53010987474795</c:v>
                </c:pt>
                <c:pt idx="3704">
                  <c:v>859.835179983128</c:v>
                </c:pt>
                <c:pt idx="3705">
                  <c:v>860.15993203398386</c:v>
                </c:pt>
                <c:pt idx="3706">
                  <c:v>860.3862743724593</c:v>
                </c:pt>
                <c:pt idx="3707">
                  <c:v>860.75039030826758</c:v>
                </c:pt>
                <c:pt idx="3708">
                  <c:v>861.18339304274241</c:v>
                </c:pt>
                <c:pt idx="3709">
                  <c:v>861.59671383474085</c:v>
                </c:pt>
                <c:pt idx="3710">
                  <c:v>862.09860336788199</c:v>
                </c:pt>
                <c:pt idx="3711">
                  <c:v>862.61033387226121</c:v>
                </c:pt>
                <c:pt idx="3712">
                  <c:v>863.09254146292619</c:v>
                </c:pt>
                <c:pt idx="3713">
                  <c:v>863.54522613987706</c:v>
                </c:pt>
                <c:pt idx="3714">
                  <c:v>863.86997819073315</c:v>
                </c:pt>
                <c:pt idx="3715">
                  <c:v>864.14552538539874</c:v>
                </c:pt>
                <c:pt idx="3716">
                  <c:v>864.26361704025555</c:v>
                </c:pt>
                <c:pt idx="3717">
                  <c:v>864.30298092520775</c:v>
                </c:pt>
                <c:pt idx="3718">
                  <c:v>864.28329898273159</c:v>
                </c:pt>
                <c:pt idx="3719">
                  <c:v>864.29313995396967</c:v>
                </c:pt>
                <c:pt idx="3720">
                  <c:v>864.25377606901748</c:v>
                </c:pt>
                <c:pt idx="3721">
                  <c:v>864.29313995396967</c:v>
                </c:pt>
                <c:pt idx="3722">
                  <c:v>864.30298092520775</c:v>
                </c:pt>
                <c:pt idx="3723">
                  <c:v>864.37186772387417</c:v>
                </c:pt>
                <c:pt idx="3724">
                  <c:v>864.36202675263621</c:v>
                </c:pt>
                <c:pt idx="3725">
                  <c:v>864.37186772387417</c:v>
                </c:pt>
                <c:pt idx="3726">
                  <c:v>864.37186772387417</c:v>
                </c:pt>
                <c:pt idx="3727">
                  <c:v>864.38170869511225</c:v>
                </c:pt>
                <c:pt idx="3728">
                  <c:v>864.38170869511225</c:v>
                </c:pt>
                <c:pt idx="3729">
                  <c:v>864.38170869511225</c:v>
                </c:pt>
                <c:pt idx="3730">
                  <c:v>864.37186772387417</c:v>
                </c:pt>
                <c:pt idx="3731">
                  <c:v>864.37186772387417</c:v>
                </c:pt>
                <c:pt idx="3732">
                  <c:v>864.3226628676839</c:v>
                </c:pt>
                <c:pt idx="3733">
                  <c:v>864.36202675263621</c:v>
                </c:pt>
                <c:pt idx="3734">
                  <c:v>864.37186772387417</c:v>
                </c:pt>
                <c:pt idx="3735">
                  <c:v>864.37186772387417</c:v>
                </c:pt>
                <c:pt idx="3736">
                  <c:v>864.40139063758841</c:v>
                </c:pt>
                <c:pt idx="3737">
                  <c:v>864.39154966635033</c:v>
                </c:pt>
                <c:pt idx="3738">
                  <c:v>864.42107258006445</c:v>
                </c:pt>
                <c:pt idx="3739">
                  <c:v>864.41123160882648</c:v>
                </c:pt>
                <c:pt idx="3740">
                  <c:v>864.43091355130252</c:v>
                </c:pt>
                <c:pt idx="3741">
                  <c:v>864.40139063758841</c:v>
                </c:pt>
                <c:pt idx="3742">
                  <c:v>864.42107258006445</c:v>
                </c:pt>
                <c:pt idx="3743">
                  <c:v>864.42107258006445</c:v>
                </c:pt>
                <c:pt idx="3744">
                  <c:v>864.4407545225406</c:v>
                </c:pt>
                <c:pt idx="3745">
                  <c:v>864.43091355130252</c:v>
                </c:pt>
                <c:pt idx="3746">
                  <c:v>864.4407545225406</c:v>
                </c:pt>
                <c:pt idx="3747">
                  <c:v>864.43091355130252</c:v>
                </c:pt>
                <c:pt idx="3748">
                  <c:v>864.4407545225406</c:v>
                </c:pt>
                <c:pt idx="3749">
                  <c:v>864.40139063758841</c:v>
                </c:pt>
                <c:pt idx="3750">
                  <c:v>864.42107258006445</c:v>
                </c:pt>
                <c:pt idx="3751">
                  <c:v>864.43091355130252</c:v>
                </c:pt>
                <c:pt idx="3752">
                  <c:v>864.43091355130252</c:v>
                </c:pt>
                <c:pt idx="3753">
                  <c:v>864.45059549377868</c:v>
                </c:pt>
                <c:pt idx="3754">
                  <c:v>864.43091355130252</c:v>
                </c:pt>
                <c:pt idx="3755">
                  <c:v>864.4407545225406</c:v>
                </c:pt>
                <c:pt idx="3756">
                  <c:v>864.45059549377868</c:v>
                </c:pt>
                <c:pt idx="3757">
                  <c:v>864.4407545225406</c:v>
                </c:pt>
                <c:pt idx="3758">
                  <c:v>864.45059549377868</c:v>
                </c:pt>
                <c:pt idx="3759">
                  <c:v>864.42107258006445</c:v>
                </c:pt>
                <c:pt idx="3760">
                  <c:v>864.46043646501664</c:v>
                </c:pt>
                <c:pt idx="3761">
                  <c:v>864.46043646501664</c:v>
                </c:pt>
                <c:pt idx="3762">
                  <c:v>864.45059549377868</c:v>
                </c:pt>
                <c:pt idx="3763">
                  <c:v>864.43091355130252</c:v>
                </c:pt>
                <c:pt idx="3764">
                  <c:v>864.43091355130252</c:v>
                </c:pt>
                <c:pt idx="3765">
                  <c:v>864.45059549377868</c:v>
                </c:pt>
                <c:pt idx="3766">
                  <c:v>864.47027743625483</c:v>
                </c:pt>
                <c:pt idx="3767">
                  <c:v>864.46043646501664</c:v>
                </c:pt>
                <c:pt idx="3768">
                  <c:v>864.4407545225406</c:v>
                </c:pt>
                <c:pt idx="3769">
                  <c:v>864.49980034996906</c:v>
                </c:pt>
                <c:pt idx="3770">
                  <c:v>864.49980034996906</c:v>
                </c:pt>
                <c:pt idx="3771">
                  <c:v>864.48011840749291</c:v>
                </c:pt>
                <c:pt idx="3772">
                  <c:v>864.46043646501664</c:v>
                </c:pt>
                <c:pt idx="3773">
                  <c:v>864.46043646501664</c:v>
                </c:pt>
                <c:pt idx="3774">
                  <c:v>864.46043646501664</c:v>
                </c:pt>
                <c:pt idx="3775">
                  <c:v>864.49980034996906</c:v>
                </c:pt>
                <c:pt idx="3776">
                  <c:v>864.49980034996906</c:v>
                </c:pt>
                <c:pt idx="3777">
                  <c:v>864.50964132120703</c:v>
                </c:pt>
                <c:pt idx="3778">
                  <c:v>864.40139063758841</c:v>
                </c:pt>
                <c:pt idx="3779">
                  <c:v>864.37186772387417</c:v>
                </c:pt>
                <c:pt idx="3780">
                  <c:v>864.37186772387417</c:v>
                </c:pt>
                <c:pt idx="3781">
                  <c:v>864.31282189644583</c:v>
                </c:pt>
                <c:pt idx="3782">
                  <c:v>864.34234481015994</c:v>
                </c:pt>
                <c:pt idx="3783">
                  <c:v>864.39154966635033</c:v>
                </c:pt>
                <c:pt idx="3784">
                  <c:v>864.40139063758841</c:v>
                </c:pt>
                <c:pt idx="3785">
                  <c:v>864.36202675263621</c:v>
                </c:pt>
                <c:pt idx="3786">
                  <c:v>864.36202675263621</c:v>
                </c:pt>
                <c:pt idx="3787">
                  <c:v>864.29313995396967</c:v>
                </c:pt>
                <c:pt idx="3788">
                  <c:v>864.26361704025555</c:v>
                </c:pt>
                <c:pt idx="3789">
                  <c:v>864.28329898273159</c:v>
                </c:pt>
                <c:pt idx="3790">
                  <c:v>864.27345801149363</c:v>
                </c:pt>
                <c:pt idx="3791">
                  <c:v>864.21441218406517</c:v>
                </c:pt>
                <c:pt idx="3792">
                  <c:v>864.23409412654132</c:v>
                </c:pt>
                <c:pt idx="3793">
                  <c:v>864.23409412654132</c:v>
                </c:pt>
                <c:pt idx="3794">
                  <c:v>864.19473024158901</c:v>
                </c:pt>
                <c:pt idx="3795">
                  <c:v>864.18488927035105</c:v>
                </c:pt>
                <c:pt idx="3796">
                  <c:v>864.21441218406517</c:v>
                </c:pt>
                <c:pt idx="3797">
                  <c:v>864.17504829911297</c:v>
                </c:pt>
                <c:pt idx="3798">
                  <c:v>864.1652073278749</c:v>
                </c:pt>
                <c:pt idx="3799">
                  <c:v>864.17504829911297</c:v>
                </c:pt>
                <c:pt idx="3800">
                  <c:v>864.1652073278749</c:v>
                </c:pt>
                <c:pt idx="3801">
                  <c:v>864.13568441416078</c:v>
                </c:pt>
                <c:pt idx="3802">
                  <c:v>864.15536635663682</c:v>
                </c:pt>
                <c:pt idx="3803">
                  <c:v>864.1652073278749</c:v>
                </c:pt>
                <c:pt idx="3804">
                  <c:v>864.1652073278749</c:v>
                </c:pt>
                <c:pt idx="3805">
                  <c:v>864.15536635663682</c:v>
                </c:pt>
                <c:pt idx="3806">
                  <c:v>864.1652073278749</c:v>
                </c:pt>
                <c:pt idx="3807">
                  <c:v>864.21441218406517</c:v>
                </c:pt>
                <c:pt idx="3808">
                  <c:v>864.19473024158901</c:v>
                </c:pt>
                <c:pt idx="3809">
                  <c:v>864.23409412654132</c:v>
                </c:pt>
                <c:pt idx="3810">
                  <c:v>864.27345801149363</c:v>
                </c:pt>
                <c:pt idx="3811">
                  <c:v>864.28329898273159</c:v>
                </c:pt>
                <c:pt idx="3812">
                  <c:v>864.30298092520775</c:v>
                </c:pt>
                <c:pt idx="3813">
                  <c:v>864.33250383892187</c:v>
                </c:pt>
                <c:pt idx="3814">
                  <c:v>864.3226628676839</c:v>
                </c:pt>
                <c:pt idx="3815">
                  <c:v>864.31282189644583</c:v>
                </c:pt>
                <c:pt idx="3816">
                  <c:v>864.33250383892187</c:v>
                </c:pt>
                <c:pt idx="3817">
                  <c:v>864.30298092520775</c:v>
                </c:pt>
                <c:pt idx="3818">
                  <c:v>864.34234481015994</c:v>
                </c:pt>
                <c:pt idx="3819">
                  <c:v>864.29313995396967</c:v>
                </c:pt>
                <c:pt idx="3820">
                  <c:v>864.31282189644583</c:v>
                </c:pt>
                <c:pt idx="3821">
                  <c:v>864.31282189644583</c:v>
                </c:pt>
                <c:pt idx="3822">
                  <c:v>864.30298092520775</c:v>
                </c:pt>
                <c:pt idx="3823">
                  <c:v>864.30298092520775</c:v>
                </c:pt>
                <c:pt idx="3824">
                  <c:v>864.31282189644583</c:v>
                </c:pt>
                <c:pt idx="3825">
                  <c:v>864.27345801149363</c:v>
                </c:pt>
                <c:pt idx="3826">
                  <c:v>864.29313995396967</c:v>
                </c:pt>
                <c:pt idx="3827">
                  <c:v>864.3226628676839</c:v>
                </c:pt>
                <c:pt idx="3828">
                  <c:v>864.33250383892187</c:v>
                </c:pt>
                <c:pt idx="3829">
                  <c:v>864.3226628676839</c:v>
                </c:pt>
                <c:pt idx="3830">
                  <c:v>864.29313995396967</c:v>
                </c:pt>
                <c:pt idx="3831">
                  <c:v>864.28329898273159</c:v>
                </c:pt>
                <c:pt idx="3832">
                  <c:v>864.3226628676839</c:v>
                </c:pt>
                <c:pt idx="3833">
                  <c:v>864.3226628676839</c:v>
                </c:pt>
                <c:pt idx="3834">
                  <c:v>864.30298092520775</c:v>
                </c:pt>
                <c:pt idx="3835">
                  <c:v>864.3226628676839</c:v>
                </c:pt>
                <c:pt idx="3836">
                  <c:v>864.31282189644583</c:v>
                </c:pt>
                <c:pt idx="3837">
                  <c:v>864.33250383892187</c:v>
                </c:pt>
                <c:pt idx="3838">
                  <c:v>864.3226628676839</c:v>
                </c:pt>
                <c:pt idx="3839">
                  <c:v>864.33250383892187</c:v>
                </c:pt>
                <c:pt idx="3840">
                  <c:v>864.34234481015994</c:v>
                </c:pt>
                <c:pt idx="3841">
                  <c:v>864.34234481015994</c:v>
                </c:pt>
                <c:pt idx="3842">
                  <c:v>864.36202675263621</c:v>
                </c:pt>
                <c:pt idx="3843">
                  <c:v>864.3226628676839</c:v>
                </c:pt>
                <c:pt idx="3844">
                  <c:v>864.34234481015994</c:v>
                </c:pt>
                <c:pt idx="3845">
                  <c:v>864.39154966635033</c:v>
                </c:pt>
                <c:pt idx="3846">
                  <c:v>864.39154966635033</c:v>
                </c:pt>
                <c:pt idx="3847">
                  <c:v>864.41123160882648</c:v>
                </c:pt>
                <c:pt idx="3848">
                  <c:v>864.39154966635033</c:v>
                </c:pt>
                <c:pt idx="3849">
                  <c:v>864.40139063758841</c:v>
                </c:pt>
                <c:pt idx="3850">
                  <c:v>864.39154966635033</c:v>
                </c:pt>
                <c:pt idx="3851">
                  <c:v>864.42107258006445</c:v>
                </c:pt>
                <c:pt idx="3852">
                  <c:v>864.42107258006445</c:v>
                </c:pt>
                <c:pt idx="3853">
                  <c:v>864.42107258006445</c:v>
                </c:pt>
                <c:pt idx="3854">
                  <c:v>864.42107258006445</c:v>
                </c:pt>
                <c:pt idx="3855">
                  <c:v>864.4407545225406</c:v>
                </c:pt>
                <c:pt idx="3856">
                  <c:v>864.41123160882648</c:v>
                </c:pt>
                <c:pt idx="3857">
                  <c:v>864.40139063758841</c:v>
                </c:pt>
                <c:pt idx="3858">
                  <c:v>864.34234481015994</c:v>
                </c:pt>
                <c:pt idx="3859">
                  <c:v>864.3226628676839</c:v>
                </c:pt>
                <c:pt idx="3860">
                  <c:v>864.27345801149363</c:v>
                </c:pt>
                <c:pt idx="3861">
                  <c:v>864.27345801149363</c:v>
                </c:pt>
                <c:pt idx="3862">
                  <c:v>864.29313995396967</c:v>
                </c:pt>
                <c:pt idx="3863">
                  <c:v>864.28329898273159</c:v>
                </c:pt>
                <c:pt idx="3864">
                  <c:v>864.28329898273159</c:v>
                </c:pt>
                <c:pt idx="3865">
                  <c:v>864.28329898273159</c:v>
                </c:pt>
                <c:pt idx="3866">
                  <c:v>864.28329898273159</c:v>
                </c:pt>
                <c:pt idx="3867">
                  <c:v>864.28329898273159</c:v>
                </c:pt>
                <c:pt idx="3868">
                  <c:v>864.28329898273159</c:v>
                </c:pt>
                <c:pt idx="3869">
                  <c:v>864.27345801149363</c:v>
                </c:pt>
                <c:pt idx="3870">
                  <c:v>864.28329898273159</c:v>
                </c:pt>
                <c:pt idx="3871">
                  <c:v>864.27345801149363</c:v>
                </c:pt>
                <c:pt idx="3872">
                  <c:v>864.27345801149363</c:v>
                </c:pt>
                <c:pt idx="3873">
                  <c:v>864.27345801149363</c:v>
                </c:pt>
                <c:pt idx="3874">
                  <c:v>864.27345801149363</c:v>
                </c:pt>
                <c:pt idx="3875">
                  <c:v>864.28329898273159</c:v>
                </c:pt>
                <c:pt idx="3876">
                  <c:v>864.27345801149363</c:v>
                </c:pt>
                <c:pt idx="3877">
                  <c:v>864.26361704025555</c:v>
                </c:pt>
                <c:pt idx="3878">
                  <c:v>864.35218578139813</c:v>
                </c:pt>
                <c:pt idx="3879">
                  <c:v>864.35218578139813</c:v>
                </c:pt>
                <c:pt idx="3880">
                  <c:v>864.35218578139813</c:v>
                </c:pt>
                <c:pt idx="3881">
                  <c:v>864.3226628676839</c:v>
                </c:pt>
                <c:pt idx="3882">
                  <c:v>864.3226628676839</c:v>
                </c:pt>
                <c:pt idx="3883">
                  <c:v>864.31282189644583</c:v>
                </c:pt>
                <c:pt idx="3884">
                  <c:v>864.34234481015994</c:v>
                </c:pt>
                <c:pt idx="3885">
                  <c:v>864.34234481015994</c:v>
                </c:pt>
                <c:pt idx="3886">
                  <c:v>864.35218578139813</c:v>
                </c:pt>
                <c:pt idx="3887">
                  <c:v>864.35218578139813</c:v>
                </c:pt>
                <c:pt idx="3888">
                  <c:v>864.35218578139813</c:v>
                </c:pt>
                <c:pt idx="3889">
                  <c:v>864.35218578139813</c:v>
                </c:pt>
                <c:pt idx="3890">
                  <c:v>864.36202675263621</c:v>
                </c:pt>
                <c:pt idx="3891">
                  <c:v>864.37186772387417</c:v>
                </c:pt>
                <c:pt idx="3892">
                  <c:v>864.36202675263621</c:v>
                </c:pt>
                <c:pt idx="3893">
                  <c:v>864.38170869511225</c:v>
                </c:pt>
                <c:pt idx="3894">
                  <c:v>864.34234481015994</c:v>
                </c:pt>
                <c:pt idx="3895">
                  <c:v>864.37186772387417</c:v>
                </c:pt>
                <c:pt idx="3896">
                  <c:v>864.38170869511225</c:v>
                </c:pt>
                <c:pt idx="3897">
                  <c:v>864.33250383892187</c:v>
                </c:pt>
                <c:pt idx="3898">
                  <c:v>864.34234481015994</c:v>
                </c:pt>
                <c:pt idx="3899">
                  <c:v>864.33250383892187</c:v>
                </c:pt>
                <c:pt idx="3900">
                  <c:v>864.38170869511225</c:v>
                </c:pt>
                <c:pt idx="3901">
                  <c:v>864.40139063758841</c:v>
                </c:pt>
                <c:pt idx="3902">
                  <c:v>864.37186772387417</c:v>
                </c:pt>
                <c:pt idx="3903">
                  <c:v>864.38170869511225</c:v>
                </c:pt>
                <c:pt idx="3904">
                  <c:v>864.35218578139813</c:v>
                </c:pt>
                <c:pt idx="3905">
                  <c:v>864.39154966635033</c:v>
                </c:pt>
                <c:pt idx="3906">
                  <c:v>864.39154966635033</c:v>
                </c:pt>
                <c:pt idx="3907">
                  <c:v>864.35218578139813</c:v>
                </c:pt>
                <c:pt idx="3908">
                  <c:v>864.34234481015994</c:v>
                </c:pt>
                <c:pt idx="3909">
                  <c:v>864.36202675263621</c:v>
                </c:pt>
                <c:pt idx="3910">
                  <c:v>864.35218578139813</c:v>
                </c:pt>
                <c:pt idx="3911">
                  <c:v>864.36202675263621</c:v>
                </c:pt>
                <c:pt idx="3912">
                  <c:v>864.38170869511225</c:v>
                </c:pt>
                <c:pt idx="3913">
                  <c:v>864.37186772387417</c:v>
                </c:pt>
                <c:pt idx="3914">
                  <c:v>864.33250383892187</c:v>
                </c:pt>
                <c:pt idx="3915">
                  <c:v>864.3226628676839</c:v>
                </c:pt>
                <c:pt idx="3916">
                  <c:v>864.3226628676839</c:v>
                </c:pt>
                <c:pt idx="3917">
                  <c:v>864.35218578139813</c:v>
                </c:pt>
                <c:pt idx="3918">
                  <c:v>864.38170869511225</c:v>
                </c:pt>
                <c:pt idx="3919">
                  <c:v>864.39154966635033</c:v>
                </c:pt>
                <c:pt idx="3920">
                  <c:v>864.38170869511225</c:v>
                </c:pt>
                <c:pt idx="3921">
                  <c:v>864.38170869511225</c:v>
                </c:pt>
                <c:pt idx="3922">
                  <c:v>864.38170869511225</c:v>
                </c:pt>
                <c:pt idx="3923">
                  <c:v>864.39154966635033</c:v>
                </c:pt>
                <c:pt idx="3924">
                  <c:v>864.39154966635033</c:v>
                </c:pt>
                <c:pt idx="3925">
                  <c:v>864.37186772387417</c:v>
                </c:pt>
                <c:pt idx="3926">
                  <c:v>864.38170869511225</c:v>
                </c:pt>
                <c:pt idx="3927">
                  <c:v>864.37186772387417</c:v>
                </c:pt>
                <c:pt idx="3928">
                  <c:v>864.37186772387417</c:v>
                </c:pt>
                <c:pt idx="3929">
                  <c:v>864.36202675263621</c:v>
                </c:pt>
                <c:pt idx="3930">
                  <c:v>864.38170869511225</c:v>
                </c:pt>
                <c:pt idx="3931">
                  <c:v>864.38170869511225</c:v>
                </c:pt>
                <c:pt idx="3932">
                  <c:v>864.37186772387417</c:v>
                </c:pt>
                <c:pt idx="3933">
                  <c:v>864.36202675263621</c:v>
                </c:pt>
                <c:pt idx="3934">
                  <c:v>864.3226628676839</c:v>
                </c:pt>
                <c:pt idx="3935">
                  <c:v>864.34234481015994</c:v>
                </c:pt>
                <c:pt idx="3936">
                  <c:v>864.33250383892187</c:v>
                </c:pt>
                <c:pt idx="3937">
                  <c:v>864.3226628676839</c:v>
                </c:pt>
                <c:pt idx="3938">
                  <c:v>864.31282189644583</c:v>
                </c:pt>
                <c:pt idx="3939">
                  <c:v>864.33250383892187</c:v>
                </c:pt>
                <c:pt idx="3940">
                  <c:v>864.3226628676839</c:v>
                </c:pt>
                <c:pt idx="3941">
                  <c:v>864.31282189644583</c:v>
                </c:pt>
                <c:pt idx="3942">
                  <c:v>864.33250383892187</c:v>
                </c:pt>
                <c:pt idx="3943">
                  <c:v>864.30298092520775</c:v>
                </c:pt>
                <c:pt idx="3944">
                  <c:v>864.30298092520775</c:v>
                </c:pt>
                <c:pt idx="3945">
                  <c:v>864.34234481015994</c:v>
                </c:pt>
                <c:pt idx="3946">
                  <c:v>864.31282189644583</c:v>
                </c:pt>
                <c:pt idx="3947">
                  <c:v>864.33250383892187</c:v>
                </c:pt>
                <c:pt idx="3948">
                  <c:v>864.3226628676839</c:v>
                </c:pt>
                <c:pt idx="3949">
                  <c:v>864.3226628676839</c:v>
                </c:pt>
                <c:pt idx="3950">
                  <c:v>864.3226628676839</c:v>
                </c:pt>
                <c:pt idx="3951">
                  <c:v>864.31282189644583</c:v>
                </c:pt>
                <c:pt idx="3952">
                  <c:v>864.33250383892187</c:v>
                </c:pt>
                <c:pt idx="3953">
                  <c:v>864.31282189644583</c:v>
                </c:pt>
                <c:pt idx="3954">
                  <c:v>864.27345801149363</c:v>
                </c:pt>
                <c:pt idx="3955">
                  <c:v>864.30298092520775</c:v>
                </c:pt>
                <c:pt idx="3956">
                  <c:v>864.3226628676839</c:v>
                </c:pt>
                <c:pt idx="3957">
                  <c:v>864.29313995396967</c:v>
                </c:pt>
                <c:pt idx="3958">
                  <c:v>864.29313995396967</c:v>
                </c:pt>
                <c:pt idx="3959">
                  <c:v>864.28329898273159</c:v>
                </c:pt>
                <c:pt idx="3960">
                  <c:v>864.23409412654132</c:v>
                </c:pt>
                <c:pt idx="3961">
                  <c:v>864.22425315530336</c:v>
                </c:pt>
                <c:pt idx="3962">
                  <c:v>864.2439350977794</c:v>
                </c:pt>
                <c:pt idx="3963">
                  <c:v>864.28329898273159</c:v>
                </c:pt>
                <c:pt idx="3964">
                  <c:v>864.27345801149363</c:v>
                </c:pt>
                <c:pt idx="3965">
                  <c:v>864.27345801149363</c:v>
                </c:pt>
                <c:pt idx="3966">
                  <c:v>864.31282189644583</c:v>
                </c:pt>
                <c:pt idx="3967">
                  <c:v>864.29313995396967</c:v>
                </c:pt>
                <c:pt idx="3968">
                  <c:v>864.27345801149363</c:v>
                </c:pt>
                <c:pt idx="3969">
                  <c:v>864.26361704025555</c:v>
                </c:pt>
                <c:pt idx="3970">
                  <c:v>864.22425315530336</c:v>
                </c:pt>
                <c:pt idx="3971">
                  <c:v>864.23409412654132</c:v>
                </c:pt>
                <c:pt idx="3972">
                  <c:v>864.25377606901748</c:v>
                </c:pt>
                <c:pt idx="3973">
                  <c:v>864.25377606901748</c:v>
                </c:pt>
                <c:pt idx="3974">
                  <c:v>864.25377606901748</c:v>
                </c:pt>
                <c:pt idx="3975">
                  <c:v>864.26361704025555</c:v>
                </c:pt>
                <c:pt idx="3976">
                  <c:v>864.2439350977794</c:v>
                </c:pt>
                <c:pt idx="3977">
                  <c:v>864.27345801149363</c:v>
                </c:pt>
                <c:pt idx="3978">
                  <c:v>864.26361704025555</c:v>
                </c:pt>
                <c:pt idx="3979">
                  <c:v>864.29313995396967</c:v>
                </c:pt>
                <c:pt idx="3980">
                  <c:v>864.30298092520775</c:v>
                </c:pt>
                <c:pt idx="3981">
                  <c:v>864.27345801149363</c:v>
                </c:pt>
                <c:pt idx="3982">
                  <c:v>864.27345801149363</c:v>
                </c:pt>
                <c:pt idx="3983">
                  <c:v>864.25377606901748</c:v>
                </c:pt>
                <c:pt idx="3984">
                  <c:v>864.27345801149363</c:v>
                </c:pt>
                <c:pt idx="3985">
                  <c:v>864.2439350977794</c:v>
                </c:pt>
                <c:pt idx="3986">
                  <c:v>864.25377606901748</c:v>
                </c:pt>
                <c:pt idx="3987">
                  <c:v>864.30298092520775</c:v>
                </c:pt>
                <c:pt idx="3988">
                  <c:v>864.3226628676839</c:v>
                </c:pt>
                <c:pt idx="3989">
                  <c:v>864.33250383892187</c:v>
                </c:pt>
                <c:pt idx="3990">
                  <c:v>864.29313995396967</c:v>
                </c:pt>
                <c:pt idx="3991">
                  <c:v>864.27345801149363</c:v>
                </c:pt>
                <c:pt idx="3992">
                  <c:v>864.30298092520775</c:v>
                </c:pt>
                <c:pt idx="3993">
                  <c:v>864.33250383892187</c:v>
                </c:pt>
                <c:pt idx="3994">
                  <c:v>864.31282189644583</c:v>
                </c:pt>
                <c:pt idx="3995">
                  <c:v>864.29313995396967</c:v>
                </c:pt>
                <c:pt idx="3996">
                  <c:v>864.29313995396967</c:v>
                </c:pt>
                <c:pt idx="3997">
                  <c:v>864.34234481015994</c:v>
                </c:pt>
                <c:pt idx="3998">
                  <c:v>864.34234481015994</c:v>
                </c:pt>
                <c:pt idx="3999">
                  <c:v>864.35218578139813</c:v>
                </c:pt>
                <c:pt idx="4000">
                  <c:v>864.33250383892187</c:v>
                </c:pt>
                <c:pt idx="4001">
                  <c:v>864.34234481015994</c:v>
                </c:pt>
                <c:pt idx="4002">
                  <c:v>864.35218578139813</c:v>
                </c:pt>
                <c:pt idx="4003">
                  <c:v>864.35218578139813</c:v>
                </c:pt>
                <c:pt idx="4004">
                  <c:v>864.36202675263621</c:v>
                </c:pt>
                <c:pt idx="4005">
                  <c:v>864.35218578139813</c:v>
                </c:pt>
                <c:pt idx="4006">
                  <c:v>864.33250383892187</c:v>
                </c:pt>
                <c:pt idx="4007">
                  <c:v>864.34234481015994</c:v>
                </c:pt>
                <c:pt idx="4008">
                  <c:v>864.33250383892187</c:v>
                </c:pt>
                <c:pt idx="4009">
                  <c:v>864.34234481015994</c:v>
                </c:pt>
                <c:pt idx="4010">
                  <c:v>864.3226628676839</c:v>
                </c:pt>
                <c:pt idx="4011">
                  <c:v>864.36202675263621</c:v>
                </c:pt>
                <c:pt idx="4012">
                  <c:v>864.3226628676839</c:v>
                </c:pt>
                <c:pt idx="4013">
                  <c:v>864.29313995396967</c:v>
                </c:pt>
                <c:pt idx="4014">
                  <c:v>864.29313995396967</c:v>
                </c:pt>
                <c:pt idx="4015">
                  <c:v>864.29313995396967</c:v>
                </c:pt>
                <c:pt idx="4016">
                  <c:v>864.28329898273159</c:v>
                </c:pt>
                <c:pt idx="4017">
                  <c:v>864.28329898273159</c:v>
                </c:pt>
                <c:pt idx="4018">
                  <c:v>864.30298092520775</c:v>
                </c:pt>
                <c:pt idx="4019">
                  <c:v>864.30298092520775</c:v>
                </c:pt>
                <c:pt idx="4020">
                  <c:v>864.3226628676839</c:v>
                </c:pt>
                <c:pt idx="4021">
                  <c:v>864.36202675263621</c:v>
                </c:pt>
                <c:pt idx="4022">
                  <c:v>864.35218578139813</c:v>
                </c:pt>
                <c:pt idx="4023">
                  <c:v>864.34234481015994</c:v>
                </c:pt>
                <c:pt idx="4024">
                  <c:v>864.34234481015994</c:v>
                </c:pt>
                <c:pt idx="4025">
                  <c:v>864.33250383892187</c:v>
                </c:pt>
                <c:pt idx="4026">
                  <c:v>864.33250383892187</c:v>
                </c:pt>
                <c:pt idx="4027">
                  <c:v>864.3226628676839</c:v>
                </c:pt>
                <c:pt idx="4028">
                  <c:v>864.33250383892187</c:v>
                </c:pt>
                <c:pt idx="4029">
                  <c:v>864.34234481015994</c:v>
                </c:pt>
                <c:pt idx="4030">
                  <c:v>864.34234481015994</c:v>
                </c:pt>
                <c:pt idx="4031">
                  <c:v>864.35218578139813</c:v>
                </c:pt>
                <c:pt idx="4032">
                  <c:v>864.34234481015994</c:v>
                </c:pt>
                <c:pt idx="4033">
                  <c:v>864.34234481015994</c:v>
                </c:pt>
                <c:pt idx="4034">
                  <c:v>864.36202675263621</c:v>
                </c:pt>
                <c:pt idx="4035">
                  <c:v>864.36202675263621</c:v>
                </c:pt>
                <c:pt idx="4036">
                  <c:v>864.35218578139813</c:v>
                </c:pt>
                <c:pt idx="4037">
                  <c:v>864.37186772387417</c:v>
                </c:pt>
                <c:pt idx="4038">
                  <c:v>864.39154966635033</c:v>
                </c:pt>
                <c:pt idx="4039">
                  <c:v>864.36202675263621</c:v>
                </c:pt>
                <c:pt idx="4040">
                  <c:v>864.37186772387417</c:v>
                </c:pt>
                <c:pt idx="4041">
                  <c:v>864.35218578139813</c:v>
                </c:pt>
                <c:pt idx="4042">
                  <c:v>864.34234481015994</c:v>
                </c:pt>
                <c:pt idx="4043">
                  <c:v>864.35218578139813</c:v>
                </c:pt>
                <c:pt idx="4044">
                  <c:v>864.36202675263621</c:v>
                </c:pt>
                <c:pt idx="4045">
                  <c:v>864.33250383892187</c:v>
                </c:pt>
                <c:pt idx="4046">
                  <c:v>864.33250383892187</c:v>
                </c:pt>
                <c:pt idx="4047">
                  <c:v>864.30298092520775</c:v>
                </c:pt>
                <c:pt idx="4048">
                  <c:v>864.30298092520775</c:v>
                </c:pt>
                <c:pt idx="4049">
                  <c:v>864.27345801149363</c:v>
                </c:pt>
                <c:pt idx="4050">
                  <c:v>864.25377606901748</c:v>
                </c:pt>
                <c:pt idx="4051">
                  <c:v>864.23409412654132</c:v>
                </c:pt>
                <c:pt idx="4052">
                  <c:v>864.19473024158901</c:v>
                </c:pt>
                <c:pt idx="4053">
                  <c:v>864.13568441416078</c:v>
                </c:pt>
                <c:pt idx="4054">
                  <c:v>864.09632052920847</c:v>
                </c:pt>
                <c:pt idx="4055">
                  <c:v>864.11600247168462</c:v>
                </c:pt>
                <c:pt idx="4056">
                  <c:v>864.1258434429227</c:v>
                </c:pt>
                <c:pt idx="4057">
                  <c:v>864.11600247168462</c:v>
                </c:pt>
                <c:pt idx="4058">
                  <c:v>864.09632052920847</c:v>
                </c:pt>
                <c:pt idx="4059">
                  <c:v>864.10616150044655</c:v>
                </c:pt>
                <c:pt idx="4060">
                  <c:v>864.10616150044655</c:v>
                </c:pt>
                <c:pt idx="4061">
                  <c:v>864.14552538539874</c:v>
                </c:pt>
                <c:pt idx="4062">
                  <c:v>864.15536635663682</c:v>
                </c:pt>
                <c:pt idx="4063">
                  <c:v>864.17504829911297</c:v>
                </c:pt>
                <c:pt idx="4064">
                  <c:v>864.20457121282709</c:v>
                </c:pt>
                <c:pt idx="4065">
                  <c:v>864.21441218406517</c:v>
                </c:pt>
                <c:pt idx="4066">
                  <c:v>864.17504829911297</c:v>
                </c:pt>
                <c:pt idx="4067">
                  <c:v>864.17504829911297</c:v>
                </c:pt>
                <c:pt idx="4068">
                  <c:v>864.17504829911297</c:v>
                </c:pt>
                <c:pt idx="4069">
                  <c:v>864.1652073278749</c:v>
                </c:pt>
                <c:pt idx="4070">
                  <c:v>864.18488927035105</c:v>
                </c:pt>
                <c:pt idx="4071">
                  <c:v>864.1652073278749</c:v>
                </c:pt>
                <c:pt idx="4072">
                  <c:v>864.15536635663682</c:v>
                </c:pt>
                <c:pt idx="4073">
                  <c:v>864.18488927035105</c:v>
                </c:pt>
                <c:pt idx="4074">
                  <c:v>864.18488927035105</c:v>
                </c:pt>
                <c:pt idx="4075">
                  <c:v>864.17504829911297</c:v>
                </c:pt>
                <c:pt idx="4076">
                  <c:v>864.19473024158901</c:v>
                </c:pt>
                <c:pt idx="4077">
                  <c:v>864.19473024158901</c:v>
                </c:pt>
                <c:pt idx="4078">
                  <c:v>864.21441218406517</c:v>
                </c:pt>
                <c:pt idx="4079">
                  <c:v>864.17504829911297</c:v>
                </c:pt>
                <c:pt idx="4080">
                  <c:v>864.19473024158901</c:v>
                </c:pt>
                <c:pt idx="4081">
                  <c:v>864.21441218406517</c:v>
                </c:pt>
                <c:pt idx="4082">
                  <c:v>864.20457121282709</c:v>
                </c:pt>
                <c:pt idx="4083">
                  <c:v>864.20457121282709</c:v>
                </c:pt>
                <c:pt idx="4084">
                  <c:v>864.19473024158901</c:v>
                </c:pt>
                <c:pt idx="4085">
                  <c:v>864.19473024158901</c:v>
                </c:pt>
                <c:pt idx="4086">
                  <c:v>864.21441218406517</c:v>
                </c:pt>
                <c:pt idx="4087">
                  <c:v>864.20457121282709</c:v>
                </c:pt>
                <c:pt idx="4088">
                  <c:v>864.19473024158901</c:v>
                </c:pt>
                <c:pt idx="4089">
                  <c:v>864.18488927035105</c:v>
                </c:pt>
                <c:pt idx="4090">
                  <c:v>864.18488927035105</c:v>
                </c:pt>
                <c:pt idx="4091">
                  <c:v>864.1652073278749</c:v>
                </c:pt>
                <c:pt idx="4092">
                  <c:v>864.18488927035105</c:v>
                </c:pt>
                <c:pt idx="4093">
                  <c:v>864.18488927035105</c:v>
                </c:pt>
                <c:pt idx="4094">
                  <c:v>864.21441218406517</c:v>
                </c:pt>
                <c:pt idx="4095">
                  <c:v>864.20457121282709</c:v>
                </c:pt>
                <c:pt idx="4096">
                  <c:v>864.22425315530336</c:v>
                </c:pt>
                <c:pt idx="4097">
                  <c:v>864.25377606901748</c:v>
                </c:pt>
                <c:pt idx="4098">
                  <c:v>864.25377606901748</c:v>
                </c:pt>
                <c:pt idx="4099">
                  <c:v>864.2439350977794</c:v>
                </c:pt>
                <c:pt idx="4100">
                  <c:v>864.26361704025555</c:v>
                </c:pt>
                <c:pt idx="4101">
                  <c:v>864.27345801149363</c:v>
                </c:pt>
                <c:pt idx="4102">
                  <c:v>864.25377606901748</c:v>
                </c:pt>
                <c:pt idx="4103">
                  <c:v>864.28329898273159</c:v>
                </c:pt>
                <c:pt idx="4104">
                  <c:v>864.27345801149363</c:v>
                </c:pt>
                <c:pt idx="4105">
                  <c:v>864.27345801149363</c:v>
                </c:pt>
                <c:pt idx="4106">
                  <c:v>864.26361704025555</c:v>
                </c:pt>
                <c:pt idx="4107">
                  <c:v>864.25377606901748</c:v>
                </c:pt>
                <c:pt idx="4108">
                  <c:v>864.27345801149363</c:v>
                </c:pt>
                <c:pt idx="4109">
                  <c:v>864.26361704025555</c:v>
                </c:pt>
                <c:pt idx="4110">
                  <c:v>864.23409412654132</c:v>
                </c:pt>
                <c:pt idx="4111">
                  <c:v>864.21441218406517</c:v>
                </c:pt>
                <c:pt idx="4112">
                  <c:v>864.22425315530336</c:v>
                </c:pt>
                <c:pt idx="4113">
                  <c:v>864.2439350977794</c:v>
                </c:pt>
                <c:pt idx="4114">
                  <c:v>864.27345801149363</c:v>
                </c:pt>
                <c:pt idx="4115">
                  <c:v>864.21441218406517</c:v>
                </c:pt>
                <c:pt idx="4116">
                  <c:v>864.20457121282709</c:v>
                </c:pt>
                <c:pt idx="4117">
                  <c:v>864.20457121282709</c:v>
                </c:pt>
                <c:pt idx="4118">
                  <c:v>864.20457121282709</c:v>
                </c:pt>
                <c:pt idx="4119">
                  <c:v>864.23409412654132</c:v>
                </c:pt>
                <c:pt idx="4120">
                  <c:v>864.18488927035105</c:v>
                </c:pt>
                <c:pt idx="4121">
                  <c:v>864.21441218406517</c:v>
                </c:pt>
                <c:pt idx="4122">
                  <c:v>864.21441218406517</c:v>
                </c:pt>
                <c:pt idx="4123">
                  <c:v>864.23409412654132</c:v>
                </c:pt>
                <c:pt idx="4124">
                  <c:v>864.22425315530336</c:v>
                </c:pt>
                <c:pt idx="4125">
                  <c:v>864.23409412654132</c:v>
                </c:pt>
                <c:pt idx="4126">
                  <c:v>864.21441218406517</c:v>
                </c:pt>
                <c:pt idx="4127">
                  <c:v>864.22425315530336</c:v>
                </c:pt>
                <c:pt idx="4128">
                  <c:v>864.2439350977794</c:v>
                </c:pt>
                <c:pt idx="4129">
                  <c:v>864.21441218406517</c:v>
                </c:pt>
                <c:pt idx="4130">
                  <c:v>864.20457121282709</c:v>
                </c:pt>
                <c:pt idx="4131">
                  <c:v>864.19473024158901</c:v>
                </c:pt>
                <c:pt idx="4132">
                  <c:v>864.20457121282709</c:v>
                </c:pt>
                <c:pt idx="4133">
                  <c:v>864.22425315530336</c:v>
                </c:pt>
                <c:pt idx="4134">
                  <c:v>864.23409412654132</c:v>
                </c:pt>
                <c:pt idx="4135">
                  <c:v>864.23409412654132</c:v>
                </c:pt>
                <c:pt idx="4136">
                  <c:v>864.2439350977794</c:v>
                </c:pt>
                <c:pt idx="4137">
                  <c:v>864.26361704025555</c:v>
                </c:pt>
                <c:pt idx="4138">
                  <c:v>864.30298092520775</c:v>
                </c:pt>
                <c:pt idx="4139">
                  <c:v>864.30298092520775</c:v>
                </c:pt>
                <c:pt idx="4140">
                  <c:v>864.25377606901748</c:v>
                </c:pt>
                <c:pt idx="4141">
                  <c:v>864.19473024158901</c:v>
                </c:pt>
                <c:pt idx="4142">
                  <c:v>864.15536635663682</c:v>
                </c:pt>
                <c:pt idx="4143">
                  <c:v>864.1652073278749</c:v>
                </c:pt>
                <c:pt idx="4144">
                  <c:v>864.21441218406517</c:v>
                </c:pt>
                <c:pt idx="4145">
                  <c:v>864.22425315530336</c:v>
                </c:pt>
                <c:pt idx="4146">
                  <c:v>864.27345801149363</c:v>
                </c:pt>
                <c:pt idx="4147">
                  <c:v>864.2439350977794</c:v>
                </c:pt>
                <c:pt idx="4148">
                  <c:v>864.25377606901748</c:v>
                </c:pt>
                <c:pt idx="4149">
                  <c:v>864.23409412654132</c:v>
                </c:pt>
                <c:pt idx="4150">
                  <c:v>864.22425315530336</c:v>
                </c:pt>
                <c:pt idx="4151">
                  <c:v>864.23409412654132</c:v>
                </c:pt>
                <c:pt idx="4152">
                  <c:v>864.18488927035105</c:v>
                </c:pt>
                <c:pt idx="4153">
                  <c:v>864.17504829911297</c:v>
                </c:pt>
                <c:pt idx="4154">
                  <c:v>864.1652073278749</c:v>
                </c:pt>
                <c:pt idx="4155">
                  <c:v>864.19473024158901</c:v>
                </c:pt>
                <c:pt idx="4156">
                  <c:v>864.20457121282709</c:v>
                </c:pt>
                <c:pt idx="4157">
                  <c:v>864.2439350977794</c:v>
                </c:pt>
                <c:pt idx="4158">
                  <c:v>864.26361704025555</c:v>
                </c:pt>
                <c:pt idx="4159">
                  <c:v>864.25377606901748</c:v>
                </c:pt>
                <c:pt idx="4160">
                  <c:v>864.23409412654132</c:v>
                </c:pt>
                <c:pt idx="4161">
                  <c:v>864.26361704025555</c:v>
                </c:pt>
                <c:pt idx="4162">
                  <c:v>864.25377606901748</c:v>
                </c:pt>
                <c:pt idx="4163">
                  <c:v>864.27345801149363</c:v>
                </c:pt>
                <c:pt idx="4164">
                  <c:v>864.28329898273159</c:v>
                </c:pt>
                <c:pt idx="4165">
                  <c:v>864.30298092520775</c:v>
                </c:pt>
                <c:pt idx="4166">
                  <c:v>864.31282189644583</c:v>
                </c:pt>
                <c:pt idx="4167">
                  <c:v>864.30298092520775</c:v>
                </c:pt>
                <c:pt idx="4168">
                  <c:v>864.3226628676839</c:v>
                </c:pt>
                <c:pt idx="4169">
                  <c:v>864.33250383892187</c:v>
                </c:pt>
                <c:pt idx="4170">
                  <c:v>864.30298092520775</c:v>
                </c:pt>
                <c:pt idx="4171">
                  <c:v>864.31282189644583</c:v>
                </c:pt>
                <c:pt idx="4172">
                  <c:v>864.31282189644583</c:v>
                </c:pt>
                <c:pt idx="4173">
                  <c:v>864.31282189644583</c:v>
                </c:pt>
                <c:pt idx="4174">
                  <c:v>864.30298092520775</c:v>
                </c:pt>
                <c:pt idx="4175">
                  <c:v>864.29313995396967</c:v>
                </c:pt>
                <c:pt idx="4176">
                  <c:v>864.30298092520775</c:v>
                </c:pt>
                <c:pt idx="4177">
                  <c:v>864.29313995396967</c:v>
                </c:pt>
                <c:pt idx="4178">
                  <c:v>864.29313995396967</c:v>
                </c:pt>
                <c:pt idx="4179">
                  <c:v>864.30298092520775</c:v>
                </c:pt>
                <c:pt idx="4180">
                  <c:v>864.30298092520775</c:v>
                </c:pt>
                <c:pt idx="4181">
                  <c:v>864.31282189644583</c:v>
                </c:pt>
                <c:pt idx="4182">
                  <c:v>864.31282189644583</c:v>
                </c:pt>
                <c:pt idx="4183">
                  <c:v>864.30298092520775</c:v>
                </c:pt>
                <c:pt idx="4184">
                  <c:v>864.31282189644583</c:v>
                </c:pt>
                <c:pt idx="4185">
                  <c:v>864.27345801149363</c:v>
                </c:pt>
                <c:pt idx="4186">
                  <c:v>864.31282189644583</c:v>
                </c:pt>
                <c:pt idx="4187">
                  <c:v>864.30298092520775</c:v>
                </c:pt>
                <c:pt idx="4188">
                  <c:v>864.29313995396967</c:v>
                </c:pt>
                <c:pt idx="4189">
                  <c:v>864.30298092520775</c:v>
                </c:pt>
                <c:pt idx="4190">
                  <c:v>864.30298092520775</c:v>
                </c:pt>
                <c:pt idx="4191">
                  <c:v>864.29313995396967</c:v>
                </c:pt>
                <c:pt idx="4192">
                  <c:v>864.30298092520775</c:v>
                </c:pt>
                <c:pt idx="4193">
                  <c:v>864.30298092520775</c:v>
                </c:pt>
                <c:pt idx="4194">
                  <c:v>864.29313995396967</c:v>
                </c:pt>
                <c:pt idx="4195">
                  <c:v>864.29313995396967</c:v>
                </c:pt>
                <c:pt idx="4196">
                  <c:v>864.27345801149363</c:v>
                </c:pt>
                <c:pt idx="4197">
                  <c:v>864.3226628676839</c:v>
                </c:pt>
                <c:pt idx="4198">
                  <c:v>864.30298092520775</c:v>
                </c:pt>
                <c:pt idx="4199">
                  <c:v>864.26361704025555</c:v>
                </c:pt>
                <c:pt idx="4200">
                  <c:v>864.28329898273159</c:v>
                </c:pt>
                <c:pt idx="4201">
                  <c:v>864.31282189644583</c:v>
                </c:pt>
                <c:pt idx="4202">
                  <c:v>864.27345801149363</c:v>
                </c:pt>
                <c:pt idx="4203">
                  <c:v>864.27345801149363</c:v>
                </c:pt>
                <c:pt idx="4204">
                  <c:v>864.29313995396967</c:v>
                </c:pt>
                <c:pt idx="4205">
                  <c:v>864.28329898273159</c:v>
                </c:pt>
                <c:pt idx="4206">
                  <c:v>864.29313995396967</c:v>
                </c:pt>
                <c:pt idx="4207">
                  <c:v>864.29313995396967</c:v>
                </c:pt>
                <c:pt idx="4208">
                  <c:v>864.28329898273159</c:v>
                </c:pt>
                <c:pt idx="4209">
                  <c:v>864.28329898273159</c:v>
                </c:pt>
                <c:pt idx="4210">
                  <c:v>864.28329898273159</c:v>
                </c:pt>
                <c:pt idx="4211">
                  <c:v>864.30298092520775</c:v>
                </c:pt>
                <c:pt idx="4212">
                  <c:v>864.30298092520775</c:v>
                </c:pt>
                <c:pt idx="4213">
                  <c:v>864.31282189644583</c:v>
                </c:pt>
                <c:pt idx="4214">
                  <c:v>864.30298092520775</c:v>
                </c:pt>
                <c:pt idx="4215">
                  <c:v>864.29313995396967</c:v>
                </c:pt>
                <c:pt idx="4216">
                  <c:v>864.28329898273159</c:v>
                </c:pt>
                <c:pt idx="4217">
                  <c:v>864.30298092520775</c:v>
                </c:pt>
                <c:pt idx="4218">
                  <c:v>864.30298092520775</c:v>
                </c:pt>
                <c:pt idx="4219">
                  <c:v>864.3226628676839</c:v>
                </c:pt>
                <c:pt idx="4220">
                  <c:v>864.34234481015994</c:v>
                </c:pt>
                <c:pt idx="4221">
                  <c:v>864.35218578139813</c:v>
                </c:pt>
                <c:pt idx="4222">
                  <c:v>864.33250383892187</c:v>
                </c:pt>
                <c:pt idx="4223">
                  <c:v>864.33250383892187</c:v>
                </c:pt>
                <c:pt idx="4224">
                  <c:v>864.34234481015994</c:v>
                </c:pt>
                <c:pt idx="4225">
                  <c:v>864.34234481015994</c:v>
                </c:pt>
                <c:pt idx="4226">
                  <c:v>864.36202675263621</c:v>
                </c:pt>
                <c:pt idx="4227">
                  <c:v>864.36202675263621</c:v>
                </c:pt>
                <c:pt idx="4228">
                  <c:v>864.33250383892187</c:v>
                </c:pt>
                <c:pt idx="4229">
                  <c:v>864.30298092520775</c:v>
                </c:pt>
                <c:pt idx="4230">
                  <c:v>864.30298092520775</c:v>
                </c:pt>
                <c:pt idx="4231">
                  <c:v>864.28329898273159</c:v>
                </c:pt>
                <c:pt idx="4232">
                  <c:v>864.27345801149363</c:v>
                </c:pt>
                <c:pt idx="4233">
                  <c:v>864.23409412654132</c:v>
                </c:pt>
                <c:pt idx="4234">
                  <c:v>864.27345801149363</c:v>
                </c:pt>
                <c:pt idx="4235">
                  <c:v>864.27345801149363</c:v>
                </c:pt>
                <c:pt idx="4236">
                  <c:v>864.28329898273159</c:v>
                </c:pt>
                <c:pt idx="4237">
                  <c:v>864.29313995396967</c:v>
                </c:pt>
                <c:pt idx="4238">
                  <c:v>864.29313995396967</c:v>
                </c:pt>
                <c:pt idx="4239">
                  <c:v>864.29313995396967</c:v>
                </c:pt>
                <c:pt idx="4240">
                  <c:v>864.29313995396967</c:v>
                </c:pt>
                <c:pt idx="4241">
                  <c:v>864.27345801149363</c:v>
                </c:pt>
                <c:pt idx="4242">
                  <c:v>864.30298092520775</c:v>
                </c:pt>
                <c:pt idx="4243">
                  <c:v>864.30298092520775</c:v>
                </c:pt>
                <c:pt idx="4244">
                  <c:v>864.30298092520775</c:v>
                </c:pt>
                <c:pt idx="4245">
                  <c:v>864.30298092520775</c:v>
                </c:pt>
                <c:pt idx="4246">
                  <c:v>864.31282189644583</c:v>
                </c:pt>
                <c:pt idx="4247">
                  <c:v>864.27345801149363</c:v>
                </c:pt>
                <c:pt idx="4248">
                  <c:v>864.29313995396967</c:v>
                </c:pt>
                <c:pt idx="4249">
                  <c:v>864.29313995396967</c:v>
                </c:pt>
                <c:pt idx="4250">
                  <c:v>864.26361704025555</c:v>
                </c:pt>
                <c:pt idx="4251">
                  <c:v>864.26361704025555</c:v>
                </c:pt>
                <c:pt idx="4252">
                  <c:v>864.2439350977794</c:v>
                </c:pt>
                <c:pt idx="4253">
                  <c:v>864.25377606901748</c:v>
                </c:pt>
                <c:pt idx="4254">
                  <c:v>864.23409412654132</c:v>
                </c:pt>
                <c:pt idx="4255">
                  <c:v>864.22425315530336</c:v>
                </c:pt>
                <c:pt idx="4256">
                  <c:v>864.23409412654132</c:v>
                </c:pt>
                <c:pt idx="4257">
                  <c:v>864.22425315530336</c:v>
                </c:pt>
                <c:pt idx="4258">
                  <c:v>864.20457121282709</c:v>
                </c:pt>
                <c:pt idx="4259">
                  <c:v>864.21441218406517</c:v>
                </c:pt>
                <c:pt idx="4260">
                  <c:v>864.22425315530336</c:v>
                </c:pt>
                <c:pt idx="4261">
                  <c:v>864.25377606901748</c:v>
                </c:pt>
                <c:pt idx="4262">
                  <c:v>864.23409412654132</c:v>
                </c:pt>
                <c:pt idx="4263">
                  <c:v>864.23409412654132</c:v>
                </c:pt>
                <c:pt idx="4264">
                  <c:v>864.23409412654132</c:v>
                </c:pt>
                <c:pt idx="4265">
                  <c:v>864.26361704025555</c:v>
                </c:pt>
                <c:pt idx="4266">
                  <c:v>864.2439350977794</c:v>
                </c:pt>
                <c:pt idx="4267">
                  <c:v>864.2439350977794</c:v>
                </c:pt>
                <c:pt idx="4268">
                  <c:v>864.2439350977794</c:v>
                </c:pt>
                <c:pt idx="4269">
                  <c:v>864.26361704025555</c:v>
                </c:pt>
                <c:pt idx="4270">
                  <c:v>864.23409412654132</c:v>
                </c:pt>
                <c:pt idx="4271">
                  <c:v>864.23409412654132</c:v>
                </c:pt>
                <c:pt idx="4272">
                  <c:v>864.26361704025555</c:v>
                </c:pt>
                <c:pt idx="4273">
                  <c:v>864.2439350977794</c:v>
                </c:pt>
                <c:pt idx="4274">
                  <c:v>864.28329898273159</c:v>
                </c:pt>
                <c:pt idx="4275">
                  <c:v>864.28329898273159</c:v>
                </c:pt>
                <c:pt idx="4276">
                  <c:v>864.29313995396967</c:v>
                </c:pt>
                <c:pt idx="4277">
                  <c:v>864.30298092520775</c:v>
                </c:pt>
                <c:pt idx="4278">
                  <c:v>864.31282189644583</c:v>
                </c:pt>
                <c:pt idx="4279">
                  <c:v>864.3226628676839</c:v>
                </c:pt>
                <c:pt idx="4280">
                  <c:v>864.31282189644583</c:v>
                </c:pt>
                <c:pt idx="4281">
                  <c:v>864.29313995396967</c:v>
                </c:pt>
                <c:pt idx="4282">
                  <c:v>864.29313995396967</c:v>
                </c:pt>
                <c:pt idx="4283">
                  <c:v>864.30298092520775</c:v>
                </c:pt>
                <c:pt idx="4284">
                  <c:v>864.30298092520775</c:v>
                </c:pt>
                <c:pt idx="4285">
                  <c:v>864.29313995396967</c:v>
                </c:pt>
                <c:pt idx="4286">
                  <c:v>864.30298092520775</c:v>
                </c:pt>
                <c:pt idx="4287">
                  <c:v>864.30298092520775</c:v>
                </c:pt>
                <c:pt idx="4288">
                  <c:v>864.29313995396967</c:v>
                </c:pt>
                <c:pt idx="4289">
                  <c:v>864.28329898273159</c:v>
                </c:pt>
                <c:pt idx="4290">
                  <c:v>864.28329898273159</c:v>
                </c:pt>
                <c:pt idx="4291">
                  <c:v>864.29313995396967</c:v>
                </c:pt>
                <c:pt idx="4292">
                  <c:v>864.27345801149363</c:v>
                </c:pt>
                <c:pt idx="4293">
                  <c:v>864.27345801149363</c:v>
                </c:pt>
                <c:pt idx="4294">
                  <c:v>864.26361704025555</c:v>
                </c:pt>
                <c:pt idx="4295">
                  <c:v>864.2439350977794</c:v>
                </c:pt>
                <c:pt idx="4296">
                  <c:v>864.23409412654132</c:v>
                </c:pt>
                <c:pt idx="4297">
                  <c:v>864.25377606901748</c:v>
                </c:pt>
                <c:pt idx="4298">
                  <c:v>864.25377606901748</c:v>
                </c:pt>
                <c:pt idx="4299">
                  <c:v>864.20457121282709</c:v>
                </c:pt>
                <c:pt idx="4300">
                  <c:v>864.18488927035105</c:v>
                </c:pt>
                <c:pt idx="4301">
                  <c:v>864.14552538539874</c:v>
                </c:pt>
                <c:pt idx="4302">
                  <c:v>864.15536635663682</c:v>
                </c:pt>
                <c:pt idx="4303">
                  <c:v>864.17504829911297</c:v>
                </c:pt>
                <c:pt idx="4304">
                  <c:v>864.15536635663682</c:v>
                </c:pt>
                <c:pt idx="4305">
                  <c:v>864.14552538539874</c:v>
                </c:pt>
                <c:pt idx="4306">
                  <c:v>864.13568441416078</c:v>
                </c:pt>
                <c:pt idx="4307">
                  <c:v>864.14552538539874</c:v>
                </c:pt>
                <c:pt idx="4308">
                  <c:v>864.14552538539874</c:v>
                </c:pt>
                <c:pt idx="4309">
                  <c:v>864.18488927035105</c:v>
                </c:pt>
                <c:pt idx="4310">
                  <c:v>864.19473024158901</c:v>
                </c:pt>
                <c:pt idx="4311">
                  <c:v>864.18488927035105</c:v>
                </c:pt>
                <c:pt idx="4312">
                  <c:v>864.1652073278749</c:v>
                </c:pt>
                <c:pt idx="4313">
                  <c:v>864.20457121282709</c:v>
                </c:pt>
                <c:pt idx="4314">
                  <c:v>864.19473024158901</c:v>
                </c:pt>
                <c:pt idx="4315">
                  <c:v>864.19473024158901</c:v>
                </c:pt>
                <c:pt idx="4316">
                  <c:v>864.21441218406517</c:v>
                </c:pt>
                <c:pt idx="4317">
                  <c:v>864.22425315530336</c:v>
                </c:pt>
                <c:pt idx="4318">
                  <c:v>864.22425315530336</c:v>
                </c:pt>
                <c:pt idx="4319">
                  <c:v>864.21441218406517</c:v>
                </c:pt>
                <c:pt idx="4320">
                  <c:v>864.22425315530336</c:v>
                </c:pt>
                <c:pt idx="4321">
                  <c:v>864.22425315530336</c:v>
                </c:pt>
                <c:pt idx="4322">
                  <c:v>864.21441218406517</c:v>
                </c:pt>
                <c:pt idx="4323">
                  <c:v>864.27345801149363</c:v>
                </c:pt>
                <c:pt idx="4324">
                  <c:v>864.22425315530336</c:v>
                </c:pt>
                <c:pt idx="4325">
                  <c:v>864.27345801149363</c:v>
                </c:pt>
                <c:pt idx="4326">
                  <c:v>864.22425315530336</c:v>
                </c:pt>
                <c:pt idx="4327">
                  <c:v>864.22425315530336</c:v>
                </c:pt>
                <c:pt idx="4328">
                  <c:v>864.23409412654132</c:v>
                </c:pt>
                <c:pt idx="4329">
                  <c:v>864.2439350977794</c:v>
                </c:pt>
                <c:pt idx="4330">
                  <c:v>864.25377606901748</c:v>
                </c:pt>
                <c:pt idx="4331">
                  <c:v>864.28329898273159</c:v>
                </c:pt>
                <c:pt idx="4332">
                  <c:v>864.27345801149363</c:v>
                </c:pt>
                <c:pt idx="4333">
                  <c:v>864.28329898273159</c:v>
                </c:pt>
                <c:pt idx="4334">
                  <c:v>864.27345801149363</c:v>
                </c:pt>
                <c:pt idx="4335">
                  <c:v>864.27345801149363</c:v>
                </c:pt>
                <c:pt idx="4336">
                  <c:v>864.29313995396967</c:v>
                </c:pt>
                <c:pt idx="4337">
                  <c:v>864.30298092520775</c:v>
                </c:pt>
                <c:pt idx="4338">
                  <c:v>864.30298092520775</c:v>
                </c:pt>
                <c:pt idx="4339">
                  <c:v>864.28329898273159</c:v>
                </c:pt>
                <c:pt idx="4340">
                  <c:v>864.2439350977794</c:v>
                </c:pt>
                <c:pt idx="4341">
                  <c:v>864.23409412654132</c:v>
                </c:pt>
                <c:pt idx="4342">
                  <c:v>864.23409412654132</c:v>
                </c:pt>
                <c:pt idx="4343">
                  <c:v>864.27345801149363</c:v>
                </c:pt>
                <c:pt idx="4344">
                  <c:v>864.23409412654132</c:v>
                </c:pt>
                <c:pt idx="4345">
                  <c:v>864.23409412654132</c:v>
                </c:pt>
                <c:pt idx="4346">
                  <c:v>864.25377606901748</c:v>
                </c:pt>
                <c:pt idx="4347">
                  <c:v>864.26361704025555</c:v>
                </c:pt>
                <c:pt idx="4348">
                  <c:v>864.2439350977794</c:v>
                </c:pt>
                <c:pt idx="4349">
                  <c:v>864.25377606901748</c:v>
                </c:pt>
                <c:pt idx="4350">
                  <c:v>864.23409412654132</c:v>
                </c:pt>
                <c:pt idx="4351">
                  <c:v>864.23409412654132</c:v>
                </c:pt>
                <c:pt idx="4352">
                  <c:v>864.22425315530336</c:v>
                </c:pt>
                <c:pt idx="4353">
                  <c:v>864.23409412654132</c:v>
                </c:pt>
                <c:pt idx="4354">
                  <c:v>864.2439350977794</c:v>
                </c:pt>
                <c:pt idx="4355">
                  <c:v>864.23409412654132</c:v>
                </c:pt>
                <c:pt idx="4356">
                  <c:v>864.21441218406517</c:v>
                </c:pt>
                <c:pt idx="4357">
                  <c:v>864.21441218406517</c:v>
                </c:pt>
                <c:pt idx="4358">
                  <c:v>864.23409412654132</c:v>
                </c:pt>
                <c:pt idx="4359">
                  <c:v>864.21441218406517</c:v>
                </c:pt>
                <c:pt idx="4360">
                  <c:v>864.23409412654132</c:v>
                </c:pt>
                <c:pt idx="4361">
                  <c:v>864.21441218406517</c:v>
                </c:pt>
                <c:pt idx="4362">
                  <c:v>864.21441218406517</c:v>
                </c:pt>
                <c:pt idx="4363">
                  <c:v>864.22425315530336</c:v>
                </c:pt>
                <c:pt idx="4364">
                  <c:v>864.26361704025555</c:v>
                </c:pt>
                <c:pt idx="4365">
                  <c:v>864.28329898273159</c:v>
                </c:pt>
                <c:pt idx="4366">
                  <c:v>864.26361704025555</c:v>
                </c:pt>
                <c:pt idx="4367">
                  <c:v>864.25377606901748</c:v>
                </c:pt>
                <c:pt idx="4368">
                  <c:v>864.26361704025555</c:v>
                </c:pt>
                <c:pt idx="4369">
                  <c:v>864.30298092520775</c:v>
                </c:pt>
                <c:pt idx="4370">
                  <c:v>864.28329898273159</c:v>
                </c:pt>
                <c:pt idx="4371">
                  <c:v>864.29313995396967</c:v>
                </c:pt>
                <c:pt idx="4372">
                  <c:v>864.29313995396967</c:v>
                </c:pt>
                <c:pt idx="4373">
                  <c:v>864.31282189644583</c:v>
                </c:pt>
                <c:pt idx="4374">
                  <c:v>864.31282189644583</c:v>
                </c:pt>
                <c:pt idx="4375">
                  <c:v>864.31282189644583</c:v>
                </c:pt>
                <c:pt idx="4376">
                  <c:v>864.29313995396967</c:v>
                </c:pt>
                <c:pt idx="4377">
                  <c:v>864.27345801149363</c:v>
                </c:pt>
                <c:pt idx="4378">
                  <c:v>864.30298092520775</c:v>
                </c:pt>
                <c:pt idx="4379">
                  <c:v>864.31282189644583</c:v>
                </c:pt>
                <c:pt idx="4380">
                  <c:v>864.28329898273159</c:v>
                </c:pt>
                <c:pt idx="4381">
                  <c:v>864.28329898273159</c:v>
                </c:pt>
                <c:pt idx="4382">
                  <c:v>864.2439350977794</c:v>
                </c:pt>
                <c:pt idx="4383">
                  <c:v>864.21441218406517</c:v>
                </c:pt>
                <c:pt idx="4384">
                  <c:v>864.21441218406517</c:v>
                </c:pt>
                <c:pt idx="4385">
                  <c:v>864.18488927035105</c:v>
                </c:pt>
                <c:pt idx="4386">
                  <c:v>864.21441218406517</c:v>
                </c:pt>
                <c:pt idx="4387">
                  <c:v>864.19473024158901</c:v>
                </c:pt>
                <c:pt idx="4388">
                  <c:v>864.20457121282709</c:v>
                </c:pt>
                <c:pt idx="4389">
                  <c:v>864.19473024158901</c:v>
                </c:pt>
                <c:pt idx="4390">
                  <c:v>864.18488927035105</c:v>
                </c:pt>
                <c:pt idx="4391">
                  <c:v>864.1652073278749</c:v>
                </c:pt>
                <c:pt idx="4392">
                  <c:v>864.15536635663682</c:v>
                </c:pt>
                <c:pt idx="4393">
                  <c:v>864.18488927035105</c:v>
                </c:pt>
                <c:pt idx="4394">
                  <c:v>864.17504829911297</c:v>
                </c:pt>
                <c:pt idx="4395">
                  <c:v>864.20457121282709</c:v>
                </c:pt>
                <c:pt idx="4396">
                  <c:v>864.19473024158901</c:v>
                </c:pt>
                <c:pt idx="4397">
                  <c:v>864.20457121282709</c:v>
                </c:pt>
                <c:pt idx="4398">
                  <c:v>864.18488927035105</c:v>
                </c:pt>
                <c:pt idx="4399">
                  <c:v>864.22425315530336</c:v>
                </c:pt>
                <c:pt idx="4400">
                  <c:v>864.25377606901748</c:v>
                </c:pt>
                <c:pt idx="4401">
                  <c:v>864.2439350977794</c:v>
                </c:pt>
                <c:pt idx="4402">
                  <c:v>864.25377606901748</c:v>
                </c:pt>
                <c:pt idx="4403">
                  <c:v>864.25377606901748</c:v>
                </c:pt>
                <c:pt idx="4404">
                  <c:v>864.25377606901748</c:v>
                </c:pt>
                <c:pt idx="4405">
                  <c:v>864.2439350977794</c:v>
                </c:pt>
                <c:pt idx="4406">
                  <c:v>864.25377606901748</c:v>
                </c:pt>
                <c:pt idx="4407">
                  <c:v>864.27345801149363</c:v>
                </c:pt>
                <c:pt idx="4408">
                  <c:v>864.2439350977794</c:v>
                </c:pt>
                <c:pt idx="4409">
                  <c:v>864.2439350977794</c:v>
                </c:pt>
                <c:pt idx="4410">
                  <c:v>864.25377606901748</c:v>
                </c:pt>
                <c:pt idx="4411">
                  <c:v>864.22425315530336</c:v>
                </c:pt>
                <c:pt idx="4412">
                  <c:v>864.21441218406517</c:v>
                </c:pt>
                <c:pt idx="4413">
                  <c:v>864.19473024158901</c:v>
                </c:pt>
                <c:pt idx="4414">
                  <c:v>864.19473024158901</c:v>
                </c:pt>
                <c:pt idx="4415">
                  <c:v>864.17504829911297</c:v>
                </c:pt>
                <c:pt idx="4416">
                  <c:v>864.18488927035105</c:v>
                </c:pt>
                <c:pt idx="4417">
                  <c:v>864.20457121282709</c:v>
                </c:pt>
                <c:pt idx="4418">
                  <c:v>864.21441218406517</c:v>
                </c:pt>
                <c:pt idx="4419">
                  <c:v>864.21441218406517</c:v>
                </c:pt>
                <c:pt idx="4420">
                  <c:v>864.23409412654132</c:v>
                </c:pt>
                <c:pt idx="4421">
                  <c:v>864.23409412654132</c:v>
                </c:pt>
                <c:pt idx="4422">
                  <c:v>864.23409412654132</c:v>
                </c:pt>
                <c:pt idx="4423">
                  <c:v>864.22425315530336</c:v>
                </c:pt>
                <c:pt idx="4424">
                  <c:v>864.21441218406517</c:v>
                </c:pt>
                <c:pt idx="4425">
                  <c:v>864.22425315530336</c:v>
                </c:pt>
                <c:pt idx="4426">
                  <c:v>864.21441218406517</c:v>
                </c:pt>
                <c:pt idx="4427">
                  <c:v>864.19473024158901</c:v>
                </c:pt>
                <c:pt idx="4428">
                  <c:v>864.1652073278749</c:v>
                </c:pt>
                <c:pt idx="4429">
                  <c:v>864.19473024158901</c:v>
                </c:pt>
                <c:pt idx="4430">
                  <c:v>864.21441218406517</c:v>
                </c:pt>
                <c:pt idx="4431">
                  <c:v>864.17504829911297</c:v>
                </c:pt>
                <c:pt idx="4432">
                  <c:v>864.17504829911297</c:v>
                </c:pt>
                <c:pt idx="4433">
                  <c:v>864.19473024158901</c:v>
                </c:pt>
                <c:pt idx="4434">
                  <c:v>864.2439350977794</c:v>
                </c:pt>
                <c:pt idx="4435">
                  <c:v>864.26361704025555</c:v>
                </c:pt>
                <c:pt idx="4436">
                  <c:v>864.25377606901748</c:v>
                </c:pt>
                <c:pt idx="4437">
                  <c:v>864.2439350977794</c:v>
                </c:pt>
                <c:pt idx="4438">
                  <c:v>864.25377606901748</c:v>
                </c:pt>
                <c:pt idx="4439">
                  <c:v>864.26361704025555</c:v>
                </c:pt>
                <c:pt idx="4440">
                  <c:v>864.25377606901748</c:v>
                </c:pt>
                <c:pt idx="4441">
                  <c:v>864.25377606901748</c:v>
                </c:pt>
                <c:pt idx="4442">
                  <c:v>864.25377606901748</c:v>
                </c:pt>
                <c:pt idx="4443">
                  <c:v>864.27345801149363</c:v>
                </c:pt>
                <c:pt idx="4444">
                  <c:v>864.28329898273159</c:v>
                </c:pt>
                <c:pt idx="4445">
                  <c:v>864.31282189644583</c:v>
                </c:pt>
                <c:pt idx="4446">
                  <c:v>864.31282189644583</c:v>
                </c:pt>
                <c:pt idx="4447">
                  <c:v>864.34234481015994</c:v>
                </c:pt>
                <c:pt idx="4448">
                  <c:v>864.3226628676839</c:v>
                </c:pt>
                <c:pt idx="4449">
                  <c:v>864.3226628676839</c:v>
                </c:pt>
                <c:pt idx="4450">
                  <c:v>864.3226628676839</c:v>
                </c:pt>
                <c:pt idx="4451">
                  <c:v>864.30298092520775</c:v>
                </c:pt>
                <c:pt idx="4452">
                  <c:v>864.3226628676839</c:v>
                </c:pt>
                <c:pt idx="4453">
                  <c:v>864.31282189644583</c:v>
                </c:pt>
                <c:pt idx="4454">
                  <c:v>864.29313995396967</c:v>
                </c:pt>
                <c:pt idx="4455">
                  <c:v>864.27345801149363</c:v>
                </c:pt>
                <c:pt idx="4456">
                  <c:v>864.26361704025555</c:v>
                </c:pt>
                <c:pt idx="4457">
                  <c:v>864.25377606901748</c:v>
                </c:pt>
                <c:pt idx="4458">
                  <c:v>864.21441218406517</c:v>
                </c:pt>
                <c:pt idx="4459">
                  <c:v>864.22425315530336</c:v>
                </c:pt>
                <c:pt idx="4460">
                  <c:v>864.23409412654132</c:v>
                </c:pt>
                <c:pt idx="4461">
                  <c:v>864.26361704025555</c:v>
                </c:pt>
                <c:pt idx="4462">
                  <c:v>864.22425315530336</c:v>
                </c:pt>
                <c:pt idx="4463">
                  <c:v>864.15536635663682</c:v>
                </c:pt>
                <c:pt idx="4464">
                  <c:v>864.1652073278749</c:v>
                </c:pt>
                <c:pt idx="4465">
                  <c:v>864.13568441416078</c:v>
                </c:pt>
                <c:pt idx="4466">
                  <c:v>864.17504829911297</c:v>
                </c:pt>
                <c:pt idx="4467">
                  <c:v>864.13568441416078</c:v>
                </c:pt>
                <c:pt idx="4468">
                  <c:v>864.11600247168462</c:v>
                </c:pt>
                <c:pt idx="4469">
                  <c:v>864.1258434429227</c:v>
                </c:pt>
                <c:pt idx="4470">
                  <c:v>864.14552538539874</c:v>
                </c:pt>
                <c:pt idx="4471">
                  <c:v>864.09632052920847</c:v>
                </c:pt>
                <c:pt idx="4472">
                  <c:v>864.02743373054204</c:v>
                </c:pt>
                <c:pt idx="4473">
                  <c:v>864.06679761549424</c:v>
                </c:pt>
                <c:pt idx="4474">
                  <c:v>864.05695664425616</c:v>
                </c:pt>
                <c:pt idx="4475">
                  <c:v>864.09632052920847</c:v>
                </c:pt>
                <c:pt idx="4476">
                  <c:v>864.09632052920847</c:v>
                </c:pt>
                <c:pt idx="4477">
                  <c:v>864.07663858673232</c:v>
                </c:pt>
                <c:pt idx="4478">
                  <c:v>864.05695664425616</c:v>
                </c:pt>
                <c:pt idx="4479">
                  <c:v>864.03727470178012</c:v>
                </c:pt>
                <c:pt idx="4480">
                  <c:v>864.07663858673232</c:v>
                </c:pt>
                <c:pt idx="4481">
                  <c:v>864.0471156730182</c:v>
                </c:pt>
                <c:pt idx="4482">
                  <c:v>864.0471156730182</c:v>
                </c:pt>
                <c:pt idx="4483">
                  <c:v>864.0471156730182</c:v>
                </c:pt>
                <c:pt idx="4484">
                  <c:v>864.0471156730182</c:v>
                </c:pt>
                <c:pt idx="4485">
                  <c:v>864.0471156730182</c:v>
                </c:pt>
                <c:pt idx="4486">
                  <c:v>864.0471156730182</c:v>
                </c:pt>
                <c:pt idx="4487">
                  <c:v>864.03727470178012</c:v>
                </c:pt>
                <c:pt idx="4488">
                  <c:v>864.0471156730182</c:v>
                </c:pt>
                <c:pt idx="4489">
                  <c:v>864.0471156730182</c:v>
                </c:pt>
                <c:pt idx="4490">
                  <c:v>864.07663858673232</c:v>
                </c:pt>
                <c:pt idx="4491">
                  <c:v>864.06679761549424</c:v>
                </c:pt>
                <c:pt idx="4492">
                  <c:v>864.06679761549424</c:v>
                </c:pt>
                <c:pt idx="4493">
                  <c:v>864.10616150044655</c:v>
                </c:pt>
                <c:pt idx="4494">
                  <c:v>864.08647955797039</c:v>
                </c:pt>
                <c:pt idx="4495">
                  <c:v>864.0471156730182</c:v>
                </c:pt>
                <c:pt idx="4496">
                  <c:v>864.0471156730182</c:v>
                </c:pt>
                <c:pt idx="4497">
                  <c:v>864.05695664425616</c:v>
                </c:pt>
                <c:pt idx="4498">
                  <c:v>864.0471156730182</c:v>
                </c:pt>
                <c:pt idx="4499">
                  <c:v>864.03727470178012</c:v>
                </c:pt>
                <c:pt idx="4500">
                  <c:v>864.03727470178012</c:v>
                </c:pt>
                <c:pt idx="4501">
                  <c:v>863.99791081682793</c:v>
                </c:pt>
                <c:pt idx="4502">
                  <c:v>863.98806984558985</c:v>
                </c:pt>
                <c:pt idx="4503">
                  <c:v>863.94870596063754</c:v>
                </c:pt>
                <c:pt idx="4504">
                  <c:v>863.96838790311358</c:v>
                </c:pt>
                <c:pt idx="4505">
                  <c:v>863.96838790311358</c:v>
                </c:pt>
                <c:pt idx="4506">
                  <c:v>863.94870596063754</c:v>
                </c:pt>
                <c:pt idx="4507">
                  <c:v>863.94870596063754</c:v>
                </c:pt>
                <c:pt idx="4508">
                  <c:v>863.94870596063754</c:v>
                </c:pt>
                <c:pt idx="4509">
                  <c:v>863.95854693187562</c:v>
                </c:pt>
                <c:pt idx="4510">
                  <c:v>863.94870596063754</c:v>
                </c:pt>
                <c:pt idx="4511">
                  <c:v>863.94870596063754</c:v>
                </c:pt>
                <c:pt idx="4512">
                  <c:v>863.94870596063754</c:v>
                </c:pt>
                <c:pt idx="4513">
                  <c:v>863.95854693187562</c:v>
                </c:pt>
                <c:pt idx="4514">
                  <c:v>863.98806984558985</c:v>
                </c:pt>
                <c:pt idx="4515">
                  <c:v>863.97822887435177</c:v>
                </c:pt>
                <c:pt idx="4516">
                  <c:v>863.96838790311358</c:v>
                </c:pt>
                <c:pt idx="4517">
                  <c:v>863.98806984558985</c:v>
                </c:pt>
                <c:pt idx="4518">
                  <c:v>863.98806984558985</c:v>
                </c:pt>
                <c:pt idx="4519">
                  <c:v>864.007751788066</c:v>
                </c:pt>
                <c:pt idx="4520">
                  <c:v>864.007751788066</c:v>
                </c:pt>
                <c:pt idx="4521">
                  <c:v>864.01759275930397</c:v>
                </c:pt>
                <c:pt idx="4522">
                  <c:v>863.99791081682793</c:v>
                </c:pt>
                <c:pt idx="4523">
                  <c:v>864.007751788066</c:v>
                </c:pt>
                <c:pt idx="4524">
                  <c:v>864.06679761549424</c:v>
                </c:pt>
                <c:pt idx="4525">
                  <c:v>864.07663858673232</c:v>
                </c:pt>
                <c:pt idx="4526">
                  <c:v>864.06679761549424</c:v>
                </c:pt>
                <c:pt idx="4527">
                  <c:v>864.06679761549424</c:v>
                </c:pt>
                <c:pt idx="4528">
                  <c:v>864.09632052920847</c:v>
                </c:pt>
                <c:pt idx="4529">
                  <c:v>864.08647955797039</c:v>
                </c:pt>
                <c:pt idx="4530">
                  <c:v>864.05695664425616</c:v>
                </c:pt>
                <c:pt idx="4531">
                  <c:v>864.01759275930397</c:v>
                </c:pt>
                <c:pt idx="4532">
                  <c:v>863.99791081682793</c:v>
                </c:pt>
                <c:pt idx="4533">
                  <c:v>863.96838790311358</c:v>
                </c:pt>
                <c:pt idx="4534">
                  <c:v>863.95854693187562</c:v>
                </c:pt>
                <c:pt idx="4535">
                  <c:v>863.92902401816139</c:v>
                </c:pt>
                <c:pt idx="4536">
                  <c:v>863.93886498939946</c:v>
                </c:pt>
                <c:pt idx="4537">
                  <c:v>863.86013721949507</c:v>
                </c:pt>
                <c:pt idx="4538">
                  <c:v>863.82077333454276</c:v>
                </c:pt>
                <c:pt idx="4539">
                  <c:v>863.79125042082853</c:v>
                </c:pt>
                <c:pt idx="4540">
                  <c:v>863.76172750711441</c:v>
                </c:pt>
                <c:pt idx="4541">
                  <c:v>863.79125042082853</c:v>
                </c:pt>
                <c:pt idx="4542">
                  <c:v>863.8404552770188</c:v>
                </c:pt>
                <c:pt idx="4543">
                  <c:v>863.78140944959057</c:v>
                </c:pt>
                <c:pt idx="4544">
                  <c:v>863.82077333454276</c:v>
                </c:pt>
                <c:pt idx="4545">
                  <c:v>863.80109139206661</c:v>
                </c:pt>
                <c:pt idx="4546">
                  <c:v>863.76172750711441</c:v>
                </c:pt>
                <c:pt idx="4547">
                  <c:v>863.7322045934003</c:v>
                </c:pt>
                <c:pt idx="4548">
                  <c:v>863.76172750711441</c:v>
                </c:pt>
                <c:pt idx="4549">
                  <c:v>863.80109139206661</c:v>
                </c:pt>
                <c:pt idx="4550">
                  <c:v>863.83061430578073</c:v>
                </c:pt>
                <c:pt idx="4551">
                  <c:v>863.8404552770188</c:v>
                </c:pt>
                <c:pt idx="4552">
                  <c:v>863.81093236330469</c:v>
                </c:pt>
                <c:pt idx="4553">
                  <c:v>863.81093236330469</c:v>
                </c:pt>
                <c:pt idx="4554">
                  <c:v>863.8404552770188</c:v>
                </c:pt>
                <c:pt idx="4555">
                  <c:v>863.86013721949507</c:v>
                </c:pt>
                <c:pt idx="4556">
                  <c:v>863.87981916197111</c:v>
                </c:pt>
                <c:pt idx="4557">
                  <c:v>863.88966013320919</c:v>
                </c:pt>
                <c:pt idx="4558">
                  <c:v>863.91918304692342</c:v>
                </c:pt>
                <c:pt idx="4559">
                  <c:v>863.93886498939946</c:v>
                </c:pt>
                <c:pt idx="4560">
                  <c:v>863.95854693187562</c:v>
                </c:pt>
                <c:pt idx="4561">
                  <c:v>863.93886498939946</c:v>
                </c:pt>
                <c:pt idx="4562">
                  <c:v>863.91918304692342</c:v>
                </c:pt>
                <c:pt idx="4563">
                  <c:v>863.87981916197111</c:v>
                </c:pt>
                <c:pt idx="4564">
                  <c:v>863.91918304692342</c:v>
                </c:pt>
                <c:pt idx="4565">
                  <c:v>863.94870596063754</c:v>
                </c:pt>
                <c:pt idx="4566">
                  <c:v>863.91918304692342</c:v>
                </c:pt>
                <c:pt idx="4567">
                  <c:v>863.89950110444727</c:v>
                </c:pt>
                <c:pt idx="4568">
                  <c:v>863.91918304692342</c:v>
                </c:pt>
                <c:pt idx="4569">
                  <c:v>863.94870596063754</c:v>
                </c:pt>
                <c:pt idx="4570">
                  <c:v>863.92902401816139</c:v>
                </c:pt>
                <c:pt idx="4571">
                  <c:v>863.91918304692342</c:v>
                </c:pt>
                <c:pt idx="4572">
                  <c:v>863.92902401816139</c:v>
                </c:pt>
                <c:pt idx="4573">
                  <c:v>863.91918304692342</c:v>
                </c:pt>
                <c:pt idx="4574">
                  <c:v>863.94870596063754</c:v>
                </c:pt>
                <c:pt idx="4575">
                  <c:v>863.91918304692342</c:v>
                </c:pt>
                <c:pt idx="4576">
                  <c:v>863.93886498939946</c:v>
                </c:pt>
                <c:pt idx="4577">
                  <c:v>863.92902401816139</c:v>
                </c:pt>
                <c:pt idx="4578">
                  <c:v>863.88966013320919</c:v>
                </c:pt>
                <c:pt idx="4579">
                  <c:v>863.90934207568534</c:v>
                </c:pt>
                <c:pt idx="4580">
                  <c:v>863.90934207568534</c:v>
                </c:pt>
                <c:pt idx="4581">
                  <c:v>863.91918304692342</c:v>
                </c:pt>
                <c:pt idx="4582">
                  <c:v>863.91918304692342</c:v>
                </c:pt>
                <c:pt idx="4583">
                  <c:v>863.91918304692342</c:v>
                </c:pt>
                <c:pt idx="4584">
                  <c:v>863.93886498939946</c:v>
                </c:pt>
                <c:pt idx="4585">
                  <c:v>863.94870596063754</c:v>
                </c:pt>
                <c:pt idx="4586">
                  <c:v>863.95854693187562</c:v>
                </c:pt>
                <c:pt idx="4587">
                  <c:v>863.97822887435177</c:v>
                </c:pt>
                <c:pt idx="4588">
                  <c:v>863.97822887435177</c:v>
                </c:pt>
                <c:pt idx="4589">
                  <c:v>864.007751788066</c:v>
                </c:pt>
                <c:pt idx="4590">
                  <c:v>864.01759275930397</c:v>
                </c:pt>
                <c:pt idx="4591">
                  <c:v>864.01759275930397</c:v>
                </c:pt>
                <c:pt idx="4592">
                  <c:v>864.007751788066</c:v>
                </c:pt>
                <c:pt idx="4593">
                  <c:v>863.99791081682793</c:v>
                </c:pt>
                <c:pt idx="4594">
                  <c:v>864.02743373054204</c:v>
                </c:pt>
                <c:pt idx="4595">
                  <c:v>864.01759275930397</c:v>
                </c:pt>
                <c:pt idx="4596">
                  <c:v>864.01759275930397</c:v>
                </c:pt>
                <c:pt idx="4597">
                  <c:v>864.007751788066</c:v>
                </c:pt>
                <c:pt idx="4598">
                  <c:v>864.007751788066</c:v>
                </c:pt>
                <c:pt idx="4599">
                  <c:v>864.01759275930397</c:v>
                </c:pt>
                <c:pt idx="4600">
                  <c:v>864.007751788066</c:v>
                </c:pt>
                <c:pt idx="4601">
                  <c:v>864.007751788066</c:v>
                </c:pt>
                <c:pt idx="4602">
                  <c:v>864.02743373054204</c:v>
                </c:pt>
                <c:pt idx="4603">
                  <c:v>863.99791081682793</c:v>
                </c:pt>
                <c:pt idx="4604">
                  <c:v>864.007751788066</c:v>
                </c:pt>
                <c:pt idx="4605">
                  <c:v>864.02743373054204</c:v>
                </c:pt>
                <c:pt idx="4606">
                  <c:v>864.0471156730182</c:v>
                </c:pt>
                <c:pt idx="4607">
                  <c:v>864.01759275930397</c:v>
                </c:pt>
                <c:pt idx="4608">
                  <c:v>864.01759275930397</c:v>
                </c:pt>
                <c:pt idx="4609">
                  <c:v>864.03727470178012</c:v>
                </c:pt>
                <c:pt idx="4610">
                  <c:v>864.03727470178012</c:v>
                </c:pt>
                <c:pt idx="4611">
                  <c:v>864.03727470178012</c:v>
                </c:pt>
                <c:pt idx="4612">
                  <c:v>864.06679761549424</c:v>
                </c:pt>
                <c:pt idx="4613">
                  <c:v>864.05695664425616</c:v>
                </c:pt>
                <c:pt idx="4614">
                  <c:v>864.0471156730182</c:v>
                </c:pt>
                <c:pt idx="4615">
                  <c:v>864.05695664425616</c:v>
                </c:pt>
                <c:pt idx="4616">
                  <c:v>864.07663858673232</c:v>
                </c:pt>
                <c:pt idx="4617">
                  <c:v>864.05695664425616</c:v>
                </c:pt>
                <c:pt idx="4618">
                  <c:v>864.07663858673232</c:v>
                </c:pt>
                <c:pt idx="4619">
                  <c:v>864.06679761549424</c:v>
                </c:pt>
                <c:pt idx="4620">
                  <c:v>864.0471156730182</c:v>
                </c:pt>
                <c:pt idx="4621">
                  <c:v>864.0471156730182</c:v>
                </c:pt>
                <c:pt idx="4622">
                  <c:v>864.03727470178012</c:v>
                </c:pt>
                <c:pt idx="4623">
                  <c:v>864.0471156730182</c:v>
                </c:pt>
                <c:pt idx="4624">
                  <c:v>864.06679761549424</c:v>
                </c:pt>
                <c:pt idx="4625">
                  <c:v>864.0471156730182</c:v>
                </c:pt>
                <c:pt idx="4626">
                  <c:v>864.0471156730182</c:v>
                </c:pt>
                <c:pt idx="4627">
                  <c:v>864.06679761549424</c:v>
                </c:pt>
                <c:pt idx="4628">
                  <c:v>864.06679761549424</c:v>
                </c:pt>
                <c:pt idx="4629">
                  <c:v>864.10616150044655</c:v>
                </c:pt>
                <c:pt idx="4630">
                  <c:v>864.08647955797039</c:v>
                </c:pt>
                <c:pt idx="4631">
                  <c:v>864.06679761549424</c:v>
                </c:pt>
                <c:pt idx="4632">
                  <c:v>864.06679761549424</c:v>
                </c:pt>
                <c:pt idx="4633">
                  <c:v>864.03727470178012</c:v>
                </c:pt>
                <c:pt idx="4634">
                  <c:v>864.0471156730182</c:v>
                </c:pt>
                <c:pt idx="4635">
                  <c:v>864.03727470178012</c:v>
                </c:pt>
                <c:pt idx="4636">
                  <c:v>864.02743373054204</c:v>
                </c:pt>
                <c:pt idx="4637">
                  <c:v>864.03727470178012</c:v>
                </c:pt>
                <c:pt idx="4638">
                  <c:v>863.97822887435177</c:v>
                </c:pt>
                <c:pt idx="4639">
                  <c:v>863.96838790311358</c:v>
                </c:pt>
                <c:pt idx="4640">
                  <c:v>863.98806984558985</c:v>
                </c:pt>
                <c:pt idx="4641">
                  <c:v>863.96838790311358</c:v>
                </c:pt>
                <c:pt idx="4642">
                  <c:v>863.98806984558985</c:v>
                </c:pt>
                <c:pt idx="4643">
                  <c:v>863.97822887435177</c:v>
                </c:pt>
                <c:pt idx="4644">
                  <c:v>863.93886498939946</c:v>
                </c:pt>
                <c:pt idx="4645">
                  <c:v>863.95854693187562</c:v>
                </c:pt>
                <c:pt idx="4646">
                  <c:v>863.94870596063754</c:v>
                </c:pt>
                <c:pt idx="4647">
                  <c:v>863.90934207568534</c:v>
                </c:pt>
                <c:pt idx="4648">
                  <c:v>863.92902401816139</c:v>
                </c:pt>
                <c:pt idx="4649">
                  <c:v>863.89950110444727</c:v>
                </c:pt>
                <c:pt idx="4650">
                  <c:v>863.85029624825688</c:v>
                </c:pt>
                <c:pt idx="4651">
                  <c:v>863.82077333454276</c:v>
                </c:pt>
                <c:pt idx="4652">
                  <c:v>863.76172750711441</c:v>
                </c:pt>
                <c:pt idx="4653">
                  <c:v>863.74204556463826</c:v>
                </c:pt>
                <c:pt idx="4654">
                  <c:v>863.72236362216211</c:v>
                </c:pt>
                <c:pt idx="4655">
                  <c:v>863.70268167968595</c:v>
                </c:pt>
                <c:pt idx="4656">
                  <c:v>863.76172750711441</c:v>
                </c:pt>
                <c:pt idx="4657">
                  <c:v>863.74204556463826</c:v>
                </c:pt>
                <c:pt idx="4658">
                  <c:v>863.7322045934003</c:v>
                </c:pt>
                <c:pt idx="4659">
                  <c:v>863.75188653587634</c:v>
                </c:pt>
                <c:pt idx="4660">
                  <c:v>863.74204556463826</c:v>
                </c:pt>
                <c:pt idx="4661">
                  <c:v>863.74204556463826</c:v>
                </c:pt>
                <c:pt idx="4662">
                  <c:v>863.76172750711441</c:v>
                </c:pt>
                <c:pt idx="4663">
                  <c:v>863.74204556463826</c:v>
                </c:pt>
                <c:pt idx="4664">
                  <c:v>863.77156847835249</c:v>
                </c:pt>
                <c:pt idx="4665">
                  <c:v>863.74204556463826</c:v>
                </c:pt>
                <c:pt idx="4666">
                  <c:v>863.69284070844799</c:v>
                </c:pt>
                <c:pt idx="4667">
                  <c:v>863.67315876597183</c:v>
                </c:pt>
                <c:pt idx="4668">
                  <c:v>863.65347682349568</c:v>
                </c:pt>
                <c:pt idx="4669">
                  <c:v>863.58459002482925</c:v>
                </c:pt>
                <c:pt idx="4670">
                  <c:v>863.57474905359118</c:v>
                </c:pt>
                <c:pt idx="4671">
                  <c:v>863.57474905359118</c:v>
                </c:pt>
                <c:pt idx="4672">
                  <c:v>863.62395390978156</c:v>
                </c:pt>
                <c:pt idx="4673">
                  <c:v>863.64363585225772</c:v>
                </c:pt>
                <c:pt idx="4674">
                  <c:v>863.64363585225772</c:v>
                </c:pt>
                <c:pt idx="4675">
                  <c:v>863.67315876597183</c:v>
                </c:pt>
                <c:pt idx="4676">
                  <c:v>863.64363585225772</c:v>
                </c:pt>
                <c:pt idx="4677">
                  <c:v>863.60427196730541</c:v>
                </c:pt>
                <c:pt idx="4678">
                  <c:v>863.5649080823531</c:v>
                </c:pt>
                <c:pt idx="4679">
                  <c:v>863.54522613987706</c:v>
                </c:pt>
                <c:pt idx="4680">
                  <c:v>863.5649080823531</c:v>
                </c:pt>
                <c:pt idx="4681">
                  <c:v>863.54522613987706</c:v>
                </c:pt>
                <c:pt idx="4682">
                  <c:v>863.53538516863898</c:v>
                </c:pt>
                <c:pt idx="4683">
                  <c:v>863.62395390978156</c:v>
                </c:pt>
                <c:pt idx="4684">
                  <c:v>863.67315876597183</c:v>
                </c:pt>
                <c:pt idx="4685">
                  <c:v>863.68299973720991</c:v>
                </c:pt>
                <c:pt idx="4686">
                  <c:v>863.68299973720991</c:v>
                </c:pt>
                <c:pt idx="4687">
                  <c:v>863.64363585225772</c:v>
                </c:pt>
                <c:pt idx="4688">
                  <c:v>863.66331779473376</c:v>
                </c:pt>
                <c:pt idx="4689">
                  <c:v>863.68299973720991</c:v>
                </c:pt>
                <c:pt idx="4690">
                  <c:v>863.7322045934003</c:v>
                </c:pt>
                <c:pt idx="4691">
                  <c:v>863.71252265092403</c:v>
                </c:pt>
                <c:pt idx="4692">
                  <c:v>863.71252265092403</c:v>
                </c:pt>
                <c:pt idx="4693">
                  <c:v>863.66331779473376</c:v>
                </c:pt>
                <c:pt idx="4694">
                  <c:v>863.65347682349568</c:v>
                </c:pt>
                <c:pt idx="4695">
                  <c:v>863.69284070844799</c:v>
                </c:pt>
                <c:pt idx="4696">
                  <c:v>863.70268167968595</c:v>
                </c:pt>
                <c:pt idx="4697">
                  <c:v>863.71252265092403</c:v>
                </c:pt>
                <c:pt idx="4698">
                  <c:v>863.74204556463826</c:v>
                </c:pt>
                <c:pt idx="4699">
                  <c:v>863.71252265092403</c:v>
                </c:pt>
                <c:pt idx="4700">
                  <c:v>863.77156847835249</c:v>
                </c:pt>
                <c:pt idx="4701">
                  <c:v>863.75188653587634</c:v>
                </c:pt>
                <c:pt idx="4702">
                  <c:v>863.75188653587634</c:v>
                </c:pt>
                <c:pt idx="4703">
                  <c:v>863.77156847835249</c:v>
                </c:pt>
                <c:pt idx="4704">
                  <c:v>863.75188653587634</c:v>
                </c:pt>
                <c:pt idx="4705">
                  <c:v>863.7322045934003</c:v>
                </c:pt>
                <c:pt idx="4706">
                  <c:v>863.77156847835249</c:v>
                </c:pt>
                <c:pt idx="4707">
                  <c:v>863.79125042082853</c:v>
                </c:pt>
                <c:pt idx="4708">
                  <c:v>863.80109139206661</c:v>
                </c:pt>
                <c:pt idx="4709">
                  <c:v>863.77156847835249</c:v>
                </c:pt>
                <c:pt idx="4710">
                  <c:v>863.75188653587634</c:v>
                </c:pt>
                <c:pt idx="4711">
                  <c:v>863.76172750711441</c:v>
                </c:pt>
                <c:pt idx="4712">
                  <c:v>863.76172750711441</c:v>
                </c:pt>
                <c:pt idx="4713">
                  <c:v>863.77156847835249</c:v>
                </c:pt>
                <c:pt idx="4714">
                  <c:v>863.79125042082853</c:v>
                </c:pt>
                <c:pt idx="4715">
                  <c:v>863.77156847835249</c:v>
                </c:pt>
                <c:pt idx="4716">
                  <c:v>863.71252265092403</c:v>
                </c:pt>
                <c:pt idx="4717">
                  <c:v>863.72236362216211</c:v>
                </c:pt>
                <c:pt idx="4718">
                  <c:v>863.69284070844799</c:v>
                </c:pt>
                <c:pt idx="4719">
                  <c:v>863.72236362216211</c:v>
                </c:pt>
                <c:pt idx="4720">
                  <c:v>863.75188653587634</c:v>
                </c:pt>
                <c:pt idx="4721">
                  <c:v>863.72236362216211</c:v>
                </c:pt>
                <c:pt idx="4722">
                  <c:v>863.77156847835249</c:v>
                </c:pt>
                <c:pt idx="4723">
                  <c:v>863.74204556463826</c:v>
                </c:pt>
                <c:pt idx="4724">
                  <c:v>863.70268167968595</c:v>
                </c:pt>
                <c:pt idx="4725">
                  <c:v>863.69284070844799</c:v>
                </c:pt>
                <c:pt idx="4726">
                  <c:v>863.70268167968595</c:v>
                </c:pt>
                <c:pt idx="4727">
                  <c:v>863.70268167968595</c:v>
                </c:pt>
                <c:pt idx="4728">
                  <c:v>863.70268167968595</c:v>
                </c:pt>
                <c:pt idx="4729">
                  <c:v>863.67315876597183</c:v>
                </c:pt>
                <c:pt idx="4730">
                  <c:v>863.72236362216211</c:v>
                </c:pt>
                <c:pt idx="4731">
                  <c:v>863.76172750711441</c:v>
                </c:pt>
                <c:pt idx="4732">
                  <c:v>863.75188653587634</c:v>
                </c:pt>
                <c:pt idx="4733">
                  <c:v>863.74204556463826</c:v>
                </c:pt>
                <c:pt idx="4734">
                  <c:v>863.69284070844799</c:v>
                </c:pt>
                <c:pt idx="4735">
                  <c:v>863.69284070844799</c:v>
                </c:pt>
                <c:pt idx="4736">
                  <c:v>863.71252265092403</c:v>
                </c:pt>
                <c:pt idx="4737">
                  <c:v>863.71252265092403</c:v>
                </c:pt>
                <c:pt idx="4738">
                  <c:v>863.7322045934003</c:v>
                </c:pt>
                <c:pt idx="4739">
                  <c:v>863.7322045934003</c:v>
                </c:pt>
                <c:pt idx="4740">
                  <c:v>863.72236362216211</c:v>
                </c:pt>
                <c:pt idx="4741">
                  <c:v>863.69284070844799</c:v>
                </c:pt>
                <c:pt idx="4742">
                  <c:v>863.64363585225772</c:v>
                </c:pt>
                <c:pt idx="4743">
                  <c:v>863.66331779473376</c:v>
                </c:pt>
                <c:pt idx="4744">
                  <c:v>863.62395390978156</c:v>
                </c:pt>
                <c:pt idx="4745">
                  <c:v>863.57474905359118</c:v>
                </c:pt>
                <c:pt idx="4746">
                  <c:v>863.58459002482925</c:v>
                </c:pt>
                <c:pt idx="4747">
                  <c:v>863.55506711111514</c:v>
                </c:pt>
                <c:pt idx="4748">
                  <c:v>863.59443099606733</c:v>
                </c:pt>
                <c:pt idx="4749">
                  <c:v>863.61411293854349</c:v>
                </c:pt>
                <c:pt idx="4750">
                  <c:v>863.60427196730541</c:v>
                </c:pt>
                <c:pt idx="4751">
                  <c:v>863.54522613987706</c:v>
                </c:pt>
                <c:pt idx="4752">
                  <c:v>863.55506711111514</c:v>
                </c:pt>
                <c:pt idx="4753">
                  <c:v>863.53538516863898</c:v>
                </c:pt>
                <c:pt idx="4754">
                  <c:v>863.5255441974009</c:v>
                </c:pt>
                <c:pt idx="4755">
                  <c:v>863.54522613987706</c:v>
                </c:pt>
                <c:pt idx="4756">
                  <c:v>863.59443099606733</c:v>
                </c:pt>
                <c:pt idx="4757">
                  <c:v>863.57474905359118</c:v>
                </c:pt>
                <c:pt idx="4758">
                  <c:v>863.58459002482925</c:v>
                </c:pt>
                <c:pt idx="4759">
                  <c:v>863.60427196730541</c:v>
                </c:pt>
                <c:pt idx="4760">
                  <c:v>863.64363585225772</c:v>
                </c:pt>
                <c:pt idx="4761">
                  <c:v>863.64363585225772</c:v>
                </c:pt>
                <c:pt idx="4762">
                  <c:v>863.62395390978156</c:v>
                </c:pt>
                <c:pt idx="4763">
                  <c:v>863.63379488101964</c:v>
                </c:pt>
                <c:pt idx="4764">
                  <c:v>863.67315876597183</c:v>
                </c:pt>
                <c:pt idx="4765">
                  <c:v>863.70268167968595</c:v>
                </c:pt>
                <c:pt idx="4766">
                  <c:v>863.68299973720991</c:v>
                </c:pt>
                <c:pt idx="4767">
                  <c:v>863.69284070844799</c:v>
                </c:pt>
                <c:pt idx="4768">
                  <c:v>863.69284070844799</c:v>
                </c:pt>
                <c:pt idx="4769">
                  <c:v>863.67315876597183</c:v>
                </c:pt>
                <c:pt idx="4770">
                  <c:v>863.63379488101964</c:v>
                </c:pt>
                <c:pt idx="4771">
                  <c:v>863.66331779473376</c:v>
                </c:pt>
                <c:pt idx="4772">
                  <c:v>863.65347682349568</c:v>
                </c:pt>
                <c:pt idx="4773">
                  <c:v>863.65347682349568</c:v>
                </c:pt>
                <c:pt idx="4774">
                  <c:v>863.67315876597183</c:v>
                </c:pt>
                <c:pt idx="4775">
                  <c:v>863.67315876597183</c:v>
                </c:pt>
                <c:pt idx="4776">
                  <c:v>863.64363585225772</c:v>
                </c:pt>
                <c:pt idx="4777">
                  <c:v>863.67315876597183</c:v>
                </c:pt>
                <c:pt idx="4778">
                  <c:v>863.66331779473376</c:v>
                </c:pt>
                <c:pt idx="4779">
                  <c:v>863.70268167968595</c:v>
                </c:pt>
                <c:pt idx="4780">
                  <c:v>863.67315876597183</c:v>
                </c:pt>
                <c:pt idx="4781">
                  <c:v>863.69284070844799</c:v>
                </c:pt>
                <c:pt idx="4782">
                  <c:v>863.72236362216211</c:v>
                </c:pt>
                <c:pt idx="4783">
                  <c:v>863.67315876597183</c:v>
                </c:pt>
                <c:pt idx="4784">
                  <c:v>863.64363585225772</c:v>
                </c:pt>
                <c:pt idx="4785">
                  <c:v>863.63379488101964</c:v>
                </c:pt>
                <c:pt idx="4786">
                  <c:v>863.5649080823531</c:v>
                </c:pt>
                <c:pt idx="4787">
                  <c:v>863.60427196730541</c:v>
                </c:pt>
                <c:pt idx="4788">
                  <c:v>863.5649080823531</c:v>
                </c:pt>
                <c:pt idx="4789">
                  <c:v>863.61411293854349</c:v>
                </c:pt>
                <c:pt idx="4790">
                  <c:v>863.64363585225772</c:v>
                </c:pt>
                <c:pt idx="4791">
                  <c:v>863.64363585225772</c:v>
                </c:pt>
                <c:pt idx="4792">
                  <c:v>863.66331779473376</c:v>
                </c:pt>
                <c:pt idx="4793">
                  <c:v>863.68299973720991</c:v>
                </c:pt>
                <c:pt idx="4794">
                  <c:v>863.67315876597183</c:v>
                </c:pt>
                <c:pt idx="4795">
                  <c:v>863.64363585225772</c:v>
                </c:pt>
                <c:pt idx="4796">
                  <c:v>863.66331779473376</c:v>
                </c:pt>
                <c:pt idx="4797">
                  <c:v>863.55506711111514</c:v>
                </c:pt>
                <c:pt idx="4798">
                  <c:v>863.54522613987706</c:v>
                </c:pt>
                <c:pt idx="4799">
                  <c:v>863.50586225492486</c:v>
                </c:pt>
                <c:pt idx="4800">
                  <c:v>863.55506711111514</c:v>
                </c:pt>
                <c:pt idx="4801">
                  <c:v>863.55506711111514</c:v>
                </c:pt>
                <c:pt idx="4802">
                  <c:v>863.55506711111514</c:v>
                </c:pt>
                <c:pt idx="4803">
                  <c:v>863.58459002482925</c:v>
                </c:pt>
                <c:pt idx="4804">
                  <c:v>863.64363585225772</c:v>
                </c:pt>
                <c:pt idx="4805">
                  <c:v>863.63379488101964</c:v>
                </c:pt>
                <c:pt idx="4806">
                  <c:v>863.64363585225772</c:v>
                </c:pt>
                <c:pt idx="4807">
                  <c:v>863.67315876597183</c:v>
                </c:pt>
                <c:pt idx="4808">
                  <c:v>863.63379488101964</c:v>
                </c:pt>
                <c:pt idx="4809">
                  <c:v>863.63379488101964</c:v>
                </c:pt>
                <c:pt idx="4810">
                  <c:v>863.65347682349568</c:v>
                </c:pt>
                <c:pt idx="4811">
                  <c:v>863.64363585225772</c:v>
                </c:pt>
                <c:pt idx="4812">
                  <c:v>863.65347682349568</c:v>
                </c:pt>
                <c:pt idx="4813">
                  <c:v>863.63379488101964</c:v>
                </c:pt>
                <c:pt idx="4814">
                  <c:v>863.63379488101964</c:v>
                </c:pt>
                <c:pt idx="4815">
                  <c:v>863.58459002482925</c:v>
                </c:pt>
                <c:pt idx="4816">
                  <c:v>863.60427196730541</c:v>
                </c:pt>
                <c:pt idx="4817">
                  <c:v>863.59443099606733</c:v>
                </c:pt>
                <c:pt idx="4818">
                  <c:v>863.58459002482925</c:v>
                </c:pt>
                <c:pt idx="4819">
                  <c:v>863.5649080823531</c:v>
                </c:pt>
                <c:pt idx="4820">
                  <c:v>863.5255441974009</c:v>
                </c:pt>
                <c:pt idx="4821">
                  <c:v>863.50586225492486</c:v>
                </c:pt>
                <c:pt idx="4822">
                  <c:v>863.48618031244871</c:v>
                </c:pt>
                <c:pt idx="4823">
                  <c:v>863.50586225492486</c:v>
                </c:pt>
                <c:pt idx="4824">
                  <c:v>863.49602128368679</c:v>
                </c:pt>
                <c:pt idx="4825">
                  <c:v>863.48618031244871</c:v>
                </c:pt>
                <c:pt idx="4826">
                  <c:v>863.49602128368679</c:v>
                </c:pt>
                <c:pt idx="4827">
                  <c:v>863.51570322616294</c:v>
                </c:pt>
                <c:pt idx="4828">
                  <c:v>863.49602128368679</c:v>
                </c:pt>
                <c:pt idx="4829">
                  <c:v>863.49602128368679</c:v>
                </c:pt>
                <c:pt idx="4830">
                  <c:v>863.51570322616294</c:v>
                </c:pt>
                <c:pt idx="4831">
                  <c:v>863.57474905359118</c:v>
                </c:pt>
                <c:pt idx="4832">
                  <c:v>863.54522613987706</c:v>
                </c:pt>
                <c:pt idx="4833">
                  <c:v>863.55506711111514</c:v>
                </c:pt>
                <c:pt idx="4834">
                  <c:v>863.55506711111514</c:v>
                </c:pt>
                <c:pt idx="4835">
                  <c:v>863.58459002482925</c:v>
                </c:pt>
                <c:pt idx="4836">
                  <c:v>863.55506711111514</c:v>
                </c:pt>
                <c:pt idx="4837">
                  <c:v>863.54522613987706</c:v>
                </c:pt>
                <c:pt idx="4838">
                  <c:v>863.5255441974009</c:v>
                </c:pt>
                <c:pt idx="4839">
                  <c:v>863.49602128368679</c:v>
                </c:pt>
                <c:pt idx="4840">
                  <c:v>863.51570322616294</c:v>
                </c:pt>
                <c:pt idx="4841">
                  <c:v>863.47633934121052</c:v>
                </c:pt>
                <c:pt idx="4842">
                  <c:v>863.50586225492486</c:v>
                </c:pt>
                <c:pt idx="4843">
                  <c:v>863.5255441974009</c:v>
                </c:pt>
                <c:pt idx="4844">
                  <c:v>863.5255441974009</c:v>
                </c:pt>
                <c:pt idx="4845">
                  <c:v>863.5255441974009</c:v>
                </c:pt>
                <c:pt idx="4846">
                  <c:v>863.51570322616294</c:v>
                </c:pt>
                <c:pt idx="4847">
                  <c:v>863.45665739873448</c:v>
                </c:pt>
                <c:pt idx="4848">
                  <c:v>863.4468164274964</c:v>
                </c:pt>
                <c:pt idx="4849">
                  <c:v>863.4468164274964</c:v>
                </c:pt>
                <c:pt idx="4850">
                  <c:v>863.45665739873448</c:v>
                </c:pt>
                <c:pt idx="4851">
                  <c:v>863.45665739873448</c:v>
                </c:pt>
                <c:pt idx="4852">
                  <c:v>863.43697545625832</c:v>
                </c:pt>
                <c:pt idx="4853">
                  <c:v>863.45665739873448</c:v>
                </c:pt>
                <c:pt idx="4854">
                  <c:v>863.42713448502025</c:v>
                </c:pt>
                <c:pt idx="4855">
                  <c:v>863.48618031244871</c:v>
                </c:pt>
                <c:pt idx="4856">
                  <c:v>863.55506711111514</c:v>
                </c:pt>
                <c:pt idx="4857">
                  <c:v>863.46649836997256</c:v>
                </c:pt>
                <c:pt idx="4858">
                  <c:v>863.41729351378228</c:v>
                </c:pt>
                <c:pt idx="4859">
                  <c:v>863.41729351378228</c:v>
                </c:pt>
                <c:pt idx="4860">
                  <c:v>863.33856574387767</c:v>
                </c:pt>
                <c:pt idx="4861">
                  <c:v>863.31888380140163</c:v>
                </c:pt>
                <c:pt idx="4862">
                  <c:v>863.26967894521135</c:v>
                </c:pt>
                <c:pt idx="4863">
                  <c:v>863.28936088768751</c:v>
                </c:pt>
                <c:pt idx="4864">
                  <c:v>863.3287247726397</c:v>
                </c:pt>
                <c:pt idx="4865">
                  <c:v>863.35824768635382</c:v>
                </c:pt>
                <c:pt idx="4866">
                  <c:v>863.33856574387767</c:v>
                </c:pt>
                <c:pt idx="4867">
                  <c:v>863.35824768635382</c:v>
                </c:pt>
                <c:pt idx="4868">
                  <c:v>863.37792962883009</c:v>
                </c:pt>
                <c:pt idx="4869">
                  <c:v>863.40745254254421</c:v>
                </c:pt>
                <c:pt idx="4870">
                  <c:v>863.4468164274964</c:v>
                </c:pt>
                <c:pt idx="4871">
                  <c:v>863.4468164274964</c:v>
                </c:pt>
                <c:pt idx="4872">
                  <c:v>863.49602128368679</c:v>
                </c:pt>
                <c:pt idx="4873">
                  <c:v>863.40745254254421</c:v>
                </c:pt>
                <c:pt idx="4874">
                  <c:v>863.39761157130613</c:v>
                </c:pt>
                <c:pt idx="4875">
                  <c:v>863.35824768635382</c:v>
                </c:pt>
                <c:pt idx="4876">
                  <c:v>863.34840671511574</c:v>
                </c:pt>
                <c:pt idx="4877">
                  <c:v>863.33856574387767</c:v>
                </c:pt>
                <c:pt idx="4878">
                  <c:v>863.36808865759201</c:v>
                </c:pt>
                <c:pt idx="4879">
                  <c:v>863.34840671511574</c:v>
                </c:pt>
                <c:pt idx="4880">
                  <c:v>863.33856574387767</c:v>
                </c:pt>
                <c:pt idx="4881">
                  <c:v>863.35824768635382</c:v>
                </c:pt>
                <c:pt idx="4882">
                  <c:v>863.33856574387767</c:v>
                </c:pt>
                <c:pt idx="4883">
                  <c:v>863.37792962883009</c:v>
                </c:pt>
                <c:pt idx="4884">
                  <c:v>863.30904283016355</c:v>
                </c:pt>
                <c:pt idx="4885">
                  <c:v>863.25983797397328</c:v>
                </c:pt>
                <c:pt idx="4886">
                  <c:v>863.2499970027352</c:v>
                </c:pt>
                <c:pt idx="4887">
                  <c:v>863.28936088768751</c:v>
                </c:pt>
                <c:pt idx="4888">
                  <c:v>863.3287247726397</c:v>
                </c:pt>
                <c:pt idx="4889">
                  <c:v>863.27951991644943</c:v>
                </c:pt>
                <c:pt idx="4890">
                  <c:v>863.28936088768751</c:v>
                </c:pt>
                <c:pt idx="4891">
                  <c:v>863.26967894521135</c:v>
                </c:pt>
                <c:pt idx="4892">
                  <c:v>863.26967894521135</c:v>
                </c:pt>
                <c:pt idx="4893">
                  <c:v>863.29920185892547</c:v>
                </c:pt>
                <c:pt idx="4894">
                  <c:v>863.38777060006805</c:v>
                </c:pt>
                <c:pt idx="4895">
                  <c:v>863.38777060006805</c:v>
                </c:pt>
                <c:pt idx="4896">
                  <c:v>863.34840671511574</c:v>
                </c:pt>
                <c:pt idx="4897">
                  <c:v>863.40745254254421</c:v>
                </c:pt>
                <c:pt idx="4898">
                  <c:v>863.41729351378228</c:v>
                </c:pt>
                <c:pt idx="4899">
                  <c:v>863.43697545625832</c:v>
                </c:pt>
                <c:pt idx="4900">
                  <c:v>863.38777060006805</c:v>
                </c:pt>
                <c:pt idx="4901">
                  <c:v>863.29920185892547</c:v>
                </c:pt>
                <c:pt idx="4902">
                  <c:v>863.3287247726397</c:v>
                </c:pt>
                <c:pt idx="4903">
                  <c:v>863.30904283016355</c:v>
                </c:pt>
                <c:pt idx="4904">
                  <c:v>863.3287247726397</c:v>
                </c:pt>
                <c:pt idx="4905">
                  <c:v>863.3287247726397</c:v>
                </c:pt>
                <c:pt idx="4906">
                  <c:v>863.30904283016355</c:v>
                </c:pt>
                <c:pt idx="4907">
                  <c:v>863.25983797397328</c:v>
                </c:pt>
                <c:pt idx="4908">
                  <c:v>863.29920185892547</c:v>
                </c:pt>
                <c:pt idx="4909">
                  <c:v>863.27951991644943</c:v>
                </c:pt>
                <c:pt idx="4910">
                  <c:v>863.26967894521135</c:v>
                </c:pt>
                <c:pt idx="4911">
                  <c:v>863.28936088768751</c:v>
                </c:pt>
                <c:pt idx="4912">
                  <c:v>863.29920185892547</c:v>
                </c:pt>
                <c:pt idx="4913">
                  <c:v>863.19095117530685</c:v>
                </c:pt>
                <c:pt idx="4914">
                  <c:v>863.22047408902097</c:v>
                </c:pt>
                <c:pt idx="4915">
                  <c:v>863.27951991644943</c:v>
                </c:pt>
                <c:pt idx="4916">
                  <c:v>863.24015603149724</c:v>
                </c:pt>
                <c:pt idx="4917">
                  <c:v>863.28936088768751</c:v>
                </c:pt>
                <c:pt idx="4918">
                  <c:v>863.29920185892547</c:v>
                </c:pt>
                <c:pt idx="4919">
                  <c:v>863.34840671511574</c:v>
                </c:pt>
                <c:pt idx="4920">
                  <c:v>863.31888380140163</c:v>
                </c:pt>
                <c:pt idx="4921">
                  <c:v>863.34840671511574</c:v>
                </c:pt>
                <c:pt idx="4922">
                  <c:v>863.39761157130613</c:v>
                </c:pt>
                <c:pt idx="4923">
                  <c:v>863.40745254254421</c:v>
                </c:pt>
                <c:pt idx="4924">
                  <c:v>863.39761157130613</c:v>
                </c:pt>
                <c:pt idx="4925">
                  <c:v>863.40745254254421</c:v>
                </c:pt>
                <c:pt idx="4926">
                  <c:v>863.37792962883009</c:v>
                </c:pt>
                <c:pt idx="4927">
                  <c:v>863.41729351378228</c:v>
                </c:pt>
                <c:pt idx="4928">
                  <c:v>863.42713448502025</c:v>
                </c:pt>
                <c:pt idx="4929">
                  <c:v>863.41729351378228</c:v>
                </c:pt>
                <c:pt idx="4930">
                  <c:v>863.48618031244871</c:v>
                </c:pt>
                <c:pt idx="4931">
                  <c:v>863.49602128368679</c:v>
                </c:pt>
                <c:pt idx="4932">
                  <c:v>863.46649836997256</c:v>
                </c:pt>
                <c:pt idx="4933">
                  <c:v>863.43697545625832</c:v>
                </c:pt>
                <c:pt idx="4934">
                  <c:v>863.43697545625832</c:v>
                </c:pt>
                <c:pt idx="4935">
                  <c:v>863.49602128368679</c:v>
                </c:pt>
                <c:pt idx="4936">
                  <c:v>863.50586225492486</c:v>
                </c:pt>
                <c:pt idx="4937">
                  <c:v>863.50586225492486</c:v>
                </c:pt>
                <c:pt idx="4938">
                  <c:v>863.53538516863898</c:v>
                </c:pt>
                <c:pt idx="4939">
                  <c:v>863.51570322616294</c:v>
                </c:pt>
                <c:pt idx="4940">
                  <c:v>863.5255441974009</c:v>
                </c:pt>
                <c:pt idx="4941">
                  <c:v>863.49602128368679</c:v>
                </c:pt>
                <c:pt idx="4942">
                  <c:v>863.5255441974009</c:v>
                </c:pt>
                <c:pt idx="4943">
                  <c:v>863.54522613987706</c:v>
                </c:pt>
                <c:pt idx="4944">
                  <c:v>863.5255441974009</c:v>
                </c:pt>
                <c:pt idx="4945">
                  <c:v>863.57474905359118</c:v>
                </c:pt>
                <c:pt idx="4946">
                  <c:v>863.61411293854349</c:v>
                </c:pt>
                <c:pt idx="4947">
                  <c:v>863.59443099606733</c:v>
                </c:pt>
                <c:pt idx="4948">
                  <c:v>863.54522613987706</c:v>
                </c:pt>
                <c:pt idx="4949">
                  <c:v>863.5255441974009</c:v>
                </c:pt>
                <c:pt idx="4950">
                  <c:v>863.49602128368679</c:v>
                </c:pt>
                <c:pt idx="4951">
                  <c:v>863.50586225492486</c:v>
                </c:pt>
                <c:pt idx="4952">
                  <c:v>863.51570322616294</c:v>
                </c:pt>
                <c:pt idx="4953">
                  <c:v>863.5255441974009</c:v>
                </c:pt>
                <c:pt idx="4954">
                  <c:v>863.54522613987706</c:v>
                </c:pt>
                <c:pt idx="4955">
                  <c:v>863.5255441974009</c:v>
                </c:pt>
                <c:pt idx="4956">
                  <c:v>863.49602128368679</c:v>
                </c:pt>
                <c:pt idx="4957">
                  <c:v>863.5255441974009</c:v>
                </c:pt>
                <c:pt idx="4958">
                  <c:v>863.53538516863898</c:v>
                </c:pt>
                <c:pt idx="4959">
                  <c:v>863.55506711111514</c:v>
                </c:pt>
                <c:pt idx="4960">
                  <c:v>863.5649080823531</c:v>
                </c:pt>
                <c:pt idx="4961">
                  <c:v>863.55506711111514</c:v>
                </c:pt>
                <c:pt idx="4962">
                  <c:v>863.54522613987706</c:v>
                </c:pt>
                <c:pt idx="4963">
                  <c:v>863.58459002482925</c:v>
                </c:pt>
                <c:pt idx="4964">
                  <c:v>863.58459002482925</c:v>
                </c:pt>
                <c:pt idx="4965">
                  <c:v>863.58459002482925</c:v>
                </c:pt>
                <c:pt idx="4966">
                  <c:v>863.59443099606733</c:v>
                </c:pt>
                <c:pt idx="4967">
                  <c:v>863.58459002482925</c:v>
                </c:pt>
                <c:pt idx="4968">
                  <c:v>863.59443099606733</c:v>
                </c:pt>
                <c:pt idx="4969">
                  <c:v>863.57474905359118</c:v>
                </c:pt>
                <c:pt idx="4970">
                  <c:v>863.58459002482925</c:v>
                </c:pt>
                <c:pt idx="4971">
                  <c:v>863.57474905359118</c:v>
                </c:pt>
                <c:pt idx="4972">
                  <c:v>863.59443099606733</c:v>
                </c:pt>
                <c:pt idx="4973">
                  <c:v>863.59443099606733</c:v>
                </c:pt>
                <c:pt idx="4974">
                  <c:v>863.58459002482925</c:v>
                </c:pt>
                <c:pt idx="4975">
                  <c:v>863.5649080823531</c:v>
                </c:pt>
                <c:pt idx="4976">
                  <c:v>863.55506711111514</c:v>
                </c:pt>
                <c:pt idx="4977">
                  <c:v>863.54522613987706</c:v>
                </c:pt>
                <c:pt idx="4978">
                  <c:v>863.49602128368679</c:v>
                </c:pt>
                <c:pt idx="4979">
                  <c:v>863.49602128368679</c:v>
                </c:pt>
                <c:pt idx="4980">
                  <c:v>863.51570322616294</c:v>
                </c:pt>
                <c:pt idx="4981">
                  <c:v>863.50586225492486</c:v>
                </c:pt>
                <c:pt idx="4982">
                  <c:v>863.5255441974009</c:v>
                </c:pt>
                <c:pt idx="4983">
                  <c:v>863.5255441974009</c:v>
                </c:pt>
                <c:pt idx="4984">
                  <c:v>863.55506711111514</c:v>
                </c:pt>
                <c:pt idx="4985">
                  <c:v>863.5649080823531</c:v>
                </c:pt>
                <c:pt idx="4986">
                  <c:v>863.54522613987706</c:v>
                </c:pt>
                <c:pt idx="4987">
                  <c:v>863.54522613987706</c:v>
                </c:pt>
                <c:pt idx="4988">
                  <c:v>863.54522613987706</c:v>
                </c:pt>
                <c:pt idx="4989">
                  <c:v>863.55506711111514</c:v>
                </c:pt>
                <c:pt idx="4990">
                  <c:v>863.55506711111514</c:v>
                </c:pt>
                <c:pt idx="4991">
                  <c:v>863.53538516863898</c:v>
                </c:pt>
                <c:pt idx="4992">
                  <c:v>863.58459002482925</c:v>
                </c:pt>
                <c:pt idx="4993">
                  <c:v>863.5649080823531</c:v>
                </c:pt>
                <c:pt idx="4994">
                  <c:v>863.58459002482925</c:v>
                </c:pt>
                <c:pt idx="4995">
                  <c:v>863.57474905359118</c:v>
                </c:pt>
                <c:pt idx="4996">
                  <c:v>863.5649080823531</c:v>
                </c:pt>
                <c:pt idx="4997">
                  <c:v>863.54522613987706</c:v>
                </c:pt>
                <c:pt idx="4998">
                  <c:v>863.53538516863898</c:v>
                </c:pt>
                <c:pt idx="4999">
                  <c:v>863.46649836997256</c:v>
                </c:pt>
                <c:pt idx="5000">
                  <c:v>863.41729351378228</c:v>
                </c:pt>
                <c:pt idx="5001">
                  <c:v>863.41729351378228</c:v>
                </c:pt>
                <c:pt idx="5002">
                  <c:v>863.30904283016355</c:v>
                </c:pt>
                <c:pt idx="5003">
                  <c:v>863.2499970027352</c:v>
                </c:pt>
                <c:pt idx="5004">
                  <c:v>863.25983797397328</c:v>
                </c:pt>
                <c:pt idx="5005">
                  <c:v>863.21063311778289</c:v>
                </c:pt>
                <c:pt idx="5006">
                  <c:v>863.23031506025904</c:v>
                </c:pt>
                <c:pt idx="5007">
                  <c:v>863.25983797397328</c:v>
                </c:pt>
                <c:pt idx="5008">
                  <c:v>863.27951991644943</c:v>
                </c:pt>
                <c:pt idx="5009">
                  <c:v>863.35824768635382</c:v>
                </c:pt>
                <c:pt idx="5010">
                  <c:v>863.34840671511574</c:v>
                </c:pt>
                <c:pt idx="5011">
                  <c:v>863.33856574387767</c:v>
                </c:pt>
                <c:pt idx="5012">
                  <c:v>863.34840671511574</c:v>
                </c:pt>
                <c:pt idx="5013">
                  <c:v>863.36808865759201</c:v>
                </c:pt>
                <c:pt idx="5014">
                  <c:v>863.37792962883009</c:v>
                </c:pt>
                <c:pt idx="5015">
                  <c:v>863.4468164274964</c:v>
                </c:pt>
                <c:pt idx="5016">
                  <c:v>863.51570322616294</c:v>
                </c:pt>
                <c:pt idx="5017">
                  <c:v>863.50586225492486</c:v>
                </c:pt>
                <c:pt idx="5018">
                  <c:v>863.48618031244871</c:v>
                </c:pt>
                <c:pt idx="5019">
                  <c:v>863.48618031244871</c:v>
                </c:pt>
                <c:pt idx="5020">
                  <c:v>863.4468164274964</c:v>
                </c:pt>
                <c:pt idx="5021">
                  <c:v>863.42713448502025</c:v>
                </c:pt>
                <c:pt idx="5022">
                  <c:v>863.45665739873448</c:v>
                </c:pt>
                <c:pt idx="5023">
                  <c:v>863.42713448502025</c:v>
                </c:pt>
                <c:pt idx="5024">
                  <c:v>863.38777060006805</c:v>
                </c:pt>
                <c:pt idx="5025">
                  <c:v>863.3287247726397</c:v>
                </c:pt>
                <c:pt idx="5026">
                  <c:v>863.34840671511574</c:v>
                </c:pt>
                <c:pt idx="5027">
                  <c:v>863.34840671511574</c:v>
                </c:pt>
                <c:pt idx="5028">
                  <c:v>863.37792962883009</c:v>
                </c:pt>
                <c:pt idx="5029">
                  <c:v>863.39761157130613</c:v>
                </c:pt>
                <c:pt idx="5030">
                  <c:v>863.43697545625832</c:v>
                </c:pt>
                <c:pt idx="5031">
                  <c:v>863.46649836997256</c:v>
                </c:pt>
                <c:pt idx="5032">
                  <c:v>863.48618031244871</c:v>
                </c:pt>
                <c:pt idx="5033">
                  <c:v>863.43697545625832</c:v>
                </c:pt>
                <c:pt idx="5034">
                  <c:v>863.40745254254421</c:v>
                </c:pt>
                <c:pt idx="5035">
                  <c:v>863.39761157130613</c:v>
                </c:pt>
                <c:pt idx="5036">
                  <c:v>863.42713448502025</c:v>
                </c:pt>
                <c:pt idx="5037">
                  <c:v>863.37792962883009</c:v>
                </c:pt>
                <c:pt idx="5038">
                  <c:v>863.37792962883009</c:v>
                </c:pt>
                <c:pt idx="5039">
                  <c:v>863.38777060006805</c:v>
                </c:pt>
                <c:pt idx="5040">
                  <c:v>863.33856574387767</c:v>
                </c:pt>
                <c:pt idx="5041">
                  <c:v>863.35824768635382</c:v>
                </c:pt>
                <c:pt idx="5042">
                  <c:v>863.39761157130613</c:v>
                </c:pt>
                <c:pt idx="5043">
                  <c:v>863.39761157130613</c:v>
                </c:pt>
                <c:pt idx="5044">
                  <c:v>863.37792962883009</c:v>
                </c:pt>
                <c:pt idx="5045">
                  <c:v>863.36808865759201</c:v>
                </c:pt>
                <c:pt idx="5046">
                  <c:v>863.38777060006805</c:v>
                </c:pt>
                <c:pt idx="5047">
                  <c:v>863.37792962883009</c:v>
                </c:pt>
                <c:pt idx="5048">
                  <c:v>863.41729351378228</c:v>
                </c:pt>
                <c:pt idx="5049">
                  <c:v>863.39761157130613</c:v>
                </c:pt>
                <c:pt idx="5050">
                  <c:v>863.42713448502025</c:v>
                </c:pt>
                <c:pt idx="5051">
                  <c:v>863.47633934121052</c:v>
                </c:pt>
                <c:pt idx="5052">
                  <c:v>863.46649836997256</c:v>
                </c:pt>
                <c:pt idx="5053">
                  <c:v>863.48618031244871</c:v>
                </c:pt>
                <c:pt idx="5054">
                  <c:v>863.49602128368679</c:v>
                </c:pt>
                <c:pt idx="5055">
                  <c:v>863.48618031244871</c:v>
                </c:pt>
                <c:pt idx="5056">
                  <c:v>863.47633934121052</c:v>
                </c:pt>
                <c:pt idx="5057">
                  <c:v>863.42713448502025</c:v>
                </c:pt>
                <c:pt idx="5058">
                  <c:v>863.45665739873448</c:v>
                </c:pt>
                <c:pt idx="5059">
                  <c:v>863.47633934121052</c:v>
                </c:pt>
                <c:pt idx="5060">
                  <c:v>863.4468164274964</c:v>
                </c:pt>
                <c:pt idx="5061">
                  <c:v>863.42713448502025</c:v>
                </c:pt>
                <c:pt idx="5062">
                  <c:v>863.38777060006805</c:v>
                </c:pt>
                <c:pt idx="5063">
                  <c:v>863.41729351378228</c:v>
                </c:pt>
                <c:pt idx="5064">
                  <c:v>863.37792962883009</c:v>
                </c:pt>
                <c:pt idx="5065">
                  <c:v>863.37792962883009</c:v>
                </c:pt>
                <c:pt idx="5066">
                  <c:v>863.38777060006805</c:v>
                </c:pt>
                <c:pt idx="5067">
                  <c:v>863.37792962883009</c:v>
                </c:pt>
                <c:pt idx="5068">
                  <c:v>863.36808865759201</c:v>
                </c:pt>
                <c:pt idx="5069">
                  <c:v>863.41729351378228</c:v>
                </c:pt>
                <c:pt idx="5070">
                  <c:v>863.39761157130613</c:v>
                </c:pt>
                <c:pt idx="5071">
                  <c:v>863.38777060006805</c:v>
                </c:pt>
                <c:pt idx="5072">
                  <c:v>863.39761157130613</c:v>
                </c:pt>
                <c:pt idx="5073">
                  <c:v>863.40745254254421</c:v>
                </c:pt>
                <c:pt idx="5074">
                  <c:v>863.43697545625832</c:v>
                </c:pt>
                <c:pt idx="5075">
                  <c:v>863.43697545625832</c:v>
                </c:pt>
                <c:pt idx="5076">
                  <c:v>863.45665739873448</c:v>
                </c:pt>
                <c:pt idx="5077">
                  <c:v>863.43697545625832</c:v>
                </c:pt>
                <c:pt idx="5078">
                  <c:v>863.43697545625832</c:v>
                </c:pt>
                <c:pt idx="5079">
                  <c:v>863.46649836997256</c:v>
                </c:pt>
                <c:pt idx="5080">
                  <c:v>863.43697545625832</c:v>
                </c:pt>
                <c:pt idx="5081">
                  <c:v>863.46649836997256</c:v>
                </c:pt>
                <c:pt idx="5082">
                  <c:v>863.42713448502025</c:v>
                </c:pt>
                <c:pt idx="5083">
                  <c:v>863.42713448502025</c:v>
                </c:pt>
                <c:pt idx="5084">
                  <c:v>863.38777060006805</c:v>
                </c:pt>
                <c:pt idx="5085">
                  <c:v>863.34840671511574</c:v>
                </c:pt>
                <c:pt idx="5086">
                  <c:v>863.35824768635382</c:v>
                </c:pt>
                <c:pt idx="5087">
                  <c:v>863.30904283016355</c:v>
                </c:pt>
                <c:pt idx="5088">
                  <c:v>863.31888380140163</c:v>
                </c:pt>
                <c:pt idx="5089">
                  <c:v>863.3287247726397</c:v>
                </c:pt>
                <c:pt idx="5090">
                  <c:v>863.26967894521135</c:v>
                </c:pt>
                <c:pt idx="5091">
                  <c:v>863.3287247726397</c:v>
                </c:pt>
                <c:pt idx="5092">
                  <c:v>863.29920185892547</c:v>
                </c:pt>
                <c:pt idx="5093">
                  <c:v>863.29920185892547</c:v>
                </c:pt>
                <c:pt idx="5094">
                  <c:v>863.27951991644943</c:v>
                </c:pt>
                <c:pt idx="5095">
                  <c:v>863.24015603149724</c:v>
                </c:pt>
                <c:pt idx="5096">
                  <c:v>863.24015603149724</c:v>
                </c:pt>
                <c:pt idx="5097">
                  <c:v>863.26967894521135</c:v>
                </c:pt>
                <c:pt idx="5098">
                  <c:v>863.24015603149724</c:v>
                </c:pt>
                <c:pt idx="5099">
                  <c:v>863.23031506025904</c:v>
                </c:pt>
                <c:pt idx="5100">
                  <c:v>863.28936088768751</c:v>
                </c:pt>
                <c:pt idx="5101">
                  <c:v>863.28936088768751</c:v>
                </c:pt>
                <c:pt idx="5102">
                  <c:v>863.34840671511574</c:v>
                </c:pt>
                <c:pt idx="5103">
                  <c:v>863.36808865759201</c:v>
                </c:pt>
                <c:pt idx="5104">
                  <c:v>863.36808865759201</c:v>
                </c:pt>
                <c:pt idx="5105">
                  <c:v>863.39761157130613</c:v>
                </c:pt>
                <c:pt idx="5106">
                  <c:v>863.36808865759201</c:v>
                </c:pt>
                <c:pt idx="5107">
                  <c:v>863.36808865759201</c:v>
                </c:pt>
                <c:pt idx="5108">
                  <c:v>863.29920185892547</c:v>
                </c:pt>
                <c:pt idx="5109">
                  <c:v>863.31888380140163</c:v>
                </c:pt>
                <c:pt idx="5110">
                  <c:v>863.31888380140163</c:v>
                </c:pt>
                <c:pt idx="5111">
                  <c:v>863.35824768635382</c:v>
                </c:pt>
                <c:pt idx="5112">
                  <c:v>863.3287247726397</c:v>
                </c:pt>
                <c:pt idx="5113">
                  <c:v>863.40745254254421</c:v>
                </c:pt>
                <c:pt idx="5114">
                  <c:v>863.38777060006805</c:v>
                </c:pt>
                <c:pt idx="5115">
                  <c:v>863.37792962883009</c:v>
                </c:pt>
                <c:pt idx="5116">
                  <c:v>863.4468164274964</c:v>
                </c:pt>
                <c:pt idx="5117">
                  <c:v>863.43697545625832</c:v>
                </c:pt>
                <c:pt idx="5118">
                  <c:v>863.42713448502025</c:v>
                </c:pt>
                <c:pt idx="5119">
                  <c:v>863.41729351378228</c:v>
                </c:pt>
                <c:pt idx="5120">
                  <c:v>863.38777060006805</c:v>
                </c:pt>
                <c:pt idx="5121">
                  <c:v>863.37792962883009</c:v>
                </c:pt>
                <c:pt idx="5122">
                  <c:v>863.39761157130613</c:v>
                </c:pt>
                <c:pt idx="5123">
                  <c:v>863.36808865759201</c:v>
                </c:pt>
                <c:pt idx="5124">
                  <c:v>863.35824768635382</c:v>
                </c:pt>
                <c:pt idx="5125">
                  <c:v>863.38777060006805</c:v>
                </c:pt>
                <c:pt idx="5126">
                  <c:v>863.38777060006805</c:v>
                </c:pt>
                <c:pt idx="5127">
                  <c:v>863.37792962883009</c:v>
                </c:pt>
                <c:pt idx="5128">
                  <c:v>863.34840671511574</c:v>
                </c:pt>
                <c:pt idx="5129">
                  <c:v>863.35824768635382</c:v>
                </c:pt>
                <c:pt idx="5130">
                  <c:v>863.38777060006805</c:v>
                </c:pt>
                <c:pt idx="5131">
                  <c:v>863.40745254254421</c:v>
                </c:pt>
                <c:pt idx="5132">
                  <c:v>863.39761157130613</c:v>
                </c:pt>
                <c:pt idx="5133">
                  <c:v>863.41729351378228</c:v>
                </c:pt>
                <c:pt idx="5134">
                  <c:v>863.37792962883009</c:v>
                </c:pt>
                <c:pt idx="5135">
                  <c:v>863.39761157130613</c:v>
                </c:pt>
                <c:pt idx="5136">
                  <c:v>863.39761157130613</c:v>
                </c:pt>
                <c:pt idx="5137">
                  <c:v>863.38777060006805</c:v>
                </c:pt>
                <c:pt idx="5138">
                  <c:v>863.36808865759201</c:v>
                </c:pt>
                <c:pt idx="5139">
                  <c:v>863.36808865759201</c:v>
                </c:pt>
                <c:pt idx="5140">
                  <c:v>863.38777060006805</c:v>
                </c:pt>
                <c:pt idx="5141">
                  <c:v>863.35824768635382</c:v>
                </c:pt>
                <c:pt idx="5142">
                  <c:v>863.34840671511574</c:v>
                </c:pt>
                <c:pt idx="5143">
                  <c:v>863.34840671511574</c:v>
                </c:pt>
                <c:pt idx="5144">
                  <c:v>863.3287247726397</c:v>
                </c:pt>
                <c:pt idx="5145">
                  <c:v>863.31888380140163</c:v>
                </c:pt>
                <c:pt idx="5146">
                  <c:v>863.34840671511574</c:v>
                </c:pt>
                <c:pt idx="5147">
                  <c:v>863.33856574387767</c:v>
                </c:pt>
                <c:pt idx="5148">
                  <c:v>863.33856574387767</c:v>
                </c:pt>
                <c:pt idx="5149">
                  <c:v>863.3287247726397</c:v>
                </c:pt>
                <c:pt idx="5150">
                  <c:v>863.28936088768751</c:v>
                </c:pt>
                <c:pt idx="5151">
                  <c:v>863.35824768635382</c:v>
                </c:pt>
                <c:pt idx="5152">
                  <c:v>863.35824768635382</c:v>
                </c:pt>
                <c:pt idx="5153">
                  <c:v>863.3287247726397</c:v>
                </c:pt>
                <c:pt idx="5154">
                  <c:v>863.38777060006805</c:v>
                </c:pt>
                <c:pt idx="5155">
                  <c:v>863.36808865759201</c:v>
                </c:pt>
                <c:pt idx="5156">
                  <c:v>863.35824768635382</c:v>
                </c:pt>
                <c:pt idx="5157">
                  <c:v>863.3287247726397</c:v>
                </c:pt>
                <c:pt idx="5158">
                  <c:v>863.3287247726397</c:v>
                </c:pt>
                <c:pt idx="5159">
                  <c:v>863.30904283016355</c:v>
                </c:pt>
                <c:pt idx="5160">
                  <c:v>863.29920185892547</c:v>
                </c:pt>
                <c:pt idx="5161">
                  <c:v>863.26967894521135</c:v>
                </c:pt>
                <c:pt idx="5162">
                  <c:v>863.26967894521135</c:v>
                </c:pt>
                <c:pt idx="5163">
                  <c:v>863.24015603149724</c:v>
                </c:pt>
                <c:pt idx="5164">
                  <c:v>863.1712692328307</c:v>
                </c:pt>
                <c:pt idx="5165">
                  <c:v>863.22047408902097</c:v>
                </c:pt>
                <c:pt idx="5166">
                  <c:v>863.24015603149724</c:v>
                </c:pt>
                <c:pt idx="5167">
                  <c:v>863.28936088768751</c:v>
                </c:pt>
                <c:pt idx="5168">
                  <c:v>863.31888380140163</c:v>
                </c:pt>
                <c:pt idx="5169">
                  <c:v>863.27951991644943</c:v>
                </c:pt>
                <c:pt idx="5170">
                  <c:v>863.31888380140163</c:v>
                </c:pt>
                <c:pt idx="5171">
                  <c:v>863.30904283016355</c:v>
                </c:pt>
                <c:pt idx="5172">
                  <c:v>863.27951991644943</c:v>
                </c:pt>
                <c:pt idx="5173">
                  <c:v>863.31888380140163</c:v>
                </c:pt>
                <c:pt idx="5174">
                  <c:v>863.31888380140163</c:v>
                </c:pt>
                <c:pt idx="5175">
                  <c:v>863.2499970027352</c:v>
                </c:pt>
                <c:pt idx="5176">
                  <c:v>863.20079214654493</c:v>
                </c:pt>
                <c:pt idx="5177">
                  <c:v>863.21063311778289</c:v>
                </c:pt>
                <c:pt idx="5178">
                  <c:v>863.28936088768751</c:v>
                </c:pt>
                <c:pt idx="5179">
                  <c:v>863.30904283016355</c:v>
                </c:pt>
                <c:pt idx="5180">
                  <c:v>863.24015603149724</c:v>
                </c:pt>
                <c:pt idx="5181">
                  <c:v>863.24015603149724</c:v>
                </c:pt>
                <c:pt idx="5182">
                  <c:v>863.26967894521135</c:v>
                </c:pt>
                <c:pt idx="5183">
                  <c:v>863.25983797397328</c:v>
                </c:pt>
                <c:pt idx="5184">
                  <c:v>863.23031506025904</c:v>
                </c:pt>
                <c:pt idx="5185">
                  <c:v>863.24015603149724</c:v>
                </c:pt>
                <c:pt idx="5186">
                  <c:v>863.23031506025904</c:v>
                </c:pt>
                <c:pt idx="5187">
                  <c:v>863.18111020406877</c:v>
                </c:pt>
                <c:pt idx="5188">
                  <c:v>863.18111020406877</c:v>
                </c:pt>
                <c:pt idx="5189">
                  <c:v>863.12206437664042</c:v>
                </c:pt>
                <c:pt idx="5190">
                  <c:v>863.14174631911658</c:v>
                </c:pt>
                <c:pt idx="5191">
                  <c:v>863.14174631911658</c:v>
                </c:pt>
                <c:pt idx="5192">
                  <c:v>863.10238243416427</c:v>
                </c:pt>
                <c:pt idx="5193">
                  <c:v>863.08270049168812</c:v>
                </c:pt>
                <c:pt idx="5194">
                  <c:v>863.10238243416427</c:v>
                </c:pt>
                <c:pt idx="5195">
                  <c:v>863.12206437664042</c:v>
                </c:pt>
                <c:pt idx="5196">
                  <c:v>863.14174631911658</c:v>
                </c:pt>
                <c:pt idx="5197">
                  <c:v>863.08270049168812</c:v>
                </c:pt>
                <c:pt idx="5198">
                  <c:v>863.10238243416427</c:v>
                </c:pt>
                <c:pt idx="5199">
                  <c:v>863.09254146292619</c:v>
                </c:pt>
                <c:pt idx="5200">
                  <c:v>863.10238243416427</c:v>
                </c:pt>
                <c:pt idx="5201">
                  <c:v>863.11222340540235</c:v>
                </c:pt>
                <c:pt idx="5202">
                  <c:v>863.14174631911658</c:v>
                </c:pt>
                <c:pt idx="5203">
                  <c:v>863.15158729035466</c:v>
                </c:pt>
                <c:pt idx="5204">
                  <c:v>863.1712692328307</c:v>
                </c:pt>
                <c:pt idx="5205">
                  <c:v>863.22047408902097</c:v>
                </c:pt>
                <c:pt idx="5206">
                  <c:v>863.24015603149724</c:v>
                </c:pt>
                <c:pt idx="5207">
                  <c:v>863.24015603149724</c:v>
                </c:pt>
                <c:pt idx="5208">
                  <c:v>863.25983797397328</c:v>
                </c:pt>
                <c:pt idx="5209">
                  <c:v>863.28936088768751</c:v>
                </c:pt>
                <c:pt idx="5210">
                  <c:v>863.30904283016355</c:v>
                </c:pt>
                <c:pt idx="5211">
                  <c:v>863.33856574387767</c:v>
                </c:pt>
                <c:pt idx="5212">
                  <c:v>863.37792962883009</c:v>
                </c:pt>
                <c:pt idx="5213">
                  <c:v>863.37792962883009</c:v>
                </c:pt>
                <c:pt idx="5214">
                  <c:v>863.35824768635382</c:v>
                </c:pt>
                <c:pt idx="5215">
                  <c:v>863.37792962883009</c:v>
                </c:pt>
                <c:pt idx="5216">
                  <c:v>863.39761157130613</c:v>
                </c:pt>
                <c:pt idx="5217">
                  <c:v>863.43697545625832</c:v>
                </c:pt>
                <c:pt idx="5218">
                  <c:v>863.42713448502025</c:v>
                </c:pt>
                <c:pt idx="5219">
                  <c:v>863.43697545625832</c:v>
                </c:pt>
                <c:pt idx="5220">
                  <c:v>863.43697545625832</c:v>
                </c:pt>
                <c:pt idx="5221">
                  <c:v>863.45665739873448</c:v>
                </c:pt>
                <c:pt idx="5222">
                  <c:v>863.42713448502025</c:v>
                </c:pt>
                <c:pt idx="5223">
                  <c:v>863.37792962883009</c:v>
                </c:pt>
                <c:pt idx="5224">
                  <c:v>863.30904283016355</c:v>
                </c:pt>
                <c:pt idx="5225">
                  <c:v>863.29920185892547</c:v>
                </c:pt>
                <c:pt idx="5226">
                  <c:v>863.23031506025904</c:v>
                </c:pt>
                <c:pt idx="5227">
                  <c:v>863.23031506025904</c:v>
                </c:pt>
                <c:pt idx="5228">
                  <c:v>863.23031506025904</c:v>
                </c:pt>
                <c:pt idx="5229">
                  <c:v>863.18111020406877</c:v>
                </c:pt>
                <c:pt idx="5230">
                  <c:v>863.16142826159262</c:v>
                </c:pt>
                <c:pt idx="5231">
                  <c:v>863.20079214654493</c:v>
                </c:pt>
                <c:pt idx="5232">
                  <c:v>863.1712692328307</c:v>
                </c:pt>
                <c:pt idx="5233">
                  <c:v>863.1712692328307</c:v>
                </c:pt>
                <c:pt idx="5234">
                  <c:v>863.1712692328307</c:v>
                </c:pt>
                <c:pt idx="5235">
                  <c:v>863.11222340540235</c:v>
                </c:pt>
                <c:pt idx="5236">
                  <c:v>863.11222340540235</c:v>
                </c:pt>
                <c:pt idx="5237">
                  <c:v>863.12206437664042</c:v>
                </c:pt>
                <c:pt idx="5238">
                  <c:v>863.10238243416427</c:v>
                </c:pt>
                <c:pt idx="5239">
                  <c:v>863.21063311778289</c:v>
                </c:pt>
                <c:pt idx="5240">
                  <c:v>863.26967894521135</c:v>
                </c:pt>
                <c:pt idx="5241">
                  <c:v>863.29920185892547</c:v>
                </c:pt>
                <c:pt idx="5242">
                  <c:v>863.36808865759201</c:v>
                </c:pt>
                <c:pt idx="5243">
                  <c:v>863.36808865759201</c:v>
                </c:pt>
                <c:pt idx="5244">
                  <c:v>863.38777060006805</c:v>
                </c:pt>
                <c:pt idx="5245">
                  <c:v>863.36808865759201</c:v>
                </c:pt>
                <c:pt idx="5246">
                  <c:v>863.35824768635382</c:v>
                </c:pt>
                <c:pt idx="5247">
                  <c:v>863.37792962883009</c:v>
                </c:pt>
                <c:pt idx="5248">
                  <c:v>863.35824768635382</c:v>
                </c:pt>
                <c:pt idx="5249">
                  <c:v>863.38777060006805</c:v>
                </c:pt>
                <c:pt idx="5250">
                  <c:v>863.40745254254421</c:v>
                </c:pt>
                <c:pt idx="5251">
                  <c:v>863.39761157130613</c:v>
                </c:pt>
                <c:pt idx="5252">
                  <c:v>863.40745254254421</c:v>
                </c:pt>
                <c:pt idx="5253">
                  <c:v>863.37792962883009</c:v>
                </c:pt>
                <c:pt idx="5254">
                  <c:v>863.31888380140163</c:v>
                </c:pt>
                <c:pt idx="5255">
                  <c:v>863.28936088768751</c:v>
                </c:pt>
                <c:pt idx="5256">
                  <c:v>863.22047408902097</c:v>
                </c:pt>
                <c:pt idx="5257">
                  <c:v>863.14174631911658</c:v>
                </c:pt>
                <c:pt idx="5258">
                  <c:v>863.10238243416427</c:v>
                </c:pt>
                <c:pt idx="5259">
                  <c:v>863.15158729035466</c:v>
                </c:pt>
                <c:pt idx="5260">
                  <c:v>863.12206437664042</c:v>
                </c:pt>
                <c:pt idx="5261">
                  <c:v>863.12206437664042</c:v>
                </c:pt>
                <c:pt idx="5262">
                  <c:v>863.11222340540235</c:v>
                </c:pt>
                <c:pt idx="5263">
                  <c:v>863.1319053478785</c:v>
                </c:pt>
                <c:pt idx="5264">
                  <c:v>863.12206437664042</c:v>
                </c:pt>
                <c:pt idx="5265">
                  <c:v>863.07285952045004</c:v>
                </c:pt>
                <c:pt idx="5266">
                  <c:v>863.08270049168812</c:v>
                </c:pt>
                <c:pt idx="5267">
                  <c:v>863.09254146292619</c:v>
                </c:pt>
                <c:pt idx="5268">
                  <c:v>863.053177577974</c:v>
                </c:pt>
                <c:pt idx="5269">
                  <c:v>863.07285952045004</c:v>
                </c:pt>
                <c:pt idx="5270">
                  <c:v>863.03349563549784</c:v>
                </c:pt>
                <c:pt idx="5271">
                  <c:v>862.98429077930746</c:v>
                </c:pt>
                <c:pt idx="5272">
                  <c:v>862.98429077930746</c:v>
                </c:pt>
                <c:pt idx="5273">
                  <c:v>862.95476786559334</c:v>
                </c:pt>
                <c:pt idx="5274">
                  <c:v>862.99413175054565</c:v>
                </c:pt>
                <c:pt idx="5275">
                  <c:v>863.00397272178373</c:v>
                </c:pt>
                <c:pt idx="5276">
                  <c:v>863.0138136930218</c:v>
                </c:pt>
                <c:pt idx="5277">
                  <c:v>863.11222340540235</c:v>
                </c:pt>
                <c:pt idx="5278">
                  <c:v>863.04333660673592</c:v>
                </c:pt>
                <c:pt idx="5279">
                  <c:v>863.08270049168812</c:v>
                </c:pt>
                <c:pt idx="5280">
                  <c:v>863.14174631911658</c:v>
                </c:pt>
                <c:pt idx="5281">
                  <c:v>863.12206437664042</c:v>
                </c:pt>
                <c:pt idx="5282">
                  <c:v>863.1319053478785</c:v>
                </c:pt>
                <c:pt idx="5283">
                  <c:v>863.14174631911658</c:v>
                </c:pt>
                <c:pt idx="5284">
                  <c:v>863.12206437664042</c:v>
                </c:pt>
                <c:pt idx="5285">
                  <c:v>863.15158729035466</c:v>
                </c:pt>
                <c:pt idx="5286">
                  <c:v>863.1319053478785</c:v>
                </c:pt>
                <c:pt idx="5287">
                  <c:v>863.16142826159262</c:v>
                </c:pt>
                <c:pt idx="5288">
                  <c:v>863.04333660673592</c:v>
                </c:pt>
                <c:pt idx="5289">
                  <c:v>862.92524495187922</c:v>
                </c:pt>
                <c:pt idx="5290">
                  <c:v>862.92524495187922</c:v>
                </c:pt>
                <c:pt idx="5291">
                  <c:v>862.92524495187922</c:v>
                </c:pt>
                <c:pt idx="5292">
                  <c:v>862.92524495187922</c:v>
                </c:pt>
                <c:pt idx="5293">
                  <c:v>862.94492689435526</c:v>
                </c:pt>
                <c:pt idx="5294">
                  <c:v>862.90556300940307</c:v>
                </c:pt>
                <c:pt idx="5295">
                  <c:v>862.90556300940307</c:v>
                </c:pt>
                <c:pt idx="5296">
                  <c:v>862.91540398064114</c:v>
                </c:pt>
                <c:pt idx="5297">
                  <c:v>862.87604009568895</c:v>
                </c:pt>
                <c:pt idx="5298">
                  <c:v>862.85635815321268</c:v>
                </c:pt>
                <c:pt idx="5299">
                  <c:v>862.88588106692703</c:v>
                </c:pt>
                <c:pt idx="5300">
                  <c:v>862.88588106692703</c:v>
                </c:pt>
                <c:pt idx="5301">
                  <c:v>862.90556300940307</c:v>
                </c:pt>
                <c:pt idx="5302">
                  <c:v>862.96460883683142</c:v>
                </c:pt>
                <c:pt idx="5303">
                  <c:v>862.98429077930746</c:v>
                </c:pt>
                <c:pt idx="5304">
                  <c:v>862.98429077930746</c:v>
                </c:pt>
                <c:pt idx="5305">
                  <c:v>862.94492689435526</c:v>
                </c:pt>
                <c:pt idx="5306">
                  <c:v>862.96460883683142</c:v>
                </c:pt>
                <c:pt idx="5307">
                  <c:v>862.96460883683142</c:v>
                </c:pt>
                <c:pt idx="5308">
                  <c:v>862.96460883683142</c:v>
                </c:pt>
                <c:pt idx="5309">
                  <c:v>863.03349563549784</c:v>
                </c:pt>
                <c:pt idx="5310">
                  <c:v>863.03349563549784</c:v>
                </c:pt>
                <c:pt idx="5311">
                  <c:v>863.06301854921207</c:v>
                </c:pt>
                <c:pt idx="5312">
                  <c:v>863.04333660673592</c:v>
                </c:pt>
                <c:pt idx="5313">
                  <c:v>863.06301854921207</c:v>
                </c:pt>
                <c:pt idx="5314">
                  <c:v>863.07285952045004</c:v>
                </c:pt>
                <c:pt idx="5315">
                  <c:v>863.07285952045004</c:v>
                </c:pt>
                <c:pt idx="5316">
                  <c:v>863.053177577974</c:v>
                </c:pt>
                <c:pt idx="5317">
                  <c:v>863.07285952045004</c:v>
                </c:pt>
                <c:pt idx="5318">
                  <c:v>863.1319053478785</c:v>
                </c:pt>
                <c:pt idx="5319">
                  <c:v>863.15158729035466</c:v>
                </c:pt>
                <c:pt idx="5320">
                  <c:v>863.10238243416427</c:v>
                </c:pt>
                <c:pt idx="5321">
                  <c:v>863.10238243416427</c:v>
                </c:pt>
                <c:pt idx="5322">
                  <c:v>863.11222340540235</c:v>
                </c:pt>
                <c:pt idx="5323">
                  <c:v>863.06301854921207</c:v>
                </c:pt>
                <c:pt idx="5324">
                  <c:v>863.06301854921207</c:v>
                </c:pt>
                <c:pt idx="5325">
                  <c:v>863.09254146292619</c:v>
                </c:pt>
                <c:pt idx="5326">
                  <c:v>863.09254146292619</c:v>
                </c:pt>
                <c:pt idx="5327">
                  <c:v>863.11222340540235</c:v>
                </c:pt>
                <c:pt idx="5328">
                  <c:v>863.08270049168812</c:v>
                </c:pt>
                <c:pt idx="5329">
                  <c:v>863.1319053478785</c:v>
                </c:pt>
                <c:pt idx="5330">
                  <c:v>863.10238243416427</c:v>
                </c:pt>
                <c:pt idx="5331">
                  <c:v>863.06301854921207</c:v>
                </c:pt>
                <c:pt idx="5332">
                  <c:v>863.08270049168812</c:v>
                </c:pt>
                <c:pt idx="5333">
                  <c:v>863.053177577974</c:v>
                </c:pt>
                <c:pt idx="5334">
                  <c:v>863.09254146292619</c:v>
                </c:pt>
                <c:pt idx="5335">
                  <c:v>863.09254146292619</c:v>
                </c:pt>
                <c:pt idx="5336">
                  <c:v>863.08270049168812</c:v>
                </c:pt>
                <c:pt idx="5337">
                  <c:v>863.09254146292619</c:v>
                </c:pt>
                <c:pt idx="5338">
                  <c:v>863.12206437664042</c:v>
                </c:pt>
                <c:pt idx="5339">
                  <c:v>863.053177577974</c:v>
                </c:pt>
                <c:pt idx="5340">
                  <c:v>863.10238243416427</c:v>
                </c:pt>
                <c:pt idx="5341">
                  <c:v>863.06301854921207</c:v>
                </c:pt>
                <c:pt idx="5342">
                  <c:v>863.07285952045004</c:v>
                </c:pt>
                <c:pt idx="5343">
                  <c:v>863.07285952045004</c:v>
                </c:pt>
                <c:pt idx="5344">
                  <c:v>863.07285952045004</c:v>
                </c:pt>
                <c:pt idx="5345">
                  <c:v>863.08270049168812</c:v>
                </c:pt>
                <c:pt idx="5346">
                  <c:v>863.09254146292619</c:v>
                </c:pt>
                <c:pt idx="5347">
                  <c:v>863.10238243416427</c:v>
                </c:pt>
                <c:pt idx="5348">
                  <c:v>863.15158729035466</c:v>
                </c:pt>
                <c:pt idx="5349">
                  <c:v>863.1319053478785</c:v>
                </c:pt>
                <c:pt idx="5350">
                  <c:v>863.14174631911658</c:v>
                </c:pt>
                <c:pt idx="5351">
                  <c:v>863.21063311778289</c:v>
                </c:pt>
                <c:pt idx="5352">
                  <c:v>863.22047408902097</c:v>
                </c:pt>
                <c:pt idx="5353">
                  <c:v>863.22047408902097</c:v>
                </c:pt>
                <c:pt idx="5354">
                  <c:v>863.21063311778289</c:v>
                </c:pt>
                <c:pt idx="5355">
                  <c:v>863.23031506025904</c:v>
                </c:pt>
                <c:pt idx="5356">
                  <c:v>863.23031506025904</c:v>
                </c:pt>
                <c:pt idx="5357">
                  <c:v>863.21063311778289</c:v>
                </c:pt>
                <c:pt idx="5358">
                  <c:v>863.22047408902097</c:v>
                </c:pt>
                <c:pt idx="5359">
                  <c:v>863.24015603149724</c:v>
                </c:pt>
                <c:pt idx="5360">
                  <c:v>863.23031506025904</c:v>
                </c:pt>
                <c:pt idx="5361">
                  <c:v>863.18111020406877</c:v>
                </c:pt>
                <c:pt idx="5362">
                  <c:v>863.20079214654493</c:v>
                </c:pt>
                <c:pt idx="5363">
                  <c:v>863.1712692328307</c:v>
                </c:pt>
                <c:pt idx="5364">
                  <c:v>863.22047408902097</c:v>
                </c:pt>
                <c:pt idx="5365">
                  <c:v>863.18111020406877</c:v>
                </c:pt>
                <c:pt idx="5366">
                  <c:v>863.22047408902097</c:v>
                </c:pt>
                <c:pt idx="5367">
                  <c:v>863.26967894521135</c:v>
                </c:pt>
                <c:pt idx="5368">
                  <c:v>863.22047408902097</c:v>
                </c:pt>
                <c:pt idx="5369">
                  <c:v>863.24015603149724</c:v>
                </c:pt>
                <c:pt idx="5370">
                  <c:v>863.26967894521135</c:v>
                </c:pt>
                <c:pt idx="5371">
                  <c:v>863.2499970027352</c:v>
                </c:pt>
                <c:pt idx="5372">
                  <c:v>863.22047408902097</c:v>
                </c:pt>
                <c:pt idx="5373">
                  <c:v>863.25983797397328</c:v>
                </c:pt>
                <c:pt idx="5374">
                  <c:v>863.26967894521135</c:v>
                </c:pt>
                <c:pt idx="5375">
                  <c:v>863.29920185892547</c:v>
                </c:pt>
                <c:pt idx="5376">
                  <c:v>863.31888380140163</c:v>
                </c:pt>
                <c:pt idx="5377">
                  <c:v>863.3287247726397</c:v>
                </c:pt>
                <c:pt idx="5378">
                  <c:v>863.31888380140163</c:v>
                </c:pt>
                <c:pt idx="5379">
                  <c:v>863.30904283016355</c:v>
                </c:pt>
                <c:pt idx="5380">
                  <c:v>863.28936088768751</c:v>
                </c:pt>
                <c:pt idx="5381">
                  <c:v>863.31888380140163</c:v>
                </c:pt>
                <c:pt idx="5382">
                  <c:v>863.3287247726397</c:v>
                </c:pt>
                <c:pt idx="5383">
                  <c:v>863.29920185892547</c:v>
                </c:pt>
                <c:pt idx="5384">
                  <c:v>863.27951991644943</c:v>
                </c:pt>
                <c:pt idx="5385">
                  <c:v>863.27951991644943</c:v>
                </c:pt>
                <c:pt idx="5386">
                  <c:v>863.25983797397328</c:v>
                </c:pt>
                <c:pt idx="5387">
                  <c:v>863.24015603149724</c:v>
                </c:pt>
                <c:pt idx="5388">
                  <c:v>863.1712692328307</c:v>
                </c:pt>
                <c:pt idx="5389">
                  <c:v>863.15158729035466</c:v>
                </c:pt>
                <c:pt idx="5390">
                  <c:v>863.09254146292619</c:v>
                </c:pt>
                <c:pt idx="5391">
                  <c:v>863.0138136930218</c:v>
                </c:pt>
                <c:pt idx="5392">
                  <c:v>863.0138136930218</c:v>
                </c:pt>
                <c:pt idx="5393">
                  <c:v>862.97444980806949</c:v>
                </c:pt>
                <c:pt idx="5394">
                  <c:v>862.98429077930746</c:v>
                </c:pt>
                <c:pt idx="5395">
                  <c:v>862.97444980806949</c:v>
                </c:pt>
                <c:pt idx="5396">
                  <c:v>862.96460883683142</c:v>
                </c:pt>
                <c:pt idx="5397">
                  <c:v>862.90556300940307</c:v>
                </c:pt>
                <c:pt idx="5398">
                  <c:v>862.8465171819746</c:v>
                </c:pt>
                <c:pt idx="5399">
                  <c:v>862.80715329702241</c:v>
                </c:pt>
                <c:pt idx="5400">
                  <c:v>862.81699426826049</c:v>
                </c:pt>
                <c:pt idx="5401">
                  <c:v>862.81699426826049</c:v>
                </c:pt>
                <c:pt idx="5402">
                  <c:v>862.79731232578445</c:v>
                </c:pt>
                <c:pt idx="5403">
                  <c:v>862.82683523949856</c:v>
                </c:pt>
                <c:pt idx="5404">
                  <c:v>862.83667621073664</c:v>
                </c:pt>
                <c:pt idx="5405">
                  <c:v>862.82683523949856</c:v>
                </c:pt>
                <c:pt idx="5406">
                  <c:v>862.82683523949856</c:v>
                </c:pt>
                <c:pt idx="5407">
                  <c:v>862.8465171819746</c:v>
                </c:pt>
                <c:pt idx="5408">
                  <c:v>862.8465171819746</c:v>
                </c:pt>
                <c:pt idx="5409">
                  <c:v>862.88588106692703</c:v>
                </c:pt>
                <c:pt idx="5410">
                  <c:v>862.8465171819746</c:v>
                </c:pt>
                <c:pt idx="5411">
                  <c:v>862.92524495187922</c:v>
                </c:pt>
                <c:pt idx="5412">
                  <c:v>862.97444980806949</c:v>
                </c:pt>
                <c:pt idx="5413">
                  <c:v>862.96460883683142</c:v>
                </c:pt>
                <c:pt idx="5414">
                  <c:v>863.03349563549784</c:v>
                </c:pt>
                <c:pt idx="5415">
                  <c:v>863.02365466425977</c:v>
                </c:pt>
                <c:pt idx="5416">
                  <c:v>863.04333660673592</c:v>
                </c:pt>
                <c:pt idx="5417">
                  <c:v>863.07285952045004</c:v>
                </c:pt>
                <c:pt idx="5418">
                  <c:v>863.07285952045004</c:v>
                </c:pt>
                <c:pt idx="5419">
                  <c:v>863.09254146292619</c:v>
                </c:pt>
                <c:pt idx="5420">
                  <c:v>863.10238243416427</c:v>
                </c:pt>
                <c:pt idx="5421">
                  <c:v>863.08270049168812</c:v>
                </c:pt>
                <c:pt idx="5422">
                  <c:v>863.14174631911658</c:v>
                </c:pt>
                <c:pt idx="5423">
                  <c:v>863.19095117530685</c:v>
                </c:pt>
                <c:pt idx="5424">
                  <c:v>863.12206437664042</c:v>
                </c:pt>
                <c:pt idx="5425">
                  <c:v>863.16142826159262</c:v>
                </c:pt>
                <c:pt idx="5426">
                  <c:v>863.14174631911658</c:v>
                </c:pt>
                <c:pt idx="5427">
                  <c:v>863.18111020406877</c:v>
                </c:pt>
                <c:pt idx="5428">
                  <c:v>863.18111020406877</c:v>
                </c:pt>
                <c:pt idx="5429">
                  <c:v>863.20079214654493</c:v>
                </c:pt>
                <c:pt idx="5430">
                  <c:v>863.23031506025904</c:v>
                </c:pt>
                <c:pt idx="5431">
                  <c:v>863.24015603149724</c:v>
                </c:pt>
                <c:pt idx="5432">
                  <c:v>863.22047408902097</c:v>
                </c:pt>
                <c:pt idx="5433">
                  <c:v>863.23031506025904</c:v>
                </c:pt>
                <c:pt idx="5434">
                  <c:v>863.19095117530685</c:v>
                </c:pt>
                <c:pt idx="5435">
                  <c:v>863.14174631911658</c:v>
                </c:pt>
                <c:pt idx="5436">
                  <c:v>863.1712692328307</c:v>
                </c:pt>
                <c:pt idx="5437">
                  <c:v>863.14174631911658</c:v>
                </c:pt>
                <c:pt idx="5438">
                  <c:v>863.19095117530685</c:v>
                </c:pt>
                <c:pt idx="5439">
                  <c:v>863.20079214654493</c:v>
                </c:pt>
                <c:pt idx="5440">
                  <c:v>863.23031506025904</c:v>
                </c:pt>
                <c:pt idx="5441">
                  <c:v>863.23031506025904</c:v>
                </c:pt>
                <c:pt idx="5442">
                  <c:v>863.2499970027352</c:v>
                </c:pt>
                <c:pt idx="5443">
                  <c:v>863.23031506025904</c:v>
                </c:pt>
                <c:pt idx="5444">
                  <c:v>863.2499970027352</c:v>
                </c:pt>
                <c:pt idx="5445">
                  <c:v>863.2499970027352</c:v>
                </c:pt>
                <c:pt idx="5446">
                  <c:v>863.26967894521135</c:v>
                </c:pt>
                <c:pt idx="5447">
                  <c:v>863.22047408902097</c:v>
                </c:pt>
                <c:pt idx="5448">
                  <c:v>863.23031506025904</c:v>
                </c:pt>
                <c:pt idx="5449">
                  <c:v>863.23031506025904</c:v>
                </c:pt>
                <c:pt idx="5450">
                  <c:v>863.23031506025904</c:v>
                </c:pt>
                <c:pt idx="5451">
                  <c:v>863.1712692328307</c:v>
                </c:pt>
                <c:pt idx="5452">
                  <c:v>863.24015603149724</c:v>
                </c:pt>
                <c:pt idx="5453">
                  <c:v>863.23031506025904</c:v>
                </c:pt>
                <c:pt idx="5454">
                  <c:v>863.2499970027352</c:v>
                </c:pt>
                <c:pt idx="5455">
                  <c:v>863.26967894521135</c:v>
                </c:pt>
                <c:pt idx="5456">
                  <c:v>863.2499970027352</c:v>
                </c:pt>
                <c:pt idx="5457">
                  <c:v>863.22047408902097</c:v>
                </c:pt>
                <c:pt idx="5458">
                  <c:v>863.22047408902097</c:v>
                </c:pt>
                <c:pt idx="5459">
                  <c:v>863.15158729035466</c:v>
                </c:pt>
                <c:pt idx="5460">
                  <c:v>863.07285952045004</c:v>
                </c:pt>
                <c:pt idx="5461">
                  <c:v>863.02365466425977</c:v>
                </c:pt>
                <c:pt idx="5462">
                  <c:v>862.99413175054565</c:v>
                </c:pt>
                <c:pt idx="5463">
                  <c:v>862.99413175054565</c:v>
                </c:pt>
                <c:pt idx="5464">
                  <c:v>862.95476786559334</c:v>
                </c:pt>
                <c:pt idx="5465">
                  <c:v>862.93508592311719</c:v>
                </c:pt>
                <c:pt idx="5466">
                  <c:v>862.93508592311719</c:v>
                </c:pt>
                <c:pt idx="5467">
                  <c:v>862.96460883683142</c:v>
                </c:pt>
                <c:pt idx="5468">
                  <c:v>862.96460883683142</c:v>
                </c:pt>
                <c:pt idx="5469">
                  <c:v>862.96460883683142</c:v>
                </c:pt>
                <c:pt idx="5470">
                  <c:v>863.0138136930218</c:v>
                </c:pt>
                <c:pt idx="5471">
                  <c:v>862.91540398064114</c:v>
                </c:pt>
                <c:pt idx="5472">
                  <c:v>862.92524495187922</c:v>
                </c:pt>
                <c:pt idx="5473">
                  <c:v>862.88588106692703</c:v>
                </c:pt>
                <c:pt idx="5474">
                  <c:v>862.95476786559334</c:v>
                </c:pt>
                <c:pt idx="5475">
                  <c:v>862.96460883683142</c:v>
                </c:pt>
                <c:pt idx="5476">
                  <c:v>862.99413175054565</c:v>
                </c:pt>
                <c:pt idx="5477">
                  <c:v>863.00397272178373</c:v>
                </c:pt>
                <c:pt idx="5478">
                  <c:v>863.0138136930218</c:v>
                </c:pt>
                <c:pt idx="5479">
                  <c:v>863.00397272178373</c:v>
                </c:pt>
                <c:pt idx="5480">
                  <c:v>862.99413175054565</c:v>
                </c:pt>
                <c:pt idx="5481">
                  <c:v>862.98429077930746</c:v>
                </c:pt>
                <c:pt idx="5482">
                  <c:v>862.96460883683142</c:v>
                </c:pt>
                <c:pt idx="5483">
                  <c:v>863.02365466425977</c:v>
                </c:pt>
                <c:pt idx="5484">
                  <c:v>863.04333660673592</c:v>
                </c:pt>
                <c:pt idx="5485">
                  <c:v>863.053177577974</c:v>
                </c:pt>
                <c:pt idx="5486">
                  <c:v>863.06301854921207</c:v>
                </c:pt>
                <c:pt idx="5487">
                  <c:v>863.02365466425977</c:v>
                </c:pt>
                <c:pt idx="5488">
                  <c:v>863.00397272178373</c:v>
                </c:pt>
                <c:pt idx="5489">
                  <c:v>862.94492689435526</c:v>
                </c:pt>
                <c:pt idx="5490">
                  <c:v>862.91540398064114</c:v>
                </c:pt>
                <c:pt idx="5491">
                  <c:v>863.04333660673592</c:v>
                </c:pt>
                <c:pt idx="5492">
                  <c:v>863.04333660673592</c:v>
                </c:pt>
                <c:pt idx="5493">
                  <c:v>863.06301854921207</c:v>
                </c:pt>
                <c:pt idx="5494">
                  <c:v>863.08270049168812</c:v>
                </c:pt>
                <c:pt idx="5495">
                  <c:v>863.12206437664042</c:v>
                </c:pt>
                <c:pt idx="5496">
                  <c:v>863.15158729035466</c:v>
                </c:pt>
                <c:pt idx="5497">
                  <c:v>863.15158729035466</c:v>
                </c:pt>
                <c:pt idx="5498">
                  <c:v>863.12206437664042</c:v>
                </c:pt>
                <c:pt idx="5499">
                  <c:v>863.12206437664042</c:v>
                </c:pt>
                <c:pt idx="5500">
                  <c:v>863.14174631911658</c:v>
                </c:pt>
                <c:pt idx="5501">
                  <c:v>863.14174631911658</c:v>
                </c:pt>
                <c:pt idx="5502">
                  <c:v>863.15158729035466</c:v>
                </c:pt>
                <c:pt idx="5503">
                  <c:v>863.12206437664042</c:v>
                </c:pt>
                <c:pt idx="5504">
                  <c:v>863.09254146292619</c:v>
                </c:pt>
                <c:pt idx="5505">
                  <c:v>863.10238243416427</c:v>
                </c:pt>
                <c:pt idx="5506">
                  <c:v>863.08270049168812</c:v>
                </c:pt>
                <c:pt idx="5507">
                  <c:v>863.06301854921207</c:v>
                </c:pt>
                <c:pt idx="5508">
                  <c:v>863.09254146292619</c:v>
                </c:pt>
                <c:pt idx="5509">
                  <c:v>863.09254146292619</c:v>
                </c:pt>
                <c:pt idx="5510">
                  <c:v>863.08270049168812</c:v>
                </c:pt>
                <c:pt idx="5511">
                  <c:v>863.12206437664042</c:v>
                </c:pt>
                <c:pt idx="5512">
                  <c:v>863.12206437664042</c:v>
                </c:pt>
                <c:pt idx="5513">
                  <c:v>863.10238243416427</c:v>
                </c:pt>
                <c:pt idx="5514">
                  <c:v>863.10238243416427</c:v>
                </c:pt>
                <c:pt idx="5515">
                  <c:v>863.07285952045004</c:v>
                </c:pt>
                <c:pt idx="5516">
                  <c:v>863.03349563549784</c:v>
                </c:pt>
                <c:pt idx="5517">
                  <c:v>863.09254146292619</c:v>
                </c:pt>
                <c:pt idx="5518">
                  <c:v>863.1319053478785</c:v>
                </c:pt>
                <c:pt idx="5519">
                  <c:v>863.07285952045004</c:v>
                </c:pt>
                <c:pt idx="5520">
                  <c:v>863.07285952045004</c:v>
                </c:pt>
                <c:pt idx="5521">
                  <c:v>863.11222340540235</c:v>
                </c:pt>
                <c:pt idx="5522">
                  <c:v>863.1319053478785</c:v>
                </c:pt>
                <c:pt idx="5523">
                  <c:v>863.1712692328307</c:v>
                </c:pt>
                <c:pt idx="5524">
                  <c:v>863.12206437664042</c:v>
                </c:pt>
                <c:pt idx="5525">
                  <c:v>863.1319053478785</c:v>
                </c:pt>
                <c:pt idx="5526">
                  <c:v>863.11222340540235</c:v>
                </c:pt>
                <c:pt idx="5527">
                  <c:v>863.04333660673592</c:v>
                </c:pt>
                <c:pt idx="5528">
                  <c:v>863.11222340540235</c:v>
                </c:pt>
                <c:pt idx="5529">
                  <c:v>863.1319053478785</c:v>
                </c:pt>
                <c:pt idx="5530">
                  <c:v>863.09254146292619</c:v>
                </c:pt>
                <c:pt idx="5531">
                  <c:v>863.12206437664042</c:v>
                </c:pt>
                <c:pt idx="5532">
                  <c:v>863.15158729035466</c:v>
                </c:pt>
                <c:pt idx="5533">
                  <c:v>863.12206437664042</c:v>
                </c:pt>
                <c:pt idx="5534">
                  <c:v>863.12206437664042</c:v>
                </c:pt>
                <c:pt idx="5535">
                  <c:v>863.11222340540235</c:v>
                </c:pt>
                <c:pt idx="5536">
                  <c:v>863.053177577974</c:v>
                </c:pt>
                <c:pt idx="5537">
                  <c:v>863.10238243416427</c:v>
                </c:pt>
                <c:pt idx="5538">
                  <c:v>863.06301854921207</c:v>
                </c:pt>
                <c:pt idx="5539">
                  <c:v>863.04333660673592</c:v>
                </c:pt>
                <c:pt idx="5540">
                  <c:v>863.0138136930218</c:v>
                </c:pt>
                <c:pt idx="5541">
                  <c:v>863.0138136930218</c:v>
                </c:pt>
                <c:pt idx="5542">
                  <c:v>862.95476786559334</c:v>
                </c:pt>
                <c:pt idx="5543">
                  <c:v>862.96460883683142</c:v>
                </c:pt>
                <c:pt idx="5544">
                  <c:v>863.00397272178373</c:v>
                </c:pt>
                <c:pt idx="5545">
                  <c:v>863.04333660673592</c:v>
                </c:pt>
                <c:pt idx="5546">
                  <c:v>863.06301854921207</c:v>
                </c:pt>
                <c:pt idx="5547">
                  <c:v>863.03349563549784</c:v>
                </c:pt>
                <c:pt idx="5548">
                  <c:v>863.00397272178373</c:v>
                </c:pt>
                <c:pt idx="5549">
                  <c:v>863.0138136930218</c:v>
                </c:pt>
                <c:pt idx="5550">
                  <c:v>862.95476786559334</c:v>
                </c:pt>
                <c:pt idx="5551">
                  <c:v>863.0138136930218</c:v>
                </c:pt>
                <c:pt idx="5552">
                  <c:v>863.02365466425977</c:v>
                </c:pt>
                <c:pt idx="5553">
                  <c:v>863.0138136930218</c:v>
                </c:pt>
                <c:pt idx="5554">
                  <c:v>863.07285952045004</c:v>
                </c:pt>
                <c:pt idx="5555">
                  <c:v>863.04333660673592</c:v>
                </c:pt>
                <c:pt idx="5556">
                  <c:v>863.07285952045004</c:v>
                </c:pt>
                <c:pt idx="5557">
                  <c:v>863.04333660673592</c:v>
                </c:pt>
                <c:pt idx="5558">
                  <c:v>863.053177577974</c:v>
                </c:pt>
                <c:pt idx="5559">
                  <c:v>863.08270049168812</c:v>
                </c:pt>
                <c:pt idx="5560">
                  <c:v>863.07285952045004</c:v>
                </c:pt>
                <c:pt idx="5561">
                  <c:v>863.09254146292619</c:v>
                </c:pt>
                <c:pt idx="5562">
                  <c:v>863.08270049168812</c:v>
                </c:pt>
                <c:pt idx="5563">
                  <c:v>863.053177577974</c:v>
                </c:pt>
                <c:pt idx="5564">
                  <c:v>863.03349563549784</c:v>
                </c:pt>
                <c:pt idx="5565">
                  <c:v>863.00397272178373</c:v>
                </c:pt>
                <c:pt idx="5566">
                  <c:v>862.98429077930746</c:v>
                </c:pt>
                <c:pt idx="5567">
                  <c:v>863.02365466425977</c:v>
                </c:pt>
                <c:pt idx="5568">
                  <c:v>863.0138136930218</c:v>
                </c:pt>
                <c:pt idx="5569">
                  <c:v>863.03349563549784</c:v>
                </c:pt>
                <c:pt idx="5570">
                  <c:v>863.00397272178373</c:v>
                </c:pt>
                <c:pt idx="5571">
                  <c:v>863.02365466425977</c:v>
                </c:pt>
                <c:pt idx="5572">
                  <c:v>863.00397272178373</c:v>
                </c:pt>
                <c:pt idx="5573">
                  <c:v>863.02365466425977</c:v>
                </c:pt>
                <c:pt idx="5574">
                  <c:v>862.96460883683142</c:v>
                </c:pt>
                <c:pt idx="5575">
                  <c:v>862.92524495187922</c:v>
                </c:pt>
                <c:pt idx="5576">
                  <c:v>862.88588106692703</c:v>
                </c:pt>
                <c:pt idx="5577">
                  <c:v>862.81699426826049</c:v>
                </c:pt>
                <c:pt idx="5578">
                  <c:v>862.83667621073664</c:v>
                </c:pt>
                <c:pt idx="5579">
                  <c:v>862.83667621073664</c:v>
                </c:pt>
                <c:pt idx="5580">
                  <c:v>862.80715329702241</c:v>
                </c:pt>
                <c:pt idx="5581">
                  <c:v>862.78747135454637</c:v>
                </c:pt>
                <c:pt idx="5582">
                  <c:v>862.81699426826049</c:v>
                </c:pt>
                <c:pt idx="5583">
                  <c:v>862.8465171819746</c:v>
                </c:pt>
                <c:pt idx="5584">
                  <c:v>862.85635815321268</c:v>
                </c:pt>
                <c:pt idx="5585">
                  <c:v>862.91540398064114</c:v>
                </c:pt>
                <c:pt idx="5586">
                  <c:v>862.94492689435526</c:v>
                </c:pt>
                <c:pt idx="5587">
                  <c:v>862.93508592311719</c:v>
                </c:pt>
                <c:pt idx="5588">
                  <c:v>862.8465171819746</c:v>
                </c:pt>
                <c:pt idx="5589">
                  <c:v>862.77763038330829</c:v>
                </c:pt>
                <c:pt idx="5590">
                  <c:v>862.72842552711791</c:v>
                </c:pt>
                <c:pt idx="5591">
                  <c:v>862.67922067092763</c:v>
                </c:pt>
                <c:pt idx="5592">
                  <c:v>862.69890261340379</c:v>
                </c:pt>
                <c:pt idx="5593">
                  <c:v>862.78747135454637</c:v>
                </c:pt>
                <c:pt idx="5594">
                  <c:v>862.8465171819746</c:v>
                </c:pt>
                <c:pt idx="5595">
                  <c:v>862.78747135454637</c:v>
                </c:pt>
                <c:pt idx="5596">
                  <c:v>862.71858455587983</c:v>
                </c:pt>
                <c:pt idx="5597">
                  <c:v>862.65953872845159</c:v>
                </c:pt>
                <c:pt idx="5598">
                  <c:v>862.63985678597544</c:v>
                </c:pt>
                <c:pt idx="5599">
                  <c:v>862.69890261340379</c:v>
                </c:pt>
                <c:pt idx="5600">
                  <c:v>862.66937969968956</c:v>
                </c:pt>
                <c:pt idx="5601">
                  <c:v>862.69890261340379</c:v>
                </c:pt>
                <c:pt idx="5602">
                  <c:v>862.67922067092763</c:v>
                </c:pt>
                <c:pt idx="5603">
                  <c:v>862.66937969968956</c:v>
                </c:pt>
                <c:pt idx="5604">
                  <c:v>862.66937969968956</c:v>
                </c:pt>
                <c:pt idx="5605">
                  <c:v>862.69890261340379</c:v>
                </c:pt>
                <c:pt idx="5606">
                  <c:v>862.66937969968956</c:v>
                </c:pt>
                <c:pt idx="5607">
                  <c:v>862.65953872845159</c:v>
                </c:pt>
                <c:pt idx="5608">
                  <c:v>862.67922067092763</c:v>
                </c:pt>
                <c:pt idx="5609">
                  <c:v>862.67922067092763</c:v>
                </c:pt>
                <c:pt idx="5610">
                  <c:v>862.71858455587983</c:v>
                </c:pt>
                <c:pt idx="5611">
                  <c:v>862.75794844083214</c:v>
                </c:pt>
                <c:pt idx="5612">
                  <c:v>862.74810746959417</c:v>
                </c:pt>
                <c:pt idx="5613">
                  <c:v>862.69890261340379</c:v>
                </c:pt>
                <c:pt idx="5614">
                  <c:v>862.66937969968956</c:v>
                </c:pt>
                <c:pt idx="5615">
                  <c:v>862.66937969968956</c:v>
                </c:pt>
                <c:pt idx="5616">
                  <c:v>862.64969775721352</c:v>
                </c:pt>
                <c:pt idx="5617">
                  <c:v>862.64969775721352</c:v>
                </c:pt>
                <c:pt idx="5618">
                  <c:v>862.63001581473736</c:v>
                </c:pt>
                <c:pt idx="5619">
                  <c:v>862.70874358464187</c:v>
                </c:pt>
                <c:pt idx="5620">
                  <c:v>862.71858455587983</c:v>
                </c:pt>
                <c:pt idx="5621">
                  <c:v>862.67922067092763</c:v>
                </c:pt>
                <c:pt idx="5622">
                  <c:v>862.65953872845159</c:v>
                </c:pt>
                <c:pt idx="5623">
                  <c:v>862.66937969968956</c:v>
                </c:pt>
                <c:pt idx="5624">
                  <c:v>862.62017484349917</c:v>
                </c:pt>
                <c:pt idx="5625">
                  <c:v>862.63985678597544</c:v>
                </c:pt>
                <c:pt idx="5626">
                  <c:v>862.64969775721352</c:v>
                </c:pt>
                <c:pt idx="5627">
                  <c:v>862.68906164216571</c:v>
                </c:pt>
                <c:pt idx="5628">
                  <c:v>862.71858455587983</c:v>
                </c:pt>
                <c:pt idx="5629">
                  <c:v>862.74810746959417</c:v>
                </c:pt>
                <c:pt idx="5630">
                  <c:v>862.79731232578445</c:v>
                </c:pt>
                <c:pt idx="5631">
                  <c:v>862.77763038330829</c:v>
                </c:pt>
                <c:pt idx="5632">
                  <c:v>862.76778941207021</c:v>
                </c:pt>
                <c:pt idx="5633">
                  <c:v>862.83667621073664</c:v>
                </c:pt>
                <c:pt idx="5634">
                  <c:v>862.81699426826049</c:v>
                </c:pt>
                <c:pt idx="5635">
                  <c:v>862.73826649835598</c:v>
                </c:pt>
                <c:pt idx="5636">
                  <c:v>862.69890261340379</c:v>
                </c:pt>
                <c:pt idx="5637">
                  <c:v>862.71858455587983</c:v>
                </c:pt>
                <c:pt idx="5638">
                  <c:v>862.66937969968956</c:v>
                </c:pt>
                <c:pt idx="5639">
                  <c:v>862.63001581473736</c:v>
                </c:pt>
                <c:pt idx="5640">
                  <c:v>862.67922067092763</c:v>
                </c:pt>
                <c:pt idx="5641">
                  <c:v>862.73826649835598</c:v>
                </c:pt>
                <c:pt idx="5642">
                  <c:v>862.69890261340379</c:v>
                </c:pt>
                <c:pt idx="5643">
                  <c:v>862.66937969968956</c:v>
                </c:pt>
                <c:pt idx="5644">
                  <c:v>862.69890261340379</c:v>
                </c:pt>
                <c:pt idx="5645">
                  <c:v>862.65953872845159</c:v>
                </c:pt>
                <c:pt idx="5646">
                  <c:v>862.65953872845159</c:v>
                </c:pt>
                <c:pt idx="5647">
                  <c:v>862.61033387226121</c:v>
                </c:pt>
                <c:pt idx="5648">
                  <c:v>862.60049290102313</c:v>
                </c:pt>
                <c:pt idx="5649">
                  <c:v>862.60049290102313</c:v>
                </c:pt>
                <c:pt idx="5650">
                  <c:v>862.66937969968956</c:v>
                </c:pt>
                <c:pt idx="5651">
                  <c:v>862.66937969968956</c:v>
                </c:pt>
                <c:pt idx="5652">
                  <c:v>862.69890261340379</c:v>
                </c:pt>
                <c:pt idx="5653">
                  <c:v>862.72842552711791</c:v>
                </c:pt>
                <c:pt idx="5654">
                  <c:v>862.72842552711791</c:v>
                </c:pt>
                <c:pt idx="5655">
                  <c:v>862.75794844083214</c:v>
                </c:pt>
                <c:pt idx="5656">
                  <c:v>862.79731232578445</c:v>
                </c:pt>
                <c:pt idx="5657">
                  <c:v>862.78747135454637</c:v>
                </c:pt>
                <c:pt idx="5658">
                  <c:v>862.80715329702241</c:v>
                </c:pt>
                <c:pt idx="5659">
                  <c:v>862.82683523949856</c:v>
                </c:pt>
                <c:pt idx="5660">
                  <c:v>862.76778941207021</c:v>
                </c:pt>
                <c:pt idx="5661">
                  <c:v>862.76778941207021</c:v>
                </c:pt>
                <c:pt idx="5662">
                  <c:v>862.77763038330829</c:v>
                </c:pt>
                <c:pt idx="5663">
                  <c:v>862.8465171819746</c:v>
                </c:pt>
                <c:pt idx="5664">
                  <c:v>862.8465171819746</c:v>
                </c:pt>
                <c:pt idx="5665">
                  <c:v>862.83667621073664</c:v>
                </c:pt>
                <c:pt idx="5666">
                  <c:v>862.82683523949856</c:v>
                </c:pt>
                <c:pt idx="5667">
                  <c:v>862.82683523949856</c:v>
                </c:pt>
                <c:pt idx="5668">
                  <c:v>862.75794844083214</c:v>
                </c:pt>
                <c:pt idx="5669">
                  <c:v>862.76778941207021</c:v>
                </c:pt>
                <c:pt idx="5670">
                  <c:v>862.69890261340379</c:v>
                </c:pt>
                <c:pt idx="5671">
                  <c:v>862.65953872845159</c:v>
                </c:pt>
                <c:pt idx="5672">
                  <c:v>862.63985678597544</c:v>
                </c:pt>
                <c:pt idx="5673">
                  <c:v>862.63985678597544</c:v>
                </c:pt>
                <c:pt idx="5674">
                  <c:v>862.69890261340379</c:v>
                </c:pt>
                <c:pt idx="5675">
                  <c:v>862.68906164216571</c:v>
                </c:pt>
                <c:pt idx="5676">
                  <c:v>862.78747135454637</c:v>
                </c:pt>
                <c:pt idx="5677">
                  <c:v>862.81699426826049</c:v>
                </c:pt>
                <c:pt idx="5678">
                  <c:v>862.8465171819746</c:v>
                </c:pt>
                <c:pt idx="5679">
                  <c:v>862.80715329702241</c:v>
                </c:pt>
                <c:pt idx="5680">
                  <c:v>862.72842552711791</c:v>
                </c:pt>
                <c:pt idx="5681">
                  <c:v>862.68906164216571</c:v>
                </c:pt>
                <c:pt idx="5682">
                  <c:v>862.72842552711791</c:v>
                </c:pt>
                <c:pt idx="5683">
                  <c:v>862.68906164216571</c:v>
                </c:pt>
                <c:pt idx="5684">
                  <c:v>862.63985678597544</c:v>
                </c:pt>
                <c:pt idx="5685">
                  <c:v>862.64969775721352</c:v>
                </c:pt>
                <c:pt idx="5686">
                  <c:v>862.60049290102313</c:v>
                </c:pt>
                <c:pt idx="5687">
                  <c:v>862.59065192978505</c:v>
                </c:pt>
                <c:pt idx="5688">
                  <c:v>862.61033387226121</c:v>
                </c:pt>
                <c:pt idx="5689">
                  <c:v>862.58081095854698</c:v>
                </c:pt>
                <c:pt idx="5690">
                  <c:v>862.52176513111874</c:v>
                </c:pt>
                <c:pt idx="5691">
                  <c:v>862.47256027492836</c:v>
                </c:pt>
                <c:pt idx="5692">
                  <c:v>862.48240124616643</c:v>
                </c:pt>
                <c:pt idx="5693">
                  <c:v>862.51192415988066</c:v>
                </c:pt>
                <c:pt idx="5694">
                  <c:v>862.47256027492836</c:v>
                </c:pt>
                <c:pt idx="5695">
                  <c:v>862.44303736121412</c:v>
                </c:pt>
                <c:pt idx="5696">
                  <c:v>862.38399153378589</c:v>
                </c:pt>
                <c:pt idx="5697">
                  <c:v>862.34462764883358</c:v>
                </c:pt>
                <c:pt idx="5698">
                  <c:v>862.38399153378589</c:v>
                </c:pt>
                <c:pt idx="5699">
                  <c:v>862.34462764883358</c:v>
                </c:pt>
                <c:pt idx="5700">
                  <c:v>862.39383250502397</c:v>
                </c:pt>
                <c:pt idx="5701">
                  <c:v>862.36430959130962</c:v>
                </c:pt>
                <c:pt idx="5702">
                  <c:v>862.3347866775955</c:v>
                </c:pt>
                <c:pt idx="5703">
                  <c:v>862.43319638997616</c:v>
                </c:pt>
                <c:pt idx="5704">
                  <c:v>862.48240124616643</c:v>
                </c:pt>
                <c:pt idx="5705">
                  <c:v>862.52176513111874</c:v>
                </c:pt>
                <c:pt idx="5706">
                  <c:v>862.42335541873808</c:v>
                </c:pt>
                <c:pt idx="5707">
                  <c:v>862.42335541873808</c:v>
                </c:pt>
                <c:pt idx="5708">
                  <c:v>862.34462764883358</c:v>
                </c:pt>
                <c:pt idx="5709">
                  <c:v>862.25605890769111</c:v>
                </c:pt>
                <c:pt idx="5710">
                  <c:v>862.34462764883358</c:v>
                </c:pt>
                <c:pt idx="5711">
                  <c:v>862.31510473511935</c:v>
                </c:pt>
                <c:pt idx="5712">
                  <c:v>862.27574085016715</c:v>
                </c:pt>
                <c:pt idx="5713">
                  <c:v>862.27574085016715</c:v>
                </c:pt>
                <c:pt idx="5714">
                  <c:v>862.31510473511935</c:v>
                </c:pt>
                <c:pt idx="5715">
                  <c:v>862.25605890769111</c:v>
                </c:pt>
                <c:pt idx="5716">
                  <c:v>862.25605890769111</c:v>
                </c:pt>
                <c:pt idx="5717">
                  <c:v>862.26589987892908</c:v>
                </c:pt>
                <c:pt idx="5718">
                  <c:v>862.28558182140523</c:v>
                </c:pt>
                <c:pt idx="5719">
                  <c:v>862.30526376388138</c:v>
                </c:pt>
                <c:pt idx="5720">
                  <c:v>862.35446862007154</c:v>
                </c:pt>
                <c:pt idx="5721">
                  <c:v>862.40367347626193</c:v>
                </c:pt>
                <c:pt idx="5722">
                  <c:v>862.40367347626193</c:v>
                </c:pt>
                <c:pt idx="5723">
                  <c:v>862.44303736121412</c:v>
                </c:pt>
                <c:pt idx="5724">
                  <c:v>862.48240124616643</c:v>
                </c:pt>
                <c:pt idx="5725">
                  <c:v>862.43319638997616</c:v>
                </c:pt>
                <c:pt idx="5726">
                  <c:v>862.42335541873808</c:v>
                </c:pt>
                <c:pt idx="5727">
                  <c:v>862.4528783324522</c:v>
                </c:pt>
                <c:pt idx="5728">
                  <c:v>862.46271930369028</c:v>
                </c:pt>
                <c:pt idx="5729">
                  <c:v>862.4528783324522</c:v>
                </c:pt>
                <c:pt idx="5730">
                  <c:v>862.4922422174044</c:v>
                </c:pt>
                <c:pt idx="5731">
                  <c:v>862.55128804483286</c:v>
                </c:pt>
                <c:pt idx="5732">
                  <c:v>862.57096998730901</c:v>
                </c:pt>
                <c:pt idx="5733">
                  <c:v>862.56112901607094</c:v>
                </c:pt>
                <c:pt idx="5734">
                  <c:v>862.59065192978505</c:v>
                </c:pt>
                <c:pt idx="5735">
                  <c:v>862.52176513111874</c:v>
                </c:pt>
                <c:pt idx="5736">
                  <c:v>862.52176513111874</c:v>
                </c:pt>
                <c:pt idx="5737">
                  <c:v>862.54144707359478</c:v>
                </c:pt>
                <c:pt idx="5738">
                  <c:v>862.5316061023567</c:v>
                </c:pt>
                <c:pt idx="5739">
                  <c:v>862.57096998730901</c:v>
                </c:pt>
                <c:pt idx="5740">
                  <c:v>862.63001581473736</c:v>
                </c:pt>
                <c:pt idx="5741">
                  <c:v>862.63001581473736</c:v>
                </c:pt>
                <c:pt idx="5742">
                  <c:v>862.58081095854698</c:v>
                </c:pt>
                <c:pt idx="5743">
                  <c:v>862.56112901607094</c:v>
                </c:pt>
                <c:pt idx="5744">
                  <c:v>862.51192415988066</c:v>
                </c:pt>
                <c:pt idx="5745">
                  <c:v>862.54144707359478</c:v>
                </c:pt>
                <c:pt idx="5746">
                  <c:v>862.4922422174044</c:v>
                </c:pt>
                <c:pt idx="5747">
                  <c:v>862.57096998730901</c:v>
                </c:pt>
                <c:pt idx="5748">
                  <c:v>862.61033387226121</c:v>
                </c:pt>
                <c:pt idx="5749">
                  <c:v>862.64969775721352</c:v>
                </c:pt>
                <c:pt idx="5750">
                  <c:v>862.67922067092763</c:v>
                </c:pt>
                <c:pt idx="5751">
                  <c:v>862.67922067092763</c:v>
                </c:pt>
                <c:pt idx="5752">
                  <c:v>862.67922067092763</c:v>
                </c:pt>
                <c:pt idx="5753">
                  <c:v>862.74810746959417</c:v>
                </c:pt>
                <c:pt idx="5754">
                  <c:v>862.77763038330829</c:v>
                </c:pt>
                <c:pt idx="5755">
                  <c:v>862.72842552711791</c:v>
                </c:pt>
                <c:pt idx="5756">
                  <c:v>862.74810746959417</c:v>
                </c:pt>
                <c:pt idx="5757">
                  <c:v>862.75794844083214</c:v>
                </c:pt>
                <c:pt idx="5758">
                  <c:v>862.76778941207021</c:v>
                </c:pt>
                <c:pt idx="5759">
                  <c:v>862.78747135454637</c:v>
                </c:pt>
                <c:pt idx="5760">
                  <c:v>862.81699426826049</c:v>
                </c:pt>
                <c:pt idx="5761">
                  <c:v>862.83667621073664</c:v>
                </c:pt>
                <c:pt idx="5762">
                  <c:v>862.81699426826049</c:v>
                </c:pt>
                <c:pt idx="5763">
                  <c:v>862.78747135454637</c:v>
                </c:pt>
                <c:pt idx="5764">
                  <c:v>862.79731232578445</c:v>
                </c:pt>
                <c:pt idx="5765">
                  <c:v>862.76778941207021</c:v>
                </c:pt>
                <c:pt idx="5766">
                  <c:v>862.72842552711791</c:v>
                </c:pt>
                <c:pt idx="5767">
                  <c:v>862.76778941207021</c:v>
                </c:pt>
                <c:pt idx="5768">
                  <c:v>862.71858455587983</c:v>
                </c:pt>
                <c:pt idx="5769">
                  <c:v>862.69890261340379</c:v>
                </c:pt>
                <c:pt idx="5770">
                  <c:v>862.71858455587983</c:v>
                </c:pt>
                <c:pt idx="5771">
                  <c:v>862.73826649835598</c:v>
                </c:pt>
                <c:pt idx="5772">
                  <c:v>862.76778941207021</c:v>
                </c:pt>
                <c:pt idx="5773">
                  <c:v>862.73826649835598</c:v>
                </c:pt>
                <c:pt idx="5774">
                  <c:v>862.74810746959417</c:v>
                </c:pt>
                <c:pt idx="5775">
                  <c:v>862.71858455587983</c:v>
                </c:pt>
                <c:pt idx="5776">
                  <c:v>862.62017484349917</c:v>
                </c:pt>
                <c:pt idx="5777">
                  <c:v>862.55128804483286</c:v>
                </c:pt>
                <c:pt idx="5778">
                  <c:v>862.57096998730901</c:v>
                </c:pt>
                <c:pt idx="5779">
                  <c:v>862.63001581473736</c:v>
                </c:pt>
                <c:pt idx="5780">
                  <c:v>862.55128804483286</c:v>
                </c:pt>
                <c:pt idx="5781">
                  <c:v>862.57096998730901</c:v>
                </c:pt>
                <c:pt idx="5782">
                  <c:v>862.59065192978505</c:v>
                </c:pt>
                <c:pt idx="5783">
                  <c:v>862.64969775721352</c:v>
                </c:pt>
                <c:pt idx="5784">
                  <c:v>862.71858455587983</c:v>
                </c:pt>
                <c:pt idx="5785">
                  <c:v>862.66937969968956</c:v>
                </c:pt>
                <c:pt idx="5786">
                  <c:v>862.63001581473736</c:v>
                </c:pt>
                <c:pt idx="5787">
                  <c:v>862.63001581473736</c:v>
                </c:pt>
                <c:pt idx="5788">
                  <c:v>862.65953872845159</c:v>
                </c:pt>
                <c:pt idx="5789">
                  <c:v>862.73826649835598</c:v>
                </c:pt>
                <c:pt idx="5790">
                  <c:v>862.70874358464187</c:v>
                </c:pt>
                <c:pt idx="5791">
                  <c:v>862.63985678597544</c:v>
                </c:pt>
                <c:pt idx="5792">
                  <c:v>862.64969775721352</c:v>
                </c:pt>
                <c:pt idx="5793">
                  <c:v>862.68906164216571</c:v>
                </c:pt>
                <c:pt idx="5794">
                  <c:v>862.62017484349917</c:v>
                </c:pt>
                <c:pt idx="5795">
                  <c:v>862.56112901607094</c:v>
                </c:pt>
                <c:pt idx="5796">
                  <c:v>862.55128804483286</c:v>
                </c:pt>
                <c:pt idx="5797">
                  <c:v>862.56112901607094</c:v>
                </c:pt>
                <c:pt idx="5798">
                  <c:v>862.52176513111874</c:v>
                </c:pt>
                <c:pt idx="5799">
                  <c:v>862.5316061023567</c:v>
                </c:pt>
                <c:pt idx="5800">
                  <c:v>862.55128804483286</c:v>
                </c:pt>
                <c:pt idx="5801">
                  <c:v>862.57096998730901</c:v>
                </c:pt>
                <c:pt idx="5802">
                  <c:v>862.63001581473736</c:v>
                </c:pt>
                <c:pt idx="5803">
                  <c:v>862.58081095854698</c:v>
                </c:pt>
                <c:pt idx="5804">
                  <c:v>862.58081095854698</c:v>
                </c:pt>
                <c:pt idx="5805">
                  <c:v>862.55128804483286</c:v>
                </c:pt>
                <c:pt idx="5806">
                  <c:v>862.5316061023567</c:v>
                </c:pt>
                <c:pt idx="5807">
                  <c:v>862.52176513111874</c:v>
                </c:pt>
                <c:pt idx="5808">
                  <c:v>862.55128804483286</c:v>
                </c:pt>
                <c:pt idx="5809">
                  <c:v>862.55128804483286</c:v>
                </c:pt>
                <c:pt idx="5810">
                  <c:v>862.59065192978505</c:v>
                </c:pt>
                <c:pt idx="5811">
                  <c:v>862.56112901607094</c:v>
                </c:pt>
                <c:pt idx="5812">
                  <c:v>862.44303736121412</c:v>
                </c:pt>
                <c:pt idx="5813">
                  <c:v>862.5316061023567</c:v>
                </c:pt>
                <c:pt idx="5814">
                  <c:v>862.5316061023567</c:v>
                </c:pt>
                <c:pt idx="5815">
                  <c:v>862.61033387226121</c:v>
                </c:pt>
                <c:pt idx="5816">
                  <c:v>862.61033387226121</c:v>
                </c:pt>
                <c:pt idx="5817">
                  <c:v>862.58081095854698</c:v>
                </c:pt>
                <c:pt idx="5818">
                  <c:v>862.61033387226121</c:v>
                </c:pt>
                <c:pt idx="5819">
                  <c:v>862.60049290102313</c:v>
                </c:pt>
                <c:pt idx="5820">
                  <c:v>862.54144707359478</c:v>
                </c:pt>
                <c:pt idx="5821">
                  <c:v>862.5316061023567</c:v>
                </c:pt>
                <c:pt idx="5822">
                  <c:v>862.55128804483286</c:v>
                </c:pt>
                <c:pt idx="5823">
                  <c:v>862.51192415988066</c:v>
                </c:pt>
                <c:pt idx="5824">
                  <c:v>862.57096998730901</c:v>
                </c:pt>
                <c:pt idx="5825">
                  <c:v>862.61033387226121</c:v>
                </c:pt>
                <c:pt idx="5826">
                  <c:v>862.58081095854698</c:v>
                </c:pt>
                <c:pt idx="5827">
                  <c:v>862.64969775721352</c:v>
                </c:pt>
                <c:pt idx="5828">
                  <c:v>862.68906164216571</c:v>
                </c:pt>
                <c:pt idx="5829">
                  <c:v>862.71858455587983</c:v>
                </c:pt>
                <c:pt idx="5830">
                  <c:v>862.72842552711791</c:v>
                </c:pt>
                <c:pt idx="5831">
                  <c:v>862.66937969968956</c:v>
                </c:pt>
                <c:pt idx="5832">
                  <c:v>862.66937969968956</c:v>
                </c:pt>
                <c:pt idx="5833">
                  <c:v>862.65953872845159</c:v>
                </c:pt>
                <c:pt idx="5834">
                  <c:v>862.61033387226121</c:v>
                </c:pt>
                <c:pt idx="5835">
                  <c:v>862.66937969968956</c:v>
                </c:pt>
                <c:pt idx="5836">
                  <c:v>862.68906164216571</c:v>
                </c:pt>
                <c:pt idx="5837">
                  <c:v>862.69890261340379</c:v>
                </c:pt>
                <c:pt idx="5838">
                  <c:v>862.71858455587983</c:v>
                </c:pt>
                <c:pt idx="5839">
                  <c:v>862.68906164216571</c:v>
                </c:pt>
                <c:pt idx="5840">
                  <c:v>862.57096998730901</c:v>
                </c:pt>
                <c:pt idx="5841">
                  <c:v>862.55128804483286</c:v>
                </c:pt>
                <c:pt idx="5842">
                  <c:v>862.52176513111874</c:v>
                </c:pt>
                <c:pt idx="5843">
                  <c:v>862.60049290102313</c:v>
                </c:pt>
                <c:pt idx="5844">
                  <c:v>862.61033387226121</c:v>
                </c:pt>
                <c:pt idx="5845">
                  <c:v>862.59065192978505</c:v>
                </c:pt>
                <c:pt idx="5846">
                  <c:v>862.55128804483286</c:v>
                </c:pt>
                <c:pt idx="5847">
                  <c:v>862.51192415988066</c:v>
                </c:pt>
                <c:pt idx="5848">
                  <c:v>862.52176513111874</c:v>
                </c:pt>
                <c:pt idx="5849">
                  <c:v>862.52176513111874</c:v>
                </c:pt>
                <c:pt idx="5850">
                  <c:v>862.4922422174044</c:v>
                </c:pt>
                <c:pt idx="5851">
                  <c:v>862.4528783324522</c:v>
                </c:pt>
                <c:pt idx="5852">
                  <c:v>862.47256027492836</c:v>
                </c:pt>
                <c:pt idx="5853">
                  <c:v>862.48240124616643</c:v>
                </c:pt>
                <c:pt idx="5854">
                  <c:v>862.50208318864259</c:v>
                </c:pt>
                <c:pt idx="5855">
                  <c:v>862.51192415988066</c:v>
                </c:pt>
                <c:pt idx="5856">
                  <c:v>862.51192415988066</c:v>
                </c:pt>
                <c:pt idx="5857">
                  <c:v>862.52176513111874</c:v>
                </c:pt>
                <c:pt idx="5858">
                  <c:v>862.5316061023567</c:v>
                </c:pt>
                <c:pt idx="5859">
                  <c:v>862.4922422174044</c:v>
                </c:pt>
                <c:pt idx="5860">
                  <c:v>862.48240124616643</c:v>
                </c:pt>
                <c:pt idx="5861">
                  <c:v>862.51192415988066</c:v>
                </c:pt>
                <c:pt idx="5862">
                  <c:v>862.5316061023567</c:v>
                </c:pt>
                <c:pt idx="5863">
                  <c:v>862.57096998730901</c:v>
                </c:pt>
                <c:pt idx="5864">
                  <c:v>862.54144707359478</c:v>
                </c:pt>
                <c:pt idx="5865">
                  <c:v>862.54144707359478</c:v>
                </c:pt>
                <c:pt idx="5866">
                  <c:v>862.58081095854698</c:v>
                </c:pt>
                <c:pt idx="5867">
                  <c:v>862.51192415988066</c:v>
                </c:pt>
                <c:pt idx="5868">
                  <c:v>862.55128804483286</c:v>
                </c:pt>
                <c:pt idx="5869">
                  <c:v>862.58081095854698</c:v>
                </c:pt>
                <c:pt idx="5870">
                  <c:v>862.59065192978505</c:v>
                </c:pt>
                <c:pt idx="5871">
                  <c:v>862.61033387226121</c:v>
                </c:pt>
                <c:pt idx="5872">
                  <c:v>862.64969775721352</c:v>
                </c:pt>
                <c:pt idx="5873">
                  <c:v>862.65953872845159</c:v>
                </c:pt>
                <c:pt idx="5874">
                  <c:v>862.64969775721352</c:v>
                </c:pt>
                <c:pt idx="5875">
                  <c:v>862.68906164216571</c:v>
                </c:pt>
                <c:pt idx="5876">
                  <c:v>862.67922067092763</c:v>
                </c:pt>
                <c:pt idx="5877">
                  <c:v>862.67922067092763</c:v>
                </c:pt>
                <c:pt idx="5878">
                  <c:v>862.63985678597544</c:v>
                </c:pt>
                <c:pt idx="5879">
                  <c:v>862.63985678597544</c:v>
                </c:pt>
                <c:pt idx="5880">
                  <c:v>862.69890261340379</c:v>
                </c:pt>
                <c:pt idx="5881">
                  <c:v>862.67922067092763</c:v>
                </c:pt>
                <c:pt idx="5882">
                  <c:v>862.67922067092763</c:v>
                </c:pt>
                <c:pt idx="5883">
                  <c:v>862.66937969968956</c:v>
                </c:pt>
                <c:pt idx="5884">
                  <c:v>862.72842552711791</c:v>
                </c:pt>
                <c:pt idx="5885">
                  <c:v>862.71858455587983</c:v>
                </c:pt>
                <c:pt idx="5886">
                  <c:v>862.69890261340379</c:v>
                </c:pt>
                <c:pt idx="5887">
                  <c:v>862.69890261340379</c:v>
                </c:pt>
                <c:pt idx="5888">
                  <c:v>862.69890261340379</c:v>
                </c:pt>
                <c:pt idx="5889">
                  <c:v>862.70874358464187</c:v>
                </c:pt>
                <c:pt idx="5890">
                  <c:v>862.71858455587983</c:v>
                </c:pt>
                <c:pt idx="5891">
                  <c:v>862.66937969968956</c:v>
                </c:pt>
                <c:pt idx="5892">
                  <c:v>862.66937969968956</c:v>
                </c:pt>
                <c:pt idx="5893">
                  <c:v>862.65953872845159</c:v>
                </c:pt>
                <c:pt idx="5894">
                  <c:v>862.65953872845159</c:v>
                </c:pt>
                <c:pt idx="5895">
                  <c:v>862.63985678597544</c:v>
                </c:pt>
                <c:pt idx="5896">
                  <c:v>862.64969775721352</c:v>
                </c:pt>
                <c:pt idx="5897">
                  <c:v>862.67922067092763</c:v>
                </c:pt>
                <c:pt idx="5898">
                  <c:v>862.70874358464187</c:v>
                </c:pt>
                <c:pt idx="5899">
                  <c:v>862.65953872845159</c:v>
                </c:pt>
                <c:pt idx="5900">
                  <c:v>862.65953872845159</c:v>
                </c:pt>
                <c:pt idx="5901">
                  <c:v>862.67922067092763</c:v>
                </c:pt>
                <c:pt idx="5902">
                  <c:v>862.71858455587983</c:v>
                </c:pt>
                <c:pt idx="5903">
                  <c:v>862.69890261340379</c:v>
                </c:pt>
                <c:pt idx="5904">
                  <c:v>862.74810746959417</c:v>
                </c:pt>
                <c:pt idx="5905">
                  <c:v>862.73826649835598</c:v>
                </c:pt>
                <c:pt idx="5906">
                  <c:v>862.76778941207021</c:v>
                </c:pt>
                <c:pt idx="5907">
                  <c:v>862.76778941207021</c:v>
                </c:pt>
                <c:pt idx="5908">
                  <c:v>862.77763038330829</c:v>
                </c:pt>
                <c:pt idx="5909">
                  <c:v>862.78747135454637</c:v>
                </c:pt>
                <c:pt idx="5910">
                  <c:v>862.78747135454637</c:v>
                </c:pt>
                <c:pt idx="5911">
                  <c:v>862.79731232578445</c:v>
                </c:pt>
                <c:pt idx="5912">
                  <c:v>862.8465171819746</c:v>
                </c:pt>
                <c:pt idx="5913">
                  <c:v>862.74810746959417</c:v>
                </c:pt>
                <c:pt idx="5914">
                  <c:v>862.77763038330829</c:v>
                </c:pt>
                <c:pt idx="5915">
                  <c:v>862.72842552711791</c:v>
                </c:pt>
                <c:pt idx="5916">
                  <c:v>862.72842552711791</c:v>
                </c:pt>
                <c:pt idx="5917">
                  <c:v>862.75794844083214</c:v>
                </c:pt>
                <c:pt idx="5918">
                  <c:v>862.76778941207021</c:v>
                </c:pt>
                <c:pt idx="5919">
                  <c:v>862.78747135454637</c:v>
                </c:pt>
                <c:pt idx="5920">
                  <c:v>862.81699426826049</c:v>
                </c:pt>
                <c:pt idx="5921">
                  <c:v>862.80715329702241</c:v>
                </c:pt>
                <c:pt idx="5922">
                  <c:v>862.78747135454637</c:v>
                </c:pt>
                <c:pt idx="5923">
                  <c:v>862.80715329702241</c:v>
                </c:pt>
                <c:pt idx="5924">
                  <c:v>862.80715329702241</c:v>
                </c:pt>
                <c:pt idx="5925">
                  <c:v>862.82683523949856</c:v>
                </c:pt>
                <c:pt idx="5926">
                  <c:v>862.80715329702241</c:v>
                </c:pt>
                <c:pt idx="5927">
                  <c:v>862.78747135454637</c:v>
                </c:pt>
                <c:pt idx="5928">
                  <c:v>862.76778941207021</c:v>
                </c:pt>
                <c:pt idx="5929">
                  <c:v>862.78747135454637</c:v>
                </c:pt>
                <c:pt idx="5930">
                  <c:v>862.78747135454637</c:v>
                </c:pt>
                <c:pt idx="5931">
                  <c:v>862.73826649835598</c:v>
                </c:pt>
                <c:pt idx="5932">
                  <c:v>862.68906164216571</c:v>
                </c:pt>
                <c:pt idx="5933">
                  <c:v>862.69890261340379</c:v>
                </c:pt>
                <c:pt idx="5934">
                  <c:v>862.70874358464187</c:v>
                </c:pt>
                <c:pt idx="5935">
                  <c:v>862.68906164216571</c:v>
                </c:pt>
                <c:pt idx="5936">
                  <c:v>862.71858455587983</c:v>
                </c:pt>
                <c:pt idx="5937">
                  <c:v>862.66937969968956</c:v>
                </c:pt>
                <c:pt idx="5938">
                  <c:v>862.63985678597544</c:v>
                </c:pt>
                <c:pt idx="5939">
                  <c:v>862.63001581473736</c:v>
                </c:pt>
                <c:pt idx="5940">
                  <c:v>862.60049290102313</c:v>
                </c:pt>
                <c:pt idx="5941">
                  <c:v>862.55128804483286</c:v>
                </c:pt>
                <c:pt idx="5942">
                  <c:v>862.56112901607094</c:v>
                </c:pt>
                <c:pt idx="5943">
                  <c:v>862.58081095854698</c:v>
                </c:pt>
                <c:pt idx="5944">
                  <c:v>862.56112901607094</c:v>
                </c:pt>
                <c:pt idx="5945">
                  <c:v>862.56112901607094</c:v>
                </c:pt>
                <c:pt idx="5946">
                  <c:v>862.59065192978505</c:v>
                </c:pt>
                <c:pt idx="5947">
                  <c:v>862.62017484349917</c:v>
                </c:pt>
                <c:pt idx="5948">
                  <c:v>862.58081095854698</c:v>
                </c:pt>
                <c:pt idx="5949">
                  <c:v>862.59065192978505</c:v>
                </c:pt>
                <c:pt idx="5950">
                  <c:v>862.65953872845159</c:v>
                </c:pt>
                <c:pt idx="5951">
                  <c:v>862.60049290102313</c:v>
                </c:pt>
                <c:pt idx="5952">
                  <c:v>862.60049290102313</c:v>
                </c:pt>
                <c:pt idx="5953">
                  <c:v>862.61033387226121</c:v>
                </c:pt>
                <c:pt idx="5954">
                  <c:v>862.59065192978505</c:v>
                </c:pt>
                <c:pt idx="5955">
                  <c:v>862.55128804483286</c:v>
                </c:pt>
                <c:pt idx="5956">
                  <c:v>862.51192415988066</c:v>
                </c:pt>
                <c:pt idx="5957">
                  <c:v>862.51192415988066</c:v>
                </c:pt>
                <c:pt idx="5958">
                  <c:v>862.54144707359478</c:v>
                </c:pt>
                <c:pt idx="5959">
                  <c:v>862.52176513111874</c:v>
                </c:pt>
                <c:pt idx="5960">
                  <c:v>862.47256027492836</c:v>
                </c:pt>
                <c:pt idx="5961">
                  <c:v>862.50208318864259</c:v>
                </c:pt>
                <c:pt idx="5962">
                  <c:v>862.51192415988066</c:v>
                </c:pt>
                <c:pt idx="5963">
                  <c:v>862.5316061023567</c:v>
                </c:pt>
                <c:pt idx="5964">
                  <c:v>862.5316061023567</c:v>
                </c:pt>
                <c:pt idx="5965">
                  <c:v>862.52176513111874</c:v>
                </c:pt>
                <c:pt idx="5966">
                  <c:v>862.54144707359478</c:v>
                </c:pt>
                <c:pt idx="5967">
                  <c:v>862.50208318864259</c:v>
                </c:pt>
                <c:pt idx="5968">
                  <c:v>862.46271930369028</c:v>
                </c:pt>
                <c:pt idx="5969">
                  <c:v>862.48240124616643</c:v>
                </c:pt>
                <c:pt idx="5970">
                  <c:v>862.50208318864259</c:v>
                </c:pt>
                <c:pt idx="5971">
                  <c:v>862.51192415988066</c:v>
                </c:pt>
                <c:pt idx="5972">
                  <c:v>862.48240124616643</c:v>
                </c:pt>
                <c:pt idx="5973">
                  <c:v>862.48240124616643</c:v>
                </c:pt>
                <c:pt idx="5974">
                  <c:v>862.4528783324522</c:v>
                </c:pt>
                <c:pt idx="5975">
                  <c:v>862.5316061023567</c:v>
                </c:pt>
                <c:pt idx="5976">
                  <c:v>862.50208318864259</c:v>
                </c:pt>
                <c:pt idx="5977">
                  <c:v>862.48240124616643</c:v>
                </c:pt>
                <c:pt idx="5978">
                  <c:v>862.52176513111874</c:v>
                </c:pt>
                <c:pt idx="5979">
                  <c:v>862.50208318864259</c:v>
                </c:pt>
                <c:pt idx="5980">
                  <c:v>862.52176513111874</c:v>
                </c:pt>
                <c:pt idx="5981">
                  <c:v>862.51192415988066</c:v>
                </c:pt>
                <c:pt idx="5982">
                  <c:v>862.47256027492836</c:v>
                </c:pt>
                <c:pt idx="5983">
                  <c:v>862.51192415988066</c:v>
                </c:pt>
                <c:pt idx="5984">
                  <c:v>862.50208318864259</c:v>
                </c:pt>
                <c:pt idx="5985">
                  <c:v>862.4922422174044</c:v>
                </c:pt>
                <c:pt idx="5986">
                  <c:v>862.48240124616643</c:v>
                </c:pt>
                <c:pt idx="5987">
                  <c:v>862.48240124616643</c:v>
                </c:pt>
                <c:pt idx="5988">
                  <c:v>862.50208318864259</c:v>
                </c:pt>
                <c:pt idx="5989">
                  <c:v>862.5316061023567</c:v>
                </c:pt>
                <c:pt idx="5990">
                  <c:v>862.43319638997616</c:v>
                </c:pt>
                <c:pt idx="5991">
                  <c:v>862.52176513111874</c:v>
                </c:pt>
                <c:pt idx="5992">
                  <c:v>862.58081095854698</c:v>
                </c:pt>
                <c:pt idx="5993">
                  <c:v>862.57096998730901</c:v>
                </c:pt>
                <c:pt idx="5994">
                  <c:v>862.61033387226121</c:v>
                </c:pt>
                <c:pt idx="5995">
                  <c:v>862.57096998730901</c:v>
                </c:pt>
                <c:pt idx="5996">
                  <c:v>862.55128804483286</c:v>
                </c:pt>
                <c:pt idx="5997">
                  <c:v>862.58081095854698</c:v>
                </c:pt>
                <c:pt idx="5998">
                  <c:v>862.60049290102313</c:v>
                </c:pt>
                <c:pt idx="5999">
                  <c:v>862.57096998730901</c:v>
                </c:pt>
                <c:pt idx="6000">
                  <c:v>862.56112901607094</c:v>
                </c:pt>
                <c:pt idx="6001">
                  <c:v>862.56112901607094</c:v>
                </c:pt>
                <c:pt idx="6002">
                  <c:v>862.62017484349917</c:v>
                </c:pt>
                <c:pt idx="6003">
                  <c:v>862.58081095854698</c:v>
                </c:pt>
                <c:pt idx="6004">
                  <c:v>862.56112901607094</c:v>
                </c:pt>
                <c:pt idx="6005">
                  <c:v>862.56112901607094</c:v>
                </c:pt>
                <c:pt idx="6006">
                  <c:v>862.54144707359478</c:v>
                </c:pt>
                <c:pt idx="6007">
                  <c:v>862.58081095854698</c:v>
                </c:pt>
                <c:pt idx="6008">
                  <c:v>862.63001581473736</c:v>
                </c:pt>
                <c:pt idx="6009">
                  <c:v>862.64969775721352</c:v>
                </c:pt>
                <c:pt idx="6010">
                  <c:v>862.67922067092763</c:v>
                </c:pt>
                <c:pt idx="6011">
                  <c:v>862.65953872845159</c:v>
                </c:pt>
                <c:pt idx="6012">
                  <c:v>862.67922067092763</c:v>
                </c:pt>
                <c:pt idx="6013">
                  <c:v>862.65953872845159</c:v>
                </c:pt>
                <c:pt idx="6014">
                  <c:v>862.65953872845159</c:v>
                </c:pt>
                <c:pt idx="6015">
                  <c:v>862.63985678597544</c:v>
                </c:pt>
                <c:pt idx="6016">
                  <c:v>862.61033387226121</c:v>
                </c:pt>
                <c:pt idx="6017">
                  <c:v>862.54144707359478</c:v>
                </c:pt>
                <c:pt idx="6018">
                  <c:v>862.61033387226121</c:v>
                </c:pt>
                <c:pt idx="6019">
                  <c:v>862.62017484349917</c:v>
                </c:pt>
                <c:pt idx="6020">
                  <c:v>862.63985678597544</c:v>
                </c:pt>
                <c:pt idx="6021">
                  <c:v>862.60049290102313</c:v>
                </c:pt>
                <c:pt idx="6022">
                  <c:v>862.62017484349917</c:v>
                </c:pt>
                <c:pt idx="6023">
                  <c:v>862.62017484349917</c:v>
                </c:pt>
                <c:pt idx="6024">
                  <c:v>862.63001581473736</c:v>
                </c:pt>
                <c:pt idx="6025">
                  <c:v>862.58081095854698</c:v>
                </c:pt>
                <c:pt idx="6026">
                  <c:v>862.54144707359478</c:v>
                </c:pt>
                <c:pt idx="6027">
                  <c:v>862.5316061023567</c:v>
                </c:pt>
                <c:pt idx="6028">
                  <c:v>862.5316061023567</c:v>
                </c:pt>
                <c:pt idx="6029">
                  <c:v>862.58081095854698</c:v>
                </c:pt>
                <c:pt idx="6030">
                  <c:v>862.57096998730901</c:v>
                </c:pt>
                <c:pt idx="6031">
                  <c:v>862.58081095854698</c:v>
                </c:pt>
                <c:pt idx="6032">
                  <c:v>862.62017484349917</c:v>
                </c:pt>
                <c:pt idx="6033">
                  <c:v>862.59065192978505</c:v>
                </c:pt>
                <c:pt idx="6034">
                  <c:v>862.54144707359478</c:v>
                </c:pt>
                <c:pt idx="6035">
                  <c:v>862.54144707359478</c:v>
                </c:pt>
                <c:pt idx="6036">
                  <c:v>862.44303736121412</c:v>
                </c:pt>
                <c:pt idx="6037">
                  <c:v>862.41351444750001</c:v>
                </c:pt>
                <c:pt idx="6038">
                  <c:v>862.39383250502397</c:v>
                </c:pt>
                <c:pt idx="6039">
                  <c:v>862.42335541873808</c:v>
                </c:pt>
                <c:pt idx="6040">
                  <c:v>862.46271930369028</c:v>
                </c:pt>
                <c:pt idx="6041">
                  <c:v>862.44303736121412</c:v>
                </c:pt>
                <c:pt idx="6042">
                  <c:v>862.42335541873808</c:v>
                </c:pt>
                <c:pt idx="6043">
                  <c:v>862.4528783324522</c:v>
                </c:pt>
                <c:pt idx="6044">
                  <c:v>862.48240124616643</c:v>
                </c:pt>
                <c:pt idx="6045">
                  <c:v>862.4922422174044</c:v>
                </c:pt>
                <c:pt idx="6046">
                  <c:v>862.48240124616643</c:v>
                </c:pt>
                <c:pt idx="6047">
                  <c:v>862.50208318864259</c:v>
                </c:pt>
                <c:pt idx="6048">
                  <c:v>862.52176513111874</c:v>
                </c:pt>
                <c:pt idx="6049">
                  <c:v>862.52176513111874</c:v>
                </c:pt>
                <c:pt idx="6050">
                  <c:v>862.50208318864259</c:v>
                </c:pt>
                <c:pt idx="6051">
                  <c:v>862.4922422174044</c:v>
                </c:pt>
                <c:pt idx="6052">
                  <c:v>862.46271930369028</c:v>
                </c:pt>
                <c:pt idx="6053">
                  <c:v>862.47256027492836</c:v>
                </c:pt>
                <c:pt idx="6054">
                  <c:v>862.44303736121412</c:v>
                </c:pt>
                <c:pt idx="6055">
                  <c:v>862.4922422174044</c:v>
                </c:pt>
                <c:pt idx="6056">
                  <c:v>862.48240124616643</c:v>
                </c:pt>
                <c:pt idx="6057">
                  <c:v>862.5316061023567</c:v>
                </c:pt>
                <c:pt idx="6058">
                  <c:v>862.56112901607094</c:v>
                </c:pt>
                <c:pt idx="6059">
                  <c:v>862.55128804483286</c:v>
                </c:pt>
                <c:pt idx="6060">
                  <c:v>862.51192415988066</c:v>
                </c:pt>
                <c:pt idx="6061">
                  <c:v>862.51192415988066</c:v>
                </c:pt>
                <c:pt idx="6062">
                  <c:v>862.47256027492836</c:v>
                </c:pt>
                <c:pt idx="6063">
                  <c:v>862.43319638997616</c:v>
                </c:pt>
                <c:pt idx="6064">
                  <c:v>862.39383250502397</c:v>
                </c:pt>
                <c:pt idx="6065">
                  <c:v>862.4528783324522</c:v>
                </c:pt>
                <c:pt idx="6066">
                  <c:v>862.50208318864259</c:v>
                </c:pt>
                <c:pt idx="6067">
                  <c:v>862.44303736121412</c:v>
                </c:pt>
                <c:pt idx="6068">
                  <c:v>862.42335541873808</c:v>
                </c:pt>
                <c:pt idx="6069">
                  <c:v>862.38399153378589</c:v>
                </c:pt>
                <c:pt idx="6070">
                  <c:v>862.35446862007154</c:v>
                </c:pt>
                <c:pt idx="6071">
                  <c:v>862.3741505625477</c:v>
                </c:pt>
                <c:pt idx="6072">
                  <c:v>862.41351444750001</c:v>
                </c:pt>
                <c:pt idx="6073">
                  <c:v>862.43319638997616</c:v>
                </c:pt>
                <c:pt idx="6074">
                  <c:v>862.44303736121412</c:v>
                </c:pt>
                <c:pt idx="6075">
                  <c:v>862.39383250502397</c:v>
                </c:pt>
                <c:pt idx="6076">
                  <c:v>862.43319638997616</c:v>
                </c:pt>
                <c:pt idx="6077">
                  <c:v>862.3741505625477</c:v>
                </c:pt>
                <c:pt idx="6078">
                  <c:v>862.43319638997616</c:v>
                </c:pt>
                <c:pt idx="6079">
                  <c:v>862.42335541873808</c:v>
                </c:pt>
                <c:pt idx="6080">
                  <c:v>862.42335541873808</c:v>
                </c:pt>
                <c:pt idx="6081">
                  <c:v>862.42335541873808</c:v>
                </c:pt>
                <c:pt idx="6082">
                  <c:v>862.46271930369028</c:v>
                </c:pt>
                <c:pt idx="6083">
                  <c:v>862.46271930369028</c:v>
                </c:pt>
                <c:pt idx="6084">
                  <c:v>862.46271930369028</c:v>
                </c:pt>
                <c:pt idx="6085">
                  <c:v>862.47256027492836</c:v>
                </c:pt>
                <c:pt idx="6086">
                  <c:v>862.43319638997616</c:v>
                </c:pt>
                <c:pt idx="6087">
                  <c:v>862.41351444750001</c:v>
                </c:pt>
                <c:pt idx="6088">
                  <c:v>862.46271930369028</c:v>
                </c:pt>
                <c:pt idx="6089">
                  <c:v>862.43319638997616</c:v>
                </c:pt>
                <c:pt idx="6090">
                  <c:v>862.40367347626193</c:v>
                </c:pt>
                <c:pt idx="6091">
                  <c:v>862.39383250502397</c:v>
                </c:pt>
              </c:numCache>
            </c:numRef>
          </c:yVal>
          <c:smooth val="1"/>
        </c:ser>
        <c:dLbls>
          <c:showLegendKey val="0"/>
          <c:showVal val="0"/>
          <c:showCatName val="0"/>
          <c:showSerName val="0"/>
          <c:showPercent val="0"/>
          <c:showBubbleSize val="0"/>
        </c:dLbls>
        <c:axId val="116325792"/>
        <c:axId val="116325408"/>
      </c:scatterChart>
      <c:valAx>
        <c:axId val="164763472"/>
        <c:scaling>
          <c:orientation val="minMax"/>
        </c:scaling>
        <c:delete val="0"/>
        <c:axPos val="b"/>
        <c:title>
          <c:tx>
            <c:rich>
              <a:bodyPr/>
              <a:lstStyle/>
              <a:p>
                <a:pPr>
                  <a:defRPr/>
                </a:pPr>
                <a:r>
                  <a:rPr lang="en-US"/>
                  <a:t>Time (m/d hh:mm in UTC)</a:t>
                </a:r>
              </a:p>
            </c:rich>
          </c:tx>
          <c:overlay val="0"/>
        </c:title>
        <c:numFmt formatCode="m/d\ hh:mm" sourceLinked="1"/>
        <c:majorTickMark val="in"/>
        <c:minorTickMark val="none"/>
        <c:tickLblPos val="nextTo"/>
        <c:spPr>
          <a:noFill/>
          <a:ln w="9525" cap="flat" cmpd="sng" algn="ctr">
            <a:solidFill>
              <a:schemeClr val="tx1"/>
            </a:solidFill>
            <a:round/>
          </a:ln>
          <a:effectLst/>
        </c:spPr>
        <c:txPr>
          <a:bodyPr rot="0" vert="horz"/>
          <a:lstStyle/>
          <a:p>
            <a:pPr>
              <a:defRPr/>
            </a:pPr>
            <a:endParaRPr lang="en-US"/>
          </a:p>
        </c:txPr>
        <c:crossAx val="116325024"/>
        <c:crossesAt val="-20"/>
        <c:crossBetween val="midCat"/>
      </c:valAx>
      <c:valAx>
        <c:axId val="116325024"/>
        <c:scaling>
          <c:orientation val="minMax"/>
        </c:scaling>
        <c:delete val="0"/>
        <c:axPos val="l"/>
        <c:title>
          <c:tx>
            <c:rich>
              <a:bodyPr/>
              <a:lstStyle/>
              <a:p>
                <a:pPr>
                  <a:defRPr/>
                </a:pPr>
                <a:r>
                  <a:rPr lang="en-US"/>
                  <a:t>Height (m)</a:t>
                </a:r>
              </a:p>
            </c:rich>
          </c:tx>
          <c:overlay val="0"/>
        </c:title>
        <c:numFmt formatCode="General" sourceLinked="1"/>
        <c:majorTickMark val="in"/>
        <c:minorTickMark val="none"/>
        <c:tickLblPos val="nextTo"/>
        <c:spPr>
          <a:noFill/>
          <a:ln w="9525" cap="flat" cmpd="sng" algn="ctr">
            <a:solidFill>
              <a:schemeClr val="tx1"/>
            </a:solidFill>
            <a:round/>
          </a:ln>
          <a:effectLst/>
        </c:spPr>
        <c:txPr>
          <a:bodyPr rot="-60000000" vert="horz"/>
          <a:lstStyle/>
          <a:p>
            <a:pPr>
              <a:defRPr/>
            </a:pPr>
            <a:endParaRPr lang="en-US"/>
          </a:p>
        </c:txPr>
        <c:crossAx val="164763472"/>
        <c:crosses val="autoZero"/>
        <c:crossBetween val="midCat"/>
      </c:valAx>
      <c:valAx>
        <c:axId val="116325408"/>
        <c:scaling>
          <c:orientation val="minMax"/>
        </c:scaling>
        <c:delete val="0"/>
        <c:axPos val="r"/>
        <c:title>
          <c:tx>
            <c:rich>
              <a:bodyPr/>
              <a:lstStyle/>
              <a:p>
                <a:pPr>
                  <a:defRPr/>
                </a:pPr>
                <a:r>
                  <a:rPr lang="en-US" dirty="0"/>
                  <a:t>Pressure (</a:t>
                </a:r>
                <a:r>
                  <a:rPr lang="en-US" dirty="0" err="1" smtClean="0"/>
                  <a:t>mb</a:t>
                </a:r>
                <a:r>
                  <a:rPr lang="en-US" dirty="0" smtClean="0"/>
                  <a:t>)</a:t>
                </a:r>
                <a:endParaRPr lang="en-US" dirty="0"/>
              </a:p>
            </c:rich>
          </c:tx>
          <c:layout>
            <c:manualLayout>
              <c:xMode val="edge"/>
              <c:yMode val="edge"/>
              <c:x val="0.78432918711248056"/>
              <c:y val="0.33354016626610022"/>
            </c:manualLayout>
          </c:layout>
          <c:overlay val="0"/>
        </c:title>
        <c:numFmt formatCode="General" sourceLinked="1"/>
        <c:majorTickMark val="in"/>
        <c:minorTickMark val="none"/>
        <c:tickLblPos val="nextTo"/>
        <c:spPr>
          <a:ln>
            <a:solidFill>
              <a:schemeClr val="tx1"/>
            </a:solidFill>
          </a:ln>
        </c:spPr>
        <c:crossAx val="116325792"/>
        <c:crosses val="max"/>
        <c:crossBetween val="midCat"/>
      </c:valAx>
      <c:valAx>
        <c:axId val="116325792"/>
        <c:scaling>
          <c:orientation val="minMax"/>
        </c:scaling>
        <c:delete val="1"/>
        <c:axPos val="b"/>
        <c:numFmt formatCode="m/dd\ hh:mm" sourceLinked="1"/>
        <c:majorTickMark val="out"/>
        <c:minorTickMark val="none"/>
        <c:tickLblPos val="nextTo"/>
        <c:crossAx val="116325408"/>
        <c:crosses val="autoZero"/>
        <c:crossBetween val="midCat"/>
      </c:valAx>
      <c:spPr>
        <a:noFill/>
        <a:ln w="25400">
          <a:noFill/>
        </a:ln>
      </c:spPr>
    </c:plotArea>
    <c:legend>
      <c:legendPos val="r"/>
      <c:overlay val="0"/>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400" b="1">
          <a:solidFill>
            <a:sysClr val="windowText" lastClr="000000"/>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ysClr val="windowText" lastClr="000000"/>
                </a:solidFill>
                <a:latin typeface="+mn-lt"/>
                <a:ea typeface="+mn-ea"/>
                <a:cs typeface="+mn-cs"/>
              </a:defRPr>
            </a:pPr>
            <a:r>
              <a:rPr lang="en-US"/>
              <a:t>Pressure Chart </a:t>
            </a:r>
          </a:p>
        </c:rich>
      </c:tx>
      <c:layout>
        <c:manualLayout>
          <c:xMode val="edge"/>
          <c:yMode val="edge"/>
          <c:x val="0.52087901788689195"/>
          <c:y val="1.7897091722595078E-2"/>
        </c:manualLayout>
      </c:layout>
      <c:overlay val="0"/>
      <c:spPr>
        <a:noFill/>
        <a:ln>
          <a:noFill/>
        </a:ln>
        <a:effectLst/>
      </c:spPr>
      <c:txPr>
        <a:bodyPr rot="0" spcFirstLastPara="1" vertOverflow="ellipsis" vert="horz" wrap="square" anchor="ctr" anchorCtr="1"/>
        <a:lstStyle/>
        <a:p>
          <a:pPr>
            <a:defRPr sz="168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smoothMarker"/>
        <c:varyColors val="0"/>
        <c:ser>
          <c:idx val="0"/>
          <c:order val="0"/>
          <c:tx>
            <c:strRef>
              <c:f>'[Card test 04-18-2015.xlsx]Card_3 Sun'!$S$1</c:f>
              <c:strCache>
                <c:ptCount val="1"/>
                <c:pt idx="0">
                  <c:v>Card_3</c:v>
                </c:pt>
              </c:strCache>
            </c:strRef>
          </c:tx>
          <c:spPr>
            <a:ln w="19050" cap="rnd">
              <a:solidFill>
                <a:schemeClr val="accent1"/>
              </a:solidFill>
              <a:round/>
            </a:ln>
            <a:effectLst/>
          </c:spPr>
          <c:marker>
            <c:symbol val="none"/>
          </c:marker>
          <c:xVal>
            <c:numRef>
              <c:f>'[Card test 04-18-2015.xlsx]Card_3 Sun'!$C$2:$C$1613</c:f>
              <c:numCache>
                <c:formatCode>m/d\ hh:mm</c:formatCode>
                <c:ptCount val="1612"/>
                <c:pt idx="0">
                  <c:v>42112.781643518516</c:v>
                </c:pt>
                <c:pt idx="1">
                  <c:v>42112.781689814816</c:v>
                </c:pt>
                <c:pt idx="2">
                  <c:v>42112.781747685185</c:v>
                </c:pt>
                <c:pt idx="3">
                  <c:v>42112.781805555554</c:v>
                </c:pt>
                <c:pt idx="4">
                  <c:v>42112.781851851854</c:v>
                </c:pt>
                <c:pt idx="5">
                  <c:v>42112.781909722224</c:v>
                </c:pt>
                <c:pt idx="6">
                  <c:v>42112.781967592593</c:v>
                </c:pt>
                <c:pt idx="7">
                  <c:v>42112.782013888886</c:v>
                </c:pt>
                <c:pt idx="8">
                  <c:v>42112.782071759262</c:v>
                </c:pt>
                <c:pt idx="9">
                  <c:v>42112.782129629632</c:v>
                </c:pt>
                <c:pt idx="10">
                  <c:v>42112.782187500001</c:v>
                </c:pt>
                <c:pt idx="11">
                  <c:v>42112.782233796293</c:v>
                </c:pt>
                <c:pt idx="12">
                  <c:v>42112.78229166667</c:v>
                </c:pt>
                <c:pt idx="13">
                  <c:v>42112.782349537039</c:v>
                </c:pt>
                <c:pt idx="14">
                  <c:v>42112.782395833332</c:v>
                </c:pt>
                <c:pt idx="15">
                  <c:v>42112.782453703701</c:v>
                </c:pt>
                <c:pt idx="16">
                  <c:v>42112.782511574071</c:v>
                </c:pt>
                <c:pt idx="17">
                  <c:v>42112.782557870371</c:v>
                </c:pt>
                <c:pt idx="18">
                  <c:v>42112.78261574074</c:v>
                </c:pt>
                <c:pt idx="19">
                  <c:v>42112.782673611109</c:v>
                </c:pt>
                <c:pt idx="20">
                  <c:v>42112.782719907409</c:v>
                </c:pt>
                <c:pt idx="21">
                  <c:v>42112.782777777778</c:v>
                </c:pt>
                <c:pt idx="22">
                  <c:v>42112.782835648148</c:v>
                </c:pt>
                <c:pt idx="23">
                  <c:v>42112.782881944448</c:v>
                </c:pt>
                <c:pt idx="24">
                  <c:v>42112.782939814817</c:v>
                </c:pt>
                <c:pt idx="25">
                  <c:v>42112.782997685186</c:v>
                </c:pt>
                <c:pt idx="26">
                  <c:v>42112.783055555556</c:v>
                </c:pt>
                <c:pt idx="27">
                  <c:v>42112.783101851855</c:v>
                </c:pt>
                <c:pt idx="28">
                  <c:v>42112.783159722225</c:v>
                </c:pt>
                <c:pt idx="29">
                  <c:v>42112.783217592594</c:v>
                </c:pt>
                <c:pt idx="30">
                  <c:v>42112.783263888887</c:v>
                </c:pt>
                <c:pt idx="31">
                  <c:v>42112.783321759256</c:v>
                </c:pt>
                <c:pt idx="32">
                  <c:v>42112.783379629633</c:v>
                </c:pt>
                <c:pt idx="33">
                  <c:v>42112.783425925925</c:v>
                </c:pt>
                <c:pt idx="34">
                  <c:v>42112.783483796295</c:v>
                </c:pt>
                <c:pt idx="35">
                  <c:v>42112.783541666664</c:v>
                </c:pt>
                <c:pt idx="36">
                  <c:v>42112.783587962964</c:v>
                </c:pt>
                <c:pt idx="37">
                  <c:v>42112.783645833333</c:v>
                </c:pt>
                <c:pt idx="38">
                  <c:v>42112.783703703702</c:v>
                </c:pt>
                <c:pt idx="39">
                  <c:v>42112.783761574072</c:v>
                </c:pt>
                <c:pt idx="40">
                  <c:v>42112.783807870372</c:v>
                </c:pt>
                <c:pt idx="41">
                  <c:v>42112.783865740741</c:v>
                </c:pt>
                <c:pt idx="42">
                  <c:v>42112.78392361111</c:v>
                </c:pt>
                <c:pt idx="43">
                  <c:v>42112.78396990741</c:v>
                </c:pt>
                <c:pt idx="44">
                  <c:v>42112.78402777778</c:v>
                </c:pt>
                <c:pt idx="45">
                  <c:v>42112.784085648149</c:v>
                </c:pt>
                <c:pt idx="46">
                  <c:v>42112.784131944441</c:v>
                </c:pt>
                <c:pt idx="47">
                  <c:v>42112.784189814818</c:v>
                </c:pt>
                <c:pt idx="48">
                  <c:v>42112.784247685187</c:v>
                </c:pt>
                <c:pt idx="49">
                  <c:v>42112.78429398148</c:v>
                </c:pt>
                <c:pt idx="50">
                  <c:v>42112.784351851849</c:v>
                </c:pt>
                <c:pt idx="51">
                  <c:v>42112.784409722219</c:v>
                </c:pt>
                <c:pt idx="52">
                  <c:v>42112.784456018519</c:v>
                </c:pt>
                <c:pt idx="53">
                  <c:v>42112.784513888888</c:v>
                </c:pt>
                <c:pt idx="54">
                  <c:v>42112.784571759257</c:v>
                </c:pt>
                <c:pt idx="55">
                  <c:v>42112.784629629627</c:v>
                </c:pt>
                <c:pt idx="56">
                  <c:v>42112.784675925926</c:v>
                </c:pt>
                <c:pt idx="57">
                  <c:v>42112.784733796296</c:v>
                </c:pt>
                <c:pt idx="58">
                  <c:v>42112.784791666665</c:v>
                </c:pt>
                <c:pt idx="59">
                  <c:v>42112.784837962965</c:v>
                </c:pt>
                <c:pt idx="60">
                  <c:v>42112.784895833334</c:v>
                </c:pt>
                <c:pt idx="61">
                  <c:v>42112.784953703704</c:v>
                </c:pt>
                <c:pt idx="62">
                  <c:v>42112.785000000003</c:v>
                </c:pt>
                <c:pt idx="63">
                  <c:v>42112.785057870373</c:v>
                </c:pt>
                <c:pt idx="64">
                  <c:v>42112.785115740742</c:v>
                </c:pt>
                <c:pt idx="65">
                  <c:v>42112.785162037035</c:v>
                </c:pt>
                <c:pt idx="66">
                  <c:v>42112.785219907404</c:v>
                </c:pt>
                <c:pt idx="67">
                  <c:v>42112.785277777781</c:v>
                </c:pt>
                <c:pt idx="68">
                  <c:v>42112.78533564815</c:v>
                </c:pt>
                <c:pt idx="69">
                  <c:v>42112.785381944443</c:v>
                </c:pt>
                <c:pt idx="70">
                  <c:v>42112.785439814812</c:v>
                </c:pt>
                <c:pt idx="71">
                  <c:v>42112.785497685189</c:v>
                </c:pt>
                <c:pt idx="72">
                  <c:v>42112.785543981481</c:v>
                </c:pt>
                <c:pt idx="73">
                  <c:v>42112.785601851851</c:v>
                </c:pt>
                <c:pt idx="74">
                  <c:v>42112.78565972222</c:v>
                </c:pt>
                <c:pt idx="75">
                  <c:v>42112.78570601852</c:v>
                </c:pt>
                <c:pt idx="76">
                  <c:v>42112.785763888889</c:v>
                </c:pt>
                <c:pt idx="77">
                  <c:v>42112.785821759258</c:v>
                </c:pt>
                <c:pt idx="78">
                  <c:v>42112.785868055558</c:v>
                </c:pt>
                <c:pt idx="79">
                  <c:v>42112.785925925928</c:v>
                </c:pt>
                <c:pt idx="80">
                  <c:v>42112.785983796297</c:v>
                </c:pt>
                <c:pt idx="81">
                  <c:v>42112.786030092589</c:v>
                </c:pt>
                <c:pt idx="82">
                  <c:v>42112.786087962966</c:v>
                </c:pt>
                <c:pt idx="83">
                  <c:v>42112.786145833335</c:v>
                </c:pt>
                <c:pt idx="84">
                  <c:v>42112.786203703705</c:v>
                </c:pt>
                <c:pt idx="85">
                  <c:v>42112.786249999997</c:v>
                </c:pt>
                <c:pt idx="86">
                  <c:v>42112.786307870374</c:v>
                </c:pt>
                <c:pt idx="87">
                  <c:v>42112.786365740743</c:v>
                </c:pt>
                <c:pt idx="88">
                  <c:v>42112.786412037036</c:v>
                </c:pt>
                <c:pt idx="89">
                  <c:v>42112.786469907405</c:v>
                </c:pt>
                <c:pt idx="90">
                  <c:v>42112.786527777775</c:v>
                </c:pt>
                <c:pt idx="91">
                  <c:v>42112.786574074074</c:v>
                </c:pt>
                <c:pt idx="92">
                  <c:v>42112.786631944444</c:v>
                </c:pt>
                <c:pt idx="93">
                  <c:v>42112.786689814813</c:v>
                </c:pt>
                <c:pt idx="94">
                  <c:v>42112.786736111113</c:v>
                </c:pt>
                <c:pt idx="95">
                  <c:v>42112.786793981482</c:v>
                </c:pt>
                <c:pt idx="96">
                  <c:v>42112.786851851852</c:v>
                </c:pt>
                <c:pt idx="97">
                  <c:v>42112.786909722221</c:v>
                </c:pt>
                <c:pt idx="98">
                  <c:v>42112.786956018521</c:v>
                </c:pt>
                <c:pt idx="99">
                  <c:v>42112.78701388889</c:v>
                </c:pt>
                <c:pt idx="100">
                  <c:v>42112.78707175926</c:v>
                </c:pt>
                <c:pt idx="101">
                  <c:v>42112.787118055552</c:v>
                </c:pt>
                <c:pt idx="102">
                  <c:v>42112.787175925929</c:v>
                </c:pt>
                <c:pt idx="103">
                  <c:v>42112.787233796298</c:v>
                </c:pt>
                <c:pt idx="104">
                  <c:v>42112.787280092591</c:v>
                </c:pt>
                <c:pt idx="105">
                  <c:v>42112.78733796296</c:v>
                </c:pt>
                <c:pt idx="106">
                  <c:v>42112.787395833337</c:v>
                </c:pt>
                <c:pt idx="107">
                  <c:v>42112.787442129629</c:v>
                </c:pt>
                <c:pt idx="108">
                  <c:v>42112.787499999999</c:v>
                </c:pt>
                <c:pt idx="109">
                  <c:v>42112.787557870368</c:v>
                </c:pt>
                <c:pt idx="110">
                  <c:v>42112.787604166668</c:v>
                </c:pt>
                <c:pt idx="111">
                  <c:v>42112.787662037037</c:v>
                </c:pt>
                <c:pt idx="112">
                  <c:v>42112.787719907406</c:v>
                </c:pt>
                <c:pt idx="113">
                  <c:v>42112.787777777776</c:v>
                </c:pt>
                <c:pt idx="114">
                  <c:v>42112.787824074076</c:v>
                </c:pt>
                <c:pt idx="115">
                  <c:v>42112.787881944445</c:v>
                </c:pt>
                <c:pt idx="116">
                  <c:v>42112.787939814814</c:v>
                </c:pt>
                <c:pt idx="117">
                  <c:v>42112.787986111114</c:v>
                </c:pt>
                <c:pt idx="118">
                  <c:v>42112.788043981483</c:v>
                </c:pt>
                <c:pt idx="119">
                  <c:v>42112.788101851853</c:v>
                </c:pt>
                <c:pt idx="120">
                  <c:v>42112.788148148145</c:v>
                </c:pt>
                <c:pt idx="121">
                  <c:v>42112.788206018522</c:v>
                </c:pt>
                <c:pt idx="122">
                  <c:v>42112.788263888891</c:v>
                </c:pt>
                <c:pt idx="123">
                  <c:v>42112.788310185184</c:v>
                </c:pt>
                <c:pt idx="124">
                  <c:v>42112.788368055553</c:v>
                </c:pt>
                <c:pt idx="125">
                  <c:v>42112.788425925923</c:v>
                </c:pt>
                <c:pt idx="126">
                  <c:v>42112.788483796299</c:v>
                </c:pt>
                <c:pt idx="127">
                  <c:v>42112.788530092592</c:v>
                </c:pt>
                <c:pt idx="128">
                  <c:v>42112.788587962961</c:v>
                </c:pt>
                <c:pt idx="129">
                  <c:v>42112.788645833331</c:v>
                </c:pt>
                <c:pt idx="130">
                  <c:v>42112.78869212963</c:v>
                </c:pt>
                <c:pt idx="131">
                  <c:v>42112.78875</c:v>
                </c:pt>
                <c:pt idx="132">
                  <c:v>42112.788807870369</c:v>
                </c:pt>
                <c:pt idx="133">
                  <c:v>42112.788854166669</c:v>
                </c:pt>
                <c:pt idx="134">
                  <c:v>42112.788912037038</c:v>
                </c:pt>
                <c:pt idx="135">
                  <c:v>42112.788969907408</c:v>
                </c:pt>
                <c:pt idx="136">
                  <c:v>42112.7890162037</c:v>
                </c:pt>
                <c:pt idx="137">
                  <c:v>42112.789074074077</c:v>
                </c:pt>
                <c:pt idx="138">
                  <c:v>42112.789131944446</c:v>
                </c:pt>
                <c:pt idx="139">
                  <c:v>42112.789178240739</c:v>
                </c:pt>
                <c:pt idx="140">
                  <c:v>42112.789236111108</c:v>
                </c:pt>
                <c:pt idx="141">
                  <c:v>42112.789293981485</c:v>
                </c:pt>
                <c:pt idx="142">
                  <c:v>42112.789351851854</c:v>
                </c:pt>
                <c:pt idx="143">
                  <c:v>42112.789398148147</c:v>
                </c:pt>
                <c:pt idx="144">
                  <c:v>42112.789456018516</c:v>
                </c:pt>
                <c:pt idx="145">
                  <c:v>42112.789513888885</c:v>
                </c:pt>
                <c:pt idx="146">
                  <c:v>42112.789560185185</c:v>
                </c:pt>
                <c:pt idx="147">
                  <c:v>42112.789618055554</c:v>
                </c:pt>
                <c:pt idx="148">
                  <c:v>42112.789675925924</c:v>
                </c:pt>
                <c:pt idx="149">
                  <c:v>42112.789722222224</c:v>
                </c:pt>
                <c:pt idx="150">
                  <c:v>42112.789780092593</c:v>
                </c:pt>
                <c:pt idx="151">
                  <c:v>42112.789837962962</c:v>
                </c:pt>
                <c:pt idx="152">
                  <c:v>42112.789884259262</c:v>
                </c:pt>
                <c:pt idx="153">
                  <c:v>42112.789942129632</c:v>
                </c:pt>
                <c:pt idx="154">
                  <c:v>42112.79</c:v>
                </c:pt>
                <c:pt idx="155">
                  <c:v>42112.79005787037</c:v>
                </c:pt>
                <c:pt idx="156">
                  <c:v>42112.79010416667</c:v>
                </c:pt>
                <c:pt idx="157">
                  <c:v>42112.790162037039</c:v>
                </c:pt>
                <c:pt idx="158">
                  <c:v>42112.790219907409</c:v>
                </c:pt>
                <c:pt idx="159">
                  <c:v>42112.790266203701</c:v>
                </c:pt>
                <c:pt idx="160">
                  <c:v>42112.790324074071</c:v>
                </c:pt>
                <c:pt idx="161">
                  <c:v>42112.790381944447</c:v>
                </c:pt>
                <c:pt idx="162">
                  <c:v>42112.79042824074</c:v>
                </c:pt>
                <c:pt idx="163">
                  <c:v>42112.790486111109</c:v>
                </c:pt>
                <c:pt idx="164">
                  <c:v>42112.790543981479</c:v>
                </c:pt>
                <c:pt idx="165">
                  <c:v>42112.790590277778</c:v>
                </c:pt>
                <c:pt idx="166">
                  <c:v>42112.790648148148</c:v>
                </c:pt>
                <c:pt idx="167">
                  <c:v>42112.790706018517</c:v>
                </c:pt>
                <c:pt idx="168">
                  <c:v>42112.790752314817</c:v>
                </c:pt>
                <c:pt idx="169">
                  <c:v>42112.790810185186</c:v>
                </c:pt>
                <c:pt idx="170">
                  <c:v>42112.790868055556</c:v>
                </c:pt>
                <c:pt idx="171">
                  <c:v>42112.790925925925</c:v>
                </c:pt>
                <c:pt idx="172">
                  <c:v>42112.790972222225</c:v>
                </c:pt>
                <c:pt idx="173">
                  <c:v>42112.791030092594</c:v>
                </c:pt>
                <c:pt idx="174">
                  <c:v>42112.791087962964</c:v>
                </c:pt>
                <c:pt idx="175">
                  <c:v>42112.791134259256</c:v>
                </c:pt>
                <c:pt idx="176">
                  <c:v>42112.791192129633</c:v>
                </c:pt>
                <c:pt idx="177">
                  <c:v>42112.791250000002</c:v>
                </c:pt>
                <c:pt idx="178">
                  <c:v>42112.791296296295</c:v>
                </c:pt>
                <c:pt idx="179">
                  <c:v>42112.791354166664</c:v>
                </c:pt>
                <c:pt idx="180">
                  <c:v>42112.791412037041</c:v>
                </c:pt>
                <c:pt idx="181">
                  <c:v>42112.791458333333</c:v>
                </c:pt>
                <c:pt idx="182">
                  <c:v>42112.791516203702</c:v>
                </c:pt>
                <c:pt idx="183">
                  <c:v>42112.791574074072</c:v>
                </c:pt>
                <c:pt idx="184">
                  <c:v>42112.791631944441</c:v>
                </c:pt>
                <c:pt idx="185">
                  <c:v>42112.791678240741</c:v>
                </c:pt>
                <c:pt idx="186">
                  <c:v>42112.79173611111</c:v>
                </c:pt>
                <c:pt idx="187">
                  <c:v>42112.79179398148</c:v>
                </c:pt>
                <c:pt idx="188">
                  <c:v>42112.79184027778</c:v>
                </c:pt>
                <c:pt idx="189">
                  <c:v>42112.791898148149</c:v>
                </c:pt>
                <c:pt idx="190">
                  <c:v>42112.791956018518</c:v>
                </c:pt>
                <c:pt idx="191">
                  <c:v>42112.792002314818</c:v>
                </c:pt>
                <c:pt idx="192">
                  <c:v>42112.792060185187</c:v>
                </c:pt>
                <c:pt idx="193">
                  <c:v>42112.792118055557</c:v>
                </c:pt>
                <c:pt idx="194">
                  <c:v>42112.792164351849</c:v>
                </c:pt>
                <c:pt idx="195">
                  <c:v>42112.792222222219</c:v>
                </c:pt>
                <c:pt idx="196">
                  <c:v>42112.792280092595</c:v>
                </c:pt>
                <c:pt idx="197">
                  <c:v>42112.792326388888</c:v>
                </c:pt>
                <c:pt idx="198">
                  <c:v>42112.792384259257</c:v>
                </c:pt>
                <c:pt idx="199">
                  <c:v>42112.792442129627</c:v>
                </c:pt>
                <c:pt idx="200">
                  <c:v>42112.792500000003</c:v>
                </c:pt>
                <c:pt idx="201">
                  <c:v>42112.792546296296</c:v>
                </c:pt>
                <c:pt idx="202">
                  <c:v>42112.792604166665</c:v>
                </c:pt>
                <c:pt idx="203">
                  <c:v>42112.792662037034</c:v>
                </c:pt>
                <c:pt idx="204">
                  <c:v>42112.792708333334</c:v>
                </c:pt>
                <c:pt idx="205">
                  <c:v>42112.792766203704</c:v>
                </c:pt>
                <c:pt idx="206">
                  <c:v>42112.792824074073</c:v>
                </c:pt>
                <c:pt idx="207">
                  <c:v>42112.792870370373</c:v>
                </c:pt>
                <c:pt idx="208">
                  <c:v>42112.792928240742</c:v>
                </c:pt>
                <c:pt idx="209">
                  <c:v>42112.792986111112</c:v>
                </c:pt>
                <c:pt idx="210">
                  <c:v>42112.793032407404</c:v>
                </c:pt>
                <c:pt idx="211">
                  <c:v>42112.793090277781</c:v>
                </c:pt>
                <c:pt idx="212">
                  <c:v>42112.79314814815</c:v>
                </c:pt>
                <c:pt idx="213">
                  <c:v>42112.793206018519</c:v>
                </c:pt>
                <c:pt idx="214">
                  <c:v>42112.793252314812</c:v>
                </c:pt>
                <c:pt idx="215">
                  <c:v>42112.793310185189</c:v>
                </c:pt>
                <c:pt idx="216">
                  <c:v>42112.793368055558</c:v>
                </c:pt>
                <c:pt idx="217">
                  <c:v>42112.793414351851</c:v>
                </c:pt>
                <c:pt idx="218">
                  <c:v>42112.79347222222</c:v>
                </c:pt>
                <c:pt idx="219">
                  <c:v>42112.793530092589</c:v>
                </c:pt>
                <c:pt idx="220">
                  <c:v>42112.793576388889</c:v>
                </c:pt>
                <c:pt idx="221">
                  <c:v>42112.793634259258</c:v>
                </c:pt>
                <c:pt idx="222">
                  <c:v>42112.793692129628</c:v>
                </c:pt>
                <c:pt idx="223">
                  <c:v>42112.793738425928</c:v>
                </c:pt>
                <c:pt idx="224">
                  <c:v>42112.793796296297</c:v>
                </c:pt>
                <c:pt idx="225">
                  <c:v>42112.793854166666</c:v>
                </c:pt>
                <c:pt idx="226">
                  <c:v>42112.793900462966</c:v>
                </c:pt>
                <c:pt idx="227">
                  <c:v>42112.793958333335</c:v>
                </c:pt>
                <c:pt idx="228">
                  <c:v>42112.794016203705</c:v>
                </c:pt>
                <c:pt idx="229">
                  <c:v>42112.794074074074</c:v>
                </c:pt>
                <c:pt idx="230">
                  <c:v>42112.794120370374</c:v>
                </c:pt>
                <c:pt idx="231">
                  <c:v>42112.794178240743</c:v>
                </c:pt>
                <c:pt idx="232">
                  <c:v>42112.794236111113</c:v>
                </c:pt>
                <c:pt idx="233">
                  <c:v>42112.794282407405</c:v>
                </c:pt>
                <c:pt idx="234">
                  <c:v>42112.794340277775</c:v>
                </c:pt>
                <c:pt idx="235">
                  <c:v>42112.794398148151</c:v>
                </c:pt>
                <c:pt idx="236">
                  <c:v>42112.794444444444</c:v>
                </c:pt>
                <c:pt idx="237">
                  <c:v>42112.794502314813</c:v>
                </c:pt>
                <c:pt idx="238">
                  <c:v>42112.794560185182</c:v>
                </c:pt>
                <c:pt idx="239">
                  <c:v>42112.794606481482</c:v>
                </c:pt>
                <c:pt idx="240">
                  <c:v>42112.794664351852</c:v>
                </c:pt>
                <c:pt idx="241">
                  <c:v>42112.794722222221</c:v>
                </c:pt>
                <c:pt idx="242">
                  <c:v>42112.79478009259</c:v>
                </c:pt>
                <c:pt idx="243">
                  <c:v>42112.79482638889</c:v>
                </c:pt>
                <c:pt idx="244">
                  <c:v>42112.79488425926</c:v>
                </c:pt>
                <c:pt idx="245">
                  <c:v>42112.794942129629</c:v>
                </c:pt>
                <c:pt idx="246">
                  <c:v>42112.794988425929</c:v>
                </c:pt>
                <c:pt idx="247">
                  <c:v>42112.795046296298</c:v>
                </c:pt>
                <c:pt idx="248">
                  <c:v>42112.795104166667</c:v>
                </c:pt>
                <c:pt idx="249">
                  <c:v>42112.79515046296</c:v>
                </c:pt>
                <c:pt idx="250">
                  <c:v>42112.795208333337</c:v>
                </c:pt>
                <c:pt idx="251">
                  <c:v>42112.795266203706</c:v>
                </c:pt>
                <c:pt idx="252">
                  <c:v>42112.795312499999</c:v>
                </c:pt>
                <c:pt idx="253">
                  <c:v>42112.795370370368</c:v>
                </c:pt>
                <c:pt idx="254">
                  <c:v>42112.795428240737</c:v>
                </c:pt>
                <c:pt idx="255">
                  <c:v>42112.795474537037</c:v>
                </c:pt>
                <c:pt idx="256">
                  <c:v>42112.795532407406</c:v>
                </c:pt>
                <c:pt idx="257">
                  <c:v>42112.795590277776</c:v>
                </c:pt>
                <c:pt idx="258">
                  <c:v>42112.795648148145</c:v>
                </c:pt>
                <c:pt idx="259">
                  <c:v>42112.795694444445</c:v>
                </c:pt>
                <c:pt idx="260">
                  <c:v>42112.795752314814</c:v>
                </c:pt>
                <c:pt idx="261">
                  <c:v>42112.795810185184</c:v>
                </c:pt>
                <c:pt idx="262">
                  <c:v>42112.795856481483</c:v>
                </c:pt>
                <c:pt idx="263">
                  <c:v>42112.795914351853</c:v>
                </c:pt>
                <c:pt idx="264">
                  <c:v>42112.795972222222</c:v>
                </c:pt>
                <c:pt idx="265">
                  <c:v>42112.796018518522</c:v>
                </c:pt>
                <c:pt idx="266">
                  <c:v>42112.796076388891</c:v>
                </c:pt>
                <c:pt idx="267">
                  <c:v>42112.796134259261</c:v>
                </c:pt>
                <c:pt idx="268">
                  <c:v>42112.796180555553</c:v>
                </c:pt>
                <c:pt idx="269">
                  <c:v>42112.796238425923</c:v>
                </c:pt>
                <c:pt idx="270">
                  <c:v>42112.796296296299</c:v>
                </c:pt>
                <c:pt idx="271">
                  <c:v>42112.796354166669</c:v>
                </c:pt>
                <c:pt idx="272">
                  <c:v>42112.796400462961</c:v>
                </c:pt>
                <c:pt idx="273">
                  <c:v>42112.796458333331</c:v>
                </c:pt>
                <c:pt idx="274">
                  <c:v>42112.796516203707</c:v>
                </c:pt>
                <c:pt idx="275">
                  <c:v>42112.7965625</c:v>
                </c:pt>
                <c:pt idx="276">
                  <c:v>42112.796620370369</c:v>
                </c:pt>
                <c:pt idx="277">
                  <c:v>42112.796678240738</c:v>
                </c:pt>
                <c:pt idx="278">
                  <c:v>42112.796724537038</c:v>
                </c:pt>
                <c:pt idx="279">
                  <c:v>42112.796782407408</c:v>
                </c:pt>
                <c:pt idx="280">
                  <c:v>42112.796840277777</c:v>
                </c:pt>
                <c:pt idx="281">
                  <c:v>42112.796886574077</c:v>
                </c:pt>
                <c:pt idx="282">
                  <c:v>42112.796944444446</c:v>
                </c:pt>
                <c:pt idx="283">
                  <c:v>42112.797002314815</c:v>
                </c:pt>
                <c:pt idx="284">
                  <c:v>42112.797048611108</c:v>
                </c:pt>
                <c:pt idx="285">
                  <c:v>42112.797106481485</c:v>
                </c:pt>
                <c:pt idx="286">
                  <c:v>42112.797164351854</c:v>
                </c:pt>
                <c:pt idx="287">
                  <c:v>42112.797222222223</c:v>
                </c:pt>
                <c:pt idx="288">
                  <c:v>42112.797268518516</c:v>
                </c:pt>
                <c:pt idx="289">
                  <c:v>42112.797326388885</c:v>
                </c:pt>
                <c:pt idx="290">
                  <c:v>42112.797384259262</c:v>
                </c:pt>
                <c:pt idx="291">
                  <c:v>42112.797430555554</c:v>
                </c:pt>
                <c:pt idx="292">
                  <c:v>42112.797488425924</c:v>
                </c:pt>
                <c:pt idx="293">
                  <c:v>42112.797546296293</c:v>
                </c:pt>
                <c:pt idx="294">
                  <c:v>42112.797592592593</c:v>
                </c:pt>
                <c:pt idx="295">
                  <c:v>42112.797650462962</c:v>
                </c:pt>
                <c:pt idx="296">
                  <c:v>42112.797708333332</c:v>
                </c:pt>
                <c:pt idx="297">
                  <c:v>42112.797766203701</c:v>
                </c:pt>
                <c:pt idx="298">
                  <c:v>42112.797812500001</c:v>
                </c:pt>
                <c:pt idx="299">
                  <c:v>42112.79787037037</c:v>
                </c:pt>
                <c:pt idx="300">
                  <c:v>42112.79792824074</c:v>
                </c:pt>
                <c:pt idx="301">
                  <c:v>42112.797974537039</c:v>
                </c:pt>
                <c:pt idx="302">
                  <c:v>42112.798032407409</c:v>
                </c:pt>
                <c:pt idx="303">
                  <c:v>42112.798090277778</c:v>
                </c:pt>
                <c:pt idx="304">
                  <c:v>42112.798136574071</c:v>
                </c:pt>
                <c:pt idx="305">
                  <c:v>42112.798194444447</c:v>
                </c:pt>
                <c:pt idx="306">
                  <c:v>42112.798252314817</c:v>
                </c:pt>
                <c:pt idx="307">
                  <c:v>42112.798298611109</c:v>
                </c:pt>
                <c:pt idx="308">
                  <c:v>42112.798356481479</c:v>
                </c:pt>
                <c:pt idx="309">
                  <c:v>42112.798414351855</c:v>
                </c:pt>
                <c:pt idx="310">
                  <c:v>42112.798460648148</c:v>
                </c:pt>
                <c:pt idx="311">
                  <c:v>42112.798518518517</c:v>
                </c:pt>
                <c:pt idx="312">
                  <c:v>42112.798576388886</c:v>
                </c:pt>
                <c:pt idx="313">
                  <c:v>42112.798634259256</c:v>
                </c:pt>
                <c:pt idx="314">
                  <c:v>42112.798680555556</c:v>
                </c:pt>
                <c:pt idx="315">
                  <c:v>42112.798738425925</c:v>
                </c:pt>
                <c:pt idx="316">
                  <c:v>42112.798796296294</c:v>
                </c:pt>
                <c:pt idx="317">
                  <c:v>42112.798842592594</c:v>
                </c:pt>
                <c:pt idx="318">
                  <c:v>42112.798900462964</c:v>
                </c:pt>
                <c:pt idx="319">
                  <c:v>42112.798958333333</c:v>
                </c:pt>
                <c:pt idx="320">
                  <c:v>42112.799004629633</c:v>
                </c:pt>
                <c:pt idx="321">
                  <c:v>42112.799062500002</c:v>
                </c:pt>
                <c:pt idx="322">
                  <c:v>42112.799120370371</c:v>
                </c:pt>
                <c:pt idx="323">
                  <c:v>42112.799166666664</c:v>
                </c:pt>
                <c:pt idx="324">
                  <c:v>42112.799224537041</c:v>
                </c:pt>
                <c:pt idx="325">
                  <c:v>42112.79928240741</c:v>
                </c:pt>
                <c:pt idx="326">
                  <c:v>42112.799340277779</c:v>
                </c:pt>
                <c:pt idx="327">
                  <c:v>42112.799386574072</c:v>
                </c:pt>
                <c:pt idx="328">
                  <c:v>42112.799444444441</c:v>
                </c:pt>
                <c:pt idx="329">
                  <c:v>42112.799502314818</c:v>
                </c:pt>
                <c:pt idx="330">
                  <c:v>42112.79954861111</c:v>
                </c:pt>
                <c:pt idx="331">
                  <c:v>42112.79960648148</c:v>
                </c:pt>
                <c:pt idx="332">
                  <c:v>42112.799664351849</c:v>
                </c:pt>
                <c:pt idx="333">
                  <c:v>42112.799710648149</c:v>
                </c:pt>
                <c:pt idx="334">
                  <c:v>42112.799768518518</c:v>
                </c:pt>
                <c:pt idx="335">
                  <c:v>42112.799826388888</c:v>
                </c:pt>
                <c:pt idx="336">
                  <c:v>42112.799872685187</c:v>
                </c:pt>
                <c:pt idx="337">
                  <c:v>42112.799930555557</c:v>
                </c:pt>
                <c:pt idx="338">
                  <c:v>42112.799988425926</c:v>
                </c:pt>
                <c:pt idx="339">
                  <c:v>42112.800034722219</c:v>
                </c:pt>
                <c:pt idx="340">
                  <c:v>42112.800092592595</c:v>
                </c:pt>
                <c:pt idx="341">
                  <c:v>42112.800150462965</c:v>
                </c:pt>
                <c:pt idx="342">
                  <c:v>42112.800208333334</c:v>
                </c:pt>
                <c:pt idx="343">
                  <c:v>42112.800254629627</c:v>
                </c:pt>
                <c:pt idx="344">
                  <c:v>42112.800312500003</c:v>
                </c:pt>
                <c:pt idx="345">
                  <c:v>42112.800370370373</c:v>
                </c:pt>
                <c:pt idx="346">
                  <c:v>42112.800416666665</c:v>
                </c:pt>
                <c:pt idx="347">
                  <c:v>42112.800474537034</c:v>
                </c:pt>
                <c:pt idx="348">
                  <c:v>42112.800532407404</c:v>
                </c:pt>
                <c:pt idx="349">
                  <c:v>42112.800578703704</c:v>
                </c:pt>
                <c:pt idx="350">
                  <c:v>42112.800636574073</c:v>
                </c:pt>
                <c:pt idx="351">
                  <c:v>42112.800694444442</c:v>
                </c:pt>
                <c:pt idx="352">
                  <c:v>42112.800740740742</c:v>
                </c:pt>
                <c:pt idx="353">
                  <c:v>42112.800798611112</c:v>
                </c:pt>
                <c:pt idx="354">
                  <c:v>42112.800856481481</c:v>
                </c:pt>
                <c:pt idx="355">
                  <c:v>42112.80091435185</c:v>
                </c:pt>
                <c:pt idx="356">
                  <c:v>42112.80096064815</c:v>
                </c:pt>
                <c:pt idx="357">
                  <c:v>42112.801018518519</c:v>
                </c:pt>
                <c:pt idx="358">
                  <c:v>42112.801076388889</c:v>
                </c:pt>
                <c:pt idx="359">
                  <c:v>42112.801122685189</c:v>
                </c:pt>
                <c:pt idx="360">
                  <c:v>42112.801180555558</c:v>
                </c:pt>
                <c:pt idx="361">
                  <c:v>42112.801238425927</c:v>
                </c:pt>
                <c:pt idx="362">
                  <c:v>42112.80128472222</c:v>
                </c:pt>
                <c:pt idx="363">
                  <c:v>42112.801342592589</c:v>
                </c:pt>
                <c:pt idx="364">
                  <c:v>42112.801400462966</c:v>
                </c:pt>
                <c:pt idx="365">
                  <c:v>42112.801446759258</c:v>
                </c:pt>
                <c:pt idx="366">
                  <c:v>42112.801504629628</c:v>
                </c:pt>
                <c:pt idx="367">
                  <c:v>42112.801562499997</c:v>
                </c:pt>
                <c:pt idx="368">
                  <c:v>42112.801620370374</c:v>
                </c:pt>
                <c:pt idx="369">
                  <c:v>42112.801666666666</c:v>
                </c:pt>
                <c:pt idx="370">
                  <c:v>42112.801724537036</c:v>
                </c:pt>
                <c:pt idx="371">
                  <c:v>42112.801782407405</c:v>
                </c:pt>
                <c:pt idx="372">
                  <c:v>42112.801828703705</c:v>
                </c:pt>
                <c:pt idx="373">
                  <c:v>42112.801886574074</c:v>
                </c:pt>
                <c:pt idx="374">
                  <c:v>42112.801944444444</c:v>
                </c:pt>
                <c:pt idx="375">
                  <c:v>42112.801990740743</c:v>
                </c:pt>
                <c:pt idx="376">
                  <c:v>42112.802048611113</c:v>
                </c:pt>
                <c:pt idx="377">
                  <c:v>42112.802106481482</c:v>
                </c:pt>
                <c:pt idx="378">
                  <c:v>42112.802152777775</c:v>
                </c:pt>
                <c:pt idx="379">
                  <c:v>42112.802210648151</c:v>
                </c:pt>
                <c:pt idx="380">
                  <c:v>42112.802268518521</c:v>
                </c:pt>
                <c:pt idx="381">
                  <c:v>42112.802314814813</c:v>
                </c:pt>
                <c:pt idx="382">
                  <c:v>42112.802372685182</c:v>
                </c:pt>
                <c:pt idx="383">
                  <c:v>42112.802430555559</c:v>
                </c:pt>
                <c:pt idx="384">
                  <c:v>42112.802488425928</c:v>
                </c:pt>
                <c:pt idx="385">
                  <c:v>42112.802534722221</c:v>
                </c:pt>
                <c:pt idx="386">
                  <c:v>42112.80259259259</c:v>
                </c:pt>
                <c:pt idx="387">
                  <c:v>42112.80265046296</c:v>
                </c:pt>
                <c:pt idx="388">
                  <c:v>42112.80269675926</c:v>
                </c:pt>
                <c:pt idx="389">
                  <c:v>42112.802754629629</c:v>
                </c:pt>
                <c:pt idx="390">
                  <c:v>42112.802812499998</c:v>
                </c:pt>
                <c:pt idx="391">
                  <c:v>42112.802858796298</c:v>
                </c:pt>
                <c:pt idx="392">
                  <c:v>42112.802916666667</c:v>
                </c:pt>
                <c:pt idx="393">
                  <c:v>42112.802974537037</c:v>
                </c:pt>
                <c:pt idx="394">
                  <c:v>42112.803020833337</c:v>
                </c:pt>
                <c:pt idx="395">
                  <c:v>42112.803078703706</c:v>
                </c:pt>
                <c:pt idx="396">
                  <c:v>42112.803136574075</c:v>
                </c:pt>
                <c:pt idx="397">
                  <c:v>42112.803194444445</c:v>
                </c:pt>
                <c:pt idx="398">
                  <c:v>42112.803240740737</c:v>
                </c:pt>
                <c:pt idx="399">
                  <c:v>42112.803298611114</c:v>
                </c:pt>
                <c:pt idx="400">
                  <c:v>42112.803356481483</c:v>
                </c:pt>
                <c:pt idx="401">
                  <c:v>42112.803402777776</c:v>
                </c:pt>
                <c:pt idx="402">
                  <c:v>42112.803460648145</c:v>
                </c:pt>
                <c:pt idx="403">
                  <c:v>42112.803518518522</c:v>
                </c:pt>
                <c:pt idx="404">
                  <c:v>42112.803564814814</c:v>
                </c:pt>
                <c:pt idx="405">
                  <c:v>42112.803622685184</c:v>
                </c:pt>
                <c:pt idx="406">
                  <c:v>42112.803680555553</c:v>
                </c:pt>
                <c:pt idx="407">
                  <c:v>42112.803726851853</c:v>
                </c:pt>
                <c:pt idx="408">
                  <c:v>42112.803784722222</c:v>
                </c:pt>
                <c:pt idx="409">
                  <c:v>42112.803842592592</c:v>
                </c:pt>
                <c:pt idx="410">
                  <c:v>42112.803900462961</c:v>
                </c:pt>
                <c:pt idx="411">
                  <c:v>42112.803946759261</c:v>
                </c:pt>
                <c:pt idx="412">
                  <c:v>42112.80400462963</c:v>
                </c:pt>
                <c:pt idx="413">
                  <c:v>42112.804062499999</c:v>
                </c:pt>
                <c:pt idx="414">
                  <c:v>42112.804108796299</c:v>
                </c:pt>
                <c:pt idx="415">
                  <c:v>42112.804166666669</c:v>
                </c:pt>
                <c:pt idx="416">
                  <c:v>42112.804224537038</c:v>
                </c:pt>
                <c:pt idx="417">
                  <c:v>42112.804270833331</c:v>
                </c:pt>
                <c:pt idx="418">
                  <c:v>42112.804328703707</c:v>
                </c:pt>
                <c:pt idx="419">
                  <c:v>42112.804386574076</c:v>
                </c:pt>
                <c:pt idx="420">
                  <c:v>42112.804432870369</c:v>
                </c:pt>
                <c:pt idx="421">
                  <c:v>42112.804490740738</c:v>
                </c:pt>
                <c:pt idx="422">
                  <c:v>42112.804548611108</c:v>
                </c:pt>
                <c:pt idx="423">
                  <c:v>42112.804594907408</c:v>
                </c:pt>
                <c:pt idx="424">
                  <c:v>42112.804652777777</c:v>
                </c:pt>
                <c:pt idx="425">
                  <c:v>42112.804710648146</c:v>
                </c:pt>
                <c:pt idx="426">
                  <c:v>42112.804768518516</c:v>
                </c:pt>
                <c:pt idx="427">
                  <c:v>42112.804814814815</c:v>
                </c:pt>
                <c:pt idx="428">
                  <c:v>42112.804872685185</c:v>
                </c:pt>
                <c:pt idx="429">
                  <c:v>42112.804930555554</c:v>
                </c:pt>
                <c:pt idx="430">
                  <c:v>42112.804976851854</c:v>
                </c:pt>
                <c:pt idx="431">
                  <c:v>42112.805034722223</c:v>
                </c:pt>
                <c:pt idx="432">
                  <c:v>42112.805092592593</c:v>
                </c:pt>
                <c:pt idx="433">
                  <c:v>42112.805138888885</c:v>
                </c:pt>
                <c:pt idx="434">
                  <c:v>42112.805196759262</c:v>
                </c:pt>
                <c:pt idx="435">
                  <c:v>42112.805254629631</c:v>
                </c:pt>
                <c:pt idx="436">
                  <c:v>42112.805300925924</c:v>
                </c:pt>
                <c:pt idx="437">
                  <c:v>42112.805358796293</c:v>
                </c:pt>
                <c:pt idx="438">
                  <c:v>42112.80541666667</c:v>
                </c:pt>
                <c:pt idx="439">
                  <c:v>42112.805474537039</c:v>
                </c:pt>
                <c:pt idx="440">
                  <c:v>42112.805520833332</c:v>
                </c:pt>
                <c:pt idx="441">
                  <c:v>42112.805578703701</c:v>
                </c:pt>
                <c:pt idx="442">
                  <c:v>42112.805636574078</c:v>
                </c:pt>
                <c:pt idx="443">
                  <c:v>42112.80568287037</c:v>
                </c:pt>
                <c:pt idx="444">
                  <c:v>42112.80574074074</c:v>
                </c:pt>
                <c:pt idx="445">
                  <c:v>42112.805798611109</c:v>
                </c:pt>
                <c:pt idx="446">
                  <c:v>42112.805844907409</c:v>
                </c:pt>
                <c:pt idx="447">
                  <c:v>42112.805902777778</c:v>
                </c:pt>
                <c:pt idx="448">
                  <c:v>42112.805960648147</c:v>
                </c:pt>
                <c:pt idx="449">
                  <c:v>42112.806006944447</c:v>
                </c:pt>
                <c:pt idx="450">
                  <c:v>42112.806064814817</c:v>
                </c:pt>
                <c:pt idx="451">
                  <c:v>42112.806122685186</c:v>
                </c:pt>
                <c:pt idx="452">
                  <c:v>42112.806180555555</c:v>
                </c:pt>
                <c:pt idx="453">
                  <c:v>42112.806226851855</c:v>
                </c:pt>
                <c:pt idx="454">
                  <c:v>42112.806284722225</c:v>
                </c:pt>
                <c:pt idx="455">
                  <c:v>42112.806342592594</c:v>
                </c:pt>
                <c:pt idx="456">
                  <c:v>42112.806388888886</c:v>
                </c:pt>
                <c:pt idx="457">
                  <c:v>42112.806446759256</c:v>
                </c:pt>
                <c:pt idx="458">
                  <c:v>42112.806504629632</c:v>
                </c:pt>
                <c:pt idx="459">
                  <c:v>42112.806550925925</c:v>
                </c:pt>
                <c:pt idx="460">
                  <c:v>42112.806608796294</c:v>
                </c:pt>
                <c:pt idx="461">
                  <c:v>42112.806666666664</c:v>
                </c:pt>
                <c:pt idx="462">
                  <c:v>42112.806712962964</c:v>
                </c:pt>
                <c:pt idx="463">
                  <c:v>42112.806770833333</c:v>
                </c:pt>
                <c:pt idx="464">
                  <c:v>42112.806828703702</c:v>
                </c:pt>
                <c:pt idx="465">
                  <c:v>42112.806875000002</c:v>
                </c:pt>
                <c:pt idx="466">
                  <c:v>42112.806932870371</c:v>
                </c:pt>
                <c:pt idx="467">
                  <c:v>42112.806990740741</c:v>
                </c:pt>
                <c:pt idx="468">
                  <c:v>42112.80704861111</c:v>
                </c:pt>
                <c:pt idx="469">
                  <c:v>42112.80709490741</c:v>
                </c:pt>
                <c:pt idx="470">
                  <c:v>42112.807152777779</c:v>
                </c:pt>
                <c:pt idx="471">
                  <c:v>42112.807210648149</c:v>
                </c:pt>
                <c:pt idx="472">
                  <c:v>42112.807256944441</c:v>
                </c:pt>
                <c:pt idx="473">
                  <c:v>42112.807314814818</c:v>
                </c:pt>
                <c:pt idx="474">
                  <c:v>42112.807372685187</c:v>
                </c:pt>
                <c:pt idx="475">
                  <c:v>42112.80741898148</c:v>
                </c:pt>
                <c:pt idx="476">
                  <c:v>42112.807476851849</c:v>
                </c:pt>
                <c:pt idx="477">
                  <c:v>42112.807534722226</c:v>
                </c:pt>
                <c:pt idx="478">
                  <c:v>42112.807581018518</c:v>
                </c:pt>
                <c:pt idx="479">
                  <c:v>42112.807638888888</c:v>
                </c:pt>
                <c:pt idx="480">
                  <c:v>42112.807696759257</c:v>
                </c:pt>
                <c:pt idx="481">
                  <c:v>42112.807754629626</c:v>
                </c:pt>
                <c:pt idx="482">
                  <c:v>42112.807800925926</c:v>
                </c:pt>
                <c:pt idx="483">
                  <c:v>42112.807858796295</c:v>
                </c:pt>
                <c:pt idx="484">
                  <c:v>42112.807916666665</c:v>
                </c:pt>
                <c:pt idx="485">
                  <c:v>42112.807962962965</c:v>
                </c:pt>
                <c:pt idx="486">
                  <c:v>42112.808020833334</c:v>
                </c:pt>
                <c:pt idx="487">
                  <c:v>42112.808078703703</c:v>
                </c:pt>
                <c:pt idx="488">
                  <c:v>42112.808125000003</c:v>
                </c:pt>
                <c:pt idx="489">
                  <c:v>42112.808182870373</c:v>
                </c:pt>
                <c:pt idx="490">
                  <c:v>42112.808240740742</c:v>
                </c:pt>
                <c:pt idx="491">
                  <c:v>42112.808287037034</c:v>
                </c:pt>
                <c:pt idx="492">
                  <c:v>42112.808344907404</c:v>
                </c:pt>
                <c:pt idx="493">
                  <c:v>42112.80840277778</c:v>
                </c:pt>
                <c:pt idx="494">
                  <c:v>42112.808449074073</c:v>
                </c:pt>
                <c:pt idx="495">
                  <c:v>42112.808506944442</c:v>
                </c:pt>
                <c:pt idx="496">
                  <c:v>42112.808564814812</c:v>
                </c:pt>
                <c:pt idx="497">
                  <c:v>42112.808622685188</c:v>
                </c:pt>
                <c:pt idx="498">
                  <c:v>42112.808668981481</c:v>
                </c:pt>
                <c:pt idx="499">
                  <c:v>42112.80872685185</c:v>
                </c:pt>
                <c:pt idx="500">
                  <c:v>42112.80878472222</c:v>
                </c:pt>
                <c:pt idx="501">
                  <c:v>42112.808831018519</c:v>
                </c:pt>
                <c:pt idx="502">
                  <c:v>42112.808888888889</c:v>
                </c:pt>
                <c:pt idx="503">
                  <c:v>42112.808946759258</c:v>
                </c:pt>
                <c:pt idx="504">
                  <c:v>42112.808993055558</c:v>
                </c:pt>
                <c:pt idx="505">
                  <c:v>42112.809050925927</c:v>
                </c:pt>
                <c:pt idx="506">
                  <c:v>42112.809108796297</c:v>
                </c:pt>
                <c:pt idx="507">
                  <c:v>42112.809155092589</c:v>
                </c:pt>
                <c:pt idx="508">
                  <c:v>42112.809212962966</c:v>
                </c:pt>
                <c:pt idx="509">
                  <c:v>42112.809270833335</c:v>
                </c:pt>
                <c:pt idx="510">
                  <c:v>42112.809328703705</c:v>
                </c:pt>
                <c:pt idx="511">
                  <c:v>42112.809374999997</c:v>
                </c:pt>
                <c:pt idx="512">
                  <c:v>42112.809432870374</c:v>
                </c:pt>
                <c:pt idx="513">
                  <c:v>42112.809490740743</c:v>
                </c:pt>
                <c:pt idx="514">
                  <c:v>42112.809537037036</c:v>
                </c:pt>
                <c:pt idx="515">
                  <c:v>42112.809594907405</c:v>
                </c:pt>
                <c:pt idx="516">
                  <c:v>42112.809652777774</c:v>
                </c:pt>
                <c:pt idx="517">
                  <c:v>42112.809699074074</c:v>
                </c:pt>
                <c:pt idx="518">
                  <c:v>42112.809756944444</c:v>
                </c:pt>
                <c:pt idx="519">
                  <c:v>42112.809814814813</c:v>
                </c:pt>
                <c:pt idx="520">
                  <c:v>42112.809861111113</c:v>
                </c:pt>
                <c:pt idx="521">
                  <c:v>42112.809918981482</c:v>
                </c:pt>
                <c:pt idx="522">
                  <c:v>42112.809976851851</c:v>
                </c:pt>
                <c:pt idx="523">
                  <c:v>42112.810034722221</c:v>
                </c:pt>
                <c:pt idx="524">
                  <c:v>42112.810081018521</c:v>
                </c:pt>
                <c:pt idx="525">
                  <c:v>42112.81013888889</c:v>
                </c:pt>
                <c:pt idx="526">
                  <c:v>42112.810196759259</c:v>
                </c:pt>
                <c:pt idx="527">
                  <c:v>42112.810243055559</c:v>
                </c:pt>
                <c:pt idx="528">
                  <c:v>42112.810300925928</c:v>
                </c:pt>
                <c:pt idx="529">
                  <c:v>42112.810358796298</c:v>
                </c:pt>
                <c:pt idx="530">
                  <c:v>42112.81040509259</c:v>
                </c:pt>
                <c:pt idx="531">
                  <c:v>42112.81046296296</c:v>
                </c:pt>
                <c:pt idx="532">
                  <c:v>42112.810520833336</c:v>
                </c:pt>
                <c:pt idx="533">
                  <c:v>42112.810567129629</c:v>
                </c:pt>
                <c:pt idx="534">
                  <c:v>42112.810624999998</c:v>
                </c:pt>
                <c:pt idx="535">
                  <c:v>42112.810682870368</c:v>
                </c:pt>
                <c:pt idx="536">
                  <c:v>42112.810740740744</c:v>
                </c:pt>
                <c:pt idx="537">
                  <c:v>42112.810787037037</c:v>
                </c:pt>
                <c:pt idx="538">
                  <c:v>42112.810844907406</c:v>
                </c:pt>
                <c:pt idx="539">
                  <c:v>42112.810902777775</c:v>
                </c:pt>
                <c:pt idx="540">
                  <c:v>42112.810949074075</c:v>
                </c:pt>
                <c:pt idx="541">
                  <c:v>42112.811006944445</c:v>
                </c:pt>
                <c:pt idx="542">
                  <c:v>42112.811064814814</c:v>
                </c:pt>
                <c:pt idx="543">
                  <c:v>42112.811111111114</c:v>
                </c:pt>
                <c:pt idx="544">
                  <c:v>42112.811168981483</c:v>
                </c:pt>
                <c:pt idx="545">
                  <c:v>42112.811226851853</c:v>
                </c:pt>
                <c:pt idx="546">
                  <c:v>42112.811273148145</c:v>
                </c:pt>
                <c:pt idx="547">
                  <c:v>42112.811331018522</c:v>
                </c:pt>
                <c:pt idx="548">
                  <c:v>42112.811388888891</c:v>
                </c:pt>
                <c:pt idx="549">
                  <c:v>42112.811435185184</c:v>
                </c:pt>
                <c:pt idx="550">
                  <c:v>42112.811493055553</c:v>
                </c:pt>
                <c:pt idx="551">
                  <c:v>42112.811550925922</c:v>
                </c:pt>
                <c:pt idx="552">
                  <c:v>42112.811608796299</c:v>
                </c:pt>
                <c:pt idx="553">
                  <c:v>42112.811655092592</c:v>
                </c:pt>
                <c:pt idx="554">
                  <c:v>42112.811712962961</c:v>
                </c:pt>
                <c:pt idx="555">
                  <c:v>42112.81177083333</c:v>
                </c:pt>
                <c:pt idx="556">
                  <c:v>42112.81181712963</c:v>
                </c:pt>
                <c:pt idx="557">
                  <c:v>42112.811874999999</c:v>
                </c:pt>
                <c:pt idx="558">
                  <c:v>42112.811932870369</c:v>
                </c:pt>
                <c:pt idx="559">
                  <c:v>42112.811979166669</c:v>
                </c:pt>
                <c:pt idx="560">
                  <c:v>42112.812037037038</c:v>
                </c:pt>
                <c:pt idx="561">
                  <c:v>42112.812094907407</c:v>
                </c:pt>
                <c:pt idx="562">
                  <c:v>42112.812141203707</c:v>
                </c:pt>
                <c:pt idx="563">
                  <c:v>42112.812199074076</c:v>
                </c:pt>
                <c:pt idx="564">
                  <c:v>42112.812256944446</c:v>
                </c:pt>
                <c:pt idx="565">
                  <c:v>42112.812314814815</c:v>
                </c:pt>
                <c:pt idx="566">
                  <c:v>42112.812361111108</c:v>
                </c:pt>
                <c:pt idx="567">
                  <c:v>42112.812418981484</c:v>
                </c:pt>
                <c:pt idx="568">
                  <c:v>42112.812476851854</c:v>
                </c:pt>
                <c:pt idx="569">
                  <c:v>42112.812523148146</c:v>
                </c:pt>
                <c:pt idx="570">
                  <c:v>42112.812581018516</c:v>
                </c:pt>
                <c:pt idx="571">
                  <c:v>42112.812638888892</c:v>
                </c:pt>
                <c:pt idx="572">
                  <c:v>42112.812685185185</c:v>
                </c:pt>
                <c:pt idx="573">
                  <c:v>42112.812743055554</c:v>
                </c:pt>
                <c:pt idx="574">
                  <c:v>42112.812800925924</c:v>
                </c:pt>
                <c:pt idx="575">
                  <c:v>42112.812847222223</c:v>
                </c:pt>
                <c:pt idx="576">
                  <c:v>42112.812905092593</c:v>
                </c:pt>
                <c:pt idx="577">
                  <c:v>42112.812962962962</c:v>
                </c:pt>
                <c:pt idx="578">
                  <c:v>42112.813020833331</c:v>
                </c:pt>
                <c:pt idx="579">
                  <c:v>42112.813067129631</c:v>
                </c:pt>
                <c:pt idx="580">
                  <c:v>42112.813125000001</c:v>
                </c:pt>
                <c:pt idx="581">
                  <c:v>42112.81318287037</c:v>
                </c:pt>
                <c:pt idx="582">
                  <c:v>42112.81322916667</c:v>
                </c:pt>
                <c:pt idx="583">
                  <c:v>42112.813287037039</c:v>
                </c:pt>
                <c:pt idx="584">
                  <c:v>42112.813344907408</c:v>
                </c:pt>
                <c:pt idx="585">
                  <c:v>42112.813391203701</c:v>
                </c:pt>
                <c:pt idx="586">
                  <c:v>42112.813449074078</c:v>
                </c:pt>
                <c:pt idx="587">
                  <c:v>42112.813506944447</c:v>
                </c:pt>
                <c:pt idx="588">
                  <c:v>42112.81355324074</c:v>
                </c:pt>
                <c:pt idx="589">
                  <c:v>42112.813611111109</c:v>
                </c:pt>
                <c:pt idx="590">
                  <c:v>42112.813668981478</c:v>
                </c:pt>
                <c:pt idx="591">
                  <c:v>42112.813726851855</c:v>
                </c:pt>
                <c:pt idx="592">
                  <c:v>42112.813773148147</c:v>
                </c:pt>
                <c:pt idx="593">
                  <c:v>42112.813831018517</c:v>
                </c:pt>
                <c:pt idx="594">
                  <c:v>42112.813888888886</c:v>
                </c:pt>
                <c:pt idx="595">
                  <c:v>42112.813935185186</c:v>
                </c:pt>
                <c:pt idx="596">
                  <c:v>42112.813993055555</c:v>
                </c:pt>
                <c:pt idx="597">
                  <c:v>42112.814050925925</c:v>
                </c:pt>
                <c:pt idx="598">
                  <c:v>42112.814097222225</c:v>
                </c:pt>
                <c:pt idx="599">
                  <c:v>42112.814155092594</c:v>
                </c:pt>
                <c:pt idx="600">
                  <c:v>42112.814212962963</c:v>
                </c:pt>
                <c:pt idx="601">
                  <c:v>42112.814259259256</c:v>
                </c:pt>
                <c:pt idx="602">
                  <c:v>42112.814317129632</c:v>
                </c:pt>
                <c:pt idx="603">
                  <c:v>42112.814375000002</c:v>
                </c:pt>
                <c:pt idx="604">
                  <c:v>42112.814432870371</c:v>
                </c:pt>
                <c:pt idx="605">
                  <c:v>42112.814479166664</c:v>
                </c:pt>
                <c:pt idx="606">
                  <c:v>42112.81453703704</c:v>
                </c:pt>
                <c:pt idx="607">
                  <c:v>42112.81459490741</c:v>
                </c:pt>
                <c:pt idx="608">
                  <c:v>42112.814641203702</c:v>
                </c:pt>
                <c:pt idx="609">
                  <c:v>42112.814699074072</c:v>
                </c:pt>
                <c:pt idx="610">
                  <c:v>42112.814756944441</c:v>
                </c:pt>
                <c:pt idx="611">
                  <c:v>42112.814803240741</c:v>
                </c:pt>
                <c:pt idx="612">
                  <c:v>42112.81486111111</c:v>
                </c:pt>
                <c:pt idx="613">
                  <c:v>42112.814918981479</c:v>
                </c:pt>
                <c:pt idx="614">
                  <c:v>42112.814965277779</c:v>
                </c:pt>
                <c:pt idx="615">
                  <c:v>42112.815023148149</c:v>
                </c:pt>
                <c:pt idx="616">
                  <c:v>42112.815081018518</c:v>
                </c:pt>
                <c:pt idx="617">
                  <c:v>42112.815127314818</c:v>
                </c:pt>
                <c:pt idx="618">
                  <c:v>42112.815185185187</c:v>
                </c:pt>
                <c:pt idx="619">
                  <c:v>42112.815243055556</c:v>
                </c:pt>
                <c:pt idx="620">
                  <c:v>42112.815300925926</c:v>
                </c:pt>
                <c:pt idx="621">
                  <c:v>42112.815347222226</c:v>
                </c:pt>
                <c:pt idx="622">
                  <c:v>42112.815405092595</c:v>
                </c:pt>
                <c:pt idx="623">
                  <c:v>42112.815462962964</c:v>
                </c:pt>
                <c:pt idx="624">
                  <c:v>42112.815509259257</c:v>
                </c:pt>
                <c:pt idx="625">
                  <c:v>42112.815567129626</c:v>
                </c:pt>
                <c:pt idx="626">
                  <c:v>42112.815625000003</c:v>
                </c:pt>
                <c:pt idx="627">
                  <c:v>42112.815671296295</c:v>
                </c:pt>
                <c:pt idx="628">
                  <c:v>42112.815729166665</c:v>
                </c:pt>
                <c:pt idx="629">
                  <c:v>42112.815787037034</c:v>
                </c:pt>
                <c:pt idx="630">
                  <c:v>42112.815833333334</c:v>
                </c:pt>
                <c:pt idx="631">
                  <c:v>42112.815891203703</c:v>
                </c:pt>
                <c:pt idx="632">
                  <c:v>42112.815949074073</c:v>
                </c:pt>
                <c:pt idx="633">
                  <c:v>42112.816006944442</c:v>
                </c:pt>
                <c:pt idx="634">
                  <c:v>42112.816053240742</c:v>
                </c:pt>
                <c:pt idx="635">
                  <c:v>42112.816111111111</c:v>
                </c:pt>
                <c:pt idx="636">
                  <c:v>42112.816168981481</c:v>
                </c:pt>
                <c:pt idx="637">
                  <c:v>42112.81621527778</c:v>
                </c:pt>
                <c:pt idx="638">
                  <c:v>42112.81627314815</c:v>
                </c:pt>
                <c:pt idx="639">
                  <c:v>42112.816331018519</c:v>
                </c:pt>
                <c:pt idx="640">
                  <c:v>42112.816377314812</c:v>
                </c:pt>
                <c:pt idx="641">
                  <c:v>42112.816435185188</c:v>
                </c:pt>
                <c:pt idx="642">
                  <c:v>42112.816493055558</c:v>
                </c:pt>
                <c:pt idx="643">
                  <c:v>42112.81653935185</c:v>
                </c:pt>
                <c:pt idx="644">
                  <c:v>42112.81659722222</c:v>
                </c:pt>
                <c:pt idx="645">
                  <c:v>42112.816655092596</c:v>
                </c:pt>
                <c:pt idx="646">
                  <c:v>42112.816701388889</c:v>
                </c:pt>
                <c:pt idx="647">
                  <c:v>42112.816759259258</c:v>
                </c:pt>
                <c:pt idx="648">
                  <c:v>42112.816817129627</c:v>
                </c:pt>
                <c:pt idx="649">
                  <c:v>42112.816874999997</c:v>
                </c:pt>
                <c:pt idx="650">
                  <c:v>42112.816921296297</c:v>
                </c:pt>
                <c:pt idx="651">
                  <c:v>42112.816979166666</c:v>
                </c:pt>
                <c:pt idx="652">
                  <c:v>42112.817037037035</c:v>
                </c:pt>
                <c:pt idx="653">
                  <c:v>42112.817083333335</c:v>
                </c:pt>
                <c:pt idx="654">
                  <c:v>42112.817141203705</c:v>
                </c:pt>
                <c:pt idx="655">
                  <c:v>42112.817199074074</c:v>
                </c:pt>
                <c:pt idx="656">
                  <c:v>42112.817245370374</c:v>
                </c:pt>
                <c:pt idx="657">
                  <c:v>42112.817303240743</c:v>
                </c:pt>
                <c:pt idx="658">
                  <c:v>42112.817361111112</c:v>
                </c:pt>
                <c:pt idx="659">
                  <c:v>42112.817407407405</c:v>
                </c:pt>
                <c:pt idx="660">
                  <c:v>42112.817465277774</c:v>
                </c:pt>
                <c:pt idx="661">
                  <c:v>42112.817523148151</c:v>
                </c:pt>
                <c:pt idx="662">
                  <c:v>42112.81758101852</c:v>
                </c:pt>
                <c:pt idx="663">
                  <c:v>42112.817627314813</c:v>
                </c:pt>
                <c:pt idx="664">
                  <c:v>42112.817685185182</c:v>
                </c:pt>
                <c:pt idx="665">
                  <c:v>42112.817743055559</c:v>
                </c:pt>
                <c:pt idx="666">
                  <c:v>42112.817789351851</c:v>
                </c:pt>
                <c:pt idx="667">
                  <c:v>42112.817847222221</c:v>
                </c:pt>
                <c:pt idx="668">
                  <c:v>42112.81790509259</c:v>
                </c:pt>
                <c:pt idx="669">
                  <c:v>42112.81795138889</c:v>
                </c:pt>
                <c:pt idx="670">
                  <c:v>42112.818009259259</c:v>
                </c:pt>
                <c:pt idx="671">
                  <c:v>42112.818067129629</c:v>
                </c:pt>
                <c:pt idx="672">
                  <c:v>42112.818113425928</c:v>
                </c:pt>
                <c:pt idx="673">
                  <c:v>42112.818171296298</c:v>
                </c:pt>
                <c:pt idx="674">
                  <c:v>42112.818229166667</c:v>
                </c:pt>
                <c:pt idx="675">
                  <c:v>42112.818287037036</c:v>
                </c:pt>
                <c:pt idx="676">
                  <c:v>42112.818333333336</c:v>
                </c:pt>
                <c:pt idx="677">
                  <c:v>42112.818391203706</c:v>
                </c:pt>
                <c:pt idx="678">
                  <c:v>42112.818449074075</c:v>
                </c:pt>
                <c:pt idx="679">
                  <c:v>42112.818495370368</c:v>
                </c:pt>
                <c:pt idx="680">
                  <c:v>42112.818553240744</c:v>
                </c:pt>
                <c:pt idx="681">
                  <c:v>42112.818611111114</c:v>
                </c:pt>
                <c:pt idx="682">
                  <c:v>42112.818657407406</c:v>
                </c:pt>
                <c:pt idx="683">
                  <c:v>42112.818715277775</c:v>
                </c:pt>
                <c:pt idx="684">
                  <c:v>42112.818773148145</c:v>
                </c:pt>
                <c:pt idx="685">
                  <c:v>42112.818819444445</c:v>
                </c:pt>
                <c:pt idx="686">
                  <c:v>42112.818877314814</c:v>
                </c:pt>
                <c:pt idx="687">
                  <c:v>42112.818935185183</c:v>
                </c:pt>
                <c:pt idx="688">
                  <c:v>42112.818981481483</c:v>
                </c:pt>
                <c:pt idx="689">
                  <c:v>42112.819039351853</c:v>
                </c:pt>
                <c:pt idx="690">
                  <c:v>42112.819097222222</c:v>
                </c:pt>
                <c:pt idx="691">
                  <c:v>42112.819155092591</c:v>
                </c:pt>
                <c:pt idx="692">
                  <c:v>42112.819201388891</c:v>
                </c:pt>
                <c:pt idx="693">
                  <c:v>42112.81925925926</c:v>
                </c:pt>
                <c:pt idx="694">
                  <c:v>42112.81931712963</c:v>
                </c:pt>
                <c:pt idx="695">
                  <c:v>42112.819363425922</c:v>
                </c:pt>
                <c:pt idx="696">
                  <c:v>42112.819421296299</c:v>
                </c:pt>
                <c:pt idx="697">
                  <c:v>42112.819479166668</c:v>
                </c:pt>
                <c:pt idx="698">
                  <c:v>42112.819525462961</c:v>
                </c:pt>
                <c:pt idx="699">
                  <c:v>42112.81958333333</c:v>
                </c:pt>
                <c:pt idx="700">
                  <c:v>42112.819641203707</c:v>
                </c:pt>
                <c:pt idx="701">
                  <c:v>42112.819687499999</c:v>
                </c:pt>
                <c:pt idx="702">
                  <c:v>42112.819745370369</c:v>
                </c:pt>
                <c:pt idx="703">
                  <c:v>42112.819803240738</c:v>
                </c:pt>
                <c:pt idx="704">
                  <c:v>42112.819861111115</c:v>
                </c:pt>
                <c:pt idx="705">
                  <c:v>42112.819907407407</c:v>
                </c:pt>
                <c:pt idx="706">
                  <c:v>42112.819965277777</c:v>
                </c:pt>
                <c:pt idx="707">
                  <c:v>42112.820023148146</c:v>
                </c:pt>
                <c:pt idx="708">
                  <c:v>42112.820069444446</c:v>
                </c:pt>
                <c:pt idx="709">
                  <c:v>42112.820127314815</c:v>
                </c:pt>
                <c:pt idx="710">
                  <c:v>42112.820185185185</c:v>
                </c:pt>
                <c:pt idx="711">
                  <c:v>42112.820231481484</c:v>
                </c:pt>
                <c:pt idx="712">
                  <c:v>42112.820289351854</c:v>
                </c:pt>
                <c:pt idx="713">
                  <c:v>42112.820347222223</c:v>
                </c:pt>
                <c:pt idx="714">
                  <c:v>42112.820393518516</c:v>
                </c:pt>
                <c:pt idx="715">
                  <c:v>42112.820451388892</c:v>
                </c:pt>
                <c:pt idx="716">
                  <c:v>42112.820509259262</c:v>
                </c:pt>
                <c:pt idx="717">
                  <c:v>42112.820567129631</c:v>
                </c:pt>
                <c:pt idx="718">
                  <c:v>42112.820613425924</c:v>
                </c:pt>
                <c:pt idx="719">
                  <c:v>42112.820671296293</c:v>
                </c:pt>
                <c:pt idx="720">
                  <c:v>42112.820729166669</c:v>
                </c:pt>
                <c:pt idx="721">
                  <c:v>42112.820775462962</c:v>
                </c:pt>
                <c:pt idx="722">
                  <c:v>42112.820833333331</c:v>
                </c:pt>
                <c:pt idx="723">
                  <c:v>42112.820891203701</c:v>
                </c:pt>
                <c:pt idx="724">
                  <c:v>42112.820937500001</c:v>
                </c:pt>
                <c:pt idx="725">
                  <c:v>42112.82099537037</c:v>
                </c:pt>
                <c:pt idx="726">
                  <c:v>42112.821053240739</c:v>
                </c:pt>
                <c:pt idx="727">
                  <c:v>42112.821099537039</c:v>
                </c:pt>
                <c:pt idx="728">
                  <c:v>42112.821157407408</c:v>
                </c:pt>
                <c:pt idx="729">
                  <c:v>42112.821215277778</c:v>
                </c:pt>
                <c:pt idx="730">
                  <c:v>42112.821261574078</c:v>
                </c:pt>
                <c:pt idx="731">
                  <c:v>42112.821319444447</c:v>
                </c:pt>
                <c:pt idx="732">
                  <c:v>42112.821377314816</c:v>
                </c:pt>
                <c:pt idx="733">
                  <c:v>42112.821435185186</c:v>
                </c:pt>
                <c:pt idx="734">
                  <c:v>42112.821481481478</c:v>
                </c:pt>
                <c:pt idx="735">
                  <c:v>42112.821539351855</c:v>
                </c:pt>
                <c:pt idx="736">
                  <c:v>42112.821597222224</c:v>
                </c:pt>
                <c:pt idx="737">
                  <c:v>42112.821643518517</c:v>
                </c:pt>
                <c:pt idx="738">
                  <c:v>42112.821701388886</c:v>
                </c:pt>
                <c:pt idx="739">
                  <c:v>42112.821759259263</c:v>
                </c:pt>
                <c:pt idx="740">
                  <c:v>42112.821805555555</c:v>
                </c:pt>
                <c:pt idx="741">
                  <c:v>42112.821863425925</c:v>
                </c:pt>
                <c:pt idx="742">
                  <c:v>42112.821921296294</c:v>
                </c:pt>
                <c:pt idx="743">
                  <c:v>42112.821967592594</c:v>
                </c:pt>
                <c:pt idx="744">
                  <c:v>42112.822025462963</c:v>
                </c:pt>
                <c:pt idx="745">
                  <c:v>42112.822083333333</c:v>
                </c:pt>
                <c:pt idx="746">
                  <c:v>42112.822141203702</c:v>
                </c:pt>
                <c:pt idx="747">
                  <c:v>42112.822187500002</c:v>
                </c:pt>
                <c:pt idx="748">
                  <c:v>42112.822245370371</c:v>
                </c:pt>
                <c:pt idx="749">
                  <c:v>42112.82230324074</c:v>
                </c:pt>
                <c:pt idx="750">
                  <c:v>42112.82234953704</c:v>
                </c:pt>
                <c:pt idx="751">
                  <c:v>42112.82240740741</c:v>
                </c:pt>
                <c:pt idx="752">
                  <c:v>42112.822465277779</c:v>
                </c:pt>
                <c:pt idx="753">
                  <c:v>42112.822511574072</c:v>
                </c:pt>
                <c:pt idx="754">
                  <c:v>42112.822569444441</c:v>
                </c:pt>
                <c:pt idx="755">
                  <c:v>42112.822627314818</c:v>
                </c:pt>
                <c:pt idx="756">
                  <c:v>42112.82267361111</c:v>
                </c:pt>
                <c:pt idx="757">
                  <c:v>42112.822731481479</c:v>
                </c:pt>
                <c:pt idx="758">
                  <c:v>42112.822789351849</c:v>
                </c:pt>
                <c:pt idx="759">
                  <c:v>42112.822847222225</c:v>
                </c:pt>
                <c:pt idx="760">
                  <c:v>42112.822893518518</c:v>
                </c:pt>
                <c:pt idx="761">
                  <c:v>42112.822951388887</c:v>
                </c:pt>
                <c:pt idx="762">
                  <c:v>42112.823009259257</c:v>
                </c:pt>
                <c:pt idx="763">
                  <c:v>42112.823055555556</c:v>
                </c:pt>
                <c:pt idx="764">
                  <c:v>42112.823113425926</c:v>
                </c:pt>
                <c:pt idx="765">
                  <c:v>42112.823171296295</c:v>
                </c:pt>
                <c:pt idx="766">
                  <c:v>42112.823217592595</c:v>
                </c:pt>
                <c:pt idx="767">
                  <c:v>42112.823275462964</c:v>
                </c:pt>
                <c:pt idx="768">
                  <c:v>42112.823333333334</c:v>
                </c:pt>
                <c:pt idx="769">
                  <c:v>42112.823379629626</c:v>
                </c:pt>
                <c:pt idx="770">
                  <c:v>42112.823437500003</c:v>
                </c:pt>
                <c:pt idx="771">
                  <c:v>42112.823495370372</c:v>
                </c:pt>
                <c:pt idx="772">
                  <c:v>42112.823541666665</c:v>
                </c:pt>
                <c:pt idx="773">
                  <c:v>42112.823599537034</c:v>
                </c:pt>
                <c:pt idx="774">
                  <c:v>42112.823657407411</c:v>
                </c:pt>
                <c:pt idx="775">
                  <c:v>42112.82371527778</c:v>
                </c:pt>
                <c:pt idx="776">
                  <c:v>42112.823761574073</c:v>
                </c:pt>
                <c:pt idx="777">
                  <c:v>42112.823819444442</c:v>
                </c:pt>
                <c:pt idx="778">
                  <c:v>42112.823877314811</c:v>
                </c:pt>
                <c:pt idx="779">
                  <c:v>42112.823923611111</c:v>
                </c:pt>
                <c:pt idx="780">
                  <c:v>42112.823981481481</c:v>
                </c:pt>
                <c:pt idx="781">
                  <c:v>42112.82403935185</c:v>
                </c:pt>
                <c:pt idx="782">
                  <c:v>42112.82408564815</c:v>
                </c:pt>
                <c:pt idx="783">
                  <c:v>42112.824143518519</c:v>
                </c:pt>
                <c:pt idx="784">
                  <c:v>42112.824201388888</c:v>
                </c:pt>
                <c:pt idx="785">
                  <c:v>42112.824247685188</c:v>
                </c:pt>
                <c:pt idx="786">
                  <c:v>42112.824305555558</c:v>
                </c:pt>
                <c:pt idx="787">
                  <c:v>42112.824363425927</c:v>
                </c:pt>
                <c:pt idx="788">
                  <c:v>42112.824421296296</c:v>
                </c:pt>
                <c:pt idx="789">
                  <c:v>42112.824467592596</c:v>
                </c:pt>
                <c:pt idx="790">
                  <c:v>42112.824525462966</c:v>
                </c:pt>
                <c:pt idx="791">
                  <c:v>42112.824583333335</c:v>
                </c:pt>
                <c:pt idx="792">
                  <c:v>42112.824629629627</c:v>
                </c:pt>
                <c:pt idx="793">
                  <c:v>42112.824687499997</c:v>
                </c:pt>
                <c:pt idx="794">
                  <c:v>42112.824745370373</c:v>
                </c:pt>
                <c:pt idx="795">
                  <c:v>42112.824791666666</c:v>
                </c:pt>
                <c:pt idx="796">
                  <c:v>42112.824849537035</c:v>
                </c:pt>
                <c:pt idx="797">
                  <c:v>42112.824907407405</c:v>
                </c:pt>
                <c:pt idx="798">
                  <c:v>42112.824953703705</c:v>
                </c:pt>
                <c:pt idx="799">
                  <c:v>42112.825011574074</c:v>
                </c:pt>
                <c:pt idx="800">
                  <c:v>42112.825069444443</c:v>
                </c:pt>
                <c:pt idx="801">
                  <c:v>42112.825115740743</c:v>
                </c:pt>
                <c:pt idx="802">
                  <c:v>42112.825173611112</c:v>
                </c:pt>
                <c:pt idx="803">
                  <c:v>42112.825231481482</c:v>
                </c:pt>
                <c:pt idx="804">
                  <c:v>42112.825289351851</c:v>
                </c:pt>
                <c:pt idx="805">
                  <c:v>42112.825335648151</c:v>
                </c:pt>
                <c:pt idx="806">
                  <c:v>42112.82539351852</c:v>
                </c:pt>
                <c:pt idx="807">
                  <c:v>42112.82545138889</c:v>
                </c:pt>
                <c:pt idx="808">
                  <c:v>42112.825497685182</c:v>
                </c:pt>
                <c:pt idx="809">
                  <c:v>42112.825555555559</c:v>
                </c:pt>
                <c:pt idx="810">
                  <c:v>42112.825613425928</c:v>
                </c:pt>
                <c:pt idx="811">
                  <c:v>42112.825659722221</c:v>
                </c:pt>
                <c:pt idx="812">
                  <c:v>42112.82571759259</c:v>
                </c:pt>
                <c:pt idx="813">
                  <c:v>42112.825775462959</c:v>
                </c:pt>
                <c:pt idx="814">
                  <c:v>42112.825821759259</c:v>
                </c:pt>
                <c:pt idx="815">
                  <c:v>42112.825879629629</c:v>
                </c:pt>
                <c:pt idx="816">
                  <c:v>42112.825937499998</c:v>
                </c:pt>
                <c:pt idx="817">
                  <c:v>42112.825995370367</c:v>
                </c:pt>
                <c:pt idx="818">
                  <c:v>42112.826041666667</c:v>
                </c:pt>
                <c:pt idx="819">
                  <c:v>42112.826099537036</c:v>
                </c:pt>
                <c:pt idx="820">
                  <c:v>42112.826157407406</c:v>
                </c:pt>
                <c:pt idx="821">
                  <c:v>42112.826203703706</c:v>
                </c:pt>
                <c:pt idx="822">
                  <c:v>42112.826261574075</c:v>
                </c:pt>
                <c:pt idx="823">
                  <c:v>42112.826319444444</c:v>
                </c:pt>
                <c:pt idx="824">
                  <c:v>42112.826365740744</c:v>
                </c:pt>
                <c:pt idx="825">
                  <c:v>42112.826423611114</c:v>
                </c:pt>
                <c:pt idx="826">
                  <c:v>42112.826481481483</c:v>
                </c:pt>
                <c:pt idx="827">
                  <c:v>42112.826527777775</c:v>
                </c:pt>
                <c:pt idx="828">
                  <c:v>42112.826585648145</c:v>
                </c:pt>
                <c:pt idx="829">
                  <c:v>42112.826643518521</c:v>
                </c:pt>
                <c:pt idx="830">
                  <c:v>42112.826701388891</c:v>
                </c:pt>
                <c:pt idx="831">
                  <c:v>42112.826747685183</c:v>
                </c:pt>
                <c:pt idx="832">
                  <c:v>42112.826805555553</c:v>
                </c:pt>
                <c:pt idx="833">
                  <c:v>42112.826863425929</c:v>
                </c:pt>
                <c:pt idx="834">
                  <c:v>42112.826909722222</c:v>
                </c:pt>
                <c:pt idx="835">
                  <c:v>42112.826967592591</c:v>
                </c:pt>
                <c:pt idx="836">
                  <c:v>42112.827025462961</c:v>
                </c:pt>
                <c:pt idx="837">
                  <c:v>42112.82707175926</c:v>
                </c:pt>
                <c:pt idx="838">
                  <c:v>42112.82712962963</c:v>
                </c:pt>
                <c:pt idx="839">
                  <c:v>42112.827187499999</c:v>
                </c:pt>
                <c:pt idx="840">
                  <c:v>42112.827233796299</c:v>
                </c:pt>
                <c:pt idx="841">
                  <c:v>42112.827291666668</c:v>
                </c:pt>
                <c:pt idx="842">
                  <c:v>42112.827349537038</c:v>
                </c:pt>
                <c:pt idx="843">
                  <c:v>42112.82739583333</c:v>
                </c:pt>
                <c:pt idx="844">
                  <c:v>42112.827453703707</c:v>
                </c:pt>
                <c:pt idx="845">
                  <c:v>42112.827511574076</c:v>
                </c:pt>
                <c:pt idx="846">
                  <c:v>42112.827569444446</c:v>
                </c:pt>
                <c:pt idx="847">
                  <c:v>42112.827615740738</c:v>
                </c:pt>
                <c:pt idx="848">
                  <c:v>42112.827673611115</c:v>
                </c:pt>
                <c:pt idx="849">
                  <c:v>42112.827731481484</c:v>
                </c:pt>
                <c:pt idx="850">
                  <c:v>42112.827777777777</c:v>
                </c:pt>
                <c:pt idx="851">
                  <c:v>42112.827835648146</c:v>
                </c:pt>
                <c:pt idx="852">
                  <c:v>42112.827893518515</c:v>
                </c:pt>
                <c:pt idx="853">
                  <c:v>42112.827939814815</c:v>
                </c:pt>
                <c:pt idx="854">
                  <c:v>42112.827997685185</c:v>
                </c:pt>
                <c:pt idx="855">
                  <c:v>42112.828055555554</c:v>
                </c:pt>
                <c:pt idx="856">
                  <c:v>42112.828101851854</c:v>
                </c:pt>
                <c:pt idx="857">
                  <c:v>42112.828159722223</c:v>
                </c:pt>
                <c:pt idx="858">
                  <c:v>42112.828217592592</c:v>
                </c:pt>
                <c:pt idx="859">
                  <c:v>42112.828275462962</c:v>
                </c:pt>
                <c:pt idx="860">
                  <c:v>42112.828321759262</c:v>
                </c:pt>
                <c:pt idx="861">
                  <c:v>42112.828379629631</c:v>
                </c:pt>
                <c:pt idx="862">
                  <c:v>42112.8284375</c:v>
                </c:pt>
                <c:pt idx="863">
                  <c:v>42112.828483796293</c:v>
                </c:pt>
                <c:pt idx="864">
                  <c:v>42112.828541666669</c:v>
                </c:pt>
                <c:pt idx="865">
                  <c:v>42112.828599537039</c:v>
                </c:pt>
                <c:pt idx="866">
                  <c:v>42112.828645833331</c:v>
                </c:pt>
                <c:pt idx="867">
                  <c:v>42112.828703703701</c:v>
                </c:pt>
                <c:pt idx="868">
                  <c:v>42112.828761574077</c:v>
                </c:pt>
                <c:pt idx="869">
                  <c:v>42112.82880787037</c:v>
                </c:pt>
                <c:pt idx="870">
                  <c:v>42112.828865740739</c:v>
                </c:pt>
                <c:pt idx="871">
                  <c:v>42112.828923611109</c:v>
                </c:pt>
                <c:pt idx="872">
                  <c:v>42112.828981481478</c:v>
                </c:pt>
                <c:pt idx="873">
                  <c:v>42112.829027777778</c:v>
                </c:pt>
                <c:pt idx="874">
                  <c:v>42112.829085648147</c:v>
                </c:pt>
                <c:pt idx="875">
                  <c:v>42112.829143518517</c:v>
                </c:pt>
                <c:pt idx="876">
                  <c:v>42112.829189814816</c:v>
                </c:pt>
                <c:pt idx="877">
                  <c:v>42112.829247685186</c:v>
                </c:pt>
                <c:pt idx="878">
                  <c:v>42112.829305555555</c:v>
                </c:pt>
                <c:pt idx="879">
                  <c:v>42112.829351851855</c:v>
                </c:pt>
                <c:pt idx="880">
                  <c:v>42112.829409722224</c:v>
                </c:pt>
                <c:pt idx="881">
                  <c:v>42112.829467592594</c:v>
                </c:pt>
                <c:pt idx="882">
                  <c:v>42112.829513888886</c:v>
                </c:pt>
                <c:pt idx="883">
                  <c:v>42112.829571759263</c:v>
                </c:pt>
                <c:pt idx="884">
                  <c:v>42112.829629629632</c:v>
                </c:pt>
                <c:pt idx="885">
                  <c:v>42112.829675925925</c:v>
                </c:pt>
                <c:pt idx="886">
                  <c:v>42112.829733796294</c:v>
                </c:pt>
                <c:pt idx="887">
                  <c:v>42112.829791666663</c:v>
                </c:pt>
                <c:pt idx="888">
                  <c:v>42112.82984953704</c:v>
                </c:pt>
                <c:pt idx="889">
                  <c:v>42112.829895833333</c:v>
                </c:pt>
                <c:pt idx="890">
                  <c:v>42112.829953703702</c:v>
                </c:pt>
                <c:pt idx="891">
                  <c:v>42112.830011574071</c:v>
                </c:pt>
                <c:pt idx="892">
                  <c:v>42112.830057870371</c:v>
                </c:pt>
                <c:pt idx="893">
                  <c:v>42112.83011574074</c:v>
                </c:pt>
                <c:pt idx="894">
                  <c:v>42112.83017361111</c:v>
                </c:pt>
                <c:pt idx="895">
                  <c:v>42112.83021990741</c:v>
                </c:pt>
                <c:pt idx="896">
                  <c:v>42112.830277777779</c:v>
                </c:pt>
                <c:pt idx="897">
                  <c:v>42112.830335648148</c:v>
                </c:pt>
                <c:pt idx="898">
                  <c:v>42112.830381944441</c:v>
                </c:pt>
                <c:pt idx="899">
                  <c:v>42112.830439814818</c:v>
                </c:pt>
                <c:pt idx="900">
                  <c:v>42112.830497685187</c:v>
                </c:pt>
                <c:pt idx="901">
                  <c:v>42112.830555555556</c:v>
                </c:pt>
                <c:pt idx="902">
                  <c:v>42112.830601851849</c:v>
                </c:pt>
                <c:pt idx="903">
                  <c:v>42112.830659722225</c:v>
                </c:pt>
                <c:pt idx="904">
                  <c:v>42112.830717592595</c:v>
                </c:pt>
                <c:pt idx="905">
                  <c:v>42112.830763888887</c:v>
                </c:pt>
                <c:pt idx="906">
                  <c:v>42112.830821759257</c:v>
                </c:pt>
                <c:pt idx="907">
                  <c:v>42112.830879629626</c:v>
                </c:pt>
                <c:pt idx="908">
                  <c:v>42112.830925925926</c:v>
                </c:pt>
                <c:pt idx="909">
                  <c:v>42112.830983796295</c:v>
                </c:pt>
                <c:pt idx="910">
                  <c:v>42112.831041666665</c:v>
                </c:pt>
                <c:pt idx="911">
                  <c:v>42112.831087962964</c:v>
                </c:pt>
                <c:pt idx="912">
                  <c:v>42112.831145833334</c:v>
                </c:pt>
                <c:pt idx="913">
                  <c:v>42112.831203703703</c:v>
                </c:pt>
                <c:pt idx="914">
                  <c:v>42112.831261574072</c:v>
                </c:pt>
                <c:pt idx="915">
                  <c:v>42112.831307870372</c:v>
                </c:pt>
                <c:pt idx="916">
                  <c:v>42112.831365740742</c:v>
                </c:pt>
                <c:pt idx="917">
                  <c:v>42112.831423611111</c:v>
                </c:pt>
                <c:pt idx="918">
                  <c:v>42112.831469907411</c:v>
                </c:pt>
                <c:pt idx="919">
                  <c:v>42112.83152777778</c:v>
                </c:pt>
                <c:pt idx="920">
                  <c:v>42112.831585648149</c:v>
                </c:pt>
                <c:pt idx="921">
                  <c:v>42112.831631944442</c:v>
                </c:pt>
                <c:pt idx="922">
                  <c:v>42112.831689814811</c:v>
                </c:pt>
                <c:pt idx="923">
                  <c:v>42112.831747685188</c:v>
                </c:pt>
                <c:pt idx="924">
                  <c:v>42112.831793981481</c:v>
                </c:pt>
                <c:pt idx="925">
                  <c:v>42112.83185185185</c:v>
                </c:pt>
                <c:pt idx="926">
                  <c:v>42112.831909722219</c:v>
                </c:pt>
                <c:pt idx="927">
                  <c:v>42112.831967592596</c:v>
                </c:pt>
                <c:pt idx="928">
                  <c:v>42112.832013888888</c:v>
                </c:pt>
                <c:pt idx="929">
                  <c:v>42112.832071759258</c:v>
                </c:pt>
                <c:pt idx="930">
                  <c:v>42112.832129629627</c:v>
                </c:pt>
                <c:pt idx="931">
                  <c:v>42112.832175925927</c:v>
                </c:pt>
                <c:pt idx="932">
                  <c:v>42112.832233796296</c:v>
                </c:pt>
                <c:pt idx="933">
                  <c:v>42112.832291666666</c:v>
                </c:pt>
                <c:pt idx="934">
                  <c:v>42112.832337962966</c:v>
                </c:pt>
                <c:pt idx="935">
                  <c:v>42112.832395833335</c:v>
                </c:pt>
                <c:pt idx="936">
                  <c:v>42112.832453703704</c:v>
                </c:pt>
                <c:pt idx="937">
                  <c:v>42112.832499999997</c:v>
                </c:pt>
                <c:pt idx="938">
                  <c:v>42112.832557870373</c:v>
                </c:pt>
                <c:pt idx="939">
                  <c:v>42112.832615740743</c:v>
                </c:pt>
                <c:pt idx="940">
                  <c:v>42112.832662037035</c:v>
                </c:pt>
                <c:pt idx="941">
                  <c:v>42112.832719907405</c:v>
                </c:pt>
                <c:pt idx="942">
                  <c:v>42112.832777777781</c:v>
                </c:pt>
                <c:pt idx="943">
                  <c:v>42112.832835648151</c:v>
                </c:pt>
                <c:pt idx="944">
                  <c:v>42112.832881944443</c:v>
                </c:pt>
                <c:pt idx="945">
                  <c:v>42112.832939814813</c:v>
                </c:pt>
                <c:pt idx="946">
                  <c:v>42112.832997685182</c:v>
                </c:pt>
                <c:pt idx="947">
                  <c:v>42112.833043981482</c:v>
                </c:pt>
                <c:pt idx="948">
                  <c:v>42112.833101851851</c:v>
                </c:pt>
                <c:pt idx="949">
                  <c:v>42112.83315972222</c:v>
                </c:pt>
                <c:pt idx="950">
                  <c:v>42112.83320601852</c:v>
                </c:pt>
                <c:pt idx="951">
                  <c:v>42112.83326388889</c:v>
                </c:pt>
                <c:pt idx="952">
                  <c:v>42112.833321759259</c:v>
                </c:pt>
                <c:pt idx="953">
                  <c:v>42112.833368055559</c:v>
                </c:pt>
                <c:pt idx="954">
                  <c:v>42112.833425925928</c:v>
                </c:pt>
                <c:pt idx="955">
                  <c:v>42112.833483796298</c:v>
                </c:pt>
                <c:pt idx="956">
                  <c:v>42112.833541666667</c:v>
                </c:pt>
                <c:pt idx="957">
                  <c:v>42112.833587962959</c:v>
                </c:pt>
                <c:pt idx="958">
                  <c:v>42112.833645833336</c:v>
                </c:pt>
                <c:pt idx="959">
                  <c:v>42112.833703703705</c:v>
                </c:pt>
                <c:pt idx="960">
                  <c:v>42112.833749999998</c:v>
                </c:pt>
                <c:pt idx="961">
                  <c:v>42112.833807870367</c:v>
                </c:pt>
                <c:pt idx="962">
                  <c:v>42112.833865740744</c:v>
                </c:pt>
                <c:pt idx="963">
                  <c:v>42112.833912037036</c:v>
                </c:pt>
                <c:pt idx="964">
                  <c:v>42112.833969907406</c:v>
                </c:pt>
                <c:pt idx="965">
                  <c:v>42112.834027777775</c:v>
                </c:pt>
                <c:pt idx="966">
                  <c:v>42112.834074074075</c:v>
                </c:pt>
                <c:pt idx="967">
                  <c:v>42112.834131944444</c:v>
                </c:pt>
                <c:pt idx="968">
                  <c:v>42112.834189814814</c:v>
                </c:pt>
                <c:pt idx="969">
                  <c:v>42112.834247685183</c:v>
                </c:pt>
                <c:pt idx="970">
                  <c:v>42112.834293981483</c:v>
                </c:pt>
                <c:pt idx="971">
                  <c:v>42112.834351851852</c:v>
                </c:pt>
                <c:pt idx="972">
                  <c:v>42112.834409722222</c:v>
                </c:pt>
                <c:pt idx="973">
                  <c:v>42112.834456018521</c:v>
                </c:pt>
                <c:pt idx="974">
                  <c:v>42112.834513888891</c:v>
                </c:pt>
                <c:pt idx="975">
                  <c:v>42112.83457175926</c:v>
                </c:pt>
                <c:pt idx="976">
                  <c:v>42112.834618055553</c:v>
                </c:pt>
                <c:pt idx="977">
                  <c:v>42112.834675925929</c:v>
                </c:pt>
                <c:pt idx="978">
                  <c:v>42112.834733796299</c:v>
                </c:pt>
                <c:pt idx="979">
                  <c:v>42112.834780092591</c:v>
                </c:pt>
                <c:pt idx="980">
                  <c:v>42112.834837962961</c:v>
                </c:pt>
                <c:pt idx="981">
                  <c:v>42112.83489583333</c:v>
                </c:pt>
                <c:pt idx="982">
                  <c:v>42112.83494212963</c:v>
                </c:pt>
                <c:pt idx="983">
                  <c:v>42112.834999999999</c:v>
                </c:pt>
                <c:pt idx="984">
                  <c:v>42112.835057870368</c:v>
                </c:pt>
                <c:pt idx="985">
                  <c:v>42112.835115740738</c:v>
                </c:pt>
                <c:pt idx="986">
                  <c:v>42112.835162037038</c:v>
                </c:pt>
                <c:pt idx="987">
                  <c:v>42112.835219907407</c:v>
                </c:pt>
                <c:pt idx="988">
                  <c:v>42112.835277777776</c:v>
                </c:pt>
                <c:pt idx="989">
                  <c:v>42112.835324074076</c:v>
                </c:pt>
                <c:pt idx="990">
                  <c:v>42112.835381944446</c:v>
                </c:pt>
                <c:pt idx="991">
                  <c:v>42112.835439814815</c:v>
                </c:pt>
                <c:pt idx="992">
                  <c:v>42112.835486111115</c:v>
                </c:pt>
                <c:pt idx="993">
                  <c:v>42112.835543981484</c:v>
                </c:pt>
                <c:pt idx="994">
                  <c:v>42112.835601851853</c:v>
                </c:pt>
                <c:pt idx="995">
                  <c:v>42112.835648148146</c:v>
                </c:pt>
                <c:pt idx="996">
                  <c:v>42112.835706018515</c:v>
                </c:pt>
                <c:pt idx="997">
                  <c:v>42112.835763888892</c:v>
                </c:pt>
                <c:pt idx="998">
                  <c:v>42112.835821759261</c:v>
                </c:pt>
                <c:pt idx="999">
                  <c:v>42112.835868055554</c:v>
                </c:pt>
                <c:pt idx="1000">
                  <c:v>42112.835925925923</c:v>
                </c:pt>
                <c:pt idx="1001">
                  <c:v>42112.8359837963</c:v>
                </c:pt>
                <c:pt idx="1002">
                  <c:v>42112.836030092592</c:v>
                </c:pt>
                <c:pt idx="1003">
                  <c:v>42112.836087962962</c:v>
                </c:pt>
                <c:pt idx="1004">
                  <c:v>42112.836145833331</c:v>
                </c:pt>
                <c:pt idx="1005">
                  <c:v>42112.836192129631</c:v>
                </c:pt>
                <c:pt idx="1006">
                  <c:v>42112.83625</c:v>
                </c:pt>
                <c:pt idx="1007">
                  <c:v>42112.83630787037</c:v>
                </c:pt>
                <c:pt idx="1008">
                  <c:v>42112.836354166669</c:v>
                </c:pt>
                <c:pt idx="1009">
                  <c:v>42112.836412037039</c:v>
                </c:pt>
                <c:pt idx="1010">
                  <c:v>42112.836469907408</c:v>
                </c:pt>
                <c:pt idx="1011">
                  <c:v>42112.836527777778</c:v>
                </c:pt>
                <c:pt idx="1012">
                  <c:v>42112.836574074077</c:v>
                </c:pt>
                <c:pt idx="1013">
                  <c:v>42112.836631944447</c:v>
                </c:pt>
                <c:pt idx="1014">
                  <c:v>42112.836689814816</c:v>
                </c:pt>
                <c:pt idx="1015">
                  <c:v>42112.836736111109</c:v>
                </c:pt>
                <c:pt idx="1016">
                  <c:v>42112.836793981478</c:v>
                </c:pt>
                <c:pt idx="1017">
                  <c:v>42112.836851851855</c:v>
                </c:pt>
                <c:pt idx="1018">
                  <c:v>42112.836898148147</c:v>
                </c:pt>
                <c:pt idx="1019">
                  <c:v>42112.836956018517</c:v>
                </c:pt>
                <c:pt idx="1020">
                  <c:v>42112.837013888886</c:v>
                </c:pt>
                <c:pt idx="1021">
                  <c:v>42112.837060185186</c:v>
                </c:pt>
                <c:pt idx="1022">
                  <c:v>42112.837118055555</c:v>
                </c:pt>
                <c:pt idx="1023">
                  <c:v>42112.837175925924</c:v>
                </c:pt>
                <c:pt idx="1024">
                  <c:v>42112.837222222224</c:v>
                </c:pt>
                <c:pt idx="1025">
                  <c:v>42112.837280092594</c:v>
                </c:pt>
                <c:pt idx="1026">
                  <c:v>42112.837337962963</c:v>
                </c:pt>
                <c:pt idx="1027">
                  <c:v>42112.837395833332</c:v>
                </c:pt>
                <c:pt idx="1028">
                  <c:v>42112.837442129632</c:v>
                </c:pt>
                <c:pt idx="1029">
                  <c:v>42112.837500000001</c:v>
                </c:pt>
                <c:pt idx="1030">
                  <c:v>42112.837557870371</c:v>
                </c:pt>
                <c:pt idx="1031">
                  <c:v>42112.837604166663</c:v>
                </c:pt>
                <c:pt idx="1032">
                  <c:v>42112.83766203704</c:v>
                </c:pt>
                <c:pt idx="1033">
                  <c:v>42112.837719907409</c:v>
                </c:pt>
                <c:pt idx="1034">
                  <c:v>42112.837766203702</c:v>
                </c:pt>
                <c:pt idx="1035">
                  <c:v>42112.837824074071</c:v>
                </c:pt>
                <c:pt idx="1036">
                  <c:v>42112.837881944448</c:v>
                </c:pt>
                <c:pt idx="1037">
                  <c:v>42112.83792824074</c:v>
                </c:pt>
                <c:pt idx="1038">
                  <c:v>42112.83798611111</c:v>
                </c:pt>
                <c:pt idx="1039">
                  <c:v>42112.838043981479</c:v>
                </c:pt>
                <c:pt idx="1040">
                  <c:v>42112.838101851848</c:v>
                </c:pt>
                <c:pt idx="1041">
                  <c:v>42112.838148148148</c:v>
                </c:pt>
                <c:pt idx="1042">
                  <c:v>42112.838206018518</c:v>
                </c:pt>
                <c:pt idx="1043">
                  <c:v>42112.838263888887</c:v>
                </c:pt>
                <c:pt idx="1044">
                  <c:v>42112.838310185187</c:v>
                </c:pt>
                <c:pt idx="1045">
                  <c:v>42112.838368055556</c:v>
                </c:pt>
                <c:pt idx="1046">
                  <c:v>42112.838425925926</c:v>
                </c:pt>
                <c:pt idx="1047">
                  <c:v>42112.838472222225</c:v>
                </c:pt>
                <c:pt idx="1048">
                  <c:v>42112.838530092595</c:v>
                </c:pt>
                <c:pt idx="1049">
                  <c:v>42112.838587962964</c:v>
                </c:pt>
                <c:pt idx="1050">
                  <c:v>42112.838634259257</c:v>
                </c:pt>
                <c:pt idx="1051">
                  <c:v>42112.838692129626</c:v>
                </c:pt>
                <c:pt idx="1052">
                  <c:v>42112.838750000003</c:v>
                </c:pt>
                <c:pt idx="1053">
                  <c:v>42112.838807870372</c:v>
                </c:pt>
                <c:pt idx="1054">
                  <c:v>42112.838854166665</c:v>
                </c:pt>
                <c:pt idx="1055">
                  <c:v>42112.838912037034</c:v>
                </c:pt>
                <c:pt idx="1056">
                  <c:v>42112.838969907411</c:v>
                </c:pt>
                <c:pt idx="1057">
                  <c:v>42112.839016203703</c:v>
                </c:pt>
                <c:pt idx="1058">
                  <c:v>42112.839074074072</c:v>
                </c:pt>
                <c:pt idx="1059">
                  <c:v>42112.839131944442</c:v>
                </c:pt>
                <c:pt idx="1060">
                  <c:v>42112.839178240742</c:v>
                </c:pt>
                <c:pt idx="1061">
                  <c:v>42112.839236111111</c:v>
                </c:pt>
                <c:pt idx="1062">
                  <c:v>42112.83929398148</c:v>
                </c:pt>
                <c:pt idx="1063">
                  <c:v>42112.83934027778</c:v>
                </c:pt>
                <c:pt idx="1064">
                  <c:v>42112.839398148149</c:v>
                </c:pt>
                <c:pt idx="1065">
                  <c:v>42112.839456018519</c:v>
                </c:pt>
                <c:pt idx="1066">
                  <c:v>42112.839502314811</c:v>
                </c:pt>
                <c:pt idx="1067">
                  <c:v>42112.839560185188</c:v>
                </c:pt>
                <c:pt idx="1068">
                  <c:v>42112.839618055557</c:v>
                </c:pt>
                <c:pt idx="1069">
                  <c:v>42112.839675925927</c:v>
                </c:pt>
                <c:pt idx="1070">
                  <c:v>42112.839722222219</c:v>
                </c:pt>
                <c:pt idx="1071">
                  <c:v>42112.839780092596</c:v>
                </c:pt>
                <c:pt idx="1072">
                  <c:v>42112.839837962965</c:v>
                </c:pt>
                <c:pt idx="1073">
                  <c:v>42112.839884259258</c:v>
                </c:pt>
                <c:pt idx="1074">
                  <c:v>42112.839942129627</c:v>
                </c:pt>
                <c:pt idx="1075">
                  <c:v>42112.84</c:v>
                </c:pt>
                <c:pt idx="1076">
                  <c:v>42112.840046296296</c:v>
                </c:pt>
                <c:pt idx="1077">
                  <c:v>42112.840104166666</c:v>
                </c:pt>
                <c:pt idx="1078">
                  <c:v>42112.840162037035</c:v>
                </c:pt>
                <c:pt idx="1079">
                  <c:v>42112.840208333335</c:v>
                </c:pt>
                <c:pt idx="1080">
                  <c:v>42112.840266203704</c:v>
                </c:pt>
                <c:pt idx="1081">
                  <c:v>42112.840324074074</c:v>
                </c:pt>
                <c:pt idx="1082">
                  <c:v>42112.840381944443</c:v>
                </c:pt>
                <c:pt idx="1083">
                  <c:v>42112.840428240743</c:v>
                </c:pt>
                <c:pt idx="1084">
                  <c:v>42112.840486111112</c:v>
                </c:pt>
                <c:pt idx="1085">
                  <c:v>42112.840543981481</c:v>
                </c:pt>
                <c:pt idx="1086">
                  <c:v>42112.840590277781</c:v>
                </c:pt>
                <c:pt idx="1087">
                  <c:v>42112.840648148151</c:v>
                </c:pt>
                <c:pt idx="1088">
                  <c:v>42112.84070601852</c:v>
                </c:pt>
                <c:pt idx="1089">
                  <c:v>42112.840752314813</c:v>
                </c:pt>
                <c:pt idx="1090">
                  <c:v>42112.840810185182</c:v>
                </c:pt>
                <c:pt idx="1091">
                  <c:v>42112.840868055559</c:v>
                </c:pt>
                <c:pt idx="1092">
                  <c:v>42112.840914351851</c:v>
                </c:pt>
                <c:pt idx="1093">
                  <c:v>42112.84097222222</c:v>
                </c:pt>
                <c:pt idx="1094">
                  <c:v>42112.84103009259</c:v>
                </c:pt>
                <c:pt idx="1095">
                  <c:v>42112.841087962966</c:v>
                </c:pt>
                <c:pt idx="1096">
                  <c:v>42112.841134259259</c:v>
                </c:pt>
                <c:pt idx="1097">
                  <c:v>42112.841192129628</c:v>
                </c:pt>
                <c:pt idx="1098">
                  <c:v>42112.841249999998</c:v>
                </c:pt>
                <c:pt idx="1099">
                  <c:v>42112.841296296298</c:v>
                </c:pt>
                <c:pt idx="1100">
                  <c:v>42112.841354166667</c:v>
                </c:pt>
                <c:pt idx="1101">
                  <c:v>42112.841412037036</c:v>
                </c:pt>
                <c:pt idx="1102">
                  <c:v>42112.841458333336</c:v>
                </c:pt>
                <c:pt idx="1103">
                  <c:v>42112.841516203705</c:v>
                </c:pt>
                <c:pt idx="1104">
                  <c:v>42112.841574074075</c:v>
                </c:pt>
                <c:pt idx="1105">
                  <c:v>42112.841620370367</c:v>
                </c:pt>
                <c:pt idx="1106">
                  <c:v>42112.841678240744</c:v>
                </c:pt>
                <c:pt idx="1107">
                  <c:v>42112.841736111113</c:v>
                </c:pt>
                <c:pt idx="1108">
                  <c:v>42112.841782407406</c:v>
                </c:pt>
                <c:pt idx="1109">
                  <c:v>42112.841840277775</c:v>
                </c:pt>
                <c:pt idx="1110">
                  <c:v>42112.841898148145</c:v>
                </c:pt>
                <c:pt idx="1111">
                  <c:v>42112.841956018521</c:v>
                </c:pt>
                <c:pt idx="1112">
                  <c:v>42112.842002314814</c:v>
                </c:pt>
                <c:pt idx="1113">
                  <c:v>42112.842060185183</c:v>
                </c:pt>
                <c:pt idx="1114">
                  <c:v>42112.842118055552</c:v>
                </c:pt>
                <c:pt idx="1115">
                  <c:v>42112.842164351852</c:v>
                </c:pt>
                <c:pt idx="1116">
                  <c:v>42112.842222222222</c:v>
                </c:pt>
                <c:pt idx="1117">
                  <c:v>42112.842280092591</c:v>
                </c:pt>
                <c:pt idx="1118">
                  <c:v>42112.842326388891</c:v>
                </c:pt>
                <c:pt idx="1119">
                  <c:v>42112.84238425926</c:v>
                </c:pt>
                <c:pt idx="1120">
                  <c:v>42112.842442129629</c:v>
                </c:pt>
                <c:pt idx="1121">
                  <c:v>42112.842488425929</c:v>
                </c:pt>
                <c:pt idx="1122">
                  <c:v>42112.842546296299</c:v>
                </c:pt>
                <c:pt idx="1123">
                  <c:v>42112.842604166668</c:v>
                </c:pt>
                <c:pt idx="1124">
                  <c:v>42112.842662037037</c:v>
                </c:pt>
                <c:pt idx="1125">
                  <c:v>42112.84270833333</c:v>
                </c:pt>
                <c:pt idx="1126">
                  <c:v>42112.842766203707</c:v>
                </c:pt>
                <c:pt idx="1127">
                  <c:v>42112.842824074076</c:v>
                </c:pt>
                <c:pt idx="1128">
                  <c:v>42112.842870370368</c:v>
                </c:pt>
                <c:pt idx="1129">
                  <c:v>42112.842928240738</c:v>
                </c:pt>
                <c:pt idx="1130">
                  <c:v>42112.842986111114</c:v>
                </c:pt>
                <c:pt idx="1131">
                  <c:v>42112.843032407407</c:v>
                </c:pt>
                <c:pt idx="1132">
                  <c:v>42112.843090277776</c:v>
                </c:pt>
                <c:pt idx="1133">
                  <c:v>42112.843148148146</c:v>
                </c:pt>
                <c:pt idx="1134">
                  <c:v>42112.843194444446</c:v>
                </c:pt>
                <c:pt idx="1135">
                  <c:v>42112.843252314815</c:v>
                </c:pt>
                <c:pt idx="1136">
                  <c:v>42112.843310185184</c:v>
                </c:pt>
                <c:pt idx="1137">
                  <c:v>42112.843368055554</c:v>
                </c:pt>
                <c:pt idx="1138">
                  <c:v>42112.843414351853</c:v>
                </c:pt>
                <c:pt idx="1139">
                  <c:v>42112.843472222223</c:v>
                </c:pt>
                <c:pt idx="1140">
                  <c:v>42112.843530092592</c:v>
                </c:pt>
                <c:pt idx="1141">
                  <c:v>42112.843576388892</c:v>
                </c:pt>
                <c:pt idx="1142">
                  <c:v>42112.843634259261</c:v>
                </c:pt>
                <c:pt idx="1143">
                  <c:v>42112.843692129631</c:v>
                </c:pt>
                <c:pt idx="1144">
                  <c:v>42112.843738425923</c:v>
                </c:pt>
                <c:pt idx="1145">
                  <c:v>42112.8437962963</c:v>
                </c:pt>
                <c:pt idx="1146">
                  <c:v>42112.843854166669</c:v>
                </c:pt>
                <c:pt idx="1147">
                  <c:v>42112.843900462962</c:v>
                </c:pt>
                <c:pt idx="1148">
                  <c:v>42112.843958333331</c:v>
                </c:pt>
                <c:pt idx="1149">
                  <c:v>42112.8440162037</c:v>
                </c:pt>
                <c:pt idx="1150">
                  <c:v>42112.844074074077</c:v>
                </c:pt>
                <c:pt idx="1151">
                  <c:v>42112.84412037037</c:v>
                </c:pt>
                <c:pt idx="1152">
                  <c:v>42112.844178240739</c:v>
                </c:pt>
                <c:pt idx="1153">
                  <c:v>42112.844236111108</c:v>
                </c:pt>
                <c:pt idx="1154">
                  <c:v>42112.844282407408</c:v>
                </c:pt>
                <c:pt idx="1155">
                  <c:v>42112.844340277778</c:v>
                </c:pt>
                <c:pt idx="1156">
                  <c:v>42112.844398148147</c:v>
                </c:pt>
                <c:pt idx="1157">
                  <c:v>42112.844444444447</c:v>
                </c:pt>
                <c:pt idx="1158">
                  <c:v>42112.844502314816</c:v>
                </c:pt>
                <c:pt idx="1159">
                  <c:v>42112.844560185185</c:v>
                </c:pt>
                <c:pt idx="1160">
                  <c:v>42112.844606481478</c:v>
                </c:pt>
                <c:pt idx="1161">
                  <c:v>42112.844664351855</c:v>
                </c:pt>
                <c:pt idx="1162">
                  <c:v>42112.844722222224</c:v>
                </c:pt>
                <c:pt idx="1163">
                  <c:v>42112.844768518517</c:v>
                </c:pt>
                <c:pt idx="1164">
                  <c:v>42112.844826388886</c:v>
                </c:pt>
                <c:pt idx="1165">
                  <c:v>42112.844884259262</c:v>
                </c:pt>
                <c:pt idx="1166">
                  <c:v>42112.844942129632</c:v>
                </c:pt>
                <c:pt idx="1167">
                  <c:v>42112.844988425924</c:v>
                </c:pt>
                <c:pt idx="1168">
                  <c:v>42112.845046296294</c:v>
                </c:pt>
                <c:pt idx="1169">
                  <c:v>42112.845104166663</c:v>
                </c:pt>
                <c:pt idx="1170">
                  <c:v>42112.845150462963</c:v>
                </c:pt>
                <c:pt idx="1171">
                  <c:v>42112.845208333332</c:v>
                </c:pt>
                <c:pt idx="1172">
                  <c:v>42112.845266203702</c:v>
                </c:pt>
                <c:pt idx="1173">
                  <c:v>42112.845312500001</c:v>
                </c:pt>
                <c:pt idx="1174">
                  <c:v>42112.845370370371</c:v>
                </c:pt>
                <c:pt idx="1175">
                  <c:v>42112.84542824074</c:v>
                </c:pt>
                <c:pt idx="1176">
                  <c:v>42112.84547453704</c:v>
                </c:pt>
                <c:pt idx="1177">
                  <c:v>42112.845532407409</c:v>
                </c:pt>
                <c:pt idx="1178">
                  <c:v>42112.845590277779</c:v>
                </c:pt>
                <c:pt idx="1179">
                  <c:v>42112.845648148148</c:v>
                </c:pt>
                <c:pt idx="1180">
                  <c:v>42112.845694444448</c:v>
                </c:pt>
                <c:pt idx="1181">
                  <c:v>42112.845752314817</c:v>
                </c:pt>
                <c:pt idx="1182">
                  <c:v>42112.845810185187</c:v>
                </c:pt>
                <c:pt idx="1183">
                  <c:v>42112.845856481479</c:v>
                </c:pt>
                <c:pt idx="1184">
                  <c:v>42112.845914351848</c:v>
                </c:pt>
                <c:pt idx="1185">
                  <c:v>42112.845972222225</c:v>
                </c:pt>
                <c:pt idx="1186">
                  <c:v>42112.846018518518</c:v>
                </c:pt>
                <c:pt idx="1187">
                  <c:v>42112.846076388887</c:v>
                </c:pt>
                <c:pt idx="1188">
                  <c:v>42112.846134259256</c:v>
                </c:pt>
                <c:pt idx="1189">
                  <c:v>42112.846180555556</c:v>
                </c:pt>
                <c:pt idx="1190">
                  <c:v>42112.846238425926</c:v>
                </c:pt>
                <c:pt idx="1191">
                  <c:v>42112.846296296295</c:v>
                </c:pt>
                <c:pt idx="1192">
                  <c:v>42112.846354166664</c:v>
                </c:pt>
                <c:pt idx="1193">
                  <c:v>42112.846400462964</c:v>
                </c:pt>
                <c:pt idx="1194">
                  <c:v>42112.846458333333</c:v>
                </c:pt>
                <c:pt idx="1195">
                  <c:v>42112.846516203703</c:v>
                </c:pt>
                <c:pt idx="1196">
                  <c:v>42112.846562500003</c:v>
                </c:pt>
                <c:pt idx="1197">
                  <c:v>42112.846620370372</c:v>
                </c:pt>
                <c:pt idx="1198">
                  <c:v>42112.846678240741</c:v>
                </c:pt>
                <c:pt idx="1199">
                  <c:v>42112.846724537034</c:v>
                </c:pt>
                <c:pt idx="1200">
                  <c:v>42112.846782407411</c:v>
                </c:pt>
                <c:pt idx="1201">
                  <c:v>42112.84684027778</c:v>
                </c:pt>
                <c:pt idx="1202">
                  <c:v>42112.846886574072</c:v>
                </c:pt>
                <c:pt idx="1203">
                  <c:v>42112.846944444442</c:v>
                </c:pt>
                <c:pt idx="1204">
                  <c:v>42112.847002314818</c:v>
                </c:pt>
                <c:pt idx="1205">
                  <c:v>42112.847060185188</c:v>
                </c:pt>
                <c:pt idx="1206">
                  <c:v>42112.84710648148</c:v>
                </c:pt>
                <c:pt idx="1207">
                  <c:v>42112.84716435185</c:v>
                </c:pt>
                <c:pt idx="1208">
                  <c:v>42112.847222222219</c:v>
                </c:pt>
                <c:pt idx="1209">
                  <c:v>42112.847268518519</c:v>
                </c:pt>
                <c:pt idx="1210">
                  <c:v>42112.847326388888</c:v>
                </c:pt>
                <c:pt idx="1211">
                  <c:v>42112.847384259258</c:v>
                </c:pt>
                <c:pt idx="1212">
                  <c:v>42112.847430555557</c:v>
                </c:pt>
                <c:pt idx="1213">
                  <c:v>42112.847488425927</c:v>
                </c:pt>
                <c:pt idx="1214">
                  <c:v>42112.847546296296</c:v>
                </c:pt>
                <c:pt idx="1215">
                  <c:v>42112.847592592596</c:v>
                </c:pt>
                <c:pt idx="1216">
                  <c:v>42112.847650462965</c:v>
                </c:pt>
                <c:pt idx="1217">
                  <c:v>42112.847708333335</c:v>
                </c:pt>
                <c:pt idx="1218">
                  <c:v>42112.847766203704</c:v>
                </c:pt>
                <c:pt idx="1219">
                  <c:v>42112.847812499997</c:v>
                </c:pt>
                <c:pt idx="1220">
                  <c:v>42112.847870370373</c:v>
                </c:pt>
                <c:pt idx="1221">
                  <c:v>42112.847928240742</c:v>
                </c:pt>
                <c:pt idx="1222">
                  <c:v>42112.847974537035</c:v>
                </c:pt>
                <c:pt idx="1223">
                  <c:v>42112.848032407404</c:v>
                </c:pt>
                <c:pt idx="1224">
                  <c:v>42112.848090277781</c:v>
                </c:pt>
                <c:pt idx="1225">
                  <c:v>42112.848136574074</c:v>
                </c:pt>
                <c:pt idx="1226">
                  <c:v>42112.848194444443</c:v>
                </c:pt>
                <c:pt idx="1227">
                  <c:v>42112.848252314812</c:v>
                </c:pt>
                <c:pt idx="1228">
                  <c:v>42112.848298611112</c:v>
                </c:pt>
                <c:pt idx="1229">
                  <c:v>42112.848356481481</c:v>
                </c:pt>
                <c:pt idx="1230">
                  <c:v>42112.848414351851</c:v>
                </c:pt>
                <c:pt idx="1231">
                  <c:v>42112.848460648151</c:v>
                </c:pt>
                <c:pt idx="1232">
                  <c:v>42112.84851851852</c:v>
                </c:pt>
                <c:pt idx="1233">
                  <c:v>42112.848576388889</c:v>
                </c:pt>
                <c:pt idx="1234">
                  <c:v>42112.848634259259</c:v>
                </c:pt>
                <c:pt idx="1235">
                  <c:v>42112.848680555559</c:v>
                </c:pt>
                <c:pt idx="1236">
                  <c:v>42112.848738425928</c:v>
                </c:pt>
                <c:pt idx="1237">
                  <c:v>42112.848796296297</c:v>
                </c:pt>
                <c:pt idx="1238">
                  <c:v>42112.84884259259</c:v>
                </c:pt>
                <c:pt idx="1239">
                  <c:v>42112.848900462966</c:v>
                </c:pt>
                <c:pt idx="1240">
                  <c:v>42112.848958333336</c:v>
                </c:pt>
                <c:pt idx="1241">
                  <c:v>42112.849004629628</c:v>
                </c:pt>
                <c:pt idx="1242">
                  <c:v>42112.849062499998</c:v>
                </c:pt>
                <c:pt idx="1243">
                  <c:v>42112.849120370367</c:v>
                </c:pt>
                <c:pt idx="1244">
                  <c:v>42112.849166666667</c:v>
                </c:pt>
                <c:pt idx="1245">
                  <c:v>42112.849224537036</c:v>
                </c:pt>
                <c:pt idx="1246">
                  <c:v>42112.849282407406</c:v>
                </c:pt>
                <c:pt idx="1247">
                  <c:v>42112.849340277775</c:v>
                </c:pt>
                <c:pt idx="1248">
                  <c:v>42112.849386574075</c:v>
                </c:pt>
                <c:pt idx="1249">
                  <c:v>42112.849444444444</c:v>
                </c:pt>
                <c:pt idx="1250">
                  <c:v>42112.849502314813</c:v>
                </c:pt>
                <c:pt idx="1251">
                  <c:v>42112.849548611113</c:v>
                </c:pt>
                <c:pt idx="1252">
                  <c:v>42112.849606481483</c:v>
                </c:pt>
                <c:pt idx="1253">
                  <c:v>42112.849664351852</c:v>
                </c:pt>
                <c:pt idx="1254">
                  <c:v>42112.849710648145</c:v>
                </c:pt>
                <c:pt idx="1255">
                  <c:v>42112.849768518521</c:v>
                </c:pt>
                <c:pt idx="1256">
                  <c:v>42112.849826388891</c:v>
                </c:pt>
                <c:pt idx="1257">
                  <c:v>42112.849872685183</c:v>
                </c:pt>
                <c:pt idx="1258">
                  <c:v>42112.849930555552</c:v>
                </c:pt>
                <c:pt idx="1259">
                  <c:v>42112.849988425929</c:v>
                </c:pt>
                <c:pt idx="1260">
                  <c:v>42112.850034722222</c:v>
                </c:pt>
                <c:pt idx="1261">
                  <c:v>42112.850092592591</c:v>
                </c:pt>
                <c:pt idx="1262">
                  <c:v>42112.85015046296</c:v>
                </c:pt>
                <c:pt idx="1263">
                  <c:v>42112.850208333337</c:v>
                </c:pt>
                <c:pt idx="1264">
                  <c:v>42112.850254629629</c:v>
                </c:pt>
                <c:pt idx="1265">
                  <c:v>42112.850312499999</c:v>
                </c:pt>
                <c:pt idx="1266">
                  <c:v>42112.850370370368</c:v>
                </c:pt>
                <c:pt idx="1267">
                  <c:v>42112.850416666668</c:v>
                </c:pt>
                <c:pt idx="1268">
                  <c:v>42112.850474537037</c:v>
                </c:pt>
                <c:pt idx="1269">
                  <c:v>42112.850532407407</c:v>
                </c:pt>
                <c:pt idx="1270">
                  <c:v>42112.850578703707</c:v>
                </c:pt>
                <c:pt idx="1271">
                  <c:v>42112.850636574076</c:v>
                </c:pt>
                <c:pt idx="1272">
                  <c:v>42112.850694444445</c:v>
                </c:pt>
                <c:pt idx="1273">
                  <c:v>42112.850740740738</c:v>
                </c:pt>
                <c:pt idx="1274">
                  <c:v>42112.850798611114</c:v>
                </c:pt>
                <c:pt idx="1275">
                  <c:v>42112.850856481484</c:v>
                </c:pt>
                <c:pt idx="1276">
                  <c:v>42112.850914351853</c:v>
                </c:pt>
                <c:pt idx="1277">
                  <c:v>42112.850960648146</c:v>
                </c:pt>
                <c:pt idx="1278">
                  <c:v>42112.851018518515</c:v>
                </c:pt>
                <c:pt idx="1279">
                  <c:v>42112.851076388892</c:v>
                </c:pt>
                <c:pt idx="1280">
                  <c:v>42112.851122685184</c:v>
                </c:pt>
                <c:pt idx="1281">
                  <c:v>42112.851180555554</c:v>
                </c:pt>
                <c:pt idx="1282">
                  <c:v>42112.851238425923</c:v>
                </c:pt>
                <c:pt idx="1283">
                  <c:v>42112.851284722223</c:v>
                </c:pt>
                <c:pt idx="1284">
                  <c:v>42112.851342592592</c:v>
                </c:pt>
                <c:pt idx="1285">
                  <c:v>42112.851400462961</c:v>
                </c:pt>
                <c:pt idx="1286">
                  <c:v>42112.851446759261</c:v>
                </c:pt>
                <c:pt idx="1287">
                  <c:v>42112.851504629631</c:v>
                </c:pt>
                <c:pt idx="1288">
                  <c:v>42112.8515625</c:v>
                </c:pt>
                <c:pt idx="1289">
                  <c:v>42112.851620370369</c:v>
                </c:pt>
                <c:pt idx="1290">
                  <c:v>42112.851666666669</c:v>
                </c:pt>
                <c:pt idx="1291">
                  <c:v>42112.851724537039</c:v>
                </c:pt>
                <c:pt idx="1292">
                  <c:v>42112.851782407408</c:v>
                </c:pt>
                <c:pt idx="1293">
                  <c:v>42112.8518287037</c:v>
                </c:pt>
                <c:pt idx="1294">
                  <c:v>42112.851886574077</c:v>
                </c:pt>
                <c:pt idx="1295">
                  <c:v>42112.851944444446</c:v>
                </c:pt>
                <c:pt idx="1296">
                  <c:v>42112.851990740739</c:v>
                </c:pt>
                <c:pt idx="1297">
                  <c:v>42112.852048611108</c:v>
                </c:pt>
                <c:pt idx="1298">
                  <c:v>42112.852106481485</c:v>
                </c:pt>
                <c:pt idx="1299">
                  <c:v>42112.852152777778</c:v>
                </c:pt>
                <c:pt idx="1300">
                  <c:v>42112.852210648147</c:v>
                </c:pt>
                <c:pt idx="1301">
                  <c:v>42112.852268518516</c:v>
                </c:pt>
                <c:pt idx="1302">
                  <c:v>42112.852314814816</c:v>
                </c:pt>
                <c:pt idx="1303">
                  <c:v>42112.852372685185</c:v>
                </c:pt>
                <c:pt idx="1304">
                  <c:v>42112.852430555555</c:v>
                </c:pt>
                <c:pt idx="1305">
                  <c:v>42112.852488425924</c:v>
                </c:pt>
                <c:pt idx="1306">
                  <c:v>42112.852534722224</c:v>
                </c:pt>
                <c:pt idx="1307">
                  <c:v>42112.852592592593</c:v>
                </c:pt>
                <c:pt idx="1308">
                  <c:v>42112.852650462963</c:v>
                </c:pt>
                <c:pt idx="1309">
                  <c:v>42112.852696759262</c:v>
                </c:pt>
                <c:pt idx="1310">
                  <c:v>42112.852754629632</c:v>
                </c:pt>
                <c:pt idx="1311">
                  <c:v>42112.852812500001</c:v>
                </c:pt>
                <c:pt idx="1312">
                  <c:v>42112.852858796294</c:v>
                </c:pt>
                <c:pt idx="1313">
                  <c:v>42112.852916666663</c:v>
                </c:pt>
                <c:pt idx="1314">
                  <c:v>42112.85297453704</c:v>
                </c:pt>
                <c:pt idx="1315">
                  <c:v>42112.853020833332</c:v>
                </c:pt>
                <c:pt idx="1316">
                  <c:v>42112.853078703702</c:v>
                </c:pt>
                <c:pt idx="1317">
                  <c:v>42112.853136574071</c:v>
                </c:pt>
                <c:pt idx="1318">
                  <c:v>42112.853194444448</c:v>
                </c:pt>
                <c:pt idx="1319">
                  <c:v>42112.85324074074</c:v>
                </c:pt>
                <c:pt idx="1320">
                  <c:v>42112.853298611109</c:v>
                </c:pt>
                <c:pt idx="1321">
                  <c:v>42112.853356481479</c:v>
                </c:pt>
                <c:pt idx="1322">
                  <c:v>42112.853402777779</c:v>
                </c:pt>
                <c:pt idx="1323">
                  <c:v>42112.853460648148</c:v>
                </c:pt>
                <c:pt idx="1324">
                  <c:v>42112.853518518517</c:v>
                </c:pt>
                <c:pt idx="1325">
                  <c:v>42112.853564814817</c:v>
                </c:pt>
                <c:pt idx="1326">
                  <c:v>42112.853622685187</c:v>
                </c:pt>
                <c:pt idx="1327">
                  <c:v>42112.853680555556</c:v>
                </c:pt>
                <c:pt idx="1328">
                  <c:v>42112.853726851848</c:v>
                </c:pt>
                <c:pt idx="1329">
                  <c:v>42112.853784722225</c:v>
                </c:pt>
                <c:pt idx="1330">
                  <c:v>42112.853842592594</c:v>
                </c:pt>
                <c:pt idx="1331">
                  <c:v>42112.853900462964</c:v>
                </c:pt>
                <c:pt idx="1332">
                  <c:v>42112.853946759256</c:v>
                </c:pt>
                <c:pt idx="1333">
                  <c:v>42112.854004629633</c:v>
                </c:pt>
                <c:pt idx="1334">
                  <c:v>42112.854062500002</c:v>
                </c:pt>
                <c:pt idx="1335">
                  <c:v>42112.854108796295</c:v>
                </c:pt>
                <c:pt idx="1336">
                  <c:v>42112.854166666664</c:v>
                </c:pt>
                <c:pt idx="1337">
                  <c:v>42112.854224537034</c:v>
                </c:pt>
                <c:pt idx="1338">
                  <c:v>42112.854270833333</c:v>
                </c:pt>
                <c:pt idx="1339">
                  <c:v>42112.854328703703</c:v>
                </c:pt>
                <c:pt idx="1340">
                  <c:v>42112.854386574072</c:v>
                </c:pt>
                <c:pt idx="1341">
                  <c:v>42112.854432870372</c:v>
                </c:pt>
                <c:pt idx="1342">
                  <c:v>42112.854490740741</c:v>
                </c:pt>
                <c:pt idx="1343">
                  <c:v>42112.854548611111</c:v>
                </c:pt>
                <c:pt idx="1344">
                  <c:v>42112.854594907411</c:v>
                </c:pt>
                <c:pt idx="1345">
                  <c:v>42112.85465277778</c:v>
                </c:pt>
                <c:pt idx="1346">
                  <c:v>42112.854710648149</c:v>
                </c:pt>
                <c:pt idx="1347">
                  <c:v>42112.854768518519</c:v>
                </c:pt>
                <c:pt idx="1348">
                  <c:v>42112.854814814818</c:v>
                </c:pt>
                <c:pt idx="1349">
                  <c:v>42112.854872685188</c:v>
                </c:pt>
                <c:pt idx="1350">
                  <c:v>42112.854930555557</c:v>
                </c:pt>
                <c:pt idx="1351">
                  <c:v>42112.85497685185</c:v>
                </c:pt>
                <c:pt idx="1352">
                  <c:v>42112.855034722219</c:v>
                </c:pt>
                <c:pt idx="1353">
                  <c:v>42112.855092592596</c:v>
                </c:pt>
                <c:pt idx="1354">
                  <c:v>42112.855138888888</c:v>
                </c:pt>
                <c:pt idx="1355">
                  <c:v>42112.855196759258</c:v>
                </c:pt>
                <c:pt idx="1356">
                  <c:v>42112.855254629627</c:v>
                </c:pt>
                <c:pt idx="1357">
                  <c:v>42112.855300925927</c:v>
                </c:pt>
                <c:pt idx="1358">
                  <c:v>42112.855358796296</c:v>
                </c:pt>
                <c:pt idx="1359">
                  <c:v>42112.855416666665</c:v>
                </c:pt>
                <c:pt idx="1360">
                  <c:v>42112.855474537035</c:v>
                </c:pt>
                <c:pt idx="1361">
                  <c:v>42112.855520833335</c:v>
                </c:pt>
                <c:pt idx="1362">
                  <c:v>42112.855578703704</c:v>
                </c:pt>
                <c:pt idx="1363">
                  <c:v>42112.855636574073</c:v>
                </c:pt>
                <c:pt idx="1364">
                  <c:v>42112.855682870373</c:v>
                </c:pt>
                <c:pt idx="1365">
                  <c:v>42112.855740740742</c:v>
                </c:pt>
                <c:pt idx="1366">
                  <c:v>42112.855798611112</c:v>
                </c:pt>
                <c:pt idx="1367">
                  <c:v>42112.855844907404</c:v>
                </c:pt>
                <c:pt idx="1368">
                  <c:v>42112.855902777781</c:v>
                </c:pt>
                <c:pt idx="1369">
                  <c:v>42112.85596064815</c:v>
                </c:pt>
                <c:pt idx="1370">
                  <c:v>42112.856006944443</c:v>
                </c:pt>
                <c:pt idx="1371">
                  <c:v>42112.856064814812</c:v>
                </c:pt>
                <c:pt idx="1372">
                  <c:v>42112.856122685182</c:v>
                </c:pt>
                <c:pt idx="1373">
                  <c:v>42112.856168981481</c:v>
                </c:pt>
                <c:pt idx="1374">
                  <c:v>42112.856226851851</c:v>
                </c:pt>
                <c:pt idx="1375">
                  <c:v>42112.85628472222</c:v>
                </c:pt>
                <c:pt idx="1376">
                  <c:v>42112.856342592589</c:v>
                </c:pt>
                <c:pt idx="1377">
                  <c:v>42112.856388888889</c:v>
                </c:pt>
                <c:pt idx="1378">
                  <c:v>42112.856446759259</c:v>
                </c:pt>
                <c:pt idx="1379">
                  <c:v>42112.856504629628</c:v>
                </c:pt>
                <c:pt idx="1380">
                  <c:v>42112.856550925928</c:v>
                </c:pt>
                <c:pt idx="1381">
                  <c:v>42112.856608796297</c:v>
                </c:pt>
                <c:pt idx="1382">
                  <c:v>42112.856666666667</c:v>
                </c:pt>
                <c:pt idx="1383">
                  <c:v>42112.856712962966</c:v>
                </c:pt>
                <c:pt idx="1384">
                  <c:v>42112.856770833336</c:v>
                </c:pt>
                <c:pt idx="1385">
                  <c:v>42112.856828703705</c:v>
                </c:pt>
                <c:pt idx="1386">
                  <c:v>42112.856874999998</c:v>
                </c:pt>
                <c:pt idx="1387">
                  <c:v>42112.856932870367</c:v>
                </c:pt>
                <c:pt idx="1388">
                  <c:v>42112.856990740744</c:v>
                </c:pt>
                <c:pt idx="1389">
                  <c:v>42112.857048611113</c:v>
                </c:pt>
                <c:pt idx="1390">
                  <c:v>42112.857094907406</c:v>
                </c:pt>
                <c:pt idx="1391">
                  <c:v>42112.857152777775</c:v>
                </c:pt>
                <c:pt idx="1392">
                  <c:v>42112.857210648152</c:v>
                </c:pt>
                <c:pt idx="1393">
                  <c:v>42112.857256944444</c:v>
                </c:pt>
                <c:pt idx="1394">
                  <c:v>42112.857314814813</c:v>
                </c:pt>
                <c:pt idx="1395">
                  <c:v>42112.857372685183</c:v>
                </c:pt>
                <c:pt idx="1396">
                  <c:v>42112.857418981483</c:v>
                </c:pt>
                <c:pt idx="1397">
                  <c:v>42112.857476851852</c:v>
                </c:pt>
                <c:pt idx="1398">
                  <c:v>42112.857534722221</c:v>
                </c:pt>
                <c:pt idx="1399">
                  <c:v>42112.857581018521</c:v>
                </c:pt>
                <c:pt idx="1400">
                  <c:v>42112.857638888891</c:v>
                </c:pt>
                <c:pt idx="1401">
                  <c:v>42112.85769675926</c:v>
                </c:pt>
                <c:pt idx="1402">
                  <c:v>42112.857754629629</c:v>
                </c:pt>
                <c:pt idx="1403">
                  <c:v>42112.857800925929</c:v>
                </c:pt>
                <c:pt idx="1404">
                  <c:v>42112.857858796298</c:v>
                </c:pt>
                <c:pt idx="1405">
                  <c:v>42112.857916666668</c:v>
                </c:pt>
                <c:pt idx="1406">
                  <c:v>42112.85796296296</c:v>
                </c:pt>
                <c:pt idx="1407">
                  <c:v>42112.858020833337</c:v>
                </c:pt>
                <c:pt idx="1408">
                  <c:v>42112.858078703706</c:v>
                </c:pt>
                <c:pt idx="1409">
                  <c:v>42112.858124999999</c:v>
                </c:pt>
                <c:pt idx="1410">
                  <c:v>42112.858182870368</c:v>
                </c:pt>
                <c:pt idx="1411">
                  <c:v>42112.858240740738</c:v>
                </c:pt>
                <c:pt idx="1412">
                  <c:v>42112.858287037037</c:v>
                </c:pt>
                <c:pt idx="1413">
                  <c:v>42112.858344907407</c:v>
                </c:pt>
                <c:pt idx="1414">
                  <c:v>42112.858402777776</c:v>
                </c:pt>
                <c:pt idx="1415">
                  <c:v>42112.858449074076</c:v>
                </c:pt>
                <c:pt idx="1416">
                  <c:v>42112.858506944445</c:v>
                </c:pt>
                <c:pt idx="1417">
                  <c:v>42112.858564814815</c:v>
                </c:pt>
                <c:pt idx="1418">
                  <c:v>42112.858622685184</c:v>
                </c:pt>
                <c:pt idx="1419">
                  <c:v>42112.858668981484</c:v>
                </c:pt>
                <c:pt idx="1420">
                  <c:v>42112.858726851853</c:v>
                </c:pt>
                <c:pt idx="1421">
                  <c:v>42112.858784722222</c:v>
                </c:pt>
                <c:pt idx="1422">
                  <c:v>42112.858831018515</c:v>
                </c:pt>
                <c:pt idx="1423">
                  <c:v>42112.858888888892</c:v>
                </c:pt>
                <c:pt idx="1424">
                  <c:v>42112.858946759261</c:v>
                </c:pt>
                <c:pt idx="1425">
                  <c:v>42112.858993055554</c:v>
                </c:pt>
                <c:pt idx="1426">
                  <c:v>42112.859050925923</c:v>
                </c:pt>
                <c:pt idx="1427">
                  <c:v>42112.8591087963</c:v>
                </c:pt>
                <c:pt idx="1428">
                  <c:v>42112.859155092592</c:v>
                </c:pt>
                <c:pt idx="1429">
                  <c:v>42112.859212962961</c:v>
                </c:pt>
                <c:pt idx="1430">
                  <c:v>42112.859270833331</c:v>
                </c:pt>
                <c:pt idx="1431">
                  <c:v>42112.8593287037</c:v>
                </c:pt>
                <c:pt idx="1432">
                  <c:v>42112.859375</c:v>
                </c:pt>
                <c:pt idx="1433">
                  <c:v>42112.859432870369</c:v>
                </c:pt>
                <c:pt idx="1434">
                  <c:v>42112.859490740739</c:v>
                </c:pt>
                <c:pt idx="1435">
                  <c:v>42112.859537037039</c:v>
                </c:pt>
                <c:pt idx="1436">
                  <c:v>42112.859594907408</c:v>
                </c:pt>
                <c:pt idx="1437">
                  <c:v>42112.859652777777</c:v>
                </c:pt>
                <c:pt idx="1438">
                  <c:v>42112.859699074077</c:v>
                </c:pt>
                <c:pt idx="1439">
                  <c:v>42112.859756944446</c:v>
                </c:pt>
                <c:pt idx="1440">
                  <c:v>42112.859814814816</c:v>
                </c:pt>
                <c:pt idx="1441">
                  <c:v>42112.859861111108</c:v>
                </c:pt>
                <c:pt idx="1442">
                  <c:v>42112.859918981485</c:v>
                </c:pt>
                <c:pt idx="1443">
                  <c:v>42112.859976851854</c:v>
                </c:pt>
                <c:pt idx="1444">
                  <c:v>42112.860034722224</c:v>
                </c:pt>
                <c:pt idx="1445">
                  <c:v>42112.860081018516</c:v>
                </c:pt>
                <c:pt idx="1446">
                  <c:v>42112.860138888886</c:v>
                </c:pt>
                <c:pt idx="1447">
                  <c:v>42112.860196759262</c:v>
                </c:pt>
                <c:pt idx="1448">
                  <c:v>42112.860243055555</c:v>
                </c:pt>
                <c:pt idx="1449">
                  <c:v>42112.860300925924</c:v>
                </c:pt>
                <c:pt idx="1450">
                  <c:v>42112.860358796293</c:v>
                </c:pt>
                <c:pt idx="1451">
                  <c:v>42112.860405092593</c:v>
                </c:pt>
                <c:pt idx="1452">
                  <c:v>42112.860462962963</c:v>
                </c:pt>
                <c:pt idx="1453">
                  <c:v>42112.860520833332</c:v>
                </c:pt>
                <c:pt idx="1454">
                  <c:v>42112.860567129632</c:v>
                </c:pt>
                <c:pt idx="1455">
                  <c:v>42112.860625000001</c:v>
                </c:pt>
                <c:pt idx="1456">
                  <c:v>42112.860682870371</c:v>
                </c:pt>
                <c:pt idx="1457">
                  <c:v>42112.86074074074</c:v>
                </c:pt>
                <c:pt idx="1458">
                  <c:v>42112.86078703704</c:v>
                </c:pt>
                <c:pt idx="1459">
                  <c:v>42112.860844907409</c:v>
                </c:pt>
                <c:pt idx="1460">
                  <c:v>42112.860902777778</c:v>
                </c:pt>
                <c:pt idx="1461">
                  <c:v>42112.860949074071</c:v>
                </c:pt>
                <c:pt idx="1462">
                  <c:v>42112.861006944448</c:v>
                </c:pt>
                <c:pt idx="1463">
                  <c:v>42112.861064814817</c:v>
                </c:pt>
                <c:pt idx="1464">
                  <c:v>42112.861111111109</c:v>
                </c:pt>
                <c:pt idx="1465">
                  <c:v>42112.861168981479</c:v>
                </c:pt>
                <c:pt idx="1466">
                  <c:v>42112.861226851855</c:v>
                </c:pt>
                <c:pt idx="1467">
                  <c:v>42112.861273148148</c:v>
                </c:pt>
                <c:pt idx="1468">
                  <c:v>42112.861331018517</c:v>
                </c:pt>
                <c:pt idx="1469">
                  <c:v>42112.861388888887</c:v>
                </c:pt>
                <c:pt idx="1470">
                  <c:v>42112.861446759256</c:v>
                </c:pt>
                <c:pt idx="1471">
                  <c:v>42112.861493055556</c:v>
                </c:pt>
                <c:pt idx="1472">
                  <c:v>42112.861550925925</c:v>
                </c:pt>
                <c:pt idx="1473">
                  <c:v>42112.861608796295</c:v>
                </c:pt>
                <c:pt idx="1474">
                  <c:v>42112.861655092594</c:v>
                </c:pt>
                <c:pt idx="1475">
                  <c:v>42112.861712962964</c:v>
                </c:pt>
                <c:pt idx="1476">
                  <c:v>42112.861770833333</c:v>
                </c:pt>
                <c:pt idx="1477">
                  <c:v>42112.861817129633</c:v>
                </c:pt>
                <c:pt idx="1478">
                  <c:v>42112.861875000002</c:v>
                </c:pt>
                <c:pt idx="1479">
                  <c:v>42112.861932870372</c:v>
                </c:pt>
                <c:pt idx="1480">
                  <c:v>42112.861979166664</c:v>
                </c:pt>
                <c:pt idx="1481">
                  <c:v>42112.862037037034</c:v>
                </c:pt>
                <c:pt idx="1482">
                  <c:v>42112.86209490741</c:v>
                </c:pt>
                <c:pt idx="1483">
                  <c:v>42112.86215277778</c:v>
                </c:pt>
                <c:pt idx="1484">
                  <c:v>42112.862199074072</c:v>
                </c:pt>
                <c:pt idx="1485">
                  <c:v>42112.862256944441</c:v>
                </c:pt>
                <c:pt idx="1486">
                  <c:v>42112.862314814818</c:v>
                </c:pt>
                <c:pt idx="1487">
                  <c:v>42112.862361111111</c:v>
                </c:pt>
                <c:pt idx="1488">
                  <c:v>42112.86241898148</c:v>
                </c:pt>
                <c:pt idx="1489">
                  <c:v>42112.862476851849</c:v>
                </c:pt>
                <c:pt idx="1490">
                  <c:v>42112.862523148149</c:v>
                </c:pt>
                <c:pt idx="1491">
                  <c:v>42112.862581018519</c:v>
                </c:pt>
                <c:pt idx="1492">
                  <c:v>42112.862638888888</c:v>
                </c:pt>
                <c:pt idx="1493">
                  <c:v>42112.862685185188</c:v>
                </c:pt>
                <c:pt idx="1494">
                  <c:v>42112.862743055557</c:v>
                </c:pt>
                <c:pt idx="1495">
                  <c:v>42112.862800925926</c:v>
                </c:pt>
                <c:pt idx="1496">
                  <c:v>42112.862858796296</c:v>
                </c:pt>
                <c:pt idx="1497">
                  <c:v>42112.862905092596</c:v>
                </c:pt>
                <c:pt idx="1498">
                  <c:v>42112.862962962965</c:v>
                </c:pt>
                <c:pt idx="1499">
                  <c:v>42112.863020833334</c:v>
                </c:pt>
                <c:pt idx="1500">
                  <c:v>42112.863067129627</c:v>
                </c:pt>
                <c:pt idx="1501">
                  <c:v>42112.863125000003</c:v>
                </c:pt>
                <c:pt idx="1502">
                  <c:v>42112.863182870373</c:v>
                </c:pt>
                <c:pt idx="1503">
                  <c:v>42112.863229166665</c:v>
                </c:pt>
                <c:pt idx="1504">
                  <c:v>42112.863287037035</c:v>
                </c:pt>
                <c:pt idx="1505">
                  <c:v>42112.863344907404</c:v>
                </c:pt>
                <c:pt idx="1506">
                  <c:v>42112.863391203704</c:v>
                </c:pt>
                <c:pt idx="1507">
                  <c:v>42112.863449074073</c:v>
                </c:pt>
                <c:pt idx="1508">
                  <c:v>42112.863506944443</c:v>
                </c:pt>
                <c:pt idx="1509">
                  <c:v>42112.863553240742</c:v>
                </c:pt>
                <c:pt idx="1510">
                  <c:v>42112.863611111112</c:v>
                </c:pt>
                <c:pt idx="1511">
                  <c:v>42112.863668981481</c:v>
                </c:pt>
                <c:pt idx="1512">
                  <c:v>42112.863726851851</c:v>
                </c:pt>
                <c:pt idx="1513">
                  <c:v>42112.86377314815</c:v>
                </c:pt>
                <c:pt idx="1514">
                  <c:v>42112.86383101852</c:v>
                </c:pt>
                <c:pt idx="1515">
                  <c:v>42112.863888888889</c:v>
                </c:pt>
                <c:pt idx="1516">
                  <c:v>42112.863935185182</c:v>
                </c:pt>
                <c:pt idx="1517">
                  <c:v>42112.863993055558</c:v>
                </c:pt>
                <c:pt idx="1518">
                  <c:v>42112.864050925928</c:v>
                </c:pt>
                <c:pt idx="1519">
                  <c:v>42112.86409722222</c:v>
                </c:pt>
                <c:pt idx="1520">
                  <c:v>42112.864155092589</c:v>
                </c:pt>
                <c:pt idx="1521">
                  <c:v>42112.864212962966</c:v>
                </c:pt>
                <c:pt idx="1522">
                  <c:v>42112.864259259259</c:v>
                </c:pt>
                <c:pt idx="1523">
                  <c:v>42112.864317129628</c:v>
                </c:pt>
                <c:pt idx="1524">
                  <c:v>42112.864374999997</c:v>
                </c:pt>
                <c:pt idx="1525">
                  <c:v>42112.864432870374</c:v>
                </c:pt>
                <c:pt idx="1526">
                  <c:v>42112.864479166667</c:v>
                </c:pt>
                <c:pt idx="1527">
                  <c:v>42112.864537037036</c:v>
                </c:pt>
                <c:pt idx="1528">
                  <c:v>42112.864594907405</c:v>
                </c:pt>
                <c:pt idx="1529">
                  <c:v>42112.864641203705</c:v>
                </c:pt>
                <c:pt idx="1530">
                  <c:v>42112.864699074074</c:v>
                </c:pt>
                <c:pt idx="1531">
                  <c:v>42112.864756944444</c:v>
                </c:pt>
                <c:pt idx="1532">
                  <c:v>42112.864803240744</c:v>
                </c:pt>
                <c:pt idx="1533">
                  <c:v>42112.864861111113</c:v>
                </c:pt>
                <c:pt idx="1534">
                  <c:v>42112.864918981482</c:v>
                </c:pt>
                <c:pt idx="1535">
                  <c:v>42112.864965277775</c:v>
                </c:pt>
                <c:pt idx="1536">
                  <c:v>42112.865023148152</c:v>
                </c:pt>
                <c:pt idx="1537">
                  <c:v>42112.865081018521</c:v>
                </c:pt>
                <c:pt idx="1538">
                  <c:v>42112.86513888889</c:v>
                </c:pt>
                <c:pt idx="1539">
                  <c:v>42112.865185185183</c:v>
                </c:pt>
                <c:pt idx="1540">
                  <c:v>42112.865243055552</c:v>
                </c:pt>
                <c:pt idx="1541">
                  <c:v>42112.865300925929</c:v>
                </c:pt>
                <c:pt idx="1542">
                  <c:v>42112.865347222221</c:v>
                </c:pt>
                <c:pt idx="1543">
                  <c:v>42112.865405092591</c:v>
                </c:pt>
                <c:pt idx="1544">
                  <c:v>42112.86546296296</c:v>
                </c:pt>
                <c:pt idx="1545">
                  <c:v>42112.86550925926</c:v>
                </c:pt>
                <c:pt idx="1546">
                  <c:v>42112.865567129629</c:v>
                </c:pt>
                <c:pt idx="1547">
                  <c:v>42112.865624999999</c:v>
                </c:pt>
                <c:pt idx="1548">
                  <c:v>42112.865671296298</c:v>
                </c:pt>
                <c:pt idx="1549">
                  <c:v>42112.865729166668</c:v>
                </c:pt>
                <c:pt idx="1550">
                  <c:v>42112.865787037037</c:v>
                </c:pt>
                <c:pt idx="1551">
                  <c:v>42112.865833333337</c:v>
                </c:pt>
                <c:pt idx="1552">
                  <c:v>42112.865891203706</c:v>
                </c:pt>
                <c:pt idx="1553">
                  <c:v>42112.865949074076</c:v>
                </c:pt>
                <c:pt idx="1554">
                  <c:v>42112.866006944445</c:v>
                </c:pt>
                <c:pt idx="1555">
                  <c:v>42112.866053240738</c:v>
                </c:pt>
                <c:pt idx="1556">
                  <c:v>42112.866111111114</c:v>
                </c:pt>
                <c:pt idx="1557">
                  <c:v>42112.866168981483</c:v>
                </c:pt>
                <c:pt idx="1558">
                  <c:v>42112.866215277776</c:v>
                </c:pt>
                <c:pt idx="1559">
                  <c:v>42112.866273148145</c:v>
                </c:pt>
                <c:pt idx="1560">
                  <c:v>42112.866331018522</c:v>
                </c:pt>
                <c:pt idx="1561">
                  <c:v>42112.866377314815</c:v>
                </c:pt>
                <c:pt idx="1562">
                  <c:v>42112.866435185184</c:v>
                </c:pt>
                <c:pt idx="1563">
                  <c:v>42112.866493055553</c:v>
                </c:pt>
                <c:pt idx="1564">
                  <c:v>42112.866539351853</c:v>
                </c:pt>
                <c:pt idx="1565">
                  <c:v>42112.866597222222</c:v>
                </c:pt>
                <c:pt idx="1566">
                  <c:v>42112.866655092592</c:v>
                </c:pt>
                <c:pt idx="1567">
                  <c:v>42112.866712962961</c:v>
                </c:pt>
                <c:pt idx="1568">
                  <c:v>42112.866759259261</c:v>
                </c:pt>
                <c:pt idx="1569">
                  <c:v>42112.86681712963</c:v>
                </c:pt>
                <c:pt idx="1570">
                  <c:v>42112.866875</c:v>
                </c:pt>
                <c:pt idx="1571">
                  <c:v>42112.8669212963</c:v>
                </c:pt>
                <c:pt idx="1572">
                  <c:v>42112.866979166669</c:v>
                </c:pt>
                <c:pt idx="1573">
                  <c:v>42112.867037037038</c:v>
                </c:pt>
                <c:pt idx="1574">
                  <c:v>42112.867083333331</c:v>
                </c:pt>
                <c:pt idx="1575">
                  <c:v>42112.8671412037</c:v>
                </c:pt>
                <c:pt idx="1576">
                  <c:v>42112.867199074077</c:v>
                </c:pt>
                <c:pt idx="1577">
                  <c:v>42112.867245370369</c:v>
                </c:pt>
                <c:pt idx="1578">
                  <c:v>42112.867303240739</c:v>
                </c:pt>
                <c:pt idx="1579">
                  <c:v>42112.867361111108</c:v>
                </c:pt>
                <c:pt idx="1580">
                  <c:v>42112.867407407408</c:v>
                </c:pt>
                <c:pt idx="1581">
                  <c:v>42112.867465277777</c:v>
                </c:pt>
                <c:pt idx="1582">
                  <c:v>42112.867523148147</c:v>
                </c:pt>
                <c:pt idx="1583">
                  <c:v>42112.867581018516</c:v>
                </c:pt>
                <c:pt idx="1584">
                  <c:v>42112.867627314816</c:v>
                </c:pt>
                <c:pt idx="1585">
                  <c:v>42112.867685185185</c:v>
                </c:pt>
                <c:pt idx="1586">
                  <c:v>42112.867743055554</c:v>
                </c:pt>
                <c:pt idx="1587">
                  <c:v>42112.867789351854</c:v>
                </c:pt>
                <c:pt idx="1588">
                  <c:v>42112.867847222224</c:v>
                </c:pt>
                <c:pt idx="1589">
                  <c:v>42112.867905092593</c:v>
                </c:pt>
                <c:pt idx="1590">
                  <c:v>42112.867951388886</c:v>
                </c:pt>
                <c:pt idx="1591">
                  <c:v>42112.868009259262</c:v>
                </c:pt>
                <c:pt idx="1592">
                  <c:v>42112.868067129632</c:v>
                </c:pt>
                <c:pt idx="1593">
                  <c:v>42112.868113425924</c:v>
                </c:pt>
                <c:pt idx="1594">
                  <c:v>42112.868171296293</c:v>
                </c:pt>
                <c:pt idx="1595">
                  <c:v>42112.86822916667</c:v>
                </c:pt>
                <c:pt idx="1596">
                  <c:v>42112.868275462963</c:v>
                </c:pt>
                <c:pt idx="1597">
                  <c:v>42112.868333333332</c:v>
                </c:pt>
                <c:pt idx="1598">
                  <c:v>42112.868391203701</c:v>
                </c:pt>
                <c:pt idx="1599">
                  <c:v>42112.868449074071</c:v>
                </c:pt>
                <c:pt idx="1600">
                  <c:v>42112.868495370371</c:v>
                </c:pt>
                <c:pt idx="1601">
                  <c:v>42112.86855324074</c:v>
                </c:pt>
                <c:pt idx="1602">
                  <c:v>42112.868611111109</c:v>
                </c:pt>
                <c:pt idx="1603">
                  <c:v>42112.868657407409</c:v>
                </c:pt>
                <c:pt idx="1604">
                  <c:v>42112.868715277778</c:v>
                </c:pt>
                <c:pt idx="1605">
                  <c:v>42112.868773148148</c:v>
                </c:pt>
                <c:pt idx="1606">
                  <c:v>42112.868819444448</c:v>
                </c:pt>
                <c:pt idx="1607">
                  <c:v>42112.868877314817</c:v>
                </c:pt>
                <c:pt idx="1608">
                  <c:v>42112.868935185186</c:v>
                </c:pt>
                <c:pt idx="1609">
                  <c:v>42112.868981481479</c:v>
                </c:pt>
                <c:pt idx="1610">
                  <c:v>42112.869039351855</c:v>
                </c:pt>
                <c:pt idx="1611">
                  <c:v>42112.869097222225</c:v>
                </c:pt>
              </c:numCache>
            </c:numRef>
          </c:xVal>
          <c:yVal>
            <c:numRef>
              <c:f>'[Card test 04-18-2015.xlsx]Card_3 Sun'!$G$2:$G$1613</c:f>
              <c:numCache>
                <c:formatCode>General</c:formatCode>
                <c:ptCount val="1612"/>
                <c:pt idx="0">
                  <c:v>874.68</c:v>
                </c:pt>
                <c:pt idx="1">
                  <c:v>867.99</c:v>
                </c:pt>
                <c:pt idx="2">
                  <c:v>866.73</c:v>
                </c:pt>
                <c:pt idx="3">
                  <c:v>866.28</c:v>
                </c:pt>
                <c:pt idx="4">
                  <c:v>865.96</c:v>
                </c:pt>
                <c:pt idx="5">
                  <c:v>866.09</c:v>
                </c:pt>
                <c:pt idx="6">
                  <c:v>866.09</c:v>
                </c:pt>
                <c:pt idx="7">
                  <c:v>866</c:v>
                </c:pt>
                <c:pt idx="8">
                  <c:v>865.95</c:v>
                </c:pt>
                <c:pt idx="9">
                  <c:v>865.91</c:v>
                </c:pt>
                <c:pt idx="10">
                  <c:v>865.9</c:v>
                </c:pt>
                <c:pt idx="11">
                  <c:v>865.91</c:v>
                </c:pt>
                <c:pt idx="12">
                  <c:v>865.87</c:v>
                </c:pt>
                <c:pt idx="13">
                  <c:v>865.9</c:v>
                </c:pt>
                <c:pt idx="14">
                  <c:v>865.97</c:v>
                </c:pt>
                <c:pt idx="15">
                  <c:v>865.95</c:v>
                </c:pt>
                <c:pt idx="16">
                  <c:v>865.89</c:v>
                </c:pt>
                <c:pt idx="17">
                  <c:v>866.06</c:v>
                </c:pt>
                <c:pt idx="18">
                  <c:v>866.05</c:v>
                </c:pt>
                <c:pt idx="19">
                  <c:v>865.97</c:v>
                </c:pt>
                <c:pt idx="20">
                  <c:v>866.1</c:v>
                </c:pt>
                <c:pt idx="21">
                  <c:v>866.13</c:v>
                </c:pt>
                <c:pt idx="22">
                  <c:v>866.16</c:v>
                </c:pt>
                <c:pt idx="23">
                  <c:v>866.2</c:v>
                </c:pt>
                <c:pt idx="24">
                  <c:v>866.15</c:v>
                </c:pt>
                <c:pt idx="25">
                  <c:v>866.17</c:v>
                </c:pt>
                <c:pt idx="26">
                  <c:v>866.15</c:v>
                </c:pt>
                <c:pt idx="27">
                  <c:v>866.18</c:v>
                </c:pt>
                <c:pt idx="28">
                  <c:v>866.19</c:v>
                </c:pt>
                <c:pt idx="29">
                  <c:v>866.22</c:v>
                </c:pt>
                <c:pt idx="30">
                  <c:v>866.18</c:v>
                </c:pt>
                <c:pt idx="31">
                  <c:v>866.17</c:v>
                </c:pt>
                <c:pt idx="32">
                  <c:v>866.18</c:v>
                </c:pt>
                <c:pt idx="33">
                  <c:v>866.17</c:v>
                </c:pt>
                <c:pt idx="34">
                  <c:v>866.2</c:v>
                </c:pt>
                <c:pt idx="35">
                  <c:v>866.24</c:v>
                </c:pt>
                <c:pt idx="36">
                  <c:v>866.22</c:v>
                </c:pt>
                <c:pt idx="37">
                  <c:v>866.17</c:v>
                </c:pt>
                <c:pt idx="38">
                  <c:v>866.18</c:v>
                </c:pt>
                <c:pt idx="39">
                  <c:v>866.2</c:v>
                </c:pt>
                <c:pt idx="40">
                  <c:v>866.19</c:v>
                </c:pt>
                <c:pt idx="41">
                  <c:v>866.22</c:v>
                </c:pt>
                <c:pt idx="42">
                  <c:v>866.22</c:v>
                </c:pt>
                <c:pt idx="43">
                  <c:v>866.24</c:v>
                </c:pt>
                <c:pt idx="44">
                  <c:v>866.22</c:v>
                </c:pt>
                <c:pt idx="45">
                  <c:v>866.23</c:v>
                </c:pt>
                <c:pt idx="46">
                  <c:v>866.24</c:v>
                </c:pt>
                <c:pt idx="47">
                  <c:v>866.2</c:v>
                </c:pt>
                <c:pt idx="48">
                  <c:v>866.16</c:v>
                </c:pt>
                <c:pt idx="49">
                  <c:v>866.17</c:v>
                </c:pt>
                <c:pt idx="50">
                  <c:v>866.22</c:v>
                </c:pt>
                <c:pt idx="51">
                  <c:v>866.2</c:v>
                </c:pt>
                <c:pt idx="52">
                  <c:v>866.23</c:v>
                </c:pt>
                <c:pt idx="53">
                  <c:v>866.22</c:v>
                </c:pt>
                <c:pt idx="54">
                  <c:v>866.19</c:v>
                </c:pt>
                <c:pt idx="55">
                  <c:v>866.24</c:v>
                </c:pt>
                <c:pt idx="56">
                  <c:v>866.23</c:v>
                </c:pt>
                <c:pt idx="57">
                  <c:v>866.23</c:v>
                </c:pt>
                <c:pt idx="58">
                  <c:v>866.26</c:v>
                </c:pt>
                <c:pt idx="59">
                  <c:v>866.29</c:v>
                </c:pt>
                <c:pt idx="60">
                  <c:v>866.27</c:v>
                </c:pt>
                <c:pt idx="61">
                  <c:v>866.3</c:v>
                </c:pt>
                <c:pt idx="62">
                  <c:v>866.26</c:v>
                </c:pt>
                <c:pt idx="63">
                  <c:v>866.24</c:v>
                </c:pt>
                <c:pt idx="64">
                  <c:v>866.24</c:v>
                </c:pt>
                <c:pt idx="65">
                  <c:v>866.24</c:v>
                </c:pt>
                <c:pt idx="66">
                  <c:v>866.25</c:v>
                </c:pt>
                <c:pt idx="67">
                  <c:v>866.24</c:v>
                </c:pt>
                <c:pt idx="68">
                  <c:v>866.18</c:v>
                </c:pt>
                <c:pt idx="69">
                  <c:v>866.17</c:v>
                </c:pt>
                <c:pt idx="70">
                  <c:v>866.13</c:v>
                </c:pt>
                <c:pt idx="71">
                  <c:v>866.16</c:v>
                </c:pt>
                <c:pt idx="72">
                  <c:v>866.13</c:v>
                </c:pt>
                <c:pt idx="73">
                  <c:v>866.14</c:v>
                </c:pt>
                <c:pt idx="74">
                  <c:v>866.16</c:v>
                </c:pt>
                <c:pt idx="75">
                  <c:v>866.13</c:v>
                </c:pt>
                <c:pt idx="76">
                  <c:v>866.18</c:v>
                </c:pt>
                <c:pt idx="77">
                  <c:v>866.18</c:v>
                </c:pt>
                <c:pt idx="78">
                  <c:v>866.14</c:v>
                </c:pt>
                <c:pt idx="79">
                  <c:v>866.05</c:v>
                </c:pt>
                <c:pt idx="80">
                  <c:v>866.05</c:v>
                </c:pt>
                <c:pt idx="81">
                  <c:v>866.04</c:v>
                </c:pt>
                <c:pt idx="82">
                  <c:v>866.08</c:v>
                </c:pt>
                <c:pt idx="83">
                  <c:v>866.02</c:v>
                </c:pt>
                <c:pt idx="84">
                  <c:v>866.08</c:v>
                </c:pt>
                <c:pt idx="85">
                  <c:v>866.13</c:v>
                </c:pt>
                <c:pt idx="86">
                  <c:v>866.2</c:v>
                </c:pt>
                <c:pt idx="87">
                  <c:v>866.22</c:v>
                </c:pt>
                <c:pt idx="88">
                  <c:v>866.17</c:v>
                </c:pt>
                <c:pt idx="89">
                  <c:v>866.18</c:v>
                </c:pt>
                <c:pt idx="90">
                  <c:v>866.16</c:v>
                </c:pt>
                <c:pt idx="91">
                  <c:v>866.17</c:v>
                </c:pt>
                <c:pt idx="92">
                  <c:v>866.21</c:v>
                </c:pt>
                <c:pt idx="93">
                  <c:v>866.22</c:v>
                </c:pt>
                <c:pt idx="94">
                  <c:v>866.21</c:v>
                </c:pt>
                <c:pt idx="95">
                  <c:v>866.17</c:v>
                </c:pt>
                <c:pt idx="96">
                  <c:v>866.2</c:v>
                </c:pt>
                <c:pt idx="97">
                  <c:v>866.23</c:v>
                </c:pt>
                <c:pt idx="98">
                  <c:v>866.25</c:v>
                </c:pt>
                <c:pt idx="99">
                  <c:v>866.18</c:v>
                </c:pt>
                <c:pt idx="100">
                  <c:v>866.12</c:v>
                </c:pt>
                <c:pt idx="101">
                  <c:v>866.19</c:v>
                </c:pt>
                <c:pt idx="102">
                  <c:v>866.27</c:v>
                </c:pt>
                <c:pt idx="103">
                  <c:v>866.2</c:v>
                </c:pt>
                <c:pt idx="104">
                  <c:v>866.18</c:v>
                </c:pt>
                <c:pt idx="105">
                  <c:v>866.07</c:v>
                </c:pt>
                <c:pt idx="106">
                  <c:v>866.05</c:v>
                </c:pt>
                <c:pt idx="107">
                  <c:v>866.09</c:v>
                </c:pt>
                <c:pt idx="108">
                  <c:v>866.08</c:v>
                </c:pt>
                <c:pt idx="109">
                  <c:v>866.02</c:v>
                </c:pt>
                <c:pt idx="110">
                  <c:v>865.98</c:v>
                </c:pt>
                <c:pt idx="111">
                  <c:v>865.98</c:v>
                </c:pt>
                <c:pt idx="112">
                  <c:v>866.05</c:v>
                </c:pt>
                <c:pt idx="113">
                  <c:v>866.07</c:v>
                </c:pt>
                <c:pt idx="114">
                  <c:v>866.14</c:v>
                </c:pt>
                <c:pt idx="115">
                  <c:v>866.13</c:v>
                </c:pt>
                <c:pt idx="116">
                  <c:v>866.21</c:v>
                </c:pt>
                <c:pt idx="117">
                  <c:v>866.25</c:v>
                </c:pt>
                <c:pt idx="118">
                  <c:v>866.26</c:v>
                </c:pt>
                <c:pt idx="119">
                  <c:v>866.33</c:v>
                </c:pt>
                <c:pt idx="120">
                  <c:v>866.35</c:v>
                </c:pt>
                <c:pt idx="121">
                  <c:v>866.35</c:v>
                </c:pt>
                <c:pt idx="122">
                  <c:v>866.37</c:v>
                </c:pt>
                <c:pt idx="123">
                  <c:v>866.38</c:v>
                </c:pt>
                <c:pt idx="124">
                  <c:v>866.34</c:v>
                </c:pt>
                <c:pt idx="125">
                  <c:v>866.39</c:v>
                </c:pt>
                <c:pt idx="126">
                  <c:v>866.35</c:v>
                </c:pt>
                <c:pt idx="127">
                  <c:v>866.42</c:v>
                </c:pt>
                <c:pt idx="128">
                  <c:v>866.42</c:v>
                </c:pt>
                <c:pt idx="129">
                  <c:v>866.45</c:v>
                </c:pt>
                <c:pt idx="130">
                  <c:v>866.43</c:v>
                </c:pt>
                <c:pt idx="131">
                  <c:v>866.35</c:v>
                </c:pt>
                <c:pt idx="132">
                  <c:v>866.28</c:v>
                </c:pt>
                <c:pt idx="133">
                  <c:v>866.38</c:v>
                </c:pt>
                <c:pt idx="134">
                  <c:v>866.4</c:v>
                </c:pt>
                <c:pt idx="135">
                  <c:v>866.48</c:v>
                </c:pt>
                <c:pt idx="136">
                  <c:v>866.55</c:v>
                </c:pt>
                <c:pt idx="137">
                  <c:v>866.56</c:v>
                </c:pt>
                <c:pt idx="138">
                  <c:v>866.55</c:v>
                </c:pt>
                <c:pt idx="139">
                  <c:v>866.55</c:v>
                </c:pt>
                <c:pt idx="140">
                  <c:v>866.56</c:v>
                </c:pt>
                <c:pt idx="141">
                  <c:v>866.61</c:v>
                </c:pt>
                <c:pt idx="142">
                  <c:v>866.58</c:v>
                </c:pt>
                <c:pt idx="143">
                  <c:v>866.55</c:v>
                </c:pt>
                <c:pt idx="144">
                  <c:v>866.53</c:v>
                </c:pt>
                <c:pt idx="145">
                  <c:v>866.55</c:v>
                </c:pt>
                <c:pt idx="146">
                  <c:v>866.56</c:v>
                </c:pt>
                <c:pt idx="147">
                  <c:v>866.58</c:v>
                </c:pt>
                <c:pt idx="148">
                  <c:v>866.57</c:v>
                </c:pt>
                <c:pt idx="149">
                  <c:v>866.54</c:v>
                </c:pt>
                <c:pt idx="150">
                  <c:v>866.53</c:v>
                </c:pt>
                <c:pt idx="151">
                  <c:v>866.55</c:v>
                </c:pt>
                <c:pt idx="152">
                  <c:v>866.55</c:v>
                </c:pt>
                <c:pt idx="153">
                  <c:v>866.58</c:v>
                </c:pt>
                <c:pt idx="154">
                  <c:v>866.58</c:v>
                </c:pt>
                <c:pt idx="155">
                  <c:v>866.58</c:v>
                </c:pt>
                <c:pt idx="156">
                  <c:v>866.59</c:v>
                </c:pt>
                <c:pt idx="157">
                  <c:v>866.65</c:v>
                </c:pt>
                <c:pt idx="158">
                  <c:v>866.6</c:v>
                </c:pt>
                <c:pt idx="159">
                  <c:v>866.63</c:v>
                </c:pt>
                <c:pt idx="160">
                  <c:v>866.63</c:v>
                </c:pt>
                <c:pt idx="161">
                  <c:v>866.53</c:v>
                </c:pt>
                <c:pt idx="162">
                  <c:v>866.43</c:v>
                </c:pt>
                <c:pt idx="163">
                  <c:v>866.37</c:v>
                </c:pt>
                <c:pt idx="164">
                  <c:v>866.35</c:v>
                </c:pt>
                <c:pt idx="165">
                  <c:v>866.27</c:v>
                </c:pt>
                <c:pt idx="166">
                  <c:v>866.36</c:v>
                </c:pt>
                <c:pt idx="167">
                  <c:v>866.33</c:v>
                </c:pt>
                <c:pt idx="168">
                  <c:v>866.35</c:v>
                </c:pt>
                <c:pt idx="169">
                  <c:v>866.42</c:v>
                </c:pt>
                <c:pt idx="170">
                  <c:v>866.42</c:v>
                </c:pt>
                <c:pt idx="171">
                  <c:v>866.48</c:v>
                </c:pt>
                <c:pt idx="172">
                  <c:v>866.44</c:v>
                </c:pt>
                <c:pt idx="173">
                  <c:v>866.5</c:v>
                </c:pt>
                <c:pt idx="174">
                  <c:v>866.53</c:v>
                </c:pt>
                <c:pt idx="175">
                  <c:v>866.58</c:v>
                </c:pt>
                <c:pt idx="176">
                  <c:v>866.54</c:v>
                </c:pt>
                <c:pt idx="177">
                  <c:v>866.52</c:v>
                </c:pt>
                <c:pt idx="178">
                  <c:v>866.47</c:v>
                </c:pt>
                <c:pt idx="179">
                  <c:v>866.51</c:v>
                </c:pt>
                <c:pt idx="180">
                  <c:v>866.51</c:v>
                </c:pt>
                <c:pt idx="181">
                  <c:v>866.58</c:v>
                </c:pt>
                <c:pt idx="182">
                  <c:v>866.56</c:v>
                </c:pt>
                <c:pt idx="183">
                  <c:v>866.57</c:v>
                </c:pt>
                <c:pt idx="184">
                  <c:v>866.57</c:v>
                </c:pt>
                <c:pt idx="185">
                  <c:v>866.6</c:v>
                </c:pt>
                <c:pt idx="186">
                  <c:v>866.57</c:v>
                </c:pt>
                <c:pt idx="187">
                  <c:v>866.51</c:v>
                </c:pt>
                <c:pt idx="188">
                  <c:v>866.43</c:v>
                </c:pt>
                <c:pt idx="189">
                  <c:v>866.34</c:v>
                </c:pt>
                <c:pt idx="190">
                  <c:v>866.47</c:v>
                </c:pt>
                <c:pt idx="191">
                  <c:v>866.48</c:v>
                </c:pt>
                <c:pt idx="192">
                  <c:v>866.32</c:v>
                </c:pt>
                <c:pt idx="193">
                  <c:v>866.31</c:v>
                </c:pt>
                <c:pt idx="194">
                  <c:v>866.3</c:v>
                </c:pt>
                <c:pt idx="195">
                  <c:v>866.38</c:v>
                </c:pt>
                <c:pt idx="196">
                  <c:v>866.38</c:v>
                </c:pt>
                <c:pt idx="197">
                  <c:v>866.4</c:v>
                </c:pt>
                <c:pt idx="198">
                  <c:v>866.48</c:v>
                </c:pt>
                <c:pt idx="199">
                  <c:v>866.46</c:v>
                </c:pt>
                <c:pt idx="200">
                  <c:v>866.48</c:v>
                </c:pt>
                <c:pt idx="201">
                  <c:v>866.36</c:v>
                </c:pt>
                <c:pt idx="202">
                  <c:v>866.21</c:v>
                </c:pt>
                <c:pt idx="203">
                  <c:v>866.1</c:v>
                </c:pt>
                <c:pt idx="204">
                  <c:v>866.14</c:v>
                </c:pt>
                <c:pt idx="205">
                  <c:v>866.16</c:v>
                </c:pt>
                <c:pt idx="206">
                  <c:v>866.13</c:v>
                </c:pt>
                <c:pt idx="207">
                  <c:v>866.16</c:v>
                </c:pt>
                <c:pt idx="208">
                  <c:v>866.24</c:v>
                </c:pt>
                <c:pt idx="209">
                  <c:v>866.27</c:v>
                </c:pt>
                <c:pt idx="210">
                  <c:v>866.18</c:v>
                </c:pt>
                <c:pt idx="211">
                  <c:v>866.19</c:v>
                </c:pt>
                <c:pt idx="212">
                  <c:v>866.27</c:v>
                </c:pt>
                <c:pt idx="213">
                  <c:v>866.3</c:v>
                </c:pt>
                <c:pt idx="214">
                  <c:v>866.37</c:v>
                </c:pt>
                <c:pt idx="215">
                  <c:v>866.32</c:v>
                </c:pt>
                <c:pt idx="216">
                  <c:v>866.25</c:v>
                </c:pt>
                <c:pt idx="217">
                  <c:v>866.33</c:v>
                </c:pt>
                <c:pt idx="218">
                  <c:v>866.22</c:v>
                </c:pt>
                <c:pt idx="219">
                  <c:v>866.14</c:v>
                </c:pt>
                <c:pt idx="220">
                  <c:v>866.09</c:v>
                </c:pt>
                <c:pt idx="221">
                  <c:v>866.11</c:v>
                </c:pt>
                <c:pt idx="222">
                  <c:v>866.03</c:v>
                </c:pt>
                <c:pt idx="223">
                  <c:v>866.06</c:v>
                </c:pt>
                <c:pt idx="224">
                  <c:v>866.05</c:v>
                </c:pt>
                <c:pt idx="225">
                  <c:v>866.1</c:v>
                </c:pt>
                <c:pt idx="226">
                  <c:v>866.07</c:v>
                </c:pt>
                <c:pt idx="227">
                  <c:v>866.03</c:v>
                </c:pt>
                <c:pt idx="228">
                  <c:v>866.1</c:v>
                </c:pt>
                <c:pt idx="229">
                  <c:v>866.08</c:v>
                </c:pt>
                <c:pt idx="230">
                  <c:v>866</c:v>
                </c:pt>
                <c:pt idx="231">
                  <c:v>865.99</c:v>
                </c:pt>
                <c:pt idx="232">
                  <c:v>866.09</c:v>
                </c:pt>
                <c:pt idx="233">
                  <c:v>866.08</c:v>
                </c:pt>
                <c:pt idx="234">
                  <c:v>866.07</c:v>
                </c:pt>
                <c:pt idx="235">
                  <c:v>866.18</c:v>
                </c:pt>
                <c:pt idx="236">
                  <c:v>866.15</c:v>
                </c:pt>
                <c:pt idx="237">
                  <c:v>866.18</c:v>
                </c:pt>
                <c:pt idx="238">
                  <c:v>866.19</c:v>
                </c:pt>
                <c:pt idx="239">
                  <c:v>866.18</c:v>
                </c:pt>
                <c:pt idx="240">
                  <c:v>866.26</c:v>
                </c:pt>
                <c:pt idx="241">
                  <c:v>866.22</c:v>
                </c:pt>
                <c:pt idx="242">
                  <c:v>866.24</c:v>
                </c:pt>
                <c:pt idx="243">
                  <c:v>866.27</c:v>
                </c:pt>
                <c:pt idx="244">
                  <c:v>866.2</c:v>
                </c:pt>
                <c:pt idx="245">
                  <c:v>866.24</c:v>
                </c:pt>
                <c:pt idx="246">
                  <c:v>866.29</c:v>
                </c:pt>
                <c:pt idx="247">
                  <c:v>866.28</c:v>
                </c:pt>
                <c:pt idx="248">
                  <c:v>866.29</c:v>
                </c:pt>
                <c:pt idx="249">
                  <c:v>866.29</c:v>
                </c:pt>
                <c:pt idx="250">
                  <c:v>866.31</c:v>
                </c:pt>
                <c:pt idx="251">
                  <c:v>866.36</c:v>
                </c:pt>
                <c:pt idx="252">
                  <c:v>866.38</c:v>
                </c:pt>
                <c:pt idx="253">
                  <c:v>866.36</c:v>
                </c:pt>
                <c:pt idx="254">
                  <c:v>866.28</c:v>
                </c:pt>
                <c:pt idx="255">
                  <c:v>866.34</c:v>
                </c:pt>
                <c:pt idx="256">
                  <c:v>866.23</c:v>
                </c:pt>
                <c:pt idx="257">
                  <c:v>866.15</c:v>
                </c:pt>
                <c:pt idx="258">
                  <c:v>866.18</c:v>
                </c:pt>
                <c:pt idx="259">
                  <c:v>866.16</c:v>
                </c:pt>
                <c:pt idx="260">
                  <c:v>866.18</c:v>
                </c:pt>
                <c:pt idx="261">
                  <c:v>866.25</c:v>
                </c:pt>
                <c:pt idx="262">
                  <c:v>866.32</c:v>
                </c:pt>
                <c:pt idx="263">
                  <c:v>866.31</c:v>
                </c:pt>
                <c:pt idx="264">
                  <c:v>866.3</c:v>
                </c:pt>
                <c:pt idx="265">
                  <c:v>866.25</c:v>
                </c:pt>
                <c:pt idx="266">
                  <c:v>866.18</c:v>
                </c:pt>
                <c:pt idx="267">
                  <c:v>866.19</c:v>
                </c:pt>
                <c:pt idx="268">
                  <c:v>866.2</c:v>
                </c:pt>
                <c:pt idx="269">
                  <c:v>866.26</c:v>
                </c:pt>
                <c:pt idx="270">
                  <c:v>866.18</c:v>
                </c:pt>
                <c:pt idx="271">
                  <c:v>866.15</c:v>
                </c:pt>
                <c:pt idx="272">
                  <c:v>866.23</c:v>
                </c:pt>
                <c:pt idx="273">
                  <c:v>866.27</c:v>
                </c:pt>
                <c:pt idx="274">
                  <c:v>866.27</c:v>
                </c:pt>
                <c:pt idx="275">
                  <c:v>866.3</c:v>
                </c:pt>
                <c:pt idx="276">
                  <c:v>866.31</c:v>
                </c:pt>
                <c:pt idx="277">
                  <c:v>866.27</c:v>
                </c:pt>
                <c:pt idx="278">
                  <c:v>866.25</c:v>
                </c:pt>
                <c:pt idx="279">
                  <c:v>866.26</c:v>
                </c:pt>
                <c:pt idx="280">
                  <c:v>866.22</c:v>
                </c:pt>
                <c:pt idx="281">
                  <c:v>866.24</c:v>
                </c:pt>
                <c:pt idx="282">
                  <c:v>866.26</c:v>
                </c:pt>
                <c:pt idx="283">
                  <c:v>866.33</c:v>
                </c:pt>
                <c:pt idx="284">
                  <c:v>866.36</c:v>
                </c:pt>
                <c:pt idx="285">
                  <c:v>866.41</c:v>
                </c:pt>
                <c:pt idx="286">
                  <c:v>866.34</c:v>
                </c:pt>
                <c:pt idx="287">
                  <c:v>866.33</c:v>
                </c:pt>
                <c:pt idx="288">
                  <c:v>866.24</c:v>
                </c:pt>
                <c:pt idx="289">
                  <c:v>866.16</c:v>
                </c:pt>
                <c:pt idx="290">
                  <c:v>866.19</c:v>
                </c:pt>
                <c:pt idx="291">
                  <c:v>866.13</c:v>
                </c:pt>
                <c:pt idx="292">
                  <c:v>866.14</c:v>
                </c:pt>
                <c:pt idx="293">
                  <c:v>866.16</c:v>
                </c:pt>
                <c:pt idx="294">
                  <c:v>866.17</c:v>
                </c:pt>
                <c:pt idx="295">
                  <c:v>866.22</c:v>
                </c:pt>
                <c:pt idx="296">
                  <c:v>866.18</c:v>
                </c:pt>
                <c:pt idx="297">
                  <c:v>866.12</c:v>
                </c:pt>
                <c:pt idx="298">
                  <c:v>866.18</c:v>
                </c:pt>
                <c:pt idx="299">
                  <c:v>866.23</c:v>
                </c:pt>
                <c:pt idx="300">
                  <c:v>866.12</c:v>
                </c:pt>
                <c:pt idx="301">
                  <c:v>866.13</c:v>
                </c:pt>
                <c:pt idx="302">
                  <c:v>866.07</c:v>
                </c:pt>
                <c:pt idx="303">
                  <c:v>865.99</c:v>
                </c:pt>
                <c:pt idx="304">
                  <c:v>866.01</c:v>
                </c:pt>
                <c:pt idx="305">
                  <c:v>866</c:v>
                </c:pt>
                <c:pt idx="306">
                  <c:v>865.97</c:v>
                </c:pt>
                <c:pt idx="307">
                  <c:v>866</c:v>
                </c:pt>
                <c:pt idx="308">
                  <c:v>866.02</c:v>
                </c:pt>
                <c:pt idx="309">
                  <c:v>866.03</c:v>
                </c:pt>
                <c:pt idx="310">
                  <c:v>866.16</c:v>
                </c:pt>
                <c:pt idx="311">
                  <c:v>866.13</c:v>
                </c:pt>
                <c:pt idx="312">
                  <c:v>866.2</c:v>
                </c:pt>
                <c:pt idx="313">
                  <c:v>866.19</c:v>
                </c:pt>
                <c:pt idx="314">
                  <c:v>866.07</c:v>
                </c:pt>
                <c:pt idx="315">
                  <c:v>866.08</c:v>
                </c:pt>
                <c:pt idx="316">
                  <c:v>866</c:v>
                </c:pt>
                <c:pt idx="317">
                  <c:v>865.91</c:v>
                </c:pt>
                <c:pt idx="318">
                  <c:v>865.98</c:v>
                </c:pt>
                <c:pt idx="319">
                  <c:v>865.98</c:v>
                </c:pt>
                <c:pt idx="320">
                  <c:v>866.02</c:v>
                </c:pt>
                <c:pt idx="321">
                  <c:v>866.04</c:v>
                </c:pt>
                <c:pt idx="322">
                  <c:v>866.07</c:v>
                </c:pt>
                <c:pt idx="323">
                  <c:v>865.96</c:v>
                </c:pt>
                <c:pt idx="324">
                  <c:v>865.89</c:v>
                </c:pt>
                <c:pt idx="325">
                  <c:v>865.9</c:v>
                </c:pt>
                <c:pt idx="326">
                  <c:v>865.85</c:v>
                </c:pt>
                <c:pt idx="327">
                  <c:v>865.88</c:v>
                </c:pt>
                <c:pt idx="328">
                  <c:v>865.87</c:v>
                </c:pt>
                <c:pt idx="329">
                  <c:v>865.88</c:v>
                </c:pt>
                <c:pt idx="330">
                  <c:v>865.88</c:v>
                </c:pt>
                <c:pt idx="331">
                  <c:v>865.87</c:v>
                </c:pt>
                <c:pt idx="332">
                  <c:v>865.84</c:v>
                </c:pt>
                <c:pt idx="333">
                  <c:v>865.84</c:v>
                </c:pt>
                <c:pt idx="334">
                  <c:v>865.82</c:v>
                </c:pt>
                <c:pt idx="335">
                  <c:v>865.79</c:v>
                </c:pt>
                <c:pt idx="336">
                  <c:v>865.81</c:v>
                </c:pt>
                <c:pt idx="337">
                  <c:v>865.92</c:v>
                </c:pt>
                <c:pt idx="338">
                  <c:v>865.95</c:v>
                </c:pt>
                <c:pt idx="339">
                  <c:v>865.98</c:v>
                </c:pt>
                <c:pt idx="340">
                  <c:v>866.12</c:v>
                </c:pt>
                <c:pt idx="341">
                  <c:v>866.13</c:v>
                </c:pt>
                <c:pt idx="342">
                  <c:v>866.14</c:v>
                </c:pt>
                <c:pt idx="343">
                  <c:v>866.08</c:v>
                </c:pt>
                <c:pt idx="344">
                  <c:v>866.03</c:v>
                </c:pt>
                <c:pt idx="345">
                  <c:v>865.96</c:v>
                </c:pt>
                <c:pt idx="346">
                  <c:v>865.93</c:v>
                </c:pt>
                <c:pt idx="347">
                  <c:v>865.88</c:v>
                </c:pt>
                <c:pt idx="348">
                  <c:v>865.85</c:v>
                </c:pt>
                <c:pt idx="349">
                  <c:v>865.87</c:v>
                </c:pt>
                <c:pt idx="350">
                  <c:v>865.87</c:v>
                </c:pt>
                <c:pt idx="351">
                  <c:v>865.82</c:v>
                </c:pt>
                <c:pt idx="352">
                  <c:v>865.81</c:v>
                </c:pt>
                <c:pt idx="353">
                  <c:v>865.82</c:v>
                </c:pt>
                <c:pt idx="354">
                  <c:v>865.91</c:v>
                </c:pt>
                <c:pt idx="355">
                  <c:v>865.9</c:v>
                </c:pt>
                <c:pt idx="356">
                  <c:v>865.88</c:v>
                </c:pt>
                <c:pt idx="357">
                  <c:v>865.88</c:v>
                </c:pt>
                <c:pt idx="358">
                  <c:v>865.9</c:v>
                </c:pt>
                <c:pt idx="359">
                  <c:v>865.9</c:v>
                </c:pt>
                <c:pt idx="360">
                  <c:v>865.95</c:v>
                </c:pt>
                <c:pt idx="361">
                  <c:v>865.98</c:v>
                </c:pt>
                <c:pt idx="362">
                  <c:v>865.96</c:v>
                </c:pt>
                <c:pt idx="363">
                  <c:v>865.94</c:v>
                </c:pt>
                <c:pt idx="364">
                  <c:v>865.92</c:v>
                </c:pt>
                <c:pt idx="365">
                  <c:v>865.98</c:v>
                </c:pt>
                <c:pt idx="366">
                  <c:v>866.04</c:v>
                </c:pt>
                <c:pt idx="367">
                  <c:v>866.05</c:v>
                </c:pt>
                <c:pt idx="368">
                  <c:v>866.13</c:v>
                </c:pt>
                <c:pt idx="369">
                  <c:v>866.06</c:v>
                </c:pt>
                <c:pt idx="370">
                  <c:v>866.09</c:v>
                </c:pt>
                <c:pt idx="371">
                  <c:v>866.09</c:v>
                </c:pt>
                <c:pt idx="372">
                  <c:v>866.09</c:v>
                </c:pt>
                <c:pt idx="373">
                  <c:v>866.13</c:v>
                </c:pt>
                <c:pt idx="374">
                  <c:v>866.08</c:v>
                </c:pt>
                <c:pt idx="375">
                  <c:v>866.01</c:v>
                </c:pt>
                <c:pt idx="376">
                  <c:v>866.08</c:v>
                </c:pt>
                <c:pt idx="377">
                  <c:v>866.1</c:v>
                </c:pt>
                <c:pt idx="378">
                  <c:v>866.11</c:v>
                </c:pt>
                <c:pt idx="379">
                  <c:v>866.09</c:v>
                </c:pt>
                <c:pt idx="380">
                  <c:v>866.18</c:v>
                </c:pt>
                <c:pt idx="381">
                  <c:v>866.27</c:v>
                </c:pt>
                <c:pt idx="382">
                  <c:v>866.26</c:v>
                </c:pt>
                <c:pt idx="383">
                  <c:v>866.26</c:v>
                </c:pt>
                <c:pt idx="384">
                  <c:v>866.15</c:v>
                </c:pt>
                <c:pt idx="385">
                  <c:v>866.11</c:v>
                </c:pt>
                <c:pt idx="386">
                  <c:v>866.24</c:v>
                </c:pt>
                <c:pt idx="387">
                  <c:v>866.24</c:v>
                </c:pt>
                <c:pt idx="388">
                  <c:v>866.24</c:v>
                </c:pt>
                <c:pt idx="389">
                  <c:v>866.23</c:v>
                </c:pt>
                <c:pt idx="390">
                  <c:v>866.28</c:v>
                </c:pt>
                <c:pt idx="391">
                  <c:v>866.35</c:v>
                </c:pt>
                <c:pt idx="392">
                  <c:v>866.27</c:v>
                </c:pt>
                <c:pt idx="393">
                  <c:v>866.33</c:v>
                </c:pt>
                <c:pt idx="394">
                  <c:v>866.38</c:v>
                </c:pt>
                <c:pt idx="395">
                  <c:v>866.39</c:v>
                </c:pt>
                <c:pt idx="396">
                  <c:v>866.35</c:v>
                </c:pt>
                <c:pt idx="397">
                  <c:v>866.36</c:v>
                </c:pt>
                <c:pt idx="398">
                  <c:v>866.29</c:v>
                </c:pt>
                <c:pt idx="399">
                  <c:v>866.16</c:v>
                </c:pt>
                <c:pt idx="400">
                  <c:v>866.13</c:v>
                </c:pt>
                <c:pt idx="401">
                  <c:v>866.09</c:v>
                </c:pt>
                <c:pt idx="402">
                  <c:v>866.09</c:v>
                </c:pt>
                <c:pt idx="403">
                  <c:v>866.15</c:v>
                </c:pt>
                <c:pt idx="404">
                  <c:v>866.17</c:v>
                </c:pt>
                <c:pt idx="405">
                  <c:v>866.15</c:v>
                </c:pt>
                <c:pt idx="406">
                  <c:v>866.09</c:v>
                </c:pt>
                <c:pt idx="407">
                  <c:v>866.15</c:v>
                </c:pt>
                <c:pt idx="408">
                  <c:v>866.13</c:v>
                </c:pt>
                <c:pt idx="409">
                  <c:v>866.01</c:v>
                </c:pt>
                <c:pt idx="410">
                  <c:v>866</c:v>
                </c:pt>
                <c:pt idx="411">
                  <c:v>866.06</c:v>
                </c:pt>
                <c:pt idx="412">
                  <c:v>866.03</c:v>
                </c:pt>
                <c:pt idx="413">
                  <c:v>866.01</c:v>
                </c:pt>
                <c:pt idx="414">
                  <c:v>866</c:v>
                </c:pt>
                <c:pt idx="415">
                  <c:v>865.97</c:v>
                </c:pt>
                <c:pt idx="416">
                  <c:v>865.97</c:v>
                </c:pt>
                <c:pt idx="417">
                  <c:v>866.08</c:v>
                </c:pt>
                <c:pt idx="418">
                  <c:v>866.06</c:v>
                </c:pt>
                <c:pt idx="419">
                  <c:v>866.06</c:v>
                </c:pt>
                <c:pt idx="420">
                  <c:v>865.94</c:v>
                </c:pt>
                <c:pt idx="421">
                  <c:v>865.87</c:v>
                </c:pt>
                <c:pt idx="422">
                  <c:v>865.97</c:v>
                </c:pt>
                <c:pt idx="423">
                  <c:v>866.06</c:v>
                </c:pt>
                <c:pt idx="424">
                  <c:v>866.01</c:v>
                </c:pt>
                <c:pt idx="425">
                  <c:v>865.93</c:v>
                </c:pt>
                <c:pt idx="426">
                  <c:v>865.96</c:v>
                </c:pt>
                <c:pt idx="427">
                  <c:v>865.92</c:v>
                </c:pt>
                <c:pt idx="428">
                  <c:v>865.89</c:v>
                </c:pt>
                <c:pt idx="429">
                  <c:v>865.91</c:v>
                </c:pt>
                <c:pt idx="430">
                  <c:v>865.93</c:v>
                </c:pt>
                <c:pt idx="431">
                  <c:v>865.89</c:v>
                </c:pt>
                <c:pt idx="432">
                  <c:v>865.9</c:v>
                </c:pt>
                <c:pt idx="433">
                  <c:v>865.84</c:v>
                </c:pt>
                <c:pt idx="434">
                  <c:v>865.81</c:v>
                </c:pt>
                <c:pt idx="435">
                  <c:v>865.81</c:v>
                </c:pt>
                <c:pt idx="436">
                  <c:v>865.78</c:v>
                </c:pt>
                <c:pt idx="437">
                  <c:v>865.77</c:v>
                </c:pt>
                <c:pt idx="438">
                  <c:v>865.83</c:v>
                </c:pt>
                <c:pt idx="439">
                  <c:v>865.85</c:v>
                </c:pt>
                <c:pt idx="440">
                  <c:v>865.9</c:v>
                </c:pt>
                <c:pt idx="441">
                  <c:v>865.93</c:v>
                </c:pt>
                <c:pt idx="442">
                  <c:v>865.94</c:v>
                </c:pt>
                <c:pt idx="443">
                  <c:v>865.93</c:v>
                </c:pt>
                <c:pt idx="444">
                  <c:v>865.94</c:v>
                </c:pt>
                <c:pt idx="445">
                  <c:v>865.98</c:v>
                </c:pt>
                <c:pt idx="446">
                  <c:v>865.93</c:v>
                </c:pt>
                <c:pt idx="447">
                  <c:v>865.89</c:v>
                </c:pt>
                <c:pt idx="448">
                  <c:v>865.86</c:v>
                </c:pt>
                <c:pt idx="449">
                  <c:v>865.91</c:v>
                </c:pt>
                <c:pt idx="450">
                  <c:v>865.83</c:v>
                </c:pt>
                <c:pt idx="451">
                  <c:v>865.85</c:v>
                </c:pt>
                <c:pt idx="452">
                  <c:v>865.88</c:v>
                </c:pt>
                <c:pt idx="453">
                  <c:v>865.79</c:v>
                </c:pt>
                <c:pt idx="454">
                  <c:v>865.89</c:v>
                </c:pt>
                <c:pt idx="455">
                  <c:v>865.99</c:v>
                </c:pt>
                <c:pt idx="456">
                  <c:v>866.03</c:v>
                </c:pt>
                <c:pt idx="457">
                  <c:v>866.16</c:v>
                </c:pt>
                <c:pt idx="458">
                  <c:v>866.17</c:v>
                </c:pt>
                <c:pt idx="459">
                  <c:v>866.11</c:v>
                </c:pt>
                <c:pt idx="460">
                  <c:v>866.22</c:v>
                </c:pt>
                <c:pt idx="461">
                  <c:v>866.24</c:v>
                </c:pt>
                <c:pt idx="462">
                  <c:v>866.17</c:v>
                </c:pt>
                <c:pt idx="463">
                  <c:v>865.97</c:v>
                </c:pt>
                <c:pt idx="464">
                  <c:v>866.01</c:v>
                </c:pt>
                <c:pt idx="465">
                  <c:v>866.08</c:v>
                </c:pt>
                <c:pt idx="466">
                  <c:v>866.14</c:v>
                </c:pt>
                <c:pt idx="467">
                  <c:v>866.17</c:v>
                </c:pt>
                <c:pt idx="468">
                  <c:v>866.17</c:v>
                </c:pt>
                <c:pt idx="469">
                  <c:v>866.21</c:v>
                </c:pt>
                <c:pt idx="470">
                  <c:v>866.19</c:v>
                </c:pt>
                <c:pt idx="471">
                  <c:v>866.06</c:v>
                </c:pt>
                <c:pt idx="472">
                  <c:v>866.12</c:v>
                </c:pt>
                <c:pt idx="473">
                  <c:v>866.18</c:v>
                </c:pt>
                <c:pt idx="474">
                  <c:v>866.25</c:v>
                </c:pt>
                <c:pt idx="475">
                  <c:v>866.28</c:v>
                </c:pt>
                <c:pt idx="476">
                  <c:v>866.24</c:v>
                </c:pt>
                <c:pt idx="477">
                  <c:v>866.28</c:v>
                </c:pt>
                <c:pt idx="478">
                  <c:v>866.32</c:v>
                </c:pt>
                <c:pt idx="479">
                  <c:v>866.28</c:v>
                </c:pt>
                <c:pt idx="480">
                  <c:v>866.22</c:v>
                </c:pt>
                <c:pt idx="481">
                  <c:v>866.26</c:v>
                </c:pt>
                <c:pt idx="482">
                  <c:v>866.27</c:v>
                </c:pt>
                <c:pt idx="483">
                  <c:v>866.21</c:v>
                </c:pt>
                <c:pt idx="484">
                  <c:v>866.28</c:v>
                </c:pt>
                <c:pt idx="485">
                  <c:v>866.24</c:v>
                </c:pt>
                <c:pt idx="486">
                  <c:v>866.22</c:v>
                </c:pt>
                <c:pt idx="487">
                  <c:v>866.23</c:v>
                </c:pt>
                <c:pt idx="488">
                  <c:v>866.26</c:v>
                </c:pt>
                <c:pt idx="489">
                  <c:v>866.29</c:v>
                </c:pt>
                <c:pt idx="490">
                  <c:v>866.31</c:v>
                </c:pt>
                <c:pt idx="491">
                  <c:v>866.3</c:v>
                </c:pt>
                <c:pt idx="492">
                  <c:v>866.34</c:v>
                </c:pt>
                <c:pt idx="493">
                  <c:v>866.29</c:v>
                </c:pt>
                <c:pt idx="494">
                  <c:v>866.34</c:v>
                </c:pt>
                <c:pt idx="495">
                  <c:v>866.4</c:v>
                </c:pt>
                <c:pt idx="496">
                  <c:v>866.4</c:v>
                </c:pt>
                <c:pt idx="497">
                  <c:v>866.41</c:v>
                </c:pt>
                <c:pt idx="498">
                  <c:v>866.41</c:v>
                </c:pt>
                <c:pt idx="499">
                  <c:v>866.38</c:v>
                </c:pt>
                <c:pt idx="500">
                  <c:v>866.36</c:v>
                </c:pt>
                <c:pt idx="501">
                  <c:v>866.37</c:v>
                </c:pt>
                <c:pt idx="502">
                  <c:v>866.36</c:v>
                </c:pt>
                <c:pt idx="503">
                  <c:v>866.38</c:v>
                </c:pt>
                <c:pt idx="504">
                  <c:v>866.36</c:v>
                </c:pt>
                <c:pt idx="505">
                  <c:v>866.35</c:v>
                </c:pt>
                <c:pt idx="506">
                  <c:v>866.34</c:v>
                </c:pt>
                <c:pt idx="507">
                  <c:v>866.33</c:v>
                </c:pt>
                <c:pt idx="508">
                  <c:v>866.33</c:v>
                </c:pt>
                <c:pt idx="509">
                  <c:v>866.31</c:v>
                </c:pt>
                <c:pt idx="510">
                  <c:v>866.28</c:v>
                </c:pt>
                <c:pt idx="511">
                  <c:v>866.31</c:v>
                </c:pt>
                <c:pt idx="512">
                  <c:v>866.29</c:v>
                </c:pt>
                <c:pt idx="513">
                  <c:v>866.25</c:v>
                </c:pt>
                <c:pt idx="514">
                  <c:v>866.23</c:v>
                </c:pt>
                <c:pt idx="515">
                  <c:v>866.17</c:v>
                </c:pt>
                <c:pt idx="516">
                  <c:v>866.21</c:v>
                </c:pt>
                <c:pt idx="517">
                  <c:v>866.13</c:v>
                </c:pt>
                <c:pt idx="518">
                  <c:v>866.13</c:v>
                </c:pt>
                <c:pt idx="519">
                  <c:v>866.18</c:v>
                </c:pt>
                <c:pt idx="520">
                  <c:v>866.19</c:v>
                </c:pt>
                <c:pt idx="521">
                  <c:v>866.15</c:v>
                </c:pt>
                <c:pt idx="522">
                  <c:v>866.16</c:v>
                </c:pt>
                <c:pt idx="523">
                  <c:v>866.19</c:v>
                </c:pt>
                <c:pt idx="524">
                  <c:v>866.25</c:v>
                </c:pt>
                <c:pt idx="525">
                  <c:v>866.25</c:v>
                </c:pt>
                <c:pt idx="526">
                  <c:v>866.27</c:v>
                </c:pt>
                <c:pt idx="527">
                  <c:v>866.22</c:v>
                </c:pt>
                <c:pt idx="528">
                  <c:v>866.14</c:v>
                </c:pt>
                <c:pt idx="529">
                  <c:v>866.16</c:v>
                </c:pt>
                <c:pt idx="530">
                  <c:v>866.14</c:v>
                </c:pt>
                <c:pt idx="531">
                  <c:v>866.17</c:v>
                </c:pt>
                <c:pt idx="532">
                  <c:v>866.22</c:v>
                </c:pt>
                <c:pt idx="533">
                  <c:v>866.27</c:v>
                </c:pt>
                <c:pt idx="534">
                  <c:v>866.26</c:v>
                </c:pt>
                <c:pt idx="535">
                  <c:v>866.21</c:v>
                </c:pt>
                <c:pt idx="536">
                  <c:v>866.22</c:v>
                </c:pt>
                <c:pt idx="537">
                  <c:v>866.11</c:v>
                </c:pt>
                <c:pt idx="538">
                  <c:v>866.14</c:v>
                </c:pt>
                <c:pt idx="539">
                  <c:v>866.14</c:v>
                </c:pt>
                <c:pt idx="540">
                  <c:v>866.13</c:v>
                </c:pt>
                <c:pt idx="541">
                  <c:v>866.17</c:v>
                </c:pt>
                <c:pt idx="542">
                  <c:v>866.25</c:v>
                </c:pt>
                <c:pt idx="543">
                  <c:v>866.24</c:v>
                </c:pt>
                <c:pt idx="544">
                  <c:v>866.28</c:v>
                </c:pt>
                <c:pt idx="545">
                  <c:v>866.26</c:v>
                </c:pt>
                <c:pt idx="546">
                  <c:v>866.29</c:v>
                </c:pt>
                <c:pt idx="547">
                  <c:v>866.3</c:v>
                </c:pt>
                <c:pt idx="548">
                  <c:v>866.31</c:v>
                </c:pt>
                <c:pt idx="549">
                  <c:v>866.29</c:v>
                </c:pt>
                <c:pt idx="550">
                  <c:v>866.28</c:v>
                </c:pt>
                <c:pt idx="551">
                  <c:v>866.28</c:v>
                </c:pt>
                <c:pt idx="552">
                  <c:v>866.29</c:v>
                </c:pt>
                <c:pt idx="553">
                  <c:v>866.27</c:v>
                </c:pt>
                <c:pt idx="554">
                  <c:v>866.3</c:v>
                </c:pt>
                <c:pt idx="555">
                  <c:v>866.32</c:v>
                </c:pt>
                <c:pt idx="556">
                  <c:v>866.26</c:v>
                </c:pt>
                <c:pt idx="557">
                  <c:v>866.22</c:v>
                </c:pt>
                <c:pt idx="558">
                  <c:v>866.23</c:v>
                </c:pt>
                <c:pt idx="559">
                  <c:v>866.24</c:v>
                </c:pt>
                <c:pt idx="560">
                  <c:v>866.26</c:v>
                </c:pt>
                <c:pt idx="561">
                  <c:v>866.27</c:v>
                </c:pt>
                <c:pt idx="562">
                  <c:v>866.28</c:v>
                </c:pt>
                <c:pt idx="563">
                  <c:v>866.26</c:v>
                </c:pt>
                <c:pt idx="564">
                  <c:v>866.16</c:v>
                </c:pt>
                <c:pt idx="565">
                  <c:v>866.25</c:v>
                </c:pt>
                <c:pt idx="566">
                  <c:v>866.24</c:v>
                </c:pt>
                <c:pt idx="567">
                  <c:v>866.24</c:v>
                </c:pt>
                <c:pt idx="568">
                  <c:v>866.22</c:v>
                </c:pt>
                <c:pt idx="569">
                  <c:v>866.24</c:v>
                </c:pt>
                <c:pt idx="570">
                  <c:v>866.14</c:v>
                </c:pt>
                <c:pt idx="571">
                  <c:v>866.1</c:v>
                </c:pt>
                <c:pt idx="572">
                  <c:v>866.05</c:v>
                </c:pt>
                <c:pt idx="573">
                  <c:v>866.02</c:v>
                </c:pt>
                <c:pt idx="574">
                  <c:v>866.08</c:v>
                </c:pt>
                <c:pt idx="575">
                  <c:v>866.1</c:v>
                </c:pt>
                <c:pt idx="576">
                  <c:v>866.06</c:v>
                </c:pt>
                <c:pt idx="577">
                  <c:v>866.06</c:v>
                </c:pt>
                <c:pt idx="578">
                  <c:v>866.06</c:v>
                </c:pt>
                <c:pt idx="579">
                  <c:v>866.04</c:v>
                </c:pt>
                <c:pt idx="580">
                  <c:v>866.04</c:v>
                </c:pt>
                <c:pt idx="581">
                  <c:v>866.02</c:v>
                </c:pt>
                <c:pt idx="582">
                  <c:v>865.96</c:v>
                </c:pt>
                <c:pt idx="583">
                  <c:v>865.94</c:v>
                </c:pt>
                <c:pt idx="584">
                  <c:v>865.91</c:v>
                </c:pt>
                <c:pt idx="585">
                  <c:v>865.83</c:v>
                </c:pt>
                <c:pt idx="586">
                  <c:v>865.86</c:v>
                </c:pt>
                <c:pt idx="587">
                  <c:v>865.9</c:v>
                </c:pt>
                <c:pt idx="588">
                  <c:v>865.93</c:v>
                </c:pt>
                <c:pt idx="589">
                  <c:v>865.98</c:v>
                </c:pt>
                <c:pt idx="590">
                  <c:v>866.06</c:v>
                </c:pt>
                <c:pt idx="591">
                  <c:v>866.09</c:v>
                </c:pt>
                <c:pt idx="592">
                  <c:v>866.08</c:v>
                </c:pt>
                <c:pt idx="593">
                  <c:v>866.12</c:v>
                </c:pt>
                <c:pt idx="594">
                  <c:v>866.14</c:v>
                </c:pt>
                <c:pt idx="595">
                  <c:v>866.15</c:v>
                </c:pt>
                <c:pt idx="596">
                  <c:v>866.12</c:v>
                </c:pt>
                <c:pt idx="597">
                  <c:v>866.11</c:v>
                </c:pt>
                <c:pt idx="598">
                  <c:v>866.08</c:v>
                </c:pt>
                <c:pt idx="599">
                  <c:v>866.12</c:v>
                </c:pt>
                <c:pt idx="600">
                  <c:v>866.2</c:v>
                </c:pt>
                <c:pt idx="601">
                  <c:v>866.18</c:v>
                </c:pt>
                <c:pt idx="602">
                  <c:v>866.08</c:v>
                </c:pt>
                <c:pt idx="603">
                  <c:v>866.05</c:v>
                </c:pt>
                <c:pt idx="604">
                  <c:v>865.98</c:v>
                </c:pt>
                <c:pt idx="605">
                  <c:v>865.94</c:v>
                </c:pt>
                <c:pt idx="606">
                  <c:v>865.87</c:v>
                </c:pt>
                <c:pt idx="607">
                  <c:v>865.81</c:v>
                </c:pt>
                <c:pt idx="608">
                  <c:v>865.82</c:v>
                </c:pt>
                <c:pt idx="609">
                  <c:v>865.7</c:v>
                </c:pt>
                <c:pt idx="610">
                  <c:v>865.69</c:v>
                </c:pt>
                <c:pt idx="611">
                  <c:v>865.68</c:v>
                </c:pt>
                <c:pt idx="612">
                  <c:v>865.79</c:v>
                </c:pt>
                <c:pt idx="613">
                  <c:v>865.87</c:v>
                </c:pt>
                <c:pt idx="614">
                  <c:v>865.99</c:v>
                </c:pt>
                <c:pt idx="615">
                  <c:v>865.96</c:v>
                </c:pt>
                <c:pt idx="616">
                  <c:v>865.96</c:v>
                </c:pt>
                <c:pt idx="617">
                  <c:v>865.89</c:v>
                </c:pt>
                <c:pt idx="618">
                  <c:v>865.8</c:v>
                </c:pt>
                <c:pt idx="619">
                  <c:v>865.7</c:v>
                </c:pt>
                <c:pt idx="620">
                  <c:v>865.74</c:v>
                </c:pt>
                <c:pt idx="621">
                  <c:v>865.67</c:v>
                </c:pt>
                <c:pt idx="622">
                  <c:v>865.68</c:v>
                </c:pt>
                <c:pt idx="623">
                  <c:v>865.79</c:v>
                </c:pt>
                <c:pt idx="624">
                  <c:v>865.87</c:v>
                </c:pt>
                <c:pt idx="625">
                  <c:v>865.91</c:v>
                </c:pt>
                <c:pt idx="626">
                  <c:v>865.95</c:v>
                </c:pt>
                <c:pt idx="627">
                  <c:v>865.96</c:v>
                </c:pt>
                <c:pt idx="628">
                  <c:v>865.95</c:v>
                </c:pt>
                <c:pt idx="629">
                  <c:v>865.94</c:v>
                </c:pt>
                <c:pt idx="630">
                  <c:v>865.88</c:v>
                </c:pt>
                <c:pt idx="631">
                  <c:v>865.87</c:v>
                </c:pt>
                <c:pt idx="632">
                  <c:v>865.87</c:v>
                </c:pt>
                <c:pt idx="633">
                  <c:v>865.88</c:v>
                </c:pt>
                <c:pt idx="634">
                  <c:v>865.88</c:v>
                </c:pt>
                <c:pt idx="635">
                  <c:v>865.91</c:v>
                </c:pt>
                <c:pt idx="636">
                  <c:v>865.9</c:v>
                </c:pt>
                <c:pt idx="637">
                  <c:v>865.92</c:v>
                </c:pt>
                <c:pt idx="638">
                  <c:v>865.96</c:v>
                </c:pt>
                <c:pt idx="639">
                  <c:v>866.02</c:v>
                </c:pt>
                <c:pt idx="640">
                  <c:v>866.06</c:v>
                </c:pt>
                <c:pt idx="641">
                  <c:v>866.07</c:v>
                </c:pt>
                <c:pt idx="642">
                  <c:v>866.02</c:v>
                </c:pt>
                <c:pt idx="643">
                  <c:v>866.07</c:v>
                </c:pt>
                <c:pt idx="644">
                  <c:v>866.06</c:v>
                </c:pt>
                <c:pt idx="645">
                  <c:v>866.04</c:v>
                </c:pt>
                <c:pt idx="646">
                  <c:v>866.07</c:v>
                </c:pt>
                <c:pt idx="647">
                  <c:v>866.05</c:v>
                </c:pt>
                <c:pt idx="648">
                  <c:v>866.02</c:v>
                </c:pt>
                <c:pt idx="649">
                  <c:v>866.07</c:v>
                </c:pt>
                <c:pt idx="650">
                  <c:v>865.99</c:v>
                </c:pt>
                <c:pt idx="651">
                  <c:v>865.95</c:v>
                </c:pt>
                <c:pt idx="652">
                  <c:v>866</c:v>
                </c:pt>
                <c:pt idx="653">
                  <c:v>866.05</c:v>
                </c:pt>
                <c:pt idx="654">
                  <c:v>865.98</c:v>
                </c:pt>
                <c:pt idx="655">
                  <c:v>866.09</c:v>
                </c:pt>
                <c:pt idx="656">
                  <c:v>866.05</c:v>
                </c:pt>
                <c:pt idx="657">
                  <c:v>866.05</c:v>
                </c:pt>
                <c:pt idx="658">
                  <c:v>866.06</c:v>
                </c:pt>
                <c:pt idx="659">
                  <c:v>866.04</c:v>
                </c:pt>
                <c:pt idx="660">
                  <c:v>866.01</c:v>
                </c:pt>
                <c:pt idx="661">
                  <c:v>865.96</c:v>
                </c:pt>
                <c:pt idx="662">
                  <c:v>865.94</c:v>
                </c:pt>
                <c:pt idx="663">
                  <c:v>865.98</c:v>
                </c:pt>
                <c:pt idx="664">
                  <c:v>866.05</c:v>
                </c:pt>
                <c:pt idx="665">
                  <c:v>866.09</c:v>
                </c:pt>
                <c:pt idx="666">
                  <c:v>866.05</c:v>
                </c:pt>
                <c:pt idx="667">
                  <c:v>866.07</c:v>
                </c:pt>
                <c:pt idx="668">
                  <c:v>866.03</c:v>
                </c:pt>
                <c:pt idx="669">
                  <c:v>866.01</c:v>
                </c:pt>
                <c:pt idx="670">
                  <c:v>865.99</c:v>
                </c:pt>
                <c:pt idx="671">
                  <c:v>866.01</c:v>
                </c:pt>
                <c:pt idx="672">
                  <c:v>866.04</c:v>
                </c:pt>
                <c:pt idx="673">
                  <c:v>866</c:v>
                </c:pt>
                <c:pt idx="674">
                  <c:v>865.98</c:v>
                </c:pt>
                <c:pt idx="675">
                  <c:v>866.03</c:v>
                </c:pt>
                <c:pt idx="676">
                  <c:v>866.04</c:v>
                </c:pt>
                <c:pt idx="677">
                  <c:v>866.06</c:v>
                </c:pt>
                <c:pt idx="678">
                  <c:v>866.08</c:v>
                </c:pt>
                <c:pt idx="679">
                  <c:v>866.06</c:v>
                </c:pt>
                <c:pt idx="680">
                  <c:v>866.08</c:v>
                </c:pt>
                <c:pt idx="681">
                  <c:v>866.12</c:v>
                </c:pt>
                <c:pt idx="682">
                  <c:v>866.07</c:v>
                </c:pt>
                <c:pt idx="683">
                  <c:v>866.06</c:v>
                </c:pt>
                <c:pt idx="684">
                  <c:v>866.04</c:v>
                </c:pt>
                <c:pt idx="685">
                  <c:v>866.08</c:v>
                </c:pt>
                <c:pt idx="686">
                  <c:v>866.07</c:v>
                </c:pt>
                <c:pt idx="687">
                  <c:v>866.09</c:v>
                </c:pt>
                <c:pt idx="688">
                  <c:v>866.11</c:v>
                </c:pt>
                <c:pt idx="689">
                  <c:v>866.12</c:v>
                </c:pt>
                <c:pt idx="690">
                  <c:v>866.11</c:v>
                </c:pt>
                <c:pt idx="691">
                  <c:v>866.09</c:v>
                </c:pt>
                <c:pt idx="692">
                  <c:v>866.02</c:v>
                </c:pt>
                <c:pt idx="693">
                  <c:v>866.05</c:v>
                </c:pt>
                <c:pt idx="694">
                  <c:v>866.02</c:v>
                </c:pt>
                <c:pt idx="695">
                  <c:v>866.05</c:v>
                </c:pt>
                <c:pt idx="696">
                  <c:v>866.01</c:v>
                </c:pt>
                <c:pt idx="697">
                  <c:v>865.89</c:v>
                </c:pt>
                <c:pt idx="698">
                  <c:v>865.86</c:v>
                </c:pt>
                <c:pt idx="699">
                  <c:v>865.83</c:v>
                </c:pt>
                <c:pt idx="700">
                  <c:v>865.89</c:v>
                </c:pt>
                <c:pt idx="701">
                  <c:v>865.86</c:v>
                </c:pt>
                <c:pt idx="702">
                  <c:v>865.85</c:v>
                </c:pt>
                <c:pt idx="703">
                  <c:v>865.88</c:v>
                </c:pt>
                <c:pt idx="704">
                  <c:v>865.86</c:v>
                </c:pt>
                <c:pt idx="705">
                  <c:v>865.9</c:v>
                </c:pt>
                <c:pt idx="706">
                  <c:v>865.9</c:v>
                </c:pt>
                <c:pt idx="707">
                  <c:v>865.94</c:v>
                </c:pt>
                <c:pt idx="708">
                  <c:v>866.02</c:v>
                </c:pt>
                <c:pt idx="709">
                  <c:v>866.04</c:v>
                </c:pt>
                <c:pt idx="710">
                  <c:v>866.04</c:v>
                </c:pt>
                <c:pt idx="711">
                  <c:v>866.1</c:v>
                </c:pt>
                <c:pt idx="712">
                  <c:v>866.04</c:v>
                </c:pt>
                <c:pt idx="713">
                  <c:v>866.03</c:v>
                </c:pt>
                <c:pt idx="714">
                  <c:v>866.06</c:v>
                </c:pt>
                <c:pt idx="715">
                  <c:v>866.05</c:v>
                </c:pt>
                <c:pt idx="716">
                  <c:v>866.06</c:v>
                </c:pt>
                <c:pt idx="717">
                  <c:v>865.99</c:v>
                </c:pt>
                <c:pt idx="718">
                  <c:v>866.05</c:v>
                </c:pt>
                <c:pt idx="719">
                  <c:v>866.01</c:v>
                </c:pt>
                <c:pt idx="720">
                  <c:v>866.02</c:v>
                </c:pt>
                <c:pt idx="721">
                  <c:v>866.03</c:v>
                </c:pt>
                <c:pt idx="722">
                  <c:v>865.98</c:v>
                </c:pt>
                <c:pt idx="723">
                  <c:v>866.04</c:v>
                </c:pt>
                <c:pt idx="724">
                  <c:v>866.03</c:v>
                </c:pt>
                <c:pt idx="725">
                  <c:v>866.03</c:v>
                </c:pt>
                <c:pt idx="726">
                  <c:v>866.01</c:v>
                </c:pt>
                <c:pt idx="727">
                  <c:v>866.06</c:v>
                </c:pt>
                <c:pt idx="728">
                  <c:v>865.99</c:v>
                </c:pt>
                <c:pt idx="729">
                  <c:v>865.99</c:v>
                </c:pt>
                <c:pt idx="730">
                  <c:v>866</c:v>
                </c:pt>
                <c:pt idx="731">
                  <c:v>865.94</c:v>
                </c:pt>
                <c:pt idx="732">
                  <c:v>865.93</c:v>
                </c:pt>
                <c:pt idx="733">
                  <c:v>865.97</c:v>
                </c:pt>
                <c:pt idx="734">
                  <c:v>865.93</c:v>
                </c:pt>
                <c:pt idx="735">
                  <c:v>865.95</c:v>
                </c:pt>
                <c:pt idx="736">
                  <c:v>866</c:v>
                </c:pt>
                <c:pt idx="737">
                  <c:v>866.02</c:v>
                </c:pt>
                <c:pt idx="738">
                  <c:v>866.04</c:v>
                </c:pt>
                <c:pt idx="739">
                  <c:v>866.01</c:v>
                </c:pt>
                <c:pt idx="740">
                  <c:v>865.89</c:v>
                </c:pt>
                <c:pt idx="741">
                  <c:v>865.71</c:v>
                </c:pt>
                <c:pt idx="742">
                  <c:v>865.69</c:v>
                </c:pt>
                <c:pt idx="743">
                  <c:v>865.75</c:v>
                </c:pt>
                <c:pt idx="744">
                  <c:v>865.86</c:v>
                </c:pt>
                <c:pt idx="745">
                  <c:v>865.91</c:v>
                </c:pt>
                <c:pt idx="746">
                  <c:v>865.89</c:v>
                </c:pt>
                <c:pt idx="747">
                  <c:v>865.91</c:v>
                </c:pt>
                <c:pt idx="748">
                  <c:v>865.86</c:v>
                </c:pt>
                <c:pt idx="749">
                  <c:v>865.85</c:v>
                </c:pt>
                <c:pt idx="750">
                  <c:v>865.83</c:v>
                </c:pt>
                <c:pt idx="751">
                  <c:v>865.76</c:v>
                </c:pt>
                <c:pt idx="752">
                  <c:v>865.81</c:v>
                </c:pt>
                <c:pt idx="753">
                  <c:v>865.8</c:v>
                </c:pt>
                <c:pt idx="754">
                  <c:v>865.64</c:v>
                </c:pt>
                <c:pt idx="755">
                  <c:v>865.61</c:v>
                </c:pt>
                <c:pt idx="756">
                  <c:v>865.58</c:v>
                </c:pt>
                <c:pt idx="757">
                  <c:v>865.59</c:v>
                </c:pt>
                <c:pt idx="758">
                  <c:v>865.52</c:v>
                </c:pt>
                <c:pt idx="759">
                  <c:v>865.54</c:v>
                </c:pt>
                <c:pt idx="760">
                  <c:v>865.56</c:v>
                </c:pt>
                <c:pt idx="761">
                  <c:v>865.62</c:v>
                </c:pt>
                <c:pt idx="762">
                  <c:v>865.63</c:v>
                </c:pt>
                <c:pt idx="763">
                  <c:v>865.59</c:v>
                </c:pt>
                <c:pt idx="764">
                  <c:v>865.61</c:v>
                </c:pt>
                <c:pt idx="765">
                  <c:v>865.59</c:v>
                </c:pt>
                <c:pt idx="766">
                  <c:v>865.52</c:v>
                </c:pt>
                <c:pt idx="767">
                  <c:v>865.62</c:v>
                </c:pt>
                <c:pt idx="768">
                  <c:v>865.65</c:v>
                </c:pt>
                <c:pt idx="769">
                  <c:v>865.54</c:v>
                </c:pt>
                <c:pt idx="770">
                  <c:v>865.55</c:v>
                </c:pt>
                <c:pt idx="771">
                  <c:v>865.51</c:v>
                </c:pt>
                <c:pt idx="772">
                  <c:v>865.49</c:v>
                </c:pt>
                <c:pt idx="773">
                  <c:v>865.51</c:v>
                </c:pt>
                <c:pt idx="774">
                  <c:v>865.51</c:v>
                </c:pt>
                <c:pt idx="775">
                  <c:v>865.5</c:v>
                </c:pt>
                <c:pt idx="776">
                  <c:v>865.65</c:v>
                </c:pt>
                <c:pt idx="777">
                  <c:v>865.72</c:v>
                </c:pt>
                <c:pt idx="778">
                  <c:v>865.77</c:v>
                </c:pt>
                <c:pt idx="779">
                  <c:v>865.74</c:v>
                </c:pt>
                <c:pt idx="780">
                  <c:v>865.75</c:v>
                </c:pt>
                <c:pt idx="781">
                  <c:v>865.76</c:v>
                </c:pt>
                <c:pt idx="782">
                  <c:v>865.78</c:v>
                </c:pt>
                <c:pt idx="783">
                  <c:v>865.79</c:v>
                </c:pt>
                <c:pt idx="784">
                  <c:v>865.86</c:v>
                </c:pt>
                <c:pt idx="785">
                  <c:v>865.85</c:v>
                </c:pt>
                <c:pt idx="786">
                  <c:v>865.88</c:v>
                </c:pt>
                <c:pt idx="787">
                  <c:v>865.9</c:v>
                </c:pt>
                <c:pt idx="788">
                  <c:v>865.87</c:v>
                </c:pt>
                <c:pt idx="789">
                  <c:v>865.83</c:v>
                </c:pt>
                <c:pt idx="790">
                  <c:v>865.76</c:v>
                </c:pt>
                <c:pt idx="791">
                  <c:v>865.85</c:v>
                </c:pt>
                <c:pt idx="792">
                  <c:v>865.85</c:v>
                </c:pt>
                <c:pt idx="793">
                  <c:v>865.88</c:v>
                </c:pt>
                <c:pt idx="794">
                  <c:v>865.93</c:v>
                </c:pt>
                <c:pt idx="795">
                  <c:v>865.95</c:v>
                </c:pt>
                <c:pt idx="796">
                  <c:v>865.98</c:v>
                </c:pt>
                <c:pt idx="797">
                  <c:v>865.97</c:v>
                </c:pt>
                <c:pt idx="798">
                  <c:v>865.93</c:v>
                </c:pt>
                <c:pt idx="799">
                  <c:v>865.99</c:v>
                </c:pt>
                <c:pt idx="800">
                  <c:v>865.98</c:v>
                </c:pt>
                <c:pt idx="801">
                  <c:v>865.97</c:v>
                </c:pt>
                <c:pt idx="802">
                  <c:v>865.97</c:v>
                </c:pt>
                <c:pt idx="803">
                  <c:v>866.01</c:v>
                </c:pt>
                <c:pt idx="804">
                  <c:v>866.09</c:v>
                </c:pt>
                <c:pt idx="805">
                  <c:v>866.07</c:v>
                </c:pt>
                <c:pt idx="806">
                  <c:v>866.16</c:v>
                </c:pt>
                <c:pt idx="807">
                  <c:v>866.11</c:v>
                </c:pt>
                <c:pt idx="808">
                  <c:v>866.14</c:v>
                </c:pt>
                <c:pt idx="809">
                  <c:v>866.21</c:v>
                </c:pt>
                <c:pt idx="810">
                  <c:v>866.14</c:v>
                </c:pt>
                <c:pt idx="811">
                  <c:v>866.12</c:v>
                </c:pt>
                <c:pt idx="812">
                  <c:v>866.09</c:v>
                </c:pt>
                <c:pt idx="813">
                  <c:v>866.11</c:v>
                </c:pt>
                <c:pt idx="814">
                  <c:v>866.11</c:v>
                </c:pt>
                <c:pt idx="815">
                  <c:v>866.1</c:v>
                </c:pt>
                <c:pt idx="816">
                  <c:v>866.04</c:v>
                </c:pt>
                <c:pt idx="817">
                  <c:v>866.03</c:v>
                </c:pt>
                <c:pt idx="818">
                  <c:v>866</c:v>
                </c:pt>
                <c:pt idx="819">
                  <c:v>866.01</c:v>
                </c:pt>
                <c:pt idx="820">
                  <c:v>866.1</c:v>
                </c:pt>
                <c:pt idx="821">
                  <c:v>866.05</c:v>
                </c:pt>
                <c:pt idx="822">
                  <c:v>866.02</c:v>
                </c:pt>
                <c:pt idx="823">
                  <c:v>866.08</c:v>
                </c:pt>
                <c:pt idx="824">
                  <c:v>866.11</c:v>
                </c:pt>
                <c:pt idx="825">
                  <c:v>866.05</c:v>
                </c:pt>
                <c:pt idx="826">
                  <c:v>866.07</c:v>
                </c:pt>
                <c:pt idx="827">
                  <c:v>866.02</c:v>
                </c:pt>
                <c:pt idx="828">
                  <c:v>866.01</c:v>
                </c:pt>
                <c:pt idx="829">
                  <c:v>866.01</c:v>
                </c:pt>
                <c:pt idx="830">
                  <c:v>865.96</c:v>
                </c:pt>
                <c:pt idx="831">
                  <c:v>865.9</c:v>
                </c:pt>
                <c:pt idx="832">
                  <c:v>865.98</c:v>
                </c:pt>
                <c:pt idx="833">
                  <c:v>865.95</c:v>
                </c:pt>
                <c:pt idx="834">
                  <c:v>865.91</c:v>
                </c:pt>
                <c:pt idx="835">
                  <c:v>865.93</c:v>
                </c:pt>
                <c:pt idx="836">
                  <c:v>865.9</c:v>
                </c:pt>
                <c:pt idx="837">
                  <c:v>865.92</c:v>
                </c:pt>
                <c:pt idx="838">
                  <c:v>865.88</c:v>
                </c:pt>
                <c:pt idx="839">
                  <c:v>865.88</c:v>
                </c:pt>
                <c:pt idx="840">
                  <c:v>865.85</c:v>
                </c:pt>
                <c:pt idx="841">
                  <c:v>865.84</c:v>
                </c:pt>
                <c:pt idx="842">
                  <c:v>865.84</c:v>
                </c:pt>
                <c:pt idx="843">
                  <c:v>865.85</c:v>
                </c:pt>
                <c:pt idx="844">
                  <c:v>865.81</c:v>
                </c:pt>
                <c:pt idx="845">
                  <c:v>865.81</c:v>
                </c:pt>
                <c:pt idx="846">
                  <c:v>865.79</c:v>
                </c:pt>
                <c:pt idx="847">
                  <c:v>865.75</c:v>
                </c:pt>
                <c:pt idx="848">
                  <c:v>865.71</c:v>
                </c:pt>
                <c:pt idx="849">
                  <c:v>865.75</c:v>
                </c:pt>
                <c:pt idx="850">
                  <c:v>865.72</c:v>
                </c:pt>
                <c:pt idx="851">
                  <c:v>865.64</c:v>
                </c:pt>
                <c:pt idx="852">
                  <c:v>865.6</c:v>
                </c:pt>
                <c:pt idx="853">
                  <c:v>865.58</c:v>
                </c:pt>
                <c:pt idx="854">
                  <c:v>865.55</c:v>
                </c:pt>
                <c:pt idx="855">
                  <c:v>865.59</c:v>
                </c:pt>
                <c:pt idx="856">
                  <c:v>865.68</c:v>
                </c:pt>
                <c:pt idx="857">
                  <c:v>865.68</c:v>
                </c:pt>
                <c:pt idx="858">
                  <c:v>865.68</c:v>
                </c:pt>
                <c:pt idx="859">
                  <c:v>865.65</c:v>
                </c:pt>
                <c:pt idx="860">
                  <c:v>865.6</c:v>
                </c:pt>
                <c:pt idx="861">
                  <c:v>865.59</c:v>
                </c:pt>
                <c:pt idx="862">
                  <c:v>865.53</c:v>
                </c:pt>
                <c:pt idx="863">
                  <c:v>865.59</c:v>
                </c:pt>
                <c:pt idx="864">
                  <c:v>865.64</c:v>
                </c:pt>
                <c:pt idx="865">
                  <c:v>865.65</c:v>
                </c:pt>
                <c:pt idx="866">
                  <c:v>865.68</c:v>
                </c:pt>
                <c:pt idx="867">
                  <c:v>865.7</c:v>
                </c:pt>
                <c:pt idx="868">
                  <c:v>865.67</c:v>
                </c:pt>
                <c:pt idx="869">
                  <c:v>865.69</c:v>
                </c:pt>
                <c:pt idx="870">
                  <c:v>865.62</c:v>
                </c:pt>
                <c:pt idx="871">
                  <c:v>865.59</c:v>
                </c:pt>
                <c:pt idx="872">
                  <c:v>865.62</c:v>
                </c:pt>
                <c:pt idx="873">
                  <c:v>865.52</c:v>
                </c:pt>
                <c:pt idx="874">
                  <c:v>865.5</c:v>
                </c:pt>
                <c:pt idx="875">
                  <c:v>865.59</c:v>
                </c:pt>
                <c:pt idx="876">
                  <c:v>865.55</c:v>
                </c:pt>
                <c:pt idx="877">
                  <c:v>865.65</c:v>
                </c:pt>
                <c:pt idx="878">
                  <c:v>865.63</c:v>
                </c:pt>
                <c:pt idx="879">
                  <c:v>865.58</c:v>
                </c:pt>
                <c:pt idx="880">
                  <c:v>865.5</c:v>
                </c:pt>
                <c:pt idx="881">
                  <c:v>865.46</c:v>
                </c:pt>
                <c:pt idx="882">
                  <c:v>865.5</c:v>
                </c:pt>
                <c:pt idx="883">
                  <c:v>865.47</c:v>
                </c:pt>
                <c:pt idx="884">
                  <c:v>865.44</c:v>
                </c:pt>
                <c:pt idx="885">
                  <c:v>865.51</c:v>
                </c:pt>
                <c:pt idx="886">
                  <c:v>865.49</c:v>
                </c:pt>
                <c:pt idx="887">
                  <c:v>865.42</c:v>
                </c:pt>
                <c:pt idx="888">
                  <c:v>865.43</c:v>
                </c:pt>
                <c:pt idx="889">
                  <c:v>865.38</c:v>
                </c:pt>
                <c:pt idx="890">
                  <c:v>865.34</c:v>
                </c:pt>
                <c:pt idx="891">
                  <c:v>865.34</c:v>
                </c:pt>
                <c:pt idx="892">
                  <c:v>865.36</c:v>
                </c:pt>
                <c:pt idx="893">
                  <c:v>865.34</c:v>
                </c:pt>
                <c:pt idx="894">
                  <c:v>865.29</c:v>
                </c:pt>
                <c:pt idx="895">
                  <c:v>865.31</c:v>
                </c:pt>
                <c:pt idx="896">
                  <c:v>865.33</c:v>
                </c:pt>
                <c:pt idx="897">
                  <c:v>865.39</c:v>
                </c:pt>
                <c:pt idx="898">
                  <c:v>865.5</c:v>
                </c:pt>
                <c:pt idx="899">
                  <c:v>865.57</c:v>
                </c:pt>
                <c:pt idx="900">
                  <c:v>865.58</c:v>
                </c:pt>
                <c:pt idx="901">
                  <c:v>865.59</c:v>
                </c:pt>
                <c:pt idx="902">
                  <c:v>865.56</c:v>
                </c:pt>
                <c:pt idx="903">
                  <c:v>865.55</c:v>
                </c:pt>
                <c:pt idx="904">
                  <c:v>865.5</c:v>
                </c:pt>
                <c:pt idx="905">
                  <c:v>865.44</c:v>
                </c:pt>
                <c:pt idx="906">
                  <c:v>865.43</c:v>
                </c:pt>
                <c:pt idx="907">
                  <c:v>865.44</c:v>
                </c:pt>
                <c:pt idx="908">
                  <c:v>865.47</c:v>
                </c:pt>
                <c:pt idx="909">
                  <c:v>865.46</c:v>
                </c:pt>
                <c:pt idx="910">
                  <c:v>865.43</c:v>
                </c:pt>
                <c:pt idx="911">
                  <c:v>865.41</c:v>
                </c:pt>
                <c:pt idx="912">
                  <c:v>865.51</c:v>
                </c:pt>
                <c:pt idx="913">
                  <c:v>865.52</c:v>
                </c:pt>
                <c:pt idx="914">
                  <c:v>865.51</c:v>
                </c:pt>
                <c:pt idx="915">
                  <c:v>865.54</c:v>
                </c:pt>
                <c:pt idx="916">
                  <c:v>865.51</c:v>
                </c:pt>
                <c:pt idx="917">
                  <c:v>865.59</c:v>
                </c:pt>
                <c:pt idx="918">
                  <c:v>865.62</c:v>
                </c:pt>
                <c:pt idx="919">
                  <c:v>865.6</c:v>
                </c:pt>
                <c:pt idx="920">
                  <c:v>865.6</c:v>
                </c:pt>
                <c:pt idx="921">
                  <c:v>865.6</c:v>
                </c:pt>
                <c:pt idx="922">
                  <c:v>865.56</c:v>
                </c:pt>
                <c:pt idx="923">
                  <c:v>865.53</c:v>
                </c:pt>
                <c:pt idx="924">
                  <c:v>865.64</c:v>
                </c:pt>
                <c:pt idx="925">
                  <c:v>865.61</c:v>
                </c:pt>
                <c:pt idx="926">
                  <c:v>865.57</c:v>
                </c:pt>
                <c:pt idx="927">
                  <c:v>865.57</c:v>
                </c:pt>
                <c:pt idx="928">
                  <c:v>865.6</c:v>
                </c:pt>
                <c:pt idx="929">
                  <c:v>865.62</c:v>
                </c:pt>
                <c:pt idx="930">
                  <c:v>865.65</c:v>
                </c:pt>
                <c:pt idx="931">
                  <c:v>865.57</c:v>
                </c:pt>
                <c:pt idx="932">
                  <c:v>865.64</c:v>
                </c:pt>
                <c:pt idx="933">
                  <c:v>865.53</c:v>
                </c:pt>
                <c:pt idx="934">
                  <c:v>865.53</c:v>
                </c:pt>
                <c:pt idx="935">
                  <c:v>865.55</c:v>
                </c:pt>
                <c:pt idx="936">
                  <c:v>865.68</c:v>
                </c:pt>
                <c:pt idx="937">
                  <c:v>865.63</c:v>
                </c:pt>
                <c:pt idx="938">
                  <c:v>865.51</c:v>
                </c:pt>
                <c:pt idx="939">
                  <c:v>865.37</c:v>
                </c:pt>
                <c:pt idx="940">
                  <c:v>865.4</c:v>
                </c:pt>
                <c:pt idx="941">
                  <c:v>865.39</c:v>
                </c:pt>
                <c:pt idx="942">
                  <c:v>865.31</c:v>
                </c:pt>
                <c:pt idx="943">
                  <c:v>865.37</c:v>
                </c:pt>
                <c:pt idx="944">
                  <c:v>865.48</c:v>
                </c:pt>
                <c:pt idx="945">
                  <c:v>865.54</c:v>
                </c:pt>
                <c:pt idx="946">
                  <c:v>865.43</c:v>
                </c:pt>
                <c:pt idx="947">
                  <c:v>865.5</c:v>
                </c:pt>
                <c:pt idx="948">
                  <c:v>865.51</c:v>
                </c:pt>
                <c:pt idx="949">
                  <c:v>865.45</c:v>
                </c:pt>
                <c:pt idx="950">
                  <c:v>865.45</c:v>
                </c:pt>
                <c:pt idx="951">
                  <c:v>865.57</c:v>
                </c:pt>
                <c:pt idx="952">
                  <c:v>865.54</c:v>
                </c:pt>
                <c:pt idx="953">
                  <c:v>865.4</c:v>
                </c:pt>
                <c:pt idx="954">
                  <c:v>865.48</c:v>
                </c:pt>
                <c:pt idx="955">
                  <c:v>865.51</c:v>
                </c:pt>
                <c:pt idx="956">
                  <c:v>865.58</c:v>
                </c:pt>
                <c:pt idx="957">
                  <c:v>865.54</c:v>
                </c:pt>
                <c:pt idx="958">
                  <c:v>865.53</c:v>
                </c:pt>
                <c:pt idx="959">
                  <c:v>865.46</c:v>
                </c:pt>
                <c:pt idx="960">
                  <c:v>865.41</c:v>
                </c:pt>
                <c:pt idx="961">
                  <c:v>865.47</c:v>
                </c:pt>
                <c:pt idx="962">
                  <c:v>865.46</c:v>
                </c:pt>
                <c:pt idx="963">
                  <c:v>865.42</c:v>
                </c:pt>
                <c:pt idx="964">
                  <c:v>865.38</c:v>
                </c:pt>
                <c:pt idx="965">
                  <c:v>865.36</c:v>
                </c:pt>
                <c:pt idx="966">
                  <c:v>865.43</c:v>
                </c:pt>
                <c:pt idx="967">
                  <c:v>865.52</c:v>
                </c:pt>
                <c:pt idx="968">
                  <c:v>865.56</c:v>
                </c:pt>
                <c:pt idx="969">
                  <c:v>865.53</c:v>
                </c:pt>
                <c:pt idx="970">
                  <c:v>865.55</c:v>
                </c:pt>
                <c:pt idx="971">
                  <c:v>865.61</c:v>
                </c:pt>
                <c:pt idx="972">
                  <c:v>865.68</c:v>
                </c:pt>
                <c:pt idx="973">
                  <c:v>865.64</c:v>
                </c:pt>
                <c:pt idx="974">
                  <c:v>865.63</c:v>
                </c:pt>
                <c:pt idx="975">
                  <c:v>865.63</c:v>
                </c:pt>
                <c:pt idx="976">
                  <c:v>865.63</c:v>
                </c:pt>
                <c:pt idx="977">
                  <c:v>865.63</c:v>
                </c:pt>
                <c:pt idx="978">
                  <c:v>865.64</c:v>
                </c:pt>
                <c:pt idx="979">
                  <c:v>865.66</c:v>
                </c:pt>
                <c:pt idx="980">
                  <c:v>865.69</c:v>
                </c:pt>
                <c:pt idx="981">
                  <c:v>865.7</c:v>
                </c:pt>
                <c:pt idx="982">
                  <c:v>865.7</c:v>
                </c:pt>
                <c:pt idx="983">
                  <c:v>865.69</c:v>
                </c:pt>
                <c:pt idx="984">
                  <c:v>865.74</c:v>
                </c:pt>
                <c:pt idx="985">
                  <c:v>865.8</c:v>
                </c:pt>
                <c:pt idx="986">
                  <c:v>865.79</c:v>
                </c:pt>
                <c:pt idx="987">
                  <c:v>865.78</c:v>
                </c:pt>
                <c:pt idx="988">
                  <c:v>865.72</c:v>
                </c:pt>
                <c:pt idx="989">
                  <c:v>865.72</c:v>
                </c:pt>
                <c:pt idx="990">
                  <c:v>865.78</c:v>
                </c:pt>
                <c:pt idx="991">
                  <c:v>865.8</c:v>
                </c:pt>
                <c:pt idx="992">
                  <c:v>865.8</c:v>
                </c:pt>
                <c:pt idx="993">
                  <c:v>865.77</c:v>
                </c:pt>
                <c:pt idx="994">
                  <c:v>865.78</c:v>
                </c:pt>
                <c:pt idx="995">
                  <c:v>865.75</c:v>
                </c:pt>
                <c:pt idx="996">
                  <c:v>865.75</c:v>
                </c:pt>
                <c:pt idx="997">
                  <c:v>865.77</c:v>
                </c:pt>
                <c:pt idx="998">
                  <c:v>865.78</c:v>
                </c:pt>
                <c:pt idx="999">
                  <c:v>865.78</c:v>
                </c:pt>
                <c:pt idx="1000">
                  <c:v>865.86</c:v>
                </c:pt>
                <c:pt idx="1001">
                  <c:v>865.84</c:v>
                </c:pt>
                <c:pt idx="1002">
                  <c:v>865.86</c:v>
                </c:pt>
                <c:pt idx="1003">
                  <c:v>865.85</c:v>
                </c:pt>
                <c:pt idx="1004">
                  <c:v>865.83</c:v>
                </c:pt>
                <c:pt idx="1005">
                  <c:v>865.83</c:v>
                </c:pt>
                <c:pt idx="1006">
                  <c:v>865.83</c:v>
                </c:pt>
                <c:pt idx="1007">
                  <c:v>865.78</c:v>
                </c:pt>
                <c:pt idx="1008">
                  <c:v>865.78</c:v>
                </c:pt>
                <c:pt idx="1009">
                  <c:v>865.77</c:v>
                </c:pt>
                <c:pt idx="1010">
                  <c:v>865.61</c:v>
                </c:pt>
                <c:pt idx="1011">
                  <c:v>865.58</c:v>
                </c:pt>
                <c:pt idx="1012">
                  <c:v>865.56</c:v>
                </c:pt>
                <c:pt idx="1013">
                  <c:v>865.58</c:v>
                </c:pt>
                <c:pt idx="1014">
                  <c:v>865.68</c:v>
                </c:pt>
                <c:pt idx="1015">
                  <c:v>865.71</c:v>
                </c:pt>
                <c:pt idx="1016">
                  <c:v>865.74</c:v>
                </c:pt>
                <c:pt idx="1017">
                  <c:v>865.79</c:v>
                </c:pt>
                <c:pt idx="1018">
                  <c:v>865.82</c:v>
                </c:pt>
                <c:pt idx="1019">
                  <c:v>865.81</c:v>
                </c:pt>
                <c:pt idx="1020">
                  <c:v>865.83</c:v>
                </c:pt>
                <c:pt idx="1021">
                  <c:v>865.86</c:v>
                </c:pt>
                <c:pt idx="1022">
                  <c:v>865.85</c:v>
                </c:pt>
                <c:pt idx="1023">
                  <c:v>865.86</c:v>
                </c:pt>
                <c:pt idx="1024">
                  <c:v>865.77</c:v>
                </c:pt>
                <c:pt idx="1025">
                  <c:v>865.72</c:v>
                </c:pt>
                <c:pt idx="1026">
                  <c:v>865.7</c:v>
                </c:pt>
                <c:pt idx="1027">
                  <c:v>865.7</c:v>
                </c:pt>
                <c:pt idx="1028">
                  <c:v>865.62</c:v>
                </c:pt>
                <c:pt idx="1029">
                  <c:v>865.49</c:v>
                </c:pt>
                <c:pt idx="1030">
                  <c:v>865.45</c:v>
                </c:pt>
                <c:pt idx="1031">
                  <c:v>865.49</c:v>
                </c:pt>
                <c:pt idx="1032">
                  <c:v>865.6</c:v>
                </c:pt>
                <c:pt idx="1033">
                  <c:v>865.58</c:v>
                </c:pt>
                <c:pt idx="1034">
                  <c:v>865.63</c:v>
                </c:pt>
                <c:pt idx="1035">
                  <c:v>865.61</c:v>
                </c:pt>
                <c:pt idx="1036">
                  <c:v>865.5</c:v>
                </c:pt>
                <c:pt idx="1037">
                  <c:v>865.48</c:v>
                </c:pt>
                <c:pt idx="1038">
                  <c:v>865.4</c:v>
                </c:pt>
                <c:pt idx="1039">
                  <c:v>865.46</c:v>
                </c:pt>
                <c:pt idx="1040">
                  <c:v>865.56</c:v>
                </c:pt>
                <c:pt idx="1041">
                  <c:v>865.57</c:v>
                </c:pt>
                <c:pt idx="1042">
                  <c:v>865.59</c:v>
                </c:pt>
                <c:pt idx="1043">
                  <c:v>865.6</c:v>
                </c:pt>
                <c:pt idx="1044">
                  <c:v>865.64</c:v>
                </c:pt>
                <c:pt idx="1045">
                  <c:v>865.62</c:v>
                </c:pt>
                <c:pt idx="1046">
                  <c:v>865.65</c:v>
                </c:pt>
                <c:pt idx="1047">
                  <c:v>865.65</c:v>
                </c:pt>
                <c:pt idx="1048">
                  <c:v>865.65</c:v>
                </c:pt>
                <c:pt idx="1049">
                  <c:v>865.58</c:v>
                </c:pt>
                <c:pt idx="1050">
                  <c:v>865.59</c:v>
                </c:pt>
                <c:pt idx="1051">
                  <c:v>865.56</c:v>
                </c:pt>
                <c:pt idx="1052">
                  <c:v>865.6</c:v>
                </c:pt>
                <c:pt idx="1053">
                  <c:v>865.66</c:v>
                </c:pt>
                <c:pt idx="1054">
                  <c:v>865.63</c:v>
                </c:pt>
                <c:pt idx="1055">
                  <c:v>865.67</c:v>
                </c:pt>
                <c:pt idx="1056">
                  <c:v>865.61</c:v>
                </c:pt>
                <c:pt idx="1057">
                  <c:v>865.66</c:v>
                </c:pt>
                <c:pt idx="1058">
                  <c:v>865.65</c:v>
                </c:pt>
                <c:pt idx="1059">
                  <c:v>865.64</c:v>
                </c:pt>
                <c:pt idx="1060">
                  <c:v>865.68</c:v>
                </c:pt>
                <c:pt idx="1061">
                  <c:v>865.64</c:v>
                </c:pt>
                <c:pt idx="1062">
                  <c:v>865.66</c:v>
                </c:pt>
                <c:pt idx="1063">
                  <c:v>865.72</c:v>
                </c:pt>
                <c:pt idx="1064">
                  <c:v>865.71</c:v>
                </c:pt>
                <c:pt idx="1065">
                  <c:v>865.71</c:v>
                </c:pt>
                <c:pt idx="1066">
                  <c:v>865.77</c:v>
                </c:pt>
                <c:pt idx="1067">
                  <c:v>865.73</c:v>
                </c:pt>
                <c:pt idx="1068">
                  <c:v>865.73</c:v>
                </c:pt>
                <c:pt idx="1069">
                  <c:v>865.77</c:v>
                </c:pt>
                <c:pt idx="1070">
                  <c:v>865.77</c:v>
                </c:pt>
                <c:pt idx="1071">
                  <c:v>865.78</c:v>
                </c:pt>
                <c:pt idx="1072">
                  <c:v>865.78</c:v>
                </c:pt>
                <c:pt idx="1073">
                  <c:v>865.77</c:v>
                </c:pt>
                <c:pt idx="1074">
                  <c:v>865.76</c:v>
                </c:pt>
                <c:pt idx="1075">
                  <c:v>865.77</c:v>
                </c:pt>
                <c:pt idx="1076">
                  <c:v>865.79</c:v>
                </c:pt>
                <c:pt idx="1077">
                  <c:v>865.88</c:v>
                </c:pt>
                <c:pt idx="1078">
                  <c:v>865.85</c:v>
                </c:pt>
                <c:pt idx="1079">
                  <c:v>865.87</c:v>
                </c:pt>
                <c:pt idx="1080">
                  <c:v>865.87</c:v>
                </c:pt>
                <c:pt idx="1081">
                  <c:v>865.94</c:v>
                </c:pt>
                <c:pt idx="1082">
                  <c:v>865.86</c:v>
                </c:pt>
                <c:pt idx="1083">
                  <c:v>865.85</c:v>
                </c:pt>
                <c:pt idx="1084">
                  <c:v>865.87</c:v>
                </c:pt>
                <c:pt idx="1085">
                  <c:v>865.86</c:v>
                </c:pt>
                <c:pt idx="1086">
                  <c:v>865.91</c:v>
                </c:pt>
                <c:pt idx="1087">
                  <c:v>865.87</c:v>
                </c:pt>
                <c:pt idx="1088">
                  <c:v>865.87</c:v>
                </c:pt>
                <c:pt idx="1089">
                  <c:v>865.78</c:v>
                </c:pt>
                <c:pt idx="1090">
                  <c:v>865.82</c:v>
                </c:pt>
                <c:pt idx="1091">
                  <c:v>865.84</c:v>
                </c:pt>
                <c:pt idx="1092">
                  <c:v>865.91</c:v>
                </c:pt>
                <c:pt idx="1093">
                  <c:v>865.9</c:v>
                </c:pt>
                <c:pt idx="1094">
                  <c:v>865.9</c:v>
                </c:pt>
                <c:pt idx="1095">
                  <c:v>865.85</c:v>
                </c:pt>
                <c:pt idx="1096">
                  <c:v>865.8</c:v>
                </c:pt>
                <c:pt idx="1097">
                  <c:v>865.81</c:v>
                </c:pt>
                <c:pt idx="1098">
                  <c:v>865.8</c:v>
                </c:pt>
                <c:pt idx="1099">
                  <c:v>865.8</c:v>
                </c:pt>
                <c:pt idx="1100">
                  <c:v>865.75</c:v>
                </c:pt>
                <c:pt idx="1101">
                  <c:v>865.74</c:v>
                </c:pt>
                <c:pt idx="1102">
                  <c:v>865.74</c:v>
                </c:pt>
                <c:pt idx="1103">
                  <c:v>865.8</c:v>
                </c:pt>
                <c:pt idx="1104">
                  <c:v>865.81</c:v>
                </c:pt>
                <c:pt idx="1105">
                  <c:v>865.82</c:v>
                </c:pt>
                <c:pt idx="1106">
                  <c:v>865.75</c:v>
                </c:pt>
                <c:pt idx="1107">
                  <c:v>865.74</c:v>
                </c:pt>
                <c:pt idx="1108">
                  <c:v>865.65</c:v>
                </c:pt>
                <c:pt idx="1109">
                  <c:v>865.69</c:v>
                </c:pt>
                <c:pt idx="1110">
                  <c:v>865.75</c:v>
                </c:pt>
                <c:pt idx="1111">
                  <c:v>865.74</c:v>
                </c:pt>
                <c:pt idx="1112">
                  <c:v>865.74</c:v>
                </c:pt>
                <c:pt idx="1113">
                  <c:v>865.74</c:v>
                </c:pt>
                <c:pt idx="1114">
                  <c:v>865.72</c:v>
                </c:pt>
                <c:pt idx="1115">
                  <c:v>865.77</c:v>
                </c:pt>
                <c:pt idx="1116">
                  <c:v>865.69</c:v>
                </c:pt>
                <c:pt idx="1117">
                  <c:v>865.65</c:v>
                </c:pt>
                <c:pt idx="1118">
                  <c:v>865.66</c:v>
                </c:pt>
                <c:pt idx="1119">
                  <c:v>865.68</c:v>
                </c:pt>
                <c:pt idx="1120">
                  <c:v>865.6</c:v>
                </c:pt>
                <c:pt idx="1121">
                  <c:v>865.64</c:v>
                </c:pt>
                <c:pt idx="1122">
                  <c:v>865.6</c:v>
                </c:pt>
                <c:pt idx="1123">
                  <c:v>865.59</c:v>
                </c:pt>
                <c:pt idx="1124">
                  <c:v>865.61</c:v>
                </c:pt>
                <c:pt idx="1125">
                  <c:v>865.61</c:v>
                </c:pt>
                <c:pt idx="1126">
                  <c:v>865.65</c:v>
                </c:pt>
                <c:pt idx="1127">
                  <c:v>865.52</c:v>
                </c:pt>
                <c:pt idx="1128">
                  <c:v>865.58</c:v>
                </c:pt>
                <c:pt idx="1129">
                  <c:v>865.55</c:v>
                </c:pt>
                <c:pt idx="1130">
                  <c:v>865.57</c:v>
                </c:pt>
                <c:pt idx="1131">
                  <c:v>865.61</c:v>
                </c:pt>
                <c:pt idx="1132">
                  <c:v>865.58</c:v>
                </c:pt>
                <c:pt idx="1133">
                  <c:v>865.63</c:v>
                </c:pt>
                <c:pt idx="1134">
                  <c:v>865.58</c:v>
                </c:pt>
                <c:pt idx="1135">
                  <c:v>865.67</c:v>
                </c:pt>
                <c:pt idx="1136">
                  <c:v>865.72</c:v>
                </c:pt>
                <c:pt idx="1137">
                  <c:v>865.64</c:v>
                </c:pt>
                <c:pt idx="1138">
                  <c:v>865.65</c:v>
                </c:pt>
                <c:pt idx="1139">
                  <c:v>865.65</c:v>
                </c:pt>
                <c:pt idx="1140">
                  <c:v>865.65</c:v>
                </c:pt>
                <c:pt idx="1141">
                  <c:v>865.65</c:v>
                </c:pt>
                <c:pt idx="1142">
                  <c:v>865.64</c:v>
                </c:pt>
                <c:pt idx="1143">
                  <c:v>865.59</c:v>
                </c:pt>
                <c:pt idx="1144">
                  <c:v>865.63</c:v>
                </c:pt>
                <c:pt idx="1145">
                  <c:v>865.64</c:v>
                </c:pt>
                <c:pt idx="1146">
                  <c:v>865.67</c:v>
                </c:pt>
                <c:pt idx="1147">
                  <c:v>865.61</c:v>
                </c:pt>
                <c:pt idx="1148">
                  <c:v>865.53</c:v>
                </c:pt>
                <c:pt idx="1149">
                  <c:v>865.57</c:v>
                </c:pt>
                <c:pt idx="1150">
                  <c:v>865.58</c:v>
                </c:pt>
                <c:pt idx="1151">
                  <c:v>865.6</c:v>
                </c:pt>
                <c:pt idx="1152">
                  <c:v>865.64</c:v>
                </c:pt>
                <c:pt idx="1153">
                  <c:v>865.66</c:v>
                </c:pt>
                <c:pt idx="1154">
                  <c:v>865.66</c:v>
                </c:pt>
                <c:pt idx="1155">
                  <c:v>865.68</c:v>
                </c:pt>
                <c:pt idx="1156">
                  <c:v>865.68</c:v>
                </c:pt>
                <c:pt idx="1157">
                  <c:v>865.72</c:v>
                </c:pt>
                <c:pt idx="1158">
                  <c:v>865.79</c:v>
                </c:pt>
                <c:pt idx="1159">
                  <c:v>865.8</c:v>
                </c:pt>
                <c:pt idx="1160">
                  <c:v>865.7</c:v>
                </c:pt>
                <c:pt idx="1161">
                  <c:v>865.73</c:v>
                </c:pt>
                <c:pt idx="1162">
                  <c:v>865.76</c:v>
                </c:pt>
                <c:pt idx="1163">
                  <c:v>865.7</c:v>
                </c:pt>
                <c:pt idx="1164">
                  <c:v>865.73</c:v>
                </c:pt>
                <c:pt idx="1165">
                  <c:v>865.68</c:v>
                </c:pt>
                <c:pt idx="1166">
                  <c:v>865.67</c:v>
                </c:pt>
                <c:pt idx="1167">
                  <c:v>865.71</c:v>
                </c:pt>
                <c:pt idx="1168">
                  <c:v>865.68</c:v>
                </c:pt>
                <c:pt idx="1169">
                  <c:v>865.72</c:v>
                </c:pt>
                <c:pt idx="1170">
                  <c:v>865.71</c:v>
                </c:pt>
                <c:pt idx="1171">
                  <c:v>865.71</c:v>
                </c:pt>
                <c:pt idx="1172">
                  <c:v>865.69</c:v>
                </c:pt>
                <c:pt idx="1173">
                  <c:v>865.74</c:v>
                </c:pt>
                <c:pt idx="1174">
                  <c:v>865.67</c:v>
                </c:pt>
                <c:pt idx="1175">
                  <c:v>865.64</c:v>
                </c:pt>
                <c:pt idx="1176">
                  <c:v>865.63</c:v>
                </c:pt>
                <c:pt idx="1177">
                  <c:v>865.6</c:v>
                </c:pt>
                <c:pt idx="1178">
                  <c:v>865.64</c:v>
                </c:pt>
                <c:pt idx="1179">
                  <c:v>865.68</c:v>
                </c:pt>
                <c:pt idx="1180">
                  <c:v>865.64</c:v>
                </c:pt>
                <c:pt idx="1181">
                  <c:v>865.67</c:v>
                </c:pt>
                <c:pt idx="1182">
                  <c:v>865.66</c:v>
                </c:pt>
                <c:pt idx="1183">
                  <c:v>865.66</c:v>
                </c:pt>
                <c:pt idx="1184">
                  <c:v>865.69</c:v>
                </c:pt>
                <c:pt idx="1185">
                  <c:v>865.66</c:v>
                </c:pt>
                <c:pt idx="1186">
                  <c:v>865.7</c:v>
                </c:pt>
                <c:pt idx="1187">
                  <c:v>865.71</c:v>
                </c:pt>
                <c:pt idx="1188">
                  <c:v>865.75</c:v>
                </c:pt>
                <c:pt idx="1189">
                  <c:v>865.81</c:v>
                </c:pt>
                <c:pt idx="1190">
                  <c:v>865.8</c:v>
                </c:pt>
                <c:pt idx="1191">
                  <c:v>865.81</c:v>
                </c:pt>
                <c:pt idx="1192">
                  <c:v>865.81</c:v>
                </c:pt>
                <c:pt idx="1193">
                  <c:v>865.82</c:v>
                </c:pt>
                <c:pt idx="1194">
                  <c:v>865.78</c:v>
                </c:pt>
                <c:pt idx="1195">
                  <c:v>865.78</c:v>
                </c:pt>
                <c:pt idx="1196">
                  <c:v>865.79</c:v>
                </c:pt>
                <c:pt idx="1197">
                  <c:v>865.78</c:v>
                </c:pt>
                <c:pt idx="1198">
                  <c:v>865.73</c:v>
                </c:pt>
                <c:pt idx="1199">
                  <c:v>865.73</c:v>
                </c:pt>
                <c:pt idx="1200">
                  <c:v>865.71</c:v>
                </c:pt>
                <c:pt idx="1201">
                  <c:v>865.67</c:v>
                </c:pt>
                <c:pt idx="1202">
                  <c:v>865.68</c:v>
                </c:pt>
                <c:pt idx="1203">
                  <c:v>865.69</c:v>
                </c:pt>
                <c:pt idx="1204">
                  <c:v>865.65</c:v>
                </c:pt>
                <c:pt idx="1205">
                  <c:v>865.68</c:v>
                </c:pt>
                <c:pt idx="1206">
                  <c:v>865.63</c:v>
                </c:pt>
                <c:pt idx="1207">
                  <c:v>865.7</c:v>
                </c:pt>
                <c:pt idx="1208">
                  <c:v>865.61</c:v>
                </c:pt>
                <c:pt idx="1209">
                  <c:v>865.58</c:v>
                </c:pt>
                <c:pt idx="1210">
                  <c:v>865.61</c:v>
                </c:pt>
                <c:pt idx="1211">
                  <c:v>865.66</c:v>
                </c:pt>
                <c:pt idx="1212">
                  <c:v>865.68</c:v>
                </c:pt>
                <c:pt idx="1213">
                  <c:v>865.79</c:v>
                </c:pt>
                <c:pt idx="1214">
                  <c:v>865.77</c:v>
                </c:pt>
                <c:pt idx="1215">
                  <c:v>865.8</c:v>
                </c:pt>
                <c:pt idx="1216">
                  <c:v>865.83</c:v>
                </c:pt>
                <c:pt idx="1217">
                  <c:v>865.87</c:v>
                </c:pt>
                <c:pt idx="1218">
                  <c:v>865.85</c:v>
                </c:pt>
                <c:pt idx="1219">
                  <c:v>865.86</c:v>
                </c:pt>
                <c:pt idx="1220">
                  <c:v>865.87</c:v>
                </c:pt>
                <c:pt idx="1221">
                  <c:v>865.93</c:v>
                </c:pt>
                <c:pt idx="1222">
                  <c:v>865.91</c:v>
                </c:pt>
                <c:pt idx="1223">
                  <c:v>866</c:v>
                </c:pt>
                <c:pt idx="1224">
                  <c:v>865.96</c:v>
                </c:pt>
                <c:pt idx="1225">
                  <c:v>865.92</c:v>
                </c:pt>
                <c:pt idx="1226">
                  <c:v>865.79</c:v>
                </c:pt>
                <c:pt idx="1227">
                  <c:v>865.78</c:v>
                </c:pt>
                <c:pt idx="1228">
                  <c:v>865.83</c:v>
                </c:pt>
                <c:pt idx="1229">
                  <c:v>865.83</c:v>
                </c:pt>
                <c:pt idx="1230">
                  <c:v>865.76</c:v>
                </c:pt>
                <c:pt idx="1231">
                  <c:v>865.81</c:v>
                </c:pt>
                <c:pt idx="1232">
                  <c:v>865.78</c:v>
                </c:pt>
                <c:pt idx="1233">
                  <c:v>865.75</c:v>
                </c:pt>
                <c:pt idx="1234">
                  <c:v>865.71</c:v>
                </c:pt>
                <c:pt idx="1235">
                  <c:v>865.65</c:v>
                </c:pt>
                <c:pt idx="1236">
                  <c:v>865.6</c:v>
                </c:pt>
                <c:pt idx="1237">
                  <c:v>865.63</c:v>
                </c:pt>
                <c:pt idx="1238">
                  <c:v>865.64</c:v>
                </c:pt>
                <c:pt idx="1239">
                  <c:v>865.67</c:v>
                </c:pt>
                <c:pt idx="1240">
                  <c:v>865.75</c:v>
                </c:pt>
                <c:pt idx="1241">
                  <c:v>865.73</c:v>
                </c:pt>
                <c:pt idx="1242">
                  <c:v>865.7</c:v>
                </c:pt>
                <c:pt idx="1243">
                  <c:v>865.67</c:v>
                </c:pt>
                <c:pt idx="1244">
                  <c:v>865.6</c:v>
                </c:pt>
                <c:pt idx="1245">
                  <c:v>865.63</c:v>
                </c:pt>
                <c:pt idx="1246">
                  <c:v>865.69</c:v>
                </c:pt>
                <c:pt idx="1247">
                  <c:v>865.66</c:v>
                </c:pt>
                <c:pt idx="1248">
                  <c:v>865.62</c:v>
                </c:pt>
                <c:pt idx="1249">
                  <c:v>865.62</c:v>
                </c:pt>
                <c:pt idx="1250">
                  <c:v>865.65</c:v>
                </c:pt>
                <c:pt idx="1251">
                  <c:v>865.64</c:v>
                </c:pt>
                <c:pt idx="1252">
                  <c:v>865.61</c:v>
                </c:pt>
                <c:pt idx="1253">
                  <c:v>865.63</c:v>
                </c:pt>
                <c:pt idx="1254">
                  <c:v>865.65</c:v>
                </c:pt>
                <c:pt idx="1255">
                  <c:v>865.63</c:v>
                </c:pt>
                <c:pt idx="1256">
                  <c:v>865.67</c:v>
                </c:pt>
                <c:pt idx="1257">
                  <c:v>865.65</c:v>
                </c:pt>
                <c:pt idx="1258">
                  <c:v>865.66</c:v>
                </c:pt>
                <c:pt idx="1259">
                  <c:v>865.65</c:v>
                </c:pt>
                <c:pt idx="1260">
                  <c:v>865.65</c:v>
                </c:pt>
                <c:pt idx="1261">
                  <c:v>865.68</c:v>
                </c:pt>
                <c:pt idx="1262">
                  <c:v>865.76</c:v>
                </c:pt>
                <c:pt idx="1263">
                  <c:v>865.68</c:v>
                </c:pt>
                <c:pt idx="1264">
                  <c:v>865.66</c:v>
                </c:pt>
                <c:pt idx="1265">
                  <c:v>865.69</c:v>
                </c:pt>
                <c:pt idx="1266">
                  <c:v>865.7</c:v>
                </c:pt>
                <c:pt idx="1267">
                  <c:v>865.68</c:v>
                </c:pt>
                <c:pt idx="1268">
                  <c:v>865.68</c:v>
                </c:pt>
                <c:pt idx="1269">
                  <c:v>865.61</c:v>
                </c:pt>
                <c:pt idx="1270">
                  <c:v>865.64</c:v>
                </c:pt>
                <c:pt idx="1271">
                  <c:v>865.58</c:v>
                </c:pt>
                <c:pt idx="1272">
                  <c:v>865.54</c:v>
                </c:pt>
                <c:pt idx="1273">
                  <c:v>865.55</c:v>
                </c:pt>
                <c:pt idx="1274">
                  <c:v>865.53</c:v>
                </c:pt>
                <c:pt idx="1275">
                  <c:v>865.53</c:v>
                </c:pt>
                <c:pt idx="1276">
                  <c:v>865.51</c:v>
                </c:pt>
                <c:pt idx="1277">
                  <c:v>865.49</c:v>
                </c:pt>
                <c:pt idx="1278">
                  <c:v>865.49</c:v>
                </c:pt>
                <c:pt idx="1279">
                  <c:v>865.51</c:v>
                </c:pt>
                <c:pt idx="1280">
                  <c:v>865.48</c:v>
                </c:pt>
                <c:pt idx="1281">
                  <c:v>865.5</c:v>
                </c:pt>
                <c:pt idx="1282">
                  <c:v>865.47</c:v>
                </c:pt>
                <c:pt idx="1283">
                  <c:v>865.41</c:v>
                </c:pt>
                <c:pt idx="1284">
                  <c:v>865.41</c:v>
                </c:pt>
                <c:pt idx="1285">
                  <c:v>865.34</c:v>
                </c:pt>
                <c:pt idx="1286">
                  <c:v>865.33</c:v>
                </c:pt>
                <c:pt idx="1287">
                  <c:v>865.21</c:v>
                </c:pt>
                <c:pt idx="1288">
                  <c:v>865.13</c:v>
                </c:pt>
                <c:pt idx="1289">
                  <c:v>865.23</c:v>
                </c:pt>
                <c:pt idx="1290">
                  <c:v>865.25</c:v>
                </c:pt>
                <c:pt idx="1291">
                  <c:v>865.28</c:v>
                </c:pt>
                <c:pt idx="1292">
                  <c:v>865.25</c:v>
                </c:pt>
                <c:pt idx="1293">
                  <c:v>865.28</c:v>
                </c:pt>
                <c:pt idx="1294">
                  <c:v>865.19</c:v>
                </c:pt>
                <c:pt idx="1295">
                  <c:v>865.18</c:v>
                </c:pt>
                <c:pt idx="1296">
                  <c:v>865.17</c:v>
                </c:pt>
                <c:pt idx="1297">
                  <c:v>865.16</c:v>
                </c:pt>
                <c:pt idx="1298">
                  <c:v>865.21</c:v>
                </c:pt>
                <c:pt idx="1299">
                  <c:v>865.17</c:v>
                </c:pt>
                <c:pt idx="1300">
                  <c:v>865.18</c:v>
                </c:pt>
                <c:pt idx="1301">
                  <c:v>865.24</c:v>
                </c:pt>
                <c:pt idx="1302">
                  <c:v>865.14</c:v>
                </c:pt>
                <c:pt idx="1303">
                  <c:v>865.13</c:v>
                </c:pt>
                <c:pt idx="1304">
                  <c:v>865.22</c:v>
                </c:pt>
                <c:pt idx="1305">
                  <c:v>865.2</c:v>
                </c:pt>
                <c:pt idx="1306">
                  <c:v>865.25</c:v>
                </c:pt>
                <c:pt idx="1307">
                  <c:v>865.26</c:v>
                </c:pt>
                <c:pt idx="1308">
                  <c:v>865.32</c:v>
                </c:pt>
                <c:pt idx="1309">
                  <c:v>865.39</c:v>
                </c:pt>
                <c:pt idx="1310">
                  <c:v>865.4</c:v>
                </c:pt>
                <c:pt idx="1311">
                  <c:v>865.35</c:v>
                </c:pt>
                <c:pt idx="1312">
                  <c:v>865.33</c:v>
                </c:pt>
                <c:pt idx="1313">
                  <c:v>865.25</c:v>
                </c:pt>
                <c:pt idx="1314">
                  <c:v>865.18</c:v>
                </c:pt>
                <c:pt idx="1315">
                  <c:v>865.22</c:v>
                </c:pt>
                <c:pt idx="1316">
                  <c:v>865.22</c:v>
                </c:pt>
                <c:pt idx="1317">
                  <c:v>865.31</c:v>
                </c:pt>
                <c:pt idx="1318">
                  <c:v>865.38</c:v>
                </c:pt>
                <c:pt idx="1319">
                  <c:v>865.43</c:v>
                </c:pt>
                <c:pt idx="1320">
                  <c:v>865.46</c:v>
                </c:pt>
                <c:pt idx="1321">
                  <c:v>865.46</c:v>
                </c:pt>
                <c:pt idx="1322">
                  <c:v>865.45</c:v>
                </c:pt>
                <c:pt idx="1323">
                  <c:v>865.49</c:v>
                </c:pt>
                <c:pt idx="1324">
                  <c:v>865.5</c:v>
                </c:pt>
                <c:pt idx="1325">
                  <c:v>865.54</c:v>
                </c:pt>
                <c:pt idx="1326">
                  <c:v>865.48</c:v>
                </c:pt>
                <c:pt idx="1327">
                  <c:v>865.5</c:v>
                </c:pt>
                <c:pt idx="1328">
                  <c:v>865.48</c:v>
                </c:pt>
                <c:pt idx="1329">
                  <c:v>865.49</c:v>
                </c:pt>
                <c:pt idx="1330">
                  <c:v>865.52</c:v>
                </c:pt>
                <c:pt idx="1331">
                  <c:v>865.57</c:v>
                </c:pt>
                <c:pt idx="1332">
                  <c:v>865.56</c:v>
                </c:pt>
                <c:pt idx="1333">
                  <c:v>865.58</c:v>
                </c:pt>
                <c:pt idx="1334">
                  <c:v>865.6</c:v>
                </c:pt>
                <c:pt idx="1335">
                  <c:v>865.6</c:v>
                </c:pt>
                <c:pt idx="1336">
                  <c:v>865.57</c:v>
                </c:pt>
                <c:pt idx="1337">
                  <c:v>865.55</c:v>
                </c:pt>
                <c:pt idx="1338">
                  <c:v>865.58</c:v>
                </c:pt>
                <c:pt idx="1339">
                  <c:v>865.59</c:v>
                </c:pt>
                <c:pt idx="1340">
                  <c:v>865.67</c:v>
                </c:pt>
                <c:pt idx="1341">
                  <c:v>865.65</c:v>
                </c:pt>
                <c:pt idx="1342">
                  <c:v>865.64</c:v>
                </c:pt>
                <c:pt idx="1343">
                  <c:v>865.58</c:v>
                </c:pt>
                <c:pt idx="1344">
                  <c:v>865.61</c:v>
                </c:pt>
                <c:pt idx="1345">
                  <c:v>865.6</c:v>
                </c:pt>
                <c:pt idx="1346">
                  <c:v>865.6</c:v>
                </c:pt>
                <c:pt idx="1347">
                  <c:v>865.65</c:v>
                </c:pt>
                <c:pt idx="1348">
                  <c:v>865.61</c:v>
                </c:pt>
                <c:pt idx="1349">
                  <c:v>865.64</c:v>
                </c:pt>
                <c:pt idx="1350">
                  <c:v>865.7</c:v>
                </c:pt>
                <c:pt idx="1351">
                  <c:v>865.77</c:v>
                </c:pt>
                <c:pt idx="1352">
                  <c:v>865.73</c:v>
                </c:pt>
                <c:pt idx="1353">
                  <c:v>865.8</c:v>
                </c:pt>
                <c:pt idx="1354">
                  <c:v>865.68</c:v>
                </c:pt>
                <c:pt idx="1355">
                  <c:v>865.7</c:v>
                </c:pt>
                <c:pt idx="1356">
                  <c:v>865.7</c:v>
                </c:pt>
                <c:pt idx="1357">
                  <c:v>865.67</c:v>
                </c:pt>
                <c:pt idx="1358">
                  <c:v>865.72</c:v>
                </c:pt>
                <c:pt idx="1359">
                  <c:v>865.74</c:v>
                </c:pt>
                <c:pt idx="1360">
                  <c:v>865.78</c:v>
                </c:pt>
                <c:pt idx="1361">
                  <c:v>865.82</c:v>
                </c:pt>
                <c:pt idx="1362">
                  <c:v>865.8</c:v>
                </c:pt>
                <c:pt idx="1363">
                  <c:v>865.85</c:v>
                </c:pt>
                <c:pt idx="1364">
                  <c:v>865.91</c:v>
                </c:pt>
                <c:pt idx="1365">
                  <c:v>866.03</c:v>
                </c:pt>
                <c:pt idx="1366">
                  <c:v>865.99</c:v>
                </c:pt>
                <c:pt idx="1367">
                  <c:v>866.01</c:v>
                </c:pt>
                <c:pt idx="1368">
                  <c:v>865.97</c:v>
                </c:pt>
                <c:pt idx="1369">
                  <c:v>866.06</c:v>
                </c:pt>
                <c:pt idx="1370">
                  <c:v>866.13</c:v>
                </c:pt>
                <c:pt idx="1371">
                  <c:v>866.13</c:v>
                </c:pt>
                <c:pt idx="1372">
                  <c:v>866.06</c:v>
                </c:pt>
                <c:pt idx="1373">
                  <c:v>866.14</c:v>
                </c:pt>
                <c:pt idx="1374">
                  <c:v>866.05</c:v>
                </c:pt>
                <c:pt idx="1375">
                  <c:v>866.03</c:v>
                </c:pt>
                <c:pt idx="1376">
                  <c:v>866.04</c:v>
                </c:pt>
                <c:pt idx="1377">
                  <c:v>865.97</c:v>
                </c:pt>
                <c:pt idx="1378">
                  <c:v>865.85</c:v>
                </c:pt>
                <c:pt idx="1379">
                  <c:v>865.82</c:v>
                </c:pt>
                <c:pt idx="1380">
                  <c:v>865.91</c:v>
                </c:pt>
                <c:pt idx="1381">
                  <c:v>865.87</c:v>
                </c:pt>
                <c:pt idx="1382">
                  <c:v>865.95</c:v>
                </c:pt>
                <c:pt idx="1383">
                  <c:v>865.95</c:v>
                </c:pt>
                <c:pt idx="1384">
                  <c:v>865.88</c:v>
                </c:pt>
                <c:pt idx="1385">
                  <c:v>865.87</c:v>
                </c:pt>
                <c:pt idx="1386">
                  <c:v>865.85</c:v>
                </c:pt>
                <c:pt idx="1387">
                  <c:v>865.88</c:v>
                </c:pt>
                <c:pt idx="1388">
                  <c:v>865.86</c:v>
                </c:pt>
                <c:pt idx="1389">
                  <c:v>865.86</c:v>
                </c:pt>
                <c:pt idx="1390">
                  <c:v>865.84</c:v>
                </c:pt>
                <c:pt idx="1391">
                  <c:v>865.83</c:v>
                </c:pt>
                <c:pt idx="1392">
                  <c:v>865.79</c:v>
                </c:pt>
                <c:pt idx="1393">
                  <c:v>865.8</c:v>
                </c:pt>
                <c:pt idx="1394">
                  <c:v>865.81</c:v>
                </c:pt>
                <c:pt idx="1395">
                  <c:v>865.82</c:v>
                </c:pt>
                <c:pt idx="1396">
                  <c:v>865.85</c:v>
                </c:pt>
                <c:pt idx="1397">
                  <c:v>865.88</c:v>
                </c:pt>
                <c:pt idx="1398">
                  <c:v>865.92</c:v>
                </c:pt>
                <c:pt idx="1399">
                  <c:v>865.9</c:v>
                </c:pt>
                <c:pt idx="1400">
                  <c:v>865.91</c:v>
                </c:pt>
                <c:pt idx="1401">
                  <c:v>865.93</c:v>
                </c:pt>
                <c:pt idx="1402">
                  <c:v>865.94</c:v>
                </c:pt>
                <c:pt idx="1403">
                  <c:v>866.01</c:v>
                </c:pt>
                <c:pt idx="1404">
                  <c:v>866.15</c:v>
                </c:pt>
                <c:pt idx="1405">
                  <c:v>866.09</c:v>
                </c:pt>
                <c:pt idx="1406">
                  <c:v>866.05</c:v>
                </c:pt>
                <c:pt idx="1407">
                  <c:v>865.95</c:v>
                </c:pt>
                <c:pt idx="1408">
                  <c:v>865.99</c:v>
                </c:pt>
                <c:pt idx="1409">
                  <c:v>866.09</c:v>
                </c:pt>
                <c:pt idx="1410">
                  <c:v>866.11</c:v>
                </c:pt>
                <c:pt idx="1411">
                  <c:v>866.22</c:v>
                </c:pt>
                <c:pt idx="1412">
                  <c:v>866.15</c:v>
                </c:pt>
                <c:pt idx="1413">
                  <c:v>866.15</c:v>
                </c:pt>
                <c:pt idx="1414">
                  <c:v>866.16</c:v>
                </c:pt>
                <c:pt idx="1415">
                  <c:v>866.19</c:v>
                </c:pt>
                <c:pt idx="1416">
                  <c:v>866.17</c:v>
                </c:pt>
                <c:pt idx="1417">
                  <c:v>866.17</c:v>
                </c:pt>
                <c:pt idx="1418">
                  <c:v>866.18</c:v>
                </c:pt>
                <c:pt idx="1419">
                  <c:v>866.14</c:v>
                </c:pt>
                <c:pt idx="1420">
                  <c:v>866.17</c:v>
                </c:pt>
                <c:pt idx="1421">
                  <c:v>866.1</c:v>
                </c:pt>
                <c:pt idx="1422">
                  <c:v>866.14</c:v>
                </c:pt>
                <c:pt idx="1423">
                  <c:v>866.1</c:v>
                </c:pt>
                <c:pt idx="1424">
                  <c:v>866.11</c:v>
                </c:pt>
                <c:pt idx="1425">
                  <c:v>866.16</c:v>
                </c:pt>
                <c:pt idx="1426">
                  <c:v>866.13</c:v>
                </c:pt>
                <c:pt idx="1427">
                  <c:v>866.03</c:v>
                </c:pt>
                <c:pt idx="1428">
                  <c:v>866</c:v>
                </c:pt>
                <c:pt idx="1429">
                  <c:v>865.94</c:v>
                </c:pt>
                <c:pt idx="1430">
                  <c:v>865.93</c:v>
                </c:pt>
                <c:pt idx="1431">
                  <c:v>865.99</c:v>
                </c:pt>
                <c:pt idx="1432">
                  <c:v>866.06</c:v>
                </c:pt>
                <c:pt idx="1433">
                  <c:v>865.97</c:v>
                </c:pt>
                <c:pt idx="1434">
                  <c:v>866</c:v>
                </c:pt>
                <c:pt idx="1435">
                  <c:v>865.96</c:v>
                </c:pt>
                <c:pt idx="1436">
                  <c:v>865.85</c:v>
                </c:pt>
                <c:pt idx="1437">
                  <c:v>865.8</c:v>
                </c:pt>
                <c:pt idx="1438">
                  <c:v>865.83</c:v>
                </c:pt>
                <c:pt idx="1439">
                  <c:v>865.91</c:v>
                </c:pt>
                <c:pt idx="1440">
                  <c:v>866.01</c:v>
                </c:pt>
                <c:pt idx="1441">
                  <c:v>865.99</c:v>
                </c:pt>
                <c:pt idx="1442">
                  <c:v>865.91</c:v>
                </c:pt>
                <c:pt idx="1443">
                  <c:v>865.85</c:v>
                </c:pt>
                <c:pt idx="1444">
                  <c:v>865.89</c:v>
                </c:pt>
                <c:pt idx="1445">
                  <c:v>865.88</c:v>
                </c:pt>
                <c:pt idx="1446">
                  <c:v>865.84</c:v>
                </c:pt>
                <c:pt idx="1447">
                  <c:v>865.8</c:v>
                </c:pt>
                <c:pt idx="1448">
                  <c:v>865.84</c:v>
                </c:pt>
                <c:pt idx="1449">
                  <c:v>865.75</c:v>
                </c:pt>
                <c:pt idx="1450">
                  <c:v>865.77</c:v>
                </c:pt>
                <c:pt idx="1451">
                  <c:v>865.85</c:v>
                </c:pt>
                <c:pt idx="1452">
                  <c:v>865.68</c:v>
                </c:pt>
                <c:pt idx="1453">
                  <c:v>865.58</c:v>
                </c:pt>
                <c:pt idx="1454">
                  <c:v>865.61</c:v>
                </c:pt>
                <c:pt idx="1455">
                  <c:v>865.63</c:v>
                </c:pt>
                <c:pt idx="1456">
                  <c:v>865.54</c:v>
                </c:pt>
                <c:pt idx="1457">
                  <c:v>865.6</c:v>
                </c:pt>
                <c:pt idx="1458">
                  <c:v>865.66</c:v>
                </c:pt>
                <c:pt idx="1459">
                  <c:v>865.67</c:v>
                </c:pt>
                <c:pt idx="1460">
                  <c:v>865.79</c:v>
                </c:pt>
                <c:pt idx="1461">
                  <c:v>865.81</c:v>
                </c:pt>
                <c:pt idx="1462">
                  <c:v>865.84</c:v>
                </c:pt>
                <c:pt idx="1463">
                  <c:v>865.83</c:v>
                </c:pt>
                <c:pt idx="1464">
                  <c:v>865.88</c:v>
                </c:pt>
                <c:pt idx="1465">
                  <c:v>865.85</c:v>
                </c:pt>
                <c:pt idx="1466">
                  <c:v>865.86</c:v>
                </c:pt>
                <c:pt idx="1467">
                  <c:v>865.91</c:v>
                </c:pt>
                <c:pt idx="1468">
                  <c:v>865.93</c:v>
                </c:pt>
                <c:pt idx="1469">
                  <c:v>865.91</c:v>
                </c:pt>
                <c:pt idx="1470">
                  <c:v>865.95</c:v>
                </c:pt>
                <c:pt idx="1471">
                  <c:v>865.85</c:v>
                </c:pt>
                <c:pt idx="1472">
                  <c:v>865.85</c:v>
                </c:pt>
                <c:pt idx="1473">
                  <c:v>865.82</c:v>
                </c:pt>
                <c:pt idx="1474">
                  <c:v>865.79</c:v>
                </c:pt>
                <c:pt idx="1475">
                  <c:v>865.77</c:v>
                </c:pt>
                <c:pt idx="1476">
                  <c:v>865.74</c:v>
                </c:pt>
                <c:pt idx="1477">
                  <c:v>865.67</c:v>
                </c:pt>
                <c:pt idx="1478">
                  <c:v>865.66</c:v>
                </c:pt>
                <c:pt idx="1479">
                  <c:v>865.67</c:v>
                </c:pt>
                <c:pt idx="1480">
                  <c:v>865.75</c:v>
                </c:pt>
                <c:pt idx="1481">
                  <c:v>865.72</c:v>
                </c:pt>
                <c:pt idx="1482">
                  <c:v>865.7</c:v>
                </c:pt>
                <c:pt idx="1483">
                  <c:v>865.78</c:v>
                </c:pt>
                <c:pt idx="1484">
                  <c:v>865.71</c:v>
                </c:pt>
                <c:pt idx="1485">
                  <c:v>865.73</c:v>
                </c:pt>
                <c:pt idx="1486">
                  <c:v>865.73</c:v>
                </c:pt>
                <c:pt idx="1487">
                  <c:v>865.78</c:v>
                </c:pt>
                <c:pt idx="1488">
                  <c:v>865.79</c:v>
                </c:pt>
                <c:pt idx="1489">
                  <c:v>865.83</c:v>
                </c:pt>
                <c:pt idx="1490">
                  <c:v>865.76</c:v>
                </c:pt>
                <c:pt idx="1491">
                  <c:v>865.71</c:v>
                </c:pt>
                <c:pt idx="1492">
                  <c:v>865.65</c:v>
                </c:pt>
                <c:pt idx="1493">
                  <c:v>865.72</c:v>
                </c:pt>
                <c:pt idx="1494">
                  <c:v>865.75</c:v>
                </c:pt>
                <c:pt idx="1495">
                  <c:v>865.79</c:v>
                </c:pt>
                <c:pt idx="1496">
                  <c:v>865.8</c:v>
                </c:pt>
                <c:pt idx="1497">
                  <c:v>865.78</c:v>
                </c:pt>
                <c:pt idx="1498">
                  <c:v>865.8</c:v>
                </c:pt>
                <c:pt idx="1499">
                  <c:v>865.78</c:v>
                </c:pt>
                <c:pt idx="1500">
                  <c:v>865.77</c:v>
                </c:pt>
                <c:pt idx="1501">
                  <c:v>865.73</c:v>
                </c:pt>
                <c:pt idx="1502">
                  <c:v>865.7</c:v>
                </c:pt>
                <c:pt idx="1503">
                  <c:v>865.73</c:v>
                </c:pt>
                <c:pt idx="1504">
                  <c:v>865.7</c:v>
                </c:pt>
                <c:pt idx="1505">
                  <c:v>865.72</c:v>
                </c:pt>
                <c:pt idx="1506">
                  <c:v>865.75</c:v>
                </c:pt>
                <c:pt idx="1507">
                  <c:v>865.7</c:v>
                </c:pt>
                <c:pt idx="1508">
                  <c:v>865.62</c:v>
                </c:pt>
                <c:pt idx="1509">
                  <c:v>865.68</c:v>
                </c:pt>
                <c:pt idx="1510">
                  <c:v>865.61</c:v>
                </c:pt>
                <c:pt idx="1511">
                  <c:v>865.54</c:v>
                </c:pt>
                <c:pt idx="1512">
                  <c:v>865.53</c:v>
                </c:pt>
                <c:pt idx="1513">
                  <c:v>865.44</c:v>
                </c:pt>
                <c:pt idx="1514">
                  <c:v>865.44</c:v>
                </c:pt>
                <c:pt idx="1515">
                  <c:v>865.38</c:v>
                </c:pt>
                <c:pt idx="1516">
                  <c:v>865.35</c:v>
                </c:pt>
                <c:pt idx="1517">
                  <c:v>865.36</c:v>
                </c:pt>
                <c:pt idx="1518">
                  <c:v>865.39</c:v>
                </c:pt>
                <c:pt idx="1519">
                  <c:v>865.39</c:v>
                </c:pt>
                <c:pt idx="1520">
                  <c:v>865.38</c:v>
                </c:pt>
                <c:pt idx="1521">
                  <c:v>865.39</c:v>
                </c:pt>
                <c:pt idx="1522">
                  <c:v>865.3</c:v>
                </c:pt>
                <c:pt idx="1523">
                  <c:v>865.32</c:v>
                </c:pt>
                <c:pt idx="1524">
                  <c:v>865.34</c:v>
                </c:pt>
                <c:pt idx="1525">
                  <c:v>865.31</c:v>
                </c:pt>
                <c:pt idx="1526">
                  <c:v>865.27</c:v>
                </c:pt>
                <c:pt idx="1527">
                  <c:v>865.32</c:v>
                </c:pt>
                <c:pt idx="1528">
                  <c:v>865.31</c:v>
                </c:pt>
                <c:pt idx="1529">
                  <c:v>865.31</c:v>
                </c:pt>
                <c:pt idx="1530">
                  <c:v>865.29</c:v>
                </c:pt>
                <c:pt idx="1531">
                  <c:v>865.3</c:v>
                </c:pt>
                <c:pt idx="1532">
                  <c:v>865.32</c:v>
                </c:pt>
                <c:pt idx="1533">
                  <c:v>865.32</c:v>
                </c:pt>
                <c:pt idx="1534">
                  <c:v>865.32</c:v>
                </c:pt>
                <c:pt idx="1535">
                  <c:v>865.37</c:v>
                </c:pt>
                <c:pt idx="1536">
                  <c:v>865.32</c:v>
                </c:pt>
                <c:pt idx="1537">
                  <c:v>865.4</c:v>
                </c:pt>
                <c:pt idx="1538">
                  <c:v>865.39</c:v>
                </c:pt>
                <c:pt idx="1539">
                  <c:v>865.35</c:v>
                </c:pt>
                <c:pt idx="1540">
                  <c:v>865.14</c:v>
                </c:pt>
                <c:pt idx="1541">
                  <c:v>865.01</c:v>
                </c:pt>
                <c:pt idx="1542">
                  <c:v>864.85</c:v>
                </c:pt>
                <c:pt idx="1543">
                  <c:v>864.84</c:v>
                </c:pt>
                <c:pt idx="1544">
                  <c:v>864.81</c:v>
                </c:pt>
                <c:pt idx="1545">
                  <c:v>864.7</c:v>
                </c:pt>
                <c:pt idx="1546">
                  <c:v>864.71</c:v>
                </c:pt>
                <c:pt idx="1547">
                  <c:v>864.6</c:v>
                </c:pt>
                <c:pt idx="1548">
                  <c:v>864.51</c:v>
                </c:pt>
                <c:pt idx="1549">
                  <c:v>864.49</c:v>
                </c:pt>
                <c:pt idx="1550">
                  <c:v>864.51</c:v>
                </c:pt>
                <c:pt idx="1551">
                  <c:v>864.56</c:v>
                </c:pt>
                <c:pt idx="1552">
                  <c:v>864.65</c:v>
                </c:pt>
                <c:pt idx="1553">
                  <c:v>864.64</c:v>
                </c:pt>
                <c:pt idx="1554">
                  <c:v>864.65</c:v>
                </c:pt>
                <c:pt idx="1555">
                  <c:v>864.62</c:v>
                </c:pt>
                <c:pt idx="1556">
                  <c:v>864.63</c:v>
                </c:pt>
                <c:pt idx="1557">
                  <c:v>864.54</c:v>
                </c:pt>
                <c:pt idx="1558">
                  <c:v>864.46</c:v>
                </c:pt>
                <c:pt idx="1559">
                  <c:v>864.4</c:v>
                </c:pt>
                <c:pt idx="1560">
                  <c:v>864.43</c:v>
                </c:pt>
                <c:pt idx="1561">
                  <c:v>864.35</c:v>
                </c:pt>
                <c:pt idx="1562">
                  <c:v>864.31</c:v>
                </c:pt>
                <c:pt idx="1563">
                  <c:v>864.36</c:v>
                </c:pt>
                <c:pt idx="1564">
                  <c:v>864.39</c:v>
                </c:pt>
                <c:pt idx="1565">
                  <c:v>864.37</c:v>
                </c:pt>
                <c:pt idx="1566">
                  <c:v>864.36</c:v>
                </c:pt>
                <c:pt idx="1567">
                  <c:v>864.26</c:v>
                </c:pt>
                <c:pt idx="1568">
                  <c:v>864.22</c:v>
                </c:pt>
                <c:pt idx="1569">
                  <c:v>864.38</c:v>
                </c:pt>
                <c:pt idx="1570">
                  <c:v>864.34</c:v>
                </c:pt>
                <c:pt idx="1571">
                  <c:v>864.36</c:v>
                </c:pt>
                <c:pt idx="1572">
                  <c:v>864.22</c:v>
                </c:pt>
                <c:pt idx="1573">
                  <c:v>864.15</c:v>
                </c:pt>
                <c:pt idx="1574">
                  <c:v>864.11</c:v>
                </c:pt>
                <c:pt idx="1575">
                  <c:v>864.13</c:v>
                </c:pt>
                <c:pt idx="1576">
                  <c:v>864.13</c:v>
                </c:pt>
                <c:pt idx="1577">
                  <c:v>864.11</c:v>
                </c:pt>
                <c:pt idx="1578">
                  <c:v>864.04</c:v>
                </c:pt>
                <c:pt idx="1579">
                  <c:v>864.04</c:v>
                </c:pt>
                <c:pt idx="1580">
                  <c:v>863.99</c:v>
                </c:pt>
                <c:pt idx="1581">
                  <c:v>864.03</c:v>
                </c:pt>
                <c:pt idx="1582">
                  <c:v>864.03</c:v>
                </c:pt>
                <c:pt idx="1583">
                  <c:v>864.06</c:v>
                </c:pt>
                <c:pt idx="1584">
                  <c:v>864.15</c:v>
                </c:pt>
                <c:pt idx="1585">
                  <c:v>864.16</c:v>
                </c:pt>
                <c:pt idx="1586">
                  <c:v>864.11</c:v>
                </c:pt>
                <c:pt idx="1587">
                  <c:v>864.13</c:v>
                </c:pt>
                <c:pt idx="1588">
                  <c:v>864.15</c:v>
                </c:pt>
                <c:pt idx="1589">
                  <c:v>864.13</c:v>
                </c:pt>
                <c:pt idx="1590">
                  <c:v>864.1</c:v>
                </c:pt>
                <c:pt idx="1591">
                  <c:v>864.17</c:v>
                </c:pt>
                <c:pt idx="1592">
                  <c:v>864.13</c:v>
                </c:pt>
                <c:pt idx="1593">
                  <c:v>864.09</c:v>
                </c:pt>
                <c:pt idx="1594">
                  <c:v>864.04</c:v>
                </c:pt>
                <c:pt idx="1595">
                  <c:v>864.04</c:v>
                </c:pt>
                <c:pt idx="1596">
                  <c:v>864.04</c:v>
                </c:pt>
                <c:pt idx="1597">
                  <c:v>864.04</c:v>
                </c:pt>
                <c:pt idx="1598">
                  <c:v>864.08</c:v>
                </c:pt>
                <c:pt idx="1599">
                  <c:v>864.09</c:v>
                </c:pt>
                <c:pt idx="1600">
                  <c:v>864.11</c:v>
                </c:pt>
                <c:pt idx="1601">
                  <c:v>864.17</c:v>
                </c:pt>
                <c:pt idx="1602">
                  <c:v>864.19</c:v>
                </c:pt>
                <c:pt idx="1603">
                  <c:v>864.18</c:v>
                </c:pt>
                <c:pt idx="1604">
                  <c:v>864.23</c:v>
                </c:pt>
                <c:pt idx="1605">
                  <c:v>864.21</c:v>
                </c:pt>
                <c:pt idx="1606">
                  <c:v>864.24</c:v>
                </c:pt>
                <c:pt idx="1607">
                  <c:v>864.25</c:v>
                </c:pt>
                <c:pt idx="1608">
                  <c:v>864.22</c:v>
                </c:pt>
                <c:pt idx="1609">
                  <c:v>864.26</c:v>
                </c:pt>
                <c:pt idx="1610">
                  <c:v>864.26</c:v>
                </c:pt>
                <c:pt idx="1611">
                  <c:v>864.25</c:v>
                </c:pt>
              </c:numCache>
            </c:numRef>
          </c:yVal>
          <c:smooth val="1"/>
        </c:ser>
        <c:ser>
          <c:idx val="1"/>
          <c:order val="1"/>
          <c:tx>
            <c:strRef>
              <c:f>'[Card test 04-18-2015.xlsx]Card_4 Shade'!$R$1</c:f>
              <c:strCache>
                <c:ptCount val="1"/>
                <c:pt idx="0">
                  <c:v>Card_4 </c:v>
                </c:pt>
              </c:strCache>
            </c:strRef>
          </c:tx>
          <c:spPr>
            <a:ln w="19050" cap="rnd">
              <a:solidFill>
                <a:schemeClr val="accent2"/>
              </a:solidFill>
              <a:round/>
            </a:ln>
            <a:effectLst/>
          </c:spPr>
          <c:marker>
            <c:symbol val="none"/>
          </c:marker>
          <c:xVal>
            <c:numRef>
              <c:f>'[Card test 04-18-2015.xlsx]Card_4 Shade'!$C$2:$C$1656</c:f>
              <c:numCache>
                <c:formatCode>m/d\ hh:mm</c:formatCode>
                <c:ptCount val="1655"/>
                <c:pt idx="0">
                  <c:v>42112.783703703702</c:v>
                </c:pt>
                <c:pt idx="1">
                  <c:v>42112.783750000002</c:v>
                </c:pt>
                <c:pt idx="2">
                  <c:v>42112.783807870372</c:v>
                </c:pt>
                <c:pt idx="3">
                  <c:v>42112.783865740741</c:v>
                </c:pt>
                <c:pt idx="4">
                  <c:v>42112.783912037034</c:v>
                </c:pt>
                <c:pt idx="5">
                  <c:v>42112.78396990741</c:v>
                </c:pt>
                <c:pt idx="6">
                  <c:v>42112.784016203703</c:v>
                </c:pt>
                <c:pt idx="7">
                  <c:v>42112.784074074072</c:v>
                </c:pt>
                <c:pt idx="8">
                  <c:v>42112.784131944441</c:v>
                </c:pt>
                <c:pt idx="9">
                  <c:v>42112.784178240741</c:v>
                </c:pt>
                <c:pt idx="10">
                  <c:v>42112.784236111111</c:v>
                </c:pt>
                <c:pt idx="11">
                  <c:v>42112.78429398148</c:v>
                </c:pt>
                <c:pt idx="12">
                  <c:v>42112.78434027778</c:v>
                </c:pt>
                <c:pt idx="13">
                  <c:v>42112.784398148149</c:v>
                </c:pt>
                <c:pt idx="14">
                  <c:v>42112.784456018519</c:v>
                </c:pt>
                <c:pt idx="15">
                  <c:v>42112.784502314818</c:v>
                </c:pt>
                <c:pt idx="16">
                  <c:v>42112.784560185188</c:v>
                </c:pt>
                <c:pt idx="17">
                  <c:v>42112.784618055557</c:v>
                </c:pt>
                <c:pt idx="18">
                  <c:v>42112.78466435185</c:v>
                </c:pt>
                <c:pt idx="19">
                  <c:v>42112.784722222219</c:v>
                </c:pt>
                <c:pt idx="20">
                  <c:v>42112.784780092596</c:v>
                </c:pt>
                <c:pt idx="21">
                  <c:v>42112.784826388888</c:v>
                </c:pt>
                <c:pt idx="22">
                  <c:v>42112.784884259258</c:v>
                </c:pt>
                <c:pt idx="23">
                  <c:v>42112.784942129627</c:v>
                </c:pt>
                <c:pt idx="24">
                  <c:v>42112.784988425927</c:v>
                </c:pt>
                <c:pt idx="25">
                  <c:v>42112.785046296296</c:v>
                </c:pt>
                <c:pt idx="26">
                  <c:v>42112.785104166665</c:v>
                </c:pt>
                <c:pt idx="27">
                  <c:v>42112.785150462965</c:v>
                </c:pt>
                <c:pt idx="28">
                  <c:v>42112.785208333335</c:v>
                </c:pt>
                <c:pt idx="29">
                  <c:v>42112.785266203704</c:v>
                </c:pt>
                <c:pt idx="30">
                  <c:v>42112.785312499997</c:v>
                </c:pt>
                <c:pt idx="31">
                  <c:v>42112.785370370373</c:v>
                </c:pt>
                <c:pt idx="32">
                  <c:v>42112.785428240742</c:v>
                </c:pt>
                <c:pt idx="33">
                  <c:v>42112.785474537035</c:v>
                </c:pt>
                <c:pt idx="34">
                  <c:v>42112.785532407404</c:v>
                </c:pt>
                <c:pt idx="35">
                  <c:v>42112.785590277781</c:v>
                </c:pt>
                <c:pt idx="36">
                  <c:v>42112.785636574074</c:v>
                </c:pt>
                <c:pt idx="37">
                  <c:v>42112.785694444443</c:v>
                </c:pt>
                <c:pt idx="38">
                  <c:v>42112.785752314812</c:v>
                </c:pt>
                <c:pt idx="39">
                  <c:v>42112.785798611112</c:v>
                </c:pt>
                <c:pt idx="40">
                  <c:v>42112.785856481481</c:v>
                </c:pt>
                <c:pt idx="41">
                  <c:v>42112.785914351851</c:v>
                </c:pt>
                <c:pt idx="42">
                  <c:v>42112.785960648151</c:v>
                </c:pt>
                <c:pt idx="43">
                  <c:v>42112.78601851852</c:v>
                </c:pt>
                <c:pt idx="44">
                  <c:v>42112.786076388889</c:v>
                </c:pt>
                <c:pt idx="45">
                  <c:v>42112.786122685182</c:v>
                </c:pt>
                <c:pt idx="46">
                  <c:v>42112.786180555559</c:v>
                </c:pt>
                <c:pt idx="47">
                  <c:v>42112.786226851851</c:v>
                </c:pt>
                <c:pt idx="48">
                  <c:v>42112.78628472222</c:v>
                </c:pt>
                <c:pt idx="49">
                  <c:v>42112.78634259259</c:v>
                </c:pt>
                <c:pt idx="50">
                  <c:v>42112.78638888889</c:v>
                </c:pt>
                <c:pt idx="51">
                  <c:v>42112.786446759259</c:v>
                </c:pt>
                <c:pt idx="52">
                  <c:v>42112.786504629628</c:v>
                </c:pt>
                <c:pt idx="53">
                  <c:v>42112.786550925928</c:v>
                </c:pt>
                <c:pt idx="54">
                  <c:v>42112.786608796298</c:v>
                </c:pt>
                <c:pt idx="55">
                  <c:v>42112.786666666667</c:v>
                </c:pt>
                <c:pt idx="56">
                  <c:v>42112.786712962959</c:v>
                </c:pt>
                <c:pt idx="57">
                  <c:v>42112.786770833336</c:v>
                </c:pt>
                <c:pt idx="58">
                  <c:v>42112.786828703705</c:v>
                </c:pt>
                <c:pt idx="59">
                  <c:v>42112.786874999998</c:v>
                </c:pt>
                <c:pt idx="60">
                  <c:v>42112.786932870367</c:v>
                </c:pt>
                <c:pt idx="61">
                  <c:v>42112.786990740744</c:v>
                </c:pt>
                <c:pt idx="62">
                  <c:v>42112.787037037036</c:v>
                </c:pt>
                <c:pt idx="63">
                  <c:v>42112.787094907406</c:v>
                </c:pt>
                <c:pt idx="64">
                  <c:v>42112.787152777775</c:v>
                </c:pt>
                <c:pt idx="65">
                  <c:v>42112.787199074075</c:v>
                </c:pt>
                <c:pt idx="66">
                  <c:v>42112.787256944444</c:v>
                </c:pt>
                <c:pt idx="67">
                  <c:v>42112.787314814814</c:v>
                </c:pt>
                <c:pt idx="68">
                  <c:v>42112.787361111114</c:v>
                </c:pt>
                <c:pt idx="69">
                  <c:v>42112.787418981483</c:v>
                </c:pt>
                <c:pt idx="70">
                  <c:v>42112.787476851852</c:v>
                </c:pt>
                <c:pt idx="71">
                  <c:v>42112.787523148145</c:v>
                </c:pt>
                <c:pt idx="72">
                  <c:v>42112.787581018521</c:v>
                </c:pt>
                <c:pt idx="73">
                  <c:v>42112.787638888891</c:v>
                </c:pt>
                <c:pt idx="74">
                  <c:v>42112.787685185183</c:v>
                </c:pt>
                <c:pt idx="75">
                  <c:v>42112.787743055553</c:v>
                </c:pt>
                <c:pt idx="76">
                  <c:v>42112.787800925929</c:v>
                </c:pt>
                <c:pt idx="77">
                  <c:v>42112.787847222222</c:v>
                </c:pt>
                <c:pt idx="78">
                  <c:v>42112.787905092591</c:v>
                </c:pt>
                <c:pt idx="79">
                  <c:v>42112.787962962961</c:v>
                </c:pt>
                <c:pt idx="80">
                  <c:v>42112.78800925926</c:v>
                </c:pt>
                <c:pt idx="81">
                  <c:v>42112.78806712963</c:v>
                </c:pt>
                <c:pt idx="82">
                  <c:v>42112.788124999999</c:v>
                </c:pt>
                <c:pt idx="83">
                  <c:v>42112.788171296299</c:v>
                </c:pt>
                <c:pt idx="84">
                  <c:v>42112.788229166668</c:v>
                </c:pt>
                <c:pt idx="85">
                  <c:v>42112.788287037038</c:v>
                </c:pt>
                <c:pt idx="86">
                  <c:v>42112.78833333333</c:v>
                </c:pt>
                <c:pt idx="87">
                  <c:v>42112.788391203707</c:v>
                </c:pt>
                <c:pt idx="88">
                  <c:v>42112.788437499999</c:v>
                </c:pt>
                <c:pt idx="89">
                  <c:v>42112.788495370369</c:v>
                </c:pt>
                <c:pt idx="90">
                  <c:v>42112.788553240738</c:v>
                </c:pt>
                <c:pt idx="91">
                  <c:v>42112.788599537038</c:v>
                </c:pt>
                <c:pt idx="92">
                  <c:v>42112.788657407407</c:v>
                </c:pt>
                <c:pt idx="93">
                  <c:v>42112.788715277777</c:v>
                </c:pt>
                <c:pt idx="94">
                  <c:v>42112.788761574076</c:v>
                </c:pt>
                <c:pt idx="95">
                  <c:v>42112.788819444446</c:v>
                </c:pt>
                <c:pt idx="96">
                  <c:v>42112.788877314815</c:v>
                </c:pt>
                <c:pt idx="97">
                  <c:v>42112.788923611108</c:v>
                </c:pt>
                <c:pt idx="98">
                  <c:v>42112.788981481484</c:v>
                </c:pt>
                <c:pt idx="99">
                  <c:v>42112.789039351854</c:v>
                </c:pt>
                <c:pt idx="100">
                  <c:v>42112.789085648146</c:v>
                </c:pt>
                <c:pt idx="101">
                  <c:v>42112.789143518516</c:v>
                </c:pt>
                <c:pt idx="102">
                  <c:v>42112.789201388892</c:v>
                </c:pt>
                <c:pt idx="103">
                  <c:v>42112.789247685185</c:v>
                </c:pt>
                <c:pt idx="104">
                  <c:v>42112.789305555554</c:v>
                </c:pt>
                <c:pt idx="105">
                  <c:v>42112.789363425924</c:v>
                </c:pt>
                <c:pt idx="106">
                  <c:v>42112.789409722223</c:v>
                </c:pt>
                <c:pt idx="107">
                  <c:v>42112.789467592593</c:v>
                </c:pt>
                <c:pt idx="108">
                  <c:v>42112.789525462962</c:v>
                </c:pt>
                <c:pt idx="109">
                  <c:v>42112.789571759262</c:v>
                </c:pt>
                <c:pt idx="110">
                  <c:v>42112.789629629631</c:v>
                </c:pt>
                <c:pt idx="111">
                  <c:v>42112.789687500001</c:v>
                </c:pt>
                <c:pt idx="112">
                  <c:v>42112.789733796293</c:v>
                </c:pt>
                <c:pt idx="113">
                  <c:v>42112.78979166667</c:v>
                </c:pt>
                <c:pt idx="114">
                  <c:v>42112.789849537039</c:v>
                </c:pt>
                <c:pt idx="115">
                  <c:v>42112.789895833332</c:v>
                </c:pt>
                <c:pt idx="116">
                  <c:v>42112.789953703701</c:v>
                </c:pt>
                <c:pt idx="117">
                  <c:v>42112.790011574078</c:v>
                </c:pt>
                <c:pt idx="118">
                  <c:v>42112.79005787037</c:v>
                </c:pt>
                <c:pt idx="119">
                  <c:v>42112.79011574074</c:v>
                </c:pt>
                <c:pt idx="120">
                  <c:v>42112.790173611109</c:v>
                </c:pt>
                <c:pt idx="121">
                  <c:v>42112.790219907409</c:v>
                </c:pt>
                <c:pt idx="122">
                  <c:v>42112.790277777778</c:v>
                </c:pt>
                <c:pt idx="123">
                  <c:v>42112.790335648147</c:v>
                </c:pt>
                <c:pt idx="124">
                  <c:v>42112.790381944447</c:v>
                </c:pt>
                <c:pt idx="125">
                  <c:v>42112.790439814817</c:v>
                </c:pt>
                <c:pt idx="126">
                  <c:v>42112.790497685186</c:v>
                </c:pt>
                <c:pt idx="127">
                  <c:v>42112.790543981479</c:v>
                </c:pt>
                <c:pt idx="128">
                  <c:v>42112.790601851855</c:v>
                </c:pt>
                <c:pt idx="129">
                  <c:v>42112.790659722225</c:v>
                </c:pt>
                <c:pt idx="130">
                  <c:v>42112.790706018517</c:v>
                </c:pt>
                <c:pt idx="131">
                  <c:v>42112.790763888886</c:v>
                </c:pt>
                <c:pt idx="132">
                  <c:v>42112.790810185186</c:v>
                </c:pt>
                <c:pt idx="133">
                  <c:v>42112.790868055556</c:v>
                </c:pt>
                <c:pt idx="134">
                  <c:v>42112.790925925925</c:v>
                </c:pt>
                <c:pt idx="135">
                  <c:v>42112.790972222225</c:v>
                </c:pt>
                <c:pt idx="136">
                  <c:v>42112.791030092594</c:v>
                </c:pt>
                <c:pt idx="137">
                  <c:v>42112.791087962964</c:v>
                </c:pt>
                <c:pt idx="138">
                  <c:v>42112.791134259256</c:v>
                </c:pt>
                <c:pt idx="139">
                  <c:v>42112.791192129633</c:v>
                </c:pt>
                <c:pt idx="140">
                  <c:v>42112.791250000002</c:v>
                </c:pt>
                <c:pt idx="141">
                  <c:v>42112.791296296295</c:v>
                </c:pt>
                <c:pt idx="142">
                  <c:v>42112.791354166664</c:v>
                </c:pt>
                <c:pt idx="143">
                  <c:v>42112.791412037041</c:v>
                </c:pt>
                <c:pt idx="144">
                  <c:v>42112.791458333333</c:v>
                </c:pt>
                <c:pt idx="145">
                  <c:v>42112.791516203702</c:v>
                </c:pt>
                <c:pt idx="146">
                  <c:v>42112.791574074072</c:v>
                </c:pt>
                <c:pt idx="147">
                  <c:v>42112.791620370372</c:v>
                </c:pt>
                <c:pt idx="148">
                  <c:v>42112.791678240741</c:v>
                </c:pt>
                <c:pt idx="149">
                  <c:v>42112.79173611111</c:v>
                </c:pt>
                <c:pt idx="150">
                  <c:v>42112.79178240741</c:v>
                </c:pt>
                <c:pt idx="151">
                  <c:v>42112.79184027778</c:v>
                </c:pt>
                <c:pt idx="152">
                  <c:v>42112.791898148149</c:v>
                </c:pt>
                <c:pt idx="153">
                  <c:v>42112.791944444441</c:v>
                </c:pt>
                <c:pt idx="154">
                  <c:v>42112.792002314818</c:v>
                </c:pt>
                <c:pt idx="155">
                  <c:v>42112.792060185187</c:v>
                </c:pt>
                <c:pt idx="156">
                  <c:v>42112.79210648148</c:v>
                </c:pt>
                <c:pt idx="157">
                  <c:v>42112.792164351849</c:v>
                </c:pt>
                <c:pt idx="158">
                  <c:v>42112.792222222219</c:v>
                </c:pt>
                <c:pt idx="159">
                  <c:v>42112.792268518519</c:v>
                </c:pt>
                <c:pt idx="160">
                  <c:v>42112.792326388888</c:v>
                </c:pt>
                <c:pt idx="161">
                  <c:v>42112.792384259257</c:v>
                </c:pt>
                <c:pt idx="162">
                  <c:v>42112.792430555557</c:v>
                </c:pt>
                <c:pt idx="163">
                  <c:v>42112.792488425926</c:v>
                </c:pt>
                <c:pt idx="164">
                  <c:v>42112.792546296296</c:v>
                </c:pt>
                <c:pt idx="165">
                  <c:v>42112.792592592596</c:v>
                </c:pt>
                <c:pt idx="166">
                  <c:v>42112.792650462965</c:v>
                </c:pt>
                <c:pt idx="167">
                  <c:v>42112.792708333334</c:v>
                </c:pt>
                <c:pt idx="168">
                  <c:v>42112.792754629627</c:v>
                </c:pt>
                <c:pt idx="169">
                  <c:v>42112.792812500003</c:v>
                </c:pt>
                <c:pt idx="170">
                  <c:v>42112.792870370373</c:v>
                </c:pt>
                <c:pt idx="171">
                  <c:v>42112.792916666665</c:v>
                </c:pt>
                <c:pt idx="172">
                  <c:v>42112.792974537035</c:v>
                </c:pt>
                <c:pt idx="173">
                  <c:v>42112.793032407404</c:v>
                </c:pt>
                <c:pt idx="174">
                  <c:v>42112.793078703704</c:v>
                </c:pt>
                <c:pt idx="175">
                  <c:v>42112.793136574073</c:v>
                </c:pt>
                <c:pt idx="176">
                  <c:v>42112.793194444443</c:v>
                </c:pt>
                <c:pt idx="177">
                  <c:v>42112.793240740742</c:v>
                </c:pt>
                <c:pt idx="178">
                  <c:v>42112.793298611112</c:v>
                </c:pt>
                <c:pt idx="179">
                  <c:v>42112.793356481481</c:v>
                </c:pt>
                <c:pt idx="180">
                  <c:v>42112.793402777781</c:v>
                </c:pt>
                <c:pt idx="181">
                  <c:v>42112.79346064815</c:v>
                </c:pt>
                <c:pt idx="182">
                  <c:v>42112.79351851852</c:v>
                </c:pt>
                <c:pt idx="183">
                  <c:v>42112.793564814812</c:v>
                </c:pt>
                <c:pt idx="184">
                  <c:v>42112.793622685182</c:v>
                </c:pt>
                <c:pt idx="185">
                  <c:v>42112.793680555558</c:v>
                </c:pt>
                <c:pt idx="186">
                  <c:v>42112.793726851851</c:v>
                </c:pt>
                <c:pt idx="187">
                  <c:v>42112.79378472222</c:v>
                </c:pt>
                <c:pt idx="188">
                  <c:v>42112.793842592589</c:v>
                </c:pt>
                <c:pt idx="189">
                  <c:v>42112.793888888889</c:v>
                </c:pt>
                <c:pt idx="190">
                  <c:v>42112.793946759259</c:v>
                </c:pt>
                <c:pt idx="191">
                  <c:v>42112.794004629628</c:v>
                </c:pt>
                <c:pt idx="192">
                  <c:v>42112.794050925928</c:v>
                </c:pt>
                <c:pt idx="193">
                  <c:v>42112.794108796297</c:v>
                </c:pt>
                <c:pt idx="194">
                  <c:v>42112.794166666667</c:v>
                </c:pt>
                <c:pt idx="195">
                  <c:v>42112.794212962966</c:v>
                </c:pt>
                <c:pt idx="196">
                  <c:v>42112.794270833336</c:v>
                </c:pt>
                <c:pt idx="197">
                  <c:v>42112.794317129628</c:v>
                </c:pt>
                <c:pt idx="198">
                  <c:v>42112.794374999998</c:v>
                </c:pt>
                <c:pt idx="199">
                  <c:v>42112.794432870367</c:v>
                </c:pt>
                <c:pt idx="200">
                  <c:v>42112.794479166667</c:v>
                </c:pt>
                <c:pt idx="201">
                  <c:v>42112.794537037036</c:v>
                </c:pt>
                <c:pt idx="202">
                  <c:v>42112.794594907406</c:v>
                </c:pt>
                <c:pt idx="203">
                  <c:v>42112.794641203705</c:v>
                </c:pt>
                <c:pt idx="204">
                  <c:v>42112.794699074075</c:v>
                </c:pt>
                <c:pt idx="205">
                  <c:v>42112.794756944444</c:v>
                </c:pt>
                <c:pt idx="206">
                  <c:v>42112.794803240744</c:v>
                </c:pt>
                <c:pt idx="207">
                  <c:v>42112.794861111113</c:v>
                </c:pt>
                <c:pt idx="208">
                  <c:v>42112.794918981483</c:v>
                </c:pt>
                <c:pt idx="209">
                  <c:v>42112.794965277775</c:v>
                </c:pt>
                <c:pt idx="210">
                  <c:v>42112.795023148145</c:v>
                </c:pt>
                <c:pt idx="211">
                  <c:v>42112.795081018521</c:v>
                </c:pt>
                <c:pt idx="212">
                  <c:v>42112.795127314814</c:v>
                </c:pt>
                <c:pt idx="213">
                  <c:v>42112.795185185183</c:v>
                </c:pt>
                <c:pt idx="214">
                  <c:v>42112.795243055552</c:v>
                </c:pt>
                <c:pt idx="215">
                  <c:v>42112.795289351852</c:v>
                </c:pt>
                <c:pt idx="216">
                  <c:v>42112.795347222222</c:v>
                </c:pt>
                <c:pt idx="217">
                  <c:v>42112.795405092591</c:v>
                </c:pt>
                <c:pt idx="218">
                  <c:v>42112.795451388891</c:v>
                </c:pt>
                <c:pt idx="219">
                  <c:v>42112.79550925926</c:v>
                </c:pt>
                <c:pt idx="220">
                  <c:v>42112.795567129629</c:v>
                </c:pt>
                <c:pt idx="221">
                  <c:v>42112.795613425929</c:v>
                </c:pt>
                <c:pt idx="222">
                  <c:v>42112.795671296299</c:v>
                </c:pt>
                <c:pt idx="223">
                  <c:v>42112.795729166668</c:v>
                </c:pt>
                <c:pt idx="224">
                  <c:v>42112.795775462961</c:v>
                </c:pt>
                <c:pt idx="225">
                  <c:v>42112.79583333333</c:v>
                </c:pt>
                <c:pt idx="226">
                  <c:v>42112.795891203707</c:v>
                </c:pt>
                <c:pt idx="227">
                  <c:v>42112.795937499999</c:v>
                </c:pt>
                <c:pt idx="228">
                  <c:v>42112.795995370368</c:v>
                </c:pt>
                <c:pt idx="229">
                  <c:v>42112.796053240738</c:v>
                </c:pt>
                <c:pt idx="230">
                  <c:v>42112.796099537038</c:v>
                </c:pt>
                <c:pt idx="231">
                  <c:v>42112.796157407407</c:v>
                </c:pt>
                <c:pt idx="232">
                  <c:v>42112.796215277776</c:v>
                </c:pt>
                <c:pt idx="233">
                  <c:v>42112.796261574076</c:v>
                </c:pt>
                <c:pt idx="234">
                  <c:v>42112.796319444446</c:v>
                </c:pt>
                <c:pt idx="235">
                  <c:v>42112.796377314815</c:v>
                </c:pt>
                <c:pt idx="236">
                  <c:v>42112.796423611115</c:v>
                </c:pt>
                <c:pt idx="237">
                  <c:v>42112.796481481484</c:v>
                </c:pt>
                <c:pt idx="238">
                  <c:v>42112.796539351853</c:v>
                </c:pt>
                <c:pt idx="239">
                  <c:v>42112.796585648146</c:v>
                </c:pt>
                <c:pt idx="240">
                  <c:v>42112.796643518515</c:v>
                </c:pt>
                <c:pt idx="241">
                  <c:v>42112.796689814815</c:v>
                </c:pt>
                <c:pt idx="242">
                  <c:v>42112.796747685185</c:v>
                </c:pt>
                <c:pt idx="243">
                  <c:v>42112.796805555554</c:v>
                </c:pt>
                <c:pt idx="244">
                  <c:v>42112.796851851854</c:v>
                </c:pt>
                <c:pt idx="245">
                  <c:v>42112.796909722223</c:v>
                </c:pt>
                <c:pt idx="246">
                  <c:v>42112.796967592592</c:v>
                </c:pt>
                <c:pt idx="247">
                  <c:v>42112.797013888892</c:v>
                </c:pt>
                <c:pt idx="248">
                  <c:v>42112.797071759262</c:v>
                </c:pt>
                <c:pt idx="249">
                  <c:v>42112.797129629631</c:v>
                </c:pt>
                <c:pt idx="250">
                  <c:v>42112.797175925924</c:v>
                </c:pt>
                <c:pt idx="251">
                  <c:v>42112.797233796293</c:v>
                </c:pt>
                <c:pt idx="252">
                  <c:v>42112.797291666669</c:v>
                </c:pt>
                <c:pt idx="253">
                  <c:v>42112.797337962962</c:v>
                </c:pt>
                <c:pt idx="254">
                  <c:v>42112.797395833331</c:v>
                </c:pt>
                <c:pt idx="255">
                  <c:v>42112.797453703701</c:v>
                </c:pt>
                <c:pt idx="256">
                  <c:v>42112.797500000001</c:v>
                </c:pt>
                <c:pt idx="257">
                  <c:v>42112.79755787037</c:v>
                </c:pt>
                <c:pt idx="258">
                  <c:v>42112.797615740739</c:v>
                </c:pt>
                <c:pt idx="259">
                  <c:v>42112.797662037039</c:v>
                </c:pt>
                <c:pt idx="260">
                  <c:v>42112.797719907408</c:v>
                </c:pt>
                <c:pt idx="261">
                  <c:v>42112.797777777778</c:v>
                </c:pt>
                <c:pt idx="262">
                  <c:v>42112.797824074078</c:v>
                </c:pt>
                <c:pt idx="263">
                  <c:v>42112.797881944447</c:v>
                </c:pt>
                <c:pt idx="264">
                  <c:v>42112.797939814816</c:v>
                </c:pt>
                <c:pt idx="265">
                  <c:v>42112.797986111109</c:v>
                </c:pt>
                <c:pt idx="266">
                  <c:v>42112.798043981478</c:v>
                </c:pt>
                <c:pt idx="267">
                  <c:v>42112.798101851855</c:v>
                </c:pt>
                <c:pt idx="268">
                  <c:v>42112.798148148147</c:v>
                </c:pt>
                <c:pt idx="269">
                  <c:v>42112.798206018517</c:v>
                </c:pt>
                <c:pt idx="270">
                  <c:v>42112.798263888886</c:v>
                </c:pt>
                <c:pt idx="271">
                  <c:v>42112.798310185186</c:v>
                </c:pt>
                <c:pt idx="272">
                  <c:v>42112.798368055555</c:v>
                </c:pt>
                <c:pt idx="273">
                  <c:v>42112.798425925925</c:v>
                </c:pt>
                <c:pt idx="274">
                  <c:v>42112.798472222225</c:v>
                </c:pt>
                <c:pt idx="275">
                  <c:v>42112.798530092594</c:v>
                </c:pt>
                <c:pt idx="276">
                  <c:v>42112.798587962963</c:v>
                </c:pt>
                <c:pt idx="277">
                  <c:v>42112.798634259256</c:v>
                </c:pt>
                <c:pt idx="278">
                  <c:v>42112.798692129632</c:v>
                </c:pt>
                <c:pt idx="279">
                  <c:v>42112.798750000002</c:v>
                </c:pt>
                <c:pt idx="280">
                  <c:v>42112.798796296294</c:v>
                </c:pt>
                <c:pt idx="281">
                  <c:v>42112.798854166664</c:v>
                </c:pt>
                <c:pt idx="282">
                  <c:v>42112.79891203704</c:v>
                </c:pt>
                <c:pt idx="283">
                  <c:v>42112.798958333333</c:v>
                </c:pt>
                <c:pt idx="284">
                  <c:v>42112.799016203702</c:v>
                </c:pt>
                <c:pt idx="285">
                  <c:v>42112.799074074072</c:v>
                </c:pt>
                <c:pt idx="286">
                  <c:v>42112.799120370371</c:v>
                </c:pt>
                <c:pt idx="287">
                  <c:v>42112.799178240741</c:v>
                </c:pt>
                <c:pt idx="288">
                  <c:v>42112.79923611111</c:v>
                </c:pt>
                <c:pt idx="289">
                  <c:v>42112.79928240741</c:v>
                </c:pt>
                <c:pt idx="290">
                  <c:v>42112.799340277779</c:v>
                </c:pt>
                <c:pt idx="291">
                  <c:v>42112.799398148149</c:v>
                </c:pt>
                <c:pt idx="292">
                  <c:v>42112.799444444441</c:v>
                </c:pt>
                <c:pt idx="293">
                  <c:v>42112.799502314818</c:v>
                </c:pt>
                <c:pt idx="294">
                  <c:v>42112.799560185187</c:v>
                </c:pt>
                <c:pt idx="295">
                  <c:v>42112.79960648148</c:v>
                </c:pt>
                <c:pt idx="296">
                  <c:v>42112.799664351849</c:v>
                </c:pt>
                <c:pt idx="297">
                  <c:v>42112.799722222226</c:v>
                </c:pt>
                <c:pt idx="298">
                  <c:v>42112.799768518518</c:v>
                </c:pt>
                <c:pt idx="299">
                  <c:v>42112.799826388888</c:v>
                </c:pt>
                <c:pt idx="300">
                  <c:v>42112.799872685187</c:v>
                </c:pt>
                <c:pt idx="301">
                  <c:v>42112.799930555557</c:v>
                </c:pt>
                <c:pt idx="302">
                  <c:v>42112.799988425926</c:v>
                </c:pt>
                <c:pt idx="303">
                  <c:v>42112.800034722219</c:v>
                </c:pt>
                <c:pt idx="304">
                  <c:v>42112.800092592595</c:v>
                </c:pt>
                <c:pt idx="305">
                  <c:v>42112.800150462965</c:v>
                </c:pt>
                <c:pt idx="306">
                  <c:v>42112.800196759257</c:v>
                </c:pt>
                <c:pt idx="307">
                  <c:v>42112.800254629627</c:v>
                </c:pt>
                <c:pt idx="308">
                  <c:v>42112.800312500003</c:v>
                </c:pt>
                <c:pt idx="309">
                  <c:v>42112.800358796296</c:v>
                </c:pt>
                <c:pt idx="310">
                  <c:v>42112.800416666665</c:v>
                </c:pt>
                <c:pt idx="311">
                  <c:v>42112.800474537034</c:v>
                </c:pt>
                <c:pt idx="312">
                  <c:v>42112.800520833334</c:v>
                </c:pt>
                <c:pt idx="313">
                  <c:v>42112.800578703704</c:v>
                </c:pt>
                <c:pt idx="314">
                  <c:v>42112.800636574073</c:v>
                </c:pt>
                <c:pt idx="315">
                  <c:v>42112.800682870373</c:v>
                </c:pt>
                <c:pt idx="316">
                  <c:v>42112.800740740742</c:v>
                </c:pt>
                <c:pt idx="317">
                  <c:v>42112.800798611112</c:v>
                </c:pt>
                <c:pt idx="318">
                  <c:v>42112.800844907404</c:v>
                </c:pt>
                <c:pt idx="319">
                  <c:v>42112.800902777781</c:v>
                </c:pt>
                <c:pt idx="320">
                  <c:v>42112.80096064815</c:v>
                </c:pt>
                <c:pt idx="321">
                  <c:v>42112.801006944443</c:v>
                </c:pt>
                <c:pt idx="322">
                  <c:v>42112.801064814812</c:v>
                </c:pt>
                <c:pt idx="323">
                  <c:v>42112.801122685189</c:v>
                </c:pt>
                <c:pt idx="324">
                  <c:v>42112.801168981481</c:v>
                </c:pt>
                <c:pt idx="325">
                  <c:v>42112.801226851851</c:v>
                </c:pt>
                <c:pt idx="326">
                  <c:v>42112.80128472222</c:v>
                </c:pt>
                <c:pt idx="327">
                  <c:v>42112.801342592589</c:v>
                </c:pt>
                <c:pt idx="328">
                  <c:v>42112.801388888889</c:v>
                </c:pt>
                <c:pt idx="329">
                  <c:v>42112.801446759258</c:v>
                </c:pt>
                <c:pt idx="330">
                  <c:v>42112.801504629628</c:v>
                </c:pt>
                <c:pt idx="331">
                  <c:v>42112.801550925928</c:v>
                </c:pt>
                <c:pt idx="332">
                  <c:v>42112.801608796297</c:v>
                </c:pt>
                <c:pt idx="333">
                  <c:v>42112.801666666666</c:v>
                </c:pt>
                <c:pt idx="334">
                  <c:v>42112.801712962966</c:v>
                </c:pt>
                <c:pt idx="335">
                  <c:v>42112.801770833335</c:v>
                </c:pt>
                <c:pt idx="336">
                  <c:v>42112.801828703705</c:v>
                </c:pt>
                <c:pt idx="337">
                  <c:v>42112.801874999997</c:v>
                </c:pt>
                <c:pt idx="338">
                  <c:v>42112.801932870374</c:v>
                </c:pt>
                <c:pt idx="339">
                  <c:v>42112.801979166667</c:v>
                </c:pt>
                <c:pt idx="340">
                  <c:v>42112.802037037036</c:v>
                </c:pt>
                <c:pt idx="341">
                  <c:v>42112.802094907405</c:v>
                </c:pt>
                <c:pt idx="342">
                  <c:v>42112.802141203705</c:v>
                </c:pt>
                <c:pt idx="343">
                  <c:v>42112.802199074074</c:v>
                </c:pt>
                <c:pt idx="344">
                  <c:v>42112.802256944444</c:v>
                </c:pt>
                <c:pt idx="345">
                  <c:v>42112.802303240744</c:v>
                </c:pt>
                <c:pt idx="346">
                  <c:v>42112.802361111113</c:v>
                </c:pt>
                <c:pt idx="347">
                  <c:v>42112.802418981482</c:v>
                </c:pt>
                <c:pt idx="348">
                  <c:v>42112.802465277775</c:v>
                </c:pt>
                <c:pt idx="349">
                  <c:v>42112.802523148152</c:v>
                </c:pt>
                <c:pt idx="350">
                  <c:v>42112.802581018521</c:v>
                </c:pt>
                <c:pt idx="351">
                  <c:v>42112.802627314813</c:v>
                </c:pt>
                <c:pt idx="352">
                  <c:v>42112.802685185183</c:v>
                </c:pt>
                <c:pt idx="353">
                  <c:v>42112.802743055552</c:v>
                </c:pt>
                <c:pt idx="354">
                  <c:v>42112.802789351852</c:v>
                </c:pt>
                <c:pt idx="355">
                  <c:v>42112.802847222221</c:v>
                </c:pt>
                <c:pt idx="356">
                  <c:v>42112.802905092591</c:v>
                </c:pt>
                <c:pt idx="357">
                  <c:v>42112.802951388891</c:v>
                </c:pt>
                <c:pt idx="358">
                  <c:v>42112.80300925926</c:v>
                </c:pt>
                <c:pt idx="359">
                  <c:v>42112.803067129629</c:v>
                </c:pt>
                <c:pt idx="360">
                  <c:v>42112.803113425929</c:v>
                </c:pt>
                <c:pt idx="361">
                  <c:v>42112.803171296298</c:v>
                </c:pt>
                <c:pt idx="362">
                  <c:v>42112.803229166668</c:v>
                </c:pt>
                <c:pt idx="363">
                  <c:v>42112.80327546296</c:v>
                </c:pt>
                <c:pt idx="364">
                  <c:v>42112.803333333337</c:v>
                </c:pt>
                <c:pt idx="365">
                  <c:v>42112.803391203706</c:v>
                </c:pt>
                <c:pt idx="366">
                  <c:v>42112.803437499999</c:v>
                </c:pt>
                <c:pt idx="367">
                  <c:v>42112.803495370368</c:v>
                </c:pt>
                <c:pt idx="368">
                  <c:v>42112.803553240738</c:v>
                </c:pt>
                <c:pt idx="369">
                  <c:v>42112.803599537037</c:v>
                </c:pt>
                <c:pt idx="370">
                  <c:v>42112.803657407407</c:v>
                </c:pt>
                <c:pt idx="371">
                  <c:v>42112.803715277776</c:v>
                </c:pt>
                <c:pt idx="372">
                  <c:v>42112.803761574076</c:v>
                </c:pt>
                <c:pt idx="373">
                  <c:v>42112.803819444445</c:v>
                </c:pt>
                <c:pt idx="374">
                  <c:v>42112.803877314815</c:v>
                </c:pt>
                <c:pt idx="375">
                  <c:v>42112.803923611114</c:v>
                </c:pt>
                <c:pt idx="376">
                  <c:v>42112.803981481484</c:v>
                </c:pt>
                <c:pt idx="377">
                  <c:v>42112.804039351853</c:v>
                </c:pt>
                <c:pt idx="378">
                  <c:v>42112.804085648146</c:v>
                </c:pt>
                <c:pt idx="379">
                  <c:v>42112.804143518515</c:v>
                </c:pt>
                <c:pt idx="380">
                  <c:v>42112.804189814815</c:v>
                </c:pt>
                <c:pt idx="381">
                  <c:v>42112.804247685184</c:v>
                </c:pt>
                <c:pt idx="382">
                  <c:v>42112.804305555554</c:v>
                </c:pt>
                <c:pt idx="383">
                  <c:v>42112.804351851853</c:v>
                </c:pt>
                <c:pt idx="384">
                  <c:v>42112.804409722223</c:v>
                </c:pt>
                <c:pt idx="385">
                  <c:v>42112.804467592592</c:v>
                </c:pt>
                <c:pt idx="386">
                  <c:v>42112.804513888892</c:v>
                </c:pt>
                <c:pt idx="387">
                  <c:v>42112.804571759261</c:v>
                </c:pt>
                <c:pt idx="388">
                  <c:v>42112.804629629631</c:v>
                </c:pt>
                <c:pt idx="389">
                  <c:v>42112.804675925923</c:v>
                </c:pt>
                <c:pt idx="390">
                  <c:v>42112.8047337963</c:v>
                </c:pt>
                <c:pt idx="391">
                  <c:v>42112.804791666669</c:v>
                </c:pt>
                <c:pt idx="392">
                  <c:v>42112.804837962962</c:v>
                </c:pt>
                <c:pt idx="393">
                  <c:v>42112.804895833331</c:v>
                </c:pt>
                <c:pt idx="394">
                  <c:v>42112.8049537037</c:v>
                </c:pt>
                <c:pt idx="395">
                  <c:v>42112.805</c:v>
                </c:pt>
                <c:pt idx="396">
                  <c:v>42112.80505787037</c:v>
                </c:pt>
                <c:pt idx="397">
                  <c:v>42112.805115740739</c:v>
                </c:pt>
                <c:pt idx="398">
                  <c:v>42112.805162037039</c:v>
                </c:pt>
                <c:pt idx="399">
                  <c:v>42112.805219907408</c:v>
                </c:pt>
                <c:pt idx="400">
                  <c:v>42112.805277777778</c:v>
                </c:pt>
                <c:pt idx="401">
                  <c:v>42112.805324074077</c:v>
                </c:pt>
                <c:pt idx="402">
                  <c:v>42112.805381944447</c:v>
                </c:pt>
                <c:pt idx="403">
                  <c:v>42112.805439814816</c:v>
                </c:pt>
                <c:pt idx="404">
                  <c:v>42112.805486111109</c:v>
                </c:pt>
                <c:pt idx="405">
                  <c:v>42112.805543981478</c:v>
                </c:pt>
                <c:pt idx="406">
                  <c:v>42112.805601851855</c:v>
                </c:pt>
                <c:pt idx="407">
                  <c:v>42112.805648148147</c:v>
                </c:pt>
                <c:pt idx="408">
                  <c:v>42112.805706018517</c:v>
                </c:pt>
                <c:pt idx="409">
                  <c:v>42112.805763888886</c:v>
                </c:pt>
                <c:pt idx="410">
                  <c:v>42112.805810185186</c:v>
                </c:pt>
                <c:pt idx="411">
                  <c:v>42112.805868055555</c:v>
                </c:pt>
                <c:pt idx="412">
                  <c:v>42112.805925925924</c:v>
                </c:pt>
                <c:pt idx="413">
                  <c:v>42112.805972222224</c:v>
                </c:pt>
                <c:pt idx="414">
                  <c:v>42112.806030092594</c:v>
                </c:pt>
                <c:pt idx="415">
                  <c:v>42112.806087962963</c:v>
                </c:pt>
                <c:pt idx="416">
                  <c:v>42112.806134259263</c:v>
                </c:pt>
                <c:pt idx="417">
                  <c:v>42112.806192129632</c:v>
                </c:pt>
                <c:pt idx="418">
                  <c:v>42112.806250000001</c:v>
                </c:pt>
                <c:pt idx="419">
                  <c:v>42112.806296296294</c:v>
                </c:pt>
                <c:pt idx="420">
                  <c:v>42112.806354166663</c:v>
                </c:pt>
                <c:pt idx="421">
                  <c:v>42112.80641203704</c:v>
                </c:pt>
                <c:pt idx="422">
                  <c:v>42112.806458333333</c:v>
                </c:pt>
                <c:pt idx="423">
                  <c:v>42112.806516203702</c:v>
                </c:pt>
                <c:pt idx="424">
                  <c:v>42112.806574074071</c:v>
                </c:pt>
                <c:pt idx="425">
                  <c:v>42112.806620370371</c:v>
                </c:pt>
                <c:pt idx="426">
                  <c:v>42112.80667824074</c:v>
                </c:pt>
                <c:pt idx="427">
                  <c:v>42112.80672453704</c:v>
                </c:pt>
                <c:pt idx="428">
                  <c:v>42112.80678240741</c:v>
                </c:pt>
                <c:pt idx="429">
                  <c:v>42112.806840277779</c:v>
                </c:pt>
                <c:pt idx="430">
                  <c:v>42112.806886574072</c:v>
                </c:pt>
                <c:pt idx="431">
                  <c:v>42112.806944444441</c:v>
                </c:pt>
                <c:pt idx="432">
                  <c:v>42112.807002314818</c:v>
                </c:pt>
                <c:pt idx="433">
                  <c:v>42112.80704861111</c:v>
                </c:pt>
                <c:pt idx="434">
                  <c:v>42112.807106481479</c:v>
                </c:pt>
                <c:pt idx="435">
                  <c:v>42112.807164351849</c:v>
                </c:pt>
                <c:pt idx="436">
                  <c:v>42112.807210648149</c:v>
                </c:pt>
                <c:pt idx="437">
                  <c:v>42112.807268518518</c:v>
                </c:pt>
                <c:pt idx="438">
                  <c:v>42112.807326388887</c:v>
                </c:pt>
                <c:pt idx="439">
                  <c:v>42112.807372685187</c:v>
                </c:pt>
                <c:pt idx="440">
                  <c:v>42112.807430555556</c:v>
                </c:pt>
                <c:pt idx="441">
                  <c:v>42112.807488425926</c:v>
                </c:pt>
                <c:pt idx="442">
                  <c:v>42112.807534722226</c:v>
                </c:pt>
                <c:pt idx="443">
                  <c:v>42112.807592592595</c:v>
                </c:pt>
                <c:pt idx="444">
                  <c:v>42112.807650462964</c:v>
                </c:pt>
                <c:pt idx="445">
                  <c:v>42112.807696759257</c:v>
                </c:pt>
                <c:pt idx="446">
                  <c:v>42112.807754629626</c:v>
                </c:pt>
                <c:pt idx="447">
                  <c:v>42112.807812500003</c:v>
                </c:pt>
                <c:pt idx="448">
                  <c:v>42112.807858796295</c:v>
                </c:pt>
                <c:pt idx="449">
                  <c:v>42112.807916666665</c:v>
                </c:pt>
                <c:pt idx="450">
                  <c:v>42112.807974537034</c:v>
                </c:pt>
                <c:pt idx="451">
                  <c:v>42112.808020833334</c:v>
                </c:pt>
                <c:pt idx="452">
                  <c:v>42112.808078703703</c:v>
                </c:pt>
                <c:pt idx="453">
                  <c:v>42112.808136574073</c:v>
                </c:pt>
                <c:pt idx="454">
                  <c:v>42112.808182870373</c:v>
                </c:pt>
                <c:pt idx="455">
                  <c:v>42112.808240740742</c:v>
                </c:pt>
                <c:pt idx="456">
                  <c:v>42112.808298611111</c:v>
                </c:pt>
                <c:pt idx="457">
                  <c:v>42112.808344907404</c:v>
                </c:pt>
                <c:pt idx="458">
                  <c:v>42112.80840277778</c:v>
                </c:pt>
                <c:pt idx="459">
                  <c:v>42112.80846064815</c:v>
                </c:pt>
                <c:pt idx="460">
                  <c:v>42112.808506944442</c:v>
                </c:pt>
                <c:pt idx="461">
                  <c:v>42112.808564814812</c:v>
                </c:pt>
                <c:pt idx="462">
                  <c:v>42112.808622685188</c:v>
                </c:pt>
                <c:pt idx="463">
                  <c:v>42112.808668981481</c:v>
                </c:pt>
                <c:pt idx="464">
                  <c:v>42112.80872685185</c:v>
                </c:pt>
                <c:pt idx="465">
                  <c:v>42112.80878472222</c:v>
                </c:pt>
                <c:pt idx="466">
                  <c:v>42112.808831018519</c:v>
                </c:pt>
                <c:pt idx="467">
                  <c:v>42112.808888888889</c:v>
                </c:pt>
                <c:pt idx="468">
                  <c:v>42112.808946759258</c:v>
                </c:pt>
                <c:pt idx="469">
                  <c:v>42112.808993055558</c:v>
                </c:pt>
                <c:pt idx="470">
                  <c:v>42112.809050925927</c:v>
                </c:pt>
                <c:pt idx="471">
                  <c:v>42112.809108796297</c:v>
                </c:pt>
                <c:pt idx="472">
                  <c:v>42112.809155092589</c:v>
                </c:pt>
                <c:pt idx="473">
                  <c:v>42112.809212962966</c:v>
                </c:pt>
                <c:pt idx="474">
                  <c:v>42112.809270833335</c:v>
                </c:pt>
                <c:pt idx="475">
                  <c:v>42112.809317129628</c:v>
                </c:pt>
                <c:pt idx="476">
                  <c:v>42112.809374999997</c:v>
                </c:pt>
                <c:pt idx="477">
                  <c:v>42112.809432870374</c:v>
                </c:pt>
                <c:pt idx="478">
                  <c:v>42112.809479166666</c:v>
                </c:pt>
                <c:pt idx="479">
                  <c:v>42112.809537037036</c:v>
                </c:pt>
                <c:pt idx="480">
                  <c:v>42112.809594907405</c:v>
                </c:pt>
                <c:pt idx="481">
                  <c:v>42112.809641203705</c:v>
                </c:pt>
                <c:pt idx="482">
                  <c:v>42112.809699074074</c:v>
                </c:pt>
                <c:pt idx="483">
                  <c:v>42112.809756944444</c:v>
                </c:pt>
                <c:pt idx="484">
                  <c:v>42112.809803240743</c:v>
                </c:pt>
                <c:pt idx="485">
                  <c:v>42112.809861111113</c:v>
                </c:pt>
                <c:pt idx="486">
                  <c:v>42112.809918981482</c:v>
                </c:pt>
                <c:pt idx="487">
                  <c:v>42112.809965277775</c:v>
                </c:pt>
                <c:pt idx="488">
                  <c:v>42112.810023148151</c:v>
                </c:pt>
                <c:pt idx="489">
                  <c:v>42112.810081018521</c:v>
                </c:pt>
                <c:pt idx="490">
                  <c:v>42112.810127314813</c:v>
                </c:pt>
                <c:pt idx="491">
                  <c:v>42112.810185185182</c:v>
                </c:pt>
                <c:pt idx="492">
                  <c:v>42112.810243055559</c:v>
                </c:pt>
                <c:pt idx="493">
                  <c:v>42112.810289351852</c:v>
                </c:pt>
                <c:pt idx="494">
                  <c:v>42112.810347222221</c:v>
                </c:pt>
                <c:pt idx="495">
                  <c:v>42112.81040509259</c:v>
                </c:pt>
                <c:pt idx="496">
                  <c:v>42112.81045138889</c:v>
                </c:pt>
                <c:pt idx="497">
                  <c:v>42112.81050925926</c:v>
                </c:pt>
                <c:pt idx="498">
                  <c:v>42112.810567129629</c:v>
                </c:pt>
                <c:pt idx="499">
                  <c:v>42112.810613425929</c:v>
                </c:pt>
                <c:pt idx="500">
                  <c:v>42112.810671296298</c:v>
                </c:pt>
                <c:pt idx="501">
                  <c:v>42112.810717592591</c:v>
                </c:pt>
                <c:pt idx="502">
                  <c:v>42112.81077546296</c:v>
                </c:pt>
                <c:pt idx="503">
                  <c:v>42112.810833333337</c:v>
                </c:pt>
                <c:pt idx="504">
                  <c:v>42112.810891203706</c:v>
                </c:pt>
                <c:pt idx="505">
                  <c:v>42112.810937499999</c:v>
                </c:pt>
                <c:pt idx="506">
                  <c:v>42112.810995370368</c:v>
                </c:pt>
                <c:pt idx="507">
                  <c:v>42112.811041666668</c:v>
                </c:pt>
                <c:pt idx="508">
                  <c:v>42112.811099537037</c:v>
                </c:pt>
                <c:pt idx="509">
                  <c:v>42112.811157407406</c:v>
                </c:pt>
                <c:pt idx="510">
                  <c:v>42112.811203703706</c:v>
                </c:pt>
                <c:pt idx="511">
                  <c:v>42112.811261574076</c:v>
                </c:pt>
                <c:pt idx="512">
                  <c:v>42112.811319444445</c:v>
                </c:pt>
                <c:pt idx="513">
                  <c:v>42112.811365740738</c:v>
                </c:pt>
                <c:pt idx="514">
                  <c:v>42112.811423611114</c:v>
                </c:pt>
                <c:pt idx="515">
                  <c:v>42112.811481481483</c:v>
                </c:pt>
                <c:pt idx="516">
                  <c:v>42112.811527777776</c:v>
                </c:pt>
                <c:pt idx="517">
                  <c:v>42112.811585648145</c:v>
                </c:pt>
                <c:pt idx="518">
                  <c:v>42112.811643518522</c:v>
                </c:pt>
                <c:pt idx="519">
                  <c:v>42112.811689814815</c:v>
                </c:pt>
                <c:pt idx="520">
                  <c:v>42112.811747685184</c:v>
                </c:pt>
                <c:pt idx="521">
                  <c:v>42112.811805555553</c:v>
                </c:pt>
                <c:pt idx="522">
                  <c:v>42112.811851851853</c:v>
                </c:pt>
                <c:pt idx="523">
                  <c:v>42112.811909722222</c:v>
                </c:pt>
                <c:pt idx="524">
                  <c:v>42112.811967592592</c:v>
                </c:pt>
                <c:pt idx="525">
                  <c:v>42112.812013888892</c:v>
                </c:pt>
                <c:pt idx="526">
                  <c:v>42112.812071759261</c:v>
                </c:pt>
                <c:pt idx="527">
                  <c:v>42112.81212962963</c:v>
                </c:pt>
                <c:pt idx="528">
                  <c:v>42112.812175925923</c:v>
                </c:pt>
                <c:pt idx="529">
                  <c:v>42112.8122337963</c:v>
                </c:pt>
                <c:pt idx="530">
                  <c:v>42112.812291666669</c:v>
                </c:pt>
                <c:pt idx="531">
                  <c:v>42112.812337962961</c:v>
                </c:pt>
                <c:pt idx="532">
                  <c:v>42112.812395833331</c:v>
                </c:pt>
                <c:pt idx="533">
                  <c:v>42112.8124537037</c:v>
                </c:pt>
                <c:pt idx="534">
                  <c:v>42112.8125</c:v>
                </c:pt>
                <c:pt idx="535">
                  <c:v>42112.812557870369</c:v>
                </c:pt>
                <c:pt idx="536">
                  <c:v>42112.812615740739</c:v>
                </c:pt>
                <c:pt idx="537">
                  <c:v>42112.812662037039</c:v>
                </c:pt>
                <c:pt idx="538">
                  <c:v>42112.812719907408</c:v>
                </c:pt>
                <c:pt idx="539">
                  <c:v>42112.812777777777</c:v>
                </c:pt>
                <c:pt idx="540">
                  <c:v>42112.812824074077</c:v>
                </c:pt>
                <c:pt idx="541">
                  <c:v>42112.812881944446</c:v>
                </c:pt>
                <c:pt idx="542">
                  <c:v>42112.812939814816</c:v>
                </c:pt>
                <c:pt idx="543">
                  <c:v>42112.812986111108</c:v>
                </c:pt>
                <c:pt idx="544">
                  <c:v>42112.813043981485</c:v>
                </c:pt>
                <c:pt idx="545">
                  <c:v>42112.813101851854</c:v>
                </c:pt>
                <c:pt idx="546">
                  <c:v>42112.813148148147</c:v>
                </c:pt>
                <c:pt idx="547">
                  <c:v>42112.813206018516</c:v>
                </c:pt>
                <c:pt idx="548">
                  <c:v>42112.813252314816</c:v>
                </c:pt>
                <c:pt idx="549">
                  <c:v>42112.813310185185</c:v>
                </c:pt>
                <c:pt idx="550">
                  <c:v>42112.813368055555</c:v>
                </c:pt>
                <c:pt idx="551">
                  <c:v>42112.813414351855</c:v>
                </c:pt>
                <c:pt idx="552">
                  <c:v>42112.813472222224</c:v>
                </c:pt>
                <c:pt idx="553">
                  <c:v>42112.813530092593</c:v>
                </c:pt>
                <c:pt idx="554">
                  <c:v>42112.813576388886</c:v>
                </c:pt>
                <c:pt idx="555">
                  <c:v>42112.813634259262</c:v>
                </c:pt>
                <c:pt idx="556">
                  <c:v>42112.813692129632</c:v>
                </c:pt>
                <c:pt idx="557">
                  <c:v>42112.813738425924</c:v>
                </c:pt>
                <c:pt idx="558">
                  <c:v>42112.813796296294</c:v>
                </c:pt>
                <c:pt idx="559">
                  <c:v>42112.813854166663</c:v>
                </c:pt>
                <c:pt idx="560">
                  <c:v>42112.813900462963</c:v>
                </c:pt>
                <c:pt idx="561">
                  <c:v>42112.813958333332</c:v>
                </c:pt>
                <c:pt idx="562">
                  <c:v>42112.814016203702</c:v>
                </c:pt>
                <c:pt idx="563">
                  <c:v>42112.814062500001</c:v>
                </c:pt>
                <c:pt idx="564">
                  <c:v>42112.814120370371</c:v>
                </c:pt>
                <c:pt idx="565">
                  <c:v>42112.81417824074</c:v>
                </c:pt>
                <c:pt idx="566">
                  <c:v>42112.81422453704</c:v>
                </c:pt>
                <c:pt idx="567">
                  <c:v>42112.814282407409</c:v>
                </c:pt>
                <c:pt idx="568">
                  <c:v>42112.814340277779</c:v>
                </c:pt>
                <c:pt idx="569">
                  <c:v>42112.814386574071</c:v>
                </c:pt>
                <c:pt idx="570">
                  <c:v>42112.814444444448</c:v>
                </c:pt>
                <c:pt idx="571">
                  <c:v>42112.814502314817</c:v>
                </c:pt>
                <c:pt idx="572">
                  <c:v>42112.81454861111</c:v>
                </c:pt>
                <c:pt idx="573">
                  <c:v>42112.814606481479</c:v>
                </c:pt>
                <c:pt idx="574">
                  <c:v>42112.814664351848</c:v>
                </c:pt>
                <c:pt idx="575">
                  <c:v>42112.814710648148</c:v>
                </c:pt>
                <c:pt idx="576">
                  <c:v>42112.814768518518</c:v>
                </c:pt>
                <c:pt idx="577">
                  <c:v>42112.814826388887</c:v>
                </c:pt>
                <c:pt idx="578">
                  <c:v>42112.814872685187</c:v>
                </c:pt>
                <c:pt idx="579">
                  <c:v>42112.814930555556</c:v>
                </c:pt>
                <c:pt idx="580">
                  <c:v>42112.814988425926</c:v>
                </c:pt>
                <c:pt idx="581">
                  <c:v>42112.815034722225</c:v>
                </c:pt>
                <c:pt idx="582">
                  <c:v>42112.815092592595</c:v>
                </c:pt>
                <c:pt idx="583">
                  <c:v>42112.815150462964</c:v>
                </c:pt>
                <c:pt idx="584">
                  <c:v>42112.815196759257</c:v>
                </c:pt>
                <c:pt idx="585">
                  <c:v>42112.815254629626</c:v>
                </c:pt>
                <c:pt idx="586">
                  <c:v>42112.815312500003</c:v>
                </c:pt>
                <c:pt idx="587">
                  <c:v>42112.815358796295</c:v>
                </c:pt>
                <c:pt idx="588">
                  <c:v>42112.815416666665</c:v>
                </c:pt>
                <c:pt idx="589">
                  <c:v>42112.815474537034</c:v>
                </c:pt>
                <c:pt idx="590">
                  <c:v>42112.815520833334</c:v>
                </c:pt>
                <c:pt idx="591">
                  <c:v>42112.815578703703</c:v>
                </c:pt>
                <c:pt idx="592">
                  <c:v>42112.815636574072</c:v>
                </c:pt>
                <c:pt idx="593">
                  <c:v>42112.815682870372</c:v>
                </c:pt>
                <c:pt idx="594">
                  <c:v>42112.815740740742</c:v>
                </c:pt>
                <c:pt idx="595">
                  <c:v>42112.815798611111</c:v>
                </c:pt>
                <c:pt idx="596">
                  <c:v>42112.815844907411</c:v>
                </c:pt>
                <c:pt idx="597">
                  <c:v>42112.81590277778</c:v>
                </c:pt>
                <c:pt idx="598">
                  <c:v>42112.815960648149</c:v>
                </c:pt>
                <c:pt idx="599">
                  <c:v>42112.816006944442</c:v>
                </c:pt>
                <c:pt idx="600">
                  <c:v>42112.816064814811</c:v>
                </c:pt>
                <c:pt idx="601">
                  <c:v>42112.816122685188</c:v>
                </c:pt>
                <c:pt idx="602">
                  <c:v>42112.816168981481</c:v>
                </c:pt>
                <c:pt idx="603">
                  <c:v>42112.81622685185</c:v>
                </c:pt>
                <c:pt idx="604">
                  <c:v>42112.816284722219</c:v>
                </c:pt>
                <c:pt idx="605">
                  <c:v>42112.816331018519</c:v>
                </c:pt>
                <c:pt idx="606">
                  <c:v>42112.816388888888</c:v>
                </c:pt>
                <c:pt idx="607">
                  <c:v>42112.816446759258</c:v>
                </c:pt>
                <c:pt idx="608">
                  <c:v>42112.816493055558</c:v>
                </c:pt>
                <c:pt idx="609">
                  <c:v>42112.816550925927</c:v>
                </c:pt>
                <c:pt idx="610">
                  <c:v>42112.816608796296</c:v>
                </c:pt>
                <c:pt idx="611">
                  <c:v>42112.816655092596</c:v>
                </c:pt>
                <c:pt idx="612">
                  <c:v>42112.816712962966</c:v>
                </c:pt>
                <c:pt idx="613">
                  <c:v>42112.816770833335</c:v>
                </c:pt>
                <c:pt idx="614">
                  <c:v>42112.816817129627</c:v>
                </c:pt>
                <c:pt idx="615">
                  <c:v>42112.816874999997</c:v>
                </c:pt>
                <c:pt idx="616">
                  <c:v>42112.816932870373</c:v>
                </c:pt>
                <c:pt idx="617">
                  <c:v>42112.816979166666</c:v>
                </c:pt>
                <c:pt idx="618">
                  <c:v>42112.817037037035</c:v>
                </c:pt>
                <c:pt idx="619">
                  <c:v>42112.817094907405</c:v>
                </c:pt>
                <c:pt idx="620">
                  <c:v>42112.817141203705</c:v>
                </c:pt>
                <c:pt idx="621">
                  <c:v>42112.817199074074</c:v>
                </c:pt>
                <c:pt idx="622">
                  <c:v>42112.817256944443</c:v>
                </c:pt>
                <c:pt idx="623">
                  <c:v>42112.817303240743</c:v>
                </c:pt>
                <c:pt idx="624">
                  <c:v>42112.817361111112</c:v>
                </c:pt>
                <c:pt idx="625">
                  <c:v>42112.817407407405</c:v>
                </c:pt>
                <c:pt idx="626">
                  <c:v>42112.817465277774</c:v>
                </c:pt>
                <c:pt idx="627">
                  <c:v>42112.817523148151</c:v>
                </c:pt>
                <c:pt idx="628">
                  <c:v>42112.817569444444</c:v>
                </c:pt>
                <c:pt idx="629">
                  <c:v>42112.817627314813</c:v>
                </c:pt>
                <c:pt idx="630">
                  <c:v>42112.817685185182</c:v>
                </c:pt>
                <c:pt idx="631">
                  <c:v>42112.817731481482</c:v>
                </c:pt>
                <c:pt idx="632">
                  <c:v>42112.817789351851</c:v>
                </c:pt>
                <c:pt idx="633">
                  <c:v>42112.817847222221</c:v>
                </c:pt>
                <c:pt idx="634">
                  <c:v>42112.817893518521</c:v>
                </c:pt>
                <c:pt idx="635">
                  <c:v>42112.81795138889</c:v>
                </c:pt>
                <c:pt idx="636">
                  <c:v>42112.818009259259</c:v>
                </c:pt>
                <c:pt idx="637">
                  <c:v>42112.818055555559</c:v>
                </c:pt>
                <c:pt idx="638">
                  <c:v>42112.818113425928</c:v>
                </c:pt>
                <c:pt idx="639">
                  <c:v>42112.818171296298</c:v>
                </c:pt>
                <c:pt idx="640">
                  <c:v>42112.81821759259</c:v>
                </c:pt>
                <c:pt idx="641">
                  <c:v>42112.81827546296</c:v>
                </c:pt>
                <c:pt idx="642">
                  <c:v>42112.818333333336</c:v>
                </c:pt>
                <c:pt idx="643">
                  <c:v>42112.818379629629</c:v>
                </c:pt>
                <c:pt idx="644">
                  <c:v>42112.818437499998</c:v>
                </c:pt>
                <c:pt idx="645">
                  <c:v>42112.818495370368</c:v>
                </c:pt>
                <c:pt idx="646">
                  <c:v>42112.818541666667</c:v>
                </c:pt>
                <c:pt idx="647">
                  <c:v>42112.818599537037</c:v>
                </c:pt>
                <c:pt idx="648">
                  <c:v>42112.818657407406</c:v>
                </c:pt>
                <c:pt idx="649">
                  <c:v>42112.818703703706</c:v>
                </c:pt>
                <c:pt idx="650">
                  <c:v>42112.818761574075</c:v>
                </c:pt>
                <c:pt idx="651">
                  <c:v>42112.818819444445</c:v>
                </c:pt>
                <c:pt idx="652">
                  <c:v>42112.818865740737</c:v>
                </c:pt>
                <c:pt idx="653">
                  <c:v>42112.818923611114</c:v>
                </c:pt>
                <c:pt idx="654">
                  <c:v>42112.818981481483</c:v>
                </c:pt>
                <c:pt idx="655">
                  <c:v>42112.819027777776</c:v>
                </c:pt>
                <c:pt idx="656">
                  <c:v>42112.819085648145</c:v>
                </c:pt>
                <c:pt idx="657">
                  <c:v>42112.819143518522</c:v>
                </c:pt>
                <c:pt idx="658">
                  <c:v>42112.819201388891</c:v>
                </c:pt>
                <c:pt idx="659">
                  <c:v>42112.819247685184</c:v>
                </c:pt>
                <c:pt idx="660">
                  <c:v>42112.819305555553</c:v>
                </c:pt>
                <c:pt idx="661">
                  <c:v>42112.819351851853</c:v>
                </c:pt>
                <c:pt idx="662">
                  <c:v>42112.819409722222</c:v>
                </c:pt>
                <c:pt idx="663">
                  <c:v>42112.819467592592</c:v>
                </c:pt>
                <c:pt idx="664">
                  <c:v>42112.819513888891</c:v>
                </c:pt>
                <c:pt idx="665">
                  <c:v>42112.819571759261</c:v>
                </c:pt>
                <c:pt idx="666">
                  <c:v>42112.81962962963</c:v>
                </c:pt>
                <c:pt idx="667">
                  <c:v>42112.819675925923</c:v>
                </c:pt>
                <c:pt idx="668">
                  <c:v>42112.819733796299</c:v>
                </c:pt>
                <c:pt idx="669">
                  <c:v>42112.819791666669</c:v>
                </c:pt>
                <c:pt idx="670">
                  <c:v>42112.819837962961</c:v>
                </c:pt>
                <c:pt idx="671">
                  <c:v>42112.819895833331</c:v>
                </c:pt>
                <c:pt idx="672">
                  <c:v>42112.819953703707</c:v>
                </c:pt>
                <c:pt idx="673">
                  <c:v>42112.82</c:v>
                </c:pt>
                <c:pt idx="674">
                  <c:v>42112.820057870369</c:v>
                </c:pt>
                <c:pt idx="675">
                  <c:v>42112.820115740738</c:v>
                </c:pt>
                <c:pt idx="676">
                  <c:v>42112.820162037038</c:v>
                </c:pt>
                <c:pt idx="677">
                  <c:v>42112.820219907408</c:v>
                </c:pt>
                <c:pt idx="678">
                  <c:v>42112.820277777777</c:v>
                </c:pt>
                <c:pt idx="679">
                  <c:v>42112.820324074077</c:v>
                </c:pt>
                <c:pt idx="680">
                  <c:v>42112.820381944446</c:v>
                </c:pt>
                <c:pt idx="681">
                  <c:v>42112.820439814815</c:v>
                </c:pt>
                <c:pt idx="682">
                  <c:v>42112.820486111108</c:v>
                </c:pt>
                <c:pt idx="683">
                  <c:v>42112.820543981485</c:v>
                </c:pt>
                <c:pt idx="684">
                  <c:v>42112.820601851854</c:v>
                </c:pt>
                <c:pt idx="685">
                  <c:v>42112.820648148147</c:v>
                </c:pt>
                <c:pt idx="686">
                  <c:v>42112.820706018516</c:v>
                </c:pt>
                <c:pt idx="687">
                  <c:v>42112.820763888885</c:v>
                </c:pt>
                <c:pt idx="688">
                  <c:v>42112.820810185185</c:v>
                </c:pt>
                <c:pt idx="689">
                  <c:v>42112.820868055554</c:v>
                </c:pt>
                <c:pt idx="690">
                  <c:v>42112.820925925924</c:v>
                </c:pt>
                <c:pt idx="691">
                  <c:v>42112.820972222224</c:v>
                </c:pt>
                <c:pt idx="692">
                  <c:v>42112.821030092593</c:v>
                </c:pt>
                <c:pt idx="693">
                  <c:v>42112.821087962962</c:v>
                </c:pt>
                <c:pt idx="694">
                  <c:v>42112.821134259262</c:v>
                </c:pt>
                <c:pt idx="695">
                  <c:v>42112.821192129632</c:v>
                </c:pt>
                <c:pt idx="696">
                  <c:v>42112.821250000001</c:v>
                </c:pt>
                <c:pt idx="697">
                  <c:v>42112.821296296293</c:v>
                </c:pt>
                <c:pt idx="698">
                  <c:v>42112.82135416667</c:v>
                </c:pt>
                <c:pt idx="699">
                  <c:v>42112.821412037039</c:v>
                </c:pt>
                <c:pt idx="700">
                  <c:v>42112.821458333332</c:v>
                </c:pt>
                <c:pt idx="701">
                  <c:v>42112.821516203701</c:v>
                </c:pt>
                <c:pt idx="702">
                  <c:v>42112.821574074071</c:v>
                </c:pt>
                <c:pt idx="703">
                  <c:v>42112.821620370371</c:v>
                </c:pt>
                <c:pt idx="704">
                  <c:v>42112.82167824074</c:v>
                </c:pt>
                <c:pt idx="705">
                  <c:v>42112.82172453704</c:v>
                </c:pt>
                <c:pt idx="706">
                  <c:v>42112.821782407409</c:v>
                </c:pt>
                <c:pt idx="707">
                  <c:v>42112.821840277778</c:v>
                </c:pt>
                <c:pt idx="708">
                  <c:v>42112.821886574071</c:v>
                </c:pt>
                <c:pt idx="709">
                  <c:v>42112.821944444448</c:v>
                </c:pt>
                <c:pt idx="710">
                  <c:v>42112.822002314817</c:v>
                </c:pt>
                <c:pt idx="711">
                  <c:v>42112.822048611109</c:v>
                </c:pt>
                <c:pt idx="712">
                  <c:v>42112.822106481479</c:v>
                </c:pt>
                <c:pt idx="713">
                  <c:v>42112.822164351855</c:v>
                </c:pt>
                <c:pt idx="714">
                  <c:v>42112.822210648148</c:v>
                </c:pt>
                <c:pt idx="715">
                  <c:v>42112.822268518517</c:v>
                </c:pt>
                <c:pt idx="716">
                  <c:v>42112.822326388887</c:v>
                </c:pt>
                <c:pt idx="717">
                  <c:v>42112.822372685187</c:v>
                </c:pt>
                <c:pt idx="718">
                  <c:v>42112.822430555556</c:v>
                </c:pt>
                <c:pt idx="719">
                  <c:v>42112.822488425925</c:v>
                </c:pt>
                <c:pt idx="720">
                  <c:v>42112.822534722225</c:v>
                </c:pt>
                <c:pt idx="721">
                  <c:v>42112.822592592594</c:v>
                </c:pt>
                <c:pt idx="722">
                  <c:v>42112.822650462964</c:v>
                </c:pt>
                <c:pt idx="723">
                  <c:v>42112.822696759256</c:v>
                </c:pt>
                <c:pt idx="724">
                  <c:v>42112.822754629633</c:v>
                </c:pt>
                <c:pt idx="725">
                  <c:v>42112.822812500002</c:v>
                </c:pt>
                <c:pt idx="726">
                  <c:v>42112.822858796295</c:v>
                </c:pt>
                <c:pt idx="727">
                  <c:v>42112.822916666664</c:v>
                </c:pt>
                <c:pt idx="728">
                  <c:v>42112.822974537034</c:v>
                </c:pt>
                <c:pt idx="729">
                  <c:v>42112.823020833333</c:v>
                </c:pt>
                <c:pt idx="730">
                  <c:v>42112.823078703703</c:v>
                </c:pt>
                <c:pt idx="731">
                  <c:v>42112.823136574072</c:v>
                </c:pt>
                <c:pt idx="732">
                  <c:v>42112.823194444441</c:v>
                </c:pt>
                <c:pt idx="733">
                  <c:v>42112.823240740741</c:v>
                </c:pt>
                <c:pt idx="734">
                  <c:v>42112.823298611111</c:v>
                </c:pt>
                <c:pt idx="735">
                  <c:v>42112.82335648148</c:v>
                </c:pt>
                <c:pt idx="736">
                  <c:v>42112.82340277778</c:v>
                </c:pt>
                <c:pt idx="737">
                  <c:v>42112.823460648149</c:v>
                </c:pt>
                <c:pt idx="738">
                  <c:v>42112.823506944442</c:v>
                </c:pt>
                <c:pt idx="739">
                  <c:v>42112.823564814818</c:v>
                </c:pt>
                <c:pt idx="740">
                  <c:v>42112.823622685188</c:v>
                </c:pt>
                <c:pt idx="741">
                  <c:v>42112.82366898148</c:v>
                </c:pt>
                <c:pt idx="742">
                  <c:v>42112.82372685185</c:v>
                </c:pt>
                <c:pt idx="743">
                  <c:v>42112.823784722219</c:v>
                </c:pt>
                <c:pt idx="744">
                  <c:v>42112.823831018519</c:v>
                </c:pt>
                <c:pt idx="745">
                  <c:v>42112.823888888888</c:v>
                </c:pt>
                <c:pt idx="746">
                  <c:v>42112.823946759258</c:v>
                </c:pt>
                <c:pt idx="747">
                  <c:v>42112.823993055557</c:v>
                </c:pt>
                <c:pt idx="748">
                  <c:v>42112.824050925927</c:v>
                </c:pt>
                <c:pt idx="749">
                  <c:v>42112.824108796296</c:v>
                </c:pt>
                <c:pt idx="750">
                  <c:v>42112.824155092596</c:v>
                </c:pt>
                <c:pt idx="751">
                  <c:v>42112.824212962965</c:v>
                </c:pt>
                <c:pt idx="752">
                  <c:v>42112.824270833335</c:v>
                </c:pt>
                <c:pt idx="753">
                  <c:v>42112.824317129627</c:v>
                </c:pt>
                <c:pt idx="754">
                  <c:v>42112.824374999997</c:v>
                </c:pt>
                <c:pt idx="755">
                  <c:v>42112.824432870373</c:v>
                </c:pt>
                <c:pt idx="756">
                  <c:v>42112.824479166666</c:v>
                </c:pt>
                <c:pt idx="757">
                  <c:v>42112.824537037035</c:v>
                </c:pt>
                <c:pt idx="758">
                  <c:v>42112.824594907404</c:v>
                </c:pt>
                <c:pt idx="759">
                  <c:v>42112.824641203704</c:v>
                </c:pt>
                <c:pt idx="760">
                  <c:v>42112.824699074074</c:v>
                </c:pt>
                <c:pt idx="761">
                  <c:v>42112.824756944443</c:v>
                </c:pt>
                <c:pt idx="762">
                  <c:v>42112.824803240743</c:v>
                </c:pt>
                <c:pt idx="763">
                  <c:v>42112.824861111112</c:v>
                </c:pt>
                <c:pt idx="764">
                  <c:v>42112.824918981481</c:v>
                </c:pt>
                <c:pt idx="765">
                  <c:v>42112.824965277781</c:v>
                </c:pt>
                <c:pt idx="766">
                  <c:v>42112.825023148151</c:v>
                </c:pt>
                <c:pt idx="767">
                  <c:v>42112.82508101852</c:v>
                </c:pt>
                <c:pt idx="768">
                  <c:v>42112.825127314813</c:v>
                </c:pt>
                <c:pt idx="769">
                  <c:v>42112.825185185182</c:v>
                </c:pt>
                <c:pt idx="770">
                  <c:v>42112.825243055559</c:v>
                </c:pt>
                <c:pt idx="771">
                  <c:v>42112.825289351851</c:v>
                </c:pt>
                <c:pt idx="772">
                  <c:v>42112.82534722222</c:v>
                </c:pt>
                <c:pt idx="773">
                  <c:v>42112.82540509259</c:v>
                </c:pt>
                <c:pt idx="774">
                  <c:v>42112.82545138889</c:v>
                </c:pt>
                <c:pt idx="775">
                  <c:v>42112.825509259259</c:v>
                </c:pt>
                <c:pt idx="776">
                  <c:v>42112.825567129628</c:v>
                </c:pt>
                <c:pt idx="777">
                  <c:v>42112.825613425928</c:v>
                </c:pt>
                <c:pt idx="778">
                  <c:v>42112.825671296298</c:v>
                </c:pt>
                <c:pt idx="779">
                  <c:v>42112.825729166667</c:v>
                </c:pt>
                <c:pt idx="780">
                  <c:v>42112.825775462959</c:v>
                </c:pt>
                <c:pt idx="781">
                  <c:v>42112.825833333336</c:v>
                </c:pt>
                <c:pt idx="782">
                  <c:v>42112.825891203705</c:v>
                </c:pt>
                <c:pt idx="783">
                  <c:v>42112.825937499998</c:v>
                </c:pt>
                <c:pt idx="784">
                  <c:v>42112.825995370367</c:v>
                </c:pt>
                <c:pt idx="785">
                  <c:v>42112.826041666667</c:v>
                </c:pt>
                <c:pt idx="786">
                  <c:v>42112.826099537036</c:v>
                </c:pt>
                <c:pt idx="787">
                  <c:v>42112.826157407406</c:v>
                </c:pt>
                <c:pt idx="788">
                  <c:v>42112.826203703706</c:v>
                </c:pt>
                <c:pt idx="789">
                  <c:v>42112.826261574075</c:v>
                </c:pt>
                <c:pt idx="790">
                  <c:v>42112.826319444444</c:v>
                </c:pt>
                <c:pt idx="791">
                  <c:v>42112.826365740744</c:v>
                </c:pt>
                <c:pt idx="792">
                  <c:v>42112.826423611114</c:v>
                </c:pt>
                <c:pt idx="793">
                  <c:v>42112.826481481483</c:v>
                </c:pt>
                <c:pt idx="794">
                  <c:v>42112.826527777775</c:v>
                </c:pt>
                <c:pt idx="795">
                  <c:v>42112.826585648145</c:v>
                </c:pt>
                <c:pt idx="796">
                  <c:v>42112.826643518521</c:v>
                </c:pt>
                <c:pt idx="797">
                  <c:v>42112.826689814814</c:v>
                </c:pt>
                <c:pt idx="798">
                  <c:v>42112.826747685183</c:v>
                </c:pt>
                <c:pt idx="799">
                  <c:v>42112.826805555553</c:v>
                </c:pt>
                <c:pt idx="800">
                  <c:v>42112.826863425929</c:v>
                </c:pt>
                <c:pt idx="801">
                  <c:v>42112.826909722222</c:v>
                </c:pt>
                <c:pt idx="802">
                  <c:v>42112.826967592591</c:v>
                </c:pt>
                <c:pt idx="803">
                  <c:v>42112.827025462961</c:v>
                </c:pt>
                <c:pt idx="804">
                  <c:v>42112.82707175926</c:v>
                </c:pt>
                <c:pt idx="805">
                  <c:v>42112.82712962963</c:v>
                </c:pt>
                <c:pt idx="806">
                  <c:v>42112.827187499999</c:v>
                </c:pt>
                <c:pt idx="807">
                  <c:v>42112.827233796299</c:v>
                </c:pt>
                <c:pt idx="808">
                  <c:v>42112.827291666668</c:v>
                </c:pt>
                <c:pt idx="809">
                  <c:v>42112.827349537038</c:v>
                </c:pt>
                <c:pt idx="810">
                  <c:v>42112.82739583333</c:v>
                </c:pt>
                <c:pt idx="811">
                  <c:v>42112.827453703707</c:v>
                </c:pt>
                <c:pt idx="812">
                  <c:v>42112.827511574076</c:v>
                </c:pt>
                <c:pt idx="813">
                  <c:v>42112.827557870369</c:v>
                </c:pt>
                <c:pt idx="814">
                  <c:v>42112.827615740738</c:v>
                </c:pt>
                <c:pt idx="815">
                  <c:v>42112.827662037038</c:v>
                </c:pt>
                <c:pt idx="816">
                  <c:v>42112.827719907407</c:v>
                </c:pt>
                <c:pt idx="817">
                  <c:v>42112.827777777777</c:v>
                </c:pt>
                <c:pt idx="818">
                  <c:v>42112.827824074076</c:v>
                </c:pt>
                <c:pt idx="819">
                  <c:v>42112.827881944446</c:v>
                </c:pt>
                <c:pt idx="820">
                  <c:v>42112.827939814815</c:v>
                </c:pt>
                <c:pt idx="821">
                  <c:v>42112.827986111108</c:v>
                </c:pt>
                <c:pt idx="822">
                  <c:v>42112.828043981484</c:v>
                </c:pt>
                <c:pt idx="823">
                  <c:v>42112.828101851854</c:v>
                </c:pt>
                <c:pt idx="824">
                  <c:v>42112.828148148146</c:v>
                </c:pt>
                <c:pt idx="825">
                  <c:v>42112.828206018516</c:v>
                </c:pt>
                <c:pt idx="826">
                  <c:v>42112.828263888892</c:v>
                </c:pt>
                <c:pt idx="827">
                  <c:v>42112.828310185185</c:v>
                </c:pt>
                <c:pt idx="828">
                  <c:v>42112.828368055554</c:v>
                </c:pt>
                <c:pt idx="829">
                  <c:v>42112.828425925924</c:v>
                </c:pt>
                <c:pt idx="830">
                  <c:v>42112.828472222223</c:v>
                </c:pt>
                <c:pt idx="831">
                  <c:v>42112.828530092593</c:v>
                </c:pt>
                <c:pt idx="832">
                  <c:v>42112.828587962962</c:v>
                </c:pt>
                <c:pt idx="833">
                  <c:v>42112.828634259262</c:v>
                </c:pt>
                <c:pt idx="834">
                  <c:v>42112.828692129631</c:v>
                </c:pt>
                <c:pt idx="835">
                  <c:v>42112.828750000001</c:v>
                </c:pt>
                <c:pt idx="836">
                  <c:v>42112.828796296293</c:v>
                </c:pt>
                <c:pt idx="837">
                  <c:v>42112.82885416667</c:v>
                </c:pt>
                <c:pt idx="838">
                  <c:v>42112.828912037039</c:v>
                </c:pt>
                <c:pt idx="839">
                  <c:v>42112.828958333332</c:v>
                </c:pt>
                <c:pt idx="840">
                  <c:v>42112.829016203701</c:v>
                </c:pt>
                <c:pt idx="841">
                  <c:v>42112.829074074078</c:v>
                </c:pt>
                <c:pt idx="842">
                  <c:v>42112.82912037037</c:v>
                </c:pt>
                <c:pt idx="843">
                  <c:v>42112.82917824074</c:v>
                </c:pt>
                <c:pt idx="844">
                  <c:v>42112.829236111109</c:v>
                </c:pt>
                <c:pt idx="845">
                  <c:v>42112.829282407409</c:v>
                </c:pt>
                <c:pt idx="846">
                  <c:v>42112.829340277778</c:v>
                </c:pt>
                <c:pt idx="847">
                  <c:v>42112.829398148147</c:v>
                </c:pt>
                <c:pt idx="848">
                  <c:v>42112.829444444447</c:v>
                </c:pt>
                <c:pt idx="849">
                  <c:v>42112.829502314817</c:v>
                </c:pt>
                <c:pt idx="850">
                  <c:v>42112.829560185186</c:v>
                </c:pt>
                <c:pt idx="851">
                  <c:v>42112.829606481479</c:v>
                </c:pt>
                <c:pt idx="852">
                  <c:v>42112.829664351855</c:v>
                </c:pt>
                <c:pt idx="853">
                  <c:v>42112.829722222225</c:v>
                </c:pt>
                <c:pt idx="854">
                  <c:v>42112.829768518517</c:v>
                </c:pt>
                <c:pt idx="855">
                  <c:v>42112.829826388886</c:v>
                </c:pt>
                <c:pt idx="856">
                  <c:v>42112.829884259256</c:v>
                </c:pt>
                <c:pt idx="857">
                  <c:v>42112.829930555556</c:v>
                </c:pt>
                <c:pt idx="858">
                  <c:v>42112.829988425925</c:v>
                </c:pt>
                <c:pt idx="859">
                  <c:v>42112.830046296294</c:v>
                </c:pt>
                <c:pt idx="860">
                  <c:v>42112.830092592594</c:v>
                </c:pt>
                <c:pt idx="861">
                  <c:v>42112.830150462964</c:v>
                </c:pt>
                <c:pt idx="862">
                  <c:v>42112.830196759256</c:v>
                </c:pt>
                <c:pt idx="863">
                  <c:v>42112.830254629633</c:v>
                </c:pt>
                <c:pt idx="864">
                  <c:v>42112.830312500002</c:v>
                </c:pt>
                <c:pt idx="865">
                  <c:v>42112.830358796295</c:v>
                </c:pt>
                <c:pt idx="866">
                  <c:v>42112.830416666664</c:v>
                </c:pt>
                <c:pt idx="867">
                  <c:v>42112.830474537041</c:v>
                </c:pt>
                <c:pt idx="868">
                  <c:v>42112.830520833333</c:v>
                </c:pt>
                <c:pt idx="869">
                  <c:v>42112.830578703702</c:v>
                </c:pt>
                <c:pt idx="870">
                  <c:v>42112.830636574072</c:v>
                </c:pt>
                <c:pt idx="871">
                  <c:v>42112.830682870372</c:v>
                </c:pt>
                <c:pt idx="872">
                  <c:v>42112.830740740741</c:v>
                </c:pt>
                <c:pt idx="873">
                  <c:v>42112.83079861111</c:v>
                </c:pt>
                <c:pt idx="874">
                  <c:v>42112.83085648148</c:v>
                </c:pt>
                <c:pt idx="875">
                  <c:v>42112.83090277778</c:v>
                </c:pt>
                <c:pt idx="876">
                  <c:v>42112.830960648149</c:v>
                </c:pt>
                <c:pt idx="877">
                  <c:v>42112.831018518518</c:v>
                </c:pt>
                <c:pt idx="878">
                  <c:v>42112.831064814818</c:v>
                </c:pt>
                <c:pt idx="879">
                  <c:v>42112.831122685187</c:v>
                </c:pt>
                <c:pt idx="880">
                  <c:v>42112.831180555557</c:v>
                </c:pt>
                <c:pt idx="881">
                  <c:v>42112.831226851849</c:v>
                </c:pt>
                <c:pt idx="882">
                  <c:v>42112.831284722219</c:v>
                </c:pt>
                <c:pt idx="883">
                  <c:v>42112.831342592595</c:v>
                </c:pt>
                <c:pt idx="884">
                  <c:v>42112.831388888888</c:v>
                </c:pt>
                <c:pt idx="885">
                  <c:v>42112.831446759257</c:v>
                </c:pt>
                <c:pt idx="886">
                  <c:v>42112.831504629627</c:v>
                </c:pt>
                <c:pt idx="887">
                  <c:v>42112.831550925926</c:v>
                </c:pt>
                <c:pt idx="888">
                  <c:v>42112.831608796296</c:v>
                </c:pt>
                <c:pt idx="889">
                  <c:v>42112.831666666665</c:v>
                </c:pt>
                <c:pt idx="890">
                  <c:v>42112.831712962965</c:v>
                </c:pt>
                <c:pt idx="891">
                  <c:v>42112.831770833334</c:v>
                </c:pt>
                <c:pt idx="892">
                  <c:v>42112.831817129627</c:v>
                </c:pt>
                <c:pt idx="893">
                  <c:v>42112.831875000003</c:v>
                </c:pt>
                <c:pt idx="894">
                  <c:v>42112.831932870373</c:v>
                </c:pt>
                <c:pt idx="895">
                  <c:v>42112.831979166665</c:v>
                </c:pt>
                <c:pt idx="896">
                  <c:v>42112.832037037035</c:v>
                </c:pt>
                <c:pt idx="897">
                  <c:v>42112.832094907404</c:v>
                </c:pt>
                <c:pt idx="898">
                  <c:v>42112.832141203704</c:v>
                </c:pt>
                <c:pt idx="899">
                  <c:v>42112.832199074073</c:v>
                </c:pt>
                <c:pt idx="900">
                  <c:v>42112.832256944443</c:v>
                </c:pt>
                <c:pt idx="901">
                  <c:v>42112.832303240742</c:v>
                </c:pt>
                <c:pt idx="902">
                  <c:v>42112.832361111112</c:v>
                </c:pt>
                <c:pt idx="903">
                  <c:v>42112.832418981481</c:v>
                </c:pt>
                <c:pt idx="904">
                  <c:v>42112.832465277781</c:v>
                </c:pt>
                <c:pt idx="905">
                  <c:v>42112.83252314815</c:v>
                </c:pt>
                <c:pt idx="906">
                  <c:v>42112.83258101852</c:v>
                </c:pt>
                <c:pt idx="907">
                  <c:v>42112.832627314812</c:v>
                </c:pt>
                <c:pt idx="908">
                  <c:v>42112.832685185182</c:v>
                </c:pt>
                <c:pt idx="909">
                  <c:v>42112.832743055558</c:v>
                </c:pt>
                <c:pt idx="910">
                  <c:v>42112.832789351851</c:v>
                </c:pt>
                <c:pt idx="911">
                  <c:v>42112.83284722222</c:v>
                </c:pt>
                <c:pt idx="912">
                  <c:v>42112.832905092589</c:v>
                </c:pt>
                <c:pt idx="913">
                  <c:v>42112.832951388889</c:v>
                </c:pt>
                <c:pt idx="914">
                  <c:v>42112.833009259259</c:v>
                </c:pt>
                <c:pt idx="915">
                  <c:v>42112.833067129628</c:v>
                </c:pt>
                <c:pt idx="916">
                  <c:v>42112.833113425928</c:v>
                </c:pt>
                <c:pt idx="917">
                  <c:v>42112.833171296297</c:v>
                </c:pt>
                <c:pt idx="918">
                  <c:v>42112.833229166667</c:v>
                </c:pt>
                <c:pt idx="919">
                  <c:v>42112.833275462966</c:v>
                </c:pt>
                <c:pt idx="920">
                  <c:v>42112.833333333336</c:v>
                </c:pt>
                <c:pt idx="921">
                  <c:v>42112.833391203705</c:v>
                </c:pt>
                <c:pt idx="922">
                  <c:v>42112.833437499998</c:v>
                </c:pt>
                <c:pt idx="923">
                  <c:v>42112.833495370367</c:v>
                </c:pt>
                <c:pt idx="924">
                  <c:v>42112.833553240744</c:v>
                </c:pt>
                <c:pt idx="925">
                  <c:v>42112.833599537036</c:v>
                </c:pt>
                <c:pt idx="926">
                  <c:v>42112.833657407406</c:v>
                </c:pt>
                <c:pt idx="927">
                  <c:v>42112.833715277775</c:v>
                </c:pt>
                <c:pt idx="928">
                  <c:v>42112.833761574075</c:v>
                </c:pt>
                <c:pt idx="929">
                  <c:v>42112.833819444444</c:v>
                </c:pt>
                <c:pt idx="930">
                  <c:v>42112.833877314813</c:v>
                </c:pt>
                <c:pt idx="931">
                  <c:v>42112.833923611113</c:v>
                </c:pt>
                <c:pt idx="932">
                  <c:v>42112.833981481483</c:v>
                </c:pt>
                <c:pt idx="933">
                  <c:v>42112.834039351852</c:v>
                </c:pt>
                <c:pt idx="934">
                  <c:v>42112.834085648145</c:v>
                </c:pt>
                <c:pt idx="935">
                  <c:v>42112.834143518521</c:v>
                </c:pt>
                <c:pt idx="936">
                  <c:v>42112.834201388891</c:v>
                </c:pt>
                <c:pt idx="937">
                  <c:v>42112.834247685183</c:v>
                </c:pt>
                <c:pt idx="938">
                  <c:v>42112.834305555552</c:v>
                </c:pt>
                <c:pt idx="939">
                  <c:v>42112.834351851852</c:v>
                </c:pt>
                <c:pt idx="940">
                  <c:v>42112.834409722222</c:v>
                </c:pt>
                <c:pt idx="941">
                  <c:v>42112.834467592591</c:v>
                </c:pt>
                <c:pt idx="942">
                  <c:v>42112.834513888891</c:v>
                </c:pt>
                <c:pt idx="943">
                  <c:v>42112.83457175926</c:v>
                </c:pt>
                <c:pt idx="944">
                  <c:v>42112.834629629629</c:v>
                </c:pt>
                <c:pt idx="945">
                  <c:v>42112.834687499999</c:v>
                </c:pt>
                <c:pt idx="946">
                  <c:v>42112.834733796299</c:v>
                </c:pt>
                <c:pt idx="947">
                  <c:v>42112.834791666668</c:v>
                </c:pt>
                <c:pt idx="948">
                  <c:v>42112.834849537037</c:v>
                </c:pt>
                <c:pt idx="949">
                  <c:v>42112.83489583333</c:v>
                </c:pt>
                <c:pt idx="950">
                  <c:v>42112.834953703707</c:v>
                </c:pt>
                <c:pt idx="951">
                  <c:v>42112.835011574076</c:v>
                </c:pt>
                <c:pt idx="952">
                  <c:v>42112.835057870368</c:v>
                </c:pt>
                <c:pt idx="953">
                  <c:v>42112.835115740738</c:v>
                </c:pt>
                <c:pt idx="954">
                  <c:v>42112.835173611114</c:v>
                </c:pt>
                <c:pt idx="955">
                  <c:v>42112.835219907407</c:v>
                </c:pt>
                <c:pt idx="956">
                  <c:v>42112.835277777776</c:v>
                </c:pt>
                <c:pt idx="957">
                  <c:v>42112.835335648146</c:v>
                </c:pt>
                <c:pt idx="958">
                  <c:v>42112.835381944446</c:v>
                </c:pt>
                <c:pt idx="959">
                  <c:v>42112.835439814815</c:v>
                </c:pt>
                <c:pt idx="960">
                  <c:v>42112.835497685184</c:v>
                </c:pt>
                <c:pt idx="961">
                  <c:v>42112.835543981484</c:v>
                </c:pt>
                <c:pt idx="962">
                  <c:v>42112.835601851853</c:v>
                </c:pt>
                <c:pt idx="963">
                  <c:v>42112.835659722223</c:v>
                </c:pt>
                <c:pt idx="964">
                  <c:v>42112.835706018515</c:v>
                </c:pt>
                <c:pt idx="965">
                  <c:v>42112.835763888892</c:v>
                </c:pt>
                <c:pt idx="966">
                  <c:v>42112.835821759261</c:v>
                </c:pt>
                <c:pt idx="967">
                  <c:v>42112.835868055554</c:v>
                </c:pt>
                <c:pt idx="968">
                  <c:v>42112.835925925923</c:v>
                </c:pt>
                <c:pt idx="969">
                  <c:v>42112.8359837963</c:v>
                </c:pt>
                <c:pt idx="970">
                  <c:v>42112.836030092592</c:v>
                </c:pt>
                <c:pt idx="971">
                  <c:v>42112.836087962962</c:v>
                </c:pt>
                <c:pt idx="972">
                  <c:v>42112.836145833331</c:v>
                </c:pt>
                <c:pt idx="973">
                  <c:v>42112.836192129631</c:v>
                </c:pt>
                <c:pt idx="974">
                  <c:v>42112.83625</c:v>
                </c:pt>
                <c:pt idx="975">
                  <c:v>42112.836296296293</c:v>
                </c:pt>
                <c:pt idx="976">
                  <c:v>42112.836354166669</c:v>
                </c:pt>
                <c:pt idx="977">
                  <c:v>42112.836412037039</c:v>
                </c:pt>
                <c:pt idx="978">
                  <c:v>42112.836458333331</c:v>
                </c:pt>
                <c:pt idx="979">
                  <c:v>42112.836516203701</c:v>
                </c:pt>
                <c:pt idx="980">
                  <c:v>42112.836574074077</c:v>
                </c:pt>
                <c:pt idx="981">
                  <c:v>42112.83662037037</c:v>
                </c:pt>
                <c:pt idx="982">
                  <c:v>42112.836678240739</c:v>
                </c:pt>
                <c:pt idx="983">
                  <c:v>42112.836736111109</c:v>
                </c:pt>
                <c:pt idx="984">
                  <c:v>42112.836782407408</c:v>
                </c:pt>
                <c:pt idx="985">
                  <c:v>42112.836840277778</c:v>
                </c:pt>
                <c:pt idx="986">
                  <c:v>42112.836898148147</c:v>
                </c:pt>
                <c:pt idx="987">
                  <c:v>42112.836944444447</c:v>
                </c:pt>
                <c:pt idx="988">
                  <c:v>42112.837002314816</c:v>
                </c:pt>
                <c:pt idx="989">
                  <c:v>42112.837048611109</c:v>
                </c:pt>
                <c:pt idx="990">
                  <c:v>42112.837106481478</c:v>
                </c:pt>
                <c:pt idx="991">
                  <c:v>42112.837152777778</c:v>
                </c:pt>
                <c:pt idx="992">
                  <c:v>42112.837210648147</c:v>
                </c:pt>
                <c:pt idx="993">
                  <c:v>42112.837268518517</c:v>
                </c:pt>
                <c:pt idx="994">
                  <c:v>42112.837314814817</c:v>
                </c:pt>
                <c:pt idx="995">
                  <c:v>42112.837372685186</c:v>
                </c:pt>
                <c:pt idx="996">
                  <c:v>42112.837430555555</c:v>
                </c:pt>
                <c:pt idx="997">
                  <c:v>42112.837476851855</c:v>
                </c:pt>
                <c:pt idx="998">
                  <c:v>42112.837534722225</c:v>
                </c:pt>
                <c:pt idx="999">
                  <c:v>42112.837592592594</c:v>
                </c:pt>
                <c:pt idx="1000">
                  <c:v>42112.837638888886</c:v>
                </c:pt>
                <c:pt idx="1001">
                  <c:v>42112.837696759256</c:v>
                </c:pt>
                <c:pt idx="1002">
                  <c:v>42112.837754629632</c:v>
                </c:pt>
                <c:pt idx="1003">
                  <c:v>42112.837800925925</c:v>
                </c:pt>
                <c:pt idx="1004">
                  <c:v>42112.837858796294</c:v>
                </c:pt>
                <c:pt idx="1005">
                  <c:v>42112.837916666664</c:v>
                </c:pt>
                <c:pt idx="1006">
                  <c:v>42112.837962962964</c:v>
                </c:pt>
                <c:pt idx="1007">
                  <c:v>42112.838020833333</c:v>
                </c:pt>
                <c:pt idx="1008">
                  <c:v>42112.838078703702</c:v>
                </c:pt>
                <c:pt idx="1009">
                  <c:v>42112.838125000002</c:v>
                </c:pt>
                <c:pt idx="1010">
                  <c:v>42112.838182870371</c:v>
                </c:pt>
                <c:pt idx="1011">
                  <c:v>42112.838240740741</c:v>
                </c:pt>
                <c:pt idx="1012">
                  <c:v>42112.838287037041</c:v>
                </c:pt>
                <c:pt idx="1013">
                  <c:v>42112.83834490741</c:v>
                </c:pt>
                <c:pt idx="1014">
                  <c:v>42112.838402777779</c:v>
                </c:pt>
                <c:pt idx="1015">
                  <c:v>42112.838449074072</c:v>
                </c:pt>
                <c:pt idx="1016">
                  <c:v>42112.838506944441</c:v>
                </c:pt>
                <c:pt idx="1017">
                  <c:v>42112.838564814818</c:v>
                </c:pt>
                <c:pt idx="1018">
                  <c:v>42112.83861111111</c:v>
                </c:pt>
                <c:pt idx="1019">
                  <c:v>42112.83866898148</c:v>
                </c:pt>
                <c:pt idx="1020">
                  <c:v>42112.838726851849</c:v>
                </c:pt>
                <c:pt idx="1021">
                  <c:v>42112.838773148149</c:v>
                </c:pt>
                <c:pt idx="1022">
                  <c:v>42112.838831018518</c:v>
                </c:pt>
                <c:pt idx="1023">
                  <c:v>42112.838888888888</c:v>
                </c:pt>
                <c:pt idx="1024">
                  <c:v>42112.838935185187</c:v>
                </c:pt>
                <c:pt idx="1025">
                  <c:v>42112.838993055557</c:v>
                </c:pt>
                <c:pt idx="1026">
                  <c:v>42112.839050925926</c:v>
                </c:pt>
                <c:pt idx="1027">
                  <c:v>42112.839097222219</c:v>
                </c:pt>
                <c:pt idx="1028">
                  <c:v>42112.839155092595</c:v>
                </c:pt>
                <c:pt idx="1029">
                  <c:v>42112.839212962965</c:v>
                </c:pt>
                <c:pt idx="1030">
                  <c:v>42112.839259259257</c:v>
                </c:pt>
                <c:pt idx="1031">
                  <c:v>42112.839317129627</c:v>
                </c:pt>
                <c:pt idx="1032">
                  <c:v>42112.839375000003</c:v>
                </c:pt>
                <c:pt idx="1033">
                  <c:v>42112.839421296296</c:v>
                </c:pt>
                <c:pt idx="1034">
                  <c:v>42112.839479166665</c:v>
                </c:pt>
                <c:pt idx="1035">
                  <c:v>42112.839537037034</c:v>
                </c:pt>
                <c:pt idx="1036">
                  <c:v>42112.839583333334</c:v>
                </c:pt>
                <c:pt idx="1037">
                  <c:v>42112.839641203704</c:v>
                </c:pt>
                <c:pt idx="1038">
                  <c:v>42112.839699074073</c:v>
                </c:pt>
                <c:pt idx="1039">
                  <c:v>42112.839745370373</c:v>
                </c:pt>
                <c:pt idx="1040">
                  <c:v>42112.839803240742</c:v>
                </c:pt>
                <c:pt idx="1041">
                  <c:v>42112.839861111112</c:v>
                </c:pt>
                <c:pt idx="1042">
                  <c:v>42112.839907407404</c:v>
                </c:pt>
                <c:pt idx="1043">
                  <c:v>42112.839965277781</c:v>
                </c:pt>
                <c:pt idx="1044">
                  <c:v>42112.84002314815</c:v>
                </c:pt>
                <c:pt idx="1045">
                  <c:v>42112.840069444443</c:v>
                </c:pt>
                <c:pt idx="1046">
                  <c:v>42112.840127314812</c:v>
                </c:pt>
                <c:pt idx="1047">
                  <c:v>42112.840185185189</c:v>
                </c:pt>
                <c:pt idx="1048">
                  <c:v>42112.840231481481</c:v>
                </c:pt>
                <c:pt idx="1049">
                  <c:v>42112.840289351851</c:v>
                </c:pt>
                <c:pt idx="1050">
                  <c:v>42112.84034722222</c:v>
                </c:pt>
                <c:pt idx="1051">
                  <c:v>42112.84039351852</c:v>
                </c:pt>
                <c:pt idx="1052">
                  <c:v>42112.840451388889</c:v>
                </c:pt>
                <c:pt idx="1053">
                  <c:v>42112.840509259258</c:v>
                </c:pt>
                <c:pt idx="1054">
                  <c:v>42112.840555555558</c:v>
                </c:pt>
                <c:pt idx="1055">
                  <c:v>42112.840613425928</c:v>
                </c:pt>
                <c:pt idx="1056">
                  <c:v>42112.840671296297</c:v>
                </c:pt>
                <c:pt idx="1057">
                  <c:v>42112.840717592589</c:v>
                </c:pt>
                <c:pt idx="1058">
                  <c:v>42112.840775462966</c:v>
                </c:pt>
                <c:pt idx="1059">
                  <c:v>42112.840833333335</c:v>
                </c:pt>
                <c:pt idx="1060">
                  <c:v>42112.840879629628</c:v>
                </c:pt>
                <c:pt idx="1061">
                  <c:v>42112.840937499997</c:v>
                </c:pt>
                <c:pt idx="1062">
                  <c:v>42112.840995370374</c:v>
                </c:pt>
                <c:pt idx="1063">
                  <c:v>42112.841041666667</c:v>
                </c:pt>
                <c:pt idx="1064">
                  <c:v>42112.841099537036</c:v>
                </c:pt>
                <c:pt idx="1065">
                  <c:v>42112.841145833336</c:v>
                </c:pt>
                <c:pt idx="1066">
                  <c:v>42112.841203703705</c:v>
                </c:pt>
                <c:pt idx="1067">
                  <c:v>42112.841261574074</c:v>
                </c:pt>
                <c:pt idx="1068">
                  <c:v>42112.841307870367</c:v>
                </c:pt>
                <c:pt idx="1069">
                  <c:v>42112.841365740744</c:v>
                </c:pt>
                <c:pt idx="1070">
                  <c:v>42112.841423611113</c:v>
                </c:pt>
                <c:pt idx="1071">
                  <c:v>42112.841469907406</c:v>
                </c:pt>
                <c:pt idx="1072">
                  <c:v>42112.841527777775</c:v>
                </c:pt>
                <c:pt idx="1073">
                  <c:v>42112.841585648152</c:v>
                </c:pt>
                <c:pt idx="1074">
                  <c:v>42112.841631944444</c:v>
                </c:pt>
                <c:pt idx="1075">
                  <c:v>42112.841689814813</c:v>
                </c:pt>
                <c:pt idx="1076">
                  <c:v>42112.841747685183</c:v>
                </c:pt>
                <c:pt idx="1077">
                  <c:v>42112.841793981483</c:v>
                </c:pt>
                <c:pt idx="1078">
                  <c:v>42112.841851851852</c:v>
                </c:pt>
                <c:pt idx="1079">
                  <c:v>42112.841909722221</c:v>
                </c:pt>
                <c:pt idx="1080">
                  <c:v>42112.841956018521</c:v>
                </c:pt>
                <c:pt idx="1081">
                  <c:v>42112.842013888891</c:v>
                </c:pt>
                <c:pt idx="1082">
                  <c:v>42112.84207175926</c:v>
                </c:pt>
                <c:pt idx="1083">
                  <c:v>42112.842118055552</c:v>
                </c:pt>
                <c:pt idx="1084">
                  <c:v>42112.842175925929</c:v>
                </c:pt>
                <c:pt idx="1085">
                  <c:v>42112.842233796298</c:v>
                </c:pt>
                <c:pt idx="1086">
                  <c:v>42112.842280092591</c:v>
                </c:pt>
                <c:pt idx="1087">
                  <c:v>42112.84233796296</c:v>
                </c:pt>
                <c:pt idx="1088">
                  <c:v>42112.842395833337</c:v>
                </c:pt>
                <c:pt idx="1089">
                  <c:v>42112.842442129629</c:v>
                </c:pt>
                <c:pt idx="1090">
                  <c:v>42112.842499999999</c:v>
                </c:pt>
                <c:pt idx="1091">
                  <c:v>42112.842557870368</c:v>
                </c:pt>
                <c:pt idx="1092">
                  <c:v>42112.842604166668</c:v>
                </c:pt>
                <c:pt idx="1093">
                  <c:v>42112.842662037037</c:v>
                </c:pt>
                <c:pt idx="1094">
                  <c:v>42112.842719907407</c:v>
                </c:pt>
                <c:pt idx="1095">
                  <c:v>42112.842766203707</c:v>
                </c:pt>
                <c:pt idx="1096">
                  <c:v>42112.842824074076</c:v>
                </c:pt>
                <c:pt idx="1097">
                  <c:v>42112.842881944445</c:v>
                </c:pt>
                <c:pt idx="1098">
                  <c:v>42112.842939814815</c:v>
                </c:pt>
                <c:pt idx="1099">
                  <c:v>42112.842986111114</c:v>
                </c:pt>
                <c:pt idx="1100">
                  <c:v>42112.843043981484</c:v>
                </c:pt>
                <c:pt idx="1101">
                  <c:v>42112.843090277776</c:v>
                </c:pt>
                <c:pt idx="1102">
                  <c:v>42112.843148148146</c:v>
                </c:pt>
                <c:pt idx="1103">
                  <c:v>42112.843206018515</c:v>
                </c:pt>
                <c:pt idx="1104">
                  <c:v>42112.843252314815</c:v>
                </c:pt>
                <c:pt idx="1105">
                  <c:v>42112.843310185184</c:v>
                </c:pt>
                <c:pt idx="1106">
                  <c:v>42112.843368055554</c:v>
                </c:pt>
                <c:pt idx="1107">
                  <c:v>42112.843414351853</c:v>
                </c:pt>
                <c:pt idx="1108">
                  <c:v>42112.843472222223</c:v>
                </c:pt>
                <c:pt idx="1109">
                  <c:v>42112.843530092592</c:v>
                </c:pt>
                <c:pt idx="1110">
                  <c:v>42112.843576388892</c:v>
                </c:pt>
                <c:pt idx="1111">
                  <c:v>42112.843634259261</c:v>
                </c:pt>
                <c:pt idx="1112">
                  <c:v>42112.843692129631</c:v>
                </c:pt>
                <c:pt idx="1113">
                  <c:v>42112.843738425923</c:v>
                </c:pt>
                <c:pt idx="1114">
                  <c:v>42112.8437962963</c:v>
                </c:pt>
                <c:pt idx="1115">
                  <c:v>42112.843854166669</c:v>
                </c:pt>
                <c:pt idx="1116">
                  <c:v>42112.843900462962</c:v>
                </c:pt>
                <c:pt idx="1117">
                  <c:v>42112.843958333331</c:v>
                </c:pt>
                <c:pt idx="1118">
                  <c:v>42112.8440162037</c:v>
                </c:pt>
                <c:pt idx="1119">
                  <c:v>42112.8440625</c:v>
                </c:pt>
                <c:pt idx="1120">
                  <c:v>42112.84412037037</c:v>
                </c:pt>
                <c:pt idx="1121">
                  <c:v>42112.844178240739</c:v>
                </c:pt>
                <c:pt idx="1122">
                  <c:v>42112.844224537039</c:v>
                </c:pt>
                <c:pt idx="1123">
                  <c:v>42112.844282407408</c:v>
                </c:pt>
                <c:pt idx="1124">
                  <c:v>42112.844340277778</c:v>
                </c:pt>
                <c:pt idx="1125">
                  <c:v>42112.844386574077</c:v>
                </c:pt>
                <c:pt idx="1126">
                  <c:v>42112.844444444447</c:v>
                </c:pt>
                <c:pt idx="1127">
                  <c:v>42112.844502314816</c:v>
                </c:pt>
                <c:pt idx="1128">
                  <c:v>42112.844548611109</c:v>
                </c:pt>
                <c:pt idx="1129">
                  <c:v>42112.844606481478</c:v>
                </c:pt>
                <c:pt idx="1130">
                  <c:v>42112.844664351855</c:v>
                </c:pt>
                <c:pt idx="1131">
                  <c:v>42112.844710648147</c:v>
                </c:pt>
                <c:pt idx="1132">
                  <c:v>42112.844768518517</c:v>
                </c:pt>
                <c:pt idx="1133">
                  <c:v>42112.844826388886</c:v>
                </c:pt>
                <c:pt idx="1134">
                  <c:v>42112.844872685186</c:v>
                </c:pt>
                <c:pt idx="1135">
                  <c:v>42112.844930555555</c:v>
                </c:pt>
                <c:pt idx="1136">
                  <c:v>42112.844988425924</c:v>
                </c:pt>
                <c:pt idx="1137">
                  <c:v>42112.845034722224</c:v>
                </c:pt>
                <c:pt idx="1138">
                  <c:v>42112.845092592594</c:v>
                </c:pt>
                <c:pt idx="1139">
                  <c:v>42112.845150462963</c:v>
                </c:pt>
                <c:pt idx="1140">
                  <c:v>42112.845196759263</c:v>
                </c:pt>
                <c:pt idx="1141">
                  <c:v>42112.845254629632</c:v>
                </c:pt>
                <c:pt idx="1142">
                  <c:v>42112.845312500001</c:v>
                </c:pt>
                <c:pt idx="1143">
                  <c:v>42112.845358796294</c:v>
                </c:pt>
                <c:pt idx="1144">
                  <c:v>42112.845416666663</c:v>
                </c:pt>
                <c:pt idx="1145">
                  <c:v>42112.84547453704</c:v>
                </c:pt>
                <c:pt idx="1146">
                  <c:v>42112.845520833333</c:v>
                </c:pt>
                <c:pt idx="1147">
                  <c:v>42112.845578703702</c:v>
                </c:pt>
                <c:pt idx="1148">
                  <c:v>42112.845625000002</c:v>
                </c:pt>
                <c:pt idx="1149">
                  <c:v>42112.845682870371</c:v>
                </c:pt>
                <c:pt idx="1150">
                  <c:v>42112.84574074074</c:v>
                </c:pt>
                <c:pt idx="1151">
                  <c:v>42112.84578703704</c:v>
                </c:pt>
                <c:pt idx="1152">
                  <c:v>42112.84584490741</c:v>
                </c:pt>
                <c:pt idx="1153">
                  <c:v>42112.845902777779</c:v>
                </c:pt>
                <c:pt idx="1154">
                  <c:v>42112.845949074072</c:v>
                </c:pt>
                <c:pt idx="1155">
                  <c:v>42112.846006944441</c:v>
                </c:pt>
                <c:pt idx="1156">
                  <c:v>42112.846064814818</c:v>
                </c:pt>
                <c:pt idx="1157">
                  <c:v>42112.84611111111</c:v>
                </c:pt>
                <c:pt idx="1158">
                  <c:v>42112.846168981479</c:v>
                </c:pt>
                <c:pt idx="1159">
                  <c:v>42112.846226851849</c:v>
                </c:pt>
                <c:pt idx="1160">
                  <c:v>42112.846273148149</c:v>
                </c:pt>
                <c:pt idx="1161">
                  <c:v>42112.846331018518</c:v>
                </c:pt>
                <c:pt idx="1162">
                  <c:v>42112.846388888887</c:v>
                </c:pt>
                <c:pt idx="1163">
                  <c:v>42112.846435185187</c:v>
                </c:pt>
                <c:pt idx="1164">
                  <c:v>42112.846493055556</c:v>
                </c:pt>
                <c:pt idx="1165">
                  <c:v>42112.846550925926</c:v>
                </c:pt>
                <c:pt idx="1166">
                  <c:v>42112.846597222226</c:v>
                </c:pt>
                <c:pt idx="1167">
                  <c:v>42112.846655092595</c:v>
                </c:pt>
                <c:pt idx="1168">
                  <c:v>42112.846712962964</c:v>
                </c:pt>
                <c:pt idx="1169">
                  <c:v>42112.846759259257</c:v>
                </c:pt>
                <c:pt idx="1170">
                  <c:v>42112.846817129626</c:v>
                </c:pt>
                <c:pt idx="1171">
                  <c:v>42112.846875000003</c:v>
                </c:pt>
                <c:pt idx="1172">
                  <c:v>42112.846921296295</c:v>
                </c:pt>
                <c:pt idx="1173">
                  <c:v>42112.846979166665</c:v>
                </c:pt>
                <c:pt idx="1174">
                  <c:v>42112.847037037034</c:v>
                </c:pt>
                <c:pt idx="1175">
                  <c:v>42112.847083333334</c:v>
                </c:pt>
                <c:pt idx="1176">
                  <c:v>42112.847141203703</c:v>
                </c:pt>
                <c:pt idx="1177">
                  <c:v>42112.847199074073</c:v>
                </c:pt>
                <c:pt idx="1178">
                  <c:v>42112.847245370373</c:v>
                </c:pt>
                <c:pt idx="1179">
                  <c:v>42112.847303240742</c:v>
                </c:pt>
                <c:pt idx="1180">
                  <c:v>42112.847361111111</c:v>
                </c:pt>
                <c:pt idx="1181">
                  <c:v>42112.847407407404</c:v>
                </c:pt>
                <c:pt idx="1182">
                  <c:v>42112.84746527778</c:v>
                </c:pt>
                <c:pt idx="1183">
                  <c:v>42112.84752314815</c:v>
                </c:pt>
                <c:pt idx="1184">
                  <c:v>42112.847569444442</c:v>
                </c:pt>
                <c:pt idx="1185">
                  <c:v>42112.847627314812</c:v>
                </c:pt>
                <c:pt idx="1186">
                  <c:v>42112.847685185188</c:v>
                </c:pt>
                <c:pt idx="1187">
                  <c:v>42112.847731481481</c:v>
                </c:pt>
                <c:pt idx="1188">
                  <c:v>42112.84778935185</c:v>
                </c:pt>
                <c:pt idx="1189">
                  <c:v>42112.84783564815</c:v>
                </c:pt>
                <c:pt idx="1190">
                  <c:v>42112.847893518519</c:v>
                </c:pt>
                <c:pt idx="1191">
                  <c:v>42112.847951388889</c:v>
                </c:pt>
                <c:pt idx="1192">
                  <c:v>42112.847997685189</c:v>
                </c:pt>
                <c:pt idx="1193">
                  <c:v>42112.848055555558</c:v>
                </c:pt>
                <c:pt idx="1194">
                  <c:v>42112.848113425927</c:v>
                </c:pt>
                <c:pt idx="1195">
                  <c:v>42112.84815972222</c:v>
                </c:pt>
                <c:pt idx="1196">
                  <c:v>42112.848217592589</c:v>
                </c:pt>
                <c:pt idx="1197">
                  <c:v>42112.848275462966</c:v>
                </c:pt>
                <c:pt idx="1198">
                  <c:v>42112.848321759258</c:v>
                </c:pt>
                <c:pt idx="1199">
                  <c:v>42112.848379629628</c:v>
                </c:pt>
                <c:pt idx="1200">
                  <c:v>42112.848437499997</c:v>
                </c:pt>
                <c:pt idx="1201">
                  <c:v>42112.848495370374</c:v>
                </c:pt>
                <c:pt idx="1202">
                  <c:v>42112.848541666666</c:v>
                </c:pt>
                <c:pt idx="1203">
                  <c:v>42112.848599537036</c:v>
                </c:pt>
                <c:pt idx="1204">
                  <c:v>42112.848657407405</c:v>
                </c:pt>
                <c:pt idx="1205">
                  <c:v>42112.848703703705</c:v>
                </c:pt>
                <c:pt idx="1206">
                  <c:v>42112.848761574074</c:v>
                </c:pt>
                <c:pt idx="1207">
                  <c:v>42112.848819444444</c:v>
                </c:pt>
                <c:pt idx="1208">
                  <c:v>42112.848865740743</c:v>
                </c:pt>
                <c:pt idx="1209">
                  <c:v>42112.848923611113</c:v>
                </c:pt>
                <c:pt idx="1210">
                  <c:v>42112.848981481482</c:v>
                </c:pt>
                <c:pt idx="1211">
                  <c:v>42112.849027777775</c:v>
                </c:pt>
                <c:pt idx="1212">
                  <c:v>42112.849085648151</c:v>
                </c:pt>
                <c:pt idx="1213">
                  <c:v>42112.849143518521</c:v>
                </c:pt>
                <c:pt idx="1214">
                  <c:v>42112.849189814813</c:v>
                </c:pt>
                <c:pt idx="1215">
                  <c:v>42112.849247685182</c:v>
                </c:pt>
                <c:pt idx="1216">
                  <c:v>42112.849305555559</c:v>
                </c:pt>
                <c:pt idx="1217">
                  <c:v>42112.849351851852</c:v>
                </c:pt>
                <c:pt idx="1218">
                  <c:v>42112.849409722221</c:v>
                </c:pt>
                <c:pt idx="1219">
                  <c:v>42112.84946759259</c:v>
                </c:pt>
                <c:pt idx="1220">
                  <c:v>42112.84951388889</c:v>
                </c:pt>
                <c:pt idx="1221">
                  <c:v>42112.84957175926</c:v>
                </c:pt>
                <c:pt idx="1222">
                  <c:v>42112.849629629629</c:v>
                </c:pt>
                <c:pt idx="1223">
                  <c:v>42112.849675925929</c:v>
                </c:pt>
                <c:pt idx="1224">
                  <c:v>42112.849733796298</c:v>
                </c:pt>
                <c:pt idx="1225">
                  <c:v>42112.849780092591</c:v>
                </c:pt>
                <c:pt idx="1226">
                  <c:v>42112.84983796296</c:v>
                </c:pt>
                <c:pt idx="1227">
                  <c:v>42112.849895833337</c:v>
                </c:pt>
                <c:pt idx="1228">
                  <c:v>42112.849942129629</c:v>
                </c:pt>
                <c:pt idx="1229">
                  <c:v>42112.85</c:v>
                </c:pt>
                <c:pt idx="1230">
                  <c:v>42112.850057870368</c:v>
                </c:pt>
                <c:pt idx="1231">
                  <c:v>42112.850104166668</c:v>
                </c:pt>
                <c:pt idx="1232">
                  <c:v>42112.850162037037</c:v>
                </c:pt>
                <c:pt idx="1233">
                  <c:v>42112.850219907406</c:v>
                </c:pt>
                <c:pt idx="1234">
                  <c:v>42112.850266203706</c:v>
                </c:pt>
                <c:pt idx="1235">
                  <c:v>42112.850324074076</c:v>
                </c:pt>
                <c:pt idx="1236">
                  <c:v>42112.850381944445</c:v>
                </c:pt>
                <c:pt idx="1237">
                  <c:v>42112.850428240738</c:v>
                </c:pt>
                <c:pt idx="1238">
                  <c:v>42112.850486111114</c:v>
                </c:pt>
                <c:pt idx="1239">
                  <c:v>42112.850543981483</c:v>
                </c:pt>
                <c:pt idx="1240">
                  <c:v>42112.850590277776</c:v>
                </c:pt>
                <c:pt idx="1241">
                  <c:v>42112.850648148145</c:v>
                </c:pt>
                <c:pt idx="1242">
                  <c:v>42112.850706018522</c:v>
                </c:pt>
                <c:pt idx="1243">
                  <c:v>42112.850752314815</c:v>
                </c:pt>
                <c:pt idx="1244">
                  <c:v>42112.850810185184</c:v>
                </c:pt>
                <c:pt idx="1245">
                  <c:v>42112.850868055553</c:v>
                </c:pt>
                <c:pt idx="1246">
                  <c:v>42112.850914351853</c:v>
                </c:pt>
                <c:pt idx="1247">
                  <c:v>42112.850972222222</c:v>
                </c:pt>
                <c:pt idx="1248">
                  <c:v>42112.851030092592</c:v>
                </c:pt>
                <c:pt idx="1249">
                  <c:v>42112.851076388892</c:v>
                </c:pt>
                <c:pt idx="1250">
                  <c:v>42112.851134259261</c:v>
                </c:pt>
                <c:pt idx="1251">
                  <c:v>42112.85119212963</c:v>
                </c:pt>
                <c:pt idx="1252">
                  <c:v>42112.851238425923</c:v>
                </c:pt>
                <c:pt idx="1253">
                  <c:v>42112.8512962963</c:v>
                </c:pt>
                <c:pt idx="1254">
                  <c:v>42112.851354166669</c:v>
                </c:pt>
                <c:pt idx="1255">
                  <c:v>42112.851400462961</c:v>
                </c:pt>
                <c:pt idx="1256">
                  <c:v>42112.851458333331</c:v>
                </c:pt>
                <c:pt idx="1257">
                  <c:v>42112.8515162037</c:v>
                </c:pt>
                <c:pt idx="1258">
                  <c:v>42112.8515625</c:v>
                </c:pt>
                <c:pt idx="1259">
                  <c:v>42112.851620370369</c:v>
                </c:pt>
                <c:pt idx="1260">
                  <c:v>42112.851678240739</c:v>
                </c:pt>
                <c:pt idx="1261">
                  <c:v>42112.851724537039</c:v>
                </c:pt>
                <c:pt idx="1262">
                  <c:v>42112.851782407408</c:v>
                </c:pt>
                <c:pt idx="1263">
                  <c:v>42112.851840277777</c:v>
                </c:pt>
                <c:pt idx="1264">
                  <c:v>42112.851886574077</c:v>
                </c:pt>
                <c:pt idx="1265">
                  <c:v>42112.851944444446</c:v>
                </c:pt>
                <c:pt idx="1266">
                  <c:v>42112.852002314816</c:v>
                </c:pt>
                <c:pt idx="1267">
                  <c:v>42112.852048611108</c:v>
                </c:pt>
                <c:pt idx="1268">
                  <c:v>42112.852106481485</c:v>
                </c:pt>
                <c:pt idx="1269">
                  <c:v>42112.852164351854</c:v>
                </c:pt>
                <c:pt idx="1270">
                  <c:v>42112.852210648147</c:v>
                </c:pt>
                <c:pt idx="1271">
                  <c:v>42112.852268518516</c:v>
                </c:pt>
                <c:pt idx="1272">
                  <c:v>42112.852326388886</c:v>
                </c:pt>
                <c:pt idx="1273">
                  <c:v>42112.852372685185</c:v>
                </c:pt>
                <c:pt idx="1274">
                  <c:v>42112.852430555555</c:v>
                </c:pt>
                <c:pt idx="1275">
                  <c:v>42112.852488425924</c:v>
                </c:pt>
                <c:pt idx="1276">
                  <c:v>42112.852534722224</c:v>
                </c:pt>
                <c:pt idx="1277">
                  <c:v>42112.852592592593</c:v>
                </c:pt>
                <c:pt idx="1278">
                  <c:v>42112.852650462963</c:v>
                </c:pt>
                <c:pt idx="1279">
                  <c:v>42112.852696759262</c:v>
                </c:pt>
                <c:pt idx="1280">
                  <c:v>42112.852754629632</c:v>
                </c:pt>
                <c:pt idx="1281">
                  <c:v>42112.852812500001</c:v>
                </c:pt>
                <c:pt idx="1282">
                  <c:v>42112.852858796294</c:v>
                </c:pt>
                <c:pt idx="1283">
                  <c:v>42112.852916666663</c:v>
                </c:pt>
                <c:pt idx="1284">
                  <c:v>42112.85297453704</c:v>
                </c:pt>
                <c:pt idx="1285">
                  <c:v>42112.853020833332</c:v>
                </c:pt>
                <c:pt idx="1286">
                  <c:v>42112.853078703702</c:v>
                </c:pt>
                <c:pt idx="1287">
                  <c:v>42112.853136574071</c:v>
                </c:pt>
                <c:pt idx="1288">
                  <c:v>42112.853182870371</c:v>
                </c:pt>
                <c:pt idx="1289">
                  <c:v>42112.85324074074</c:v>
                </c:pt>
                <c:pt idx="1290">
                  <c:v>42112.853298611109</c:v>
                </c:pt>
                <c:pt idx="1291">
                  <c:v>42112.853344907409</c:v>
                </c:pt>
                <c:pt idx="1292">
                  <c:v>42112.853402777779</c:v>
                </c:pt>
                <c:pt idx="1293">
                  <c:v>42112.853460648148</c:v>
                </c:pt>
                <c:pt idx="1294">
                  <c:v>42112.853506944448</c:v>
                </c:pt>
                <c:pt idx="1295">
                  <c:v>42112.853564814817</c:v>
                </c:pt>
                <c:pt idx="1296">
                  <c:v>42112.853622685187</c:v>
                </c:pt>
                <c:pt idx="1297">
                  <c:v>42112.853668981479</c:v>
                </c:pt>
                <c:pt idx="1298">
                  <c:v>42112.853726851848</c:v>
                </c:pt>
                <c:pt idx="1299">
                  <c:v>42112.853784722225</c:v>
                </c:pt>
                <c:pt idx="1300">
                  <c:v>42112.853831018518</c:v>
                </c:pt>
                <c:pt idx="1301">
                  <c:v>42112.853888888887</c:v>
                </c:pt>
                <c:pt idx="1302">
                  <c:v>42112.853935185187</c:v>
                </c:pt>
                <c:pt idx="1303">
                  <c:v>42112.853993055556</c:v>
                </c:pt>
                <c:pt idx="1304">
                  <c:v>42112.854050925926</c:v>
                </c:pt>
                <c:pt idx="1305">
                  <c:v>42112.854097222225</c:v>
                </c:pt>
                <c:pt idx="1306">
                  <c:v>42112.854155092595</c:v>
                </c:pt>
                <c:pt idx="1307">
                  <c:v>42112.854212962964</c:v>
                </c:pt>
                <c:pt idx="1308">
                  <c:v>42112.854259259257</c:v>
                </c:pt>
                <c:pt idx="1309">
                  <c:v>42112.854317129626</c:v>
                </c:pt>
                <c:pt idx="1310">
                  <c:v>42112.854375000003</c:v>
                </c:pt>
                <c:pt idx="1311">
                  <c:v>42112.854421296295</c:v>
                </c:pt>
                <c:pt idx="1312">
                  <c:v>42112.854479166665</c:v>
                </c:pt>
                <c:pt idx="1313">
                  <c:v>42112.854537037034</c:v>
                </c:pt>
                <c:pt idx="1314">
                  <c:v>42112.854583333334</c:v>
                </c:pt>
                <c:pt idx="1315">
                  <c:v>42112.854641203703</c:v>
                </c:pt>
                <c:pt idx="1316">
                  <c:v>42112.854699074072</c:v>
                </c:pt>
                <c:pt idx="1317">
                  <c:v>42112.854745370372</c:v>
                </c:pt>
                <c:pt idx="1318">
                  <c:v>42112.854803240742</c:v>
                </c:pt>
                <c:pt idx="1319">
                  <c:v>42112.854861111111</c:v>
                </c:pt>
                <c:pt idx="1320">
                  <c:v>42112.854907407411</c:v>
                </c:pt>
                <c:pt idx="1321">
                  <c:v>42112.85496527778</c:v>
                </c:pt>
                <c:pt idx="1322">
                  <c:v>42112.855023148149</c:v>
                </c:pt>
                <c:pt idx="1323">
                  <c:v>42112.855069444442</c:v>
                </c:pt>
                <c:pt idx="1324">
                  <c:v>42112.855127314811</c:v>
                </c:pt>
                <c:pt idx="1325">
                  <c:v>42112.855185185188</c:v>
                </c:pt>
                <c:pt idx="1326">
                  <c:v>42112.855231481481</c:v>
                </c:pt>
                <c:pt idx="1327">
                  <c:v>42112.85528935185</c:v>
                </c:pt>
                <c:pt idx="1328">
                  <c:v>42112.855347222219</c:v>
                </c:pt>
                <c:pt idx="1329">
                  <c:v>42112.855393518519</c:v>
                </c:pt>
                <c:pt idx="1330">
                  <c:v>42112.855451388888</c:v>
                </c:pt>
                <c:pt idx="1331">
                  <c:v>42112.855509259258</c:v>
                </c:pt>
                <c:pt idx="1332">
                  <c:v>42112.855555555558</c:v>
                </c:pt>
                <c:pt idx="1333">
                  <c:v>42112.855613425927</c:v>
                </c:pt>
                <c:pt idx="1334">
                  <c:v>42112.855671296296</c:v>
                </c:pt>
                <c:pt idx="1335">
                  <c:v>42112.855717592596</c:v>
                </c:pt>
                <c:pt idx="1336">
                  <c:v>42112.855775462966</c:v>
                </c:pt>
                <c:pt idx="1337">
                  <c:v>42112.855833333335</c:v>
                </c:pt>
                <c:pt idx="1338">
                  <c:v>42112.855879629627</c:v>
                </c:pt>
                <c:pt idx="1339">
                  <c:v>42112.855937499997</c:v>
                </c:pt>
                <c:pt idx="1340">
                  <c:v>42112.855995370373</c:v>
                </c:pt>
                <c:pt idx="1341">
                  <c:v>42112.856041666666</c:v>
                </c:pt>
                <c:pt idx="1342">
                  <c:v>42112.856099537035</c:v>
                </c:pt>
                <c:pt idx="1343">
                  <c:v>42112.856157407405</c:v>
                </c:pt>
                <c:pt idx="1344">
                  <c:v>42112.856203703705</c:v>
                </c:pt>
                <c:pt idx="1345">
                  <c:v>42112.856261574074</c:v>
                </c:pt>
                <c:pt idx="1346">
                  <c:v>42112.856319444443</c:v>
                </c:pt>
                <c:pt idx="1347">
                  <c:v>42112.856365740743</c:v>
                </c:pt>
                <c:pt idx="1348">
                  <c:v>42112.856423611112</c:v>
                </c:pt>
                <c:pt idx="1349">
                  <c:v>42112.856481481482</c:v>
                </c:pt>
                <c:pt idx="1350">
                  <c:v>42112.856527777774</c:v>
                </c:pt>
                <c:pt idx="1351">
                  <c:v>42112.856585648151</c:v>
                </c:pt>
                <c:pt idx="1352">
                  <c:v>42112.85664351852</c:v>
                </c:pt>
                <c:pt idx="1353">
                  <c:v>42112.856689814813</c:v>
                </c:pt>
                <c:pt idx="1354">
                  <c:v>42112.856747685182</c:v>
                </c:pt>
                <c:pt idx="1355">
                  <c:v>42112.856805555559</c:v>
                </c:pt>
                <c:pt idx="1356">
                  <c:v>42112.856851851851</c:v>
                </c:pt>
                <c:pt idx="1357">
                  <c:v>42112.856909722221</c:v>
                </c:pt>
                <c:pt idx="1358">
                  <c:v>42112.85696759259</c:v>
                </c:pt>
                <c:pt idx="1359">
                  <c:v>42112.85701388889</c:v>
                </c:pt>
                <c:pt idx="1360">
                  <c:v>42112.857071759259</c:v>
                </c:pt>
                <c:pt idx="1361">
                  <c:v>42112.857129629629</c:v>
                </c:pt>
                <c:pt idx="1362">
                  <c:v>42112.857175925928</c:v>
                </c:pt>
                <c:pt idx="1363">
                  <c:v>42112.857233796298</c:v>
                </c:pt>
                <c:pt idx="1364">
                  <c:v>42112.857291666667</c:v>
                </c:pt>
                <c:pt idx="1365">
                  <c:v>42112.85733796296</c:v>
                </c:pt>
                <c:pt idx="1366">
                  <c:v>42112.857395833336</c:v>
                </c:pt>
                <c:pt idx="1367">
                  <c:v>42112.857453703706</c:v>
                </c:pt>
                <c:pt idx="1368">
                  <c:v>42112.857499999998</c:v>
                </c:pt>
                <c:pt idx="1369">
                  <c:v>42112.857557870368</c:v>
                </c:pt>
                <c:pt idx="1370">
                  <c:v>42112.857615740744</c:v>
                </c:pt>
                <c:pt idx="1371">
                  <c:v>42112.857662037037</c:v>
                </c:pt>
                <c:pt idx="1372">
                  <c:v>42112.857719907406</c:v>
                </c:pt>
                <c:pt idx="1373">
                  <c:v>42112.857777777775</c:v>
                </c:pt>
                <c:pt idx="1374">
                  <c:v>42112.857824074075</c:v>
                </c:pt>
                <c:pt idx="1375">
                  <c:v>42112.857881944445</c:v>
                </c:pt>
                <c:pt idx="1376">
                  <c:v>42112.857939814814</c:v>
                </c:pt>
                <c:pt idx="1377">
                  <c:v>42112.857986111114</c:v>
                </c:pt>
                <c:pt idx="1378">
                  <c:v>42112.858043981483</c:v>
                </c:pt>
                <c:pt idx="1379">
                  <c:v>42112.858101851853</c:v>
                </c:pt>
                <c:pt idx="1380">
                  <c:v>42112.858148148145</c:v>
                </c:pt>
                <c:pt idx="1381">
                  <c:v>42112.858206018522</c:v>
                </c:pt>
                <c:pt idx="1382">
                  <c:v>42112.858252314814</c:v>
                </c:pt>
                <c:pt idx="1383">
                  <c:v>42112.858310185184</c:v>
                </c:pt>
                <c:pt idx="1384">
                  <c:v>42112.858368055553</c:v>
                </c:pt>
                <c:pt idx="1385">
                  <c:v>42112.858414351853</c:v>
                </c:pt>
                <c:pt idx="1386">
                  <c:v>42112.858472222222</c:v>
                </c:pt>
                <c:pt idx="1387">
                  <c:v>42112.858530092592</c:v>
                </c:pt>
                <c:pt idx="1388">
                  <c:v>42112.858576388891</c:v>
                </c:pt>
                <c:pt idx="1389">
                  <c:v>42112.858634259261</c:v>
                </c:pt>
                <c:pt idx="1390">
                  <c:v>42112.85869212963</c:v>
                </c:pt>
                <c:pt idx="1391">
                  <c:v>42112.858738425923</c:v>
                </c:pt>
                <c:pt idx="1392">
                  <c:v>42112.858796296299</c:v>
                </c:pt>
                <c:pt idx="1393">
                  <c:v>42112.858854166669</c:v>
                </c:pt>
                <c:pt idx="1394">
                  <c:v>42112.858900462961</c:v>
                </c:pt>
                <c:pt idx="1395">
                  <c:v>42112.858958333331</c:v>
                </c:pt>
                <c:pt idx="1396">
                  <c:v>42112.859016203707</c:v>
                </c:pt>
                <c:pt idx="1397">
                  <c:v>42112.8590625</c:v>
                </c:pt>
                <c:pt idx="1398">
                  <c:v>42112.859120370369</c:v>
                </c:pt>
                <c:pt idx="1399">
                  <c:v>42112.859178240738</c:v>
                </c:pt>
                <c:pt idx="1400">
                  <c:v>42112.859224537038</c:v>
                </c:pt>
                <c:pt idx="1401">
                  <c:v>42112.859282407408</c:v>
                </c:pt>
                <c:pt idx="1402">
                  <c:v>42112.859340277777</c:v>
                </c:pt>
                <c:pt idx="1403">
                  <c:v>42112.859386574077</c:v>
                </c:pt>
                <c:pt idx="1404">
                  <c:v>42112.859444444446</c:v>
                </c:pt>
                <c:pt idx="1405">
                  <c:v>42112.859502314815</c:v>
                </c:pt>
                <c:pt idx="1406">
                  <c:v>42112.859548611108</c:v>
                </c:pt>
                <c:pt idx="1407">
                  <c:v>42112.859606481485</c:v>
                </c:pt>
                <c:pt idx="1408">
                  <c:v>42112.859664351854</c:v>
                </c:pt>
                <c:pt idx="1409">
                  <c:v>42112.859710648147</c:v>
                </c:pt>
                <c:pt idx="1410">
                  <c:v>42112.859768518516</c:v>
                </c:pt>
                <c:pt idx="1411">
                  <c:v>42112.859826388885</c:v>
                </c:pt>
                <c:pt idx="1412">
                  <c:v>42112.859872685185</c:v>
                </c:pt>
                <c:pt idx="1413">
                  <c:v>42112.859930555554</c:v>
                </c:pt>
                <c:pt idx="1414">
                  <c:v>42112.859988425924</c:v>
                </c:pt>
                <c:pt idx="1415">
                  <c:v>42112.860034722224</c:v>
                </c:pt>
                <c:pt idx="1416">
                  <c:v>42112.860092592593</c:v>
                </c:pt>
                <c:pt idx="1417">
                  <c:v>42112.860150462962</c:v>
                </c:pt>
                <c:pt idx="1418">
                  <c:v>42112.860196759262</c:v>
                </c:pt>
                <c:pt idx="1419">
                  <c:v>42112.860254629632</c:v>
                </c:pt>
                <c:pt idx="1420">
                  <c:v>42112.860312500001</c:v>
                </c:pt>
                <c:pt idx="1421">
                  <c:v>42112.860358796293</c:v>
                </c:pt>
                <c:pt idx="1422">
                  <c:v>42112.86041666667</c:v>
                </c:pt>
                <c:pt idx="1423">
                  <c:v>42112.860474537039</c:v>
                </c:pt>
                <c:pt idx="1424">
                  <c:v>42112.860520833332</c:v>
                </c:pt>
                <c:pt idx="1425">
                  <c:v>42112.860578703701</c:v>
                </c:pt>
                <c:pt idx="1426">
                  <c:v>42112.860636574071</c:v>
                </c:pt>
                <c:pt idx="1427">
                  <c:v>42112.860682870371</c:v>
                </c:pt>
                <c:pt idx="1428">
                  <c:v>42112.86074074074</c:v>
                </c:pt>
                <c:pt idx="1429">
                  <c:v>42112.860798611109</c:v>
                </c:pt>
                <c:pt idx="1430">
                  <c:v>42112.860844907409</c:v>
                </c:pt>
                <c:pt idx="1431">
                  <c:v>42112.860902777778</c:v>
                </c:pt>
                <c:pt idx="1432">
                  <c:v>42112.860960648148</c:v>
                </c:pt>
                <c:pt idx="1433">
                  <c:v>42112.861006944448</c:v>
                </c:pt>
                <c:pt idx="1434">
                  <c:v>42112.861064814817</c:v>
                </c:pt>
                <c:pt idx="1435">
                  <c:v>42112.861122685186</c:v>
                </c:pt>
                <c:pt idx="1436">
                  <c:v>42112.861168981479</c:v>
                </c:pt>
                <c:pt idx="1437">
                  <c:v>42112.861226851855</c:v>
                </c:pt>
                <c:pt idx="1438">
                  <c:v>42112.861284722225</c:v>
                </c:pt>
                <c:pt idx="1439">
                  <c:v>42112.861331018517</c:v>
                </c:pt>
                <c:pt idx="1440">
                  <c:v>42112.861388888887</c:v>
                </c:pt>
                <c:pt idx="1441">
                  <c:v>42112.861446759256</c:v>
                </c:pt>
                <c:pt idx="1442">
                  <c:v>42112.861493055556</c:v>
                </c:pt>
                <c:pt idx="1443">
                  <c:v>42112.861550925925</c:v>
                </c:pt>
                <c:pt idx="1444">
                  <c:v>42112.861608796295</c:v>
                </c:pt>
                <c:pt idx="1445">
                  <c:v>42112.861655092594</c:v>
                </c:pt>
                <c:pt idx="1446">
                  <c:v>42112.861712962964</c:v>
                </c:pt>
                <c:pt idx="1447">
                  <c:v>42112.861770833333</c:v>
                </c:pt>
                <c:pt idx="1448">
                  <c:v>42112.861817129633</c:v>
                </c:pt>
                <c:pt idx="1449">
                  <c:v>42112.861875000002</c:v>
                </c:pt>
                <c:pt idx="1450">
                  <c:v>42112.861932870372</c:v>
                </c:pt>
                <c:pt idx="1451">
                  <c:v>42112.861979166664</c:v>
                </c:pt>
                <c:pt idx="1452">
                  <c:v>42112.862037037034</c:v>
                </c:pt>
                <c:pt idx="1453">
                  <c:v>42112.86209490741</c:v>
                </c:pt>
                <c:pt idx="1454">
                  <c:v>42112.862141203703</c:v>
                </c:pt>
                <c:pt idx="1455">
                  <c:v>42112.862199074072</c:v>
                </c:pt>
                <c:pt idx="1456">
                  <c:v>42112.862256944441</c:v>
                </c:pt>
                <c:pt idx="1457">
                  <c:v>42112.862303240741</c:v>
                </c:pt>
                <c:pt idx="1458">
                  <c:v>42112.862361111111</c:v>
                </c:pt>
                <c:pt idx="1459">
                  <c:v>42112.86241898148</c:v>
                </c:pt>
                <c:pt idx="1460">
                  <c:v>42112.86246527778</c:v>
                </c:pt>
                <c:pt idx="1461">
                  <c:v>42112.862523148149</c:v>
                </c:pt>
                <c:pt idx="1462">
                  <c:v>42112.862569444442</c:v>
                </c:pt>
                <c:pt idx="1463">
                  <c:v>42112.862627314818</c:v>
                </c:pt>
                <c:pt idx="1464">
                  <c:v>42112.862685185188</c:v>
                </c:pt>
                <c:pt idx="1465">
                  <c:v>42112.86273148148</c:v>
                </c:pt>
                <c:pt idx="1466">
                  <c:v>42112.86278935185</c:v>
                </c:pt>
                <c:pt idx="1467">
                  <c:v>42112.862847222219</c:v>
                </c:pt>
                <c:pt idx="1468">
                  <c:v>42112.862893518519</c:v>
                </c:pt>
                <c:pt idx="1469">
                  <c:v>42112.862951388888</c:v>
                </c:pt>
                <c:pt idx="1470">
                  <c:v>42112.863009259258</c:v>
                </c:pt>
                <c:pt idx="1471">
                  <c:v>42112.863055555557</c:v>
                </c:pt>
                <c:pt idx="1472">
                  <c:v>42112.863113425927</c:v>
                </c:pt>
                <c:pt idx="1473">
                  <c:v>42112.863171296296</c:v>
                </c:pt>
                <c:pt idx="1474">
                  <c:v>42112.863217592596</c:v>
                </c:pt>
                <c:pt idx="1475">
                  <c:v>42112.863275462965</c:v>
                </c:pt>
                <c:pt idx="1476">
                  <c:v>42112.863333333335</c:v>
                </c:pt>
                <c:pt idx="1477">
                  <c:v>42112.863379629627</c:v>
                </c:pt>
                <c:pt idx="1478">
                  <c:v>42112.863437499997</c:v>
                </c:pt>
                <c:pt idx="1479">
                  <c:v>42112.863495370373</c:v>
                </c:pt>
                <c:pt idx="1480">
                  <c:v>42112.863541666666</c:v>
                </c:pt>
                <c:pt idx="1481">
                  <c:v>42112.863599537035</c:v>
                </c:pt>
                <c:pt idx="1482">
                  <c:v>42112.863657407404</c:v>
                </c:pt>
                <c:pt idx="1483">
                  <c:v>42112.863703703704</c:v>
                </c:pt>
                <c:pt idx="1484">
                  <c:v>42112.863761574074</c:v>
                </c:pt>
                <c:pt idx="1485">
                  <c:v>42112.863819444443</c:v>
                </c:pt>
                <c:pt idx="1486">
                  <c:v>42112.863865740743</c:v>
                </c:pt>
                <c:pt idx="1487">
                  <c:v>42112.863923611112</c:v>
                </c:pt>
                <c:pt idx="1488">
                  <c:v>42112.863981481481</c:v>
                </c:pt>
                <c:pt idx="1489">
                  <c:v>42112.864027777781</c:v>
                </c:pt>
                <c:pt idx="1490">
                  <c:v>42112.864085648151</c:v>
                </c:pt>
                <c:pt idx="1491">
                  <c:v>42112.86414351852</c:v>
                </c:pt>
                <c:pt idx="1492">
                  <c:v>42112.864189814813</c:v>
                </c:pt>
                <c:pt idx="1493">
                  <c:v>42112.864247685182</c:v>
                </c:pt>
                <c:pt idx="1494">
                  <c:v>42112.864305555559</c:v>
                </c:pt>
                <c:pt idx="1495">
                  <c:v>42112.864351851851</c:v>
                </c:pt>
                <c:pt idx="1496">
                  <c:v>42112.86440972222</c:v>
                </c:pt>
                <c:pt idx="1497">
                  <c:v>42112.86446759259</c:v>
                </c:pt>
                <c:pt idx="1498">
                  <c:v>42112.86451388889</c:v>
                </c:pt>
                <c:pt idx="1499">
                  <c:v>42112.864571759259</c:v>
                </c:pt>
                <c:pt idx="1500">
                  <c:v>42112.864629629628</c:v>
                </c:pt>
                <c:pt idx="1501">
                  <c:v>42112.864675925928</c:v>
                </c:pt>
                <c:pt idx="1502">
                  <c:v>42112.864733796298</c:v>
                </c:pt>
                <c:pt idx="1503">
                  <c:v>42112.864791666667</c:v>
                </c:pt>
                <c:pt idx="1504">
                  <c:v>42112.864837962959</c:v>
                </c:pt>
                <c:pt idx="1505">
                  <c:v>42112.864895833336</c:v>
                </c:pt>
                <c:pt idx="1506">
                  <c:v>42112.864953703705</c:v>
                </c:pt>
                <c:pt idx="1507">
                  <c:v>42112.864999999998</c:v>
                </c:pt>
                <c:pt idx="1508">
                  <c:v>42112.865057870367</c:v>
                </c:pt>
                <c:pt idx="1509">
                  <c:v>42112.865115740744</c:v>
                </c:pt>
                <c:pt idx="1510">
                  <c:v>42112.865162037036</c:v>
                </c:pt>
                <c:pt idx="1511">
                  <c:v>42112.865219907406</c:v>
                </c:pt>
                <c:pt idx="1512">
                  <c:v>42112.865277777775</c:v>
                </c:pt>
                <c:pt idx="1513">
                  <c:v>42112.865324074075</c:v>
                </c:pt>
                <c:pt idx="1514">
                  <c:v>42112.865381944444</c:v>
                </c:pt>
                <c:pt idx="1515">
                  <c:v>42112.865439814814</c:v>
                </c:pt>
                <c:pt idx="1516">
                  <c:v>42112.865486111114</c:v>
                </c:pt>
                <c:pt idx="1517">
                  <c:v>42112.865543981483</c:v>
                </c:pt>
                <c:pt idx="1518">
                  <c:v>42112.865601851852</c:v>
                </c:pt>
                <c:pt idx="1519">
                  <c:v>42112.865648148145</c:v>
                </c:pt>
                <c:pt idx="1520">
                  <c:v>42112.865706018521</c:v>
                </c:pt>
                <c:pt idx="1521">
                  <c:v>42112.865763888891</c:v>
                </c:pt>
                <c:pt idx="1522">
                  <c:v>42112.865810185183</c:v>
                </c:pt>
                <c:pt idx="1523">
                  <c:v>42112.865868055553</c:v>
                </c:pt>
                <c:pt idx="1524">
                  <c:v>42112.865925925929</c:v>
                </c:pt>
                <c:pt idx="1525">
                  <c:v>42112.865972222222</c:v>
                </c:pt>
                <c:pt idx="1526">
                  <c:v>42112.866030092591</c:v>
                </c:pt>
                <c:pt idx="1527">
                  <c:v>42112.866087962961</c:v>
                </c:pt>
                <c:pt idx="1528">
                  <c:v>42112.86613425926</c:v>
                </c:pt>
                <c:pt idx="1529">
                  <c:v>42112.86619212963</c:v>
                </c:pt>
                <c:pt idx="1530">
                  <c:v>42112.866249999999</c:v>
                </c:pt>
                <c:pt idx="1531">
                  <c:v>42112.866296296299</c:v>
                </c:pt>
                <c:pt idx="1532">
                  <c:v>42112.866354166668</c:v>
                </c:pt>
                <c:pt idx="1533">
                  <c:v>42112.866412037038</c:v>
                </c:pt>
                <c:pt idx="1534">
                  <c:v>42112.86645833333</c:v>
                </c:pt>
                <c:pt idx="1535">
                  <c:v>42112.866516203707</c:v>
                </c:pt>
                <c:pt idx="1536">
                  <c:v>42112.866574074076</c:v>
                </c:pt>
                <c:pt idx="1537">
                  <c:v>42112.866620370369</c:v>
                </c:pt>
                <c:pt idx="1538">
                  <c:v>42112.866678240738</c:v>
                </c:pt>
                <c:pt idx="1539">
                  <c:v>42112.866736111115</c:v>
                </c:pt>
                <c:pt idx="1540">
                  <c:v>42112.866782407407</c:v>
                </c:pt>
                <c:pt idx="1541">
                  <c:v>42112.866840277777</c:v>
                </c:pt>
                <c:pt idx="1542">
                  <c:v>42112.866898148146</c:v>
                </c:pt>
                <c:pt idx="1543">
                  <c:v>42112.866944444446</c:v>
                </c:pt>
                <c:pt idx="1544">
                  <c:v>42112.867002314815</c:v>
                </c:pt>
                <c:pt idx="1545">
                  <c:v>42112.867048611108</c:v>
                </c:pt>
                <c:pt idx="1546">
                  <c:v>42112.867106481484</c:v>
                </c:pt>
                <c:pt idx="1547">
                  <c:v>42112.867164351854</c:v>
                </c:pt>
                <c:pt idx="1548">
                  <c:v>42112.867210648146</c:v>
                </c:pt>
                <c:pt idx="1549">
                  <c:v>42112.867268518516</c:v>
                </c:pt>
                <c:pt idx="1550">
                  <c:v>42112.867326388892</c:v>
                </c:pt>
                <c:pt idx="1551">
                  <c:v>42112.867372685185</c:v>
                </c:pt>
                <c:pt idx="1552">
                  <c:v>42112.867430555554</c:v>
                </c:pt>
                <c:pt idx="1553">
                  <c:v>42112.867488425924</c:v>
                </c:pt>
                <c:pt idx="1554">
                  <c:v>42112.867534722223</c:v>
                </c:pt>
                <c:pt idx="1555">
                  <c:v>42112.867592592593</c:v>
                </c:pt>
                <c:pt idx="1556">
                  <c:v>42112.867650462962</c:v>
                </c:pt>
                <c:pt idx="1557">
                  <c:v>42112.867696759262</c:v>
                </c:pt>
                <c:pt idx="1558">
                  <c:v>42112.867754629631</c:v>
                </c:pt>
                <c:pt idx="1559">
                  <c:v>42112.867812500001</c:v>
                </c:pt>
                <c:pt idx="1560">
                  <c:v>42112.867858796293</c:v>
                </c:pt>
                <c:pt idx="1561">
                  <c:v>42112.86791666667</c:v>
                </c:pt>
                <c:pt idx="1562">
                  <c:v>42112.867974537039</c:v>
                </c:pt>
                <c:pt idx="1563">
                  <c:v>42112.868020833332</c:v>
                </c:pt>
                <c:pt idx="1564">
                  <c:v>42112.868078703701</c:v>
                </c:pt>
                <c:pt idx="1565">
                  <c:v>42112.868136574078</c:v>
                </c:pt>
                <c:pt idx="1566">
                  <c:v>42112.868194444447</c:v>
                </c:pt>
                <c:pt idx="1567">
                  <c:v>42112.86824074074</c:v>
                </c:pt>
                <c:pt idx="1568">
                  <c:v>42112.868298611109</c:v>
                </c:pt>
                <c:pt idx="1569">
                  <c:v>42112.868356481478</c:v>
                </c:pt>
                <c:pt idx="1570">
                  <c:v>42112.868402777778</c:v>
                </c:pt>
                <c:pt idx="1571">
                  <c:v>42112.868460648147</c:v>
                </c:pt>
                <c:pt idx="1572">
                  <c:v>42112.868518518517</c:v>
                </c:pt>
                <c:pt idx="1573">
                  <c:v>42112.868564814817</c:v>
                </c:pt>
                <c:pt idx="1574">
                  <c:v>42112.868622685186</c:v>
                </c:pt>
                <c:pt idx="1575">
                  <c:v>42112.868668981479</c:v>
                </c:pt>
                <c:pt idx="1576">
                  <c:v>42112.868726851855</c:v>
                </c:pt>
                <c:pt idx="1577">
                  <c:v>42112.868784722225</c:v>
                </c:pt>
                <c:pt idx="1578">
                  <c:v>42112.868831018517</c:v>
                </c:pt>
                <c:pt idx="1579">
                  <c:v>42112.868888888886</c:v>
                </c:pt>
                <c:pt idx="1580">
                  <c:v>42112.868946759256</c:v>
                </c:pt>
                <c:pt idx="1581">
                  <c:v>42112.868993055556</c:v>
                </c:pt>
                <c:pt idx="1582">
                  <c:v>42112.869050925925</c:v>
                </c:pt>
                <c:pt idx="1583">
                  <c:v>42112.869108796294</c:v>
                </c:pt>
                <c:pt idx="1584">
                  <c:v>42112.869155092594</c:v>
                </c:pt>
                <c:pt idx="1585">
                  <c:v>42112.869212962964</c:v>
                </c:pt>
                <c:pt idx="1586">
                  <c:v>42112.869270833333</c:v>
                </c:pt>
                <c:pt idx="1587">
                  <c:v>42112.869317129633</c:v>
                </c:pt>
                <c:pt idx="1588">
                  <c:v>42112.869375000002</c:v>
                </c:pt>
                <c:pt idx="1589">
                  <c:v>42112.869432870371</c:v>
                </c:pt>
                <c:pt idx="1590">
                  <c:v>42112.869479166664</c:v>
                </c:pt>
                <c:pt idx="1591">
                  <c:v>42112.869537037041</c:v>
                </c:pt>
                <c:pt idx="1592">
                  <c:v>42112.86959490741</c:v>
                </c:pt>
                <c:pt idx="1593">
                  <c:v>42112.869641203702</c:v>
                </c:pt>
                <c:pt idx="1594">
                  <c:v>42112.869699074072</c:v>
                </c:pt>
                <c:pt idx="1595">
                  <c:v>42112.869756944441</c:v>
                </c:pt>
                <c:pt idx="1596">
                  <c:v>42112.869803240741</c:v>
                </c:pt>
                <c:pt idx="1597">
                  <c:v>42112.86986111111</c:v>
                </c:pt>
                <c:pt idx="1598">
                  <c:v>42112.86991898148</c:v>
                </c:pt>
                <c:pt idx="1599">
                  <c:v>42112.86996527778</c:v>
                </c:pt>
                <c:pt idx="1600">
                  <c:v>42112.870023148149</c:v>
                </c:pt>
                <c:pt idx="1601">
                  <c:v>42112.870081018518</c:v>
                </c:pt>
                <c:pt idx="1602">
                  <c:v>42112.870127314818</c:v>
                </c:pt>
                <c:pt idx="1603">
                  <c:v>42112.870185185187</c:v>
                </c:pt>
                <c:pt idx="1604">
                  <c:v>42112.870243055557</c:v>
                </c:pt>
                <c:pt idx="1605">
                  <c:v>42112.870289351849</c:v>
                </c:pt>
                <c:pt idx="1606">
                  <c:v>42112.870347222219</c:v>
                </c:pt>
                <c:pt idx="1607">
                  <c:v>42112.870405092595</c:v>
                </c:pt>
                <c:pt idx="1608">
                  <c:v>42112.870451388888</c:v>
                </c:pt>
                <c:pt idx="1609">
                  <c:v>42112.870509259257</c:v>
                </c:pt>
                <c:pt idx="1610">
                  <c:v>42112.870567129627</c:v>
                </c:pt>
                <c:pt idx="1611">
                  <c:v>42112.870613425926</c:v>
                </c:pt>
                <c:pt idx="1612">
                  <c:v>42112.870671296296</c:v>
                </c:pt>
                <c:pt idx="1613">
                  <c:v>42112.870729166665</c:v>
                </c:pt>
                <c:pt idx="1614">
                  <c:v>42112.870775462965</c:v>
                </c:pt>
                <c:pt idx="1615">
                  <c:v>42112.870833333334</c:v>
                </c:pt>
                <c:pt idx="1616">
                  <c:v>42112.870891203704</c:v>
                </c:pt>
                <c:pt idx="1617">
                  <c:v>42112.870937500003</c:v>
                </c:pt>
                <c:pt idx="1618">
                  <c:v>42112.870995370373</c:v>
                </c:pt>
                <c:pt idx="1619">
                  <c:v>42112.871053240742</c:v>
                </c:pt>
                <c:pt idx="1620">
                  <c:v>42112.871099537035</c:v>
                </c:pt>
                <c:pt idx="1621">
                  <c:v>42112.871157407404</c:v>
                </c:pt>
                <c:pt idx="1622">
                  <c:v>42112.871203703704</c:v>
                </c:pt>
                <c:pt idx="1623">
                  <c:v>42112.871261574073</c:v>
                </c:pt>
                <c:pt idx="1624">
                  <c:v>42112.871319444443</c:v>
                </c:pt>
                <c:pt idx="1625">
                  <c:v>42112.871365740742</c:v>
                </c:pt>
                <c:pt idx="1626">
                  <c:v>42112.871423611112</c:v>
                </c:pt>
                <c:pt idx="1627">
                  <c:v>42112.871516203704</c:v>
                </c:pt>
                <c:pt idx="1628">
                  <c:v>42112.871574074074</c:v>
                </c:pt>
                <c:pt idx="1629">
                  <c:v>42112.871631944443</c:v>
                </c:pt>
                <c:pt idx="1630">
                  <c:v>42112.871678240743</c:v>
                </c:pt>
                <c:pt idx="1631">
                  <c:v>42112.871736111112</c:v>
                </c:pt>
                <c:pt idx="1632">
                  <c:v>42112.871793981481</c:v>
                </c:pt>
                <c:pt idx="1633">
                  <c:v>42112.871840277781</c:v>
                </c:pt>
                <c:pt idx="1634">
                  <c:v>42112.871898148151</c:v>
                </c:pt>
                <c:pt idx="1635">
                  <c:v>42112.87195601852</c:v>
                </c:pt>
                <c:pt idx="1636">
                  <c:v>42112.872002314813</c:v>
                </c:pt>
                <c:pt idx="1637">
                  <c:v>42112.872060185182</c:v>
                </c:pt>
                <c:pt idx="1638">
                  <c:v>42112.872118055559</c:v>
                </c:pt>
                <c:pt idx="1639">
                  <c:v>42112.872164351851</c:v>
                </c:pt>
                <c:pt idx="1640">
                  <c:v>42112.87222222222</c:v>
                </c:pt>
                <c:pt idx="1641">
                  <c:v>42112.87228009259</c:v>
                </c:pt>
                <c:pt idx="1642">
                  <c:v>42112.87232638889</c:v>
                </c:pt>
                <c:pt idx="1643">
                  <c:v>42112.872384259259</c:v>
                </c:pt>
                <c:pt idx="1644">
                  <c:v>42112.872442129628</c:v>
                </c:pt>
                <c:pt idx="1645">
                  <c:v>42112.872488425928</c:v>
                </c:pt>
                <c:pt idx="1646">
                  <c:v>42112.872546296298</c:v>
                </c:pt>
                <c:pt idx="1647">
                  <c:v>42112.872604166667</c:v>
                </c:pt>
                <c:pt idx="1648">
                  <c:v>42112.872650462959</c:v>
                </c:pt>
                <c:pt idx="1649">
                  <c:v>42112.872708333336</c:v>
                </c:pt>
                <c:pt idx="1650">
                  <c:v>42112.872766203705</c:v>
                </c:pt>
                <c:pt idx="1651">
                  <c:v>42112.872812499998</c:v>
                </c:pt>
                <c:pt idx="1652">
                  <c:v>42112.872870370367</c:v>
                </c:pt>
                <c:pt idx="1653">
                  <c:v>42112.872928240744</c:v>
                </c:pt>
                <c:pt idx="1654">
                  <c:v>42112.872974537036</c:v>
                </c:pt>
              </c:numCache>
            </c:numRef>
          </c:xVal>
          <c:yVal>
            <c:numRef>
              <c:f>'[Card test 04-18-2015.xlsx]Card_4 Shade'!$G$2:$G$1656</c:f>
              <c:numCache>
                <c:formatCode>General</c:formatCode>
                <c:ptCount val="1655"/>
                <c:pt idx="0">
                  <c:v>870.81</c:v>
                </c:pt>
                <c:pt idx="1">
                  <c:v>870.87</c:v>
                </c:pt>
                <c:pt idx="2">
                  <c:v>870.93</c:v>
                </c:pt>
                <c:pt idx="3">
                  <c:v>870.94</c:v>
                </c:pt>
                <c:pt idx="4">
                  <c:v>870.78</c:v>
                </c:pt>
                <c:pt idx="5">
                  <c:v>870.61</c:v>
                </c:pt>
                <c:pt idx="6">
                  <c:v>870.65</c:v>
                </c:pt>
                <c:pt idx="7">
                  <c:v>870.63</c:v>
                </c:pt>
                <c:pt idx="8">
                  <c:v>870.63</c:v>
                </c:pt>
                <c:pt idx="9">
                  <c:v>870.57</c:v>
                </c:pt>
                <c:pt idx="10">
                  <c:v>870.52</c:v>
                </c:pt>
                <c:pt idx="11">
                  <c:v>870.5</c:v>
                </c:pt>
                <c:pt idx="12">
                  <c:v>870.46</c:v>
                </c:pt>
                <c:pt idx="13">
                  <c:v>870.41</c:v>
                </c:pt>
                <c:pt idx="14">
                  <c:v>870.38</c:v>
                </c:pt>
                <c:pt idx="15">
                  <c:v>870.32</c:v>
                </c:pt>
                <c:pt idx="16">
                  <c:v>870.27</c:v>
                </c:pt>
                <c:pt idx="17">
                  <c:v>870.23</c:v>
                </c:pt>
                <c:pt idx="18">
                  <c:v>870.18</c:v>
                </c:pt>
                <c:pt idx="19">
                  <c:v>870.19</c:v>
                </c:pt>
                <c:pt idx="20">
                  <c:v>870.16</c:v>
                </c:pt>
                <c:pt idx="21">
                  <c:v>870.13</c:v>
                </c:pt>
                <c:pt idx="22">
                  <c:v>870.1</c:v>
                </c:pt>
                <c:pt idx="23">
                  <c:v>870.09</c:v>
                </c:pt>
                <c:pt idx="24">
                  <c:v>870.05</c:v>
                </c:pt>
                <c:pt idx="25">
                  <c:v>870.05</c:v>
                </c:pt>
                <c:pt idx="26">
                  <c:v>870</c:v>
                </c:pt>
                <c:pt idx="27">
                  <c:v>870</c:v>
                </c:pt>
                <c:pt idx="28">
                  <c:v>869.96</c:v>
                </c:pt>
                <c:pt idx="29">
                  <c:v>869.93</c:v>
                </c:pt>
                <c:pt idx="30">
                  <c:v>869.9</c:v>
                </c:pt>
                <c:pt idx="31">
                  <c:v>869.87</c:v>
                </c:pt>
                <c:pt idx="32">
                  <c:v>869.85</c:v>
                </c:pt>
                <c:pt idx="33">
                  <c:v>869.84</c:v>
                </c:pt>
                <c:pt idx="34">
                  <c:v>869.83</c:v>
                </c:pt>
                <c:pt idx="35">
                  <c:v>869.81</c:v>
                </c:pt>
                <c:pt idx="36">
                  <c:v>869.81</c:v>
                </c:pt>
                <c:pt idx="37">
                  <c:v>869.81</c:v>
                </c:pt>
                <c:pt idx="38">
                  <c:v>869.75</c:v>
                </c:pt>
                <c:pt idx="39">
                  <c:v>869.78</c:v>
                </c:pt>
                <c:pt idx="40">
                  <c:v>869.75</c:v>
                </c:pt>
                <c:pt idx="41">
                  <c:v>869.75</c:v>
                </c:pt>
                <c:pt idx="42">
                  <c:v>869.73</c:v>
                </c:pt>
                <c:pt idx="43">
                  <c:v>869.7</c:v>
                </c:pt>
                <c:pt idx="44">
                  <c:v>869.68</c:v>
                </c:pt>
                <c:pt idx="45">
                  <c:v>869.66</c:v>
                </c:pt>
                <c:pt idx="46">
                  <c:v>869.64</c:v>
                </c:pt>
                <c:pt idx="47">
                  <c:v>869.63</c:v>
                </c:pt>
                <c:pt idx="48">
                  <c:v>869.66</c:v>
                </c:pt>
                <c:pt idx="49">
                  <c:v>869.65</c:v>
                </c:pt>
                <c:pt idx="50">
                  <c:v>869.69</c:v>
                </c:pt>
                <c:pt idx="51">
                  <c:v>869.72</c:v>
                </c:pt>
                <c:pt idx="52">
                  <c:v>869.72</c:v>
                </c:pt>
                <c:pt idx="53">
                  <c:v>869.71</c:v>
                </c:pt>
                <c:pt idx="54">
                  <c:v>869.69</c:v>
                </c:pt>
                <c:pt idx="55">
                  <c:v>869.67</c:v>
                </c:pt>
                <c:pt idx="56">
                  <c:v>869.69</c:v>
                </c:pt>
                <c:pt idx="57">
                  <c:v>869.66</c:v>
                </c:pt>
                <c:pt idx="58">
                  <c:v>869.64</c:v>
                </c:pt>
                <c:pt idx="59">
                  <c:v>869.67</c:v>
                </c:pt>
                <c:pt idx="60">
                  <c:v>869.65</c:v>
                </c:pt>
                <c:pt idx="61">
                  <c:v>869.63</c:v>
                </c:pt>
                <c:pt idx="62">
                  <c:v>869.64</c:v>
                </c:pt>
                <c:pt idx="63">
                  <c:v>869.61</c:v>
                </c:pt>
                <c:pt idx="64">
                  <c:v>869.59</c:v>
                </c:pt>
                <c:pt idx="65">
                  <c:v>869.59</c:v>
                </c:pt>
                <c:pt idx="66">
                  <c:v>869.58</c:v>
                </c:pt>
                <c:pt idx="67">
                  <c:v>869.55</c:v>
                </c:pt>
                <c:pt idx="68">
                  <c:v>869.6</c:v>
                </c:pt>
                <c:pt idx="69">
                  <c:v>869.6</c:v>
                </c:pt>
                <c:pt idx="70">
                  <c:v>869.58</c:v>
                </c:pt>
                <c:pt idx="71">
                  <c:v>869.57</c:v>
                </c:pt>
                <c:pt idx="72">
                  <c:v>869.59</c:v>
                </c:pt>
                <c:pt idx="73">
                  <c:v>869.57</c:v>
                </c:pt>
                <c:pt idx="74">
                  <c:v>869.56</c:v>
                </c:pt>
                <c:pt idx="75">
                  <c:v>869.53</c:v>
                </c:pt>
                <c:pt idx="76">
                  <c:v>869.53</c:v>
                </c:pt>
                <c:pt idx="77">
                  <c:v>869.54</c:v>
                </c:pt>
                <c:pt idx="78">
                  <c:v>869.55</c:v>
                </c:pt>
                <c:pt idx="79">
                  <c:v>869.58</c:v>
                </c:pt>
                <c:pt idx="80">
                  <c:v>869.58</c:v>
                </c:pt>
                <c:pt idx="81">
                  <c:v>869.55</c:v>
                </c:pt>
                <c:pt idx="82">
                  <c:v>869.57</c:v>
                </c:pt>
                <c:pt idx="83">
                  <c:v>869.59</c:v>
                </c:pt>
                <c:pt idx="84">
                  <c:v>869.6</c:v>
                </c:pt>
                <c:pt idx="85">
                  <c:v>869.6</c:v>
                </c:pt>
                <c:pt idx="86">
                  <c:v>869.61</c:v>
                </c:pt>
                <c:pt idx="87">
                  <c:v>869.59</c:v>
                </c:pt>
                <c:pt idx="88">
                  <c:v>869.57</c:v>
                </c:pt>
                <c:pt idx="89">
                  <c:v>869.57</c:v>
                </c:pt>
                <c:pt idx="90">
                  <c:v>869.57</c:v>
                </c:pt>
                <c:pt idx="91">
                  <c:v>869.56</c:v>
                </c:pt>
                <c:pt idx="92">
                  <c:v>869.58</c:v>
                </c:pt>
                <c:pt idx="93">
                  <c:v>869.58</c:v>
                </c:pt>
                <c:pt idx="94">
                  <c:v>869.54</c:v>
                </c:pt>
                <c:pt idx="95">
                  <c:v>869.56</c:v>
                </c:pt>
                <c:pt idx="96">
                  <c:v>869.57</c:v>
                </c:pt>
                <c:pt idx="97">
                  <c:v>869.57</c:v>
                </c:pt>
                <c:pt idx="98">
                  <c:v>869.57</c:v>
                </c:pt>
                <c:pt idx="99">
                  <c:v>869.56</c:v>
                </c:pt>
                <c:pt idx="100">
                  <c:v>869.55</c:v>
                </c:pt>
                <c:pt idx="101">
                  <c:v>869.56</c:v>
                </c:pt>
                <c:pt idx="102">
                  <c:v>869.54</c:v>
                </c:pt>
                <c:pt idx="103">
                  <c:v>869.55</c:v>
                </c:pt>
                <c:pt idx="104">
                  <c:v>869.53</c:v>
                </c:pt>
                <c:pt idx="105">
                  <c:v>869.5</c:v>
                </c:pt>
                <c:pt idx="106">
                  <c:v>869.5</c:v>
                </c:pt>
                <c:pt idx="107">
                  <c:v>869.52</c:v>
                </c:pt>
                <c:pt idx="108">
                  <c:v>869.55</c:v>
                </c:pt>
                <c:pt idx="109">
                  <c:v>869.52</c:v>
                </c:pt>
                <c:pt idx="110">
                  <c:v>869.55</c:v>
                </c:pt>
                <c:pt idx="111">
                  <c:v>869.56</c:v>
                </c:pt>
                <c:pt idx="112">
                  <c:v>869.54</c:v>
                </c:pt>
                <c:pt idx="113">
                  <c:v>869.51</c:v>
                </c:pt>
                <c:pt idx="114">
                  <c:v>869.52</c:v>
                </c:pt>
                <c:pt idx="115">
                  <c:v>869.5</c:v>
                </c:pt>
                <c:pt idx="116">
                  <c:v>869.49</c:v>
                </c:pt>
                <c:pt idx="117">
                  <c:v>869.48</c:v>
                </c:pt>
                <c:pt idx="118">
                  <c:v>869.44</c:v>
                </c:pt>
                <c:pt idx="119">
                  <c:v>869.44</c:v>
                </c:pt>
                <c:pt idx="120">
                  <c:v>869.47</c:v>
                </c:pt>
                <c:pt idx="121">
                  <c:v>869.46</c:v>
                </c:pt>
                <c:pt idx="122">
                  <c:v>869.49</c:v>
                </c:pt>
                <c:pt idx="123">
                  <c:v>869.46</c:v>
                </c:pt>
                <c:pt idx="124">
                  <c:v>869.48</c:v>
                </c:pt>
                <c:pt idx="125">
                  <c:v>869.51</c:v>
                </c:pt>
                <c:pt idx="126">
                  <c:v>869.5</c:v>
                </c:pt>
                <c:pt idx="127">
                  <c:v>869.48</c:v>
                </c:pt>
                <c:pt idx="128">
                  <c:v>869.46</c:v>
                </c:pt>
                <c:pt idx="129">
                  <c:v>869.43</c:v>
                </c:pt>
                <c:pt idx="130">
                  <c:v>869.38</c:v>
                </c:pt>
                <c:pt idx="131">
                  <c:v>869.4</c:v>
                </c:pt>
                <c:pt idx="132">
                  <c:v>869.44</c:v>
                </c:pt>
                <c:pt idx="133">
                  <c:v>869.48</c:v>
                </c:pt>
                <c:pt idx="134">
                  <c:v>869.48</c:v>
                </c:pt>
                <c:pt idx="135">
                  <c:v>869.49</c:v>
                </c:pt>
                <c:pt idx="136">
                  <c:v>869.5</c:v>
                </c:pt>
                <c:pt idx="137">
                  <c:v>869.5</c:v>
                </c:pt>
                <c:pt idx="138">
                  <c:v>869.51</c:v>
                </c:pt>
                <c:pt idx="139">
                  <c:v>869.5</c:v>
                </c:pt>
                <c:pt idx="140">
                  <c:v>869.5</c:v>
                </c:pt>
                <c:pt idx="141">
                  <c:v>869.5</c:v>
                </c:pt>
                <c:pt idx="142">
                  <c:v>869.51</c:v>
                </c:pt>
                <c:pt idx="143">
                  <c:v>869.48</c:v>
                </c:pt>
                <c:pt idx="144">
                  <c:v>869.49</c:v>
                </c:pt>
                <c:pt idx="145">
                  <c:v>869.48</c:v>
                </c:pt>
                <c:pt idx="146">
                  <c:v>869.5</c:v>
                </c:pt>
                <c:pt idx="147">
                  <c:v>869.49</c:v>
                </c:pt>
                <c:pt idx="148">
                  <c:v>869.49</c:v>
                </c:pt>
                <c:pt idx="149">
                  <c:v>869.45</c:v>
                </c:pt>
                <c:pt idx="150">
                  <c:v>869.5</c:v>
                </c:pt>
                <c:pt idx="151">
                  <c:v>869.48</c:v>
                </c:pt>
                <c:pt idx="152">
                  <c:v>869.43</c:v>
                </c:pt>
                <c:pt idx="153">
                  <c:v>869.46</c:v>
                </c:pt>
                <c:pt idx="154">
                  <c:v>869.49</c:v>
                </c:pt>
                <c:pt idx="155">
                  <c:v>869.5</c:v>
                </c:pt>
                <c:pt idx="156">
                  <c:v>869.52</c:v>
                </c:pt>
                <c:pt idx="157">
                  <c:v>869.48</c:v>
                </c:pt>
                <c:pt idx="158">
                  <c:v>869.44</c:v>
                </c:pt>
                <c:pt idx="159">
                  <c:v>869.44</c:v>
                </c:pt>
                <c:pt idx="160">
                  <c:v>869.43</c:v>
                </c:pt>
                <c:pt idx="161">
                  <c:v>869.4</c:v>
                </c:pt>
                <c:pt idx="162">
                  <c:v>869.42</c:v>
                </c:pt>
                <c:pt idx="163">
                  <c:v>869.44</c:v>
                </c:pt>
                <c:pt idx="164">
                  <c:v>869.39</c:v>
                </c:pt>
                <c:pt idx="165">
                  <c:v>869.45</c:v>
                </c:pt>
                <c:pt idx="166">
                  <c:v>869.41</c:v>
                </c:pt>
                <c:pt idx="167">
                  <c:v>869.42</c:v>
                </c:pt>
                <c:pt idx="168">
                  <c:v>869.46</c:v>
                </c:pt>
                <c:pt idx="169">
                  <c:v>869.41</c:v>
                </c:pt>
                <c:pt idx="170">
                  <c:v>869.43</c:v>
                </c:pt>
                <c:pt idx="171">
                  <c:v>869.42</c:v>
                </c:pt>
                <c:pt idx="172">
                  <c:v>869.41</c:v>
                </c:pt>
                <c:pt idx="173">
                  <c:v>869.44</c:v>
                </c:pt>
                <c:pt idx="174">
                  <c:v>869.42</c:v>
                </c:pt>
                <c:pt idx="175">
                  <c:v>869.39</c:v>
                </c:pt>
                <c:pt idx="176">
                  <c:v>869.41</c:v>
                </c:pt>
                <c:pt idx="177">
                  <c:v>869.44</c:v>
                </c:pt>
                <c:pt idx="178">
                  <c:v>869.41</c:v>
                </c:pt>
                <c:pt idx="179">
                  <c:v>869.4</c:v>
                </c:pt>
                <c:pt idx="180">
                  <c:v>869.41</c:v>
                </c:pt>
                <c:pt idx="181">
                  <c:v>869.42</c:v>
                </c:pt>
                <c:pt idx="182">
                  <c:v>869.42</c:v>
                </c:pt>
                <c:pt idx="183">
                  <c:v>869.47</c:v>
                </c:pt>
                <c:pt idx="184">
                  <c:v>869.45</c:v>
                </c:pt>
                <c:pt idx="185">
                  <c:v>869.41</c:v>
                </c:pt>
                <c:pt idx="186">
                  <c:v>869.42</c:v>
                </c:pt>
                <c:pt idx="187">
                  <c:v>869.4</c:v>
                </c:pt>
                <c:pt idx="188">
                  <c:v>869.41</c:v>
                </c:pt>
                <c:pt idx="189">
                  <c:v>869.38</c:v>
                </c:pt>
                <c:pt idx="190">
                  <c:v>869.41</c:v>
                </c:pt>
                <c:pt idx="191">
                  <c:v>869.33</c:v>
                </c:pt>
                <c:pt idx="192">
                  <c:v>869.37</c:v>
                </c:pt>
                <c:pt idx="193">
                  <c:v>869.38</c:v>
                </c:pt>
                <c:pt idx="194">
                  <c:v>869.38</c:v>
                </c:pt>
                <c:pt idx="195">
                  <c:v>869.37</c:v>
                </c:pt>
                <c:pt idx="196">
                  <c:v>869.39</c:v>
                </c:pt>
                <c:pt idx="197">
                  <c:v>869.42</c:v>
                </c:pt>
                <c:pt idx="198">
                  <c:v>869.36</c:v>
                </c:pt>
                <c:pt idx="199">
                  <c:v>869.32</c:v>
                </c:pt>
                <c:pt idx="200">
                  <c:v>869.39</c:v>
                </c:pt>
                <c:pt idx="201">
                  <c:v>869.37</c:v>
                </c:pt>
                <c:pt idx="202">
                  <c:v>869.37</c:v>
                </c:pt>
                <c:pt idx="203">
                  <c:v>869.38</c:v>
                </c:pt>
                <c:pt idx="204">
                  <c:v>869.41</c:v>
                </c:pt>
                <c:pt idx="205">
                  <c:v>869.36</c:v>
                </c:pt>
                <c:pt idx="206">
                  <c:v>869.37</c:v>
                </c:pt>
                <c:pt idx="207">
                  <c:v>869.37</c:v>
                </c:pt>
                <c:pt idx="208">
                  <c:v>869.34</c:v>
                </c:pt>
                <c:pt idx="209">
                  <c:v>869.36</c:v>
                </c:pt>
                <c:pt idx="210">
                  <c:v>869.36</c:v>
                </c:pt>
                <c:pt idx="211">
                  <c:v>869.38</c:v>
                </c:pt>
                <c:pt idx="212">
                  <c:v>869.32</c:v>
                </c:pt>
                <c:pt idx="213">
                  <c:v>869.34</c:v>
                </c:pt>
                <c:pt idx="214">
                  <c:v>869.32</c:v>
                </c:pt>
                <c:pt idx="215">
                  <c:v>869.33</c:v>
                </c:pt>
                <c:pt idx="216">
                  <c:v>869.33</c:v>
                </c:pt>
                <c:pt idx="217">
                  <c:v>869.37</c:v>
                </c:pt>
                <c:pt idx="218">
                  <c:v>869.33</c:v>
                </c:pt>
                <c:pt idx="219">
                  <c:v>869.41</c:v>
                </c:pt>
                <c:pt idx="220">
                  <c:v>869.41</c:v>
                </c:pt>
                <c:pt idx="221">
                  <c:v>869.39</c:v>
                </c:pt>
                <c:pt idx="222">
                  <c:v>869.36</c:v>
                </c:pt>
                <c:pt idx="223">
                  <c:v>869.38</c:v>
                </c:pt>
                <c:pt idx="224">
                  <c:v>869.35</c:v>
                </c:pt>
                <c:pt idx="225">
                  <c:v>869.38</c:v>
                </c:pt>
                <c:pt idx="226">
                  <c:v>869.39</c:v>
                </c:pt>
                <c:pt idx="227">
                  <c:v>869.31</c:v>
                </c:pt>
                <c:pt idx="228">
                  <c:v>869.36</c:v>
                </c:pt>
                <c:pt idx="229">
                  <c:v>869.34</c:v>
                </c:pt>
                <c:pt idx="230">
                  <c:v>869.35</c:v>
                </c:pt>
                <c:pt idx="231">
                  <c:v>869.36</c:v>
                </c:pt>
                <c:pt idx="232">
                  <c:v>869.35</c:v>
                </c:pt>
                <c:pt idx="233">
                  <c:v>869.34</c:v>
                </c:pt>
                <c:pt idx="234">
                  <c:v>869.39</c:v>
                </c:pt>
                <c:pt idx="235">
                  <c:v>869.39</c:v>
                </c:pt>
                <c:pt idx="236">
                  <c:v>869.33</c:v>
                </c:pt>
                <c:pt idx="237">
                  <c:v>869.37</c:v>
                </c:pt>
                <c:pt idx="238">
                  <c:v>869.34</c:v>
                </c:pt>
                <c:pt idx="239">
                  <c:v>869.35</c:v>
                </c:pt>
                <c:pt idx="240">
                  <c:v>869.32</c:v>
                </c:pt>
                <c:pt idx="241">
                  <c:v>869.34</c:v>
                </c:pt>
                <c:pt idx="242">
                  <c:v>869.31</c:v>
                </c:pt>
                <c:pt idx="243">
                  <c:v>869.29</c:v>
                </c:pt>
                <c:pt idx="244">
                  <c:v>869.27</c:v>
                </c:pt>
                <c:pt idx="245">
                  <c:v>869.31</c:v>
                </c:pt>
                <c:pt idx="246">
                  <c:v>869.34</c:v>
                </c:pt>
                <c:pt idx="247">
                  <c:v>869.34</c:v>
                </c:pt>
                <c:pt idx="248">
                  <c:v>869.38</c:v>
                </c:pt>
                <c:pt idx="249">
                  <c:v>869.36</c:v>
                </c:pt>
                <c:pt idx="250">
                  <c:v>869.35</c:v>
                </c:pt>
                <c:pt idx="251">
                  <c:v>869.33</c:v>
                </c:pt>
                <c:pt idx="252">
                  <c:v>869.29</c:v>
                </c:pt>
                <c:pt idx="253">
                  <c:v>869.33</c:v>
                </c:pt>
                <c:pt idx="254">
                  <c:v>869.28</c:v>
                </c:pt>
                <c:pt idx="255">
                  <c:v>869.31</c:v>
                </c:pt>
                <c:pt idx="256">
                  <c:v>869.34</c:v>
                </c:pt>
                <c:pt idx="257">
                  <c:v>869.34</c:v>
                </c:pt>
                <c:pt idx="258">
                  <c:v>869.32</c:v>
                </c:pt>
                <c:pt idx="259">
                  <c:v>869.31</c:v>
                </c:pt>
                <c:pt idx="260">
                  <c:v>869.32</c:v>
                </c:pt>
                <c:pt idx="261">
                  <c:v>869.33</c:v>
                </c:pt>
                <c:pt idx="262">
                  <c:v>869.3</c:v>
                </c:pt>
                <c:pt idx="263">
                  <c:v>869.36</c:v>
                </c:pt>
                <c:pt idx="264">
                  <c:v>869.31</c:v>
                </c:pt>
                <c:pt idx="265">
                  <c:v>869.29</c:v>
                </c:pt>
                <c:pt idx="266">
                  <c:v>869.3</c:v>
                </c:pt>
                <c:pt idx="267">
                  <c:v>869.27</c:v>
                </c:pt>
                <c:pt idx="268">
                  <c:v>869.26</c:v>
                </c:pt>
                <c:pt idx="269">
                  <c:v>869.22</c:v>
                </c:pt>
                <c:pt idx="270">
                  <c:v>869.22</c:v>
                </c:pt>
                <c:pt idx="271">
                  <c:v>869.21</c:v>
                </c:pt>
                <c:pt idx="272">
                  <c:v>869.19</c:v>
                </c:pt>
                <c:pt idx="273">
                  <c:v>869.21</c:v>
                </c:pt>
                <c:pt idx="274">
                  <c:v>869.21</c:v>
                </c:pt>
                <c:pt idx="275">
                  <c:v>869.13</c:v>
                </c:pt>
                <c:pt idx="276">
                  <c:v>869.13</c:v>
                </c:pt>
                <c:pt idx="277">
                  <c:v>869.1</c:v>
                </c:pt>
                <c:pt idx="278">
                  <c:v>869.12</c:v>
                </c:pt>
                <c:pt idx="279">
                  <c:v>869.1</c:v>
                </c:pt>
                <c:pt idx="280">
                  <c:v>869.17</c:v>
                </c:pt>
                <c:pt idx="281">
                  <c:v>869.21</c:v>
                </c:pt>
                <c:pt idx="282">
                  <c:v>869.19</c:v>
                </c:pt>
                <c:pt idx="283">
                  <c:v>869.25</c:v>
                </c:pt>
                <c:pt idx="284">
                  <c:v>869.2</c:v>
                </c:pt>
                <c:pt idx="285">
                  <c:v>869.23</c:v>
                </c:pt>
                <c:pt idx="286">
                  <c:v>869.25</c:v>
                </c:pt>
                <c:pt idx="287">
                  <c:v>869.25</c:v>
                </c:pt>
                <c:pt idx="288">
                  <c:v>869.29</c:v>
                </c:pt>
                <c:pt idx="289">
                  <c:v>869.27</c:v>
                </c:pt>
                <c:pt idx="290">
                  <c:v>869.24</c:v>
                </c:pt>
                <c:pt idx="291">
                  <c:v>869.2</c:v>
                </c:pt>
                <c:pt idx="292">
                  <c:v>869.31</c:v>
                </c:pt>
                <c:pt idx="293">
                  <c:v>869.27</c:v>
                </c:pt>
                <c:pt idx="294">
                  <c:v>869.23</c:v>
                </c:pt>
                <c:pt idx="295">
                  <c:v>869.21</c:v>
                </c:pt>
                <c:pt idx="296">
                  <c:v>869.22</c:v>
                </c:pt>
                <c:pt idx="297">
                  <c:v>869.26</c:v>
                </c:pt>
                <c:pt idx="298">
                  <c:v>869.22</c:v>
                </c:pt>
                <c:pt idx="299">
                  <c:v>869.22</c:v>
                </c:pt>
                <c:pt idx="300">
                  <c:v>869.22</c:v>
                </c:pt>
                <c:pt idx="301">
                  <c:v>869.21</c:v>
                </c:pt>
                <c:pt idx="302">
                  <c:v>869.2</c:v>
                </c:pt>
                <c:pt idx="303">
                  <c:v>869.2</c:v>
                </c:pt>
                <c:pt idx="304">
                  <c:v>869.28</c:v>
                </c:pt>
                <c:pt idx="305">
                  <c:v>869.25</c:v>
                </c:pt>
                <c:pt idx="306">
                  <c:v>869.21</c:v>
                </c:pt>
                <c:pt idx="307">
                  <c:v>869.23</c:v>
                </c:pt>
                <c:pt idx="308">
                  <c:v>869.24</c:v>
                </c:pt>
                <c:pt idx="309">
                  <c:v>869.25</c:v>
                </c:pt>
                <c:pt idx="310">
                  <c:v>869.27</c:v>
                </c:pt>
                <c:pt idx="311">
                  <c:v>869.25</c:v>
                </c:pt>
                <c:pt idx="312">
                  <c:v>869.24</c:v>
                </c:pt>
                <c:pt idx="313">
                  <c:v>869.21</c:v>
                </c:pt>
                <c:pt idx="314">
                  <c:v>869.23</c:v>
                </c:pt>
                <c:pt idx="315">
                  <c:v>869.3</c:v>
                </c:pt>
                <c:pt idx="316">
                  <c:v>869.24</c:v>
                </c:pt>
                <c:pt idx="317">
                  <c:v>869.2</c:v>
                </c:pt>
                <c:pt idx="318">
                  <c:v>869.18</c:v>
                </c:pt>
                <c:pt idx="319">
                  <c:v>869.19</c:v>
                </c:pt>
                <c:pt idx="320">
                  <c:v>869.2</c:v>
                </c:pt>
                <c:pt idx="321">
                  <c:v>869.21</c:v>
                </c:pt>
                <c:pt idx="322">
                  <c:v>869.19</c:v>
                </c:pt>
                <c:pt idx="323">
                  <c:v>869.19</c:v>
                </c:pt>
                <c:pt idx="324">
                  <c:v>869.17</c:v>
                </c:pt>
                <c:pt idx="325">
                  <c:v>869.18</c:v>
                </c:pt>
                <c:pt idx="326">
                  <c:v>869.15</c:v>
                </c:pt>
                <c:pt idx="327">
                  <c:v>869.22</c:v>
                </c:pt>
                <c:pt idx="328">
                  <c:v>869.25</c:v>
                </c:pt>
                <c:pt idx="329">
                  <c:v>869.26</c:v>
                </c:pt>
                <c:pt idx="330">
                  <c:v>869.27</c:v>
                </c:pt>
                <c:pt idx="331">
                  <c:v>869.24</c:v>
                </c:pt>
                <c:pt idx="332">
                  <c:v>869.25</c:v>
                </c:pt>
                <c:pt idx="333">
                  <c:v>869.29</c:v>
                </c:pt>
                <c:pt idx="334">
                  <c:v>869.33</c:v>
                </c:pt>
                <c:pt idx="335">
                  <c:v>869.34</c:v>
                </c:pt>
                <c:pt idx="336">
                  <c:v>869.32</c:v>
                </c:pt>
                <c:pt idx="337">
                  <c:v>869.35</c:v>
                </c:pt>
                <c:pt idx="338">
                  <c:v>869.32</c:v>
                </c:pt>
                <c:pt idx="339">
                  <c:v>869.35</c:v>
                </c:pt>
                <c:pt idx="340">
                  <c:v>869.35</c:v>
                </c:pt>
                <c:pt idx="341">
                  <c:v>869.4</c:v>
                </c:pt>
                <c:pt idx="342">
                  <c:v>869.36</c:v>
                </c:pt>
                <c:pt idx="343">
                  <c:v>869.35</c:v>
                </c:pt>
                <c:pt idx="344">
                  <c:v>869.36</c:v>
                </c:pt>
                <c:pt idx="345">
                  <c:v>869.28</c:v>
                </c:pt>
                <c:pt idx="346">
                  <c:v>869.26</c:v>
                </c:pt>
                <c:pt idx="347">
                  <c:v>869.24</c:v>
                </c:pt>
                <c:pt idx="348">
                  <c:v>869.24</c:v>
                </c:pt>
                <c:pt idx="349">
                  <c:v>869.3</c:v>
                </c:pt>
                <c:pt idx="350">
                  <c:v>869.32</c:v>
                </c:pt>
                <c:pt idx="351">
                  <c:v>869.32</c:v>
                </c:pt>
                <c:pt idx="352">
                  <c:v>869.35</c:v>
                </c:pt>
                <c:pt idx="353">
                  <c:v>869.34</c:v>
                </c:pt>
                <c:pt idx="354">
                  <c:v>869.3</c:v>
                </c:pt>
                <c:pt idx="355">
                  <c:v>869.28</c:v>
                </c:pt>
                <c:pt idx="356">
                  <c:v>869.36</c:v>
                </c:pt>
                <c:pt idx="357">
                  <c:v>869.34</c:v>
                </c:pt>
                <c:pt idx="358">
                  <c:v>869.33</c:v>
                </c:pt>
                <c:pt idx="359">
                  <c:v>869.33</c:v>
                </c:pt>
                <c:pt idx="360">
                  <c:v>869.29</c:v>
                </c:pt>
                <c:pt idx="361">
                  <c:v>869.29</c:v>
                </c:pt>
                <c:pt idx="362">
                  <c:v>869.31</c:v>
                </c:pt>
                <c:pt idx="363">
                  <c:v>869.32</c:v>
                </c:pt>
                <c:pt idx="364">
                  <c:v>869.33</c:v>
                </c:pt>
                <c:pt idx="365">
                  <c:v>869.34</c:v>
                </c:pt>
                <c:pt idx="366">
                  <c:v>869.31</c:v>
                </c:pt>
                <c:pt idx="367">
                  <c:v>869.38</c:v>
                </c:pt>
                <c:pt idx="368">
                  <c:v>869.33</c:v>
                </c:pt>
                <c:pt idx="369">
                  <c:v>869.32</c:v>
                </c:pt>
                <c:pt idx="370">
                  <c:v>869.3</c:v>
                </c:pt>
                <c:pt idx="371">
                  <c:v>869.35</c:v>
                </c:pt>
                <c:pt idx="372">
                  <c:v>869.31</c:v>
                </c:pt>
                <c:pt idx="373">
                  <c:v>869.31</c:v>
                </c:pt>
                <c:pt idx="374">
                  <c:v>869.31</c:v>
                </c:pt>
                <c:pt idx="375">
                  <c:v>869.32</c:v>
                </c:pt>
                <c:pt idx="376">
                  <c:v>869.3</c:v>
                </c:pt>
                <c:pt idx="377">
                  <c:v>869.34</c:v>
                </c:pt>
                <c:pt idx="378">
                  <c:v>869.32</c:v>
                </c:pt>
                <c:pt idx="379">
                  <c:v>869.31</c:v>
                </c:pt>
                <c:pt idx="380">
                  <c:v>869.31</c:v>
                </c:pt>
                <c:pt idx="381">
                  <c:v>869.3</c:v>
                </c:pt>
                <c:pt idx="382">
                  <c:v>869.26</c:v>
                </c:pt>
                <c:pt idx="383">
                  <c:v>869.28</c:v>
                </c:pt>
                <c:pt idx="384">
                  <c:v>869.27</c:v>
                </c:pt>
                <c:pt idx="385">
                  <c:v>869.33</c:v>
                </c:pt>
                <c:pt idx="386">
                  <c:v>869.34</c:v>
                </c:pt>
                <c:pt idx="387">
                  <c:v>869.35</c:v>
                </c:pt>
                <c:pt idx="388">
                  <c:v>869.34</c:v>
                </c:pt>
                <c:pt idx="389">
                  <c:v>869.34</c:v>
                </c:pt>
                <c:pt idx="390">
                  <c:v>869.33</c:v>
                </c:pt>
                <c:pt idx="391">
                  <c:v>869.29</c:v>
                </c:pt>
                <c:pt idx="392">
                  <c:v>869.32</c:v>
                </c:pt>
                <c:pt idx="393">
                  <c:v>869.34</c:v>
                </c:pt>
                <c:pt idx="394">
                  <c:v>869.27</c:v>
                </c:pt>
                <c:pt idx="395">
                  <c:v>869.28</c:v>
                </c:pt>
                <c:pt idx="396">
                  <c:v>869.3</c:v>
                </c:pt>
                <c:pt idx="397">
                  <c:v>869.24</c:v>
                </c:pt>
                <c:pt idx="398">
                  <c:v>869.19</c:v>
                </c:pt>
                <c:pt idx="399">
                  <c:v>869.22</c:v>
                </c:pt>
                <c:pt idx="400">
                  <c:v>869.2</c:v>
                </c:pt>
                <c:pt idx="401">
                  <c:v>869.24</c:v>
                </c:pt>
                <c:pt idx="402">
                  <c:v>869.23</c:v>
                </c:pt>
                <c:pt idx="403">
                  <c:v>869.25</c:v>
                </c:pt>
                <c:pt idx="404">
                  <c:v>869.29</c:v>
                </c:pt>
                <c:pt idx="405">
                  <c:v>869.26</c:v>
                </c:pt>
                <c:pt idx="406">
                  <c:v>869.17</c:v>
                </c:pt>
                <c:pt idx="407">
                  <c:v>869.21</c:v>
                </c:pt>
                <c:pt idx="408">
                  <c:v>869.19</c:v>
                </c:pt>
                <c:pt idx="409">
                  <c:v>869.24</c:v>
                </c:pt>
                <c:pt idx="410">
                  <c:v>869.25</c:v>
                </c:pt>
                <c:pt idx="411">
                  <c:v>869.24</c:v>
                </c:pt>
                <c:pt idx="412">
                  <c:v>869.2</c:v>
                </c:pt>
                <c:pt idx="413">
                  <c:v>869.24</c:v>
                </c:pt>
                <c:pt idx="414">
                  <c:v>869.23</c:v>
                </c:pt>
                <c:pt idx="415">
                  <c:v>869.2</c:v>
                </c:pt>
                <c:pt idx="416">
                  <c:v>869.2</c:v>
                </c:pt>
                <c:pt idx="417">
                  <c:v>869.22</c:v>
                </c:pt>
                <c:pt idx="418">
                  <c:v>869.27</c:v>
                </c:pt>
                <c:pt idx="419">
                  <c:v>869.3</c:v>
                </c:pt>
                <c:pt idx="420">
                  <c:v>869.24</c:v>
                </c:pt>
                <c:pt idx="421">
                  <c:v>869.26</c:v>
                </c:pt>
                <c:pt idx="422">
                  <c:v>869.22</c:v>
                </c:pt>
                <c:pt idx="423">
                  <c:v>869.17</c:v>
                </c:pt>
                <c:pt idx="424">
                  <c:v>869.15</c:v>
                </c:pt>
                <c:pt idx="425">
                  <c:v>869.2</c:v>
                </c:pt>
                <c:pt idx="426">
                  <c:v>869.2</c:v>
                </c:pt>
                <c:pt idx="427">
                  <c:v>869.22</c:v>
                </c:pt>
                <c:pt idx="428">
                  <c:v>869.26</c:v>
                </c:pt>
                <c:pt idx="429">
                  <c:v>869.22</c:v>
                </c:pt>
                <c:pt idx="430">
                  <c:v>869.17</c:v>
                </c:pt>
                <c:pt idx="431">
                  <c:v>869.19</c:v>
                </c:pt>
                <c:pt idx="432">
                  <c:v>869.21</c:v>
                </c:pt>
                <c:pt idx="433">
                  <c:v>869.18</c:v>
                </c:pt>
                <c:pt idx="434">
                  <c:v>869.21</c:v>
                </c:pt>
                <c:pt idx="435">
                  <c:v>869.2</c:v>
                </c:pt>
                <c:pt idx="436">
                  <c:v>869.2</c:v>
                </c:pt>
                <c:pt idx="437">
                  <c:v>869.24</c:v>
                </c:pt>
                <c:pt idx="438">
                  <c:v>869.22</c:v>
                </c:pt>
                <c:pt idx="439">
                  <c:v>869.24</c:v>
                </c:pt>
                <c:pt idx="440">
                  <c:v>869.26</c:v>
                </c:pt>
                <c:pt idx="441">
                  <c:v>869.29</c:v>
                </c:pt>
                <c:pt idx="442">
                  <c:v>869.24</c:v>
                </c:pt>
                <c:pt idx="443">
                  <c:v>869.21</c:v>
                </c:pt>
                <c:pt idx="444">
                  <c:v>869.18</c:v>
                </c:pt>
                <c:pt idx="445">
                  <c:v>869.19</c:v>
                </c:pt>
                <c:pt idx="446">
                  <c:v>869.16</c:v>
                </c:pt>
                <c:pt idx="447">
                  <c:v>869.16</c:v>
                </c:pt>
                <c:pt idx="448">
                  <c:v>869.12</c:v>
                </c:pt>
                <c:pt idx="449">
                  <c:v>869.09</c:v>
                </c:pt>
                <c:pt idx="450">
                  <c:v>869.07</c:v>
                </c:pt>
                <c:pt idx="451">
                  <c:v>869.14</c:v>
                </c:pt>
                <c:pt idx="452">
                  <c:v>869.18</c:v>
                </c:pt>
                <c:pt idx="453">
                  <c:v>869.16</c:v>
                </c:pt>
                <c:pt idx="454">
                  <c:v>869.17</c:v>
                </c:pt>
                <c:pt idx="455">
                  <c:v>869.2</c:v>
                </c:pt>
                <c:pt idx="456">
                  <c:v>869.19</c:v>
                </c:pt>
                <c:pt idx="457">
                  <c:v>869.17</c:v>
                </c:pt>
                <c:pt idx="458">
                  <c:v>869.13</c:v>
                </c:pt>
                <c:pt idx="459">
                  <c:v>869.13</c:v>
                </c:pt>
                <c:pt idx="460">
                  <c:v>869.11</c:v>
                </c:pt>
                <c:pt idx="461">
                  <c:v>869.1</c:v>
                </c:pt>
                <c:pt idx="462">
                  <c:v>869.11</c:v>
                </c:pt>
                <c:pt idx="463">
                  <c:v>869.08</c:v>
                </c:pt>
                <c:pt idx="464">
                  <c:v>869.05</c:v>
                </c:pt>
                <c:pt idx="465">
                  <c:v>869.08</c:v>
                </c:pt>
                <c:pt idx="466">
                  <c:v>869.07</c:v>
                </c:pt>
                <c:pt idx="467">
                  <c:v>869.06</c:v>
                </c:pt>
                <c:pt idx="468">
                  <c:v>869</c:v>
                </c:pt>
                <c:pt idx="469">
                  <c:v>869</c:v>
                </c:pt>
                <c:pt idx="470">
                  <c:v>869.05</c:v>
                </c:pt>
                <c:pt idx="471">
                  <c:v>869.07</c:v>
                </c:pt>
                <c:pt idx="472">
                  <c:v>869.1</c:v>
                </c:pt>
                <c:pt idx="473">
                  <c:v>869.13</c:v>
                </c:pt>
                <c:pt idx="474">
                  <c:v>869.14</c:v>
                </c:pt>
                <c:pt idx="475">
                  <c:v>869.05</c:v>
                </c:pt>
                <c:pt idx="476">
                  <c:v>869.07</c:v>
                </c:pt>
                <c:pt idx="477">
                  <c:v>869.07</c:v>
                </c:pt>
                <c:pt idx="478">
                  <c:v>869.06</c:v>
                </c:pt>
                <c:pt idx="479">
                  <c:v>869.1</c:v>
                </c:pt>
                <c:pt idx="480">
                  <c:v>869.11</c:v>
                </c:pt>
                <c:pt idx="481">
                  <c:v>869.08</c:v>
                </c:pt>
                <c:pt idx="482">
                  <c:v>869.06</c:v>
                </c:pt>
                <c:pt idx="483">
                  <c:v>869.09</c:v>
                </c:pt>
                <c:pt idx="484">
                  <c:v>869.11</c:v>
                </c:pt>
                <c:pt idx="485">
                  <c:v>869.15</c:v>
                </c:pt>
                <c:pt idx="486">
                  <c:v>869.18</c:v>
                </c:pt>
                <c:pt idx="487">
                  <c:v>869.22</c:v>
                </c:pt>
                <c:pt idx="488">
                  <c:v>869.21</c:v>
                </c:pt>
                <c:pt idx="489">
                  <c:v>869.2</c:v>
                </c:pt>
                <c:pt idx="490">
                  <c:v>869.16</c:v>
                </c:pt>
                <c:pt idx="491">
                  <c:v>869.14</c:v>
                </c:pt>
                <c:pt idx="492">
                  <c:v>869.14</c:v>
                </c:pt>
                <c:pt idx="493">
                  <c:v>869.17</c:v>
                </c:pt>
                <c:pt idx="494">
                  <c:v>869.18</c:v>
                </c:pt>
                <c:pt idx="495">
                  <c:v>869.09</c:v>
                </c:pt>
                <c:pt idx="496">
                  <c:v>869.11</c:v>
                </c:pt>
                <c:pt idx="497">
                  <c:v>869.13</c:v>
                </c:pt>
                <c:pt idx="498">
                  <c:v>869.15</c:v>
                </c:pt>
                <c:pt idx="499">
                  <c:v>869.1</c:v>
                </c:pt>
                <c:pt idx="500">
                  <c:v>869.11</c:v>
                </c:pt>
                <c:pt idx="501">
                  <c:v>869.06</c:v>
                </c:pt>
                <c:pt idx="502">
                  <c:v>869.07</c:v>
                </c:pt>
                <c:pt idx="503">
                  <c:v>869.05</c:v>
                </c:pt>
                <c:pt idx="504">
                  <c:v>869.08</c:v>
                </c:pt>
                <c:pt idx="505">
                  <c:v>869.04</c:v>
                </c:pt>
                <c:pt idx="506">
                  <c:v>869.02</c:v>
                </c:pt>
                <c:pt idx="507">
                  <c:v>869.01</c:v>
                </c:pt>
                <c:pt idx="508">
                  <c:v>869.04</c:v>
                </c:pt>
                <c:pt idx="509">
                  <c:v>869.06</c:v>
                </c:pt>
                <c:pt idx="510">
                  <c:v>869.02</c:v>
                </c:pt>
                <c:pt idx="511">
                  <c:v>869.01</c:v>
                </c:pt>
                <c:pt idx="512">
                  <c:v>868.98</c:v>
                </c:pt>
                <c:pt idx="513">
                  <c:v>869.04</c:v>
                </c:pt>
                <c:pt idx="514">
                  <c:v>868.98</c:v>
                </c:pt>
                <c:pt idx="515">
                  <c:v>868.95</c:v>
                </c:pt>
                <c:pt idx="516">
                  <c:v>868.94</c:v>
                </c:pt>
                <c:pt idx="517">
                  <c:v>869</c:v>
                </c:pt>
                <c:pt idx="518">
                  <c:v>869.04</c:v>
                </c:pt>
                <c:pt idx="519">
                  <c:v>869</c:v>
                </c:pt>
                <c:pt idx="520">
                  <c:v>869.08</c:v>
                </c:pt>
                <c:pt idx="521">
                  <c:v>869.11</c:v>
                </c:pt>
                <c:pt idx="522">
                  <c:v>869.08</c:v>
                </c:pt>
                <c:pt idx="523">
                  <c:v>869.08</c:v>
                </c:pt>
                <c:pt idx="524">
                  <c:v>869.07</c:v>
                </c:pt>
                <c:pt idx="525">
                  <c:v>869.06</c:v>
                </c:pt>
                <c:pt idx="526">
                  <c:v>869.04</c:v>
                </c:pt>
                <c:pt idx="527">
                  <c:v>869</c:v>
                </c:pt>
                <c:pt idx="528">
                  <c:v>869.02</c:v>
                </c:pt>
                <c:pt idx="529">
                  <c:v>869.04</c:v>
                </c:pt>
                <c:pt idx="530">
                  <c:v>869.01</c:v>
                </c:pt>
                <c:pt idx="531">
                  <c:v>869.06</c:v>
                </c:pt>
                <c:pt idx="532">
                  <c:v>869.12</c:v>
                </c:pt>
                <c:pt idx="533">
                  <c:v>869.03</c:v>
                </c:pt>
                <c:pt idx="534">
                  <c:v>869.05</c:v>
                </c:pt>
                <c:pt idx="535">
                  <c:v>869.01</c:v>
                </c:pt>
                <c:pt idx="536">
                  <c:v>868.99</c:v>
                </c:pt>
                <c:pt idx="537">
                  <c:v>869.02</c:v>
                </c:pt>
                <c:pt idx="538">
                  <c:v>869.02</c:v>
                </c:pt>
                <c:pt idx="539">
                  <c:v>869.05</c:v>
                </c:pt>
                <c:pt idx="540">
                  <c:v>869.09</c:v>
                </c:pt>
                <c:pt idx="541">
                  <c:v>869.12</c:v>
                </c:pt>
                <c:pt idx="542">
                  <c:v>869.02</c:v>
                </c:pt>
                <c:pt idx="543">
                  <c:v>869.13</c:v>
                </c:pt>
                <c:pt idx="544">
                  <c:v>869.11</c:v>
                </c:pt>
                <c:pt idx="545">
                  <c:v>869.09</c:v>
                </c:pt>
                <c:pt idx="546">
                  <c:v>869.09</c:v>
                </c:pt>
                <c:pt idx="547">
                  <c:v>869.1</c:v>
                </c:pt>
                <c:pt idx="548">
                  <c:v>869.02</c:v>
                </c:pt>
                <c:pt idx="549">
                  <c:v>868.99</c:v>
                </c:pt>
                <c:pt idx="550">
                  <c:v>868.96</c:v>
                </c:pt>
                <c:pt idx="551">
                  <c:v>868.97</c:v>
                </c:pt>
                <c:pt idx="552">
                  <c:v>868.95</c:v>
                </c:pt>
                <c:pt idx="553">
                  <c:v>868.96</c:v>
                </c:pt>
                <c:pt idx="554">
                  <c:v>868.93</c:v>
                </c:pt>
                <c:pt idx="555">
                  <c:v>868.91</c:v>
                </c:pt>
                <c:pt idx="556">
                  <c:v>868.89</c:v>
                </c:pt>
                <c:pt idx="557">
                  <c:v>868.85</c:v>
                </c:pt>
                <c:pt idx="558">
                  <c:v>868.91</c:v>
                </c:pt>
                <c:pt idx="559">
                  <c:v>868.87</c:v>
                </c:pt>
                <c:pt idx="560">
                  <c:v>868.86</c:v>
                </c:pt>
                <c:pt idx="561">
                  <c:v>868.91</c:v>
                </c:pt>
                <c:pt idx="562">
                  <c:v>868.76</c:v>
                </c:pt>
                <c:pt idx="563">
                  <c:v>868.74</c:v>
                </c:pt>
                <c:pt idx="564">
                  <c:v>868.78</c:v>
                </c:pt>
                <c:pt idx="565">
                  <c:v>868.78</c:v>
                </c:pt>
                <c:pt idx="566">
                  <c:v>868.78</c:v>
                </c:pt>
                <c:pt idx="567">
                  <c:v>868.86</c:v>
                </c:pt>
                <c:pt idx="568">
                  <c:v>868.78</c:v>
                </c:pt>
                <c:pt idx="569">
                  <c:v>868.79</c:v>
                </c:pt>
                <c:pt idx="570">
                  <c:v>868.82</c:v>
                </c:pt>
                <c:pt idx="571">
                  <c:v>868.83</c:v>
                </c:pt>
                <c:pt idx="572">
                  <c:v>868.78</c:v>
                </c:pt>
                <c:pt idx="573">
                  <c:v>868.76</c:v>
                </c:pt>
                <c:pt idx="574">
                  <c:v>868.67</c:v>
                </c:pt>
                <c:pt idx="575">
                  <c:v>868.73</c:v>
                </c:pt>
                <c:pt idx="576">
                  <c:v>868.75</c:v>
                </c:pt>
                <c:pt idx="577">
                  <c:v>868.79</c:v>
                </c:pt>
                <c:pt idx="578">
                  <c:v>868.72</c:v>
                </c:pt>
                <c:pt idx="579">
                  <c:v>868.83</c:v>
                </c:pt>
                <c:pt idx="580">
                  <c:v>868.83</c:v>
                </c:pt>
                <c:pt idx="581">
                  <c:v>868.77</c:v>
                </c:pt>
                <c:pt idx="582">
                  <c:v>868.8</c:v>
                </c:pt>
                <c:pt idx="583">
                  <c:v>868.77</c:v>
                </c:pt>
                <c:pt idx="584">
                  <c:v>868.76</c:v>
                </c:pt>
                <c:pt idx="585">
                  <c:v>868.67</c:v>
                </c:pt>
                <c:pt idx="586">
                  <c:v>868.71</c:v>
                </c:pt>
                <c:pt idx="587">
                  <c:v>868.7</c:v>
                </c:pt>
                <c:pt idx="588">
                  <c:v>868.78</c:v>
                </c:pt>
                <c:pt idx="589">
                  <c:v>868.79</c:v>
                </c:pt>
                <c:pt idx="590">
                  <c:v>868.81</c:v>
                </c:pt>
                <c:pt idx="591">
                  <c:v>868.83</c:v>
                </c:pt>
                <c:pt idx="592">
                  <c:v>868.75</c:v>
                </c:pt>
                <c:pt idx="593">
                  <c:v>868.78</c:v>
                </c:pt>
                <c:pt idx="594">
                  <c:v>868.83</c:v>
                </c:pt>
                <c:pt idx="595">
                  <c:v>868.84</c:v>
                </c:pt>
                <c:pt idx="596">
                  <c:v>868.83</c:v>
                </c:pt>
                <c:pt idx="597">
                  <c:v>868.83</c:v>
                </c:pt>
                <c:pt idx="598">
                  <c:v>868.74</c:v>
                </c:pt>
                <c:pt idx="599">
                  <c:v>868.79</c:v>
                </c:pt>
                <c:pt idx="600">
                  <c:v>868.89</c:v>
                </c:pt>
                <c:pt idx="601">
                  <c:v>868.85</c:v>
                </c:pt>
                <c:pt idx="602">
                  <c:v>868.79</c:v>
                </c:pt>
                <c:pt idx="603">
                  <c:v>868.8</c:v>
                </c:pt>
                <c:pt idx="604">
                  <c:v>868.84</c:v>
                </c:pt>
                <c:pt idx="605">
                  <c:v>868.78</c:v>
                </c:pt>
                <c:pt idx="606">
                  <c:v>868.7</c:v>
                </c:pt>
                <c:pt idx="607">
                  <c:v>868.69</c:v>
                </c:pt>
                <c:pt idx="608">
                  <c:v>868.71</c:v>
                </c:pt>
                <c:pt idx="609">
                  <c:v>868.82</c:v>
                </c:pt>
                <c:pt idx="610">
                  <c:v>868.76</c:v>
                </c:pt>
                <c:pt idx="611">
                  <c:v>868.79</c:v>
                </c:pt>
                <c:pt idx="612">
                  <c:v>868.82</c:v>
                </c:pt>
                <c:pt idx="613">
                  <c:v>868.83</c:v>
                </c:pt>
                <c:pt idx="614">
                  <c:v>868.8</c:v>
                </c:pt>
                <c:pt idx="615">
                  <c:v>868.85</c:v>
                </c:pt>
                <c:pt idx="616">
                  <c:v>868.85</c:v>
                </c:pt>
                <c:pt idx="617">
                  <c:v>868.8</c:v>
                </c:pt>
                <c:pt idx="618">
                  <c:v>868.82</c:v>
                </c:pt>
                <c:pt idx="619">
                  <c:v>868.81</c:v>
                </c:pt>
                <c:pt idx="620">
                  <c:v>868.78</c:v>
                </c:pt>
                <c:pt idx="621">
                  <c:v>868.73</c:v>
                </c:pt>
                <c:pt idx="622">
                  <c:v>868.7</c:v>
                </c:pt>
                <c:pt idx="623">
                  <c:v>868.71</c:v>
                </c:pt>
                <c:pt idx="624">
                  <c:v>868.72</c:v>
                </c:pt>
                <c:pt idx="625">
                  <c:v>868.78</c:v>
                </c:pt>
                <c:pt idx="626">
                  <c:v>868.77</c:v>
                </c:pt>
                <c:pt idx="627">
                  <c:v>868.73</c:v>
                </c:pt>
                <c:pt idx="628">
                  <c:v>868.79</c:v>
                </c:pt>
                <c:pt idx="629">
                  <c:v>868.71</c:v>
                </c:pt>
                <c:pt idx="630">
                  <c:v>868.69</c:v>
                </c:pt>
                <c:pt idx="631">
                  <c:v>868.76</c:v>
                </c:pt>
                <c:pt idx="632">
                  <c:v>868.75</c:v>
                </c:pt>
                <c:pt idx="633">
                  <c:v>868.82</c:v>
                </c:pt>
                <c:pt idx="634">
                  <c:v>868.86</c:v>
                </c:pt>
                <c:pt idx="635">
                  <c:v>868.81</c:v>
                </c:pt>
                <c:pt idx="636">
                  <c:v>868.92</c:v>
                </c:pt>
                <c:pt idx="637">
                  <c:v>868.92</c:v>
                </c:pt>
                <c:pt idx="638">
                  <c:v>868.9</c:v>
                </c:pt>
                <c:pt idx="639">
                  <c:v>868.94</c:v>
                </c:pt>
                <c:pt idx="640">
                  <c:v>869</c:v>
                </c:pt>
                <c:pt idx="641">
                  <c:v>868.92</c:v>
                </c:pt>
                <c:pt idx="642">
                  <c:v>868.94</c:v>
                </c:pt>
                <c:pt idx="643">
                  <c:v>868.88</c:v>
                </c:pt>
                <c:pt idx="644">
                  <c:v>868.8</c:v>
                </c:pt>
                <c:pt idx="645">
                  <c:v>868.74</c:v>
                </c:pt>
                <c:pt idx="646">
                  <c:v>868.83</c:v>
                </c:pt>
                <c:pt idx="647">
                  <c:v>868.77</c:v>
                </c:pt>
                <c:pt idx="648">
                  <c:v>868.81</c:v>
                </c:pt>
                <c:pt idx="649">
                  <c:v>868.86</c:v>
                </c:pt>
                <c:pt idx="650">
                  <c:v>868.88</c:v>
                </c:pt>
                <c:pt idx="651">
                  <c:v>868.86</c:v>
                </c:pt>
                <c:pt idx="652">
                  <c:v>868.94</c:v>
                </c:pt>
                <c:pt idx="653">
                  <c:v>868.98</c:v>
                </c:pt>
                <c:pt idx="654">
                  <c:v>868.88</c:v>
                </c:pt>
                <c:pt idx="655">
                  <c:v>868.76</c:v>
                </c:pt>
                <c:pt idx="656">
                  <c:v>868.8</c:v>
                </c:pt>
                <c:pt idx="657">
                  <c:v>868.97</c:v>
                </c:pt>
                <c:pt idx="658">
                  <c:v>868.82</c:v>
                </c:pt>
                <c:pt idx="659">
                  <c:v>868.85</c:v>
                </c:pt>
                <c:pt idx="660">
                  <c:v>868.79</c:v>
                </c:pt>
                <c:pt idx="661">
                  <c:v>868.82</c:v>
                </c:pt>
                <c:pt idx="662">
                  <c:v>868.76</c:v>
                </c:pt>
                <c:pt idx="663">
                  <c:v>868.77</c:v>
                </c:pt>
                <c:pt idx="664">
                  <c:v>868.81</c:v>
                </c:pt>
                <c:pt idx="665">
                  <c:v>868.74</c:v>
                </c:pt>
                <c:pt idx="666">
                  <c:v>868.7</c:v>
                </c:pt>
                <c:pt idx="667">
                  <c:v>868.71</c:v>
                </c:pt>
                <c:pt idx="668">
                  <c:v>868.77</c:v>
                </c:pt>
                <c:pt idx="669">
                  <c:v>868.87</c:v>
                </c:pt>
                <c:pt idx="670">
                  <c:v>868.88</c:v>
                </c:pt>
                <c:pt idx="671">
                  <c:v>868.88</c:v>
                </c:pt>
                <c:pt idx="672">
                  <c:v>868.92</c:v>
                </c:pt>
                <c:pt idx="673">
                  <c:v>868.87</c:v>
                </c:pt>
                <c:pt idx="674">
                  <c:v>868.86</c:v>
                </c:pt>
                <c:pt idx="675">
                  <c:v>868.77</c:v>
                </c:pt>
                <c:pt idx="676">
                  <c:v>868.81</c:v>
                </c:pt>
                <c:pt idx="677">
                  <c:v>868.74</c:v>
                </c:pt>
                <c:pt idx="678">
                  <c:v>868.72</c:v>
                </c:pt>
                <c:pt idx="679">
                  <c:v>868.75</c:v>
                </c:pt>
                <c:pt idx="680">
                  <c:v>868.78</c:v>
                </c:pt>
                <c:pt idx="681">
                  <c:v>868.75</c:v>
                </c:pt>
                <c:pt idx="682">
                  <c:v>868.7</c:v>
                </c:pt>
                <c:pt idx="683">
                  <c:v>868.75</c:v>
                </c:pt>
                <c:pt idx="684">
                  <c:v>868.71</c:v>
                </c:pt>
                <c:pt idx="685">
                  <c:v>868.7</c:v>
                </c:pt>
                <c:pt idx="686">
                  <c:v>868.72</c:v>
                </c:pt>
                <c:pt idx="687">
                  <c:v>868.74</c:v>
                </c:pt>
                <c:pt idx="688">
                  <c:v>868.77</c:v>
                </c:pt>
                <c:pt idx="689">
                  <c:v>868.75</c:v>
                </c:pt>
                <c:pt idx="690">
                  <c:v>868.72</c:v>
                </c:pt>
                <c:pt idx="691">
                  <c:v>868.67</c:v>
                </c:pt>
                <c:pt idx="692">
                  <c:v>868.81</c:v>
                </c:pt>
                <c:pt idx="693">
                  <c:v>868.79</c:v>
                </c:pt>
                <c:pt idx="694">
                  <c:v>868.83</c:v>
                </c:pt>
                <c:pt idx="695">
                  <c:v>868.77</c:v>
                </c:pt>
                <c:pt idx="696">
                  <c:v>868.69</c:v>
                </c:pt>
                <c:pt idx="697">
                  <c:v>868.84</c:v>
                </c:pt>
                <c:pt idx="698">
                  <c:v>868.93</c:v>
                </c:pt>
                <c:pt idx="699">
                  <c:v>868.89</c:v>
                </c:pt>
                <c:pt idx="700">
                  <c:v>868.86</c:v>
                </c:pt>
                <c:pt idx="701">
                  <c:v>868.79</c:v>
                </c:pt>
                <c:pt idx="702">
                  <c:v>868.78</c:v>
                </c:pt>
                <c:pt idx="703">
                  <c:v>868.72</c:v>
                </c:pt>
                <c:pt idx="704">
                  <c:v>868.61</c:v>
                </c:pt>
                <c:pt idx="705">
                  <c:v>868.65</c:v>
                </c:pt>
                <c:pt idx="706">
                  <c:v>868.81</c:v>
                </c:pt>
                <c:pt idx="707">
                  <c:v>868.86</c:v>
                </c:pt>
                <c:pt idx="708">
                  <c:v>868.77</c:v>
                </c:pt>
                <c:pt idx="709">
                  <c:v>868.83</c:v>
                </c:pt>
                <c:pt idx="710">
                  <c:v>868.84</c:v>
                </c:pt>
                <c:pt idx="711">
                  <c:v>868.81</c:v>
                </c:pt>
                <c:pt idx="712">
                  <c:v>868.92</c:v>
                </c:pt>
                <c:pt idx="713">
                  <c:v>868.86</c:v>
                </c:pt>
                <c:pt idx="714">
                  <c:v>868.74</c:v>
                </c:pt>
                <c:pt idx="715">
                  <c:v>868.78</c:v>
                </c:pt>
                <c:pt idx="716">
                  <c:v>868.72</c:v>
                </c:pt>
                <c:pt idx="717">
                  <c:v>868.7</c:v>
                </c:pt>
                <c:pt idx="718">
                  <c:v>868.73</c:v>
                </c:pt>
                <c:pt idx="719">
                  <c:v>868.78</c:v>
                </c:pt>
                <c:pt idx="720">
                  <c:v>868.75</c:v>
                </c:pt>
                <c:pt idx="721">
                  <c:v>868.72</c:v>
                </c:pt>
                <c:pt idx="722">
                  <c:v>868.68</c:v>
                </c:pt>
                <c:pt idx="723">
                  <c:v>868.71</c:v>
                </c:pt>
                <c:pt idx="724">
                  <c:v>868.73</c:v>
                </c:pt>
                <c:pt idx="725">
                  <c:v>868.7</c:v>
                </c:pt>
                <c:pt idx="726">
                  <c:v>868.67</c:v>
                </c:pt>
                <c:pt idx="727">
                  <c:v>868.75</c:v>
                </c:pt>
                <c:pt idx="728">
                  <c:v>868.76</c:v>
                </c:pt>
                <c:pt idx="729">
                  <c:v>868.75</c:v>
                </c:pt>
                <c:pt idx="730">
                  <c:v>868.76</c:v>
                </c:pt>
                <c:pt idx="731">
                  <c:v>868.68</c:v>
                </c:pt>
                <c:pt idx="732">
                  <c:v>868.75</c:v>
                </c:pt>
                <c:pt idx="733">
                  <c:v>868.77</c:v>
                </c:pt>
                <c:pt idx="734">
                  <c:v>868.78</c:v>
                </c:pt>
                <c:pt idx="735">
                  <c:v>868.73</c:v>
                </c:pt>
                <c:pt idx="736">
                  <c:v>868.84</c:v>
                </c:pt>
                <c:pt idx="737">
                  <c:v>868.84</c:v>
                </c:pt>
                <c:pt idx="738">
                  <c:v>868.82</c:v>
                </c:pt>
                <c:pt idx="739">
                  <c:v>868.74</c:v>
                </c:pt>
                <c:pt idx="740">
                  <c:v>868.71</c:v>
                </c:pt>
                <c:pt idx="741">
                  <c:v>868.67</c:v>
                </c:pt>
                <c:pt idx="742">
                  <c:v>868.66</c:v>
                </c:pt>
                <c:pt idx="743">
                  <c:v>868.67</c:v>
                </c:pt>
                <c:pt idx="744">
                  <c:v>868.66</c:v>
                </c:pt>
                <c:pt idx="745">
                  <c:v>868.68</c:v>
                </c:pt>
                <c:pt idx="746">
                  <c:v>868.67</c:v>
                </c:pt>
                <c:pt idx="747">
                  <c:v>868.67</c:v>
                </c:pt>
                <c:pt idx="748">
                  <c:v>868.61</c:v>
                </c:pt>
                <c:pt idx="749">
                  <c:v>868.6</c:v>
                </c:pt>
                <c:pt idx="750">
                  <c:v>868.45</c:v>
                </c:pt>
                <c:pt idx="751">
                  <c:v>868.58</c:v>
                </c:pt>
                <c:pt idx="752">
                  <c:v>868.51</c:v>
                </c:pt>
                <c:pt idx="753">
                  <c:v>868.6</c:v>
                </c:pt>
                <c:pt idx="754">
                  <c:v>868.73</c:v>
                </c:pt>
                <c:pt idx="755">
                  <c:v>868.81</c:v>
                </c:pt>
                <c:pt idx="756">
                  <c:v>868.69</c:v>
                </c:pt>
                <c:pt idx="757">
                  <c:v>868.69</c:v>
                </c:pt>
                <c:pt idx="758">
                  <c:v>868.72</c:v>
                </c:pt>
                <c:pt idx="759">
                  <c:v>868.5</c:v>
                </c:pt>
                <c:pt idx="760">
                  <c:v>868.53</c:v>
                </c:pt>
                <c:pt idx="761">
                  <c:v>868.54</c:v>
                </c:pt>
                <c:pt idx="762">
                  <c:v>868.39</c:v>
                </c:pt>
                <c:pt idx="763">
                  <c:v>868.44</c:v>
                </c:pt>
                <c:pt idx="764">
                  <c:v>868.37</c:v>
                </c:pt>
                <c:pt idx="765">
                  <c:v>868.39</c:v>
                </c:pt>
                <c:pt idx="766">
                  <c:v>868.35</c:v>
                </c:pt>
                <c:pt idx="767">
                  <c:v>868.36</c:v>
                </c:pt>
                <c:pt idx="768">
                  <c:v>868.42</c:v>
                </c:pt>
                <c:pt idx="769">
                  <c:v>868.54</c:v>
                </c:pt>
                <c:pt idx="770">
                  <c:v>868.46</c:v>
                </c:pt>
                <c:pt idx="771">
                  <c:v>868.54</c:v>
                </c:pt>
                <c:pt idx="772">
                  <c:v>868.56</c:v>
                </c:pt>
                <c:pt idx="773">
                  <c:v>868.55</c:v>
                </c:pt>
                <c:pt idx="774">
                  <c:v>868.53</c:v>
                </c:pt>
                <c:pt idx="775">
                  <c:v>868.58</c:v>
                </c:pt>
                <c:pt idx="776">
                  <c:v>868.57</c:v>
                </c:pt>
                <c:pt idx="777">
                  <c:v>868.68</c:v>
                </c:pt>
                <c:pt idx="778">
                  <c:v>868.73</c:v>
                </c:pt>
                <c:pt idx="779">
                  <c:v>868.7</c:v>
                </c:pt>
                <c:pt idx="780">
                  <c:v>868.72</c:v>
                </c:pt>
                <c:pt idx="781">
                  <c:v>868.71</c:v>
                </c:pt>
                <c:pt idx="782">
                  <c:v>868.7</c:v>
                </c:pt>
                <c:pt idx="783">
                  <c:v>868.67</c:v>
                </c:pt>
                <c:pt idx="784">
                  <c:v>868.64</c:v>
                </c:pt>
                <c:pt idx="785">
                  <c:v>868.67</c:v>
                </c:pt>
                <c:pt idx="786">
                  <c:v>868.66</c:v>
                </c:pt>
                <c:pt idx="787">
                  <c:v>868.63</c:v>
                </c:pt>
                <c:pt idx="788">
                  <c:v>868.67</c:v>
                </c:pt>
                <c:pt idx="789">
                  <c:v>868.66</c:v>
                </c:pt>
                <c:pt idx="790">
                  <c:v>868.72</c:v>
                </c:pt>
                <c:pt idx="791">
                  <c:v>868.69</c:v>
                </c:pt>
                <c:pt idx="792">
                  <c:v>868.62</c:v>
                </c:pt>
                <c:pt idx="793">
                  <c:v>868.64</c:v>
                </c:pt>
                <c:pt idx="794">
                  <c:v>868.65</c:v>
                </c:pt>
                <c:pt idx="795">
                  <c:v>868.51</c:v>
                </c:pt>
                <c:pt idx="796">
                  <c:v>868.55</c:v>
                </c:pt>
                <c:pt idx="797">
                  <c:v>868.59</c:v>
                </c:pt>
                <c:pt idx="798">
                  <c:v>868.57</c:v>
                </c:pt>
                <c:pt idx="799">
                  <c:v>868.59</c:v>
                </c:pt>
                <c:pt idx="800">
                  <c:v>868.6</c:v>
                </c:pt>
                <c:pt idx="801">
                  <c:v>868.56</c:v>
                </c:pt>
                <c:pt idx="802">
                  <c:v>868.63</c:v>
                </c:pt>
                <c:pt idx="803">
                  <c:v>868.65</c:v>
                </c:pt>
                <c:pt idx="804">
                  <c:v>868.58</c:v>
                </c:pt>
                <c:pt idx="805">
                  <c:v>868.65</c:v>
                </c:pt>
                <c:pt idx="806">
                  <c:v>868.67</c:v>
                </c:pt>
                <c:pt idx="807">
                  <c:v>868.63</c:v>
                </c:pt>
                <c:pt idx="808">
                  <c:v>868.64</c:v>
                </c:pt>
                <c:pt idx="809">
                  <c:v>868.66</c:v>
                </c:pt>
                <c:pt idx="810">
                  <c:v>868.6</c:v>
                </c:pt>
                <c:pt idx="811">
                  <c:v>868.65</c:v>
                </c:pt>
                <c:pt idx="812">
                  <c:v>868.61</c:v>
                </c:pt>
                <c:pt idx="813">
                  <c:v>868.48</c:v>
                </c:pt>
                <c:pt idx="814">
                  <c:v>868.39</c:v>
                </c:pt>
                <c:pt idx="815">
                  <c:v>868.45</c:v>
                </c:pt>
                <c:pt idx="816">
                  <c:v>868.38</c:v>
                </c:pt>
                <c:pt idx="817">
                  <c:v>868.4</c:v>
                </c:pt>
                <c:pt idx="818">
                  <c:v>868.38</c:v>
                </c:pt>
                <c:pt idx="819">
                  <c:v>868.33</c:v>
                </c:pt>
                <c:pt idx="820">
                  <c:v>868.41</c:v>
                </c:pt>
                <c:pt idx="821">
                  <c:v>868.42</c:v>
                </c:pt>
                <c:pt idx="822">
                  <c:v>868.46</c:v>
                </c:pt>
                <c:pt idx="823">
                  <c:v>868.5</c:v>
                </c:pt>
                <c:pt idx="824">
                  <c:v>868.44</c:v>
                </c:pt>
                <c:pt idx="825">
                  <c:v>868.47</c:v>
                </c:pt>
                <c:pt idx="826">
                  <c:v>868.46</c:v>
                </c:pt>
                <c:pt idx="827">
                  <c:v>868.54</c:v>
                </c:pt>
                <c:pt idx="828">
                  <c:v>868.55</c:v>
                </c:pt>
                <c:pt idx="829">
                  <c:v>868.5</c:v>
                </c:pt>
                <c:pt idx="830">
                  <c:v>868.54</c:v>
                </c:pt>
                <c:pt idx="831">
                  <c:v>868.51</c:v>
                </c:pt>
                <c:pt idx="832">
                  <c:v>868.52</c:v>
                </c:pt>
                <c:pt idx="833">
                  <c:v>868.5</c:v>
                </c:pt>
                <c:pt idx="834">
                  <c:v>868.47</c:v>
                </c:pt>
                <c:pt idx="835">
                  <c:v>868.45</c:v>
                </c:pt>
                <c:pt idx="836">
                  <c:v>868.48</c:v>
                </c:pt>
                <c:pt idx="837">
                  <c:v>868.49</c:v>
                </c:pt>
                <c:pt idx="838">
                  <c:v>868.52</c:v>
                </c:pt>
                <c:pt idx="839">
                  <c:v>868.48</c:v>
                </c:pt>
                <c:pt idx="840">
                  <c:v>868.46</c:v>
                </c:pt>
                <c:pt idx="841">
                  <c:v>868.51</c:v>
                </c:pt>
                <c:pt idx="842">
                  <c:v>868.47</c:v>
                </c:pt>
                <c:pt idx="843">
                  <c:v>868.52</c:v>
                </c:pt>
                <c:pt idx="844">
                  <c:v>868.52</c:v>
                </c:pt>
                <c:pt idx="845">
                  <c:v>868.55</c:v>
                </c:pt>
                <c:pt idx="846">
                  <c:v>868.58</c:v>
                </c:pt>
                <c:pt idx="847">
                  <c:v>868.64</c:v>
                </c:pt>
                <c:pt idx="848">
                  <c:v>868.51</c:v>
                </c:pt>
                <c:pt idx="849">
                  <c:v>868.47</c:v>
                </c:pt>
                <c:pt idx="850">
                  <c:v>868.5</c:v>
                </c:pt>
                <c:pt idx="851">
                  <c:v>868.52</c:v>
                </c:pt>
                <c:pt idx="852">
                  <c:v>868.5</c:v>
                </c:pt>
                <c:pt idx="853">
                  <c:v>868.51</c:v>
                </c:pt>
                <c:pt idx="854">
                  <c:v>868.52</c:v>
                </c:pt>
                <c:pt idx="855">
                  <c:v>868.54</c:v>
                </c:pt>
                <c:pt idx="856">
                  <c:v>868.53</c:v>
                </c:pt>
                <c:pt idx="857">
                  <c:v>868.6</c:v>
                </c:pt>
                <c:pt idx="858">
                  <c:v>868.53</c:v>
                </c:pt>
                <c:pt idx="859">
                  <c:v>868.56</c:v>
                </c:pt>
                <c:pt idx="860">
                  <c:v>868.51</c:v>
                </c:pt>
                <c:pt idx="861">
                  <c:v>868.55</c:v>
                </c:pt>
                <c:pt idx="862">
                  <c:v>868.55</c:v>
                </c:pt>
                <c:pt idx="863">
                  <c:v>868.53</c:v>
                </c:pt>
                <c:pt idx="864">
                  <c:v>868.53</c:v>
                </c:pt>
                <c:pt idx="865">
                  <c:v>868.46</c:v>
                </c:pt>
                <c:pt idx="866">
                  <c:v>868.68</c:v>
                </c:pt>
                <c:pt idx="867">
                  <c:v>868.61</c:v>
                </c:pt>
                <c:pt idx="868">
                  <c:v>868.64</c:v>
                </c:pt>
                <c:pt idx="869">
                  <c:v>868.63</c:v>
                </c:pt>
                <c:pt idx="870">
                  <c:v>868.56</c:v>
                </c:pt>
                <c:pt idx="871">
                  <c:v>868.53</c:v>
                </c:pt>
                <c:pt idx="872">
                  <c:v>868.57</c:v>
                </c:pt>
                <c:pt idx="873">
                  <c:v>868.53</c:v>
                </c:pt>
                <c:pt idx="874">
                  <c:v>868.51</c:v>
                </c:pt>
                <c:pt idx="875">
                  <c:v>868.55</c:v>
                </c:pt>
                <c:pt idx="876">
                  <c:v>868.52</c:v>
                </c:pt>
                <c:pt idx="877">
                  <c:v>868.51</c:v>
                </c:pt>
                <c:pt idx="878">
                  <c:v>868.49</c:v>
                </c:pt>
                <c:pt idx="879">
                  <c:v>868.47</c:v>
                </c:pt>
                <c:pt idx="880">
                  <c:v>868.51</c:v>
                </c:pt>
                <c:pt idx="881">
                  <c:v>868.5</c:v>
                </c:pt>
                <c:pt idx="882">
                  <c:v>868.46</c:v>
                </c:pt>
                <c:pt idx="883">
                  <c:v>868.47</c:v>
                </c:pt>
                <c:pt idx="884">
                  <c:v>868.54</c:v>
                </c:pt>
                <c:pt idx="885">
                  <c:v>868.61</c:v>
                </c:pt>
                <c:pt idx="886">
                  <c:v>868.52</c:v>
                </c:pt>
                <c:pt idx="887">
                  <c:v>868.49</c:v>
                </c:pt>
                <c:pt idx="888">
                  <c:v>868.55</c:v>
                </c:pt>
                <c:pt idx="889">
                  <c:v>868.47</c:v>
                </c:pt>
                <c:pt idx="890">
                  <c:v>868.47</c:v>
                </c:pt>
                <c:pt idx="891">
                  <c:v>868.45</c:v>
                </c:pt>
                <c:pt idx="892">
                  <c:v>868.39</c:v>
                </c:pt>
                <c:pt idx="893">
                  <c:v>868.49</c:v>
                </c:pt>
                <c:pt idx="894">
                  <c:v>868.42</c:v>
                </c:pt>
                <c:pt idx="895">
                  <c:v>868.27</c:v>
                </c:pt>
                <c:pt idx="896">
                  <c:v>868.45</c:v>
                </c:pt>
                <c:pt idx="897">
                  <c:v>868.51</c:v>
                </c:pt>
                <c:pt idx="898">
                  <c:v>868.51</c:v>
                </c:pt>
                <c:pt idx="899">
                  <c:v>868.57</c:v>
                </c:pt>
                <c:pt idx="900">
                  <c:v>868.61</c:v>
                </c:pt>
                <c:pt idx="901">
                  <c:v>868.54</c:v>
                </c:pt>
                <c:pt idx="902">
                  <c:v>868.59</c:v>
                </c:pt>
                <c:pt idx="903">
                  <c:v>868.48</c:v>
                </c:pt>
                <c:pt idx="904">
                  <c:v>868.5</c:v>
                </c:pt>
                <c:pt idx="905">
                  <c:v>868.59</c:v>
                </c:pt>
                <c:pt idx="906">
                  <c:v>868.52</c:v>
                </c:pt>
                <c:pt idx="907">
                  <c:v>868.51</c:v>
                </c:pt>
                <c:pt idx="908">
                  <c:v>868.47</c:v>
                </c:pt>
                <c:pt idx="909">
                  <c:v>868.46</c:v>
                </c:pt>
                <c:pt idx="910">
                  <c:v>868.45</c:v>
                </c:pt>
                <c:pt idx="911">
                  <c:v>868.48</c:v>
                </c:pt>
                <c:pt idx="912">
                  <c:v>868.55</c:v>
                </c:pt>
                <c:pt idx="913">
                  <c:v>868.45</c:v>
                </c:pt>
                <c:pt idx="914">
                  <c:v>868.45</c:v>
                </c:pt>
                <c:pt idx="915">
                  <c:v>868.43</c:v>
                </c:pt>
                <c:pt idx="916">
                  <c:v>868.51</c:v>
                </c:pt>
                <c:pt idx="917">
                  <c:v>868.46</c:v>
                </c:pt>
                <c:pt idx="918">
                  <c:v>868.42</c:v>
                </c:pt>
                <c:pt idx="919">
                  <c:v>868.44</c:v>
                </c:pt>
                <c:pt idx="920">
                  <c:v>868.5</c:v>
                </c:pt>
                <c:pt idx="921">
                  <c:v>868.51</c:v>
                </c:pt>
                <c:pt idx="922">
                  <c:v>868.54</c:v>
                </c:pt>
                <c:pt idx="923">
                  <c:v>868.51</c:v>
                </c:pt>
                <c:pt idx="924">
                  <c:v>868.46</c:v>
                </c:pt>
                <c:pt idx="925">
                  <c:v>868.39</c:v>
                </c:pt>
                <c:pt idx="926">
                  <c:v>868.4</c:v>
                </c:pt>
                <c:pt idx="927">
                  <c:v>868.44</c:v>
                </c:pt>
                <c:pt idx="928">
                  <c:v>868.42</c:v>
                </c:pt>
                <c:pt idx="929">
                  <c:v>868.41</c:v>
                </c:pt>
                <c:pt idx="930">
                  <c:v>868.35</c:v>
                </c:pt>
                <c:pt idx="931">
                  <c:v>868.38</c:v>
                </c:pt>
                <c:pt idx="932">
                  <c:v>868.48</c:v>
                </c:pt>
                <c:pt idx="933">
                  <c:v>868.5</c:v>
                </c:pt>
                <c:pt idx="934">
                  <c:v>868.49</c:v>
                </c:pt>
                <c:pt idx="935">
                  <c:v>868.45</c:v>
                </c:pt>
                <c:pt idx="936">
                  <c:v>868.38</c:v>
                </c:pt>
                <c:pt idx="937">
                  <c:v>868.4</c:v>
                </c:pt>
                <c:pt idx="938">
                  <c:v>868.39</c:v>
                </c:pt>
                <c:pt idx="939">
                  <c:v>868.48</c:v>
                </c:pt>
                <c:pt idx="940">
                  <c:v>868.45</c:v>
                </c:pt>
                <c:pt idx="941">
                  <c:v>868.36</c:v>
                </c:pt>
                <c:pt idx="942">
                  <c:v>868.37</c:v>
                </c:pt>
                <c:pt idx="943">
                  <c:v>868.46</c:v>
                </c:pt>
                <c:pt idx="944">
                  <c:v>868.58</c:v>
                </c:pt>
                <c:pt idx="945">
                  <c:v>868.48</c:v>
                </c:pt>
                <c:pt idx="946">
                  <c:v>868.35</c:v>
                </c:pt>
                <c:pt idx="947">
                  <c:v>868.37</c:v>
                </c:pt>
                <c:pt idx="948">
                  <c:v>868.37</c:v>
                </c:pt>
                <c:pt idx="949">
                  <c:v>868.29</c:v>
                </c:pt>
                <c:pt idx="950">
                  <c:v>868.32</c:v>
                </c:pt>
                <c:pt idx="951">
                  <c:v>868.31</c:v>
                </c:pt>
                <c:pt idx="952">
                  <c:v>868.25</c:v>
                </c:pt>
                <c:pt idx="953">
                  <c:v>868.25</c:v>
                </c:pt>
                <c:pt idx="954">
                  <c:v>868.23</c:v>
                </c:pt>
                <c:pt idx="955">
                  <c:v>868.35</c:v>
                </c:pt>
                <c:pt idx="956">
                  <c:v>868.46</c:v>
                </c:pt>
                <c:pt idx="957">
                  <c:v>868.3</c:v>
                </c:pt>
                <c:pt idx="958">
                  <c:v>868.3</c:v>
                </c:pt>
                <c:pt idx="959">
                  <c:v>868.23</c:v>
                </c:pt>
                <c:pt idx="960">
                  <c:v>868.25</c:v>
                </c:pt>
                <c:pt idx="961">
                  <c:v>868.24</c:v>
                </c:pt>
                <c:pt idx="962">
                  <c:v>868.17</c:v>
                </c:pt>
                <c:pt idx="963">
                  <c:v>868.21</c:v>
                </c:pt>
                <c:pt idx="964">
                  <c:v>868.21</c:v>
                </c:pt>
                <c:pt idx="965">
                  <c:v>868.3</c:v>
                </c:pt>
                <c:pt idx="966">
                  <c:v>868.4</c:v>
                </c:pt>
                <c:pt idx="967">
                  <c:v>868.4</c:v>
                </c:pt>
                <c:pt idx="968">
                  <c:v>868.38</c:v>
                </c:pt>
                <c:pt idx="969">
                  <c:v>868.26</c:v>
                </c:pt>
                <c:pt idx="970">
                  <c:v>868.32</c:v>
                </c:pt>
                <c:pt idx="971">
                  <c:v>868.24</c:v>
                </c:pt>
                <c:pt idx="972">
                  <c:v>868.23</c:v>
                </c:pt>
                <c:pt idx="973">
                  <c:v>868.24</c:v>
                </c:pt>
                <c:pt idx="974">
                  <c:v>868.24</c:v>
                </c:pt>
                <c:pt idx="975">
                  <c:v>868.25</c:v>
                </c:pt>
                <c:pt idx="976">
                  <c:v>868.35</c:v>
                </c:pt>
                <c:pt idx="977">
                  <c:v>868.29</c:v>
                </c:pt>
                <c:pt idx="978">
                  <c:v>868.34</c:v>
                </c:pt>
                <c:pt idx="979">
                  <c:v>868.37</c:v>
                </c:pt>
                <c:pt idx="980">
                  <c:v>868.3</c:v>
                </c:pt>
                <c:pt idx="981">
                  <c:v>868.27</c:v>
                </c:pt>
                <c:pt idx="982">
                  <c:v>868.39</c:v>
                </c:pt>
                <c:pt idx="983">
                  <c:v>868.37</c:v>
                </c:pt>
                <c:pt idx="984">
                  <c:v>868.33</c:v>
                </c:pt>
                <c:pt idx="985">
                  <c:v>868.31</c:v>
                </c:pt>
                <c:pt idx="986">
                  <c:v>868.37</c:v>
                </c:pt>
                <c:pt idx="987">
                  <c:v>868.33</c:v>
                </c:pt>
                <c:pt idx="988">
                  <c:v>868.33</c:v>
                </c:pt>
                <c:pt idx="989">
                  <c:v>868.33</c:v>
                </c:pt>
                <c:pt idx="990">
                  <c:v>868.44</c:v>
                </c:pt>
                <c:pt idx="991">
                  <c:v>868.35</c:v>
                </c:pt>
                <c:pt idx="992">
                  <c:v>868.34</c:v>
                </c:pt>
                <c:pt idx="993">
                  <c:v>868.33</c:v>
                </c:pt>
                <c:pt idx="994">
                  <c:v>868.35</c:v>
                </c:pt>
                <c:pt idx="995">
                  <c:v>868.43</c:v>
                </c:pt>
                <c:pt idx="996">
                  <c:v>868.53</c:v>
                </c:pt>
                <c:pt idx="997">
                  <c:v>868.43</c:v>
                </c:pt>
                <c:pt idx="998">
                  <c:v>868.34</c:v>
                </c:pt>
                <c:pt idx="999">
                  <c:v>868.38</c:v>
                </c:pt>
                <c:pt idx="1000">
                  <c:v>868.46</c:v>
                </c:pt>
                <c:pt idx="1001">
                  <c:v>868.34</c:v>
                </c:pt>
                <c:pt idx="1002">
                  <c:v>868.28</c:v>
                </c:pt>
                <c:pt idx="1003">
                  <c:v>868.3</c:v>
                </c:pt>
                <c:pt idx="1004">
                  <c:v>868.29</c:v>
                </c:pt>
                <c:pt idx="1005">
                  <c:v>868.27</c:v>
                </c:pt>
                <c:pt idx="1006">
                  <c:v>868.34</c:v>
                </c:pt>
                <c:pt idx="1007">
                  <c:v>868.25</c:v>
                </c:pt>
                <c:pt idx="1008">
                  <c:v>868.35</c:v>
                </c:pt>
                <c:pt idx="1009">
                  <c:v>868.29</c:v>
                </c:pt>
                <c:pt idx="1010">
                  <c:v>868.2</c:v>
                </c:pt>
                <c:pt idx="1011">
                  <c:v>868.24</c:v>
                </c:pt>
                <c:pt idx="1012">
                  <c:v>868.3</c:v>
                </c:pt>
                <c:pt idx="1013">
                  <c:v>868.29</c:v>
                </c:pt>
                <c:pt idx="1014">
                  <c:v>868.3</c:v>
                </c:pt>
                <c:pt idx="1015">
                  <c:v>868.21</c:v>
                </c:pt>
                <c:pt idx="1016">
                  <c:v>868.17</c:v>
                </c:pt>
                <c:pt idx="1017">
                  <c:v>868.28</c:v>
                </c:pt>
                <c:pt idx="1018">
                  <c:v>868.28</c:v>
                </c:pt>
                <c:pt idx="1019">
                  <c:v>868.28</c:v>
                </c:pt>
                <c:pt idx="1020">
                  <c:v>868.27</c:v>
                </c:pt>
                <c:pt idx="1021">
                  <c:v>868.21</c:v>
                </c:pt>
                <c:pt idx="1022">
                  <c:v>868.3</c:v>
                </c:pt>
                <c:pt idx="1023">
                  <c:v>868.28</c:v>
                </c:pt>
                <c:pt idx="1024">
                  <c:v>868.31</c:v>
                </c:pt>
                <c:pt idx="1025">
                  <c:v>868.27</c:v>
                </c:pt>
                <c:pt idx="1026">
                  <c:v>868.18</c:v>
                </c:pt>
                <c:pt idx="1027">
                  <c:v>868.08</c:v>
                </c:pt>
                <c:pt idx="1028">
                  <c:v>868.08</c:v>
                </c:pt>
                <c:pt idx="1029">
                  <c:v>868.11</c:v>
                </c:pt>
                <c:pt idx="1030">
                  <c:v>868.05</c:v>
                </c:pt>
                <c:pt idx="1031">
                  <c:v>868.05</c:v>
                </c:pt>
                <c:pt idx="1032">
                  <c:v>868.17</c:v>
                </c:pt>
                <c:pt idx="1033">
                  <c:v>868.15</c:v>
                </c:pt>
                <c:pt idx="1034">
                  <c:v>868.13</c:v>
                </c:pt>
                <c:pt idx="1035">
                  <c:v>868.07</c:v>
                </c:pt>
                <c:pt idx="1036">
                  <c:v>868.01</c:v>
                </c:pt>
                <c:pt idx="1037">
                  <c:v>868.04</c:v>
                </c:pt>
                <c:pt idx="1038">
                  <c:v>868</c:v>
                </c:pt>
                <c:pt idx="1039">
                  <c:v>867.99</c:v>
                </c:pt>
                <c:pt idx="1040">
                  <c:v>868.05</c:v>
                </c:pt>
                <c:pt idx="1041">
                  <c:v>868.07</c:v>
                </c:pt>
                <c:pt idx="1042">
                  <c:v>868.04</c:v>
                </c:pt>
                <c:pt idx="1043">
                  <c:v>868.15</c:v>
                </c:pt>
                <c:pt idx="1044">
                  <c:v>868.16</c:v>
                </c:pt>
                <c:pt idx="1045">
                  <c:v>868.13</c:v>
                </c:pt>
                <c:pt idx="1046">
                  <c:v>868.21</c:v>
                </c:pt>
                <c:pt idx="1047">
                  <c:v>868.18</c:v>
                </c:pt>
                <c:pt idx="1048">
                  <c:v>868.14</c:v>
                </c:pt>
                <c:pt idx="1049">
                  <c:v>868.19</c:v>
                </c:pt>
                <c:pt idx="1050">
                  <c:v>868.1</c:v>
                </c:pt>
                <c:pt idx="1051">
                  <c:v>868.13</c:v>
                </c:pt>
                <c:pt idx="1052">
                  <c:v>868.13</c:v>
                </c:pt>
                <c:pt idx="1053">
                  <c:v>868.16</c:v>
                </c:pt>
                <c:pt idx="1054">
                  <c:v>868.11</c:v>
                </c:pt>
                <c:pt idx="1055">
                  <c:v>868.14</c:v>
                </c:pt>
                <c:pt idx="1056">
                  <c:v>868.15</c:v>
                </c:pt>
                <c:pt idx="1057">
                  <c:v>868.12</c:v>
                </c:pt>
                <c:pt idx="1058">
                  <c:v>868.04</c:v>
                </c:pt>
                <c:pt idx="1059">
                  <c:v>868.01</c:v>
                </c:pt>
                <c:pt idx="1060">
                  <c:v>868.14</c:v>
                </c:pt>
                <c:pt idx="1061">
                  <c:v>868.1</c:v>
                </c:pt>
                <c:pt idx="1062">
                  <c:v>868.07</c:v>
                </c:pt>
                <c:pt idx="1063">
                  <c:v>868.15</c:v>
                </c:pt>
                <c:pt idx="1064">
                  <c:v>868.18</c:v>
                </c:pt>
                <c:pt idx="1065">
                  <c:v>868.22</c:v>
                </c:pt>
                <c:pt idx="1066">
                  <c:v>868.25</c:v>
                </c:pt>
                <c:pt idx="1067">
                  <c:v>868.29</c:v>
                </c:pt>
                <c:pt idx="1068">
                  <c:v>868.25</c:v>
                </c:pt>
                <c:pt idx="1069">
                  <c:v>868.25</c:v>
                </c:pt>
                <c:pt idx="1070">
                  <c:v>868.16</c:v>
                </c:pt>
                <c:pt idx="1071">
                  <c:v>868.18</c:v>
                </c:pt>
                <c:pt idx="1072">
                  <c:v>868.19</c:v>
                </c:pt>
                <c:pt idx="1073">
                  <c:v>868.23</c:v>
                </c:pt>
                <c:pt idx="1074">
                  <c:v>868.17</c:v>
                </c:pt>
                <c:pt idx="1075">
                  <c:v>868.14</c:v>
                </c:pt>
                <c:pt idx="1076">
                  <c:v>868.16</c:v>
                </c:pt>
                <c:pt idx="1077">
                  <c:v>868.22</c:v>
                </c:pt>
                <c:pt idx="1078">
                  <c:v>868.17</c:v>
                </c:pt>
                <c:pt idx="1079">
                  <c:v>868.18</c:v>
                </c:pt>
                <c:pt idx="1080">
                  <c:v>868.17</c:v>
                </c:pt>
                <c:pt idx="1081">
                  <c:v>868.24</c:v>
                </c:pt>
                <c:pt idx="1082">
                  <c:v>868.18</c:v>
                </c:pt>
                <c:pt idx="1083">
                  <c:v>868.13</c:v>
                </c:pt>
                <c:pt idx="1084">
                  <c:v>868.1</c:v>
                </c:pt>
                <c:pt idx="1085">
                  <c:v>868.04</c:v>
                </c:pt>
                <c:pt idx="1086">
                  <c:v>868.07</c:v>
                </c:pt>
                <c:pt idx="1087">
                  <c:v>868.19</c:v>
                </c:pt>
                <c:pt idx="1088">
                  <c:v>868.11</c:v>
                </c:pt>
                <c:pt idx="1089">
                  <c:v>868.1</c:v>
                </c:pt>
                <c:pt idx="1090">
                  <c:v>868.07</c:v>
                </c:pt>
                <c:pt idx="1091">
                  <c:v>868.09</c:v>
                </c:pt>
                <c:pt idx="1092">
                  <c:v>868</c:v>
                </c:pt>
                <c:pt idx="1093">
                  <c:v>868.05</c:v>
                </c:pt>
                <c:pt idx="1094">
                  <c:v>867.96</c:v>
                </c:pt>
                <c:pt idx="1095">
                  <c:v>868.04</c:v>
                </c:pt>
                <c:pt idx="1096">
                  <c:v>868.04</c:v>
                </c:pt>
                <c:pt idx="1097">
                  <c:v>867.98</c:v>
                </c:pt>
                <c:pt idx="1098">
                  <c:v>867.91</c:v>
                </c:pt>
                <c:pt idx="1099">
                  <c:v>867.89</c:v>
                </c:pt>
                <c:pt idx="1100">
                  <c:v>867.88</c:v>
                </c:pt>
                <c:pt idx="1101">
                  <c:v>867.9</c:v>
                </c:pt>
                <c:pt idx="1102">
                  <c:v>867.92</c:v>
                </c:pt>
                <c:pt idx="1103">
                  <c:v>867.87</c:v>
                </c:pt>
                <c:pt idx="1104">
                  <c:v>867.86</c:v>
                </c:pt>
                <c:pt idx="1105">
                  <c:v>867.94</c:v>
                </c:pt>
                <c:pt idx="1106">
                  <c:v>867.93</c:v>
                </c:pt>
                <c:pt idx="1107">
                  <c:v>867.85</c:v>
                </c:pt>
                <c:pt idx="1108">
                  <c:v>867.86</c:v>
                </c:pt>
                <c:pt idx="1109">
                  <c:v>867.87</c:v>
                </c:pt>
                <c:pt idx="1110">
                  <c:v>867.88</c:v>
                </c:pt>
                <c:pt idx="1111">
                  <c:v>867.95</c:v>
                </c:pt>
                <c:pt idx="1112">
                  <c:v>867.9</c:v>
                </c:pt>
                <c:pt idx="1113">
                  <c:v>867.9</c:v>
                </c:pt>
                <c:pt idx="1114">
                  <c:v>867.95</c:v>
                </c:pt>
                <c:pt idx="1115">
                  <c:v>867.94</c:v>
                </c:pt>
                <c:pt idx="1116">
                  <c:v>867.96</c:v>
                </c:pt>
                <c:pt idx="1117">
                  <c:v>867.96</c:v>
                </c:pt>
                <c:pt idx="1118">
                  <c:v>867.86</c:v>
                </c:pt>
                <c:pt idx="1119">
                  <c:v>867.89</c:v>
                </c:pt>
                <c:pt idx="1120">
                  <c:v>867.95</c:v>
                </c:pt>
                <c:pt idx="1121">
                  <c:v>867.95</c:v>
                </c:pt>
                <c:pt idx="1122">
                  <c:v>867.97</c:v>
                </c:pt>
                <c:pt idx="1123">
                  <c:v>867.97</c:v>
                </c:pt>
                <c:pt idx="1124">
                  <c:v>867.9</c:v>
                </c:pt>
                <c:pt idx="1125">
                  <c:v>868.01</c:v>
                </c:pt>
                <c:pt idx="1126">
                  <c:v>867.98</c:v>
                </c:pt>
                <c:pt idx="1127">
                  <c:v>867.94</c:v>
                </c:pt>
                <c:pt idx="1128">
                  <c:v>867.96</c:v>
                </c:pt>
                <c:pt idx="1129">
                  <c:v>867.99</c:v>
                </c:pt>
                <c:pt idx="1130">
                  <c:v>867.95</c:v>
                </c:pt>
                <c:pt idx="1131">
                  <c:v>868.06</c:v>
                </c:pt>
                <c:pt idx="1132">
                  <c:v>868.05</c:v>
                </c:pt>
                <c:pt idx="1133">
                  <c:v>868.02</c:v>
                </c:pt>
                <c:pt idx="1134">
                  <c:v>868.04</c:v>
                </c:pt>
                <c:pt idx="1135">
                  <c:v>868.1</c:v>
                </c:pt>
                <c:pt idx="1136">
                  <c:v>868.03</c:v>
                </c:pt>
                <c:pt idx="1137">
                  <c:v>868.05</c:v>
                </c:pt>
                <c:pt idx="1138">
                  <c:v>868.03</c:v>
                </c:pt>
                <c:pt idx="1139">
                  <c:v>868</c:v>
                </c:pt>
                <c:pt idx="1140">
                  <c:v>867.97</c:v>
                </c:pt>
                <c:pt idx="1141">
                  <c:v>867.99</c:v>
                </c:pt>
                <c:pt idx="1142">
                  <c:v>868.05</c:v>
                </c:pt>
                <c:pt idx="1143">
                  <c:v>868.05</c:v>
                </c:pt>
                <c:pt idx="1144">
                  <c:v>867.99</c:v>
                </c:pt>
                <c:pt idx="1145">
                  <c:v>867.91</c:v>
                </c:pt>
                <c:pt idx="1146">
                  <c:v>867.95</c:v>
                </c:pt>
                <c:pt idx="1147">
                  <c:v>868.06</c:v>
                </c:pt>
                <c:pt idx="1148">
                  <c:v>868.02</c:v>
                </c:pt>
                <c:pt idx="1149">
                  <c:v>868.03</c:v>
                </c:pt>
                <c:pt idx="1150">
                  <c:v>868.12</c:v>
                </c:pt>
                <c:pt idx="1151">
                  <c:v>868.03</c:v>
                </c:pt>
                <c:pt idx="1152">
                  <c:v>868</c:v>
                </c:pt>
                <c:pt idx="1153">
                  <c:v>868.04</c:v>
                </c:pt>
                <c:pt idx="1154">
                  <c:v>868.03</c:v>
                </c:pt>
                <c:pt idx="1155">
                  <c:v>868.03</c:v>
                </c:pt>
                <c:pt idx="1156">
                  <c:v>868.02</c:v>
                </c:pt>
                <c:pt idx="1157">
                  <c:v>868.03</c:v>
                </c:pt>
                <c:pt idx="1158">
                  <c:v>867.98</c:v>
                </c:pt>
                <c:pt idx="1159">
                  <c:v>868.04</c:v>
                </c:pt>
                <c:pt idx="1160">
                  <c:v>868.08</c:v>
                </c:pt>
                <c:pt idx="1161">
                  <c:v>868.06</c:v>
                </c:pt>
                <c:pt idx="1162">
                  <c:v>867.95</c:v>
                </c:pt>
                <c:pt idx="1163">
                  <c:v>868</c:v>
                </c:pt>
                <c:pt idx="1164">
                  <c:v>867.97</c:v>
                </c:pt>
                <c:pt idx="1165">
                  <c:v>867.99</c:v>
                </c:pt>
                <c:pt idx="1166">
                  <c:v>868.1</c:v>
                </c:pt>
                <c:pt idx="1167">
                  <c:v>867.98</c:v>
                </c:pt>
                <c:pt idx="1168">
                  <c:v>868.02</c:v>
                </c:pt>
                <c:pt idx="1169">
                  <c:v>868.01</c:v>
                </c:pt>
                <c:pt idx="1170">
                  <c:v>867.99</c:v>
                </c:pt>
                <c:pt idx="1171">
                  <c:v>868.07</c:v>
                </c:pt>
                <c:pt idx="1172">
                  <c:v>868.12</c:v>
                </c:pt>
                <c:pt idx="1173">
                  <c:v>868.04</c:v>
                </c:pt>
                <c:pt idx="1174">
                  <c:v>868.07</c:v>
                </c:pt>
                <c:pt idx="1175">
                  <c:v>868.13</c:v>
                </c:pt>
                <c:pt idx="1176">
                  <c:v>868.11</c:v>
                </c:pt>
                <c:pt idx="1177">
                  <c:v>868.01</c:v>
                </c:pt>
                <c:pt idx="1178">
                  <c:v>868</c:v>
                </c:pt>
                <c:pt idx="1179">
                  <c:v>867.95</c:v>
                </c:pt>
                <c:pt idx="1180">
                  <c:v>867.93</c:v>
                </c:pt>
                <c:pt idx="1181">
                  <c:v>867.99</c:v>
                </c:pt>
                <c:pt idx="1182">
                  <c:v>868.03</c:v>
                </c:pt>
                <c:pt idx="1183">
                  <c:v>867.97</c:v>
                </c:pt>
                <c:pt idx="1184">
                  <c:v>868</c:v>
                </c:pt>
                <c:pt idx="1185">
                  <c:v>868</c:v>
                </c:pt>
                <c:pt idx="1186">
                  <c:v>868.01</c:v>
                </c:pt>
                <c:pt idx="1187">
                  <c:v>868.04</c:v>
                </c:pt>
                <c:pt idx="1188">
                  <c:v>868.14</c:v>
                </c:pt>
                <c:pt idx="1189">
                  <c:v>868.12</c:v>
                </c:pt>
                <c:pt idx="1190">
                  <c:v>868.02</c:v>
                </c:pt>
                <c:pt idx="1191">
                  <c:v>868.11</c:v>
                </c:pt>
                <c:pt idx="1192">
                  <c:v>868.05</c:v>
                </c:pt>
                <c:pt idx="1193">
                  <c:v>868.07</c:v>
                </c:pt>
                <c:pt idx="1194">
                  <c:v>868.05</c:v>
                </c:pt>
                <c:pt idx="1195">
                  <c:v>868.08</c:v>
                </c:pt>
                <c:pt idx="1196">
                  <c:v>868.07</c:v>
                </c:pt>
                <c:pt idx="1197">
                  <c:v>868.03</c:v>
                </c:pt>
                <c:pt idx="1198">
                  <c:v>868.02</c:v>
                </c:pt>
                <c:pt idx="1199">
                  <c:v>868.02</c:v>
                </c:pt>
                <c:pt idx="1200">
                  <c:v>867.95</c:v>
                </c:pt>
                <c:pt idx="1201">
                  <c:v>867.92</c:v>
                </c:pt>
                <c:pt idx="1202">
                  <c:v>868.03</c:v>
                </c:pt>
                <c:pt idx="1203">
                  <c:v>867.9</c:v>
                </c:pt>
                <c:pt idx="1204">
                  <c:v>867.9</c:v>
                </c:pt>
                <c:pt idx="1205">
                  <c:v>867.94</c:v>
                </c:pt>
                <c:pt idx="1206">
                  <c:v>867.91</c:v>
                </c:pt>
                <c:pt idx="1207">
                  <c:v>867.92</c:v>
                </c:pt>
                <c:pt idx="1208">
                  <c:v>867.97</c:v>
                </c:pt>
                <c:pt idx="1209">
                  <c:v>867.94</c:v>
                </c:pt>
                <c:pt idx="1210">
                  <c:v>867.96</c:v>
                </c:pt>
                <c:pt idx="1211">
                  <c:v>868.01</c:v>
                </c:pt>
                <c:pt idx="1212">
                  <c:v>868</c:v>
                </c:pt>
                <c:pt idx="1213">
                  <c:v>868.01</c:v>
                </c:pt>
                <c:pt idx="1214">
                  <c:v>868.05</c:v>
                </c:pt>
                <c:pt idx="1215">
                  <c:v>868.02</c:v>
                </c:pt>
                <c:pt idx="1216">
                  <c:v>867.94</c:v>
                </c:pt>
                <c:pt idx="1217">
                  <c:v>868.01</c:v>
                </c:pt>
                <c:pt idx="1218">
                  <c:v>867.96</c:v>
                </c:pt>
                <c:pt idx="1219">
                  <c:v>867.97</c:v>
                </c:pt>
                <c:pt idx="1220">
                  <c:v>868.03</c:v>
                </c:pt>
                <c:pt idx="1221">
                  <c:v>868.01</c:v>
                </c:pt>
                <c:pt idx="1222">
                  <c:v>867.94</c:v>
                </c:pt>
                <c:pt idx="1223">
                  <c:v>867.98</c:v>
                </c:pt>
                <c:pt idx="1224">
                  <c:v>867.95</c:v>
                </c:pt>
                <c:pt idx="1225">
                  <c:v>867.98</c:v>
                </c:pt>
                <c:pt idx="1226">
                  <c:v>867.91</c:v>
                </c:pt>
                <c:pt idx="1227">
                  <c:v>867.96</c:v>
                </c:pt>
                <c:pt idx="1228">
                  <c:v>867.89</c:v>
                </c:pt>
                <c:pt idx="1229">
                  <c:v>867.86</c:v>
                </c:pt>
                <c:pt idx="1230">
                  <c:v>867.79</c:v>
                </c:pt>
                <c:pt idx="1231">
                  <c:v>867.75</c:v>
                </c:pt>
                <c:pt idx="1232">
                  <c:v>867.84</c:v>
                </c:pt>
                <c:pt idx="1233">
                  <c:v>867.91</c:v>
                </c:pt>
                <c:pt idx="1234">
                  <c:v>867.82</c:v>
                </c:pt>
                <c:pt idx="1235">
                  <c:v>867.83</c:v>
                </c:pt>
                <c:pt idx="1236">
                  <c:v>867.81</c:v>
                </c:pt>
                <c:pt idx="1237">
                  <c:v>867.8</c:v>
                </c:pt>
                <c:pt idx="1238">
                  <c:v>867.9</c:v>
                </c:pt>
                <c:pt idx="1239">
                  <c:v>867.88</c:v>
                </c:pt>
                <c:pt idx="1240">
                  <c:v>867.85</c:v>
                </c:pt>
                <c:pt idx="1241">
                  <c:v>867.98</c:v>
                </c:pt>
                <c:pt idx="1242">
                  <c:v>867.97</c:v>
                </c:pt>
                <c:pt idx="1243">
                  <c:v>867.88</c:v>
                </c:pt>
                <c:pt idx="1244">
                  <c:v>867.96</c:v>
                </c:pt>
                <c:pt idx="1245">
                  <c:v>867.85</c:v>
                </c:pt>
                <c:pt idx="1246">
                  <c:v>867.8</c:v>
                </c:pt>
                <c:pt idx="1247">
                  <c:v>867.82</c:v>
                </c:pt>
                <c:pt idx="1248">
                  <c:v>867.92</c:v>
                </c:pt>
                <c:pt idx="1249">
                  <c:v>867.8</c:v>
                </c:pt>
                <c:pt idx="1250">
                  <c:v>867.85</c:v>
                </c:pt>
                <c:pt idx="1251">
                  <c:v>867.81</c:v>
                </c:pt>
                <c:pt idx="1252">
                  <c:v>867.88</c:v>
                </c:pt>
                <c:pt idx="1253">
                  <c:v>867.85</c:v>
                </c:pt>
                <c:pt idx="1254">
                  <c:v>867.83</c:v>
                </c:pt>
                <c:pt idx="1255">
                  <c:v>867.83</c:v>
                </c:pt>
                <c:pt idx="1256">
                  <c:v>867.93</c:v>
                </c:pt>
                <c:pt idx="1257">
                  <c:v>867.97</c:v>
                </c:pt>
                <c:pt idx="1258">
                  <c:v>867.79</c:v>
                </c:pt>
                <c:pt idx="1259">
                  <c:v>867.94</c:v>
                </c:pt>
                <c:pt idx="1260">
                  <c:v>867.81</c:v>
                </c:pt>
                <c:pt idx="1261">
                  <c:v>867.79</c:v>
                </c:pt>
                <c:pt idx="1262">
                  <c:v>867.82</c:v>
                </c:pt>
                <c:pt idx="1263">
                  <c:v>867.82</c:v>
                </c:pt>
                <c:pt idx="1264">
                  <c:v>867.79</c:v>
                </c:pt>
                <c:pt idx="1265">
                  <c:v>867.78</c:v>
                </c:pt>
                <c:pt idx="1266">
                  <c:v>867.82</c:v>
                </c:pt>
                <c:pt idx="1267">
                  <c:v>867.71</c:v>
                </c:pt>
                <c:pt idx="1268">
                  <c:v>867.78</c:v>
                </c:pt>
                <c:pt idx="1269">
                  <c:v>867.79</c:v>
                </c:pt>
                <c:pt idx="1270">
                  <c:v>867.8</c:v>
                </c:pt>
                <c:pt idx="1271">
                  <c:v>867.83</c:v>
                </c:pt>
                <c:pt idx="1272">
                  <c:v>867.8</c:v>
                </c:pt>
                <c:pt idx="1273">
                  <c:v>867.72</c:v>
                </c:pt>
                <c:pt idx="1274">
                  <c:v>867.7</c:v>
                </c:pt>
                <c:pt idx="1275">
                  <c:v>867.71</c:v>
                </c:pt>
                <c:pt idx="1276">
                  <c:v>867.75</c:v>
                </c:pt>
                <c:pt idx="1277">
                  <c:v>867.8</c:v>
                </c:pt>
                <c:pt idx="1278">
                  <c:v>867.81</c:v>
                </c:pt>
                <c:pt idx="1279">
                  <c:v>867.74</c:v>
                </c:pt>
                <c:pt idx="1280">
                  <c:v>867.82</c:v>
                </c:pt>
                <c:pt idx="1281">
                  <c:v>867.73</c:v>
                </c:pt>
                <c:pt idx="1282">
                  <c:v>867.73</c:v>
                </c:pt>
                <c:pt idx="1283">
                  <c:v>867.74</c:v>
                </c:pt>
                <c:pt idx="1284">
                  <c:v>867.72</c:v>
                </c:pt>
                <c:pt idx="1285">
                  <c:v>867.7</c:v>
                </c:pt>
                <c:pt idx="1286">
                  <c:v>867.68</c:v>
                </c:pt>
                <c:pt idx="1287">
                  <c:v>867.69</c:v>
                </c:pt>
                <c:pt idx="1288">
                  <c:v>867.77</c:v>
                </c:pt>
                <c:pt idx="1289">
                  <c:v>867.7</c:v>
                </c:pt>
                <c:pt idx="1290">
                  <c:v>867.65</c:v>
                </c:pt>
                <c:pt idx="1291">
                  <c:v>867.63</c:v>
                </c:pt>
                <c:pt idx="1292">
                  <c:v>867.6</c:v>
                </c:pt>
                <c:pt idx="1293">
                  <c:v>867.62</c:v>
                </c:pt>
                <c:pt idx="1294">
                  <c:v>867.63</c:v>
                </c:pt>
                <c:pt idx="1295">
                  <c:v>867.71</c:v>
                </c:pt>
                <c:pt idx="1296">
                  <c:v>867.69</c:v>
                </c:pt>
                <c:pt idx="1297">
                  <c:v>867.62</c:v>
                </c:pt>
                <c:pt idx="1298">
                  <c:v>867.61</c:v>
                </c:pt>
                <c:pt idx="1299">
                  <c:v>867.65</c:v>
                </c:pt>
                <c:pt idx="1300">
                  <c:v>867.62</c:v>
                </c:pt>
                <c:pt idx="1301">
                  <c:v>867.64</c:v>
                </c:pt>
                <c:pt idx="1302">
                  <c:v>867.64</c:v>
                </c:pt>
                <c:pt idx="1303">
                  <c:v>867.72</c:v>
                </c:pt>
                <c:pt idx="1304">
                  <c:v>867.8</c:v>
                </c:pt>
                <c:pt idx="1305">
                  <c:v>867.8</c:v>
                </c:pt>
                <c:pt idx="1306">
                  <c:v>867.79</c:v>
                </c:pt>
                <c:pt idx="1307">
                  <c:v>867.79</c:v>
                </c:pt>
                <c:pt idx="1308">
                  <c:v>867.81</c:v>
                </c:pt>
                <c:pt idx="1309">
                  <c:v>867.75</c:v>
                </c:pt>
                <c:pt idx="1310">
                  <c:v>867.73</c:v>
                </c:pt>
                <c:pt idx="1311">
                  <c:v>867.82</c:v>
                </c:pt>
                <c:pt idx="1312">
                  <c:v>867.85</c:v>
                </c:pt>
                <c:pt idx="1313">
                  <c:v>867.83</c:v>
                </c:pt>
                <c:pt idx="1314">
                  <c:v>867.77</c:v>
                </c:pt>
                <c:pt idx="1315">
                  <c:v>867.72</c:v>
                </c:pt>
                <c:pt idx="1316">
                  <c:v>867.73</c:v>
                </c:pt>
                <c:pt idx="1317">
                  <c:v>867.7</c:v>
                </c:pt>
                <c:pt idx="1318">
                  <c:v>867.73</c:v>
                </c:pt>
                <c:pt idx="1319">
                  <c:v>867.72</c:v>
                </c:pt>
                <c:pt idx="1320">
                  <c:v>867.78</c:v>
                </c:pt>
                <c:pt idx="1321">
                  <c:v>867.76</c:v>
                </c:pt>
                <c:pt idx="1322">
                  <c:v>867.73</c:v>
                </c:pt>
                <c:pt idx="1323">
                  <c:v>867.74</c:v>
                </c:pt>
                <c:pt idx="1324">
                  <c:v>867.76</c:v>
                </c:pt>
                <c:pt idx="1325">
                  <c:v>867.72</c:v>
                </c:pt>
                <c:pt idx="1326">
                  <c:v>867.74</c:v>
                </c:pt>
                <c:pt idx="1327">
                  <c:v>867.68</c:v>
                </c:pt>
                <c:pt idx="1328">
                  <c:v>867.72</c:v>
                </c:pt>
                <c:pt idx="1329">
                  <c:v>867.74</c:v>
                </c:pt>
                <c:pt idx="1330">
                  <c:v>867.7</c:v>
                </c:pt>
                <c:pt idx="1331">
                  <c:v>867.72</c:v>
                </c:pt>
                <c:pt idx="1332">
                  <c:v>867.75</c:v>
                </c:pt>
                <c:pt idx="1333">
                  <c:v>867.72</c:v>
                </c:pt>
                <c:pt idx="1334">
                  <c:v>867.67</c:v>
                </c:pt>
                <c:pt idx="1335">
                  <c:v>867.68</c:v>
                </c:pt>
                <c:pt idx="1336">
                  <c:v>867.69</c:v>
                </c:pt>
                <c:pt idx="1337">
                  <c:v>867.68</c:v>
                </c:pt>
                <c:pt idx="1338">
                  <c:v>867.67</c:v>
                </c:pt>
                <c:pt idx="1339">
                  <c:v>867.66</c:v>
                </c:pt>
                <c:pt idx="1340">
                  <c:v>867.63</c:v>
                </c:pt>
                <c:pt idx="1341">
                  <c:v>867.67</c:v>
                </c:pt>
                <c:pt idx="1342">
                  <c:v>867.69</c:v>
                </c:pt>
                <c:pt idx="1343">
                  <c:v>867.74</c:v>
                </c:pt>
                <c:pt idx="1344">
                  <c:v>867.83</c:v>
                </c:pt>
                <c:pt idx="1345">
                  <c:v>867.8</c:v>
                </c:pt>
                <c:pt idx="1346">
                  <c:v>867.71</c:v>
                </c:pt>
                <c:pt idx="1347">
                  <c:v>867.77</c:v>
                </c:pt>
                <c:pt idx="1348">
                  <c:v>867.74</c:v>
                </c:pt>
                <c:pt idx="1349">
                  <c:v>867.75</c:v>
                </c:pt>
                <c:pt idx="1350">
                  <c:v>867.68</c:v>
                </c:pt>
                <c:pt idx="1351">
                  <c:v>867.73</c:v>
                </c:pt>
                <c:pt idx="1352">
                  <c:v>867.73</c:v>
                </c:pt>
                <c:pt idx="1353">
                  <c:v>867.72</c:v>
                </c:pt>
                <c:pt idx="1354">
                  <c:v>867.72</c:v>
                </c:pt>
                <c:pt idx="1355">
                  <c:v>867.72</c:v>
                </c:pt>
                <c:pt idx="1356">
                  <c:v>867.73</c:v>
                </c:pt>
                <c:pt idx="1357">
                  <c:v>867.76</c:v>
                </c:pt>
                <c:pt idx="1358">
                  <c:v>867.65</c:v>
                </c:pt>
                <c:pt idx="1359">
                  <c:v>867.7</c:v>
                </c:pt>
                <c:pt idx="1360">
                  <c:v>867.68</c:v>
                </c:pt>
                <c:pt idx="1361">
                  <c:v>867.68</c:v>
                </c:pt>
                <c:pt idx="1362">
                  <c:v>867.68</c:v>
                </c:pt>
                <c:pt idx="1363">
                  <c:v>867.66</c:v>
                </c:pt>
                <c:pt idx="1364">
                  <c:v>867.62</c:v>
                </c:pt>
                <c:pt idx="1365">
                  <c:v>867.71</c:v>
                </c:pt>
                <c:pt idx="1366">
                  <c:v>867.66</c:v>
                </c:pt>
                <c:pt idx="1367">
                  <c:v>867.66</c:v>
                </c:pt>
                <c:pt idx="1368">
                  <c:v>867.68</c:v>
                </c:pt>
                <c:pt idx="1369">
                  <c:v>867.66</c:v>
                </c:pt>
                <c:pt idx="1370">
                  <c:v>867.66</c:v>
                </c:pt>
                <c:pt idx="1371">
                  <c:v>867.72</c:v>
                </c:pt>
                <c:pt idx="1372">
                  <c:v>867.72</c:v>
                </c:pt>
                <c:pt idx="1373">
                  <c:v>867.72</c:v>
                </c:pt>
                <c:pt idx="1374">
                  <c:v>867.7</c:v>
                </c:pt>
                <c:pt idx="1375">
                  <c:v>867.72</c:v>
                </c:pt>
                <c:pt idx="1376">
                  <c:v>867.67</c:v>
                </c:pt>
                <c:pt idx="1377">
                  <c:v>867.72</c:v>
                </c:pt>
                <c:pt idx="1378">
                  <c:v>867.67</c:v>
                </c:pt>
                <c:pt idx="1379">
                  <c:v>867.66</c:v>
                </c:pt>
                <c:pt idx="1380">
                  <c:v>867.69</c:v>
                </c:pt>
                <c:pt idx="1381">
                  <c:v>867.61</c:v>
                </c:pt>
                <c:pt idx="1382">
                  <c:v>867.61</c:v>
                </c:pt>
                <c:pt idx="1383">
                  <c:v>867.65</c:v>
                </c:pt>
                <c:pt idx="1384">
                  <c:v>867.64</c:v>
                </c:pt>
                <c:pt idx="1385">
                  <c:v>867.62</c:v>
                </c:pt>
                <c:pt idx="1386">
                  <c:v>867.64</c:v>
                </c:pt>
                <c:pt idx="1387">
                  <c:v>867.6</c:v>
                </c:pt>
                <c:pt idx="1388">
                  <c:v>867.64</c:v>
                </c:pt>
                <c:pt idx="1389">
                  <c:v>867.61</c:v>
                </c:pt>
                <c:pt idx="1390">
                  <c:v>867.7</c:v>
                </c:pt>
                <c:pt idx="1391">
                  <c:v>867.66</c:v>
                </c:pt>
                <c:pt idx="1392">
                  <c:v>867.63</c:v>
                </c:pt>
                <c:pt idx="1393">
                  <c:v>867.62</c:v>
                </c:pt>
                <c:pt idx="1394">
                  <c:v>867.66</c:v>
                </c:pt>
                <c:pt idx="1395">
                  <c:v>867.67</c:v>
                </c:pt>
                <c:pt idx="1396">
                  <c:v>867.64</c:v>
                </c:pt>
                <c:pt idx="1397">
                  <c:v>867.61</c:v>
                </c:pt>
                <c:pt idx="1398">
                  <c:v>867.61</c:v>
                </c:pt>
                <c:pt idx="1399">
                  <c:v>867.66</c:v>
                </c:pt>
                <c:pt idx="1400">
                  <c:v>867.57</c:v>
                </c:pt>
                <c:pt idx="1401">
                  <c:v>867.59</c:v>
                </c:pt>
                <c:pt idx="1402">
                  <c:v>867.57</c:v>
                </c:pt>
                <c:pt idx="1403">
                  <c:v>867.54</c:v>
                </c:pt>
                <c:pt idx="1404">
                  <c:v>867.55</c:v>
                </c:pt>
                <c:pt idx="1405">
                  <c:v>867.55</c:v>
                </c:pt>
                <c:pt idx="1406">
                  <c:v>867.54</c:v>
                </c:pt>
                <c:pt idx="1407">
                  <c:v>867.57</c:v>
                </c:pt>
                <c:pt idx="1408">
                  <c:v>867.55</c:v>
                </c:pt>
                <c:pt idx="1409">
                  <c:v>867.56</c:v>
                </c:pt>
                <c:pt idx="1410">
                  <c:v>867.6</c:v>
                </c:pt>
                <c:pt idx="1411">
                  <c:v>867.6</c:v>
                </c:pt>
                <c:pt idx="1412">
                  <c:v>867.58</c:v>
                </c:pt>
                <c:pt idx="1413">
                  <c:v>867.64</c:v>
                </c:pt>
                <c:pt idx="1414">
                  <c:v>867.66</c:v>
                </c:pt>
                <c:pt idx="1415">
                  <c:v>867.59</c:v>
                </c:pt>
                <c:pt idx="1416">
                  <c:v>867.68</c:v>
                </c:pt>
                <c:pt idx="1417">
                  <c:v>867.63</c:v>
                </c:pt>
                <c:pt idx="1418">
                  <c:v>867.59</c:v>
                </c:pt>
                <c:pt idx="1419">
                  <c:v>867.57</c:v>
                </c:pt>
                <c:pt idx="1420">
                  <c:v>867.54</c:v>
                </c:pt>
                <c:pt idx="1421">
                  <c:v>867.52</c:v>
                </c:pt>
                <c:pt idx="1422">
                  <c:v>867.53</c:v>
                </c:pt>
                <c:pt idx="1423">
                  <c:v>867.55</c:v>
                </c:pt>
                <c:pt idx="1424">
                  <c:v>867.54</c:v>
                </c:pt>
                <c:pt idx="1425">
                  <c:v>867.55</c:v>
                </c:pt>
                <c:pt idx="1426">
                  <c:v>867.5</c:v>
                </c:pt>
                <c:pt idx="1427">
                  <c:v>867.5</c:v>
                </c:pt>
                <c:pt idx="1428">
                  <c:v>867.53</c:v>
                </c:pt>
                <c:pt idx="1429">
                  <c:v>867.56</c:v>
                </c:pt>
                <c:pt idx="1430">
                  <c:v>867.55</c:v>
                </c:pt>
                <c:pt idx="1431">
                  <c:v>867.59</c:v>
                </c:pt>
                <c:pt idx="1432">
                  <c:v>867.6</c:v>
                </c:pt>
                <c:pt idx="1433">
                  <c:v>867.54</c:v>
                </c:pt>
                <c:pt idx="1434">
                  <c:v>867.62</c:v>
                </c:pt>
                <c:pt idx="1435">
                  <c:v>867.53</c:v>
                </c:pt>
                <c:pt idx="1436">
                  <c:v>867.53</c:v>
                </c:pt>
                <c:pt idx="1437">
                  <c:v>867.55</c:v>
                </c:pt>
                <c:pt idx="1438">
                  <c:v>867.53</c:v>
                </c:pt>
                <c:pt idx="1439">
                  <c:v>867.5</c:v>
                </c:pt>
                <c:pt idx="1440">
                  <c:v>867.59</c:v>
                </c:pt>
                <c:pt idx="1441">
                  <c:v>867.58</c:v>
                </c:pt>
                <c:pt idx="1442">
                  <c:v>867.54</c:v>
                </c:pt>
                <c:pt idx="1443">
                  <c:v>867.55</c:v>
                </c:pt>
                <c:pt idx="1444">
                  <c:v>867.6</c:v>
                </c:pt>
                <c:pt idx="1445">
                  <c:v>867.61</c:v>
                </c:pt>
                <c:pt idx="1446">
                  <c:v>867.63</c:v>
                </c:pt>
                <c:pt idx="1447">
                  <c:v>867.61</c:v>
                </c:pt>
                <c:pt idx="1448">
                  <c:v>867.61</c:v>
                </c:pt>
                <c:pt idx="1449">
                  <c:v>867.64</c:v>
                </c:pt>
                <c:pt idx="1450">
                  <c:v>867.64</c:v>
                </c:pt>
                <c:pt idx="1451">
                  <c:v>867.6</c:v>
                </c:pt>
                <c:pt idx="1452">
                  <c:v>867.57</c:v>
                </c:pt>
                <c:pt idx="1453">
                  <c:v>867.52</c:v>
                </c:pt>
                <c:pt idx="1454">
                  <c:v>867.54</c:v>
                </c:pt>
                <c:pt idx="1455">
                  <c:v>867.61</c:v>
                </c:pt>
                <c:pt idx="1456">
                  <c:v>867.6</c:v>
                </c:pt>
                <c:pt idx="1457">
                  <c:v>867.63</c:v>
                </c:pt>
                <c:pt idx="1458">
                  <c:v>867.57</c:v>
                </c:pt>
                <c:pt idx="1459">
                  <c:v>867.63</c:v>
                </c:pt>
                <c:pt idx="1460">
                  <c:v>867.61</c:v>
                </c:pt>
                <c:pt idx="1461">
                  <c:v>867.6</c:v>
                </c:pt>
                <c:pt idx="1462">
                  <c:v>867.64</c:v>
                </c:pt>
                <c:pt idx="1463">
                  <c:v>867.63</c:v>
                </c:pt>
                <c:pt idx="1464">
                  <c:v>867.68</c:v>
                </c:pt>
                <c:pt idx="1465">
                  <c:v>867.67</c:v>
                </c:pt>
                <c:pt idx="1466">
                  <c:v>867.72</c:v>
                </c:pt>
                <c:pt idx="1467">
                  <c:v>867.73</c:v>
                </c:pt>
                <c:pt idx="1468">
                  <c:v>867.67</c:v>
                </c:pt>
                <c:pt idx="1469">
                  <c:v>867.68</c:v>
                </c:pt>
                <c:pt idx="1470">
                  <c:v>867.73</c:v>
                </c:pt>
                <c:pt idx="1471">
                  <c:v>867.71</c:v>
                </c:pt>
                <c:pt idx="1472">
                  <c:v>867.69</c:v>
                </c:pt>
                <c:pt idx="1473">
                  <c:v>867.64</c:v>
                </c:pt>
                <c:pt idx="1474">
                  <c:v>867.67</c:v>
                </c:pt>
                <c:pt idx="1475">
                  <c:v>867.65</c:v>
                </c:pt>
                <c:pt idx="1476">
                  <c:v>867.71</c:v>
                </c:pt>
                <c:pt idx="1477">
                  <c:v>867.63</c:v>
                </c:pt>
                <c:pt idx="1478">
                  <c:v>867.6</c:v>
                </c:pt>
                <c:pt idx="1479">
                  <c:v>867.62</c:v>
                </c:pt>
                <c:pt idx="1480">
                  <c:v>867.62</c:v>
                </c:pt>
                <c:pt idx="1481">
                  <c:v>867.58</c:v>
                </c:pt>
                <c:pt idx="1482">
                  <c:v>867.69</c:v>
                </c:pt>
                <c:pt idx="1483">
                  <c:v>867.63</c:v>
                </c:pt>
                <c:pt idx="1484">
                  <c:v>867.59</c:v>
                </c:pt>
                <c:pt idx="1485">
                  <c:v>867.62</c:v>
                </c:pt>
                <c:pt idx="1486">
                  <c:v>867.6</c:v>
                </c:pt>
                <c:pt idx="1487">
                  <c:v>867.68</c:v>
                </c:pt>
                <c:pt idx="1488">
                  <c:v>867.59</c:v>
                </c:pt>
                <c:pt idx="1489">
                  <c:v>867.61</c:v>
                </c:pt>
                <c:pt idx="1490">
                  <c:v>867.62</c:v>
                </c:pt>
                <c:pt idx="1491">
                  <c:v>867.66</c:v>
                </c:pt>
                <c:pt idx="1492">
                  <c:v>867.62</c:v>
                </c:pt>
                <c:pt idx="1493">
                  <c:v>867.57</c:v>
                </c:pt>
                <c:pt idx="1494">
                  <c:v>867.6</c:v>
                </c:pt>
                <c:pt idx="1495">
                  <c:v>867.54</c:v>
                </c:pt>
                <c:pt idx="1496">
                  <c:v>867.53</c:v>
                </c:pt>
                <c:pt idx="1497">
                  <c:v>867.6</c:v>
                </c:pt>
                <c:pt idx="1498">
                  <c:v>867.62</c:v>
                </c:pt>
                <c:pt idx="1499">
                  <c:v>867.58</c:v>
                </c:pt>
                <c:pt idx="1500">
                  <c:v>867.56</c:v>
                </c:pt>
                <c:pt idx="1501">
                  <c:v>867.54</c:v>
                </c:pt>
                <c:pt idx="1502">
                  <c:v>867.57</c:v>
                </c:pt>
                <c:pt idx="1503">
                  <c:v>867.57</c:v>
                </c:pt>
                <c:pt idx="1504">
                  <c:v>867.54</c:v>
                </c:pt>
                <c:pt idx="1505">
                  <c:v>867.47</c:v>
                </c:pt>
                <c:pt idx="1506">
                  <c:v>867.51</c:v>
                </c:pt>
                <c:pt idx="1507">
                  <c:v>867.53</c:v>
                </c:pt>
                <c:pt idx="1508">
                  <c:v>867.5</c:v>
                </c:pt>
                <c:pt idx="1509">
                  <c:v>867.5</c:v>
                </c:pt>
                <c:pt idx="1510">
                  <c:v>867.44</c:v>
                </c:pt>
                <c:pt idx="1511">
                  <c:v>867.45</c:v>
                </c:pt>
                <c:pt idx="1512">
                  <c:v>867.51</c:v>
                </c:pt>
                <c:pt idx="1513">
                  <c:v>867.5</c:v>
                </c:pt>
                <c:pt idx="1514">
                  <c:v>867.47</c:v>
                </c:pt>
                <c:pt idx="1515">
                  <c:v>867.5</c:v>
                </c:pt>
                <c:pt idx="1516">
                  <c:v>867.48</c:v>
                </c:pt>
                <c:pt idx="1517">
                  <c:v>867.51</c:v>
                </c:pt>
                <c:pt idx="1518">
                  <c:v>867.49</c:v>
                </c:pt>
                <c:pt idx="1519">
                  <c:v>867.44</c:v>
                </c:pt>
                <c:pt idx="1520">
                  <c:v>867.46</c:v>
                </c:pt>
                <c:pt idx="1521">
                  <c:v>867.48</c:v>
                </c:pt>
                <c:pt idx="1522">
                  <c:v>867.5</c:v>
                </c:pt>
                <c:pt idx="1523">
                  <c:v>867.61</c:v>
                </c:pt>
                <c:pt idx="1524">
                  <c:v>867.61</c:v>
                </c:pt>
                <c:pt idx="1525">
                  <c:v>867.65</c:v>
                </c:pt>
                <c:pt idx="1526">
                  <c:v>867.62</c:v>
                </c:pt>
                <c:pt idx="1527">
                  <c:v>867.58</c:v>
                </c:pt>
                <c:pt idx="1528">
                  <c:v>867.56</c:v>
                </c:pt>
                <c:pt idx="1529">
                  <c:v>867.56</c:v>
                </c:pt>
                <c:pt idx="1530">
                  <c:v>867.63</c:v>
                </c:pt>
                <c:pt idx="1531">
                  <c:v>867.61</c:v>
                </c:pt>
                <c:pt idx="1532">
                  <c:v>867.57</c:v>
                </c:pt>
                <c:pt idx="1533">
                  <c:v>867.57</c:v>
                </c:pt>
                <c:pt idx="1534">
                  <c:v>867.59</c:v>
                </c:pt>
                <c:pt idx="1535">
                  <c:v>867.53</c:v>
                </c:pt>
                <c:pt idx="1536">
                  <c:v>867.52</c:v>
                </c:pt>
                <c:pt idx="1537">
                  <c:v>867.55</c:v>
                </c:pt>
                <c:pt idx="1538">
                  <c:v>867.57</c:v>
                </c:pt>
                <c:pt idx="1539">
                  <c:v>867.6</c:v>
                </c:pt>
                <c:pt idx="1540">
                  <c:v>867.58</c:v>
                </c:pt>
                <c:pt idx="1541">
                  <c:v>867.55</c:v>
                </c:pt>
                <c:pt idx="1542">
                  <c:v>867.53</c:v>
                </c:pt>
                <c:pt idx="1543">
                  <c:v>867.45</c:v>
                </c:pt>
                <c:pt idx="1544">
                  <c:v>867.42</c:v>
                </c:pt>
                <c:pt idx="1545">
                  <c:v>867.46</c:v>
                </c:pt>
                <c:pt idx="1546">
                  <c:v>867.44</c:v>
                </c:pt>
                <c:pt idx="1547">
                  <c:v>867.52</c:v>
                </c:pt>
                <c:pt idx="1548">
                  <c:v>867.51</c:v>
                </c:pt>
                <c:pt idx="1549">
                  <c:v>867.52</c:v>
                </c:pt>
                <c:pt idx="1550">
                  <c:v>867.5</c:v>
                </c:pt>
                <c:pt idx="1551">
                  <c:v>867.51</c:v>
                </c:pt>
                <c:pt idx="1552">
                  <c:v>867.51</c:v>
                </c:pt>
                <c:pt idx="1553">
                  <c:v>867.5</c:v>
                </c:pt>
                <c:pt idx="1554">
                  <c:v>867.5</c:v>
                </c:pt>
                <c:pt idx="1555">
                  <c:v>867.53</c:v>
                </c:pt>
                <c:pt idx="1556">
                  <c:v>867.54</c:v>
                </c:pt>
                <c:pt idx="1557">
                  <c:v>867.53</c:v>
                </c:pt>
                <c:pt idx="1558">
                  <c:v>867.58</c:v>
                </c:pt>
                <c:pt idx="1559">
                  <c:v>867.59</c:v>
                </c:pt>
                <c:pt idx="1560">
                  <c:v>867.54</c:v>
                </c:pt>
                <c:pt idx="1561">
                  <c:v>867.6</c:v>
                </c:pt>
                <c:pt idx="1562">
                  <c:v>867.62</c:v>
                </c:pt>
                <c:pt idx="1563">
                  <c:v>867.59</c:v>
                </c:pt>
                <c:pt idx="1564">
                  <c:v>867.56</c:v>
                </c:pt>
                <c:pt idx="1565">
                  <c:v>867.54</c:v>
                </c:pt>
                <c:pt idx="1566">
                  <c:v>867.52</c:v>
                </c:pt>
                <c:pt idx="1567">
                  <c:v>867.56</c:v>
                </c:pt>
                <c:pt idx="1568">
                  <c:v>867.59</c:v>
                </c:pt>
                <c:pt idx="1569">
                  <c:v>867.56</c:v>
                </c:pt>
                <c:pt idx="1570">
                  <c:v>867.55</c:v>
                </c:pt>
                <c:pt idx="1571">
                  <c:v>867.53</c:v>
                </c:pt>
                <c:pt idx="1572">
                  <c:v>867.54</c:v>
                </c:pt>
                <c:pt idx="1573">
                  <c:v>867.58</c:v>
                </c:pt>
                <c:pt idx="1574">
                  <c:v>867.57</c:v>
                </c:pt>
                <c:pt idx="1575">
                  <c:v>867.53</c:v>
                </c:pt>
                <c:pt idx="1576">
                  <c:v>867.51</c:v>
                </c:pt>
                <c:pt idx="1577">
                  <c:v>867.51</c:v>
                </c:pt>
                <c:pt idx="1578">
                  <c:v>867.52</c:v>
                </c:pt>
                <c:pt idx="1579">
                  <c:v>867.55</c:v>
                </c:pt>
                <c:pt idx="1580">
                  <c:v>867.53</c:v>
                </c:pt>
                <c:pt idx="1581">
                  <c:v>867.55</c:v>
                </c:pt>
                <c:pt idx="1582">
                  <c:v>867.59</c:v>
                </c:pt>
                <c:pt idx="1583">
                  <c:v>867.61</c:v>
                </c:pt>
                <c:pt idx="1584">
                  <c:v>867.56</c:v>
                </c:pt>
                <c:pt idx="1585">
                  <c:v>867.51</c:v>
                </c:pt>
                <c:pt idx="1586">
                  <c:v>867.47</c:v>
                </c:pt>
                <c:pt idx="1587">
                  <c:v>867.54</c:v>
                </c:pt>
                <c:pt idx="1588">
                  <c:v>867.57</c:v>
                </c:pt>
                <c:pt idx="1589">
                  <c:v>867.55</c:v>
                </c:pt>
                <c:pt idx="1590">
                  <c:v>867.51</c:v>
                </c:pt>
                <c:pt idx="1591">
                  <c:v>867.5</c:v>
                </c:pt>
                <c:pt idx="1592">
                  <c:v>867.53</c:v>
                </c:pt>
                <c:pt idx="1593">
                  <c:v>867.51</c:v>
                </c:pt>
                <c:pt idx="1594">
                  <c:v>867.54</c:v>
                </c:pt>
                <c:pt idx="1595">
                  <c:v>867.52</c:v>
                </c:pt>
                <c:pt idx="1596">
                  <c:v>867.51</c:v>
                </c:pt>
                <c:pt idx="1597">
                  <c:v>867.49</c:v>
                </c:pt>
                <c:pt idx="1598">
                  <c:v>867.51</c:v>
                </c:pt>
                <c:pt idx="1599">
                  <c:v>867.53</c:v>
                </c:pt>
                <c:pt idx="1600">
                  <c:v>867.59</c:v>
                </c:pt>
                <c:pt idx="1601">
                  <c:v>867.58</c:v>
                </c:pt>
                <c:pt idx="1602">
                  <c:v>867.56</c:v>
                </c:pt>
                <c:pt idx="1603">
                  <c:v>867.57</c:v>
                </c:pt>
                <c:pt idx="1604">
                  <c:v>867.53</c:v>
                </c:pt>
                <c:pt idx="1605">
                  <c:v>867.55</c:v>
                </c:pt>
                <c:pt idx="1606">
                  <c:v>867.55</c:v>
                </c:pt>
                <c:pt idx="1607">
                  <c:v>867.57</c:v>
                </c:pt>
                <c:pt idx="1608">
                  <c:v>867.6</c:v>
                </c:pt>
                <c:pt idx="1609">
                  <c:v>867.56</c:v>
                </c:pt>
                <c:pt idx="1610">
                  <c:v>867.5</c:v>
                </c:pt>
                <c:pt idx="1611">
                  <c:v>867.49</c:v>
                </c:pt>
                <c:pt idx="1612">
                  <c:v>867.5</c:v>
                </c:pt>
                <c:pt idx="1613">
                  <c:v>867.52</c:v>
                </c:pt>
                <c:pt idx="1614">
                  <c:v>867.5</c:v>
                </c:pt>
                <c:pt idx="1615">
                  <c:v>867.57</c:v>
                </c:pt>
                <c:pt idx="1616">
                  <c:v>867.54</c:v>
                </c:pt>
                <c:pt idx="1617">
                  <c:v>867.49</c:v>
                </c:pt>
                <c:pt idx="1618">
                  <c:v>867.54</c:v>
                </c:pt>
                <c:pt idx="1619">
                  <c:v>867.56</c:v>
                </c:pt>
                <c:pt idx="1620">
                  <c:v>867.52</c:v>
                </c:pt>
                <c:pt idx="1621">
                  <c:v>867.38</c:v>
                </c:pt>
                <c:pt idx="1622">
                  <c:v>867.38</c:v>
                </c:pt>
                <c:pt idx="1623">
                  <c:v>867.5</c:v>
                </c:pt>
                <c:pt idx="1624">
                  <c:v>867.64</c:v>
                </c:pt>
                <c:pt idx="1625">
                  <c:v>867.67</c:v>
                </c:pt>
                <c:pt idx="1626">
                  <c:v>867.75</c:v>
                </c:pt>
                <c:pt idx="1627">
                  <c:v>868.59</c:v>
                </c:pt>
                <c:pt idx="1628">
                  <c:v>868.58</c:v>
                </c:pt>
                <c:pt idx="1629">
                  <c:v>868.56</c:v>
                </c:pt>
                <c:pt idx="1630">
                  <c:v>868.42</c:v>
                </c:pt>
                <c:pt idx="1631">
                  <c:v>868.12</c:v>
                </c:pt>
                <c:pt idx="1632">
                  <c:v>867.91</c:v>
                </c:pt>
                <c:pt idx="1633">
                  <c:v>867.94</c:v>
                </c:pt>
                <c:pt idx="1634">
                  <c:v>867.93</c:v>
                </c:pt>
                <c:pt idx="1635">
                  <c:v>867.93</c:v>
                </c:pt>
                <c:pt idx="1636">
                  <c:v>867.91</c:v>
                </c:pt>
                <c:pt idx="1637">
                  <c:v>867.88</c:v>
                </c:pt>
                <c:pt idx="1638">
                  <c:v>867.87</c:v>
                </c:pt>
                <c:pt idx="1639">
                  <c:v>867.84</c:v>
                </c:pt>
                <c:pt idx="1640">
                  <c:v>867.83</c:v>
                </c:pt>
                <c:pt idx="1641">
                  <c:v>867.8</c:v>
                </c:pt>
                <c:pt idx="1642">
                  <c:v>867.81</c:v>
                </c:pt>
                <c:pt idx="1643">
                  <c:v>867.8</c:v>
                </c:pt>
                <c:pt idx="1644">
                  <c:v>867.81</c:v>
                </c:pt>
                <c:pt idx="1645">
                  <c:v>867.82</c:v>
                </c:pt>
                <c:pt idx="1646">
                  <c:v>867.81</c:v>
                </c:pt>
                <c:pt idx="1647">
                  <c:v>867.83</c:v>
                </c:pt>
                <c:pt idx="1648">
                  <c:v>867.83</c:v>
                </c:pt>
                <c:pt idx="1649">
                  <c:v>867.86</c:v>
                </c:pt>
                <c:pt idx="1650">
                  <c:v>867.85</c:v>
                </c:pt>
                <c:pt idx="1651">
                  <c:v>867.96</c:v>
                </c:pt>
                <c:pt idx="1652">
                  <c:v>868</c:v>
                </c:pt>
                <c:pt idx="1653">
                  <c:v>868.04</c:v>
                </c:pt>
                <c:pt idx="1654">
                  <c:v>868.07</c:v>
                </c:pt>
              </c:numCache>
            </c:numRef>
          </c:yVal>
          <c:smooth val="1"/>
        </c:ser>
        <c:ser>
          <c:idx val="4"/>
          <c:order val="4"/>
          <c:tx>
            <c:v>UNR station </c:v>
          </c:tx>
          <c:spPr>
            <a:ln w="19050" cap="rnd">
              <a:solidFill>
                <a:schemeClr val="accent5"/>
              </a:solidFill>
              <a:round/>
            </a:ln>
            <a:effectLst/>
          </c:spPr>
          <c:marker>
            <c:symbol val="none"/>
          </c:marker>
          <c:xVal>
            <c:numRef>
              <c:f>'C:\Users\Jordanparks\Downloads\[data (3).xls]data (3)'!$C$99:$C$112</c:f>
              <c:numCache>
                <c:formatCode>General</c:formatCode>
                <c:ptCount val="14"/>
                <c:pt idx="0">
                  <c:v>42112.777777777781</c:v>
                </c:pt>
                <c:pt idx="1">
                  <c:v>42112.784722222219</c:v>
                </c:pt>
                <c:pt idx="2">
                  <c:v>42112.791666666664</c:v>
                </c:pt>
                <c:pt idx="3">
                  <c:v>42112.798611111109</c:v>
                </c:pt>
                <c:pt idx="4">
                  <c:v>42112.805555555555</c:v>
                </c:pt>
                <c:pt idx="5">
                  <c:v>42112.8125</c:v>
                </c:pt>
                <c:pt idx="6">
                  <c:v>42112.819444444445</c:v>
                </c:pt>
                <c:pt idx="7">
                  <c:v>42112.826388888891</c:v>
                </c:pt>
                <c:pt idx="8">
                  <c:v>42112.833333333336</c:v>
                </c:pt>
                <c:pt idx="9">
                  <c:v>42112.840277777781</c:v>
                </c:pt>
                <c:pt idx="10">
                  <c:v>42112.847222222219</c:v>
                </c:pt>
                <c:pt idx="11">
                  <c:v>42112.854166666664</c:v>
                </c:pt>
                <c:pt idx="12">
                  <c:v>42112.861111111109</c:v>
                </c:pt>
                <c:pt idx="13">
                  <c:v>42112.868055555555</c:v>
                </c:pt>
              </c:numCache>
            </c:numRef>
          </c:xVal>
          <c:yVal>
            <c:numRef>
              <c:f>'C:\Users\Jordanparks\Downloads\[data (3).xls]data (3)'!$U$99:$U$148</c:f>
              <c:numCache>
                <c:formatCode>General</c:formatCode>
                <c:ptCount val="50"/>
                <c:pt idx="0">
                  <c:v>853.3</c:v>
                </c:pt>
                <c:pt idx="1">
                  <c:v>853.4</c:v>
                </c:pt>
                <c:pt idx="2">
                  <c:v>853.3</c:v>
                </c:pt>
                <c:pt idx="3">
                  <c:v>853.4</c:v>
                </c:pt>
                <c:pt idx="4">
                  <c:v>853.4</c:v>
                </c:pt>
                <c:pt idx="5">
                  <c:v>853.5</c:v>
                </c:pt>
                <c:pt idx="6">
                  <c:v>853.5</c:v>
                </c:pt>
                <c:pt idx="7">
                  <c:v>853.6</c:v>
                </c:pt>
                <c:pt idx="8">
                  <c:v>853.7</c:v>
                </c:pt>
                <c:pt idx="9">
                  <c:v>853.7</c:v>
                </c:pt>
                <c:pt idx="10">
                  <c:v>853.7</c:v>
                </c:pt>
                <c:pt idx="11">
                  <c:v>853.7</c:v>
                </c:pt>
                <c:pt idx="12">
                  <c:v>853.8</c:v>
                </c:pt>
                <c:pt idx="13">
                  <c:v>854</c:v>
                </c:pt>
                <c:pt idx="14">
                  <c:v>854.1</c:v>
                </c:pt>
                <c:pt idx="15">
                  <c:v>854.3</c:v>
                </c:pt>
                <c:pt idx="16">
                  <c:v>854.5</c:v>
                </c:pt>
                <c:pt idx="17">
                  <c:v>854.6</c:v>
                </c:pt>
                <c:pt idx="18">
                  <c:v>854.7</c:v>
                </c:pt>
                <c:pt idx="19">
                  <c:v>854.9</c:v>
                </c:pt>
                <c:pt idx="20">
                  <c:v>855.1</c:v>
                </c:pt>
                <c:pt idx="21">
                  <c:v>855.3</c:v>
                </c:pt>
                <c:pt idx="22">
                  <c:v>855.6</c:v>
                </c:pt>
                <c:pt idx="23">
                  <c:v>855.7</c:v>
                </c:pt>
                <c:pt idx="24">
                  <c:v>855.9</c:v>
                </c:pt>
                <c:pt idx="25">
                  <c:v>856.1</c:v>
                </c:pt>
                <c:pt idx="26">
                  <c:v>856.3</c:v>
                </c:pt>
                <c:pt idx="27">
                  <c:v>856.4</c:v>
                </c:pt>
                <c:pt idx="28">
                  <c:v>856.6</c:v>
                </c:pt>
                <c:pt idx="29">
                  <c:v>856.8</c:v>
                </c:pt>
                <c:pt idx="30">
                  <c:v>857</c:v>
                </c:pt>
                <c:pt idx="31">
                  <c:v>857.1</c:v>
                </c:pt>
                <c:pt idx="32">
                  <c:v>857.2</c:v>
                </c:pt>
                <c:pt idx="33">
                  <c:v>857.3</c:v>
                </c:pt>
                <c:pt idx="34">
                  <c:v>857.5</c:v>
                </c:pt>
                <c:pt idx="35">
                  <c:v>857.6</c:v>
                </c:pt>
                <c:pt idx="36">
                  <c:v>857.7</c:v>
                </c:pt>
                <c:pt idx="37">
                  <c:v>857.9</c:v>
                </c:pt>
                <c:pt idx="38">
                  <c:v>858</c:v>
                </c:pt>
                <c:pt idx="39">
                  <c:v>858.1</c:v>
                </c:pt>
                <c:pt idx="40">
                  <c:v>858.2</c:v>
                </c:pt>
                <c:pt idx="41">
                  <c:v>858.3</c:v>
                </c:pt>
                <c:pt idx="42">
                  <c:v>858.4</c:v>
                </c:pt>
                <c:pt idx="43">
                  <c:v>858.5</c:v>
                </c:pt>
                <c:pt idx="44">
                  <c:v>858.6</c:v>
                </c:pt>
                <c:pt idx="45">
                  <c:v>858.8</c:v>
                </c:pt>
                <c:pt idx="46">
                  <c:v>859</c:v>
                </c:pt>
                <c:pt idx="47">
                  <c:v>859.1</c:v>
                </c:pt>
                <c:pt idx="48">
                  <c:v>859.3</c:v>
                </c:pt>
                <c:pt idx="49">
                  <c:v>859.4</c:v>
                </c:pt>
              </c:numCache>
            </c:numRef>
          </c:yVal>
          <c:smooth val="1"/>
        </c:ser>
        <c:dLbls>
          <c:showLegendKey val="0"/>
          <c:showVal val="0"/>
          <c:showCatName val="0"/>
          <c:showSerName val="0"/>
          <c:showPercent val="0"/>
          <c:showBubbleSize val="0"/>
        </c:dLbls>
        <c:axId val="165026688"/>
        <c:axId val="165027072"/>
      </c:scatterChart>
      <c:scatterChart>
        <c:scatterStyle val="smoothMarker"/>
        <c:varyColors val="0"/>
        <c:ser>
          <c:idx val="2"/>
          <c:order val="2"/>
          <c:tx>
            <c:v>Vcc_mVolts Card 3</c:v>
          </c:tx>
          <c:spPr>
            <a:ln w="19050" cap="rnd">
              <a:solidFill>
                <a:schemeClr val="accent3"/>
              </a:solidFill>
              <a:round/>
            </a:ln>
            <a:effectLst/>
          </c:spPr>
          <c:marker>
            <c:symbol val="none"/>
          </c:marker>
          <c:xVal>
            <c:numRef>
              <c:f>'[Card test 04-18-2015.xlsx]Card_3 Sun'!$C$2:$C$1613</c:f>
              <c:numCache>
                <c:formatCode>m/d\ hh:mm</c:formatCode>
                <c:ptCount val="1612"/>
                <c:pt idx="0">
                  <c:v>42112.781643518516</c:v>
                </c:pt>
                <c:pt idx="1">
                  <c:v>42112.781689814816</c:v>
                </c:pt>
                <c:pt idx="2">
                  <c:v>42112.781747685185</c:v>
                </c:pt>
                <c:pt idx="3">
                  <c:v>42112.781805555554</c:v>
                </c:pt>
                <c:pt idx="4">
                  <c:v>42112.781851851854</c:v>
                </c:pt>
                <c:pt idx="5">
                  <c:v>42112.781909722224</c:v>
                </c:pt>
                <c:pt idx="6">
                  <c:v>42112.781967592593</c:v>
                </c:pt>
                <c:pt idx="7">
                  <c:v>42112.782013888886</c:v>
                </c:pt>
                <c:pt idx="8">
                  <c:v>42112.782071759262</c:v>
                </c:pt>
                <c:pt idx="9">
                  <c:v>42112.782129629632</c:v>
                </c:pt>
                <c:pt idx="10">
                  <c:v>42112.782187500001</c:v>
                </c:pt>
                <c:pt idx="11">
                  <c:v>42112.782233796293</c:v>
                </c:pt>
                <c:pt idx="12">
                  <c:v>42112.78229166667</c:v>
                </c:pt>
                <c:pt idx="13">
                  <c:v>42112.782349537039</c:v>
                </c:pt>
                <c:pt idx="14">
                  <c:v>42112.782395833332</c:v>
                </c:pt>
                <c:pt idx="15">
                  <c:v>42112.782453703701</c:v>
                </c:pt>
                <c:pt idx="16">
                  <c:v>42112.782511574071</c:v>
                </c:pt>
                <c:pt idx="17">
                  <c:v>42112.782557870371</c:v>
                </c:pt>
                <c:pt idx="18">
                  <c:v>42112.78261574074</c:v>
                </c:pt>
                <c:pt idx="19">
                  <c:v>42112.782673611109</c:v>
                </c:pt>
                <c:pt idx="20">
                  <c:v>42112.782719907409</c:v>
                </c:pt>
                <c:pt idx="21">
                  <c:v>42112.782777777778</c:v>
                </c:pt>
                <c:pt idx="22">
                  <c:v>42112.782835648148</c:v>
                </c:pt>
                <c:pt idx="23">
                  <c:v>42112.782881944448</c:v>
                </c:pt>
                <c:pt idx="24">
                  <c:v>42112.782939814817</c:v>
                </c:pt>
                <c:pt idx="25">
                  <c:v>42112.782997685186</c:v>
                </c:pt>
                <c:pt idx="26">
                  <c:v>42112.783055555556</c:v>
                </c:pt>
                <c:pt idx="27">
                  <c:v>42112.783101851855</c:v>
                </c:pt>
                <c:pt idx="28">
                  <c:v>42112.783159722225</c:v>
                </c:pt>
                <c:pt idx="29">
                  <c:v>42112.783217592594</c:v>
                </c:pt>
                <c:pt idx="30">
                  <c:v>42112.783263888887</c:v>
                </c:pt>
                <c:pt idx="31">
                  <c:v>42112.783321759256</c:v>
                </c:pt>
                <c:pt idx="32">
                  <c:v>42112.783379629633</c:v>
                </c:pt>
                <c:pt idx="33">
                  <c:v>42112.783425925925</c:v>
                </c:pt>
                <c:pt idx="34">
                  <c:v>42112.783483796295</c:v>
                </c:pt>
                <c:pt idx="35">
                  <c:v>42112.783541666664</c:v>
                </c:pt>
                <c:pt idx="36">
                  <c:v>42112.783587962964</c:v>
                </c:pt>
                <c:pt idx="37">
                  <c:v>42112.783645833333</c:v>
                </c:pt>
                <c:pt idx="38">
                  <c:v>42112.783703703702</c:v>
                </c:pt>
                <c:pt idx="39">
                  <c:v>42112.783761574072</c:v>
                </c:pt>
                <c:pt idx="40">
                  <c:v>42112.783807870372</c:v>
                </c:pt>
                <c:pt idx="41">
                  <c:v>42112.783865740741</c:v>
                </c:pt>
                <c:pt idx="42">
                  <c:v>42112.78392361111</c:v>
                </c:pt>
                <c:pt idx="43">
                  <c:v>42112.78396990741</c:v>
                </c:pt>
                <c:pt idx="44">
                  <c:v>42112.78402777778</c:v>
                </c:pt>
                <c:pt idx="45">
                  <c:v>42112.784085648149</c:v>
                </c:pt>
                <c:pt idx="46">
                  <c:v>42112.784131944441</c:v>
                </c:pt>
                <c:pt idx="47">
                  <c:v>42112.784189814818</c:v>
                </c:pt>
                <c:pt idx="48">
                  <c:v>42112.784247685187</c:v>
                </c:pt>
                <c:pt idx="49">
                  <c:v>42112.78429398148</c:v>
                </c:pt>
                <c:pt idx="50">
                  <c:v>42112.784351851849</c:v>
                </c:pt>
                <c:pt idx="51">
                  <c:v>42112.784409722219</c:v>
                </c:pt>
                <c:pt idx="52">
                  <c:v>42112.784456018519</c:v>
                </c:pt>
                <c:pt idx="53">
                  <c:v>42112.784513888888</c:v>
                </c:pt>
                <c:pt idx="54">
                  <c:v>42112.784571759257</c:v>
                </c:pt>
                <c:pt idx="55">
                  <c:v>42112.784629629627</c:v>
                </c:pt>
                <c:pt idx="56">
                  <c:v>42112.784675925926</c:v>
                </c:pt>
                <c:pt idx="57">
                  <c:v>42112.784733796296</c:v>
                </c:pt>
                <c:pt idx="58">
                  <c:v>42112.784791666665</c:v>
                </c:pt>
                <c:pt idx="59">
                  <c:v>42112.784837962965</c:v>
                </c:pt>
                <c:pt idx="60">
                  <c:v>42112.784895833334</c:v>
                </c:pt>
                <c:pt idx="61">
                  <c:v>42112.784953703704</c:v>
                </c:pt>
                <c:pt idx="62">
                  <c:v>42112.785000000003</c:v>
                </c:pt>
                <c:pt idx="63">
                  <c:v>42112.785057870373</c:v>
                </c:pt>
                <c:pt idx="64">
                  <c:v>42112.785115740742</c:v>
                </c:pt>
                <c:pt idx="65">
                  <c:v>42112.785162037035</c:v>
                </c:pt>
                <c:pt idx="66">
                  <c:v>42112.785219907404</c:v>
                </c:pt>
                <c:pt idx="67">
                  <c:v>42112.785277777781</c:v>
                </c:pt>
                <c:pt idx="68">
                  <c:v>42112.78533564815</c:v>
                </c:pt>
                <c:pt idx="69">
                  <c:v>42112.785381944443</c:v>
                </c:pt>
                <c:pt idx="70">
                  <c:v>42112.785439814812</c:v>
                </c:pt>
                <c:pt idx="71">
                  <c:v>42112.785497685189</c:v>
                </c:pt>
                <c:pt idx="72">
                  <c:v>42112.785543981481</c:v>
                </c:pt>
                <c:pt idx="73">
                  <c:v>42112.785601851851</c:v>
                </c:pt>
                <c:pt idx="74">
                  <c:v>42112.78565972222</c:v>
                </c:pt>
                <c:pt idx="75">
                  <c:v>42112.78570601852</c:v>
                </c:pt>
                <c:pt idx="76">
                  <c:v>42112.785763888889</c:v>
                </c:pt>
                <c:pt idx="77">
                  <c:v>42112.785821759258</c:v>
                </c:pt>
                <c:pt idx="78">
                  <c:v>42112.785868055558</c:v>
                </c:pt>
                <c:pt idx="79">
                  <c:v>42112.785925925928</c:v>
                </c:pt>
                <c:pt idx="80">
                  <c:v>42112.785983796297</c:v>
                </c:pt>
                <c:pt idx="81">
                  <c:v>42112.786030092589</c:v>
                </c:pt>
                <c:pt idx="82">
                  <c:v>42112.786087962966</c:v>
                </c:pt>
                <c:pt idx="83">
                  <c:v>42112.786145833335</c:v>
                </c:pt>
                <c:pt idx="84">
                  <c:v>42112.786203703705</c:v>
                </c:pt>
                <c:pt idx="85">
                  <c:v>42112.786249999997</c:v>
                </c:pt>
                <c:pt idx="86">
                  <c:v>42112.786307870374</c:v>
                </c:pt>
                <c:pt idx="87">
                  <c:v>42112.786365740743</c:v>
                </c:pt>
                <c:pt idx="88">
                  <c:v>42112.786412037036</c:v>
                </c:pt>
                <c:pt idx="89">
                  <c:v>42112.786469907405</c:v>
                </c:pt>
                <c:pt idx="90">
                  <c:v>42112.786527777775</c:v>
                </c:pt>
                <c:pt idx="91">
                  <c:v>42112.786574074074</c:v>
                </c:pt>
                <c:pt idx="92">
                  <c:v>42112.786631944444</c:v>
                </c:pt>
                <c:pt idx="93">
                  <c:v>42112.786689814813</c:v>
                </c:pt>
                <c:pt idx="94">
                  <c:v>42112.786736111113</c:v>
                </c:pt>
                <c:pt idx="95">
                  <c:v>42112.786793981482</c:v>
                </c:pt>
                <c:pt idx="96">
                  <c:v>42112.786851851852</c:v>
                </c:pt>
                <c:pt idx="97">
                  <c:v>42112.786909722221</c:v>
                </c:pt>
                <c:pt idx="98">
                  <c:v>42112.786956018521</c:v>
                </c:pt>
                <c:pt idx="99">
                  <c:v>42112.78701388889</c:v>
                </c:pt>
                <c:pt idx="100">
                  <c:v>42112.78707175926</c:v>
                </c:pt>
                <c:pt idx="101">
                  <c:v>42112.787118055552</c:v>
                </c:pt>
                <c:pt idx="102">
                  <c:v>42112.787175925929</c:v>
                </c:pt>
                <c:pt idx="103">
                  <c:v>42112.787233796298</c:v>
                </c:pt>
                <c:pt idx="104">
                  <c:v>42112.787280092591</c:v>
                </c:pt>
                <c:pt idx="105">
                  <c:v>42112.78733796296</c:v>
                </c:pt>
                <c:pt idx="106">
                  <c:v>42112.787395833337</c:v>
                </c:pt>
                <c:pt idx="107">
                  <c:v>42112.787442129629</c:v>
                </c:pt>
                <c:pt idx="108">
                  <c:v>42112.787499999999</c:v>
                </c:pt>
                <c:pt idx="109">
                  <c:v>42112.787557870368</c:v>
                </c:pt>
                <c:pt idx="110">
                  <c:v>42112.787604166668</c:v>
                </c:pt>
                <c:pt idx="111">
                  <c:v>42112.787662037037</c:v>
                </c:pt>
                <c:pt idx="112">
                  <c:v>42112.787719907406</c:v>
                </c:pt>
                <c:pt idx="113">
                  <c:v>42112.787777777776</c:v>
                </c:pt>
                <c:pt idx="114">
                  <c:v>42112.787824074076</c:v>
                </c:pt>
                <c:pt idx="115">
                  <c:v>42112.787881944445</c:v>
                </c:pt>
                <c:pt idx="116">
                  <c:v>42112.787939814814</c:v>
                </c:pt>
                <c:pt idx="117">
                  <c:v>42112.787986111114</c:v>
                </c:pt>
                <c:pt idx="118">
                  <c:v>42112.788043981483</c:v>
                </c:pt>
                <c:pt idx="119">
                  <c:v>42112.788101851853</c:v>
                </c:pt>
                <c:pt idx="120">
                  <c:v>42112.788148148145</c:v>
                </c:pt>
                <c:pt idx="121">
                  <c:v>42112.788206018522</c:v>
                </c:pt>
                <c:pt idx="122">
                  <c:v>42112.788263888891</c:v>
                </c:pt>
                <c:pt idx="123">
                  <c:v>42112.788310185184</c:v>
                </c:pt>
                <c:pt idx="124">
                  <c:v>42112.788368055553</c:v>
                </c:pt>
                <c:pt idx="125">
                  <c:v>42112.788425925923</c:v>
                </c:pt>
                <c:pt idx="126">
                  <c:v>42112.788483796299</c:v>
                </c:pt>
                <c:pt idx="127">
                  <c:v>42112.788530092592</c:v>
                </c:pt>
                <c:pt idx="128">
                  <c:v>42112.788587962961</c:v>
                </c:pt>
                <c:pt idx="129">
                  <c:v>42112.788645833331</c:v>
                </c:pt>
                <c:pt idx="130">
                  <c:v>42112.78869212963</c:v>
                </c:pt>
                <c:pt idx="131">
                  <c:v>42112.78875</c:v>
                </c:pt>
                <c:pt idx="132">
                  <c:v>42112.788807870369</c:v>
                </c:pt>
                <c:pt idx="133">
                  <c:v>42112.788854166669</c:v>
                </c:pt>
                <c:pt idx="134">
                  <c:v>42112.788912037038</c:v>
                </c:pt>
                <c:pt idx="135">
                  <c:v>42112.788969907408</c:v>
                </c:pt>
                <c:pt idx="136">
                  <c:v>42112.7890162037</c:v>
                </c:pt>
                <c:pt idx="137">
                  <c:v>42112.789074074077</c:v>
                </c:pt>
                <c:pt idx="138">
                  <c:v>42112.789131944446</c:v>
                </c:pt>
                <c:pt idx="139">
                  <c:v>42112.789178240739</c:v>
                </c:pt>
                <c:pt idx="140">
                  <c:v>42112.789236111108</c:v>
                </c:pt>
                <c:pt idx="141">
                  <c:v>42112.789293981485</c:v>
                </c:pt>
                <c:pt idx="142">
                  <c:v>42112.789351851854</c:v>
                </c:pt>
                <c:pt idx="143">
                  <c:v>42112.789398148147</c:v>
                </c:pt>
                <c:pt idx="144">
                  <c:v>42112.789456018516</c:v>
                </c:pt>
                <c:pt idx="145">
                  <c:v>42112.789513888885</c:v>
                </c:pt>
                <c:pt idx="146">
                  <c:v>42112.789560185185</c:v>
                </c:pt>
                <c:pt idx="147">
                  <c:v>42112.789618055554</c:v>
                </c:pt>
                <c:pt idx="148">
                  <c:v>42112.789675925924</c:v>
                </c:pt>
                <c:pt idx="149">
                  <c:v>42112.789722222224</c:v>
                </c:pt>
                <c:pt idx="150">
                  <c:v>42112.789780092593</c:v>
                </c:pt>
                <c:pt idx="151">
                  <c:v>42112.789837962962</c:v>
                </c:pt>
                <c:pt idx="152">
                  <c:v>42112.789884259262</c:v>
                </c:pt>
                <c:pt idx="153">
                  <c:v>42112.789942129632</c:v>
                </c:pt>
                <c:pt idx="154">
                  <c:v>42112.79</c:v>
                </c:pt>
                <c:pt idx="155">
                  <c:v>42112.79005787037</c:v>
                </c:pt>
                <c:pt idx="156">
                  <c:v>42112.79010416667</c:v>
                </c:pt>
                <c:pt idx="157">
                  <c:v>42112.790162037039</c:v>
                </c:pt>
                <c:pt idx="158">
                  <c:v>42112.790219907409</c:v>
                </c:pt>
                <c:pt idx="159">
                  <c:v>42112.790266203701</c:v>
                </c:pt>
                <c:pt idx="160">
                  <c:v>42112.790324074071</c:v>
                </c:pt>
                <c:pt idx="161">
                  <c:v>42112.790381944447</c:v>
                </c:pt>
                <c:pt idx="162">
                  <c:v>42112.79042824074</c:v>
                </c:pt>
                <c:pt idx="163">
                  <c:v>42112.790486111109</c:v>
                </c:pt>
                <c:pt idx="164">
                  <c:v>42112.790543981479</c:v>
                </c:pt>
                <c:pt idx="165">
                  <c:v>42112.790590277778</c:v>
                </c:pt>
                <c:pt idx="166">
                  <c:v>42112.790648148148</c:v>
                </c:pt>
                <c:pt idx="167">
                  <c:v>42112.790706018517</c:v>
                </c:pt>
                <c:pt idx="168">
                  <c:v>42112.790752314817</c:v>
                </c:pt>
                <c:pt idx="169">
                  <c:v>42112.790810185186</c:v>
                </c:pt>
                <c:pt idx="170">
                  <c:v>42112.790868055556</c:v>
                </c:pt>
                <c:pt idx="171">
                  <c:v>42112.790925925925</c:v>
                </c:pt>
                <c:pt idx="172">
                  <c:v>42112.790972222225</c:v>
                </c:pt>
                <c:pt idx="173">
                  <c:v>42112.791030092594</c:v>
                </c:pt>
                <c:pt idx="174">
                  <c:v>42112.791087962964</c:v>
                </c:pt>
                <c:pt idx="175">
                  <c:v>42112.791134259256</c:v>
                </c:pt>
                <c:pt idx="176">
                  <c:v>42112.791192129633</c:v>
                </c:pt>
                <c:pt idx="177">
                  <c:v>42112.791250000002</c:v>
                </c:pt>
                <c:pt idx="178">
                  <c:v>42112.791296296295</c:v>
                </c:pt>
                <c:pt idx="179">
                  <c:v>42112.791354166664</c:v>
                </c:pt>
                <c:pt idx="180">
                  <c:v>42112.791412037041</c:v>
                </c:pt>
                <c:pt idx="181">
                  <c:v>42112.791458333333</c:v>
                </c:pt>
                <c:pt idx="182">
                  <c:v>42112.791516203702</c:v>
                </c:pt>
                <c:pt idx="183">
                  <c:v>42112.791574074072</c:v>
                </c:pt>
                <c:pt idx="184">
                  <c:v>42112.791631944441</c:v>
                </c:pt>
                <c:pt idx="185">
                  <c:v>42112.791678240741</c:v>
                </c:pt>
                <c:pt idx="186">
                  <c:v>42112.79173611111</c:v>
                </c:pt>
                <c:pt idx="187">
                  <c:v>42112.79179398148</c:v>
                </c:pt>
                <c:pt idx="188">
                  <c:v>42112.79184027778</c:v>
                </c:pt>
                <c:pt idx="189">
                  <c:v>42112.791898148149</c:v>
                </c:pt>
                <c:pt idx="190">
                  <c:v>42112.791956018518</c:v>
                </c:pt>
                <c:pt idx="191">
                  <c:v>42112.792002314818</c:v>
                </c:pt>
                <c:pt idx="192">
                  <c:v>42112.792060185187</c:v>
                </c:pt>
                <c:pt idx="193">
                  <c:v>42112.792118055557</c:v>
                </c:pt>
                <c:pt idx="194">
                  <c:v>42112.792164351849</c:v>
                </c:pt>
                <c:pt idx="195">
                  <c:v>42112.792222222219</c:v>
                </c:pt>
                <c:pt idx="196">
                  <c:v>42112.792280092595</c:v>
                </c:pt>
                <c:pt idx="197">
                  <c:v>42112.792326388888</c:v>
                </c:pt>
                <c:pt idx="198">
                  <c:v>42112.792384259257</c:v>
                </c:pt>
                <c:pt idx="199">
                  <c:v>42112.792442129627</c:v>
                </c:pt>
                <c:pt idx="200">
                  <c:v>42112.792500000003</c:v>
                </c:pt>
                <c:pt idx="201">
                  <c:v>42112.792546296296</c:v>
                </c:pt>
                <c:pt idx="202">
                  <c:v>42112.792604166665</c:v>
                </c:pt>
                <c:pt idx="203">
                  <c:v>42112.792662037034</c:v>
                </c:pt>
                <c:pt idx="204">
                  <c:v>42112.792708333334</c:v>
                </c:pt>
                <c:pt idx="205">
                  <c:v>42112.792766203704</c:v>
                </c:pt>
                <c:pt idx="206">
                  <c:v>42112.792824074073</c:v>
                </c:pt>
                <c:pt idx="207">
                  <c:v>42112.792870370373</c:v>
                </c:pt>
                <c:pt idx="208">
                  <c:v>42112.792928240742</c:v>
                </c:pt>
                <c:pt idx="209">
                  <c:v>42112.792986111112</c:v>
                </c:pt>
                <c:pt idx="210">
                  <c:v>42112.793032407404</c:v>
                </c:pt>
                <c:pt idx="211">
                  <c:v>42112.793090277781</c:v>
                </c:pt>
                <c:pt idx="212">
                  <c:v>42112.79314814815</c:v>
                </c:pt>
                <c:pt idx="213">
                  <c:v>42112.793206018519</c:v>
                </c:pt>
                <c:pt idx="214">
                  <c:v>42112.793252314812</c:v>
                </c:pt>
                <c:pt idx="215">
                  <c:v>42112.793310185189</c:v>
                </c:pt>
                <c:pt idx="216">
                  <c:v>42112.793368055558</c:v>
                </c:pt>
                <c:pt idx="217">
                  <c:v>42112.793414351851</c:v>
                </c:pt>
                <c:pt idx="218">
                  <c:v>42112.79347222222</c:v>
                </c:pt>
                <c:pt idx="219">
                  <c:v>42112.793530092589</c:v>
                </c:pt>
                <c:pt idx="220">
                  <c:v>42112.793576388889</c:v>
                </c:pt>
                <c:pt idx="221">
                  <c:v>42112.793634259258</c:v>
                </c:pt>
                <c:pt idx="222">
                  <c:v>42112.793692129628</c:v>
                </c:pt>
                <c:pt idx="223">
                  <c:v>42112.793738425928</c:v>
                </c:pt>
                <c:pt idx="224">
                  <c:v>42112.793796296297</c:v>
                </c:pt>
                <c:pt idx="225">
                  <c:v>42112.793854166666</c:v>
                </c:pt>
                <c:pt idx="226">
                  <c:v>42112.793900462966</c:v>
                </c:pt>
                <c:pt idx="227">
                  <c:v>42112.793958333335</c:v>
                </c:pt>
                <c:pt idx="228">
                  <c:v>42112.794016203705</c:v>
                </c:pt>
                <c:pt idx="229">
                  <c:v>42112.794074074074</c:v>
                </c:pt>
                <c:pt idx="230">
                  <c:v>42112.794120370374</c:v>
                </c:pt>
                <c:pt idx="231">
                  <c:v>42112.794178240743</c:v>
                </c:pt>
                <c:pt idx="232">
                  <c:v>42112.794236111113</c:v>
                </c:pt>
                <c:pt idx="233">
                  <c:v>42112.794282407405</c:v>
                </c:pt>
                <c:pt idx="234">
                  <c:v>42112.794340277775</c:v>
                </c:pt>
                <c:pt idx="235">
                  <c:v>42112.794398148151</c:v>
                </c:pt>
                <c:pt idx="236">
                  <c:v>42112.794444444444</c:v>
                </c:pt>
                <c:pt idx="237">
                  <c:v>42112.794502314813</c:v>
                </c:pt>
                <c:pt idx="238">
                  <c:v>42112.794560185182</c:v>
                </c:pt>
                <c:pt idx="239">
                  <c:v>42112.794606481482</c:v>
                </c:pt>
                <c:pt idx="240">
                  <c:v>42112.794664351852</c:v>
                </c:pt>
                <c:pt idx="241">
                  <c:v>42112.794722222221</c:v>
                </c:pt>
                <c:pt idx="242">
                  <c:v>42112.79478009259</c:v>
                </c:pt>
                <c:pt idx="243">
                  <c:v>42112.79482638889</c:v>
                </c:pt>
                <c:pt idx="244">
                  <c:v>42112.79488425926</c:v>
                </c:pt>
                <c:pt idx="245">
                  <c:v>42112.794942129629</c:v>
                </c:pt>
                <c:pt idx="246">
                  <c:v>42112.794988425929</c:v>
                </c:pt>
                <c:pt idx="247">
                  <c:v>42112.795046296298</c:v>
                </c:pt>
                <c:pt idx="248">
                  <c:v>42112.795104166667</c:v>
                </c:pt>
                <c:pt idx="249">
                  <c:v>42112.79515046296</c:v>
                </c:pt>
                <c:pt idx="250">
                  <c:v>42112.795208333337</c:v>
                </c:pt>
                <c:pt idx="251">
                  <c:v>42112.795266203706</c:v>
                </c:pt>
                <c:pt idx="252">
                  <c:v>42112.795312499999</c:v>
                </c:pt>
                <c:pt idx="253">
                  <c:v>42112.795370370368</c:v>
                </c:pt>
                <c:pt idx="254">
                  <c:v>42112.795428240737</c:v>
                </c:pt>
                <c:pt idx="255">
                  <c:v>42112.795474537037</c:v>
                </c:pt>
                <c:pt idx="256">
                  <c:v>42112.795532407406</c:v>
                </c:pt>
                <c:pt idx="257">
                  <c:v>42112.795590277776</c:v>
                </c:pt>
                <c:pt idx="258">
                  <c:v>42112.795648148145</c:v>
                </c:pt>
                <c:pt idx="259">
                  <c:v>42112.795694444445</c:v>
                </c:pt>
                <c:pt idx="260">
                  <c:v>42112.795752314814</c:v>
                </c:pt>
                <c:pt idx="261">
                  <c:v>42112.795810185184</c:v>
                </c:pt>
                <c:pt idx="262">
                  <c:v>42112.795856481483</c:v>
                </c:pt>
                <c:pt idx="263">
                  <c:v>42112.795914351853</c:v>
                </c:pt>
                <c:pt idx="264">
                  <c:v>42112.795972222222</c:v>
                </c:pt>
                <c:pt idx="265">
                  <c:v>42112.796018518522</c:v>
                </c:pt>
                <c:pt idx="266">
                  <c:v>42112.796076388891</c:v>
                </c:pt>
                <c:pt idx="267">
                  <c:v>42112.796134259261</c:v>
                </c:pt>
                <c:pt idx="268">
                  <c:v>42112.796180555553</c:v>
                </c:pt>
                <c:pt idx="269">
                  <c:v>42112.796238425923</c:v>
                </c:pt>
                <c:pt idx="270">
                  <c:v>42112.796296296299</c:v>
                </c:pt>
                <c:pt idx="271">
                  <c:v>42112.796354166669</c:v>
                </c:pt>
                <c:pt idx="272">
                  <c:v>42112.796400462961</c:v>
                </c:pt>
                <c:pt idx="273">
                  <c:v>42112.796458333331</c:v>
                </c:pt>
                <c:pt idx="274">
                  <c:v>42112.796516203707</c:v>
                </c:pt>
                <c:pt idx="275">
                  <c:v>42112.7965625</c:v>
                </c:pt>
                <c:pt idx="276">
                  <c:v>42112.796620370369</c:v>
                </c:pt>
                <c:pt idx="277">
                  <c:v>42112.796678240738</c:v>
                </c:pt>
                <c:pt idx="278">
                  <c:v>42112.796724537038</c:v>
                </c:pt>
                <c:pt idx="279">
                  <c:v>42112.796782407408</c:v>
                </c:pt>
                <c:pt idx="280">
                  <c:v>42112.796840277777</c:v>
                </c:pt>
                <c:pt idx="281">
                  <c:v>42112.796886574077</c:v>
                </c:pt>
                <c:pt idx="282">
                  <c:v>42112.796944444446</c:v>
                </c:pt>
                <c:pt idx="283">
                  <c:v>42112.797002314815</c:v>
                </c:pt>
                <c:pt idx="284">
                  <c:v>42112.797048611108</c:v>
                </c:pt>
                <c:pt idx="285">
                  <c:v>42112.797106481485</c:v>
                </c:pt>
                <c:pt idx="286">
                  <c:v>42112.797164351854</c:v>
                </c:pt>
                <c:pt idx="287">
                  <c:v>42112.797222222223</c:v>
                </c:pt>
                <c:pt idx="288">
                  <c:v>42112.797268518516</c:v>
                </c:pt>
                <c:pt idx="289">
                  <c:v>42112.797326388885</c:v>
                </c:pt>
                <c:pt idx="290">
                  <c:v>42112.797384259262</c:v>
                </c:pt>
                <c:pt idx="291">
                  <c:v>42112.797430555554</c:v>
                </c:pt>
                <c:pt idx="292">
                  <c:v>42112.797488425924</c:v>
                </c:pt>
                <c:pt idx="293">
                  <c:v>42112.797546296293</c:v>
                </c:pt>
                <c:pt idx="294">
                  <c:v>42112.797592592593</c:v>
                </c:pt>
                <c:pt idx="295">
                  <c:v>42112.797650462962</c:v>
                </c:pt>
                <c:pt idx="296">
                  <c:v>42112.797708333332</c:v>
                </c:pt>
                <c:pt idx="297">
                  <c:v>42112.797766203701</c:v>
                </c:pt>
                <c:pt idx="298">
                  <c:v>42112.797812500001</c:v>
                </c:pt>
                <c:pt idx="299">
                  <c:v>42112.79787037037</c:v>
                </c:pt>
                <c:pt idx="300">
                  <c:v>42112.79792824074</c:v>
                </c:pt>
                <c:pt idx="301">
                  <c:v>42112.797974537039</c:v>
                </c:pt>
                <c:pt idx="302">
                  <c:v>42112.798032407409</c:v>
                </c:pt>
                <c:pt idx="303">
                  <c:v>42112.798090277778</c:v>
                </c:pt>
                <c:pt idx="304">
                  <c:v>42112.798136574071</c:v>
                </c:pt>
                <c:pt idx="305">
                  <c:v>42112.798194444447</c:v>
                </c:pt>
                <c:pt idx="306">
                  <c:v>42112.798252314817</c:v>
                </c:pt>
                <c:pt idx="307">
                  <c:v>42112.798298611109</c:v>
                </c:pt>
                <c:pt idx="308">
                  <c:v>42112.798356481479</c:v>
                </c:pt>
                <c:pt idx="309">
                  <c:v>42112.798414351855</c:v>
                </c:pt>
                <c:pt idx="310">
                  <c:v>42112.798460648148</c:v>
                </c:pt>
                <c:pt idx="311">
                  <c:v>42112.798518518517</c:v>
                </c:pt>
                <c:pt idx="312">
                  <c:v>42112.798576388886</c:v>
                </c:pt>
                <c:pt idx="313">
                  <c:v>42112.798634259256</c:v>
                </c:pt>
                <c:pt idx="314">
                  <c:v>42112.798680555556</c:v>
                </c:pt>
                <c:pt idx="315">
                  <c:v>42112.798738425925</c:v>
                </c:pt>
                <c:pt idx="316">
                  <c:v>42112.798796296294</c:v>
                </c:pt>
                <c:pt idx="317">
                  <c:v>42112.798842592594</c:v>
                </c:pt>
                <c:pt idx="318">
                  <c:v>42112.798900462964</c:v>
                </c:pt>
                <c:pt idx="319">
                  <c:v>42112.798958333333</c:v>
                </c:pt>
                <c:pt idx="320">
                  <c:v>42112.799004629633</c:v>
                </c:pt>
                <c:pt idx="321">
                  <c:v>42112.799062500002</c:v>
                </c:pt>
                <c:pt idx="322">
                  <c:v>42112.799120370371</c:v>
                </c:pt>
                <c:pt idx="323">
                  <c:v>42112.799166666664</c:v>
                </c:pt>
                <c:pt idx="324">
                  <c:v>42112.799224537041</c:v>
                </c:pt>
                <c:pt idx="325">
                  <c:v>42112.79928240741</c:v>
                </c:pt>
                <c:pt idx="326">
                  <c:v>42112.799340277779</c:v>
                </c:pt>
                <c:pt idx="327">
                  <c:v>42112.799386574072</c:v>
                </c:pt>
                <c:pt idx="328">
                  <c:v>42112.799444444441</c:v>
                </c:pt>
                <c:pt idx="329">
                  <c:v>42112.799502314818</c:v>
                </c:pt>
                <c:pt idx="330">
                  <c:v>42112.79954861111</c:v>
                </c:pt>
                <c:pt idx="331">
                  <c:v>42112.79960648148</c:v>
                </c:pt>
                <c:pt idx="332">
                  <c:v>42112.799664351849</c:v>
                </c:pt>
                <c:pt idx="333">
                  <c:v>42112.799710648149</c:v>
                </c:pt>
                <c:pt idx="334">
                  <c:v>42112.799768518518</c:v>
                </c:pt>
                <c:pt idx="335">
                  <c:v>42112.799826388888</c:v>
                </c:pt>
                <c:pt idx="336">
                  <c:v>42112.799872685187</c:v>
                </c:pt>
                <c:pt idx="337">
                  <c:v>42112.799930555557</c:v>
                </c:pt>
                <c:pt idx="338">
                  <c:v>42112.799988425926</c:v>
                </c:pt>
                <c:pt idx="339">
                  <c:v>42112.800034722219</c:v>
                </c:pt>
                <c:pt idx="340">
                  <c:v>42112.800092592595</c:v>
                </c:pt>
                <c:pt idx="341">
                  <c:v>42112.800150462965</c:v>
                </c:pt>
                <c:pt idx="342">
                  <c:v>42112.800208333334</c:v>
                </c:pt>
                <c:pt idx="343">
                  <c:v>42112.800254629627</c:v>
                </c:pt>
                <c:pt idx="344">
                  <c:v>42112.800312500003</c:v>
                </c:pt>
                <c:pt idx="345">
                  <c:v>42112.800370370373</c:v>
                </c:pt>
                <c:pt idx="346">
                  <c:v>42112.800416666665</c:v>
                </c:pt>
                <c:pt idx="347">
                  <c:v>42112.800474537034</c:v>
                </c:pt>
                <c:pt idx="348">
                  <c:v>42112.800532407404</c:v>
                </c:pt>
                <c:pt idx="349">
                  <c:v>42112.800578703704</c:v>
                </c:pt>
                <c:pt idx="350">
                  <c:v>42112.800636574073</c:v>
                </c:pt>
                <c:pt idx="351">
                  <c:v>42112.800694444442</c:v>
                </c:pt>
                <c:pt idx="352">
                  <c:v>42112.800740740742</c:v>
                </c:pt>
                <c:pt idx="353">
                  <c:v>42112.800798611112</c:v>
                </c:pt>
                <c:pt idx="354">
                  <c:v>42112.800856481481</c:v>
                </c:pt>
                <c:pt idx="355">
                  <c:v>42112.80091435185</c:v>
                </c:pt>
                <c:pt idx="356">
                  <c:v>42112.80096064815</c:v>
                </c:pt>
                <c:pt idx="357">
                  <c:v>42112.801018518519</c:v>
                </c:pt>
                <c:pt idx="358">
                  <c:v>42112.801076388889</c:v>
                </c:pt>
                <c:pt idx="359">
                  <c:v>42112.801122685189</c:v>
                </c:pt>
                <c:pt idx="360">
                  <c:v>42112.801180555558</c:v>
                </c:pt>
                <c:pt idx="361">
                  <c:v>42112.801238425927</c:v>
                </c:pt>
                <c:pt idx="362">
                  <c:v>42112.80128472222</c:v>
                </c:pt>
                <c:pt idx="363">
                  <c:v>42112.801342592589</c:v>
                </c:pt>
                <c:pt idx="364">
                  <c:v>42112.801400462966</c:v>
                </c:pt>
                <c:pt idx="365">
                  <c:v>42112.801446759258</c:v>
                </c:pt>
                <c:pt idx="366">
                  <c:v>42112.801504629628</c:v>
                </c:pt>
                <c:pt idx="367">
                  <c:v>42112.801562499997</c:v>
                </c:pt>
                <c:pt idx="368">
                  <c:v>42112.801620370374</c:v>
                </c:pt>
                <c:pt idx="369">
                  <c:v>42112.801666666666</c:v>
                </c:pt>
                <c:pt idx="370">
                  <c:v>42112.801724537036</c:v>
                </c:pt>
                <c:pt idx="371">
                  <c:v>42112.801782407405</c:v>
                </c:pt>
                <c:pt idx="372">
                  <c:v>42112.801828703705</c:v>
                </c:pt>
                <c:pt idx="373">
                  <c:v>42112.801886574074</c:v>
                </c:pt>
                <c:pt idx="374">
                  <c:v>42112.801944444444</c:v>
                </c:pt>
                <c:pt idx="375">
                  <c:v>42112.801990740743</c:v>
                </c:pt>
                <c:pt idx="376">
                  <c:v>42112.802048611113</c:v>
                </c:pt>
                <c:pt idx="377">
                  <c:v>42112.802106481482</c:v>
                </c:pt>
                <c:pt idx="378">
                  <c:v>42112.802152777775</c:v>
                </c:pt>
                <c:pt idx="379">
                  <c:v>42112.802210648151</c:v>
                </c:pt>
                <c:pt idx="380">
                  <c:v>42112.802268518521</c:v>
                </c:pt>
                <c:pt idx="381">
                  <c:v>42112.802314814813</c:v>
                </c:pt>
                <c:pt idx="382">
                  <c:v>42112.802372685182</c:v>
                </c:pt>
                <c:pt idx="383">
                  <c:v>42112.802430555559</c:v>
                </c:pt>
                <c:pt idx="384">
                  <c:v>42112.802488425928</c:v>
                </c:pt>
                <c:pt idx="385">
                  <c:v>42112.802534722221</c:v>
                </c:pt>
                <c:pt idx="386">
                  <c:v>42112.80259259259</c:v>
                </c:pt>
                <c:pt idx="387">
                  <c:v>42112.80265046296</c:v>
                </c:pt>
                <c:pt idx="388">
                  <c:v>42112.80269675926</c:v>
                </c:pt>
                <c:pt idx="389">
                  <c:v>42112.802754629629</c:v>
                </c:pt>
                <c:pt idx="390">
                  <c:v>42112.802812499998</c:v>
                </c:pt>
                <c:pt idx="391">
                  <c:v>42112.802858796298</c:v>
                </c:pt>
                <c:pt idx="392">
                  <c:v>42112.802916666667</c:v>
                </c:pt>
                <c:pt idx="393">
                  <c:v>42112.802974537037</c:v>
                </c:pt>
                <c:pt idx="394">
                  <c:v>42112.803020833337</c:v>
                </c:pt>
                <c:pt idx="395">
                  <c:v>42112.803078703706</c:v>
                </c:pt>
                <c:pt idx="396">
                  <c:v>42112.803136574075</c:v>
                </c:pt>
                <c:pt idx="397">
                  <c:v>42112.803194444445</c:v>
                </c:pt>
                <c:pt idx="398">
                  <c:v>42112.803240740737</c:v>
                </c:pt>
                <c:pt idx="399">
                  <c:v>42112.803298611114</c:v>
                </c:pt>
                <c:pt idx="400">
                  <c:v>42112.803356481483</c:v>
                </c:pt>
                <c:pt idx="401">
                  <c:v>42112.803402777776</c:v>
                </c:pt>
                <c:pt idx="402">
                  <c:v>42112.803460648145</c:v>
                </c:pt>
                <c:pt idx="403">
                  <c:v>42112.803518518522</c:v>
                </c:pt>
                <c:pt idx="404">
                  <c:v>42112.803564814814</c:v>
                </c:pt>
                <c:pt idx="405">
                  <c:v>42112.803622685184</c:v>
                </c:pt>
                <c:pt idx="406">
                  <c:v>42112.803680555553</c:v>
                </c:pt>
                <c:pt idx="407">
                  <c:v>42112.803726851853</c:v>
                </c:pt>
                <c:pt idx="408">
                  <c:v>42112.803784722222</c:v>
                </c:pt>
                <c:pt idx="409">
                  <c:v>42112.803842592592</c:v>
                </c:pt>
                <c:pt idx="410">
                  <c:v>42112.803900462961</c:v>
                </c:pt>
                <c:pt idx="411">
                  <c:v>42112.803946759261</c:v>
                </c:pt>
                <c:pt idx="412">
                  <c:v>42112.80400462963</c:v>
                </c:pt>
                <c:pt idx="413">
                  <c:v>42112.804062499999</c:v>
                </c:pt>
                <c:pt idx="414">
                  <c:v>42112.804108796299</c:v>
                </c:pt>
                <c:pt idx="415">
                  <c:v>42112.804166666669</c:v>
                </c:pt>
                <c:pt idx="416">
                  <c:v>42112.804224537038</c:v>
                </c:pt>
                <c:pt idx="417">
                  <c:v>42112.804270833331</c:v>
                </c:pt>
                <c:pt idx="418">
                  <c:v>42112.804328703707</c:v>
                </c:pt>
                <c:pt idx="419">
                  <c:v>42112.804386574076</c:v>
                </c:pt>
                <c:pt idx="420">
                  <c:v>42112.804432870369</c:v>
                </c:pt>
                <c:pt idx="421">
                  <c:v>42112.804490740738</c:v>
                </c:pt>
                <c:pt idx="422">
                  <c:v>42112.804548611108</c:v>
                </c:pt>
                <c:pt idx="423">
                  <c:v>42112.804594907408</c:v>
                </c:pt>
                <c:pt idx="424">
                  <c:v>42112.804652777777</c:v>
                </c:pt>
                <c:pt idx="425">
                  <c:v>42112.804710648146</c:v>
                </c:pt>
                <c:pt idx="426">
                  <c:v>42112.804768518516</c:v>
                </c:pt>
                <c:pt idx="427">
                  <c:v>42112.804814814815</c:v>
                </c:pt>
                <c:pt idx="428">
                  <c:v>42112.804872685185</c:v>
                </c:pt>
                <c:pt idx="429">
                  <c:v>42112.804930555554</c:v>
                </c:pt>
                <c:pt idx="430">
                  <c:v>42112.804976851854</c:v>
                </c:pt>
                <c:pt idx="431">
                  <c:v>42112.805034722223</c:v>
                </c:pt>
                <c:pt idx="432">
                  <c:v>42112.805092592593</c:v>
                </c:pt>
                <c:pt idx="433">
                  <c:v>42112.805138888885</c:v>
                </c:pt>
                <c:pt idx="434">
                  <c:v>42112.805196759262</c:v>
                </c:pt>
                <c:pt idx="435">
                  <c:v>42112.805254629631</c:v>
                </c:pt>
                <c:pt idx="436">
                  <c:v>42112.805300925924</c:v>
                </c:pt>
                <c:pt idx="437">
                  <c:v>42112.805358796293</c:v>
                </c:pt>
                <c:pt idx="438">
                  <c:v>42112.80541666667</c:v>
                </c:pt>
                <c:pt idx="439">
                  <c:v>42112.805474537039</c:v>
                </c:pt>
                <c:pt idx="440">
                  <c:v>42112.805520833332</c:v>
                </c:pt>
                <c:pt idx="441">
                  <c:v>42112.805578703701</c:v>
                </c:pt>
                <c:pt idx="442">
                  <c:v>42112.805636574078</c:v>
                </c:pt>
                <c:pt idx="443">
                  <c:v>42112.80568287037</c:v>
                </c:pt>
                <c:pt idx="444">
                  <c:v>42112.80574074074</c:v>
                </c:pt>
                <c:pt idx="445">
                  <c:v>42112.805798611109</c:v>
                </c:pt>
                <c:pt idx="446">
                  <c:v>42112.805844907409</c:v>
                </c:pt>
                <c:pt idx="447">
                  <c:v>42112.805902777778</c:v>
                </c:pt>
                <c:pt idx="448">
                  <c:v>42112.805960648147</c:v>
                </c:pt>
                <c:pt idx="449">
                  <c:v>42112.806006944447</c:v>
                </c:pt>
                <c:pt idx="450">
                  <c:v>42112.806064814817</c:v>
                </c:pt>
                <c:pt idx="451">
                  <c:v>42112.806122685186</c:v>
                </c:pt>
                <c:pt idx="452">
                  <c:v>42112.806180555555</c:v>
                </c:pt>
                <c:pt idx="453">
                  <c:v>42112.806226851855</c:v>
                </c:pt>
                <c:pt idx="454">
                  <c:v>42112.806284722225</c:v>
                </c:pt>
                <c:pt idx="455">
                  <c:v>42112.806342592594</c:v>
                </c:pt>
                <c:pt idx="456">
                  <c:v>42112.806388888886</c:v>
                </c:pt>
                <c:pt idx="457">
                  <c:v>42112.806446759256</c:v>
                </c:pt>
                <c:pt idx="458">
                  <c:v>42112.806504629632</c:v>
                </c:pt>
                <c:pt idx="459">
                  <c:v>42112.806550925925</c:v>
                </c:pt>
                <c:pt idx="460">
                  <c:v>42112.806608796294</c:v>
                </c:pt>
                <c:pt idx="461">
                  <c:v>42112.806666666664</c:v>
                </c:pt>
                <c:pt idx="462">
                  <c:v>42112.806712962964</c:v>
                </c:pt>
                <c:pt idx="463">
                  <c:v>42112.806770833333</c:v>
                </c:pt>
                <c:pt idx="464">
                  <c:v>42112.806828703702</c:v>
                </c:pt>
                <c:pt idx="465">
                  <c:v>42112.806875000002</c:v>
                </c:pt>
                <c:pt idx="466">
                  <c:v>42112.806932870371</c:v>
                </c:pt>
                <c:pt idx="467">
                  <c:v>42112.806990740741</c:v>
                </c:pt>
                <c:pt idx="468">
                  <c:v>42112.80704861111</c:v>
                </c:pt>
                <c:pt idx="469">
                  <c:v>42112.80709490741</c:v>
                </c:pt>
                <c:pt idx="470">
                  <c:v>42112.807152777779</c:v>
                </c:pt>
                <c:pt idx="471">
                  <c:v>42112.807210648149</c:v>
                </c:pt>
                <c:pt idx="472">
                  <c:v>42112.807256944441</c:v>
                </c:pt>
                <c:pt idx="473">
                  <c:v>42112.807314814818</c:v>
                </c:pt>
                <c:pt idx="474">
                  <c:v>42112.807372685187</c:v>
                </c:pt>
                <c:pt idx="475">
                  <c:v>42112.80741898148</c:v>
                </c:pt>
                <c:pt idx="476">
                  <c:v>42112.807476851849</c:v>
                </c:pt>
                <c:pt idx="477">
                  <c:v>42112.807534722226</c:v>
                </c:pt>
                <c:pt idx="478">
                  <c:v>42112.807581018518</c:v>
                </c:pt>
                <c:pt idx="479">
                  <c:v>42112.807638888888</c:v>
                </c:pt>
                <c:pt idx="480">
                  <c:v>42112.807696759257</c:v>
                </c:pt>
                <c:pt idx="481">
                  <c:v>42112.807754629626</c:v>
                </c:pt>
                <c:pt idx="482">
                  <c:v>42112.807800925926</c:v>
                </c:pt>
                <c:pt idx="483">
                  <c:v>42112.807858796295</c:v>
                </c:pt>
                <c:pt idx="484">
                  <c:v>42112.807916666665</c:v>
                </c:pt>
                <c:pt idx="485">
                  <c:v>42112.807962962965</c:v>
                </c:pt>
                <c:pt idx="486">
                  <c:v>42112.808020833334</c:v>
                </c:pt>
                <c:pt idx="487">
                  <c:v>42112.808078703703</c:v>
                </c:pt>
                <c:pt idx="488">
                  <c:v>42112.808125000003</c:v>
                </c:pt>
                <c:pt idx="489">
                  <c:v>42112.808182870373</c:v>
                </c:pt>
                <c:pt idx="490">
                  <c:v>42112.808240740742</c:v>
                </c:pt>
                <c:pt idx="491">
                  <c:v>42112.808287037034</c:v>
                </c:pt>
                <c:pt idx="492">
                  <c:v>42112.808344907404</c:v>
                </c:pt>
                <c:pt idx="493">
                  <c:v>42112.80840277778</c:v>
                </c:pt>
                <c:pt idx="494">
                  <c:v>42112.808449074073</c:v>
                </c:pt>
                <c:pt idx="495">
                  <c:v>42112.808506944442</c:v>
                </c:pt>
                <c:pt idx="496">
                  <c:v>42112.808564814812</c:v>
                </c:pt>
                <c:pt idx="497">
                  <c:v>42112.808622685188</c:v>
                </c:pt>
                <c:pt idx="498">
                  <c:v>42112.808668981481</c:v>
                </c:pt>
                <c:pt idx="499">
                  <c:v>42112.80872685185</c:v>
                </c:pt>
                <c:pt idx="500">
                  <c:v>42112.80878472222</c:v>
                </c:pt>
                <c:pt idx="501">
                  <c:v>42112.808831018519</c:v>
                </c:pt>
                <c:pt idx="502">
                  <c:v>42112.808888888889</c:v>
                </c:pt>
                <c:pt idx="503">
                  <c:v>42112.808946759258</c:v>
                </c:pt>
                <c:pt idx="504">
                  <c:v>42112.808993055558</c:v>
                </c:pt>
                <c:pt idx="505">
                  <c:v>42112.809050925927</c:v>
                </c:pt>
                <c:pt idx="506">
                  <c:v>42112.809108796297</c:v>
                </c:pt>
                <c:pt idx="507">
                  <c:v>42112.809155092589</c:v>
                </c:pt>
                <c:pt idx="508">
                  <c:v>42112.809212962966</c:v>
                </c:pt>
                <c:pt idx="509">
                  <c:v>42112.809270833335</c:v>
                </c:pt>
                <c:pt idx="510">
                  <c:v>42112.809328703705</c:v>
                </c:pt>
                <c:pt idx="511">
                  <c:v>42112.809374999997</c:v>
                </c:pt>
                <c:pt idx="512">
                  <c:v>42112.809432870374</c:v>
                </c:pt>
                <c:pt idx="513">
                  <c:v>42112.809490740743</c:v>
                </c:pt>
                <c:pt idx="514">
                  <c:v>42112.809537037036</c:v>
                </c:pt>
                <c:pt idx="515">
                  <c:v>42112.809594907405</c:v>
                </c:pt>
                <c:pt idx="516">
                  <c:v>42112.809652777774</c:v>
                </c:pt>
                <c:pt idx="517">
                  <c:v>42112.809699074074</c:v>
                </c:pt>
                <c:pt idx="518">
                  <c:v>42112.809756944444</c:v>
                </c:pt>
                <c:pt idx="519">
                  <c:v>42112.809814814813</c:v>
                </c:pt>
                <c:pt idx="520">
                  <c:v>42112.809861111113</c:v>
                </c:pt>
                <c:pt idx="521">
                  <c:v>42112.809918981482</c:v>
                </c:pt>
                <c:pt idx="522">
                  <c:v>42112.809976851851</c:v>
                </c:pt>
                <c:pt idx="523">
                  <c:v>42112.810034722221</c:v>
                </c:pt>
                <c:pt idx="524">
                  <c:v>42112.810081018521</c:v>
                </c:pt>
                <c:pt idx="525">
                  <c:v>42112.81013888889</c:v>
                </c:pt>
                <c:pt idx="526">
                  <c:v>42112.810196759259</c:v>
                </c:pt>
                <c:pt idx="527">
                  <c:v>42112.810243055559</c:v>
                </c:pt>
                <c:pt idx="528">
                  <c:v>42112.810300925928</c:v>
                </c:pt>
                <c:pt idx="529">
                  <c:v>42112.810358796298</c:v>
                </c:pt>
                <c:pt idx="530">
                  <c:v>42112.81040509259</c:v>
                </c:pt>
                <c:pt idx="531">
                  <c:v>42112.81046296296</c:v>
                </c:pt>
                <c:pt idx="532">
                  <c:v>42112.810520833336</c:v>
                </c:pt>
                <c:pt idx="533">
                  <c:v>42112.810567129629</c:v>
                </c:pt>
                <c:pt idx="534">
                  <c:v>42112.810624999998</c:v>
                </c:pt>
                <c:pt idx="535">
                  <c:v>42112.810682870368</c:v>
                </c:pt>
                <c:pt idx="536">
                  <c:v>42112.810740740744</c:v>
                </c:pt>
                <c:pt idx="537">
                  <c:v>42112.810787037037</c:v>
                </c:pt>
                <c:pt idx="538">
                  <c:v>42112.810844907406</c:v>
                </c:pt>
                <c:pt idx="539">
                  <c:v>42112.810902777775</c:v>
                </c:pt>
                <c:pt idx="540">
                  <c:v>42112.810949074075</c:v>
                </c:pt>
                <c:pt idx="541">
                  <c:v>42112.811006944445</c:v>
                </c:pt>
                <c:pt idx="542">
                  <c:v>42112.811064814814</c:v>
                </c:pt>
                <c:pt idx="543">
                  <c:v>42112.811111111114</c:v>
                </c:pt>
                <c:pt idx="544">
                  <c:v>42112.811168981483</c:v>
                </c:pt>
                <c:pt idx="545">
                  <c:v>42112.811226851853</c:v>
                </c:pt>
                <c:pt idx="546">
                  <c:v>42112.811273148145</c:v>
                </c:pt>
                <c:pt idx="547">
                  <c:v>42112.811331018522</c:v>
                </c:pt>
                <c:pt idx="548">
                  <c:v>42112.811388888891</c:v>
                </c:pt>
                <c:pt idx="549">
                  <c:v>42112.811435185184</c:v>
                </c:pt>
                <c:pt idx="550">
                  <c:v>42112.811493055553</c:v>
                </c:pt>
                <c:pt idx="551">
                  <c:v>42112.811550925922</c:v>
                </c:pt>
                <c:pt idx="552">
                  <c:v>42112.811608796299</c:v>
                </c:pt>
                <c:pt idx="553">
                  <c:v>42112.811655092592</c:v>
                </c:pt>
                <c:pt idx="554">
                  <c:v>42112.811712962961</c:v>
                </c:pt>
                <c:pt idx="555">
                  <c:v>42112.81177083333</c:v>
                </c:pt>
                <c:pt idx="556">
                  <c:v>42112.81181712963</c:v>
                </c:pt>
                <c:pt idx="557">
                  <c:v>42112.811874999999</c:v>
                </c:pt>
                <c:pt idx="558">
                  <c:v>42112.811932870369</c:v>
                </c:pt>
                <c:pt idx="559">
                  <c:v>42112.811979166669</c:v>
                </c:pt>
                <c:pt idx="560">
                  <c:v>42112.812037037038</c:v>
                </c:pt>
                <c:pt idx="561">
                  <c:v>42112.812094907407</c:v>
                </c:pt>
                <c:pt idx="562">
                  <c:v>42112.812141203707</c:v>
                </c:pt>
                <c:pt idx="563">
                  <c:v>42112.812199074076</c:v>
                </c:pt>
                <c:pt idx="564">
                  <c:v>42112.812256944446</c:v>
                </c:pt>
                <c:pt idx="565">
                  <c:v>42112.812314814815</c:v>
                </c:pt>
                <c:pt idx="566">
                  <c:v>42112.812361111108</c:v>
                </c:pt>
                <c:pt idx="567">
                  <c:v>42112.812418981484</c:v>
                </c:pt>
                <c:pt idx="568">
                  <c:v>42112.812476851854</c:v>
                </c:pt>
                <c:pt idx="569">
                  <c:v>42112.812523148146</c:v>
                </c:pt>
                <c:pt idx="570">
                  <c:v>42112.812581018516</c:v>
                </c:pt>
                <c:pt idx="571">
                  <c:v>42112.812638888892</c:v>
                </c:pt>
                <c:pt idx="572">
                  <c:v>42112.812685185185</c:v>
                </c:pt>
                <c:pt idx="573">
                  <c:v>42112.812743055554</c:v>
                </c:pt>
                <c:pt idx="574">
                  <c:v>42112.812800925924</c:v>
                </c:pt>
                <c:pt idx="575">
                  <c:v>42112.812847222223</c:v>
                </c:pt>
                <c:pt idx="576">
                  <c:v>42112.812905092593</c:v>
                </c:pt>
                <c:pt idx="577">
                  <c:v>42112.812962962962</c:v>
                </c:pt>
                <c:pt idx="578">
                  <c:v>42112.813020833331</c:v>
                </c:pt>
                <c:pt idx="579">
                  <c:v>42112.813067129631</c:v>
                </c:pt>
                <c:pt idx="580">
                  <c:v>42112.813125000001</c:v>
                </c:pt>
                <c:pt idx="581">
                  <c:v>42112.81318287037</c:v>
                </c:pt>
                <c:pt idx="582">
                  <c:v>42112.81322916667</c:v>
                </c:pt>
                <c:pt idx="583">
                  <c:v>42112.813287037039</c:v>
                </c:pt>
                <c:pt idx="584">
                  <c:v>42112.813344907408</c:v>
                </c:pt>
                <c:pt idx="585">
                  <c:v>42112.813391203701</c:v>
                </c:pt>
                <c:pt idx="586">
                  <c:v>42112.813449074078</c:v>
                </c:pt>
                <c:pt idx="587">
                  <c:v>42112.813506944447</c:v>
                </c:pt>
                <c:pt idx="588">
                  <c:v>42112.81355324074</c:v>
                </c:pt>
                <c:pt idx="589">
                  <c:v>42112.813611111109</c:v>
                </c:pt>
                <c:pt idx="590">
                  <c:v>42112.813668981478</c:v>
                </c:pt>
                <c:pt idx="591">
                  <c:v>42112.813726851855</c:v>
                </c:pt>
                <c:pt idx="592">
                  <c:v>42112.813773148147</c:v>
                </c:pt>
                <c:pt idx="593">
                  <c:v>42112.813831018517</c:v>
                </c:pt>
                <c:pt idx="594">
                  <c:v>42112.813888888886</c:v>
                </c:pt>
                <c:pt idx="595">
                  <c:v>42112.813935185186</c:v>
                </c:pt>
                <c:pt idx="596">
                  <c:v>42112.813993055555</c:v>
                </c:pt>
                <c:pt idx="597">
                  <c:v>42112.814050925925</c:v>
                </c:pt>
                <c:pt idx="598">
                  <c:v>42112.814097222225</c:v>
                </c:pt>
                <c:pt idx="599">
                  <c:v>42112.814155092594</c:v>
                </c:pt>
                <c:pt idx="600">
                  <c:v>42112.814212962963</c:v>
                </c:pt>
                <c:pt idx="601">
                  <c:v>42112.814259259256</c:v>
                </c:pt>
                <c:pt idx="602">
                  <c:v>42112.814317129632</c:v>
                </c:pt>
                <c:pt idx="603">
                  <c:v>42112.814375000002</c:v>
                </c:pt>
                <c:pt idx="604">
                  <c:v>42112.814432870371</c:v>
                </c:pt>
                <c:pt idx="605">
                  <c:v>42112.814479166664</c:v>
                </c:pt>
                <c:pt idx="606">
                  <c:v>42112.81453703704</c:v>
                </c:pt>
                <c:pt idx="607">
                  <c:v>42112.81459490741</c:v>
                </c:pt>
                <c:pt idx="608">
                  <c:v>42112.814641203702</c:v>
                </c:pt>
                <c:pt idx="609">
                  <c:v>42112.814699074072</c:v>
                </c:pt>
                <c:pt idx="610">
                  <c:v>42112.814756944441</c:v>
                </c:pt>
                <c:pt idx="611">
                  <c:v>42112.814803240741</c:v>
                </c:pt>
                <c:pt idx="612">
                  <c:v>42112.81486111111</c:v>
                </c:pt>
                <c:pt idx="613">
                  <c:v>42112.814918981479</c:v>
                </c:pt>
                <c:pt idx="614">
                  <c:v>42112.814965277779</c:v>
                </c:pt>
                <c:pt idx="615">
                  <c:v>42112.815023148149</c:v>
                </c:pt>
                <c:pt idx="616">
                  <c:v>42112.815081018518</c:v>
                </c:pt>
                <c:pt idx="617">
                  <c:v>42112.815127314818</c:v>
                </c:pt>
                <c:pt idx="618">
                  <c:v>42112.815185185187</c:v>
                </c:pt>
                <c:pt idx="619">
                  <c:v>42112.815243055556</c:v>
                </c:pt>
                <c:pt idx="620">
                  <c:v>42112.815300925926</c:v>
                </c:pt>
                <c:pt idx="621">
                  <c:v>42112.815347222226</c:v>
                </c:pt>
                <c:pt idx="622">
                  <c:v>42112.815405092595</c:v>
                </c:pt>
                <c:pt idx="623">
                  <c:v>42112.815462962964</c:v>
                </c:pt>
                <c:pt idx="624">
                  <c:v>42112.815509259257</c:v>
                </c:pt>
                <c:pt idx="625">
                  <c:v>42112.815567129626</c:v>
                </c:pt>
                <c:pt idx="626">
                  <c:v>42112.815625000003</c:v>
                </c:pt>
                <c:pt idx="627">
                  <c:v>42112.815671296295</c:v>
                </c:pt>
                <c:pt idx="628">
                  <c:v>42112.815729166665</c:v>
                </c:pt>
                <c:pt idx="629">
                  <c:v>42112.815787037034</c:v>
                </c:pt>
                <c:pt idx="630">
                  <c:v>42112.815833333334</c:v>
                </c:pt>
                <c:pt idx="631">
                  <c:v>42112.815891203703</c:v>
                </c:pt>
                <c:pt idx="632">
                  <c:v>42112.815949074073</c:v>
                </c:pt>
                <c:pt idx="633">
                  <c:v>42112.816006944442</c:v>
                </c:pt>
                <c:pt idx="634">
                  <c:v>42112.816053240742</c:v>
                </c:pt>
                <c:pt idx="635">
                  <c:v>42112.816111111111</c:v>
                </c:pt>
                <c:pt idx="636">
                  <c:v>42112.816168981481</c:v>
                </c:pt>
                <c:pt idx="637">
                  <c:v>42112.81621527778</c:v>
                </c:pt>
                <c:pt idx="638">
                  <c:v>42112.81627314815</c:v>
                </c:pt>
                <c:pt idx="639">
                  <c:v>42112.816331018519</c:v>
                </c:pt>
                <c:pt idx="640">
                  <c:v>42112.816377314812</c:v>
                </c:pt>
                <c:pt idx="641">
                  <c:v>42112.816435185188</c:v>
                </c:pt>
                <c:pt idx="642">
                  <c:v>42112.816493055558</c:v>
                </c:pt>
                <c:pt idx="643">
                  <c:v>42112.81653935185</c:v>
                </c:pt>
                <c:pt idx="644">
                  <c:v>42112.81659722222</c:v>
                </c:pt>
                <c:pt idx="645">
                  <c:v>42112.816655092596</c:v>
                </c:pt>
                <c:pt idx="646">
                  <c:v>42112.816701388889</c:v>
                </c:pt>
                <c:pt idx="647">
                  <c:v>42112.816759259258</c:v>
                </c:pt>
                <c:pt idx="648">
                  <c:v>42112.816817129627</c:v>
                </c:pt>
                <c:pt idx="649">
                  <c:v>42112.816874999997</c:v>
                </c:pt>
                <c:pt idx="650">
                  <c:v>42112.816921296297</c:v>
                </c:pt>
                <c:pt idx="651">
                  <c:v>42112.816979166666</c:v>
                </c:pt>
                <c:pt idx="652">
                  <c:v>42112.817037037035</c:v>
                </c:pt>
                <c:pt idx="653">
                  <c:v>42112.817083333335</c:v>
                </c:pt>
                <c:pt idx="654">
                  <c:v>42112.817141203705</c:v>
                </c:pt>
                <c:pt idx="655">
                  <c:v>42112.817199074074</c:v>
                </c:pt>
                <c:pt idx="656">
                  <c:v>42112.817245370374</c:v>
                </c:pt>
                <c:pt idx="657">
                  <c:v>42112.817303240743</c:v>
                </c:pt>
                <c:pt idx="658">
                  <c:v>42112.817361111112</c:v>
                </c:pt>
                <c:pt idx="659">
                  <c:v>42112.817407407405</c:v>
                </c:pt>
                <c:pt idx="660">
                  <c:v>42112.817465277774</c:v>
                </c:pt>
                <c:pt idx="661">
                  <c:v>42112.817523148151</c:v>
                </c:pt>
                <c:pt idx="662">
                  <c:v>42112.81758101852</c:v>
                </c:pt>
                <c:pt idx="663">
                  <c:v>42112.817627314813</c:v>
                </c:pt>
                <c:pt idx="664">
                  <c:v>42112.817685185182</c:v>
                </c:pt>
                <c:pt idx="665">
                  <c:v>42112.817743055559</c:v>
                </c:pt>
                <c:pt idx="666">
                  <c:v>42112.817789351851</c:v>
                </c:pt>
                <c:pt idx="667">
                  <c:v>42112.817847222221</c:v>
                </c:pt>
                <c:pt idx="668">
                  <c:v>42112.81790509259</c:v>
                </c:pt>
                <c:pt idx="669">
                  <c:v>42112.81795138889</c:v>
                </c:pt>
                <c:pt idx="670">
                  <c:v>42112.818009259259</c:v>
                </c:pt>
                <c:pt idx="671">
                  <c:v>42112.818067129629</c:v>
                </c:pt>
                <c:pt idx="672">
                  <c:v>42112.818113425928</c:v>
                </c:pt>
                <c:pt idx="673">
                  <c:v>42112.818171296298</c:v>
                </c:pt>
                <c:pt idx="674">
                  <c:v>42112.818229166667</c:v>
                </c:pt>
                <c:pt idx="675">
                  <c:v>42112.818287037036</c:v>
                </c:pt>
                <c:pt idx="676">
                  <c:v>42112.818333333336</c:v>
                </c:pt>
                <c:pt idx="677">
                  <c:v>42112.818391203706</c:v>
                </c:pt>
                <c:pt idx="678">
                  <c:v>42112.818449074075</c:v>
                </c:pt>
                <c:pt idx="679">
                  <c:v>42112.818495370368</c:v>
                </c:pt>
                <c:pt idx="680">
                  <c:v>42112.818553240744</c:v>
                </c:pt>
                <c:pt idx="681">
                  <c:v>42112.818611111114</c:v>
                </c:pt>
                <c:pt idx="682">
                  <c:v>42112.818657407406</c:v>
                </c:pt>
                <c:pt idx="683">
                  <c:v>42112.818715277775</c:v>
                </c:pt>
                <c:pt idx="684">
                  <c:v>42112.818773148145</c:v>
                </c:pt>
                <c:pt idx="685">
                  <c:v>42112.818819444445</c:v>
                </c:pt>
                <c:pt idx="686">
                  <c:v>42112.818877314814</c:v>
                </c:pt>
                <c:pt idx="687">
                  <c:v>42112.818935185183</c:v>
                </c:pt>
                <c:pt idx="688">
                  <c:v>42112.818981481483</c:v>
                </c:pt>
                <c:pt idx="689">
                  <c:v>42112.819039351853</c:v>
                </c:pt>
                <c:pt idx="690">
                  <c:v>42112.819097222222</c:v>
                </c:pt>
                <c:pt idx="691">
                  <c:v>42112.819155092591</c:v>
                </c:pt>
                <c:pt idx="692">
                  <c:v>42112.819201388891</c:v>
                </c:pt>
                <c:pt idx="693">
                  <c:v>42112.81925925926</c:v>
                </c:pt>
                <c:pt idx="694">
                  <c:v>42112.81931712963</c:v>
                </c:pt>
                <c:pt idx="695">
                  <c:v>42112.819363425922</c:v>
                </c:pt>
                <c:pt idx="696">
                  <c:v>42112.819421296299</c:v>
                </c:pt>
                <c:pt idx="697">
                  <c:v>42112.819479166668</c:v>
                </c:pt>
                <c:pt idx="698">
                  <c:v>42112.819525462961</c:v>
                </c:pt>
                <c:pt idx="699">
                  <c:v>42112.81958333333</c:v>
                </c:pt>
                <c:pt idx="700">
                  <c:v>42112.819641203707</c:v>
                </c:pt>
                <c:pt idx="701">
                  <c:v>42112.819687499999</c:v>
                </c:pt>
                <c:pt idx="702">
                  <c:v>42112.819745370369</c:v>
                </c:pt>
                <c:pt idx="703">
                  <c:v>42112.819803240738</c:v>
                </c:pt>
                <c:pt idx="704">
                  <c:v>42112.819861111115</c:v>
                </c:pt>
                <c:pt idx="705">
                  <c:v>42112.819907407407</c:v>
                </c:pt>
                <c:pt idx="706">
                  <c:v>42112.819965277777</c:v>
                </c:pt>
                <c:pt idx="707">
                  <c:v>42112.820023148146</c:v>
                </c:pt>
                <c:pt idx="708">
                  <c:v>42112.820069444446</c:v>
                </c:pt>
                <c:pt idx="709">
                  <c:v>42112.820127314815</c:v>
                </c:pt>
                <c:pt idx="710">
                  <c:v>42112.820185185185</c:v>
                </c:pt>
                <c:pt idx="711">
                  <c:v>42112.820231481484</c:v>
                </c:pt>
                <c:pt idx="712">
                  <c:v>42112.820289351854</c:v>
                </c:pt>
                <c:pt idx="713">
                  <c:v>42112.820347222223</c:v>
                </c:pt>
                <c:pt idx="714">
                  <c:v>42112.820393518516</c:v>
                </c:pt>
                <c:pt idx="715">
                  <c:v>42112.820451388892</c:v>
                </c:pt>
                <c:pt idx="716">
                  <c:v>42112.820509259262</c:v>
                </c:pt>
                <c:pt idx="717">
                  <c:v>42112.820567129631</c:v>
                </c:pt>
                <c:pt idx="718">
                  <c:v>42112.820613425924</c:v>
                </c:pt>
                <c:pt idx="719">
                  <c:v>42112.820671296293</c:v>
                </c:pt>
                <c:pt idx="720">
                  <c:v>42112.820729166669</c:v>
                </c:pt>
                <c:pt idx="721">
                  <c:v>42112.820775462962</c:v>
                </c:pt>
                <c:pt idx="722">
                  <c:v>42112.820833333331</c:v>
                </c:pt>
                <c:pt idx="723">
                  <c:v>42112.820891203701</c:v>
                </c:pt>
                <c:pt idx="724">
                  <c:v>42112.820937500001</c:v>
                </c:pt>
                <c:pt idx="725">
                  <c:v>42112.82099537037</c:v>
                </c:pt>
                <c:pt idx="726">
                  <c:v>42112.821053240739</c:v>
                </c:pt>
                <c:pt idx="727">
                  <c:v>42112.821099537039</c:v>
                </c:pt>
                <c:pt idx="728">
                  <c:v>42112.821157407408</c:v>
                </c:pt>
                <c:pt idx="729">
                  <c:v>42112.821215277778</c:v>
                </c:pt>
                <c:pt idx="730">
                  <c:v>42112.821261574078</c:v>
                </c:pt>
                <c:pt idx="731">
                  <c:v>42112.821319444447</c:v>
                </c:pt>
                <c:pt idx="732">
                  <c:v>42112.821377314816</c:v>
                </c:pt>
                <c:pt idx="733">
                  <c:v>42112.821435185186</c:v>
                </c:pt>
                <c:pt idx="734">
                  <c:v>42112.821481481478</c:v>
                </c:pt>
                <c:pt idx="735">
                  <c:v>42112.821539351855</c:v>
                </c:pt>
                <c:pt idx="736">
                  <c:v>42112.821597222224</c:v>
                </c:pt>
                <c:pt idx="737">
                  <c:v>42112.821643518517</c:v>
                </c:pt>
                <c:pt idx="738">
                  <c:v>42112.821701388886</c:v>
                </c:pt>
                <c:pt idx="739">
                  <c:v>42112.821759259263</c:v>
                </c:pt>
                <c:pt idx="740">
                  <c:v>42112.821805555555</c:v>
                </c:pt>
                <c:pt idx="741">
                  <c:v>42112.821863425925</c:v>
                </c:pt>
                <c:pt idx="742">
                  <c:v>42112.821921296294</c:v>
                </c:pt>
                <c:pt idx="743">
                  <c:v>42112.821967592594</c:v>
                </c:pt>
                <c:pt idx="744">
                  <c:v>42112.822025462963</c:v>
                </c:pt>
                <c:pt idx="745">
                  <c:v>42112.822083333333</c:v>
                </c:pt>
                <c:pt idx="746">
                  <c:v>42112.822141203702</c:v>
                </c:pt>
                <c:pt idx="747">
                  <c:v>42112.822187500002</c:v>
                </c:pt>
                <c:pt idx="748">
                  <c:v>42112.822245370371</c:v>
                </c:pt>
                <c:pt idx="749">
                  <c:v>42112.82230324074</c:v>
                </c:pt>
                <c:pt idx="750">
                  <c:v>42112.82234953704</c:v>
                </c:pt>
                <c:pt idx="751">
                  <c:v>42112.82240740741</c:v>
                </c:pt>
                <c:pt idx="752">
                  <c:v>42112.822465277779</c:v>
                </c:pt>
                <c:pt idx="753">
                  <c:v>42112.822511574072</c:v>
                </c:pt>
                <c:pt idx="754">
                  <c:v>42112.822569444441</c:v>
                </c:pt>
                <c:pt idx="755">
                  <c:v>42112.822627314818</c:v>
                </c:pt>
                <c:pt idx="756">
                  <c:v>42112.82267361111</c:v>
                </c:pt>
                <c:pt idx="757">
                  <c:v>42112.822731481479</c:v>
                </c:pt>
                <c:pt idx="758">
                  <c:v>42112.822789351849</c:v>
                </c:pt>
                <c:pt idx="759">
                  <c:v>42112.822847222225</c:v>
                </c:pt>
                <c:pt idx="760">
                  <c:v>42112.822893518518</c:v>
                </c:pt>
                <c:pt idx="761">
                  <c:v>42112.822951388887</c:v>
                </c:pt>
                <c:pt idx="762">
                  <c:v>42112.823009259257</c:v>
                </c:pt>
                <c:pt idx="763">
                  <c:v>42112.823055555556</c:v>
                </c:pt>
                <c:pt idx="764">
                  <c:v>42112.823113425926</c:v>
                </c:pt>
                <c:pt idx="765">
                  <c:v>42112.823171296295</c:v>
                </c:pt>
                <c:pt idx="766">
                  <c:v>42112.823217592595</c:v>
                </c:pt>
                <c:pt idx="767">
                  <c:v>42112.823275462964</c:v>
                </c:pt>
                <c:pt idx="768">
                  <c:v>42112.823333333334</c:v>
                </c:pt>
                <c:pt idx="769">
                  <c:v>42112.823379629626</c:v>
                </c:pt>
                <c:pt idx="770">
                  <c:v>42112.823437500003</c:v>
                </c:pt>
                <c:pt idx="771">
                  <c:v>42112.823495370372</c:v>
                </c:pt>
                <c:pt idx="772">
                  <c:v>42112.823541666665</c:v>
                </c:pt>
                <c:pt idx="773">
                  <c:v>42112.823599537034</c:v>
                </c:pt>
                <c:pt idx="774">
                  <c:v>42112.823657407411</c:v>
                </c:pt>
                <c:pt idx="775">
                  <c:v>42112.82371527778</c:v>
                </c:pt>
                <c:pt idx="776">
                  <c:v>42112.823761574073</c:v>
                </c:pt>
                <c:pt idx="777">
                  <c:v>42112.823819444442</c:v>
                </c:pt>
                <c:pt idx="778">
                  <c:v>42112.823877314811</c:v>
                </c:pt>
                <c:pt idx="779">
                  <c:v>42112.823923611111</c:v>
                </c:pt>
                <c:pt idx="780">
                  <c:v>42112.823981481481</c:v>
                </c:pt>
                <c:pt idx="781">
                  <c:v>42112.82403935185</c:v>
                </c:pt>
                <c:pt idx="782">
                  <c:v>42112.82408564815</c:v>
                </c:pt>
                <c:pt idx="783">
                  <c:v>42112.824143518519</c:v>
                </c:pt>
                <c:pt idx="784">
                  <c:v>42112.824201388888</c:v>
                </c:pt>
                <c:pt idx="785">
                  <c:v>42112.824247685188</c:v>
                </c:pt>
                <c:pt idx="786">
                  <c:v>42112.824305555558</c:v>
                </c:pt>
                <c:pt idx="787">
                  <c:v>42112.824363425927</c:v>
                </c:pt>
                <c:pt idx="788">
                  <c:v>42112.824421296296</c:v>
                </c:pt>
                <c:pt idx="789">
                  <c:v>42112.824467592596</c:v>
                </c:pt>
                <c:pt idx="790">
                  <c:v>42112.824525462966</c:v>
                </c:pt>
                <c:pt idx="791">
                  <c:v>42112.824583333335</c:v>
                </c:pt>
                <c:pt idx="792">
                  <c:v>42112.824629629627</c:v>
                </c:pt>
                <c:pt idx="793">
                  <c:v>42112.824687499997</c:v>
                </c:pt>
                <c:pt idx="794">
                  <c:v>42112.824745370373</c:v>
                </c:pt>
                <c:pt idx="795">
                  <c:v>42112.824791666666</c:v>
                </c:pt>
                <c:pt idx="796">
                  <c:v>42112.824849537035</c:v>
                </c:pt>
                <c:pt idx="797">
                  <c:v>42112.824907407405</c:v>
                </c:pt>
                <c:pt idx="798">
                  <c:v>42112.824953703705</c:v>
                </c:pt>
                <c:pt idx="799">
                  <c:v>42112.825011574074</c:v>
                </c:pt>
                <c:pt idx="800">
                  <c:v>42112.825069444443</c:v>
                </c:pt>
                <c:pt idx="801">
                  <c:v>42112.825115740743</c:v>
                </c:pt>
                <c:pt idx="802">
                  <c:v>42112.825173611112</c:v>
                </c:pt>
                <c:pt idx="803">
                  <c:v>42112.825231481482</c:v>
                </c:pt>
                <c:pt idx="804">
                  <c:v>42112.825289351851</c:v>
                </c:pt>
                <c:pt idx="805">
                  <c:v>42112.825335648151</c:v>
                </c:pt>
                <c:pt idx="806">
                  <c:v>42112.82539351852</c:v>
                </c:pt>
                <c:pt idx="807">
                  <c:v>42112.82545138889</c:v>
                </c:pt>
                <c:pt idx="808">
                  <c:v>42112.825497685182</c:v>
                </c:pt>
                <c:pt idx="809">
                  <c:v>42112.825555555559</c:v>
                </c:pt>
                <c:pt idx="810">
                  <c:v>42112.825613425928</c:v>
                </c:pt>
                <c:pt idx="811">
                  <c:v>42112.825659722221</c:v>
                </c:pt>
                <c:pt idx="812">
                  <c:v>42112.82571759259</c:v>
                </c:pt>
                <c:pt idx="813">
                  <c:v>42112.825775462959</c:v>
                </c:pt>
                <c:pt idx="814">
                  <c:v>42112.825821759259</c:v>
                </c:pt>
                <c:pt idx="815">
                  <c:v>42112.825879629629</c:v>
                </c:pt>
                <c:pt idx="816">
                  <c:v>42112.825937499998</c:v>
                </c:pt>
                <c:pt idx="817">
                  <c:v>42112.825995370367</c:v>
                </c:pt>
                <c:pt idx="818">
                  <c:v>42112.826041666667</c:v>
                </c:pt>
                <c:pt idx="819">
                  <c:v>42112.826099537036</c:v>
                </c:pt>
                <c:pt idx="820">
                  <c:v>42112.826157407406</c:v>
                </c:pt>
                <c:pt idx="821">
                  <c:v>42112.826203703706</c:v>
                </c:pt>
                <c:pt idx="822">
                  <c:v>42112.826261574075</c:v>
                </c:pt>
                <c:pt idx="823">
                  <c:v>42112.826319444444</c:v>
                </c:pt>
                <c:pt idx="824">
                  <c:v>42112.826365740744</c:v>
                </c:pt>
                <c:pt idx="825">
                  <c:v>42112.826423611114</c:v>
                </c:pt>
                <c:pt idx="826">
                  <c:v>42112.826481481483</c:v>
                </c:pt>
                <c:pt idx="827">
                  <c:v>42112.826527777775</c:v>
                </c:pt>
                <c:pt idx="828">
                  <c:v>42112.826585648145</c:v>
                </c:pt>
                <c:pt idx="829">
                  <c:v>42112.826643518521</c:v>
                </c:pt>
                <c:pt idx="830">
                  <c:v>42112.826701388891</c:v>
                </c:pt>
                <c:pt idx="831">
                  <c:v>42112.826747685183</c:v>
                </c:pt>
                <c:pt idx="832">
                  <c:v>42112.826805555553</c:v>
                </c:pt>
                <c:pt idx="833">
                  <c:v>42112.826863425929</c:v>
                </c:pt>
                <c:pt idx="834">
                  <c:v>42112.826909722222</c:v>
                </c:pt>
                <c:pt idx="835">
                  <c:v>42112.826967592591</c:v>
                </c:pt>
                <c:pt idx="836">
                  <c:v>42112.827025462961</c:v>
                </c:pt>
                <c:pt idx="837">
                  <c:v>42112.82707175926</c:v>
                </c:pt>
                <c:pt idx="838">
                  <c:v>42112.82712962963</c:v>
                </c:pt>
                <c:pt idx="839">
                  <c:v>42112.827187499999</c:v>
                </c:pt>
                <c:pt idx="840">
                  <c:v>42112.827233796299</c:v>
                </c:pt>
                <c:pt idx="841">
                  <c:v>42112.827291666668</c:v>
                </c:pt>
                <c:pt idx="842">
                  <c:v>42112.827349537038</c:v>
                </c:pt>
                <c:pt idx="843">
                  <c:v>42112.82739583333</c:v>
                </c:pt>
                <c:pt idx="844">
                  <c:v>42112.827453703707</c:v>
                </c:pt>
                <c:pt idx="845">
                  <c:v>42112.827511574076</c:v>
                </c:pt>
                <c:pt idx="846">
                  <c:v>42112.827569444446</c:v>
                </c:pt>
                <c:pt idx="847">
                  <c:v>42112.827615740738</c:v>
                </c:pt>
                <c:pt idx="848">
                  <c:v>42112.827673611115</c:v>
                </c:pt>
                <c:pt idx="849">
                  <c:v>42112.827731481484</c:v>
                </c:pt>
                <c:pt idx="850">
                  <c:v>42112.827777777777</c:v>
                </c:pt>
                <c:pt idx="851">
                  <c:v>42112.827835648146</c:v>
                </c:pt>
                <c:pt idx="852">
                  <c:v>42112.827893518515</c:v>
                </c:pt>
                <c:pt idx="853">
                  <c:v>42112.827939814815</c:v>
                </c:pt>
                <c:pt idx="854">
                  <c:v>42112.827997685185</c:v>
                </c:pt>
                <c:pt idx="855">
                  <c:v>42112.828055555554</c:v>
                </c:pt>
                <c:pt idx="856">
                  <c:v>42112.828101851854</c:v>
                </c:pt>
                <c:pt idx="857">
                  <c:v>42112.828159722223</c:v>
                </c:pt>
                <c:pt idx="858">
                  <c:v>42112.828217592592</c:v>
                </c:pt>
                <c:pt idx="859">
                  <c:v>42112.828275462962</c:v>
                </c:pt>
                <c:pt idx="860">
                  <c:v>42112.828321759262</c:v>
                </c:pt>
                <c:pt idx="861">
                  <c:v>42112.828379629631</c:v>
                </c:pt>
                <c:pt idx="862">
                  <c:v>42112.8284375</c:v>
                </c:pt>
                <c:pt idx="863">
                  <c:v>42112.828483796293</c:v>
                </c:pt>
                <c:pt idx="864">
                  <c:v>42112.828541666669</c:v>
                </c:pt>
                <c:pt idx="865">
                  <c:v>42112.828599537039</c:v>
                </c:pt>
                <c:pt idx="866">
                  <c:v>42112.828645833331</c:v>
                </c:pt>
                <c:pt idx="867">
                  <c:v>42112.828703703701</c:v>
                </c:pt>
                <c:pt idx="868">
                  <c:v>42112.828761574077</c:v>
                </c:pt>
                <c:pt idx="869">
                  <c:v>42112.82880787037</c:v>
                </c:pt>
                <c:pt idx="870">
                  <c:v>42112.828865740739</c:v>
                </c:pt>
                <c:pt idx="871">
                  <c:v>42112.828923611109</c:v>
                </c:pt>
                <c:pt idx="872">
                  <c:v>42112.828981481478</c:v>
                </c:pt>
                <c:pt idx="873">
                  <c:v>42112.829027777778</c:v>
                </c:pt>
                <c:pt idx="874">
                  <c:v>42112.829085648147</c:v>
                </c:pt>
                <c:pt idx="875">
                  <c:v>42112.829143518517</c:v>
                </c:pt>
                <c:pt idx="876">
                  <c:v>42112.829189814816</c:v>
                </c:pt>
                <c:pt idx="877">
                  <c:v>42112.829247685186</c:v>
                </c:pt>
                <c:pt idx="878">
                  <c:v>42112.829305555555</c:v>
                </c:pt>
                <c:pt idx="879">
                  <c:v>42112.829351851855</c:v>
                </c:pt>
                <c:pt idx="880">
                  <c:v>42112.829409722224</c:v>
                </c:pt>
                <c:pt idx="881">
                  <c:v>42112.829467592594</c:v>
                </c:pt>
                <c:pt idx="882">
                  <c:v>42112.829513888886</c:v>
                </c:pt>
                <c:pt idx="883">
                  <c:v>42112.829571759263</c:v>
                </c:pt>
                <c:pt idx="884">
                  <c:v>42112.829629629632</c:v>
                </c:pt>
                <c:pt idx="885">
                  <c:v>42112.829675925925</c:v>
                </c:pt>
                <c:pt idx="886">
                  <c:v>42112.829733796294</c:v>
                </c:pt>
                <c:pt idx="887">
                  <c:v>42112.829791666663</c:v>
                </c:pt>
                <c:pt idx="888">
                  <c:v>42112.82984953704</c:v>
                </c:pt>
                <c:pt idx="889">
                  <c:v>42112.829895833333</c:v>
                </c:pt>
                <c:pt idx="890">
                  <c:v>42112.829953703702</c:v>
                </c:pt>
                <c:pt idx="891">
                  <c:v>42112.830011574071</c:v>
                </c:pt>
                <c:pt idx="892">
                  <c:v>42112.830057870371</c:v>
                </c:pt>
                <c:pt idx="893">
                  <c:v>42112.83011574074</c:v>
                </c:pt>
                <c:pt idx="894">
                  <c:v>42112.83017361111</c:v>
                </c:pt>
                <c:pt idx="895">
                  <c:v>42112.83021990741</c:v>
                </c:pt>
                <c:pt idx="896">
                  <c:v>42112.830277777779</c:v>
                </c:pt>
                <c:pt idx="897">
                  <c:v>42112.830335648148</c:v>
                </c:pt>
                <c:pt idx="898">
                  <c:v>42112.830381944441</c:v>
                </c:pt>
                <c:pt idx="899">
                  <c:v>42112.830439814818</c:v>
                </c:pt>
                <c:pt idx="900">
                  <c:v>42112.830497685187</c:v>
                </c:pt>
                <c:pt idx="901">
                  <c:v>42112.830555555556</c:v>
                </c:pt>
                <c:pt idx="902">
                  <c:v>42112.830601851849</c:v>
                </c:pt>
                <c:pt idx="903">
                  <c:v>42112.830659722225</c:v>
                </c:pt>
                <c:pt idx="904">
                  <c:v>42112.830717592595</c:v>
                </c:pt>
                <c:pt idx="905">
                  <c:v>42112.830763888887</c:v>
                </c:pt>
                <c:pt idx="906">
                  <c:v>42112.830821759257</c:v>
                </c:pt>
                <c:pt idx="907">
                  <c:v>42112.830879629626</c:v>
                </c:pt>
                <c:pt idx="908">
                  <c:v>42112.830925925926</c:v>
                </c:pt>
                <c:pt idx="909">
                  <c:v>42112.830983796295</c:v>
                </c:pt>
                <c:pt idx="910">
                  <c:v>42112.831041666665</c:v>
                </c:pt>
                <c:pt idx="911">
                  <c:v>42112.831087962964</c:v>
                </c:pt>
                <c:pt idx="912">
                  <c:v>42112.831145833334</c:v>
                </c:pt>
                <c:pt idx="913">
                  <c:v>42112.831203703703</c:v>
                </c:pt>
                <c:pt idx="914">
                  <c:v>42112.831261574072</c:v>
                </c:pt>
                <c:pt idx="915">
                  <c:v>42112.831307870372</c:v>
                </c:pt>
                <c:pt idx="916">
                  <c:v>42112.831365740742</c:v>
                </c:pt>
                <c:pt idx="917">
                  <c:v>42112.831423611111</c:v>
                </c:pt>
                <c:pt idx="918">
                  <c:v>42112.831469907411</c:v>
                </c:pt>
                <c:pt idx="919">
                  <c:v>42112.83152777778</c:v>
                </c:pt>
                <c:pt idx="920">
                  <c:v>42112.831585648149</c:v>
                </c:pt>
                <c:pt idx="921">
                  <c:v>42112.831631944442</c:v>
                </c:pt>
                <c:pt idx="922">
                  <c:v>42112.831689814811</c:v>
                </c:pt>
                <c:pt idx="923">
                  <c:v>42112.831747685188</c:v>
                </c:pt>
                <c:pt idx="924">
                  <c:v>42112.831793981481</c:v>
                </c:pt>
                <c:pt idx="925">
                  <c:v>42112.83185185185</c:v>
                </c:pt>
                <c:pt idx="926">
                  <c:v>42112.831909722219</c:v>
                </c:pt>
                <c:pt idx="927">
                  <c:v>42112.831967592596</c:v>
                </c:pt>
                <c:pt idx="928">
                  <c:v>42112.832013888888</c:v>
                </c:pt>
                <c:pt idx="929">
                  <c:v>42112.832071759258</c:v>
                </c:pt>
                <c:pt idx="930">
                  <c:v>42112.832129629627</c:v>
                </c:pt>
                <c:pt idx="931">
                  <c:v>42112.832175925927</c:v>
                </c:pt>
                <c:pt idx="932">
                  <c:v>42112.832233796296</c:v>
                </c:pt>
                <c:pt idx="933">
                  <c:v>42112.832291666666</c:v>
                </c:pt>
                <c:pt idx="934">
                  <c:v>42112.832337962966</c:v>
                </c:pt>
                <c:pt idx="935">
                  <c:v>42112.832395833335</c:v>
                </c:pt>
                <c:pt idx="936">
                  <c:v>42112.832453703704</c:v>
                </c:pt>
                <c:pt idx="937">
                  <c:v>42112.832499999997</c:v>
                </c:pt>
                <c:pt idx="938">
                  <c:v>42112.832557870373</c:v>
                </c:pt>
                <c:pt idx="939">
                  <c:v>42112.832615740743</c:v>
                </c:pt>
                <c:pt idx="940">
                  <c:v>42112.832662037035</c:v>
                </c:pt>
                <c:pt idx="941">
                  <c:v>42112.832719907405</c:v>
                </c:pt>
                <c:pt idx="942">
                  <c:v>42112.832777777781</c:v>
                </c:pt>
                <c:pt idx="943">
                  <c:v>42112.832835648151</c:v>
                </c:pt>
                <c:pt idx="944">
                  <c:v>42112.832881944443</c:v>
                </c:pt>
                <c:pt idx="945">
                  <c:v>42112.832939814813</c:v>
                </c:pt>
                <c:pt idx="946">
                  <c:v>42112.832997685182</c:v>
                </c:pt>
                <c:pt idx="947">
                  <c:v>42112.833043981482</c:v>
                </c:pt>
                <c:pt idx="948">
                  <c:v>42112.833101851851</c:v>
                </c:pt>
                <c:pt idx="949">
                  <c:v>42112.83315972222</c:v>
                </c:pt>
                <c:pt idx="950">
                  <c:v>42112.83320601852</c:v>
                </c:pt>
                <c:pt idx="951">
                  <c:v>42112.83326388889</c:v>
                </c:pt>
                <c:pt idx="952">
                  <c:v>42112.833321759259</c:v>
                </c:pt>
                <c:pt idx="953">
                  <c:v>42112.833368055559</c:v>
                </c:pt>
                <c:pt idx="954">
                  <c:v>42112.833425925928</c:v>
                </c:pt>
                <c:pt idx="955">
                  <c:v>42112.833483796298</c:v>
                </c:pt>
                <c:pt idx="956">
                  <c:v>42112.833541666667</c:v>
                </c:pt>
                <c:pt idx="957">
                  <c:v>42112.833587962959</c:v>
                </c:pt>
                <c:pt idx="958">
                  <c:v>42112.833645833336</c:v>
                </c:pt>
                <c:pt idx="959">
                  <c:v>42112.833703703705</c:v>
                </c:pt>
                <c:pt idx="960">
                  <c:v>42112.833749999998</c:v>
                </c:pt>
                <c:pt idx="961">
                  <c:v>42112.833807870367</c:v>
                </c:pt>
                <c:pt idx="962">
                  <c:v>42112.833865740744</c:v>
                </c:pt>
                <c:pt idx="963">
                  <c:v>42112.833912037036</c:v>
                </c:pt>
                <c:pt idx="964">
                  <c:v>42112.833969907406</c:v>
                </c:pt>
                <c:pt idx="965">
                  <c:v>42112.834027777775</c:v>
                </c:pt>
                <c:pt idx="966">
                  <c:v>42112.834074074075</c:v>
                </c:pt>
                <c:pt idx="967">
                  <c:v>42112.834131944444</c:v>
                </c:pt>
                <c:pt idx="968">
                  <c:v>42112.834189814814</c:v>
                </c:pt>
                <c:pt idx="969">
                  <c:v>42112.834247685183</c:v>
                </c:pt>
                <c:pt idx="970">
                  <c:v>42112.834293981483</c:v>
                </c:pt>
                <c:pt idx="971">
                  <c:v>42112.834351851852</c:v>
                </c:pt>
                <c:pt idx="972">
                  <c:v>42112.834409722222</c:v>
                </c:pt>
                <c:pt idx="973">
                  <c:v>42112.834456018521</c:v>
                </c:pt>
                <c:pt idx="974">
                  <c:v>42112.834513888891</c:v>
                </c:pt>
                <c:pt idx="975">
                  <c:v>42112.83457175926</c:v>
                </c:pt>
                <c:pt idx="976">
                  <c:v>42112.834618055553</c:v>
                </c:pt>
                <c:pt idx="977">
                  <c:v>42112.834675925929</c:v>
                </c:pt>
                <c:pt idx="978">
                  <c:v>42112.834733796299</c:v>
                </c:pt>
                <c:pt idx="979">
                  <c:v>42112.834780092591</c:v>
                </c:pt>
                <c:pt idx="980">
                  <c:v>42112.834837962961</c:v>
                </c:pt>
                <c:pt idx="981">
                  <c:v>42112.83489583333</c:v>
                </c:pt>
                <c:pt idx="982">
                  <c:v>42112.83494212963</c:v>
                </c:pt>
                <c:pt idx="983">
                  <c:v>42112.834999999999</c:v>
                </c:pt>
                <c:pt idx="984">
                  <c:v>42112.835057870368</c:v>
                </c:pt>
                <c:pt idx="985">
                  <c:v>42112.835115740738</c:v>
                </c:pt>
                <c:pt idx="986">
                  <c:v>42112.835162037038</c:v>
                </c:pt>
                <c:pt idx="987">
                  <c:v>42112.835219907407</c:v>
                </c:pt>
                <c:pt idx="988">
                  <c:v>42112.835277777776</c:v>
                </c:pt>
                <c:pt idx="989">
                  <c:v>42112.835324074076</c:v>
                </c:pt>
                <c:pt idx="990">
                  <c:v>42112.835381944446</c:v>
                </c:pt>
                <c:pt idx="991">
                  <c:v>42112.835439814815</c:v>
                </c:pt>
                <c:pt idx="992">
                  <c:v>42112.835486111115</c:v>
                </c:pt>
                <c:pt idx="993">
                  <c:v>42112.835543981484</c:v>
                </c:pt>
                <c:pt idx="994">
                  <c:v>42112.835601851853</c:v>
                </c:pt>
                <c:pt idx="995">
                  <c:v>42112.835648148146</c:v>
                </c:pt>
                <c:pt idx="996">
                  <c:v>42112.835706018515</c:v>
                </c:pt>
                <c:pt idx="997">
                  <c:v>42112.835763888892</c:v>
                </c:pt>
                <c:pt idx="998">
                  <c:v>42112.835821759261</c:v>
                </c:pt>
                <c:pt idx="999">
                  <c:v>42112.835868055554</c:v>
                </c:pt>
                <c:pt idx="1000">
                  <c:v>42112.835925925923</c:v>
                </c:pt>
                <c:pt idx="1001">
                  <c:v>42112.8359837963</c:v>
                </c:pt>
                <c:pt idx="1002">
                  <c:v>42112.836030092592</c:v>
                </c:pt>
                <c:pt idx="1003">
                  <c:v>42112.836087962962</c:v>
                </c:pt>
                <c:pt idx="1004">
                  <c:v>42112.836145833331</c:v>
                </c:pt>
                <c:pt idx="1005">
                  <c:v>42112.836192129631</c:v>
                </c:pt>
                <c:pt idx="1006">
                  <c:v>42112.83625</c:v>
                </c:pt>
                <c:pt idx="1007">
                  <c:v>42112.83630787037</c:v>
                </c:pt>
                <c:pt idx="1008">
                  <c:v>42112.836354166669</c:v>
                </c:pt>
                <c:pt idx="1009">
                  <c:v>42112.836412037039</c:v>
                </c:pt>
                <c:pt idx="1010">
                  <c:v>42112.836469907408</c:v>
                </c:pt>
                <c:pt idx="1011">
                  <c:v>42112.836527777778</c:v>
                </c:pt>
                <c:pt idx="1012">
                  <c:v>42112.836574074077</c:v>
                </c:pt>
                <c:pt idx="1013">
                  <c:v>42112.836631944447</c:v>
                </c:pt>
                <c:pt idx="1014">
                  <c:v>42112.836689814816</c:v>
                </c:pt>
                <c:pt idx="1015">
                  <c:v>42112.836736111109</c:v>
                </c:pt>
                <c:pt idx="1016">
                  <c:v>42112.836793981478</c:v>
                </c:pt>
                <c:pt idx="1017">
                  <c:v>42112.836851851855</c:v>
                </c:pt>
                <c:pt idx="1018">
                  <c:v>42112.836898148147</c:v>
                </c:pt>
                <c:pt idx="1019">
                  <c:v>42112.836956018517</c:v>
                </c:pt>
                <c:pt idx="1020">
                  <c:v>42112.837013888886</c:v>
                </c:pt>
                <c:pt idx="1021">
                  <c:v>42112.837060185186</c:v>
                </c:pt>
                <c:pt idx="1022">
                  <c:v>42112.837118055555</c:v>
                </c:pt>
                <c:pt idx="1023">
                  <c:v>42112.837175925924</c:v>
                </c:pt>
                <c:pt idx="1024">
                  <c:v>42112.837222222224</c:v>
                </c:pt>
                <c:pt idx="1025">
                  <c:v>42112.837280092594</c:v>
                </c:pt>
                <c:pt idx="1026">
                  <c:v>42112.837337962963</c:v>
                </c:pt>
                <c:pt idx="1027">
                  <c:v>42112.837395833332</c:v>
                </c:pt>
                <c:pt idx="1028">
                  <c:v>42112.837442129632</c:v>
                </c:pt>
                <c:pt idx="1029">
                  <c:v>42112.837500000001</c:v>
                </c:pt>
                <c:pt idx="1030">
                  <c:v>42112.837557870371</c:v>
                </c:pt>
                <c:pt idx="1031">
                  <c:v>42112.837604166663</c:v>
                </c:pt>
                <c:pt idx="1032">
                  <c:v>42112.83766203704</c:v>
                </c:pt>
                <c:pt idx="1033">
                  <c:v>42112.837719907409</c:v>
                </c:pt>
                <c:pt idx="1034">
                  <c:v>42112.837766203702</c:v>
                </c:pt>
                <c:pt idx="1035">
                  <c:v>42112.837824074071</c:v>
                </c:pt>
                <c:pt idx="1036">
                  <c:v>42112.837881944448</c:v>
                </c:pt>
                <c:pt idx="1037">
                  <c:v>42112.83792824074</c:v>
                </c:pt>
                <c:pt idx="1038">
                  <c:v>42112.83798611111</c:v>
                </c:pt>
                <c:pt idx="1039">
                  <c:v>42112.838043981479</c:v>
                </c:pt>
                <c:pt idx="1040">
                  <c:v>42112.838101851848</c:v>
                </c:pt>
                <c:pt idx="1041">
                  <c:v>42112.838148148148</c:v>
                </c:pt>
                <c:pt idx="1042">
                  <c:v>42112.838206018518</c:v>
                </c:pt>
                <c:pt idx="1043">
                  <c:v>42112.838263888887</c:v>
                </c:pt>
                <c:pt idx="1044">
                  <c:v>42112.838310185187</c:v>
                </c:pt>
                <c:pt idx="1045">
                  <c:v>42112.838368055556</c:v>
                </c:pt>
                <c:pt idx="1046">
                  <c:v>42112.838425925926</c:v>
                </c:pt>
                <c:pt idx="1047">
                  <c:v>42112.838472222225</c:v>
                </c:pt>
                <c:pt idx="1048">
                  <c:v>42112.838530092595</c:v>
                </c:pt>
                <c:pt idx="1049">
                  <c:v>42112.838587962964</c:v>
                </c:pt>
                <c:pt idx="1050">
                  <c:v>42112.838634259257</c:v>
                </c:pt>
                <c:pt idx="1051">
                  <c:v>42112.838692129626</c:v>
                </c:pt>
                <c:pt idx="1052">
                  <c:v>42112.838750000003</c:v>
                </c:pt>
                <c:pt idx="1053">
                  <c:v>42112.838807870372</c:v>
                </c:pt>
                <c:pt idx="1054">
                  <c:v>42112.838854166665</c:v>
                </c:pt>
                <c:pt idx="1055">
                  <c:v>42112.838912037034</c:v>
                </c:pt>
                <c:pt idx="1056">
                  <c:v>42112.838969907411</c:v>
                </c:pt>
                <c:pt idx="1057">
                  <c:v>42112.839016203703</c:v>
                </c:pt>
                <c:pt idx="1058">
                  <c:v>42112.839074074072</c:v>
                </c:pt>
                <c:pt idx="1059">
                  <c:v>42112.839131944442</c:v>
                </c:pt>
                <c:pt idx="1060">
                  <c:v>42112.839178240742</c:v>
                </c:pt>
                <c:pt idx="1061">
                  <c:v>42112.839236111111</c:v>
                </c:pt>
                <c:pt idx="1062">
                  <c:v>42112.83929398148</c:v>
                </c:pt>
                <c:pt idx="1063">
                  <c:v>42112.83934027778</c:v>
                </c:pt>
                <c:pt idx="1064">
                  <c:v>42112.839398148149</c:v>
                </c:pt>
                <c:pt idx="1065">
                  <c:v>42112.839456018519</c:v>
                </c:pt>
                <c:pt idx="1066">
                  <c:v>42112.839502314811</c:v>
                </c:pt>
                <c:pt idx="1067">
                  <c:v>42112.839560185188</c:v>
                </c:pt>
                <c:pt idx="1068">
                  <c:v>42112.839618055557</c:v>
                </c:pt>
                <c:pt idx="1069">
                  <c:v>42112.839675925927</c:v>
                </c:pt>
                <c:pt idx="1070">
                  <c:v>42112.839722222219</c:v>
                </c:pt>
                <c:pt idx="1071">
                  <c:v>42112.839780092596</c:v>
                </c:pt>
                <c:pt idx="1072">
                  <c:v>42112.839837962965</c:v>
                </c:pt>
                <c:pt idx="1073">
                  <c:v>42112.839884259258</c:v>
                </c:pt>
                <c:pt idx="1074">
                  <c:v>42112.839942129627</c:v>
                </c:pt>
                <c:pt idx="1075">
                  <c:v>42112.84</c:v>
                </c:pt>
                <c:pt idx="1076">
                  <c:v>42112.840046296296</c:v>
                </c:pt>
                <c:pt idx="1077">
                  <c:v>42112.840104166666</c:v>
                </c:pt>
                <c:pt idx="1078">
                  <c:v>42112.840162037035</c:v>
                </c:pt>
                <c:pt idx="1079">
                  <c:v>42112.840208333335</c:v>
                </c:pt>
                <c:pt idx="1080">
                  <c:v>42112.840266203704</c:v>
                </c:pt>
                <c:pt idx="1081">
                  <c:v>42112.840324074074</c:v>
                </c:pt>
                <c:pt idx="1082">
                  <c:v>42112.840381944443</c:v>
                </c:pt>
                <c:pt idx="1083">
                  <c:v>42112.840428240743</c:v>
                </c:pt>
                <c:pt idx="1084">
                  <c:v>42112.840486111112</c:v>
                </c:pt>
                <c:pt idx="1085">
                  <c:v>42112.840543981481</c:v>
                </c:pt>
                <c:pt idx="1086">
                  <c:v>42112.840590277781</c:v>
                </c:pt>
                <c:pt idx="1087">
                  <c:v>42112.840648148151</c:v>
                </c:pt>
                <c:pt idx="1088">
                  <c:v>42112.84070601852</c:v>
                </c:pt>
                <c:pt idx="1089">
                  <c:v>42112.840752314813</c:v>
                </c:pt>
                <c:pt idx="1090">
                  <c:v>42112.840810185182</c:v>
                </c:pt>
                <c:pt idx="1091">
                  <c:v>42112.840868055559</c:v>
                </c:pt>
                <c:pt idx="1092">
                  <c:v>42112.840914351851</c:v>
                </c:pt>
                <c:pt idx="1093">
                  <c:v>42112.84097222222</c:v>
                </c:pt>
                <c:pt idx="1094">
                  <c:v>42112.84103009259</c:v>
                </c:pt>
                <c:pt idx="1095">
                  <c:v>42112.841087962966</c:v>
                </c:pt>
                <c:pt idx="1096">
                  <c:v>42112.841134259259</c:v>
                </c:pt>
                <c:pt idx="1097">
                  <c:v>42112.841192129628</c:v>
                </c:pt>
                <c:pt idx="1098">
                  <c:v>42112.841249999998</c:v>
                </c:pt>
                <c:pt idx="1099">
                  <c:v>42112.841296296298</c:v>
                </c:pt>
                <c:pt idx="1100">
                  <c:v>42112.841354166667</c:v>
                </c:pt>
                <c:pt idx="1101">
                  <c:v>42112.841412037036</c:v>
                </c:pt>
                <c:pt idx="1102">
                  <c:v>42112.841458333336</c:v>
                </c:pt>
                <c:pt idx="1103">
                  <c:v>42112.841516203705</c:v>
                </c:pt>
                <c:pt idx="1104">
                  <c:v>42112.841574074075</c:v>
                </c:pt>
                <c:pt idx="1105">
                  <c:v>42112.841620370367</c:v>
                </c:pt>
                <c:pt idx="1106">
                  <c:v>42112.841678240744</c:v>
                </c:pt>
                <c:pt idx="1107">
                  <c:v>42112.841736111113</c:v>
                </c:pt>
                <c:pt idx="1108">
                  <c:v>42112.841782407406</c:v>
                </c:pt>
                <c:pt idx="1109">
                  <c:v>42112.841840277775</c:v>
                </c:pt>
                <c:pt idx="1110">
                  <c:v>42112.841898148145</c:v>
                </c:pt>
                <c:pt idx="1111">
                  <c:v>42112.841956018521</c:v>
                </c:pt>
                <c:pt idx="1112">
                  <c:v>42112.842002314814</c:v>
                </c:pt>
                <c:pt idx="1113">
                  <c:v>42112.842060185183</c:v>
                </c:pt>
                <c:pt idx="1114">
                  <c:v>42112.842118055552</c:v>
                </c:pt>
                <c:pt idx="1115">
                  <c:v>42112.842164351852</c:v>
                </c:pt>
                <c:pt idx="1116">
                  <c:v>42112.842222222222</c:v>
                </c:pt>
                <c:pt idx="1117">
                  <c:v>42112.842280092591</c:v>
                </c:pt>
                <c:pt idx="1118">
                  <c:v>42112.842326388891</c:v>
                </c:pt>
                <c:pt idx="1119">
                  <c:v>42112.84238425926</c:v>
                </c:pt>
                <c:pt idx="1120">
                  <c:v>42112.842442129629</c:v>
                </c:pt>
                <c:pt idx="1121">
                  <c:v>42112.842488425929</c:v>
                </c:pt>
                <c:pt idx="1122">
                  <c:v>42112.842546296299</c:v>
                </c:pt>
                <c:pt idx="1123">
                  <c:v>42112.842604166668</c:v>
                </c:pt>
                <c:pt idx="1124">
                  <c:v>42112.842662037037</c:v>
                </c:pt>
                <c:pt idx="1125">
                  <c:v>42112.84270833333</c:v>
                </c:pt>
                <c:pt idx="1126">
                  <c:v>42112.842766203707</c:v>
                </c:pt>
                <c:pt idx="1127">
                  <c:v>42112.842824074076</c:v>
                </c:pt>
                <c:pt idx="1128">
                  <c:v>42112.842870370368</c:v>
                </c:pt>
                <c:pt idx="1129">
                  <c:v>42112.842928240738</c:v>
                </c:pt>
                <c:pt idx="1130">
                  <c:v>42112.842986111114</c:v>
                </c:pt>
                <c:pt idx="1131">
                  <c:v>42112.843032407407</c:v>
                </c:pt>
                <c:pt idx="1132">
                  <c:v>42112.843090277776</c:v>
                </c:pt>
                <c:pt idx="1133">
                  <c:v>42112.843148148146</c:v>
                </c:pt>
                <c:pt idx="1134">
                  <c:v>42112.843194444446</c:v>
                </c:pt>
                <c:pt idx="1135">
                  <c:v>42112.843252314815</c:v>
                </c:pt>
                <c:pt idx="1136">
                  <c:v>42112.843310185184</c:v>
                </c:pt>
                <c:pt idx="1137">
                  <c:v>42112.843368055554</c:v>
                </c:pt>
                <c:pt idx="1138">
                  <c:v>42112.843414351853</c:v>
                </c:pt>
                <c:pt idx="1139">
                  <c:v>42112.843472222223</c:v>
                </c:pt>
                <c:pt idx="1140">
                  <c:v>42112.843530092592</c:v>
                </c:pt>
                <c:pt idx="1141">
                  <c:v>42112.843576388892</c:v>
                </c:pt>
                <c:pt idx="1142">
                  <c:v>42112.843634259261</c:v>
                </c:pt>
                <c:pt idx="1143">
                  <c:v>42112.843692129631</c:v>
                </c:pt>
                <c:pt idx="1144">
                  <c:v>42112.843738425923</c:v>
                </c:pt>
                <c:pt idx="1145">
                  <c:v>42112.8437962963</c:v>
                </c:pt>
                <c:pt idx="1146">
                  <c:v>42112.843854166669</c:v>
                </c:pt>
                <c:pt idx="1147">
                  <c:v>42112.843900462962</c:v>
                </c:pt>
                <c:pt idx="1148">
                  <c:v>42112.843958333331</c:v>
                </c:pt>
                <c:pt idx="1149">
                  <c:v>42112.8440162037</c:v>
                </c:pt>
                <c:pt idx="1150">
                  <c:v>42112.844074074077</c:v>
                </c:pt>
                <c:pt idx="1151">
                  <c:v>42112.84412037037</c:v>
                </c:pt>
                <c:pt idx="1152">
                  <c:v>42112.844178240739</c:v>
                </c:pt>
                <c:pt idx="1153">
                  <c:v>42112.844236111108</c:v>
                </c:pt>
                <c:pt idx="1154">
                  <c:v>42112.844282407408</c:v>
                </c:pt>
                <c:pt idx="1155">
                  <c:v>42112.844340277778</c:v>
                </c:pt>
                <c:pt idx="1156">
                  <c:v>42112.844398148147</c:v>
                </c:pt>
                <c:pt idx="1157">
                  <c:v>42112.844444444447</c:v>
                </c:pt>
                <c:pt idx="1158">
                  <c:v>42112.844502314816</c:v>
                </c:pt>
                <c:pt idx="1159">
                  <c:v>42112.844560185185</c:v>
                </c:pt>
                <c:pt idx="1160">
                  <c:v>42112.844606481478</c:v>
                </c:pt>
                <c:pt idx="1161">
                  <c:v>42112.844664351855</c:v>
                </c:pt>
                <c:pt idx="1162">
                  <c:v>42112.844722222224</c:v>
                </c:pt>
                <c:pt idx="1163">
                  <c:v>42112.844768518517</c:v>
                </c:pt>
                <c:pt idx="1164">
                  <c:v>42112.844826388886</c:v>
                </c:pt>
                <c:pt idx="1165">
                  <c:v>42112.844884259262</c:v>
                </c:pt>
                <c:pt idx="1166">
                  <c:v>42112.844942129632</c:v>
                </c:pt>
                <c:pt idx="1167">
                  <c:v>42112.844988425924</c:v>
                </c:pt>
                <c:pt idx="1168">
                  <c:v>42112.845046296294</c:v>
                </c:pt>
                <c:pt idx="1169">
                  <c:v>42112.845104166663</c:v>
                </c:pt>
                <c:pt idx="1170">
                  <c:v>42112.845150462963</c:v>
                </c:pt>
                <c:pt idx="1171">
                  <c:v>42112.845208333332</c:v>
                </c:pt>
                <c:pt idx="1172">
                  <c:v>42112.845266203702</c:v>
                </c:pt>
                <c:pt idx="1173">
                  <c:v>42112.845312500001</c:v>
                </c:pt>
                <c:pt idx="1174">
                  <c:v>42112.845370370371</c:v>
                </c:pt>
                <c:pt idx="1175">
                  <c:v>42112.84542824074</c:v>
                </c:pt>
                <c:pt idx="1176">
                  <c:v>42112.84547453704</c:v>
                </c:pt>
                <c:pt idx="1177">
                  <c:v>42112.845532407409</c:v>
                </c:pt>
                <c:pt idx="1178">
                  <c:v>42112.845590277779</c:v>
                </c:pt>
                <c:pt idx="1179">
                  <c:v>42112.845648148148</c:v>
                </c:pt>
                <c:pt idx="1180">
                  <c:v>42112.845694444448</c:v>
                </c:pt>
                <c:pt idx="1181">
                  <c:v>42112.845752314817</c:v>
                </c:pt>
                <c:pt idx="1182">
                  <c:v>42112.845810185187</c:v>
                </c:pt>
                <c:pt idx="1183">
                  <c:v>42112.845856481479</c:v>
                </c:pt>
                <c:pt idx="1184">
                  <c:v>42112.845914351848</c:v>
                </c:pt>
                <c:pt idx="1185">
                  <c:v>42112.845972222225</c:v>
                </c:pt>
                <c:pt idx="1186">
                  <c:v>42112.846018518518</c:v>
                </c:pt>
                <c:pt idx="1187">
                  <c:v>42112.846076388887</c:v>
                </c:pt>
                <c:pt idx="1188">
                  <c:v>42112.846134259256</c:v>
                </c:pt>
                <c:pt idx="1189">
                  <c:v>42112.846180555556</c:v>
                </c:pt>
                <c:pt idx="1190">
                  <c:v>42112.846238425926</c:v>
                </c:pt>
                <c:pt idx="1191">
                  <c:v>42112.846296296295</c:v>
                </c:pt>
                <c:pt idx="1192">
                  <c:v>42112.846354166664</c:v>
                </c:pt>
                <c:pt idx="1193">
                  <c:v>42112.846400462964</c:v>
                </c:pt>
                <c:pt idx="1194">
                  <c:v>42112.846458333333</c:v>
                </c:pt>
                <c:pt idx="1195">
                  <c:v>42112.846516203703</c:v>
                </c:pt>
                <c:pt idx="1196">
                  <c:v>42112.846562500003</c:v>
                </c:pt>
                <c:pt idx="1197">
                  <c:v>42112.846620370372</c:v>
                </c:pt>
                <c:pt idx="1198">
                  <c:v>42112.846678240741</c:v>
                </c:pt>
                <c:pt idx="1199">
                  <c:v>42112.846724537034</c:v>
                </c:pt>
                <c:pt idx="1200">
                  <c:v>42112.846782407411</c:v>
                </c:pt>
                <c:pt idx="1201">
                  <c:v>42112.84684027778</c:v>
                </c:pt>
                <c:pt idx="1202">
                  <c:v>42112.846886574072</c:v>
                </c:pt>
                <c:pt idx="1203">
                  <c:v>42112.846944444442</c:v>
                </c:pt>
                <c:pt idx="1204">
                  <c:v>42112.847002314818</c:v>
                </c:pt>
                <c:pt idx="1205">
                  <c:v>42112.847060185188</c:v>
                </c:pt>
                <c:pt idx="1206">
                  <c:v>42112.84710648148</c:v>
                </c:pt>
                <c:pt idx="1207">
                  <c:v>42112.84716435185</c:v>
                </c:pt>
                <c:pt idx="1208">
                  <c:v>42112.847222222219</c:v>
                </c:pt>
                <c:pt idx="1209">
                  <c:v>42112.847268518519</c:v>
                </c:pt>
                <c:pt idx="1210">
                  <c:v>42112.847326388888</c:v>
                </c:pt>
                <c:pt idx="1211">
                  <c:v>42112.847384259258</c:v>
                </c:pt>
                <c:pt idx="1212">
                  <c:v>42112.847430555557</c:v>
                </c:pt>
                <c:pt idx="1213">
                  <c:v>42112.847488425927</c:v>
                </c:pt>
                <c:pt idx="1214">
                  <c:v>42112.847546296296</c:v>
                </c:pt>
                <c:pt idx="1215">
                  <c:v>42112.847592592596</c:v>
                </c:pt>
                <c:pt idx="1216">
                  <c:v>42112.847650462965</c:v>
                </c:pt>
                <c:pt idx="1217">
                  <c:v>42112.847708333335</c:v>
                </c:pt>
                <c:pt idx="1218">
                  <c:v>42112.847766203704</c:v>
                </c:pt>
                <c:pt idx="1219">
                  <c:v>42112.847812499997</c:v>
                </c:pt>
                <c:pt idx="1220">
                  <c:v>42112.847870370373</c:v>
                </c:pt>
                <c:pt idx="1221">
                  <c:v>42112.847928240742</c:v>
                </c:pt>
                <c:pt idx="1222">
                  <c:v>42112.847974537035</c:v>
                </c:pt>
                <c:pt idx="1223">
                  <c:v>42112.848032407404</c:v>
                </c:pt>
                <c:pt idx="1224">
                  <c:v>42112.848090277781</c:v>
                </c:pt>
                <c:pt idx="1225">
                  <c:v>42112.848136574074</c:v>
                </c:pt>
                <c:pt idx="1226">
                  <c:v>42112.848194444443</c:v>
                </c:pt>
                <c:pt idx="1227">
                  <c:v>42112.848252314812</c:v>
                </c:pt>
                <c:pt idx="1228">
                  <c:v>42112.848298611112</c:v>
                </c:pt>
                <c:pt idx="1229">
                  <c:v>42112.848356481481</c:v>
                </c:pt>
                <c:pt idx="1230">
                  <c:v>42112.848414351851</c:v>
                </c:pt>
                <c:pt idx="1231">
                  <c:v>42112.848460648151</c:v>
                </c:pt>
                <c:pt idx="1232">
                  <c:v>42112.84851851852</c:v>
                </c:pt>
                <c:pt idx="1233">
                  <c:v>42112.848576388889</c:v>
                </c:pt>
                <c:pt idx="1234">
                  <c:v>42112.848634259259</c:v>
                </c:pt>
                <c:pt idx="1235">
                  <c:v>42112.848680555559</c:v>
                </c:pt>
                <c:pt idx="1236">
                  <c:v>42112.848738425928</c:v>
                </c:pt>
                <c:pt idx="1237">
                  <c:v>42112.848796296297</c:v>
                </c:pt>
                <c:pt idx="1238">
                  <c:v>42112.84884259259</c:v>
                </c:pt>
                <c:pt idx="1239">
                  <c:v>42112.848900462966</c:v>
                </c:pt>
                <c:pt idx="1240">
                  <c:v>42112.848958333336</c:v>
                </c:pt>
                <c:pt idx="1241">
                  <c:v>42112.849004629628</c:v>
                </c:pt>
                <c:pt idx="1242">
                  <c:v>42112.849062499998</c:v>
                </c:pt>
                <c:pt idx="1243">
                  <c:v>42112.849120370367</c:v>
                </c:pt>
                <c:pt idx="1244">
                  <c:v>42112.849166666667</c:v>
                </c:pt>
                <c:pt idx="1245">
                  <c:v>42112.849224537036</c:v>
                </c:pt>
                <c:pt idx="1246">
                  <c:v>42112.849282407406</c:v>
                </c:pt>
                <c:pt idx="1247">
                  <c:v>42112.849340277775</c:v>
                </c:pt>
                <c:pt idx="1248">
                  <c:v>42112.849386574075</c:v>
                </c:pt>
                <c:pt idx="1249">
                  <c:v>42112.849444444444</c:v>
                </c:pt>
                <c:pt idx="1250">
                  <c:v>42112.849502314813</c:v>
                </c:pt>
                <c:pt idx="1251">
                  <c:v>42112.849548611113</c:v>
                </c:pt>
                <c:pt idx="1252">
                  <c:v>42112.849606481483</c:v>
                </c:pt>
                <c:pt idx="1253">
                  <c:v>42112.849664351852</c:v>
                </c:pt>
                <c:pt idx="1254">
                  <c:v>42112.849710648145</c:v>
                </c:pt>
                <c:pt idx="1255">
                  <c:v>42112.849768518521</c:v>
                </c:pt>
                <c:pt idx="1256">
                  <c:v>42112.849826388891</c:v>
                </c:pt>
                <c:pt idx="1257">
                  <c:v>42112.849872685183</c:v>
                </c:pt>
                <c:pt idx="1258">
                  <c:v>42112.849930555552</c:v>
                </c:pt>
                <c:pt idx="1259">
                  <c:v>42112.849988425929</c:v>
                </c:pt>
                <c:pt idx="1260">
                  <c:v>42112.850034722222</c:v>
                </c:pt>
                <c:pt idx="1261">
                  <c:v>42112.850092592591</c:v>
                </c:pt>
                <c:pt idx="1262">
                  <c:v>42112.85015046296</c:v>
                </c:pt>
                <c:pt idx="1263">
                  <c:v>42112.850208333337</c:v>
                </c:pt>
                <c:pt idx="1264">
                  <c:v>42112.850254629629</c:v>
                </c:pt>
                <c:pt idx="1265">
                  <c:v>42112.850312499999</c:v>
                </c:pt>
                <c:pt idx="1266">
                  <c:v>42112.850370370368</c:v>
                </c:pt>
                <c:pt idx="1267">
                  <c:v>42112.850416666668</c:v>
                </c:pt>
                <c:pt idx="1268">
                  <c:v>42112.850474537037</c:v>
                </c:pt>
                <c:pt idx="1269">
                  <c:v>42112.850532407407</c:v>
                </c:pt>
                <c:pt idx="1270">
                  <c:v>42112.850578703707</c:v>
                </c:pt>
                <c:pt idx="1271">
                  <c:v>42112.850636574076</c:v>
                </c:pt>
                <c:pt idx="1272">
                  <c:v>42112.850694444445</c:v>
                </c:pt>
                <c:pt idx="1273">
                  <c:v>42112.850740740738</c:v>
                </c:pt>
                <c:pt idx="1274">
                  <c:v>42112.850798611114</c:v>
                </c:pt>
                <c:pt idx="1275">
                  <c:v>42112.850856481484</c:v>
                </c:pt>
                <c:pt idx="1276">
                  <c:v>42112.850914351853</c:v>
                </c:pt>
                <c:pt idx="1277">
                  <c:v>42112.850960648146</c:v>
                </c:pt>
                <c:pt idx="1278">
                  <c:v>42112.851018518515</c:v>
                </c:pt>
                <c:pt idx="1279">
                  <c:v>42112.851076388892</c:v>
                </c:pt>
                <c:pt idx="1280">
                  <c:v>42112.851122685184</c:v>
                </c:pt>
                <c:pt idx="1281">
                  <c:v>42112.851180555554</c:v>
                </c:pt>
                <c:pt idx="1282">
                  <c:v>42112.851238425923</c:v>
                </c:pt>
                <c:pt idx="1283">
                  <c:v>42112.851284722223</c:v>
                </c:pt>
                <c:pt idx="1284">
                  <c:v>42112.851342592592</c:v>
                </c:pt>
                <c:pt idx="1285">
                  <c:v>42112.851400462961</c:v>
                </c:pt>
                <c:pt idx="1286">
                  <c:v>42112.851446759261</c:v>
                </c:pt>
                <c:pt idx="1287">
                  <c:v>42112.851504629631</c:v>
                </c:pt>
                <c:pt idx="1288">
                  <c:v>42112.8515625</c:v>
                </c:pt>
                <c:pt idx="1289">
                  <c:v>42112.851620370369</c:v>
                </c:pt>
                <c:pt idx="1290">
                  <c:v>42112.851666666669</c:v>
                </c:pt>
                <c:pt idx="1291">
                  <c:v>42112.851724537039</c:v>
                </c:pt>
                <c:pt idx="1292">
                  <c:v>42112.851782407408</c:v>
                </c:pt>
                <c:pt idx="1293">
                  <c:v>42112.8518287037</c:v>
                </c:pt>
                <c:pt idx="1294">
                  <c:v>42112.851886574077</c:v>
                </c:pt>
                <c:pt idx="1295">
                  <c:v>42112.851944444446</c:v>
                </c:pt>
                <c:pt idx="1296">
                  <c:v>42112.851990740739</c:v>
                </c:pt>
                <c:pt idx="1297">
                  <c:v>42112.852048611108</c:v>
                </c:pt>
                <c:pt idx="1298">
                  <c:v>42112.852106481485</c:v>
                </c:pt>
                <c:pt idx="1299">
                  <c:v>42112.852152777778</c:v>
                </c:pt>
                <c:pt idx="1300">
                  <c:v>42112.852210648147</c:v>
                </c:pt>
                <c:pt idx="1301">
                  <c:v>42112.852268518516</c:v>
                </c:pt>
                <c:pt idx="1302">
                  <c:v>42112.852314814816</c:v>
                </c:pt>
                <c:pt idx="1303">
                  <c:v>42112.852372685185</c:v>
                </c:pt>
                <c:pt idx="1304">
                  <c:v>42112.852430555555</c:v>
                </c:pt>
                <c:pt idx="1305">
                  <c:v>42112.852488425924</c:v>
                </c:pt>
                <c:pt idx="1306">
                  <c:v>42112.852534722224</c:v>
                </c:pt>
                <c:pt idx="1307">
                  <c:v>42112.852592592593</c:v>
                </c:pt>
                <c:pt idx="1308">
                  <c:v>42112.852650462963</c:v>
                </c:pt>
                <c:pt idx="1309">
                  <c:v>42112.852696759262</c:v>
                </c:pt>
                <c:pt idx="1310">
                  <c:v>42112.852754629632</c:v>
                </c:pt>
                <c:pt idx="1311">
                  <c:v>42112.852812500001</c:v>
                </c:pt>
                <c:pt idx="1312">
                  <c:v>42112.852858796294</c:v>
                </c:pt>
                <c:pt idx="1313">
                  <c:v>42112.852916666663</c:v>
                </c:pt>
                <c:pt idx="1314">
                  <c:v>42112.85297453704</c:v>
                </c:pt>
                <c:pt idx="1315">
                  <c:v>42112.853020833332</c:v>
                </c:pt>
                <c:pt idx="1316">
                  <c:v>42112.853078703702</c:v>
                </c:pt>
                <c:pt idx="1317">
                  <c:v>42112.853136574071</c:v>
                </c:pt>
                <c:pt idx="1318">
                  <c:v>42112.853194444448</c:v>
                </c:pt>
                <c:pt idx="1319">
                  <c:v>42112.85324074074</c:v>
                </c:pt>
                <c:pt idx="1320">
                  <c:v>42112.853298611109</c:v>
                </c:pt>
                <c:pt idx="1321">
                  <c:v>42112.853356481479</c:v>
                </c:pt>
                <c:pt idx="1322">
                  <c:v>42112.853402777779</c:v>
                </c:pt>
                <c:pt idx="1323">
                  <c:v>42112.853460648148</c:v>
                </c:pt>
                <c:pt idx="1324">
                  <c:v>42112.853518518517</c:v>
                </c:pt>
                <c:pt idx="1325">
                  <c:v>42112.853564814817</c:v>
                </c:pt>
                <c:pt idx="1326">
                  <c:v>42112.853622685187</c:v>
                </c:pt>
                <c:pt idx="1327">
                  <c:v>42112.853680555556</c:v>
                </c:pt>
                <c:pt idx="1328">
                  <c:v>42112.853726851848</c:v>
                </c:pt>
                <c:pt idx="1329">
                  <c:v>42112.853784722225</c:v>
                </c:pt>
                <c:pt idx="1330">
                  <c:v>42112.853842592594</c:v>
                </c:pt>
                <c:pt idx="1331">
                  <c:v>42112.853900462964</c:v>
                </c:pt>
                <c:pt idx="1332">
                  <c:v>42112.853946759256</c:v>
                </c:pt>
                <c:pt idx="1333">
                  <c:v>42112.854004629633</c:v>
                </c:pt>
                <c:pt idx="1334">
                  <c:v>42112.854062500002</c:v>
                </c:pt>
                <c:pt idx="1335">
                  <c:v>42112.854108796295</c:v>
                </c:pt>
                <c:pt idx="1336">
                  <c:v>42112.854166666664</c:v>
                </c:pt>
                <c:pt idx="1337">
                  <c:v>42112.854224537034</c:v>
                </c:pt>
                <c:pt idx="1338">
                  <c:v>42112.854270833333</c:v>
                </c:pt>
                <c:pt idx="1339">
                  <c:v>42112.854328703703</c:v>
                </c:pt>
                <c:pt idx="1340">
                  <c:v>42112.854386574072</c:v>
                </c:pt>
                <c:pt idx="1341">
                  <c:v>42112.854432870372</c:v>
                </c:pt>
                <c:pt idx="1342">
                  <c:v>42112.854490740741</c:v>
                </c:pt>
                <c:pt idx="1343">
                  <c:v>42112.854548611111</c:v>
                </c:pt>
                <c:pt idx="1344">
                  <c:v>42112.854594907411</c:v>
                </c:pt>
                <c:pt idx="1345">
                  <c:v>42112.85465277778</c:v>
                </c:pt>
                <c:pt idx="1346">
                  <c:v>42112.854710648149</c:v>
                </c:pt>
                <c:pt idx="1347">
                  <c:v>42112.854768518519</c:v>
                </c:pt>
                <c:pt idx="1348">
                  <c:v>42112.854814814818</c:v>
                </c:pt>
                <c:pt idx="1349">
                  <c:v>42112.854872685188</c:v>
                </c:pt>
                <c:pt idx="1350">
                  <c:v>42112.854930555557</c:v>
                </c:pt>
                <c:pt idx="1351">
                  <c:v>42112.85497685185</c:v>
                </c:pt>
                <c:pt idx="1352">
                  <c:v>42112.855034722219</c:v>
                </c:pt>
                <c:pt idx="1353">
                  <c:v>42112.855092592596</c:v>
                </c:pt>
                <c:pt idx="1354">
                  <c:v>42112.855138888888</c:v>
                </c:pt>
                <c:pt idx="1355">
                  <c:v>42112.855196759258</c:v>
                </c:pt>
                <c:pt idx="1356">
                  <c:v>42112.855254629627</c:v>
                </c:pt>
                <c:pt idx="1357">
                  <c:v>42112.855300925927</c:v>
                </c:pt>
                <c:pt idx="1358">
                  <c:v>42112.855358796296</c:v>
                </c:pt>
                <c:pt idx="1359">
                  <c:v>42112.855416666665</c:v>
                </c:pt>
                <c:pt idx="1360">
                  <c:v>42112.855474537035</c:v>
                </c:pt>
                <c:pt idx="1361">
                  <c:v>42112.855520833335</c:v>
                </c:pt>
                <c:pt idx="1362">
                  <c:v>42112.855578703704</c:v>
                </c:pt>
                <c:pt idx="1363">
                  <c:v>42112.855636574073</c:v>
                </c:pt>
                <c:pt idx="1364">
                  <c:v>42112.855682870373</c:v>
                </c:pt>
                <c:pt idx="1365">
                  <c:v>42112.855740740742</c:v>
                </c:pt>
                <c:pt idx="1366">
                  <c:v>42112.855798611112</c:v>
                </c:pt>
                <c:pt idx="1367">
                  <c:v>42112.855844907404</c:v>
                </c:pt>
                <c:pt idx="1368">
                  <c:v>42112.855902777781</c:v>
                </c:pt>
                <c:pt idx="1369">
                  <c:v>42112.85596064815</c:v>
                </c:pt>
                <c:pt idx="1370">
                  <c:v>42112.856006944443</c:v>
                </c:pt>
                <c:pt idx="1371">
                  <c:v>42112.856064814812</c:v>
                </c:pt>
                <c:pt idx="1372">
                  <c:v>42112.856122685182</c:v>
                </c:pt>
                <c:pt idx="1373">
                  <c:v>42112.856168981481</c:v>
                </c:pt>
                <c:pt idx="1374">
                  <c:v>42112.856226851851</c:v>
                </c:pt>
                <c:pt idx="1375">
                  <c:v>42112.85628472222</c:v>
                </c:pt>
                <c:pt idx="1376">
                  <c:v>42112.856342592589</c:v>
                </c:pt>
                <c:pt idx="1377">
                  <c:v>42112.856388888889</c:v>
                </c:pt>
                <c:pt idx="1378">
                  <c:v>42112.856446759259</c:v>
                </c:pt>
                <c:pt idx="1379">
                  <c:v>42112.856504629628</c:v>
                </c:pt>
                <c:pt idx="1380">
                  <c:v>42112.856550925928</c:v>
                </c:pt>
                <c:pt idx="1381">
                  <c:v>42112.856608796297</c:v>
                </c:pt>
                <c:pt idx="1382">
                  <c:v>42112.856666666667</c:v>
                </c:pt>
                <c:pt idx="1383">
                  <c:v>42112.856712962966</c:v>
                </c:pt>
                <c:pt idx="1384">
                  <c:v>42112.856770833336</c:v>
                </c:pt>
                <c:pt idx="1385">
                  <c:v>42112.856828703705</c:v>
                </c:pt>
                <c:pt idx="1386">
                  <c:v>42112.856874999998</c:v>
                </c:pt>
                <c:pt idx="1387">
                  <c:v>42112.856932870367</c:v>
                </c:pt>
                <c:pt idx="1388">
                  <c:v>42112.856990740744</c:v>
                </c:pt>
                <c:pt idx="1389">
                  <c:v>42112.857048611113</c:v>
                </c:pt>
                <c:pt idx="1390">
                  <c:v>42112.857094907406</c:v>
                </c:pt>
                <c:pt idx="1391">
                  <c:v>42112.857152777775</c:v>
                </c:pt>
                <c:pt idx="1392">
                  <c:v>42112.857210648152</c:v>
                </c:pt>
                <c:pt idx="1393">
                  <c:v>42112.857256944444</c:v>
                </c:pt>
                <c:pt idx="1394">
                  <c:v>42112.857314814813</c:v>
                </c:pt>
                <c:pt idx="1395">
                  <c:v>42112.857372685183</c:v>
                </c:pt>
                <c:pt idx="1396">
                  <c:v>42112.857418981483</c:v>
                </c:pt>
                <c:pt idx="1397">
                  <c:v>42112.857476851852</c:v>
                </c:pt>
                <c:pt idx="1398">
                  <c:v>42112.857534722221</c:v>
                </c:pt>
                <c:pt idx="1399">
                  <c:v>42112.857581018521</c:v>
                </c:pt>
                <c:pt idx="1400">
                  <c:v>42112.857638888891</c:v>
                </c:pt>
                <c:pt idx="1401">
                  <c:v>42112.85769675926</c:v>
                </c:pt>
                <c:pt idx="1402">
                  <c:v>42112.857754629629</c:v>
                </c:pt>
                <c:pt idx="1403">
                  <c:v>42112.857800925929</c:v>
                </c:pt>
                <c:pt idx="1404">
                  <c:v>42112.857858796298</c:v>
                </c:pt>
                <c:pt idx="1405">
                  <c:v>42112.857916666668</c:v>
                </c:pt>
                <c:pt idx="1406">
                  <c:v>42112.85796296296</c:v>
                </c:pt>
                <c:pt idx="1407">
                  <c:v>42112.858020833337</c:v>
                </c:pt>
                <c:pt idx="1408">
                  <c:v>42112.858078703706</c:v>
                </c:pt>
                <c:pt idx="1409">
                  <c:v>42112.858124999999</c:v>
                </c:pt>
                <c:pt idx="1410">
                  <c:v>42112.858182870368</c:v>
                </c:pt>
                <c:pt idx="1411">
                  <c:v>42112.858240740738</c:v>
                </c:pt>
                <c:pt idx="1412">
                  <c:v>42112.858287037037</c:v>
                </c:pt>
                <c:pt idx="1413">
                  <c:v>42112.858344907407</c:v>
                </c:pt>
                <c:pt idx="1414">
                  <c:v>42112.858402777776</c:v>
                </c:pt>
                <c:pt idx="1415">
                  <c:v>42112.858449074076</c:v>
                </c:pt>
                <c:pt idx="1416">
                  <c:v>42112.858506944445</c:v>
                </c:pt>
                <c:pt idx="1417">
                  <c:v>42112.858564814815</c:v>
                </c:pt>
                <c:pt idx="1418">
                  <c:v>42112.858622685184</c:v>
                </c:pt>
                <c:pt idx="1419">
                  <c:v>42112.858668981484</c:v>
                </c:pt>
                <c:pt idx="1420">
                  <c:v>42112.858726851853</c:v>
                </c:pt>
                <c:pt idx="1421">
                  <c:v>42112.858784722222</c:v>
                </c:pt>
                <c:pt idx="1422">
                  <c:v>42112.858831018515</c:v>
                </c:pt>
                <c:pt idx="1423">
                  <c:v>42112.858888888892</c:v>
                </c:pt>
                <c:pt idx="1424">
                  <c:v>42112.858946759261</c:v>
                </c:pt>
                <c:pt idx="1425">
                  <c:v>42112.858993055554</c:v>
                </c:pt>
                <c:pt idx="1426">
                  <c:v>42112.859050925923</c:v>
                </c:pt>
                <c:pt idx="1427">
                  <c:v>42112.8591087963</c:v>
                </c:pt>
                <c:pt idx="1428">
                  <c:v>42112.859155092592</c:v>
                </c:pt>
                <c:pt idx="1429">
                  <c:v>42112.859212962961</c:v>
                </c:pt>
                <c:pt idx="1430">
                  <c:v>42112.859270833331</c:v>
                </c:pt>
                <c:pt idx="1431">
                  <c:v>42112.8593287037</c:v>
                </c:pt>
                <c:pt idx="1432">
                  <c:v>42112.859375</c:v>
                </c:pt>
                <c:pt idx="1433">
                  <c:v>42112.859432870369</c:v>
                </c:pt>
                <c:pt idx="1434">
                  <c:v>42112.859490740739</c:v>
                </c:pt>
                <c:pt idx="1435">
                  <c:v>42112.859537037039</c:v>
                </c:pt>
                <c:pt idx="1436">
                  <c:v>42112.859594907408</c:v>
                </c:pt>
                <c:pt idx="1437">
                  <c:v>42112.859652777777</c:v>
                </c:pt>
                <c:pt idx="1438">
                  <c:v>42112.859699074077</c:v>
                </c:pt>
                <c:pt idx="1439">
                  <c:v>42112.859756944446</c:v>
                </c:pt>
                <c:pt idx="1440">
                  <c:v>42112.859814814816</c:v>
                </c:pt>
                <c:pt idx="1441">
                  <c:v>42112.859861111108</c:v>
                </c:pt>
                <c:pt idx="1442">
                  <c:v>42112.859918981485</c:v>
                </c:pt>
                <c:pt idx="1443">
                  <c:v>42112.859976851854</c:v>
                </c:pt>
                <c:pt idx="1444">
                  <c:v>42112.860034722224</c:v>
                </c:pt>
                <c:pt idx="1445">
                  <c:v>42112.860081018516</c:v>
                </c:pt>
                <c:pt idx="1446">
                  <c:v>42112.860138888886</c:v>
                </c:pt>
                <c:pt idx="1447">
                  <c:v>42112.860196759262</c:v>
                </c:pt>
                <c:pt idx="1448">
                  <c:v>42112.860243055555</c:v>
                </c:pt>
                <c:pt idx="1449">
                  <c:v>42112.860300925924</c:v>
                </c:pt>
                <c:pt idx="1450">
                  <c:v>42112.860358796293</c:v>
                </c:pt>
                <c:pt idx="1451">
                  <c:v>42112.860405092593</c:v>
                </c:pt>
                <c:pt idx="1452">
                  <c:v>42112.860462962963</c:v>
                </c:pt>
                <c:pt idx="1453">
                  <c:v>42112.860520833332</c:v>
                </c:pt>
                <c:pt idx="1454">
                  <c:v>42112.860567129632</c:v>
                </c:pt>
                <c:pt idx="1455">
                  <c:v>42112.860625000001</c:v>
                </c:pt>
                <c:pt idx="1456">
                  <c:v>42112.860682870371</c:v>
                </c:pt>
                <c:pt idx="1457">
                  <c:v>42112.86074074074</c:v>
                </c:pt>
                <c:pt idx="1458">
                  <c:v>42112.86078703704</c:v>
                </c:pt>
                <c:pt idx="1459">
                  <c:v>42112.860844907409</c:v>
                </c:pt>
                <c:pt idx="1460">
                  <c:v>42112.860902777778</c:v>
                </c:pt>
                <c:pt idx="1461">
                  <c:v>42112.860949074071</c:v>
                </c:pt>
                <c:pt idx="1462">
                  <c:v>42112.861006944448</c:v>
                </c:pt>
                <c:pt idx="1463">
                  <c:v>42112.861064814817</c:v>
                </c:pt>
                <c:pt idx="1464">
                  <c:v>42112.861111111109</c:v>
                </c:pt>
                <c:pt idx="1465">
                  <c:v>42112.861168981479</c:v>
                </c:pt>
                <c:pt idx="1466">
                  <c:v>42112.861226851855</c:v>
                </c:pt>
                <c:pt idx="1467">
                  <c:v>42112.861273148148</c:v>
                </c:pt>
                <c:pt idx="1468">
                  <c:v>42112.861331018517</c:v>
                </c:pt>
                <c:pt idx="1469">
                  <c:v>42112.861388888887</c:v>
                </c:pt>
                <c:pt idx="1470">
                  <c:v>42112.861446759256</c:v>
                </c:pt>
                <c:pt idx="1471">
                  <c:v>42112.861493055556</c:v>
                </c:pt>
                <c:pt idx="1472">
                  <c:v>42112.861550925925</c:v>
                </c:pt>
                <c:pt idx="1473">
                  <c:v>42112.861608796295</c:v>
                </c:pt>
                <c:pt idx="1474">
                  <c:v>42112.861655092594</c:v>
                </c:pt>
                <c:pt idx="1475">
                  <c:v>42112.861712962964</c:v>
                </c:pt>
                <c:pt idx="1476">
                  <c:v>42112.861770833333</c:v>
                </c:pt>
                <c:pt idx="1477">
                  <c:v>42112.861817129633</c:v>
                </c:pt>
                <c:pt idx="1478">
                  <c:v>42112.861875000002</c:v>
                </c:pt>
                <c:pt idx="1479">
                  <c:v>42112.861932870372</c:v>
                </c:pt>
                <c:pt idx="1480">
                  <c:v>42112.861979166664</c:v>
                </c:pt>
                <c:pt idx="1481">
                  <c:v>42112.862037037034</c:v>
                </c:pt>
                <c:pt idx="1482">
                  <c:v>42112.86209490741</c:v>
                </c:pt>
                <c:pt idx="1483">
                  <c:v>42112.86215277778</c:v>
                </c:pt>
                <c:pt idx="1484">
                  <c:v>42112.862199074072</c:v>
                </c:pt>
                <c:pt idx="1485">
                  <c:v>42112.862256944441</c:v>
                </c:pt>
                <c:pt idx="1486">
                  <c:v>42112.862314814818</c:v>
                </c:pt>
                <c:pt idx="1487">
                  <c:v>42112.862361111111</c:v>
                </c:pt>
                <c:pt idx="1488">
                  <c:v>42112.86241898148</c:v>
                </c:pt>
                <c:pt idx="1489">
                  <c:v>42112.862476851849</c:v>
                </c:pt>
                <c:pt idx="1490">
                  <c:v>42112.862523148149</c:v>
                </c:pt>
                <c:pt idx="1491">
                  <c:v>42112.862581018519</c:v>
                </c:pt>
                <c:pt idx="1492">
                  <c:v>42112.862638888888</c:v>
                </c:pt>
                <c:pt idx="1493">
                  <c:v>42112.862685185188</c:v>
                </c:pt>
                <c:pt idx="1494">
                  <c:v>42112.862743055557</c:v>
                </c:pt>
                <c:pt idx="1495">
                  <c:v>42112.862800925926</c:v>
                </c:pt>
                <c:pt idx="1496">
                  <c:v>42112.862858796296</c:v>
                </c:pt>
                <c:pt idx="1497">
                  <c:v>42112.862905092596</c:v>
                </c:pt>
                <c:pt idx="1498">
                  <c:v>42112.862962962965</c:v>
                </c:pt>
                <c:pt idx="1499">
                  <c:v>42112.863020833334</c:v>
                </c:pt>
                <c:pt idx="1500">
                  <c:v>42112.863067129627</c:v>
                </c:pt>
                <c:pt idx="1501">
                  <c:v>42112.863125000003</c:v>
                </c:pt>
                <c:pt idx="1502">
                  <c:v>42112.863182870373</c:v>
                </c:pt>
                <c:pt idx="1503">
                  <c:v>42112.863229166665</c:v>
                </c:pt>
                <c:pt idx="1504">
                  <c:v>42112.863287037035</c:v>
                </c:pt>
                <c:pt idx="1505">
                  <c:v>42112.863344907404</c:v>
                </c:pt>
                <c:pt idx="1506">
                  <c:v>42112.863391203704</c:v>
                </c:pt>
                <c:pt idx="1507">
                  <c:v>42112.863449074073</c:v>
                </c:pt>
                <c:pt idx="1508">
                  <c:v>42112.863506944443</c:v>
                </c:pt>
                <c:pt idx="1509">
                  <c:v>42112.863553240742</c:v>
                </c:pt>
                <c:pt idx="1510">
                  <c:v>42112.863611111112</c:v>
                </c:pt>
                <c:pt idx="1511">
                  <c:v>42112.863668981481</c:v>
                </c:pt>
                <c:pt idx="1512">
                  <c:v>42112.863726851851</c:v>
                </c:pt>
                <c:pt idx="1513">
                  <c:v>42112.86377314815</c:v>
                </c:pt>
                <c:pt idx="1514">
                  <c:v>42112.86383101852</c:v>
                </c:pt>
                <c:pt idx="1515">
                  <c:v>42112.863888888889</c:v>
                </c:pt>
                <c:pt idx="1516">
                  <c:v>42112.863935185182</c:v>
                </c:pt>
                <c:pt idx="1517">
                  <c:v>42112.863993055558</c:v>
                </c:pt>
                <c:pt idx="1518">
                  <c:v>42112.864050925928</c:v>
                </c:pt>
                <c:pt idx="1519">
                  <c:v>42112.86409722222</c:v>
                </c:pt>
                <c:pt idx="1520">
                  <c:v>42112.864155092589</c:v>
                </c:pt>
                <c:pt idx="1521">
                  <c:v>42112.864212962966</c:v>
                </c:pt>
                <c:pt idx="1522">
                  <c:v>42112.864259259259</c:v>
                </c:pt>
                <c:pt idx="1523">
                  <c:v>42112.864317129628</c:v>
                </c:pt>
                <c:pt idx="1524">
                  <c:v>42112.864374999997</c:v>
                </c:pt>
                <c:pt idx="1525">
                  <c:v>42112.864432870374</c:v>
                </c:pt>
                <c:pt idx="1526">
                  <c:v>42112.864479166667</c:v>
                </c:pt>
                <c:pt idx="1527">
                  <c:v>42112.864537037036</c:v>
                </c:pt>
                <c:pt idx="1528">
                  <c:v>42112.864594907405</c:v>
                </c:pt>
                <c:pt idx="1529">
                  <c:v>42112.864641203705</c:v>
                </c:pt>
                <c:pt idx="1530">
                  <c:v>42112.864699074074</c:v>
                </c:pt>
                <c:pt idx="1531">
                  <c:v>42112.864756944444</c:v>
                </c:pt>
                <c:pt idx="1532">
                  <c:v>42112.864803240744</c:v>
                </c:pt>
                <c:pt idx="1533">
                  <c:v>42112.864861111113</c:v>
                </c:pt>
                <c:pt idx="1534">
                  <c:v>42112.864918981482</c:v>
                </c:pt>
                <c:pt idx="1535">
                  <c:v>42112.864965277775</c:v>
                </c:pt>
                <c:pt idx="1536">
                  <c:v>42112.865023148152</c:v>
                </c:pt>
                <c:pt idx="1537">
                  <c:v>42112.865081018521</c:v>
                </c:pt>
                <c:pt idx="1538">
                  <c:v>42112.86513888889</c:v>
                </c:pt>
                <c:pt idx="1539">
                  <c:v>42112.865185185183</c:v>
                </c:pt>
                <c:pt idx="1540">
                  <c:v>42112.865243055552</c:v>
                </c:pt>
                <c:pt idx="1541">
                  <c:v>42112.865300925929</c:v>
                </c:pt>
                <c:pt idx="1542">
                  <c:v>42112.865347222221</c:v>
                </c:pt>
                <c:pt idx="1543">
                  <c:v>42112.865405092591</c:v>
                </c:pt>
                <c:pt idx="1544">
                  <c:v>42112.86546296296</c:v>
                </c:pt>
                <c:pt idx="1545">
                  <c:v>42112.86550925926</c:v>
                </c:pt>
                <c:pt idx="1546">
                  <c:v>42112.865567129629</c:v>
                </c:pt>
                <c:pt idx="1547">
                  <c:v>42112.865624999999</c:v>
                </c:pt>
                <c:pt idx="1548">
                  <c:v>42112.865671296298</c:v>
                </c:pt>
                <c:pt idx="1549">
                  <c:v>42112.865729166668</c:v>
                </c:pt>
                <c:pt idx="1550">
                  <c:v>42112.865787037037</c:v>
                </c:pt>
                <c:pt idx="1551">
                  <c:v>42112.865833333337</c:v>
                </c:pt>
                <c:pt idx="1552">
                  <c:v>42112.865891203706</c:v>
                </c:pt>
                <c:pt idx="1553">
                  <c:v>42112.865949074076</c:v>
                </c:pt>
                <c:pt idx="1554">
                  <c:v>42112.866006944445</c:v>
                </c:pt>
                <c:pt idx="1555">
                  <c:v>42112.866053240738</c:v>
                </c:pt>
                <c:pt idx="1556">
                  <c:v>42112.866111111114</c:v>
                </c:pt>
                <c:pt idx="1557">
                  <c:v>42112.866168981483</c:v>
                </c:pt>
                <c:pt idx="1558">
                  <c:v>42112.866215277776</c:v>
                </c:pt>
                <c:pt idx="1559">
                  <c:v>42112.866273148145</c:v>
                </c:pt>
                <c:pt idx="1560">
                  <c:v>42112.866331018522</c:v>
                </c:pt>
                <c:pt idx="1561">
                  <c:v>42112.866377314815</c:v>
                </c:pt>
                <c:pt idx="1562">
                  <c:v>42112.866435185184</c:v>
                </c:pt>
                <c:pt idx="1563">
                  <c:v>42112.866493055553</c:v>
                </c:pt>
                <c:pt idx="1564">
                  <c:v>42112.866539351853</c:v>
                </c:pt>
                <c:pt idx="1565">
                  <c:v>42112.866597222222</c:v>
                </c:pt>
                <c:pt idx="1566">
                  <c:v>42112.866655092592</c:v>
                </c:pt>
                <c:pt idx="1567">
                  <c:v>42112.866712962961</c:v>
                </c:pt>
                <c:pt idx="1568">
                  <c:v>42112.866759259261</c:v>
                </c:pt>
                <c:pt idx="1569">
                  <c:v>42112.86681712963</c:v>
                </c:pt>
                <c:pt idx="1570">
                  <c:v>42112.866875</c:v>
                </c:pt>
                <c:pt idx="1571">
                  <c:v>42112.8669212963</c:v>
                </c:pt>
                <c:pt idx="1572">
                  <c:v>42112.866979166669</c:v>
                </c:pt>
                <c:pt idx="1573">
                  <c:v>42112.867037037038</c:v>
                </c:pt>
                <c:pt idx="1574">
                  <c:v>42112.867083333331</c:v>
                </c:pt>
                <c:pt idx="1575">
                  <c:v>42112.8671412037</c:v>
                </c:pt>
                <c:pt idx="1576">
                  <c:v>42112.867199074077</c:v>
                </c:pt>
                <c:pt idx="1577">
                  <c:v>42112.867245370369</c:v>
                </c:pt>
                <c:pt idx="1578">
                  <c:v>42112.867303240739</c:v>
                </c:pt>
                <c:pt idx="1579">
                  <c:v>42112.867361111108</c:v>
                </c:pt>
                <c:pt idx="1580">
                  <c:v>42112.867407407408</c:v>
                </c:pt>
                <c:pt idx="1581">
                  <c:v>42112.867465277777</c:v>
                </c:pt>
                <c:pt idx="1582">
                  <c:v>42112.867523148147</c:v>
                </c:pt>
                <c:pt idx="1583">
                  <c:v>42112.867581018516</c:v>
                </c:pt>
                <c:pt idx="1584">
                  <c:v>42112.867627314816</c:v>
                </c:pt>
                <c:pt idx="1585">
                  <c:v>42112.867685185185</c:v>
                </c:pt>
                <c:pt idx="1586">
                  <c:v>42112.867743055554</c:v>
                </c:pt>
                <c:pt idx="1587">
                  <c:v>42112.867789351854</c:v>
                </c:pt>
                <c:pt idx="1588">
                  <c:v>42112.867847222224</c:v>
                </c:pt>
                <c:pt idx="1589">
                  <c:v>42112.867905092593</c:v>
                </c:pt>
                <c:pt idx="1590">
                  <c:v>42112.867951388886</c:v>
                </c:pt>
                <c:pt idx="1591">
                  <c:v>42112.868009259262</c:v>
                </c:pt>
                <c:pt idx="1592">
                  <c:v>42112.868067129632</c:v>
                </c:pt>
                <c:pt idx="1593">
                  <c:v>42112.868113425924</c:v>
                </c:pt>
                <c:pt idx="1594">
                  <c:v>42112.868171296293</c:v>
                </c:pt>
                <c:pt idx="1595">
                  <c:v>42112.86822916667</c:v>
                </c:pt>
                <c:pt idx="1596">
                  <c:v>42112.868275462963</c:v>
                </c:pt>
                <c:pt idx="1597">
                  <c:v>42112.868333333332</c:v>
                </c:pt>
                <c:pt idx="1598">
                  <c:v>42112.868391203701</c:v>
                </c:pt>
                <c:pt idx="1599">
                  <c:v>42112.868449074071</c:v>
                </c:pt>
                <c:pt idx="1600">
                  <c:v>42112.868495370371</c:v>
                </c:pt>
                <c:pt idx="1601">
                  <c:v>42112.86855324074</c:v>
                </c:pt>
                <c:pt idx="1602">
                  <c:v>42112.868611111109</c:v>
                </c:pt>
                <c:pt idx="1603">
                  <c:v>42112.868657407409</c:v>
                </c:pt>
                <c:pt idx="1604">
                  <c:v>42112.868715277778</c:v>
                </c:pt>
                <c:pt idx="1605">
                  <c:v>42112.868773148148</c:v>
                </c:pt>
                <c:pt idx="1606">
                  <c:v>42112.868819444448</c:v>
                </c:pt>
                <c:pt idx="1607">
                  <c:v>42112.868877314817</c:v>
                </c:pt>
                <c:pt idx="1608">
                  <c:v>42112.868935185186</c:v>
                </c:pt>
                <c:pt idx="1609">
                  <c:v>42112.868981481479</c:v>
                </c:pt>
                <c:pt idx="1610">
                  <c:v>42112.869039351855</c:v>
                </c:pt>
                <c:pt idx="1611">
                  <c:v>42112.869097222225</c:v>
                </c:pt>
              </c:numCache>
            </c:numRef>
          </c:xVal>
          <c:yVal>
            <c:numRef>
              <c:f>'[Card test 04-18-2015.xlsx]Card_3 Sun'!$P$2:$P$1613</c:f>
              <c:numCache>
                <c:formatCode>General</c:formatCode>
                <c:ptCount val="1612"/>
                <c:pt idx="0">
                  <c:v>2466.1</c:v>
                </c:pt>
                <c:pt idx="1">
                  <c:v>2485.85</c:v>
                </c:pt>
                <c:pt idx="2">
                  <c:v>2489.96</c:v>
                </c:pt>
                <c:pt idx="3">
                  <c:v>2491.6799999999998</c:v>
                </c:pt>
                <c:pt idx="4">
                  <c:v>2492.79</c:v>
                </c:pt>
                <c:pt idx="5">
                  <c:v>2492.5100000000002</c:v>
                </c:pt>
                <c:pt idx="6">
                  <c:v>2492.65</c:v>
                </c:pt>
                <c:pt idx="7">
                  <c:v>2493.0300000000002</c:v>
                </c:pt>
                <c:pt idx="8">
                  <c:v>2493.35</c:v>
                </c:pt>
                <c:pt idx="9">
                  <c:v>2493.5</c:v>
                </c:pt>
                <c:pt idx="10">
                  <c:v>2493.5300000000002</c:v>
                </c:pt>
                <c:pt idx="11">
                  <c:v>2493.52</c:v>
                </c:pt>
                <c:pt idx="12">
                  <c:v>2493.65</c:v>
                </c:pt>
                <c:pt idx="13">
                  <c:v>2493.64</c:v>
                </c:pt>
                <c:pt idx="14">
                  <c:v>2493.6</c:v>
                </c:pt>
                <c:pt idx="15">
                  <c:v>2493.54</c:v>
                </c:pt>
                <c:pt idx="16">
                  <c:v>2493.73</c:v>
                </c:pt>
                <c:pt idx="17">
                  <c:v>2493.54</c:v>
                </c:pt>
                <c:pt idx="18">
                  <c:v>2493.52</c:v>
                </c:pt>
                <c:pt idx="19">
                  <c:v>2493.66</c:v>
                </c:pt>
                <c:pt idx="20">
                  <c:v>2493.4899999999998</c:v>
                </c:pt>
                <c:pt idx="21">
                  <c:v>2493.46</c:v>
                </c:pt>
                <c:pt idx="22">
                  <c:v>2493.39</c:v>
                </c:pt>
                <c:pt idx="23">
                  <c:v>2493.4699999999998</c:v>
                </c:pt>
                <c:pt idx="24">
                  <c:v>2493.42</c:v>
                </c:pt>
                <c:pt idx="25">
                  <c:v>2493.39</c:v>
                </c:pt>
                <c:pt idx="26">
                  <c:v>2493.69</c:v>
                </c:pt>
                <c:pt idx="27">
                  <c:v>2493.63</c:v>
                </c:pt>
                <c:pt idx="28">
                  <c:v>2493.5700000000002</c:v>
                </c:pt>
                <c:pt idx="29">
                  <c:v>2493.58</c:v>
                </c:pt>
                <c:pt idx="30">
                  <c:v>2493.4699999999998</c:v>
                </c:pt>
                <c:pt idx="31">
                  <c:v>2493.5300000000002</c:v>
                </c:pt>
                <c:pt idx="32">
                  <c:v>2493.71</c:v>
                </c:pt>
                <c:pt idx="33">
                  <c:v>2493.6</c:v>
                </c:pt>
                <c:pt idx="34">
                  <c:v>2493.65</c:v>
                </c:pt>
                <c:pt idx="35">
                  <c:v>2493.5</c:v>
                </c:pt>
                <c:pt idx="36">
                  <c:v>2493.5100000000002</c:v>
                </c:pt>
                <c:pt idx="37">
                  <c:v>2493.63</c:v>
                </c:pt>
                <c:pt idx="38">
                  <c:v>2493.88</c:v>
                </c:pt>
                <c:pt idx="39">
                  <c:v>2493.9299999999998</c:v>
                </c:pt>
                <c:pt idx="40">
                  <c:v>2493.92</c:v>
                </c:pt>
                <c:pt idx="41">
                  <c:v>2494.1</c:v>
                </c:pt>
                <c:pt idx="42">
                  <c:v>2493.94</c:v>
                </c:pt>
                <c:pt idx="43">
                  <c:v>2494.04</c:v>
                </c:pt>
                <c:pt idx="44">
                  <c:v>2493.96</c:v>
                </c:pt>
                <c:pt idx="45">
                  <c:v>2493.85</c:v>
                </c:pt>
                <c:pt idx="46">
                  <c:v>2494</c:v>
                </c:pt>
                <c:pt idx="47">
                  <c:v>2493.79</c:v>
                </c:pt>
                <c:pt idx="48">
                  <c:v>2493.79</c:v>
                </c:pt>
                <c:pt idx="49">
                  <c:v>2493.84</c:v>
                </c:pt>
                <c:pt idx="50">
                  <c:v>2493.6999999999998</c:v>
                </c:pt>
                <c:pt idx="51">
                  <c:v>2493.96</c:v>
                </c:pt>
                <c:pt idx="52">
                  <c:v>2494.11</c:v>
                </c:pt>
                <c:pt idx="53">
                  <c:v>2494.09</c:v>
                </c:pt>
                <c:pt idx="54">
                  <c:v>2494.13</c:v>
                </c:pt>
                <c:pt idx="55">
                  <c:v>2494.39</c:v>
                </c:pt>
                <c:pt idx="56">
                  <c:v>2494.2600000000002</c:v>
                </c:pt>
                <c:pt idx="57">
                  <c:v>2494.37</c:v>
                </c:pt>
                <c:pt idx="58">
                  <c:v>2494.39</c:v>
                </c:pt>
                <c:pt idx="59">
                  <c:v>2494.3200000000002</c:v>
                </c:pt>
                <c:pt idx="60">
                  <c:v>2494.37</c:v>
                </c:pt>
                <c:pt idx="61">
                  <c:v>2494.36</c:v>
                </c:pt>
                <c:pt idx="62">
                  <c:v>2494.33</c:v>
                </c:pt>
                <c:pt idx="63">
                  <c:v>2494.35</c:v>
                </c:pt>
                <c:pt idx="64">
                  <c:v>2494.33</c:v>
                </c:pt>
                <c:pt idx="65">
                  <c:v>2494.37</c:v>
                </c:pt>
                <c:pt idx="66">
                  <c:v>2494.3000000000002</c:v>
                </c:pt>
                <c:pt idx="67">
                  <c:v>2494.4</c:v>
                </c:pt>
                <c:pt idx="68">
                  <c:v>2494.41</c:v>
                </c:pt>
                <c:pt idx="69">
                  <c:v>2494.31</c:v>
                </c:pt>
                <c:pt idx="70">
                  <c:v>2494.21</c:v>
                </c:pt>
                <c:pt idx="71">
                  <c:v>2494.23</c:v>
                </c:pt>
                <c:pt idx="72">
                  <c:v>2494.16</c:v>
                </c:pt>
                <c:pt idx="73">
                  <c:v>2494.1999999999998</c:v>
                </c:pt>
                <c:pt idx="74">
                  <c:v>2493.96</c:v>
                </c:pt>
                <c:pt idx="75">
                  <c:v>2494.04</c:v>
                </c:pt>
                <c:pt idx="76">
                  <c:v>2493.66</c:v>
                </c:pt>
                <c:pt idx="77">
                  <c:v>2493.6799999999998</c:v>
                </c:pt>
                <c:pt idx="78">
                  <c:v>2494.14</c:v>
                </c:pt>
                <c:pt idx="79">
                  <c:v>2494.02</c:v>
                </c:pt>
                <c:pt idx="80">
                  <c:v>2493.96</c:v>
                </c:pt>
                <c:pt idx="81">
                  <c:v>2494.12</c:v>
                </c:pt>
                <c:pt idx="82">
                  <c:v>2494.0700000000002</c:v>
                </c:pt>
                <c:pt idx="83">
                  <c:v>2494.29</c:v>
                </c:pt>
                <c:pt idx="84">
                  <c:v>2494.25</c:v>
                </c:pt>
                <c:pt idx="85">
                  <c:v>2494.4</c:v>
                </c:pt>
                <c:pt idx="86">
                  <c:v>2494.5300000000002</c:v>
                </c:pt>
                <c:pt idx="87">
                  <c:v>2494.2399999999998</c:v>
                </c:pt>
                <c:pt idx="88">
                  <c:v>2494.31</c:v>
                </c:pt>
                <c:pt idx="89">
                  <c:v>2494.31</c:v>
                </c:pt>
                <c:pt idx="90">
                  <c:v>2494.39</c:v>
                </c:pt>
                <c:pt idx="91">
                  <c:v>2494.4</c:v>
                </c:pt>
                <c:pt idx="92">
                  <c:v>2494.29</c:v>
                </c:pt>
                <c:pt idx="93">
                  <c:v>2494.38</c:v>
                </c:pt>
                <c:pt idx="94">
                  <c:v>2494.36</c:v>
                </c:pt>
                <c:pt idx="95">
                  <c:v>2494.38</c:v>
                </c:pt>
                <c:pt idx="96">
                  <c:v>2494.42</c:v>
                </c:pt>
                <c:pt idx="97">
                  <c:v>2494.36</c:v>
                </c:pt>
                <c:pt idx="98">
                  <c:v>2494.4299999999998</c:v>
                </c:pt>
                <c:pt idx="99">
                  <c:v>2494.34</c:v>
                </c:pt>
                <c:pt idx="100">
                  <c:v>2494.34</c:v>
                </c:pt>
                <c:pt idx="101">
                  <c:v>2494.41</c:v>
                </c:pt>
                <c:pt idx="102">
                  <c:v>2494.29</c:v>
                </c:pt>
                <c:pt idx="103">
                  <c:v>2494.37</c:v>
                </c:pt>
                <c:pt idx="104">
                  <c:v>2494.2800000000002</c:v>
                </c:pt>
                <c:pt idx="105">
                  <c:v>2494.0700000000002</c:v>
                </c:pt>
                <c:pt idx="106">
                  <c:v>2493.96</c:v>
                </c:pt>
                <c:pt idx="107">
                  <c:v>2494.0100000000002</c:v>
                </c:pt>
                <c:pt idx="108">
                  <c:v>2494.13</c:v>
                </c:pt>
                <c:pt idx="109">
                  <c:v>2493.86</c:v>
                </c:pt>
                <c:pt idx="110">
                  <c:v>2493.88</c:v>
                </c:pt>
                <c:pt idx="111">
                  <c:v>2493.7800000000002</c:v>
                </c:pt>
                <c:pt idx="112">
                  <c:v>2493.92</c:v>
                </c:pt>
                <c:pt idx="113">
                  <c:v>2494.1999999999998</c:v>
                </c:pt>
                <c:pt idx="114">
                  <c:v>2494.25</c:v>
                </c:pt>
                <c:pt idx="115">
                  <c:v>2494.25</c:v>
                </c:pt>
                <c:pt idx="116">
                  <c:v>2494.36</c:v>
                </c:pt>
                <c:pt idx="117">
                  <c:v>2494.37</c:v>
                </c:pt>
                <c:pt idx="118">
                  <c:v>2494.4</c:v>
                </c:pt>
                <c:pt idx="119">
                  <c:v>2494.39</c:v>
                </c:pt>
                <c:pt idx="120">
                  <c:v>2494.44</c:v>
                </c:pt>
                <c:pt idx="121">
                  <c:v>2494.38</c:v>
                </c:pt>
                <c:pt idx="122">
                  <c:v>2494.35</c:v>
                </c:pt>
                <c:pt idx="123">
                  <c:v>2494.3200000000002</c:v>
                </c:pt>
                <c:pt idx="124">
                  <c:v>2494.42</c:v>
                </c:pt>
                <c:pt idx="125">
                  <c:v>2494.35</c:v>
                </c:pt>
                <c:pt idx="126">
                  <c:v>2494.37</c:v>
                </c:pt>
                <c:pt idx="127">
                  <c:v>2494.36</c:v>
                </c:pt>
                <c:pt idx="128">
                  <c:v>2494.38</c:v>
                </c:pt>
                <c:pt idx="129">
                  <c:v>2494.31</c:v>
                </c:pt>
                <c:pt idx="130">
                  <c:v>2494.36</c:v>
                </c:pt>
                <c:pt idx="131">
                  <c:v>2494.36</c:v>
                </c:pt>
                <c:pt idx="132">
                  <c:v>2494.44</c:v>
                </c:pt>
                <c:pt idx="133">
                  <c:v>2494.3200000000002</c:v>
                </c:pt>
                <c:pt idx="134">
                  <c:v>2494.27</c:v>
                </c:pt>
                <c:pt idx="135">
                  <c:v>2494.34</c:v>
                </c:pt>
                <c:pt idx="136">
                  <c:v>2494.41</c:v>
                </c:pt>
                <c:pt idx="137">
                  <c:v>2494.36</c:v>
                </c:pt>
                <c:pt idx="138">
                  <c:v>2494.23</c:v>
                </c:pt>
                <c:pt idx="139">
                  <c:v>2494.2800000000002</c:v>
                </c:pt>
                <c:pt idx="140">
                  <c:v>2494.2800000000002</c:v>
                </c:pt>
                <c:pt idx="141">
                  <c:v>2494.25</c:v>
                </c:pt>
                <c:pt idx="142">
                  <c:v>2494.39</c:v>
                </c:pt>
                <c:pt idx="143">
                  <c:v>2494.29</c:v>
                </c:pt>
                <c:pt idx="144">
                  <c:v>2494.2600000000002</c:v>
                </c:pt>
                <c:pt idx="145">
                  <c:v>2494.25</c:v>
                </c:pt>
                <c:pt idx="146">
                  <c:v>2494.35</c:v>
                </c:pt>
                <c:pt idx="147">
                  <c:v>2494.33</c:v>
                </c:pt>
                <c:pt idx="148">
                  <c:v>2494.42</c:v>
                </c:pt>
                <c:pt idx="149">
                  <c:v>2494.37</c:v>
                </c:pt>
                <c:pt idx="150">
                  <c:v>2494.42</c:v>
                </c:pt>
                <c:pt idx="151">
                  <c:v>2494.4299999999998</c:v>
                </c:pt>
                <c:pt idx="152">
                  <c:v>2494.36</c:v>
                </c:pt>
                <c:pt idx="153">
                  <c:v>2494.36</c:v>
                </c:pt>
                <c:pt idx="154">
                  <c:v>2494.35</c:v>
                </c:pt>
                <c:pt idx="155">
                  <c:v>2494.37</c:v>
                </c:pt>
                <c:pt idx="156">
                  <c:v>2494.4699999999998</c:v>
                </c:pt>
                <c:pt idx="157">
                  <c:v>2494.38</c:v>
                </c:pt>
                <c:pt idx="158">
                  <c:v>2494.44</c:v>
                </c:pt>
                <c:pt idx="159">
                  <c:v>2494.5100000000002</c:v>
                </c:pt>
                <c:pt idx="160">
                  <c:v>2494.54</c:v>
                </c:pt>
                <c:pt idx="161">
                  <c:v>2494.36</c:v>
                </c:pt>
                <c:pt idx="162">
                  <c:v>2494.36</c:v>
                </c:pt>
                <c:pt idx="163">
                  <c:v>2494.37</c:v>
                </c:pt>
                <c:pt idx="164">
                  <c:v>2494.34</c:v>
                </c:pt>
                <c:pt idx="165">
                  <c:v>2494.37</c:v>
                </c:pt>
                <c:pt idx="166">
                  <c:v>2494.2399999999998</c:v>
                </c:pt>
                <c:pt idx="167">
                  <c:v>2494.2399999999998</c:v>
                </c:pt>
                <c:pt idx="168">
                  <c:v>2494.25</c:v>
                </c:pt>
                <c:pt idx="169">
                  <c:v>2494.23</c:v>
                </c:pt>
                <c:pt idx="170">
                  <c:v>2494.29</c:v>
                </c:pt>
                <c:pt idx="171">
                  <c:v>2494.31</c:v>
                </c:pt>
                <c:pt idx="172">
                  <c:v>2494.37</c:v>
                </c:pt>
                <c:pt idx="173">
                  <c:v>2494.34</c:v>
                </c:pt>
                <c:pt idx="174">
                  <c:v>2494.37</c:v>
                </c:pt>
                <c:pt idx="175">
                  <c:v>2494.29</c:v>
                </c:pt>
                <c:pt idx="176">
                  <c:v>2494.3200000000002</c:v>
                </c:pt>
                <c:pt idx="177">
                  <c:v>2494.4299999999998</c:v>
                </c:pt>
                <c:pt idx="178">
                  <c:v>2494.3200000000002</c:v>
                </c:pt>
                <c:pt idx="179">
                  <c:v>2494.2199999999998</c:v>
                </c:pt>
                <c:pt idx="180">
                  <c:v>2494.36</c:v>
                </c:pt>
                <c:pt idx="181">
                  <c:v>2494.34</c:v>
                </c:pt>
                <c:pt idx="182">
                  <c:v>2494.44</c:v>
                </c:pt>
                <c:pt idx="183">
                  <c:v>2494.34</c:v>
                </c:pt>
                <c:pt idx="184">
                  <c:v>2494.4299999999998</c:v>
                </c:pt>
                <c:pt idx="185">
                  <c:v>2494.66</c:v>
                </c:pt>
                <c:pt idx="186">
                  <c:v>2494.61</c:v>
                </c:pt>
                <c:pt idx="187">
                  <c:v>2494.34</c:v>
                </c:pt>
                <c:pt idx="188">
                  <c:v>2494.2399999999998</c:v>
                </c:pt>
                <c:pt idx="189">
                  <c:v>2494.35</c:v>
                </c:pt>
                <c:pt idx="190">
                  <c:v>2494.27</c:v>
                </c:pt>
                <c:pt idx="191">
                  <c:v>2494.2800000000002</c:v>
                </c:pt>
                <c:pt idx="192">
                  <c:v>2494.2399999999998</c:v>
                </c:pt>
                <c:pt idx="193">
                  <c:v>2494.2600000000002</c:v>
                </c:pt>
                <c:pt idx="194">
                  <c:v>2494.31</c:v>
                </c:pt>
                <c:pt idx="195">
                  <c:v>2494.29</c:v>
                </c:pt>
                <c:pt idx="196">
                  <c:v>2494.2399999999998</c:v>
                </c:pt>
                <c:pt idx="197">
                  <c:v>2494.39</c:v>
                </c:pt>
                <c:pt idx="198">
                  <c:v>2494.27</c:v>
                </c:pt>
                <c:pt idx="199">
                  <c:v>2494.21</c:v>
                </c:pt>
                <c:pt idx="200">
                  <c:v>2494.21</c:v>
                </c:pt>
                <c:pt idx="201">
                  <c:v>2494.25</c:v>
                </c:pt>
                <c:pt idx="202">
                  <c:v>2494.2199999999998</c:v>
                </c:pt>
                <c:pt idx="203">
                  <c:v>2494.17</c:v>
                </c:pt>
                <c:pt idx="204">
                  <c:v>2494.17</c:v>
                </c:pt>
                <c:pt idx="205">
                  <c:v>2494.16</c:v>
                </c:pt>
                <c:pt idx="206">
                  <c:v>2494.3000000000002</c:v>
                </c:pt>
                <c:pt idx="207">
                  <c:v>2494.2399999999998</c:v>
                </c:pt>
                <c:pt idx="208">
                  <c:v>2494.2399999999998</c:v>
                </c:pt>
                <c:pt idx="209">
                  <c:v>2494.29</c:v>
                </c:pt>
                <c:pt idx="210">
                  <c:v>2494.31</c:v>
                </c:pt>
                <c:pt idx="211">
                  <c:v>2494.38</c:v>
                </c:pt>
                <c:pt idx="212">
                  <c:v>2494.3200000000002</c:v>
                </c:pt>
                <c:pt idx="213">
                  <c:v>2494.2800000000002</c:v>
                </c:pt>
                <c:pt idx="214">
                  <c:v>2494.15</c:v>
                </c:pt>
                <c:pt idx="215">
                  <c:v>2494.17</c:v>
                </c:pt>
                <c:pt idx="216">
                  <c:v>2494.34</c:v>
                </c:pt>
                <c:pt idx="217">
                  <c:v>2494.1999999999998</c:v>
                </c:pt>
                <c:pt idx="218">
                  <c:v>2494.29</c:v>
                </c:pt>
                <c:pt idx="219">
                  <c:v>2494.1999999999998</c:v>
                </c:pt>
                <c:pt idx="220">
                  <c:v>2494.19</c:v>
                </c:pt>
                <c:pt idx="221">
                  <c:v>2494</c:v>
                </c:pt>
                <c:pt idx="222">
                  <c:v>2494.16</c:v>
                </c:pt>
                <c:pt idx="223">
                  <c:v>2494.0500000000002</c:v>
                </c:pt>
                <c:pt idx="224">
                  <c:v>2494.2399999999998</c:v>
                </c:pt>
                <c:pt idx="225">
                  <c:v>2494.15</c:v>
                </c:pt>
                <c:pt idx="226">
                  <c:v>2494.1799999999998</c:v>
                </c:pt>
                <c:pt idx="227">
                  <c:v>2494.25</c:v>
                </c:pt>
                <c:pt idx="228">
                  <c:v>2494.1799999999998</c:v>
                </c:pt>
                <c:pt idx="229">
                  <c:v>2494.19</c:v>
                </c:pt>
                <c:pt idx="230">
                  <c:v>2494.15</c:v>
                </c:pt>
                <c:pt idx="231">
                  <c:v>2494.14</c:v>
                </c:pt>
                <c:pt idx="232">
                  <c:v>2494.09</c:v>
                </c:pt>
                <c:pt idx="233">
                  <c:v>2494.1999999999998</c:v>
                </c:pt>
                <c:pt idx="234">
                  <c:v>2494.2600000000002</c:v>
                </c:pt>
                <c:pt idx="235">
                  <c:v>2494.17</c:v>
                </c:pt>
                <c:pt idx="236">
                  <c:v>2494.23</c:v>
                </c:pt>
                <c:pt idx="237">
                  <c:v>2494.12</c:v>
                </c:pt>
                <c:pt idx="238">
                  <c:v>2494.16</c:v>
                </c:pt>
                <c:pt idx="239">
                  <c:v>2494.1999999999998</c:v>
                </c:pt>
                <c:pt idx="240">
                  <c:v>2494.14</c:v>
                </c:pt>
                <c:pt idx="241">
                  <c:v>2494.19</c:v>
                </c:pt>
                <c:pt idx="242">
                  <c:v>2494.16</c:v>
                </c:pt>
                <c:pt idx="243">
                  <c:v>2494.13</c:v>
                </c:pt>
                <c:pt idx="244">
                  <c:v>2494.2199999999998</c:v>
                </c:pt>
                <c:pt idx="245">
                  <c:v>2494.1799999999998</c:v>
                </c:pt>
                <c:pt idx="246">
                  <c:v>2494.2600000000002</c:v>
                </c:pt>
                <c:pt idx="247">
                  <c:v>2494.2399999999998</c:v>
                </c:pt>
                <c:pt idx="248">
                  <c:v>2494.1799999999998</c:v>
                </c:pt>
                <c:pt idx="249">
                  <c:v>2494.34</c:v>
                </c:pt>
                <c:pt idx="250">
                  <c:v>2494.3200000000002</c:v>
                </c:pt>
                <c:pt idx="251">
                  <c:v>2494.29</c:v>
                </c:pt>
                <c:pt idx="252">
                  <c:v>2494.3200000000002</c:v>
                </c:pt>
                <c:pt idx="253">
                  <c:v>2494.2600000000002</c:v>
                </c:pt>
                <c:pt idx="254">
                  <c:v>2494.3200000000002</c:v>
                </c:pt>
                <c:pt idx="255">
                  <c:v>2494.3000000000002</c:v>
                </c:pt>
                <c:pt idx="256">
                  <c:v>2494.29</c:v>
                </c:pt>
                <c:pt idx="257">
                  <c:v>2494.1999999999998</c:v>
                </c:pt>
                <c:pt idx="258">
                  <c:v>2494.23</c:v>
                </c:pt>
                <c:pt idx="259">
                  <c:v>2494.31</c:v>
                </c:pt>
                <c:pt idx="260">
                  <c:v>2494.34</c:v>
                </c:pt>
                <c:pt idx="261">
                  <c:v>2494.4299999999998</c:v>
                </c:pt>
                <c:pt idx="262">
                  <c:v>2494.36</c:v>
                </c:pt>
                <c:pt idx="263">
                  <c:v>2494.41</c:v>
                </c:pt>
                <c:pt idx="264">
                  <c:v>2494.29</c:v>
                </c:pt>
                <c:pt idx="265">
                  <c:v>2494.34</c:v>
                </c:pt>
                <c:pt idx="266">
                  <c:v>2494.2600000000002</c:v>
                </c:pt>
                <c:pt idx="267">
                  <c:v>2494.38</c:v>
                </c:pt>
                <c:pt idx="268">
                  <c:v>2494.34</c:v>
                </c:pt>
                <c:pt idx="269">
                  <c:v>2494.2600000000002</c:v>
                </c:pt>
                <c:pt idx="270">
                  <c:v>2494.4499999999998</c:v>
                </c:pt>
                <c:pt idx="271">
                  <c:v>2494.4299999999998</c:v>
                </c:pt>
                <c:pt idx="272">
                  <c:v>2494.33</c:v>
                </c:pt>
                <c:pt idx="273">
                  <c:v>2494.38</c:v>
                </c:pt>
                <c:pt idx="274">
                  <c:v>2494.44</c:v>
                </c:pt>
                <c:pt idx="275">
                  <c:v>2494.4</c:v>
                </c:pt>
                <c:pt idx="276">
                  <c:v>2494.36</c:v>
                </c:pt>
                <c:pt idx="277">
                  <c:v>2494.37</c:v>
                </c:pt>
                <c:pt idx="278">
                  <c:v>2494.34</c:v>
                </c:pt>
                <c:pt idx="279">
                  <c:v>2494.38</c:v>
                </c:pt>
                <c:pt idx="280">
                  <c:v>2494.36</c:v>
                </c:pt>
                <c:pt idx="281">
                  <c:v>2494.38</c:v>
                </c:pt>
                <c:pt idx="282">
                  <c:v>2494.37</c:v>
                </c:pt>
                <c:pt idx="283">
                  <c:v>2494.27</c:v>
                </c:pt>
                <c:pt idx="284">
                  <c:v>2494.2800000000002</c:v>
                </c:pt>
                <c:pt idx="285">
                  <c:v>2494.2600000000002</c:v>
                </c:pt>
                <c:pt idx="286">
                  <c:v>2494.23</c:v>
                </c:pt>
                <c:pt idx="287">
                  <c:v>2494.2600000000002</c:v>
                </c:pt>
                <c:pt idx="288">
                  <c:v>2494.2800000000002</c:v>
                </c:pt>
                <c:pt idx="289">
                  <c:v>2494.3200000000002</c:v>
                </c:pt>
                <c:pt idx="290">
                  <c:v>2494.25</c:v>
                </c:pt>
                <c:pt idx="291">
                  <c:v>2494.25</c:v>
                </c:pt>
                <c:pt idx="292">
                  <c:v>2494.3000000000002</c:v>
                </c:pt>
                <c:pt idx="293">
                  <c:v>2494.23</c:v>
                </c:pt>
                <c:pt idx="294">
                  <c:v>2494.2600000000002</c:v>
                </c:pt>
                <c:pt idx="295">
                  <c:v>2494.2600000000002</c:v>
                </c:pt>
                <c:pt idx="296">
                  <c:v>2494.3000000000002</c:v>
                </c:pt>
                <c:pt idx="297">
                  <c:v>2494.34</c:v>
                </c:pt>
                <c:pt idx="298">
                  <c:v>2494.25</c:v>
                </c:pt>
                <c:pt idx="299">
                  <c:v>2494.2199999999998</c:v>
                </c:pt>
                <c:pt idx="300">
                  <c:v>2494.29</c:v>
                </c:pt>
                <c:pt idx="301">
                  <c:v>2494.2800000000002</c:v>
                </c:pt>
                <c:pt idx="302">
                  <c:v>2494.1799999999998</c:v>
                </c:pt>
                <c:pt idx="303">
                  <c:v>2494.2399999999998</c:v>
                </c:pt>
                <c:pt idx="304">
                  <c:v>2494.17</c:v>
                </c:pt>
                <c:pt idx="305">
                  <c:v>2494.23</c:v>
                </c:pt>
                <c:pt idx="306">
                  <c:v>2494.2399999999998</c:v>
                </c:pt>
                <c:pt idx="307">
                  <c:v>2494.21</c:v>
                </c:pt>
                <c:pt idx="308">
                  <c:v>2494.23</c:v>
                </c:pt>
                <c:pt idx="309">
                  <c:v>2494.25</c:v>
                </c:pt>
                <c:pt idx="310">
                  <c:v>2494.19</c:v>
                </c:pt>
                <c:pt idx="311">
                  <c:v>2494.16</c:v>
                </c:pt>
                <c:pt idx="312">
                  <c:v>2494.12</c:v>
                </c:pt>
                <c:pt idx="313">
                  <c:v>2494.17</c:v>
                </c:pt>
                <c:pt idx="314">
                  <c:v>2494.29</c:v>
                </c:pt>
                <c:pt idx="315">
                  <c:v>2494.2800000000002</c:v>
                </c:pt>
                <c:pt idx="316">
                  <c:v>2494.13</c:v>
                </c:pt>
                <c:pt idx="317">
                  <c:v>2494.27</c:v>
                </c:pt>
                <c:pt idx="318">
                  <c:v>2494.23</c:v>
                </c:pt>
                <c:pt idx="319">
                  <c:v>2494.29</c:v>
                </c:pt>
                <c:pt idx="320">
                  <c:v>2494.3200000000002</c:v>
                </c:pt>
                <c:pt idx="321">
                  <c:v>2494.2800000000002</c:v>
                </c:pt>
                <c:pt idx="322">
                  <c:v>2494.1999999999998</c:v>
                </c:pt>
                <c:pt idx="323">
                  <c:v>2494.29</c:v>
                </c:pt>
                <c:pt idx="324">
                  <c:v>2494.1799999999998</c:v>
                </c:pt>
                <c:pt idx="325">
                  <c:v>2493.9</c:v>
                </c:pt>
                <c:pt idx="326">
                  <c:v>2494.11</c:v>
                </c:pt>
                <c:pt idx="327">
                  <c:v>2494.09</c:v>
                </c:pt>
                <c:pt idx="328">
                  <c:v>2494.17</c:v>
                </c:pt>
                <c:pt idx="329">
                  <c:v>2494.2399999999998</c:v>
                </c:pt>
                <c:pt idx="330">
                  <c:v>2494.19</c:v>
                </c:pt>
                <c:pt idx="331">
                  <c:v>2494.11</c:v>
                </c:pt>
                <c:pt idx="332">
                  <c:v>2494.0500000000002</c:v>
                </c:pt>
                <c:pt idx="333">
                  <c:v>2494.1</c:v>
                </c:pt>
                <c:pt idx="334">
                  <c:v>2493.9699999999998</c:v>
                </c:pt>
                <c:pt idx="335">
                  <c:v>2494.0500000000002</c:v>
                </c:pt>
                <c:pt idx="336">
                  <c:v>2494.2399999999998</c:v>
                </c:pt>
                <c:pt idx="337">
                  <c:v>2494.2199999999998</c:v>
                </c:pt>
                <c:pt idx="338">
                  <c:v>2494.1799999999998</c:v>
                </c:pt>
                <c:pt idx="339">
                  <c:v>2494.29</c:v>
                </c:pt>
                <c:pt idx="340">
                  <c:v>2494.29</c:v>
                </c:pt>
                <c:pt idx="341">
                  <c:v>2494.2199999999998</c:v>
                </c:pt>
                <c:pt idx="342">
                  <c:v>2494.25</c:v>
                </c:pt>
                <c:pt idx="343">
                  <c:v>2494.27</c:v>
                </c:pt>
                <c:pt idx="344">
                  <c:v>2494.27</c:v>
                </c:pt>
                <c:pt idx="345">
                  <c:v>2494.27</c:v>
                </c:pt>
                <c:pt idx="346">
                  <c:v>2494.23</c:v>
                </c:pt>
                <c:pt idx="347">
                  <c:v>2494.0500000000002</c:v>
                </c:pt>
                <c:pt idx="348">
                  <c:v>2494.0300000000002</c:v>
                </c:pt>
                <c:pt idx="349">
                  <c:v>2494.06</c:v>
                </c:pt>
                <c:pt idx="350">
                  <c:v>2494.02</c:v>
                </c:pt>
                <c:pt idx="351">
                  <c:v>2494.17</c:v>
                </c:pt>
                <c:pt idx="352">
                  <c:v>2494.16</c:v>
                </c:pt>
                <c:pt idx="353">
                  <c:v>2494.2199999999998</c:v>
                </c:pt>
                <c:pt idx="354">
                  <c:v>2494.15</c:v>
                </c:pt>
                <c:pt idx="355">
                  <c:v>2494.13</c:v>
                </c:pt>
                <c:pt idx="356">
                  <c:v>2494.3000000000002</c:v>
                </c:pt>
                <c:pt idx="357">
                  <c:v>2494.2600000000002</c:v>
                </c:pt>
                <c:pt idx="358">
                  <c:v>2494.21</c:v>
                </c:pt>
                <c:pt idx="359">
                  <c:v>2494.23</c:v>
                </c:pt>
                <c:pt idx="360">
                  <c:v>2494.2399999999998</c:v>
                </c:pt>
                <c:pt idx="361">
                  <c:v>2494.2800000000002</c:v>
                </c:pt>
                <c:pt idx="362">
                  <c:v>2494.27</c:v>
                </c:pt>
                <c:pt idx="363">
                  <c:v>2494.1999999999998</c:v>
                </c:pt>
                <c:pt idx="364">
                  <c:v>2494.1999999999998</c:v>
                </c:pt>
                <c:pt idx="365">
                  <c:v>2494.2399999999998</c:v>
                </c:pt>
                <c:pt idx="366">
                  <c:v>2494.27</c:v>
                </c:pt>
                <c:pt idx="367">
                  <c:v>2494.29</c:v>
                </c:pt>
                <c:pt idx="368">
                  <c:v>2494.25</c:v>
                </c:pt>
                <c:pt idx="369">
                  <c:v>2494.27</c:v>
                </c:pt>
                <c:pt idx="370">
                  <c:v>2494.21</c:v>
                </c:pt>
                <c:pt idx="371">
                  <c:v>2494.25</c:v>
                </c:pt>
                <c:pt idx="372">
                  <c:v>2494.25</c:v>
                </c:pt>
                <c:pt idx="373">
                  <c:v>2494.27</c:v>
                </c:pt>
                <c:pt idx="374">
                  <c:v>2494.27</c:v>
                </c:pt>
                <c:pt idx="375">
                  <c:v>2494.2600000000002</c:v>
                </c:pt>
                <c:pt idx="376">
                  <c:v>2494.2199999999998</c:v>
                </c:pt>
                <c:pt idx="377">
                  <c:v>2494.33</c:v>
                </c:pt>
                <c:pt idx="378">
                  <c:v>2494.34</c:v>
                </c:pt>
                <c:pt idx="379">
                  <c:v>2494.3200000000002</c:v>
                </c:pt>
                <c:pt idx="380">
                  <c:v>2494.1999999999998</c:v>
                </c:pt>
                <c:pt idx="381">
                  <c:v>2494.2199999999998</c:v>
                </c:pt>
                <c:pt idx="382">
                  <c:v>2494.29</c:v>
                </c:pt>
                <c:pt idx="383">
                  <c:v>2494.27</c:v>
                </c:pt>
                <c:pt idx="384">
                  <c:v>2494.2600000000002</c:v>
                </c:pt>
                <c:pt idx="385">
                  <c:v>2494.3200000000002</c:v>
                </c:pt>
                <c:pt idx="386">
                  <c:v>2494.23</c:v>
                </c:pt>
                <c:pt idx="387">
                  <c:v>2494.19</c:v>
                </c:pt>
                <c:pt idx="388">
                  <c:v>2494.2399999999998</c:v>
                </c:pt>
                <c:pt idx="389">
                  <c:v>2494.19</c:v>
                </c:pt>
                <c:pt idx="390">
                  <c:v>2494.2399999999998</c:v>
                </c:pt>
                <c:pt idx="391">
                  <c:v>2494.2399999999998</c:v>
                </c:pt>
                <c:pt idx="392">
                  <c:v>2494.23</c:v>
                </c:pt>
                <c:pt idx="393">
                  <c:v>2494.23</c:v>
                </c:pt>
                <c:pt idx="394">
                  <c:v>2494.35</c:v>
                </c:pt>
                <c:pt idx="395">
                  <c:v>2494.4</c:v>
                </c:pt>
                <c:pt idx="396">
                  <c:v>2494.27</c:v>
                </c:pt>
                <c:pt idx="397">
                  <c:v>2494.29</c:v>
                </c:pt>
                <c:pt idx="398">
                  <c:v>2494.35</c:v>
                </c:pt>
                <c:pt idx="399">
                  <c:v>2494.3000000000002</c:v>
                </c:pt>
                <c:pt idx="400">
                  <c:v>2494.36</c:v>
                </c:pt>
                <c:pt idx="401">
                  <c:v>2494.33</c:v>
                </c:pt>
                <c:pt idx="402">
                  <c:v>2494.2600000000002</c:v>
                </c:pt>
                <c:pt idx="403">
                  <c:v>2494.25</c:v>
                </c:pt>
                <c:pt idx="404">
                  <c:v>2494.1999999999998</c:v>
                </c:pt>
                <c:pt idx="405">
                  <c:v>2494.33</c:v>
                </c:pt>
                <c:pt idx="406">
                  <c:v>2494.35</c:v>
                </c:pt>
                <c:pt idx="407">
                  <c:v>2494.1999999999998</c:v>
                </c:pt>
                <c:pt idx="408">
                  <c:v>2494.2800000000002</c:v>
                </c:pt>
                <c:pt idx="409">
                  <c:v>2494.2800000000002</c:v>
                </c:pt>
                <c:pt idx="410">
                  <c:v>2494.25</c:v>
                </c:pt>
                <c:pt idx="411">
                  <c:v>2494.2600000000002</c:v>
                </c:pt>
                <c:pt idx="412">
                  <c:v>2494.2600000000002</c:v>
                </c:pt>
                <c:pt idx="413">
                  <c:v>2494.27</c:v>
                </c:pt>
                <c:pt idx="414">
                  <c:v>2494.2199999999998</c:v>
                </c:pt>
                <c:pt idx="415">
                  <c:v>2494.1799999999998</c:v>
                </c:pt>
                <c:pt idx="416">
                  <c:v>2494.31</c:v>
                </c:pt>
                <c:pt idx="417">
                  <c:v>2494.25</c:v>
                </c:pt>
                <c:pt idx="418">
                  <c:v>2494.2399999999998</c:v>
                </c:pt>
                <c:pt idx="419">
                  <c:v>2494.14</c:v>
                </c:pt>
                <c:pt idx="420">
                  <c:v>2494.31</c:v>
                </c:pt>
                <c:pt idx="421">
                  <c:v>2494.3000000000002</c:v>
                </c:pt>
                <c:pt idx="422">
                  <c:v>2494.2800000000002</c:v>
                </c:pt>
                <c:pt idx="423">
                  <c:v>2494.3000000000002</c:v>
                </c:pt>
                <c:pt idx="424">
                  <c:v>2494.2399999999998</c:v>
                </c:pt>
                <c:pt idx="425">
                  <c:v>2494.1799999999998</c:v>
                </c:pt>
                <c:pt idx="426">
                  <c:v>2494.21</c:v>
                </c:pt>
                <c:pt idx="427">
                  <c:v>2494.1799999999998</c:v>
                </c:pt>
                <c:pt idx="428">
                  <c:v>2494.2199999999998</c:v>
                </c:pt>
                <c:pt idx="429">
                  <c:v>2494.1799999999998</c:v>
                </c:pt>
                <c:pt idx="430">
                  <c:v>2494.14</c:v>
                </c:pt>
                <c:pt idx="431">
                  <c:v>2494.2600000000002</c:v>
                </c:pt>
                <c:pt idx="432">
                  <c:v>2494.25</c:v>
                </c:pt>
                <c:pt idx="433">
                  <c:v>2494.1999999999998</c:v>
                </c:pt>
                <c:pt idx="434">
                  <c:v>2493.96</c:v>
                </c:pt>
                <c:pt idx="435">
                  <c:v>2494.1</c:v>
                </c:pt>
                <c:pt idx="436">
                  <c:v>2494.11</c:v>
                </c:pt>
                <c:pt idx="437">
                  <c:v>2494.09</c:v>
                </c:pt>
                <c:pt idx="438">
                  <c:v>2494.19</c:v>
                </c:pt>
                <c:pt idx="439">
                  <c:v>2494.21</c:v>
                </c:pt>
                <c:pt idx="440">
                  <c:v>2494.13</c:v>
                </c:pt>
                <c:pt idx="441">
                  <c:v>2494.3000000000002</c:v>
                </c:pt>
                <c:pt idx="442">
                  <c:v>2494.3000000000002</c:v>
                </c:pt>
                <c:pt idx="443">
                  <c:v>2494.3000000000002</c:v>
                </c:pt>
                <c:pt idx="444">
                  <c:v>2494.2600000000002</c:v>
                </c:pt>
                <c:pt idx="445">
                  <c:v>2494.1999999999998</c:v>
                </c:pt>
                <c:pt idx="446">
                  <c:v>2494.21</c:v>
                </c:pt>
                <c:pt idx="447">
                  <c:v>2494.15</c:v>
                </c:pt>
                <c:pt idx="448">
                  <c:v>2494.16</c:v>
                </c:pt>
                <c:pt idx="449">
                  <c:v>2494.12</c:v>
                </c:pt>
                <c:pt idx="450">
                  <c:v>2494.0300000000002</c:v>
                </c:pt>
                <c:pt idx="451">
                  <c:v>2494.16</c:v>
                </c:pt>
                <c:pt idx="452">
                  <c:v>2494.14</c:v>
                </c:pt>
                <c:pt idx="453">
                  <c:v>2494.11</c:v>
                </c:pt>
                <c:pt idx="454">
                  <c:v>2494.15</c:v>
                </c:pt>
                <c:pt idx="455">
                  <c:v>2494.33</c:v>
                </c:pt>
                <c:pt idx="456">
                  <c:v>2494.36</c:v>
                </c:pt>
                <c:pt idx="457">
                  <c:v>2494.27</c:v>
                </c:pt>
                <c:pt idx="458">
                  <c:v>2494.27</c:v>
                </c:pt>
                <c:pt idx="459">
                  <c:v>2494.3000000000002</c:v>
                </c:pt>
                <c:pt idx="460">
                  <c:v>2494.3000000000002</c:v>
                </c:pt>
                <c:pt idx="461">
                  <c:v>2494.3200000000002</c:v>
                </c:pt>
                <c:pt idx="462">
                  <c:v>2494.2199999999998</c:v>
                </c:pt>
                <c:pt idx="463">
                  <c:v>2494.16</c:v>
                </c:pt>
                <c:pt idx="464">
                  <c:v>2494.2800000000002</c:v>
                </c:pt>
                <c:pt idx="465">
                  <c:v>2494.2800000000002</c:v>
                </c:pt>
                <c:pt idx="466">
                  <c:v>2494.27</c:v>
                </c:pt>
                <c:pt idx="467">
                  <c:v>2494.35</c:v>
                </c:pt>
                <c:pt idx="468">
                  <c:v>2494.2600000000002</c:v>
                </c:pt>
                <c:pt idx="469">
                  <c:v>2494.2600000000002</c:v>
                </c:pt>
                <c:pt idx="470">
                  <c:v>2494.21</c:v>
                </c:pt>
                <c:pt idx="471">
                  <c:v>2494.29</c:v>
                </c:pt>
                <c:pt idx="472">
                  <c:v>2494.27</c:v>
                </c:pt>
                <c:pt idx="473">
                  <c:v>2494.21</c:v>
                </c:pt>
                <c:pt idx="474">
                  <c:v>2494.27</c:v>
                </c:pt>
                <c:pt idx="475">
                  <c:v>2494.3200000000002</c:v>
                </c:pt>
                <c:pt idx="476">
                  <c:v>2494.33</c:v>
                </c:pt>
                <c:pt idx="477">
                  <c:v>2494.29</c:v>
                </c:pt>
                <c:pt idx="478">
                  <c:v>2494.27</c:v>
                </c:pt>
                <c:pt idx="479">
                  <c:v>2494.2199999999998</c:v>
                </c:pt>
                <c:pt idx="480">
                  <c:v>2494.33</c:v>
                </c:pt>
                <c:pt idx="481">
                  <c:v>2494.4</c:v>
                </c:pt>
                <c:pt idx="482">
                  <c:v>2494.27</c:v>
                </c:pt>
                <c:pt idx="483">
                  <c:v>2494.2199999999998</c:v>
                </c:pt>
                <c:pt idx="484">
                  <c:v>2494.34</c:v>
                </c:pt>
                <c:pt idx="485">
                  <c:v>2494.41</c:v>
                </c:pt>
                <c:pt idx="486">
                  <c:v>2494.33</c:v>
                </c:pt>
                <c:pt idx="487">
                  <c:v>2494.56</c:v>
                </c:pt>
                <c:pt idx="488">
                  <c:v>2494.4299999999998</c:v>
                </c:pt>
                <c:pt idx="489">
                  <c:v>2494.48</c:v>
                </c:pt>
                <c:pt idx="490">
                  <c:v>2494.38</c:v>
                </c:pt>
                <c:pt idx="491">
                  <c:v>2494.4899999999998</c:v>
                </c:pt>
                <c:pt idx="492">
                  <c:v>2494.4699999999998</c:v>
                </c:pt>
                <c:pt idx="493">
                  <c:v>2494.38</c:v>
                </c:pt>
                <c:pt idx="494">
                  <c:v>2494.4899999999998</c:v>
                </c:pt>
                <c:pt idx="495">
                  <c:v>2494.5</c:v>
                </c:pt>
                <c:pt idx="496">
                  <c:v>2494.63</c:v>
                </c:pt>
                <c:pt idx="497">
                  <c:v>2494.61</c:v>
                </c:pt>
                <c:pt idx="498">
                  <c:v>2494.58</c:v>
                </c:pt>
                <c:pt idx="499">
                  <c:v>2494.5700000000002</c:v>
                </c:pt>
                <c:pt idx="500">
                  <c:v>2494.59</c:v>
                </c:pt>
                <c:pt idx="501">
                  <c:v>2494.4699999999998</c:v>
                </c:pt>
                <c:pt idx="502">
                  <c:v>2494.36</c:v>
                </c:pt>
                <c:pt idx="503">
                  <c:v>2494.34</c:v>
                </c:pt>
                <c:pt idx="504">
                  <c:v>2494.5100000000002</c:v>
                </c:pt>
                <c:pt idx="505">
                  <c:v>2494.48</c:v>
                </c:pt>
                <c:pt idx="506">
                  <c:v>2494.4499999999998</c:v>
                </c:pt>
                <c:pt idx="507">
                  <c:v>2494.4499999999998</c:v>
                </c:pt>
                <c:pt idx="508">
                  <c:v>2494.52</c:v>
                </c:pt>
                <c:pt idx="509">
                  <c:v>2494.3200000000002</c:v>
                </c:pt>
                <c:pt idx="510">
                  <c:v>2494.41</c:v>
                </c:pt>
                <c:pt idx="511">
                  <c:v>2494.2800000000002</c:v>
                </c:pt>
                <c:pt idx="512">
                  <c:v>2494.3000000000002</c:v>
                </c:pt>
                <c:pt idx="513">
                  <c:v>2494.34</c:v>
                </c:pt>
                <c:pt idx="514">
                  <c:v>2494.34</c:v>
                </c:pt>
                <c:pt idx="515">
                  <c:v>2494.33</c:v>
                </c:pt>
                <c:pt idx="516">
                  <c:v>2494.2600000000002</c:v>
                </c:pt>
                <c:pt idx="517">
                  <c:v>2494.2800000000002</c:v>
                </c:pt>
                <c:pt idx="518">
                  <c:v>2494.3200000000002</c:v>
                </c:pt>
                <c:pt idx="519">
                  <c:v>2494.23</c:v>
                </c:pt>
                <c:pt idx="520">
                  <c:v>2494.33</c:v>
                </c:pt>
                <c:pt idx="521">
                  <c:v>2494.2600000000002</c:v>
                </c:pt>
                <c:pt idx="522">
                  <c:v>2494.38</c:v>
                </c:pt>
                <c:pt idx="523">
                  <c:v>2494.64</c:v>
                </c:pt>
                <c:pt idx="524">
                  <c:v>2494.7399999999998</c:v>
                </c:pt>
                <c:pt idx="525">
                  <c:v>2494.71</c:v>
                </c:pt>
                <c:pt idx="526">
                  <c:v>2494.67</c:v>
                </c:pt>
                <c:pt idx="527">
                  <c:v>2494.23</c:v>
                </c:pt>
                <c:pt idx="528">
                  <c:v>2494.27</c:v>
                </c:pt>
                <c:pt idx="529">
                  <c:v>2494.19</c:v>
                </c:pt>
                <c:pt idx="530">
                  <c:v>2494.56</c:v>
                </c:pt>
                <c:pt idx="531">
                  <c:v>2494.65</c:v>
                </c:pt>
                <c:pt idx="532">
                  <c:v>2494.64</c:v>
                </c:pt>
                <c:pt idx="533">
                  <c:v>2494.7199999999998</c:v>
                </c:pt>
                <c:pt idx="534">
                  <c:v>2494.73</c:v>
                </c:pt>
                <c:pt idx="535">
                  <c:v>2494.7199999999998</c:v>
                </c:pt>
                <c:pt idx="536">
                  <c:v>2494.58</c:v>
                </c:pt>
                <c:pt idx="537">
                  <c:v>2494.36</c:v>
                </c:pt>
                <c:pt idx="538">
                  <c:v>2494.1799999999998</c:v>
                </c:pt>
                <c:pt idx="539">
                  <c:v>2494.19</c:v>
                </c:pt>
                <c:pt idx="540">
                  <c:v>2494.15</c:v>
                </c:pt>
                <c:pt idx="541">
                  <c:v>2494.31</c:v>
                </c:pt>
                <c:pt idx="542">
                  <c:v>2494.4299999999998</c:v>
                </c:pt>
                <c:pt idx="543">
                  <c:v>2494.5100000000002</c:v>
                </c:pt>
                <c:pt idx="544">
                  <c:v>2494.4</c:v>
                </c:pt>
                <c:pt idx="545">
                  <c:v>2494.5300000000002</c:v>
                </c:pt>
                <c:pt idx="546">
                  <c:v>2494.4</c:v>
                </c:pt>
                <c:pt idx="547">
                  <c:v>2494.44</c:v>
                </c:pt>
                <c:pt idx="548">
                  <c:v>2494.4899999999998</c:v>
                </c:pt>
                <c:pt idx="549">
                  <c:v>2494.5100000000002</c:v>
                </c:pt>
                <c:pt idx="550">
                  <c:v>2494.62</c:v>
                </c:pt>
                <c:pt idx="551">
                  <c:v>2494.6999999999998</c:v>
                </c:pt>
                <c:pt idx="552">
                  <c:v>2494.61</c:v>
                </c:pt>
                <c:pt idx="553">
                  <c:v>2494.5300000000002</c:v>
                </c:pt>
                <c:pt idx="554">
                  <c:v>2494.4499999999998</c:v>
                </c:pt>
                <c:pt idx="555">
                  <c:v>2494.4899999999998</c:v>
                </c:pt>
                <c:pt idx="556">
                  <c:v>2494.46</c:v>
                </c:pt>
                <c:pt idx="557">
                  <c:v>2494.33</c:v>
                </c:pt>
                <c:pt idx="558">
                  <c:v>2494.29</c:v>
                </c:pt>
                <c:pt idx="559">
                  <c:v>2494.52</c:v>
                </c:pt>
                <c:pt idx="560">
                  <c:v>2494.52</c:v>
                </c:pt>
                <c:pt idx="561">
                  <c:v>2494.56</c:v>
                </c:pt>
                <c:pt idx="562">
                  <c:v>2494.42</c:v>
                </c:pt>
                <c:pt idx="563">
                  <c:v>2494.33</c:v>
                </c:pt>
                <c:pt idx="564">
                  <c:v>2494.4</c:v>
                </c:pt>
                <c:pt idx="565">
                  <c:v>2494.3200000000002</c:v>
                </c:pt>
                <c:pt idx="566">
                  <c:v>2494.34</c:v>
                </c:pt>
                <c:pt idx="567">
                  <c:v>2494.37</c:v>
                </c:pt>
                <c:pt idx="568">
                  <c:v>2494.4</c:v>
                </c:pt>
                <c:pt idx="569">
                  <c:v>2494.4</c:v>
                </c:pt>
                <c:pt idx="570">
                  <c:v>2494.27</c:v>
                </c:pt>
                <c:pt idx="571">
                  <c:v>2494.31</c:v>
                </c:pt>
                <c:pt idx="572">
                  <c:v>2494.29</c:v>
                </c:pt>
                <c:pt idx="573">
                  <c:v>2494.27</c:v>
                </c:pt>
                <c:pt idx="574">
                  <c:v>2494.2800000000002</c:v>
                </c:pt>
                <c:pt idx="575">
                  <c:v>2494.2199999999998</c:v>
                </c:pt>
                <c:pt idx="576">
                  <c:v>2494.29</c:v>
                </c:pt>
                <c:pt idx="577">
                  <c:v>2494.37</c:v>
                </c:pt>
                <c:pt idx="578">
                  <c:v>2494.48</c:v>
                </c:pt>
                <c:pt idx="579">
                  <c:v>2494.36</c:v>
                </c:pt>
                <c:pt idx="580">
                  <c:v>2494.35</c:v>
                </c:pt>
                <c:pt idx="581">
                  <c:v>2494.25</c:v>
                </c:pt>
                <c:pt idx="582">
                  <c:v>2494.2399999999998</c:v>
                </c:pt>
                <c:pt idx="583">
                  <c:v>2494.2600000000002</c:v>
                </c:pt>
                <c:pt idx="584">
                  <c:v>2494.2800000000002</c:v>
                </c:pt>
                <c:pt idx="585">
                  <c:v>2494.2800000000002</c:v>
                </c:pt>
                <c:pt idx="586">
                  <c:v>2494.27</c:v>
                </c:pt>
                <c:pt idx="587">
                  <c:v>2494.31</c:v>
                </c:pt>
                <c:pt idx="588">
                  <c:v>2494.25</c:v>
                </c:pt>
                <c:pt idx="589">
                  <c:v>2494.2199999999998</c:v>
                </c:pt>
                <c:pt idx="590">
                  <c:v>2494.1999999999998</c:v>
                </c:pt>
                <c:pt idx="591">
                  <c:v>2494.4899999999998</c:v>
                </c:pt>
                <c:pt idx="592">
                  <c:v>2494.5500000000002</c:v>
                </c:pt>
                <c:pt idx="593">
                  <c:v>2494.63</c:v>
                </c:pt>
                <c:pt idx="594">
                  <c:v>2494.6999999999998</c:v>
                </c:pt>
                <c:pt idx="595">
                  <c:v>2494.7800000000002</c:v>
                </c:pt>
                <c:pt idx="596">
                  <c:v>2494.75</c:v>
                </c:pt>
                <c:pt idx="597">
                  <c:v>2494.4699999999998</c:v>
                </c:pt>
                <c:pt idx="598">
                  <c:v>2494.4699999999998</c:v>
                </c:pt>
                <c:pt idx="599">
                  <c:v>2494.56</c:v>
                </c:pt>
                <c:pt idx="600">
                  <c:v>2494.58</c:v>
                </c:pt>
                <c:pt idx="601">
                  <c:v>2494.5700000000002</c:v>
                </c:pt>
                <c:pt idx="602">
                  <c:v>2494.39</c:v>
                </c:pt>
                <c:pt idx="603">
                  <c:v>2494.37</c:v>
                </c:pt>
                <c:pt idx="604">
                  <c:v>2494.2600000000002</c:v>
                </c:pt>
                <c:pt idx="605">
                  <c:v>2494.21</c:v>
                </c:pt>
                <c:pt idx="606">
                  <c:v>2494.2800000000002</c:v>
                </c:pt>
                <c:pt idx="607">
                  <c:v>2494.37</c:v>
                </c:pt>
                <c:pt idx="608">
                  <c:v>2494.3000000000002</c:v>
                </c:pt>
                <c:pt idx="609">
                  <c:v>2494.2800000000002</c:v>
                </c:pt>
                <c:pt idx="610">
                  <c:v>2494.15</c:v>
                </c:pt>
                <c:pt idx="611">
                  <c:v>2494.33</c:v>
                </c:pt>
                <c:pt idx="612">
                  <c:v>2494.29</c:v>
                </c:pt>
                <c:pt idx="613">
                  <c:v>2494.34</c:v>
                </c:pt>
                <c:pt idx="614">
                  <c:v>2494.31</c:v>
                </c:pt>
                <c:pt idx="615">
                  <c:v>2494.36</c:v>
                </c:pt>
                <c:pt idx="616">
                  <c:v>2494.34</c:v>
                </c:pt>
                <c:pt idx="617">
                  <c:v>2494.34</c:v>
                </c:pt>
                <c:pt idx="618">
                  <c:v>2494.37</c:v>
                </c:pt>
                <c:pt idx="619">
                  <c:v>2494.41</c:v>
                </c:pt>
                <c:pt idx="620">
                  <c:v>2494.3000000000002</c:v>
                </c:pt>
                <c:pt idx="621">
                  <c:v>2494.27</c:v>
                </c:pt>
                <c:pt idx="622">
                  <c:v>2494.38</c:v>
                </c:pt>
                <c:pt idx="623">
                  <c:v>2494.2600000000002</c:v>
                </c:pt>
                <c:pt idx="624">
                  <c:v>2494.2600000000002</c:v>
                </c:pt>
                <c:pt idx="625">
                  <c:v>2494.36</c:v>
                </c:pt>
                <c:pt idx="626">
                  <c:v>2494.38</c:v>
                </c:pt>
                <c:pt idx="627">
                  <c:v>2494.4</c:v>
                </c:pt>
                <c:pt idx="628">
                  <c:v>2494.4699999999998</c:v>
                </c:pt>
                <c:pt idx="629">
                  <c:v>2494.3200000000002</c:v>
                </c:pt>
                <c:pt idx="630">
                  <c:v>2494.19</c:v>
                </c:pt>
                <c:pt idx="631">
                  <c:v>2494.23</c:v>
                </c:pt>
                <c:pt idx="632">
                  <c:v>2494.1999999999998</c:v>
                </c:pt>
                <c:pt idx="633">
                  <c:v>2494.12</c:v>
                </c:pt>
                <c:pt idx="634">
                  <c:v>2494.17</c:v>
                </c:pt>
                <c:pt idx="635">
                  <c:v>2494.16</c:v>
                </c:pt>
                <c:pt idx="636">
                  <c:v>2494.13</c:v>
                </c:pt>
                <c:pt idx="637">
                  <c:v>2494.35</c:v>
                </c:pt>
                <c:pt idx="638">
                  <c:v>2494.48</c:v>
                </c:pt>
                <c:pt idx="639">
                  <c:v>2494.4499999999998</c:v>
                </c:pt>
                <c:pt idx="640">
                  <c:v>2494.58</c:v>
                </c:pt>
                <c:pt idx="641">
                  <c:v>2494.52</c:v>
                </c:pt>
                <c:pt idx="642">
                  <c:v>2494.5500000000002</c:v>
                </c:pt>
                <c:pt idx="643">
                  <c:v>2494.59</c:v>
                </c:pt>
                <c:pt idx="644">
                  <c:v>2494.5</c:v>
                </c:pt>
                <c:pt idx="645">
                  <c:v>2494.29</c:v>
                </c:pt>
                <c:pt idx="646">
                  <c:v>2494.41</c:v>
                </c:pt>
                <c:pt idx="647">
                  <c:v>2494.52</c:v>
                </c:pt>
                <c:pt idx="648">
                  <c:v>2494.64</c:v>
                </c:pt>
                <c:pt idx="649">
                  <c:v>2494.5100000000002</c:v>
                </c:pt>
                <c:pt idx="650">
                  <c:v>2494.5500000000002</c:v>
                </c:pt>
                <c:pt idx="651">
                  <c:v>2494.5500000000002</c:v>
                </c:pt>
                <c:pt idx="652">
                  <c:v>2494.62</c:v>
                </c:pt>
                <c:pt idx="653">
                  <c:v>2494.59</c:v>
                </c:pt>
                <c:pt idx="654">
                  <c:v>2494.5300000000002</c:v>
                </c:pt>
                <c:pt idx="655">
                  <c:v>2494.15</c:v>
                </c:pt>
                <c:pt idx="656">
                  <c:v>2494.25</c:v>
                </c:pt>
                <c:pt idx="657">
                  <c:v>2494.33</c:v>
                </c:pt>
                <c:pt idx="658">
                  <c:v>2494.41</c:v>
                </c:pt>
                <c:pt idx="659">
                  <c:v>2494.35</c:v>
                </c:pt>
                <c:pt idx="660">
                  <c:v>2494.29</c:v>
                </c:pt>
                <c:pt idx="661">
                  <c:v>2494.27</c:v>
                </c:pt>
                <c:pt idx="662">
                  <c:v>2494.36</c:v>
                </c:pt>
                <c:pt idx="663">
                  <c:v>2494.33</c:v>
                </c:pt>
                <c:pt idx="664">
                  <c:v>2494.39</c:v>
                </c:pt>
                <c:pt idx="665">
                  <c:v>2494.3000000000002</c:v>
                </c:pt>
                <c:pt idx="666">
                  <c:v>2494.4</c:v>
                </c:pt>
                <c:pt idx="667">
                  <c:v>2494.31</c:v>
                </c:pt>
                <c:pt idx="668">
                  <c:v>2494.21</c:v>
                </c:pt>
                <c:pt idx="669">
                  <c:v>2494.34</c:v>
                </c:pt>
                <c:pt idx="670">
                  <c:v>2494.23</c:v>
                </c:pt>
                <c:pt idx="671">
                  <c:v>2494.3000000000002</c:v>
                </c:pt>
                <c:pt idx="672">
                  <c:v>2494.2399999999998</c:v>
                </c:pt>
                <c:pt idx="673">
                  <c:v>2494.34</c:v>
                </c:pt>
                <c:pt idx="674">
                  <c:v>2494.36</c:v>
                </c:pt>
                <c:pt idx="675">
                  <c:v>2494.4899999999998</c:v>
                </c:pt>
                <c:pt idx="676">
                  <c:v>2494.62</c:v>
                </c:pt>
                <c:pt idx="677">
                  <c:v>2494.4899999999998</c:v>
                </c:pt>
                <c:pt idx="678">
                  <c:v>2494.52</c:v>
                </c:pt>
                <c:pt idx="679">
                  <c:v>2494.64</c:v>
                </c:pt>
                <c:pt idx="680">
                  <c:v>2494.69</c:v>
                </c:pt>
                <c:pt idx="681">
                  <c:v>2494.67</c:v>
                </c:pt>
                <c:pt idx="682">
                  <c:v>2494.4499999999998</c:v>
                </c:pt>
                <c:pt idx="683">
                  <c:v>2494.5700000000002</c:v>
                </c:pt>
                <c:pt idx="684">
                  <c:v>2494.5</c:v>
                </c:pt>
                <c:pt idx="685">
                  <c:v>2494.52</c:v>
                </c:pt>
                <c:pt idx="686">
                  <c:v>2494.52</c:v>
                </c:pt>
                <c:pt idx="687">
                  <c:v>2494.52</c:v>
                </c:pt>
                <c:pt idx="688">
                  <c:v>2494.48</c:v>
                </c:pt>
                <c:pt idx="689">
                  <c:v>2494.44</c:v>
                </c:pt>
                <c:pt idx="690">
                  <c:v>2494.4699999999998</c:v>
                </c:pt>
                <c:pt idx="691">
                  <c:v>2494.3200000000002</c:v>
                </c:pt>
                <c:pt idx="692">
                  <c:v>2494.34</c:v>
                </c:pt>
                <c:pt idx="693">
                  <c:v>2494.33</c:v>
                </c:pt>
                <c:pt idx="694">
                  <c:v>2494.4699999999998</c:v>
                </c:pt>
                <c:pt idx="695">
                  <c:v>2494.4699999999998</c:v>
                </c:pt>
                <c:pt idx="696">
                  <c:v>2494.34</c:v>
                </c:pt>
                <c:pt idx="697">
                  <c:v>2494.3000000000002</c:v>
                </c:pt>
                <c:pt idx="698">
                  <c:v>2494.58</c:v>
                </c:pt>
                <c:pt idx="699">
                  <c:v>2494.62</c:v>
                </c:pt>
                <c:pt idx="700">
                  <c:v>2494.5300000000002</c:v>
                </c:pt>
                <c:pt idx="701">
                  <c:v>2494.62</c:v>
                </c:pt>
                <c:pt idx="702">
                  <c:v>2494.62</c:v>
                </c:pt>
                <c:pt idx="703">
                  <c:v>2494.5700000000002</c:v>
                </c:pt>
                <c:pt idx="704">
                  <c:v>2494.4</c:v>
                </c:pt>
                <c:pt idx="705">
                  <c:v>2494.25</c:v>
                </c:pt>
                <c:pt idx="706">
                  <c:v>2494.41</c:v>
                </c:pt>
                <c:pt idx="707">
                  <c:v>2494.4</c:v>
                </c:pt>
                <c:pt idx="708">
                  <c:v>2494.5300000000002</c:v>
                </c:pt>
                <c:pt idx="709">
                  <c:v>2494.5700000000002</c:v>
                </c:pt>
                <c:pt idx="710">
                  <c:v>2494.67</c:v>
                </c:pt>
                <c:pt idx="711">
                  <c:v>2494.67</c:v>
                </c:pt>
                <c:pt idx="712">
                  <c:v>2494.5100000000002</c:v>
                </c:pt>
                <c:pt idx="713">
                  <c:v>2494.63</c:v>
                </c:pt>
                <c:pt idx="714">
                  <c:v>2494.5</c:v>
                </c:pt>
                <c:pt idx="715">
                  <c:v>2494.44</c:v>
                </c:pt>
                <c:pt idx="716">
                  <c:v>2494.42</c:v>
                </c:pt>
                <c:pt idx="717">
                  <c:v>2494.4</c:v>
                </c:pt>
                <c:pt idx="718">
                  <c:v>2494.4299999999998</c:v>
                </c:pt>
                <c:pt idx="719">
                  <c:v>2494.46</c:v>
                </c:pt>
                <c:pt idx="720">
                  <c:v>2494.54</c:v>
                </c:pt>
                <c:pt idx="721">
                  <c:v>2494.54</c:v>
                </c:pt>
                <c:pt idx="722">
                  <c:v>2494.52</c:v>
                </c:pt>
                <c:pt idx="723">
                  <c:v>2494.3200000000002</c:v>
                </c:pt>
                <c:pt idx="724">
                  <c:v>2494.36</c:v>
                </c:pt>
                <c:pt idx="725">
                  <c:v>2494.38</c:v>
                </c:pt>
                <c:pt idx="726">
                  <c:v>2494.2800000000002</c:v>
                </c:pt>
                <c:pt idx="727">
                  <c:v>2494.4899999999998</c:v>
                </c:pt>
                <c:pt idx="728">
                  <c:v>2494.56</c:v>
                </c:pt>
                <c:pt idx="729">
                  <c:v>2494.54</c:v>
                </c:pt>
                <c:pt idx="730">
                  <c:v>2494.5300000000002</c:v>
                </c:pt>
                <c:pt idx="731">
                  <c:v>2494.64</c:v>
                </c:pt>
                <c:pt idx="732">
                  <c:v>2494.58</c:v>
                </c:pt>
                <c:pt idx="733">
                  <c:v>2494.5</c:v>
                </c:pt>
                <c:pt idx="734">
                  <c:v>2494.4299999999998</c:v>
                </c:pt>
                <c:pt idx="735">
                  <c:v>2494.48</c:v>
                </c:pt>
                <c:pt idx="736">
                  <c:v>2494.5700000000002</c:v>
                </c:pt>
                <c:pt idx="737">
                  <c:v>2494.48</c:v>
                </c:pt>
                <c:pt idx="738">
                  <c:v>2494.36</c:v>
                </c:pt>
                <c:pt idx="739">
                  <c:v>2494.31</c:v>
                </c:pt>
                <c:pt idx="740">
                  <c:v>2494.15</c:v>
                </c:pt>
                <c:pt idx="741">
                  <c:v>2494.23</c:v>
                </c:pt>
                <c:pt idx="742">
                  <c:v>2494.27</c:v>
                </c:pt>
                <c:pt idx="743">
                  <c:v>2494.23</c:v>
                </c:pt>
                <c:pt idx="744">
                  <c:v>2494.16</c:v>
                </c:pt>
                <c:pt idx="745">
                  <c:v>2494.25</c:v>
                </c:pt>
                <c:pt idx="746">
                  <c:v>2494.25</c:v>
                </c:pt>
                <c:pt idx="747">
                  <c:v>2494.2600000000002</c:v>
                </c:pt>
                <c:pt idx="748">
                  <c:v>2494.2600000000002</c:v>
                </c:pt>
                <c:pt idx="749">
                  <c:v>2494.25</c:v>
                </c:pt>
                <c:pt idx="750">
                  <c:v>2494.35</c:v>
                </c:pt>
                <c:pt idx="751">
                  <c:v>2494.34</c:v>
                </c:pt>
                <c:pt idx="752">
                  <c:v>2494.35</c:v>
                </c:pt>
                <c:pt idx="753">
                  <c:v>2494.2600000000002</c:v>
                </c:pt>
                <c:pt idx="754">
                  <c:v>2494.2399999999998</c:v>
                </c:pt>
                <c:pt idx="755">
                  <c:v>2494.2399999999998</c:v>
                </c:pt>
                <c:pt idx="756">
                  <c:v>2494.21</c:v>
                </c:pt>
                <c:pt idx="757">
                  <c:v>2494.15</c:v>
                </c:pt>
                <c:pt idx="758">
                  <c:v>2494.2199999999998</c:v>
                </c:pt>
                <c:pt idx="759">
                  <c:v>2494.15</c:v>
                </c:pt>
                <c:pt idx="760">
                  <c:v>2494.12</c:v>
                </c:pt>
                <c:pt idx="761">
                  <c:v>2493.7199999999998</c:v>
                </c:pt>
                <c:pt idx="762">
                  <c:v>2493.89</c:v>
                </c:pt>
                <c:pt idx="763">
                  <c:v>2494.04</c:v>
                </c:pt>
                <c:pt idx="764">
                  <c:v>2493.75</c:v>
                </c:pt>
                <c:pt idx="765">
                  <c:v>2493.96</c:v>
                </c:pt>
                <c:pt idx="766">
                  <c:v>2494.19</c:v>
                </c:pt>
                <c:pt idx="767">
                  <c:v>2494.21</c:v>
                </c:pt>
                <c:pt idx="768">
                  <c:v>2494.1799999999998</c:v>
                </c:pt>
                <c:pt idx="769">
                  <c:v>2494.1799999999998</c:v>
                </c:pt>
                <c:pt idx="770">
                  <c:v>2494.0700000000002</c:v>
                </c:pt>
                <c:pt idx="771">
                  <c:v>2494.15</c:v>
                </c:pt>
                <c:pt idx="772">
                  <c:v>2494.1</c:v>
                </c:pt>
                <c:pt idx="773">
                  <c:v>2494.06</c:v>
                </c:pt>
                <c:pt idx="774">
                  <c:v>2494.13</c:v>
                </c:pt>
                <c:pt idx="775">
                  <c:v>2494.06</c:v>
                </c:pt>
                <c:pt idx="776">
                  <c:v>2494.08</c:v>
                </c:pt>
                <c:pt idx="777">
                  <c:v>2494.16</c:v>
                </c:pt>
                <c:pt idx="778">
                  <c:v>2494.14</c:v>
                </c:pt>
                <c:pt idx="779">
                  <c:v>2494.23</c:v>
                </c:pt>
                <c:pt idx="780">
                  <c:v>2494.19</c:v>
                </c:pt>
                <c:pt idx="781">
                  <c:v>2494.12</c:v>
                </c:pt>
                <c:pt idx="782">
                  <c:v>2494.23</c:v>
                </c:pt>
                <c:pt idx="783">
                  <c:v>2494.25</c:v>
                </c:pt>
                <c:pt idx="784">
                  <c:v>2494.21</c:v>
                </c:pt>
                <c:pt idx="785">
                  <c:v>2494.31</c:v>
                </c:pt>
                <c:pt idx="786">
                  <c:v>2494.41</c:v>
                </c:pt>
                <c:pt idx="787">
                  <c:v>2494.33</c:v>
                </c:pt>
                <c:pt idx="788">
                  <c:v>2494.34</c:v>
                </c:pt>
                <c:pt idx="789">
                  <c:v>2494.1999999999998</c:v>
                </c:pt>
                <c:pt idx="790">
                  <c:v>2494.2399999999998</c:v>
                </c:pt>
                <c:pt idx="791">
                  <c:v>2494.1799999999998</c:v>
                </c:pt>
                <c:pt idx="792">
                  <c:v>2494.31</c:v>
                </c:pt>
                <c:pt idx="793">
                  <c:v>2494.37</c:v>
                </c:pt>
                <c:pt idx="794">
                  <c:v>2494.4499999999998</c:v>
                </c:pt>
                <c:pt idx="795">
                  <c:v>2494.52</c:v>
                </c:pt>
                <c:pt idx="796">
                  <c:v>2494.52</c:v>
                </c:pt>
                <c:pt idx="797">
                  <c:v>2494.65</c:v>
                </c:pt>
                <c:pt idx="798">
                  <c:v>2494.64</c:v>
                </c:pt>
                <c:pt idx="799">
                  <c:v>2494.65</c:v>
                </c:pt>
                <c:pt idx="800">
                  <c:v>2494.6</c:v>
                </c:pt>
                <c:pt idx="801">
                  <c:v>2494.67</c:v>
                </c:pt>
                <c:pt idx="802">
                  <c:v>2494.6999999999998</c:v>
                </c:pt>
                <c:pt idx="803">
                  <c:v>2494.64</c:v>
                </c:pt>
                <c:pt idx="804">
                  <c:v>2494.66</c:v>
                </c:pt>
                <c:pt idx="805">
                  <c:v>2494.77</c:v>
                </c:pt>
                <c:pt idx="806">
                  <c:v>2494.79</c:v>
                </c:pt>
                <c:pt idx="807">
                  <c:v>2494.77</c:v>
                </c:pt>
                <c:pt idx="808">
                  <c:v>2494.77</c:v>
                </c:pt>
                <c:pt idx="809">
                  <c:v>2494.69</c:v>
                </c:pt>
                <c:pt idx="810">
                  <c:v>2494.81</c:v>
                </c:pt>
                <c:pt idx="811">
                  <c:v>2494.69</c:v>
                </c:pt>
                <c:pt idx="812">
                  <c:v>2494.71</c:v>
                </c:pt>
                <c:pt idx="813">
                  <c:v>2494.67</c:v>
                </c:pt>
                <c:pt idx="814">
                  <c:v>2494.7199999999998</c:v>
                </c:pt>
                <c:pt idx="815">
                  <c:v>2494.67</c:v>
                </c:pt>
                <c:pt idx="816">
                  <c:v>2494.71</c:v>
                </c:pt>
                <c:pt idx="817">
                  <c:v>2494.5100000000002</c:v>
                </c:pt>
                <c:pt idx="818">
                  <c:v>2494.4299999999998</c:v>
                </c:pt>
                <c:pt idx="819">
                  <c:v>2494.41</c:v>
                </c:pt>
                <c:pt idx="820">
                  <c:v>2494.64</c:v>
                </c:pt>
                <c:pt idx="821">
                  <c:v>2494.67</c:v>
                </c:pt>
                <c:pt idx="822">
                  <c:v>2494.59</c:v>
                </c:pt>
                <c:pt idx="823">
                  <c:v>2494.34</c:v>
                </c:pt>
                <c:pt idx="824">
                  <c:v>2494.46</c:v>
                </c:pt>
                <c:pt idx="825">
                  <c:v>2494.46</c:v>
                </c:pt>
                <c:pt idx="826">
                  <c:v>2494.37</c:v>
                </c:pt>
                <c:pt idx="827">
                  <c:v>2494.46</c:v>
                </c:pt>
                <c:pt idx="828">
                  <c:v>2494.31</c:v>
                </c:pt>
                <c:pt idx="829">
                  <c:v>2494.39</c:v>
                </c:pt>
                <c:pt idx="830">
                  <c:v>2494.3200000000002</c:v>
                </c:pt>
                <c:pt idx="831">
                  <c:v>2494.3200000000002</c:v>
                </c:pt>
                <c:pt idx="832">
                  <c:v>2494.39</c:v>
                </c:pt>
                <c:pt idx="833">
                  <c:v>2494.4699999999998</c:v>
                </c:pt>
                <c:pt idx="834">
                  <c:v>2494.46</c:v>
                </c:pt>
                <c:pt idx="835">
                  <c:v>2494.1799999999998</c:v>
                </c:pt>
                <c:pt idx="836">
                  <c:v>2494.39</c:v>
                </c:pt>
                <c:pt idx="837">
                  <c:v>2494.38</c:v>
                </c:pt>
                <c:pt idx="838">
                  <c:v>2494.44</c:v>
                </c:pt>
                <c:pt idx="839">
                  <c:v>2494.4</c:v>
                </c:pt>
                <c:pt idx="840">
                  <c:v>2494.4299999999998</c:v>
                </c:pt>
                <c:pt idx="841">
                  <c:v>2494.4299999999998</c:v>
                </c:pt>
                <c:pt idx="842">
                  <c:v>2494.38</c:v>
                </c:pt>
                <c:pt idx="843">
                  <c:v>2494.4299999999998</c:v>
                </c:pt>
                <c:pt idx="844">
                  <c:v>2494.38</c:v>
                </c:pt>
                <c:pt idx="845">
                  <c:v>2494.3000000000002</c:v>
                </c:pt>
                <c:pt idx="846">
                  <c:v>2494.39</c:v>
                </c:pt>
                <c:pt idx="847">
                  <c:v>2494.27</c:v>
                </c:pt>
                <c:pt idx="848">
                  <c:v>2494.23</c:v>
                </c:pt>
                <c:pt idx="849">
                  <c:v>2494.17</c:v>
                </c:pt>
                <c:pt idx="850">
                  <c:v>2494.11</c:v>
                </c:pt>
                <c:pt idx="851">
                  <c:v>2494.2600000000002</c:v>
                </c:pt>
                <c:pt idx="852">
                  <c:v>2494.21</c:v>
                </c:pt>
                <c:pt idx="853">
                  <c:v>2494.1799999999998</c:v>
                </c:pt>
                <c:pt idx="854">
                  <c:v>2494.3000000000002</c:v>
                </c:pt>
                <c:pt idx="855">
                  <c:v>2494.2399999999998</c:v>
                </c:pt>
                <c:pt idx="856">
                  <c:v>2494.13</c:v>
                </c:pt>
                <c:pt idx="857">
                  <c:v>2494.16</c:v>
                </c:pt>
                <c:pt idx="858">
                  <c:v>2494.12</c:v>
                </c:pt>
                <c:pt idx="859">
                  <c:v>2494.17</c:v>
                </c:pt>
                <c:pt idx="860">
                  <c:v>2494.23</c:v>
                </c:pt>
                <c:pt idx="861">
                  <c:v>2494.2399999999998</c:v>
                </c:pt>
                <c:pt idx="862">
                  <c:v>2494.1999999999998</c:v>
                </c:pt>
                <c:pt idx="863">
                  <c:v>2494.23</c:v>
                </c:pt>
                <c:pt idx="864">
                  <c:v>2494.1799999999998</c:v>
                </c:pt>
                <c:pt idx="865">
                  <c:v>2494.1999999999998</c:v>
                </c:pt>
                <c:pt idx="866">
                  <c:v>2494.13</c:v>
                </c:pt>
                <c:pt idx="867">
                  <c:v>2494.17</c:v>
                </c:pt>
                <c:pt idx="868">
                  <c:v>2494.2600000000002</c:v>
                </c:pt>
                <c:pt idx="869">
                  <c:v>2494.25</c:v>
                </c:pt>
                <c:pt idx="870">
                  <c:v>2494.2399999999998</c:v>
                </c:pt>
                <c:pt idx="871">
                  <c:v>2494.21</c:v>
                </c:pt>
                <c:pt idx="872">
                  <c:v>2494.31</c:v>
                </c:pt>
                <c:pt idx="873">
                  <c:v>2494.2800000000002</c:v>
                </c:pt>
                <c:pt idx="874">
                  <c:v>2494.36</c:v>
                </c:pt>
                <c:pt idx="875">
                  <c:v>2494.37</c:v>
                </c:pt>
                <c:pt idx="876">
                  <c:v>2494.42</c:v>
                </c:pt>
                <c:pt idx="877">
                  <c:v>2494.2800000000002</c:v>
                </c:pt>
                <c:pt idx="878">
                  <c:v>2494.38</c:v>
                </c:pt>
                <c:pt idx="879">
                  <c:v>2494.33</c:v>
                </c:pt>
                <c:pt idx="880">
                  <c:v>2494.36</c:v>
                </c:pt>
                <c:pt idx="881">
                  <c:v>2494.4</c:v>
                </c:pt>
                <c:pt idx="882">
                  <c:v>2494.31</c:v>
                </c:pt>
                <c:pt idx="883">
                  <c:v>2494.2399999999998</c:v>
                </c:pt>
                <c:pt idx="884">
                  <c:v>2494.2600000000002</c:v>
                </c:pt>
                <c:pt idx="885">
                  <c:v>2494.21</c:v>
                </c:pt>
                <c:pt idx="886">
                  <c:v>2494.23</c:v>
                </c:pt>
                <c:pt idx="887">
                  <c:v>2494.25</c:v>
                </c:pt>
                <c:pt idx="888">
                  <c:v>2494.2800000000002</c:v>
                </c:pt>
                <c:pt idx="889">
                  <c:v>2494.34</c:v>
                </c:pt>
                <c:pt idx="890">
                  <c:v>2494.2800000000002</c:v>
                </c:pt>
                <c:pt idx="891">
                  <c:v>2494.25</c:v>
                </c:pt>
                <c:pt idx="892">
                  <c:v>2494.19</c:v>
                </c:pt>
                <c:pt idx="893">
                  <c:v>2494.23</c:v>
                </c:pt>
                <c:pt idx="894">
                  <c:v>2494.1999999999998</c:v>
                </c:pt>
                <c:pt idx="895">
                  <c:v>2494.17</c:v>
                </c:pt>
                <c:pt idx="896">
                  <c:v>2494.3200000000002</c:v>
                </c:pt>
                <c:pt idx="897">
                  <c:v>2494.2600000000002</c:v>
                </c:pt>
                <c:pt idx="898">
                  <c:v>2494.16</c:v>
                </c:pt>
                <c:pt idx="899">
                  <c:v>2494.12</c:v>
                </c:pt>
                <c:pt idx="900">
                  <c:v>2494.14</c:v>
                </c:pt>
                <c:pt idx="901">
                  <c:v>2494.21</c:v>
                </c:pt>
                <c:pt idx="902">
                  <c:v>2494.2199999999998</c:v>
                </c:pt>
                <c:pt idx="903">
                  <c:v>2494.2199999999998</c:v>
                </c:pt>
                <c:pt idx="904">
                  <c:v>2494.29</c:v>
                </c:pt>
                <c:pt idx="905">
                  <c:v>2494.2800000000002</c:v>
                </c:pt>
                <c:pt idx="906">
                  <c:v>2494.29</c:v>
                </c:pt>
                <c:pt idx="907">
                  <c:v>2494.29</c:v>
                </c:pt>
                <c:pt idx="908">
                  <c:v>2494.29</c:v>
                </c:pt>
                <c:pt idx="909">
                  <c:v>2494.34</c:v>
                </c:pt>
                <c:pt idx="910">
                  <c:v>2494.3000000000002</c:v>
                </c:pt>
                <c:pt idx="911">
                  <c:v>2494.33</c:v>
                </c:pt>
                <c:pt idx="912">
                  <c:v>2494.31</c:v>
                </c:pt>
                <c:pt idx="913">
                  <c:v>2494.3200000000002</c:v>
                </c:pt>
                <c:pt idx="914">
                  <c:v>2494.34</c:v>
                </c:pt>
                <c:pt idx="915">
                  <c:v>2494.23</c:v>
                </c:pt>
                <c:pt idx="916">
                  <c:v>2494.3200000000002</c:v>
                </c:pt>
                <c:pt idx="917">
                  <c:v>2494.2600000000002</c:v>
                </c:pt>
                <c:pt idx="918">
                  <c:v>2494.27</c:v>
                </c:pt>
                <c:pt idx="919">
                  <c:v>2494.27</c:v>
                </c:pt>
                <c:pt idx="920">
                  <c:v>2494.2399999999998</c:v>
                </c:pt>
                <c:pt idx="921">
                  <c:v>2494.27</c:v>
                </c:pt>
                <c:pt idx="922">
                  <c:v>2494.27</c:v>
                </c:pt>
                <c:pt idx="923">
                  <c:v>2494.2600000000002</c:v>
                </c:pt>
                <c:pt idx="924">
                  <c:v>2494.2399999999998</c:v>
                </c:pt>
                <c:pt idx="925">
                  <c:v>2494.2199999999998</c:v>
                </c:pt>
                <c:pt idx="926">
                  <c:v>2494.29</c:v>
                </c:pt>
                <c:pt idx="927">
                  <c:v>2494.2399999999998</c:v>
                </c:pt>
                <c:pt idx="928">
                  <c:v>2494.2600000000002</c:v>
                </c:pt>
                <c:pt idx="929">
                  <c:v>2494.27</c:v>
                </c:pt>
                <c:pt idx="930">
                  <c:v>2494.13</c:v>
                </c:pt>
                <c:pt idx="931">
                  <c:v>2494.2600000000002</c:v>
                </c:pt>
                <c:pt idx="932">
                  <c:v>2494.14</c:v>
                </c:pt>
                <c:pt idx="933">
                  <c:v>2494.29</c:v>
                </c:pt>
                <c:pt idx="934">
                  <c:v>2494.1999999999998</c:v>
                </c:pt>
                <c:pt idx="935">
                  <c:v>2494.23</c:v>
                </c:pt>
                <c:pt idx="936">
                  <c:v>2494.1999999999998</c:v>
                </c:pt>
                <c:pt idx="937">
                  <c:v>2494.29</c:v>
                </c:pt>
                <c:pt idx="938">
                  <c:v>2494.2399999999998</c:v>
                </c:pt>
                <c:pt idx="939">
                  <c:v>2494.3000000000002</c:v>
                </c:pt>
                <c:pt idx="940">
                  <c:v>2494.29</c:v>
                </c:pt>
                <c:pt idx="941">
                  <c:v>2494.3000000000002</c:v>
                </c:pt>
                <c:pt idx="942">
                  <c:v>2494.1799999999998</c:v>
                </c:pt>
                <c:pt idx="943">
                  <c:v>2494.19</c:v>
                </c:pt>
                <c:pt idx="944">
                  <c:v>2494.29</c:v>
                </c:pt>
                <c:pt idx="945">
                  <c:v>2494.3000000000002</c:v>
                </c:pt>
                <c:pt idx="946">
                  <c:v>2494.3200000000002</c:v>
                </c:pt>
                <c:pt idx="947">
                  <c:v>2494.2800000000002</c:v>
                </c:pt>
                <c:pt idx="948">
                  <c:v>2494.31</c:v>
                </c:pt>
                <c:pt idx="949">
                  <c:v>2494.2399999999998</c:v>
                </c:pt>
                <c:pt idx="950">
                  <c:v>2494.34</c:v>
                </c:pt>
                <c:pt idx="951">
                  <c:v>2494.2800000000002</c:v>
                </c:pt>
                <c:pt idx="952">
                  <c:v>2494.2199999999998</c:v>
                </c:pt>
                <c:pt idx="953">
                  <c:v>2494.34</c:v>
                </c:pt>
                <c:pt idx="954">
                  <c:v>2494.3200000000002</c:v>
                </c:pt>
                <c:pt idx="955">
                  <c:v>2494.2800000000002</c:v>
                </c:pt>
                <c:pt idx="956">
                  <c:v>2494.41</c:v>
                </c:pt>
                <c:pt idx="957">
                  <c:v>2494.4499999999998</c:v>
                </c:pt>
                <c:pt idx="958">
                  <c:v>2494.36</c:v>
                </c:pt>
                <c:pt idx="959">
                  <c:v>2494.39</c:v>
                </c:pt>
                <c:pt idx="960">
                  <c:v>2494.36</c:v>
                </c:pt>
                <c:pt idx="961">
                  <c:v>2494.29</c:v>
                </c:pt>
                <c:pt idx="962">
                  <c:v>2494.27</c:v>
                </c:pt>
                <c:pt idx="963">
                  <c:v>2494.35</c:v>
                </c:pt>
                <c:pt idx="964">
                  <c:v>2494.27</c:v>
                </c:pt>
                <c:pt idx="965">
                  <c:v>2494.2399999999998</c:v>
                </c:pt>
                <c:pt idx="966">
                  <c:v>2494.27</c:v>
                </c:pt>
                <c:pt idx="967">
                  <c:v>2494.33</c:v>
                </c:pt>
                <c:pt idx="968">
                  <c:v>2494.35</c:v>
                </c:pt>
                <c:pt idx="969">
                  <c:v>2494.38</c:v>
                </c:pt>
                <c:pt idx="970">
                  <c:v>2494.36</c:v>
                </c:pt>
                <c:pt idx="971">
                  <c:v>2494.35</c:v>
                </c:pt>
                <c:pt idx="972">
                  <c:v>2494.3200000000002</c:v>
                </c:pt>
                <c:pt idx="973">
                  <c:v>2494.3000000000002</c:v>
                </c:pt>
                <c:pt idx="974">
                  <c:v>2494.31</c:v>
                </c:pt>
                <c:pt idx="975">
                  <c:v>2494.2399999999998</c:v>
                </c:pt>
                <c:pt idx="976">
                  <c:v>2494.23</c:v>
                </c:pt>
                <c:pt idx="977">
                  <c:v>2494.1999999999998</c:v>
                </c:pt>
                <c:pt idx="978">
                  <c:v>2494.1999999999998</c:v>
                </c:pt>
                <c:pt idx="979">
                  <c:v>2494.2800000000002</c:v>
                </c:pt>
                <c:pt idx="980">
                  <c:v>2494.37</c:v>
                </c:pt>
                <c:pt idx="981">
                  <c:v>2494.4</c:v>
                </c:pt>
                <c:pt idx="982">
                  <c:v>2494.29</c:v>
                </c:pt>
                <c:pt idx="983">
                  <c:v>2494.33</c:v>
                </c:pt>
                <c:pt idx="984">
                  <c:v>2494.5100000000002</c:v>
                </c:pt>
                <c:pt idx="985">
                  <c:v>2494.58</c:v>
                </c:pt>
                <c:pt idx="986">
                  <c:v>2494.65</c:v>
                </c:pt>
                <c:pt idx="987">
                  <c:v>2494.27</c:v>
                </c:pt>
                <c:pt idx="988">
                  <c:v>2494.4299999999998</c:v>
                </c:pt>
                <c:pt idx="989">
                  <c:v>2494.4899999999998</c:v>
                </c:pt>
                <c:pt idx="990">
                  <c:v>2494.5700000000002</c:v>
                </c:pt>
                <c:pt idx="991">
                  <c:v>2494.67</c:v>
                </c:pt>
                <c:pt idx="992">
                  <c:v>2494.61</c:v>
                </c:pt>
                <c:pt idx="993">
                  <c:v>2494.59</c:v>
                </c:pt>
                <c:pt idx="994">
                  <c:v>2494.5</c:v>
                </c:pt>
                <c:pt idx="995">
                  <c:v>2494.5500000000002</c:v>
                </c:pt>
                <c:pt idx="996">
                  <c:v>2494.48</c:v>
                </c:pt>
                <c:pt idx="997">
                  <c:v>2494.39</c:v>
                </c:pt>
                <c:pt idx="998">
                  <c:v>2494.54</c:v>
                </c:pt>
                <c:pt idx="999">
                  <c:v>2494.5700000000002</c:v>
                </c:pt>
                <c:pt idx="1000">
                  <c:v>2494.58</c:v>
                </c:pt>
                <c:pt idx="1001">
                  <c:v>2494.5300000000002</c:v>
                </c:pt>
                <c:pt idx="1002">
                  <c:v>2494.65</c:v>
                </c:pt>
                <c:pt idx="1003">
                  <c:v>2494.7199999999998</c:v>
                </c:pt>
                <c:pt idx="1004">
                  <c:v>2494.52</c:v>
                </c:pt>
                <c:pt idx="1005">
                  <c:v>2494.62</c:v>
                </c:pt>
                <c:pt idx="1006">
                  <c:v>2494.41</c:v>
                </c:pt>
                <c:pt idx="1007">
                  <c:v>2494.2399999999998</c:v>
                </c:pt>
                <c:pt idx="1008">
                  <c:v>2494.19</c:v>
                </c:pt>
                <c:pt idx="1009">
                  <c:v>2494.1799999999998</c:v>
                </c:pt>
                <c:pt idx="1010">
                  <c:v>2494.27</c:v>
                </c:pt>
                <c:pt idx="1011">
                  <c:v>2494.1799999999998</c:v>
                </c:pt>
                <c:pt idx="1012">
                  <c:v>2494.1799999999998</c:v>
                </c:pt>
                <c:pt idx="1013">
                  <c:v>2494.1999999999998</c:v>
                </c:pt>
                <c:pt idx="1014">
                  <c:v>2494.21</c:v>
                </c:pt>
                <c:pt idx="1015">
                  <c:v>2494.2399999999998</c:v>
                </c:pt>
                <c:pt idx="1016">
                  <c:v>2494.15</c:v>
                </c:pt>
                <c:pt idx="1017">
                  <c:v>2494.2800000000002</c:v>
                </c:pt>
                <c:pt idx="1018">
                  <c:v>2494.39</c:v>
                </c:pt>
                <c:pt idx="1019">
                  <c:v>2494.38</c:v>
                </c:pt>
                <c:pt idx="1020">
                  <c:v>2494.4699999999998</c:v>
                </c:pt>
                <c:pt idx="1021">
                  <c:v>2494.41</c:v>
                </c:pt>
                <c:pt idx="1022">
                  <c:v>2494.4499999999998</c:v>
                </c:pt>
                <c:pt idx="1023">
                  <c:v>2494.41</c:v>
                </c:pt>
                <c:pt idx="1024">
                  <c:v>2494.27</c:v>
                </c:pt>
                <c:pt idx="1025">
                  <c:v>2494.25</c:v>
                </c:pt>
                <c:pt idx="1026">
                  <c:v>2494.2199999999998</c:v>
                </c:pt>
                <c:pt idx="1027">
                  <c:v>2494.21</c:v>
                </c:pt>
                <c:pt idx="1028">
                  <c:v>2494.27</c:v>
                </c:pt>
                <c:pt idx="1029">
                  <c:v>2494.31</c:v>
                </c:pt>
                <c:pt idx="1030">
                  <c:v>2494.25</c:v>
                </c:pt>
                <c:pt idx="1031">
                  <c:v>2494.2199999999998</c:v>
                </c:pt>
                <c:pt idx="1032">
                  <c:v>2494.2199999999998</c:v>
                </c:pt>
                <c:pt idx="1033">
                  <c:v>2494.27</c:v>
                </c:pt>
                <c:pt idx="1034">
                  <c:v>2494.19</c:v>
                </c:pt>
                <c:pt idx="1035">
                  <c:v>2494.4</c:v>
                </c:pt>
                <c:pt idx="1036">
                  <c:v>2494.42</c:v>
                </c:pt>
                <c:pt idx="1037">
                  <c:v>2494.21</c:v>
                </c:pt>
                <c:pt idx="1038">
                  <c:v>2494.2199999999998</c:v>
                </c:pt>
                <c:pt idx="1039">
                  <c:v>2494.2399999999998</c:v>
                </c:pt>
                <c:pt idx="1040">
                  <c:v>2494.3000000000002</c:v>
                </c:pt>
                <c:pt idx="1041">
                  <c:v>2494.27</c:v>
                </c:pt>
                <c:pt idx="1042">
                  <c:v>2494.31</c:v>
                </c:pt>
                <c:pt idx="1043">
                  <c:v>2494.2800000000002</c:v>
                </c:pt>
                <c:pt idx="1044">
                  <c:v>2494.34</c:v>
                </c:pt>
                <c:pt idx="1045">
                  <c:v>2494.29</c:v>
                </c:pt>
                <c:pt idx="1046">
                  <c:v>2494.1999999999998</c:v>
                </c:pt>
                <c:pt idx="1047">
                  <c:v>2494.2600000000002</c:v>
                </c:pt>
                <c:pt idx="1048">
                  <c:v>2494.23</c:v>
                </c:pt>
                <c:pt idx="1049">
                  <c:v>2494.2199999999998</c:v>
                </c:pt>
                <c:pt idx="1050">
                  <c:v>2494.16</c:v>
                </c:pt>
                <c:pt idx="1051">
                  <c:v>2494.06</c:v>
                </c:pt>
                <c:pt idx="1052">
                  <c:v>2494.25</c:v>
                </c:pt>
                <c:pt idx="1053">
                  <c:v>2494.39</c:v>
                </c:pt>
                <c:pt idx="1054">
                  <c:v>2494.39</c:v>
                </c:pt>
                <c:pt idx="1055">
                  <c:v>2494.2199999999998</c:v>
                </c:pt>
                <c:pt idx="1056">
                  <c:v>2494.09</c:v>
                </c:pt>
                <c:pt idx="1057">
                  <c:v>2494.19</c:v>
                </c:pt>
                <c:pt idx="1058">
                  <c:v>2494.2800000000002</c:v>
                </c:pt>
                <c:pt idx="1059">
                  <c:v>2494.3200000000002</c:v>
                </c:pt>
                <c:pt idx="1060">
                  <c:v>2494.37</c:v>
                </c:pt>
                <c:pt idx="1061">
                  <c:v>2494.58</c:v>
                </c:pt>
                <c:pt idx="1062">
                  <c:v>2494.46</c:v>
                </c:pt>
                <c:pt idx="1063">
                  <c:v>2494.42</c:v>
                </c:pt>
                <c:pt idx="1064">
                  <c:v>2494.5500000000002</c:v>
                </c:pt>
                <c:pt idx="1065">
                  <c:v>2494.61</c:v>
                </c:pt>
                <c:pt idx="1066">
                  <c:v>2494.65</c:v>
                </c:pt>
                <c:pt idx="1067">
                  <c:v>2494.61</c:v>
                </c:pt>
                <c:pt idx="1068">
                  <c:v>2494.59</c:v>
                </c:pt>
                <c:pt idx="1069">
                  <c:v>2494.65</c:v>
                </c:pt>
                <c:pt idx="1070">
                  <c:v>2494.5100000000002</c:v>
                </c:pt>
                <c:pt idx="1071">
                  <c:v>2494.41</c:v>
                </c:pt>
                <c:pt idx="1072">
                  <c:v>2494.38</c:v>
                </c:pt>
                <c:pt idx="1073">
                  <c:v>2494.34</c:v>
                </c:pt>
                <c:pt idx="1074">
                  <c:v>2494.29</c:v>
                </c:pt>
                <c:pt idx="1075">
                  <c:v>2494.5</c:v>
                </c:pt>
                <c:pt idx="1076">
                  <c:v>2494.5700000000002</c:v>
                </c:pt>
                <c:pt idx="1077">
                  <c:v>2494.6799999999998</c:v>
                </c:pt>
                <c:pt idx="1078">
                  <c:v>2494.66</c:v>
                </c:pt>
                <c:pt idx="1079">
                  <c:v>2494.6999999999998</c:v>
                </c:pt>
                <c:pt idx="1080">
                  <c:v>2494.75</c:v>
                </c:pt>
                <c:pt idx="1081">
                  <c:v>2494.79</c:v>
                </c:pt>
                <c:pt idx="1082">
                  <c:v>2494.81</c:v>
                </c:pt>
                <c:pt idx="1083">
                  <c:v>2494.6799999999998</c:v>
                </c:pt>
                <c:pt idx="1084">
                  <c:v>2494.66</c:v>
                </c:pt>
                <c:pt idx="1085">
                  <c:v>2494.71</c:v>
                </c:pt>
                <c:pt idx="1086">
                  <c:v>2494.69</c:v>
                </c:pt>
                <c:pt idx="1087">
                  <c:v>2494.73</c:v>
                </c:pt>
                <c:pt idx="1088">
                  <c:v>2494.59</c:v>
                </c:pt>
                <c:pt idx="1089">
                  <c:v>2494.54</c:v>
                </c:pt>
                <c:pt idx="1090">
                  <c:v>2494.54</c:v>
                </c:pt>
                <c:pt idx="1091">
                  <c:v>2494.66</c:v>
                </c:pt>
                <c:pt idx="1092">
                  <c:v>2494.6</c:v>
                </c:pt>
                <c:pt idx="1093">
                  <c:v>2494.77</c:v>
                </c:pt>
                <c:pt idx="1094">
                  <c:v>2494.7199999999998</c:v>
                </c:pt>
                <c:pt idx="1095">
                  <c:v>2494.5500000000002</c:v>
                </c:pt>
                <c:pt idx="1096">
                  <c:v>2494.5700000000002</c:v>
                </c:pt>
                <c:pt idx="1097">
                  <c:v>2494.4899999999998</c:v>
                </c:pt>
                <c:pt idx="1098">
                  <c:v>2494.42</c:v>
                </c:pt>
                <c:pt idx="1099">
                  <c:v>2494.4</c:v>
                </c:pt>
                <c:pt idx="1100">
                  <c:v>2494.35</c:v>
                </c:pt>
                <c:pt idx="1101">
                  <c:v>2494.34</c:v>
                </c:pt>
                <c:pt idx="1102">
                  <c:v>2494.54</c:v>
                </c:pt>
                <c:pt idx="1103">
                  <c:v>2494.66</c:v>
                </c:pt>
                <c:pt idx="1104">
                  <c:v>2494.81</c:v>
                </c:pt>
                <c:pt idx="1105">
                  <c:v>2494.6799999999998</c:v>
                </c:pt>
                <c:pt idx="1106">
                  <c:v>2494.71</c:v>
                </c:pt>
                <c:pt idx="1107">
                  <c:v>2494.56</c:v>
                </c:pt>
                <c:pt idx="1108">
                  <c:v>2494.64</c:v>
                </c:pt>
                <c:pt idx="1109">
                  <c:v>2494.58</c:v>
                </c:pt>
                <c:pt idx="1110">
                  <c:v>2494.5700000000002</c:v>
                </c:pt>
                <c:pt idx="1111">
                  <c:v>2494.36</c:v>
                </c:pt>
                <c:pt idx="1112">
                  <c:v>2494.62</c:v>
                </c:pt>
                <c:pt idx="1113">
                  <c:v>2494.54</c:v>
                </c:pt>
                <c:pt idx="1114">
                  <c:v>2494.33</c:v>
                </c:pt>
                <c:pt idx="1115">
                  <c:v>2494.27</c:v>
                </c:pt>
                <c:pt idx="1116">
                  <c:v>2494.3200000000002</c:v>
                </c:pt>
                <c:pt idx="1117">
                  <c:v>2494.31</c:v>
                </c:pt>
                <c:pt idx="1118">
                  <c:v>2494.1799999999998</c:v>
                </c:pt>
                <c:pt idx="1119">
                  <c:v>2494.2199999999998</c:v>
                </c:pt>
                <c:pt idx="1120">
                  <c:v>2494.33</c:v>
                </c:pt>
                <c:pt idx="1121">
                  <c:v>2494.2800000000002</c:v>
                </c:pt>
                <c:pt idx="1122">
                  <c:v>2494.35</c:v>
                </c:pt>
                <c:pt idx="1123">
                  <c:v>2494.3200000000002</c:v>
                </c:pt>
                <c:pt idx="1124">
                  <c:v>2494.1999999999998</c:v>
                </c:pt>
                <c:pt idx="1125">
                  <c:v>2494.2199999999998</c:v>
                </c:pt>
                <c:pt idx="1126">
                  <c:v>2494.25</c:v>
                </c:pt>
                <c:pt idx="1127">
                  <c:v>2494.5700000000002</c:v>
                </c:pt>
                <c:pt idx="1128">
                  <c:v>2494.5500000000002</c:v>
                </c:pt>
                <c:pt idx="1129">
                  <c:v>2494.65</c:v>
                </c:pt>
                <c:pt idx="1130">
                  <c:v>2494.7199999999998</c:v>
                </c:pt>
                <c:pt idx="1131">
                  <c:v>2494.6799999999998</c:v>
                </c:pt>
                <c:pt idx="1132">
                  <c:v>2494.69</c:v>
                </c:pt>
                <c:pt idx="1133">
                  <c:v>2494.6999999999998</c:v>
                </c:pt>
                <c:pt idx="1134">
                  <c:v>2494.5500000000002</c:v>
                </c:pt>
                <c:pt idx="1135">
                  <c:v>2494.46</c:v>
                </c:pt>
                <c:pt idx="1136">
                  <c:v>2494.3000000000002</c:v>
                </c:pt>
                <c:pt idx="1137">
                  <c:v>2494.2600000000002</c:v>
                </c:pt>
                <c:pt idx="1138">
                  <c:v>2494.3200000000002</c:v>
                </c:pt>
                <c:pt idx="1139">
                  <c:v>2494.31</c:v>
                </c:pt>
                <c:pt idx="1140">
                  <c:v>2494.31</c:v>
                </c:pt>
                <c:pt idx="1141">
                  <c:v>2494.3000000000002</c:v>
                </c:pt>
                <c:pt idx="1142">
                  <c:v>2494.1999999999998</c:v>
                </c:pt>
                <c:pt idx="1143">
                  <c:v>2494.52</c:v>
                </c:pt>
                <c:pt idx="1144">
                  <c:v>2494.6999999999998</c:v>
                </c:pt>
                <c:pt idx="1145">
                  <c:v>2494.65</c:v>
                </c:pt>
                <c:pt idx="1146">
                  <c:v>2494.69</c:v>
                </c:pt>
                <c:pt idx="1147">
                  <c:v>2494.5300000000002</c:v>
                </c:pt>
                <c:pt idx="1148">
                  <c:v>2494.23</c:v>
                </c:pt>
                <c:pt idx="1149">
                  <c:v>2494.3000000000002</c:v>
                </c:pt>
                <c:pt idx="1150">
                  <c:v>2494.4699999999998</c:v>
                </c:pt>
                <c:pt idx="1151">
                  <c:v>2494.4</c:v>
                </c:pt>
                <c:pt idx="1152">
                  <c:v>2494.46</c:v>
                </c:pt>
                <c:pt idx="1153">
                  <c:v>2494.63</c:v>
                </c:pt>
                <c:pt idx="1154">
                  <c:v>2494.59</c:v>
                </c:pt>
                <c:pt idx="1155">
                  <c:v>2494.7199999999998</c:v>
                </c:pt>
                <c:pt idx="1156">
                  <c:v>2494.84</c:v>
                </c:pt>
                <c:pt idx="1157">
                  <c:v>2494.71</c:v>
                </c:pt>
                <c:pt idx="1158">
                  <c:v>2494.6999999999998</c:v>
                </c:pt>
                <c:pt idx="1159">
                  <c:v>2494.7199999999998</c:v>
                </c:pt>
                <c:pt idx="1160">
                  <c:v>2494.6999999999998</c:v>
                </c:pt>
                <c:pt idx="1161">
                  <c:v>2494.64</c:v>
                </c:pt>
                <c:pt idx="1162">
                  <c:v>2494.73</c:v>
                </c:pt>
                <c:pt idx="1163">
                  <c:v>2494.56</c:v>
                </c:pt>
                <c:pt idx="1164">
                  <c:v>2494.6799999999998</c:v>
                </c:pt>
                <c:pt idx="1165">
                  <c:v>2494.58</c:v>
                </c:pt>
                <c:pt idx="1166">
                  <c:v>2494.56</c:v>
                </c:pt>
                <c:pt idx="1167">
                  <c:v>2494.5300000000002</c:v>
                </c:pt>
                <c:pt idx="1168">
                  <c:v>2494.4899999999998</c:v>
                </c:pt>
                <c:pt idx="1169">
                  <c:v>2494.4899999999998</c:v>
                </c:pt>
                <c:pt idx="1170">
                  <c:v>2494.52</c:v>
                </c:pt>
                <c:pt idx="1171">
                  <c:v>2494.5700000000002</c:v>
                </c:pt>
                <c:pt idx="1172">
                  <c:v>2494.61</c:v>
                </c:pt>
                <c:pt idx="1173">
                  <c:v>2494.71</c:v>
                </c:pt>
                <c:pt idx="1174">
                  <c:v>2494.69</c:v>
                </c:pt>
                <c:pt idx="1175">
                  <c:v>2494.4899999999998</c:v>
                </c:pt>
                <c:pt idx="1176">
                  <c:v>2494.38</c:v>
                </c:pt>
                <c:pt idx="1177">
                  <c:v>2494.33</c:v>
                </c:pt>
                <c:pt idx="1178">
                  <c:v>2494.2800000000002</c:v>
                </c:pt>
                <c:pt idx="1179">
                  <c:v>2494.36</c:v>
                </c:pt>
                <c:pt idx="1180">
                  <c:v>2494.4699999999998</c:v>
                </c:pt>
                <c:pt idx="1181">
                  <c:v>2494.5500000000002</c:v>
                </c:pt>
                <c:pt idx="1182">
                  <c:v>2494.52</c:v>
                </c:pt>
                <c:pt idx="1183">
                  <c:v>2494.44</c:v>
                </c:pt>
                <c:pt idx="1184">
                  <c:v>2494.5100000000002</c:v>
                </c:pt>
                <c:pt idx="1185">
                  <c:v>2494.61</c:v>
                </c:pt>
                <c:pt idx="1186">
                  <c:v>2494.37</c:v>
                </c:pt>
                <c:pt idx="1187">
                  <c:v>2494.63</c:v>
                </c:pt>
                <c:pt idx="1188">
                  <c:v>2494.52</c:v>
                </c:pt>
                <c:pt idx="1189">
                  <c:v>2494.54</c:v>
                </c:pt>
                <c:pt idx="1190">
                  <c:v>2494.58</c:v>
                </c:pt>
                <c:pt idx="1191">
                  <c:v>2494.66</c:v>
                </c:pt>
                <c:pt idx="1192">
                  <c:v>2494.7199999999998</c:v>
                </c:pt>
                <c:pt idx="1193">
                  <c:v>2494.69</c:v>
                </c:pt>
                <c:pt idx="1194">
                  <c:v>2494.6</c:v>
                </c:pt>
                <c:pt idx="1195">
                  <c:v>2494.5500000000002</c:v>
                </c:pt>
                <c:pt idx="1196">
                  <c:v>2494.4499999999998</c:v>
                </c:pt>
                <c:pt idx="1197">
                  <c:v>2494.62</c:v>
                </c:pt>
                <c:pt idx="1198">
                  <c:v>2494.77</c:v>
                </c:pt>
                <c:pt idx="1199">
                  <c:v>2494.61</c:v>
                </c:pt>
                <c:pt idx="1200">
                  <c:v>2494.54</c:v>
                </c:pt>
                <c:pt idx="1201">
                  <c:v>2494.42</c:v>
                </c:pt>
                <c:pt idx="1202">
                  <c:v>2494.41</c:v>
                </c:pt>
                <c:pt idx="1203">
                  <c:v>2494.38</c:v>
                </c:pt>
                <c:pt idx="1204">
                  <c:v>2494.2600000000002</c:v>
                </c:pt>
                <c:pt idx="1205">
                  <c:v>2494.42</c:v>
                </c:pt>
                <c:pt idx="1206">
                  <c:v>2494.67</c:v>
                </c:pt>
                <c:pt idx="1207">
                  <c:v>2494.65</c:v>
                </c:pt>
                <c:pt idx="1208">
                  <c:v>2494.69</c:v>
                </c:pt>
                <c:pt idx="1209">
                  <c:v>2494.6999999999998</c:v>
                </c:pt>
                <c:pt idx="1210">
                  <c:v>2494.65</c:v>
                </c:pt>
                <c:pt idx="1211">
                  <c:v>2494.63</c:v>
                </c:pt>
                <c:pt idx="1212">
                  <c:v>2494.75</c:v>
                </c:pt>
                <c:pt idx="1213">
                  <c:v>2494.75</c:v>
                </c:pt>
                <c:pt idx="1214">
                  <c:v>2494.7399999999998</c:v>
                </c:pt>
                <c:pt idx="1215">
                  <c:v>2494.81</c:v>
                </c:pt>
                <c:pt idx="1216">
                  <c:v>2494.81</c:v>
                </c:pt>
                <c:pt idx="1217">
                  <c:v>2494.8000000000002</c:v>
                </c:pt>
                <c:pt idx="1218">
                  <c:v>2494.87</c:v>
                </c:pt>
                <c:pt idx="1219">
                  <c:v>2494.84</c:v>
                </c:pt>
                <c:pt idx="1220">
                  <c:v>2494.9</c:v>
                </c:pt>
                <c:pt idx="1221">
                  <c:v>2494.87</c:v>
                </c:pt>
                <c:pt idx="1222">
                  <c:v>2494.94</c:v>
                </c:pt>
                <c:pt idx="1223">
                  <c:v>2494.9</c:v>
                </c:pt>
                <c:pt idx="1224">
                  <c:v>2494.9499999999998</c:v>
                </c:pt>
                <c:pt idx="1225">
                  <c:v>2495</c:v>
                </c:pt>
                <c:pt idx="1226">
                  <c:v>2494.86</c:v>
                </c:pt>
                <c:pt idx="1227">
                  <c:v>2494.8200000000002</c:v>
                </c:pt>
                <c:pt idx="1228">
                  <c:v>2494.85</c:v>
                </c:pt>
                <c:pt idx="1229">
                  <c:v>2494.8000000000002</c:v>
                </c:pt>
                <c:pt idx="1230">
                  <c:v>2494.6</c:v>
                </c:pt>
                <c:pt idx="1231">
                  <c:v>2494.67</c:v>
                </c:pt>
                <c:pt idx="1232">
                  <c:v>2494.6799999999998</c:v>
                </c:pt>
                <c:pt idx="1233">
                  <c:v>2494.58</c:v>
                </c:pt>
                <c:pt idx="1234">
                  <c:v>2494.4899999999998</c:v>
                </c:pt>
                <c:pt idx="1235">
                  <c:v>2494.37</c:v>
                </c:pt>
                <c:pt idx="1236">
                  <c:v>2494.34</c:v>
                </c:pt>
                <c:pt idx="1237">
                  <c:v>2494.2399999999998</c:v>
                </c:pt>
                <c:pt idx="1238">
                  <c:v>2494.23</c:v>
                </c:pt>
                <c:pt idx="1239">
                  <c:v>2494.4699999999998</c:v>
                </c:pt>
                <c:pt idx="1240">
                  <c:v>2494.44</c:v>
                </c:pt>
                <c:pt idx="1241">
                  <c:v>2494.4899999999998</c:v>
                </c:pt>
                <c:pt idx="1242">
                  <c:v>2494.56</c:v>
                </c:pt>
                <c:pt idx="1243">
                  <c:v>2494.36</c:v>
                </c:pt>
                <c:pt idx="1244">
                  <c:v>2494.3200000000002</c:v>
                </c:pt>
                <c:pt idx="1245">
                  <c:v>2494.27</c:v>
                </c:pt>
                <c:pt idx="1246">
                  <c:v>2494.36</c:v>
                </c:pt>
                <c:pt idx="1247">
                  <c:v>2494.56</c:v>
                </c:pt>
                <c:pt idx="1248">
                  <c:v>2494.4499999999998</c:v>
                </c:pt>
                <c:pt idx="1249">
                  <c:v>2494.25</c:v>
                </c:pt>
                <c:pt idx="1250">
                  <c:v>2494.3200000000002</c:v>
                </c:pt>
                <c:pt idx="1251">
                  <c:v>2494.38</c:v>
                </c:pt>
                <c:pt idx="1252">
                  <c:v>2494.29</c:v>
                </c:pt>
                <c:pt idx="1253">
                  <c:v>2494.36</c:v>
                </c:pt>
                <c:pt idx="1254">
                  <c:v>2494.56</c:v>
                </c:pt>
                <c:pt idx="1255">
                  <c:v>2494.5700000000002</c:v>
                </c:pt>
                <c:pt idx="1256">
                  <c:v>2494.5300000000002</c:v>
                </c:pt>
                <c:pt idx="1257">
                  <c:v>2494.61</c:v>
                </c:pt>
                <c:pt idx="1258">
                  <c:v>2494.62</c:v>
                </c:pt>
                <c:pt idx="1259">
                  <c:v>2494.63</c:v>
                </c:pt>
                <c:pt idx="1260">
                  <c:v>2494.7399999999998</c:v>
                </c:pt>
                <c:pt idx="1261">
                  <c:v>2494.75</c:v>
                </c:pt>
                <c:pt idx="1262">
                  <c:v>2494.75</c:v>
                </c:pt>
                <c:pt idx="1263">
                  <c:v>2494.7199999999998</c:v>
                </c:pt>
                <c:pt idx="1264">
                  <c:v>2494.67</c:v>
                </c:pt>
                <c:pt idx="1265">
                  <c:v>2494.7399999999998</c:v>
                </c:pt>
                <c:pt idx="1266">
                  <c:v>2494.7800000000002</c:v>
                </c:pt>
                <c:pt idx="1267">
                  <c:v>2494.7399999999998</c:v>
                </c:pt>
                <c:pt idx="1268">
                  <c:v>2494.77</c:v>
                </c:pt>
                <c:pt idx="1269">
                  <c:v>2494.7399999999998</c:v>
                </c:pt>
                <c:pt idx="1270">
                  <c:v>2494.69</c:v>
                </c:pt>
                <c:pt idx="1271">
                  <c:v>2494.73</c:v>
                </c:pt>
                <c:pt idx="1272">
                  <c:v>2494.65</c:v>
                </c:pt>
                <c:pt idx="1273">
                  <c:v>2494.63</c:v>
                </c:pt>
                <c:pt idx="1274">
                  <c:v>2494.58</c:v>
                </c:pt>
                <c:pt idx="1275">
                  <c:v>2494.59</c:v>
                </c:pt>
                <c:pt idx="1276">
                  <c:v>2494.59</c:v>
                </c:pt>
                <c:pt idx="1277">
                  <c:v>2494.67</c:v>
                </c:pt>
                <c:pt idx="1278">
                  <c:v>2494.62</c:v>
                </c:pt>
                <c:pt idx="1279">
                  <c:v>2494.56</c:v>
                </c:pt>
                <c:pt idx="1280">
                  <c:v>2494.5500000000002</c:v>
                </c:pt>
                <c:pt idx="1281">
                  <c:v>2494.2600000000002</c:v>
                </c:pt>
                <c:pt idx="1282">
                  <c:v>2494.16</c:v>
                </c:pt>
                <c:pt idx="1283">
                  <c:v>2494.3200000000002</c:v>
                </c:pt>
                <c:pt idx="1284">
                  <c:v>2494.0500000000002</c:v>
                </c:pt>
                <c:pt idx="1285">
                  <c:v>2494.0500000000002</c:v>
                </c:pt>
                <c:pt idx="1286">
                  <c:v>2494.1</c:v>
                </c:pt>
                <c:pt idx="1287">
                  <c:v>2494.11</c:v>
                </c:pt>
                <c:pt idx="1288">
                  <c:v>2494.2600000000002</c:v>
                </c:pt>
                <c:pt idx="1289">
                  <c:v>2494.06</c:v>
                </c:pt>
                <c:pt idx="1290">
                  <c:v>2494.09</c:v>
                </c:pt>
                <c:pt idx="1291">
                  <c:v>2494.2600000000002</c:v>
                </c:pt>
                <c:pt idx="1292">
                  <c:v>2494.4499999999998</c:v>
                </c:pt>
                <c:pt idx="1293">
                  <c:v>2494.16</c:v>
                </c:pt>
                <c:pt idx="1294">
                  <c:v>2494.11</c:v>
                </c:pt>
                <c:pt idx="1295">
                  <c:v>2494.0500000000002</c:v>
                </c:pt>
                <c:pt idx="1296">
                  <c:v>2494.0300000000002</c:v>
                </c:pt>
                <c:pt idx="1297">
                  <c:v>2494.1799999999998</c:v>
                </c:pt>
                <c:pt idx="1298">
                  <c:v>2494.14</c:v>
                </c:pt>
                <c:pt idx="1299">
                  <c:v>2494.11</c:v>
                </c:pt>
                <c:pt idx="1300">
                  <c:v>2494.21</c:v>
                </c:pt>
                <c:pt idx="1301">
                  <c:v>2493.94</c:v>
                </c:pt>
                <c:pt idx="1302">
                  <c:v>2494.1</c:v>
                </c:pt>
                <c:pt idx="1303">
                  <c:v>2494.12</c:v>
                </c:pt>
                <c:pt idx="1304">
                  <c:v>2494.0300000000002</c:v>
                </c:pt>
                <c:pt idx="1305">
                  <c:v>2494.0700000000002</c:v>
                </c:pt>
                <c:pt idx="1306">
                  <c:v>2494.15</c:v>
                </c:pt>
                <c:pt idx="1307">
                  <c:v>2494.0700000000002</c:v>
                </c:pt>
                <c:pt idx="1308">
                  <c:v>2494.2199999999998</c:v>
                </c:pt>
                <c:pt idx="1309">
                  <c:v>2494.38</c:v>
                </c:pt>
                <c:pt idx="1310">
                  <c:v>2494.4499999999998</c:v>
                </c:pt>
                <c:pt idx="1311">
                  <c:v>2494.35</c:v>
                </c:pt>
                <c:pt idx="1312">
                  <c:v>2494.2800000000002</c:v>
                </c:pt>
                <c:pt idx="1313">
                  <c:v>2494.1</c:v>
                </c:pt>
                <c:pt idx="1314">
                  <c:v>2494.02</c:v>
                </c:pt>
                <c:pt idx="1315">
                  <c:v>2494.11</c:v>
                </c:pt>
                <c:pt idx="1316">
                  <c:v>2494.13</c:v>
                </c:pt>
                <c:pt idx="1317">
                  <c:v>2494.14</c:v>
                </c:pt>
                <c:pt idx="1318">
                  <c:v>2494.2199999999998</c:v>
                </c:pt>
                <c:pt idx="1319">
                  <c:v>2494.33</c:v>
                </c:pt>
                <c:pt idx="1320">
                  <c:v>2494.46</c:v>
                </c:pt>
                <c:pt idx="1321">
                  <c:v>2494.61</c:v>
                </c:pt>
                <c:pt idx="1322">
                  <c:v>2494.77</c:v>
                </c:pt>
                <c:pt idx="1323">
                  <c:v>2494.7399999999998</c:v>
                </c:pt>
                <c:pt idx="1324">
                  <c:v>2494.75</c:v>
                </c:pt>
                <c:pt idx="1325">
                  <c:v>2494.65</c:v>
                </c:pt>
                <c:pt idx="1326">
                  <c:v>2494.59</c:v>
                </c:pt>
                <c:pt idx="1327">
                  <c:v>2494.61</c:v>
                </c:pt>
                <c:pt idx="1328">
                  <c:v>2494.4899999999998</c:v>
                </c:pt>
                <c:pt idx="1329">
                  <c:v>2494.6799999999998</c:v>
                </c:pt>
                <c:pt idx="1330">
                  <c:v>2494.69</c:v>
                </c:pt>
                <c:pt idx="1331">
                  <c:v>2494.5500000000002</c:v>
                </c:pt>
                <c:pt idx="1332">
                  <c:v>2494.7399999999998</c:v>
                </c:pt>
                <c:pt idx="1333">
                  <c:v>2494.73</c:v>
                </c:pt>
                <c:pt idx="1334">
                  <c:v>2494.6799999999998</c:v>
                </c:pt>
                <c:pt idx="1335">
                  <c:v>2494.61</c:v>
                </c:pt>
                <c:pt idx="1336">
                  <c:v>2494.58</c:v>
                </c:pt>
                <c:pt idx="1337">
                  <c:v>2494.4899999999998</c:v>
                </c:pt>
                <c:pt idx="1338">
                  <c:v>2494.4899999999998</c:v>
                </c:pt>
                <c:pt idx="1339">
                  <c:v>2494.63</c:v>
                </c:pt>
                <c:pt idx="1340">
                  <c:v>2494.71</c:v>
                </c:pt>
                <c:pt idx="1341">
                  <c:v>2494.77</c:v>
                </c:pt>
                <c:pt idx="1342">
                  <c:v>2494.65</c:v>
                </c:pt>
                <c:pt idx="1343">
                  <c:v>2494.4699999999998</c:v>
                </c:pt>
                <c:pt idx="1344">
                  <c:v>2494.4899999999998</c:v>
                </c:pt>
                <c:pt idx="1345">
                  <c:v>2494.5</c:v>
                </c:pt>
                <c:pt idx="1346">
                  <c:v>2494.6</c:v>
                </c:pt>
                <c:pt idx="1347">
                  <c:v>2494.5700000000002</c:v>
                </c:pt>
                <c:pt idx="1348">
                  <c:v>2494.5300000000002</c:v>
                </c:pt>
                <c:pt idx="1349">
                  <c:v>2494.63</c:v>
                </c:pt>
                <c:pt idx="1350">
                  <c:v>2494.7600000000002</c:v>
                </c:pt>
                <c:pt idx="1351">
                  <c:v>2494.7199999999998</c:v>
                </c:pt>
                <c:pt idx="1352">
                  <c:v>2494.88</c:v>
                </c:pt>
                <c:pt idx="1353">
                  <c:v>2494.64</c:v>
                </c:pt>
                <c:pt idx="1354">
                  <c:v>2494.67</c:v>
                </c:pt>
                <c:pt idx="1355">
                  <c:v>2494.62</c:v>
                </c:pt>
                <c:pt idx="1356">
                  <c:v>2494.6</c:v>
                </c:pt>
                <c:pt idx="1357">
                  <c:v>2494.5100000000002</c:v>
                </c:pt>
                <c:pt idx="1358">
                  <c:v>2494.6999999999998</c:v>
                </c:pt>
                <c:pt idx="1359">
                  <c:v>2494.7399999999998</c:v>
                </c:pt>
                <c:pt idx="1360">
                  <c:v>2494.73</c:v>
                </c:pt>
                <c:pt idx="1361">
                  <c:v>2494.85</c:v>
                </c:pt>
                <c:pt idx="1362">
                  <c:v>2494.79</c:v>
                </c:pt>
                <c:pt idx="1363">
                  <c:v>2494.7600000000002</c:v>
                </c:pt>
                <c:pt idx="1364">
                  <c:v>2494.9</c:v>
                </c:pt>
                <c:pt idx="1365">
                  <c:v>2494.91</c:v>
                </c:pt>
                <c:pt idx="1366">
                  <c:v>2494.98</c:v>
                </c:pt>
                <c:pt idx="1367">
                  <c:v>2495.0300000000002</c:v>
                </c:pt>
                <c:pt idx="1368">
                  <c:v>2494.98</c:v>
                </c:pt>
                <c:pt idx="1369">
                  <c:v>2494.9499999999998</c:v>
                </c:pt>
                <c:pt idx="1370">
                  <c:v>2495.08</c:v>
                </c:pt>
                <c:pt idx="1371">
                  <c:v>2495.17</c:v>
                </c:pt>
                <c:pt idx="1372">
                  <c:v>2495.15</c:v>
                </c:pt>
                <c:pt idx="1373">
                  <c:v>2495.0100000000002</c:v>
                </c:pt>
                <c:pt idx="1374">
                  <c:v>2495.14</c:v>
                </c:pt>
                <c:pt idx="1375">
                  <c:v>2495.17</c:v>
                </c:pt>
                <c:pt idx="1376">
                  <c:v>2494.9</c:v>
                </c:pt>
                <c:pt idx="1377">
                  <c:v>2494.8200000000002</c:v>
                </c:pt>
                <c:pt idx="1378">
                  <c:v>2494.79</c:v>
                </c:pt>
                <c:pt idx="1379">
                  <c:v>2494.85</c:v>
                </c:pt>
                <c:pt idx="1380">
                  <c:v>2494.8200000000002</c:v>
                </c:pt>
                <c:pt idx="1381">
                  <c:v>2494.92</c:v>
                </c:pt>
                <c:pt idx="1382">
                  <c:v>2494.9699999999998</c:v>
                </c:pt>
                <c:pt idx="1383">
                  <c:v>2494.98</c:v>
                </c:pt>
                <c:pt idx="1384">
                  <c:v>2494.9299999999998</c:v>
                </c:pt>
                <c:pt idx="1385">
                  <c:v>2494.91</c:v>
                </c:pt>
                <c:pt idx="1386">
                  <c:v>2494.9899999999998</c:v>
                </c:pt>
                <c:pt idx="1387">
                  <c:v>2494.96</c:v>
                </c:pt>
                <c:pt idx="1388">
                  <c:v>2495.04</c:v>
                </c:pt>
                <c:pt idx="1389">
                  <c:v>2494.9299999999998</c:v>
                </c:pt>
                <c:pt idx="1390">
                  <c:v>2494.85</c:v>
                </c:pt>
                <c:pt idx="1391">
                  <c:v>2494.83</c:v>
                </c:pt>
                <c:pt idx="1392">
                  <c:v>2494.79</c:v>
                </c:pt>
                <c:pt idx="1393">
                  <c:v>2494.87</c:v>
                </c:pt>
                <c:pt idx="1394">
                  <c:v>2494.86</c:v>
                </c:pt>
                <c:pt idx="1395">
                  <c:v>2494.9899999999998</c:v>
                </c:pt>
                <c:pt idx="1396">
                  <c:v>2495.0300000000002</c:v>
                </c:pt>
                <c:pt idx="1397">
                  <c:v>2495.0700000000002</c:v>
                </c:pt>
                <c:pt idx="1398">
                  <c:v>2494.94</c:v>
                </c:pt>
                <c:pt idx="1399">
                  <c:v>2495.02</c:v>
                </c:pt>
                <c:pt idx="1400">
                  <c:v>2495.11</c:v>
                </c:pt>
                <c:pt idx="1401">
                  <c:v>2495.0100000000002</c:v>
                </c:pt>
                <c:pt idx="1402">
                  <c:v>2495.12</c:v>
                </c:pt>
                <c:pt idx="1403">
                  <c:v>2495.0500000000002</c:v>
                </c:pt>
                <c:pt idx="1404">
                  <c:v>2494.91</c:v>
                </c:pt>
                <c:pt idx="1405">
                  <c:v>2494.9899999999998</c:v>
                </c:pt>
                <c:pt idx="1406">
                  <c:v>2494.9899999999998</c:v>
                </c:pt>
                <c:pt idx="1407">
                  <c:v>2495.0700000000002</c:v>
                </c:pt>
                <c:pt idx="1408">
                  <c:v>2495.0700000000002</c:v>
                </c:pt>
                <c:pt idx="1409">
                  <c:v>2494.94</c:v>
                </c:pt>
                <c:pt idx="1410">
                  <c:v>2495.0100000000002</c:v>
                </c:pt>
                <c:pt idx="1411">
                  <c:v>2494.9</c:v>
                </c:pt>
                <c:pt idx="1412">
                  <c:v>2494.9499999999998</c:v>
                </c:pt>
                <c:pt idx="1413">
                  <c:v>2495.0100000000002</c:v>
                </c:pt>
                <c:pt idx="1414">
                  <c:v>2494.98</c:v>
                </c:pt>
                <c:pt idx="1415">
                  <c:v>2494.9899999999998</c:v>
                </c:pt>
                <c:pt idx="1416">
                  <c:v>2495.0300000000002</c:v>
                </c:pt>
                <c:pt idx="1417">
                  <c:v>2495.02</c:v>
                </c:pt>
                <c:pt idx="1418">
                  <c:v>2494.96</c:v>
                </c:pt>
                <c:pt idx="1419">
                  <c:v>2495.02</c:v>
                </c:pt>
                <c:pt idx="1420">
                  <c:v>2494.9699999999998</c:v>
                </c:pt>
                <c:pt idx="1421">
                  <c:v>2495.04</c:v>
                </c:pt>
                <c:pt idx="1422">
                  <c:v>2494.96</c:v>
                </c:pt>
                <c:pt idx="1423">
                  <c:v>2495</c:v>
                </c:pt>
                <c:pt idx="1424">
                  <c:v>2494.9899999999998</c:v>
                </c:pt>
                <c:pt idx="1425">
                  <c:v>2494.9899999999998</c:v>
                </c:pt>
                <c:pt idx="1426">
                  <c:v>2494.96</c:v>
                </c:pt>
                <c:pt idx="1427">
                  <c:v>2494.9299999999998</c:v>
                </c:pt>
                <c:pt idx="1428">
                  <c:v>2494.96</c:v>
                </c:pt>
                <c:pt idx="1429">
                  <c:v>2494.9699999999998</c:v>
                </c:pt>
                <c:pt idx="1430">
                  <c:v>2494.92</c:v>
                </c:pt>
                <c:pt idx="1431">
                  <c:v>2494.96</c:v>
                </c:pt>
                <c:pt idx="1432">
                  <c:v>2494.9499999999998</c:v>
                </c:pt>
                <c:pt idx="1433">
                  <c:v>2495</c:v>
                </c:pt>
                <c:pt idx="1434">
                  <c:v>2495</c:v>
                </c:pt>
                <c:pt idx="1435">
                  <c:v>2495</c:v>
                </c:pt>
                <c:pt idx="1436">
                  <c:v>2495.06</c:v>
                </c:pt>
                <c:pt idx="1437">
                  <c:v>2495.11</c:v>
                </c:pt>
                <c:pt idx="1438">
                  <c:v>2495.08</c:v>
                </c:pt>
                <c:pt idx="1439">
                  <c:v>2495.0300000000002</c:v>
                </c:pt>
                <c:pt idx="1440">
                  <c:v>2494.98</c:v>
                </c:pt>
                <c:pt idx="1441">
                  <c:v>2494.88</c:v>
                </c:pt>
                <c:pt idx="1442">
                  <c:v>2495.0100000000002</c:v>
                </c:pt>
                <c:pt idx="1443">
                  <c:v>2495.06</c:v>
                </c:pt>
                <c:pt idx="1444">
                  <c:v>2495.0100000000002</c:v>
                </c:pt>
                <c:pt idx="1445">
                  <c:v>2494.9899999999998</c:v>
                </c:pt>
                <c:pt idx="1446">
                  <c:v>2495.0500000000002</c:v>
                </c:pt>
                <c:pt idx="1447">
                  <c:v>2495.0700000000002</c:v>
                </c:pt>
                <c:pt idx="1448">
                  <c:v>2495.06</c:v>
                </c:pt>
                <c:pt idx="1449">
                  <c:v>2495.0500000000002</c:v>
                </c:pt>
                <c:pt idx="1450">
                  <c:v>2495.02</c:v>
                </c:pt>
                <c:pt idx="1451">
                  <c:v>2494.9699999999998</c:v>
                </c:pt>
                <c:pt idx="1452">
                  <c:v>2494.98</c:v>
                </c:pt>
                <c:pt idx="1453">
                  <c:v>2494.91</c:v>
                </c:pt>
                <c:pt idx="1454">
                  <c:v>2494.9699999999998</c:v>
                </c:pt>
                <c:pt idx="1455">
                  <c:v>2494.9</c:v>
                </c:pt>
                <c:pt idx="1456">
                  <c:v>2494.85</c:v>
                </c:pt>
                <c:pt idx="1457">
                  <c:v>2494.8200000000002</c:v>
                </c:pt>
                <c:pt idx="1458">
                  <c:v>2494.86</c:v>
                </c:pt>
                <c:pt idx="1459">
                  <c:v>2494.85</c:v>
                </c:pt>
                <c:pt idx="1460">
                  <c:v>2494.9699999999998</c:v>
                </c:pt>
                <c:pt idx="1461">
                  <c:v>2495.04</c:v>
                </c:pt>
                <c:pt idx="1462">
                  <c:v>2495.02</c:v>
                </c:pt>
                <c:pt idx="1463">
                  <c:v>2495.15</c:v>
                </c:pt>
                <c:pt idx="1464">
                  <c:v>2495.02</c:v>
                </c:pt>
                <c:pt idx="1465">
                  <c:v>2495.12</c:v>
                </c:pt>
                <c:pt idx="1466">
                  <c:v>2495.1</c:v>
                </c:pt>
                <c:pt idx="1467">
                  <c:v>2495.11</c:v>
                </c:pt>
                <c:pt idx="1468">
                  <c:v>2495.0100000000002</c:v>
                </c:pt>
                <c:pt idx="1469">
                  <c:v>2495.0100000000002</c:v>
                </c:pt>
                <c:pt idx="1470">
                  <c:v>2495.0100000000002</c:v>
                </c:pt>
                <c:pt idx="1471">
                  <c:v>2494.9299999999998</c:v>
                </c:pt>
                <c:pt idx="1472">
                  <c:v>2495.06</c:v>
                </c:pt>
                <c:pt idx="1473">
                  <c:v>2495.08</c:v>
                </c:pt>
                <c:pt idx="1474">
                  <c:v>2495.15</c:v>
                </c:pt>
                <c:pt idx="1475">
                  <c:v>2495.04</c:v>
                </c:pt>
                <c:pt idx="1476">
                  <c:v>2495.08</c:v>
                </c:pt>
                <c:pt idx="1477">
                  <c:v>2495.0300000000002</c:v>
                </c:pt>
                <c:pt idx="1478">
                  <c:v>2495</c:v>
                </c:pt>
                <c:pt idx="1479">
                  <c:v>2494.96</c:v>
                </c:pt>
                <c:pt idx="1480">
                  <c:v>2495.0300000000002</c:v>
                </c:pt>
                <c:pt idx="1481">
                  <c:v>2495.0500000000002</c:v>
                </c:pt>
                <c:pt idx="1482">
                  <c:v>2495.04</c:v>
                </c:pt>
                <c:pt idx="1483">
                  <c:v>2495.0500000000002</c:v>
                </c:pt>
                <c:pt idx="1484">
                  <c:v>2495.0300000000002</c:v>
                </c:pt>
                <c:pt idx="1485">
                  <c:v>2494.98</c:v>
                </c:pt>
                <c:pt idx="1486">
                  <c:v>2495.0700000000002</c:v>
                </c:pt>
                <c:pt idx="1487">
                  <c:v>2495.06</c:v>
                </c:pt>
                <c:pt idx="1488">
                  <c:v>2495.0500000000002</c:v>
                </c:pt>
                <c:pt idx="1489">
                  <c:v>2495.04</c:v>
                </c:pt>
                <c:pt idx="1490">
                  <c:v>2495.08</c:v>
                </c:pt>
                <c:pt idx="1491">
                  <c:v>2495.0500000000002</c:v>
                </c:pt>
                <c:pt idx="1492">
                  <c:v>2494.9899999999998</c:v>
                </c:pt>
                <c:pt idx="1493">
                  <c:v>2495.04</c:v>
                </c:pt>
                <c:pt idx="1494">
                  <c:v>2495.1</c:v>
                </c:pt>
                <c:pt idx="1495">
                  <c:v>2495.09</c:v>
                </c:pt>
                <c:pt idx="1496">
                  <c:v>2495.0100000000002</c:v>
                </c:pt>
                <c:pt idx="1497">
                  <c:v>2495.08</c:v>
                </c:pt>
                <c:pt idx="1498">
                  <c:v>2495.11</c:v>
                </c:pt>
                <c:pt idx="1499">
                  <c:v>2495.0700000000002</c:v>
                </c:pt>
                <c:pt idx="1500">
                  <c:v>2495.0700000000002</c:v>
                </c:pt>
                <c:pt idx="1501">
                  <c:v>2495.1</c:v>
                </c:pt>
                <c:pt idx="1502">
                  <c:v>2495.06</c:v>
                </c:pt>
                <c:pt idx="1503">
                  <c:v>2495.02</c:v>
                </c:pt>
                <c:pt idx="1504">
                  <c:v>2495.1</c:v>
                </c:pt>
                <c:pt idx="1505">
                  <c:v>2495.09</c:v>
                </c:pt>
                <c:pt idx="1506">
                  <c:v>2495.11</c:v>
                </c:pt>
                <c:pt idx="1507">
                  <c:v>2495.0500000000002</c:v>
                </c:pt>
                <c:pt idx="1508">
                  <c:v>2495.2199999999998</c:v>
                </c:pt>
                <c:pt idx="1509">
                  <c:v>2495.08</c:v>
                </c:pt>
                <c:pt idx="1510">
                  <c:v>2494.7600000000002</c:v>
                </c:pt>
                <c:pt idx="1511">
                  <c:v>2494.84</c:v>
                </c:pt>
                <c:pt idx="1512">
                  <c:v>2494.67</c:v>
                </c:pt>
                <c:pt idx="1513">
                  <c:v>2494.56</c:v>
                </c:pt>
                <c:pt idx="1514">
                  <c:v>2494.5500000000002</c:v>
                </c:pt>
                <c:pt idx="1515">
                  <c:v>2494.58</c:v>
                </c:pt>
                <c:pt idx="1516">
                  <c:v>2494.5700000000002</c:v>
                </c:pt>
                <c:pt idx="1517">
                  <c:v>2494.58</c:v>
                </c:pt>
                <c:pt idx="1518">
                  <c:v>2494.66</c:v>
                </c:pt>
                <c:pt idx="1519">
                  <c:v>2494.75</c:v>
                </c:pt>
                <c:pt idx="1520">
                  <c:v>2494.86</c:v>
                </c:pt>
                <c:pt idx="1521">
                  <c:v>2494.89</c:v>
                </c:pt>
                <c:pt idx="1522">
                  <c:v>2494.83</c:v>
                </c:pt>
                <c:pt idx="1523">
                  <c:v>2494.7399999999998</c:v>
                </c:pt>
                <c:pt idx="1524">
                  <c:v>2494.61</c:v>
                </c:pt>
                <c:pt idx="1525">
                  <c:v>2494.6</c:v>
                </c:pt>
                <c:pt idx="1526">
                  <c:v>2494.52</c:v>
                </c:pt>
                <c:pt idx="1527">
                  <c:v>2494.64</c:v>
                </c:pt>
                <c:pt idx="1528">
                  <c:v>2494.73</c:v>
                </c:pt>
                <c:pt idx="1529">
                  <c:v>2494.69</c:v>
                </c:pt>
                <c:pt idx="1530">
                  <c:v>2494.64</c:v>
                </c:pt>
                <c:pt idx="1531">
                  <c:v>2494.69</c:v>
                </c:pt>
                <c:pt idx="1532">
                  <c:v>2494.69</c:v>
                </c:pt>
                <c:pt idx="1533">
                  <c:v>2494.77</c:v>
                </c:pt>
                <c:pt idx="1534">
                  <c:v>2494.77</c:v>
                </c:pt>
                <c:pt idx="1535">
                  <c:v>2494.73</c:v>
                </c:pt>
                <c:pt idx="1536">
                  <c:v>2494.88</c:v>
                </c:pt>
                <c:pt idx="1537">
                  <c:v>2494.94</c:v>
                </c:pt>
                <c:pt idx="1538">
                  <c:v>2494.91</c:v>
                </c:pt>
                <c:pt idx="1539">
                  <c:v>2494.84</c:v>
                </c:pt>
                <c:pt idx="1540">
                  <c:v>2494.37</c:v>
                </c:pt>
                <c:pt idx="1541">
                  <c:v>2493.75</c:v>
                </c:pt>
                <c:pt idx="1542">
                  <c:v>2493.67</c:v>
                </c:pt>
                <c:pt idx="1543">
                  <c:v>2493.8000000000002</c:v>
                </c:pt>
                <c:pt idx="1544">
                  <c:v>2494.19</c:v>
                </c:pt>
                <c:pt idx="1545">
                  <c:v>2494.4299999999998</c:v>
                </c:pt>
                <c:pt idx="1546">
                  <c:v>2494.38</c:v>
                </c:pt>
                <c:pt idx="1547">
                  <c:v>2494.38</c:v>
                </c:pt>
                <c:pt idx="1548">
                  <c:v>2494.27</c:v>
                </c:pt>
                <c:pt idx="1549">
                  <c:v>2494.1799999999998</c:v>
                </c:pt>
                <c:pt idx="1550">
                  <c:v>2494.3200000000002</c:v>
                </c:pt>
                <c:pt idx="1551">
                  <c:v>2494.17</c:v>
                </c:pt>
                <c:pt idx="1552">
                  <c:v>2493.96</c:v>
                </c:pt>
                <c:pt idx="1553">
                  <c:v>2493.88</c:v>
                </c:pt>
                <c:pt idx="1554">
                  <c:v>2493.8000000000002</c:v>
                </c:pt>
                <c:pt idx="1555">
                  <c:v>2493.86</c:v>
                </c:pt>
                <c:pt idx="1556">
                  <c:v>2493.7800000000002</c:v>
                </c:pt>
                <c:pt idx="1557">
                  <c:v>2493.77</c:v>
                </c:pt>
                <c:pt idx="1558">
                  <c:v>2493.84</c:v>
                </c:pt>
                <c:pt idx="1559">
                  <c:v>2493.7800000000002</c:v>
                </c:pt>
                <c:pt idx="1560">
                  <c:v>2493.73</c:v>
                </c:pt>
                <c:pt idx="1561">
                  <c:v>2493.7600000000002</c:v>
                </c:pt>
                <c:pt idx="1562">
                  <c:v>2493.79</c:v>
                </c:pt>
                <c:pt idx="1563">
                  <c:v>2493.7399999999998</c:v>
                </c:pt>
                <c:pt idx="1564">
                  <c:v>2493.86</c:v>
                </c:pt>
                <c:pt idx="1565">
                  <c:v>2493.8200000000002</c:v>
                </c:pt>
                <c:pt idx="1566">
                  <c:v>2493.7199999999998</c:v>
                </c:pt>
                <c:pt idx="1567">
                  <c:v>2493.84</c:v>
                </c:pt>
                <c:pt idx="1568">
                  <c:v>2493.73</c:v>
                </c:pt>
                <c:pt idx="1569">
                  <c:v>2493.87</c:v>
                </c:pt>
                <c:pt idx="1570">
                  <c:v>2493.8000000000002</c:v>
                </c:pt>
                <c:pt idx="1571">
                  <c:v>2493.8000000000002</c:v>
                </c:pt>
                <c:pt idx="1572">
                  <c:v>2493.7800000000002</c:v>
                </c:pt>
                <c:pt idx="1573">
                  <c:v>2493.69</c:v>
                </c:pt>
                <c:pt idx="1574">
                  <c:v>2493.58</c:v>
                </c:pt>
                <c:pt idx="1575">
                  <c:v>2493.5100000000002</c:v>
                </c:pt>
                <c:pt idx="1576">
                  <c:v>2493.62</c:v>
                </c:pt>
                <c:pt idx="1577">
                  <c:v>2493.46</c:v>
                </c:pt>
                <c:pt idx="1578">
                  <c:v>2493.52</c:v>
                </c:pt>
                <c:pt idx="1579">
                  <c:v>2493.56</c:v>
                </c:pt>
                <c:pt idx="1580">
                  <c:v>2493.52</c:v>
                </c:pt>
                <c:pt idx="1581">
                  <c:v>2493.5500000000002</c:v>
                </c:pt>
                <c:pt idx="1582">
                  <c:v>2493.35</c:v>
                </c:pt>
                <c:pt idx="1583">
                  <c:v>2493.25</c:v>
                </c:pt>
                <c:pt idx="1584">
                  <c:v>2493.44</c:v>
                </c:pt>
                <c:pt idx="1585">
                  <c:v>2493.14</c:v>
                </c:pt>
                <c:pt idx="1586">
                  <c:v>2492.8200000000002</c:v>
                </c:pt>
                <c:pt idx="1587">
                  <c:v>2492.9299999999998</c:v>
                </c:pt>
                <c:pt idx="1588">
                  <c:v>2492.61</c:v>
                </c:pt>
                <c:pt idx="1589">
                  <c:v>2492.5300000000002</c:v>
                </c:pt>
                <c:pt idx="1590">
                  <c:v>2492.77</c:v>
                </c:pt>
                <c:pt idx="1591">
                  <c:v>2492.5700000000002</c:v>
                </c:pt>
                <c:pt idx="1592">
                  <c:v>2492.64</c:v>
                </c:pt>
                <c:pt idx="1593">
                  <c:v>2492.9</c:v>
                </c:pt>
                <c:pt idx="1594">
                  <c:v>2493.14</c:v>
                </c:pt>
                <c:pt idx="1595">
                  <c:v>2493.17</c:v>
                </c:pt>
                <c:pt idx="1596">
                  <c:v>2493.3000000000002</c:v>
                </c:pt>
                <c:pt idx="1597">
                  <c:v>2493.46</c:v>
                </c:pt>
                <c:pt idx="1598">
                  <c:v>2493.46</c:v>
                </c:pt>
                <c:pt idx="1599">
                  <c:v>2493.48</c:v>
                </c:pt>
                <c:pt idx="1600">
                  <c:v>2493.46</c:v>
                </c:pt>
                <c:pt idx="1601">
                  <c:v>2493.12</c:v>
                </c:pt>
                <c:pt idx="1602">
                  <c:v>2493.21</c:v>
                </c:pt>
                <c:pt idx="1603">
                  <c:v>2493.2800000000002</c:v>
                </c:pt>
                <c:pt idx="1604">
                  <c:v>2493.14</c:v>
                </c:pt>
                <c:pt idx="1605">
                  <c:v>2493.3200000000002</c:v>
                </c:pt>
                <c:pt idx="1606">
                  <c:v>2493.08</c:v>
                </c:pt>
                <c:pt idx="1607">
                  <c:v>2493.09</c:v>
                </c:pt>
                <c:pt idx="1608">
                  <c:v>2493.37</c:v>
                </c:pt>
                <c:pt idx="1609">
                  <c:v>2493.4</c:v>
                </c:pt>
                <c:pt idx="1610">
                  <c:v>2493.42</c:v>
                </c:pt>
                <c:pt idx="1611">
                  <c:v>2493.44</c:v>
                </c:pt>
              </c:numCache>
            </c:numRef>
          </c:yVal>
          <c:smooth val="1"/>
        </c:ser>
        <c:ser>
          <c:idx val="3"/>
          <c:order val="3"/>
          <c:tx>
            <c:v>Vcc_mVc Card 4</c:v>
          </c:tx>
          <c:spPr>
            <a:ln w="19050" cap="rnd">
              <a:solidFill>
                <a:schemeClr val="accent4"/>
              </a:solidFill>
              <a:round/>
            </a:ln>
            <a:effectLst/>
          </c:spPr>
          <c:marker>
            <c:symbol val="none"/>
          </c:marker>
          <c:xVal>
            <c:numRef>
              <c:f>'[Card test 04-18-2015.xlsx]Card_4 Shade'!$C$2:$C$1656</c:f>
              <c:numCache>
                <c:formatCode>m/d\ hh:mm</c:formatCode>
                <c:ptCount val="1655"/>
                <c:pt idx="0">
                  <c:v>42112.783703703702</c:v>
                </c:pt>
                <c:pt idx="1">
                  <c:v>42112.783750000002</c:v>
                </c:pt>
                <c:pt idx="2">
                  <c:v>42112.783807870372</c:v>
                </c:pt>
                <c:pt idx="3">
                  <c:v>42112.783865740741</c:v>
                </c:pt>
                <c:pt idx="4">
                  <c:v>42112.783912037034</c:v>
                </c:pt>
                <c:pt idx="5">
                  <c:v>42112.78396990741</c:v>
                </c:pt>
                <c:pt idx="6">
                  <c:v>42112.784016203703</c:v>
                </c:pt>
                <c:pt idx="7">
                  <c:v>42112.784074074072</c:v>
                </c:pt>
                <c:pt idx="8">
                  <c:v>42112.784131944441</c:v>
                </c:pt>
                <c:pt idx="9">
                  <c:v>42112.784178240741</c:v>
                </c:pt>
                <c:pt idx="10">
                  <c:v>42112.784236111111</c:v>
                </c:pt>
                <c:pt idx="11">
                  <c:v>42112.78429398148</c:v>
                </c:pt>
                <c:pt idx="12">
                  <c:v>42112.78434027778</c:v>
                </c:pt>
                <c:pt idx="13">
                  <c:v>42112.784398148149</c:v>
                </c:pt>
                <c:pt idx="14">
                  <c:v>42112.784456018519</c:v>
                </c:pt>
                <c:pt idx="15">
                  <c:v>42112.784502314818</c:v>
                </c:pt>
                <c:pt idx="16">
                  <c:v>42112.784560185188</c:v>
                </c:pt>
                <c:pt idx="17">
                  <c:v>42112.784618055557</c:v>
                </c:pt>
                <c:pt idx="18">
                  <c:v>42112.78466435185</c:v>
                </c:pt>
                <c:pt idx="19">
                  <c:v>42112.784722222219</c:v>
                </c:pt>
                <c:pt idx="20">
                  <c:v>42112.784780092596</c:v>
                </c:pt>
                <c:pt idx="21">
                  <c:v>42112.784826388888</c:v>
                </c:pt>
                <c:pt idx="22">
                  <c:v>42112.784884259258</c:v>
                </c:pt>
                <c:pt idx="23">
                  <c:v>42112.784942129627</c:v>
                </c:pt>
                <c:pt idx="24">
                  <c:v>42112.784988425927</c:v>
                </c:pt>
                <c:pt idx="25">
                  <c:v>42112.785046296296</c:v>
                </c:pt>
                <c:pt idx="26">
                  <c:v>42112.785104166665</c:v>
                </c:pt>
                <c:pt idx="27">
                  <c:v>42112.785150462965</c:v>
                </c:pt>
                <c:pt idx="28">
                  <c:v>42112.785208333335</c:v>
                </c:pt>
                <c:pt idx="29">
                  <c:v>42112.785266203704</c:v>
                </c:pt>
                <c:pt idx="30">
                  <c:v>42112.785312499997</c:v>
                </c:pt>
                <c:pt idx="31">
                  <c:v>42112.785370370373</c:v>
                </c:pt>
                <c:pt idx="32">
                  <c:v>42112.785428240742</c:v>
                </c:pt>
                <c:pt idx="33">
                  <c:v>42112.785474537035</c:v>
                </c:pt>
                <c:pt idx="34">
                  <c:v>42112.785532407404</c:v>
                </c:pt>
                <c:pt idx="35">
                  <c:v>42112.785590277781</c:v>
                </c:pt>
                <c:pt idx="36">
                  <c:v>42112.785636574074</c:v>
                </c:pt>
                <c:pt idx="37">
                  <c:v>42112.785694444443</c:v>
                </c:pt>
                <c:pt idx="38">
                  <c:v>42112.785752314812</c:v>
                </c:pt>
                <c:pt idx="39">
                  <c:v>42112.785798611112</c:v>
                </c:pt>
                <c:pt idx="40">
                  <c:v>42112.785856481481</c:v>
                </c:pt>
                <c:pt idx="41">
                  <c:v>42112.785914351851</c:v>
                </c:pt>
                <c:pt idx="42">
                  <c:v>42112.785960648151</c:v>
                </c:pt>
                <c:pt idx="43">
                  <c:v>42112.78601851852</c:v>
                </c:pt>
                <c:pt idx="44">
                  <c:v>42112.786076388889</c:v>
                </c:pt>
                <c:pt idx="45">
                  <c:v>42112.786122685182</c:v>
                </c:pt>
                <c:pt idx="46">
                  <c:v>42112.786180555559</c:v>
                </c:pt>
                <c:pt idx="47">
                  <c:v>42112.786226851851</c:v>
                </c:pt>
                <c:pt idx="48">
                  <c:v>42112.78628472222</c:v>
                </c:pt>
                <c:pt idx="49">
                  <c:v>42112.78634259259</c:v>
                </c:pt>
                <c:pt idx="50">
                  <c:v>42112.78638888889</c:v>
                </c:pt>
                <c:pt idx="51">
                  <c:v>42112.786446759259</c:v>
                </c:pt>
                <c:pt idx="52">
                  <c:v>42112.786504629628</c:v>
                </c:pt>
                <c:pt idx="53">
                  <c:v>42112.786550925928</c:v>
                </c:pt>
                <c:pt idx="54">
                  <c:v>42112.786608796298</c:v>
                </c:pt>
                <c:pt idx="55">
                  <c:v>42112.786666666667</c:v>
                </c:pt>
                <c:pt idx="56">
                  <c:v>42112.786712962959</c:v>
                </c:pt>
                <c:pt idx="57">
                  <c:v>42112.786770833336</c:v>
                </c:pt>
                <c:pt idx="58">
                  <c:v>42112.786828703705</c:v>
                </c:pt>
                <c:pt idx="59">
                  <c:v>42112.786874999998</c:v>
                </c:pt>
                <c:pt idx="60">
                  <c:v>42112.786932870367</c:v>
                </c:pt>
                <c:pt idx="61">
                  <c:v>42112.786990740744</c:v>
                </c:pt>
                <c:pt idx="62">
                  <c:v>42112.787037037036</c:v>
                </c:pt>
                <c:pt idx="63">
                  <c:v>42112.787094907406</c:v>
                </c:pt>
                <c:pt idx="64">
                  <c:v>42112.787152777775</c:v>
                </c:pt>
                <c:pt idx="65">
                  <c:v>42112.787199074075</c:v>
                </c:pt>
                <c:pt idx="66">
                  <c:v>42112.787256944444</c:v>
                </c:pt>
                <c:pt idx="67">
                  <c:v>42112.787314814814</c:v>
                </c:pt>
                <c:pt idx="68">
                  <c:v>42112.787361111114</c:v>
                </c:pt>
                <c:pt idx="69">
                  <c:v>42112.787418981483</c:v>
                </c:pt>
                <c:pt idx="70">
                  <c:v>42112.787476851852</c:v>
                </c:pt>
                <c:pt idx="71">
                  <c:v>42112.787523148145</c:v>
                </c:pt>
                <c:pt idx="72">
                  <c:v>42112.787581018521</c:v>
                </c:pt>
                <c:pt idx="73">
                  <c:v>42112.787638888891</c:v>
                </c:pt>
                <c:pt idx="74">
                  <c:v>42112.787685185183</c:v>
                </c:pt>
                <c:pt idx="75">
                  <c:v>42112.787743055553</c:v>
                </c:pt>
                <c:pt idx="76">
                  <c:v>42112.787800925929</c:v>
                </c:pt>
                <c:pt idx="77">
                  <c:v>42112.787847222222</c:v>
                </c:pt>
                <c:pt idx="78">
                  <c:v>42112.787905092591</c:v>
                </c:pt>
                <c:pt idx="79">
                  <c:v>42112.787962962961</c:v>
                </c:pt>
                <c:pt idx="80">
                  <c:v>42112.78800925926</c:v>
                </c:pt>
                <c:pt idx="81">
                  <c:v>42112.78806712963</c:v>
                </c:pt>
                <c:pt idx="82">
                  <c:v>42112.788124999999</c:v>
                </c:pt>
                <c:pt idx="83">
                  <c:v>42112.788171296299</c:v>
                </c:pt>
                <c:pt idx="84">
                  <c:v>42112.788229166668</c:v>
                </c:pt>
                <c:pt idx="85">
                  <c:v>42112.788287037038</c:v>
                </c:pt>
                <c:pt idx="86">
                  <c:v>42112.78833333333</c:v>
                </c:pt>
                <c:pt idx="87">
                  <c:v>42112.788391203707</c:v>
                </c:pt>
                <c:pt idx="88">
                  <c:v>42112.788437499999</c:v>
                </c:pt>
                <c:pt idx="89">
                  <c:v>42112.788495370369</c:v>
                </c:pt>
                <c:pt idx="90">
                  <c:v>42112.788553240738</c:v>
                </c:pt>
                <c:pt idx="91">
                  <c:v>42112.788599537038</c:v>
                </c:pt>
                <c:pt idx="92">
                  <c:v>42112.788657407407</c:v>
                </c:pt>
                <c:pt idx="93">
                  <c:v>42112.788715277777</c:v>
                </c:pt>
                <c:pt idx="94">
                  <c:v>42112.788761574076</c:v>
                </c:pt>
                <c:pt idx="95">
                  <c:v>42112.788819444446</c:v>
                </c:pt>
                <c:pt idx="96">
                  <c:v>42112.788877314815</c:v>
                </c:pt>
                <c:pt idx="97">
                  <c:v>42112.788923611108</c:v>
                </c:pt>
                <c:pt idx="98">
                  <c:v>42112.788981481484</c:v>
                </c:pt>
                <c:pt idx="99">
                  <c:v>42112.789039351854</c:v>
                </c:pt>
                <c:pt idx="100">
                  <c:v>42112.789085648146</c:v>
                </c:pt>
                <c:pt idx="101">
                  <c:v>42112.789143518516</c:v>
                </c:pt>
                <c:pt idx="102">
                  <c:v>42112.789201388892</c:v>
                </c:pt>
                <c:pt idx="103">
                  <c:v>42112.789247685185</c:v>
                </c:pt>
                <c:pt idx="104">
                  <c:v>42112.789305555554</c:v>
                </c:pt>
                <c:pt idx="105">
                  <c:v>42112.789363425924</c:v>
                </c:pt>
                <c:pt idx="106">
                  <c:v>42112.789409722223</c:v>
                </c:pt>
                <c:pt idx="107">
                  <c:v>42112.789467592593</c:v>
                </c:pt>
                <c:pt idx="108">
                  <c:v>42112.789525462962</c:v>
                </c:pt>
                <c:pt idx="109">
                  <c:v>42112.789571759262</c:v>
                </c:pt>
                <c:pt idx="110">
                  <c:v>42112.789629629631</c:v>
                </c:pt>
                <c:pt idx="111">
                  <c:v>42112.789687500001</c:v>
                </c:pt>
                <c:pt idx="112">
                  <c:v>42112.789733796293</c:v>
                </c:pt>
                <c:pt idx="113">
                  <c:v>42112.78979166667</c:v>
                </c:pt>
                <c:pt idx="114">
                  <c:v>42112.789849537039</c:v>
                </c:pt>
                <c:pt idx="115">
                  <c:v>42112.789895833332</c:v>
                </c:pt>
                <c:pt idx="116">
                  <c:v>42112.789953703701</c:v>
                </c:pt>
                <c:pt idx="117">
                  <c:v>42112.790011574078</c:v>
                </c:pt>
                <c:pt idx="118">
                  <c:v>42112.79005787037</c:v>
                </c:pt>
                <c:pt idx="119">
                  <c:v>42112.79011574074</c:v>
                </c:pt>
                <c:pt idx="120">
                  <c:v>42112.790173611109</c:v>
                </c:pt>
                <c:pt idx="121">
                  <c:v>42112.790219907409</c:v>
                </c:pt>
                <c:pt idx="122">
                  <c:v>42112.790277777778</c:v>
                </c:pt>
                <c:pt idx="123">
                  <c:v>42112.790335648147</c:v>
                </c:pt>
                <c:pt idx="124">
                  <c:v>42112.790381944447</c:v>
                </c:pt>
                <c:pt idx="125">
                  <c:v>42112.790439814817</c:v>
                </c:pt>
                <c:pt idx="126">
                  <c:v>42112.790497685186</c:v>
                </c:pt>
                <c:pt idx="127">
                  <c:v>42112.790543981479</c:v>
                </c:pt>
                <c:pt idx="128">
                  <c:v>42112.790601851855</c:v>
                </c:pt>
                <c:pt idx="129">
                  <c:v>42112.790659722225</c:v>
                </c:pt>
                <c:pt idx="130">
                  <c:v>42112.790706018517</c:v>
                </c:pt>
                <c:pt idx="131">
                  <c:v>42112.790763888886</c:v>
                </c:pt>
                <c:pt idx="132">
                  <c:v>42112.790810185186</c:v>
                </c:pt>
                <c:pt idx="133">
                  <c:v>42112.790868055556</c:v>
                </c:pt>
                <c:pt idx="134">
                  <c:v>42112.790925925925</c:v>
                </c:pt>
                <c:pt idx="135">
                  <c:v>42112.790972222225</c:v>
                </c:pt>
                <c:pt idx="136">
                  <c:v>42112.791030092594</c:v>
                </c:pt>
                <c:pt idx="137">
                  <c:v>42112.791087962964</c:v>
                </c:pt>
                <c:pt idx="138">
                  <c:v>42112.791134259256</c:v>
                </c:pt>
                <c:pt idx="139">
                  <c:v>42112.791192129633</c:v>
                </c:pt>
                <c:pt idx="140">
                  <c:v>42112.791250000002</c:v>
                </c:pt>
                <c:pt idx="141">
                  <c:v>42112.791296296295</c:v>
                </c:pt>
                <c:pt idx="142">
                  <c:v>42112.791354166664</c:v>
                </c:pt>
                <c:pt idx="143">
                  <c:v>42112.791412037041</c:v>
                </c:pt>
                <c:pt idx="144">
                  <c:v>42112.791458333333</c:v>
                </c:pt>
                <c:pt idx="145">
                  <c:v>42112.791516203702</c:v>
                </c:pt>
                <c:pt idx="146">
                  <c:v>42112.791574074072</c:v>
                </c:pt>
                <c:pt idx="147">
                  <c:v>42112.791620370372</c:v>
                </c:pt>
                <c:pt idx="148">
                  <c:v>42112.791678240741</c:v>
                </c:pt>
                <c:pt idx="149">
                  <c:v>42112.79173611111</c:v>
                </c:pt>
                <c:pt idx="150">
                  <c:v>42112.79178240741</c:v>
                </c:pt>
                <c:pt idx="151">
                  <c:v>42112.79184027778</c:v>
                </c:pt>
                <c:pt idx="152">
                  <c:v>42112.791898148149</c:v>
                </c:pt>
                <c:pt idx="153">
                  <c:v>42112.791944444441</c:v>
                </c:pt>
                <c:pt idx="154">
                  <c:v>42112.792002314818</c:v>
                </c:pt>
                <c:pt idx="155">
                  <c:v>42112.792060185187</c:v>
                </c:pt>
                <c:pt idx="156">
                  <c:v>42112.79210648148</c:v>
                </c:pt>
                <c:pt idx="157">
                  <c:v>42112.792164351849</c:v>
                </c:pt>
                <c:pt idx="158">
                  <c:v>42112.792222222219</c:v>
                </c:pt>
                <c:pt idx="159">
                  <c:v>42112.792268518519</c:v>
                </c:pt>
                <c:pt idx="160">
                  <c:v>42112.792326388888</c:v>
                </c:pt>
                <c:pt idx="161">
                  <c:v>42112.792384259257</c:v>
                </c:pt>
                <c:pt idx="162">
                  <c:v>42112.792430555557</c:v>
                </c:pt>
                <c:pt idx="163">
                  <c:v>42112.792488425926</c:v>
                </c:pt>
                <c:pt idx="164">
                  <c:v>42112.792546296296</c:v>
                </c:pt>
                <c:pt idx="165">
                  <c:v>42112.792592592596</c:v>
                </c:pt>
                <c:pt idx="166">
                  <c:v>42112.792650462965</c:v>
                </c:pt>
                <c:pt idx="167">
                  <c:v>42112.792708333334</c:v>
                </c:pt>
                <c:pt idx="168">
                  <c:v>42112.792754629627</c:v>
                </c:pt>
                <c:pt idx="169">
                  <c:v>42112.792812500003</c:v>
                </c:pt>
                <c:pt idx="170">
                  <c:v>42112.792870370373</c:v>
                </c:pt>
                <c:pt idx="171">
                  <c:v>42112.792916666665</c:v>
                </c:pt>
                <c:pt idx="172">
                  <c:v>42112.792974537035</c:v>
                </c:pt>
                <c:pt idx="173">
                  <c:v>42112.793032407404</c:v>
                </c:pt>
                <c:pt idx="174">
                  <c:v>42112.793078703704</c:v>
                </c:pt>
                <c:pt idx="175">
                  <c:v>42112.793136574073</c:v>
                </c:pt>
                <c:pt idx="176">
                  <c:v>42112.793194444443</c:v>
                </c:pt>
                <c:pt idx="177">
                  <c:v>42112.793240740742</c:v>
                </c:pt>
                <c:pt idx="178">
                  <c:v>42112.793298611112</c:v>
                </c:pt>
                <c:pt idx="179">
                  <c:v>42112.793356481481</c:v>
                </c:pt>
                <c:pt idx="180">
                  <c:v>42112.793402777781</c:v>
                </c:pt>
                <c:pt idx="181">
                  <c:v>42112.79346064815</c:v>
                </c:pt>
                <c:pt idx="182">
                  <c:v>42112.79351851852</c:v>
                </c:pt>
                <c:pt idx="183">
                  <c:v>42112.793564814812</c:v>
                </c:pt>
                <c:pt idx="184">
                  <c:v>42112.793622685182</c:v>
                </c:pt>
                <c:pt idx="185">
                  <c:v>42112.793680555558</c:v>
                </c:pt>
                <c:pt idx="186">
                  <c:v>42112.793726851851</c:v>
                </c:pt>
                <c:pt idx="187">
                  <c:v>42112.79378472222</c:v>
                </c:pt>
                <c:pt idx="188">
                  <c:v>42112.793842592589</c:v>
                </c:pt>
                <c:pt idx="189">
                  <c:v>42112.793888888889</c:v>
                </c:pt>
                <c:pt idx="190">
                  <c:v>42112.793946759259</c:v>
                </c:pt>
                <c:pt idx="191">
                  <c:v>42112.794004629628</c:v>
                </c:pt>
                <c:pt idx="192">
                  <c:v>42112.794050925928</c:v>
                </c:pt>
                <c:pt idx="193">
                  <c:v>42112.794108796297</c:v>
                </c:pt>
                <c:pt idx="194">
                  <c:v>42112.794166666667</c:v>
                </c:pt>
                <c:pt idx="195">
                  <c:v>42112.794212962966</c:v>
                </c:pt>
                <c:pt idx="196">
                  <c:v>42112.794270833336</c:v>
                </c:pt>
                <c:pt idx="197">
                  <c:v>42112.794317129628</c:v>
                </c:pt>
                <c:pt idx="198">
                  <c:v>42112.794374999998</c:v>
                </c:pt>
                <c:pt idx="199">
                  <c:v>42112.794432870367</c:v>
                </c:pt>
                <c:pt idx="200">
                  <c:v>42112.794479166667</c:v>
                </c:pt>
                <c:pt idx="201">
                  <c:v>42112.794537037036</c:v>
                </c:pt>
                <c:pt idx="202">
                  <c:v>42112.794594907406</c:v>
                </c:pt>
                <c:pt idx="203">
                  <c:v>42112.794641203705</c:v>
                </c:pt>
                <c:pt idx="204">
                  <c:v>42112.794699074075</c:v>
                </c:pt>
                <c:pt idx="205">
                  <c:v>42112.794756944444</c:v>
                </c:pt>
                <c:pt idx="206">
                  <c:v>42112.794803240744</c:v>
                </c:pt>
                <c:pt idx="207">
                  <c:v>42112.794861111113</c:v>
                </c:pt>
                <c:pt idx="208">
                  <c:v>42112.794918981483</c:v>
                </c:pt>
                <c:pt idx="209">
                  <c:v>42112.794965277775</c:v>
                </c:pt>
                <c:pt idx="210">
                  <c:v>42112.795023148145</c:v>
                </c:pt>
                <c:pt idx="211">
                  <c:v>42112.795081018521</c:v>
                </c:pt>
                <c:pt idx="212">
                  <c:v>42112.795127314814</c:v>
                </c:pt>
                <c:pt idx="213">
                  <c:v>42112.795185185183</c:v>
                </c:pt>
                <c:pt idx="214">
                  <c:v>42112.795243055552</c:v>
                </c:pt>
                <c:pt idx="215">
                  <c:v>42112.795289351852</c:v>
                </c:pt>
                <c:pt idx="216">
                  <c:v>42112.795347222222</c:v>
                </c:pt>
                <c:pt idx="217">
                  <c:v>42112.795405092591</c:v>
                </c:pt>
                <c:pt idx="218">
                  <c:v>42112.795451388891</c:v>
                </c:pt>
                <c:pt idx="219">
                  <c:v>42112.79550925926</c:v>
                </c:pt>
                <c:pt idx="220">
                  <c:v>42112.795567129629</c:v>
                </c:pt>
                <c:pt idx="221">
                  <c:v>42112.795613425929</c:v>
                </c:pt>
                <c:pt idx="222">
                  <c:v>42112.795671296299</c:v>
                </c:pt>
                <c:pt idx="223">
                  <c:v>42112.795729166668</c:v>
                </c:pt>
                <c:pt idx="224">
                  <c:v>42112.795775462961</c:v>
                </c:pt>
                <c:pt idx="225">
                  <c:v>42112.79583333333</c:v>
                </c:pt>
                <c:pt idx="226">
                  <c:v>42112.795891203707</c:v>
                </c:pt>
                <c:pt idx="227">
                  <c:v>42112.795937499999</c:v>
                </c:pt>
                <c:pt idx="228">
                  <c:v>42112.795995370368</c:v>
                </c:pt>
                <c:pt idx="229">
                  <c:v>42112.796053240738</c:v>
                </c:pt>
                <c:pt idx="230">
                  <c:v>42112.796099537038</c:v>
                </c:pt>
                <c:pt idx="231">
                  <c:v>42112.796157407407</c:v>
                </c:pt>
                <c:pt idx="232">
                  <c:v>42112.796215277776</c:v>
                </c:pt>
                <c:pt idx="233">
                  <c:v>42112.796261574076</c:v>
                </c:pt>
                <c:pt idx="234">
                  <c:v>42112.796319444446</c:v>
                </c:pt>
                <c:pt idx="235">
                  <c:v>42112.796377314815</c:v>
                </c:pt>
                <c:pt idx="236">
                  <c:v>42112.796423611115</c:v>
                </c:pt>
                <c:pt idx="237">
                  <c:v>42112.796481481484</c:v>
                </c:pt>
                <c:pt idx="238">
                  <c:v>42112.796539351853</c:v>
                </c:pt>
                <c:pt idx="239">
                  <c:v>42112.796585648146</c:v>
                </c:pt>
                <c:pt idx="240">
                  <c:v>42112.796643518515</c:v>
                </c:pt>
                <c:pt idx="241">
                  <c:v>42112.796689814815</c:v>
                </c:pt>
                <c:pt idx="242">
                  <c:v>42112.796747685185</c:v>
                </c:pt>
                <c:pt idx="243">
                  <c:v>42112.796805555554</c:v>
                </c:pt>
                <c:pt idx="244">
                  <c:v>42112.796851851854</c:v>
                </c:pt>
                <c:pt idx="245">
                  <c:v>42112.796909722223</c:v>
                </c:pt>
                <c:pt idx="246">
                  <c:v>42112.796967592592</c:v>
                </c:pt>
                <c:pt idx="247">
                  <c:v>42112.797013888892</c:v>
                </c:pt>
                <c:pt idx="248">
                  <c:v>42112.797071759262</c:v>
                </c:pt>
                <c:pt idx="249">
                  <c:v>42112.797129629631</c:v>
                </c:pt>
                <c:pt idx="250">
                  <c:v>42112.797175925924</c:v>
                </c:pt>
                <c:pt idx="251">
                  <c:v>42112.797233796293</c:v>
                </c:pt>
                <c:pt idx="252">
                  <c:v>42112.797291666669</c:v>
                </c:pt>
                <c:pt idx="253">
                  <c:v>42112.797337962962</c:v>
                </c:pt>
                <c:pt idx="254">
                  <c:v>42112.797395833331</c:v>
                </c:pt>
                <c:pt idx="255">
                  <c:v>42112.797453703701</c:v>
                </c:pt>
                <c:pt idx="256">
                  <c:v>42112.797500000001</c:v>
                </c:pt>
                <c:pt idx="257">
                  <c:v>42112.79755787037</c:v>
                </c:pt>
                <c:pt idx="258">
                  <c:v>42112.797615740739</c:v>
                </c:pt>
                <c:pt idx="259">
                  <c:v>42112.797662037039</c:v>
                </c:pt>
                <c:pt idx="260">
                  <c:v>42112.797719907408</c:v>
                </c:pt>
                <c:pt idx="261">
                  <c:v>42112.797777777778</c:v>
                </c:pt>
                <c:pt idx="262">
                  <c:v>42112.797824074078</c:v>
                </c:pt>
                <c:pt idx="263">
                  <c:v>42112.797881944447</c:v>
                </c:pt>
                <c:pt idx="264">
                  <c:v>42112.797939814816</c:v>
                </c:pt>
                <c:pt idx="265">
                  <c:v>42112.797986111109</c:v>
                </c:pt>
                <c:pt idx="266">
                  <c:v>42112.798043981478</c:v>
                </c:pt>
                <c:pt idx="267">
                  <c:v>42112.798101851855</c:v>
                </c:pt>
                <c:pt idx="268">
                  <c:v>42112.798148148147</c:v>
                </c:pt>
                <c:pt idx="269">
                  <c:v>42112.798206018517</c:v>
                </c:pt>
                <c:pt idx="270">
                  <c:v>42112.798263888886</c:v>
                </c:pt>
                <c:pt idx="271">
                  <c:v>42112.798310185186</c:v>
                </c:pt>
                <c:pt idx="272">
                  <c:v>42112.798368055555</c:v>
                </c:pt>
                <c:pt idx="273">
                  <c:v>42112.798425925925</c:v>
                </c:pt>
                <c:pt idx="274">
                  <c:v>42112.798472222225</c:v>
                </c:pt>
                <c:pt idx="275">
                  <c:v>42112.798530092594</c:v>
                </c:pt>
                <c:pt idx="276">
                  <c:v>42112.798587962963</c:v>
                </c:pt>
                <c:pt idx="277">
                  <c:v>42112.798634259256</c:v>
                </c:pt>
                <c:pt idx="278">
                  <c:v>42112.798692129632</c:v>
                </c:pt>
                <c:pt idx="279">
                  <c:v>42112.798750000002</c:v>
                </c:pt>
                <c:pt idx="280">
                  <c:v>42112.798796296294</c:v>
                </c:pt>
                <c:pt idx="281">
                  <c:v>42112.798854166664</c:v>
                </c:pt>
                <c:pt idx="282">
                  <c:v>42112.79891203704</c:v>
                </c:pt>
                <c:pt idx="283">
                  <c:v>42112.798958333333</c:v>
                </c:pt>
                <c:pt idx="284">
                  <c:v>42112.799016203702</c:v>
                </c:pt>
                <c:pt idx="285">
                  <c:v>42112.799074074072</c:v>
                </c:pt>
                <c:pt idx="286">
                  <c:v>42112.799120370371</c:v>
                </c:pt>
                <c:pt idx="287">
                  <c:v>42112.799178240741</c:v>
                </c:pt>
                <c:pt idx="288">
                  <c:v>42112.79923611111</c:v>
                </c:pt>
                <c:pt idx="289">
                  <c:v>42112.79928240741</c:v>
                </c:pt>
                <c:pt idx="290">
                  <c:v>42112.799340277779</c:v>
                </c:pt>
                <c:pt idx="291">
                  <c:v>42112.799398148149</c:v>
                </c:pt>
                <c:pt idx="292">
                  <c:v>42112.799444444441</c:v>
                </c:pt>
                <c:pt idx="293">
                  <c:v>42112.799502314818</c:v>
                </c:pt>
                <c:pt idx="294">
                  <c:v>42112.799560185187</c:v>
                </c:pt>
                <c:pt idx="295">
                  <c:v>42112.79960648148</c:v>
                </c:pt>
                <c:pt idx="296">
                  <c:v>42112.799664351849</c:v>
                </c:pt>
                <c:pt idx="297">
                  <c:v>42112.799722222226</c:v>
                </c:pt>
                <c:pt idx="298">
                  <c:v>42112.799768518518</c:v>
                </c:pt>
                <c:pt idx="299">
                  <c:v>42112.799826388888</c:v>
                </c:pt>
                <c:pt idx="300">
                  <c:v>42112.799872685187</c:v>
                </c:pt>
                <c:pt idx="301">
                  <c:v>42112.799930555557</c:v>
                </c:pt>
                <c:pt idx="302">
                  <c:v>42112.799988425926</c:v>
                </c:pt>
                <c:pt idx="303">
                  <c:v>42112.800034722219</c:v>
                </c:pt>
                <c:pt idx="304">
                  <c:v>42112.800092592595</c:v>
                </c:pt>
                <c:pt idx="305">
                  <c:v>42112.800150462965</c:v>
                </c:pt>
                <c:pt idx="306">
                  <c:v>42112.800196759257</c:v>
                </c:pt>
                <c:pt idx="307">
                  <c:v>42112.800254629627</c:v>
                </c:pt>
                <c:pt idx="308">
                  <c:v>42112.800312500003</c:v>
                </c:pt>
                <c:pt idx="309">
                  <c:v>42112.800358796296</c:v>
                </c:pt>
                <c:pt idx="310">
                  <c:v>42112.800416666665</c:v>
                </c:pt>
                <c:pt idx="311">
                  <c:v>42112.800474537034</c:v>
                </c:pt>
                <c:pt idx="312">
                  <c:v>42112.800520833334</c:v>
                </c:pt>
                <c:pt idx="313">
                  <c:v>42112.800578703704</c:v>
                </c:pt>
                <c:pt idx="314">
                  <c:v>42112.800636574073</c:v>
                </c:pt>
                <c:pt idx="315">
                  <c:v>42112.800682870373</c:v>
                </c:pt>
                <c:pt idx="316">
                  <c:v>42112.800740740742</c:v>
                </c:pt>
                <c:pt idx="317">
                  <c:v>42112.800798611112</c:v>
                </c:pt>
                <c:pt idx="318">
                  <c:v>42112.800844907404</c:v>
                </c:pt>
                <c:pt idx="319">
                  <c:v>42112.800902777781</c:v>
                </c:pt>
                <c:pt idx="320">
                  <c:v>42112.80096064815</c:v>
                </c:pt>
                <c:pt idx="321">
                  <c:v>42112.801006944443</c:v>
                </c:pt>
                <c:pt idx="322">
                  <c:v>42112.801064814812</c:v>
                </c:pt>
                <c:pt idx="323">
                  <c:v>42112.801122685189</c:v>
                </c:pt>
                <c:pt idx="324">
                  <c:v>42112.801168981481</c:v>
                </c:pt>
                <c:pt idx="325">
                  <c:v>42112.801226851851</c:v>
                </c:pt>
                <c:pt idx="326">
                  <c:v>42112.80128472222</c:v>
                </c:pt>
                <c:pt idx="327">
                  <c:v>42112.801342592589</c:v>
                </c:pt>
                <c:pt idx="328">
                  <c:v>42112.801388888889</c:v>
                </c:pt>
                <c:pt idx="329">
                  <c:v>42112.801446759258</c:v>
                </c:pt>
                <c:pt idx="330">
                  <c:v>42112.801504629628</c:v>
                </c:pt>
                <c:pt idx="331">
                  <c:v>42112.801550925928</c:v>
                </c:pt>
                <c:pt idx="332">
                  <c:v>42112.801608796297</c:v>
                </c:pt>
                <c:pt idx="333">
                  <c:v>42112.801666666666</c:v>
                </c:pt>
                <c:pt idx="334">
                  <c:v>42112.801712962966</c:v>
                </c:pt>
                <c:pt idx="335">
                  <c:v>42112.801770833335</c:v>
                </c:pt>
                <c:pt idx="336">
                  <c:v>42112.801828703705</c:v>
                </c:pt>
                <c:pt idx="337">
                  <c:v>42112.801874999997</c:v>
                </c:pt>
                <c:pt idx="338">
                  <c:v>42112.801932870374</c:v>
                </c:pt>
                <c:pt idx="339">
                  <c:v>42112.801979166667</c:v>
                </c:pt>
                <c:pt idx="340">
                  <c:v>42112.802037037036</c:v>
                </c:pt>
                <c:pt idx="341">
                  <c:v>42112.802094907405</c:v>
                </c:pt>
                <c:pt idx="342">
                  <c:v>42112.802141203705</c:v>
                </c:pt>
                <c:pt idx="343">
                  <c:v>42112.802199074074</c:v>
                </c:pt>
                <c:pt idx="344">
                  <c:v>42112.802256944444</c:v>
                </c:pt>
                <c:pt idx="345">
                  <c:v>42112.802303240744</c:v>
                </c:pt>
                <c:pt idx="346">
                  <c:v>42112.802361111113</c:v>
                </c:pt>
                <c:pt idx="347">
                  <c:v>42112.802418981482</c:v>
                </c:pt>
                <c:pt idx="348">
                  <c:v>42112.802465277775</c:v>
                </c:pt>
                <c:pt idx="349">
                  <c:v>42112.802523148152</c:v>
                </c:pt>
                <c:pt idx="350">
                  <c:v>42112.802581018521</c:v>
                </c:pt>
                <c:pt idx="351">
                  <c:v>42112.802627314813</c:v>
                </c:pt>
                <c:pt idx="352">
                  <c:v>42112.802685185183</c:v>
                </c:pt>
                <c:pt idx="353">
                  <c:v>42112.802743055552</c:v>
                </c:pt>
                <c:pt idx="354">
                  <c:v>42112.802789351852</c:v>
                </c:pt>
                <c:pt idx="355">
                  <c:v>42112.802847222221</c:v>
                </c:pt>
                <c:pt idx="356">
                  <c:v>42112.802905092591</c:v>
                </c:pt>
                <c:pt idx="357">
                  <c:v>42112.802951388891</c:v>
                </c:pt>
                <c:pt idx="358">
                  <c:v>42112.80300925926</c:v>
                </c:pt>
                <c:pt idx="359">
                  <c:v>42112.803067129629</c:v>
                </c:pt>
                <c:pt idx="360">
                  <c:v>42112.803113425929</c:v>
                </c:pt>
                <c:pt idx="361">
                  <c:v>42112.803171296298</c:v>
                </c:pt>
                <c:pt idx="362">
                  <c:v>42112.803229166668</c:v>
                </c:pt>
                <c:pt idx="363">
                  <c:v>42112.80327546296</c:v>
                </c:pt>
                <c:pt idx="364">
                  <c:v>42112.803333333337</c:v>
                </c:pt>
                <c:pt idx="365">
                  <c:v>42112.803391203706</c:v>
                </c:pt>
                <c:pt idx="366">
                  <c:v>42112.803437499999</c:v>
                </c:pt>
                <c:pt idx="367">
                  <c:v>42112.803495370368</c:v>
                </c:pt>
                <c:pt idx="368">
                  <c:v>42112.803553240738</c:v>
                </c:pt>
                <c:pt idx="369">
                  <c:v>42112.803599537037</c:v>
                </c:pt>
                <c:pt idx="370">
                  <c:v>42112.803657407407</c:v>
                </c:pt>
                <c:pt idx="371">
                  <c:v>42112.803715277776</c:v>
                </c:pt>
                <c:pt idx="372">
                  <c:v>42112.803761574076</c:v>
                </c:pt>
                <c:pt idx="373">
                  <c:v>42112.803819444445</c:v>
                </c:pt>
                <c:pt idx="374">
                  <c:v>42112.803877314815</c:v>
                </c:pt>
                <c:pt idx="375">
                  <c:v>42112.803923611114</c:v>
                </c:pt>
                <c:pt idx="376">
                  <c:v>42112.803981481484</c:v>
                </c:pt>
                <c:pt idx="377">
                  <c:v>42112.804039351853</c:v>
                </c:pt>
                <c:pt idx="378">
                  <c:v>42112.804085648146</c:v>
                </c:pt>
                <c:pt idx="379">
                  <c:v>42112.804143518515</c:v>
                </c:pt>
                <c:pt idx="380">
                  <c:v>42112.804189814815</c:v>
                </c:pt>
                <c:pt idx="381">
                  <c:v>42112.804247685184</c:v>
                </c:pt>
                <c:pt idx="382">
                  <c:v>42112.804305555554</c:v>
                </c:pt>
                <c:pt idx="383">
                  <c:v>42112.804351851853</c:v>
                </c:pt>
                <c:pt idx="384">
                  <c:v>42112.804409722223</c:v>
                </c:pt>
                <c:pt idx="385">
                  <c:v>42112.804467592592</c:v>
                </c:pt>
                <c:pt idx="386">
                  <c:v>42112.804513888892</c:v>
                </c:pt>
                <c:pt idx="387">
                  <c:v>42112.804571759261</c:v>
                </c:pt>
                <c:pt idx="388">
                  <c:v>42112.804629629631</c:v>
                </c:pt>
                <c:pt idx="389">
                  <c:v>42112.804675925923</c:v>
                </c:pt>
                <c:pt idx="390">
                  <c:v>42112.8047337963</c:v>
                </c:pt>
                <c:pt idx="391">
                  <c:v>42112.804791666669</c:v>
                </c:pt>
                <c:pt idx="392">
                  <c:v>42112.804837962962</c:v>
                </c:pt>
                <c:pt idx="393">
                  <c:v>42112.804895833331</c:v>
                </c:pt>
                <c:pt idx="394">
                  <c:v>42112.8049537037</c:v>
                </c:pt>
                <c:pt idx="395">
                  <c:v>42112.805</c:v>
                </c:pt>
                <c:pt idx="396">
                  <c:v>42112.80505787037</c:v>
                </c:pt>
                <c:pt idx="397">
                  <c:v>42112.805115740739</c:v>
                </c:pt>
                <c:pt idx="398">
                  <c:v>42112.805162037039</c:v>
                </c:pt>
                <c:pt idx="399">
                  <c:v>42112.805219907408</c:v>
                </c:pt>
                <c:pt idx="400">
                  <c:v>42112.805277777778</c:v>
                </c:pt>
                <c:pt idx="401">
                  <c:v>42112.805324074077</c:v>
                </c:pt>
                <c:pt idx="402">
                  <c:v>42112.805381944447</c:v>
                </c:pt>
                <c:pt idx="403">
                  <c:v>42112.805439814816</c:v>
                </c:pt>
                <c:pt idx="404">
                  <c:v>42112.805486111109</c:v>
                </c:pt>
                <c:pt idx="405">
                  <c:v>42112.805543981478</c:v>
                </c:pt>
                <c:pt idx="406">
                  <c:v>42112.805601851855</c:v>
                </c:pt>
                <c:pt idx="407">
                  <c:v>42112.805648148147</c:v>
                </c:pt>
                <c:pt idx="408">
                  <c:v>42112.805706018517</c:v>
                </c:pt>
                <c:pt idx="409">
                  <c:v>42112.805763888886</c:v>
                </c:pt>
                <c:pt idx="410">
                  <c:v>42112.805810185186</c:v>
                </c:pt>
                <c:pt idx="411">
                  <c:v>42112.805868055555</c:v>
                </c:pt>
                <c:pt idx="412">
                  <c:v>42112.805925925924</c:v>
                </c:pt>
                <c:pt idx="413">
                  <c:v>42112.805972222224</c:v>
                </c:pt>
                <c:pt idx="414">
                  <c:v>42112.806030092594</c:v>
                </c:pt>
                <c:pt idx="415">
                  <c:v>42112.806087962963</c:v>
                </c:pt>
                <c:pt idx="416">
                  <c:v>42112.806134259263</c:v>
                </c:pt>
                <c:pt idx="417">
                  <c:v>42112.806192129632</c:v>
                </c:pt>
                <c:pt idx="418">
                  <c:v>42112.806250000001</c:v>
                </c:pt>
                <c:pt idx="419">
                  <c:v>42112.806296296294</c:v>
                </c:pt>
                <c:pt idx="420">
                  <c:v>42112.806354166663</c:v>
                </c:pt>
                <c:pt idx="421">
                  <c:v>42112.80641203704</c:v>
                </c:pt>
                <c:pt idx="422">
                  <c:v>42112.806458333333</c:v>
                </c:pt>
                <c:pt idx="423">
                  <c:v>42112.806516203702</c:v>
                </c:pt>
                <c:pt idx="424">
                  <c:v>42112.806574074071</c:v>
                </c:pt>
                <c:pt idx="425">
                  <c:v>42112.806620370371</c:v>
                </c:pt>
                <c:pt idx="426">
                  <c:v>42112.80667824074</c:v>
                </c:pt>
                <c:pt idx="427">
                  <c:v>42112.80672453704</c:v>
                </c:pt>
                <c:pt idx="428">
                  <c:v>42112.80678240741</c:v>
                </c:pt>
                <c:pt idx="429">
                  <c:v>42112.806840277779</c:v>
                </c:pt>
                <c:pt idx="430">
                  <c:v>42112.806886574072</c:v>
                </c:pt>
                <c:pt idx="431">
                  <c:v>42112.806944444441</c:v>
                </c:pt>
                <c:pt idx="432">
                  <c:v>42112.807002314818</c:v>
                </c:pt>
                <c:pt idx="433">
                  <c:v>42112.80704861111</c:v>
                </c:pt>
                <c:pt idx="434">
                  <c:v>42112.807106481479</c:v>
                </c:pt>
                <c:pt idx="435">
                  <c:v>42112.807164351849</c:v>
                </c:pt>
                <c:pt idx="436">
                  <c:v>42112.807210648149</c:v>
                </c:pt>
                <c:pt idx="437">
                  <c:v>42112.807268518518</c:v>
                </c:pt>
                <c:pt idx="438">
                  <c:v>42112.807326388887</c:v>
                </c:pt>
                <c:pt idx="439">
                  <c:v>42112.807372685187</c:v>
                </c:pt>
                <c:pt idx="440">
                  <c:v>42112.807430555556</c:v>
                </c:pt>
                <c:pt idx="441">
                  <c:v>42112.807488425926</c:v>
                </c:pt>
                <c:pt idx="442">
                  <c:v>42112.807534722226</c:v>
                </c:pt>
                <c:pt idx="443">
                  <c:v>42112.807592592595</c:v>
                </c:pt>
                <c:pt idx="444">
                  <c:v>42112.807650462964</c:v>
                </c:pt>
                <c:pt idx="445">
                  <c:v>42112.807696759257</c:v>
                </c:pt>
                <c:pt idx="446">
                  <c:v>42112.807754629626</c:v>
                </c:pt>
                <c:pt idx="447">
                  <c:v>42112.807812500003</c:v>
                </c:pt>
                <c:pt idx="448">
                  <c:v>42112.807858796295</c:v>
                </c:pt>
                <c:pt idx="449">
                  <c:v>42112.807916666665</c:v>
                </c:pt>
                <c:pt idx="450">
                  <c:v>42112.807974537034</c:v>
                </c:pt>
                <c:pt idx="451">
                  <c:v>42112.808020833334</c:v>
                </c:pt>
                <c:pt idx="452">
                  <c:v>42112.808078703703</c:v>
                </c:pt>
                <c:pt idx="453">
                  <c:v>42112.808136574073</c:v>
                </c:pt>
                <c:pt idx="454">
                  <c:v>42112.808182870373</c:v>
                </c:pt>
                <c:pt idx="455">
                  <c:v>42112.808240740742</c:v>
                </c:pt>
                <c:pt idx="456">
                  <c:v>42112.808298611111</c:v>
                </c:pt>
                <c:pt idx="457">
                  <c:v>42112.808344907404</c:v>
                </c:pt>
                <c:pt idx="458">
                  <c:v>42112.80840277778</c:v>
                </c:pt>
                <c:pt idx="459">
                  <c:v>42112.80846064815</c:v>
                </c:pt>
                <c:pt idx="460">
                  <c:v>42112.808506944442</c:v>
                </c:pt>
                <c:pt idx="461">
                  <c:v>42112.808564814812</c:v>
                </c:pt>
                <c:pt idx="462">
                  <c:v>42112.808622685188</c:v>
                </c:pt>
                <c:pt idx="463">
                  <c:v>42112.808668981481</c:v>
                </c:pt>
                <c:pt idx="464">
                  <c:v>42112.80872685185</c:v>
                </c:pt>
                <c:pt idx="465">
                  <c:v>42112.80878472222</c:v>
                </c:pt>
                <c:pt idx="466">
                  <c:v>42112.808831018519</c:v>
                </c:pt>
                <c:pt idx="467">
                  <c:v>42112.808888888889</c:v>
                </c:pt>
                <c:pt idx="468">
                  <c:v>42112.808946759258</c:v>
                </c:pt>
                <c:pt idx="469">
                  <c:v>42112.808993055558</c:v>
                </c:pt>
                <c:pt idx="470">
                  <c:v>42112.809050925927</c:v>
                </c:pt>
                <c:pt idx="471">
                  <c:v>42112.809108796297</c:v>
                </c:pt>
                <c:pt idx="472">
                  <c:v>42112.809155092589</c:v>
                </c:pt>
                <c:pt idx="473">
                  <c:v>42112.809212962966</c:v>
                </c:pt>
                <c:pt idx="474">
                  <c:v>42112.809270833335</c:v>
                </c:pt>
                <c:pt idx="475">
                  <c:v>42112.809317129628</c:v>
                </c:pt>
                <c:pt idx="476">
                  <c:v>42112.809374999997</c:v>
                </c:pt>
                <c:pt idx="477">
                  <c:v>42112.809432870374</c:v>
                </c:pt>
                <c:pt idx="478">
                  <c:v>42112.809479166666</c:v>
                </c:pt>
                <c:pt idx="479">
                  <c:v>42112.809537037036</c:v>
                </c:pt>
                <c:pt idx="480">
                  <c:v>42112.809594907405</c:v>
                </c:pt>
                <c:pt idx="481">
                  <c:v>42112.809641203705</c:v>
                </c:pt>
                <c:pt idx="482">
                  <c:v>42112.809699074074</c:v>
                </c:pt>
                <c:pt idx="483">
                  <c:v>42112.809756944444</c:v>
                </c:pt>
                <c:pt idx="484">
                  <c:v>42112.809803240743</c:v>
                </c:pt>
                <c:pt idx="485">
                  <c:v>42112.809861111113</c:v>
                </c:pt>
                <c:pt idx="486">
                  <c:v>42112.809918981482</c:v>
                </c:pt>
                <c:pt idx="487">
                  <c:v>42112.809965277775</c:v>
                </c:pt>
                <c:pt idx="488">
                  <c:v>42112.810023148151</c:v>
                </c:pt>
                <c:pt idx="489">
                  <c:v>42112.810081018521</c:v>
                </c:pt>
                <c:pt idx="490">
                  <c:v>42112.810127314813</c:v>
                </c:pt>
                <c:pt idx="491">
                  <c:v>42112.810185185182</c:v>
                </c:pt>
                <c:pt idx="492">
                  <c:v>42112.810243055559</c:v>
                </c:pt>
                <c:pt idx="493">
                  <c:v>42112.810289351852</c:v>
                </c:pt>
                <c:pt idx="494">
                  <c:v>42112.810347222221</c:v>
                </c:pt>
                <c:pt idx="495">
                  <c:v>42112.81040509259</c:v>
                </c:pt>
                <c:pt idx="496">
                  <c:v>42112.81045138889</c:v>
                </c:pt>
                <c:pt idx="497">
                  <c:v>42112.81050925926</c:v>
                </c:pt>
                <c:pt idx="498">
                  <c:v>42112.810567129629</c:v>
                </c:pt>
                <c:pt idx="499">
                  <c:v>42112.810613425929</c:v>
                </c:pt>
                <c:pt idx="500">
                  <c:v>42112.810671296298</c:v>
                </c:pt>
                <c:pt idx="501">
                  <c:v>42112.810717592591</c:v>
                </c:pt>
                <c:pt idx="502">
                  <c:v>42112.81077546296</c:v>
                </c:pt>
                <c:pt idx="503">
                  <c:v>42112.810833333337</c:v>
                </c:pt>
                <c:pt idx="504">
                  <c:v>42112.810891203706</c:v>
                </c:pt>
                <c:pt idx="505">
                  <c:v>42112.810937499999</c:v>
                </c:pt>
                <c:pt idx="506">
                  <c:v>42112.810995370368</c:v>
                </c:pt>
                <c:pt idx="507">
                  <c:v>42112.811041666668</c:v>
                </c:pt>
                <c:pt idx="508">
                  <c:v>42112.811099537037</c:v>
                </c:pt>
                <c:pt idx="509">
                  <c:v>42112.811157407406</c:v>
                </c:pt>
                <c:pt idx="510">
                  <c:v>42112.811203703706</c:v>
                </c:pt>
                <c:pt idx="511">
                  <c:v>42112.811261574076</c:v>
                </c:pt>
                <c:pt idx="512">
                  <c:v>42112.811319444445</c:v>
                </c:pt>
                <c:pt idx="513">
                  <c:v>42112.811365740738</c:v>
                </c:pt>
                <c:pt idx="514">
                  <c:v>42112.811423611114</c:v>
                </c:pt>
                <c:pt idx="515">
                  <c:v>42112.811481481483</c:v>
                </c:pt>
                <c:pt idx="516">
                  <c:v>42112.811527777776</c:v>
                </c:pt>
                <c:pt idx="517">
                  <c:v>42112.811585648145</c:v>
                </c:pt>
                <c:pt idx="518">
                  <c:v>42112.811643518522</c:v>
                </c:pt>
                <c:pt idx="519">
                  <c:v>42112.811689814815</c:v>
                </c:pt>
                <c:pt idx="520">
                  <c:v>42112.811747685184</c:v>
                </c:pt>
                <c:pt idx="521">
                  <c:v>42112.811805555553</c:v>
                </c:pt>
                <c:pt idx="522">
                  <c:v>42112.811851851853</c:v>
                </c:pt>
                <c:pt idx="523">
                  <c:v>42112.811909722222</c:v>
                </c:pt>
                <c:pt idx="524">
                  <c:v>42112.811967592592</c:v>
                </c:pt>
                <c:pt idx="525">
                  <c:v>42112.812013888892</c:v>
                </c:pt>
                <c:pt idx="526">
                  <c:v>42112.812071759261</c:v>
                </c:pt>
                <c:pt idx="527">
                  <c:v>42112.81212962963</c:v>
                </c:pt>
                <c:pt idx="528">
                  <c:v>42112.812175925923</c:v>
                </c:pt>
                <c:pt idx="529">
                  <c:v>42112.8122337963</c:v>
                </c:pt>
                <c:pt idx="530">
                  <c:v>42112.812291666669</c:v>
                </c:pt>
                <c:pt idx="531">
                  <c:v>42112.812337962961</c:v>
                </c:pt>
                <c:pt idx="532">
                  <c:v>42112.812395833331</c:v>
                </c:pt>
                <c:pt idx="533">
                  <c:v>42112.8124537037</c:v>
                </c:pt>
                <c:pt idx="534">
                  <c:v>42112.8125</c:v>
                </c:pt>
                <c:pt idx="535">
                  <c:v>42112.812557870369</c:v>
                </c:pt>
                <c:pt idx="536">
                  <c:v>42112.812615740739</c:v>
                </c:pt>
                <c:pt idx="537">
                  <c:v>42112.812662037039</c:v>
                </c:pt>
                <c:pt idx="538">
                  <c:v>42112.812719907408</c:v>
                </c:pt>
                <c:pt idx="539">
                  <c:v>42112.812777777777</c:v>
                </c:pt>
                <c:pt idx="540">
                  <c:v>42112.812824074077</c:v>
                </c:pt>
                <c:pt idx="541">
                  <c:v>42112.812881944446</c:v>
                </c:pt>
                <c:pt idx="542">
                  <c:v>42112.812939814816</c:v>
                </c:pt>
                <c:pt idx="543">
                  <c:v>42112.812986111108</c:v>
                </c:pt>
                <c:pt idx="544">
                  <c:v>42112.813043981485</c:v>
                </c:pt>
                <c:pt idx="545">
                  <c:v>42112.813101851854</c:v>
                </c:pt>
                <c:pt idx="546">
                  <c:v>42112.813148148147</c:v>
                </c:pt>
                <c:pt idx="547">
                  <c:v>42112.813206018516</c:v>
                </c:pt>
                <c:pt idx="548">
                  <c:v>42112.813252314816</c:v>
                </c:pt>
                <c:pt idx="549">
                  <c:v>42112.813310185185</c:v>
                </c:pt>
                <c:pt idx="550">
                  <c:v>42112.813368055555</c:v>
                </c:pt>
                <c:pt idx="551">
                  <c:v>42112.813414351855</c:v>
                </c:pt>
                <c:pt idx="552">
                  <c:v>42112.813472222224</c:v>
                </c:pt>
                <c:pt idx="553">
                  <c:v>42112.813530092593</c:v>
                </c:pt>
                <c:pt idx="554">
                  <c:v>42112.813576388886</c:v>
                </c:pt>
                <c:pt idx="555">
                  <c:v>42112.813634259262</c:v>
                </c:pt>
                <c:pt idx="556">
                  <c:v>42112.813692129632</c:v>
                </c:pt>
                <c:pt idx="557">
                  <c:v>42112.813738425924</c:v>
                </c:pt>
                <c:pt idx="558">
                  <c:v>42112.813796296294</c:v>
                </c:pt>
                <c:pt idx="559">
                  <c:v>42112.813854166663</c:v>
                </c:pt>
                <c:pt idx="560">
                  <c:v>42112.813900462963</c:v>
                </c:pt>
                <c:pt idx="561">
                  <c:v>42112.813958333332</c:v>
                </c:pt>
                <c:pt idx="562">
                  <c:v>42112.814016203702</c:v>
                </c:pt>
                <c:pt idx="563">
                  <c:v>42112.814062500001</c:v>
                </c:pt>
                <c:pt idx="564">
                  <c:v>42112.814120370371</c:v>
                </c:pt>
                <c:pt idx="565">
                  <c:v>42112.81417824074</c:v>
                </c:pt>
                <c:pt idx="566">
                  <c:v>42112.81422453704</c:v>
                </c:pt>
                <c:pt idx="567">
                  <c:v>42112.814282407409</c:v>
                </c:pt>
                <c:pt idx="568">
                  <c:v>42112.814340277779</c:v>
                </c:pt>
                <c:pt idx="569">
                  <c:v>42112.814386574071</c:v>
                </c:pt>
                <c:pt idx="570">
                  <c:v>42112.814444444448</c:v>
                </c:pt>
                <c:pt idx="571">
                  <c:v>42112.814502314817</c:v>
                </c:pt>
                <c:pt idx="572">
                  <c:v>42112.81454861111</c:v>
                </c:pt>
                <c:pt idx="573">
                  <c:v>42112.814606481479</c:v>
                </c:pt>
                <c:pt idx="574">
                  <c:v>42112.814664351848</c:v>
                </c:pt>
                <c:pt idx="575">
                  <c:v>42112.814710648148</c:v>
                </c:pt>
                <c:pt idx="576">
                  <c:v>42112.814768518518</c:v>
                </c:pt>
                <c:pt idx="577">
                  <c:v>42112.814826388887</c:v>
                </c:pt>
                <c:pt idx="578">
                  <c:v>42112.814872685187</c:v>
                </c:pt>
                <c:pt idx="579">
                  <c:v>42112.814930555556</c:v>
                </c:pt>
                <c:pt idx="580">
                  <c:v>42112.814988425926</c:v>
                </c:pt>
                <c:pt idx="581">
                  <c:v>42112.815034722225</c:v>
                </c:pt>
                <c:pt idx="582">
                  <c:v>42112.815092592595</c:v>
                </c:pt>
                <c:pt idx="583">
                  <c:v>42112.815150462964</c:v>
                </c:pt>
                <c:pt idx="584">
                  <c:v>42112.815196759257</c:v>
                </c:pt>
                <c:pt idx="585">
                  <c:v>42112.815254629626</c:v>
                </c:pt>
                <c:pt idx="586">
                  <c:v>42112.815312500003</c:v>
                </c:pt>
                <c:pt idx="587">
                  <c:v>42112.815358796295</c:v>
                </c:pt>
                <c:pt idx="588">
                  <c:v>42112.815416666665</c:v>
                </c:pt>
                <c:pt idx="589">
                  <c:v>42112.815474537034</c:v>
                </c:pt>
                <c:pt idx="590">
                  <c:v>42112.815520833334</c:v>
                </c:pt>
                <c:pt idx="591">
                  <c:v>42112.815578703703</c:v>
                </c:pt>
                <c:pt idx="592">
                  <c:v>42112.815636574072</c:v>
                </c:pt>
                <c:pt idx="593">
                  <c:v>42112.815682870372</c:v>
                </c:pt>
                <c:pt idx="594">
                  <c:v>42112.815740740742</c:v>
                </c:pt>
                <c:pt idx="595">
                  <c:v>42112.815798611111</c:v>
                </c:pt>
                <c:pt idx="596">
                  <c:v>42112.815844907411</c:v>
                </c:pt>
                <c:pt idx="597">
                  <c:v>42112.81590277778</c:v>
                </c:pt>
                <c:pt idx="598">
                  <c:v>42112.815960648149</c:v>
                </c:pt>
                <c:pt idx="599">
                  <c:v>42112.816006944442</c:v>
                </c:pt>
                <c:pt idx="600">
                  <c:v>42112.816064814811</c:v>
                </c:pt>
                <c:pt idx="601">
                  <c:v>42112.816122685188</c:v>
                </c:pt>
                <c:pt idx="602">
                  <c:v>42112.816168981481</c:v>
                </c:pt>
                <c:pt idx="603">
                  <c:v>42112.81622685185</c:v>
                </c:pt>
                <c:pt idx="604">
                  <c:v>42112.816284722219</c:v>
                </c:pt>
                <c:pt idx="605">
                  <c:v>42112.816331018519</c:v>
                </c:pt>
                <c:pt idx="606">
                  <c:v>42112.816388888888</c:v>
                </c:pt>
                <c:pt idx="607">
                  <c:v>42112.816446759258</c:v>
                </c:pt>
                <c:pt idx="608">
                  <c:v>42112.816493055558</c:v>
                </c:pt>
                <c:pt idx="609">
                  <c:v>42112.816550925927</c:v>
                </c:pt>
                <c:pt idx="610">
                  <c:v>42112.816608796296</c:v>
                </c:pt>
                <c:pt idx="611">
                  <c:v>42112.816655092596</c:v>
                </c:pt>
                <c:pt idx="612">
                  <c:v>42112.816712962966</c:v>
                </c:pt>
                <c:pt idx="613">
                  <c:v>42112.816770833335</c:v>
                </c:pt>
                <c:pt idx="614">
                  <c:v>42112.816817129627</c:v>
                </c:pt>
                <c:pt idx="615">
                  <c:v>42112.816874999997</c:v>
                </c:pt>
                <c:pt idx="616">
                  <c:v>42112.816932870373</c:v>
                </c:pt>
                <c:pt idx="617">
                  <c:v>42112.816979166666</c:v>
                </c:pt>
                <c:pt idx="618">
                  <c:v>42112.817037037035</c:v>
                </c:pt>
                <c:pt idx="619">
                  <c:v>42112.817094907405</c:v>
                </c:pt>
                <c:pt idx="620">
                  <c:v>42112.817141203705</c:v>
                </c:pt>
                <c:pt idx="621">
                  <c:v>42112.817199074074</c:v>
                </c:pt>
                <c:pt idx="622">
                  <c:v>42112.817256944443</c:v>
                </c:pt>
                <c:pt idx="623">
                  <c:v>42112.817303240743</c:v>
                </c:pt>
                <c:pt idx="624">
                  <c:v>42112.817361111112</c:v>
                </c:pt>
                <c:pt idx="625">
                  <c:v>42112.817407407405</c:v>
                </c:pt>
                <c:pt idx="626">
                  <c:v>42112.817465277774</c:v>
                </c:pt>
                <c:pt idx="627">
                  <c:v>42112.817523148151</c:v>
                </c:pt>
                <c:pt idx="628">
                  <c:v>42112.817569444444</c:v>
                </c:pt>
                <c:pt idx="629">
                  <c:v>42112.817627314813</c:v>
                </c:pt>
                <c:pt idx="630">
                  <c:v>42112.817685185182</c:v>
                </c:pt>
                <c:pt idx="631">
                  <c:v>42112.817731481482</c:v>
                </c:pt>
                <c:pt idx="632">
                  <c:v>42112.817789351851</c:v>
                </c:pt>
                <c:pt idx="633">
                  <c:v>42112.817847222221</c:v>
                </c:pt>
                <c:pt idx="634">
                  <c:v>42112.817893518521</c:v>
                </c:pt>
                <c:pt idx="635">
                  <c:v>42112.81795138889</c:v>
                </c:pt>
                <c:pt idx="636">
                  <c:v>42112.818009259259</c:v>
                </c:pt>
                <c:pt idx="637">
                  <c:v>42112.818055555559</c:v>
                </c:pt>
                <c:pt idx="638">
                  <c:v>42112.818113425928</c:v>
                </c:pt>
                <c:pt idx="639">
                  <c:v>42112.818171296298</c:v>
                </c:pt>
                <c:pt idx="640">
                  <c:v>42112.81821759259</c:v>
                </c:pt>
                <c:pt idx="641">
                  <c:v>42112.81827546296</c:v>
                </c:pt>
                <c:pt idx="642">
                  <c:v>42112.818333333336</c:v>
                </c:pt>
                <c:pt idx="643">
                  <c:v>42112.818379629629</c:v>
                </c:pt>
                <c:pt idx="644">
                  <c:v>42112.818437499998</c:v>
                </c:pt>
                <c:pt idx="645">
                  <c:v>42112.818495370368</c:v>
                </c:pt>
                <c:pt idx="646">
                  <c:v>42112.818541666667</c:v>
                </c:pt>
                <c:pt idx="647">
                  <c:v>42112.818599537037</c:v>
                </c:pt>
                <c:pt idx="648">
                  <c:v>42112.818657407406</c:v>
                </c:pt>
                <c:pt idx="649">
                  <c:v>42112.818703703706</c:v>
                </c:pt>
                <c:pt idx="650">
                  <c:v>42112.818761574075</c:v>
                </c:pt>
                <c:pt idx="651">
                  <c:v>42112.818819444445</c:v>
                </c:pt>
                <c:pt idx="652">
                  <c:v>42112.818865740737</c:v>
                </c:pt>
                <c:pt idx="653">
                  <c:v>42112.818923611114</c:v>
                </c:pt>
                <c:pt idx="654">
                  <c:v>42112.818981481483</c:v>
                </c:pt>
                <c:pt idx="655">
                  <c:v>42112.819027777776</c:v>
                </c:pt>
                <c:pt idx="656">
                  <c:v>42112.819085648145</c:v>
                </c:pt>
                <c:pt idx="657">
                  <c:v>42112.819143518522</c:v>
                </c:pt>
                <c:pt idx="658">
                  <c:v>42112.819201388891</c:v>
                </c:pt>
                <c:pt idx="659">
                  <c:v>42112.819247685184</c:v>
                </c:pt>
                <c:pt idx="660">
                  <c:v>42112.819305555553</c:v>
                </c:pt>
                <c:pt idx="661">
                  <c:v>42112.819351851853</c:v>
                </c:pt>
                <c:pt idx="662">
                  <c:v>42112.819409722222</c:v>
                </c:pt>
                <c:pt idx="663">
                  <c:v>42112.819467592592</c:v>
                </c:pt>
                <c:pt idx="664">
                  <c:v>42112.819513888891</c:v>
                </c:pt>
                <c:pt idx="665">
                  <c:v>42112.819571759261</c:v>
                </c:pt>
                <c:pt idx="666">
                  <c:v>42112.81962962963</c:v>
                </c:pt>
                <c:pt idx="667">
                  <c:v>42112.819675925923</c:v>
                </c:pt>
                <c:pt idx="668">
                  <c:v>42112.819733796299</c:v>
                </c:pt>
                <c:pt idx="669">
                  <c:v>42112.819791666669</c:v>
                </c:pt>
                <c:pt idx="670">
                  <c:v>42112.819837962961</c:v>
                </c:pt>
                <c:pt idx="671">
                  <c:v>42112.819895833331</c:v>
                </c:pt>
                <c:pt idx="672">
                  <c:v>42112.819953703707</c:v>
                </c:pt>
                <c:pt idx="673">
                  <c:v>42112.82</c:v>
                </c:pt>
                <c:pt idx="674">
                  <c:v>42112.820057870369</c:v>
                </c:pt>
                <c:pt idx="675">
                  <c:v>42112.820115740738</c:v>
                </c:pt>
                <c:pt idx="676">
                  <c:v>42112.820162037038</c:v>
                </c:pt>
                <c:pt idx="677">
                  <c:v>42112.820219907408</c:v>
                </c:pt>
                <c:pt idx="678">
                  <c:v>42112.820277777777</c:v>
                </c:pt>
                <c:pt idx="679">
                  <c:v>42112.820324074077</c:v>
                </c:pt>
                <c:pt idx="680">
                  <c:v>42112.820381944446</c:v>
                </c:pt>
                <c:pt idx="681">
                  <c:v>42112.820439814815</c:v>
                </c:pt>
                <c:pt idx="682">
                  <c:v>42112.820486111108</c:v>
                </c:pt>
                <c:pt idx="683">
                  <c:v>42112.820543981485</c:v>
                </c:pt>
                <c:pt idx="684">
                  <c:v>42112.820601851854</c:v>
                </c:pt>
                <c:pt idx="685">
                  <c:v>42112.820648148147</c:v>
                </c:pt>
                <c:pt idx="686">
                  <c:v>42112.820706018516</c:v>
                </c:pt>
                <c:pt idx="687">
                  <c:v>42112.820763888885</c:v>
                </c:pt>
                <c:pt idx="688">
                  <c:v>42112.820810185185</c:v>
                </c:pt>
                <c:pt idx="689">
                  <c:v>42112.820868055554</c:v>
                </c:pt>
                <c:pt idx="690">
                  <c:v>42112.820925925924</c:v>
                </c:pt>
                <c:pt idx="691">
                  <c:v>42112.820972222224</c:v>
                </c:pt>
                <c:pt idx="692">
                  <c:v>42112.821030092593</c:v>
                </c:pt>
                <c:pt idx="693">
                  <c:v>42112.821087962962</c:v>
                </c:pt>
                <c:pt idx="694">
                  <c:v>42112.821134259262</c:v>
                </c:pt>
                <c:pt idx="695">
                  <c:v>42112.821192129632</c:v>
                </c:pt>
                <c:pt idx="696">
                  <c:v>42112.821250000001</c:v>
                </c:pt>
                <c:pt idx="697">
                  <c:v>42112.821296296293</c:v>
                </c:pt>
                <c:pt idx="698">
                  <c:v>42112.82135416667</c:v>
                </c:pt>
                <c:pt idx="699">
                  <c:v>42112.821412037039</c:v>
                </c:pt>
                <c:pt idx="700">
                  <c:v>42112.821458333332</c:v>
                </c:pt>
                <c:pt idx="701">
                  <c:v>42112.821516203701</c:v>
                </c:pt>
                <c:pt idx="702">
                  <c:v>42112.821574074071</c:v>
                </c:pt>
                <c:pt idx="703">
                  <c:v>42112.821620370371</c:v>
                </c:pt>
                <c:pt idx="704">
                  <c:v>42112.82167824074</c:v>
                </c:pt>
                <c:pt idx="705">
                  <c:v>42112.82172453704</c:v>
                </c:pt>
                <c:pt idx="706">
                  <c:v>42112.821782407409</c:v>
                </c:pt>
                <c:pt idx="707">
                  <c:v>42112.821840277778</c:v>
                </c:pt>
                <c:pt idx="708">
                  <c:v>42112.821886574071</c:v>
                </c:pt>
                <c:pt idx="709">
                  <c:v>42112.821944444448</c:v>
                </c:pt>
                <c:pt idx="710">
                  <c:v>42112.822002314817</c:v>
                </c:pt>
                <c:pt idx="711">
                  <c:v>42112.822048611109</c:v>
                </c:pt>
                <c:pt idx="712">
                  <c:v>42112.822106481479</c:v>
                </c:pt>
                <c:pt idx="713">
                  <c:v>42112.822164351855</c:v>
                </c:pt>
                <c:pt idx="714">
                  <c:v>42112.822210648148</c:v>
                </c:pt>
                <c:pt idx="715">
                  <c:v>42112.822268518517</c:v>
                </c:pt>
                <c:pt idx="716">
                  <c:v>42112.822326388887</c:v>
                </c:pt>
                <c:pt idx="717">
                  <c:v>42112.822372685187</c:v>
                </c:pt>
                <c:pt idx="718">
                  <c:v>42112.822430555556</c:v>
                </c:pt>
                <c:pt idx="719">
                  <c:v>42112.822488425925</c:v>
                </c:pt>
                <c:pt idx="720">
                  <c:v>42112.822534722225</c:v>
                </c:pt>
                <c:pt idx="721">
                  <c:v>42112.822592592594</c:v>
                </c:pt>
                <c:pt idx="722">
                  <c:v>42112.822650462964</c:v>
                </c:pt>
                <c:pt idx="723">
                  <c:v>42112.822696759256</c:v>
                </c:pt>
                <c:pt idx="724">
                  <c:v>42112.822754629633</c:v>
                </c:pt>
                <c:pt idx="725">
                  <c:v>42112.822812500002</c:v>
                </c:pt>
                <c:pt idx="726">
                  <c:v>42112.822858796295</c:v>
                </c:pt>
                <c:pt idx="727">
                  <c:v>42112.822916666664</c:v>
                </c:pt>
                <c:pt idx="728">
                  <c:v>42112.822974537034</c:v>
                </c:pt>
                <c:pt idx="729">
                  <c:v>42112.823020833333</c:v>
                </c:pt>
                <c:pt idx="730">
                  <c:v>42112.823078703703</c:v>
                </c:pt>
                <c:pt idx="731">
                  <c:v>42112.823136574072</c:v>
                </c:pt>
                <c:pt idx="732">
                  <c:v>42112.823194444441</c:v>
                </c:pt>
                <c:pt idx="733">
                  <c:v>42112.823240740741</c:v>
                </c:pt>
                <c:pt idx="734">
                  <c:v>42112.823298611111</c:v>
                </c:pt>
                <c:pt idx="735">
                  <c:v>42112.82335648148</c:v>
                </c:pt>
                <c:pt idx="736">
                  <c:v>42112.82340277778</c:v>
                </c:pt>
                <c:pt idx="737">
                  <c:v>42112.823460648149</c:v>
                </c:pt>
                <c:pt idx="738">
                  <c:v>42112.823506944442</c:v>
                </c:pt>
                <c:pt idx="739">
                  <c:v>42112.823564814818</c:v>
                </c:pt>
                <c:pt idx="740">
                  <c:v>42112.823622685188</c:v>
                </c:pt>
                <c:pt idx="741">
                  <c:v>42112.82366898148</c:v>
                </c:pt>
                <c:pt idx="742">
                  <c:v>42112.82372685185</c:v>
                </c:pt>
                <c:pt idx="743">
                  <c:v>42112.823784722219</c:v>
                </c:pt>
                <c:pt idx="744">
                  <c:v>42112.823831018519</c:v>
                </c:pt>
                <c:pt idx="745">
                  <c:v>42112.823888888888</c:v>
                </c:pt>
                <c:pt idx="746">
                  <c:v>42112.823946759258</c:v>
                </c:pt>
                <c:pt idx="747">
                  <c:v>42112.823993055557</c:v>
                </c:pt>
                <c:pt idx="748">
                  <c:v>42112.824050925927</c:v>
                </c:pt>
                <c:pt idx="749">
                  <c:v>42112.824108796296</c:v>
                </c:pt>
                <c:pt idx="750">
                  <c:v>42112.824155092596</c:v>
                </c:pt>
                <c:pt idx="751">
                  <c:v>42112.824212962965</c:v>
                </c:pt>
                <c:pt idx="752">
                  <c:v>42112.824270833335</c:v>
                </c:pt>
                <c:pt idx="753">
                  <c:v>42112.824317129627</c:v>
                </c:pt>
                <c:pt idx="754">
                  <c:v>42112.824374999997</c:v>
                </c:pt>
                <c:pt idx="755">
                  <c:v>42112.824432870373</c:v>
                </c:pt>
                <c:pt idx="756">
                  <c:v>42112.824479166666</c:v>
                </c:pt>
                <c:pt idx="757">
                  <c:v>42112.824537037035</c:v>
                </c:pt>
                <c:pt idx="758">
                  <c:v>42112.824594907404</c:v>
                </c:pt>
                <c:pt idx="759">
                  <c:v>42112.824641203704</c:v>
                </c:pt>
                <c:pt idx="760">
                  <c:v>42112.824699074074</c:v>
                </c:pt>
                <c:pt idx="761">
                  <c:v>42112.824756944443</c:v>
                </c:pt>
                <c:pt idx="762">
                  <c:v>42112.824803240743</c:v>
                </c:pt>
                <c:pt idx="763">
                  <c:v>42112.824861111112</c:v>
                </c:pt>
                <c:pt idx="764">
                  <c:v>42112.824918981481</c:v>
                </c:pt>
                <c:pt idx="765">
                  <c:v>42112.824965277781</c:v>
                </c:pt>
                <c:pt idx="766">
                  <c:v>42112.825023148151</c:v>
                </c:pt>
                <c:pt idx="767">
                  <c:v>42112.82508101852</c:v>
                </c:pt>
                <c:pt idx="768">
                  <c:v>42112.825127314813</c:v>
                </c:pt>
                <c:pt idx="769">
                  <c:v>42112.825185185182</c:v>
                </c:pt>
                <c:pt idx="770">
                  <c:v>42112.825243055559</c:v>
                </c:pt>
                <c:pt idx="771">
                  <c:v>42112.825289351851</c:v>
                </c:pt>
                <c:pt idx="772">
                  <c:v>42112.82534722222</c:v>
                </c:pt>
                <c:pt idx="773">
                  <c:v>42112.82540509259</c:v>
                </c:pt>
                <c:pt idx="774">
                  <c:v>42112.82545138889</c:v>
                </c:pt>
                <c:pt idx="775">
                  <c:v>42112.825509259259</c:v>
                </c:pt>
                <c:pt idx="776">
                  <c:v>42112.825567129628</c:v>
                </c:pt>
                <c:pt idx="777">
                  <c:v>42112.825613425928</c:v>
                </c:pt>
                <c:pt idx="778">
                  <c:v>42112.825671296298</c:v>
                </c:pt>
                <c:pt idx="779">
                  <c:v>42112.825729166667</c:v>
                </c:pt>
                <c:pt idx="780">
                  <c:v>42112.825775462959</c:v>
                </c:pt>
                <c:pt idx="781">
                  <c:v>42112.825833333336</c:v>
                </c:pt>
                <c:pt idx="782">
                  <c:v>42112.825891203705</c:v>
                </c:pt>
                <c:pt idx="783">
                  <c:v>42112.825937499998</c:v>
                </c:pt>
                <c:pt idx="784">
                  <c:v>42112.825995370367</c:v>
                </c:pt>
                <c:pt idx="785">
                  <c:v>42112.826041666667</c:v>
                </c:pt>
                <c:pt idx="786">
                  <c:v>42112.826099537036</c:v>
                </c:pt>
                <c:pt idx="787">
                  <c:v>42112.826157407406</c:v>
                </c:pt>
                <c:pt idx="788">
                  <c:v>42112.826203703706</c:v>
                </c:pt>
                <c:pt idx="789">
                  <c:v>42112.826261574075</c:v>
                </c:pt>
                <c:pt idx="790">
                  <c:v>42112.826319444444</c:v>
                </c:pt>
                <c:pt idx="791">
                  <c:v>42112.826365740744</c:v>
                </c:pt>
                <c:pt idx="792">
                  <c:v>42112.826423611114</c:v>
                </c:pt>
                <c:pt idx="793">
                  <c:v>42112.826481481483</c:v>
                </c:pt>
                <c:pt idx="794">
                  <c:v>42112.826527777775</c:v>
                </c:pt>
                <c:pt idx="795">
                  <c:v>42112.826585648145</c:v>
                </c:pt>
                <c:pt idx="796">
                  <c:v>42112.826643518521</c:v>
                </c:pt>
                <c:pt idx="797">
                  <c:v>42112.826689814814</c:v>
                </c:pt>
                <c:pt idx="798">
                  <c:v>42112.826747685183</c:v>
                </c:pt>
                <c:pt idx="799">
                  <c:v>42112.826805555553</c:v>
                </c:pt>
                <c:pt idx="800">
                  <c:v>42112.826863425929</c:v>
                </c:pt>
                <c:pt idx="801">
                  <c:v>42112.826909722222</c:v>
                </c:pt>
                <c:pt idx="802">
                  <c:v>42112.826967592591</c:v>
                </c:pt>
                <c:pt idx="803">
                  <c:v>42112.827025462961</c:v>
                </c:pt>
                <c:pt idx="804">
                  <c:v>42112.82707175926</c:v>
                </c:pt>
                <c:pt idx="805">
                  <c:v>42112.82712962963</c:v>
                </c:pt>
                <c:pt idx="806">
                  <c:v>42112.827187499999</c:v>
                </c:pt>
                <c:pt idx="807">
                  <c:v>42112.827233796299</c:v>
                </c:pt>
                <c:pt idx="808">
                  <c:v>42112.827291666668</c:v>
                </c:pt>
                <c:pt idx="809">
                  <c:v>42112.827349537038</c:v>
                </c:pt>
                <c:pt idx="810">
                  <c:v>42112.82739583333</c:v>
                </c:pt>
                <c:pt idx="811">
                  <c:v>42112.827453703707</c:v>
                </c:pt>
                <c:pt idx="812">
                  <c:v>42112.827511574076</c:v>
                </c:pt>
                <c:pt idx="813">
                  <c:v>42112.827557870369</c:v>
                </c:pt>
                <c:pt idx="814">
                  <c:v>42112.827615740738</c:v>
                </c:pt>
                <c:pt idx="815">
                  <c:v>42112.827662037038</c:v>
                </c:pt>
                <c:pt idx="816">
                  <c:v>42112.827719907407</c:v>
                </c:pt>
                <c:pt idx="817">
                  <c:v>42112.827777777777</c:v>
                </c:pt>
                <c:pt idx="818">
                  <c:v>42112.827824074076</c:v>
                </c:pt>
                <c:pt idx="819">
                  <c:v>42112.827881944446</c:v>
                </c:pt>
                <c:pt idx="820">
                  <c:v>42112.827939814815</c:v>
                </c:pt>
                <c:pt idx="821">
                  <c:v>42112.827986111108</c:v>
                </c:pt>
                <c:pt idx="822">
                  <c:v>42112.828043981484</c:v>
                </c:pt>
                <c:pt idx="823">
                  <c:v>42112.828101851854</c:v>
                </c:pt>
                <c:pt idx="824">
                  <c:v>42112.828148148146</c:v>
                </c:pt>
                <c:pt idx="825">
                  <c:v>42112.828206018516</c:v>
                </c:pt>
                <c:pt idx="826">
                  <c:v>42112.828263888892</c:v>
                </c:pt>
                <c:pt idx="827">
                  <c:v>42112.828310185185</c:v>
                </c:pt>
                <c:pt idx="828">
                  <c:v>42112.828368055554</c:v>
                </c:pt>
                <c:pt idx="829">
                  <c:v>42112.828425925924</c:v>
                </c:pt>
                <c:pt idx="830">
                  <c:v>42112.828472222223</c:v>
                </c:pt>
                <c:pt idx="831">
                  <c:v>42112.828530092593</c:v>
                </c:pt>
                <c:pt idx="832">
                  <c:v>42112.828587962962</c:v>
                </c:pt>
                <c:pt idx="833">
                  <c:v>42112.828634259262</c:v>
                </c:pt>
                <c:pt idx="834">
                  <c:v>42112.828692129631</c:v>
                </c:pt>
                <c:pt idx="835">
                  <c:v>42112.828750000001</c:v>
                </c:pt>
                <c:pt idx="836">
                  <c:v>42112.828796296293</c:v>
                </c:pt>
                <c:pt idx="837">
                  <c:v>42112.82885416667</c:v>
                </c:pt>
                <c:pt idx="838">
                  <c:v>42112.828912037039</c:v>
                </c:pt>
                <c:pt idx="839">
                  <c:v>42112.828958333332</c:v>
                </c:pt>
                <c:pt idx="840">
                  <c:v>42112.829016203701</c:v>
                </c:pt>
                <c:pt idx="841">
                  <c:v>42112.829074074078</c:v>
                </c:pt>
                <c:pt idx="842">
                  <c:v>42112.82912037037</c:v>
                </c:pt>
                <c:pt idx="843">
                  <c:v>42112.82917824074</c:v>
                </c:pt>
                <c:pt idx="844">
                  <c:v>42112.829236111109</c:v>
                </c:pt>
                <c:pt idx="845">
                  <c:v>42112.829282407409</c:v>
                </c:pt>
                <c:pt idx="846">
                  <c:v>42112.829340277778</c:v>
                </c:pt>
                <c:pt idx="847">
                  <c:v>42112.829398148147</c:v>
                </c:pt>
                <c:pt idx="848">
                  <c:v>42112.829444444447</c:v>
                </c:pt>
                <c:pt idx="849">
                  <c:v>42112.829502314817</c:v>
                </c:pt>
                <c:pt idx="850">
                  <c:v>42112.829560185186</c:v>
                </c:pt>
                <c:pt idx="851">
                  <c:v>42112.829606481479</c:v>
                </c:pt>
                <c:pt idx="852">
                  <c:v>42112.829664351855</c:v>
                </c:pt>
                <c:pt idx="853">
                  <c:v>42112.829722222225</c:v>
                </c:pt>
                <c:pt idx="854">
                  <c:v>42112.829768518517</c:v>
                </c:pt>
                <c:pt idx="855">
                  <c:v>42112.829826388886</c:v>
                </c:pt>
                <c:pt idx="856">
                  <c:v>42112.829884259256</c:v>
                </c:pt>
                <c:pt idx="857">
                  <c:v>42112.829930555556</c:v>
                </c:pt>
                <c:pt idx="858">
                  <c:v>42112.829988425925</c:v>
                </c:pt>
                <c:pt idx="859">
                  <c:v>42112.830046296294</c:v>
                </c:pt>
                <c:pt idx="860">
                  <c:v>42112.830092592594</c:v>
                </c:pt>
                <c:pt idx="861">
                  <c:v>42112.830150462964</c:v>
                </c:pt>
                <c:pt idx="862">
                  <c:v>42112.830196759256</c:v>
                </c:pt>
                <c:pt idx="863">
                  <c:v>42112.830254629633</c:v>
                </c:pt>
                <c:pt idx="864">
                  <c:v>42112.830312500002</c:v>
                </c:pt>
                <c:pt idx="865">
                  <c:v>42112.830358796295</c:v>
                </c:pt>
                <c:pt idx="866">
                  <c:v>42112.830416666664</c:v>
                </c:pt>
                <c:pt idx="867">
                  <c:v>42112.830474537041</c:v>
                </c:pt>
                <c:pt idx="868">
                  <c:v>42112.830520833333</c:v>
                </c:pt>
                <c:pt idx="869">
                  <c:v>42112.830578703702</c:v>
                </c:pt>
                <c:pt idx="870">
                  <c:v>42112.830636574072</c:v>
                </c:pt>
                <c:pt idx="871">
                  <c:v>42112.830682870372</c:v>
                </c:pt>
                <c:pt idx="872">
                  <c:v>42112.830740740741</c:v>
                </c:pt>
                <c:pt idx="873">
                  <c:v>42112.83079861111</c:v>
                </c:pt>
                <c:pt idx="874">
                  <c:v>42112.83085648148</c:v>
                </c:pt>
                <c:pt idx="875">
                  <c:v>42112.83090277778</c:v>
                </c:pt>
                <c:pt idx="876">
                  <c:v>42112.830960648149</c:v>
                </c:pt>
                <c:pt idx="877">
                  <c:v>42112.831018518518</c:v>
                </c:pt>
                <c:pt idx="878">
                  <c:v>42112.831064814818</c:v>
                </c:pt>
                <c:pt idx="879">
                  <c:v>42112.831122685187</c:v>
                </c:pt>
                <c:pt idx="880">
                  <c:v>42112.831180555557</c:v>
                </c:pt>
                <c:pt idx="881">
                  <c:v>42112.831226851849</c:v>
                </c:pt>
                <c:pt idx="882">
                  <c:v>42112.831284722219</c:v>
                </c:pt>
                <c:pt idx="883">
                  <c:v>42112.831342592595</c:v>
                </c:pt>
                <c:pt idx="884">
                  <c:v>42112.831388888888</c:v>
                </c:pt>
                <c:pt idx="885">
                  <c:v>42112.831446759257</c:v>
                </c:pt>
                <c:pt idx="886">
                  <c:v>42112.831504629627</c:v>
                </c:pt>
                <c:pt idx="887">
                  <c:v>42112.831550925926</c:v>
                </c:pt>
                <c:pt idx="888">
                  <c:v>42112.831608796296</c:v>
                </c:pt>
                <c:pt idx="889">
                  <c:v>42112.831666666665</c:v>
                </c:pt>
                <c:pt idx="890">
                  <c:v>42112.831712962965</c:v>
                </c:pt>
                <c:pt idx="891">
                  <c:v>42112.831770833334</c:v>
                </c:pt>
                <c:pt idx="892">
                  <c:v>42112.831817129627</c:v>
                </c:pt>
                <c:pt idx="893">
                  <c:v>42112.831875000003</c:v>
                </c:pt>
                <c:pt idx="894">
                  <c:v>42112.831932870373</c:v>
                </c:pt>
                <c:pt idx="895">
                  <c:v>42112.831979166665</c:v>
                </c:pt>
                <c:pt idx="896">
                  <c:v>42112.832037037035</c:v>
                </c:pt>
                <c:pt idx="897">
                  <c:v>42112.832094907404</c:v>
                </c:pt>
                <c:pt idx="898">
                  <c:v>42112.832141203704</c:v>
                </c:pt>
                <c:pt idx="899">
                  <c:v>42112.832199074073</c:v>
                </c:pt>
                <c:pt idx="900">
                  <c:v>42112.832256944443</c:v>
                </c:pt>
                <c:pt idx="901">
                  <c:v>42112.832303240742</c:v>
                </c:pt>
                <c:pt idx="902">
                  <c:v>42112.832361111112</c:v>
                </c:pt>
                <c:pt idx="903">
                  <c:v>42112.832418981481</c:v>
                </c:pt>
                <c:pt idx="904">
                  <c:v>42112.832465277781</c:v>
                </c:pt>
                <c:pt idx="905">
                  <c:v>42112.83252314815</c:v>
                </c:pt>
                <c:pt idx="906">
                  <c:v>42112.83258101852</c:v>
                </c:pt>
                <c:pt idx="907">
                  <c:v>42112.832627314812</c:v>
                </c:pt>
                <c:pt idx="908">
                  <c:v>42112.832685185182</c:v>
                </c:pt>
                <c:pt idx="909">
                  <c:v>42112.832743055558</c:v>
                </c:pt>
                <c:pt idx="910">
                  <c:v>42112.832789351851</c:v>
                </c:pt>
                <c:pt idx="911">
                  <c:v>42112.83284722222</c:v>
                </c:pt>
                <c:pt idx="912">
                  <c:v>42112.832905092589</c:v>
                </c:pt>
                <c:pt idx="913">
                  <c:v>42112.832951388889</c:v>
                </c:pt>
                <c:pt idx="914">
                  <c:v>42112.833009259259</c:v>
                </c:pt>
                <c:pt idx="915">
                  <c:v>42112.833067129628</c:v>
                </c:pt>
                <c:pt idx="916">
                  <c:v>42112.833113425928</c:v>
                </c:pt>
                <c:pt idx="917">
                  <c:v>42112.833171296297</c:v>
                </c:pt>
                <c:pt idx="918">
                  <c:v>42112.833229166667</c:v>
                </c:pt>
                <c:pt idx="919">
                  <c:v>42112.833275462966</c:v>
                </c:pt>
                <c:pt idx="920">
                  <c:v>42112.833333333336</c:v>
                </c:pt>
                <c:pt idx="921">
                  <c:v>42112.833391203705</c:v>
                </c:pt>
                <c:pt idx="922">
                  <c:v>42112.833437499998</c:v>
                </c:pt>
                <c:pt idx="923">
                  <c:v>42112.833495370367</c:v>
                </c:pt>
                <c:pt idx="924">
                  <c:v>42112.833553240744</c:v>
                </c:pt>
                <c:pt idx="925">
                  <c:v>42112.833599537036</c:v>
                </c:pt>
                <c:pt idx="926">
                  <c:v>42112.833657407406</c:v>
                </c:pt>
                <c:pt idx="927">
                  <c:v>42112.833715277775</c:v>
                </c:pt>
                <c:pt idx="928">
                  <c:v>42112.833761574075</c:v>
                </c:pt>
                <c:pt idx="929">
                  <c:v>42112.833819444444</c:v>
                </c:pt>
                <c:pt idx="930">
                  <c:v>42112.833877314813</c:v>
                </c:pt>
                <c:pt idx="931">
                  <c:v>42112.833923611113</c:v>
                </c:pt>
                <c:pt idx="932">
                  <c:v>42112.833981481483</c:v>
                </c:pt>
                <c:pt idx="933">
                  <c:v>42112.834039351852</c:v>
                </c:pt>
                <c:pt idx="934">
                  <c:v>42112.834085648145</c:v>
                </c:pt>
                <c:pt idx="935">
                  <c:v>42112.834143518521</c:v>
                </c:pt>
                <c:pt idx="936">
                  <c:v>42112.834201388891</c:v>
                </c:pt>
                <c:pt idx="937">
                  <c:v>42112.834247685183</c:v>
                </c:pt>
                <c:pt idx="938">
                  <c:v>42112.834305555552</c:v>
                </c:pt>
                <c:pt idx="939">
                  <c:v>42112.834351851852</c:v>
                </c:pt>
                <c:pt idx="940">
                  <c:v>42112.834409722222</c:v>
                </c:pt>
                <c:pt idx="941">
                  <c:v>42112.834467592591</c:v>
                </c:pt>
                <c:pt idx="942">
                  <c:v>42112.834513888891</c:v>
                </c:pt>
                <c:pt idx="943">
                  <c:v>42112.83457175926</c:v>
                </c:pt>
                <c:pt idx="944">
                  <c:v>42112.834629629629</c:v>
                </c:pt>
                <c:pt idx="945">
                  <c:v>42112.834687499999</c:v>
                </c:pt>
                <c:pt idx="946">
                  <c:v>42112.834733796299</c:v>
                </c:pt>
                <c:pt idx="947">
                  <c:v>42112.834791666668</c:v>
                </c:pt>
                <c:pt idx="948">
                  <c:v>42112.834849537037</c:v>
                </c:pt>
                <c:pt idx="949">
                  <c:v>42112.83489583333</c:v>
                </c:pt>
                <c:pt idx="950">
                  <c:v>42112.834953703707</c:v>
                </c:pt>
                <c:pt idx="951">
                  <c:v>42112.835011574076</c:v>
                </c:pt>
                <c:pt idx="952">
                  <c:v>42112.835057870368</c:v>
                </c:pt>
                <c:pt idx="953">
                  <c:v>42112.835115740738</c:v>
                </c:pt>
                <c:pt idx="954">
                  <c:v>42112.835173611114</c:v>
                </c:pt>
                <c:pt idx="955">
                  <c:v>42112.835219907407</c:v>
                </c:pt>
                <c:pt idx="956">
                  <c:v>42112.835277777776</c:v>
                </c:pt>
                <c:pt idx="957">
                  <c:v>42112.835335648146</c:v>
                </c:pt>
                <c:pt idx="958">
                  <c:v>42112.835381944446</c:v>
                </c:pt>
                <c:pt idx="959">
                  <c:v>42112.835439814815</c:v>
                </c:pt>
                <c:pt idx="960">
                  <c:v>42112.835497685184</c:v>
                </c:pt>
                <c:pt idx="961">
                  <c:v>42112.835543981484</c:v>
                </c:pt>
                <c:pt idx="962">
                  <c:v>42112.835601851853</c:v>
                </c:pt>
                <c:pt idx="963">
                  <c:v>42112.835659722223</c:v>
                </c:pt>
                <c:pt idx="964">
                  <c:v>42112.835706018515</c:v>
                </c:pt>
                <c:pt idx="965">
                  <c:v>42112.835763888892</c:v>
                </c:pt>
                <c:pt idx="966">
                  <c:v>42112.835821759261</c:v>
                </c:pt>
                <c:pt idx="967">
                  <c:v>42112.835868055554</c:v>
                </c:pt>
                <c:pt idx="968">
                  <c:v>42112.835925925923</c:v>
                </c:pt>
                <c:pt idx="969">
                  <c:v>42112.8359837963</c:v>
                </c:pt>
                <c:pt idx="970">
                  <c:v>42112.836030092592</c:v>
                </c:pt>
                <c:pt idx="971">
                  <c:v>42112.836087962962</c:v>
                </c:pt>
                <c:pt idx="972">
                  <c:v>42112.836145833331</c:v>
                </c:pt>
                <c:pt idx="973">
                  <c:v>42112.836192129631</c:v>
                </c:pt>
                <c:pt idx="974">
                  <c:v>42112.83625</c:v>
                </c:pt>
                <c:pt idx="975">
                  <c:v>42112.836296296293</c:v>
                </c:pt>
                <c:pt idx="976">
                  <c:v>42112.836354166669</c:v>
                </c:pt>
                <c:pt idx="977">
                  <c:v>42112.836412037039</c:v>
                </c:pt>
                <c:pt idx="978">
                  <c:v>42112.836458333331</c:v>
                </c:pt>
                <c:pt idx="979">
                  <c:v>42112.836516203701</c:v>
                </c:pt>
                <c:pt idx="980">
                  <c:v>42112.836574074077</c:v>
                </c:pt>
                <c:pt idx="981">
                  <c:v>42112.83662037037</c:v>
                </c:pt>
                <c:pt idx="982">
                  <c:v>42112.836678240739</c:v>
                </c:pt>
                <c:pt idx="983">
                  <c:v>42112.836736111109</c:v>
                </c:pt>
                <c:pt idx="984">
                  <c:v>42112.836782407408</c:v>
                </c:pt>
                <c:pt idx="985">
                  <c:v>42112.836840277778</c:v>
                </c:pt>
                <c:pt idx="986">
                  <c:v>42112.836898148147</c:v>
                </c:pt>
                <c:pt idx="987">
                  <c:v>42112.836944444447</c:v>
                </c:pt>
                <c:pt idx="988">
                  <c:v>42112.837002314816</c:v>
                </c:pt>
                <c:pt idx="989">
                  <c:v>42112.837048611109</c:v>
                </c:pt>
                <c:pt idx="990">
                  <c:v>42112.837106481478</c:v>
                </c:pt>
                <c:pt idx="991">
                  <c:v>42112.837152777778</c:v>
                </c:pt>
                <c:pt idx="992">
                  <c:v>42112.837210648147</c:v>
                </c:pt>
                <c:pt idx="993">
                  <c:v>42112.837268518517</c:v>
                </c:pt>
                <c:pt idx="994">
                  <c:v>42112.837314814817</c:v>
                </c:pt>
                <c:pt idx="995">
                  <c:v>42112.837372685186</c:v>
                </c:pt>
                <c:pt idx="996">
                  <c:v>42112.837430555555</c:v>
                </c:pt>
                <c:pt idx="997">
                  <c:v>42112.837476851855</c:v>
                </c:pt>
                <c:pt idx="998">
                  <c:v>42112.837534722225</c:v>
                </c:pt>
                <c:pt idx="999">
                  <c:v>42112.837592592594</c:v>
                </c:pt>
                <c:pt idx="1000">
                  <c:v>42112.837638888886</c:v>
                </c:pt>
                <c:pt idx="1001">
                  <c:v>42112.837696759256</c:v>
                </c:pt>
                <c:pt idx="1002">
                  <c:v>42112.837754629632</c:v>
                </c:pt>
                <c:pt idx="1003">
                  <c:v>42112.837800925925</c:v>
                </c:pt>
                <c:pt idx="1004">
                  <c:v>42112.837858796294</c:v>
                </c:pt>
                <c:pt idx="1005">
                  <c:v>42112.837916666664</c:v>
                </c:pt>
                <c:pt idx="1006">
                  <c:v>42112.837962962964</c:v>
                </c:pt>
                <c:pt idx="1007">
                  <c:v>42112.838020833333</c:v>
                </c:pt>
                <c:pt idx="1008">
                  <c:v>42112.838078703702</c:v>
                </c:pt>
                <c:pt idx="1009">
                  <c:v>42112.838125000002</c:v>
                </c:pt>
                <c:pt idx="1010">
                  <c:v>42112.838182870371</c:v>
                </c:pt>
                <c:pt idx="1011">
                  <c:v>42112.838240740741</c:v>
                </c:pt>
                <c:pt idx="1012">
                  <c:v>42112.838287037041</c:v>
                </c:pt>
                <c:pt idx="1013">
                  <c:v>42112.83834490741</c:v>
                </c:pt>
                <c:pt idx="1014">
                  <c:v>42112.838402777779</c:v>
                </c:pt>
                <c:pt idx="1015">
                  <c:v>42112.838449074072</c:v>
                </c:pt>
                <c:pt idx="1016">
                  <c:v>42112.838506944441</c:v>
                </c:pt>
                <c:pt idx="1017">
                  <c:v>42112.838564814818</c:v>
                </c:pt>
                <c:pt idx="1018">
                  <c:v>42112.83861111111</c:v>
                </c:pt>
                <c:pt idx="1019">
                  <c:v>42112.83866898148</c:v>
                </c:pt>
                <c:pt idx="1020">
                  <c:v>42112.838726851849</c:v>
                </c:pt>
                <c:pt idx="1021">
                  <c:v>42112.838773148149</c:v>
                </c:pt>
                <c:pt idx="1022">
                  <c:v>42112.838831018518</c:v>
                </c:pt>
                <c:pt idx="1023">
                  <c:v>42112.838888888888</c:v>
                </c:pt>
                <c:pt idx="1024">
                  <c:v>42112.838935185187</c:v>
                </c:pt>
                <c:pt idx="1025">
                  <c:v>42112.838993055557</c:v>
                </c:pt>
                <c:pt idx="1026">
                  <c:v>42112.839050925926</c:v>
                </c:pt>
                <c:pt idx="1027">
                  <c:v>42112.839097222219</c:v>
                </c:pt>
                <c:pt idx="1028">
                  <c:v>42112.839155092595</c:v>
                </c:pt>
                <c:pt idx="1029">
                  <c:v>42112.839212962965</c:v>
                </c:pt>
                <c:pt idx="1030">
                  <c:v>42112.839259259257</c:v>
                </c:pt>
                <c:pt idx="1031">
                  <c:v>42112.839317129627</c:v>
                </c:pt>
                <c:pt idx="1032">
                  <c:v>42112.839375000003</c:v>
                </c:pt>
                <c:pt idx="1033">
                  <c:v>42112.839421296296</c:v>
                </c:pt>
                <c:pt idx="1034">
                  <c:v>42112.839479166665</c:v>
                </c:pt>
                <c:pt idx="1035">
                  <c:v>42112.839537037034</c:v>
                </c:pt>
                <c:pt idx="1036">
                  <c:v>42112.839583333334</c:v>
                </c:pt>
                <c:pt idx="1037">
                  <c:v>42112.839641203704</c:v>
                </c:pt>
                <c:pt idx="1038">
                  <c:v>42112.839699074073</c:v>
                </c:pt>
                <c:pt idx="1039">
                  <c:v>42112.839745370373</c:v>
                </c:pt>
                <c:pt idx="1040">
                  <c:v>42112.839803240742</c:v>
                </c:pt>
                <c:pt idx="1041">
                  <c:v>42112.839861111112</c:v>
                </c:pt>
                <c:pt idx="1042">
                  <c:v>42112.839907407404</c:v>
                </c:pt>
                <c:pt idx="1043">
                  <c:v>42112.839965277781</c:v>
                </c:pt>
                <c:pt idx="1044">
                  <c:v>42112.84002314815</c:v>
                </c:pt>
                <c:pt idx="1045">
                  <c:v>42112.840069444443</c:v>
                </c:pt>
                <c:pt idx="1046">
                  <c:v>42112.840127314812</c:v>
                </c:pt>
                <c:pt idx="1047">
                  <c:v>42112.840185185189</c:v>
                </c:pt>
                <c:pt idx="1048">
                  <c:v>42112.840231481481</c:v>
                </c:pt>
                <c:pt idx="1049">
                  <c:v>42112.840289351851</c:v>
                </c:pt>
                <c:pt idx="1050">
                  <c:v>42112.84034722222</c:v>
                </c:pt>
                <c:pt idx="1051">
                  <c:v>42112.84039351852</c:v>
                </c:pt>
                <c:pt idx="1052">
                  <c:v>42112.840451388889</c:v>
                </c:pt>
                <c:pt idx="1053">
                  <c:v>42112.840509259258</c:v>
                </c:pt>
                <c:pt idx="1054">
                  <c:v>42112.840555555558</c:v>
                </c:pt>
                <c:pt idx="1055">
                  <c:v>42112.840613425928</c:v>
                </c:pt>
                <c:pt idx="1056">
                  <c:v>42112.840671296297</c:v>
                </c:pt>
                <c:pt idx="1057">
                  <c:v>42112.840717592589</c:v>
                </c:pt>
                <c:pt idx="1058">
                  <c:v>42112.840775462966</c:v>
                </c:pt>
                <c:pt idx="1059">
                  <c:v>42112.840833333335</c:v>
                </c:pt>
                <c:pt idx="1060">
                  <c:v>42112.840879629628</c:v>
                </c:pt>
                <c:pt idx="1061">
                  <c:v>42112.840937499997</c:v>
                </c:pt>
                <c:pt idx="1062">
                  <c:v>42112.840995370374</c:v>
                </c:pt>
                <c:pt idx="1063">
                  <c:v>42112.841041666667</c:v>
                </c:pt>
                <c:pt idx="1064">
                  <c:v>42112.841099537036</c:v>
                </c:pt>
                <c:pt idx="1065">
                  <c:v>42112.841145833336</c:v>
                </c:pt>
                <c:pt idx="1066">
                  <c:v>42112.841203703705</c:v>
                </c:pt>
                <c:pt idx="1067">
                  <c:v>42112.841261574074</c:v>
                </c:pt>
                <c:pt idx="1068">
                  <c:v>42112.841307870367</c:v>
                </c:pt>
                <c:pt idx="1069">
                  <c:v>42112.841365740744</c:v>
                </c:pt>
                <c:pt idx="1070">
                  <c:v>42112.841423611113</c:v>
                </c:pt>
                <c:pt idx="1071">
                  <c:v>42112.841469907406</c:v>
                </c:pt>
                <c:pt idx="1072">
                  <c:v>42112.841527777775</c:v>
                </c:pt>
                <c:pt idx="1073">
                  <c:v>42112.841585648152</c:v>
                </c:pt>
                <c:pt idx="1074">
                  <c:v>42112.841631944444</c:v>
                </c:pt>
                <c:pt idx="1075">
                  <c:v>42112.841689814813</c:v>
                </c:pt>
                <c:pt idx="1076">
                  <c:v>42112.841747685183</c:v>
                </c:pt>
                <c:pt idx="1077">
                  <c:v>42112.841793981483</c:v>
                </c:pt>
                <c:pt idx="1078">
                  <c:v>42112.841851851852</c:v>
                </c:pt>
                <c:pt idx="1079">
                  <c:v>42112.841909722221</c:v>
                </c:pt>
                <c:pt idx="1080">
                  <c:v>42112.841956018521</c:v>
                </c:pt>
                <c:pt idx="1081">
                  <c:v>42112.842013888891</c:v>
                </c:pt>
                <c:pt idx="1082">
                  <c:v>42112.84207175926</c:v>
                </c:pt>
                <c:pt idx="1083">
                  <c:v>42112.842118055552</c:v>
                </c:pt>
                <c:pt idx="1084">
                  <c:v>42112.842175925929</c:v>
                </c:pt>
                <c:pt idx="1085">
                  <c:v>42112.842233796298</c:v>
                </c:pt>
                <c:pt idx="1086">
                  <c:v>42112.842280092591</c:v>
                </c:pt>
                <c:pt idx="1087">
                  <c:v>42112.84233796296</c:v>
                </c:pt>
                <c:pt idx="1088">
                  <c:v>42112.842395833337</c:v>
                </c:pt>
                <c:pt idx="1089">
                  <c:v>42112.842442129629</c:v>
                </c:pt>
                <c:pt idx="1090">
                  <c:v>42112.842499999999</c:v>
                </c:pt>
                <c:pt idx="1091">
                  <c:v>42112.842557870368</c:v>
                </c:pt>
                <c:pt idx="1092">
                  <c:v>42112.842604166668</c:v>
                </c:pt>
                <c:pt idx="1093">
                  <c:v>42112.842662037037</c:v>
                </c:pt>
                <c:pt idx="1094">
                  <c:v>42112.842719907407</c:v>
                </c:pt>
                <c:pt idx="1095">
                  <c:v>42112.842766203707</c:v>
                </c:pt>
                <c:pt idx="1096">
                  <c:v>42112.842824074076</c:v>
                </c:pt>
                <c:pt idx="1097">
                  <c:v>42112.842881944445</c:v>
                </c:pt>
                <c:pt idx="1098">
                  <c:v>42112.842939814815</c:v>
                </c:pt>
                <c:pt idx="1099">
                  <c:v>42112.842986111114</c:v>
                </c:pt>
                <c:pt idx="1100">
                  <c:v>42112.843043981484</c:v>
                </c:pt>
                <c:pt idx="1101">
                  <c:v>42112.843090277776</c:v>
                </c:pt>
                <c:pt idx="1102">
                  <c:v>42112.843148148146</c:v>
                </c:pt>
                <c:pt idx="1103">
                  <c:v>42112.843206018515</c:v>
                </c:pt>
                <c:pt idx="1104">
                  <c:v>42112.843252314815</c:v>
                </c:pt>
                <c:pt idx="1105">
                  <c:v>42112.843310185184</c:v>
                </c:pt>
                <c:pt idx="1106">
                  <c:v>42112.843368055554</c:v>
                </c:pt>
                <c:pt idx="1107">
                  <c:v>42112.843414351853</c:v>
                </c:pt>
                <c:pt idx="1108">
                  <c:v>42112.843472222223</c:v>
                </c:pt>
                <c:pt idx="1109">
                  <c:v>42112.843530092592</c:v>
                </c:pt>
                <c:pt idx="1110">
                  <c:v>42112.843576388892</c:v>
                </c:pt>
                <c:pt idx="1111">
                  <c:v>42112.843634259261</c:v>
                </c:pt>
                <c:pt idx="1112">
                  <c:v>42112.843692129631</c:v>
                </c:pt>
                <c:pt idx="1113">
                  <c:v>42112.843738425923</c:v>
                </c:pt>
                <c:pt idx="1114">
                  <c:v>42112.8437962963</c:v>
                </c:pt>
                <c:pt idx="1115">
                  <c:v>42112.843854166669</c:v>
                </c:pt>
                <c:pt idx="1116">
                  <c:v>42112.843900462962</c:v>
                </c:pt>
                <c:pt idx="1117">
                  <c:v>42112.843958333331</c:v>
                </c:pt>
                <c:pt idx="1118">
                  <c:v>42112.8440162037</c:v>
                </c:pt>
                <c:pt idx="1119">
                  <c:v>42112.8440625</c:v>
                </c:pt>
                <c:pt idx="1120">
                  <c:v>42112.84412037037</c:v>
                </c:pt>
                <c:pt idx="1121">
                  <c:v>42112.844178240739</c:v>
                </c:pt>
                <c:pt idx="1122">
                  <c:v>42112.844224537039</c:v>
                </c:pt>
                <c:pt idx="1123">
                  <c:v>42112.844282407408</c:v>
                </c:pt>
                <c:pt idx="1124">
                  <c:v>42112.844340277778</c:v>
                </c:pt>
                <c:pt idx="1125">
                  <c:v>42112.844386574077</c:v>
                </c:pt>
                <c:pt idx="1126">
                  <c:v>42112.844444444447</c:v>
                </c:pt>
                <c:pt idx="1127">
                  <c:v>42112.844502314816</c:v>
                </c:pt>
                <c:pt idx="1128">
                  <c:v>42112.844548611109</c:v>
                </c:pt>
                <c:pt idx="1129">
                  <c:v>42112.844606481478</c:v>
                </c:pt>
                <c:pt idx="1130">
                  <c:v>42112.844664351855</c:v>
                </c:pt>
                <c:pt idx="1131">
                  <c:v>42112.844710648147</c:v>
                </c:pt>
                <c:pt idx="1132">
                  <c:v>42112.844768518517</c:v>
                </c:pt>
                <c:pt idx="1133">
                  <c:v>42112.844826388886</c:v>
                </c:pt>
                <c:pt idx="1134">
                  <c:v>42112.844872685186</c:v>
                </c:pt>
                <c:pt idx="1135">
                  <c:v>42112.844930555555</c:v>
                </c:pt>
                <c:pt idx="1136">
                  <c:v>42112.844988425924</c:v>
                </c:pt>
                <c:pt idx="1137">
                  <c:v>42112.845034722224</c:v>
                </c:pt>
                <c:pt idx="1138">
                  <c:v>42112.845092592594</c:v>
                </c:pt>
                <c:pt idx="1139">
                  <c:v>42112.845150462963</c:v>
                </c:pt>
                <c:pt idx="1140">
                  <c:v>42112.845196759263</c:v>
                </c:pt>
                <c:pt idx="1141">
                  <c:v>42112.845254629632</c:v>
                </c:pt>
                <c:pt idx="1142">
                  <c:v>42112.845312500001</c:v>
                </c:pt>
                <c:pt idx="1143">
                  <c:v>42112.845358796294</c:v>
                </c:pt>
                <c:pt idx="1144">
                  <c:v>42112.845416666663</c:v>
                </c:pt>
                <c:pt idx="1145">
                  <c:v>42112.84547453704</c:v>
                </c:pt>
                <c:pt idx="1146">
                  <c:v>42112.845520833333</c:v>
                </c:pt>
                <c:pt idx="1147">
                  <c:v>42112.845578703702</c:v>
                </c:pt>
                <c:pt idx="1148">
                  <c:v>42112.845625000002</c:v>
                </c:pt>
                <c:pt idx="1149">
                  <c:v>42112.845682870371</c:v>
                </c:pt>
                <c:pt idx="1150">
                  <c:v>42112.84574074074</c:v>
                </c:pt>
                <c:pt idx="1151">
                  <c:v>42112.84578703704</c:v>
                </c:pt>
                <c:pt idx="1152">
                  <c:v>42112.84584490741</c:v>
                </c:pt>
                <c:pt idx="1153">
                  <c:v>42112.845902777779</c:v>
                </c:pt>
                <c:pt idx="1154">
                  <c:v>42112.845949074072</c:v>
                </c:pt>
                <c:pt idx="1155">
                  <c:v>42112.846006944441</c:v>
                </c:pt>
                <c:pt idx="1156">
                  <c:v>42112.846064814818</c:v>
                </c:pt>
                <c:pt idx="1157">
                  <c:v>42112.84611111111</c:v>
                </c:pt>
                <c:pt idx="1158">
                  <c:v>42112.846168981479</c:v>
                </c:pt>
                <c:pt idx="1159">
                  <c:v>42112.846226851849</c:v>
                </c:pt>
                <c:pt idx="1160">
                  <c:v>42112.846273148149</c:v>
                </c:pt>
                <c:pt idx="1161">
                  <c:v>42112.846331018518</c:v>
                </c:pt>
                <c:pt idx="1162">
                  <c:v>42112.846388888887</c:v>
                </c:pt>
                <c:pt idx="1163">
                  <c:v>42112.846435185187</c:v>
                </c:pt>
                <c:pt idx="1164">
                  <c:v>42112.846493055556</c:v>
                </c:pt>
                <c:pt idx="1165">
                  <c:v>42112.846550925926</c:v>
                </c:pt>
                <c:pt idx="1166">
                  <c:v>42112.846597222226</c:v>
                </c:pt>
                <c:pt idx="1167">
                  <c:v>42112.846655092595</c:v>
                </c:pt>
                <c:pt idx="1168">
                  <c:v>42112.846712962964</c:v>
                </c:pt>
                <c:pt idx="1169">
                  <c:v>42112.846759259257</c:v>
                </c:pt>
                <c:pt idx="1170">
                  <c:v>42112.846817129626</c:v>
                </c:pt>
                <c:pt idx="1171">
                  <c:v>42112.846875000003</c:v>
                </c:pt>
                <c:pt idx="1172">
                  <c:v>42112.846921296295</c:v>
                </c:pt>
                <c:pt idx="1173">
                  <c:v>42112.846979166665</c:v>
                </c:pt>
                <c:pt idx="1174">
                  <c:v>42112.847037037034</c:v>
                </c:pt>
                <c:pt idx="1175">
                  <c:v>42112.847083333334</c:v>
                </c:pt>
                <c:pt idx="1176">
                  <c:v>42112.847141203703</c:v>
                </c:pt>
                <c:pt idx="1177">
                  <c:v>42112.847199074073</c:v>
                </c:pt>
                <c:pt idx="1178">
                  <c:v>42112.847245370373</c:v>
                </c:pt>
                <c:pt idx="1179">
                  <c:v>42112.847303240742</c:v>
                </c:pt>
                <c:pt idx="1180">
                  <c:v>42112.847361111111</c:v>
                </c:pt>
                <c:pt idx="1181">
                  <c:v>42112.847407407404</c:v>
                </c:pt>
                <c:pt idx="1182">
                  <c:v>42112.84746527778</c:v>
                </c:pt>
                <c:pt idx="1183">
                  <c:v>42112.84752314815</c:v>
                </c:pt>
                <c:pt idx="1184">
                  <c:v>42112.847569444442</c:v>
                </c:pt>
                <c:pt idx="1185">
                  <c:v>42112.847627314812</c:v>
                </c:pt>
                <c:pt idx="1186">
                  <c:v>42112.847685185188</c:v>
                </c:pt>
                <c:pt idx="1187">
                  <c:v>42112.847731481481</c:v>
                </c:pt>
                <c:pt idx="1188">
                  <c:v>42112.84778935185</c:v>
                </c:pt>
                <c:pt idx="1189">
                  <c:v>42112.84783564815</c:v>
                </c:pt>
                <c:pt idx="1190">
                  <c:v>42112.847893518519</c:v>
                </c:pt>
                <c:pt idx="1191">
                  <c:v>42112.847951388889</c:v>
                </c:pt>
                <c:pt idx="1192">
                  <c:v>42112.847997685189</c:v>
                </c:pt>
                <c:pt idx="1193">
                  <c:v>42112.848055555558</c:v>
                </c:pt>
                <c:pt idx="1194">
                  <c:v>42112.848113425927</c:v>
                </c:pt>
                <c:pt idx="1195">
                  <c:v>42112.84815972222</c:v>
                </c:pt>
                <c:pt idx="1196">
                  <c:v>42112.848217592589</c:v>
                </c:pt>
                <c:pt idx="1197">
                  <c:v>42112.848275462966</c:v>
                </c:pt>
                <c:pt idx="1198">
                  <c:v>42112.848321759258</c:v>
                </c:pt>
                <c:pt idx="1199">
                  <c:v>42112.848379629628</c:v>
                </c:pt>
                <c:pt idx="1200">
                  <c:v>42112.848437499997</c:v>
                </c:pt>
                <c:pt idx="1201">
                  <c:v>42112.848495370374</c:v>
                </c:pt>
                <c:pt idx="1202">
                  <c:v>42112.848541666666</c:v>
                </c:pt>
                <c:pt idx="1203">
                  <c:v>42112.848599537036</c:v>
                </c:pt>
                <c:pt idx="1204">
                  <c:v>42112.848657407405</c:v>
                </c:pt>
                <c:pt idx="1205">
                  <c:v>42112.848703703705</c:v>
                </c:pt>
                <c:pt idx="1206">
                  <c:v>42112.848761574074</c:v>
                </c:pt>
                <c:pt idx="1207">
                  <c:v>42112.848819444444</c:v>
                </c:pt>
                <c:pt idx="1208">
                  <c:v>42112.848865740743</c:v>
                </c:pt>
                <c:pt idx="1209">
                  <c:v>42112.848923611113</c:v>
                </c:pt>
                <c:pt idx="1210">
                  <c:v>42112.848981481482</c:v>
                </c:pt>
                <c:pt idx="1211">
                  <c:v>42112.849027777775</c:v>
                </c:pt>
                <c:pt idx="1212">
                  <c:v>42112.849085648151</c:v>
                </c:pt>
                <c:pt idx="1213">
                  <c:v>42112.849143518521</c:v>
                </c:pt>
                <c:pt idx="1214">
                  <c:v>42112.849189814813</c:v>
                </c:pt>
                <c:pt idx="1215">
                  <c:v>42112.849247685182</c:v>
                </c:pt>
                <c:pt idx="1216">
                  <c:v>42112.849305555559</c:v>
                </c:pt>
                <c:pt idx="1217">
                  <c:v>42112.849351851852</c:v>
                </c:pt>
                <c:pt idx="1218">
                  <c:v>42112.849409722221</c:v>
                </c:pt>
                <c:pt idx="1219">
                  <c:v>42112.84946759259</c:v>
                </c:pt>
                <c:pt idx="1220">
                  <c:v>42112.84951388889</c:v>
                </c:pt>
                <c:pt idx="1221">
                  <c:v>42112.84957175926</c:v>
                </c:pt>
                <c:pt idx="1222">
                  <c:v>42112.849629629629</c:v>
                </c:pt>
                <c:pt idx="1223">
                  <c:v>42112.849675925929</c:v>
                </c:pt>
                <c:pt idx="1224">
                  <c:v>42112.849733796298</c:v>
                </c:pt>
                <c:pt idx="1225">
                  <c:v>42112.849780092591</c:v>
                </c:pt>
                <c:pt idx="1226">
                  <c:v>42112.84983796296</c:v>
                </c:pt>
                <c:pt idx="1227">
                  <c:v>42112.849895833337</c:v>
                </c:pt>
                <c:pt idx="1228">
                  <c:v>42112.849942129629</c:v>
                </c:pt>
                <c:pt idx="1229">
                  <c:v>42112.85</c:v>
                </c:pt>
                <c:pt idx="1230">
                  <c:v>42112.850057870368</c:v>
                </c:pt>
                <c:pt idx="1231">
                  <c:v>42112.850104166668</c:v>
                </c:pt>
                <c:pt idx="1232">
                  <c:v>42112.850162037037</c:v>
                </c:pt>
                <c:pt idx="1233">
                  <c:v>42112.850219907406</c:v>
                </c:pt>
                <c:pt idx="1234">
                  <c:v>42112.850266203706</c:v>
                </c:pt>
                <c:pt idx="1235">
                  <c:v>42112.850324074076</c:v>
                </c:pt>
                <c:pt idx="1236">
                  <c:v>42112.850381944445</c:v>
                </c:pt>
                <c:pt idx="1237">
                  <c:v>42112.850428240738</c:v>
                </c:pt>
                <c:pt idx="1238">
                  <c:v>42112.850486111114</c:v>
                </c:pt>
                <c:pt idx="1239">
                  <c:v>42112.850543981483</c:v>
                </c:pt>
                <c:pt idx="1240">
                  <c:v>42112.850590277776</c:v>
                </c:pt>
                <c:pt idx="1241">
                  <c:v>42112.850648148145</c:v>
                </c:pt>
                <c:pt idx="1242">
                  <c:v>42112.850706018522</c:v>
                </c:pt>
                <c:pt idx="1243">
                  <c:v>42112.850752314815</c:v>
                </c:pt>
                <c:pt idx="1244">
                  <c:v>42112.850810185184</c:v>
                </c:pt>
                <c:pt idx="1245">
                  <c:v>42112.850868055553</c:v>
                </c:pt>
                <c:pt idx="1246">
                  <c:v>42112.850914351853</c:v>
                </c:pt>
                <c:pt idx="1247">
                  <c:v>42112.850972222222</c:v>
                </c:pt>
                <c:pt idx="1248">
                  <c:v>42112.851030092592</c:v>
                </c:pt>
                <c:pt idx="1249">
                  <c:v>42112.851076388892</c:v>
                </c:pt>
                <c:pt idx="1250">
                  <c:v>42112.851134259261</c:v>
                </c:pt>
                <c:pt idx="1251">
                  <c:v>42112.85119212963</c:v>
                </c:pt>
                <c:pt idx="1252">
                  <c:v>42112.851238425923</c:v>
                </c:pt>
                <c:pt idx="1253">
                  <c:v>42112.8512962963</c:v>
                </c:pt>
                <c:pt idx="1254">
                  <c:v>42112.851354166669</c:v>
                </c:pt>
                <c:pt idx="1255">
                  <c:v>42112.851400462961</c:v>
                </c:pt>
                <c:pt idx="1256">
                  <c:v>42112.851458333331</c:v>
                </c:pt>
                <c:pt idx="1257">
                  <c:v>42112.8515162037</c:v>
                </c:pt>
                <c:pt idx="1258">
                  <c:v>42112.8515625</c:v>
                </c:pt>
                <c:pt idx="1259">
                  <c:v>42112.851620370369</c:v>
                </c:pt>
                <c:pt idx="1260">
                  <c:v>42112.851678240739</c:v>
                </c:pt>
                <c:pt idx="1261">
                  <c:v>42112.851724537039</c:v>
                </c:pt>
                <c:pt idx="1262">
                  <c:v>42112.851782407408</c:v>
                </c:pt>
                <c:pt idx="1263">
                  <c:v>42112.851840277777</c:v>
                </c:pt>
                <c:pt idx="1264">
                  <c:v>42112.851886574077</c:v>
                </c:pt>
                <c:pt idx="1265">
                  <c:v>42112.851944444446</c:v>
                </c:pt>
                <c:pt idx="1266">
                  <c:v>42112.852002314816</c:v>
                </c:pt>
                <c:pt idx="1267">
                  <c:v>42112.852048611108</c:v>
                </c:pt>
                <c:pt idx="1268">
                  <c:v>42112.852106481485</c:v>
                </c:pt>
                <c:pt idx="1269">
                  <c:v>42112.852164351854</c:v>
                </c:pt>
                <c:pt idx="1270">
                  <c:v>42112.852210648147</c:v>
                </c:pt>
                <c:pt idx="1271">
                  <c:v>42112.852268518516</c:v>
                </c:pt>
                <c:pt idx="1272">
                  <c:v>42112.852326388886</c:v>
                </c:pt>
                <c:pt idx="1273">
                  <c:v>42112.852372685185</c:v>
                </c:pt>
                <c:pt idx="1274">
                  <c:v>42112.852430555555</c:v>
                </c:pt>
                <c:pt idx="1275">
                  <c:v>42112.852488425924</c:v>
                </c:pt>
                <c:pt idx="1276">
                  <c:v>42112.852534722224</c:v>
                </c:pt>
                <c:pt idx="1277">
                  <c:v>42112.852592592593</c:v>
                </c:pt>
                <c:pt idx="1278">
                  <c:v>42112.852650462963</c:v>
                </c:pt>
                <c:pt idx="1279">
                  <c:v>42112.852696759262</c:v>
                </c:pt>
                <c:pt idx="1280">
                  <c:v>42112.852754629632</c:v>
                </c:pt>
                <c:pt idx="1281">
                  <c:v>42112.852812500001</c:v>
                </c:pt>
                <c:pt idx="1282">
                  <c:v>42112.852858796294</c:v>
                </c:pt>
                <c:pt idx="1283">
                  <c:v>42112.852916666663</c:v>
                </c:pt>
                <c:pt idx="1284">
                  <c:v>42112.85297453704</c:v>
                </c:pt>
                <c:pt idx="1285">
                  <c:v>42112.853020833332</c:v>
                </c:pt>
                <c:pt idx="1286">
                  <c:v>42112.853078703702</c:v>
                </c:pt>
                <c:pt idx="1287">
                  <c:v>42112.853136574071</c:v>
                </c:pt>
                <c:pt idx="1288">
                  <c:v>42112.853182870371</c:v>
                </c:pt>
                <c:pt idx="1289">
                  <c:v>42112.85324074074</c:v>
                </c:pt>
                <c:pt idx="1290">
                  <c:v>42112.853298611109</c:v>
                </c:pt>
                <c:pt idx="1291">
                  <c:v>42112.853344907409</c:v>
                </c:pt>
                <c:pt idx="1292">
                  <c:v>42112.853402777779</c:v>
                </c:pt>
                <c:pt idx="1293">
                  <c:v>42112.853460648148</c:v>
                </c:pt>
                <c:pt idx="1294">
                  <c:v>42112.853506944448</c:v>
                </c:pt>
                <c:pt idx="1295">
                  <c:v>42112.853564814817</c:v>
                </c:pt>
                <c:pt idx="1296">
                  <c:v>42112.853622685187</c:v>
                </c:pt>
                <c:pt idx="1297">
                  <c:v>42112.853668981479</c:v>
                </c:pt>
                <c:pt idx="1298">
                  <c:v>42112.853726851848</c:v>
                </c:pt>
                <c:pt idx="1299">
                  <c:v>42112.853784722225</c:v>
                </c:pt>
                <c:pt idx="1300">
                  <c:v>42112.853831018518</c:v>
                </c:pt>
                <c:pt idx="1301">
                  <c:v>42112.853888888887</c:v>
                </c:pt>
                <c:pt idx="1302">
                  <c:v>42112.853935185187</c:v>
                </c:pt>
                <c:pt idx="1303">
                  <c:v>42112.853993055556</c:v>
                </c:pt>
                <c:pt idx="1304">
                  <c:v>42112.854050925926</c:v>
                </c:pt>
                <c:pt idx="1305">
                  <c:v>42112.854097222225</c:v>
                </c:pt>
                <c:pt idx="1306">
                  <c:v>42112.854155092595</c:v>
                </c:pt>
                <c:pt idx="1307">
                  <c:v>42112.854212962964</c:v>
                </c:pt>
                <c:pt idx="1308">
                  <c:v>42112.854259259257</c:v>
                </c:pt>
                <c:pt idx="1309">
                  <c:v>42112.854317129626</c:v>
                </c:pt>
                <c:pt idx="1310">
                  <c:v>42112.854375000003</c:v>
                </c:pt>
                <c:pt idx="1311">
                  <c:v>42112.854421296295</c:v>
                </c:pt>
                <c:pt idx="1312">
                  <c:v>42112.854479166665</c:v>
                </c:pt>
                <c:pt idx="1313">
                  <c:v>42112.854537037034</c:v>
                </c:pt>
                <c:pt idx="1314">
                  <c:v>42112.854583333334</c:v>
                </c:pt>
                <c:pt idx="1315">
                  <c:v>42112.854641203703</c:v>
                </c:pt>
                <c:pt idx="1316">
                  <c:v>42112.854699074072</c:v>
                </c:pt>
                <c:pt idx="1317">
                  <c:v>42112.854745370372</c:v>
                </c:pt>
                <c:pt idx="1318">
                  <c:v>42112.854803240742</c:v>
                </c:pt>
                <c:pt idx="1319">
                  <c:v>42112.854861111111</c:v>
                </c:pt>
                <c:pt idx="1320">
                  <c:v>42112.854907407411</c:v>
                </c:pt>
                <c:pt idx="1321">
                  <c:v>42112.85496527778</c:v>
                </c:pt>
                <c:pt idx="1322">
                  <c:v>42112.855023148149</c:v>
                </c:pt>
                <c:pt idx="1323">
                  <c:v>42112.855069444442</c:v>
                </c:pt>
                <c:pt idx="1324">
                  <c:v>42112.855127314811</c:v>
                </c:pt>
                <c:pt idx="1325">
                  <c:v>42112.855185185188</c:v>
                </c:pt>
                <c:pt idx="1326">
                  <c:v>42112.855231481481</c:v>
                </c:pt>
                <c:pt idx="1327">
                  <c:v>42112.85528935185</c:v>
                </c:pt>
                <c:pt idx="1328">
                  <c:v>42112.855347222219</c:v>
                </c:pt>
                <c:pt idx="1329">
                  <c:v>42112.855393518519</c:v>
                </c:pt>
                <c:pt idx="1330">
                  <c:v>42112.855451388888</c:v>
                </c:pt>
                <c:pt idx="1331">
                  <c:v>42112.855509259258</c:v>
                </c:pt>
                <c:pt idx="1332">
                  <c:v>42112.855555555558</c:v>
                </c:pt>
                <c:pt idx="1333">
                  <c:v>42112.855613425927</c:v>
                </c:pt>
                <c:pt idx="1334">
                  <c:v>42112.855671296296</c:v>
                </c:pt>
                <c:pt idx="1335">
                  <c:v>42112.855717592596</c:v>
                </c:pt>
                <c:pt idx="1336">
                  <c:v>42112.855775462966</c:v>
                </c:pt>
                <c:pt idx="1337">
                  <c:v>42112.855833333335</c:v>
                </c:pt>
                <c:pt idx="1338">
                  <c:v>42112.855879629627</c:v>
                </c:pt>
                <c:pt idx="1339">
                  <c:v>42112.855937499997</c:v>
                </c:pt>
                <c:pt idx="1340">
                  <c:v>42112.855995370373</c:v>
                </c:pt>
                <c:pt idx="1341">
                  <c:v>42112.856041666666</c:v>
                </c:pt>
                <c:pt idx="1342">
                  <c:v>42112.856099537035</c:v>
                </c:pt>
                <c:pt idx="1343">
                  <c:v>42112.856157407405</c:v>
                </c:pt>
                <c:pt idx="1344">
                  <c:v>42112.856203703705</c:v>
                </c:pt>
                <c:pt idx="1345">
                  <c:v>42112.856261574074</c:v>
                </c:pt>
                <c:pt idx="1346">
                  <c:v>42112.856319444443</c:v>
                </c:pt>
                <c:pt idx="1347">
                  <c:v>42112.856365740743</c:v>
                </c:pt>
                <c:pt idx="1348">
                  <c:v>42112.856423611112</c:v>
                </c:pt>
                <c:pt idx="1349">
                  <c:v>42112.856481481482</c:v>
                </c:pt>
                <c:pt idx="1350">
                  <c:v>42112.856527777774</c:v>
                </c:pt>
                <c:pt idx="1351">
                  <c:v>42112.856585648151</c:v>
                </c:pt>
                <c:pt idx="1352">
                  <c:v>42112.85664351852</c:v>
                </c:pt>
                <c:pt idx="1353">
                  <c:v>42112.856689814813</c:v>
                </c:pt>
                <c:pt idx="1354">
                  <c:v>42112.856747685182</c:v>
                </c:pt>
                <c:pt idx="1355">
                  <c:v>42112.856805555559</c:v>
                </c:pt>
                <c:pt idx="1356">
                  <c:v>42112.856851851851</c:v>
                </c:pt>
                <c:pt idx="1357">
                  <c:v>42112.856909722221</c:v>
                </c:pt>
                <c:pt idx="1358">
                  <c:v>42112.85696759259</c:v>
                </c:pt>
                <c:pt idx="1359">
                  <c:v>42112.85701388889</c:v>
                </c:pt>
                <c:pt idx="1360">
                  <c:v>42112.857071759259</c:v>
                </c:pt>
                <c:pt idx="1361">
                  <c:v>42112.857129629629</c:v>
                </c:pt>
                <c:pt idx="1362">
                  <c:v>42112.857175925928</c:v>
                </c:pt>
                <c:pt idx="1363">
                  <c:v>42112.857233796298</c:v>
                </c:pt>
                <c:pt idx="1364">
                  <c:v>42112.857291666667</c:v>
                </c:pt>
                <c:pt idx="1365">
                  <c:v>42112.85733796296</c:v>
                </c:pt>
                <c:pt idx="1366">
                  <c:v>42112.857395833336</c:v>
                </c:pt>
                <c:pt idx="1367">
                  <c:v>42112.857453703706</c:v>
                </c:pt>
                <c:pt idx="1368">
                  <c:v>42112.857499999998</c:v>
                </c:pt>
                <c:pt idx="1369">
                  <c:v>42112.857557870368</c:v>
                </c:pt>
                <c:pt idx="1370">
                  <c:v>42112.857615740744</c:v>
                </c:pt>
                <c:pt idx="1371">
                  <c:v>42112.857662037037</c:v>
                </c:pt>
                <c:pt idx="1372">
                  <c:v>42112.857719907406</c:v>
                </c:pt>
                <c:pt idx="1373">
                  <c:v>42112.857777777775</c:v>
                </c:pt>
                <c:pt idx="1374">
                  <c:v>42112.857824074075</c:v>
                </c:pt>
                <c:pt idx="1375">
                  <c:v>42112.857881944445</c:v>
                </c:pt>
                <c:pt idx="1376">
                  <c:v>42112.857939814814</c:v>
                </c:pt>
                <c:pt idx="1377">
                  <c:v>42112.857986111114</c:v>
                </c:pt>
                <c:pt idx="1378">
                  <c:v>42112.858043981483</c:v>
                </c:pt>
                <c:pt idx="1379">
                  <c:v>42112.858101851853</c:v>
                </c:pt>
                <c:pt idx="1380">
                  <c:v>42112.858148148145</c:v>
                </c:pt>
                <c:pt idx="1381">
                  <c:v>42112.858206018522</c:v>
                </c:pt>
                <c:pt idx="1382">
                  <c:v>42112.858252314814</c:v>
                </c:pt>
                <c:pt idx="1383">
                  <c:v>42112.858310185184</c:v>
                </c:pt>
                <c:pt idx="1384">
                  <c:v>42112.858368055553</c:v>
                </c:pt>
                <c:pt idx="1385">
                  <c:v>42112.858414351853</c:v>
                </c:pt>
                <c:pt idx="1386">
                  <c:v>42112.858472222222</c:v>
                </c:pt>
                <c:pt idx="1387">
                  <c:v>42112.858530092592</c:v>
                </c:pt>
                <c:pt idx="1388">
                  <c:v>42112.858576388891</c:v>
                </c:pt>
                <c:pt idx="1389">
                  <c:v>42112.858634259261</c:v>
                </c:pt>
                <c:pt idx="1390">
                  <c:v>42112.85869212963</c:v>
                </c:pt>
                <c:pt idx="1391">
                  <c:v>42112.858738425923</c:v>
                </c:pt>
                <c:pt idx="1392">
                  <c:v>42112.858796296299</c:v>
                </c:pt>
                <c:pt idx="1393">
                  <c:v>42112.858854166669</c:v>
                </c:pt>
                <c:pt idx="1394">
                  <c:v>42112.858900462961</c:v>
                </c:pt>
                <c:pt idx="1395">
                  <c:v>42112.858958333331</c:v>
                </c:pt>
                <c:pt idx="1396">
                  <c:v>42112.859016203707</c:v>
                </c:pt>
                <c:pt idx="1397">
                  <c:v>42112.8590625</c:v>
                </c:pt>
                <c:pt idx="1398">
                  <c:v>42112.859120370369</c:v>
                </c:pt>
                <c:pt idx="1399">
                  <c:v>42112.859178240738</c:v>
                </c:pt>
                <c:pt idx="1400">
                  <c:v>42112.859224537038</c:v>
                </c:pt>
                <c:pt idx="1401">
                  <c:v>42112.859282407408</c:v>
                </c:pt>
                <c:pt idx="1402">
                  <c:v>42112.859340277777</c:v>
                </c:pt>
                <c:pt idx="1403">
                  <c:v>42112.859386574077</c:v>
                </c:pt>
                <c:pt idx="1404">
                  <c:v>42112.859444444446</c:v>
                </c:pt>
                <c:pt idx="1405">
                  <c:v>42112.859502314815</c:v>
                </c:pt>
                <c:pt idx="1406">
                  <c:v>42112.859548611108</c:v>
                </c:pt>
                <c:pt idx="1407">
                  <c:v>42112.859606481485</c:v>
                </c:pt>
                <c:pt idx="1408">
                  <c:v>42112.859664351854</c:v>
                </c:pt>
                <c:pt idx="1409">
                  <c:v>42112.859710648147</c:v>
                </c:pt>
                <c:pt idx="1410">
                  <c:v>42112.859768518516</c:v>
                </c:pt>
                <c:pt idx="1411">
                  <c:v>42112.859826388885</c:v>
                </c:pt>
                <c:pt idx="1412">
                  <c:v>42112.859872685185</c:v>
                </c:pt>
                <c:pt idx="1413">
                  <c:v>42112.859930555554</c:v>
                </c:pt>
                <c:pt idx="1414">
                  <c:v>42112.859988425924</c:v>
                </c:pt>
                <c:pt idx="1415">
                  <c:v>42112.860034722224</c:v>
                </c:pt>
                <c:pt idx="1416">
                  <c:v>42112.860092592593</c:v>
                </c:pt>
                <c:pt idx="1417">
                  <c:v>42112.860150462962</c:v>
                </c:pt>
                <c:pt idx="1418">
                  <c:v>42112.860196759262</c:v>
                </c:pt>
                <c:pt idx="1419">
                  <c:v>42112.860254629632</c:v>
                </c:pt>
                <c:pt idx="1420">
                  <c:v>42112.860312500001</c:v>
                </c:pt>
                <c:pt idx="1421">
                  <c:v>42112.860358796293</c:v>
                </c:pt>
                <c:pt idx="1422">
                  <c:v>42112.86041666667</c:v>
                </c:pt>
                <c:pt idx="1423">
                  <c:v>42112.860474537039</c:v>
                </c:pt>
                <c:pt idx="1424">
                  <c:v>42112.860520833332</c:v>
                </c:pt>
                <c:pt idx="1425">
                  <c:v>42112.860578703701</c:v>
                </c:pt>
                <c:pt idx="1426">
                  <c:v>42112.860636574071</c:v>
                </c:pt>
                <c:pt idx="1427">
                  <c:v>42112.860682870371</c:v>
                </c:pt>
                <c:pt idx="1428">
                  <c:v>42112.86074074074</c:v>
                </c:pt>
                <c:pt idx="1429">
                  <c:v>42112.860798611109</c:v>
                </c:pt>
                <c:pt idx="1430">
                  <c:v>42112.860844907409</c:v>
                </c:pt>
                <c:pt idx="1431">
                  <c:v>42112.860902777778</c:v>
                </c:pt>
                <c:pt idx="1432">
                  <c:v>42112.860960648148</c:v>
                </c:pt>
                <c:pt idx="1433">
                  <c:v>42112.861006944448</c:v>
                </c:pt>
                <c:pt idx="1434">
                  <c:v>42112.861064814817</c:v>
                </c:pt>
                <c:pt idx="1435">
                  <c:v>42112.861122685186</c:v>
                </c:pt>
                <c:pt idx="1436">
                  <c:v>42112.861168981479</c:v>
                </c:pt>
                <c:pt idx="1437">
                  <c:v>42112.861226851855</c:v>
                </c:pt>
                <c:pt idx="1438">
                  <c:v>42112.861284722225</c:v>
                </c:pt>
                <c:pt idx="1439">
                  <c:v>42112.861331018517</c:v>
                </c:pt>
                <c:pt idx="1440">
                  <c:v>42112.861388888887</c:v>
                </c:pt>
                <c:pt idx="1441">
                  <c:v>42112.861446759256</c:v>
                </c:pt>
                <c:pt idx="1442">
                  <c:v>42112.861493055556</c:v>
                </c:pt>
                <c:pt idx="1443">
                  <c:v>42112.861550925925</c:v>
                </c:pt>
                <c:pt idx="1444">
                  <c:v>42112.861608796295</c:v>
                </c:pt>
                <c:pt idx="1445">
                  <c:v>42112.861655092594</c:v>
                </c:pt>
                <c:pt idx="1446">
                  <c:v>42112.861712962964</c:v>
                </c:pt>
                <c:pt idx="1447">
                  <c:v>42112.861770833333</c:v>
                </c:pt>
                <c:pt idx="1448">
                  <c:v>42112.861817129633</c:v>
                </c:pt>
                <c:pt idx="1449">
                  <c:v>42112.861875000002</c:v>
                </c:pt>
                <c:pt idx="1450">
                  <c:v>42112.861932870372</c:v>
                </c:pt>
                <c:pt idx="1451">
                  <c:v>42112.861979166664</c:v>
                </c:pt>
                <c:pt idx="1452">
                  <c:v>42112.862037037034</c:v>
                </c:pt>
                <c:pt idx="1453">
                  <c:v>42112.86209490741</c:v>
                </c:pt>
                <c:pt idx="1454">
                  <c:v>42112.862141203703</c:v>
                </c:pt>
                <c:pt idx="1455">
                  <c:v>42112.862199074072</c:v>
                </c:pt>
                <c:pt idx="1456">
                  <c:v>42112.862256944441</c:v>
                </c:pt>
                <c:pt idx="1457">
                  <c:v>42112.862303240741</c:v>
                </c:pt>
                <c:pt idx="1458">
                  <c:v>42112.862361111111</c:v>
                </c:pt>
                <c:pt idx="1459">
                  <c:v>42112.86241898148</c:v>
                </c:pt>
                <c:pt idx="1460">
                  <c:v>42112.86246527778</c:v>
                </c:pt>
                <c:pt idx="1461">
                  <c:v>42112.862523148149</c:v>
                </c:pt>
                <c:pt idx="1462">
                  <c:v>42112.862569444442</c:v>
                </c:pt>
                <c:pt idx="1463">
                  <c:v>42112.862627314818</c:v>
                </c:pt>
                <c:pt idx="1464">
                  <c:v>42112.862685185188</c:v>
                </c:pt>
                <c:pt idx="1465">
                  <c:v>42112.86273148148</c:v>
                </c:pt>
                <c:pt idx="1466">
                  <c:v>42112.86278935185</c:v>
                </c:pt>
                <c:pt idx="1467">
                  <c:v>42112.862847222219</c:v>
                </c:pt>
                <c:pt idx="1468">
                  <c:v>42112.862893518519</c:v>
                </c:pt>
                <c:pt idx="1469">
                  <c:v>42112.862951388888</c:v>
                </c:pt>
                <c:pt idx="1470">
                  <c:v>42112.863009259258</c:v>
                </c:pt>
                <c:pt idx="1471">
                  <c:v>42112.863055555557</c:v>
                </c:pt>
                <c:pt idx="1472">
                  <c:v>42112.863113425927</c:v>
                </c:pt>
                <c:pt idx="1473">
                  <c:v>42112.863171296296</c:v>
                </c:pt>
                <c:pt idx="1474">
                  <c:v>42112.863217592596</c:v>
                </c:pt>
                <c:pt idx="1475">
                  <c:v>42112.863275462965</c:v>
                </c:pt>
                <c:pt idx="1476">
                  <c:v>42112.863333333335</c:v>
                </c:pt>
                <c:pt idx="1477">
                  <c:v>42112.863379629627</c:v>
                </c:pt>
                <c:pt idx="1478">
                  <c:v>42112.863437499997</c:v>
                </c:pt>
                <c:pt idx="1479">
                  <c:v>42112.863495370373</c:v>
                </c:pt>
                <c:pt idx="1480">
                  <c:v>42112.863541666666</c:v>
                </c:pt>
                <c:pt idx="1481">
                  <c:v>42112.863599537035</c:v>
                </c:pt>
                <c:pt idx="1482">
                  <c:v>42112.863657407404</c:v>
                </c:pt>
                <c:pt idx="1483">
                  <c:v>42112.863703703704</c:v>
                </c:pt>
                <c:pt idx="1484">
                  <c:v>42112.863761574074</c:v>
                </c:pt>
                <c:pt idx="1485">
                  <c:v>42112.863819444443</c:v>
                </c:pt>
                <c:pt idx="1486">
                  <c:v>42112.863865740743</c:v>
                </c:pt>
                <c:pt idx="1487">
                  <c:v>42112.863923611112</c:v>
                </c:pt>
                <c:pt idx="1488">
                  <c:v>42112.863981481481</c:v>
                </c:pt>
                <c:pt idx="1489">
                  <c:v>42112.864027777781</c:v>
                </c:pt>
                <c:pt idx="1490">
                  <c:v>42112.864085648151</c:v>
                </c:pt>
                <c:pt idx="1491">
                  <c:v>42112.86414351852</c:v>
                </c:pt>
                <c:pt idx="1492">
                  <c:v>42112.864189814813</c:v>
                </c:pt>
                <c:pt idx="1493">
                  <c:v>42112.864247685182</c:v>
                </c:pt>
                <c:pt idx="1494">
                  <c:v>42112.864305555559</c:v>
                </c:pt>
                <c:pt idx="1495">
                  <c:v>42112.864351851851</c:v>
                </c:pt>
                <c:pt idx="1496">
                  <c:v>42112.86440972222</c:v>
                </c:pt>
                <c:pt idx="1497">
                  <c:v>42112.86446759259</c:v>
                </c:pt>
                <c:pt idx="1498">
                  <c:v>42112.86451388889</c:v>
                </c:pt>
                <c:pt idx="1499">
                  <c:v>42112.864571759259</c:v>
                </c:pt>
                <c:pt idx="1500">
                  <c:v>42112.864629629628</c:v>
                </c:pt>
                <c:pt idx="1501">
                  <c:v>42112.864675925928</c:v>
                </c:pt>
                <c:pt idx="1502">
                  <c:v>42112.864733796298</c:v>
                </c:pt>
                <c:pt idx="1503">
                  <c:v>42112.864791666667</c:v>
                </c:pt>
                <c:pt idx="1504">
                  <c:v>42112.864837962959</c:v>
                </c:pt>
                <c:pt idx="1505">
                  <c:v>42112.864895833336</c:v>
                </c:pt>
                <c:pt idx="1506">
                  <c:v>42112.864953703705</c:v>
                </c:pt>
                <c:pt idx="1507">
                  <c:v>42112.864999999998</c:v>
                </c:pt>
                <c:pt idx="1508">
                  <c:v>42112.865057870367</c:v>
                </c:pt>
                <c:pt idx="1509">
                  <c:v>42112.865115740744</c:v>
                </c:pt>
                <c:pt idx="1510">
                  <c:v>42112.865162037036</c:v>
                </c:pt>
                <c:pt idx="1511">
                  <c:v>42112.865219907406</c:v>
                </c:pt>
                <c:pt idx="1512">
                  <c:v>42112.865277777775</c:v>
                </c:pt>
                <c:pt idx="1513">
                  <c:v>42112.865324074075</c:v>
                </c:pt>
                <c:pt idx="1514">
                  <c:v>42112.865381944444</c:v>
                </c:pt>
                <c:pt idx="1515">
                  <c:v>42112.865439814814</c:v>
                </c:pt>
                <c:pt idx="1516">
                  <c:v>42112.865486111114</c:v>
                </c:pt>
                <c:pt idx="1517">
                  <c:v>42112.865543981483</c:v>
                </c:pt>
                <c:pt idx="1518">
                  <c:v>42112.865601851852</c:v>
                </c:pt>
                <c:pt idx="1519">
                  <c:v>42112.865648148145</c:v>
                </c:pt>
                <c:pt idx="1520">
                  <c:v>42112.865706018521</c:v>
                </c:pt>
                <c:pt idx="1521">
                  <c:v>42112.865763888891</c:v>
                </c:pt>
                <c:pt idx="1522">
                  <c:v>42112.865810185183</c:v>
                </c:pt>
                <c:pt idx="1523">
                  <c:v>42112.865868055553</c:v>
                </c:pt>
                <c:pt idx="1524">
                  <c:v>42112.865925925929</c:v>
                </c:pt>
                <c:pt idx="1525">
                  <c:v>42112.865972222222</c:v>
                </c:pt>
                <c:pt idx="1526">
                  <c:v>42112.866030092591</c:v>
                </c:pt>
                <c:pt idx="1527">
                  <c:v>42112.866087962961</c:v>
                </c:pt>
                <c:pt idx="1528">
                  <c:v>42112.86613425926</c:v>
                </c:pt>
                <c:pt idx="1529">
                  <c:v>42112.86619212963</c:v>
                </c:pt>
                <c:pt idx="1530">
                  <c:v>42112.866249999999</c:v>
                </c:pt>
                <c:pt idx="1531">
                  <c:v>42112.866296296299</c:v>
                </c:pt>
                <c:pt idx="1532">
                  <c:v>42112.866354166668</c:v>
                </c:pt>
                <c:pt idx="1533">
                  <c:v>42112.866412037038</c:v>
                </c:pt>
                <c:pt idx="1534">
                  <c:v>42112.86645833333</c:v>
                </c:pt>
                <c:pt idx="1535">
                  <c:v>42112.866516203707</c:v>
                </c:pt>
                <c:pt idx="1536">
                  <c:v>42112.866574074076</c:v>
                </c:pt>
                <c:pt idx="1537">
                  <c:v>42112.866620370369</c:v>
                </c:pt>
                <c:pt idx="1538">
                  <c:v>42112.866678240738</c:v>
                </c:pt>
                <c:pt idx="1539">
                  <c:v>42112.866736111115</c:v>
                </c:pt>
                <c:pt idx="1540">
                  <c:v>42112.866782407407</c:v>
                </c:pt>
                <c:pt idx="1541">
                  <c:v>42112.866840277777</c:v>
                </c:pt>
                <c:pt idx="1542">
                  <c:v>42112.866898148146</c:v>
                </c:pt>
                <c:pt idx="1543">
                  <c:v>42112.866944444446</c:v>
                </c:pt>
                <c:pt idx="1544">
                  <c:v>42112.867002314815</c:v>
                </c:pt>
                <c:pt idx="1545">
                  <c:v>42112.867048611108</c:v>
                </c:pt>
                <c:pt idx="1546">
                  <c:v>42112.867106481484</c:v>
                </c:pt>
                <c:pt idx="1547">
                  <c:v>42112.867164351854</c:v>
                </c:pt>
                <c:pt idx="1548">
                  <c:v>42112.867210648146</c:v>
                </c:pt>
                <c:pt idx="1549">
                  <c:v>42112.867268518516</c:v>
                </c:pt>
                <c:pt idx="1550">
                  <c:v>42112.867326388892</c:v>
                </c:pt>
                <c:pt idx="1551">
                  <c:v>42112.867372685185</c:v>
                </c:pt>
                <c:pt idx="1552">
                  <c:v>42112.867430555554</c:v>
                </c:pt>
                <c:pt idx="1553">
                  <c:v>42112.867488425924</c:v>
                </c:pt>
                <c:pt idx="1554">
                  <c:v>42112.867534722223</c:v>
                </c:pt>
                <c:pt idx="1555">
                  <c:v>42112.867592592593</c:v>
                </c:pt>
                <c:pt idx="1556">
                  <c:v>42112.867650462962</c:v>
                </c:pt>
                <c:pt idx="1557">
                  <c:v>42112.867696759262</c:v>
                </c:pt>
                <c:pt idx="1558">
                  <c:v>42112.867754629631</c:v>
                </c:pt>
                <c:pt idx="1559">
                  <c:v>42112.867812500001</c:v>
                </c:pt>
                <c:pt idx="1560">
                  <c:v>42112.867858796293</c:v>
                </c:pt>
                <c:pt idx="1561">
                  <c:v>42112.86791666667</c:v>
                </c:pt>
                <c:pt idx="1562">
                  <c:v>42112.867974537039</c:v>
                </c:pt>
                <c:pt idx="1563">
                  <c:v>42112.868020833332</c:v>
                </c:pt>
                <c:pt idx="1564">
                  <c:v>42112.868078703701</c:v>
                </c:pt>
                <c:pt idx="1565">
                  <c:v>42112.868136574078</c:v>
                </c:pt>
                <c:pt idx="1566">
                  <c:v>42112.868194444447</c:v>
                </c:pt>
                <c:pt idx="1567">
                  <c:v>42112.86824074074</c:v>
                </c:pt>
                <c:pt idx="1568">
                  <c:v>42112.868298611109</c:v>
                </c:pt>
                <c:pt idx="1569">
                  <c:v>42112.868356481478</c:v>
                </c:pt>
                <c:pt idx="1570">
                  <c:v>42112.868402777778</c:v>
                </c:pt>
                <c:pt idx="1571">
                  <c:v>42112.868460648147</c:v>
                </c:pt>
                <c:pt idx="1572">
                  <c:v>42112.868518518517</c:v>
                </c:pt>
                <c:pt idx="1573">
                  <c:v>42112.868564814817</c:v>
                </c:pt>
                <c:pt idx="1574">
                  <c:v>42112.868622685186</c:v>
                </c:pt>
                <c:pt idx="1575">
                  <c:v>42112.868668981479</c:v>
                </c:pt>
                <c:pt idx="1576">
                  <c:v>42112.868726851855</c:v>
                </c:pt>
                <c:pt idx="1577">
                  <c:v>42112.868784722225</c:v>
                </c:pt>
                <c:pt idx="1578">
                  <c:v>42112.868831018517</c:v>
                </c:pt>
                <c:pt idx="1579">
                  <c:v>42112.868888888886</c:v>
                </c:pt>
                <c:pt idx="1580">
                  <c:v>42112.868946759256</c:v>
                </c:pt>
                <c:pt idx="1581">
                  <c:v>42112.868993055556</c:v>
                </c:pt>
                <c:pt idx="1582">
                  <c:v>42112.869050925925</c:v>
                </c:pt>
                <c:pt idx="1583">
                  <c:v>42112.869108796294</c:v>
                </c:pt>
                <c:pt idx="1584">
                  <c:v>42112.869155092594</c:v>
                </c:pt>
                <c:pt idx="1585">
                  <c:v>42112.869212962964</c:v>
                </c:pt>
                <c:pt idx="1586">
                  <c:v>42112.869270833333</c:v>
                </c:pt>
                <c:pt idx="1587">
                  <c:v>42112.869317129633</c:v>
                </c:pt>
                <c:pt idx="1588">
                  <c:v>42112.869375000002</c:v>
                </c:pt>
                <c:pt idx="1589">
                  <c:v>42112.869432870371</c:v>
                </c:pt>
                <c:pt idx="1590">
                  <c:v>42112.869479166664</c:v>
                </c:pt>
                <c:pt idx="1591">
                  <c:v>42112.869537037041</c:v>
                </c:pt>
                <c:pt idx="1592">
                  <c:v>42112.86959490741</c:v>
                </c:pt>
                <c:pt idx="1593">
                  <c:v>42112.869641203702</c:v>
                </c:pt>
                <c:pt idx="1594">
                  <c:v>42112.869699074072</c:v>
                </c:pt>
                <c:pt idx="1595">
                  <c:v>42112.869756944441</c:v>
                </c:pt>
                <c:pt idx="1596">
                  <c:v>42112.869803240741</c:v>
                </c:pt>
                <c:pt idx="1597">
                  <c:v>42112.86986111111</c:v>
                </c:pt>
                <c:pt idx="1598">
                  <c:v>42112.86991898148</c:v>
                </c:pt>
                <c:pt idx="1599">
                  <c:v>42112.86996527778</c:v>
                </c:pt>
                <c:pt idx="1600">
                  <c:v>42112.870023148149</c:v>
                </c:pt>
                <c:pt idx="1601">
                  <c:v>42112.870081018518</c:v>
                </c:pt>
                <c:pt idx="1602">
                  <c:v>42112.870127314818</c:v>
                </c:pt>
                <c:pt idx="1603">
                  <c:v>42112.870185185187</c:v>
                </c:pt>
                <c:pt idx="1604">
                  <c:v>42112.870243055557</c:v>
                </c:pt>
                <c:pt idx="1605">
                  <c:v>42112.870289351849</c:v>
                </c:pt>
                <c:pt idx="1606">
                  <c:v>42112.870347222219</c:v>
                </c:pt>
                <c:pt idx="1607">
                  <c:v>42112.870405092595</c:v>
                </c:pt>
                <c:pt idx="1608">
                  <c:v>42112.870451388888</c:v>
                </c:pt>
                <c:pt idx="1609">
                  <c:v>42112.870509259257</c:v>
                </c:pt>
                <c:pt idx="1610">
                  <c:v>42112.870567129627</c:v>
                </c:pt>
                <c:pt idx="1611">
                  <c:v>42112.870613425926</c:v>
                </c:pt>
                <c:pt idx="1612">
                  <c:v>42112.870671296296</c:v>
                </c:pt>
                <c:pt idx="1613">
                  <c:v>42112.870729166665</c:v>
                </c:pt>
                <c:pt idx="1614">
                  <c:v>42112.870775462965</c:v>
                </c:pt>
                <c:pt idx="1615">
                  <c:v>42112.870833333334</c:v>
                </c:pt>
                <c:pt idx="1616">
                  <c:v>42112.870891203704</c:v>
                </c:pt>
                <c:pt idx="1617">
                  <c:v>42112.870937500003</c:v>
                </c:pt>
                <c:pt idx="1618">
                  <c:v>42112.870995370373</c:v>
                </c:pt>
                <c:pt idx="1619">
                  <c:v>42112.871053240742</c:v>
                </c:pt>
                <c:pt idx="1620">
                  <c:v>42112.871099537035</c:v>
                </c:pt>
                <c:pt idx="1621">
                  <c:v>42112.871157407404</c:v>
                </c:pt>
                <c:pt idx="1622">
                  <c:v>42112.871203703704</c:v>
                </c:pt>
                <c:pt idx="1623">
                  <c:v>42112.871261574073</c:v>
                </c:pt>
                <c:pt idx="1624">
                  <c:v>42112.871319444443</c:v>
                </c:pt>
                <c:pt idx="1625">
                  <c:v>42112.871365740742</c:v>
                </c:pt>
                <c:pt idx="1626">
                  <c:v>42112.871423611112</c:v>
                </c:pt>
                <c:pt idx="1627">
                  <c:v>42112.871516203704</c:v>
                </c:pt>
                <c:pt idx="1628">
                  <c:v>42112.871574074074</c:v>
                </c:pt>
                <c:pt idx="1629">
                  <c:v>42112.871631944443</c:v>
                </c:pt>
                <c:pt idx="1630">
                  <c:v>42112.871678240743</c:v>
                </c:pt>
                <c:pt idx="1631">
                  <c:v>42112.871736111112</c:v>
                </c:pt>
                <c:pt idx="1632">
                  <c:v>42112.871793981481</c:v>
                </c:pt>
                <c:pt idx="1633">
                  <c:v>42112.871840277781</c:v>
                </c:pt>
                <c:pt idx="1634">
                  <c:v>42112.871898148151</c:v>
                </c:pt>
                <c:pt idx="1635">
                  <c:v>42112.87195601852</c:v>
                </c:pt>
                <c:pt idx="1636">
                  <c:v>42112.872002314813</c:v>
                </c:pt>
                <c:pt idx="1637">
                  <c:v>42112.872060185182</c:v>
                </c:pt>
                <c:pt idx="1638">
                  <c:v>42112.872118055559</c:v>
                </c:pt>
                <c:pt idx="1639">
                  <c:v>42112.872164351851</c:v>
                </c:pt>
                <c:pt idx="1640">
                  <c:v>42112.87222222222</c:v>
                </c:pt>
                <c:pt idx="1641">
                  <c:v>42112.87228009259</c:v>
                </c:pt>
                <c:pt idx="1642">
                  <c:v>42112.87232638889</c:v>
                </c:pt>
                <c:pt idx="1643">
                  <c:v>42112.872384259259</c:v>
                </c:pt>
                <c:pt idx="1644">
                  <c:v>42112.872442129628</c:v>
                </c:pt>
                <c:pt idx="1645">
                  <c:v>42112.872488425928</c:v>
                </c:pt>
                <c:pt idx="1646">
                  <c:v>42112.872546296298</c:v>
                </c:pt>
                <c:pt idx="1647">
                  <c:v>42112.872604166667</c:v>
                </c:pt>
                <c:pt idx="1648">
                  <c:v>42112.872650462959</c:v>
                </c:pt>
                <c:pt idx="1649">
                  <c:v>42112.872708333336</c:v>
                </c:pt>
                <c:pt idx="1650">
                  <c:v>42112.872766203705</c:v>
                </c:pt>
                <c:pt idx="1651">
                  <c:v>42112.872812499998</c:v>
                </c:pt>
                <c:pt idx="1652">
                  <c:v>42112.872870370367</c:v>
                </c:pt>
                <c:pt idx="1653">
                  <c:v>42112.872928240744</c:v>
                </c:pt>
                <c:pt idx="1654">
                  <c:v>42112.872974537036</c:v>
                </c:pt>
              </c:numCache>
            </c:numRef>
          </c:xVal>
          <c:yVal>
            <c:numRef>
              <c:f>'[Card test 04-18-2015.xlsx]Card_4 Shade'!$O$2:$O$1656</c:f>
              <c:numCache>
                <c:formatCode>General</c:formatCode>
                <c:ptCount val="1655"/>
                <c:pt idx="0">
                  <c:v>2516.94</c:v>
                </c:pt>
                <c:pt idx="1">
                  <c:v>2517.15</c:v>
                </c:pt>
                <c:pt idx="2">
                  <c:v>2517.34</c:v>
                </c:pt>
                <c:pt idx="3">
                  <c:v>2517.62</c:v>
                </c:pt>
                <c:pt idx="4">
                  <c:v>2518.35</c:v>
                </c:pt>
                <c:pt idx="5">
                  <c:v>2518.8000000000002</c:v>
                </c:pt>
                <c:pt idx="6">
                  <c:v>2518.69</c:v>
                </c:pt>
                <c:pt idx="7">
                  <c:v>2518.6999999999998</c:v>
                </c:pt>
                <c:pt idx="8">
                  <c:v>2518.69</c:v>
                </c:pt>
                <c:pt idx="9">
                  <c:v>2518.6799999999998</c:v>
                </c:pt>
                <c:pt idx="10">
                  <c:v>2518.73</c:v>
                </c:pt>
                <c:pt idx="11">
                  <c:v>2518.7600000000002</c:v>
                </c:pt>
                <c:pt idx="12">
                  <c:v>2518.8000000000002</c:v>
                </c:pt>
                <c:pt idx="13">
                  <c:v>2518.7800000000002</c:v>
                </c:pt>
                <c:pt idx="14">
                  <c:v>2518.91</c:v>
                </c:pt>
                <c:pt idx="15">
                  <c:v>2518.84</c:v>
                </c:pt>
                <c:pt idx="16">
                  <c:v>2518.81</c:v>
                </c:pt>
                <c:pt idx="17">
                  <c:v>2518.87</c:v>
                </c:pt>
                <c:pt idx="18">
                  <c:v>2518.8000000000002</c:v>
                </c:pt>
                <c:pt idx="19">
                  <c:v>2518.9299999999998</c:v>
                </c:pt>
                <c:pt idx="20">
                  <c:v>2518.86</c:v>
                </c:pt>
                <c:pt idx="21">
                  <c:v>2518.88</c:v>
                </c:pt>
                <c:pt idx="22">
                  <c:v>2518.89</c:v>
                </c:pt>
                <c:pt idx="23">
                  <c:v>2518.94</c:v>
                </c:pt>
                <c:pt idx="24">
                  <c:v>2518.9899999999998</c:v>
                </c:pt>
                <c:pt idx="25">
                  <c:v>2518.92</c:v>
                </c:pt>
                <c:pt idx="26">
                  <c:v>2518.91</c:v>
                </c:pt>
                <c:pt idx="27">
                  <c:v>2518.92</c:v>
                </c:pt>
                <c:pt idx="28">
                  <c:v>2518.9299999999998</c:v>
                </c:pt>
                <c:pt idx="29">
                  <c:v>2518.9299999999998</c:v>
                </c:pt>
                <c:pt idx="30">
                  <c:v>2518.88</c:v>
                </c:pt>
                <c:pt idx="31">
                  <c:v>2518.86</c:v>
                </c:pt>
                <c:pt idx="32">
                  <c:v>2518.83</c:v>
                </c:pt>
                <c:pt idx="33">
                  <c:v>2518.84</c:v>
                </c:pt>
                <c:pt idx="34">
                  <c:v>2518.86</c:v>
                </c:pt>
                <c:pt idx="35">
                  <c:v>2518.83</c:v>
                </c:pt>
                <c:pt idx="36">
                  <c:v>2518.84</c:v>
                </c:pt>
                <c:pt idx="37">
                  <c:v>2518.87</c:v>
                </c:pt>
                <c:pt idx="38">
                  <c:v>2518.88</c:v>
                </c:pt>
                <c:pt idx="39">
                  <c:v>2518.81</c:v>
                </c:pt>
                <c:pt idx="40">
                  <c:v>2518.83</c:v>
                </c:pt>
                <c:pt idx="41">
                  <c:v>2518.9</c:v>
                </c:pt>
                <c:pt idx="42">
                  <c:v>2518.85</c:v>
                </c:pt>
                <c:pt idx="43">
                  <c:v>2518.83</c:v>
                </c:pt>
                <c:pt idx="44">
                  <c:v>2518.8200000000002</c:v>
                </c:pt>
                <c:pt idx="45">
                  <c:v>2518.7600000000002</c:v>
                </c:pt>
                <c:pt idx="46">
                  <c:v>2518.77</c:v>
                </c:pt>
                <c:pt idx="47">
                  <c:v>2518.71</c:v>
                </c:pt>
                <c:pt idx="48">
                  <c:v>2518.8000000000002</c:v>
                </c:pt>
                <c:pt idx="49">
                  <c:v>2518.81</c:v>
                </c:pt>
                <c:pt idx="50">
                  <c:v>2518.86</c:v>
                </c:pt>
                <c:pt idx="51">
                  <c:v>2518.92</c:v>
                </c:pt>
                <c:pt idx="52">
                  <c:v>2518.92</c:v>
                </c:pt>
                <c:pt idx="53">
                  <c:v>2518.89</c:v>
                </c:pt>
                <c:pt idx="54">
                  <c:v>2518.89</c:v>
                </c:pt>
                <c:pt idx="55">
                  <c:v>2518.88</c:v>
                </c:pt>
                <c:pt idx="56">
                  <c:v>2518.92</c:v>
                </c:pt>
                <c:pt idx="57">
                  <c:v>2518.87</c:v>
                </c:pt>
                <c:pt idx="58">
                  <c:v>2518.88</c:v>
                </c:pt>
                <c:pt idx="59">
                  <c:v>2518.83</c:v>
                </c:pt>
                <c:pt idx="60">
                  <c:v>2518.88</c:v>
                </c:pt>
                <c:pt idx="61">
                  <c:v>2518.85</c:v>
                </c:pt>
                <c:pt idx="62">
                  <c:v>2518.87</c:v>
                </c:pt>
                <c:pt idx="63">
                  <c:v>2518.8200000000002</c:v>
                </c:pt>
                <c:pt idx="64">
                  <c:v>2518.6999999999998</c:v>
                </c:pt>
                <c:pt idx="65">
                  <c:v>2518.7600000000002</c:v>
                </c:pt>
                <c:pt idx="66">
                  <c:v>2518.73</c:v>
                </c:pt>
                <c:pt idx="67">
                  <c:v>2518.73</c:v>
                </c:pt>
                <c:pt idx="68">
                  <c:v>2518.77</c:v>
                </c:pt>
                <c:pt idx="69">
                  <c:v>2518.6799999999998</c:v>
                </c:pt>
                <c:pt idx="70">
                  <c:v>2518.65</c:v>
                </c:pt>
                <c:pt idx="71">
                  <c:v>2518.6799999999998</c:v>
                </c:pt>
                <c:pt idx="72">
                  <c:v>2518.66</c:v>
                </c:pt>
                <c:pt idx="73">
                  <c:v>2518.6799999999998</c:v>
                </c:pt>
                <c:pt idx="74">
                  <c:v>2518.7399999999998</c:v>
                </c:pt>
                <c:pt idx="75">
                  <c:v>2518.65</c:v>
                </c:pt>
                <c:pt idx="76">
                  <c:v>2518.61</c:v>
                </c:pt>
                <c:pt idx="77">
                  <c:v>2518.67</c:v>
                </c:pt>
                <c:pt idx="78">
                  <c:v>2518.63</c:v>
                </c:pt>
                <c:pt idx="79">
                  <c:v>2518.66</c:v>
                </c:pt>
                <c:pt idx="80">
                  <c:v>2518.73</c:v>
                </c:pt>
                <c:pt idx="81">
                  <c:v>2518.66</c:v>
                </c:pt>
                <c:pt idx="82">
                  <c:v>2518.66</c:v>
                </c:pt>
                <c:pt idx="83">
                  <c:v>2518.63</c:v>
                </c:pt>
                <c:pt idx="84">
                  <c:v>2518.75</c:v>
                </c:pt>
                <c:pt idx="85">
                  <c:v>2518.73</c:v>
                </c:pt>
                <c:pt idx="86">
                  <c:v>2518.81</c:v>
                </c:pt>
                <c:pt idx="87">
                  <c:v>2518.7199999999998</c:v>
                </c:pt>
                <c:pt idx="88">
                  <c:v>2518.7199999999998</c:v>
                </c:pt>
                <c:pt idx="89">
                  <c:v>2518.7199999999998</c:v>
                </c:pt>
                <c:pt idx="90">
                  <c:v>2518.63</c:v>
                </c:pt>
                <c:pt idx="91">
                  <c:v>2518.69</c:v>
                </c:pt>
                <c:pt idx="92">
                  <c:v>2518.71</c:v>
                </c:pt>
                <c:pt idx="93">
                  <c:v>2518.73</c:v>
                </c:pt>
                <c:pt idx="94">
                  <c:v>2518.6999999999998</c:v>
                </c:pt>
                <c:pt idx="95">
                  <c:v>2518.7600000000002</c:v>
                </c:pt>
                <c:pt idx="96">
                  <c:v>2518.73</c:v>
                </c:pt>
                <c:pt idx="97">
                  <c:v>2518.7399999999998</c:v>
                </c:pt>
                <c:pt idx="98">
                  <c:v>2518.7199999999998</c:v>
                </c:pt>
                <c:pt idx="99">
                  <c:v>2518.75</c:v>
                </c:pt>
                <c:pt idx="100">
                  <c:v>2518.7399999999998</c:v>
                </c:pt>
                <c:pt idx="101">
                  <c:v>2518.7600000000002</c:v>
                </c:pt>
                <c:pt idx="102">
                  <c:v>2518.69</c:v>
                </c:pt>
                <c:pt idx="103">
                  <c:v>2518.6999999999998</c:v>
                </c:pt>
                <c:pt idx="104">
                  <c:v>2518.7199999999998</c:v>
                </c:pt>
                <c:pt idx="105">
                  <c:v>2518.59</c:v>
                </c:pt>
                <c:pt idx="106">
                  <c:v>2518.65</c:v>
                </c:pt>
                <c:pt idx="107">
                  <c:v>2518.65</c:v>
                </c:pt>
                <c:pt idx="108">
                  <c:v>2518.66</c:v>
                </c:pt>
                <c:pt idx="109">
                  <c:v>2518.6999999999998</c:v>
                </c:pt>
                <c:pt idx="110">
                  <c:v>2518.73</c:v>
                </c:pt>
                <c:pt idx="111">
                  <c:v>2518.69</c:v>
                </c:pt>
                <c:pt idx="112">
                  <c:v>2518.69</c:v>
                </c:pt>
                <c:pt idx="113">
                  <c:v>2518.66</c:v>
                </c:pt>
                <c:pt idx="114">
                  <c:v>2518.61</c:v>
                </c:pt>
                <c:pt idx="115">
                  <c:v>2518.62</c:v>
                </c:pt>
                <c:pt idx="116">
                  <c:v>2518.61</c:v>
                </c:pt>
                <c:pt idx="117">
                  <c:v>2518.54</c:v>
                </c:pt>
                <c:pt idx="118">
                  <c:v>2518.54</c:v>
                </c:pt>
                <c:pt idx="119">
                  <c:v>2518.5500000000002</c:v>
                </c:pt>
                <c:pt idx="120">
                  <c:v>2518.62</c:v>
                </c:pt>
                <c:pt idx="121">
                  <c:v>2518.58</c:v>
                </c:pt>
                <c:pt idx="122">
                  <c:v>2518.63</c:v>
                </c:pt>
                <c:pt idx="123">
                  <c:v>2518.5500000000002</c:v>
                </c:pt>
                <c:pt idx="124">
                  <c:v>2518.65</c:v>
                </c:pt>
                <c:pt idx="125">
                  <c:v>2518.66</c:v>
                </c:pt>
                <c:pt idx="126">
                  <c:v>2518.6799999999998</c:v>
                </c:pt>
                <c:pt idx="127">
                  <c:v>2518.6</c:v>
                </c:pt>
                <c:pt idx="128">
                  <c:v>2518.5700000000002</c:v>
                </c:pt>
                <c:pt idx="129">
                  <c:v>2518.5100000000002</c:v>
                </c:pt>
                <c:pt idx="130">
                  <c:v>2518.4299999999998</c:v>
                </c:pt>
                <c:pt idx="131">
                  <c:v>2518.4499999999998</c:v>
                </c:pt>
                <c:pt idx="132">
                  <c:v>2518.5300000000002</c:v>
                </c:pt>
                <c:pt idx="133">
                  <c:v>2518.54</c:v>
                </c:pt>
                <c:pt idx="134">
                  <c:v>2518.66</c:v>
                </c:pt>
                <c:pt idx="135">
                  <c:v>2518.69</c:v>
                </c:pt>
                <c:pt idx="136">
                  <c:v>2518.62</c:v>
                </c:pt>
                <c:pt idx="137">
                  <c:v>2518.64</c:v>
                </c:pt>
                <c:pt idx="138">
                  <c:v>2518.56</c:v>
                </c:pt>
                <c:pt idx="139">
                  <c:v>2518.62</c:v>
                </c:pt>
                <c:pt idx="140">
                  <c:v>2518.69</c:v>
                </c:pt>
                <c:pt idx="141">
                  <c:v>2518.63</c:v>
                </c:pt>
                <c:pt idx="142">
                  <c:v>2518.64</c:v>
                </c:pt>
                <c:pt idx="143">
                  <c:v>2518.61</c:v>
                </c:pt>
                <c:pt idx="144">
                  <c:v>2518.63</c:v>
                </c:pt>
                <c:pt idx="145">
                  <c:v>2518.61</c:v>
                </c:pt>
                <c:pt idx="146">
                  <c:v>2518.66</c:v>
                </c:pt>
                <c:pt idx="147">
                  <c:v>2518.61</c:v>
                </c:pt>
                <c:pt idx="148">
                  <c:v>2518.58</c:v>
                </c:pt>
                <c:pt idx="149">
                  <c:v>2518.6</c:v>
                </c:pt>
                <c:pt idx="150">
                  <c:v>2518.65</c:v>
                </c:pt>
                <c:pt idx="151">
                  <c:v>2518.6</c:v>
                </c:pt>
                <c:pt idx="152">
                  <c:v>2518.5700000000002</c:v>
                </c:pt>
                <c:pt idx="153">
                  <c:v>2518.6</c:v>
                </c:pt>
                <c:pt idx="154">
                  <c:v>2518.65</c:v>
                </c:pt>
                <c:pt idx="155">
                  <c:v>2518.63</c:v>
                </c:pt>
                <c:pt idx="156">
                  <c:v>2518.69</c:v>
                </c:pt>
                <c:pt idx="157">
                  <c:v>2518.61</c:v>
                </c:pt>
                <c:pt idx="158">
                  <c:v>2518.5500000000002</c:v>
                </c:pt>
                <c:pt idx="159">
                  <c:v>2518.4899999999998</c:v>
                </c:pt>
                <c:pt idx="160">
                  <c:v>2518.4899999999998</c:v>
                </c:pt>
                <c:pt idx="161">
                  <c:v>2518.52</c:v>
                </c:pt>
                <c:pt idx="162">
                  <c:v>2518.5700000000002</c:v>
                </c:pt>
                <c:pt idx="163">
                  <c:v>2518.63</c:v>
                </c:pt>
                <c:pt idx="164">
                  <c:v>2518.52</c:v>
                </c:pt>
                <c:pt idx="165">
                  <c:v>2518.64</c:v>
                </c:pt>
                <c:pt idx="166">
                  <c:v>2518.56</c:v>
                </c:pt>
                <c:pt idx="167">
                  <c:v>2518.58</c:v>
                </c:pt>
                <c:pt idx="168">
                  <c:v>2518.63</c:v>
                </c:pt>
                <c:pt idx="169">
                  <c:v>2518.5500000000002</c:v>
                </c:pt>
                <c:pt idx="170">
                  <c:v>2518.61</c:v>
                </c:pt>
                <c:pt idx="171">
                  <c:v>2518.5700000000002</c:v>
                </c:pt>
                <c:pt idx="172">
                  <c:v>2518.54</c:v>
                </c:pt>
                <c:pt idx="173">
                  <c:v>2518.5700000000002</c:v>
                </c:pt>
                <c:pt idx="174">
                  <c:v>2518.63</c:v>
                </c:pt>
                <c:pt idx="175">
                  <c:v>2518.5700000000002</c:v>
                </c:pt>
                <c:pt idx="176">
                  <c:v>2518.63</c:v>
                </c:pt>
                <c:pt idx="177">
                  <c:v>2518.62</c:v>
                </c:pt>
                <c:pt idx="178">
                  <c:v>2518.58</c:v>
                </c:pt>
                <c:pt idx="179">
                  <c:v>2518.5500000000002</c:v>
                </c:pt>
                <c:pt idx="180">
                  <c:v>2518.58</c:v>
                </c:pt>
                <c:pt idx="181">
                  <c:v>2518.56</c:v>
                </c:pt>
                <c:pt idx="182">
                  <c:v>2518.63</c:v>
                </c:pt>
                <c:pt idx="183">
                  <c:v>2518.66</c:v>
                </c:pt>
                <c:pt idx="184">
                  <c:v>2518.63</c:v>
                </c:pt>
                <c:pt idx="185">
                  <c:v>2518.56</c:v>
                </c:pt>
                <c:pt idx="186">
                  <c:v>2518.63</c:v>
                </c:pt>
                <c:pt idx="187">
                  <c:v>2518.56</c:v>
                </c:pt>
                <c:pt idx="188">
                  <c:v>2518.6</c:v>
                </c:pt>
                <c:pt idx="189">
                  <c:v>2518.5700000000002</c:v>
                </c:pt>
                <c:pt idx="190">
                  <c:v>2518.5500000000002</c:v>
                </c:pt>
                <c:pt idx="191">
                  <c:v>2518.5300000000002</c:v>
                </c:pt>
                <c:pt idx="192">
                  <c:v>2518.54</c:v>
                </c:pt>
                <c:pt idx="193">
                  <c:v>2518.5500000000002</c:v>
                </c:pt>
                <c:pt idx="194">
                  <c:v>2518.58</c:v>
                </c:pt>
                <c:pt idx="195">
                  <c:v>2518.58</c:v>
                </c:pt>
                <c:pt idx="196">
                  <c:v>2518.63</c:v>
                </c:pt>
                <c:pt idx="197">
                  <c:v>2518.65</c:v>
                </c:pt>
                <c:pt idx="198">
                  <c:v>2518.5700000000002</c:v>
                </c:pt>
                <c:pt idx="199">
                  <c:v>2518.4899999999998</c:v>
                </c:pt>
                <c:pt idx="200">
                  <c:v>2518.5100000000002</c:v>
                </c:pt>
                <c:pt idx="201">
                  <c:v>2518.5500000000002</c:v>
                </c:pt>
                <c:pt idx="202">
                  <c:v>2518.56</c:v>
                </c:pt>
                <c:pt idx="203">
                  <c:v>2518.52</c:v>
                </c:pt>
                <c:pt idx="204">
                  <c:v>2518.5500000000002</c:v>
                </c:pt>
                <c:pt idx="205">
                  <c:v>2518.54</c:v>
                </c:pt>
                <c:pt idx="206">
                  <c:v>2518.56</c:v>
                </c:pt>
                <c:pt idx="207">
                  <c:v>2518.54</c:v>
                </c:pt>
                <c:pt idx="208">
                  <c:v>2518.5500000000002</c:v>
                </c:pt>
                <c:pt idx="209">
                  <c:v>2518.56</c:v>
                </c:pt>
                <c:pt idx="210">
                  <c:v>2518.5500000000002</c:v>
                </c:pt>
                <c:pt idx="211">
                  <c:v>2518.56</c:v>
                </c:pt>
                <c:pt idx="212">
                  <c:v>2518.4899999999998</c:v>
                </c:pt>
                <c:pt idx="213">
                  <c:v>2518.48</c:v>
                </c:pt>
                <c:pt idx="214">
                  <c:v>2518.52</c:v>
                </c:pt>
                <c:pt idx="215">
                  <c:v>2518.44</c:v>
                </c:pt>
                <c:pt idx="216">
                  <c:v>2518.46</c:v>
                </c:pt>
                <c:pt idx="217">
                  <c:v>2518.4499999999998</c:v>
                </c:pt>
                <c:pt idx="218">
                  <c:v>2518.46</c:v>
                </c:pt>
                <c:pt idx="219">
                  <c:v>2518.52</c:v>
                </c:pt>
                <c:pt idx="220">
                  <c:v>2518.54</c:v>
                </c:pt>
                <c:pt idx="221">
                  <c:v>2518.48</c:v>
                </c:pt>
                <c:pt idx="222">
                  <c:v>2518.4699999999998</c:v>
                </c:pt>
                <c:pt idx="223">
                  <c:v>2518.46</c:v>
                </c:pt>
                <c:pt idx="224">
                  <c:v>2518.48</c:v>
                </c:pt>
                <c:pt idx="225">
                  <c:v>2518.4899999999998</c:v>
                </c:pt>
                <c:pt idx="226">
                  <c:v>2518.4499999999998</c:v>
                </c:pt>
                <c:pt idx="227">
                  <c:v>2518.39</c:v>
                </c:pt>
                <c:pt idx="228">
                  <c:v>2518.4499999999998</c:v>
                </c:pt>
                <c:pt idx="229">
                  <c:v>2518.46</c:v>
                </c:pt>
                <c:pt idx="230">
                  <c:v>2518.4299999999998</c:v>
                </c:pt>
                <c:pt idx="231">
                  <c:v>2518.4499999999998</c:v>
                </c:pt>
                <c:pt idx="232">
                  <c:v>2518.4699999999998</c:v>
                </c:pt>
                <c:pt idx="233">
                  <c:v>2518.4299999999998</c:v>
                </c:pt>
                <c:pt idx="234">
                  <c:v>2518.46</c:v>
                </c:pt>
                <c:pt idx="235">
                  <c:v>2518.5300000000002</c:v>
                </c:pt>
                <c:pt idx="236">
                  <c:v>2518.44</c:v>
                </c:pt>
                <c:pt idx="237">
                  <c:v>2518.56</c:v>
                </c:pt>
                <c:pt idx="238">
                  <c:v>2518.5100000000002</c:v>
                </c:pt>
                <c:pt idx="239">
                  <c:v>2518.5</c:v>
                </c:pt>
                <c:pt idx="240">
                  <c:v>2518.56</c:v>
                </c:pt>
                <c:pt idx="241">
                  <c:v>2518.52</c:v>
                </c:pt>
                <c:pt idx="242">
                  <c:v>2518.4299999999998</c:v>
                </c:pt>
                <c:pt idx="243">
                  <c:v>2518.48</c:v>
                </c:pt>
                <c:pt idx="244">
                  <c:v>2518.41</c:v>
                </c:pt>
                <c:pt idx="245">
                  <c:v>2518.41</c:v>
                </c:pt>
                <c:pt idx="246">
                  <c:v>2518.5100000000002</c:v>
                </c:pt>
                <c:pt idx="247">
                  <c:v>2518.52</c:v>
                </c:pt>
                <c:pt idx="248">
                  <c:v>2518.4899999999998</c:v>
                </c:pt>
                <c:pt idx="249">
                  <c:v>2518.6</c:v>
                </c:pt>
                <c:pt idx="250">
                  <c:v>2518.54</c:v>
                </c:pt>
                <c:pt idx="251">
                  <c:v>2518.5300000000002</c:v>
                </c:pt>
                <c:pt idx="252">
                  <c:v>2518.48</c:v>
                </c:pt>
                <c:pt idx="253">
                  <c:v>2518.4699999999998</c:v>
                </c:pt>
                <c:pt idx="254">
                  <c:v>2518.5</c:v>
                </c:pt>
                <c:pt idx="255">
                  <c:v>2518.5100000000002</c:v>
                </c:pt>
                <c:pt idx="256">
                  <c:v>2518.61</c:v>
                </c:pt>
                <c:pt idx="257">
                  <c:v>2518.64</c:v>
                </c:pt>
                <c:pt idx="258">
                  <c:v>2518.56</c:v>
                </c:pt>
                <c:pt idx="259">
                  <c:v>2518.5</c:v>
                </c:pt>
                <c:pt idx="260">
                  <c:v>2518.54</c:v>
                </c:pt>
                <c:pt idx="261">
                  <c:v>2518.56</c:v>
                </c:pt>
                <c:pt idx="262">
                  <c:v>2518.5500000000002</c:v>
                </c:pt>
                <c:pt idx="263">
                  <c:v>2518.59</c:v>
                </c:pt>
                <c:pt idx="264">
                  <c:v>2518.5700000000002</c:v>
                </c:pt>
                <c:pt idx="265">
                  <c:v>2518.5100000000002</c:v>
                </c:pt>
                <c:pt idx="266">
                  <c:v>2518.48</c:v>
                </c:pt>
                <c:pt idx="267">
                  <c:v>2518.4699999999998</c:v>
                </c:pt>
                <c:pt idx="268">
                  <c:v>2518.4699999999998</c:v>
                </c:pt>
                <c:pt idx="269">
                  <c:v>2518.46</c:v>
                </c:pt>
                <c:pt idx="270">
                  <c:v>2518.46</c:v>
                </c:pt>
                <c:pt idx="271">
                  <c:v>2518.4899999999998</c:v>
                </c:pt>
                <c:pt idx="272">
                  <c:v>2518.41</c:v>
                </c:pt>
                <c:pt idx="273">
                  <c:v>2518.46</c:v>
                </c:pt>
                <c:pt idx="274">
                  <c:v>2518.48</c:v>
                </c:pt>
                <c:pt idx="275">
                  <c:v>2518.4</c:v>
                </c:pt>
                <c:pt idx="276">
                  <c:v>2518.39</c:v>
                </c:pt>
                <c:pt idx="277">
                  <c:v>2518.38</c:v>
                </c:pt>
                <c:pt idx="278">
                  <c:v>2518.38</c:v>
                </c:pt>
                <c:pt idx="279">
                  <c:v>2518.39</c:v>
                </c:pt>
                <c:pt idx="280">
                  <c:v>2518.37</c:v>
                </c:pt>
                <c:pt idx="281">
                  <c:v>2518.41</c:v>
                </c:pt>
                <c:pt idx="282">
                  <c:v>2518.4</c:v>
                </c:pt>
                <c:pt idx="283">
                  <c:v>2518.4899999999998</c:v>
                </c:pt>
                <c:pt idx="284">
                  <c:v>2518.46</c:v>
                </c:pt>
                <c:pt idx="285">
                  <c:v>2518.4899999999998</c:v>
                </c:pt>
                <c:pt idx="286">
                  <c:v>2518.48</c:v>
                </c:pt>
                <c:pt idx="287">
                  <c:v>2518.4899999999998</c:v>
                </c:pt>
                <c:pt idx="288">
                  <c:v>2518.59</c:v>
                </c:pt>
                <c:pt idx="289">
                  <c:v>2518.5700000000002</c:v>
                </c:pt>
                <c:pt idx="290">
                  <c:v>2518.42</c:v>
                </c:pt>
                <c:pt idx="291">
                  <c:v>2518.48</c:v>
                </c:pt>
                <c:pt idx="292">
                  <c:v>2518.56</c:v>
                </c:pt>
                <c:pt idx="293">
                  <c:v>2518.4699999999998</c:v>
                </c:pt>
                <c:pt idx="294">
                  <c:v>2518.46</c:v>
                </c:pt>
                <c:pt idx="295">
                  <c:v>2518.4299999999998</c:v>
                </c:pt>
                <c:pt idx="296">
                  <c:v>2518.46</c:v>
                </c:pt>
                <c:pt idx="297">
                  <c:v>2518.4</c:v>
                </c:pt>
                <c:pt idx="298">
                  <c:v>2518.4</c:v>
                </c:pt>
                <c:pt idx="299">
                  <c:v>2518.41</c:v>
                </c:pt>
                <c:pt idx="300">
                  <c:v>2518.38</c:v>
                </c:pt>
                <c:pt idx="301">
                  <c:v>2518.4</c:v>
                </c:pt>
                <c:pt idx="302">
                  <c:v>2518.38</c:v>
                </c:pt>
                <c:pt idx="303">
                  <c:v>2518.38</c:v>
                </c:pt>
                <c:pt idx="304">
                  <c:v>2518.4699999999998</c:v>
                </c:pt>
                <c:pt idx="305">
                  <c:v>2518.39</c:v>
                </c:pt>
                <c:pt idx="306">
                  <c:v>2518.4</c:v>
                </c:pt>
                <c:pt idx="307">
                  <c:v>2518.4299999999998</c:v>
                </c:pt>
                <c:pt idx="308">
                  <c:v>2518.4499999999998</c:v>
                </c:pt>
                <c:pt idx="309">
                  <c:v>2518.4499999999998</c:v>
                </c:pt>
                <c:pt idx="310">
                  <c:v>2518.5</c:v>
                </c:pt>
                <c:pt idx="311">
                  <c:v>2518.4499999999998</c:v>
                </c:pt>
                <c:pt idx="312">
                  <c:v>2518.4299999999998</c:v>
                </c:pt>
                <c:pt idx="313">
                  <c:v>2518.46</c:v>
                </c:pt>
                <c:pt idx="314">
                  <c:v>2518.4</c:v>
                </c:pt>
                <c:pt idx="315">
                  <c:v>2518.4499999999998</c:v>
                </c:pt>
                <c:pt idx="316">
                  <c:v>2518.46</c:v>
                </c:pt>
                <c:pt idx="317">
                  <c:v>2518.46</c:v>
                </c:pt>
                <c:pt idx="318">
                  <c:v>2518.37</c:v>
                </c:pt>
                <c:pt idx="319">
                  <c:v>2518.4299999999998</c:v>
                </c:pt>
                <c:pt idx="320">
                  <c:v>2518.42</c:v>
                </c:pt>
                <c:pt idx="321">
                  <c:v>2518.37</c:v>
                </c:pt>
                <c:pt idx="322">
                  <c:v>2518.42</c:v>
                </c:pt>
                <c:pt idx="323">
                  <c:v>2518.37</c:v>
                </c:pt>
                <c:pt idx="324">
                  <c:v>2518.39</c:v>
                </c:pt>
                <c:pt idx="325">
                  <c:v>2518.48</c:v>
                </c:pt>
                <c:pt idx="326">
                  <c:v>2518.4</c:v>
                </c:pt>
                <c:pt idx="327">
                  <c:v>2518.42</c:v>
                </c:pt>
                <c:pt idx="328">
                  <c:v>2518.46</c:v>
                </c:pt>
                <c:pt idx="329">
                  <c:v>2518.44</c:v>
                </c:pt>
                <c:pt idx="330">
                  <c:v>2518.46</c:v>
                </c:pt>
                <c:pt idx="331">
                  <c:v>2518.42</c:v>
                </c:pt>
                <c:pt idx="332">
                  <c:v>2518.4499999999998</c:v>
                </c:pt>
                <c:pt idx="333">
                  <c:v>2518.46</c:v>
                </c:pt>
                <c:pt idx="334">
                  <c:v>2518.5500000000002</c:v>
                </c:pt>
                <c:pt idx="335">
                  <c:v>2518.54</c:v>
                </c:pt>
                <c:pt idx="336">
                  <c:v>2518.5</c:v>
                </c:pt>
                <c:pt idx="337">
                  <c:v>2518.52</c:v>
                </c:pt>
                <c:pt idx="338">
                  <c:v>2518.4899999999998</c:v>
                </c:pt>
                <c:pt idx="339">
                  <c:v>2518.5500000000002</c:v>
                </c:pt>
                <c:pt idx="340">
                  <c:v>2518.5700000000002</c:v>
                </c:pt>
                <c:pt idx="341">
                  <c:v>2518.56</c:v>
                </c:pt>
                <c:pt idx="342">
                  <c:v>2518.5300000000002</c:v>
                </c:pt>
                <c:pt idx="343">
                  <c:v>2518.5500000000002</c:v>
                </c:pt>
                <c:pt idx="344">
                  <c:v>2518.4699999999998</c:v>
                </c:pt>
                <c:pt idx="345">
                  <c:v>2518.44</c:v>
                </c:pt>
                <c:pt idx="346">
                  <c:v>2518.4</c:v>
                </c:pt>
                <c:pt idx="347">
                  <c:v>2518.34</c:v>
                </c:pt>
                <c:pt idx="348">
                  <c:v>2518.39</c:v>
                </c:pt>
                <c:pt idx="349">
                  <c:v>2518.41</c:v>
                </c:pt>
                <c:pt idx="350">
                  <c:v>2518.4</c:v>
                </c:pt>
                <c:pt idx="351">
                  <c:v>2518.4499999999998</c:v>
                </c:pt>
                <c:pt idx="352">
                  <c:v>2518.48</c:v>
                </c:pt>
                <c:pt idx="353">
                  <c:v>2518.5100000000002</c:v>
                </c:pt>
                <c:pt idx="354">
                  <c:v>2518.4699999999998</c:v>
                </c:pt>
                <c:pt idx="355">
                  <c:v>2518.44</c:v>
                </c:pt>
                <c:pt idx="356">
                  <c:v>2518.48</c:v>
                </c:pt>
                <c:pt idx="357">
                  <c:v>2518.4699999999998</c:v>
                </c:pt>
                <c:pt idx="358">
                  <c:v>2518.5300000000002</c:v>
                </c:pt>
                <c:pt idx="359">
                  <c:v>2518.46</c:v>
                </c:pt>
                <c:pt idx="360">
                  <c:v>2518.44</c:v>
                </c:pt>
                <c:pt idx="361">
                  <c:v>2518.46</c:v>
                </c:pt>
                <c:pt idx="362">
                  <c:v>2518.4699999999998</c:v>
                </c:pt>
                <c:pt idx="363">
                  <c:v>2518.5300000000002</c:v>
                </c:pt>
                <c:pt idx="364">
                  <c:v>2518.5100000000002</c:v>
                </c:pt>
                <c:pt idx="365">
                  <c:v>2518.46</c:v>
                </c:pt>
                <c:pt idx="366">
                  <c:v>2518.5</c:v>
                </c:pt>
                <c:pt idx="367">
                  <c:v>2518.59</c:v>
                </c:pt>
                <c:pt idx="368">
                  <c:v>2518.5700000000002</c:v>
                </c:pt>
                <c:pt idx="369">
                  <c:v>2518.54</c:v>
                </c:pt>
                <c:pt idx="370">
                  <c:v>2518.52</c:v>
                </c:pt>
                <c:pt idx="371">
                  <c:v>2518.59</c:v>
                </c:pt>
                <c:pt idx="372">
                  <c:v>2518.58</c:v>
                </c:pt>
                <c:pt idx="373">
                  <c:v>2518.5700000000002</c:v>
                </c:pt>
                <c:pt idx="374">
                  <c:v>2518.6</c:v>
                </c:pt>
                <c:pt idx="375">
                  <c:v>2518.58</c:v>
                </c:pt>
                <c:pt idx="376">
                  <c:v>2518.61</c:v>
                </c:pt>
                <c:pt idx="377">
                  <c:v>2518.62</c:v>
                </c:pt>
                <c:pt idx="378">
                  <c:v>2518.61</c:v>
                </c:pt>
                <c:pt idx="379">
                  <c:v>2518.61</c:v>
                </c:pt>
                <c:pt idx="380">
                  <c:v>2518.64</c:v>
                </c:pt>
                <c:pt idx="381">
                  <c:v>2518.65</c:v>
                </c:pt>
                <c:pt idx="382">
                  <c:v>2518.56</c:v>
                </c:pt>
                <c:pt idx="383">
                  <c:v>2518.66</c:v>
                </c:pt>
                <c:pt idx="384">
                  <c:v>2518.58</c:v>
                </c:pt>
                <c:pt idx="385">
                  <c:v>2518.61</c:v>
                </c:pt>
                <c:pt idx="386">
                  <c:v>2518.69</c:v>
                </c:pt>
                <c:pt idx="387">
                  <c:v>2518.64</c:v>
                </c:pt>
                <c:pt idx="388">
                  <c:v>2518.6799999999998</c:v>
                </c:pt>
                <c:pt idx="389">
                  <c:v>2518.6999999999998</c:v>
                </c:pt>
                <c:pt idx="390">
                  <c:v>2518.65</c:v>
                </c:pt>
                <c:pt idx="391">
                  <c:v>2518.62</c:v>
                </c:pt>
                <c:pt idx="392">
                  <c:v>2518.64</c:v>
                </c:pt>
                <c:pt idx="393">
                  <c:v>2518.69</c:v>
                </c:pt>
                <c:pt idx="394">
                  <c:v>2518.59</c:v>
                </c:pt>
                <c:pt idx="395">
                  <c:v>2518.69</c:v>
                </c:pt>
                <c:pt idx="396">
                  <c:v>2518.64</c:v>
                </c:pt>
                <c:pt idx="397">
                  <c:v>2518.59</c:v>
                </c:pt>
                <c:pt idx="398">
                  <c:v>2518.5300000000002</c:v>
                </c:pt>
                <c:pt idx="399">
                  <c:v>2518.4899999999998</c:v>
                </c:pt>
                <c:pt idx="400">
                  <c:v>2518.5</c:v>
                </c:pt>
                <c:pt idx="401">
                  <c:v>2518.5500000000002</c:v>
                </c:pt>
                <c:pt idx="402">
                  <c:v>2518.56</c:v>
                </c:pt>
                <c:pt idx="403">
                  <c:v>2518.63</c:v>
                </c:pt>
                <c:pt idx="404">
                  <c:v>2518.65</c:v>
                </c:pt>
                <c:pt idx="405">
                  <c:v>2518.59</c:v>
                </c:pt>
                <c:pt idx="406">
                  <c:v>2518.4899999999998</c:v>
                </c:pt>
                <c:pt idx="407">
                  <c:v>2518.5500000000002</c:v>
                </c:pt>
                <c:pt idx="408">
                  <c:v>2518.56</c:v>
                </c:pt>
                <c:pt idx="409">
                  <c:v>2518.58</c:v>
                </c:pt>
                <c:pt idx="410">
                  <c:v>2518.59</c:v>
                </c:pt>
                <c:pt idx="411">
                  <c:v>2518.58</c:v>
                </c:pt>
                <c:pt idx="412">
                  <c:v>2518.4899999999998</c:v>
                </c:pt>
                <c:pt idx="413">
                  <c:v>2518.59</c:v>
                </c:pt>
                <c:pt idx="414">
                  <c:v>2518.5300000000002</c:v>
                </c:pt>
                <c:pt idx="415">
                  <c:v>2518.5300000000002</c:v>
                </c:pt>
                <c:pt idx="416">
                  <c:v>2518.5500000000002</c:v>
                </c:pt>
                <c:pt idx="417">
                  <c:v>2518.5</c:v>
                </c:pt>
                <c:pt idx="418">
                  <c:v>2518.64</c:v>
                </c:pt>
                <c:pt idx="419">
                  <c:v>2518.64</c:v>
                </c:pt>
                <c:pt idx="420">
                  <c:v>2518.63</c:v>
                </c:pt>
                <c:pt idx="421">
                  <c:v>2518.6</c:v>
                </c:pt>
                <c:pt idx="422">
                  <c:v>2518.58</c:v>
                </c:pt>
                <c:pt idx="423">
                  <c:v>2518.52</c:v>
                </c:pt>
                <c:pt idx="424">
                  <c:v>2518.4699999999998</c:v>
                </c:pt>
                <c:pt idx="425">
                  <c:v>2518.58</c:v>
                </c:pt>
                <c:pt idx="426">
                  <c:v>2518.56</c:v>
                </c:pt>
                <c:pt idx="427">
                  <c:v>2518.59</c:v>
                </c:pt>
                <c:pt idx="428">
                  <c:v>2518.66</c:v>
                </c:pt>
                <c:pt idx="429">
                  <c:v>2518.64</c:v>
                </c:pt>
                <c:pt idx="430">
                  <c:v>2518.62</c:v>
                </c:pt>
                <c:pt idx="431">
                  <c:v>2518.63</c:v>
                </c:pt>
                <c:pt idx="432">
                  <c:v>2518.61</c:v>
                </c:pt>
                <c:pt idx="433">
                  <c:v>2518.63</c:v>
                </c:pt>
                <c:pt idx="434">
                  <c:v>2518.69</c:v>
                </c:pt>
                <c:pt idx="435">
                  <c:v>2518.62</c:v>
                </c:pt>
                <c:pt idx="436">
                  <c:v>2518.65</c:v>
                </c:pt>
                <c:pt idx="437">
                  <c:v>2518.6999999999998</c:v>
                </c:pt>
                <c:pt idx="438">
                  <c:v>2518.65</c:v>
                </c:pt>
                <c:pt idx="439">
                  <c:v>2518.66</c:v>
                </c:pt>
                <c:pt idx="440">
                  <c:v>2518.75</c:v>
                </c:pt>
                <c:pt idx="441">
                  <c:v>2518.75</c:v>
                </c:pt>
                <c:pt idx="442">
                  <c:v>2518.66</c:v>
                </c:pt>
                <c:pt idx="443">
                  <c:v>2518.6799999999998</c:v>
                </c:pt>
                <c:pt idx="444">
                  <c:v>2518.65</c:v>
                </c:pt>
                <c:pt idx="445">
                  <c:v>2518.6799999999998</c:v>
                </c:pt>
                <c:pt idx="446">
                  <c:v>2518.6999999999998</c:v>
                </c:pt>
                <c:pt idx="447">
                  <c:v>2518.65</c:v>
                </c:pt>
                <c:pt idx="448">
                  <c:v>2518.58</c:v>
                </c:pt>
                <c:pt idx="449">
                  <c:v>2518.6</c:v>
                </c:pt>
                <c:pt idx="450">
                  <c:v>2518.5500000000002</c:v>
                </c:pt>
                <c:pt idx="451">
                  <c:v>2518.5500000000002</c:v>
                </c:pt>
                <c:pt idx="452">
                  <c:v>2518.6999999999998</c:v>
                </c:pt>
                <c:pt idx="453">
                  <c:v>2518.61</c:v>
                </c:pt>
                <c:pt idx="454">
                  <c:v>2518.63</c:v>
                </c:pt>
                <c:pt idx="455">
                  <c:v>2518.71</c:v>
                </c:pt>
                <c:pt idx="456">
                  <c:v>2518.7199999999998</c:v>
                </c:pt>
                <c:pt idx="457">
                  <c:v>2518.67</c:v>
                </c:pt>
                <c:pt idx="458">
                  <c:v>2518.63</c:v>
                </c:pt>
                <c:pt idx="459">
                  <c:v>2518.64</c:v>
                </c:pt>
                <c:pt idx="460">
                  <c:v>2518.67</c:v>
                </c:pt>
                <c:pt idx="461">
                  <c:v>2518.62</c:v>
                </c:pt>
                <c:pt idx="462">
                  <c:v>2518.61</c:v>
                </c:pt>
                <c:pt idx="463">
                  <c:v>2518.59</c:v>
                </c:pt>
                <c:pt idx="464">
                  <c:v>2518.61</c:v>
                </c:pt>
                <c:pt idx="465">
                  <c:v>2518.62</c:v>
                </c:pt>
                <c:pt idx="466">
                  <c:v>2518.61</c:v>
                </c:pt>
                <c:pt idx="467">
                  <c:v>2518.59</c:v>
                </c:pt>
                <c:pt idx="468">
                  <c:v>2518.42</c:v>
                </c:pt>
                <c:pt idx="469">
                  <c:v>2518.4699999999998</c:v>
                </c:pt>
                <c:pt idx="470">
                  <c:v>2518.6</c:v>
                </c:pt>
                <c:pt idx="471">
                  <c:v>2518.6</c:v>
                </c:pt>
                <c:pt idx="472">
                  <c:v>2518.5700000000002</c:v>
                </c:pt>
                <c:pt idx="473">
                  <c:v>2518.65</c:v>
                </c:pt>
                <c:pt idx="474">
                  <c:v>2518.71</c:v>
                </c:pt>
                <c:pt idx="475">
                  <c:v>2518.62</c:v>
                </c:pt>
                <c:pt idx="476">
                  <c:v>2518.63</c:v>
                </c:pt>
                <c:pt idx="477">
                  <c:v>2518.64</c:v>
                </c:pt>
                <c:pt idx="478">
                  <c:v>2518.58</c:v>
                </c:pt>
                <c:pt idx="479">
                  <c:v>2518.63</c:v>
                </c:pt>
                <c:pt idx="480">
                  <c:v>2518.62</c:v>
                </c:pt>
                <c:pt idx="481">
                  <c:v>2518.6799999999998</c:v>
                </c:pt>
                <c:pt idx="482">
                  <c:v>2518.65</c:v>
                </c:pt>
                <c:pt idx="483">
                  <c:v>2518.61</c:v>
                </c:pt>
                <c:pt idx="484">
                  <c:v>2518.5700000000002</c:v>
                </c:pt>
                <c:pt idx="485">
                  <c:v>2518.67</c:v>
                </c:pt>
                <c:pt idx="486">
                  <c:v>2518.6999999999998</c:v>
                </c:pt>
                <c:pt idx="487">
                  <c:v>2518.81</c:v>
                </c:pt>
                <c:pt idx="488">
                  <c:v>2518.73</c:v>
                </c:pt>
                <c:pt idx="489">
                  <c:v>2518.6999999999998</c:v>
                </c:pt>
                <c:pt idx="490">
                  <c:v>2518.7399999999998</c:v>
                </c:pt>
                <c:pt idx="491">
                  <c:v>2518.7199999999998</c:v>
                </c:pt>
                <c:pt idx="492">
                  <c:v>2518.67</c:v>
                </c:pt>
                <c:pt idx="493">
                  <c:v>2518.69</c:v>
                </c:pt>
                <c:pt idx="494">
                  <c:v>2518.7199999999998</c:v>
                </c:pt>
                <c:pt idx="495">
                  <c:v>2518.65</c:v>
                </c:pt>
                <c:pt idx="496">
                  <c:v>2518.6999999999998</c:v>
                </c:pt>
                <c:pt idx="497">
                  <c:v>2518.6999999999998</c:v>
                </c:pt>
                <c:pt idx="498">
                  <c:v>2518.69</c:v>
                </c:pt>
                <c:pt idx="499">
                  <c:v>2518.67</c:v>
                </c:pt>
                <c:pt idx="500">
                  <c:v>2518.56</c:v>
                </c:pt>
                <c:pt idx="501">
                  <c:v>2518.6</c:v>
                </c:pt>
                <c:pt idx="502">
                  <c:v>2518.59</c:v>
                </c:pt>
                <c:pt idx="503">
                  <c:v>2518.58</c:v>
                </c:pt>
                <c:pt idx="504">
                  <c:v>2518.58</c:v>
                </c:pt>
                <c:pt idx="505">
                  <c:v>2518.5300000000002</c:v>
                </c:pt>
                <c:pt idx="506">
                  <c:v>2518.5500000000002</c:v>
                </c:pt>
                <c:pt idx="507">
                  <c:v>2518.4899999999998</c:v>
                </c:pt>
                <c:pt idx="508">
                  <c:v>2518.58</c:v>
                </c:pt>
                <c:pt idx="509">
                  <c:v>2518.52</c:v>
                </c:pt>
                <c:pt idx="510">
                  <c:v>2518.5100000000002</c:v>
                </c:pt>
                <c:pt idx="511">
                  <c:v>2518.4899999999998</c:v>
                </c:pt>
                <c:pt idx="512">
                  <c:v>2518.5</c:v>
                </c:pt>
                <c:pt idx="513">
                  <c:v>2518.5</c:v>
                </c:pt>
                <c:pt idx="514">
                  <c:v>2518.5</c:v>
                </c:pt>
                <c:pt idx="515">
                  <c:v>2518.48</c:v>
                </c:pt>
                <c:pt idx="516">
                  <c:v>2518.4499999999998</c:v>
                </c:pt>
                <c:pt idx="517">
                  <c:v>2518.5</c:v>
                </c:pt>
                <c:pt idx="518">
                  <c:v>2518.54</c:v>
                </c:pt>
                <c:pt idx="519">
                  <c:v>2518.52</c:v>
                </c:pt>
                <c:pt idx="520">
                  <c:v>2518.56</c:v>
                </c:pt>
                <c:pt idx="521">
                  <c:v>2518.58</c:v>
                </c:pt>
                <c:pt idx="522">
                  <c:v>2518.58</c:v>
                </c:pt>
                <c:pt idx="523">
                  <c:v>2518.56</c:v>
                </c:pt>
                <c:pt idx="524">
                  <c:v>2518.6</c:v>
                </c:pt>
                <c:pt idx="525">
                  <c:v>2518.6</c:v>
                </c:pt>
                <c:pt idx="526">
                  <c:v>2518.5300000000002</c:v>
                </c:pt>
                <c:pt idx="527">
                  <c:v>2518.54</c:v>
                </c:pt>
                <c:pt idx="528">
                  <c:v>2518.48</c:v>
                </c:pt>
                <c:pt idx="529">
                  <c:v>2518.5</c:v>
                </c:pt>
                <c:pt idx="530">
                  <c:v>2518.59</c:v>
                </c:pt>
                <c:pt idx="531">
                  <c:v>2518.66</c:v>
                </c:pt>
                <c:pt idx="532">
                  <c:v>2518.62</c:v>
                </c:pt>
                <c:pt idx="533">
                  <c:v>2518.58</c:v>
                </c:pt>
                <c:pt idx="534">
                  <c:v>2518.56</c:v>
                </c:pt>
                <c:pt idx="535">
                  <c:v>2518.5500000000002</c:v>
                </c:pt>
                <c:pt idx="536">
                  <c:v>2518.4899999999998</c:v>
                </c:pt>
                <c:pt idx="537">
                  <c:v>2518.5700000000002</c:v>
                </c:pt>
                <c:pt idx="538">
                  <c:v>2518.59</c:v>
                </c:pt>
                <c:pt idx="539">
                  <c:v>2518.67</c:v>
                </c:pt>
                <c:pt idx="540">
                  <c:v>2518.66</c:v>
                </c:pt>
                <c:pt idx="541">
                  <c:v>2518.66</c:v>
                </c:pt>
                <c:pt idx="542">
                  <c:v>2518.58</c:v>
                </c:pt>
                <c:pt idx="543">
                  <c:v>2518.6799999999998</c:v>
                </c:pt>
                <c:pt idx="544">
                  <c:v>2518.6799999999998</c:v>
                </c:pt>
                <c:pt idx="545">
                  <c:v>2518.67</c:v>
                </c:pt>
                <c:pt idx="546">
                  <c:v>2518.66</c:v>
                </c:pt>
                <c:pt idx="547">
                  <c:v>2518.71</c:v>
                </c:pt>
                <c:pt idx="548">
                  <c:v>2518.62</c:v>
                </c:pt>
                <c:pt idx="549">
                  <c:v>2518.66</c:v>
                </c:pt>
                <c:pt idx="550">
                  <c:v>2518.5500000000002</c:v>
                </c:pt>
                <c:pt idx="551">
                  <c:v>2518.54</c:v>
                </c:pt>
                <c:pt idx="552">
                  <c:v>2518.56</c:v>
                </c:pt>
                <c:pt idx="553">
                  <c:v>2518.5300000000002</c:v>
                </c:pt>
                <c:pt idx="554">
                  <c:v>2518.54</c:v>
                </c:pt>
                <c:pt idx="555">
                  <c:v>2518.5100000000002</c:v>
                </c:pt>
                <c:pt idx="556">
                  <c:v>2518.4899999999998</c:v>
                </c:pt>
                <c:pt idx="557">
                  <c:v>2518.4699999999998</c:v>
                </c:pt>
                <c:pt idx="558">
                  <c:v>2518.5100000000002</c:v>
                </c:pt>
                <c:pt idx="559">
                  <c:v>2518.4899999999998</c:v>
                </c:pt>
                <c:pt idx="560">
                  <c:v>2518.48</c:v>
                </c:pt>
                <c:pt idx="561">
                  <c:v>2518.5300000000002</c:v>
                </c:pt>
                <c:pt idx="562">
                  <c:v>2518.39</c:v>
                </c:pt>
                <c:pt idx="563">
                  <c:v>2518.39</c:v>
                </c:pt>
                <c:pt idx="564">
                  <c:v>2518.37</c:v>
                </c:pt>
                <c:pt idx="565">
                  <c:v>2518.35</c:v>
                </c:pt>
                <c:pt idx="566">
                  <c:v>2518.38</c:v>
                </c:pt>
                <c:pt idx="567">
                  <c:v>2518.44</c:v>
                </c:pt>
                <c:pt idx="568">
                  <c:v>2518.39</c:v>
                </c:pt>
                <c:pt idx="569">
                  <c:v>2518.4</c:v>
                </c:pt>
                <c:pt idx="570">
                  <c:v>2518.46</c:v>
                </c:pt>
                <c:pt idx="571">
                  <c:v>2518.46</c:v>
                </c:pt>
                <c:pt idx="572">
                  <c:v>2518.4299999999998</c:v>
                </c:pt>
                <c:pt idx="573">
                  <c:v>2518.44</c:v>
                </c:pt>
                <c:pt idx="574">
                  <c:v>2518.38</c:v>
                </c:pt>
                <c:pt idx="575">
                  <c:v>2518.41</c:v>
                </c:pt>
                <c:pt idx="576">
                  <c:v>2518.42</c:v>
                </c:pt>
                <c:pt idx="577">
                  <c:v>2518.44</c:v>
                </c:pt>
                <c:pt idx="578">
                  <c:v>2518.39</c:v>
                </c:pt>
                <c:pt idx="579">
                  <c:v>2518.54</c:v>
                </c:pt>
                <c:pt idx="580">
                  <c:v>2518.4899999999998</c:v>
                </c:pt>
                <c:pt idx="581">
                  <c:v>2518.4499999999998</c:v>
                </c:pt>
                <c:pt idx="582">
                  <c:v>2518.46</c:v>
                </c:pt>
                <c:pt idx="583">
                  <c:v>2518.4699999999998</c:v>
                </c:pt>
                <c:pt idx="584">
                  <c:v>2518.44</c:v>
                </c:pt>
                <c:pt idx="585">
                  <c:v>2518.4</c:v>
                </c:pt>
                <c:pt idx="586">
                  <c:v>2518.41</c:v>
                </c:pt>
                <c:pt idx="587">
                  <c:v>2518.4299999999998</c:v>
                </c:pt>
                <c:pt idx="588">
                  <c:v>2518.4699999999998</c:v>
                </c:pt>
                <c:pt idx="589">
                  <c:v>2518.4899999999998</c:v>
                </c:pt>
                <c:pt idx="590">
                  <c:v>2518.5500000000002</c:v>
                </c:pt>
                <c:pt idx="591">
                  <c:v>2518.5300000000002</c:v>
                </c:pt>
                <c:pt idx="592">
                  <c:v>2518.46</c:v>
                </c:pt>
                <c:pt idx="593">
                  <c:v>2518.5100000000002</c:v>
                </c:pt>
                <c:pt idx="594">
                  <c:v>2518.5500000000002</c:v>
                </c:pt>
                <c:pt idx="595">
                  <c:v>2518.4699999999998</c:v>
                </c:pt>
                <c:pt idx="596">
                  <c:v>2518.56</c:v>
                </c:pt>
                <c:pt idx="597">
                  <c:v>2518.4499999999998</c:v>
                </c:pt>
                <c:pt idx="598">
                  <c:v>2518.5</c:v>
                </c:pt>
                <c:pt idx="599">
                  <c:v>2518.48</c:v>
                </c:pt>
                <c:pt idx="600">
                  <c:v>2518.58</c:v>
                </c:pt>
                <c:pt idx="601">
                  <c:v>2518.52</c:v>
                </c:pt>
                <c:pt idx="602">
                  <c:v>2518.5100000000002</c:v>
                </c:pt>
                <c:pt idx="603">
                  <c:v>2518.56</c:v>
                </c:pt>
                <c:pt idx="604">
                  <c:v>2518.63</c:v>
                </c:pt>
                <c:pt idx="605">
                  <c:v>2518.5700000000002</c:v>
                </c:pt>
                <c:pt idx="606">
                  <c:v>2518.4699999999998</c:v>
                </c:pt>
                <c:pt idx="607">
                  <c:v>2518.4499999999998</c:v>
                </c:pt>
                <c:pt idx="608">
                  <c:v>2518.44</c:v>
                </c:pt>
                <c:pt idx="609">
                  <c:v>2518.52</c:v>
                </c:pt>
                <c:pt idx="610">
                  <c:v>2518.4699999999998</c:v>
                </c:pt>
                <c:pt idx="611">
                  <c:v>2518.54</c:v>
                </c:pt>
                <c:pt idx="612">
                  <c:v>2518.6</c:v>
                </c:pt>
                <c:pt idx="613">
                  <c:v>2518.58</c:v>
                </c:pt>
                <c:pt idx="614">
                  <c:v>2518.54</c:v>
                </c:pt>
                <c:pt idx="615">
                  <c:v>2518.63</c:v>
                </c:pt>
                <c:pt idx="616">
                  <c:v>2518.65</c:v>
                </c:pt>
                <c:pt idx="617">
                  <c:v>2518.5100000000002</c:v>
                </c:pt>
                <c:pt idx="618">
                  <c:v>2518.59</c:v>
                </c:pt>
                <c:pt idx="619">
                  <c:v>2518.63</c:v>
                </c:pt>
                <c:pt idx="620">
                  <c:v>2518.56</c:v>
                </c:pt>
                <c:pt idx="621">
                  <c:v>2518.52</c:v>
                </c:pt>
                <c:pt idx="622">
                  <c:v>2518.54</c:v>
                </c:pt>
                <c:pt idx="623">
                  <c:v>2518.5500000000002</c:v>
                </c:pt>
                <c:pt idx="624">
                  <c:v>2518.52</c:v>
                </c:pt>
                <c:pt idx="625">
                  <c:v>2518.58</c:v>
                </c:pt>
                <c:pt idx="626">
                  <c:v>2518.48</c:v>
                </c:pt>
                <c:pt idx="627">
                  <c:v>2518.4899999999998</c:v>
                </c:pt>
                <c:pt idx="628">
                  <c:v>2518.61</c:v>
                </c:pt>
                <c:pt idx="629">
                  <c:v>2518.4699999999998</c:v>
                </c:pt>
                <c:pt idx="630">
                  <c:v>2518.48</c:v>
                </c:pt>
                <c:pt idx="631">
                  <c:v>2518.5500000000002</c:v>
                </c:pt>
                <c:pt idx="632">
                  <c:v>2518.5500000000002</c:v>
                </c:pt>
                <c:pt idx="633">
                  <c:v>2518.54</c:v>
                </c:pt>
                <c:pt idx="634">
                  <c:v>2518.56</c:v>
                </c:pt>
                <c:pt idx="635">
                  <c:v>2518.5</c:v>
                </c:pt>
                <c:pt idx="636">
                  <c:v>2518.58</c:v>
                </c:pt>
                <c:pt idx="637">
                  <c:v>2518.67</c:v>
                </c:pt>
                <c:pt idx="638">
                  <c:v>2518.65</c:v>
                </c:pt>
                <c:pt idx="639">
                  <c:v>2518.66</c:v>
                </c:pt>
                <c:pt idx="640">
                  <c:v>2518.6999999999998</c:v>
                </c:pt>
                <c:pt idx="641">
                  <c:v>2518.66</c:v>
                </c:pt>
                <c:pt idx="642">
                  <c:v>2518.6</c:v>
                </c:pt>
                <c:pt idx="643">
                  <c:v>2518.61</c:v>
                </c:pt>
                <c:pt idx="644">
                  <c:v>2518.46</c:v>
                </c:pt>
                <c:pt idx="645">
                  <c:v>2518.4699999999998</c:v>
                </c:pt>
                <c:pt idx="646">
                  <c:v>2518.61</c:v>
                </c:pt>
                <c:pt idx="647">
                  <c:v>2518.5300000000002</c:v>
                </c:pt>
                <c:pt idx="648">
                  <c:v>2518.6</c:v>
                </c:pt>
                <c:pt idx="649">
                  <c:v>2518.63</c:v>
                </c:pt>
                <c:pt idx="650">
                  <c:v>2518.64</c:v>
                </c:pt>
                <c:pt idx="651">
                  <c:v>2518.65</c:v>
                </c:pt>
                <c:pt idx="652">
                  <c:v>2518.66</c:v>
                </c:pt>
                <c:pt idx="653">
                  <c:v>2518.64</c:v>
                </c:pt>
                <c:pt idx="654">
                  <c:v>2518.61</c:v>
                </c:pt>
                <c:pt idx="655">
                  <c:v>2518.5100000000002</c:v>
                </c:pt>
                <c:pt idx="656">
                  <c:v>2518.5500000000002</c:v>
                </c:pt>
                <c:pt idx="657">
                  <c:v>2518.63</c:v>
                </c:pt>
                <c:pt idx="658">
                  <c:v>2518.58</c:v>
                </c:pt>
                <c:pt idx="659">
                  <c:v>2518.58</c:v>
                </c:pt>
                <c:pt idx="660">
                  <c:v>2518.59</c:v>
                </c:pt>
                <c:pt idx="661">
                  <c:v>2518.5700000000002</c:v>
                </c:pt>
                <c:pt idx="662">
                  <c:v>2518.5</c:v>
                </c:pt>
                <c:pt idx="663">
                  <c:v>2518.52</c:v>
                </c:pt>
                <c:pt idx="664">
                  <c:v>2518.52</c:v>
                </c:pt>
                <c:pt idx="665">
                  <c:v>2518.46</c:v>
                </c:pt>
                <c:pt idx="666">
                  <c:v>2518.4499999999998</c:v>
                </c:pt>
                <c:pt idx="667">
                  <c:v>2518.44</c:v>
                </c:pt>
                <c:pt idx="668">
                  <c:v>2518.5100000000002</c:v>
                </c:pt>
                <c:pt idx="669">
                  <c:v>2518.58</c:v>
                </c:pt>
                <c:pt idx="670">
                  <c:v>2518.5500000000002</c:v>
                </c:pt>
                <c:pt idx="671">
                  <c:v>2518.61</c:v>
                </c:pt>
                <c:pt idx="672">
                  <c:v>2518.64</c:v>
                </c:pt>
                <c:pt idx="673">
                  <c:v>2518.5500000000002</c:v>
                </c:pt>
                <c:pt idx="674">
                  <c:v>2518.61</c:v>
                </c:pt>
                <c:pt idx="675">
                  <c:v>2518.6</c:v>
                </c:pt>
                <c:pt idx="676">
                  <c:v>2518.54</c:v>
                </c:pt>
                <c:pt idx="677">
                  <c:v>2518.5</c:v>
                </c:pt>
                <c:pt idx="678">
                  <c:v>2518.4899999999998</c:v>
                </c:pt>
                <c:pt idx="679">
                  <c:v>2518.5300000000002</c:v>
                </c:pt>
                <c:pt idx="680">
                  <c:v>2518.5500000000002</c:v>
                </c:pt>
                <c:pt idx="681">
                  <c:v>2518.56</c:v>
                </c:pt>
                <c:pt idx="682">
                  <c:v>2518.4899999999998</c:v>
                </c:pt>
                <c:pt idx="683">
                  <c:v>2518.5300000000002</c:v>
                </c:pt>
                <c:pt idx="684">
                  <c:v>2518.5100000000002</c:v>
                </c:pt>
                <c:pt idx="685">
                  <c:v>2518.4899999999998</c:v>
                </c:pt>
                <c:pt idx="686">
                  <c:v>2518.4899999999998</c:v>
                </c:pt>
                <c:pt idx="687">
                  <c:v>2518.54</c:v>
                </c:pt>
                <c:pt idx="688">
                  <c:v>2518.5100000000002</c:v>
                </c:pt>
                <c:pt idx="689">
                  <c:v>2518.48</c:v>
                </c:pt>
                <c:pt idx="690">
                  <c:v>2518.4499999999998</c:v>
                </c:pt>
                <c:pt idx="691">
                  <c:v>2518.42</c:v>
                </c:pt>
                <c:pt idx="692">
                  <c:v>2518.42</c:v>
                </c:pt>
                <c:pt idx="693">
                  <c:v>2518.4499999999998</c:v>
                </c:pt>
                <c:pt idx="694">
                  <c:v>2518.4899999999998</c:v>
                </c:pt>
                <c:pt idx="695">
                  <c:v>2518.4699999999998</c:v>
                </c:pt>
                <c:pt idx="696">
                  <c:v>2518.44</c:v>
                </c:pt>
                <c:pt idx="697">
                  <c:v>2518.5700000000002</c:v>
                </c:pt>
                <c:pt idx="698">
                  <c:v>2518.61</c:v>
                </c:pt>
                <c:pt idx="699">
                  <c:v>2518.6</c:v>
                </c:pt>
                <c:pt idx="700">
                  <c:v>2518.5700000000002</c:v>
                </c:pt>
                <c:pt idx="701">
                  <c:v>2518.4899999999998</c:v>
                </c:pt>
                <c:pt idx="702">
                  <c:v>2518.5100000000002</c:v>
                </c:pt>
                <c:pt idx="703">
                  <c:v>2518.46</c:v>
                </c:pt>
                <c:pt idx="704">
                  <c:v>2518.38</c:v>
                </c:pt>
                <c:pt idx="705">
                  <c:v>2518.35</c:v>
                </c:pt>
                <c:pt idx="706">
                  <c:v>2518.4899999999998</c:v>
                </c:pt>
                <c:pt idx="707">
                  <c:v>2518.58</c:v>
                </c:pt>
                <c:pt idx="708">
                  <c:v>2518.48</c:v>
                </c:pt>
                <c:pt idx="709">
                  <c:v>2518.5300000000002</c:v>
                </c:pt>
                <c:pt idx="710">
                  <c:v>2518.4699999999998</c:v>
                </c:pt>
                <c:pt idx="711">
                  <c:v>2518.5300000000002</c:v>
                </c:pt>
                <c:pt idx="712">
                  <c:v>2518.66</c:v>
                </c:pt>
                <c:pt idx="713">
                  <c:v>2518.5500000000002</c:v>
                </c:pt>
                <c:pt idx="714">
                  <c:v>2518.44</c:v>
                </c:pt>
                <c:pt idx="715">
                  <c:v>2518.5300000000002</c:v>
                </c:pt>
                <c:pt idx="716">
                  <c:v>2518.4899999999998</c:v>
                </c:pt>
                <c:pt idx="717">
                  <c:v>2518.54</c:v>
                </c:pt>
                <c:pt idx="718">
                  <c:v>2518.4899999999998</c:v>
                </c:pt>
                <c:pt idx="719">
                  <c:v>2518.5</c:v>
                </c:pt>
                <c:pt idx="720">
                  <c:v>2518.4699999999998</c:v>
                </c:pt>
                <c:pt idx="721">
                  <c:v>2518.5100000000002</c:v>
                </c:pt>
                <c:pt idx="722">
                  <c:v>2518.4899999999998</c:v>
                </c:pt>
                <c:pt idx="723">
                  <c:v>2518.4899999999998</c:v>
                </c:pt>
                <c:pt idx="724">
                  <c:v>2518.5100000000002</c:v>
                </c:pt>
                <c:pt idx="725">
                  <c:v>2518.4699999999998</c:v>
                </c:pt>
                <c:pt idx="726">
                  <c:v>2518.5</c:v>
                </c:pt>
                <c:pt idx="727">
                  <c:v>2518.54</c:v>
                </c:pt>
                <c:pt idx="728">
                  <c:v>2518.56</c:v>
                </c:pt>
                <c:pt idx="729">
                  <c:v>2518.5100000000002</c:v>
                </c:pt>
                <c:pt idx="730">
                  <c:v>2518.6</c:v>
                </c:pt>
                <c:pt idx="731">
                  <c:v>2518.5100000000002</c:v>
                </c:pt>
                <c:pt idx="732">
                  <c:v>2518.5500000000002</c:v>
                </c:pt>
                <c:pt idx="733">
                  <c:v>2518.5700000000002</c:v>
                </c:pt>
                <c:pt idx="734">
                  <c:v>2518.56</c:v>
                </c:pt>
                <c:pt idx="735">
                  <c:v>2518.59</c:v>
                </c:pt>
                <c:pt idx="736">
                  <c:v>2518.64</c:v>
                </c:pt>
                <c:pt idx="737">
                  <c:v>2518.63</c:v>
                </c:pt>
                <c:pt idx="738">
                  <c:v>2518.69</c:v>
                </c:pt>
                <c:pt idx="739">
                  <c:v>2518.61</c:v>
                </c:pt>
                <c:pt idx="740">
                  <c:v>2518.5300000000002</c:v>
                </c:pt>
                <c:pt idx="741">
                  <c:v>2518.54</c:v>
                </c:pt>
                <c:pt idx="742">
                  <c:v>2518.52</c:v>
                </c:pt>
                <c:pt idx="743">
                  <c:v>2518.5300000000002</c:v>
                </c:pt>
                <c:pt idx="744">
                  <c:v>2518.52</c:v>
                </c:pt>
                <c:pt idx="745">
                  <c:v>2518.56</c:v>
                </c:pt>
                <c:pt idx="746">
                  <c:v>2518.5100000000002</c:v>
                </c:pt>
                <c:pt idx="747">
                  <c:v>2518.5500000000002</c:v>
                </c:pt>
                <c:pt idx="748">
                  <c:v>2518.5500000000002</c:v>
                </c:pt>
                <c:pt idx="749">
                  <c:v>2518.5</c:v>
                </c:pt>
                <c:pt idx="750">
                  <c:v>2518.4</c:v>
                </c:pt>
                <c:pt idx="751">
                  <c:v>2518.54</c:v>
                </c:pt>
                <c:pt idx="752">
                  <c:v>2518.46</c:v>
                </c:pt>
                <c:pt idx="753">
                  <c:v>2518.54</c:v>
                </c:pt>
                <c:pt idx="754">
                  <c:v>2518.66</c:v>
                </c:pt>
                <c:pt idx="755">
                  <c:v>2518.7199999999998</c:v>
                </c:pt>
                <c:pt idx="756">
                  <c:v>2518.61</c:v>
                </c:pt>
                <c:pt idx="757">
                  <c:v>2518.63</c:v>
                </c:pt>
                <c:pt idx="758">
                  <c:v>2518.65</c:v>
                </c:pt>
                <c:pt idx="759">
                  <c:v>2518.56</c:v>
                </c:pt>
                <c:pt idx="760">
                  <c:v>2518.54</c:v>
                </c:pt>
                <c:pt idx="761">
                  <c:v>2518.6</c:v>
                </c:pt>
                <c:pt idx="762">
                  <c:v>2518.5</c:v>
                </c:pt>
                <c:pt idx="763">
                  <c:v>2518.52</c:v>
                </c:pt>
                <c:pt idx="764">
                  <c:v>2518.4499999999998</c:v>
                </c:pt>
                <c:pt idx="765">
                  <c:v>2518.4499999999998</c:v>
                </c:pt>
                <c:pt idx="766">
                  <c:v>2518.46</c:v>
                </c:pt>
                <c:pt idx="767">
                  <c:v>2518.4299999999998</c:v>
                </c:pt>
                <c:pt idx="768">
                  <c:v>2518.5100000000002</c:v>
                </c:pt>
                <c:pt idx="769">
                  <c:v>2518.56</c:v>
                </c:pt>
                <c:pt idx="770">
                  <c:v>2518.5</c:v>
                </c:pt>
                <c:pt idx="771">
                  <c:v>2518.5500000000002</c:v>
                </c:pt>
                <c:pt idx="772">
                  <c:v>2518.64</c:v>
                </c:pt>
                <c:pt idx="773">
                  <c:v>2518.5700000000002</c:v>
                </c:pt>
                <c:pt idx="774">
                  <c:v>2518.5700000000002</c:v>
                </c:pt>
                <c:pt idx="775">
                  <c:v>2518.54</c:v>
                </c:pt>
                <c:pt idx="776">
                  <c:v>2518.56</c:v>
                </c:pt>
                <c:pt idx="777">
                  <c:v>2518.6</c:v>
                </c:pt>
                <c:pt idx="778">
                  <c:v>2518.6999999999998</c:v>
                </c:pt>
                <c:pt idx="779">
                  <c:v>2518.65</c:v>
                </c:pt>
                <c:pt idx="780">
                  <c:v>2518.64</c:v>
                </c:pt>
                <c:pt idx="781">
                  <c:v>2518.65</c:v>
                </c:pt>
                <c:pt idx="782">
                  <c:v>2518.58</c:v>
                </c:pt>
                <c:pt idx="783">
                  <c:v>2518.6</c:v>
                </c:pt>
                <c:pt idx="784">
                  <c:v>2518.61</c:v>
                </c:pt>
                <c:pt idx="785">
                  <c:v>2518.62</c:v>
                </c:pt>
                <c:pt idx="786">
                  <c:v>2518.59</c:v>
                </c:pt>
                <c:pt idx="787">
                  <c:v>2518.56</c:v>
                </c:pt>
                <c:pt idx="788">
                  <c:v>2518.5700000000002</c:v>
                </c:pt>
                <c:pt idx="789">
                  <c:v>2518.61</c:v>
                </c:pt>
                <c:pt idx="790">
                  <c:v>2518.65</c:v>
                </c:pt>
                <c:pt idx="791">
                  <c:v>2518.58</c:v>
                </c:pt>
                <c:pt idx="792">
                  <c:v>2518.5700000000002</c:v>
                </c:pt>
                <c:pt idx="793">
                  <c:v>2518.59</c:v>
                </c:pt>
                <c:pt idx="794">
                  <c:v>2518.5700000000002</c:v>
                </c:pt>
                <c:pt idx="795">
                  <c:v>2518.4899999999998</c:v>
                </c:pt>
                <c:pt idx="796">
                  <c:v>2518.54</c:v>
                </c:pt>
                <c:pt idx="797">
                  <c:v>2518.58</c:v>
                </c:pt>
                <c:pt idx="798">
                  <c:v>2518.56</c:v>
                </c:pt>
                <c:pt idx="799">
                  <c:v>2518.61</c:v>
                </c:pt>
                <c:pt idx="800">
                  <c:v>2518.5700000000002</c:v>
                </c:pt>
                <c:pt idx="801">
                  <c:v>2518.5700000000002</c:v>
                </c:pt>
                <c:pt idx="802">
                  <c:v>2518.59</c:v>
                </c:pt>
                <c:pt idx="803">
                  <c:v>2518.62</c:v>
                </c:pt>
                <c:pt idx="804">
                  <c:v>2518.6</c:v>
                </c:pt>
                <c:pt idx="805">
                  <c:v>2518.67</c:v>
                </c:pt>
                <c:pt idx="806">
                  <c:v>2518.6799999999998</c:v>
                </c:pt>
                <c:pt idx="807">
                  <c:v>2518.66</c:v>
                </c:pt>
                <c:pt idx="808">
                  <c:v>2518.69</c:v>
                </c:pt>
                <c:pt idx="809">
                  <c:v>2518.67</c:v>
                </c:pt>
                <c:pt idx="810">
                  <c:v>2518.59</c:v>
                </c:pt>
                <c:pt idx="811">
                  <c:v>2518.66</c:v>
                </c:pt>
                <c:pt idx="812">
                  <c:v>2518.62</c:v>
                </c:pt>
                <c:pt idx="813">
                  <c:v>2518.4699999999998</c:v>
                </c:pt>
                <c:pt idx="814">
                  <c:v>2518.4699999999998</c:v>
                </c:pt>
                <c:pt idx="815">
                  <c:v>2518.48</c:v>
                </c:pt>
                <c:pt idx="816">
                  <c:v>2518.4299999999998</c:v>
                </c:pt>
                <c:pt idx="817">
                  <c:v>2518.46</c:v>
                </c:pt>
                <c:pt idx="818">
                  <c:v>2518.4</c:v>
                </c:pt>
                <c:pt idx="819">
                  <c:v>2518.39</c:v>
                </c:pt>
                <c:pt idx="820">
                  <c:v>2518.4299999999998</c:v>
                </c:pt>
                <c:pt idx="821">
                  <c:v>2518.44</c:v>
                </c:pt>
                <c:pt idx="822">
                  <c:v>2518.46</c:v>
                </c:pt>
                <c:pt idx="823">
                  <c:v>2518.52</c:v>
                </c:pt>
                <c:pt idx="824">
                  <c:v>2518.44</c:v>
                </c:pt>
                <c:pt idx="825">
                  <c:v>2518.4899999999998</c:v>
                </c:pt>
                <c:pt idx="826">
                  <c:v>2518.4899999999998</c:v>
                </c:pt>
                <c:pt idx="827">
                  <c:v>2518.5300000000002</c:v>
                </c:pt>
                <c:pt idx="828">
                  <c:v>2518.5700000000002</c:v>
                </c:pt>
                <c:pt idx="829">
                  <c:v>2518.5</c:v>
                </c:pt>
                <c:pt idx="830">
                  <c:v>2518.5</c:v>
                </c:pt>
                <c:pt idx="831">
                  <c:v>2518.5500000000002</c:v>
                </c:pt>
                <c:pt idx="832">
                  <c:v>2518.5100000000002</c:v>
                </c:pt>
                <c:pt idx="833">
                  <c:v>2518.5</c:v>
                </c:pt>
                <c:pt idx="834">
                  <c:v>2518.5100000000002</c:v>
                </c:pt>
                <c:pt idx="835">
                  <c:v>2518.5</c:v>
                </c:pt>
                <c:pt idx="836">
                  <c:v>2518.52</c:v>
                </c:pt>
                <c:pt idx="837">
                  <c:v>2518.48</c:v>
                </c:pt>
                <c:pt idx="838">
                  <c:v>2518.5300000000002</c:v>
                </c:pt>
                <c:pt idx="839">
                  <c:v>2518.5</c:v>
                </c:pt>
                <c:pt idx="840">
                  <c:v>2518.5</c:v>
                </c:pt>
                <c:pt idx="841">
                  <c:v>2518.48</c:v>
                </c:pt>
                <c:pt idx="842">
                  <c:v>2518.5300000000002</c:v>
                </c:pt>
                <c:pt idx="843">
                  <c:v>2518.48</c:v>
                </c:pt>
                <c:pt idx="844">
                  <c:v>2518.54</c:v>
                </c:pt>
                <c:pt idx="845">
                  <c:v>2518.54</c:v>
                </c:pt>
                <c:pt idx="846">
                  <c:v>2518.5500000000002</c:v>
                </c:pt>
                <c:pt idx="847">
                  <c:v>2518.63</c:v>
                </c:pt>
                <c:pt idx="848">
                  <c:v>2518.5300000000002</c:v>
                </c:pt>
                <c:pt idx="849">
                  <c:v>2518.4499999999998</c:v>
                </c:pt>
                <c:pt idx="850">
                  <c:v>2518.48</c:v>
                </c:pt>
                <c:pt idx="851">
                  <c:v>2518.5100000000002</c:v>
                </c:pt>
                <c:pt idx="852">
                  <c:v>2518.4299999999998</c:v>
                </c:pt>
                <c:pt idx="853">
                  <c:v>2518.4899999999998</c:v>
                </c:pt>
                <c:pt idx="854">
                  <c:v>2518.5100000000002</c:v>
                </c:pt>
                <c:pt idx="855">
                  <c:v>2518.5500000000002</c:v>
                </c:pt>
                <c:pt idx="856">
                  <c:v>2518.52</c:v>
                </c:pt>
                <c:pt idx="857">
                  <c:v>2518.5700000000002</c:v>
                </c:pt>
                <c:pt idx="858">
                  <c:v>2518.52</c:v>
                </c:pt>
                <c:pt idx="859">
                  <c:v>2518.56</c:v>
                </c:pt>
                <c:pt idx="860">
                  <c:v>2518.5300000000002</c:v>
                </c:pt>
                <c:pt idx="861">
                  <c:v>2518.5</c:v>
                </c:pt>
                <c:pt idx="862">
                  <c:v>2518.5700000000002</c:v>
                </c:pt>
                <c:pt idx="863">
                  <c:v>2518.5700000000002</c:v>
                </c:pt>
                <c:pt idx="864">
                  <c:v>2518.5300000000002</c:v>
                </c:pt>
                <c:pt idx="865">
                  <c:v>2518.5</c:v>
                </c:pt>
                <c:pt idx="866">
                  <c:v>2518.62</c:v>
                </c:pt>
                <c:pt idx="867">
                  <c:v>2518.5500000000002</c:v>
                </c:pt>
                <c:pt idx="868">
                  <c:v>2518.58</c:v>
                </c:pt>
                <c:pt idx="869">
                  <c:v>2518.5700000000002</c:v>
                </c:pt>
                <c:pt idx="870">
                  <c:v>2518.56</c:v>
                </c:pt>
                <c:pt idx="871">
                  <c:v>2518.5700000000002</c:v>
                </c:pt>
                <c:pt idx="872">
                  <c:v>2518.52</c:v>
                </c:pt>
                <c:pt idx="873">
                  <c:v>2518.54</c:v>
                </c:pt>
                <c:pt idx="874">
                  <c:v>2518.5300000000002</c:v>
                </c:pt>
                <c:pt idx="875">
                  <c:v>2518.5100000000002</c:v>
                </c:pt>
                <c:pt idx="876">
                  <c:v>2518.4899999999998</c:v>
                </c:pt>
                <c:pt idx="877">
                  <c:v>2518.4899999999998</c:v>
                </c:pt>
                <c:pt idx="878">
                  <c:v>2518.5100000000002</c:v>
                </c:pt>
                <c:pt idx="879">
                  <c:v>2518.44</c:v>
                </c:pt>
                <c:pt idx="880">
                  <c:v>2518.4499999999998</c:v>
                </c:pt>
                <c:pt idx="881">
                  <c:v>2518.4699999999998</c:v>
                </c:pt>
                <c:pt idx="882">
                  <c:v>2518.44</c:v>
                </c:pt>
                <c:pt idx="883">
                  <c:v>2518.4699999999998</c:v>
                </c:pt>
                <c:pt idx="884">
                  <c:v>2518.48</c:v>
                </c:pt>
                <c:pt idx="885">
                  <c:v>2518.5500000000002</c:v>
                </c:pt>
                <c:pt idx="886">
                  <c:v>2518.5100000000002</c:v>
                </c:pt>
                <c:pt idx="887">
                  <c:v>2518.5100000000002</c:v>
                </c:pt>
                <c:pt idx="888">
                  <c:v>2518.5100000000002</c:v>
                </c:pt>
                <c:pt idx="889">
                  <c:v>2518.5100000000002</c:v>
                </c:pt>
                <c:pt idx="890">
                  <c:v>2518.5500000000002</c:v>
                </c:pt>
                <c:pt idx="891">
                  <c:v>2518.5300000000002</c:v>
                </c:pt>
                <c:pt idx="892">
                  <c:v>2518.44</c:v>
                </c:pt>
                <c:pt idx="893">
                  <c:v>2518.56</c:v>
                </c:pt>
                <c:pt idx="894">
                  <c:v>2518.48</c:v>
                </c:pt>
                <c:pt idx="895">
                  <c:v>2518.39</c:v>
                </c:pt>
                <c:pt idx="896">
                  <c:v>2518.5</c:v>
                </c:pt>
                <c:pt idx="897">
                  <c:v>2518.4899999999998</c:v>
                </c:pt>
                <c:pt idx="898">
                  <c:v>2518.5300000000002</c:v>
                </c:pt>
                <c:pt idx="899">
                  <c:v>2518.5500000000002</c:v>
                </c:pt>
                <c:pt idx="900">
                  <c:v>2518.56</c:v>
                </c:pt>
                <c:pt idx="901">
                  <c:v>2518.6</c:v>
                </c:pt>
                <c:pt idx="902">
                  <c:v>2518.62</c:v>
                </c:pt>
                <c:pt idx="903">
                  <c:v>2518.59</c:v>
                </c:pt>
                <c:pt idx="904">
                  <c:v>2518.52</c:v>
                </c:pt>
                <c:pt idx="905">
                  <c:v>2518.65</c:v>
                </c:pt>
                <c:pt idx="906">
                  <c:v>2518.5700000000002</c:v>
                </c:pt>
                <c:pt idx="907">
                  <c:v>2518.56</c:v>
                </c:pt>
                <c:pt idx="908">
                  <c:v>2518.52</c:v>
                </c:pt>
                <c:pt idx="909">
                  <c:v>2518.46</c:v>
                </c:pt>
                <c:pt idx="910">
                  <c:v>2518.42</c:v>
                </c:pt>
                <c:pt idx="911">
                  <c:v>2518.48</c:v>
                </c:pt>
                <c:pt idx="912">
                  <c:v>2518.5100000000002</c:v>
                </c:pt>
                <c:pt idx="913">
                  <c:v>2518.5500000000002</c:v>
                </c:pt>
                <c:pt idx="914">
                  <c:v>2518.48</c:v>
                </c:pt>
                <c:pt idx="915">
                  <c:v>2518.4499999999998</c:v>
                </c:pt>
                <c:pt idx="916">
                  <c:v>2518.5100000000002</c:v>
                </c:pt>
                <c:pt idx="917">
                  <c:v>2518.48</c:v>
                </c:pt>
                <c:pt idx="918">
                  <c:v>2518.4499999999998</c:v>
                </c:pt>
                <c:pt idx="919">
                  <c:v>2518.48</c:v>
                </c:pt>
                <c:pt idx="920">
                  <c:v>2518.5500000000002</c:v>
                </c:pt>
                <c:pt idx="921">
                  <c:v>2518.52</c:v>
                </c:pt>
                <c:pt idx="922">
                  <c:v>2518.52</c:v>
                </c:pt>
                <c:pt idx="923">
                  <c:v>2518.5700000000002</c:v>
                </c:pt>
                <c:pt idx="924">
                  <c:v>2518.4299999999998</c:v>
                </c:pt>
                <c:pt idx="925">
                  <c:v>2518.46</c:v>
                </c:pt>
                <c:pt idx="926">
                  <c:v>2518.4699999999998</c:v>
                </c:pt>
                <c:pt idx="927">
                  <c:v>2518.48</c:v>
                </c:pt>
                <c:pt idx="928">
                  <c:v>2518.4299999999998</c:v>
                </c:pt>
                <c:pt idx="929">
                  <c:v>2518.4699999999998</c:v>
                </c:pt>
                <c:pt idx="930">
                  <c:v>2518.48</c:v>
                </c:pt>
                <c:pt idx="931">
                  <c:v>2518.4299999999998</c:v>
                </c:pt>
                <c:pt idx="932">
                  <c:v>2518.5</c:v>
                </c:pt>
                <c:pt idx="933">
                  <c:v>2518.5100000000002</c:v>
                </c:pt>
                <c:pt idx="934">
                  <c:v>2518.5</c:v>
                </c:pt>
                <c:pt idx="935">
                  <c:v>2518.5100000000002</c:v>
                </c:pt>
                <c:pt idx="936">
                  <c:v>2518.4699999999998</c:v>
                </c:pt>
                <c:pt idx="937">
                  <c:v>2518.48</c:v>
                </c:pt>
                <c:pt idx="938">
                  <c:v>2518.4699999999998</c:v>
                </c:pt>
                <c:pt idx="939">
                  <c:v>2518.54</c:v>
                </c:pt>
                <c:pt idx="940">
                  <c:v>2518.5</c:v>
                </c:pt>
                <c:pt idx="941">
                  <c:v>2518.4</c:v>
                </c:pt>
                <c:pt idx="942">
                  <c:v>2518.42</c:v>
                </c:pt>
                <c:pt idx="943">
                  <c:v>2518.4899999999998</c:v>
                </c:pt>
                <c:pt idx="944">
                  <c:v>2518.65</c:v>
                </c:pt>
                <c:pt idx="945">
                  <c:v>2518.56</c:v>
                </c:pt>
                <c:pt idx="946">
                  <c:v>2518.4899999999998</c:v>
                </c:pt>
                <c:pt idx="947">
                  <c:v>2518.5300000000002</c:v>
                </c:pt>
                <c:pt idx="948">
                  <c:v>2518.48</c:v>
                </c:pt>
                <c:pt idx="949">
                  <c:v>2518.46</c:v>
                </c:pt>
                <c:pt idx="950">
                  <c:v>2518.46</c:v>
                </c:pt>
                <c:pt idx="951">
                  <c:v>2518.46</c:v>
                </c:pt>
                <c:pt idx="952">
                  <c:v>2518.4299999999998</c:v>
                </c:pt>
                <c:pt idx="953">
                  <c:v>2518.48</c:v>
                </c:pt>
                <c:pt idx="954">
                  <c:v>2518.44</c:v>
                </c:pt>
                <c:pt idx="955">
                  <c:v>2518.5100000000002</c:v>
                </c:pt>
                <c:pt idx="956">
                  <c:v>2518.52</c:v>
                </c:pt>
                <c:pt idx="957">
                  <c:v>2518.42</c:v>
                </c:pt>
                <c:pt idx="958">
                  <c:v>2518.38</c:v>
                </c:pt>
                <c:pt idx="959">
                  <c:v>2518.4299999999998</c:v>
                </c:pt>
                <c:pt idx="960">
                  <c:v>2518.42</c:v>
                </c:pt>
                <c:pt idx="961">
                  <c:v>2518.44</c:v>
                </c:pt>
                <c:pt idx="962">
                  <c:v>2518.4</c:v>
                </c:pt>
                <c:pt idx="963">
                  <c:v>2518.41</c:v>
                </c:pt>
                <c:pt idx="964">
                  <c:v>2518.4899999999998</c:v>
                </c:pt>
                <c:pt idx="965">
                  <c:v>2518.56</c:v>
                </c:pt>
                <c:pt idx="966">
                  <c:v>2518.5100000000002</c:v>
                </c:pt>
                <c:pt idx="967">
                  <c:v>2518.5</c:v>
                </c:pt>
                <c:pt idx="968">
                  <c:v>2518.5100000000002</c:v>
                </c:pt>
                <c:pt idx="969">
                  <c:v>2518.4899999999998</c:v>
                </c:pt>
                <c:pt idx="970">
                  <c:v>2518.5100000000002</c:v>
                </c:pt>
                <c:pt idx="971">
                  <c:v>2518.4499999999998</c:v>
                </c:pt>
                <c:pt idx="972">
                  <c:v>2518.4499999999998</c:v>
                </c:pt>
                <c:pt idx="973">
                  <c:v>2518.46</c:v>
                </c:pt>
                <c:pt idx="974">
                  <c:v>2518.46</c:v>
                </c:pt>
                <c:pt idx="975">
                  <c:v>2518.44</c:v>
                </c:pt>
                <c:pt idx="976">
                  <c:v>2518.5100000000002</c:v>
                </c:pt>
                <c:pt idx="977">
                  <c:v>2518.48</c:v>
                </c:pt>
                <c:pt idx="978">
                  <c:v>2518.58</c:v>
                </c:pt>
                <c:pt idx="979">
                  <c:v>2518.56</c:v>
                </c:pt>
                <c:pt idx="980">
                  <c:v>2518.5300000000002</c:v>
                </c:pt>
                <c:pt idx="981">
                  <c:v>2518.4899999999998</c:v>
                </c:pt>
                <c:pt idx="982">
                  <c:v>2518.61</c:v>
                </c:pt>
                <c:pt idx="983">
                  <c:v>2518.61</c:v>
                </c:pt>
                <c:pt idx="984">
                  <c:v>2518.56</c:v>
                </c:pt>
                <c:pt idx="985">
                  <c:v>2518.5500000000002</c:v>
                </c:pt>
                <c:pt idx="986">
                  <c:v>2518.58</c:v>
                </c:pt>
                <c:pt idx="987">
                  <c:v>2518.56</c:v>
                </c:pt>
                <c:pt idx="988">
                  <c:v>2518.5700000000002</c:v>
                </c:pt>
                <c:pt idx="989">
                  <c:v>2518.59</c:v>
                </c:pt>
                <c:pt idx="990">
                  <c:v>2518.66</c:v>
                </c:pt>
                <c:pt idx="991">
                  <c:v>2518.58</c:v>
                </c:pt>
                <c:pt idx="992">
                  <c:v>2518.5500000000002</c:v>
                </c:pt>
                <c:pt idx="993">
                  <c:v>2518.59</c:v>
                </c:pt>
                <c:pt idx="994">
                  <c:v>2518.59</c:v>
                </c:pt>
                <c:pt idx="995">
                  <c:v>2518.65</c:v>
                </c:pt>
                <c:pt idx="996">
                  <c:v>2518.7600000000002</c:v>
                </c:pt>
                <c:pt idx="997">
                  <c:v>2518.7199999999998</c:v>
                </c:pt>
                <c:pt idx="998">
                  <c:v>2518.62</c:v>
                </c:pt>
                <c:pt idx="999">
                  <c:v>2518.73</c:v>
                </c:pt>
                <c:pt idx="1000">
                  <c:v>2518.6999999999998</c:v>
                </c:pt>
                <c:pt idx="1001">
                  <c:v>2518.59</c:v>
                </c:pt>
                <c:pt idx="1002">
                  <c:v>2518.59</c:v>
                </c:pt>
                <c:pt idx="1003">
                  <c:v>2518.6</c:v>
                </c:pt>
                <c:pt idx="1004">
                  <c:v>2518.63</c:v>
                </c:pt>
                <c:pt idx="1005">
                  <c:v>2518.56</c:v>
                </c:pt>
                <c:pt idx="1006">
                  <c:v>2518.66</c:v>
                </c:pt>
                <c:pt idx="1007">
                  <c:v>2518.5700000000002</c:v>
                </c:pt>
                <c:pt idx="1008">
                  <c:v>2518.6999999999998</c:v>
                </c:pt>
                <c:pt idx="1009">
                  <c:v>2518.6</c:v>
                </c:pt>
                <c:pt idx="1010">
                  <c:v>2518.5300000000002</c:v>
                </c:pt>
                <c:pt idx="1011">
                  <c:v>2518.61</c:v>
                </c:pt>
                <c:pt idx="1012">
                  <c:v>2518.65</c:v>
                </c:pt>
                <c:pt idx="1013">
                  <c:v>2518.69</c:v>
                </c:pt>
                <c:pt idx="1014">
                  <c:v>2518.66</c:v>
                </c:pt>
                <c:pt idx="1015">
                  <c:v>2518.61</c:v>
                </c:pt>
                <c:pt idx="1016">
                  <c:v>2518.6</c:v>
                </c:pt>
                <c:pt idx="1017">
                  <c:v>2518.65</c:v>
                </c:pt>
                <c:pt idx="1018">
                  <c:v>2518.6799999999998</c:v>
                </c:pt>
                <c:pt idx="1019">
                  <c:v>2518.62</c:v>
                </c:pt>
                <c:pt idx="1020">
                  <c:v>2518.63</c:v>
                </c:pt>
                <c:pt idx="1021">
                  <c:v>2518.61</c:v>
                </c:pt>
                <c:pt idx="1022">
                  <c:v>2518.6799999999998</c:v>
                </c:pt>
                <c:pt idx="1023">
                  <c:v>2518.67</c:v>
                </c:pt>
                <c:pt idx="1024">
                  <c:v>2518.58</c:v>
                </c:pt>
                <c:pt idx="1025">
                  <c:v>2518.63</c:v>
                </c:pt>
                <c:pt idx="1026">
                  <c:v>2518.54</c:v>
                </c:pt>
                <c:pt idx="1027">
                  <c:v>2518.52</c:v>
                </c:pt>
                <c:pt idx="1028">
                  <c:v>2518.52</c:v>
                </c:pt>
                <c:pt idx="1029">
                  <c:v>2518.5300000000002</c:v>
                </c:pt>
                <c:pt idx="1030">
                  <c:v>2518.4699999999998</c:v>
                </c:pt>
                <c:pt idx="1031">
                  <c:v>2518.46</c:v>
                </c:pt>
                <c:pt idx="1032">
                  <c:v>2518.5</c:v>
                </c:pt>
                <c:pt idx="1033">
                  <c:v>2518.4899999999998</c:v>
                </c:pt>
                <c:pt idx="1034">
                  <c:v>2518.5100000000002</c:v>
                </c:pt>
                <c:pt idx="1035">
                  <c:v>2518.52</c:v>
                </c:pt>
                <c:pt idx="1036">
                  <c:v>2518.4</c:v>
                </c:pt>
                <c:pt idx="1037">
                  <c:v>2518.4699999999998</c:v>
                </c:pt>
                <c:pt idx="1038">
                  <c:v>2518.4299999999998</c:v>
                </c:pt>
                <c:pt idx="1039">
                  <c:v>2518.37</c:v>
                </c:pt>
                <c:pt idx="1040">
                  <c:v>2518.41</c:v>
                </c:pt>
                <c:pt idx="1041">
                  <c:v>2518.42</c:v>
                </c:pt>
                <c:pt idx="1042">
                  <c:v>2518.39</c:v>
                </c:pt>
                <c:pt idx="1043">
                  <c:v>2518.4699999999998</c:v>
                </c:pt>
                <c:pt idx="1044">
                  <c:v>2518.46</c:v>
                </c:pt>
                <c:pt idx="1045">
                  <c:v>2518.4499999999998</c:v>
                </c:pt>
                <c:pt idx="1046">
                  <c:v>2518.54</c:v>
                </c:pt>
                <c:pt idx="1047">
                  <c:v>2518.54</c:v>
                </c:pt>
                <c:pt idx="1048">
                  <c:v>2518.5100000000002</c:v>
                </c:pt>
                <c:pt idx="1049">
                  <c:v>2518.5</c:v>
                </c:pt>
                <c:pt idx="1050">
                  <c:v>2518.5300000000002</c:v>
                </c:pt>
                <c:pt idx="1051">
                  <c:v>2518.5300000000002</c:v>
                </c:pt>
                <c:pt idx="1052">
                  <c:v>2518.52</c:v>
                </c:pt>
                <c:pt idx="1053">
                  <c:v>2518.5500000000002</c:v>
                </c:pt>
                <c:pt idx="1054">
                  <c:v>2518.54</c:v>
                </c:pt>
                <c:pt idx="1055">
                  <c:v>2518.52</c:v>
                </c:pt>
                <c:pt idx="1056">
                  <c:v>2518.5500000000002</c:v>
                </c:pt>
                <c:pt idx="1057">
                  <c:v>2518.5</c:v>
                </c:pt>
                <c:pt idx="1058">
                  <c:v>2518.39</c:v>
                </c:pt>
                <c:pt idx="1059">
                  <c:v>2518.46</c:v>
                </c:pt>
                <c:pt idx="1060">
                  <c:v>2518.5100000000002</c:v>
                </c:pt>
                <c:pt idx="1061">
                  <c:v>2518.4699999999998</c:v>
                </c:pt>
                <c:pt idx="1062">
                  <c:v>2518.5300000000002</c:v>
                </c:pt>
                <c:pt idx="1063">
                  <c:v>2518.54</c:v>
                </c:pt>
                <c:pt idx="1064">
                  <c:v>2518.5100000000002</c:v>
                </c:pt>
                <c:pt idx="1065">
                  <c:v>2518.56</c:v>
                </c:pt>
                <c:pt idx="1066">
                  <c:v>2518.5500000000002</c:v>
                </c:pt>
                <c:pt idx="1067">
                  <c:v>2518.61</c:v>
                </c:pt>
                <c:pt idx="1068">
                  <c:v>2518.54</c:v>
                </c:pt>
                <c:pt idx="1069">
                  <c:v>2518.59</c:v>
                </c:pt>
                <c:pt idx="1070">
                  <c:v>2518.4699999999998</c:v>
                </c:pt>
                <c:pt idx="1071">
                  <c:v>2518.5700000000002</c:v>
                </c:pt>
                <c:pt idx="1072">
                  <c:v>2518.5500000000002</c:v>
                </c:pt>
                <c:pt idx="1073">
                  <c:v>2518.58</c:v>
                </c:pt>
                <c:pt idx="1074">
                  <c:v>2518.52</c:v>
                </c:pt>
                <c:pt idx="1075">
                  <c:v>2518.5300000000002</c:v>
                </c:pt>
                <c:pt idx="1076">
                  <c:v>2518.48</c:v>
                </c:pt>
                <c:pt idx="1077">
                  <c:v>2518.5500000000002</c:v>
                </c:pt>
                <c:pt idx="1078">
                  <c:v>2518.5500000000002</c:v>
                </c:pt>
                <c:pt idx="1079">
                  <c:v>2518.4899999999998</c:v>
                </c:pt>
                <c:pt idx="1080">
                  <c:v>2518.59</c:v>
                </c:pt>
                <c:pt idx="1081">
                  <c:v>2518.58</c:v>
                </c:pt>
                <c:pt idx="1082">
                  <c:v>2518.52</c:v>
                </c:pt>
                <c:pt idx="1083">
                  <c:v>2518.4899999999998</c:v>
                </c:pt>
                <c:pt idx="1084">
                  <c:v>2518.56</c:v>
                </c:pt>
                <c:pt idx="1085">
                  <c:v>2518.44</c:v>
                </c:pt>
                <c:pt idx="1086">
                  <c:v>2518.4699999999998</c:v>
                </c:pt>
                <c:pt idx="1087">
                  <c:v>2518.58</c:v>
                </c:pt>
                <c:pt idx="1088">
                  <c:v>2518.52</c:v>
                </c:pt>
                <c:pt idx="1089">
                  <c:v>2518.52</c:v>
                </c:pt>
                <c:pt idx="1090">
                  <c:v>2518.5100000000002</c:v>
                </c:pt>
                <c:pt idx="1091">
                  <c:v>2518.4899999999998</c:v>
                </c:pt>
                <c:pt idx="1092">
                  <c:v>2518.48</c:v>
                </c:pt>
                <c:pt idx="1093">
                  <c:v>2518.5300000000002</c:v>
                </c:pt>
                <c:pt idx="1094">
                  <c:v>2518.46</c:v>
                </c:pt>
                <c:pt idx="1095">
                  <c:v>2518.5100000000002</c:v>
                </c:pt>
                <c:pt idx="1096">
                  <c:v>2518.5100000000002</c:v>
                </c:pt>
                <c:pt idx="1097">
                  <c:v>2518.52</c:v>
                </c:pt>
                <c:pt idx="1098">
                  <c:v>2518.41</c:v>
                </c:pt>
                <c:pt idx="1099">
                  <c:v>2518.48</c:v>
                </c:pt>
                <c:pt idx="1100">
                  <c:v>2518.39</c:v>
                </c:pt>
                <c:pt idx="1101">
                  <c:v>2518.5100000000002</c:v>
                </c:pt>
                <c:pt idx="1102">
                  <c:v>2518.5</c:v>
                </c:pt>
                <c:pt idx="1103">
                  <c:v>2518.46</c:v>
                </c:pt>
                <c:pt idx="1104">
                  <c:v>2518.4499999999998</c:v>
                </c:pt>
                <c:pt idx="1105">
                  <c:v>2518.48</c:v>
                </c:pt>
                <c:pt idx="1106">
                  <c:v>2518.5100000000002</c:v>
                </c:pt>
                <c:pt idx="1107">
                  <c:v>2518.4499999999998</c:v>
                </c:pt>
                <c:pt idx="1108">
                  <c:v>2518.4699999999998</c:v>
                </c:pt>
                <c:pt idx="1109">
                  <c:v>2518.4299999999998</c:v>
                </c:pt>
                <c:pt idx="1110">
                  <c:v>2518.46</c:v>
                </c:pt>
                <c:pt idx="1111">
                  <c:v>2518.4499999999998</c:v>
                </c:pt>
                <c:pt idx="1112">
                  <c:v>2518.44</c:v>
                </c:pt>
                <c:pt idx="1113">
                  <c:v>2518.44</c:v>
                </c:pt>
                <c:pt idx="1114">
                  <c:v>2518.5100000000002</c:v>
                </c:pt>
                <c:pt idx="1115">
                  <c:v>2518.42</c:v>
                </c:pt>
                <c:pt idx="1116">
                  <c:v>2518.48</c:v>
                </c:pt>
                <c:pt idx="1117">
                  <c:v>2518.4499999999998</c:v>
                </c:pt>
                <c:pt idx="1118">
                  <c:v>2518.4299999999998</c:v>
                </c:pt>
                <c:pt idx="1119">
                  <c:v>2518.4299999999998</c:v>
                </c:pt>
                <c:pt idx="1120">
                  <c:v>2518.42</c:v>
                </c:pt>
                <c:pt idx="1121">
                  <c:v>2518.37</c:v>
                </c:pt>
                <c:pt idx="1122">
                  <c:v>2518.44</c:v>
                </c:pt>
                <c:pt idx="1123">
                  <c:v>2518.4299999999998</c:v>
                </c:pt>
                <c:pt idx="1124">
                  <c:v>2518.41</c:v>
                </c:pt>
                <c:pt idx="1125">
                  <c:v>2518.44</c:v>
                </c:pt>
                <c:pt idx="1126">
                  <c:v>2518.4699999999998</c:v>
                </c:pt>
                <c:pt idx="1127">
                  <c:v>2518.5</c:v>
                </c:pt>
                <c:pt idx="1128">
                  <c:v>2518.5</c:v>
                </c:pt>
                <c:pt idx="1129">
                  <c:v>2518.52</c:v>
                </c:pt>
                <c:pt idx="1130">
                  <c:v>2518.4899999999998</c:v>
                </c:pt>
                <c:pt idx="1131">
                  <c:v>2518.56</c:v>
                </c:pt>
                <c:pt idx="1132">
                  <c:v>2518.56</c:v>
                </c:pt>
                <c:pt idx="1133">
                  <c:v>2518.5</c:v>
                </c:pt>
                <c:pt idx="1134">
                  <c:v>2518.54</c:v>
                </c:pt>
                <c:pt idx="1135">
                  <c:v>2518.58</c:v>
                </c:pt>
                <c:pt idx="1136">
                  <c:v>2518.48</c:v>
                </c:pt>
                <c:pt idx="1137">
                  <c:v>2518.5</c:v>
                </c:pt>
                <c:pt idx="1138">
                  <c:v>2518.46</c:v>
                </c:pt>
                <c:pt idx="1139">
                  <c:v>2518.48</c:v>
                </c:pt>
                <c:pt idx="1140">
                  <c:v>2518.4499999999998</c:v>
                </c:pt>
                <c:pt idx="1141">
                  <c:v>2518.5</c:v>
                </c:pt>
                <c:pt idx="1142">
                  <c:v>2518.54</c:v>
                </c:pt>
                <c:pt idx="1143">
                  <c:v>2518.5</c:v>
                </c:pt>
                <c:pt idx="1144">
                  <c:v>2518.5100000000002</c:v>
                </c:pt>
                <c:pt idx="1145">
                  <c:v>2518.38</c:v>
                </c:pt>
                <c:pt idx="1146">
                  <c:v>2518.44</c:v>
                </c:pt>
                <c:pt idx="1147">
                  <c:v>2518.5500000000002</c:v>
                </c:pt>
                <c:pt idx="1148">
                  <c:v>2518.4899999999998</c:v>
                </c:pt>
                <c:pt idx="1149">
                  <c:v>2518.5300000000002</c:v>
                </c:pt>
                <c:pt idx="1150">
                  <c:v>2518.63</c:v>
                </c:pt>
                <c:pt idx="1151">
                  <c:v>2518.56</c:v>
                </c:pt>
                <c:pt idx="1152">
                  <c:v>2518.4699999999998</c:v>
                </c:pt>
                <c:pt idx="1153">
                  <c:v>2518.56</c:v>
                </c:pt>
                <c:pt idx="1154">
                  <c:v>2518.5500000000002</c:v>
                </c:pt>
                <c:pt idx="1155">
                  <c:v>2518.5100000000002</c:v>
                </c:pt>
                <c:pt idx="1156">
                  <c:v>2518.56</c:v>
                </c:pt>
                <c:pt idx="1157">
                  <c:v>2518.4899999999998</c:v>
                </c:pt>
                <c:pt idx="1158">
                  <c:v>2518.5300000000002</c:v>
                </c:pt>
                <c:pt idx="1159">
                  <c:v>2518.5500000000002</c:v>
                </c:pt>
                <c:pt idx="1160">
                  <c:v>2518.6</c:v>
                </c:pt>
                <c:pt idx="1161">
                  <c:v>2518.5500000000002</c:v>
                </c:pt>
                <c:pt idx="1162">
                  <c:v>2518.5100000000002</c:v>
                </c:pt>
                <c:pt idx="1163">
                  <c:v>2518.4899999999998</c:v>
                </c:pt>
                <c:pt idx="1164">
                  <c:v>2518.46</c:v>
                </c:pt>
                <c:pt idx="1165">
                  <c:v>2518.5100000000002</c:v>
                </c:pt>
                <c:pt idx="1166">
                  <c:v>2518.54</c:v>
                </c:pt>
                <c:pt idx="1167">
                  <c:v>2518.4899999999998</c:v>
                </c:pt>
                <c:pt idx="1168">
                  <c:v>2518.4699999999998</c:v>
                </c:pt>
                <c:pt idx="1169">
                  <c:v>2518.52</c:v>
                </c:pt>
                <c:pt idx="1170">
                  <c:v>2518.48</c:v>
                </c:pt>
                <c:pt idx="1171">
                  <c:v>2518.5500000000002</c:v>
                </c:pt>
                <c:pt idx="1172">
                  <c:v>2518.56</c:v>
                </c:pt>
                <c:pt idx="1173">
                  <c:v>2518.5300000000002</c:v>
                </c:pt>
                <c:pt idx="1174">
                  <c:v>2518.5700000000002</c:v>
                </c:pt>
                <c:pt idx="1175">
                  <c:v>2518.61</c:v>
                </c:pt>
                <c:pt idx="1176">
                  <c:v>2518.5700000000002</c:v>
                </c:pt>
                <c:pt idx="1177">
                  <c:v>2518.5500000000002</c:v>
                </c:pt>
                <c:pt idx="1178">
                  <c:v>2518.5100000000002</c:v>
                </c:pt>
                <c:pt idx="1179">
                  <c:v>2518.5100000000002</c:v>
                </c:pt>
                <c:pt idx="1180">
                  <c:v>2518.48</c:v>
                </c:pt>
                <c:pt idx="1181">
                  <c:v>2518.4899999999998</c:v>
                </c:pt>
                <c:pt idx="1182">
                  <c:v>2518.52</c:v>
                </c:pt>
                <c:pt idx="1183">
                  <c:v>2518.5500000000002</c:v>
                </c:pt>
                <c:pt idx="1184">
                  <c:v>2518.52</c:v>
                </c:pt>
                <c:pt idx="1185">
                  <c:v>2518.52</c:v>
                </c:pt>
                <c:pt idx="1186">
                  <c:v>2518.5100000000002</c:v>
                </c:pt>
                <c:pt idx="1187">
                  <c:v>2518.54</c:v>
                </c:pt>
                <c:pt idx="1188">
                  <c:v>2518.6</c:v>
                </c:pt>
                <c:pt idx="1189">
                  <c:v>2518.52</c:v>
                </c:pt>
                <c:pt idx="1190">
                  <c:v>2518.5300000000002</c:v>
                </c:pt>
                <c:pt idx="1191">
                  <c:v>2518.62</c:v>
                </c:pt>
                <c:pt idx="1192">
                  <c:v>2518.5500000000002</c:v>
                </c:pt>
                <c:pt idx="1193">
                  <c:v>2518.54</c:v>
                </c:pt>
                <c:pt idx="1194">
                  <c:v>2518.59</c:v>
                </c:pt>
                <c:pt idx="1195">
                  <c:v>2518.5700000000002</c:v>
                </c:pt>
                <c:pt idx="1196">
                  <c:v>2518.58</c:v>
                </c:pt>
                <c:pt idx="1197">
                  <c:v>2518.5700000000002</c:v>
                </c:pt>
                <c:pt idx="1198">
                  <c:v>2518.59</c:v>
                </c:pt>
                <c:pt idx="1199">
                  <c:v>2518.5700000000002</c:v>
                </c:pt>
                <c:pt idx="1200">
                  <c:v>2518.5500000000002</c:v>
                </c:pt>
                <c:pt idx="1201">
                  <c:v>2518.48</c:v>
                </c:pt>
                <c:pt idx="1202">
                  <c:v>2518.6</c:v>
                </c:pt>
                <c:pt idx="1203">
                  <c:v>2518.4499999999998</c:v>
                </c:pt>
                <c:pt idx="1204">
                  <c:v>2518.4899999999998</c:v>
                </c:pt>
                <c:pt idx="1205">
                  <c:v>2518.5</c:v>
                </c:pt>
                <c:pt idx="1206">
                  <c:v>2518.48</c:v>
                </c:pt>
                <c:pt idx="1207">
                  <c:v>2518.4499999999998</c:v>
                </c:pt>
                <c:pt idx="1208">
                  <c:v>2518.5</c:v>
                </c:pt>
                <c:pt idx="1209">
                  <c:v>2518.5100000000002</c:v>
                </c:pt>
                <c:pt idx="1210">
                  <c:v>2518.5300000000002</c:v>
                </c:pt>
                <c:pt idx="1211">
                  <c:v>2518.56</c:v>
                </c:pt>
                <c:pt idx="1212">
                  <c:v>2518.5700000000002</c:v>
                </c:pt>
                <c:pt idx="1213">
                  <c:v>2518.5700000000002</c:v>
                </c:pt>
                <c:pt idx="1214">
                  <c:v>2518.62</c:v>
                </c:pt>
                <c:pt idx="1215">
                  <c:v>2518.6</c:v>
                </c:pt>
                <c:pt idx="1216">
                  <c:v>2518.5700000000002</c:v>
                </c:pt>
                <c:pt idx="1217">
                  <c:v>2518.64</c:v>
                </c:pt>
                <c:pt idx="1218">
                  <c:v>2518.61</c:v>
                </c:pt>
                <c:pt idx="1219">
                  <c:v>2518.6</c:v>
                </c:pt>
                <c:pt idx="1220">
                  <c:v>2518.64</c:v>
                </c:pt>
                <c:pt idx="1221">
                  <c:v>2518.63</c:v>
                </c:pt>
                <c:pt idx="1222">
                  <c:v>2518.62</c:v>
                </c:pt>
                <c:pt idx="1223">
                  <c:v>2518.6999999999998</c:v>
                </c:pt>
                <c:pt idx="1224">
                  <c:v>2518.58</c:v>
                </c:pt>
                <c:pt idx="1225">
                  <c:v>2518.6</c:v>
                </c:pt>
                <c:pt idx="1226">
                  <c:v>2518.62</c:v>
                </c:pt>
                <c:pt idx="1227">
                  <c:v>2518.64</c:v>
                </c:pt>
                <c:pt idx="1228">
                  <c:v>2518.61</c:v>
                </c:pt>
                <c:pt idx="1229">
                  <c:v>2518.54</c:v>
                </c:pt>
                <c:pt idx="1230">
                  <c:v>2518.48</c:v>
                </c:pt>
                <c:pt idx="1231">
                  <c:v>2518.4699999999998</c:v>
                </c:pt>
                <c:pt idx="1232">
                  <c:v>2518.52</c:v>
                </c:pt>
                <c:pt idx="1233">
                  <c:v>2518.5500000000002</c:v>
                </c:pt>
                <c:pt idx="1234">
                  <c:v>2518.54</c:v>
                </c:pt>
                <c:pt idx="1235">
                  <c:v>2518.5500000000002</c:v>
                </c:pt>
                <c:pt idx="1236">
                  <c:v>2518.52</c:v>
                </c:pt>
                <c:pt idx="1237">
                  <c:v>2518.4899999999998</c:v>
                </c:pt>
                <c:pt idx="1238">
                  <c:v>2518.54</c:v>
                </c:pt>
                <c:pt idx="1239">
                  <c:v>2518.5700000000002</c:v>
                </c:pt>
                <c:pt idx="1240">
                  <c:v>2518.61</c:v>
                </c:pt>
                <c:pt idx="1241">
                  <c:v>2518.66</c:v>
                </c:pt>
                <c:pt idx="1242">
                  <c:v>2518.64</c:v>
                </c:pt>
                <c:pt idx="1243">
                  <c:v>2518.64</c:v>
                </c:pt>
                <c:pt idx="1244">
                  <c:v>2518.64</c:v>
                </c:pt>
                <c:pt idx="1245">
                  <c:v>2518.6</c:v>
                </c:pt>
                <c:pt idx="1246">
                  <c:v>2518.4699999999998</c:v>
                </c:pt>
                <c:pt idx="1247">
                  <c:v>2518.59</c:v>
                </c:pt>
                <c:pt idx="1248">
                  <c:v>2518.6</c:v>
                </c:pt>
                <c:pt idx="1249">
                  <c:v>2518.59</c:v>
                </c:pt>
                <c:pt idx="1250">
                  <c:v>2518.59</c:v>
                </c:pt>
                <c:pt idx="1251">
                  <c:v>2518.5500000000002</c:v>
                </c:pt>
                <c:pt idx="1252">
                  <c:v>2518.65</c:v>
                </c:pt>
                <c:pt idx="1253">
                  <c:v>2518.63</c:v>
                </c:pt>
                <c:pt idx="1254">
                  <c:v>2518.5700000000002</c:v>
                </c:pt>
                <c:pt idx="1255">
                  <c:v>2518.58</c:v>
                </c:pt>
                <c:pt idx="1256">
                  <c:v>2518.67</c:v>
                </c:pt>
                <c:pt idx="1257">
                  <c:v>2518.6999999999998</c:v>
                </c:pt>
                <c:pt idx="1258">
                  <c:v>2518.61</c:v>
                </c:pt>
                <c:pt idx="1259">
                  <c:v>2518.67</c:v>
                </c:pt>
                <c:pt idx="1260">
                  <c:v>2518.58</c:v>
                </c:pt>
                <c:pt idx="1261">
                  <c:v>2518.5500000000002</c:v>
                </c:pt>
                <c:pt idx="1262">
                  <c:v>2518.6</c:v>
                </c:pt>
                <c:pt idx="1263">
                  <c:v>2518.59</c:v>
                </c:pt>
                <c:pt idx="1264">
                  <c:v>2518.5300000000002</c:v>
                </c:pt>
                <c:pt idx="1265">
                  <c:v>2518.5300000000002</c:v>
                </c:pt>
                <c:pt idx="1266">
                  <c:v>2518.54</c:v>
                </c:pt>
                <c:pt idx="1267">
                  <c:v>2518.4</c:v>
                </c:pt>
                <c:pt idx="1268">
                  <c:v>2518.46</c:v>
                </c:pt>
                <c:pt idx="1269">
                  <c:v>2518.44</c:v>
                </c:pt>
                <c:pt idx="1270">
                  <c:v>2518.5300000000002</c:v>
                </c:pt>
                <c:pt idx="1271">
                  <c:v>2518.5500000000002</c:v>
                </c:pt>
                <c:pt idx="1272">
                  <c:v>2518.52</c:v>
                </c:pt>
                <c:pt idx="1273">
                  <c:v>2518.48</c:v>
                </c:pt>
                <c:pt idx="1274">
                  <c:v>2518.4299999999998</c:v>
                </c:pt>
                <c:pt idx="1275">
                  <c:v>2518.4299999999998</c:v>
                </c:pt>
                <c:pt idx="1276">
                  <c:v>2518.41</c:v>
                </c:pt>
                <c:pt idx="1277">
                  <c:v>2518.4699999999998</c:v>
                </c:pt>
                <c:pt idx="1278">
                  <c:v>2518.4899999999998</c:v>
                </c:pt>
                <c:pt idx="1279">
                  <c:v>2518.4699999999998</c:v>
                </c:pt>
                <c:pt idx="1280">
                  <c:v>2518.5100000000002</c:v>
                </c:pt>
                <c:pt idx="1281">
                  <c:v>2518.46</c:v>
                </c:pt>
                <c:pt idx="1282">
                  <c:v>2518.4699999999998</c:v>
                </c:pt>
                <c:pt idx="1283">
                  <c:v>2518.48</c:v>
                </c:pt>
                <c:pt idx="1284">
                  <c:v>2518.48</c:v>
                </c:pt>
                <c:pt idx="1285">
                  <c:v>2518.42</c:v>
                </c:pt>
                <c:pt idx="1286">
                  <c:v>2518.42</c:v>
                </c:pt>
                <c:pt idx="1287">
                  <c:v>2518.46</c:v>
                </c:pt>
                <c:pt idx="1288">
                  <c:v>2518.5300000000002</c:v>
                </c:pt>
                <c:pt idx="1289">
                  <c:v>2518.5</c:v>
                </c:pt>
                <c:pt idx="1290">
                  <c:v>2518.4299999999998</c:v>
                </c:pt>
                <c:pt idx="1291">
                  <c:v>2518.39</c:v>
                </c:pt>
                <c:pt idx="1292">
                  <c:v>2518.38</c:v>
                </c:pt>
                <c:pt idx="1293">
                  <c:v>2518.38</c:v>
                </c:pt>
                <c:pt idx="1294">
                  <c:v>2518.38</c:v>
                </c:pt>
                <c:pt idx="1295">
                  <c:v>2518.5</c:v>
                </c:pt>
                <c:pt idx="1296">
                  <c:v>2518.4</c:v>
                </c:pt>
                <c:pt idx="1297">
                  <c:v>2518.4299999999998</c:v>
                </c:pt>
                <c:pt idx="1298">
                  <c:v>2518.39</c:v>
                </c:pt>
                <c:pt idx="1299">
                  <c:v>2518.4499999999998</c:v>
                </c:pt>
                <c:pt idx="1300">
                  <c:v>2518.42</c:v>
                </c:pt>
                <c:pt idx="1301">
                  <c:v>2518.4699999999998</c:v>
                </c:pt>
                <c:pt idx="1302">
                  <c:v>2518.44</c:v>
                </c:pt>
                <c:pt idx="1303">
                  <c:v>2518.5300000000002</c:v>
                </c:pt>
                <c:pt idx="1304">
                  <c:v>2518.5500000000002</c:v>
                </c:pt>
                <c:pt idx="1305">
                  <c:v>2518.56</c:v>
                </c:pt>
                <c:pt idx="1306">
                  <c:v>2518.5500000000002</c:v>
                </c:pt>
                <c:pt idx="1307">
                  <c:v>2518.54</c:v>
                </c:pt>
                <c:pt idx="1308">
                  <c:v>2518.59</c:v>
                </c:pt>
                <c:pt idx="1309">
                  <c:v>2518.6</c:v>
                </c:pt>
                <c:pt idx="1310">
                  <c:v>2518.5700000000002</c:v>
                </c:pt>
                <c:pt idx="1311">
                  <c:v>2518.5700000000002</c:v>
                </c:pt>
                <c:pt idx="1312">
                  <c:v>2518.62</c:v>
                </c:pt>
                <c:pt idx="1313">
                  <c:v>2518.61</c:v>
                </c:pt>
                <c:pt idx="1314">
                  <c:v>2518.54</c:v>
                </c:pt>
                <c:pt idx="1315">
                  <c:v>2518.56</c:v>
                </c:pt>
                <c:pt idx="1316">
                  <c:v>2518.59</c:v>
                </c:pt>
                <c:pt idx="1317">
                  <c:v>2518.5300000000002</c:v>
                </c:pt>
                <c:pt idx="1318">
                  <c:v>2518.5500000000002</c:v>
                </c:pt>
                <c:pt idx="1319">
                  <c:v>2518.58</c:v>
                </c:pt>
                <c:pt idx="1320">
                  <c:v>2518.62</c:v>
                </c:pt>
                <c:pt idx="1321">
                  <c:v>2518.62</c:v>
                </c:pt>
                <c:pt idx="1322">
                  <c:v>2518.62</c:v>
                </c:pt>
                <c:pt idx="1323">
                  <c:v>2518.59</c:v>
                </c:pt>
                <c:pt idx="1324">
                  <c:v>2518.6</c:v>
                </c:pt>
                <c:pt idx="1325">
                  <c:v>2518.58</c:v>
                </c:pt>
                <c:pt idx="1326">
                  <c:v>2518.61</c:v>
                </c:pt>
                <c:pt idx="1327">
                  <c:v>2518.52</c:v>
                </c:pt>
                <c:pt idx="1328">
                  <c:v>2518.5500000000002</c:v>
                </c:pt>
                <c:pt idx="1329">
                  <c:v>2518.61</c:v>
                </c:pt>
                <c:pt idx="1330">
                  <c:v>2518.5300000000002</c:v>
                </c:pt>
                <c:pt idx="1331">
                  <c:v>2518.5500000000002</c:v>
                </c:pt>
                <c:pt idx="1332">
                  <c:v>2518.52</c:v>
                </c:pt>
                <c:pt idx="1333">
                  <c:v>2518.5100000000002</c:v>
                </c:pt>
                <c:pt idx="1334">
                  <c:v>2518.5300000000002</c:v>
                </c:pt>
                <c:pt idx="1335">
                  <c:v>2518.5100000000002</c:v>
                </c:pt>
                <c:pt idx="1336">
                  <c:v>2518.5300000000002</c:v>
                </c:pt>
                <c:pt idx="1337">
                  <c:v>2518.5100000000002</c:v>
                </c:pt>
                <c:pt idx="1338">
                  <c:v>2518.5100000000002</c:v>
                </c:pt>
                <c:pt idx="1339">
                  <c:v>2518.48</c:v>
                </c:pt>
                <c:pt idx="1340">
                  <c:v>2518.4899999999998</c:v>
                </c:pt>
                <c:pt idx="1341">
                  <c:v>2518.5300000000002</c:v>
                </c:pt>
                <c:pt idx="1342">
                  <c:v>2518.6</c:v>
                </c:pt>
                <c:pt idx="1343">
                  <c:v>2518.61</c:v>
                </c:pt>
                <c:pt idx="1344">
                  <c:v>2518.69</c:v>
                </c:pt>
                <c:pt idx="1345">
                  <c:v>2518.65</c:v>
                </c:pt>
                <c:pt idx="1346">
                  <c:v>2518.6</c:v>
                </c:pt>
                <c:pt idx="1347">
                  <c:v>2518.63</c:v>
                </c:pt>
                <c:pt idx="1348">
                  <c:v>2518.61</c:v>
                </c:pt>
                <c:pt idx="1349">
                  <c:v>2518.64</c:v>
                </c:pt>
                <c:pt idx="1350">
                  <c:v>2518.5500000000002</c:v>
                </c:pt>
                <c:pt idx="1351">
                  <c:v>2518.6</c:v>
                </c:pt>
                <c:pt idx="1352">
                  <c:v>2518.63</c:v>
                </c:pt>
                <c:pt idx="1353">
                  <c:v>2518.65</c:v>
                </c:pt>
                <c:pt idx="1354">
                  <c:v>2518.61</c:v>
                </c:pt>
                <c:pt idx="1355">
                  <c:v>2518.65</c:v>
                </c:pt>
                <c:pt idx="1356">
                  <c:v>2518.6</c:v>
                </c:pt>
                <c:pt idx="1357">
                  <c:v>2518.62</c:v>
                </c:pt>
                <c:pt idx="1358">
                  <c:v>2518.6</c:v>
                </c:pt>
                <c:pt idx="1359">
                  <c:v>2518.5500000000002</c:v>
                </c:pt>
                <c:pt idx="1360">
                  <c:v>2518.5700000000002</c:v>
                </c:pt>
                <c:pt idx="1361">
                  <c:v>2518.58</c:v>
                </c:pt>
                <c:pt idx="1362">
                  <c:v>2518.5700000000002</c:v>
                </c:pt>
                <c:pt idx="1363">
                  <c:v>2518.56</c:v>
                </c:pt>
                <c:pt idx="1364">
                  <c:v>2518.54</c:v>
                </c:pt>
                <c:pt idx="1365">
                  <c:v>2518.5500000000002</c:v>
                </c:pt>
                <c:pt idx="1366">
                  <c:v>2518.5100000000002</c:v>
                </c:pt>
                <c:pt idx="1367">
                  <c:v>2518.5300000000002</c:v>
                </c:pt>
                <c:pt idx="1368">
                  <c:v>2518.59</c:v>
                </c:pt>
                <c:pt idx="1369">
                  <c:v>2518.5500000000002</c:v>
                </c:pt>
                <c:pt idx="1370">
                  <c:v>2518.59</c:v>
                </c:pt>
                <c:pt idx="1371">
                  <c:v>2518.62</c:v>
                </c:pt>
                <c:pt idx="1372">
                  <c:v>2518.6</c:v>
                </c:pt>
                <c:pt idx="1373">
                  <c:v>2518.64</c:v>
                </c:pt>
                <c:pt idx="1374">
                  <c:v>2518.67</c:v>
                </c:pt>
                <c:pt idx="1375">
                  <c:v>2518.66</c:v>
                </c:pt>
                <c:pt idx="1376">
                  <c:v>2518.67</c:v>
                </c:pt>
                <c:pt idx="1377">
                  <c:v>2518.62</c:v>
                </c:pt>
                <c:pt idx="1378">
                  <c:v>2518.61</c:v>
                </c:pt>
                <c:pt idx="1379">
                  <c:v>2518.5700000000002</c:v>
                </c:pt>
                <c:pt idx="1380">
                  <c:v>2518.5700000000002</c:v>
                </c:pt>
                <c:pt idx="1381">
                  <c:v>2518.48</c:v>
                </c:pt>
                <c:pt idx="1382">
                  <c:v>2518.5100000000002</c:v>
                </c:pt>
                <c:pt idx="1383">
                  <c:v>2518.56</c:v>
                </c:pt>
                <c:pt idx="1384">
                  <c:v>2518.48</c:v>
                </c:pt>
                <c:pt idx="1385">
                  <c:v>2518.5300000000002</c:v>
                </c:pt>
                <c:pt idx="1386">
                  <c:v>2518.5100000000002</c:v>
                </c:pt>
                <c:pt idx="1387">
                  <c:v>2518.5100000000002</c:v>
                </c:pt>
                <c:pt idx="1388">
                  <c:v>2518.52</c:v>
                </c:pt>
                <c:pt idx="1389">
                  <c:v>2518.59</c:v>
                </c:pt>
                <c:pt idx="1390">
                  <c:v>2518.58</c:v>
                </c:pt>
                <c:pt idx="1391">
                  <c:v>2518.59</c:v>
                </c:pt>
                <c:pt idx="1392">
                  <c:v>2518.5300000000002</c:v>
                </c:pt>
                <c:pt idx="1393">
                  <c:v>2518.54</c:v>
                </c:pt>
                <c:pt idx="1394">
                  <c:v>2518.56</c:v>
                </c:pt>
                <c:pt idx="1395">
                  <c:v>2518.5700000000002</c:v>
                </c:pt>
                <c:pt idx="1396">
                  <c:v>2518.6</c:v>
                </c:pt>
                <c:pt idx="1397">
                  <c:v>2518.5100000000002</c:v>
                </c:pt>
                <c:pt idx="1398">
                  <c:v>2518.5</c:v>
                </c:pt>
                <c:pt idx="1399">
                  <c:v>2518.5500000000002</c:v>
                </c:pt>
                <c:pt idx="1400">
                  <c:v>2518.46</c:v>
                </c:pt>
                <c:pt idx="1401">
                  <c:v>2518.5</c:v>
                </c:pt>
                <c:pt idx="1402">
                  <c:v>2518.42</c:v>
                </c:pt>
                <c:pt idx="1403">
                  <c:v>2518.42</c:v>
                </c:pt>
                <c:pt idx="1404">
                  <c:v>2518.4</c:v>
                </c:pt>
                <c:pt idx="1405">
                  <c:v>2518.4299999999998</c:v>
                </c:pt>
                <c:pt idx="1406">
                  <c:v>2518.44</c:v>
                </c:pt>
                <c:pt idx="1407">
                  <c:v>2518.48</c:v>
                </c:pt>
                <c:pt idx="1408">
                  <c:v>2518.42</c:v>
                </c:pt>
                <c:pt idx="1409">
                  <c:v>2518.4699999999998</c:v>
                </c:pt>
                <c:pt idx="1410">
                  <c:v>2518.52</c:v>
                </c:pt>
                <c:pt idx="1411">
                  <c:v>2518.4899999999998</c:v>
                </c:pt>
                <c:pt idx="1412">
                  <c:v>2518.4499999999998</c:v>
                </c:pt>
                <c:pt idx="1413">
                  <c:v>2518.4899999999998</c:v>
                </c:pt>
                <c:pt idx="1414">
                  <c:v>2518.5500000000002</c:v>
                </c:pt>
                <c:pt idx="1415">
                  <c:v>2518.46</c:v>
                </c:pt>
                <c:pt idx="1416">
                  <c:v>2518.56</c:v>
                </c:pt>
                <c:pt idx="1417">
                  <c:v>2518.5</c:v>
                </c:pt>
                <c:pt idx="1418">
                  <c:v>2518.4699999999998</c:v>
                </c:pt>
                <c:pt idx="1419">
                  <c:v>2518.48</c:v>
                </c:pt>
                <c:pt idx="1420">
                  <c:v>2518.41</c:v>
                </c:pt>
                <c:pt idx="1421">
                  <c:v>2518.38</c:v>
                </c:pt>
                <c:pt idx="1422">
                  <c:v>2518.42</c:v>
                </c:pt>
                <c:pt idx="1423">
                  <c:v>2518.4699999999998</c:v>
                </c:pt>
                <c:pt idx="1424">
                  <c:v>2518.46</c:v>
                </c:pt>
                <c:pt idx="1425">
                  <c:v>2518.41</c:v>
                </c:pt>
                <c:pt idx="1426">
                  <c:v>2518.37</c:v>
                </c:pt>
                <c:pt idx="1427">
                  <c:v>2518.41</c:v>
                </c:pt>
                <c:pt idx="1428">
                  <c:v>2518.4</c:v>
                </c:pt>
                <c:pt idx="1429">
                  <c:v>2518.4699999999998</c:v>
                </c:pt>
                <c:pt idx="1430">
                  <c:v>2518.4</c:v>
                </c:pt>
                <c:pt idx="1431">
                  <c:v>2518.48</c:v>
                </c:pt>
                <c:pt idx="1432">
                  <c:v>2518.4899999999998</c:v>
                </c:pt>
                <c:pt idx="1433">
                  <c:v>2518.4299999999998</c:v>
                </c:pt>
                <c:pt idx="1434">
                  <c:v>2518.5500000000002</c:v>
                </c:pt>
                <c:pt idx="1435">
                  <c:v>2518.42</c:v>
                </c:pt>
                <c:pt idx="1436">
                  <c:v>2518.46</c:v>
                </c:pt>
                <c:pt idx="1437">
                  <c:v>2518.46</c:v>
                </c:pt>
                <c:pt idx="1438">
                  <c:v>2518.42</c:v>
                </c:pt>
                <c:pt idx="1439">
                  <c:v>2518.4299999999998</c:v>
                </c:pt>
                <c:pt idx="1440">
                  <c:v>2518.46</c:v>
                </c:pt>
                <c:pt idx="1441">
                  <c:v>2518.5</c:v>
                </c:pt>
                <c:pt idx="1442">
                  <c:v>2518.46</c:v>
                </c:pt>
                <c:pt idx="1443">
                  <c:v>2518.46</c:v>
                </c:pt>
                <c:pt idx="1444">
                  <c:v>2518.5100000000002</c:v>
                </c:pt>
                <c:pt idx="1445">
                  <c:v>2518.56</c:v>
                </c:pt>
                <c:pt idx="1446">
                  <c:v>2518.61</c:v>
                </c:pt>
                <c:pt idx="1447">
                  <c:v>2518.59</c:v>
                </c:pt>
                <c:pt idx="1448">
                  <c:v>2518.61</c:v>
                </c:pt>
                <c:pt idx="1449">
                  <c:v>2518.56</c:v>
                </c:pt>
                <c:pt idx="1450">
                  <c:v>2518.58</c:v>
                </c:pt>
                <c:pt idx="1451">
                  <c:v>2518.4899999999998</c:v>
                </c:pt>
                <c:pt idx="1452">
                  <c:v>2518.56</c:v>
                </c:pt>
                <c:pt idx="1453">
                  <c:v>2518.52</c:v>
                </c:pt>
                <c:pt idx="1454">
                  <c:v>2518.5</c:v>
                </c:pt>
                <c:pt idx="1455">
                  <c:v>2518.61</c:v>
                </c:pt>
                <c:pt idx="1456">
                  <c:v>2518.58</c:v>
                </c:pt>
                <c:pt idx="1457">
                  <c:v>2518.56</c:v>
                </c:pt>
                <c:pt idx="1458">
                  <c:v>2518.56</c:v>
                </c:pt>
                <c:pt idx="1459">
                  <c:v>2518.56</c:v>
                </c:pt>
                <c:pt idx="1460">
                  <c:v>2518.59</c:v>
                </c:pt>
                <c:pt idx="1461">
                  <c:v>2518.58</c:v>
                </c:pt>
                <c:pt idx="1462">
                  <c:v>2518.66</c:v>
                </c:pt>
                <c:pt idx="1463">
                  <c:v>2518.56</c:v>
                </c:pt>
                <c:pt idx="1464">
                  <c:v>2518.64</c:v>
                </c:pt>
                <c:pt idx="1465">
                  <c:v>2518.66</c:v>
                </c:pt>
                <c:pt idx="1466">
                  <c:v>2518.65</c:v>
                </c:pt>
                <c:pt idx="1467">
                  <c:v>2518.67</c:v>
                </c:pt>
                <c:pt idx="1468">
                  <c:v>2518.5700000000002</c:v>
                </c:pt>
                <c:pt idx="1469">
                  <c:v>2518.5500000000002</c:v>
                </c:pt>
                <c:pt idx="1470">
                  <c:v>2518.69</c:v>
                </c:pt>
                <c:pt idx="1471">
                  <c:v>2518.66</c:v>
                </c:pt>
                <c:pt idx="1472">
                  <c:v>2518.56</c:v>
                </c:pt>
                <c:pt idx="1473">
                  <c:v>2518.5700000000002</c:v>
                </c:pt>
                <c:pt idx="1474">
                  <c:v>2518.59</c:v>
                </c:pt>
                <c:pt idx="1475">
                  <c:v>2518.5300000000002</c:v>
                </c:pt>
                <c:pt idx="1476">
                  <c:v>2518.63</c:v>
                </c:pt>
                <c:pt idx="1477">
                  <c:v>2518.5300000000002</c:v>
                </c:pt>
                <c:pt idx="1478">
                  <c:v>2518.6</c:v>
                </c:pt>
                <c:pt idx="1479">
                  <c:v>2518.59</c:v>
                </c:pt>
                <c:pt idx="1480">
                  <c:v>2518.63</c:v>
                </c:pt>
                <c:pt idx="1481">
                  <c:v>2518.56</c:v>
                </c:pt>
                <c:pt idx="1482">
                  <c:v>2518.62</c:v>
                </c:pt>
                <c:pt idx="1483">
                  <c:v>2518.6</c:v>
                </c:pt>
                <c:pt idx="1484">
                  <c:v>2518.56</c:v>
                </c:pt>
                <c:pt idx="1485">
                  <c:v>2518.5500000000002</c:v>
                </c:pt>
                <c:pt idx="1486">
                  <c:v>2518.58</c:v>
                </c:pt>
                <c:pt idx="1487">
                  <c:v>2518.63</c:v>
                </c:pt>
                <c:pt idx="1488">
                  <c:v>2518.64</c:v>
                </c:pt>
                <c:pt idx="1489">
                  <c:v>2518.5300000000002</c:v>
                </c:pt>
                <c:pt idx="1490">
                  <c:v>2518.5700000000002</c:v>
                </c:pt>
                <c:pt idx="1491">
                  <c:v>2518.67</c:v>
                </c:pt>
                <c:pt idx="1492">
                  <c:v>2518.59</c:v>
                </c:pt>
                <c:pt idx="1493">
                  <c:v>2518.62</c:v>
                </c:pt>
                <c:pt idx="1494">
                  <c:v>2518.65</c:v>
                </c:pt>
                <c:pt idx="1495">
                  <c:v>2518.5</c:v>
                </c:pt>
                <c:pt idx="1496">
                  <c:v>2518.54</c:v>
                </c:pt>
                <c:pt idx="1497">
                  <c:v>2518.61</c:v>
                </c:pt>
                <c:pt idx="1498">
                  <c:v>2518.62</c:v>
                </c:pt>
                <c:pt idx="1499">
                  <c:v>2518.59</c:v>
                </c:pt>
                <c:pt idx="1500">
                  <c:v>2518.59</c:v>
                </c:pt>
                <c:pt idx="1501">
                  <c:v>2518.6</c:v>
                </c:pt>
                <c:pt idx="1502">
                  <c:v>2518.59</c:v>
                </c:pt>
                <c:pt idx="1503">
                  <c:v>2518.62</c:v>
                </c:pt>
                <c:pt idx="1504">
                  <c:v>2518.52</c:v>
                </c:pt>
                <c:pt idx="1505">
                  <c:v>2518.46</c:v>
                </c:pt>
                <c:pt idx="1506">
                  <c:v>2518.58</c:v>
                </c:pt>
                <c:pt idx="1507">
                  <c:v>2518.6</c:v>
                </c:pt>
                <c:pt idx="1508">
                  <c:v>2518.5100000000002</c:v>
                </c:pt>
                <c:pt idx="1509">
                  <c:v>2518.5700000000002</c:v>
                </c:pt>
                <c:pt idx="1510">
                  <c:v>2518.4899999999998</c:v>
                </c:pt>
                <c:pt idx="1511">
                  <c:v>2518.4699999999998</c:v>
                </c:pt>
                <c:pt idx="1512">
                  <c:v>2518.52</c:v>
                </c:pt>
                <c:pt idx="1513">
                  <c:v>2518.5100000000002</c:v>
                </c:pt>
                <c:pt idx="1514">
                  <c:v>2518.4</c:v>
                </c:pt>
                <c:pt idx="1515">
                  <c:v>2518.52</c:v>
                </c:pt>
                <c:pt idx="1516">
                  <c:v>2518.5100000000002</c:v>
                </c:pt>
                <c:pt idx="1517">
                  <c:v>2518.4699999999998</c:v>
                </c:pt>
                <c:pt idx="1518">
                  <c:v>2518.4299999999998</c:v>
                </c:pt>
                <c:pt idx="1519">
                  <c:v>2518.41</c:v>
                </c:pt>
                <c:pt idx="1520">
                  <c:v>2518.4299999999998</c:v>
                </c:pt>
                <c:pt idx="1521">
                  <c:v>2518.41</c:v>
                </c:pt>
                <c:pt idx="1522">
                  <c:v>2518.4</c:v>
                </c:pt>
                <c:pt idx="1523">
                  <c:v>2518.54</c:v>
                </c:pt>
                <c:pt idx="1524">
                  <c:v>2518.61</c:v>
                </c:pt>
                <c:pt idx="1525">
                  <c:v>2518.62</c:v>
                </c:pt>
                <c:pt idx="1526">
                  <c:v>2518.61</c:v>
                </c:pt>
                <c:pt idx="1527">
                  <c:v>2518.65</c:v>
                </c:pt>
                <c:pt idx="1528">
                  <c:v>2518.58</c:v>
                </c:pt>
                <c:pt idx="1529">
                  <c:v>2518.5700000000002</c:v>
                </c:pt>
                <c:pt idx="1530">
                  <c:v>2518.63</c:v>
                </c:pt>
                <c:pt idx="1531">
                  <c:v>2518.61</c:v>
                </c:pt>
                <c:pt idx="1532">
                  <c:v>2518.5500000000002</c:v>
                </c:pt>
                <c:pt idx="1533">
                  <c:v>2518.59</c:v>
                </c:pt>
                <c:pt idx="1534">
                  <c:v>2518.62</c:v>
                </c:pt>
                <c:pt idx="1535">
                  <c:v>2518.5500000000002</c:v>
                </c:pt>
                <c:pt idx="1536">
                  <c:v>2518.52</c:v>
                </c:pt>
                <c:pt idx="1537">
                  <c:v>2518.4899999999998</c:v>
                </c:pt>
                <c:pt idx="1538">
                  <c:v>2518.5500000000002</c:v>
                </c:pt>
                <c:pt idx="1539">
                  <c:v>2518.61</c:v>
                </c:pt>
                <c:pt idx="1540">
                  <c:v>2518.59</c:v>
                </c:pt>
                <c:pt idx="1541">
                  <c:v>2518.5300000000002</c:v>
                </c:pt>
                <c:pt idx="1542">
                  <c:v>2518.48</c:v>
                </c:pt>
                <c:pt idx="1543">
                  <c:v>2518.41</c:v>
                </c:pt>
                <c:pt idx="1544">
                  <c:v>2518.41</c:v>
                </c:pt>
                <c:pt idx="1545">
                  <c:v>2518.4299999999998</c:v>
                </c:pt>
                <c:pt idx="1546">
                  <c:v>2518.52</c:v>
                </c:pt>
                <c:pt idx="1547">
                  <c:v>2518.5300000000002</c:v>
                </c:pt>
                <c:pt idx="1548">
                  <c:v>2518.4699999999998</c:v>
                </c:pt>
                <c:pt idx="1549">
                  <c:v>2518.4899999999998</c:v>
                </c:pt>
                <c:pt idx="1550">
                  <c:v>2518.5300000000002</c:v>
                </c:pt>
                <c:pt idx="1551">
                  <c:v>2518.5500000000002</c:v>
                </c:pt>
                <c:pt idx="1552">
                  <c:v>2518.56</c:v>
                </c:pt>
                <c:pt idx="1553">
                  <c:v>2518.5300000000002</c:v>
                </c:pt>
                <c:pt idx="1554">
                  <c:v>2518.54</c:v>
                </c:pt>
                <c:pt idx="1555">
                  <c:v>2518.6</c:v>
                </c:pt>
                <c:pt idx="1556">
                  <c:v>2518.62</c:v>
                </c:pt>
                <c:pt idx="1557">
                  <c:v>2518.62</c:v>
                </c:pt>
                <c:pt idx="1558">
                  <c:v>2518.67</c:v>
                </c:pt>
                <c:pt idx="1559">
                  <c:v>2518.61</c:v>
                </c:pt>
                <c:pt idx="1560">
                  <c:v>2518.59</c:v>
                </c:pt>
                <c:pt idx="1561">
                  <c:v>2518.67</c:v>
                </c:pt>
                <c:pt idx="1562">
                  <c:v>2518.61</c:v>
                </c:pt>
                <c:pt idx="1563">
                  <c:v>2518.61</c:v>
                </c:pt>
                <c:pt idx="1564">
                  <c:v>2518.52</c:v>
                </c:pt>
                <c:pt idx="1565">
                  <c:v>2518.5100000000002</c:v>
                </c:pt>
                <c:pt idx="1566">
                  <c:v>2518.5500000000002</c:v>
                </c:pt>
                <c:pt idx="1567">
                  <c:v>2518.6</c:v>
                </c:pt>
                <c:pt idx="1568">
                  <c:v>2518.59</c:v>
                </c:pt>
                <c:pt idx="1569">
                  <c:v>2518.59</c:v>
                </c:pt>
                <c:pt idx="1570">
                  <c:v>2518.59</c:v>
                </c:pt>
                <c:pt idx="1571">
                  <c:v>2518.5700000000002</c:v>
                </c:pt>
                <c:pt idx="1572">
                  <c:v>2518.56</c:v>
                </c:pt>
                <c:pt idx="1573">
                  <c:v>2518.5700000000002</c:v>
                </c:pt>
                <c:pt idx="1574">
                  <c:v>2518.5300000000002</c:v>
                </c:pt>
                <c:pt idx="1575">
                  <c:v>2518.5</c:v>
                </c:pt>
                <c:pt idx="1576">
                  <c:v>2518.42</c:v>
                </c:pt>
                <c:pt idx="1577">
                  <c:v>2518.37</c:v>
                </c:pt>
                <c:pt idx="1578">
                  <c:v>2518.4899999999998</c:v>
                </c:pt>
                <c:pt idx="1579">
                  <c:v>2518.4899999999998</c:v>
                </c:pt>
                <c:pt idx="1580">
                  <c:v>2518.4699999999998</c:v>
                </c:pt>
                <c:pt idx="1581">
                  <c:v>2518.4699999999998</c:v>
                </c:pt>
                <c:pt idx="1582">
                  <c:v>2518.5700000000002</c:v>
                </c:pt>
                <c:pt idx="1583">
                  <c:v>2518.54</c:v>
                </c:pt>
                <c:pt idx="1584">
                  <c:v>2518.56</c:v>
                </c:pt>
                <c:pt idx="1585">
                  <c:v>2518.4899999999998</c:v>
                </c:pt>
                <c:pt idx="1586">
                  <c:v>2518.4299999999998</c:v>
                </c:pt>
                <c:pt idx="1587">
                  <c:v>2518.52</c:v>
                </c:pt>
                <c:pt idx="1588">
                  <c:v>2518.48</c:v>
                </c:pt>
                <c:pt idx="1589">
                  <c:v>2518.4699999999998</c:v>
                </c:pt>
                <c:pt idx="1590">
                  <c:v>2518.42</c:v>
                </c:pt>
                <c:pt idx="1591">
                  <c:v>2518.4299999999998</c:v>
                </c:pt>
                <c:pt idx="1592">
                  <c:v>2518.5100000000002</c:v>
                </c:pt>
                <c:pt idx="1593">
                  <c:v>2518.42</c:v>
                </c:pt>
                <c:pt idx="1594">
                  <c:v>2518.5100000000002</c:v>
                </c:pt>
                <c:pt idx="1595">
                  <c:v>2518.5</c:v>
                </c:pt>
                <c:pt idx="1596">
                  <c:v>2518.4699999999998</c:v>
                </c:pt>
                <c:pt idx="1597">
                  <c:v>2518.4299999999998</c:v>
                </c:pt>
                <c:pt idx="1598">
                  <c:v>2518.4699999999998</c:v>
                </c:pt>
                <c:pt idx="1599">
                  <c:v>2518.5</c:v>
                </c:pt>
                <c:pt idx="1600">
                  <c:v>2518.54</c:v>
                </c:pt>
                <c:pt idx="1601">
                  <c:v>2518.54</c:v>
                </c:pt>
                <c:pt idx="1602">
                  <c:v>2518.46</c:v>
                </c:pt>
                <c:pt idx="1603">
                  <c:v>2518.48</c:v>
                </c:pt>
                <c:pt idx="1604">
                  <c:v>2518.4899999999998</c:v>
                </c:pt>
                <c:pt idx="1605">
                  <c:v>2518.52</c:v>
                </c:pt>
                <c:pt idx="1606">
                  <c:v>2518.54</c:v>
                </c:pt>
                <c:pt idx="1607">
                  <c:v>2518.54</c:v>
                </c:pt>
                <c:pt idx="1608">
                  <c:v>2518.5700000000002</c:v>
                </c:pt>
                <c:pt idx="1609">
                  <c:v>2518.5700000000002</c:v>
                </c:pt>
                <c:pt idx="1610">
                  <c:v>2518.46</c:v>
                </c:pt>
                <c:pt idx="1611">
                  <c:v>2518.4899999999998</c:v>
                </c:pt>
                <c:pt idx="1612">
                  <c:v>2518.5</c:v>
                </c:pt>
                <c:pt idx="1613">
                  <c:v>2518.5100000000002</c:v>
                </c:pt>
                <c:pt idx="1614">
                  <c:v>2518.46</c:v>
                </c:pt>
                <c:pt idx="1615">
                  <c:v>2518.5300000000002</c:v>
                </c:pt>
                <c:pt idx="1616">
                  <c:v>2518.48</c:v>
                </c:pt>
                <c:pt idx="1617">
                  <c:v>2518.4699999999998</c:v>
                </c:pt>
                <c:pt idx="1618">
                  <c:v>2518.5100000000002</c:v>
                </c:pt>
                <c:pt idx="1619">
                  <c:v>2518.46</c:v>
                </c:pt>
                <c:pt idx="1620">
                  <c:v>2518.4899999999998</c:v>
                </c:pt>
                <c:pt idx="1621">
                  <c:v>2518.44</c:v>
                </c:pt>
                <c:pt idx="1622">
                  <c:v>2518.54</c:v>
                </c:pt>
                <c:pt idx="1623">
                  <c:v>2518.63</c:v>
                </c:pt>
                <c:pt idx="1624">
                  <c:v>2518.71</c:v>
                </c:pt>
                <c:pt idx="1625">
                  <c:v>2518.79</c:v>
                </c:pt>
                <c:pt idx="1626">
                  <c:v>2518.8000000000002</c:v>
                </c:pt>
                <c:pt idx="1627">
                  <c:v>2518.2600000000002</c:v>
                </c:pt>
                <c:pt idx="1628">
                  <c:v>2517.81</c:v>
                </c:pt>
                <c:pt idx="1629">
                  <c:v>2517.9299999999998</c:v>
                </c:pt>
                <c:pt idx="1630">
                  <c:v>2518.34</c:v>
                </c:pt>
                <c:pt idx="1631">
                  <c:v>2519.35</c:v>
                </c:pt>
                <c:pt idx="1632">
                  <c:v>2520.19</c:v>
                </c:pt>
                <c:pt idx="1633">
                  <c:v>2520.27</c:v>
                </c:pt>
                <c:pt idx="1634">
                  <c:v>2520.41</c:v>
                </c:pt>
                <c:pt idx="1635">
                  <c:v>2520.46</c:v>
                </c:pt>
                <c:pt idx="1636">
                  <c:v>2520.58</c:v>
                </c:pt>
                <c:pt idx="1637">
                  <c:v>2520.59</c:v>
                </c:pt>
                <c:pt idx="1638">
                  <c:v>2520.6999999999998</c:v>
                </c:pt>
                <c:pt idx="1639">
                  <c:v>2520.8200000000002</c:v>
                </c:pt>
                <c:pt idx="1640">
                  <c:v>2520.94</c:v>
                </c:pt>
                <c:pt idx="1641">
                  <c:v>2521.0500000000002</c:v>
                </c:pt>
                <c:pt idx="1642">
                  <c:v>2520.9</c:v>
                </c:pt>
                <c:pt idx="1643">
                  <c:v>2520.89</c:v>
                </c:pt>
                <c:pt idx="1644">
                  <c:v>2520.9</c:v>
                </c:pt>
                <c:pt idx="1645">
                  <c:v>2520.86</c:v>
                </c:pt>
                <c:pt idx="1646">
                  <c:v>2520.88</c:v>
                </c:pt>
                <c:pt idx="1647">
                  <c:v>2520.83</c:v>
                </c:pt>
                <c:pt idx="1648">
                  <c:v>2520.79</c:v>
                </c:pt>
                <c:pt idx="1649">
                  <c:v>2520.84</c:v>
                </c:pt>
                <c:pt idx="1650">
                  <c:v>2520.92</c:v>
                </c:pt>
                <c:pt idx="1651">
                  <c:v>2520.71</c:v>
                </c:pt>
                <c:pt idx="1652">
                  <c:v>2520.63</c:v>
                </c:pt>
                <c:pt idx="1653">
                  <c:v>2520.62</c:v>
                </c:pt>
                <c:pt idx="1654">
                  <c:v>2520.61</c:v>
                </c:pt>
              </c:numCache>
            </c:numRef>
          </c:yVal>
          <c:smooth val="1"/>
        </c:ser>
        <c:dLbls>
          <c:showLegendKey val="0"/>
          <c:showVal val="0"/>
          <c:showCatName val="0"/>
          <c:showSerName val="0"/>
          <c:showPercent val="0"/>
          <c:showBubbleSize val="0"/>
        </c:dLbls>
        <c:axId val="165041152"/>
        <c:axId val="165031552"/>
      </c:scatterChart>
      <c:valAx>
        <c:axId val="165026688"/>
        <c:scaling>
          <c:orientation val="minMax"/>
        </c:scaling>
        <c:delete val="0"/>
        <c:axPos val="b"/>
        <c:numFmt formatCode="m/d\ hh:mm"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65027072"/>
        <c:crosses val="autoZero"/>
        <c:crossBetween val="midCat"/>
      </c:valAx>
      <c:valAx>
        <c:axId val="165027072"/>
        <c:scaling>
          <c:orientation val="minMax"/>
          <c:max val="881"/>
          <c:min val="850"/>
        </c:scaling>
        <c:delete val="0"/>
        <c:axPos val="l"/>
        <c:title>
          <c:tx>
            <c:rich>
              <a:bodyPr rot="-54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r>
                  <a:rPr lang="en-US"/>
                  <a:t>Pressure (mb)</a:t>
                </a:r>
              </a:p>
            </c:rich>
          </c:tx>
          <c:layout>
            <c:manualLayout>
              <c:xMode val="edge"/>
              <c:yMode val="edge"/>
              <c:x val="0.18194491992848719"/>
              <c:y val="0.4018393882525329"/>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65026688"/>
        <c:crosses val="autoZero"/>
        <c:crossBetween val="midCat"/>
      </c:valAx>
      <c:valAx>
        <c:axId val="165031552"/>
        <c:scaling>
          <c:orientation val="minMax"/>
          <c:max val="2550"/>
          <c:min val="2040"/>
        </c:scaling>
        <c:delete val="0"/>
        <c:axPos val="r"/>
        <c:title>
          <c:tx>
            <c:rich>
              <a:bodyPr rot="-54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r>
                  <a:rPr lang="en-US"/>
                  <a:t>Voltage of System (mV)</a:t>
                </a:r>
              </a:p>
            </c:rich>
          </c:tx>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65041152"/>
        <c:crosses val="max"/>
        <c:crossBetween val="midCat"/>
      </c:valAx>
      <c:valAx>
        <c:axId val="165041152"/>
        <c:scaling>
          <c:orientation val="minMax"/>
        </c:scaling>
        <c:delete val="1"/>
        <c:axPos val="b"/>
        <c:title>
          <c:tx>
            <c:rich>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r>
                  <a:rPr lang="en-US"/>
                  <a:t>Time (M/DD hh:mm</a:t>
                </a:r>
                <a:r>
                  <a:rPr lang="en-US" baseline="0"/>
                  <a:t> in UTC)</a:t>
                </a:r>
                <a:endParaRPr lang="en-US"/>
              </a:p>
            </c:rich>
          </c:tx>
          <c:layout>
            <c:manualLayout>
              <c:xMode val="edge"/>
              <c:yMode val="edge"/>
              <c:x val="0.53010885525204754"/>
              <c:y val="0.93705988978048171"/>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itle>
        <c:numFmt formatCode="m/d\ hh:mm" sourceLinked="1"/>
        <c:majorTickMark val="out"/>
        <c:minorTickMark val="none"/>
        <c:tickLblPos val="nextTo"/>
        <c:crossAx val="165031552"/>
        <c:crosses val="autoZero"/>
        <c:crossBetween val="midCat"/>
      </c:valAx>
      <c:spPr>
        <a:noFill/>
        <a:ln>
          <a:noFill/>
        </a:ln>
        <a:effectLst/>
      </c:spPr>
    </c:plotArea>
    <c:legend>
      <c:legendPos val="l"/>
      <c:layout>
        <c:manualLayout>
          <c:xMode val="edge"/>
          <c:yMode val="edge"/>
          <c:x val="1.5288015288015287E-2"/>
          <c:y val="8.8628300657048742E-2"/>
          <c:w val="0.18303976130747784"/>
          <c:h val="0.34003699202029275"/>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b="1">
          <a:solidFill>
            <a:sysClr val="windowText" lastClr="00000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ysClr val="windowText" lastClr="000000"/>
                </a:solidFill>
                <a:latin typeface="+mn-lt"/>
                <a:ea typeface="+mn-ea"/>
                <a:cs typeface="+mn-cs"/>
              </a:defRPr>
            </a:pPr>
            <a:r>
              <a:rPr lang="en-US"/>
              <a:t>Voltage vs Pressure Teensy Card 3</a:t>
            </a:r>
          </a:p>
        </c:rich>
      </c:tx>
      <c:overlay val="0"/>
      <c:spPr>
        <a:noFill/>
        <a:ln>
          <a:noFill/>
        </a:ln>
        <a:effectLst/>
      </c:spPr>
      <c:txPr>
        <a:bodyPr rot="0" spcFirstLastPara="1" vertOverflow="ellipsis" vert="horz" wrap="square" anchor="ctr" anchorCtr="1"/>
        <a:lstStyle/>
        <a:p>
          <a:pPr>
            <a:defRPr sz="168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smoothMarker"/>
        <c:varyColors val="0"/>
        <c:ser>
          <c:idx val="1"/>
          <c:order val="1"/>
          <c:tx>
            <c:strRef>
              <c:f>'[graph.xlsx]Card_3 04-09-2015'!$G$1</c:f>
              <c:strCache>
                <c:ptCount val="1"/>
                <c:pt idx="0">
                  <c:v>P_mb</c:v>
                </c:pt>
              </c:strCache>
            </c:strRef>
          </c:tx>
          <c:spPr>
            <a:ln w="19050" cap="rnd">
              <a:solidFill>
                <a:schemeClr val="accent2"/>
              </a:solidFill>
              <a:round/>
            </a:ln>
            <a:effectLst/>
          </c:spPr>
          <c:marker>
            <c:symbol val="none"/>
          </c:marker>
          <c:xVal>
            <c:numRef>
              <c:f>'[graph.xlsx]Card_3 04-09-2015'!$C$2:$C$6151</c:f>
              <c:numCache>
                <c:formatCode>m/d\ hh:mm</c:formatCode>
                <c:ptCount val="6150"/>
                <c:pt idx="0">
                  <c:v>42103.526655092595</c:v>
                </c:pt>
                <c:pt idx="1">
                  <c:v>42103.526701388888</c:v>
                </c:pt>
                <c:pt idx="2">
                  <c:v>42103.526759259257</c:v>
                </c:pt>
                <c:pt idx="3">
                  <c:v>42103.526817129627</c:v>
                </c:pt>
                <c:pt idx="4">
                  <c:v>42103.526863425926</c:v>
                </c:pt>
                <c:pt idx="5">
                  <c:v>42103.526921296296</c:v>
                </c:pt>
                <c:pt idx="6">
                  <c:v>42103.526979166665</c:v>
                </c:pt>
                <c:pt idx="7">
                  <c:v>42103.527025462965</c:v>
                </c:pt>
                <c:pt idx="8">
                  <c:v>42103.527083333334</c:v>
                </c:pt>
                <c:pt idx="9">
                  <c:v>42103.527141203704</c:v>
                </c:pt>
                <c:pt idx="10">
                  <c:v>42103.527199074073</c:v>
                </c:pt>
                <c:pt idx="11">
                  <c:v>42103.527245370373</c:v>
                </c:pt>
                <c:pt idx="12">
                  <c:v>42103.527303240742</c:v>
                </c:pt>
                <c:pt idx="13">
                  <c:v>42103.527361111112</c:v>
                </c:pt>
                <c:pt idx="14">
                  <c:v>42103.527407407404</c:v>
                </c:pt>
                <c:pt idx="15">
                  <c:v>42103.527465277781</c:v>
                </c:pt>
                <c:pt idx="16">
                  <c:v>42103.52752314815</c:v>
                </c:pt>
                <c:pt idx="17">
                  <c:v>42103.527569444443</c:v>
                </c:pt>
                <c:pt idx="18">
                  <c:v>42103.527627314812</c:v>
                </c:pt>
                <c:pt idx="19">
                  <c:v>42103.527685185189</c:v>
                </c:pt>
                <c:pt idx="20">
                  <c:v>42103.527731481481</c:v>
                </c:pt>
                <c:pt idx="21">
                  <c:v>42103.527789351851</c:v>
                </c:pt>
                <c:pt idx="22">
                  <c:v>42103.52784722222</c:v>
                </c:pt>
                <c:pt idx="23">
                  <c:v>42103.52789351852</c:v>
                </c:pt>
                <c:pt idx="24">
                  <c:v>42103.527951388889</c:v>
                </c:pt>
                <c:pt idx="25">
                  <c:v>42103.528009259258</c:v>
                </c:pt>
                <c:pt idx="26">
                  <c:v>42103.528055555558</c:v>
                </c:pt>
                <c:pt idx="27">
                  <c:v>42103.528113425928</c:v>
                </c:pt>
                <c:pt idx="28">
                  <c:v>42103.528171296297</c:v>
                </c:pt>
                <c:pt idx="29">
                  <c:v>42103.528217592589</c:v>
                </c:pt>
                <c:pt idx="30">
                  <c:v>42103.528275462966</c:v>
                </c:pt>
                <c:pt idx="31">
                  <c:v>42103.528333333335</c:v>
                </c:pt>
                <c:pt idx="32">
                  <c:v>42103.528391203705</c:v>
                </c:pt>
                <c:pt idx="33">
                  <c:v>42103.528437499997</c:v>
                </c:pt>
                <c:pt idx="34">
                  <c:v>42103.528495370374</c:v>
                </c:pt>
                <c:pt idx="35">
                  <c:v>42103.528553240743</c:v>
                </c:pt>
                <c:pt idx="36">
                  <c:v>42103.528599537036</c:v>
                </c:pt>
                <c:pt idx="37">
                  <c:v>42103.528657407405</c:v>
                </c:pt>
                <c:pt idx="38">
                  <c:v>42103.528715277775</c:v>
                </c:pt>
                <c:pt idx="39">
                  <c:v>42103.528761574074</c:v>
                </c:pt>
                <c:pt idx="40">
                  <c:v>42103.528819444444</c:v>
                </c:pt>
                <c:pt idx="41">
                  <c:v>42103.528877314813</c:v>
                </c:pt>
                <c:pt idx="42">
                  <c:v>42103.528923611113</c:v>
                </c:pt>
                <c:pt idx="43">
                  <c:v>42103.528981481482</c:v>
                </c:pt>
                <c:pt idx="44">
                  <c:v>42103.529039351852</c:v>
                </c:pt>
                <c:pt idx="45">
                  <c:v>42103.529085648152</c:v>
                </c:pt>
                <c:pt idx="46">
                  <c:v>42103.529143518521</c:v>
                </c:pt>
                <c:pt idx="47">
                  <c:v>42103.52920138889</c:v>
                </c:pt>
                <c:pt idx="48">
                  <c:v>42103.529247685183</c:v>
                </c:pt>
                <c:pt idx="49">
                  <c:v>42103.529305555552</c:v>
                </c:pt>
                <c:pt idx="50">
                  <c:v>42103.529363425929</c:v>
                </c:pt>
                <c:pt idx="51">
                  <c:v>42103.529409722221</c:v>
                </c:pt>
                <c:pt idx="52">
                  <c:v>42103.529467592591</c:v>
                </c:pt>
                <c:pt idx="53">
                  <c:v>42103.52952546296</c:v>
                </c:pt>
                <c:pt idx="54">
                  <c:v>42103.52957175926</c:v>
                </c:pt>
                <c:pt idx="55">
                  <c:v>42103.529629629629</c:v>
                </c:pt>
                <c:pt idx="56">
                  <c:v>42103.529687499999</c:v>
                </c:pt>
                <c:pt idx="57">
                  <c:v>42103.529733796298</c:v>
                </c:pt>
                <c:pt idx="58">
                  <c:v>42103.529791666668</c:v>
                </c:pt>
                <c:pt idx="59">
                  <c:v>42103.529849537037</c:v>
                </c:pt>
                <c:pt idx="60">
                  <c:v>42103.529907407406</c:v>
                </c:pt>
                <c:pt idx="61">
                  <c:v>42103.529953703706</c:v>
                </c:pt>
                <c:pt idx="62">
                  <c:v>42103.530011574076</c:v>
                </c:pt>
                <c:pt idx="63">
                  <c:v>42103.530069444445</c:v>
                </c:pt>
                <c:pt idx="64">
                  <c:v>42103.530115740738</c:v>
                </c:pt>
                <c:pt idx="65">
                  <c:v>42103.530173611114</c:v>
                </c:pt>
                <c:pt idx="66">
                  <c:v>42103.530231481483</c:v>
                </c:pt>
                <c:pt idx="67">
                  <c:v>42103.530277777776</c:v>
                </c:pt>
                <c:pt idx="68">
                  <c:v>42103.530335648145</c:v>
                </c:pt>
                <c:pt idx="69">
                  <c:v>42103.530393518522</c:v>
                </c:pt>
                <c:pt idx="70">
                  <c:v>42103.530439814815</c:v>
                </c:pt>
                <c:pt idx="71">
                  <c:v>42103.530497685184</c:v>
                </c:pt>
                <c:pt idx="72">
                  <c:v>42103.530555555553</c:v>
                </c:pt>
                <c:pt idx="73">
                  <c:v>42103.530601851853</c:v>
                </c:pt>
                <c:pt idx="74">
                  <c:v>42103.530659722222</c:v>
                </c:pt>
                <c:pt idx="75">
                  <c:v>42103.530717592592</c:v>
                </c:pt>
                <c:pt idx="76">
                  <c:v>42103.530763888892</c:v>
                </c:pt>
                <c:pt idx="77">
                  <c:v>42103.530821759261</c:v>
                </c:pt>
                <c:pt idx="78">
                  <c:v>42103.53087962963</c:v>
                </c:pt>
                <c:pt idx="79">
                  <c:v>42103.530925925923</c:v>
                </c:pt>
                <c:pt idx="80">
                  <c:v>42103.5309837963</c:v>
                </c:pt>
                <c:pt idx="81">
                  <c:v>42103.531041666669</c:v>
                </c:pt>
                <c:pt idx="82">
                  <c:v>42103.531099537038</c:v>
                </c:pt>
                <c:pt idx="83">
                  <c:v>42103.531145833331</c:v>
                </c:pt>
                <c:pt idx="84">
                  <c:v>42103.5312037037</c:v>
                </c:pt>
                <c:pt idx="85">
                  <c:v>42103.531261574077</c:v>
                </c:pt>
                <c:pt idx="86">
                  <c:v>42103.531307870369</c:v>
                </c:pt>
                <c:pt idx="87">
                  <c:v>42103.531365740739</c:v>
                </c:pt>
                <c:pt idx="88">
                  <c:v>42103.531423611108</c:v>
                </c:pt>
                <c:pt idx="89">
                  <c:v>42103.531469907408</c:v>
                </c:pt>
                <c:pt idx="90">
                  <c:v>42103.531527777777</c:v>
                </c:pt>
                <c:pt idx="91">
                  <c:v>42103.531585648147</c:v>
                </c:pt>
                <c:pt idx="92">
                  <c:v>42103.531631944446</c:v>
                </c:pt>
                <c:pt idx="93">
                  <c:v>42103.531689814816</c:v>
                </c:pt>
                <c:pt idx="94">
                  <c:v>42103.531747685185</c:v>
                </c:pt>
                <c:pt idx="95">
                  <c:v>42103.531793981485</c:v>
                </c:pt>
                <c:pt idx="96">
                  <c:v>42103.531851851854</c:v>
                </c:pt>
                <c:pt idx="97">
                  <c:v>42103.531909722224</c:v>
                </c:pt>
                <c:pt idx="98">
                  <c:v>42103.531956018516</c:v>
                </c:pt>
                <c:pt idx="99">
                  <c:v>42103.532013888886</c:v>
                </c:pt>
                <c:pt idx="100">
                  <c:v>42103.532071759262</c:v>
                </c:pt>
                <c:pt idx="101">
                  <c:v>42103.532118055555</c:v>
                </c:pt>
                <c:pt idx="102">
                  <c:v>42103.532175925924</c:v>
                </c:pt>
                <c:pt idx="103">
                  <c:v>42103.532233796293</c:v>
                </c:pt>
                <c:pt idx="104">
                  <c:v>42103.532280092593</c:v>
                </c:pt>
                <c:pt idx="105">
                  <c:v>42103.532337962963</c:v>
                </c:pt>
                <c:pt idx="106">
                  <c:v>42103.532395833332</c:v>
                </c:pt>
                <c:pt idx="107">
                  <c:v>42103.532453703701</c:v>
                </c:pt>
                <c:pt idx="108">
                  <c:v>42103.532500000001</c:v>
                </c:pt>
                <c:pt idx="109">
                  <c:v>42103.532557870371</c:v>
                </c:pt>
                <c:pt idx="110">
                  <c:v>42103.53261574074</c:v>
                </c:pt>
                <c:pt idx="111">
                  <c:v>42103.53266203704</c:v>
                </c:pt>
                <c:pt idx="112">
                  <c:v>42103.532719907409</c:v>
                </c:pt>
                <c:pt idx="113">
                  <c:v>42103.532777777778</c:v>
                </c:pt>
                <c:pt idx="114">
                  <c:v>42103.532824074071</c:v>
                </c:pt>
                <c:pt idx="115">
                  <c:v>42103.532881944448</c:v>
                </c:pt>
                <c:pt idx="116">
                  <c:v>42103.532939814817</c:v>
                </c:pt>
                <c:pt idx="117">
                  <c:v>42103.532986111109</c:v>
                </c:pt>
                <c:pt idx="118">
                  <c:v>42103.533043981479</c:v>
                </c:pt>
                <c:pt idx="119">
                  <c:v>42103.533101851855</c:v>
                </c:pt>
                <c:pt idx="120">
                  <c:v>42103.533148148148</c:v>
                </c:pt>
                <c:pt idx="121">
                  <c:v>42103.533206018517</c:v>
                </c:pt>
                <c:pt idx="122">
                  <c:v>42103.533263888887</c:v>
                </c:pt>
                <c:pt idx="123">
                  <c:v>42103.533310185187</c:v>
                </c:pt>
                <c:pt idx="124">
                  <c:v>42103.533368055556</c:v>
                </c:pt>
                <c:pt idx="125">
                  <c:v>42103.533425925925</c:v>
                </c:pt>
                <c:pt idx="126">
                  <c:v>42103.533472222225</c:v>
                </c:pt>
                <c:pt idx="127">
                  <c:v>42103.533530092594</c:v>
                </c:pt>
                <c:pt idx="128">
                  <c:v>42103.533587962964</c:v>
                </c:pt>
                <c:pt idx="129">
                  <c:v>42103.533645833333</c:v>
                </c:pt>
                <c:pt idx="130">
                  <c:v>42103.533692129633</c:v>
                </c:pt>
                <c:pt idx="131">
                  <c:v>42103.533750000002</c:v>
                </c:pt>
                <c:pt idx="132">
                  <c:v>42103.533807870372</c:v>
                </c:pt>
                <c:pt idx="133">
                  <c:v>42103.533854166664</c:v>
                </c:pt>
                <c:pt idx="134">
                  <c:v>42103.533912037034</c:v>
                </c:pt>
                <c:pt idx="135">
                  <c:v>42103.53396990741</c:v>
                </c:pt>
                <c:pt idx="136">
                  <c:v>42103.534016203703</c:v>
                </c:pt>
                <c:pt idx="137">
                  <c:v>42103.534074074072</c:v>
                </c:pt>
                <c:pt idx="138">
                  <c:v>42103.534131944441</c:v>
                </c:pt>
                <c:pt idx="139">
                  <c:v>42103.534178240741</c:v>
                </c:pt>
                <c:pt idx="140">
                  <c:v>42103.534236111111</c:v>
                </c:pt>
                <c:pt idx="141">
                  <c:v>42103.53429398148</c:v>
                </c:pt>
                <c:pt idx="142">
                  <c:v>42103.53434027778</c:v>
                </c:pt>
                <c:pt idx="143">
                  <c:v>42103.534398148149</c:v>
                </c:pt>
                <c:pt idx="144">
                  <c:v>42103.534456018519</c:v>
                </c:pt>
                <c:pt idx="145">
                  <c:v>42103.534502314818</c:v>
                </c:pt>
                <c:pt idx="146">
                  <c:v>42103.534560185188</c:v>
                </c:pt>
                <c:pt idx="147">
                  <c:v>42103.534618055557</c:v>
                </c:pt>
                <c:pt idx="148">
                  <c:v>42103.53466435185</c:v>
                </c:pt>
                <c:pt idx="149">
                  <c:v>42103.534722222219</c:v>
                </c:pt>
                <c:pt idx="150">
                  <c:v>42103.534780092596</c:v>
                </c:pt>
                <c:pt idx="151">
                  <c:v>42103.534826388888</c:v>
                </c:pt>
                <c:pt idx="152">
                  <c:v>42103.534884259258</c:v>
                </c:pt>
                <c:pt idx="153">
                  <c:v>42103.534942129627</c:v>
                </c:pt>
                <c:pt idx="154">
                  <c:v>42103.535000000003</c:v>
                </c:pt>
                <c:pt idx="155">
                  <c:v>42103.535046296296</c:v>
                </c:pt>
                <c:pt idx="156">
                  <c:v>42103.535104166665</c:v>
                </c:pt>
                <c:pt idx="157">
                  <c:v>42103.535162037035</c:v>
                </c:pt>
                <c:pt idx="158">
                  <c:v>42103.535208333335</c:v>
                </c:pt>
                <c:pt idx="159">
                  <c:v>42103.535266203704</c:v>
                </c:pt>
                <c:pt idx="160">
                  <c:v>42103.535324074073</c:v>
                </c:pt>
                <c:pt idx="161">
                  <c:v>42103.535370370373</c:v>
                </c:pt>
                <c:pt idx="162">
                  <c:v>42103.535428240742</c:v>
                </c:pt>
                <c:pt idx="163">
                  <c:v>42103.535486111112</c:v>
                </c:pt>
                <c:pt idx="164">
                  <c:v>42103.535532407404</c:v>
                </c:pt>
                <c:pt idx="165">
                  <c:v>42103.535590277781</c:v>
                </c:pt>
                <c:pt idx="166">
                  <c:v>42103.53564814815</c:v>
                </c:pt>
                <c:pt idx="167">
                  <c:v>42103.535694444443</c:v>
                </c:pt>
                <c:pt idx="168">
                  <c:v>42103.535752314812</c:v>
                </c:pt>
                <c:pt idx="169">
                  <c:v>42103.535810185182</c:v>
                </c:pt>
                <c:pt idx="170">
                  <c:v>42103.535856481481</c:v>
                </c:pt>
                <c:pt idx="171">
                  <c:v>42103.535914351851</c:v>
                </c:pt>
                <c:pt idx="172">
                  <c:v>42103.53597222222</c:v>
                </c:pt>
                <c:pt idx="173">
                  <c:v>42103.53601851852</c:v>
                </c:pt>
                <c:pt idx="174">
                  <c:v>42103.536076388889</c:v>
                </c:pt>
                <c:pt idx="175">
                  <c:v>42103.536134259259</c:v>
                </c:pt>
                <c:pt idx="176">
                  <c:v>42103.536180555559</c:v>
                </c:pt>
                <c:pt idx="177">
                  <c:v>42103.536238425928</c:v>
                </c:pt>
                <c:pt idx="178">
                  <c:v>42103.536296296297</c:v>
                </c:pt>
                <c:pt idx="179">
                  <c:v>42103.536354166667</c:v>
                </c:pt>
                <c:pt idx="180">
                  <c:v>42103.536400462966</c:v>
                </c:pt>
                <c:pt idx="181">
                  <c:v>42103.536458333336</c:v>
                </c:pt>
                <c:pt idx="182">
                  <c:v>42103.536516203705</c:v>
                </c:pt>
                <c:pt idx="183">
                  <c:v>42103.536562499998</c:v>
                </c:pt>
                <c:pt idx="184">
                  <c:v>42103.536620370367</c:v>
                </c:pt>
                <c:pt idx="185">
                  <c:v>42103.536678240744</c:v>
                </c:pt>
                <c:pt idx="186">
                  <c:v>42103.536724537036</c:v>
                </c:pt>
                <c:pt idx="187">
                  <c:v>42103.536782407406</c:v>
                </c:pt>
                <c:pt idx="188">
                  <c:v>42103.536840277775</c:v>
                </c:pt>
                <c:pt idx="189">
                  <c:v>42103.536886574075</c:v>
                </c:pt>
                <c:pt idx="190">
                  <c:v>42103.536944444444</c:v>
                </c:pt>
                <c:pt idx="191">
                  <c:v>42103.537002314813</c:v>
                </c:pt>
                <c:pt idx="192">
                  <c:v>42103.537048611113</c:v>
                </c:pt>
                <c:pt idx="193">
                  <c:v>42103.537106481483</c:v>
                </c:pt>
                <c:pt idx="194">
                  <c:v>42103.537164351852</c:v>
                </c:pt>
                <c:pt idx="195">
                  <c:v>42103.537210648145</c:v>
                </c:pt>
                <c:pt idx="196">
                  <c:v>42103.537268518521</c:v>
                </c:pt>
                <c:pt idx="197">
                  <c:v>42103.537326388891</c:v>
                </c:pt>
                <c:pt idx="198">
                  <c:v>42103.537372685183</c:v>
                </c:pt>
                <c:pt idx="199">
                  <c:v>42103.537430555552</c:v>
                </c:pt>
                <c:pt idx="200">
                  <c:v>42103.537488425929</c:v>
                </c:pt>
                <c:pt idx="201">
                  <c:v>42103.537546296298</c:v>
                </c:pt>
                <c:pt idx="202">
                  <c:v>42103.537592592591</c:v>
                </c:pt>
                <c:pt idx="203">
                  <c:v>42103.53765046296</c:v>
                </c:pt>
                <c:pt idx="204">
                  <c:v>42103.537708333337</c:v>
                </c:pt>
                <c:pt idx="205">
                  <c:v>42103.537754629629</c:v>
                </c:pt>
                <c:pt idx="206">
                  <c:v>42103.537812499999</c:v>
                </c:pt>
                <c:pt idx="207">
                  <c:v>42103.537870370368</c:v>
                </c:pt>
                <c:pt idx="208">
                  <c:v>42103.537916666668</c:v>
                </c:pt>
                <c:pt idx="209">
                  <c:v>42103.537974537037</c:v>
                </c:pt>
                <c:pt idx="210">
                  <c:v>42103.538032407407</c:v>
                </c:pt>
                <c:pt idx="211">
                  <c:v>42103.538078703707</c:v>
                </c:pt>
                <c:pt idx="212">
                  <c:v>42103.538136574076</c:v>
                </c:pt>
                <c:pt idx="213">
                  <c:v>42103.538194444445</c:v>
                </c:pt>
                <c:pt idx="214">
                  <c:v>42103.538240740738</c:v>
                </c:pt>
                <c:pt idx="215">
                  <c:v>42103.538298611114</c:v>
                </c:pt>
                <c:pt idx="216">
                  <c:v>42103.538356481484</c:v>
                </c:pt>
                <c:pt idx="217">
                  <c:v>42103.538402777776</c:v>
                </c:pt>
                <c:pt idx="218">
                  <c:v>42103.538460648146</c:v>
                </c:pt>
                <c:pt idx="219">
                  <c:v>42103.538518518515</c:v>
                </c:pt>
                <c:pt idx="220">
                  <c:v>42103.538564814815</c:v>
                </c:pt>
                <c:pt idx="221">
                  <c:v>42103.538622685184</c:v>
                </c:pt>
                <c:pt idx="222">
                  <c:v>42103.538680555554</c:v>
                </c:pt>
                <c:pt idx="223">
                  <c:v>42103.538726851853</c:v>
                </c:pt>
                <c:pt idx="224">
                  <c:v>42103.538784722223</c:v>
                </c:pt>
                <c:pt idx="225">
                  <c:v>42103.538842592592</c:v>
                </c:pt>
                <c:pt idx="226">
                  <c:v>42103.538900462961</c:v>
                </c:pt>
                <c:pt idx="227">
                  <c:v>42103.538946759261</c:v>
                </c:pt>
                <c:pt idx="228">
                  <c:v>42103.539004629631</c:v>
                </c:pt>
                <c:pt idx="229">
                  <c:v>42103.5390625</c:v>
                </c:pt>
                <c:pt idx="230">
                  <c:v>42103.5391087963</c:v>
                </c:pt>
                <c:pt idx="231">
                  <c:v>42103.539166666669</c:v>
                </c:pt>
                <c:pt idx="232">
                  <c:v>42103.539224537039</c:v>
                </c:pt>
                <c:pt idx="233">
                  <c:v>42103.539270833331</c:v>
                </c:pt>
                <c:pt idx="234">
                  <c:v>42103.5393287037</c:v>
                </c:pt>
                <c:pt idx="235">
                  <c:v>42103.539386574077</c:v>
                </c:pt>
                <c:pt idx="236">
                  <c:v>42103.53943287037</c:v>
                </c:pt>
                <c:pt idx="237">
                  <c:v>42103.539490740739</c:v>
                </c:pt>
                <c:pt idx="238">
                  <c:v>42103.539548611108</c:v>
                </c:pt>
                <c:pt idx="239">
                  <c:v>42103.539594907408</c:v>
                </c:pt>
                <c:pt idx="240">
                  <c:v>42103.539652777778</c:v>
                </c:pt>
                <c:pt idx="241">
                  <c:v>42103.539710648147</c:v>
                </c:pt>
                <c:pt idx="242">
                  <c:v>42103.539756944447</c:v>
                </c:pt>
                <c:pt idx="243">
                  <c:v>42103.539814814816</c:v>
                </c:pt>
                <c:pt idx="244">
                  <c:v>42103.539872685185</c:v>
                </c:pt>
                <c:pt idx="245">
                  <c:v>42103.539918981478</c:v>
                </c:pt>
                <c:pt idx="246">
                  <c:v>42103.539976851855</c:v>
                </c:pt>
                <c:pt idx="247">
                  <c:v>42103.540034722224</c:v>
                </c:pt>
                <c:pt idx="248">
                  <c:v>42103.540081018517</c:v>
                </c:pt>
                <c:pt idx="249">
                  <c:v>42103.540138888886</c:v>
                </c:pt>
                <c:pt idx="250">
                  <c:v>42103.540196759262</c:v>
                </c:pt>
                <c:pt idx="251">
                  <c:v>42103.540254629632</c:v>
                </c:pt>
                <c:pt idx="252">
                  <c:v>42103.540300925924</c:v>
                </c:pt>
                <c:pt idx="253">
                  <c:v>42103.540358796294</c:v>
                </c:pt>
                <c:pt idx="254">
                  <c:v>42103.540416666663</c:v>
                </c:pt>
                <c:pt idx="255">
                  <c:v>42103.540462962963</c:v>
                </c:pt>
                <c:pt idx="256">
                  <c:v>42103.540520833332</c:v>
                </c:pt>
                <c:pt idx="257">
                  <c:v>42103.540578703702</c:v>
                </c:pt>
                <c:pt idx="258">
                  <c:v>42103.540625000001</c:v>
                </c:pt>
                <c:pt idx="259">
                  <c:v>42103.540682870371</c:v>
                </c:pt>
                <c:pt idx="260">
                  <c:v>42103.54074074074</c:v>
                </c:pt>
                <c:pt idx="261">
                  <c:v>42103.54078703704</c:v>
                </c:pt>
                <c:pt idx="262">
                  <c:v>42103.540844907409</c:v>
                </c:pt>
                <c:pt idx="263">
                  <c:v>42103.540902777779</c:v>
                </c:pt>
                <c:pt idx="264">
                  <c:v>42103.540949074071</c:v>
                </c:pt>
                <c:pt idx="265">
                  <c:v>42103.541006944448</c:v>
                </c:pt>
                <c:pt idx="266">
                  <c:v>42103.541064814817</c:v>
                </c:pt>
                <c:pt idx="267">
                  <c:v>42103.54111111111</c:v>
                </c:pt>
                <c:pt idx="268">
                  <c:v>42103.541168981479</c:v>
                </c:pt>
                <c:pt idx="269">
                  <c:v>42103.541226851848</c:v>
                </c:pt>
                <c:pt idx="270">
                  <c:v>42103.541273148148</c:v>
                </c:pt>
                <c:pt idx="271">
                  <c:v>42103.541331018518</c:v>
                </c:pt>
                <c:pt idx="272">
                  <c:v>42103.541388888887</c:v>
                </c:pt>
                <c:pt idx="273">
                  <c:v>42103.541446759256</c:v>
                </c:pt>
                <c:pt idx="274">
                  <c:v>42103.541493055556</c:v>
                </c:pt>
                <c:pt idx="275">
                  <c:v>42103.541550925926</c:v>
                </c:pt>
                <c:pt idx="276">
                  <c:v>42103.541608796295</c:v>
                </c:pt>
                <c:pt idx="277">
                  <c:v>42103.541655092595</c:v>
                </c:pt>
                <c:pt idx="278">
                  <c:v>42103.541712962964</c:v>
                </c:pt>
                <c:pt idx="279">
                  <c:v>42103.541770833333</c:v>
                </c:pt>
                <c:pt idx="280">
                  <c:v>42103.541817129626</c:v>
                </c:pt>
                <c:pt idx="281">
                  <c:v>42103.541875000003</c:v>
                </c:pt>
                <c:pt idx="282">
                  <c:v>42103.541932870372</c:v>
                </c:pt>
                <c:pt idx="283">
                  <c:v>42103.541979166665</c:v>
                </c:pt>
                <c:pt idx="284">
                  <c:v>42103.542037037034</c:v>
                </c:pt>
                <c:pt idx="285">
                  <c:v>42103.542094907411</c:v>
                </c:pt>
                <c:pt idx="286">
                  <c:v>42103.542141203703</c:v>
                </c:pt>
                <c:pt idx="287">
                  <c:v>42103.542199074072</c:v>
                </c:pt>
                <c:pt idx="288">
                  <c:v>42103.542256944442</c:v>
                </c:pt>
                <c:pt idx="289">
                  <c:v>42103.542303240742</c:v>
                </c:pt>
                <c:pt idx="290">
                  <c:v>42103.542361111111</c:v>
                </c:pt>
                <c:pt idx="291">
                  <c:v>42103.54241898148</c:v>
                </c:pt>
                <c:pt idx="292">
                  <c:v>42103.54247685185</c:v>
                </c:pt>
                <c:pt idx="293">
                  <c:v>42103.542523148149</c:v>
                </c:pt>
                <c:pt idx="294">
                  <c:v>42103.542581018519</c:v>
                </c:pt>
                <c:pt idx="295">
                  <c:v>42103.542638888888</c:v>
                </c:pt>
                <c:pt idx="296">
                  <c:v>42103.542685185188</c:v>
                </c:pt>
                <c:pt idx="297">
                  <c:v>42103.542743055557</c:v>
                </c:pt>
                <c:pt idx="298">
                  <c:v>42103.542800925927</c:v>
                </c:pt>
                <c:pt idx="299">
                  <c:v>42103.542847222219</c:v>
                </c:pt>
                <c:pt idx="300">
                  <c:v>42103.542905092596</c:v>
                </c:pt>
                <c:pt idx="301">
                  <c:v>42103.542962962965</c:v>
                </c:pt>
                <c:pt idx="302">
                  <c:v>42103.543009259258</c:v>
                </c:pt>
                <c:pt idx="303">
                  <c:v>42103.543067129627</c:v>
                </c:pt>
                <c:pt idx="304">
                  <c:v>42103.543124999997</c:v>
                </c:pt>
                <c:pt idx="305">
                  <c:v>42103.543171296296</c:v>
                </c:pt>
                <c:pt idx="306">
                  <c:v>42103.543229166666</c:v>
                </c:pt>
                <c:pt idx="307">
                  <c:v>42103.543287037035</c:v>
                </c:pt>
                <c:pt idx="308">
                  <c:v>42103.543333333335</c:v>
                </c:pt>
                <c:pt idx="309">
                  <c:v>42103.543391203704</c:v>
                </c:pt>
                <c:pt idx="310">
                  <c:v>42103.543449074074</c:v>
                </c:pt>
                <c:pt idx="311">
                  <c:v>42103.543495370373</c:v>
                </c:pt>
                <c:pt idx="312">
                  <c:v>42103.543553240743</c:v>
                </c:pt>
                <c:pt idx="313">
                  <c:v>42103.543611111112</c:v>
                </c:pt>
                <c:pt idx="314">
                  <c:v>42103.543657407405</c:v>
                </c:pt>
                <c:pt idx="315">
                  <c:v>42103.543715277781</c:v>
                </c:pt>
                <c:pt idx="316">
                  <c:v>42103.543773148151</c:v>
                </c:pt>
                <c:pt idx="317">
                  <c:v>42103.54383101852</c:v>
                </c:pt>
                <c:pt idx="318">
                  <c:v>42103.543877314813</c:v>
                </c:pt>
                <c:pt idx="319">
                  <c:v>42103.543935185182</c:v>
                </c:pt>
                <c:pt idx="320">
                  <c:v>42103.543993055559</c:v>
                </c:pt>
                <c:pt idx="321">
                  <c:v>42103.544039351851</c:v>
                </c:pt>
                <c:pt idx="322">
                  <c:v>42103.54409722222</c:v>
                </c:pt>
                <c:pt idx="323">
                  <c:v>42103.54415509259</c:v>
                </c:pt>
                <c:pt idx="324">
                  <c:v>42103.54420138889</c:v>
                </c:pt>
                <c:pt idx="325">
                  <c:v>42103.544259259259</c:v>
                </c:pt>
                <c:pt idx="326">
                  <c:v>42103.544317129628</c:v>
                </c:pt>
                <c:pt idx="327">
                  <c:v>42103.544363425928</c:v>
                </c:pt>
                <c:pt idx="328">
                  <c:v>42103.544421296298</c:v>
                </c:pt>
                <c:pt idx="329">
                  <c:v>42103.544479166667</c:v>
                </c:pt>
                <c:pt idx="330">
                  <c:v>42103.544525462959</c:v>
                </c:pt>
                <c:pt idx="331">
                  <c:v>42103.544583333336</c:v>
                </c:pt>
                <c:pt idx="332">
                  <c:v>42103.544641203705</c:v>
                </c:pt>
                <c:pt idx="333">
                  <c:v>42103.544687499998</c:v>
                </c:pt>
                <c:pt idx="334">
                  <c:v>42103.544745370367</c:v>
                </c:pt>
                <c:pt idx="335">
                  <c:v>42103.544803240744</c:v>
                </c:pt>
                <c:pt idx="336">
                  <c:v>42103.544849537036</c:v>
                </c:pt>
                <c:pt idx="337">
                  <c:v>42103.544907407406</c:v>
                </c:pt>
                <c:pt idx="338">
                  <c:v>42103.544965277775</c:v>
                </c:pt>
                <c:pt idx="339">
                  <c:v>42103.545023148145</c:v>
                </c:pt>
                <c:pt idx="340">
                  <c:v>42103.545069444444</c:v>
                </c:pt>
                <c:pt idx="341">
                  <c:v>42103.545127314814</c:v>
                </c:pt>
                <c:pt idx="342">
                  <c:v>42103.545185185183</c:v>
                </c:pt>
                <c:pt idx="343">
                  <c:v>42103.545231481483</c:v>
                </c:pt>
                <c:pt idx="344">
                  <c:v>42103.545289351852</c:v>
                </c:pt>
                <c:pt idx="345">
                  <c:v>42103.545347222222</c:v>
                </c:pt>
                <c:pt idx="346">
                  <c:v>42103.545393518521</c:v>
                </c:pt>
                <c:pt idx="347">
                  <c:v>42103.545451388891</c:v>
                </c:pt>
                <c:pt idx="348">
                  <c:v>42103.54550925926</c:v>
                </c:pt>
                <c:pt idx="349">
                  <c:v>42103.545555555553</c:v>
                </c:pt>
                <c:pt idx="350">
                  <c:v>42103.545613425929</c:v>
                </c:pt>
                <c:pt idx="351">
                  <c:v>42103.545671296299</c:v>
                </c:pt>
                <c:pt idx="352">
                  <c:v>42103.545717592591</c:v>
                </c:pt>
                <c:pt idx="353">
                  <c:v>42103.545775462961</c:v>
                </c:pt>
                <c:pt idx="354">
                  <c:v>42103.54583333333</c:v>
                </c:pt>
                <c:pt idx="355">
                  <c:v>42103.54587962963</c:v>
                </c:pt>
                <c:pt idx="356">
                  <c:v>42103.545937499999</c:v>
                </c:pt>
                <c:pt idx="357">
                  <c:v>42103.545995370368</c:v>
                </c:pt>
                <c:pt idx="358">
                  <c:v>42103.546041666668</c:v>
                </c:pt>
                <c:pt idx="359">
                  <c:v>42103.546099537038</c:v>
                </c:pt>
                <c:pt idx="360">
                  <c:v>42103.546157407407</c:v>
                </c:pt>
                <c:pt idx="361">
                  <c:v>42103.546215277776</c:v>
                </c:pt>
                <c:pt idx="362">
                  <c:v>42103.546261574076</c:v>
                </c:pt>
                <c:pt idx="363">
                  <c:v>42103.546319444446</c:v>
                </c:pt>
                <c:pt idx="364">
                  <c:v>42103.546377314815</c:v>
                </c:pt>
                <c:pt idx="365">
                  <c:v>42103.546423611115</c:v>
                </c:pt>
                <c:pt idx="366">
                  <c:v>42103.546481481484</c:v>
                </c:pt>
                <c:pt idx="367">
                  <c:v>42103.546539351853</c:v>
                </c:pt>
                <c:pt idx="368">
                  <c:v>42103.546585648146</c:v>
                </c:pt>
                <c:pt idx="369">
                  <c:v>42103.546643518515</c:v>
                </c:pt>
                <c:pt idx="370">
                  <c:v>42103.546701388892</c:v>
                </c:pt>
                <c:pt idx="371">
                  <c:v>42103.546747685185</c:v>
                </c:pt>
                <c:pt idx="372">
                  <c:v>42103.546805555554</c:v>
                </c:pt>
                <c:pt idx="373">
                  <c:v>42103.546863425923</c:v>
                </c:pt>
                <c:pt idx="374">
                  <c:v>42103.546909722223</c:v>
                </c:pt>
                <c:pt idx="375">
                  <c:v>42103.546967592592</c:v>
                </c:pt>
                <c:pt idx="376">
                  <c:v>42103.547025462962</c:v>
                </c:pt>
                <c:pt idx="377">
                  <c:v>42103.547071759262</c:v>
                </c:pt>
                <c:pt idx="378">
                  <c:v>42103.547129629631</c:v>
                </c:pt>
                <c:pt idx="379">
                  <c:v>42103.5471875</c:v>
                </c:pt>
                <c:pt idx="380">
                  <c:v>42103.547233796293</c:v>
                </c:pt>
                <c:pt idx="381">
                  <c:v>42103.547291666669</c:v>
                </c:pt>
                <c:pt idx="382">
                  <c:v>42103.547349537039</c:v>
                </c:pt>
                <c:pt idx="383">
                  <c:v>42103.547407407408</c:v>
                </c:pt>
                <c:pt idx="384">
                  <c:v>42103.547453703701</c:v>
                </c:pt>
                <c:pt idx="385">
                  <c:v>42103.547511574077</c:v>
                </c:pt>
                <c:pt idx="386">
                  <c:v>42103.547569444447</c:v>
                </c:pt>
                <c:pt idx="387">
                  <c:v>42103.547615740739</c:v>
                </c:pt>
                <c:pt idx="388">
                  <c:v>42103.547673611109</c:v>
                </c:pt>
                <c:pt idx="389">
                  <c:v>42103.547731481478</c:v>
                </c:pt>
                <c:pt idx="390">
                  <c:v>42103.547777777778</c:v>
                </c:pt>
                <c:pt idx="391">
                  <c:v>42103.547835648147</c:v>
                </c:pt>
                <c:pt idx="392">
                  <c:v>42103.547893518517</c:v>
                </c:pt>
                <c:pt idx="393">
                  <c:v>42103.547939814816</c:v>
                </c:pt>
                <c:pt idx="394">
                  <c:v>42103.547997685186</c:v>
                </c:pt>
                <c:pt idx="395">
                  <c:v>42103.548055555555</c:v>
                </c:pt>
                <c:pt idx="396">
                  <c:v>42103.548101851855</c:v>
                </c:pt>
                <c:pt idx="397">
                  <c:v>42103.548159722224</c:v>
                </c:pt>
                <c:pt idx="398">
                  <c:v>42103.548217592594</c:v>
                </c:pt>
                <c:pt idx="399">
                  <c:v>42103.548263888886</c:v>
                </c:pt>
                <c:pt idx="400">
                  <c:v>42103.548321759263</c:v>
                </c:pt>
                <c:pt idx="401">
                  <c:v>42103.548379629632</c:v>
                </c:pt>
                <c:pt idx="402">
                  <c:v>42103.548425925925</c:v>
                </c:pt>
                <c:pt idx="403">
                  <c:v>42103.548483796294</c:v>
                </c:pt>
                <c:pt idx="404">
                  <c:v>42103.548541666663</c:v>
                </c:pt>
                <c:pt idx="405">
                  <c:v>42103.548587962963</c:v>
                </c:pt>
                <c:pt idx="406">
                  <c:v>42103.548645833333</c:v>
                </c:pt>
                <c:pt idx="407">
                  <c:v>42103.548703703702</c:v>
                </c:pt>
                <c:pt idx="408">
                  <c:v>42103.548761574071</c:v>
                </c:pt>
                <c:pt idx="409">
                  <c:v>42103.548807870371</c:v>
                </c:pt>
                <c:pt idx="410">
                  <c:v>42103.54886574074</c:v>
                </c:pt>
                <c:pt idx="411">
                  <c:v>42103.54892361111</c:v>
                </c:pt>
                <c:pt idx="412">
                  <c:v>42103.54896990741</c:v>
                </c:pt>
                <c:pt idx="413">
                  <c:v>42103.549027777779</c:v>
                </c:pt>
                <c:pt idx="414">
                  <c:v>42103.549085648148</c:v>
                </c:pt>
                <c:pt idx="415">
                  <c:v>42103.549131944441</c:v>
                </c:pt>
                <c:pt idx="416">
                  <c:v>42103.549189814818</c:v>
                </c:pt>
                <c:pt idx="417">
                  <c:v>42103.549247685187</c:v>
                </c:pt>
                <c:pt idx="418">
                  <c:v>42103.549293981479</c:v>
                </c:pt>
                <c:pt idx="419">
                  <c:v>42103.549351851849</c:v>
                </c:pt>
                <c:pt idx="420">
                  <c:v>42103.549409722225</c:v>
                </c:pt>
                <c:pt idx="421">
                  <c:v>42103.549456018518</c:v>
                </c:pt>
                <c:pt idx="422">
                  <c:v>42103.549513888887</c:v>
                </c:pt>
                <c:pt idx="423">
                  <c:v>42103.549571759257</c:v>
                </c:pt>
                <c:pt idx="424">
                  <c:v>42103.549618055556</c:v>
                </c:pt>
                <c:pt idx="425">
                  <c:v>42103.549675925926</c:v>
                </c:pt>
                <c:pt idx="426">
                  <c:v>42103.549733796295</c:v>
                </c:pt>
                <c:pt idx="427">
                  <c:v>42103.549780092595</c:v>
                </c:pt>
                <c:pt idx="428">
                  <c:v>42103.549837962964</c:v>
                </c:pt>
                <c:pt idx="429">
                  <c:v>42103.549895833334</c:v>
                </c:pt>
                <c:pt idx="430">
                  <c:v>42103.549953703703</c:v>
                </c:pt>
                <c:pt idx="431">
                  <c:v>42103.55</c:v>
                </c:pt>
                <c:pt idx="432">
                  <c:v>42103.550057870372</c:v>
                </c:pt>
                <c:pt idx="433">
                  <c:v>42103.550115740742</c:v>
                </c:pt>
                <c:pt idx="434">
                  <c:v>42103.550162037034</c:v>
                </c:pt>
                <c:pt idx="435">
                  <c:v>42103.550219907411</c:v>
                </c:pt>
                <c:pt idx="436">
                  <c:v>42103.55027777778</c:v>
                </c:pt>
                <c:pt idx="437">
                  <c:v>42103.550324074073</c:v>
                </c:pt>
                <c:pt idx="438">
                  <c:v>42103.550381944442</c:v>
                </c:pt>
                <c:pt idx="439">
                  <c:v>42103.550439814811</c:v>
                </c:pt>
                <c:pt idx="440">
                  <c:v>42103.550486111111</c:v>
                </c:pt>
                <c:pt idx="441">
                  <c:v>42103.550543981481</c:v>
                </c:pt>
                <c:pt idx="442">
                  <c:v>42103.55060185185</c:v>
                </c:pt>
                <c:pt idx="443">
                  <c:v>42103.55064814815</c:v>
                </c:pt>
                <c:pt idx="444">
                  <c:v>42103.550706018519</c:v>
                </c:pt>
                <c:pt idx="445">
                  <c:v>42103.550763888888</c:v>
                </c:pt>
                <c:pt idx="446">
                  <c:v>42103.550810185188</c:v>
                </c:pt>
                <c:pt idx="447">
                  <c:v>42103.550868055558</c:v>
                </c:pt>
                <c:pt idx="448">
                  <c:v>42103.550925925927</c:v>
                </c:pt>
                <c:pt idx="449">
                  <c:v>42103.55097222222</c:v>
                </c:pt>
                <c:pt idx="450">
                  <c:v>42103.551030092596</c:v>
                </c:pt>
                <c:pt idx="451">
                  <c:v>42103.551087962966</c:v>
                </c:pt>
                <c:pt idx="452">
                  <c:v>42103.551145833335</c:v>
                </c:pt>
                <c:pt idx="453">
                  <c:v>42103.551192129627</c:v>
                </c:pt>
                <c:pt idx="454">
                  <c:v>42103.551249999997</c:v>
                </c:pt>
                <c:pt idx="455">
                  <c:v>42103.551307870373</c:v>
                </c:pt>
                <c:pt idx="456">
                  <c:v>42103.551354166666</c:v>
                </c:pt>
                <c:pt idx="457">
                  <c:v>42103.551412037035</c:v>
                </c:pt>
                <c:pt idx="458">
                  <c:v>42103.551469907405</c:v>
                </c:pt>
                <c:pt idx="459">
                  <c:v>42103.551516203705</c:v>
                </c:pt>
                <c:pt idx="460">
                  <c:v>42103.551574074074</c:v>
                </c:pt>
                <c:pt idx="461">
                  <c:v>42103.551631944443</c:v>
                </c:pt>
                <c:pt idx="462">
                  <c:v>42103.551678240743</c:v>
                </c:pt>
                <c:pt idx="463">
                  <c:v>42103.551736111112</c:v>
                </c:pt>
                <c:pt idx="464">
                  <c:v>42103.551793981482</c:v>
                </c:pt>
                <c:pt idx="465">
                  <c:v>42103.551840277774</c:v>
                </c:pt>
                <c:pt idx="466">
                  <c:v>42103.551898148151</c:v>
                </c:pt>
                <c:pt idx="467">
                  <c:v>42103.55195601852</c:v>
                </c:pt>
                <c:pt idx="468">
                  <c:v>42103.552002314813</c:v>
                </c:pt>
                <c:pt idx="469">
                  <c:v>42103.552060185182</c:v>
                </c:pt>
                <c:pt idx="470">
                  <c:v>42103.552118055559</c:v>
                </c:pt>
                <c:pt idx="471">
                  <c:v>42103.552164351851</c:v>
                </c:pt>
                <c:pt idx="472">
                  <c:v>42103.552222222221</c:v>
                </c:pt>
                <c:pt idx="473">
                  <c:v>42103.55228009259</c:v>
                </c:pt>
                <c:pt idx="474">
                  <c:v>42103.552337962959</c:v>
                </c:pt>
                <c:pt idx="475">
                  <c:v>42103.552384259259</c:v>
                </c:pt>
                <c:pt idx="476">
                  <c:v>42103.552442129629</c:v>
                </c:pt>
                <c:pt idx="477">
                  <c:v>42103.552499999998</c:v>
                </c:pt>
                <c:pt idx="478">
                  <c:v>42103.552546296298</c:v>
                </c:pt>
                <c:pt idx="479">
                  <c:v>42103.552604166667</c:v>
                </c:pt>
                <c:pt idx="480">
                  <c:v>42103.552662037036</c:v>
                </c:pt>
                <c:pt idx="481">
                  <c:v>42103.552708333336</c:v>
                </c:pt>
                <c:pt idx="482">
                  <c:v>42103.552766203706</c:v>
                </c:pt>
                <c:pt idx="483">
                  <c:v>42103.552824074075</c:v>
                </c:pt>
                <c:pt idx="484">
                  <c:v>42103.552870370368</c:v>
                </c:pt>
                <c:pt idx="485">
                  <c:v>42103.552928240744</c:v>
                </c:pt>
                <c:pt idx="486">
                  <c:v>42103.552986111114</c:v>
                </c:pt>
                <c:pt idx="487">
                  <c:v>42103.553032407406</c:v>
                </c:pt>
                <c:pt idx="488">
                  <c:v>42103.553090277775</c:v>
                </c:pt>
                <c:pt idx="489">
                  <c:v>42103.553148148145</c:v>
                </c:pt>
                <c:pt idx="490">
                  <c:v>42103.553194444445</c:v>
                </c:pt>
                <c:pt idx="491">
                  <c:v>42103.553252314814</c:v>
                </c:pt>
                <c:pt idx="492">
                  <c:v>42103.553310185183</c:v>
                </c:pt>
                <c:pt idx="493">
                  <c:v>42103.553356481483</c:v>
                </c:pt>
                <c:pt idx="494">
                  <c:v>42103.553414351853</c:v>
                </c:pt>
                <c:pt idx="495">
                  <c:v>42103.553472222222</c:v>
                </c:pt>
                <c:pt idx="496">
                  <c:v>42103.553530092591</c:v>
                </c:pt>
                <c:pt idx="497">
                  <c:v>42103.553576388891</c:v>
                </c:pt>
                <c:pt idx="498">
                  <c:v>42103.55363425926</c:v>
                </c:pt>
                <c:pt idx="499">
                  <c:v>42103.55369212963</c:v>
                </c:pt>
                <c:pt idx="500">
                  <c:v>42103.553738425922</c:v>
                </c:pt>
                <c:pt idx="501">
                  <c:v>42103.553796296299</c:v>
                </c:pt>
                <c:pt idx="502">
                  <c:v>42103.553854166668</c:v>
                </c:pt>
                <c:pt idx="503">
                  <c:v>42103.553900462961</c:v>
                </c:pt>
                <c:pt idx="504">
                  <c:v>42103.55395833333</c:v>
                </c:pt>
                <c:pt idx="505">
                  <c:v>42103.554016203707</c:v>
                </c:pt>
                <c:pt idx="506">
                  <c:v>42103.554062499999</c:v>
                </c:pt>
                <c:pt idx="507">
                  <c:v>42103.554120370369</c:v>
                </c:pt>
                <c:pt idx="508">
                  <c:v>42103.554178240738</c:v>
                </c:pt>
                <c:pt idx="509">
                  <c:v>42103.554224537038</c:v>
                </c:pt>
                <c:pt idx="510">
                  <c:v>42103.554282407407</c:v>
                </c:pt>
                <c:pt idx="511">
                  <c:v>42103.554340277777</c:v>
                </c:pt>
                <c:pt idx="512">
                  <c:v>42103.554386574076</c:v>
                </c:pt>
                <c:pt idx="513">
                  <c:v>42103.554444444446</c:v>
                </c:pt>
                <c:pt idx="514">
                  <c:v>42103.554502314815</c:v>
                </c:pt>
                <c:pt idx="515">
                  <c:v>42103.554548611108</c:v>
                </c:pt>
                <c:pt idx="516">
                  <c:v>42103.554606481484</c:v>
                </c:pt>
                <c:pt idx="517">
                  <c:v>42103.554664351854</c:v>
                </c:pt>
                <c:pt idx="518">
                  <c:v>42103.554722222223</c:v>
                </c:pt>
                <c:pt idx="519">
                  <c:v>42103.554768518516</c:v>
                </c:pt>
                <c:pt idx="520">
                  <c:v>42103.554826388892</c:v>
                </c:pt>
                <c:pt idx="521">
                  <c:v>42103.554884259262</c:v>
                </c:pt>
                <c:pt idx="522">
                  <c:v>42103.554930555554</c:v>
                </c:pt>
                <c:pt idx="523">
                  <c:v>42103.554988425924</c:v>
                </c:pt>
                <c:pt idx="524">
                  <c:v>42103.555046296293</c:v>
                </c:pt>
                <c:pt idx="525">
                  <c:v>42103.555092592593</c:v>
                </c:pt>
                <c:pt idx="526">
                  <c:v>42103.555150462962</c:v>
                </c:pt>
                <c:pt idx="527">
                  <c:v>42103.555208333331</c:v>
                </c:pt>
                <c:pt idx="528">
                  <c:v>42103.555254629631</c:v>
                </c:pt>
                <c:pt idx="529">
                  <c:v>42103.555312500001</c:v>
                </c:pt>
                <c:pt idx="530">
                  <c:v>42103.55537037037</c:v>
                </c:pt>
                <c:pt idx="531">
                  <c:v>42103.55541666667</c:v>
                </c:pt>
                <c:pt idx="532">
                  <c:v>42103.555474537039</c:v>
                </c:pt>
                <c:pt idx="533">
                  <c:v>42103.555532407408</c:v>
                </c:pt>
                <c:pt idx="534">
                  <c:v>42103.555578703701</c:v>
                </c:pt>
                <c:pt idx="535">
                  <c:v>42103.555636574078</c:v>
                </c:pt>
                <c:pt idx="536">
                  <c:v>42103.555694444447</c:v>
                </c:pt>
                <c:pt idx="537">
                  <c:v>42103.55574074074</c:v>
                </c:pt>
                <c:pt idx="538">
                  <c:v>42103.555798611109</c:v>
                </c:pt>
                <c:pt idx="539">
                  <c:v>42103.555856481478</c:v>
                </c:pt>
                <c:pt idx="540">
                  <c:v>42103.555914351855</c:v>
                </c:pt>
                <c:pt idx="541">
                  <c:v>42103.555960648147</c:v>
                </c:pt>
                <c:pt idx="542">
                  <c:v>42103.556018518517</c:v>
                </c:pt>
                <c:pt idx="543">
                  <c:v>42103.556076388886</c:v>
                </c:pt>
                <c:pt idx="544">
                  <c:v>42103.556122685186</c:v>
                </c:pt>
                <c:pt idx="545">
                  <c:v>42103.556180555555</c:v>
                </c:pt>
                <c:pt idx="546">
                  <c:v>42103.556238425925</c:v>
                </c:pt>
                <c:pt idx="547">
                  <c:v>42103.556284722225</c:v>
                </c:pt>
                <c:pt idx="548">
                  <c:v>42103.556342592594</c:v>
                </c:pt>
                <c:pt idx="549">
                  <c:v>42103.556400462963</c:v>
                </c:pt>
                <c:pt idx="550">
                  <c:v>42103.556446759256</c:v>
                </c:pt>
                <c:pt idx="551">
                  <c:v>42103.556504629632</c:v>
                </c:pt>
                <c:pt idx="552">
                  <c:v>42103.556562500002</c:v>
                </c:pt>
                <c:pt idx="553">
                  <c:v>42103.556608796294</c:v>
                </c:pt>
                <c:pt idx="554">
                  <c:v>42103.556666666664</c:v>
                </c:pt>
                <c:pt idx="555">
                  <c:v>42103.55672453704</c:v>
                </c:pt>
                <c:pt idx="556">
                  <c:v>42103.556770833333</c:v>
                </c:pt>
                <c:pt idx="557">
                  <c:v>42103.556828703702</c:v>
                </c:pt>
                <c:pt idx="558">
                  <c:v>42103.556886574072</c:v>
                </c:pt>
                <c:pt idx="559">
                  <c:v>42103.556932870371</c:v>
                </c:pt>
                <c:pt idx="560">
                  <c:v>42103.556990740741</c:v>
                </c:pt>
                <c:pt idx="561">
                  <c:v>42103.55704861111</c:v>
                </c:pt>
                <c:pt idx="562">
                  <c:v>42103.557106481479</c:v>
                </c:pt>
                <c:pt idx="563">
                  <c:v>42103.557152777779</c:v>
                </c:pt>
                <c:pt idx="564">
                  <c:v>42103.557210648149</c:v>
                </c:pt>
                <c:pt idx="565">
                  <c:v>42103.557268518518</c:v>
                </c:pt>
                <c:pt idx="566">
                  <c:v>42103.557314814818</c:v>
                </c:pt>
                <c:pt idx="567">
                  <c:v>42103.557372685187</c:v>
                </c:pt>
                <c:pt idx="568">
                  <c:v>42103.557430555556</c:v>
                </c:pt>
                <c:pt idx="569">
                  <c:v>42103.557476851849</c:v>
                </c:pt>
                <c:pt idx="570">
                  <c:v>42103.557534722226</c:v>
                </c:pt>
                <c:pt idx="571">
                  <c:v>42103.557592592595</c:v>
                </c:pt>
                <c:pt idx="572">
                  <c:v>42103.557638888888</c:v>
                </c:pt>
                <c:pt idx="573">
                  <c:v>42103.557696759257</c:v>
                </c:pt>
                <c:pt idx="574">
                  <c:v>42103.557754629626</c:v>
                </c:pt>
                <c:pt idx="575">
                  <c:v>42103.557800925926</c:v>
                </c:pt>
                <c:pt idx="576">
                  <c:v>42103.557858796295</c:v>
                </c:pt>
                <c:pt idx="577">
                  <c:v>42103.557916666665</c:v>
                </c:pt>
                <c:pt idx="578">
                  <c:v>42103.557962962965</c:v>
                </c:pt>
                <c:pt idx="579">
                  <c:v>42103.558020833334</c:v>
                </c:pt>
                <c:pt idx="580">
                  <c:v>42103.558078703703</c:v>
                </c:pt>
                <c:pt idx="581">
                  <c:v>42103.558125000003</c:v>
                </c:pt>
                <c:pt idx="582">
                  <c:v>42103.558182870373</c:v>
                </c:pt>
                <c:pt idx="583">
                  <c:v>42103.558240740742</c:v>
                </c:pt>
                <c:pt idx="584">
                  <c:v>42103.558298611111</c:v>
                </c:pt>
                <c:pt idx="585">
                  <c:v>42103.558344907404</c:v>
                </c:pt>
                <c:pt idx="586">
                  <c:v>42103.55840277778</c:v>
                </c:pt>
                <c:pt idx="587">
                  <c:v>42103.55846064815</c:v>
                </c:pt>
                <c:pt idx="588">
                  <c:v>42103.558506944442</c:v>
                </c:pt>
                <c:pt idx="589">
                  <c:v>42103.558564814812</c:v>
                </c:pt>
                <c:pt idx="590">
                  <c:v>42103.558622685188</c:v>
                </c:pt>
                <c:pt idx="591">
                  <c:v>42103.558668981481</c:v>
                </c:pt>
                <c:pt idx="592">
                  <c:v>42103.55872685185</c:v>
                </c:pt>
                <c:pt idx="593">
                  <c:v>42103.55878472222</c:v>
                </c:pt>
                <c:pt idx="594">
                  <c:v>42103.558831018519</c:v>
                </c:pt>
                <c:pt idx="595">
                  <c:v>42103.558888888889</c:v>
                </c:pt>
                <c:pt idx="596">
                  <c:v>42103.558946759258</c:v>
                </c:pt>
                <c:pt idx="597">
                  <c:v>42103.558993055558</c:v>
                </c:pt>
                <c:pt idx="598">
                  <c:v>42103.559050925927</c:v>
                </c:pt>
                <c:pt idx="599">
                  <c:v>42103.559108796297</c:v>
                </c:pt>
                <c:pt idx="600">
                  <c:v>42103.559155092589</c:v>
                </c:pt>
                <c:pt idx="601">
                  <c:v>42103.559212962966</c:v>
                </c:pt>
                <c:pt idx="602">
                  <c:v>42103.559270833335</c:v>
                </c:pt>
                <c:pt idx="603">
                  <c:v>42103.559317129628</c:v>
                </c:pt>
                <c:pt idx="604">
                  <c:v>42103.559374999997</c:v>
                </c:pt>
                <c:pt idx="605">
                  <c:v>42103.559432870374</c:v>
                </c:pt>
                <c:pt idx="606">
                  <c:v>42103.559490740743</c:v>
                </c:pt>
                <c:pt idx="607">
                  <c:v>42103.559537037036</c:v>
                </c:pt>
                <c:pt idx="608">
                  <c:v>42103.559594907405</c:v>
                </c:pt>
                <c:pt idx="609">
                  <c:v>42103.559652777774</c:v>
                </c:pt>
                <c:pt idx="610">
                  <c:v>42103.559699074074</c:v>
                </c:pt>
                <c:pt idx="611">
                  <c:v>42103.559756944444</c:v>
                </c:pt>
                <c:pt idx="612">
                  <c:v>42103.559814814813</c:v>
                </c:pt>
                <c:pt idx="613">
                  <c:v>42103.559861111113</c:v>
                </c:pt>
                <c:pt idx="614">
                  <c:v>42103.559918981482</c:v>
                </c:pt>
                <c:pt idx="615">
                  <c:v>42103.559976851851</c:v>
                </c:pt>
                <c:pt idx="616">
                  <c:v>42103.560023148151</c:v>
                </c:pt>
                <c:pt idx="617">
                  <c:v>42103.560081018521</c:v>
                </c:pt>
                <c:pt idx="618">
                  <c:v>42103.56013888889</c:v>
                </c:pt>
                <c:pt idx="619">
                  <c:v>42103.560185185182</c:v>
                </c:pt>
                <c:pt idx="620">
                  <c:v>42103.560243055559</c:v>
                </c:pt>
                <c:pt idx="621">
                  <c:v>42103.560300925928</c:v>
                </c:pt>
                <c:pt idx="622">
                  <c:v>42103.560347222221</c:v>
                </c:pt>
                <c:pt idx="623">
                  <c:v>42103.56040509259</c:v>
                </c:pt>
                <c:pt idx="624">
                  <c:v>42103.56046296296</c:v>
                </c:pt>
                <c:pt idx="625">
                  <c:v>42103.56050925926</c:v>
                </c:pt>
                <c:pt idx="626">
                  <c:v>42103.560567129629</c:v>
                </c:pt>
                <c:pt idx="627">
                  <c:v>42103.560624999998</c:v>
                </c:pt>
                <c:pt idx="628">
                  <c:v>42103.560682870368</c:v>
                </c:pt>
                <c:pt idx="629">
                  <c:v>42103.560729166667</c:v>
                </c:pt>
                <c:pt idx="630">
                  <c:v>42103.560787037037</c:v>
                </c:pt>
                <c:pt idx="631">
                  <c:v>42103.560844907406</c:v>
                </c:pt>
                <c:pt idx="632">
                  <c:v>42103.560891203706</c:v>
                </c:pt>
                <c:pt idx="633">
                  <c:v>42103.560949074075</c:v>
                </c:pt>
                <c:pt idx="634">
                  <c:v>42103.561006944445</c:v>
                </c:pt>
                <c:pt idx="635">
                  <c:v>42103.561053240737</c:v>
                </c:pt>
                <c:pt idx="636">
                  <c:v>42103.561111111114</c:v>
                </c:pt>
                <c:pt idx="637">
                  <c:v>42103.561168981483</c:v>
                </c:pt>
                <c:pt idx="638">
                  <c:v>42103.561215277776</c:v>
                </c:pt>
                <c:pt idx="639">
                  <c:v>42103.561273148145</c:v>
                </c:pt>
                <c:pt idx="640">
                  <c:v>42103.561331018522</c:v>
                </c:pt>
                <c:pt idx="641">
                  <c:v>42103.561377314814</c:v>
                </c:pt>
                <c:pt idx="642">
                  <c:v>42103.561435185184</c:v>
                </c:pt>
                <c:pt idx="643">
                  <c:v>42103.561493055553</c:v>
                </c:pt>
                <c:pt idx="644">
                  <c:v>42103.561539351853</c:v>
                </c:pt>
                <c:pt idx="645">
                  <c:v>42103.561597222222</c:v>
                </c:pt>
                <c:pt idx="646">
                  <c:v>42103.561655092592</c:v>
                </c:pt>
                <c:pt idx="647">
                  <c:v>42103.561701388891</c:v>
                </c:pt>
                <c:pt idx="648">
                  <c:v>42103.561759259261</c:v>
                </c:pt>
                <c:pt idx="649">
                  <c:v>42103.56181712963</c:v>
                </c:pt>
                <c:pt idx="650">
                  <c:v>42103.561874999999</c:v>
                </c:pt>
                <c:pt idx="651">
                  <c:v>42103.561921296299</c:v>
                </c:pt>
                <c:pt idx="652">
                  <c:v>42103.561979166669</c:v>
                </c:pt>
                <c:pt idx="653">
                  <c:v>42103.562037037038</c:v>
                </c:pt>
                <c:pt idx="654">
                  <c:v>42103.562083333331</c:v>
                </c:pt>
                <c:pt idx="655">
                  <c:v>42103.562141203707</c:v>
                </c:pt>
                <c:pt idx="656">
                  <c:v>42103.562199074076</c:v>
                </c:pt>
                <c:pt idx="657">
                  <c:v>42103.562245370369</c:v>
                </c:pt>
                <c:pt idx="658">
                  <c:v>42103.562303240738</c:v>
                </c:pt>
                <c:pt idx="659">
                  <c:v>42103.562361111108</c:v>
                </c:pt>
                <c:pt idx="660">
                  <c:v>42103.562407407408</c:v>
                </c:pt>
                <c:pt idx="661">
                  <c:v>42103.562465277777</c:v>
                </c:pt>
                <c:pt idx="662">
                  <c:v>42103.562523148146</c:v>
                </c:pt>
                <c:pt idx="663">
                  <c:v>42103.562569444446</c:v>
                </c:pt>
                <c:pt idx="664">
                  <c:v>42103.562627314815</c:v>
                </c:pt>
                <c:pt idx="665">
                  <c:v>42103.562685185185</c:v>
                </c:pt>
                <c:pt idx="666">
                  <c:v>42103.562731481485</c:v>
                </c:pt>
                <c:pt idx="667">
                  <c:v>42103.562789351854</c:v>
                </c:pt>
                <c:pt idx="668">
                  <c:v>42103.562847222223</c:v>
                </c:pt>
                <c:pt idx="669">
                  <c:v>42103.562893518516</c:v>
                </c:pt>
                <c:pt idx="670">
                  <c:v>42103.562951388885</c:v>
                </c:pt>
                <c:pt idx="671">
                  <c:v>42103.563009259262</c:v>
                </c:pt>
                <c:pt idx="672">
                  <c:v>42103.563067129631</c:v>
                </c:pt>
                <c:pt idx="673">
                  <c:v>42103.563113425924</c:v>
                </c:pt>
                <c:pt idx="674">
                  <c:v>42103.563171296293</c:v>
                </c:pt>
                <c:pt idx="675">
                  <c:v>42103.56322916667</c:v>
                </c:pt>
                <c:pt idx="676">
                  <c:v>42103.563275462962</c:v>
                </c:pt>
                <c:pt idx="677">
                  <c:v>42103.563333333332</c:v>
                </c:pt>
                <c:pt idx="678">
                  <c:v>42103.563391203701</c:v>
                </c:pt>
                <c:pt idx="679">
                  <c:v>42103.563437500001</c:v>
                </c:pt>
                <c:pt idx="680">
                  <c:v>42103.56349537037</c:v>
                </c:pt>
                <c:pt idx="681">
                  <c:v>42103.56355324074</c:v>
                </c:pt>
                <c:pt idx="682">
                  <c:v>42103.563599537039</c:v>
                </c:pt>
                <c:pt idx="683">
                  <c:v>42103.563657407409</c:v>
                </c:pt>
                <c:pt idx="684">
                  <c:v>42103.563715277778</c:v>
                </c:pt>
                <c:pt idx="685">
                  <c:v>42103.563761574071</c:v>
                </c:pt>
                <c:pt idx="686">
                  <c:v>42103.563819444447</c:v>
                </c:pt>
                <c:pt idx="687">
                  <c:v>42103.563877314817</c:v>
                </c:pt>
                <c:pt idx="688">
                  <c:v>42103.563923611109</c:v>
                </c:pt>
                <c:pt idx="689">
                  <c:v>42103.563981481479</c:v>
                </c:pt>
                <c:pt idx="690">
                  <c:v>42103.564039351855</c:v>
                </c:pt>
                <c:pt idx="691">
                  <c:v>42103.564085648148</c:v>
                </c:pt>
                <c:pt idx="692">
                  <c:v>42103.564143518517</c:v>
                </c:pt>
                <c:pt idx="693">
                  <c:v>42103.564201388886</c:v>
                </c:pt>
                <c:pt idx="694">
                  <c:v>42103.564247685186</c:v>
                </c:pt>
                <c:pt idx="695">
                  <c:v>42103.564305555556</c:v>
                </c:pt>
                <c:pt idx="696">
                  <c:v>42103.564363425925</c:v>
                </c:pt>
                <c:pt idx="697">
                  <c:v>42103.564421296294</c:v>
                </c:pt>
                <c:pt idx="698">
                  <c:v>42103.564467592594</c:v>
                </c:pt>
                <c:pt idx="699">
                  <c:v>42103.564525462964</c:v>
                </c:pt>
                <c:pt idx="700">
                  <c:v>42103.564583333333</c:v>
                </c:pt>
                <c:pt idx="701">
                  <c:v>42103.564629629633</c:v>
                </c:pt>
                <c:pt idx="702">
                  <c:v>42103.564687500002</c:v>
                </c:pt>
                <c:pt idx="703">
                  <c:v>42103.564745370371</c:v>
                </c:pt>
                <c:pt idx="704">
                  <c:v>42103.564791666664</c:v>
                </c:pt>
                <c:pt idx="705">
                  <c:v>42103.564849537041</c:v>
                </c:pt>
                <c:pt idx="706">
                  <c:v>42103.56490740741</c:v>
                </c:pt>
                <c:pt idx="707">
                  <c:v>42103.564953703702</c:v>
                </c:pt>
                <c:pt idx="708">
                  <c:v>42103.565011574072</c:v>
                </c:pt>
                <c:pt idx="709">
                  <c:v>42103.565069444441</c:v>
                </c:pt>
                <c:pt idx="710">
                  <c:v>42103.565115740741</c:v>
                </c:pt>
                <c:pt idx="711">
                  <c:v>42103.56517361111</c:v>
                </c:pt>
                <c:pt idx="712">
                  <c:v>42103.56523148148</c:v>
                </c:pt>
                <c:pt idx="713">
                  <c:v>42103.56527777778</c:v>
                </c:pt>
                <c:pt idx="714">
                  <c:v>42103.565335648149</c:v>
                </c:pt>
                <c:pt idx="715">
                  <c:v>42103.565393518518</c:v>
                </c:pt>
                <c:pt idx="716">
                  <c:v>42103.565439814818</c:v>
                </c:pt>
                <c:pt idx="717">
                  <c:v>42103.565497685187</c:v>
                </c:pt>
                <c:pt idx="718">
                  <c:v>42103.565555555557</c:v>
                </c:pt>
                <c:pt idx="719">
                  <c:v>42103.565613425926</c:v>
                </c:pt>
                <c:pt idx="720">
                  <c:v>42103.565659722219</c:v>
                </c:pt>
                <c:pt idx="721">
                  <c:v>42103.565717592595</c:v>
                </c:pt>
                <c:pt idx="722">
                  <c:v>42103.565775462965</c:v>
                </c:pt>
                <c:pt idx="723">
                  <c:v>42103.565821759257</c:v>
                </c:pt>
                <c:pt idx="724">
                  <c:v>42103.565879629627</c:v>
                </c:pt>
                <c:pt idx="725">
                  <c:v>42103.565937500003</c:v>
                </c:pt>
                <c:pt idx="726">
                  <c:v>42103.565983796296</c:v>
                </c:pt>
                <c:pt idx="727">
                  <c:v>42103.566041666665</c:v>
                </c:pt>
                <c:pt idx="728">
                  <c:v>42103.566099537034</c:v>
                </c:pt>
                <c:pt idx="729">
                  <c:v>42103.566145833334</c:v>
                </c:pt>
                <c:pt idx="730">
                  <c:v>42103.566203703704</c:v>
                </c:pt>
                <c:pt idx="731">
                  <c:v>42103.566261574073</c:v>
                </c:pt>
                <c:pt idx="732">
                  <c:v>42103.566307870373</c:v>
                </c:pt>
                <c:pt idx="733">
                  <c:v>42103.566365740742</c:v>
                </c:pt>
                <c:pt idx="734">
                  <c:v>42103.566423611112</c:v>
                </c:pt>
                <c:pt idx="735">
                  <c:v>42103.566469907404</c:v>
                </c:pt>
                <c:pt idx="736">
                  <c:v>42103.566527777781</c:v>
                </c:pt>
                <c:pt idx="737">
                  <c:v>42103.56658564815</c:v>
                </c:pt>
                <c:pt idx="738">
                  <c:v>42103.566631944443</c:v>
                </c:pt>
                <c:pt idx="739">
                  <c:v>42103.566689814812</c:v>
                </c:pt>
                <c:pt idx="740">
                  <c:v>42103.566747685189</c:v>
                </c:pt>
                <c:pt idx="741">
                  <c:v>42103.566805555558</c:v>
                </c:pt>
                <c:pt idx="742">
                  <c:v>42103.566851851851</c:v>
                </c:pt>
                <c:pt idx="743">
                  <c:v>42103.56690972222</c:v>
                </c:pt>
                <c:pt idx="744">
                  <c:v>42103.566967592589</c:v>
                </c:pt>
                <c:pt idx="745">
                  <c:v>42103.567013888889</c:v>
                </c:pt>
                <c:pt idx="746">
                  <c:v>42103.567071759258</c:v>
                </c:pt>
                <c:pt idx="747">
                  <c:v>42103.567129629628</c:v>
                </c:pt>
                <c:pt idx="748">
                  <c:v>42103.567175925928</c:v>
                </c:pt>
                <c:pt idx="749">
                  <c:v>42103.567233796297</c:v>
                </c:pt>
                <c:pt idx="750">
                  <c:v>42103.567291666666</c:v>
                </c:pt>
                <c:pt idx="751">
                  <c:v>42103.567337962966</c:v>
                </c:pt>
                <c:pt idx="752">
                  <c:v>42103.567395833335</c:v>
                </c:pt>
                <c:pt idx="753">
                  <c:v>42103.567453703705</c:v>
                </c:pt>
                <c:pt idx="754">
                  <c:v>42103.567499999997</c:v>
                </c:pt>
                <c:pt idx="755">
                  <c:v>42103.567557870374</c:v>
                </c:pt>
                <c:pt idx="756">
                  <c:v>42103.567615740743</c:v>
                </c:pt>
                <c:pt idx="757">
                  <c:v>42103.567662037036</c:v>
                </c:pt>
                <c:pt idx="758">
                  <c:v>42103.567719907405</c:v>
                </c:pt>
                <c:pt idx="759">
                  <c:v>42103.567777777775</c:v>
                </c:pt>
                <c:pt idx="760">
                  <c:v>42103.567824074074</c:v>
                </c:pt>
                <c:pt idx="761">
                  <c:v>42103.567881944444</c:v>
                </c:pt>
                <c:pt idx="762">
                  <c:v>42103.567939814813</c:v>
                </c:pt>
                <c:pt idx="763">
                  <c:v>42103.567997685182</c:v>
                </c:pt>
                <c:pt idx="764">
                  <c:v>42103.568043981482</c:v>
                </c:pt>
                <c:pt idx="765">
                  <c:v>42103.568101851852</c:v>
                </c:pt>
                <c:pt idx="766">
                  <c:v>42103.568159722221</c:v>
                </c:pt>
                <c:pt idx="767">
                  <c:v>42103.568206018521</c:v>
                </c:pt>
                <c:pt idx="768">
                  <c:v>42103.56826388889</c:v>
                </c:pt>
                <c:pt idx="769">
                  <c:v>42103.56832175926</c:v>
                </c:pt>
                <c:pt idx="770">
                  <c:v>42103.568368055552</c:v>
                </c:pt>
                <c:pt idx="771">
                  <c:v>42103.568425925929</c:v>
                </c:pt>
                <c:pt idx="772">
                  <c:v>42103.568483796298</c:v>
                </c:pt>
                <c:pt idx="773">
                  <c:v>42103.568530092591</c:v>
                </c:pt>
                <c:pt idx="774">
                  <c:v>42103.56858796296</c:v>
                </c:pt>
                <c:pt idx="775">
                  <c:v>42103.568645833337</c:v>
                </c:pt>
                <c:pt idx="776">
                  <c:v>42103.568692129629</c:v>
                </c:pt>
                <c:pt idx="777">
                  <c:v>42103.568749999999</c:v>
                </c:pt>
                <c:pt idx="778">
                  <c:v>42103.568807870368</c:v>
                </c:pt>
                <c:pt idx="779">
                  <c:v>42103.568854166668</c:v>
                </c:pt>
                <c:pt idx="780">
                  <c:v>42103.568912037037</c:v>
                </c:pt>
                <c:pt idx="781">
                  <c:v>42103.568969907406</c:v>
                </c:pt>
                <c:pt idx="782">
                  <c:v>42103.569016203706</c:v>
                </c:pt>
                <c:pt idx="783">
                  <c:v>42103.569074074076</c:v>
                </c:pt>
                <c:pt idx="784">
                  <c:v>42103.569131944445</c:v>
                </c:pt>
                <c:pt idx="785">
                  <c:v>42103.569178240738</c:v>
                </c:pt>
                <c:pt idx="786">
                  <c:v>42103.569236111114</c:v>
                </c:pt>
                <c:pt idx="787">
                  <c:v>42103.569293981483</c:v>
                </c:pt>
                <c:pt idx="788">
                  <c:v>42103.569351851853</c:v>
                </c:pt>
                <c:pt idx="789">
                  <c:v>42103.569398148145</c:v>
                </c:pt>
                <c:pt idx="790">
                  <c:v>42103.569456018522</c:v>
                </c:pt>
                <c:pt idx="791">
                  <c:v>42103.569513888891</c:v>
                </c:pt>
                <c:pt idx="792">
                  <c:v>42103.569560185184</c:v>
                </c:pt>
                <c:pt idx="793">
                  <c:v>42103.569618055553</c:v>
                </c:pt>
                <c:pt idx="794">
                  <c:v>42103.569675925923</c:v>
                </c:pt>
                <c:pt idx="795">
                  <c:v>42103.569722222222</c:v>
                </c:pt>
                <c:pt idx="796">
                  <c:v>42103.569780092592</c:v>
                </c:pt>
                <c:pt idx="797">
                  <c:v>42103.569837962961</c:v>
                </c:pt>
                <c:pt idx="798">
                  <c:v>42103.569884259261</c:v>
                </c:pt>
                <c:pt idx="799">
                  <c:v>42103.56994212963</c:v>
                </c:pt>
                <c:pt idx="800">
                  <c:v>42103.57</c:v>
                </c:pt>
                <c:pt idx="801">
                  <c:v>42103.5700462963</c:v>
                </c:pt>
                <c:pt idx="802">
                  <c:v>42103.570104166669</c:v>
                </c:pt>
                <c:pt idx="803">
                  <c:v>42103.570162037038</c:v>
                </c:pt>
                <c:pt idx="804">
                  <c:v>42103.570208333331</c:v>
                </c:pt>
                <c:pt idx="805">
                  <c:v>42103.5702662037</c:v>
                </c:pt>
                <c:pt idx="806">
                  <c:v>42103.570324074077</c:v>
                </c:pt>
                <c:pt idx="807">
                  <c:v>42103.570370370369</c:v>
                </c:pt>
                <c:pt idx="808">
                  <c:v>42103.570428240739</c:v>
                </c:pt>
                <c:pt idx="809">
                  <c:v>42103.570486111108</c:v>
                </c:pt>
                <c:pt idx="810">
                  <c:v>42103.570543981485</c:v>
                </c:pt>
                <c:pt idx="811">
                  <c:v>42103.570590277777</c:v>
                </c:pt>
                <c:pt idx="812">
                  <c:v>42103.570648148147</c:v>
                </c:pt>
                <c:pt idx="813">
                  <c:v>42103.570706018516</c:v>
                </c:pt>
                <c:pt idx="814">
                  <c:v>42103.570752314816</c:v>
                </c:pt>
                <c:pt idx="815">
                  <c:v>42103.570810185185</c:v>
                </c:pt>
                <c:pt idx="816">
                  <c:v>42103.570868055554</c:v>
                </c:pt>
                <c:pt idx="817">
                  <c:v>42103.570914351854</c:v>
                </c:pt>
                <c:pt idx="818">
                  <c:v>42103.570972222224</c:v>
                </c:pt>
                <c:pt idx="819">
                  <c:v>42103.571030092593</c:v>
                </c:pt>
                <c:pt idx="820">
                  <c:v>42103.571076388886</c:v>
                </c:pt>
                <c:pt idx="821">
                  <c:v>42103.571134259262</c:v>
                </c:pt>
                <c:pt idx="822">
                  <c:v>42103.571192129632</c:v>
                </c:pt>
                <c:pt idx="823">
                  <c:v>42103.571238425924</c:v>
                </c:pt>
                <c:pt idx="824">
                  <c:v>42103.571296296293</c:v>
                </c:pt>
                <c:pt idx="825">
                  <c:v>42103.57135416667</c:v>
                </c:pt>
                <c:pt idx="826">
                  <c:v>42103.571400462963</c:v>
                </c:pt>
                <c:pt idx="827">
                  <c:v>42103.571458333332</c:v>
                </c:pt>
                <c:pt idx="828">
                  <c:v>42103.571516203701</c:v>
                </c:pt>
                <c:pt idx="829">
                  <c:v>42103.571562500001</c:v>
                </c:pt>
                <c:pt idx="830">
                  <c:v>42103.571620370371</c:v>
                </c:pt>
                <c:pt idx="831">
                  <c:v>42103.57167824074</c:v>
                </c:pt>
                <c:pt idx="832">
                  <c:v>42103.571736111109</c:v>
                </c:pt>
                <c:pt idx="833">
                  <c:v>42103.571782407409</c:v>
                </c:pt>
                <c:pt idx="834">
                  <c:v>42103.571840277778</c:v>
                </c:pt>
                <c:pt idx="835">
                  <c:v>42103.571898148148</c:v>
                </c:pt>
                <c:pt idx="836">
                  <c:v>42103.571944444448</c:v>
                </c:pt>
                <c:pt idx="837">
                  <c:v>42103.572002314817</c:v>
                </c:pt>
                <c:pt idx="838">
                  <c:v>42103.572060185186</c:v>
                </c:pt>
                <c:pt idx="839">
                  <c:v>42103.572106481479</c:v>
                </c:pt>
                <c:pt idx="840">
                  <c:v>42103.572164351855</c:v>
                </c:pt>
                <c:pt idx="841">
                  <c:v>42103.572222222225</c:v>
                </c:pt>
                <c:pt idx="842">
                  <c:v>42103.572268518517</c:v>
                </c:pt>
                <c:pt idx="843">
                  <c:v>42103.572326388887</c:v>
                </c:pt>
                <c:pt idx="844">
                  <c:v>42103.572384259256</c:v>
                </c:pt>
                <c:pt idx="845">
                  <c:v>42103.572430555556</c:v>
                </c:pt>
                <c:pt idx="846">
                  <c:v>42103.572488425925</c:v>
                </c:pt>
                <c:pt idx="847">
                  <c:v>42103.572546296295</c:v>
                </c:pt>
                <c:pt idx="848">
                  <c:v>42103.572592592594</c:v>
                </c:pt>
                <c:pt idx="849">
                  <c:v>42103.572650462964</c:v>
                </c:pt>
                <c:pt idx="850">
                  <c:v>42103.572708333333</c:v>
                </c:pt>
                <c:pt idx="851">
                  <c:v>42103.572754629633</c:v>
                </c:pt>
                <c:pt idx="852">
                  <c:v>42103.572812500002</c:v>
                </c:pt>
                <c:pt idx="853">
                  <c:v>42103.572870370372</c:v>
                </c:pt>
                <c:pt idx="854">
                  <c:v>42103.572928240741</c:v>
                </c:pt>
                <c:pt idx="855">
                  <c:v>42103.572974537034</c:v>
                </c:pt>
                <c:pt idx="856">
                  <c:v>42103.57303240741</c:v>
                </c:pt>
                <c:pt idx="857">
                  <c:v>42103.57309027778</c:v>
                </c:pt>
                <c:pt idx="858">
                  <c:v>42103.573136574072</c:v>
                </c:pt>
                <c:pt idx="859">
                  <c:v>42103.573194444441</c:v>
                </c:pt>
                <c:pt idx="860">
                  <c:v>42103.573252314818</c:v>
                </c:pt>
                <c:pt idx="861">
                  <c:v>42103.573298611111</c:v>
                </c:pt>
                <c:pt idx="862">
                  <c:v>42103.57335648148</c:v>
                </c:pt>
                <c:pt idx="863">
                  <c:v>42103.573414351849</c:v>
                </c:pt>
                <c:pt idx="864">
                  <c:v>42103.573460648149</c:v>
                </c:pt>
                <c:pt idx="865">
                  <c:v>42103.573518518519</c:v>
                </c:pt>
                <c:pt idx="866">
                  <c:v>42103.573576388888</c:v>
                </c:pt>
                <c:pt idx="867">
                  <c:v>42103.573622685188</c:v>
                </c:pt>
                <c:pt idx="868">
                  <c:v>42103.573680555557</c:v>
                </c:pt>
                <c:pt idx="869">
                  <c:v>42103.573738425926</c:v>
                </c:pt>
                <c:pt idx="870">
                  <c:v>42103.573784722219</c:v>
                </c:pt>
                <c:pt idx="871">
                  <c:v>42103.573842592596</c:v>
                </c:pt>
                <c:pt idx="872">
                  <c:v>42103.573900462965</c:v>
                </c:pt>
                <c:pt idx="873">
                  <c:v>42103.573946759258</c:v>
                </c:pt>
                <c:pt idx="874">
                  <c:v>42103.574004629627</c:v>
                </c:pt>
                <c:pt idx="875">
                  <c:v>42103.574062500003</c:v>
                </c:pt>
                <c:pt idx="876">
                  <c:v>42103.574120370373</c:v>
                </c:pt>
                <c:pt idx="877">
                  <c:v>42103.574166666665</c:v>
                </c:pt>
                <c:pt idx="878">
                  <c:v>42103.574224537035</c:v>
                </c:pt>
                <c:pt idx="879">
                  <c:v>42103.574282407404</c:v>
                </c:pt>
                <c:pt idx="880">
                  <c:v>42103.574328703704</c:v>
                </c:pt>
                <c:pt idx="881">
                  <c:v>42103.574386574073</c:v>
                </c:pt>
                <c:pt idx="882">
                  <c:v>42103.574444444443</c:v>
                </c:pt>
                <c:pt idx="883">
                  <c:v>42103.574490740742</c:v>
                </c:pt>
                <c:pt idx="884">
                  <c:v>42103.574548611112</c:v>
                </c:pt>
                <c:pt idx="885">
                  <c:v>42103.574606481481</c:v>
                </c:pt>
                <c:pt idx="886">
                  <c:v>42103.574652777781</c:v>
                </c:pt>
                <c:pt idx="887">
                  <c:v>42103.57471064815</c:v>
                </c:pt>
                <c:pt idx="888">
                  <c:v>42103.57476851852</c:v>
                </c:pt>
                <c:pt idx="889">
                  <c:v>42103.574814814812</c:v>
                </c:pt>
                <c:pt idx="890">
                  <c:v>42103.574872685182</c:v>
                </c:pt>
                <c:pt idx="891">
                  <c:v>42103.574930555558</c:v>
                </c:pt>
                <c:pt idx="892">
                  <c:v>42103.574976851851</c:v>
                </c:pt>
                <c:pt idx="893">
                  <c:v>42103.57503472222</c:v>
                </c:pt>
                <c:pt idx="894">
                  <c:v>42103.575092592589</c:v>
                </c:pt>
                <c:pt idx="895">
                  <c:v>42103.575138888889</c:v>
                </c:pt>
                <c:pt idx="896">
                  <c:v>42103.575196759259</c:v>
                </c:pt>
                <c:pt idx="897">
                  <c:v>42103.575254629628</c:v>
                </c:pt>
                <c:pt idx="898">
                  <c:v>42103.575312499997</c:v>
                </c:pt>
                <c:pt idx="899">
                  <c:v>42103.575358796297</c:v>
                </c:pt>
                <c:pt idx="900">
                  <c:v>42103.575416666667</c:v>
                </c:pt>
                <c:pt idx="901">
                  <c:v>42103.575474537036</c:v>
                </c:pt>
                <c:pt idx="902">
                  <c:v>42103.575520833336</c:v>
                </c:pt>
                <c:pt idx="903">
                  <c:v>42103.575578703705</c:v>
                </c:pt>
                <c:pt idx="904">
                  <c:v>42103.575636574074</c:v>
                </c:pt>
                <c:pt idx="905">
                  <c:v>42103.575682870367</c:v>
                </c:pt>
                <c:pt idx="906">
                  <c:v>42103.575740740744</c:v>
                </c:pt>
                <c:pt idx="907">
                  <c:v>42103.575798611113</c:v>
                </c:pt>
                <c:pt idx="908">
                  <c:v>42103.575844907406</c:v>
                </c:pt>
                <c:pt idx="909">
                  <c:v>42103.575902777775</c:v>
                </c:pt>
                <c:pt idx="910">
                  <c:v>42103.575960648152</c:v>
                </c:pt>
                <c:pt idx="911">
                  <c:v>42103.576006944444</c:v>
                </c:pt>
                <c:pt idx="912">
                  <c:v>42103.576064814813</c:v>
                </c:pt>
                <c:pt idx="913">
                  <c:v>42103.576122685183</c:v>
                </c:pt>
                <c:pt idx="914">
                  <c:v>42103.576168981483</c:v>
                </c:pt>
                <c:pt idx="915">
                  <c:v>42103.576226851852</c:v>
                </c:pt>
                <c:pt idx="916">
                  <c:v>42103.576284722221</c:v>
                </c:pt>
                <c:pt idx="917">
                  <c:v>42103.576331018521</c:v>
                </c:pt>
                <c:pt idx="918">
                  <c:v>42103.576388888891</c:v>
                </c:pt>
                <c:pt idx="919">
                  <c:v>42103.57644675926</c:v>
                </c:pt>
                <c:pt idx="920">
                  <c:v>42103.576504629629</c:v>
                </c:pt>
                <c:pt idx="921">
                  <c:v>42103.576550925929</c:v>
                </c:pt>
                <c:pt idx="922">
                  <c:v>42103.576608796298</c:v>
                </c:pt>
                <c:pt idx="923">
                  <c:v>42103.576666666668</c:v>
                </c:pt>
                <c:pt idx="924">
                  <c:v>42103.57671296296</c:v>
                </c:pt>
                <c:pt idx="925">
                  <c:v>42103.576770833337</c:v>
                </c:pt>
                <c:pt idx="926">
                  <c:v>42103.576828703706</c:v>
                </c:pt>
                <c:pt idx="927">
                  <c:v>42103.576874999999</c:v>
                </c:pt>
                <c:pt idx="928">
                  <c:v>42103.576932870368</c:v>
                </c:pt>
                <c:pt idx="929">
                  <c:v>42103.576990740738</c:v>
                </c:pt>
                <c:pt idx="930">
                  <c:v>42103.577037037037</c:v>
                </c:pt>
                <c:pt idx="931">
                  <c:v>42103.577094907407</c:v>
                </c:pt>
                <c:pt idx="932">
                  <c:v>42103.577152777776</c:v>
                </c:pt>
                <c:pt idx="933">
                  <c:v>42103.577199074076</c:v>
                </c:pt>
                <c:pt idx="934">
                  <c:v>42103.577256944445</c:v>
                </c:pt>
                <c:pt idx="935">
                  <c:v>42103.577314814815</c:v>
                </c:pt>
                <c:pt idx="936">
                  <c:v>42103.577361111114</c:v>
                </c:pt>
                <c:pt idx="937">
                  <c:v>42103.577418981484</c:v>
                </c:pt>
                <c:pt idx="938">
                  <c:v>42103.577476851853</c:v>
                </c:pt>
                <c:pt idx="939">
                  <c:v>42103.577523148146</c:v>
                </c:pt>
                <c:pt idx="940">
                  <c:v>42103.577581018515</c:v>
                </c:pt>
                <c:pt idx="941">
                  <c:v>42103.577638888892</c:v>
                </c:pt>
                <c:pt idx="942">
                  <c:v>42103.577685185184</c:v>
                </c:pt>
                <c:pt idx="943">
                  <c:v>42103.577743055554</c:v>
                </c:pt>
                <c:pt idx="944">
                  <c:v>42103.577800925923</c:v>
                </c:pt>
                <c:pt idx="945">
                  <c:v>42103.5778587963</c:v>
                </c:pt>
                <c:pt idx="946">
                  <c:v>42103.577905092592</c:v>
                </c:pt>
                <c:pt idx="947">
                  <c:v>42103.577962962961</c:v>
                </c:pt>
                <c:pt idx="948">
                  <c:v>42103.578020833331</c:v>
                </c:pt>
                <c:pt idx="949">
                  <c:v>42103.578067129631</c:v>
                </c:pt>
                <c:pt idx="950">
                  <c:v>42103.578125</c:v>
                </c:pt>
                <c:pt idx="951">
                  <c:v>42103.578182870369</c:v>
                </c:pt>
                <c:pt idx="952">
                  <c:v>42103.578229166669</c:v>
                </c:pt>
                <c:pt idx="953">
                  <c:v>42103.578287037039</c:v>
                </c:pt>
                <c:pt idx="954">
                  <c:v>42103.578344907408</c:v>
                </c:pt>
                <c:pt idx="955">
                  <c:v>42103.5783912037</c:v>
                </c:pt>
                <c:pt idx="956">
                  <c:v>42103.578449074077</c:v>
                </c:pt>
                <c:pt idx="957">
                  <c:v>42103.578506944446</c:v>
                </c:pt>
                <c:pt idx="958">
                  <c:v>42103.578553240739</c:v>
                </c:pt>
                <c:pt idx="959">
                  <c:v>42103.578611111108</c:v>
                </c:pt>
                <c:pt idx="960">
                  <c:v>42103.578668981485</c:v>
                </c:pt>
                <c:pt idx="961">
                  <c:v>42103.578715277778</c:v>
                </c:pt>
                <c:pt idx="962">
                  <c:v>42103.578773148147</c:v>
                </c:pt>
                <c:pt idx="963">
                  <c:v>42103.578831018516</c:v>
                </c:pt>
                <c:pt idx="964">
                  <c:v>42103.578877314816</c:v>
                </c:pt>
                <c:pt idx="965">
                  <c:v>42103.578935185185</c:v>
                </c:pt>
                <c:pt idx="966">
                  <c:v>42103.578993055555</c:v>
                </c:pt>
                <c:pt idx="967">
                  <c:v>42103.579050925924</c:v>
                </c:pt>
                <c:pt idx="968">
                  <c:v>42103.579097222224</c:v>
                </c:pt>
                <c:pt idx="969">
                  <c:v>42103.579155092593</c:v>
                </c:pt>
                <c:pt idx="970">
                  <c:v>42103.579212962963</c:v>
                </c:pt>
                <c:pt idx="971">
                  <c:v>42103.579259259262</c:v>
                </c:pt>
                <c:pt idx="972">
                  <c:v>42103.579317129632</c:v>
                </c:pt>
                <c:pt idx="973">
                  <c:v>42103.579375000001</c:v>
                </c:pt>
                <c:pt idx="974">
                  <c:v>42103.579421296294</c:v>
                </c:pt>
                <c:pt idx="975">
                  <c:v>42103.579479166663</c:v>
                </c:pt>
                <c:pt idx="976">
                  <c:v>42103.57953703704</c:v>
                </c:pt>
                <c:pt idx="977">
                  <c:v>42103.579583333332</c:v>
                </c:pt>
                <c:pt idx="978">
                  <c:v>42103.579641203702</c:v>
                </c:pt>
                <c:pt idx="979">
                  <c:v>42103.579699074071</c:v>
                </c:pt>
                <c:pt idx="980">
                  <c:v>42103.579745370371</c:v>
                </c:pt>
                <c:pt idx="981">
                  <c:v>42103.57980324074</c:v>
                </c:pt>
                <c:pt idx="982">
                  <c:v>42103.579861111109</c:v>
                </c:pt>
                <c:pt idx="983">
                  <c:v>42103.579907407409</c:v>
                </c:pt>
                <c:pt idx="984">
                  <c:v>42103.579965277779</c:v>
                </c:pt>
                <c:pt idx="985">
                  <c:v>42103.580023148148</c:v>
                </c:pt>
                <c:pt idx="986">
                  <c:v>42103.580069444448</c:v>
                </c:pt>
                <c:pt idx="987">
                  <c:v>42103.580127314817</c:v>
                </c:pt>
                <c:pt idx="988">
                  <c:v>42103.580185185187</c:v>
                </c:pt>
                <c:pt idx="989">
                  <c:v>42103.580243055556</c:v>
                </c:pt>
                <c:pt idx="990">
                  <c:v>42103.580289351848</c:v>
                </c:pt>
                <c:pt idx="991">
                  <c:v>42103.580347222225</c:v>
                </c:pt>
                <c:pt idx="992">
                  <c:v>42103.580405092594</c:v>
                </c:pt>
                <c:pt idx="993">
                  <c:v>42103.580451388887</c:v>
                </c:pt>
                <c:pt idx="994">
                  <c:v>42103.580509259256</c:v>
                </c:pt>
                <c:pt idx="995">
                  <c:v>42103.580567129633</c:v>
                </c:pt>
                <c:pt idx="996">
                  <c:v>42103.580613425926</c:v>
                </c:pt>
                <c:pt idx="997">
                  <c:v>42103.580671296295</c:v>
                </c:pt>
                <c:pt idx="998">
                  <c:v>42103.580729166664</c:v>
                </c:pt>
                <c:pt idx="999">
                  <c:v>42103.580775462964</c:v>
                </c:pt>
                <c:pt idx="1000">
                  <c:v>42103.580833333333</c:v>
                </c:pt>
                <c:pt idx="1001">
                  <c:v>42103.580891203703</c:v>
                </c:pt>
                <c:pt idx="1002">
                  <c:v>42103.580937500003</c:v>
                </c:pt>
                <c:pt idx="1003">
                  <c:v>42103.580995370372</c:v>
                </c:pt>
                <c:pt idx="1004">
                  <c:v>42103.581053240741</c:v>
                </c:pt>
                <c:pt idx="1005">
                  <c:v>42103.581099537034</c:v>
                </c:pt>
                <c:pt idx="1006">
                  <c:v>42103.581157407411</c:v>
                </c:pt>
                <c:pt idx="1007">
                  <c:v>42103.58121527778</c:v>
                </c:pt>
                <c:pt idx="1008">
                  <c:v>42103.581261574072</c:v>
                </c:pt>
                <c:pt idx="1009">
                  <c:v>42103.581319444442</c:v>
                </c:pt>
                <c:pt idx="1010">
                  <c:v>42103.581377314818</c:v>
                </c:pt>
                <c:pt idx="1011">
                  <c:v>42103.581435185188</c:v>
                </c:pt>
                <c:pt idx="1012">
                  <c:v>42103.58148148148</c:v>
                </c:pt>
                <c:pt idx="1013">
                  <c:v>42103.58153935185</c:v>
                </c:pt>
                <c:pt idx="1014">
                  <c:v>42103.581597222219</c:v>
                </c:pt>
                <c:pt idx="1015">
                  <c:v>42103.581643518519</c:v>
                </c:pt>
                <c:pt idx="1016">
                  <c:v>42103.581701388888</c:v>
                </c:pt>
                <c:pt idx="1017">
                  <c:v>42103.581759259258</c:v>
                </c:pt>
                <c:pt idx="1018">
                  <c:v>42103.581805555557</c:v>
                </c:pt>
                <c:pt idx="1019">
                  <c:v>42103.581863425927</c:v>
                </c:pt>
                <c:pt idx="1020">
                  <c:v>42103.581921296296</c:v>
                </c:pt>
                <c:pt idx="1021">
                  <c:v>42103.581967592596</c:v>
                </c:pt>
                <c:pt idx="1022">
                  <c:v>42103.582025462965</c:v>
                </c:pt>
                <c:pt idx="1023">
                  <c:v>42103.582083333335</c:v>
                </c:pt>
                <c:pt idx="1024">
                  <c:v>42103.582129629627</c:v>
                </c:pt>
                <c:pt idx="1025">
                  <c:v>42103.582187499997</c:v>
                </c:pt>
                <c:pt idx="1026">
                  <c:v>42103.582245370373</c:v>
                </c:pt>
                <c:pt idx="1027">
                  <c:v>42103.582291666666</c:v>
                </c:pt>
                <c:pt idx="1028">
                  <c:v>42103.582349537035</c:v>
                </c:pt>
                <c:pt idx="1029">
                  <c:v>42103.582407407404</c:v>
                </c:pt>
                <c:pt idx="1030">
                  <c:v>42103.582453703704</c:v>
                </c:pt>
                <c:pt idx="1031">
                  <c:v>42103.582511574074</c:v>
                </c:pt>
                <c:pt idx="1032">
                  <c:v>42103.582569444443</c:v>
                </c:pt>
                <c:pt idx="1033">
                  <c:v>42103.582627314812</c:v>
                </c:pt>
                <c:pt idx="1034">
                  <c:v>42103.582673611112</c:v>
                </c:pt>
                <c:pt idx="1035">
                  <c:v>42103.582731481481</c:v>
                </c:pt>
                <c:pt idx="1036">
                  <c:v>42103.582789351851</c:v>
                </c:pt>
                <c:pt idx="1037">
                  <c:v>42103.582835648151</c:v>
                </c:pt>
                <c:pt idx="1038">
                  <c:v>42103.58289351852</c:v>
                </c:pt>
                <c:pt idx="1039">
                  <c:v>42103.582951388889</c:v>
                </c:pt>
                <c:pt idx="1040">
                  <c:v>42103.582997685182</c:v>
                </c:pt>
                <c:pt idx="1041">
                  <c:v>42103.583055555559</c:v>
                </c:pt>
                <c:pt idx="1042">
                  <c:v>42103.583113425928</c:v>
                </c:pt>
                <c:pt idx="1043">
                  <c:v>42103.58315972222</c:v>
                </c:pt>
                <c:pt idx="1044">
                  <c:v>42103.58321759259</c:v>
                </c:pt>
                <c:pt idx="1045">
                  <c:v>42103.583275462966</c:v>
                </c:pt>
                <c:pt idx="1046">
                  <c:v>42103.583321759259</c:v>
                </c:pt>
                <c:pt idx="1047">
                  <c:v>42103.583379629628</c:v>
                </c:pt>
                <c:pt idx="1048">
                  <c:v>42103.583437499998</c:v>
                </c:pt>
                <c:pt idx="1049">
                  <c:v>42103.583483796298</c:v>
                </c:pt>
                <c:pt idx="1050">
                  <c:v>42103.583541666667</c:v>
                </c:pt>
                <c:pt idx="1051">
                  <c:v>42103.583599537036</c:v>
                </c:pt>
                <c:pt idx="1052">
                  <c:v>42103.583645833336</c:v>
                </c:pt>
                <c:pt idx="1053">
                  <c:v>42103.583703703705</c:v>
                </c:pt>
                <c:pt idx="1054">
                  <c:v>42103.583761574075</c:v>
                </c:pt>
                <c:pt idx="1055">
                  <c:v>42103.583819444444</c:v>
                </c:pt>
                <c:pt idx="1056">
                  <c:v>42103.583865740744</c:v>
                </c:pt>
                <c:pt idx="1057">
                  <c:v>42103.583923611113</c:v>
                </c:pt>
                <c:pt idx="1058">
                  <c:v>42103.583981481483</c:v>
                </c:pt>
                <c:pt idx="1059">
                  <c:v>42103.584027777775</c:v>
                </c:pt>
                <c:pt idx="1060">
                  <c:v>42103.584085648145</c:v>
                </c:pt>
                <c:pt idx="1061">
                  <c:v>42103.584143518521</c:v>
                </c:pt>
                <c:pt idx="1062">
                  <c:v>42103.584189814814</c:v>
                </c:pt>
                <c:pt idx="1063">
                  <c:v>42103.584247685183</c:v>
                </c:pt>
                <c:pt idx="1064">
                  <c:v>42103.584305555552</c:v>
                </c:pt>
                <c:pt idx="1065">
                  <c:v>42103.584351851852</c:v>
                </c:pt>
                <c:pt idx="1066">
                  <c:v>42103.584409722222</c:v>
                </c:pt>
                <c:pt idx="1067">
                  <c:v>42103.584467592591</c:v>
                </c:pt>
                <c:pt idx="1068">
                  <c:v>42103.584513888891</c:v>
                </c:pt>
                <c:pt idx="1069">
                  <c:v>42103.58457175926</c:v>
                </c:pt>
                <c:pt idx="1070">
                  <c:v>42103.584629629629</c:v>
                </c:pt>
                <c:pt idx="1071">
                  <c:v>42103.584675925929</c:v>
                </c:pt>
                <c:pt idx="1072">
                  <c:v>42103.584733796299</c:v>
                </c:pt>
                <c:pt idx="1073">
                  <c:v>42103.584791666668</c:v>
                </c:pt>
                <c:pt idx="1074">
                  <c:v>42103.584837962961</c:v>
                </c:pt>
                <c:pt idx="1075">
                  <c:v>42103.58489583333</c:v>
                </c:pt>
                <c:pt idx="1076">
                  <c:v>42103.584953703707</c:v>
                </c:pt>
                <c:pt idx="1077">
                  <c:v>42103.584999999999</c:v>
                </c:pt>
                <c:pt idx="1078">
                  <c:v>42103.585057870368</c:v>
                </c:pt>
                <c:pt idx="1079">
                  <c:v>42103.585115740738</c:v>
                </c:pt>
                <c:pt idx="1080">
                  <c:v>42103.585173611114</c:v>
                </c:pt>
                <c:pt idx="1081">
                  <c:v>42103.585219907407</c:v>
                </c:pt>
                <c:pt idx="1082">
                  <c:v>42103.585277777776</c:v>
                </c:pt>
                <c:pt idx="1083">
                  <c:v>42103.585335648146</c:v>
                </c:pt>
                <c:pt idx="1084">
                  <c:v>42103.585381944446</c:v>
                </c:pt>
                <c:pt idx="1085">
                  <c:v>42103.585439814815</c:v>
                </c:pt>
                <c:pt idx="1086">
                  <c:v>42103.585497685184</c:v>
                </c:pt>
                <c:pt idx="1087">
                  <c:v>42103.585543981484</c:v>
                </c:pt>
                <c:pt idx="1088">
                  <c:v>42103.585601851853</c:v>
                </c:pt>
                <c:pt idx="1089">
                  <c:v>42103.585659722223</c:v>
                </c:pt>
                <c:pt idx="1090">
                  <c:v>42103.585706018515</c:v>
                </c:pt>
                <c:pt idx="1091">
                  <c:v>42103.585763888892</c:v>
                </c:pt>
                <c:pt idx="1092">
                  <c:v>42103.585821759261</c:v>
                </c:pt>
                <c:pt idx="1093">
                  <c:v>42103.585868055554</c:v>
                </c:pt>
                <c:pt idx="1094">
                  <c:v>42103.585925925923</c:v>
                </c:pt>
                <c:pt idx="1095">
                  <c:v>42103.5859837963</c:v>
                </c:pt>
                <c:pt idx="1096">
                  <c:v>42103.586030092592</c:v>
                </c:pt>
                <c:pt idx="1097">
                  <c:v>42103.586087962962</c:v>
                </c:pt>
                <c:pt idx="1098">
                  <c:v>42103.586145833331</c:v>
                </c:pt>
                <c:pt idx="1099">
                  <c:v>42103.586192129631</c:v>
                </c:pt>
                <c:pt idx="1100">
                  <c:v>42103.58625</c:v>
                </c:pt>
                <c:pt idx="1101">
                  <c:v>42103.58630787037</c:v>
                </c:pt>
                <c:pt idx="1102">
                  <c:v>42103.586365740739</c:v>
                </c:pt>
                <c:pt idx="1103">
                  <c:v>42103.586412037039</c:v>
                </c:pt>
                <c:pt idx="1104">
                  <c:v>42103.586469907408</c:v>
                </c:pt>
                <c:pt idx="1105">
                  <c:v>42103.586527777778</c:v>
                </c:pt>
                <c:pt idx="1106">
                  <c:v>42103.586574074077</c:v>
                </c:pt>
                <c:pt idx="1107">
                  <c:v>42103.586631944447</c:v>
                </c:pt>
                <c:pt idx="1108">
                  <c:v>42103.586689814816</c:v>
                </c:pt>
                <c:pt idx="1109">
                  <c:v>42103.586736111109</c:v>
                </c:pt>
                <c:pt idx="1110">
                  <c:v>42103.586793981478</c:v>
                </c:pt>
                <c:pt idx="1111">
                  <c:v>42103.586851851855</c:v>
                </c:pt>
                <c:pt idx="1112">
                  <c:v>42103.586898148147</c:v>
                </c:pt>
                <c:pt idx="1113">
                  <c:v>42103.586956018517</c:v>
                </c:pt>
                <c:pt idx="1114">
                  <c:v>42103.587013888886</c:v>
                </c:pt>
                <c:pt idx="1115">
                  <c:v>42103.587060185186</c:v>
                </c:pt>
                <c:pt idx="1116">
                  <c:v>42103.587118055555</c:v>
                </c:pt>
                <c:pt idx="1117">
                  <c:v>42103.587175925924</c:v>
                </c:pt>
                <c:pt idx="1118">
                  <c:v>42103.587222222224</c:v>
                </c:pt>
                <c:pt idx="1119">
                  <c:v>42103.587280092594</c:v>
                </c:pt>
                <c:pt idx="1120">
                  <c:v>42103.587337962963</c:v>
                </c:pt>
                <c:pt idx="1121">
                  <c:v>42103.587384259263</c:v>
                </c:pt>
                <c:pt idx="1122">
                  <c:v>42103.587442129632</c:v>
                </c:pt>
                <c:pt idx="1123">
                  <c:v>42103.587500000001</c:v>
                </c:pt>
                <c:pt idx="1124">
                  <c:v>42103.587557870371</c:v>
                </c:pt>
                <c:pt idx="1125">
                  <c:v>42103.587604166663</c:v>
                </c:pt>
                <c:pt idx="1126">
                  <c:v>42103.58766203704</c:v>
                </c:pt>
                <c:pt idx="1127">
                  <c:v>42103.587719907409</c:v>
                </c:pt>
                <c:pt idx="1128">
                  <c:v>42103.587766203702</c:v>
                </c:pt>
                <c:pt idx="1129">
                  <c:v>42103.587824074071</c:v>
                </c:pt>
                <c:pt idx="1130">
                  <c:v>42103.587881944448</c:v>
                </c:pt>
                <c:pt idx="1131">
                  <c:v>42103.58792824074</c:v>
                </c:pt>
                <c:pt idx="1132">
                  <c:v>42103.58798611111</c:v>
                </c:pt>
                <c:pt idx="1133">
                  <c:v>42103.588043981479</c:v>
                </c:pt>
                <c:pt idx="1134">
                  <c:v>42103.588090277779</c:v>
                </c:pt>
                <c:pt idx="1135">
                  <c:v>42103.588148148148</c:v>
                </c:pt>
                <c:pt idx="1136">
                  <c:v>42103.588206018518</c:v>
                </c:pt>
                <c:pt idx="1137">
                  <c:v>42103.588252314818</c:v>
                </c:pt>
                <c:pt idx="1138">
                  <c:v>42103.588310185187</c:v>
                </c:pt>
                <c:pt idx="1139">
                  <c:v>42103.588368055556</c:v>
                </c:pt>
                <c:pt idx="1140">
                  <c:v>42103.588414351849</c:v>
                </c:pt>
                <c:pt idx="1141">
                  <c:v>42103.588472222225</c:v>
                </c:pt>
                <c:pt idx="1142">
                  <c:v>42103.588530092595</c:v>
                </c:pt>
                <c:pt idx="1143">
                  <c:v>42103.588587962964</c:v>
                </c:pt>
                <c:pt idx="1144">
                  <c:v>42103.588634259257</c:v>
                </c:pt>
                <c:pt idx="1145">
                  <c:v>42103.588692129626</c:v>
                </c:pt>
                <c:pt idx="1146">
                  <c:v>42103.588750000003</c:v>
                </c:pt>
                <c:pt idx="1147">
                  <c:v>42103.588796296295</c:v>
                </c:pt>
                <c:pt idx="1148">
                  <c:v>42103.588854166665</c:v>
                </c:pt>
                <c:pt idx="1149">
                  <c:v>42103.588912037034</c:v>
                </c:pt>
                <c:pt idx="1150">
                  <c:v>42103.588958333334</c:v>
                </c:pt>
                <c:pt idx="1151">
                  <c:v>42103.589016203703</c:v>
                </c:pt>
                <c:pt idx="1152">
                  <c:v>42103.589074074072</c:v>
                </c:pt>
                <c:pt idx="1153">
                  <c:v>42103.589120370372</c:v>
                </c:pt>
                <c:pt idx="1154">
                  <c:v>42103.589178240742</c:v>
                </c:pt>
                <c:pt idx="1155">
                  <c:v>42103.589236111111</c:v>
                </c:pt>
                <c:pt idx="1156">
                  <c:v>42103.589282407411</c:v>
                </c:pt>
                <c:pt idx="1157">
                  <c:v>42103.58934027778</c:v>
                </c:pt>
                <c:pt idx="1158">
                  <c:v>42103.589398148149</c:v>
                </c:pt>
                <c:pt idx="1159">
                  <c:v>42103.589444444442</c:v>
                </c:pt>
                <c:pt idx="1160">
                  <c:v>42103.589502314811</c:v>
                </c:pt>
                <c:pt idx="1161">
                  <c:v>42103.589560185188</c:v>
                </c:pt>
                <c:pt idx="1162">
                  <c:v>42103.589606481481</c:v>
                </c:pt>
                <c:pt idx="1163">
                  <c:v>42103.58966435185</c:v>
                </c:pt>
                <c:pt idx="1164">
                  <c:v>42103.589722222219</c:v>
                </c:pt>
                <c:pt idx="1165">
                  <c:v>42103.589768518519</c:v>
                </c:pt>
                <c:pt idx="1166">
                  <c:v>42103.589826388888</c:v>
                </c:pt>
                <c:pt idx="1167">
                  <c:v>42103.589884259258</c:v>
                </c:pt>
                <c:pt idx="1168">
                  <c:v>42103.589942129627</c:v>
                </c:pt>
                <c:pt idx="1169">
                  <c:v>42103.589988425927</c:v>
                </c:pt>
                <c:pt idx="1170">
                  <c:v>42103.590046296296</c:v>
                </c:pt>
                <c:pt idx="1171">
                  <c:v>42103.590104166666</c:v>
                </c:pt>
                <c:pt idx="1172">
                  <c:v>42103.590150462966</c:v>
                </c:pt>
                <c:pt idx="1173">
                  <c:v>42103.590208333335</c:v>
                </c:pt>
                <c:pt idx="1174">
                  <c:v>42103.590266203704</c:v>
                </c:pt>
                <c:pt idx="1175">
                  <c:v>42103.590312499997</c:v>
                </c:pt>
                <c:pt idx="1176">
                  <c:v>42103.590370370373</c:v>
                </c:pt>
                <c:pt idx="1177">
                  <c:v>42103.590428240743</c:v>
                </c:pt>
                <c:pt idx="1178">
                  <c:v>42103.590474537035</c:v>
                </c:pt>
                <c:pt idx="1179">
                  <c:v>42103.590532407405</c:v>
                </c:pt>
                <c:pt idx="1180">
                  <c:v>42103.590590277781</c:v>
                </c:pt>
                <c:pt idx="1181">
                  <c:v>42103.590636574074</c:v>
                </c:pt>
                <c:pt idx="1182">
                  <c:v>42103.590694444443</c:v>
                </c:pt>
                <c:pt idx="1183">
                  <c:v>42103.590752314813</c:v>
                </c:pt>
                <c:pt idx="1184">
                  <c:v>42103.590798611112</c:v>
                </c:pt>
                <c:pt idx="1185">
                  <c:v>42103.590856481482</c:v>
                </c:pt>
                <c:pt idx="1186">
                  <c:v>42103.590914351851</c:v>
                </c:pt>
                <c:pt idx="1187">
                  <c:v>42103.59097222222</c:v>
                </c:pt>
                <c:pt idx="1188">
                  <c:v>42103.59101851852</c:v>
                </c:pt>
                <c:pt idx="1189">
                  <c:v>42103.59107638889</c:v>
                </c:pt>
                <c:pt idx="1190">
                  <c:v>42103.591134259259</c:v>
                </c:pt>
                <c:pt idx="1191">
                  <c:v>42103.591180555559</c:v>
                </c:pt>
                <c:pt idx="1192">
                  <c:v>42103.591238425928</c:v>
                </c:pt>
                <c:pt idx="1193">
                  <c:v>42103.591296296298</c:v>
                </c:pt>
                <c:pt idx="1194">
                  <c:v>42103.59134259259</c:v>
                </c:pt>
                <c:pt idx="1195">
                  <c:v>42103.591400462959</c:v>
                </c:pt>
                <c:pt idx="1196">
                  <c:v>42103.591458333336</c:v>
                </c:pt>
                <c:pt idx="1197">
                  <c:v>42103.591504629629</c:v>
                </c:pt>
                <c:pt idx="1198">
                  <c:v>42103.591562499998</c:v>
                </c:pt>
                <c:pt idx="1199">
                  <c:v>42103.591620370367</c:v>
                </c:pt>
                <c:pt idx="1200">
                  <c:v>42103.591666666667</c:v>
                </c:pt>
                <c:pt idx="1201">
                  <c:v>42103.591724537036</c:v>
                </c:pt>
                <c:pt idx="1202">
                  <c:v>42103.591782407406</c:v>
                </c:pt>
                <c:pt idx="1203">
                  <c:v>42103.591828703706</c:v>
                </c:pt>
                <c:pt idx="1204">
                  <c:v>42103.591886574075</c:v>
                </c:pt>
                <c:pt idx="1205">
                  <c:v>42103.591944444444</c:v>
                </c:pt>
                <c:pt idx="1206">
                  <c:v>42103.591990740744</c:v>
                </c:pt>
                <c:pt idx="1207">
                  <c:v>42103.592048611114</c:v>
                </c:pt>
                <c:pt idx="1208">
                  <c:v>42103.592106481483</c:v>
                </c:pt>
                <c:pt idx="1209">
                  <c:v>42103.592164351852</c:v>
                </c:pt>
                <c:pt idx="1210">
                  <c:v>42103.592210648145</c:v>
                </c:pt>
                <c:pt idx="1211">
                  <c:v>42103.592268518521</c:v>
                </c:pt>
                <c:pt idx="1212">
                  <c:v>42103.592326388891</c:v>
                </c:pt>
                <c:pt idx="1213">
                  <c:v>42103.592372685183</c:v>
                </c:pt>
                <c:pt idx="1214">
                  <c:v>42103.592430555553</c:v>
                </c:pt>
                <c:pt idx="1215">
                  <c:v>42103.592488425929</c:v>
                </c:pt>
                <c:pt idx="1216">
                  <c:v>42103.592534722222</c:v>
                </c:pt>
                <c:pt idx="1217">
                  <c:v>42103.592592592591</c:v>
                </c:pt>
                <c:pt idx="1218">
                  <c:v>42103.592650462961</c:v>
                </c:pt>
                <c:pt idx="1219">
                  <c:v>42103.59269675926</c:v>
                </c:pt>
                <c:pt idx="1220">
                  <c:v>42103.59275462963</c:v>
                </c:pt>
                <c:pt idx="1221">
                  <c:v>42103.592812499999</c:v>
                </c:pt>
                <c:pt idx="1222">
                  <c:v>42103.592858796299</c:v>
                </c:pt>
                <c:pt idx="1223">
                  <c:v>42103.592916666668</c:v>
                </c:pt>
                <c:pt idx="1224">
                  <c:v>42103.592974537038</c:v>
                </c:pt>
                <c:pt idx="1225">
                  <c:v>42103.59302083333</c:v>
                </c:pt>
                <c:pt idx="1226">
                  <c:v>42103.593078703707</c:v>
                </c:pt>
                <c:pt idx="1227">
                  <c:v>42103.593136574076</c:v>
                </c:pt>
                <c:pt idx="1228">
                  <c:v>42103.593182870369</c:v>
                </c:pt>
                <c:pt idx="1229">
                  <c:v>42103.593240740738</c:v>
                </c:pt>
                <c:pt idx="1230">
                  <c:v>42103.593298611115</c:v>
                </c:pt>
                <c:pt idx="1231">
                  <c:v>42103.593356481484</c:v>
                </c:pt>
                <c:pt idx="1232">
                  <c:v>42103.593402777777</c:v>
                </c:pt>
                <c:pt idx="1233">
                  <c:v>42103.593460648146</c:v>
                </c:pt>
                <c:pt idx="1234">
                  <c:v>42103.593518518515</c:v>
                </c:pt>
                <c:pt idx="1235">
                  <c:v>42103.593564814815</c:v>
                </c:pt>
                <c:pt idx="1236">
                  <c:v>42103.593622685185</c:v>
                </c:pt>
                <c:pt idx="1237">
                  <c:v>42103.593680555554</c:v>
                </c:pt>
                <c:pt idx="1238">
                  <c:v>42103.593726851854</c:v>
                </c:pt>
                <c:pt idx="1239">
                  <c:v>42103.593784722223</c:v>
                </c:pt>
                <c:pt idx="1240">
                  <c:v>42103.593842592592</c:v>
                </c:pt>
                <c:pt idx="1241">
                  <c:v>42103.593888888892</c:v>
                </c:pt>
                <c:pt idx="1242">
                  <c:v>42103.593946759262</c:v>
                </c:pt>
                <c:pt idx="1243">
                  <c:v>42103.594004629631</c:v>
                </c:pt>
                <c:pt idx="1244">
                  <c:v>42103.594050925924</c:v>
                </c:pt>
                <c:pt idx="1245">
                  <c:v>42103.594108796293</c:v>
                </c:pt>
                <c:pt idx="1246">
                  <c:v>42103.594166666669</c:v>
                </c:pt>
                <c:pt idx="1247">
                  <c:v>42103.594212962962</c:v>
                </c:pt>
                <c:pt idx="1248">
                  <c:v>42103.594270833331</c:v>
                </c:pt>
                <c:pt idx="1249">
                  <c:v>42103.594328703701</c:v>
                </c:pt>
                <c:pt idx="1250">
                  <c:v>42103.594375000001</c:v>
                </c:pt>
                <c:pt idx="1251">
                  <c:v>42103.59443287037</c:v>
                </c:pt>
                <c:pt idx="1252">
                  <c:v>42103.594490740739</c:v>
                </c:pt>
                <c:pt idx="1253">
                  <c:v>42103.594537037039</c:v>
                </c:pt>
                <c:pt idx="1254">
                  <c:v>42103.594594907408</c:v>
                </c:pt>
                <c:pt idx="1255">
                  <c:v>42103.594652777778</c:v>
                </c:pt>
                <c:pt idx="1256">
                  <c:v>42103.594710648147</c:v>
                </c:pt>
                <c:pt idx="1257">
                  <c:v>42103.594756944447</c:v>
                </c:pt>
                <c:pt idx="1258">
                  <c:v>42103.594814814816</c:v>
                </c:pt>
                <c:pt idx="1259">
                  <c:v>42103.594872685186</c:v>
                </c:pt>
                <c:pt idx="1260">
                  <c:v>42103.594918981478</c:v>
                </c:pt>
                <c:pt idx="1261">
                  <c:v>42103.594976851855</c:v>
                </c:pt>
                <c:pt idx="1262">
                  <c:v>42103.595034722224</c:v>
                </c:pt>
                <c:pt idx="1263">
                  <c:v>42103.595081018517</c:v>
                </c:pt>
                <c:pt idx="1264">
                  <c:v>42103.595138888886</c:v>
                </c:pt>
                <c:pt idx="1265">
                  <c:v>42103.595196759263</c:v>
                </c:pt>
                <c:pt idx="1266">
                  <c:v>42103.595243055555</c:v>
                </c:pt>
                <c:pt idx="1267">
                  <c:v>42103.595300925925</c:v>
                </c:pt>
                <c:pt idx="1268">
                  <c:v>42103.595358796294</c:v>
                </c:pt>
                <c:pt idx="1269">
                  <c:v>42103.595405092594</c:v>
                </c:pt>
                <c:pt idx="1270">
                  <c:v>42103.595462962963</c:v>
                </c:pt>
                <c:pt idx="1271">
                  <c:v>42103.595520833333</c:v>
                </c:pt>
                <c:pt idx="1272">
                  <c:v>42103.595567129632</c:v>
                </c:pt>
                <c:pt idx="1273">
                  <c:v>42103.595625000002</c:v>
                </c:pt>
                <c:pt idx="1274">
                  <c:v>42103.595682870371</c:v>
                </c:pt>
                <c:pt idx="1275">
                  <c:v>42103.595729166664</c:v>
                </c:pt>
                <c:pt idx="1276">
                  <c:v>42103.59578703704</c:v>
                </c:pt>
                <c:pt idx="1277">
                  <c:v>42103.59584490741</c:v>
                </c:pt>
                <c:pt idx="1278">
                  <c:v>42103.595902777779</c:v>
                </c:pt>
                <c:pt idx="1279">
                  <c:v>42103.595949074072</c:v>
                </c:pt>
                <c:pt idx="1280">
                  <c:v>42103.596006944441</c:v>
                </c:pt>
                <c:pt idx="1281">
                  <c:v>42103.596064814818</c:v>
                </c:pt>
                <c:pt idx="1282">
                  <c:v>42103.59611111111</c:v>
                </c:pt>
                <c:pt idx="1283">
                  <c:v>42103.596168981479</c:v>
                </c:pt>
                <c:pt idx="1284">
                  <c:v>42103.596226851849</c:v>
                </c:pt>
                <c:pt idx="1285">
                  <c:v>42103.596273148149</c:v>
                </c:pt>
                <c:pt idx="1286">
                  <c:v>42103.596331018518</c:v>
                </c:pt>
                <c:pt idx="1287">
                  <c:v>42103.596388888887</c:v>
                </c:pt>
                <c:pt idx="1288">
                  <c:v>42103.596435185187</c:v>
                </c:pt>
                <c:pt idx="1289">
                  <c:v>42103.596493055556</c:v>
                </c:pt>
                <c:pt idx="1290">
                  <c:v>42103.596550925926</c:v>
                </c:pt>
                <c:pt idx="1291">
                  <c:v>42103.596597222226</c:v>
                </c:pt>
                <c:pt idx="1292">
                  <c:v>42103.596655092595</c:v>
                </c:pt>
                <c:pt idx="1293">
                  <c:v>42103.596712962964</c:v>
                </c:pt>
                <c:pt idx="1294">
                  <c:v>42103.596759259257</c:v>
                </c:pt>
                <c:pt idx="1295">
                  <c:v>42103.596817129626</c:v>
                </c:pt>
                <c:pt idx="1296">
                  <c:v>42103.596875000003</c:v>
                </c:pt>
                <c:pt idx="1297">
                  <c:v>42103.596921296295</c:v>
                </c:pt>
                <c:pt idx="1298">
                  <c:v>42103.596979166665</c:v>
                </c:pt>
                <c:pt idx="1299">
                  <c:v>42103.597037037034</c:v>
                </c:pt>
                <c:pt idx="1300">
                  <c:v>42103.597094907411</c:v>
                </c:pt>
                <c:pt idx="1301">
                  <c:v>42103.597141203703</c:v>
                </c:pt>
                <c:pt idx="1302">
                  <c:v>42103.597199074073</c:v>
                </c:pt>
                <c:pt idx="1303">
                  <c:v>42103.597256944442</c:v>
                </c:pt>
                <c:pt idx="1304">
                  <c:v>42103.597303240742</c:v>
                </c:pt>
                <c:pt idx="1305">
                  <c:v>42103.597361111111</c:v>
                </c:pt>
                <c:pt idx="1306">
                  <c:v>42103.597418981481</c:v>
                </c:pt>
                <c:pt idx="1307">
                  <c:v>42103.59746527778</c:v>
                </c:pt>
                <c:pt idx="1308">
                  <c:v>42103.59752314815</c:v>
                </c:pt>
                <c:pt idx="1309">
                  <c:v>42103.597581018519</c:v>
                </c:pt>
                <c:pt idx="1310">
                  <c:v>42103.597627314812</c:v>
                </c:pt>
                <c:pt idx="1311">
                  <c:v>42103.597685185188</c:v>
                </c:pt>
                <c:pt idx="1312">
                  <c:v>42103.597743055558</c:v>
                </c:pt>
                <c:pt idx="1313">
                  <c:v>42103.59778935185</c:v>
                </c:pt>
                <c:pt idx="1314">
                  <c:v>42103.59784722222</c:v>
                </c:pt>
                <c:pt idx="1315">
                  <c:v>42103.597905092596</c:v>
                </c:pt>
                <c:pt idx="1316">
                  <c:v>42103.597951388889</c:v>
                </c:pt>
                <c:pt idx="1317">
                  <c:v>42103.598009259258</c:v>
                </c:pt>
                <c:pt idx="1318">
                  <c:v>42103.598067129627</c:v>
                </c:pt>
                <c:pt idx="1319">
                  <c:v>42103.598113425927</c:v>
                </c:pt>
                <c:pt idx="1320">
                  <c:v>42103.598171296297</c:v>
                </c:pt>
                <c:pt idx="1321">
                  <c:v>42103.598229166666</c:v>
                </c:pt>
                <c:pt idx="1322">
                  <c:v>42103.598287037035</c:v>
                </c:pt>
                <c:pt idx="1323">
                  <c:v>42103.598333333335</c:v>
                </c:pt>
                <c:pt idx="1324">
                  <c:v>42103.598391203705</c:v>
                </c:pt>
                <c:pt idx="1325">
                  <c:v>42103.598449074074</c:v>
                </c:pt>
                <c:pt idx="1326">
                  <c:v>42103.598495370374</c:v>
                </c:pt>
                <c:pt idx="1327">
                  <c:v>42103.598553240743</c:v>
                </c:pt>
                <c:pt idx="1328">
                  <c:v>42103.598611111112</c:v>
                </c:pt>
                <c:pt idx="1329">
                  <c:v>42103.598657407405</c:v>
                </c:pt>
                <c:pt idx="1330">
                  <c:v>42103.598715277774</c:v>
                </c:pt>
                <c:pt idx="1331">
                  <c:v>42103.598773148151</c:v>
                </c:pt>
                <c:pt idx="1332">
                  <c:v>42103.598819444444</c:v>
                </c:pt>
                <c:pt idx="1333">
                  <c:v>42103.598877314813</c:v>
                </c:pt>
                <c:pt idx="1334">
                  <c:v>42103.598935185182</c:v>
                </c:pt>
                <c:pt idx="1335">
                  <c:v>42103.598981481482</c:v>
                </c:pt>
                <c:pt idx="1336">
                  <c:v>42103.599039351851</c:v>
                </c:pt>
                <c:pt idx="1337">
                  <c:v>42103.599097222221</c:v>
                </c:pt>
                <c:pt idx="1338">
                  <c:v>42103.599143518521</c:v>
                </c:pt>
                <c:pt idx="1339">
                  <c:v>42103.59920138889</c:v>
                </c:pt>
                <c:pt idx="1340">
                  <c:v>42103.599259259259</c:v>
                </c:pt>
                <c:pt idx="1341">
                  <c:v>42103.599305555559</c:v>
                </c:pt>
                <c:pt idx="1342">
                  <c:v>42103.599363425928</c:v>
                </c:pt>
                <c:pt idx="1343">
                  <c:v>42103.599421296298</c:v>
                </c:pt>
                <c:pt idx="1344">
                  <c:v>42103.599479166667</c:v>
                </c:pt>
                <c:pt idx="1345">
                  <c:v>42103.59952546296</c:v>
                </c:pt>
                <c:pt idx="1346">
                  <c:v>42103.599583333336</c:v>
                </c:pt>
                <c:pt idx="1347">
                  <c:v>42103.599641203706</c:v>
                </c:pt>
                <c:pt idx="1348">
                  <c:v>42103.599687499998</c:v>
                </c:pt>
                <c:pt idx="1349">
                  <c:v>42103.599745370368</c:v>
                </c:pt>
                <c:pt idx="1350">
                  <c:v>42103.599803240744</c:v>
                </c:pt>
                <c:pt idx="1351">
                  <c:v>42103.599849537037</c:v>
                </c:pt>
                <c:pt idx="1352">
                  <c:v>42103.599907407406</c:v>
                </c:pt>
                <c:pt idx="1353">
                  <c:v>42103.599965277775</c:v>
                </c:pt>
                <c:pt idx="1354">
                  <c:v>42103.600011574075</c:v>
                </c:pt>
                <c:pt idx="1355">
                  <c:v>42103.600069444445</c:v>
                </c:pt>
                <c:pt idx="1356">
                  <c:v>42103.600127314814</c:v>
                </c:pt>
                <c:pt idx="1357">
                  <c:v>42103.600173611114</c:v>
                </c:pt>
                <c:pt idx="1358">
                  <c:v>42103.600231481483</c:v>
                </c:pt>
                <c:pt idx="1359">
                  <c:v>42103.600289351853</c:v>
                </c:pt>
                <c:pt idx="1360">
                  <c:v>42103.600335648145</c:v>
                </c:pt>
                <c:pt idx="1361">
                  <c:v>42103.600393518522</c:v>
                </c:pt>
                <c:pt idx="1362">
                  <c:v>42103.600451388891</c:v>
                </c:pt>
                <c:pt idx="1363">
                  <c:v>42103.600497685184</c:v>
                </c:pt>
                <c:pt idx="1364">
                  <c:v>42103.600555555553</c:v>
                </c:pt>
                <c:pt idx="1365">
                  <c:v>42103.600613425922</c:v>
                </c:pt>
                <c:pt idx="1366">
                  <c:v>42103.600659722222</c:v>
                </c:pt>
                <c:pt idx="1367">
                  <c:v>42103.600717592592</c:v>
                </c:pt>
                <c:pt idx="1368">
                  <c:v>42103.600775462961</c:v>
                </c:pt>
                <c:pt idx="1369">
                  <c:v>42103.60083333333</c:v>
                </c:pt>
                <c:pt idx="1370">
                  <c:v>42103.60087962963</c:v>
                </c:pt>
                <c:pt idx="1371">
                  <c:v>42103.600937499999</c:v>
                </c:pt>
                <c:pt idx="1372">
                  <c:v>42103.600995370369</c:v>
                </c:pt>
                <c:pt idx="1373">
                  <c:v>42103.601041666669</c:v>
                </c:pt>
                <c:pt idx="1374">
                  <c:v>42103.601099537038</c:v>
                </c:pt>
                <c:pt idx="1375">
                  <c:v>42103.601157407407</c:v>
                </c:pt>
                <c:pt idx="1376">
                  <c:v>42103.601203703707</c:v>
                </c:pt>
                <c:pt idx="1377">
                  <c:v>42103.601261574076</c:v>
                </c:pt>
                <c:pt idx="1378">
                  <c:v>42103.601319444446</c:v>
                </c:pt>
                <c:pt idx="1379">
                  <c:v>42103.601365740738</c:v>
                </c:pt>
                <c:pt idx="1380">
                  <c:v>42103.601423611108</c:v>
                </c:pt>
                <c:pt idx="1381">
                  <c:v>42103.601481481484</c:v>
                </c:pt>
                <c:pt idx="1382">
                  <c:v>42103.601527777777</c:v>
                </c:pt>
                <c:pt idx="1383">
                  <c:v>42103.601585648146</c:v>
                </c:pt>
                <c:pt idx="1384">
                  <c:v>42103.601643518516</c:v>
                </c:pt>
                <c:pt idx="1385">
                  <c:v>42103.601689814815</c:v>
                </c:pt>
                <c:pt idx="1386">
                  <c:v>42103.601747685185</c:v>
                </c:pt>
                <c:pt idx="1387">
                  <c:v>42103.601805555554</c:v>
                </c:pt>
                <c:pt idx="1388">
                  <c:v>42103.601851851854</c:v>
                </c:pt>
                <c:pt idx="1389">
                  <c:v>42103.601909722223</c:v>
                </c:pt>
                <c:pt idx="1390">
                  <c:v>42103.601967592593</c:v>
                </c:pt>
                <c:pt idx="1391">
                  <c:v>42103.602025462962</c:v>
                </c:pt>
                <c:pt idx="1392">
                  <c:v>42103.602071759262</c:v>
                </c:pt>
                <c:pt idx="1393">
                  <c:v>42103.602129629631</c:v>
                </c:pt>
                <c:pt idx="1394">
                  <c:v>42103.602187500001</c:v>
                </c:pt>
                <c:pt idx="1395">
                  <c:v>42103.602233796293</c:v>
                </c:pt>
                <c:pt idx="1396">
                  <c:v>42103.60229166667</c:v>
                </c:pt>
                <c:pt idx="1397">
                  <c:v>42103.602349537039</c:v>
                </c:pt>
                <c:pt idx="1398">
                  <c:v>42103.602395833332</c:v>
                </c:pt>
                <c:pt idx="1399">
                  <c:v>42103.602453703701</c:v>
                </c:pt>
                <c:pt idx="1400">
                  <c:v>42103.602511574078</c:v>
                </c:pt>
                <c:pt idx="1401">
                  <c:v>42103.60255787037</c:v>
                </c:pt>
                <c:pt idx="1402">
                  <c:v>42103.60261574074</c:v>
                </c:pt>
                <c:pt idx="1403">
                  <c:v>42103.602673611109</c:v>
                </c:pt>
                <c:pt idx="1404">
                  <c:v>42103.602719907409</c:v>
                </c:pt>
                <c:pt idx="1405">
                  <c:v>42103.602777777778</c:v>
                </c:pt>
                <c:pt idx="1406">
                  <c:v>42103.602835648147</c:v>
                </c:pt>
                <c:pt idx="1407">
                  <c:v>42103.602881944447</c:v>
                </c:pt>
                <c:pt idx="1408">
                  <c:v>42103.602939814817</c:v>
                </c:pt>
                <c:pt idx="1409">
                  <c:v>42103.602997685186</c:v>
                </c:pt>
                <c:pt idx="1410">
                  <c:v>42103.603043981479</c:v>
                </c:pt>
                <c:pt idx="1411">
                  <c:v>42103.603101851855</c:v>
                </c:pt>
                <c:pt idx="1412">
                  <c:v>42103.603159722225</c:v>
                </c:pt>
                <c:pt idx="1413">
                  <c:v>42103.603217592594</c:v>
                </c:pt>
                <c:pt idx="1414">
                  <c:v>42103.603263888886</c:v>
                </c:pt>
                <c:pt idx="1415">
                  <c:v>42103.603321759256</c:v>
                </c:pt>
                <c:pt idx="1416">
                  <c:v>42103.603379629632</c:v>
                </c:pt>
                <c:pt idx="1417">
                  <c:v>42103.603425925925</c:v>
                </c:pt>
                <c:pt idx="1418">
                  <c:v>42103.603483796294</c:v>
                </c:pt>
                <c:pt idx="1419">
                  <c:v>42103.603541666664</c:v>
                </c:pt>
                <c:pt idx="1420">
                  <c:v>42103.603587962964</c:v>
                </c:pt>
                <c:pt idx="1421">
                  <c:v>42103.603645833333</c:v>
                </c:pt>
                <c:pt idx="1422">
                  <c:v>42103.603703703702</c:v>
                </c:pt>
                <c:pt idx="1423">
                  <c:v>42103.603750000002</c:v>
                </c:pt>
                <c:pt idx="1424">
                  <c:v>42103.603807870371</c:v>
                </c:pt>
                <c:pt idx="1425">
                  <c:v>42103.603865740741</c:v>
                </c:pt>
                <c:pt idx="1426">
                  <c:v>42103.603912037041</c:v>
                </c:pt>
                <c:pt idx="1427">
                  <c:v>42103.60396990741</c:v>
                </c:pt>
                <c:pt idx="1428">
                  <c:v>42103.604027777779</c:v>
                </c:pt>
                <c:pt idx="1429">
                  <c:v>42103.604074074072</c:v>
                </c:pt>
                <c:pt idx="1430">
                  <c:v>42103.604131944441</c:v>
                </c:pt>
                <c:pt idx="1431">
                  <c:v>42103.604189814818</c:v>
                </c:pt>
                <c:pt idx="1432">
                  <c:v>42103.60423611111</c:v>
                </c:pt>
                <c:pt idx="1433">
                  <c:v>42103.60429398148</c:v>
                </c:pt>
                <c:pt idx="1434">
                  <c:v>42103.604351851849</c:v>
                </c:pt>
                <c:pt idx="1435">
                  <c:v>42103.604409722226</c:v>
                </c:pt>
                <c:pt idx="1436">
                  <c:v>42103.604456018518</c:v>
                </c:pt>
                <c:pt idx="1437">
                  <c:v>42103.604513888888</c:v>
                </c:pt>
                <c:pt idx="1438">
                  <c:v>42103.604571759257</c:v>
                </c:pt>
                <c:pt idx="1439">
                  <c:v>42103.604618055557</c:v>
                </c:pt>
                <c:pt idx="1440">
                  <c:v>42103.604675925926</c:v>
                </c:pt>
                <c:pt idx="1441">
                  <c:v>42103.604733796295</c:v>
                </c:pt>
                <c:pt idx="1442">
                  <c:v>42103.604780092595</c:v>
                </c:pt>
                <c:pt idx="1443">
                  <c:v>42103.604837962965</c:v>
                </c:pt>
                <c:pt idx="1444">
                  <c:v>42103.604895833334</c:v>
                </c:pt>
                <c:pt idx="1445">
                  <c:v>42103.604942129627</c:v>
                </c:pt>
                <c:pt idx="1446">
                  <c:v>42103.605000000003</c:v>
                </c:pt>
                <c:pt idx="1447">
                  <c:v>42103.605057870373</c:v>
                </c:pt>
                <c:pt idx="1448">
                  <c:v>42103.605104166665</c:v>
                </c:pt>
                <c:pt idx="1449">
                  <c:v>42103.605162037034</c:v>
                </c:pt>
                <c:pt idx="1450">
                  <c:v>42103.605219907404</c:v>
                </c:pt>
                <c:pt idx="1451">
                  <c:v>42103.605266203704</c:v>
                </c:pt>
                <c:pt idx="1452">
                  <c:v>42103.605324074073</c:v>
                </c:pt>
                <c:pt idx="1453">
                  <c:v>42103.605381944442</c:v>
                </c:pt>
                <c:pt idx="1454">
                  <c:v>42103.605428240742</c:v>
                </c:pt>
                <c:pt idx="1455">
                  <c:v>42103.605486111112</c:v>
                </c:pt>
                <c:pt idx="1456">
                  <c:v>42103.605543981481</c:v>
                </c:pt>
                <c:pt idx="1457">
                  <c:v>42103.60560185185</c:v>
                </c:pt>
                <c:pt idx="1458">
                  <c:v>42103.60564814815</c:v>
                </c:pt>
                <c:pt idx="1459">
                  <c:v>42103.605706018519</c:v>
                </c:pt>
                <c:pt idx="1460">
                  <c:v>42103.605763888889</c:v>
                </c:pt>
                <c:pt idx="1461">
                  <c:v>42103.605810185189</c:v>
                </c:pt>
                <c:pt idx="1462">
                  <c:v>42103.605868055558</c:v>
                </c:pt>
                <c:pt idx="1463">
                  <c:v>42103.605925925927</c:v>
                </c:pt>
                <c:pt idx="1464">
                  <c:v>42103.60597222222</c:v>
                </c:pt>
                <c:pt idx="1465">
                  <c:v>42103.606030092589</c:v>
                </c:pt>
                <c:pt idx="1466">
                  <c:v>42103.606087962966</c:v>
                </c:pt>
                <c:pt idx="1467">
                  <c:v>42103.606134259258</c:v>
                </c:pt>
                <c:pt idx="1468">
                  <c:v>42103.606192129628</c:v>
                </c:pt>
                <c:pt idx="1469">
                  <c:v>42103.606249999997</c:v>
                </c:pt>
                <c:pt idx="1470">
                  <c:v>42103.606296296297</c:v>
                </c:pt>
                <c:pt idx="1471">
                  <c:v>42103.606354166666</c:v>
                </c:pt>
                <c:pt idx="1472">
                  <c:v>42103.606412037036</c:v>
                </c:pt>
                <c:pt idx="1473">
                  <c:v>42103.606458333335</c:v>
                </c:pt>
                <c:pt idx="1474">
                  <c:v>42103.606516203705</c:v>
                </c:pt>
                <c:pt idx="1475">
                  <c:v>42103.606574074074</c:v>
                </c:pt>
                <c:pt idx="1476">
                  <c:v>42103.606620370374</c:v>
                </c:pt>
                <c:pt idx="1477">
                  <c:v>42103.606678240743</c:v>
                </c:pt>
                <c:pt idx="1478">
                  <c:v>42103.606736111113</c:v>
                </c:pt>
                <c:pt idx="1479">
                  <c:v>42103.606793981482</c:v>
                </c:pt>
                <c:pt idx="1480">
                  <c:v>42103.606840277775</c:v>
                </c:pt>
                <c:pt idx="1481">
                  <c:v>42103.606898148151</c:v>
                </c:pt>
                <c:pt idx="1482">
                  <c:v>42103.606956018521</c:v>
                </c:pt>
                <c:pt idx="1483">
                  <c:v>42103.607002314813</c:v>
                </c:pt>
                <c:pt idx="1484">
                  <c:v>42103.607060185182</c:v>
                </c:pt>
                <c:pt idx="1485">
                  <c:v>42103.607118055559</c:v>
                </c:pt>
                <c:pt idx="1486">
                  <c:v>42103.607164351852</c:v>
                </c:pt>
                <c:pt idx="1487">
                  <c:v>42103.607222222221</c:v>
                </c:pt>
                <c:pt idx="1488">
                  <c:v>42103.60728009259</c:v>
                </c:pt>
                <c:pt idx="1489">
                  <c:v>42103.60732638889</c:v>
                </c:pt>
                <c:pt idx="1490">
                  <c:v>42103.60738425926</c:v>
                </c:pt>
                <c:pt idx="1491">
                  <c:v>42103.607442129629</c:v>
                </c:pt>
                <c:pt idx="1492">
                  <c:v>42103.607488425929</c:v>
                </c:pt>
                <c:pt idx="1493">
                  <c:v>42103.607546296298</c:v>
                </c:pt>
                <c:pt idx="1494">
                  <c:v>42103.607604166667</c:v>
                </c:pt>
                <c:pt idx="1495">
                  <c:v>42103.60765046296</c:v>
                </c:pt>
                <c:pt idx="1496">
                  <c:v>42103.607708333337</c:v>
                </c:pt>
                <c:pt idx="1497">
                  <c:v>42103.607766203706</c:v>
                </c:pt>
                <c:pt idx="1498">
                  <c:v>42103.607812499999</c:v>
                </c:pt>
                <c:pt idx="1499">
                  <c:v>42103.607870370368</c:v>
                </c:pt>
                <c:pt idx="1500">
                  <c:v>42103.607928240737</c:v>
                </c:pt>
                <c:pt idx="1501">
                  <c:v>42103.607986111114</c:v>
                </c:pt>
                <c:pt idx="1502">
                  <c:v>42103.608032407406</c:v>
                </c:pt>
                <c:pt idx="1503">
                  <c:v>42103.608090277776</c:v>
                </c:pt>
                <c:pt idx="1504">
                  <c:v>42103.608148148145</c:v>
                </c:pt>
                <c:pt idx="1505">
                  <c:v>42103.608194444445</c:v>
                </c:pt>
                <c:pt idx="1506">
                  <c:v>42103.608252314814</c:v>
                </c:pt>
                <c:pt idx="1507">
                  <c:v>42103.608310185184</c:v>
                </c:pt>
                <c:pt idx="1508">
                  <c:v>42103.608356481483</c:v>
                </c:pt>
                <c:pt idx="1509">
                  <c:v>42103.608414351853</c:v>
                </c:pt>
                <c:pt idx="1510">
                  <c:v>42103.608472222222</c:v>
                </c:pt>
                <c:pt idx="1511">
                  <c:v>42103.608518518522</c:v>
                </c:pt>
                <c:pt idx="1512">
                  <c:v>42103.608576388891</c:v>
                </c:pt>
                <c:pt idx="1513">
                  <c:v>42103.608634259261</c:v>
                </c:pt>
                <c:pt idx="1514">
                  <c:v>42103.608680555553</c:v>
                </c:pt>
                <c:pt idx="1515">
                  <c:v>42103.608738425923</c:v>
                </c:pt>
                <c:pt idx="1516">
                  <c:v>42103.608796296299</c:v>
                </c:pt>
                <c:pt idx="1517">
                  <c:v>42103.608842592592</c:v>
                </c:pt>
                <c:pt idx="1518">
                  <c:v>42103.608900462961</c:v>
                </c:pt>
                <c:pt idx="1519">
                  <c:v>42103.608958333331</c:v>
                </c:pt>
                <c:pt idx="1520">
                  <c:v>42103.60900462963</c:v>
                </c:pt>
                <c:pt idx="1521">
                  <c:v>42103.6090625</c:v>
                </c:pt>
                <c:pt idx="1522">
                  <c:v>42103.609120370369</c:v>
                </c:pt>
                <c:pt idx="1523">
                  <c:v>42103.609178240738</c:v>
                </c:pt>
                <c:pt idx="1524">
                  <c:v>42103.609224537038</c:v>
                </c:pt>
                <c:pt idx="1525">
                  <c:v>42103.609282407408</c:v>
                </c:pt>
                <c:pt idx="1526">
                  <c:v>42103.609340277777</c:v>
                </c:pt>
                <c:pt idx="1527">
                  <c:v>42103.609386574077</c:v>
                </c:pt>
                <c:pt idx="1528">
                  <c:v>42103.609444444446</c:v>
                </c:pt>
                <c:pt idx="1529">
                  <c:v>42103.609502314815</c:v>
                </c:pt>
                <c:pt idx="1530">
                  <c:v>42103.609548611108</c:v>
                </c:pt>
                <c:pt idx="1531">
                  <c:v>42103.609606481485</c:v>
                </c:pt>
                <c:pt idx="1532">
                  <c:v>42103.609664351854</c:v>
                </c:pt>
                <c:pt idx="1533">
                  <c:v>42103.609710648147</c:v>
                </c:pt>
                <c:pt idx="1534">
                  <c:v>42103.609768518516</c:v>
                </c:pt>
                <c:pt idx="1535">
                  <c:v>42103.609826388885</c:v>
                </c:pt>
                <c:pt idx="1536">
                  <c:v>42103.609872685185</c:v>
                </c:pt>
                <c:pt idx="1537">
                  <c:v>42103.609930555554</c:v>
                </c:pt>
                <c:pt idx="1538">
                  <c:v>42103.609988425924</c:v>
                </c:pt>
                <c:pt idx="1539">
                  <c:v>42103.610034722224</c:v>
                </c:pt>
                <c:pt idx="1540">
                  <c:v>42103.610092592593</c:v>
                </c:pt>
                <c:pt idx="1541">
                  <c:v>42103.610150462962</c:v>
                </c:pt>
                <c:pt idx="1542">
                  <c:v>42103.610196759262</c:v>
                </c:pt>
                <c:pt idx="1543">
                  <c:v>42103.610254629632</c:v>
                </c:pt>
                <c:pt idx="1544">
                  <c:v>42103.610312500001</c:v>
                </c:pt>
                <c:pt idx="1545">
                  <c:v>42103.61037037037</c:v>
                </c:pt>
                <c:pt idx="1546">
                  <c:v>42103.61041666667</c:v>
                </c:pt>
                <c:pt idx="1547">
                  <c:v>42103.610474537039</c:v>
                </c:pt>
                <c:pt idx="1548">
                  <c:v>42103.610532407409</c:v>
                </c:pt>
                <c:pt idx="1549">
                  <c:v>42103.610578703701</c:v>
                </c:pt>
                <c:pt idx="1550">
                  <c:v>42103.610636574071</c:v>
                </c:pt>
                <c:pt idx="1551">
                  <c:v>42103.610694444447</c:v>
                </c:pt>
                <c:pt idx="1552">
                  <c:v>42103.61074074074</c:v>
                </c:pt>
                <c:pt idx="1553">
                  <c:v>42103.610798611109</c:v>
                </c:pt>
                <c:pt idx="1554">
                  <c:v>42103.610856481479</c:v>
                </c:pt>
                <c:pt idx="1555">
                  <c:v>42103.610902777778</c:v>
                </c:pt>
                <c:pt idx="1556">
                  <c:v>42103.610960648148</c:v>
                </c:pt>
                <c:pt idx="1557">
                  <c:v>42103.611018518517</c:v>
                </c:pt>
                <c:pt idx="1558">
                  <c:v>42103.611064814817</c:v>
                </c:pt>
                <c:pt idx="1559">
                  <c:v>42103.611122685186</c:v>
                </c:pt>
                <c:pt idx="1560">
                  <c:v>42103.611180555556</c:v>
                </c:pt>
                <c:pt idx="1561">
                  <c:v>42103.611226851855</c:v>
                </c:pt>
                <c:pt idx="1562">
                  <c:v>42103.611284722225</c:v>
                </c:pt>
                <c:pt idx="1563">
                  <c:v>42103.611342592594</c:v>
                </c:pt>
                <c:pt idx="1564">
                  <c:v>42103.611388888887</c:v>
                </c:pt>
                <c:pt idx="1565">
                  <c:v>42103.611446759256</c:v>
                </c:pt>
                <c:pt idx="1566">
                  <c:v>42103.611504629633</c:v>
                </c:pt>
                <c:pt idx="1567">
                  <c:v>42103.611550925925</c:v>
                </c:pt>
                <c:pt idx="1568">
                  <c:v>42103.611608796295</c:v>
                </c:pt>
                <c:pt idx="1569">
                  <c:v>42103.611666666664</c:v>
                </c:pt>
                <c:pt idx="1570">
                  <c:v>42103.611724537041</c:v>
                </c:pt>
                <c:pt idx="1571">
                  <c:v>42103.611770833333</c:v>
                </c:pt>
                <c:pt idx="1572">
                  <c:v>42103.611828703702</c:v>
                </c:pt>
                <c:pt idx="1573">
                  <c:v>42103.611886574072</c:v>
                </c:pt>
                <c:pt idx="1574">
                  <c:v>42103.611932870372</c:v>
                </c:pt>
                <c:pt idx="1575">
                  <c:v>42103.611990740741</c:v>
                </c:pt>
                <c:pt idx="1576">
                  <c:v>42103.61204861111</c:v>
                </c:pt>
                <c:pt idx="1577">
                  <c:v>42103.61209490741</c:v>
                </c:pt>
                <c:pt idx="1578">
                  <c:v>42103.61215277778</c:v>
                </c:pt>
                <c:pt idx="1579">
                  <c:v>42103.612210648149</c:v>
                </c:pt>
                <c:pt idx="1580">
                  <c:v>42103.612256944441</c:v>
                </c:pt>
                <c:pt idx="1581">
                  <c:v>42103.612314814818</c:v>
                </c:pt>
                <c:pt idx="1582">
                  <c:v>42103.612372685187</c:v>
                </c:pt>
                <c:pt idx="1583">
                  <c:v>42103.61241898148</c:v>
                </c:pt>
                <c:pt idx="1584">
                  <c:v>42103.612476851849</c:v>
                </c:pt>
                <c:pt idx="1585">
                  <c:v>42103.612534722219</c:v>
                </c:pt>
                <c:pt idx="1586">
                  <c:v>42103.612581018519</c:v>
                </c:pt>
                <c:pt idx="1587">
                  <c:v>42103.612638888888</c:v>
                </c:pt>
                <c:pt idx="1588">
                  <c:v>42103.612696759257</c:v>
                </c:pt>
                <c:pt idx="1589">
                  <c:v>42103.612743055557</c:v>
                </c:pt>
                <c:pt idx="1590">
                  <c:v>42103.612800925926</c:v>
                </c:pt>
                <c:pt idx="1591">
                  <c:v>42103.612858796296</c:v>
                </c:pt>
                <c:pt idx="1592">
                  <c:v>42103.612916666665</c:v>
                </c:pt>
                <c:pt idx="1593">
                  <c:v>42103.612962962965</c:v>
                </c:pt>
                <c:pt idx="1594">
                  <c:v>42103.613020833334</c:v>
                </c:pt>
                <c:pt idx="1595">
                  <c:v>42103.613078703704</c:v>
                </c:pt>
                <c:pt idx="1596">
                  <c:v>42103.613125000003</c:v>
                </c:pt>
                <c:pt idx="1597">
                  <c:v>42103.613182870373</c:v>
                </c:pt>
                <c:pt idx="1598">
                  <c:v>42103.613240740742</c:v>
                </c:pt>
                <c:pt idx="1599">
                  <c:v>42103.613287037035</c:v>
                </c:pt>
                <c:pt idx="1600">
                  <c:v>42103.613344907404</c:v>
                </c:pt>
                <c:pt idx="1601">
                  <c:v>42103.613402777781</c:v>
                </c:pt>
                <c:pt idx="1602">
                  <c:v>42103.613449074073</c:v>
                </c:pt>
                <c:pt idx="1603">
                  <c:v>42103.613506944443</c:v>
                </c:pt>
                <c:pt idx="1604">
                  <c:v>42103.613564814812</c:v>
                </c:pt>
                <c:pt idx="1605">
                  <c:v>42103.613611111112</c:v>
                </c:pt>
                <c:pt idx="1606">
                  <c:v>42103.613668981481</c:v>
                </c:pt>
                <c:pt idx="1607">
                  <c:v>42103.613726851851</c:v>
                </c:pt>
                <c:pt idx="1608">
                  <c:v>42103.61377314815</c:v>
                </c:pt>
                <c:pt idx="1609">
                  <c:v>42103.61383101852</c:v>
                </c:pt>
                <c:pt idx="1610">
                  <c:v>42103.613888888889</c:v>
                </c:pt>
                <c:pt idx="1611">
                  <c:v>42103.613935185182</c:v>
                </c:pt>
                <c:pt idx="1612">
                  <c:v>42103.613993055558</c:v>
                </c:pt>
                <c:pt idx="1613">
                  <c:v>42103.614050925928</c:v>
                </c:pt>
                <c:pt idx="1614">
                  <c:v>42103.614108796297</c:v>
                </c:pt>
                <c:pt idx="1615">
                  <c:v>42103.614155092589</c:v>
                </c:pt>
                <c:pt idx="1616">
                  <c:v>42103.614212962966</c:v>
                </c:pt>
                <c:pt idx="1617">
                  <c:v>42103.614270833335</c:v>
                </c:pt>
                <c:pt idx="1618">
                  <c:v>42103.614317129628</c:v>
                </c:pt>
                <c:pt idx="1619">
                  <c:v>42103.614374999997</c:v>
                </c:pt>
                <c:pt idx="1620">
                  <c:v>42103.614432870374</c:v>
                </c:pt>
                <c:pt idx="1621">
                  <c:v>42103.614479166667</c:v>
                </c:pt>
                <c:pt idx="1622">
                  <c:v>42103.614537037036</c:v>
                </c:pt>
                <c:pt idx="1623">
                  <c:v>42103.614594907405</c:v>
                </c:pt>
                <c:pt idx="1624">
                  <c:v>42103.614641203705</c:v>
                </c:pt>
                <c:pt idx="1625">
                  <c:v>42103.614699074074</c:v>
                </c:pt>
                <c:pt idx="1626">
                  <c:v>42103.614756944444</c:v>
                </c:pt>
                <c:pt idx="1627">
                  <c:v>42103.614803240744</c:v>
                </c:pt>
                <c:pt idx="1628">
                  <c:v>42103.614861111113</c:v>
                </c:pt>
                <c:pt idx="1629">
                  <c:v>42103.614918981482</c:v>
                </c:pt>
                <c:pt idx="1630">
                  <c:v>42103.614965277775</c:v>
                </c:pt>
                <c:pt idx="1631">
                  <c:v>42103.615023148152</c:v>
                </c:pt>
                <c:pt idx="1632">
                  <c:v>42103.615081018521</c:v>
                </c:pt>
                <c:pt idx="1633">
                  <c:v>42103.615127314813</c:v>
                </c:pt>
                <c:pt idx="1634">
                  <c:v>42103.615185185183</c:v>
                </c:pt>
                <c:pt idx="1635">
                  <c:v>42103.615243055552</c:v>
                </c:pt>
                <c:pt idx="1636">
                  <c:v>42103.615300925929</c:v>
                </c:pt>
                <c:pt idx="1637">
                  <c:v>42103.615347222221</c:v>
                </c:pt>
                <c:pt idx="1638">
                  <c:v>42103.615405092591</c:v>
                </c:pt>
                <c:pt idx="1639">
                  <c:v>42103.61546296296</c:v>
                </c:pt>
                <c:pt idx="1640">
                  <c:v>42103.61550925926</c:v>
                </c:pt>
                <c:pt idx="1641">
                  <c:v>42103.615567129629</c:v>
                </c:pt>
                <c:pt idx="1642">
                  <c:v>42103.615624999999</c:v>
                </c:pt>
                <c:pt idx="1643">
                  <c:v>42103.615671296298</c:v>
                </c:pt>
                <c:pt idx="1644">
                  <c:v>42103.615729166668</c:v>
                </c:pt>
                <c:pt idx="1645">
                  <c:v>42103.615787037037</c:v>
                </c:pt>
                <c:pt idx="1646">
                  <c:v>42103.615833333337</c:v>
                </c:pt>
                <c:pt idx="1647">
                  <c:v>42103.615891203706</c:v>
                </c:pt>
                <c:pt idx="1648">
                  <c:v>42103.615949074076</c:v>
                </c:pt>
                <c:pt idx="1649">
                  <c:v>42103.615995370368</c:v>
                </c:pt>
                <c:pt idx="1650">
                  <c:v>42103.616053240738</c:v>
                </c:pt>
                <c:pt idx="1651">
                  <c:v>42103.616111111114</c:v>
                </c:pt>
                <c:pt idx="1652">
                  <c:v>42103.616157407407</c:v>
                </c:pt>
                <c:pt idx="1653">
                  <c:v>42103.616215277776</c:v>
                </c:pt>
                <c:pt idx="1654">
                  <c:v>42103.616273148145</c:v>
                </c:pt>
                <c:pt idx="1655">
                  <c:v>42103.616319444445</c:v>
                </c:pt>
                <c:pt idx="1656">
                  <c:v>42103.616377314815</c:v>
                </c:pt>
                <c:pt idx="1657">
                  <c:v>42103.616435185184</c:v>
                </c:pt>
                <c:pt idx="1658">
                  <c:v>42103.616493055553</c:v>
                </c:pt>
                <c:pt idx="1659">
                  <c:v>42103.616539351853</c:v>
                </c:pt>
                <c:pt idx="1660">
                  <c:v>42103.616597222222</c:v>
                </c:pt>
                <c:pt idx="1661">
                  <c:v>42103.616655092592</c:v>
                </c:pt>
                <c:pt idx="1662">
                  <c:v>42103.616701388892</c:v>
                </c:pt>
                <c:pt idx="1663">
                  <c:v>42103.616759259261</c:v>
                </c:pt>
                <c:pt idx="1664">
                  <c:v>42103.61681712963</c:v>
                </c:pt>
                <c:pt idx="1665">
                  <c:v>42103.616863425923</c:v>
                </c:pt>
                <c:pt idx="1666">
                  <c:v>42103.6169212963</c:v>
                </c:pt>
                <c:pt idx="1667">
                  <c:v>42103.616979166669</c:v>
                </c:pt>
                <c:pt idx="1668">
                  <c:v>42103.617025462961</c:v>
                </c:pt>
                <c:pt idx="1669">
                  <c:v>42103.617083333331</c:v>
                </c:pt>
                <c:pt idx="1670">
                  <c:v>42103.6171412037</c:v>
                </c:pt>
                <c:pt idx="1671">
                  <c:v>42103.6171875</c:v>
                </c:pt>
                <c:pt idx="1672">
                  <c:v>42103.617245370369</c:v>
                </c:pt>
                <c:pt idx="1673">
                  <c:v>42103.617303240739</c:v>
                </c:pt>
                <c:pt idx="1674">
                  <c:v>42103.617349537039</c:v>
                </c:pt>
                <c:pt idx="1675">
                  <c:v>42103.617407407408</c:v>
                </c:pt>
                <c:pt idx="1676">
                  <c:v>42103.617465277777</c:v>
                </c:pt>
                <c:pt idx="1677">
                  <c:v>42103.617511574077</c:v>
                </c:pt>
                <c:pt idx="1678">
                  <c:v>42103.617569444446</c:v>
                </c:pt>
                <c:pt idx="1679">
                  <c:v>42103.617627314816</c:v>
                </c:pt>
                <c:pt idx="1680">
                  <c:v>42103.617673611108</c:v>
                </c:pt>
                <c:pt idx="1681">
                  <c:v>42103.617731481485</c:v>
                </c:pt>
                <c:pt idx="1682">
                  <c:v>42103.617789351854</c:v>
                </c:pt>
                <c:pt idx="1683">
                  <c:v>42103.617847222224</c:v>
                </c:pt>
                <c:pt idx="1684">
                  <c:v>42103.617893518516</c:v>
                </c:pt>
                <c:pt idx="1685">
                  <c:v>42103.617951388886</c:v>
                </c:pt>
                <c:pt idx="1686">
                  <c:v>42103.618009259262</c:v>
                </c:pt>
                <c:pt idx="1687">
                  <c:v>42103.618055555555</c:v>
                </c:pt>
                <c:pt idx="1688">
                  <c:v>42103.618113425924</c:v>
                </c:pt>
                <c:pt idx="1689">
                  <c:v>42103.618171296293</c:v>
                </c:pt>
                <c:pt idx="1690">
                  <c:v>42103.618217592593</c:v>
                </c:pt>
                <c:pt idx="1691">
                  <c:v>42103.618275462963</c:v>
                </c:pt>
                <c:pt idx="1692">
                  <c:v>42103.618333333332</c:v>
                </c:pt>
                <c:pt idx="1693">
                  <c:v>42103.618379629632</c:v>
                </c:pt>
                <c:pt idx="1694">
                  <c:v>42103.618437500001</c:v>
                </c:pt>
                <c:pt idx="1695">
                  <c:v>42103.618495370371</c:v>
                </c:pt>
                <c:pt idx="1696">
                  <c:v>42103.618541666663</c:v>
                </c:pt>
                <c:pt idx="1697">
                  <c:v>42103.61859953704</c:v>
                </c:pt>
                <c:pt idx="1698">
                  <c:v>42103.618657407409</c:v>
                </c:pt>
                <c:pt idx="1699">
                  <c:v>42103.618703703702</c:v>
                </c:pt>
                <c:pt idx="1700">
                  <c:v>42103.618761574071</c:v>
                </c:pt>
                <c:pt idx="1701">
                  <c:v>42103.618819444448</c:v>
                </c:pt>
                <c:pt idx="1702">
                  <c:v>42103.61886574074</c:v>
                </c:pt>
                <c:pt idx="1703">
                  <c:v>42103.618923611109</c:v>
                </c:pt>
                <c:pt idx="1704">
                  <c:v>42103.618981481479</c:v>
                </c:pt>
                <c:pt idx="1705">
                  <c:v>42103.619039351855</c:v>
                </c:pt>
                <c:pt idx="1706">
                  <c:v>42103.619085648148</c:v>
                </c:pt>
                <c:pt idx="1707">
                  <c:v>42103.619143518517</c:v>
                </c:pt>
                <c:pt idx="1708">
                  <c:v>42103.619201388887</c:v>
                </c:pt>
                <c:pt idx="1709">
                  <c:v>42103.619247685187</c:v>
                </c:pt>
                <c:pt idx="1710">
                  <c:v>42103.619305555556</c:v>
                </c:pt>
                <c:pt idx="1711">
                  <c:v>42103.619363425925</c:v>
                </c:pt>
                <c:pt idx="1712">
                  <c:v>42103.619409722225</c:v>
                </c:pt>
                <c:pt idx="1713">
                  <c:v>42103.619467592594</c:v>
                </c:pt>
                <c:pt idx="1714">
                  <c:v>42103.619525462964</c:v>
                </c:pt>
                <c:pt idx="1715">
                  <c:v>42103.619571759256</c:v>
                </c:pt>
                <c:pt idx="1716">
                  <c:v>42103.619629629633</c:v>
                </c:pt>
                <c:pt idx="1717">
                  <c:v>42103.619687500002</c:v>
                </c:pt>
                <c:pt idx="1718">
                  <c:v>42103.619733796295</c:v>
                </c:pt>
                <c:pt idx="1719">
                  <c:v>42103.619791666664</c:v>
                </c:pt>
                <c:pt idx="1720">
                  <c:v>42103.619849537034</c:v>
                </c:pt>
                <c:pt idx="1721">
                  <c:v>42103.619895833333</c:v>
                </c:pt>
                <c:pt idx="1722">
                  <c:v>42103.619953703703</c:v>
                </c:pt>
                <c:pt idx="1723">
                  <c:v>42103.620011574072</c:v>
                </c:pt>
                <c:pt idx="1724">
                  <c:v>42103.620057870372</c:v>
                </c:pt>
                <c:pt idx="1725">
                  <c:v>42103.620115740741</c:v>
                </c:pt>
                <c:pt idx="1726">
                  <c:v>42103.620173611111</c:v>
                </c:pt>
                <c:pt idx="1727">
                  <c:v>42103.62023148148</c:v>
                </c:pt>
                <c:pt idx="1728">
                  <c:v>42103.62027777778</c:v>
                </c:pt>
                <c:pt idx="1729">
                  <c:v>42103.620335648149</c:v>
                </c:pt>
                <c:pt idx="1730">
                  <c:v>42103.620393518519</c:v>
                </c:pt>
                <c:pt idx="1731">
                  <c:v>42103.620439814818</c:v>
                </c:pt>
                <c:pt idx="1732">
                  <c:v>42103.620497685188</c:v>
                </c:pt>
                <c:pt idx="1733">
                  <c:v>42103.620555555557</c:v>
                </c:pt>
                <c:pt idx="1734">
                  <c:v>42103.62060185185</c:v>
                </c:pt>
                <c:pt idx="1735">
                  <c:v>42103.620659722219</c:v>
                </c:pt>
                <c:pt idx="1736">
                  <c:v>42103.620717592596</c:v>
                </c:pt>
                <c:pt idx="1737">
                  <c:v>42103.620763888888</c:v>
                </c:pt>
                <c:pt idx="1738">
                  <c:v>42103.620821759258</c:v>
                </c:pt>
                <c:pt idx="1739">
                  <c:v>42103.620879629627</c:v>
                </c:pt>
                <c:pt idx="1740">
                  <c:v>42103.620925925927</c:v>
                </c:pt>
                <c:pt idx="1741">
                  <c:v>42103.620983796296</c:v>
                </c:pt>
                <c:pt idx="1742">
                  <c:v>42103.621041666665</c:v>
                </c:pt>
                <c:pt idx="1743">
                  <c:v>42103.621087962965</c:v>
                </c:pt>
                <c:pt idx="1744">
                  <c:v>42103.621145833335</c:v>
                </c:pt>
                <c:pt idx="1745">
                  <c:v>42103.621203703704</c:v>
                </c:pt>
                <c:pt idx="1746">
                  <c:v>42103.621249999997</c:v>
                </c:pt>
                <c:pt idx="1747">
                  <c:v>42103.621307870373</c:v>
                </c:pt>
                <c:pt idx="1748">
                  <c:v>42103.621365740742</c:v>
                </c:pt>
                <c:pt idx="1749">
                  <c:v>42103.621423611112</c:v>
                </c:pt>
                <c:pt idx="1750">
                  <c:v>42103.621469907404</c:v>
                </c:pt>
                <c:pt idx="1751">
                  <c:v>42103.621527777781</c:v>
                </c:pt>
                <c:pt idx="1752">
                  <c:v>42103.62158564815</c:v>
                </c:pt>
                <c:pt idx="1753">
                  <c:v>42103.621631944443</c:v>
                </c:pt>
                <c:pt idx="1754">
                  <c:v>42103.621689814812</c:v>
                </c:pt>
                <c:pt idx="1755">
                  <c:v>42103.621747685182</c:v>
                </c:pt>
                <c:pt idx="1756">
                  <c:v>42103.621793981481</c:v>
                </c:pt>
                <c:pt idx="1757">
                  <c:v>42103.621851851851</c:v>
                </c:pt>
                <c:pt idx="1758">
                  <c:v>42103.62190972222</c:v>
                </c:pt>
                <c:pt idx="1759">
                  <c:v>42103.62195601852</c:v>
                </c:pt>
                <c:pt idx="1760">
                  <c:v>42103.622013888889</c:v>
                </c:pt>
                <c:pt idx="1761">
                  <c:v>42103.622071759259</c:v>
                </c:pt>
                <c:pt idx="1762">
                  <c:v>42103.622118055559</c:v>
                </c:pt>
                <c:pt idx="1763">
                  <c:v>42103.622175925928</c:v>
                </c:pt>
                <c:pt idx="1764">
                  <c:v>42103.622233796297</c:v>
                </c:pt>
                <c:pt idx="1765">
                  <c:v>42103.62228009259</c:v>
                </c:pt>
                <c:pt idx="1766">
                  <c:v>42103.622337962966</c:v>
                </c:pt>
                <c:pt idx="1767">
                  <c:v>42103.622395833336</c:v>
                </c:pt>
                <c:pt idx="1768">
                  <c:v>42103.622442129628</c:v>
                </c:pt>
                <c:pt idx="1769">
                  <c:v>42103.622499999998</c:v>
                </c:pt>
                <c:pt idx="1770">
                  <c:v>42103.622557870367</c:v>
                </c:pt>
                <c:pt idx="1771">
                  <c:v>42103.622615740744</c:v>
                </c:pt>
                <c:pt idx="1772">
                  <c:v>42103.622662037036</c:v>
                </c:pt>
                <c:pt idx="1773">
                  <c:v>42103.622719907406</c:v>
                </c:pt>
                <c:pt idx="1774">
                  <c:v>42103.622777777775</c:v>
                </c:pt>
                <c:pt idx="1775">
                  <c:v>42103.622824074075</c:v>
                </c:pt>
                <c:pt idx="1776">
                  <c:v>42103.622881944444</c:v>
                </c:pt>
                <c:pt idx="1777">
                  <c:v>42103.622939814813</c:v>
                </c:pt>
                <c:pt idx="1778">
                  <c:v>42103.622986111113</c:v>
                </c:pt>
                <c:pt idx="1779">
                  <c:v>42103.623043981483</c:v>
                </c:pt>
                <c:pt idx="1780">
                  <c:v>42103.623101851852</c:v>
                </c:pt>
                <c:pt idx="1781">
                  <c:v>42103.623148148145</c:v>
                </c:pt>
                <c:pt idx="1782">
                  <c:v>42103.623206018521</c:v>
                </c:pt>
                <c:pt idx="1783">
                  <c:v>42103.623263888891</c:v>
                </c:pt>
                <c:pt idx="1784">
                  <c:v>42103.623310185183</c:v>
                </c:pt>
                <c:pt idx="1785">
                  <c:v>42103.623368055552</c:v>
                </c:pt>
                <c:pt idx="1786">
                  <c:v>42103.623425925929</c:v>
                </c:pt>
                <c:pt idx="1787">
                  <c:v>42103.623472222222</c:v>
                </c:pt>
                <c:pt idx="1788">
                  <c:v>42103.623530092591</c:v>
                </c:pt>
                <c:pt idx="1789">
                  <c:v>42103.62358796296</c:v>
                </c:pt>
                <c:pt idx="1790">
                  <c:v>42103.62363425926</c:v>
                </c:pt>
                <c:pt idx="1791">
                  <c:v>42103.623692129629</c:v>
                </c:pt>
                <c:pt idx="1792">
                  <c:v>42103.623749999999</c:v>
                </c:pt>
                <c:pt idx="1793">
                  <c:v>42103.623807870368</c:v>
                </c:pt>
                <c:pt idx="1794">
                  <c:v>42103.623854166668</c:v>
                </c:pt>
                <c:pt idx="1795">
                  <c:v>42103.623912037037</c:v>
                </c:pt>
                <c:pt idx="1796">
                  <c:v>42103.623969907407</c:v>
                </c:pt>
                <c:pt idx="1797">
                  <c:v>42103.624016203707</c:v>
                </c:pt>
                <c:pt idx="1798">
                  <c:v>42103.624074074076</c:v>
                </c:pt>
                <c:pt idx="1799">
                  <c:v>42103.624131944445</c:v>
                </c:pt>
                <c:pt idx="1800">
                  <c:v>42103.624178240738</c:v>
                </c:pt>
                <c:pt idx="1801">
                  <c:v>42103.624236111114</c:v>
                </c:pt>
                <c:pt idx="1802">
                  <c:v>42103.624293981484</c:v>
                </c:pt>
                <c:pt idx="1803">
                  <c:v>42103.624340277776</c:v>
                </c:pt>
                <c:pt idx="1804">
                  <c:v>42103.624398148146</c:v>
                </c:pt>
                <c:pt idx="1805">
                  <c:v>42103.624456018515</c:v>
                </c:pt>
                <c:pt idx="1806">
                  <c:v>42103.624502314815</c:v>
                </c:pt>
                <c:pt idx="1807">
                  <c:v>42103.624560185184</c:v>
                </c:pt>
                <c:pt idx="1808">
                  <c:v>42103.624618055554</c:v>
                </c:pt>
                <c:pt idx="1809">
                  <c:v>42103.624664351853</c:v>
                </c:pt>
                <c:pt idx="1810">
                  <c:v>42103.624722222223</c:v>
                </c:pt>
                <c:pt idx="1811">
                  <c:v>42103.624780092592</c:v>
                </c:pt>
                <c:pt idx="1812">
                  <c:v>42103.624826388892</c:v>
                </c:pt>
                <c:pt idx="1813">
                  <c:v>42103.624884259261</c:v>
                </c:pt>
                <c:pt idx="1814">
                  <c:v>42103.624942129631</c:v>
                </c:pt>
                <c:pt idx="1815">
                  <c:v>42103.625</c:v>
                </c:pt>
                <c:pt idx="1816">
                  <c:v>42103.6250462963</c:v>
                </c:pt>
                <c:pt idx="1817">
                  <c:v>42103.625104166669</c:v>
                </c:pt>
                <c:pt idx="1818">
                  <c:v>42103.625162037039</c:v>
                </c:pt>
                <c:pt idx="1819">
                  <c:v>42103.625208333331</c:v>
                </c:pt>
                <c:pt idx="1820">
                  <c:v>42103.6252662037</c:v>
                </c:pt>
                <c:pt idx="1821">
                  <c:v>42103.625324074077</c:v>
                </c:pt>
                <c:pt idx="1822">
                  <c:v>42103.62537037037</c:v>
                </c:pt>
                <c:pt idx="1823">
                  <c:v>42103.625428240739</c:v>
                </c:pt>
                <c:pt idx="1824">
                  <c:v>42103.625486111108</c:v>
                </c:pt>
                <c:pt idx="1825">
                  <c:v>42103.625532407408</c:v>
                </c:pt>
                <c:pt idx="1826">
                  <c:v>42103.625590277778</c:v>
                </c:pt>
                <c:pt idx="1827">
                  <c:v>42103.625648148147</c:v>
                </c:pt>
                <c:pt idx="1828">
                  <c:v>42103.625694444447</c:v>
                </c:pt>
                <c:pt idx="1829">
                  <c:v>42103.625752314816</c:v>
                </c:pt>
                <c:pt idx="1830">
                  <c:v>42103.625810185185</c:v>
                </c:pt>
                <c:pt idx="1831">
                  <c:v>42103.625856481478</c:v>
                </c:pt>
                <c:pt idx="1832">
                  <c:v>42103.625914351855</c:v>
                </c:pt>
                <c:pt idx="1833">
                  <c:v>42103.625972222224</c:v>
                </c:pt>
                <c:pt idx="1834">
                  <c:v>42103.626018518517</c:v>
                </c:pt>
                <c:pt idx="1835">
                  <c:v>42103.626076388886</c:v>
                </c:pt>
                <c:pt idx="1836">
                  <c:v>42103.626134259262</c:v>
                </c:pt>
                <c:pt idx="1837">
                  <c:v>42103.626180555555</c:v>
                </c:pt>
                <c:pt idx="1838">
                  <c:v>42103.626238425924</c:v>
                </c:pt>
                <c:pt idx="1839">
                  <c:v>42103.626296296294</c:v>
                </c:pt>
                <c:pt idx="1840">
                  <c:v>42103.626354166663</c:v>
                </c:pt>
                <c:pt idx="1841">
                  <c:v>42103.626400462963</c:v>
                </c:pt>
                <c:pt idx="1842">
                  <c:v>42103.626458333332</c:v>
                </c:pt>
                <c:pt idx="1843">
                  <c:v>42103.626516203702</c:v>
                </c:pt>
                <c:pt idx="1844">
                  <c:v>42103.626562500001</c:v>
                </c:pt>
                <c:pt idx="1845">
                  <c:v>42103.626620370371</c:v>
                </c:pt>
                <c:pt idx="1846">
                  <c:v>42103.62667824074</c:v>
                </c:pt>
                <c:pt idx="1847">
                  <c:v>42103.62672453704</c:v>
                </c:pt>
                <c:pt idx="1848">
                  <c:v>42103.626782407409</c:v>
                </c:pt>
                <c:pt idx="1849">
                  <c:v>42103.626840277779</c:v>
                </c:pt>
                <c:pt idx="1850">
                  <c:v>42103.626886574071</c:v>
                </c:pt>
                <c:pt idx="1851">
                  <c:v>42103.626944444448</c:v>
                </c:pt>
                <c:pt idx="1852">
                  <c:v>42103.627002314817</c:v>
                </c:pt>
                <c:pt idx="1853">
                  <c:v>42103.62704861111</c:v>
                </c:pt>
                <c:pt idx="1854">
                  <c:v>42103.627106481479</c:v>
                </c:pt>
                <c:pt idx="1855">
                  <c:v>42103.627164351848</c:v>
                </c:pt>
                <c:pt idx="1856">
                  <c:v>42103.627210648148</c:v>
                </c:pt>
                <c:pt idx="1857">
                  <c:v>42103.627268518518</c:v>
                </c:pt>
                <c:pt idx="1858">
                  <c:v>42103.627326388887</c:v>
                </c:pt>
                <c:pt idx="1859">
                  <c:v>42103.627372685187</c:v>
                </c:pt>
                <c:pt idx="1860">
                  <c:v>42103.627430555556</c:v>
                </c:pt>
                <c:pt idx="1861">
                  <c:v>42103.627488425926</c:v>
                </c:pt>
                <c:pt idx="1862">
                  <c:v>42103.627546296295</c:v>
                </c:pt>
                <c:pt idx="1863">
                  <c:v>42103.627592592595</c:v>
                </c:pt>
                <c:pt idx="1864">
                  <c:v>42103.627650462964</c:v>
                </c:pt>
                <c:pt idx="1865">
                  <c:v>42103.627708333333</c:v>
                </c:pt>
                <c:pt idx="1866">
                  <c:v>42103.627754629626</c:v>
                </c:pt>
                <c:pt idx="1867">
                  <c:v>42103.627812500003</c:v>
                </c:pt>
                <c:pt idx="1868">
                  <c:v>42103.627870370372</c:v>
                </c:pt>
                <c:pt idx="1869">
                  <c:v>42103.627916666665</c:v>
                </c:pt>
                <c:pt idx="1870">
                  <c:v>42103.627974537034</c:v>
                </c:pt>
                <c:pt idx="1871">
                  <c:v>42103.628032407411</c:v>
                </c:pt>
                <c:pt idx="1872">
                  <c:v>42103.628078703703</c:v>
                </c:pt>
                <c:pt idx="1873">
                  <c:v>42103.628136574072</c:v>
                </c:pt>
                <c:pt idx="1874">
                  <c:v>42103.628194444442</c:v>
                </c:pt>
                <c:pt idx="1875">
                  <c:v>42103.628240740742</c:v>
                </c:pt>
                <c:pt idx="1876">
                  <c:v>42103.628298611111</c:v>
                </c:pt>
                <c:pt idx="1877">
                  <c:v>42103.62835648148</c:v>
                </c:pt>
                <c:pt idx="1878">
                  <c:v>42103.62840277778</c:v>
                </c:pt>
                <c:pt idx="1879">
                  <c:v>42103.628460648149</c:v>
                </c:pt>
                <c:pt idx="1880">
                  <c:v>42103.628518518519</c:v>
                </c:pt>
                <c:pt idx="1881">
                  <c:v>42103.628564814811</c:v>
                </c:pt>
                <c:pt idx="1882">
                  <c:v>42103.628622685188</c:v>
                </c:pt>
                <c:pt idx="1883">
                  <c:v>42103.628680555557</c:v>
                </c:pt>
                <c:pt idx="1884">
                  <c:v>42103.628738425927</c:v>
                </c:pt>
                <c:pt idx="1885">
                  <c:v>42103.628784722219</c:v>
                </c:pt>
                <c:pt idx="1886">
                  <c:v>42103.628842592596</c:v>
                </c:pt>
                <c:pt idx="1887">
                  <c:v>42103.628900462965</c:v>
                </c:pt>
                <c:pt idx="1888">
                  <c:v>42103.628946759258</c:v>
                </c:pt>
                <c:pt idx="1889">
                  <c:v>42103.629004629627</c:v>
                </c:pt>
                <c:pt idx="1890">
                  <c:v>42103.629062499997</c:v>
                </c:pt>
                <c:pt idx="1891">
                  <c:v>42103.629108796296</c:v>
                </c:pt>
                <c:pt idx="1892">
                  <c:v>42103.629166666666</c:v>
                </c:pt>
                <c:pt idx="1893">
                  <c:v>42103.629224537035</c:v>
                </c:pt>
                <c:pt idx="1894">
                  <c:v>42103.629270833335</c:v>
                </c:pt>
                <c:pt idx="1895">
                  <c:v>42103.629328703704</c:v>
                </c:pt>
                <c:pt idx="1896">
                  <c:v>42103.629386574074</c:v>
                </c:pt>
                <c:pt idx="1897">
                  <c:v>42103.629432870373</c:v>
                </c:pt>
                <c:pt idx="1898">
                  <c:v>42103.629490740743</c:v>
                </c:pt>
                <c:pt idx="1899">
                  <c:v>42103.629548611112</c:v>
                </c:pt>
                <c:pt idx="1900">
                  <c:v>42103.629594907405</c:v>
                </c:pt>
                <c:pt idx="1901">
                  <c:v>42103.629652777781</c:v>
                </c:pt>
                <c:pt idx="1902">
                  <c:v>42103.629710648151</c:v>
                </c:pt>
                <c:pt idx="1903">
                  <c:v>42103.62976851852</c:v>
                </c:pt>
                <c:pt idx="1904">
                  <c:v>42103.629814814813</c:v>
                </c:pt>
                <c:pt idx="1905">
                  <c:v>42103.629872685182</c:v>
                </c:pt>
                <c:pt idx="1906">
                  <c:v>42103.629930555559</c:v>
                </c:pt>
                <c:pt idx="1907">
                  <c:v>42103.629976851851</c:v>
                </c:pt>
                <c:pt idx="1908">
                  <c:v>42103.63003472222</c:v>
                </c:pt>
                <c:pt idx="1909">
                  <c:v>42103.63009259259</c:v>
                </c:pt>
                <c:pt idx="1910">
                  <c:v>42103.63013888889</c:v>
                </c:pt>
                <c:pt idx="1911">
                  <c:v>42103.630196759259</c:v>
                </c:pt>
                <c:pt idx="1912">
                  <c:v>42103.630254629628</c:v>
                </c:pt>
                <c:pt idx="1913">
                  <c:v>42103.630300925928</c:v>
                </c:pt>
                <c:pt idx="1914">
                  <c:v>42103.630358796298</c:v>
                </c:pt>
                <c:pt idx="1915">
                  <c:v>42103.630416666667</c:v>
                </c:pt>
                <c:pt idx="1916">
                  <c:v>42103.630462962959</c:v>
                </c:pt>
                <c:pt idx="1917">
                  <c:v>42103.630520833336</c:v>
                </c:pt>
                <c:pt idx="1918">
                  <c:v>42103.630578703705</c:v>
                </c:pt>
                <c:pt idx="1919">
                  <c:v>42103.630636574075</c:v>
                </c:pt>
                <c:pt idx="1920">
                  <c:v>42103.630682870367</c:v>
                </c:pt>
                <c:pt idx="1921">
                  <c:v>42103.630740740744</c:v>
                </c:pt>
                <c:pt idx="1922">
                  <c:v>42103.630798611113</c:v>
                </c:pt>
                <c:pt idx="1923">
                  <c:v>42103.630844907406</c:v>
                </c:pt>
                <c:pt idx="1924">
                  <c:v>42103.630902777775</c:v>
                </c:pt>
                <c:pt idx="1925">
                  <c:v>42103.630960648145</c:v>
                </c:pt>
                <c:pt idx="1926">
                  <c:v>42103.631006944444</c:v>
                </c:pt>
                <c:pt idx="1927">
                  <c:v>42103.631064814814</c:v>
                </c:pt>
                <c:pt idx="1928">
                  <c:v>42103.631122685183</c:v>
                </c:pt>
                <c:pt idx="1929">
                  <c:v>42103.631168981483</c:v>
                </c:pt>
                <c:pt idx="1930">
                  <c:v>42103.631226851852</c:v>
                </c:pt>
                <c:pt idx="1931">
                  <c:v>42103.631284722222</c:v>
                </c:pt>
                <c:pt idx="1932">
                  <c:v>42103.631331018521</c:v>
                </c:pt>
                <c:pt idx="1933">
                  <c:v>42103.631388888891</c:v>
                </c:pt>
                <c:pt idx="1934">
                  <c:v>42103.63144675926</c:v>
                </c:pt>
                <c:pt idx="1935">
                  <c:v>42103.631493055553</c:v>
                </c:pt>
                <c:pt idx="1936">
                  <c:v>42103.631550925929</c:v>
                </c:pt>
                <c:pt idx="1937">
                  <c:v>42103.631608796299</c:v>
                </c:pt>
                <c:pt idx="1938">
                  <c:v>42103.631666666668</c:v>
                </c:pt>
                <c:pt idx="1939">
                  <c:v>42103.631712962961</c:v>
                </c:pt>
                <c:pt idx="1940">
                  <c:v>42103.63177083333</c:v>
                </c:pt>
                <c:pt idx="1941">
                  <c:v>42103.631828703707</c:v>
                </c:pt>
                <c:pt idx="1942">
                  <c:v>42103.631874999999</c:v>
                </c:pt>
                <c:pt idx="1943">
                  <c:v>42103.631932870368</c:v>
                </c:pt>
                <c:pt idx="1944">
                  <c:v>42103.631990740738</c:v>
                </c:pt>
                <c:pt idx="1945">
                  <c:v>42103.632037037038</c:v>
                </c:pt>
                <c:pt idx="1946">
                  <c:v>42103.632094907407</c:v>
                </c:pt>
                <c:pt idx="1947">
                  <c:v>42103.632152777776</c:v>
                </c:pt>
                <c:pt idx="1948">
                  <c:v>42103.632199074076</c:v>
                </c:pt>
                <c:pt idx="1949">
                  <c:v>42103.632256944446</c:v>
                </c:pt>
                <c:pt idx="1950">
                  <c:v>42103.632314814815</c:v>
                </c:pt>
                <c:pt idx="1951">
                  <c:v>42103.632361111115</c:v>
                </c:pt>
                <c:pt idx="1952">
                  <c:v>42103.632418981484</c:v>
                </c:pt>
                <c:pt idx="1953">
                  <c:v>42103.632476851853</c:v>
                </c:pt>
                <c:pt idx="1954">
                  <c:v>42103.632523148146</c:v>
                </c:pt>
                <c:pt idx="1955">
                  <c:v>42103.632581018515</c:v>
                </c:pt>
                <c:pt idx="1956">
                  <c:v>42103.632638888892</c:v>
                </c:pt>
                <c:pt idx="1957">
                  <c:v>42103.632685185185</c:v>
                </c:pt>
                <c:pt idx="1958">
                  <c:v>42103.632743055554</c:v>
                </c:pt>
                <c:pt idx="1959">
                  <c:v>42103.632800925923</c:v>
                </c:pt>
                <c:pt idx="1960">
                  <c:v>42103.6328587963</c:v>
                </c:pt>
                <c:pt idx="1961">
                  <c:v>42103.632905092592</c:v>
                </c:pt>
                <c:pt idx="1962">
                  <c:v>42103.632962962962</c:v>
                </c:pt>
                <c:pt idx="1963">
                  <c:v>42103.633020833331</c:v>
                </c:pt>
                <c:pt idx="1964">
                  <c:v>42103.633067129631</c:v>
                </c:pt>
                <c:pt idx="1965">
                  <c:v>42103.633125</c:v>
                </c:pt>
                <c:pt idx="1966">
                  <c:v>42103.63318287037</c:v>
                </c:pt>
                <c:pt idx="1967">
                  <c:v>42103.633229166669</c:v>
                </c:pt>
                <c:pt idx="1968">
                  <c:v>42103.633287037039</c:v>
                </c:pt>
                <c:pt idx="1969">
                  <c:v>42103.633344907408</c:v>
                </c:pt>
                <c:pt idx="1970">
                  <c:v>42103.633391203701</c:v>
                </c:pt>
                <c:pt idx="1971">
                  <c:v>42103.633449074077</c:v>
                </c:pt>
                <c:pt idx="1972">
                  <c:v>42103.633506944447</c:v>
                </c:pt>
                <c:pt idx="1973">
                  <c:v>42103.633553240739</c:v>
                </c:pt>
                <c:pt idx="1974">
                  <c:v>42103.633611111109</c:v>
                </c:pt>
                <c:pt idx="1975">
                  <c:v>42103.633668981478</c:v>
                </c:pt>
                <c:pt idx="1976">
                  <c:v>42103.633715277778</c:v>
                </c:pt>
                <c:pt idx="1977">
                  <c:v>42103.633773148147</c:v>
                </c:pt>
                <c:pt idx="1978">
                  <c:v>42103.633831018517</c:v>
                </c:pt>
                <c:pt idx="1979">
                  <c:v>42103.633877314816</c:v>
                </c:pt>
                <c:pt idx="1980">
                  <c:v>42103.633935185186</c:v>
                </c:pt>
                <c:pt idx="1981">
                  <c:v>42103.633993055555</c:v>
                </c:pt>
                <c:pt idx="1982">
                  <c:v>42103.634050925924</c:v>
                </c:pt>
                <c:pt idx="1983">
                  <c:v>42103.634097222224</c:v>
                </c:pt>
                <c:pt idx="1984">
                  <c:v>42103.634155092594</c:v>
                </c:pt>
                <c:pt idx="1985">
                  <c:v>42103.634212962963</c:v>
                </c:pt>
                <c:pt idx="1986">
                  <c:v>42103.634259259263</c:v>
                </c:pt>
                <c:pt idx="1987">
                  <c:v>42103.634317129632</c:v>
                </c:pt>
                <c:pt idx="1988">
                  <c:v>42103.634375000001</c:v>
                </c:pt>
                <c:pt idx="1989">
                  <c:v>42103.634421296294</c:v>
                </c:pt>
                <c:pt idx="1990">
                  <c:v>42103.634479166663</c:v>
                </c:pt>
                <c:pt idx="1991">
                  <c:v>42103.63453703704</c:v>
                </c:pt>
                <c:pt idx="1992">
                  <c:v>42103.634583333333</c:v>
                </c:pt>
                <c:pt idx="1993">
                  <c:v>42103.634641203702</c:v>
                </c:pt>
                <c:pt idx="1994">
                  <c:v>42103.634699074071</c:v>
                </c:pt>
                <c:pt idx="1995">
                  <c:v>42103.634745370371</c:v>
                </c:pt>
                <c:pt idx="1996">
                  <c:v>42103.63480324074</c:v>
                </c:pt>
                <c:pt idx="1997">
                  <c:v>42103.63486111111</c:v>
                </c:pt>
                <c:pt idx="1998">
                  <c:v>42103.63490740741</c:v>
                </c:pt>
                <c:pt idx="1999">
                  <c:v>42103.634965277779</c:v>
                </c:pt>
                <c:pt idx="2000">
                  <c:v>42103.635023148148</c:v>
                </c:pt>
                <c:pt idx="2001">
                  <c:v>42103.635069444441</c:v>
                </c:pt>
                <c:pt idx="2002">
                  <c:v>42103.635127314818</c:v>
                </c:pt>
                <c:pt idx="2003">
                  <c:v>42103.635185185187</c:v>
                </c:pt>
                <c:pt idx="2004">
                  <c:v>42103.635243055556</c:v>
                </c:pt>
                <c:pt idx="2005">
                  <c:v>42103.635289351849</c:v>
                </c:pt>
                <c:pt idx="2006">
                  <c:v>42103.635347222225</c:v>
                </c:pt>
                <c:pt idx="2007">
                  <c:v>42103.635405092595</c:v>
                </c:pt>
                <c:pt idx="2008">
                  <c:v>42103.635451388887</c:v>
                </c:pt>
                <c:pt idx="2009">
                  <c:v>42103.635509259257</c:v>
                </c:pt>
                <c:pt idx="2010">
                  <c:v>42103.635567129626</c:v>
                </c:pt>
                <c:pt idx="2011">
                  <c:v>42103.635613425926</c:v>
                </c:pt>
                <c:pt idx="2012">
                  <c:v>42103.635671296295</c:v>
                </c:pt>
                <c:pt idx="2013">
                  <c:v>42103.635729166665</c:v>
                </c:pt>
                <c:pt idx="2014">
                  <c:v>42103.635775462964</c:v>
                </c:pt>
                <c:pt idx="2015">
                  <c:v>42103.635833333334</c:v>
                </c:pt>
                <c:pt idx="2016">
                  <c:v>42103.635891203703</c:v>
                </c:pt>
                <c:pt idx="2017">
                  <c:v>42103.635937500003</c:v>
                </c:pt>
                <c:pt idx="2018">
                  <c:v>42103.635995370372</c:v>
                </c:pt>
                <c:pt idx="2019">
                  <c:v>42103.636053240742</c:v>
                </c:pt>
                <c:pt idx="2020">
                  <c:v>42103.636099537034</c:v>
                </c:pt>
                <c:pt idx="2021">
                  <c:v>42103.636157407411</c:v>
                </c:pt>
                <c:pt idx="2022">
                  <c:v>42103.63621527778</c:v>
                </c:pt>
                <c:pt idx="2023">
                  <c:v>42103.636261574073</c:v>
                </c:pt>
                <c:pt idx="2024">
                  <c:v>42103.636319444442</c:v>
                </c:pt>
                <c:pt idx="2025">
                  <c:v>42103.636377314811</c:v>
                </c:pt>
                <c:pt idx="2026">
                  <c:v>42103.636435185188</c:v>
                </c:pt>
                <c:pt idx="2027">
                  <c:v>42103.636481481481</c:v>
                </c:pt>
                <c:pt idx="2028">
                  <c:v>42103.63653935185</c:v>
                </c:pt>
                <c:pt idx="2029">
                  <c:v>42103.636597222219</c:v>
                </c:pt>
                <c:pt idx="2030">
                  <c:v>42103.636643518519</c:v>
                </c:pt>
                <c:pt idx="2031">
                  <c:v>42103.636701388888</c:v>
                </c:pt>
                <c:pt idx="2032">
                  <c:v>42103.636759259258</c:v>
                </c:pt>
                <c:pt idx="2033">
                  <c:v>42103.636805555558</c:v>
                </c:pt>
                <c:pt idx="2034">
                  <c:v>42103.636863425927</c:v>
                </c:pt>
                <c:pt idx="2035">
                  <c:v>42103.636921296296</c:v>
                </c:pt>
                <c:pt idx="2036">
                  <c:v>42103.636967592596</c:v>
                </c:pt>
                <c:pt idx="2037">
                  <c:v>42103.637025462966</c:v>
                </c:pt>
                <c:pt idx="2038">
                  <c:v>42103.637083333335</c:v>
                </c:pt>
                <c:pt idx="2039">
                  <c:v>42103.637129629627</c:v>
                </c:pt>
                <c:pt idx="2040">
                  <c:v>42103.637187499997</c:v>
                </c:pt>
                <c:pt idx="2041">
                  <c:v>42103.637245370373</c:v>
                </c:pt>
                <c:pt idx="2042">
                  <c:v>42103.637291666666</c:v>
                </c:pt>
                <c:pt idx="2043">
                  <c:v>42103.637349537035</c:v>
                </c:pt>
                <c:pt idx="2044">
                  <c:v>42103.637407407405</c:v>
                </c:pt>
                <c:pt idx="2045">
                  <c:v>42103.637453703705</c:v>
                </c:pt>
                <c:pt idx="2046">
                  <c:v>42103.637511574074</c:v>
                </c:pt>
                <c:pt idx="2047">
                  <c:v>42103.637569444443</c:v>
                </c:pt>
                <c:pt idx="2048">
                  <c:v>42103.637627314813</c:v>
                </c:pt>
                <c:pt idx="2049">
                  <c:v>42103.637673611112</c:v>
                </c:pt>
                <c:pt idx="2050">
                  <c:v>42103.637731481482</c:v>
                </c:pt>
                <c:pt idx="2051">
                  <c:v>42103.637789351851</c:v>
                </c:pt>
                <c:pt idx="2052">
                  <c:v>42103.637835648151</c:v>
                </c:pt>
                <c:pt idx="2053">
                  <c:v>42103.63789351852</c:v>
                </c:pt>
                <c:pt idx="2054">
                  <c:v>42103.63795138889</c:v>
                </c:pt>
                <c:pt idx="2055">
                  <c:v>42103.637997685182</c:v>
                </c:pt>
                <c:pt idx="2056">
                  <c:v>42103.638055555559</c:v>
                </c:pt>
                <c:pt idx="2057">
                  <c:v>42103.638113425928</c:v>
                </c:pt>
                <c:pt idx="2058">
                  <c:v>42103.638159722221</c:v>
                </c:pt>
                <c:pt idx="2059">
                  <c:v>42103.63821759259</c:v>
                </c:pt>
                <c:pt idx="2060">
                  <c:v>42103.638275462959</c:v>
                </c:pt>
                <c:pt idx="2061">
                  <c:v>42103.638321759259</c:v>
                </c:pt>
                <c:pt idx="2062">
                  <c:v>42103.638379629629</c:v>
                </c:pt>
                <c:pt idx="2063">
                  <c:v>42103.638437499998</c:v>
                </c:pt>
                <c:pt idx="2064">
                  <c:v>42103.638483796298</c:v>
                </c:pt>
                <c:pt idx="2065">
                  <c:v>42103.638541666667</c:v>
                </c:pt>
                <c:pt idx="2066">
                  <c:v>42103.638599537036</c:v>
                </c:pt>
                <c:pt idx="2067">
                  <c:v>42103.638657407406</c:v>
                </c:pt>
                <c:pt idx="2068">
                  <c:v>42103.638703703706</c:v>
                </c:pt>
                <c:pt idx="2069">
                  <c:v>42103.638761574075</c:v>
                </c:pt>
                <c:pt idx="2070">
                  <c:v>42103.638819444444</c:v>
                </c:pt>
                <c:pt idx="2071">
                  <c:v>42103.638865740744</c:v>
                </c:pt>
                <c:pt idx="2072">
                  <c:v>42103.638923611114</c:v>
                </c:pt>
                <c:pt idx="2073">
                  <c:v>42103.638981481483</c:v>
                </c:pt>
                <c:pt idx="2074">
                  <c:v>42103.639027777775</c:v>
                </c:pt>
                <c:pt idx="2075">
                  <c:v>42103.639085648145</c:v>
                </c:pt>
                <c:pt idx="2076">
                  <c:v>42103.639143518521</c:v>
                </c:pt>
                <c:pt idx="2077">
                  <c:v>42103.639189814814</c:v>
                </c:pt>
                <c:pt idx="2078">
                  <c:v>42103.639247685183</c:v>
                </c:pt>
                <c:pt idx="2079">
                  <c:v>42103.639305555553</c:v>
                </c:pt>
                <c:pt idx="2080">
                  <c:v>42103.639351851853</c:v>
                </c:pt>
                <c:pt idx="2081">
                  <c:v>42103.639409722222</c:v>
                </c:pt>
                <c:pt idx="2082">
                  <c:v>42103.639467592591</c:v>
                </c:pt>
                <c:pt idx="2083">
                  <c:v>42103.639513888891</c:v>
                </c:pt>
                <c:pt idx="2084">
                  <c:v>42103.63957175926</c:v>
                </c:pt>
                <c:pt idx="2085">
                  <c:v>42103.63962962963</c:v>
                </c:pt>
                <c:pt idx="2086">
                  <c:v>42103.639675925922</c:v>
                </c:pt>
                <c:pt idx="2087">
                  <c:v>42103.639733796299</c:v>
                </c:pt>
                <c:pt idx="2088">
                  <c:v>42103.639791666668</c:v>
                </c:pt>
                <c:pt idx="2089">
                  <c:v>42103.639849537038</c:v>
                </c:pt>
                <c:pt idx="2090">
                  <c:v>42103.63989583333</c:v>
                </c:pt>
                <c:pt idx="2091">
                  <c:v>42103.639953703707</c:v>
                </c:pt>
                <c:pt idx="2092">
                  <c:v>42103.640011574076</c:v>
                </c:pt>
                <c:pt idx="2093">
                  <c:v>42103.640057870369</c:v>
                </c:pt>
                <c:pt idx="2094">
                  <c:v>42103.640115740738</c:v>
                </c:pt>
                <c:pt idx="2095">
                  <c:v>42103.640173611115</c:v>
                </c:pt>
                <c:pt idx="2096">
                  <c:v>42103.640219907407</c:v>
                </c:pt>
                <c:pt idx="2097">
                  <c:v>42103.640277777777</c:v>
                </c:pt>
                <c:pt idx="2098">
                  <c:v>42103.640335648146</c:v>
                </c:pt>
                <c:pt idx="2099">
                  <c:v>42103.640381944446</c:v>
                </c:pt>
                <c:pt idx="2100">
                  <c:v>42103.640439814815</c:v>
                </c:pt>
                <c:pt idx="2101">
                  <c:v>42103.640497685185</c:v>
                </c:pt>
                <c:pt idx="2102">
                  <c:v>42103.640543981484</c:v>
                </c:pt>
                <c:pt idx="2103">
                  <c:v>42103.640601851854</c:v>
                </c:pt>
                <c:pt idx="2104">
                  <c:v>42103.640659722223</c:v>
                </c:pt>
                <c:pt idx="2105">
                  <c:v>42103.640706018516</c:v>
                </c:pt>
                <c:pt idx="2106">
                  <c:v>42103.640763888892</c:v>
                </c:pt>
                <c:pt idx="2107">
                  <c:v>42103.640821759262</c:v>
                </c:pt>
                <c:pt idx="2108">
                  <c:v>42103.640868055554</c:v>
                </c:pt>
                <c:pt idx="2109">
                  <c:v>42103.640925925924</c:v>
                </c:pt>
                <c:pt idx="2110">
                  <c:v>42103.640983796293</c:v>
                </c:pt>
                <c:pt idx="2111">
                  <c:v>42103.641041666669</c:v>
                </c:pt>
                <c:pt idx="2112">
                  <c:v>42103.641087962962</c:v>
                </c:pt>
                <c:pt idx="2113">
                  <c:v>42103.641145833331</c:v>
                </c:pt>
                <c:pt idx="2114">
                  <c:v>42103.641203703701</c:v>
                </c:pt>
                <c:pt idx="2115">
                  <c:v>42103.641250000001</c:v>
                </c:pt>
                <c:pt idx="2116">
                  <c:v>42103.64130787037</c:v>
                </c:pt>
                <c:pt idx="2117">
                  <c:v>42103.641365740739</c:v>
                </c:pt>
                <c:pt idx="2118">
                  <c:v>42103.641412037039</c:v>
                </c:pt>
                <c:pt idx="2119">
                  <c:v>42103.641469907408</c:v>
                </c:pt>
                <c:pt idx="2120">
                  <c:v>42103.641527777778</c:v>
                </c:pt>
                <c:pt idx="2121">
                  <c:v>42103.641574074078</c:v>
                </c:pt>
                <c:pt idx="2122">
                  <c:v>42103.641631944447</c:v>
                </c:pt>
                <c:pt idx="2123">
                  <c:v>42103.641689814816</c:v>
                </c:pt>
                <c:pt idx="2124">
                  <c:v>42103.641736111109</c:v>
                </c:pt>
                <c:pt idx="2125">
                  <c:v>42103.641793981478</c:v>
                </c:pt>
                <c:pt idx="2126">
                  <c:v>42103.641851851855</c:v>
                </c:pt>
                <c:pt idx="2127">
                  <c:v>42103.641898148147</c:v>
                </c:pt>
                <c:pt idx="2128">
                  <c:v>42103.641956018517</c:v>
                </c:pt>
                <c:pt idx="2129">
                  <c:v>42103.642013888886</c:v>
                </c:pt>
                <c:pt idx="2130">
                  <c:v>42103.642060185186</c:v>
                </c:pt>
                <c:pt idx="2131">
                  <c:v>42103.642118055555</c:v>
                </c:pt>
                <c:pt idx="2132">
                  <c:v>42103.642175925925</c:v>
                </c:pt>
                <c:pt idx="2133">
                  <c:v>42103.642233796294</c:v>
                </c:pt>
                <c:pt idx="2134">
                  <c:v>42103.642280092594</c:v>
                </c:pt>
                <c:pt idx="2135">
                  <c:v>42103.642337962963</c:v>
                </c:pt>
                <c:pt idx="2136">
                  <c:v>42103.642395833333</c:v>
                </c:pt>
                <c:pt idx="2137">
                  <c:v>42103.642442129632</c:v>
                </c:pt>
                <c:pt idx="2138">
                  <c:v>42103.642500000002</c:v>
                </c:pt>
                <c:pt idx="2139">
                  <c:v>42103.642557870371</c:v>
                </c:pt>
                <c:pt idx="2140">
                  <c:v>42103.642604166664</c:v>
                </c:pt>
                <c:pt idx="2141">
                  <c:v>42103.64266203704</c:v>
                </c:pt>
                <c:pt idx="2142">
                  <c:v>42103.64271990741</c:v>
                </c:pt>
                <c:pt idx="2143">
                  <c:v>42103.642766203702</c:v>
                </c:pt>
                <c:pt idx="2144">
                  <c:v>42103.642824074072</c:v>
                </c:pt>
                <c:pt idx="2145">
                  <c:v>42103.642881944441</c:v>
                </c:pt>
                <c:pt idx="2146">
                  <c:v>42103.642928240741</c:v>
                </c:pt>
                <c:pt idx="2147">
                  <c:v>42103.64298611111</c:v>
                </c:pt>
                <c:pt idx="2148">
                  <c:v>42103.643043981479</c:v>
                </c:pt>
                <c:pt idx="2149">
                  <c:v>42103.643090277779</c:v>
                </c:pt>
                <c:pt idx="2150">
                  <c:v>42103.643148148149</c:v>
                </c:pt>
                <c:pt idx="2151">
                  <c:v>42103.643206018518</c:v>
                </c:pt>
                <c:pt idx="2152">
                  <c:v>42103.643252314818</c:v>
                </c:pt>
                <c:pt idx="2153">
                  <c:v>42103.643310185187</c:v>
                </c:pt>
                <c:pt idx="2154">
                  <c:v>42103.643368055556</c:v>
                </c:pt>
                <c:pt idx="2155">
                  <c:v>42103.643414351849</c:v>
                </c:pt>
                <c:pt idx="2156">
                  <c:v>42103.643472222226</c:v>
                </c:pt>
                <c:pt idx="2157">
                  <c:v>42103.643530092595</c:v>
                </c:pt>
                <c:pt idx="2158">
                  <c:v>42103.643587962964</c:v>
                </c:pt>
                <c:pt idx="2159">
                  <c:v>42103.643634259257</c:v>
                </c:pt>
                <c:pt idx="2160">
                  <c:v>42103.643692129626</c:v>
                </c:pt>
                <c:pt idx="2161">
                  <c:v>42103.643750000003</c:v>
                </c:pt>
                <c:pt idx="2162">
                  <c:v>42103.643796296295</c:v>
                </c:pt>
                <c:pt idx="2163">
                  <c:v>42103.643854166665</c:v>
                </c:pt>
                <c:pt idx="2164">
                  <c:v>42103.643912037034</c:v>
                </c:pt>
                <c:pt idx="2165">
                  <c:v>42103.643958333334</c:v>
                </c:pt>
                <c:pt idx="2166">
                  <c:v>42103.644016203703</c:v>
                </c:pt>
                <c:pt idx="2167">
                  <c:v>42103.644074074073</c:v>
                </c:pt>
                <c:pt idx="2168">
                  <c:v>42103.644120370373</c:v>
                </c:pt>
                <c:pt idx="2169">
                  <c:v>42103.644178240742</c:v>
                </c:pt>
                <c:pt idx="2170">
                  <c:v>42103.644236111111</c:v>
                </c:pt>
                <c:pt idx="2171">
                  <c:v>42103.644282407404</c:v>
                </c:pt>
                <c:pt idx="2172">
                  <c:v>42103.64434027778</c:v>
                </c:pt>
                <c:pt idx="2173">
                  <c:v>42103.64439814815</c:v>
                </c:pt>
                <c:pt idx="2174">
                  <c:v>42103.644444444442</c:v>
                </c:pt>
                <c:pt idx="2175">
                  <c:v>42103.644502314812</c:v>
                </c:pt>
                <c:pt idx="2176">
                  <c:v>42103.644560185188</c:v>
                </c:pt>
                <c:pt idx="2177">
                  <c:v>42103.644618055558</c:v>
                </c:pt>
                <c:pt idx="2178">
                  <c:v>42103.64466435185</c:v>
                </c:pt>
                <c:pt idx="2179">
                  <c:v>42103.64472222222</c:v>
                </c:pt>
                <c:pt idx="2180">
                  <c:v>42103.644780092596</c:v>
                </c:pt>
                <c:pt idx="2181">
                  <c:v>42103.644826388889</c:v>
                </c:pt>
                <c:pt idx="2182">
                  <c:v>42103.644884259258</c:v>
                </c:pt>
                <c:pt idx="2183">
                  <c:v>42103.644942129627</c:v>
                </c:pt>
                <c:pt idx="2184">
                  <c:v>42103.644988425927</c:v>
                </c:pt>
                <c:pt idx="2185">
                  <c:v>42103.645046296297</c:v>
                </c:pt>
                <c:pt idx="2186">
                  <c:v>42103.645104166666</c:v>
                </c:pt>
                <c:pt idx="2187">
                  <c:v>42103.645150462966</c:v>
                </c:pt>
                <c:pt idx="2188">
                  <c:v>42103.645208333335</c:v>
                </c:pt>
                <c:pt idx="2189">
                  <c:v>42103.645266203705</c:v>
                </c:pt>
                <c:pt idx="2190">
                  <c:v>42103.645312499997</c:v>
                </c:pt>
                <c:pt idx="2191">
                  <c:v>42103.645370370374</c:v>
                </c:pt>
                <c:pt idx="2192">
                  <c:v>42103.645428240743</c:v>
                </c:pt>
                <c:pt idx="2193">
                  <c:v>42103.645474537036</c:v>
                </c:pt>
                <c:pt idx="2194">
                  <c:v>42103.645532407405</c:v>
                </c:pt>
                <c:pt idx="2195">
                  <c:v>42103.645590277774</c:v>
                </c:pt>
                <c:pt idx="2196">
                  <c:v>42103.645648148151</c:v>
                </c:pt>
                <c:pt idx="2197">
                  <c:v>42103.645694444444</c:v>
                </c:pt>
                <c:pt idx="2198">
                  <c:v>42103.645752314813</c:v>
                </c:pt>
                <c:pt idx="2199">
                  <c:v>42103.645810185182</c:v>
                </c:pt>
                <c:pt idx="2200">
                  <c:v>42103.645856481482</c:v>
                </c:pt>
                <c:pt idx="2201">
                  <c:v>42103.645914351851</c:v>
                </c:pt>
                <c:pt idx="2202">
                  <c:v>42103.645972222221</c:v>
                </c:pt>
                <c:pt idx="2203">
                  <c:v>42103.646018518521</c:v>
                </c:pt>
                <c:pt idx="2204">
                  <c:v>42103.64607638889</c:v>
                </c:pt>
                <c:pt idx="2205">
                  <c:v>42103.646134259259</c:v>
                </c:pt>
                <c:pt idx="2206">
                  <c:v>42103.646180555559</c:v>
                </c:pt>
                <c:pt idx="2207">
                  <c:v>42103.646238425928</c:v>
                </c:pt>
                <c:pt idx="2208">
                  <c:v>42103.646296296298</c:v>
                </c:pt>
                <c:pt idx="2209">
                  <c:v>42103.64634259259</c:v>
                </c:pt>
                <c:pt idx="2210">
                  <c:v>42103.64640046296</c:v>
                </c:pt>
                <c:pt idx="2211">
                  <c:v>42103.646458333336</c:v>
                </c:pt>
                <c:pt idx="2212">
                  <c:v>42103.646504629629</c:v>
                </c:pt>
                <c:pt idx="2213">
                  <c:v>42103.646562499998</c:v>
                </c:pt>
                <c:pt idx="2214">
                  <c:v>42103.646620370368</c:v>
                </c:pt>
                <c:pt idx="2215">
                  <c:v>42103.646678240744</c:v>
                </c:pt>
                <c:pt idx="2216">
                  <c:v>42103.646724537037</c:v>
                </c:pt>
                <c:pt idx="2217">
                  <c:v>42103.646782407406</c:v>
                </c:pt>
                <c:pt idx="2218">
                  <c:v>42103.646840277775</c:v>
                </c:pt>
                <c:pt idx="2219">
                  <c:v>42103.646886574075</c:v>
                </c:pt>
                <c:pt idx="2220">
                  <c:v>42103.646944444445</c:v>
                </c:pt>
                <c:pt idx="2221">
                  <c:v>42103.647002314814</c:v>
                </c:pt>
                <c:pt idx="2222">
                  <c:v>42103.647048611114</c:v>
                </c:pt>
                <c:pt idx="2223">
                  <c:v>42103.647106481483</c:v>
                </c:pt>
                <c:pt idx="2224">
                  <c:v>42103.647164351853</c:v>
                </c:pt>
                <c:pt idx="2225">
                  <c:v>42103.647210648145</c:v>
                </c:pt>
                <c:pt idx="2226">
                  <c:v>42103.647268518522</c:v>
                </c:pt>
                <c:pt idx="2227">
                  <c:v>42103.647326388891</c:v>
                </c:pt>
                <c:pt idx="2228">
                  <c:v>42103.647372685184</c:v>
                </c:pt>
                <c:pt idx="2229">
                  <c:v>42103.647430555553</c:v>
                </c:pt>
                <c:pt idx="2230">
                  <c:v>42103.647488425922</c:v>
                </c:pt>
                <c:pt idx="2231">
                  <c:v>42103.647546296299</c:v>
                </c:pt>
                <c:pt idx="2232">
                  <c:v>42103.647592592592</c:v>
                </c:pt>
                <c:pt idx="2233">
                  <c:v>42103.647650462961</c:v>
                </c:pt>
                <c:pt idx="2234">
                  <c:v>42103.64770833333</c:v>
                </c:pt>
                <c:pt idx="2235">
                  <c:v>42103.64775462963</c:v>
                </c:pt>
                <c:pt idx="2236">
                  <c:v>42103.647812499999</c:v>
                </c:pt>
                <c:pt idx="2237">
                  <c:v>42103.647870370369</c:v>
                </c:pt>
                <c:pt idx="2238">
                  <c:v>42103.647916666669</c:v>
                </c:pt>
                <c:pt idx="2239">
                  <c:v>42103.647974537038</c:v>
                </c:pt>
                <c:pt idx="2240">
                  <c:v>42103.648032407407</c:v>
                </c:pt>
                <c:pt idx="2241">
                  <c:v>42103.648078703707</c:v>
                </c:pt>
                <c:pt idx="2242">
                  <c:v>42103.648136574076</c:v>
                </c:pt>
                <c:pt idx="2243">
                  <c:v>42103.648194444446</c:v>
                </c:pt>
                <c:pt idx="2244">
                  <c:v>42103.648240740738</c:v>
                </c:pt>
                <c:pt idx="2245">
                  <c:v>42103.648298611108</c:v>
                </c:pt>
                <c:pt idx="2246">
                  <c:v>42103.648356481484</c:v>
                </c:pt>
                <c:pt idx="2247">
                  <c:v>42103.648402777777</c:v>
                </c:pt>
                <c:pt idx="2248">
                  <c:v>42103.648460648146</c:v>
                </c:pt>
                <c:pt idx="2249">
                  <c:v>42103.648518518516</c:v>
                </c:pt>
                <c:pt idx="2250">
                  <c:v>42103.648564814815</c:v>
                </c:pt>
                <c:pt idx="2251">
                  <c:v>42103.648622685185</c:v>
                </c:pt>
                <c:pt idx="2252">
                  <c:v>42103.648680555554</c:v>
                </c:pt>
                <c:pt idx="2253">
                  <c:v>42103.648738425924</c:v>
                </c:pt>
                <c:pt idx="2254">
                  <c:v>42103.648784722223</c:v>
                </c:pt>
                <c:pt idx="2255">
                  <c:v>42103.648842592593</c:v>
                </c:pt>
                <c:pt idx="2256">
                  <c:v>42103.648900462962</c:v>
                </c:pt>
                <c:pt idx="2257">
                  <c:v>42103.648946759262</c:v>
                </c:pt>
                <c:pt idx="2258">
                  <c:v>42103.649004629631</c:v>
                </c:pt>
                <c:pt idx="2259">
                  <c:v>42103.649062500001</c:v>
                </c:pt>
                <c:pt idx="2260">
                  <c:v>42103.649108796293</c:v>
                </c:pt>
                <c:pt idx="2261">
                  <c:v>42103.64916666667</c:v>
                </c:pt>
                <c:pt idx="2262">
                  <c:v>42103.649224537039</c:v>
                </c:pt>
                <c:pt idx="2263">
                  <c:v>42103.649270833332</c:v>
                </c:pt>
                <c:pt idx="2264">
                  <c:v>42103.649328703701</c:v>
                </c:pt>
                <c:pt idx="2265">
                  <c:v>42103.649386574078</c:v>
                </c:pt>
                <c:pt idx="2266">
                  <c:v>42103.64943287037</c:v>
                </c:pt>
                <c:pt idx="2267">
                  <c:v>42103.64949074074</c:v>
                </c:pt>
                <c:pt idx="2268">
                  <c:v>42103.649548611109</c:v>
                </c:pt>
                <c:pt idx="2269">
                  <c:v>42103.649594907409</c:v>
                </c:pt>
                <c:pt idx="2270">
                  <c:v>42103.649652777778</c:v>
                </c:pt>
                <c:pt idx="2271">
                  <c:v>42103.649710648147</c:v>
                </c:pt>
                <c:pt idx="2272">
                  <c:v>42103.649768518517</c:v>
                </c:pt>
                <c:pt idx="2273">
                  <c:v>42103.649814814817</c:v>
                </c:pt>
                <c:pt idx="2274">
                  <c:v>42103.649872685186</c:v>
                </c:pt>
                <c:pt idx="2275">
                  <c:v>42103.649930555555</c:v>
                </c:pt>
                <c:pt idx="2276">
                  <c:v>42103.649976851855</c:v>
                </c:pt>
                <c:pt idx="2277">
                  <c:v>42103.650034722225</c:v>
                </c:pt>
                <c:pt idx="2278">
                  <c:v>42103.650092592594</c:v>
                </c:pt>
                <c:pt idx="2279">
                  <c:v>42103.650138888886</c:v>
                </c:pt>
                <c:pt idx="2280">
                  <c:v>42103.650196759256</c:v>
                </c:pt>
                <c:pt idx="2281">
                  <c:v>42103.650254629632</c:v>
                </c:pt>
                <c:pt idx="2282">
                  <c:v>42103.650300925925</c:v>
                </c:pt>
                <c:pt idx="2283">
                  <c:v>42103.650358796294</c:v>
                </c:pt>
                <c:pt idx="2284">
                  <c:v>42103.650416666664</c:v>
                </c:pt>
                <c:pt idx="2285">
                  <c:v>42103.650462962964</c:v>
                </c:pt>
                <c:pt idx="2286">
                  <c:v>42103.650520833333</c:v>
                </c:pt>
                <c:pt idx="2287">
                  <c:v>42103.650578703702</c:v>
                </c:pt>
                <c:pt idx="2288">
                  <c:v>42103.650636574072</c:v>
                </c:pt>
                <c:pt idx="2289">
                  <c:v>42103.650682870371</c:v>
                </c:pt>
                <c:pt idx="2290">
                  <c:v>42103.650740740741</c:v>
                </c:pt>
                <c:pt idx="2291">
                  <c:v>42103.65079861111</c:v>
                </c:pt>
                <c:pt idx="2292">
                  <c:v>42103.65084490741</c:v>
                </c:pt>
                <c:pt idx="2293">
                  <c:v>42103.650902777779</c:v>
                </c:pt>
                <c:pt idx="2294">
                  <c:v>42103.650960648149</c:v>
                </c:pt>
                <c:pt idx="2295">
                  <c:v>42103.651006944441</c:v>
                </c:pt>
                <c:pt idx="2296">
                  <c:v>42103.651064814818</c:v>
                </c:pt>
                <c:pt idx="2297">
                  <c:v>42103.651122685187</c:v>
                </c:pt>
                <c:pt idx="2298">
                  <c:v>42103.65116898148</c:v>
                </c:pt>
                <c:pt idx="2299">
                  <c:v>42103.651226851849</c:v>
                </c:pt>
                <c:pt idx="2300">
                  <c:v>42103.651284722226</c:v>
                </c:pt>
                <c:pt idx="2301">
                  <c:v>42103.651331018518</c:v>
                </c:pt>
                <c:pt idx="2302">
                  <c:v>42103.651388888888</c:v>
                </c:pt>
                <c:pt idx="2303">
                  <c:v>42103.651446759257</c:v>
                </c:pt>
                <c:pt idx="2304">
                  <c:v>42103.651493055557</c:v>
                </c:pt>
                <c:pt idx="2305">
                  <c:v>42103.651550925926</c:v>
                </c:pt>
                <c:pt idx="2306">
                  <c:v>42103.651608796295</c:v>
                </c:pt>
                <c:pt idx="2307">
                  <c:v>42103.651666666665</c:v>
                </c:pt>
                <c:pt idx="2308">
                  <c:v>42103.651712962965</c:v>
                </c:pt>
                <c:pt idx="2309">
                  <c:v>42103.651770833334</c:v>
                </c:pt>
                <c:pt idx="2310">
                  <c:v>42103.651828703703</c:v>
                </c:pt>
                <c:pt idx="2311">
                  <c:v>42103.651875000003</c:v>
                </c:pt>
                <c:pt idx="2312">
                  <c:v>42103.651932870373</c:v>
                </c:pt>
                <c:pt idx="2313">
                  <c:v>42103.651990740742</c:v>
                </c:pt>
                <c:pt idx="2314">
                  <c:v>42103.652037037034</c:v>
                </c:pt>
                <c:pt idx="2315">
                  <c:v>42103.652094907404</c:v>
                </c:pt>
                <c:pt idx="2316">
                  <c:v>42103.65215277778</c:v>
                </c:pt>
                <c:pt idx="2317">
                  <c:v>42103.652199074073</c:v>
                </c:pt>
                <c:pt idx="2318">
                  <c:v>42103.652256944442</c:v>
                </c:pt>
                <c:pt idx="2319">
                  <c:v>42103.652314814812</c:v>
                </c:pt>
                <c:pt idx="2320">
                  <c:v>42103.652361111112</c:v>
                </c:pt>
                <c:pt idx="2321">
                  <c:v>42103.652418981481</c:v>
                </c:pt>
                <c:pt idx="2322">
                  <c:v>42103.65247685185</c:v>
                </c:pt>
                <c:pt idx="2323">
                  <c:v>42103.65252314815</c:v>
                </c:pt>
                <c:pt idx="2324">
                  <c:v>42103.652581018519</c:v>
                </c:pt>
                <c:pt idx="2325">
                  <c:v>42103.652638888889</c:v>
                </c:pt>
                <c:pt idx="2326">
                  <c:v>42103.652696759258</c:v>
                </c:pt>
                <c:pt idx="2327">
                  <c:v>42103.652743055558</c:v>
                </c:pt>
                <c:pt idx="2328">
                  <c:v>42103.652800925927</c:v>
                </c:pt>
                <c:pt idx="2329">
                  <c:v>42103.652858796297</c:v>
                </c:pt>
                <c:pt idx="2330">
                  <c:v>42103.652905092589</c:v>
                </c:pt>
                <c:pt idx="2331">
                  <c:v>42103.652962962966</c:v>
                </c:pt>
                <c:pt idx="2332">
                  <c:v>42103.653020833335</c:v>
                </c:pt>
                <c:pt idx="2333">
                  <c:v>42103.653067129628</c:v>
                </c:pt>
                <c:pt idx="2334">
                  <c:v>42103.653124999997</c:v>
                </c:pt>
                <c:pt idx="2335">
                  <c:v>42103.653182870374</c:v>
                </c:pt>
                <c:pt idx="2336">
                  <c:v>42103.653229166666</c:v>
                </c:pt>
                <c:pt idx="2337">
                  <c:v>42103.653287037036</c:v>
                </c:pt>
                <c:pt idx="2338">
                  <c:v>42103.653344907405</c:v>
                </c:pt>
                <c:pt idx="2339">
                  <c:v>42103.653391203705</c:v>
                </c:pt>
                <c:pt idx="2340">
                  <c:v>42103.653449074074</c:v>
                </c:pt>
                <c:pt idx="2341">
                  <c:v>42103.653506944444</c:v>
                </c:pt>
                <c:pt idx="2342">
                  <c:v>42103.653553240743</c:v>
                </c:pt>
                <c:pt idx="2343">
                  <c:v>42103.653611111113</c:v>
                </c:pt>
                <c:pt idx="2344">
                  <c:v>42103.653668981482</c:v>
                </c:pt>
                <c:pt idx="2345">
                  <c:v>42103.653726851851</c:v>
                </c:pt>
                <c:pt idx="2346">
                  <c:v>42103.653773148151</c:v>
                </c:pt>
                <c:pt idx="2347">
                  <c:v>42103.653831018521</c:v>
                </c:pt>
                <c:pt idx="2348">
                  <c:v>42103.65388888889</c:v>
                </c:pt>
                <c:pt idx="2349">
                  <c:v>42103.653935185182</c:v>
                </c:pt>
                <c:pt idx="2350">
                  <c:v>42103.653993055559</c:v>
                </c:pt>
                <c:pt idx="2351">
                  <c:v>42103.654050925928</c:v>
                </c:pt>
                <c:pt idx="2352">
                  <c:v>42103.654097222221</c:v>
                </c:pt>
                <c:pt idx="2353">
                  <c:v>42103.65415509259</c:v>
                </c:pt>
                <c:pt idx="2354">
                  <c:v>42103.65421296296</c:v>
                </c:pt>
                <c:pt idx="2355">
                  <c:v>42103.65425925926</c:v>
                </c:pt>
                <c:pt idx="2356">
                  <c:v>42103.654317129629</c:v>
                </c:pt>
                <c:pt idx="2357">
                  <c:v>42103.654374999998</c:v>
                </c:pt>
                <c:pt idx="2358">
                  <c:v>42103.654421296298</c:v>
                </c:pt>
                <c:pt idx="2359">
                  <c:v>42103.654479166667</c:v>
                </c:pt>
                <c:pt idx="2360">
                  <c:v>42103.654537037037</c:v>
                </c:pt>
                <c:pt idx="2361">
                  <c:v>42103.654583333337</c:v>
                </c:pt>
                <c:pt idx="2362">
                  <c:v>42103.654641203706</c:v>
                </c:pt>
                <c:pt idx="2363">
                  <c:v>42103.654699074075</c:v>
                </c:pt>
                <c:pt idx="2364">
                  <c:v>42103.654756944445</c:v>
                </c:pt>
                <c:pt idx="2365">
                  <c:v>42103.654803240737</c:v>
                </c:pt>
                <c:pt idx="2366">
                  <c:v>42103.654861111114</c:v>
                </c:pt>
                <c:pt idx="2367">
                  <c:v>42103.654918981483</c:v>
                </c:pt>
                <c:pt idx="2368">
                  <c:v>42103.654965277776</c:v>
                </c:pt>
                <c:pt idx="2369">
                  <c:v>42103.655023148145</c:v>
                </c:pt>
                <c:pt idx="2370">
                  <c:v>42103.655081018522</c:v>
                </c:pt>
                <c:pt idx="2371">
                  <c:v>42103.655127314814</c:v>
                </c:pt>
                <c:pt idx="2372">
                  <c:v>42103.655185185184</c:v>
                </c:pt>
                <c:pt idx="2373">
                  <c:v>42103.655243055553</c:v>
                </c:pt>
                <c:pt idx="2374">
                  <c:v>42103.655289351853</c:v>
                </c:pt>
                <c:pt idx="2375">
                  <c:v>42103.655347222222</c:v>
                </c:pt>
                <c:pt idx="2376">
                  <c:v>42103.655405092592</c:v>
                </c:pt>
                <c:pt idx="2377">
                  <c:v>42103.655451388891</c:v>
                </c:pt>
                <c:pt idx="2378">
                  <c:v>42103.655509259261</c:v>
                </c:pt>
                <c:pt idx="2379">
                  <c:v>42103.65556712963</c:v>
                </c:pt>
                <c:pt idx="2380">
                  <c:v>42103.655613425923</c:v>
                </c:pt>
                <c:pt idx="2381">
                  <c:v>42103.655671296299</c:v>
                </c:pt>
                <c:pt idx="2382">
                  <c:v>42103.655729166669</c:v>
                </c:pt>
                <c:pt idx="2383">
                  <c:v>42103.655787037038</c:v>
                </c:pt>
                <c:pt idx="2384">
                  <c:v>42103.655833333331</c:v>
                </c:pt>
                <c:pt idx="2385">
                  <c:v>42103.655891203707</c:v>
                </c:pt>
                <c:pt idx="2386">
                  <c:v>42103.655949074076</c:v>
                </c:pt>
                <c:pt idx="2387">
                  <c:v>42103.655995370369</c:v>
                </c:pt>
                <c:pt idx="2388">
                  <c:v>42103.656053240738</c:v>
                </c:pt>
                <c:pt idx="2389">
                  <c:v>42103.656111111108</c:v>
                </c:pt>
                <c:pt idx="2390">
                  <c:v>42103.656157407408</c:v>
                </c:pt>
                <c:pt idx="2391">
                  <c:v>42103.656215277777</c:v>
                </c:pt>
                <c:pt idx="2392">
                  <c:v>42103.656273148146</c:v>
                </c:pt>
                <c:pt idx="2393">
                  <c:v>42103.656319444446</c:v>
                </c:pt>
                <c:pt idx="2394">
                  <c:v>42103.656377314815</c:v>
                </c:pt>
                <c:pt idx="2395">
                  <c:v>42103.656435185185</c:v>
                </c:pt>
                <c:pt idx="2396">
                  <c:v>42103.656481481485</c:v>
                </c:pt>
                <c:pt idx="2397">
                  <c:v>42103.656539351854</c:v>
                </c:pt>
                <c:pt idx="2398">
                  <c:v>42103.656597222223</c:v>
                </c:pt>
                <c:pt idx="2399">
                  <c:v>42103.656643518516</c:v>
                </c:pt>
                <c:pt idx="2400">
                  <c:v>42103.656701388885</c:v>
                </c:pt>
                <c:pt idx="2401">
                  <c:v>42103.656759259262</c:v>
                </c:pt>
                <c:pt idx="2402">
                  <c:v>42103.656817129631</c:v>
                </c:pt>
                <c:pt idx="2403">
                  <c:v>42103.656863425924</c:v>
                </c:pt>
                <c:pt idx="2404">
                  <c:v>42103.656921296293</c:v>
                </c:pt>
                <c:pt idx="2405">
                  <c:v>42103.65697916667</c:v>
                </c:pt>
                <c:pt idx="2406">
                  <c:v>42103.657025462962</c:v>
                </c:pt>
                <c:pt idx="2407">
                  <c:v>42103.657083333332</c:v>
                </c:pt>
                <c:pt idx="2408">
                  <c:v>42103.657141203701</c:v>
                </c:pt>
                <c:pt idx="2409">
                  <c:v>42103.657187500001</c:v>
                </c:pt>
                <c:pt idx="2410">
                  <c:v>42103.65724537037</c:v>
                </c:pt>
                <c:pt idx="2411">
                  <c:v>42103.65730324074</c:v>
                </c:pt>
                <c:pt idx="2412">
                  <c:v>42103.657349537039</c:v>
                </c:pt>
                <c:pt idx="2413">
                  <c:v>42103.657407407409</c:v>
                </c:pt>
                <c:pt idx="2414">
                  <c:v>42103.657465277778</c:v>
                </c:pt>
                <c:pt idx="2415">
                  <c:v>42103.657511574071</c:v>
                </c:pt>
                <c:pt idx="2416">
                  <c:v>42103.657569444447</c:v>
                </c:pt>
                <c:pt idx="2417">
                  <c:v>42103.657627314817</c:v>
                </c:pt>
                <c:pt idx="2418">
                  <c:v>42103.657673611109</c:v>
                </c:pt>
                <c:pt idx="2419">
                  <c:v>42103.657731481479</c:v>
                </c:pt>
                <c:pt idx="2420">
                  <c:v>42103.657789351855</c:v>
                </c:pt>
                <c:pt idx="2421">
                  <c:v>42103.657847222225</c:v>
                </c:pt>
                <c:pt idx="2422">
                  <c:v>42103.657893518517</c:v>
                </c:pt>
                <c:pt idx="2423">
                  <c:v>42103.657951388886</c:v>
                </c:pt>
                <c:pt idx="2424">
                  <c:v>42103.658009259256</c:v>
                </c:pt>
                <c:pt idx="2425">
                  <c:v>42103.658055555556</c:v>
                </c:pt>
                <c:pt idx="2426">
                  <c:v>42103.658113425925</c:v>
                </c:pt>
                <c:pt idx="2427">
                  <c:v>42103.658171296294</c:v>
                </c:pt>
                <c:pt idx="2428">
                  <c:v>42103.658217592594</c:v>
                </c:pt>
                <c:pt idx="2429">
                  <c:v>42103.658275462964</c:v>
                </c:pt>
                <c:pt idx="2430">
                  <c:v>42103.658333333333</c:v>
                </c:pt>
                <c:pt idx="2431">
                  <c:v>42103.658379629633</c:v>
                </c:pt>
                <c:pt idx="2432">
                  <c:v>42103.658437500002</c:v>
                </c:pt>
                <c:pt idx="2433">
                  <c:v>42103.658495370371</c:v>
                </c:pt>
                <c:pt idx="2434">
                  <c:v>42103.658541666664</c:v>
                </c:pt>
                <c:pt idx="2435">
                  <c:v>42103.658599537041</c:v>
                </c:pt>
                <c:pt idx="2436">
                  <c:v>42103.65865740741</c:v>
                </c:pt>
                <c:pt idx="2437">
                  <c:v>42103.658703703702</c:v>
                </c:pt>
                <c:pt idx="2438">
                  <c:v>42103.658761574072</c:v>
                </c:pt>
                <c:pt idx="2439">
                  <c:v>42103.658819444441</c:v>
                </c:pt>
                <c:pt idx="2440">
                  <c:v>42103.658877314818</c:v>
                </c:pt>
                <c:pt idx="2441">
                  <c:v>42103.65892361111</c:v>
                </c:pt>
                <c:pt idx="2442">
                  <c:v>42103.65898148148</c:v>
                </c:pt>
                <c:pt idx="2443">
                  <c:v>42103.659039351849</c:v>
                </c:pt>
                <c:pt idx="2444">
                  <c:v>42103.659085648149</c:v>
                </c:pt>
                <c:pt idx="2445">
                  <c:v>42103.659143518518</c:v>
                </c:pt>
                <c:pt idx="2446">
                  <c:v>42103.659201388888</c:v>
                </c:pt>
                <c:pt idx="2447">
                  <c:v>42103.659247685187</c:v>
                </c:pt>
                <c:pt idx="2448">
                  <c:v>42103.659305555557</c:v>
                </c:pt>
                <c:pt idx="2449">
                  <c:v>42103.659363425926</c:v>
                </c:pt>
                <c:pt idx="2450">
                  <c:v>42103.659409722219</c:v>
                </c:pt>
                <c:pt idx="2451">
                  <c:v>42103.659467592595</c:v>
                </c:pt>
                <c:pt idx="2452">
                  <c:v>42103.659525462965</c:v>
                </c:pt>
                <c:pt idx="2453">
                  <c:v>42103.659571759257</c:v>
                </c:pt>
                <c:pt idx="2454">
                  <c:v>42103.659629629627</c:v>
                </c:pt>
                <c:pt idx="2455">
                  <c:v>42103.659687500003</c:v>
                </c:pt>
                <c:pt idx="2456">
                  <c:v>42103.659745370373</c:v>
                </c:pt>
                <c:pt idx="2457">
                  <c:v>42103.659791666665</c:v>
                </c:pt>
                <c:pt idx="2458">
                  <c:v>42103.659849537034</c:v>
                </c:pt>
                <c:pt idx="2459">
                  <c:v>42103.659907407404</c:v>
                </c:pt>
                <c:pt idx="2460">
                  <c:v>42103.659953703704</c:v>
                </c:pt>
                <c:pt idx="2461">
                  <c:v>42103.660011574073</c:v>
                </c:pt>
                <c:pt idx="2462">
                  <c:v>42103.660069444442</c:v>
                </c:pt>
                <c:pt idx="2463">
                  <c:v>42103.660115740742</c:v>
                </c:pt>
                <c:pt idx="2464">
                  <c:v>42103.660173611112</c:v>
                </c:pt>
                <c:pt idx="2465">
                  <c:v>42103.660231481481</c:v>
                </c:pt>
                <c:pt idx="2466">
                  <c:v>42103.660277777781</c:v>
                </c:pt>
                <c:pt idx="2467">
                  <c:v>42103.66033564815</c:v>
                </c:pt>
                <c:pt idx="2468">
                  <c:v>42103.660393518519</c:v>
                </c:pt>
                <c:pt idx="2469">
                  <c:v>42103.660439814812</c:v>
                </c:pt>
                <c:pt idx="2470">
                  <c:v>42103.660497685189</c:v>
                </c:pt>
                <c:pt idx="2471">
                  <c:v>42103.660555555558</c:v>
                </c:pt>
                <c:pt idx="2472">
                  <c:v>42103.660601851851</c:v>
                </c:pt>
                <c:pt idx="2473">
                  <c:v>42103.66065972222</c:v>
                </c:pt>
                <c:pt idx="2474">
                  <c:v>42103.660717592589</c:v>
                </c:pt>
                <c:pt idx="2475">
                  <c:v>42103.660775462966</c:v>
                </c:pt>
                <c:pt idx="2476">
                  <c:v>42103.660821759258</c:v>
                </c:pt>
                <c:pt idx="2477">
                  <c:v>42103.660879629628</c:v>
                </c:pt>
                <c:pt idx="2478">
                  <c:v>42103.660937499997</c:v>
                </c:pt>
                <c:pt idx="2479">
                  <c:v>42103.660983796297</c:v>
                </c:pt>
                <c:pt idx="2480">
                  <c:v>42103.661041666666</c:v>
                </c:pt>
                <c:pt idx="2481">
                  <c:v>42103.661099537036</c:v>
                </c:pt>
                <c:pt idx="2482">
                  <c:v>42103.661145833335</c:v>
                </c:pt>
                <c:pt idx="2483">
                  <c:v>42103.661203703705</c:v>
                </c:pt>
                <c:pt idx="2484">
                  <c:v>42103.661261574074</c:v>
                </c:pt>
                <c:pt idx="2485">
                  <c:v>42103.661307870374</c:v>
                </c:pt>
                <c:pt idx="2486">
                  <c:v>42103.661365740743</c:v>
                </c:pt>
                <c:pt idx="2487">
                  <c:v>42103.661423611113</c:v>
                </c:pt>
                <c:pt idx="2488">
                  <c:v>42103.661469907405</c:v>
                </c:pt>
                <c:pt idx="2489">
                  <c:v>42103.661527777775</c:v>
                </c:pt>
                <c:pt idx="2490">
                  <c:v>42103.661585648151</c:v>
                </c:pt>
                <c:pt idx="2491">
                  <c:v>42103.661631944444</c:v>
                </c:pt>
                <c:pt idx="2492">
                  <c:v>42103.661689814813</c:v>
                </c:pt>
                <c:pt idx="2493">
                  <c:v>42103.661747685182</c:v>
                </c:pt>
                <c:pt idx="2494">
                  <c:v>42103.661805555559</c:v>
                </c:pt>
                <c:pt idx="2495">
                  <c:v>42103.661851851852</c:v>
                </c:pt>
                <c:pt idx="2496">
                  <c:v>42103.661909722221</c:v>
                </c:pt>
                <c:pt idx="2497">
                  <c:v>42103.66196759259</c:v>
                </c:pt>
                <c:pt idx="2498">
                  <c:v>42103.66201388889</c:v>
                </c:pt>
                <c:pt idx="2499">
                  <c:v>42103.66207175926</c:v>
                </c:pt>
                <c:pt idx="2500">
                  <c:v>42103.662129629629</c:v>
                </c:pt>
                <c:pt idx="2501">
                  <c:v>42103.662175925929</c:v>
                </c:pt>
                <c:pt idx="2502">
                  <c:v>42103.662233796298</c:v>
                </c:pt>
                <c:pt idx="2503">
                  <c:v>42103.662291666667</c:v>
                </c:pt>
                <c:pt idx="2504">
                  <c:v>42103.66233796296</c:v>
                </c:pt>
                <c:pt idx="2505">
                  <c:v>42103.662395833337</c:v>
                </c:pt>
                <c:pt idx="2506">
                  <c:v>42103.662453703706</c:v>
                </c:pt>
                <c:pt idx="2507">
                  <c:v>42103.662499999999</c:v>
                </c:pt>
                <c:pt idx="2508">
                  <c:v>42103.662557870368</c:v>
                </c:pt>
                <c:pt idx="2509">
                  <c:v>42103.662615740737</c:v>
                </c:pt>
                <c:pt idx="2510">
                  <c:v>42103.662662037037</c:v>
                </c:pt>
                <c:pt idx="2511">
                  <c:v>42103.662719907406</c:v>
                </c:pt>
                <c:pt idx="2512">
                  <c:v>42103.662777777776</c:v>
                </c:pt>
                <c:pt idx="2513">
                  <c:v>42103.662835648145</c:v>
                </c:pt>
                <c:pt idx="2514">
                  <c:v>42103.662881944445</c:v>
                </c:pt>
                <c:pt idx="2515">
                  <c:v>42103.662939814814</c:v>
                </c:pt>
                <c:pt idx="2516">
                  <c:v>42103.662997685184</c:v>
                </c:pt>
                <c:pt idx="2517">
                  <c:v>42103.663043981483</c:v>
                </c:pt>
                <c:pt idx="2518">
                  <c:v>42103.663101851853</c:v>
                </c:pt>
                <c:pt idx="2519">
                  <c:v>42103.663159722222</c:v>
                </c:pt>
                <c:pt idx="2520">
                  <c:v>42103.663206018522</c:v>
                </c:pt>
                <c:pt idx="2521">
                  <c:v>42103.663263888891</c:v>
                </c:pt>
                <c:pt idx="2522">
                  <c:v>42103.663321759261</c:v>
                </c:pt>
                <c:pt idx="2523">
                  <c:v>42103.663368055553</c:v>
                </c:pt>
                <c:pt idx="2524">
                  <c:v>42103.663425925923</c:v>
                </c:pt>
                <c:pt idx="2525">
                  <c:v>42103.663483796299</c:v>
                </c:pt>
                <c:pt idx="2526">
                  <c:v>42103.663530092592</c:v>
                </c:pt>
                <c:pt idx="2527">
                  <c:v>42103.663587962961</c:v>
                </c:pt>
                <c:pt idx="2528">
                  <c:v>42103.663645833331</c:v>
                </c:pt>
                <c:pt idx="2529">
                  <c:v>42103.66369212963</c:v>
                </c:pt>
                <c:pt idx="2530">
                  <c:v>42103.66375</c:v>
                </c:pt>
                <c:pt idx="2531">
                  <c:v>42103.663807870369</c:v>
                </c:pt>
                <c:pt idx="2532">
                  <c:v>42103.663865740738</c:v>
                </c:pt>
                <c:pt idx="2533">
                  <c:v>42103.663912037038</c:v>
                </c:pt>
                <c:pt idx="2534">
                  <c:v>42103.663969907408</c:v>
                </c:pt>
                <c:pt idx="2535">
                  <c:v>42103.664027777777</c:v>
                </c:pt>
                <c:pt idx="2536">
                  <c:v>42103.664074074077</c:v>
                </c:pt>
                <c:pt idx="2537">
                  <c:v>42103.664131944446</c:v>
                </c:pt>
                <c:pt idx="2538">
                  <c:v>42103.664189814815</c:v>
                </c:pt>
                <c:pt idx="2539">
                  <c:v>42103.664236111108</c:v>
                </c:pt>
                <c:pt idx="2540">
                  <c:v>42103.664293981485</c:v>
                </c:pt>
                <c:pt idx="2541">
                  <c:v>42103.664351851854</c:v>
                </c:pt>
                <c:pt idx="2542">
                  <c:v>42103.664398148147</c:v>
                </c:pt>
                <c:pt idx="2543">
                  <c:v>42103.664456018516</c:v>
                </c:pt>
                <c:pt idx="2544">
                  <c:v>42103.664513888885</c:v>
                </c:pt>
                <c:pt idx="2545">
                  <c:v>42103.664560185185</c:v>
                </c:pt>
                <c:pt idx="2546">
                  <c:v>42103.664618055554</c:v>
                </c:pt>
                <c:pt idx="2547">
                  <c:v>42103.664675925924</c:v>
                </c:pt>
                <c:pt idx="2548">
                  <c:v>42103.664722222224</c:v>
                </c:pt>
                <c:pt idx="2549">
                  <c:v>42103.664780092593</c:v>
                </c:pt>
                <c:pt idx="2550">
                  <c:v>42103.664837962962</c:v>
                </c:pt>
                <c:pt idx="2551">
                  <c:v>42103.664895833332</c:v>
                </c:pt>
                <c:pt idx="2552">
                  <c:v>42103.664942129632</c:v>
                </c:pt>
                <c:pt idx="2553">
                  <c:v>42103.665000000001</c:v>
                </c:pt>
                <c:pt idx="2554">
                  <c:v>42103.66505787037</c:v>
                </c:pt>
                <c:pt idx="2555">
                  <c:v>42103.66510416667</c:v>
                </c:pt>
                <c:pt idx="2556">
                  <c:v>42103.665162037039</c:v>
                </c:pt>
                <c:pt idx="2557">
                  <c:v>42103.665219907409</c:v>
                </c:pt>
                <c:pt idx="2558">
                  <c:v>42103.665266203701</c:v>
                </c:pt>
                <c:pt idx="2559">
                  <c:v>42103.665324074071</c:v>
                </c:pt>
                <c:pt idx="2560">
                  <c:v>42103.665381944447</c:v>
                </c:pt>
                <c:pt idx="2561">
                  <c:v>42103.66542824074</c:v>
                </c:pt>
                <c:pt idx="2562">
                  <c:v>42103.665486111109</c:v>
                </c:pt>
                <c:pt idx="2563">
                  <c:v>42103.665543981479</c:v>
                </c:pt>
                <c:pt idx="2564">
                  <c:v>42103.665590277778</c:v>
                </c:pt>
                <c:pt idx="2565">
                  <c:v>42103.665648148148</c:v>
                </c:pt>
                <c:pt idx="2566">
                  <c:v>42103.665706018517</c:v>
                </c:pt>
                <c:pt idx="2567">
                  <c:v>42103.665752314817</c:v>
                </c:pt>
                <c:pt idx="2568">
                  <c:v>42103.665810185186</c:v>
                </c:pt>
                <c:pt idx="2569">
                  <c:v>42103.665868055556</c:v>
                </c:pt>
                <c:pt idx="2570">
                  <c:v>42103.665925925925</c:v>
                </c:pt>
                <c:pt idx="2571">
                  <c:v>42103.665972222225</c:v>
                </c:pt>
                <c:pt idx="2572">
                  <c:v>42103.666030092594</c:v>
                </c:pt>
                <c:pt idx="2573">
                  <c:v>42103.666087962964</c:v>
                </c:pt>
                <c:pt idx="2574">
                  <c:v>42103.666134259256</c:v>
                </c:pt>
                <c:pt idx="2575">
                  <c:v>42103.666192129633</c:v>
                </c:pt>
                <c:pt idx="2576">
                  <c:v>42103.666250000002</c:v>
                </c:pt>
                <c:pt idx="2577">
                  <c:v>42103.666296296295</c:v>
                </c:pt>
                <c:pt idx="2578">
                  <c:v>42103.666354166664</c:v>
                </c:pt>
                <c:pt idx="2579">
                  <c:v>42103.666412037041</c:v>
                </c:pt>
                <c:pt idx="2580">
                  <c:v>42103.666458333333</c:v>
                </c:pt>
                <c:pt idx="2581">
                  <c:v>42103.666516203702</c:v>
                </c:pt>
                <c:pt idx="2582">
                  <c:v>42103.666574074072</c:v>
                </c:pt>
                <c:pt idx="2583">
                  <c:v>42103.666620370372</c:v>
                </c:pt>
                <c:pt idx="2584">
                  <c:v>42103.666678240741</c:v>
                </c:pt>
                <c:pt idx="2585">
                  <c:v>42103.66673611111</c:v>
                </c:pt>
                <c:pt idx="2586">
                  <c:v>42103.66678240741</c:v>
                </c:pt>
                <c:pt idx="2587">
                  <c:v>42103.66684027778</c:v>
                </c:pt>
                <c:pt idx="2588">
                  <c:v>42103.666898148149</c:v>
                </c:pt>
                <c:pt idx="2589">
                  <c:v>42103.666956018518</c:v>
                </c:pt>
                <c:pt idx="2590">
                  <c:v>42103.667002314818</c:v>
                </c:pt>
                <c:pt idx="2591">
                  <c:v>42103.667060185187</c:v>
                </c:pt>
                <c:pt idx="2592">
                  <c:v>42103.667118055557</c:v>
                </c:pt>
                <c:pt idx="2593">
                  <c:v>42103.667164351849</c:v>
                </c:pt>
                <c:pt idx="2594">
                  <c:v>42103.667222222219</c:v>
                </c:pt>
                <c:pt idx="2595">
                  <c:v>42103.667280092595</c:v>
                </c:pt>
                <c:pt idx="2596">
                  <c:v>42103.667326388888</c:v>
                </c:pt>
                <c:pt idx="2597">
                  <c:v>42103.667384259257</c:v>
                </c:pt>
                <c:pt idx="2598">
                  <c:v>42103.667442129627</c:v>
                </c:pt>
                <c:pt idx="2599">
                  <c:v>42103.667488425926</c:v>
                </c:pt>
                <c:pt idx="2600">
                  <c:v>42103.667546296296</c:v>
                </c:pt>
                <c:pt idx="2601">
                  <c:v>42103.667604166665</c:v>
                </c:pt>
                <c:pt idx="2602">
                  <c:v>42103.667650462965</c:v>
                </c:pt>
                <c:pt idx="2603">
                  <c:v>42103.667708333334</c:v>
                </c:pt>
                <c:pt idx="2604">
                  <c:v>42103.667766203704</c:v>
                </c:pt>
                <c:pt idx="2605">
                  <c:v>42103.667824074073</c:v>
                </c:pt>
                <c:pt idx="2606">
                  <c:v>42103.667870370373</c:v>
                </c:pt>
                <c:pt idx="2607">
                  <c:v>42103.667928240742</c:v>
                </c:pt>
                <c:pt idx="2608">
                  <c:v>42103.667986111112</c:v>
                </c:pt>
                <c:pt idx="2609">
                  <c:v>42103.668032407404</c:v>
                </c:pt>
                <c:pt idx="2610">
                  <c:v>42103.668090277781</c:v>
                </c:pt>
                <c:pt idx="2611">
                  <c:v>42103.66814814815</c:v>
                </c:pt>
                <c:pt idx="2612">
                  <c:v>42103.668194444443</c:v>
                </c:pt>
                <c:pt idx="2613">
                  <c:v>42103.668252314812</c:v>
                </c:pt>
                <c:pt idx="2614">
                  <c:v>42103.668310185189</c:v>
                </c:pt>
                <c:pt idx="2615">
                  <c:v>42103.668356481481</c:v>
                </c:pt>
                <c:pt idx="2616">
                  <c:v>42103.668414351851</c:v>
                </c:pt>
                <c:pt idx="2617">
                  <c:v>42103.66847222222</c:v>
                </c:pt>
                <c:pt idx="2618">
                  <c:v>42103.66851851852</c:v>
                </c:pt>
                <c:pt idx="2619">
                  <c:v>42103.668576388889</c:v>
                </c:pt>
                <c:pt idx="2620">
                  <c:v>42103.668634259258</c:v>
                </c:pt>
                <c:pt idx="2621">
                  <c:v>42103.668680555558</c:v>
                </c:pt>
                <c:pt idx="2622">
                  <c:v>42103.668738425928</c:v>
                </c:pt>
                <c:pt idx="2623">
                  <c:v>42103.668796296297</c:v>
                </c:pt>
                <c:pt idx="2624">
                  <c:v>42103.668854166666</c:v>
                </c:pt>
                <c:pt idx="2625">
                  <c:v>42103.668900462966</c:v>
                </c:pt>
                <c:pt idx="2626">
                  <c:v>42103.668958333335</c:v>
                </c:pt>
                <c:pt idx="2627">
                  <c:v>42103.669016203705</c:v>
                </c:pt>
                <c:pt idx="2628">
                  <c:v>42103.669062499997</c:v>
                </c:pt>
                <c:pt idx="2629">
                  <c:v>42103.669120370374</c:v>
                </c:pt>
                <c:pt idx="2630">
                  <c:v>42103.669178240743</c:v>
                </c:pt>
                <c:pt idx="2631">
                  <c:v>42103.669224537036</c:v>
                </c:pt>
                <c:pt idx="2632">
                  <c:v>42103.669282407405</c:v>
                </c:pt>
                <c:pt idx="2633">
                  <c:v>42103.669340277775</c:v>
                </c:pt>
                <c:pt idx="2634">
                  <c:v>42103.669386574074</c:v>
                </c:pt>
                <c:pt idx="2635">
                  <c:v>42103.669444444444</c:v>
                </c:pt>
                <c:pt idx="2636">
                  <c:v>42103.669502314813</c:v>
                </c:pt>
                <c:pt idx="2637">
                  <c:v>42103.669548611113</c:v>
                </c:pt>
                <c:pt idx="2638">
                  <c:v>42103.669606481482</c:v>
                </c:pt>
                <c:pt idx="2639">
                  <c:v>42103.669664351852</c:v>
                </c:pt>
                <c:pt idx="2640">
                  <c:v>42103.669710648152</c:v>
                </c:pt>
                <c:pt idx="2641">
                  <c:v>42103.669768518521</c:v>
                </c:pt>
                <c:pt idx="2642">
                  <c:v>42103.66982638889</c:v>
                </c:pt>
                <c:pt idx="2643">
                  <c:v>42103.66988425926</c:v>
                </c:pt>
                <c:pt idx="2644">
                  <c:v>42103.669930555552</c:v>
                </c:pt>
                <c:pt idx="2645">
                  <c:v>42103.669988425929</c:v>
                </c:pt>
                <c:pt idx="2646">
                  <c:v>42103.670046296298</c:v>
                </c:pt>
                <c:pt idx="2647">
                  <c:v>42103.670092592591</c:v>
                </c:pt>
                <c:pt idx="2648">
                  <c:v>42103.67015046296</c:v>
                </c:pt>
                <c:pt idx="2649">
                  <c:v>42103.670208333337</c:v>
                </c:pt>
                <c:pt idx="2650">
                  <c:v>42103.670254629629</c:v>
                </c:pt>
                <c:pt idx="2651">
                  <c:v>42103.670312499999</c:v>
                </c:pt>
                <c:pt idx="2652">
                  <c:v>42103.670370370368</c:v>
                </c:pt>
                <c:pt idx="2653">
                  <c:v>42103.670416666668</c:v>
                </c:pt>
                <c:pt idx="2654">
                  <c:v>42103.670474537037</c:v>
                </c:pt>
                <c:pt idx="2655">
                  <c:v>42103.670532407406</c:v>
                </c:pt>
                <c:pt idx="2656">
                  <c:v>42103.670578703706</c:v>
                </c:pt>
                <c:pt idx="2657">
                  <c:v>42103.670636574076</c:v>
                </c:pt>
                <c:pt idx="2658">
                  <c:v>42103.670694444445</c:v>
                </c:pt>
                <c:pt idx="2659">
                  <c:v>42103.670740740738</c:v>
                </c:pt>
                <c:pt idx="2660">
                  <c:v>42103.670798611114</c:v>
                </c:pt>
                <c:pt idx="2661">
                  <c:v>42103.670856481483</c:v>
                </c:pt>
                <c:pt idx="2662">
                  <c:v>42103.670914351853</c:v>
                </c:pt>
                <c:pt idx="2663">
                  <c:v>42103.670960648145</c:v>
                </c:pt>
                <c:pt idx="2664">
                  <c:v>42103.671018518522</c:v>
                </c:pt>
                <c:pt idx="2665">
                  <c:v>42103.671076388891</c:v>
                </c:pt>
                <c:pt idx="2666">
                  <c:v>42103.671122685184</c:v>
                </c:pt>
                <c:pt idx="2667">
                  <c:v>42103.671180555553</c:v>
                </c:pt>
                <c:pt idx="2668">
                  <c:v>42103.671238425923</c:v>
                </c:pt>
                <c:pt idx="2669">
                  <c:v>42103.671284722222</c:v>
                </c:pt>
                <c:pt idx="2670">
                  <c:v>42103.671342592592</c:v>
                </c:pt>
                <c:pt idx="2671">
                  <c:v>42103.671400462961</c:v>
                </c:pt>
                <c:pt idx="2672">
                  <c:v>42103.671446759261</c:v>
                </c:pt>
                <c:pt idx="2673">
                  <c:v>42103.67150462963</c:v>
                </c:pt>
                <c:pt idx="2674">
                  <c:v>42103.6715625</c:v>
                </c:pt>
                <c:pt idx="2675">
                  <c:v>42103.6716087963</c:v>
                </c:pt>
                <c:pt idx="2676">
                  <c:v>42103.671666666669</c:v>
                </c:pt>
                <c:pt idx="2677">
                  <c:v>42103.671724537038</c:v>
                </c:pt>
                <c:pt idx="2678">
                  <c:v>42103.671770833331</c:v>
                </c:pt>
                <c:pt idx="2679">
                  <c:v>42103.6718287037</c:v>
                </c:pt>
                <c:pt idx="2680">
                  <c:v>42103.671886574077</c:v>
                </c:pt>
                <c:pt idx="2681">
                  <c:v>42103.671944444446</c:v>
                </c:pt>
                <c:pt idx="2682">
                  <c:v>42103.671990740739</c:v>
                </c:pt>
                <c:pt idx="2683">
                  <c:v>42103.672048611108</c:v>
                </c:pt>
                <c:pt idx="2684">
                  <c:v>42103.672106481485</c:v>
                </c:pt>
                <c:pt idx="2685">
                  <c:v>42103.672152777777</c:v>
                </c:pt>
                <c:pt idx="2686">
                  <c:v>42103.672210648147</c:v>
                </c:pt>
                <c:pt idx="2687">
                  <c:v>42103.672268518516</c:v>
                </c:pt>
                <c:pt idx="2688">
                  <c:v>42103.672314814816</c:v>
                </c:pt>
                <c:pt idx="2689">
                  <c:v>42103.672372685185</c:v>
                </c:pt>
                <c:pt idx="2690">
                  <c:v>42103.672430555554</c:v>
                </c:pt>
                <c:pt idx="2691">
                  <c:v>42103.672476851854</c:v>
                </c:pt>
                <c:pt idx="2692">
                  <c:v>42103.672534722224</c:v>
                </c:pt>
                <c:pt idx="2693">
                  <c:v>42103.672592592593</c:v>
                </c:pt>
                <c:pt idx="2694">
                  <c:v>42103.672638888886</c:v>
                </c:pt>
                <c:pt idx="2695">
                  <c:v>42103.672696759262</c:v>
                </c:pt>
                <c:pt idx="2696">
                  <c:v>42103.672754629632</c:v>
                </c:pt>
                <c:pt idx="2697">
                  <c:v>42103.672812500001</c:v>
                </c:pt>
                <c:pt idx="2698">
                  <c:v>42103.672858796293</c:v>
                </c:pt>
                <c:pt idx="2699">
                  <c:v>42103.67291666667</c:v>
                </c:pt>
                <c:pt idx="2700">
                  <c:v>42103.672974537039</c:v>
                </c:pt>
                <c:pt idx="2701">
                  <c:v>42103.673020833332</c:v>
                </c:pt>
                <c:pt idx="2702">
                  <c:v>42103.673078703701</c:v>
                </c:pt>
                <c:pt idx="2703">
                  <c:v>42103.673136574071</c:v>
                </c:pt>
                <c:pt idx="2704">
                  <c:v>42103.673182870371</c:v>
                </c:pt>
                <c:pt idx="2705">
                  <c:v>42103.67324074074</c:v>
                </c:pt>
                <c:pt idx="2706">
                  <c:v>42103.673298611109</c:v>
                </c:pt>
                <c:pt idx="2707">
                  <c:v>42103.673344907409</c:v>
                </c:pt>
                <c:pt idx="2708">
                  <c:v>42103.673402777778</c:v>
                </c:pt>
                <c:pt idx="2709">
                  <c:v>42103.673460648148</c:v>
                </c:pt>
                <c:pt idx="2710">
                  <c:v>42103.673506944448</c:v>
                </c:pt>
                <c:pt idx="2711">
                  <c:v>42103.673564814817</c:v>
                </c:pt>
                <c:pt idx="2712">
                  <c:v>42103.673622685186</c:v>
                </c:pt>
                <c:pt idx="2713">
                  <c:v>42103.673668981479</c:v>
                </c:pt>
                <c:pt idx="2714">
                  <c:v>42103.673726851855</c:v>
                </c:pt>
                <c:pt idx="2715">
                  <c:v>42103.673784722225</c:v>
                </c:pt>
                <c:pt idx="2716">
                  <c:v>42103.673842592594</c:v>
                </c:pt>
                <c:pt idx="2717">
                  <c:v>42103.673888888887</c:v>
                </c:pt>
                <c:pt idx="2718">
                  <c:v>42103.673946759256</c:v>
                </c:pt>
                <c:pt idx="2719">
                  <c:v>42103.674004629633</c:v>
                </c:pt>
                <c:pt idx="2720">
                  <c:v>42103.674050925925</c:v>
                </c:pt>
                <c:pt idx="2721">
                  <c:v>42103.674108796295</c:v>
                </c:pt>
                <c:pt idx="2722">
                  <c:v>42103.674166666664</c:v>
                </c:pt>
                <c:pt idx="2723">
                  <c:v>42103.674212962964</c:v>
                </c:pt>
                <c:pt idx="2724">
                  <c:v>42103.674270833333</c:v>
                </c:pt>
                <c:pt idx="2725">
                  <c:v>42103.674328703702</c:v>
                </c:pt>
                <c:pt idx="2726">
                  <c:v>42103.674375000002</c:v>
                </c:pt>
                <c:pt idx="2727">
                  <c:v>42103.674432870372</c:v>
                </c:pt>
                <c:pt idx="2728">
                  <c:v>42103.674490740741</c:v>
                </c:pt>
                <c:pt idx="2729">
                  <c:v>42103.674537037034</c:v>
                </c:pt>
                <c:pt idx="2730">
                  <c:v>42103.67459490741</c:v>
                </c:pt>
                <c:pt idx="2731">
                  <c:v>42103.67465277778</c:v>
                </c:pt>
                <c:pt idx="2732">
                  <c:v>42103.674710648149</c:v>
                </c:pt>
                <c:pt idx="2733">
                  <c:v>42103.674756944441</c:v>
                </c:pt>
                <c:pt idx="2734">
                  <c:v>42103.674814814818</c:v>
                </c:pt>
                <c:pt idx="2735">
                  <c:v>42103.674872685187</c:v>
                </c:pt>
                <c:pt idx="2736">
                  <c:v>42103.67491898148</c:v>
                </c:pt>
                <c:pt idx="2737">
                  <c:v>42103.674976851849</c:v>
                </c:pt>
                <c:pt idx="2738">
                  <c:v>42103.675034722219</c:v>
                </c:pt>
                <c:pt idx="2739">
                  <c:v>42103.675081018519</c:v>
                </c:pt>
                <c:pt idx="2740">
                  <c:v>42103.675138888888</c:v>
                </c:pt>
                <c:pt idx="2741">
                  <c:v>42103.675196759257</c:v>
                </c:pt>
                <c:pt idx="2742">
                  <c:v>42103.675243055557</c:v>
                </c:pt>
                <c:pt idx="2743">
                  <c:v>42103.675300925926</c:v>
                </c:pt>
                <c:pt idx="2744">
                  <c:v>42103.675358796296</c:v>
                </c:pt>
                <c:pt idx="2745">
                  <c:v>42103.675405092596</c:v>
                </c:pt>
                <c:pt idx="2746">
                  <c:v>42103.675462962965</c:v>
                </c:pt>
                <c:pt idx="2747">
                  <c:v>42103.675520833334</c:v>
                </c:pt>
                <c:pt idx="2748">
                  <c:v>42103.675567129627</c:v>
                </c:pt>
                <c:pt idx="2749">
                  <c:v>42103.675625000003</c:v>
                </c:pt>
                <c:pt idx="2750">
                  <c:v>42103.675682870373</c:v>
                </c:pt>
                <c:pt idx="2751">
                  <c:v>42103.675729166665</c:v>
                </c:pt>
                <c:pt idx="2752">
                  <c:v>42103.675787037035</c:v>
                </c:pt>
                <c:pt idx="2753">
                  <c:v>42103.675844907404</c:v>
                </c:pt>
                <c:pt idx="2754">
                  <c:v>42103.675902777781</c:v>
                </c:pt>
                <c:pt idx="2755">
                  <c:v>42103.675949074073</c:v>
                </c:pt>
                <c:pt idx="2756">
                  <c:v>42103.676006944443</c:v>
                </c:pt>
                <c:pt idx="2757">
                  <c:v>42103.676064814812</c:v>
                </c:pt>
                <c:pt idx="2758">
                  <c:v>42103.676111111112</c:v>
                </c:pt>
                <c:pt idx="2759">
                  <c:v>42103.676168981481</c:v>
                </c:pt>
                <c:pt idx="2760">
                  <c:v>42103.676226851851</c:v>
                </c:pt>
                <c:pt idx="2761">
                  <c:v>42103.67627314815</c:v>
                </c:pt>
                <c:pt idx="2762">
                  <c:v>42103.67633101852</c:v>
                </c:pt>
                <c:pt idx="2763">
                  <c:v>42103.676388888889</c:v>
                </c:pt>
                <c:pt idx="2764">
                  <c:v>42103.676435185182</c:v>
                </c:pt>
                <c:pt idx="2765">
                  <c:v>42103.676493055558</c:v>
                </c:pt>
                <c:pt idx="2766">
                  <c:v>42103.676550925928</c:v>
                </c:pt>
                <c:pt idx="2767">
                  <c:v>42103.67659722222</c:v>
                </c:pt>
                <c:pt idx="2768">
                  <c:v>42103.676655092589</c:v>
                </c:pt>
                <c:pt idx="2769">
                  <c:v>42103.676712962966</c:v>
                </c:pt>
                <c:pt idx="2770">
                  <c:v>42103.676770833335</c:v>
                </c:pt>
                <c:pt idx="2771">
                  <c:v>42103.676817129628</c:v>
                </c:pt>
                <c:pt idx="2772">
                  <c:v>42103.676874999997</c:v>
                </c:pt>
                <c:pt idx="2773">
                  <c:v>42103.676932870374</c:v>
                </c:pt>
                <c:pt idx="2774">
                  <c:v>42103.676979166667</c:v>
                </c:pt>
                <c:pt idx="2775">
                  <c:v>42103.677037037036</c:v>
                </c:pt>
                <c:pt idx="2776">
                  <c:v>42103.677094907405</c:v>
                </c:pt>
                <c:pt idx="2777">
                  <c:v>42103.677141203705</c:v>
                </c:pt>
                <c:pt idx="2778">
                  <c:v>42103.677199074074</c:v>
                </c:pt>
                <c:pt idx="2779">
                  <c:v>42103.677256944444</c:v>
                </c:pt>
                <c:pt idx="2780">
                  <c:v>42103.677303240744</c:v>
                </c:pt>
                <c:pt idx="2781">
                  <c:v>42103.677361111113</c:v>
                </c:pt>
                <c:pt idx="2782">
                  <c:v>42103.677418981482</c:v>
                </c:pt>
                <c:pt idx="2783">
                  <c:v>42103.677465277775</c:v>
                </c:pt>
                <c:pt idx="2784">
                  <c:v>42103.677523148152</c:v>
                </c:pt>
                <c:pt idx="2785">
                  <c:v>42103.677581018521</c:v>
                </c:pt>
                <c:pt idx="2786">
                  <c:v>42103.677627314813</c:v>
                </c:pt>
                <c:pt idx="2787">
                  <c:v>42103.677685185183</c:v>
                </c:pt>
                <c:pt idx="2788">
                  <c:v>42103.677743055552</c:v>
                </c:pt>
                <c:pt idx="2789">
                  <c:v>42103.677789351852</c:v>
                </c:pt>
                <c:pt idx="2790">
                  <c:v>42103.677847222221</c:v>
                </c:pt>
                <c:pt idx="2791">
                  <c:v>42103.677905092591</c:v>
                </c:pt>
                <c:pt idx="2792">
                  <c:v>42103.67796296296</c:v>
                </c:pt>
                <c:pt idx="2793">
                  <c:v>42103.67800925926</c:v>
                </c:pt>
                <c:pt idx="2794">
                  <c:v>42103.678067129629</c:v>
                </c:pt>
                <c:pt idx="2795">
                  <c:v>42103.678124999999</c:v>
                </c:pt>
                <c:pt idx="2796">
                  <c:v>42103.678171296298</c:v>
                </c:pt>
                <c:pt idx="2797">
                  <c:v>42103.678229166668</c:v>
                </c:pt>
                <c:pt idx="2798">
                  <c:v>42103.678287037037</c:v>
                </c:pt>
                <c:pt idx="2799">
                  <c:v>42103.678333333337</c:v>
                </c:pt>
                <c:pt idx="2800">
                  <c:v>42103.678391203706</c:v>
                </c:pt>
                <c:pt idx="2801">
                  <c:v>42103.678449074076</c:v>
                </c:pt>
                <c:pt idx="2802">
                  <c:v>42103.678495370368</c:v>
                </c:pt>
                <c:pt idx="2803">
                  <c:v>42103.678553240738</c:v>
                </c:pt>
                <c:pt idx="2804">
                  <c:v>42103.678611111114</c:v>
                </c:pt>
                <c:pt idx="2805">
                  <c:v>42103.678657407407</c:v>
                </c:pt>
                <c:pt idx="2806">
                  <c:v>42103.678715277776</c:v>
                </c:pt>
                <c:pt idx="2807">
                  <c:v>42103.678773148145</c:v>
                </c:pt>
                <c:pt idx="2808">
                  <c:v>42103.678831018522</c:v>
                </c:pt>
                <c:pt idx="2809">
                  <c:v>42103.678877314815</c:v>
                </c:pt>
                <c:pt idx="2810">
                  <c:v>42103.678935185184</c:v>
                </c:pt>
                <c:pt idx="2811">
                  <c:v>42103.678993055553</c:v>
                </c:pt>
                <c:pt idx="2812">
                  <c:v>42103.679039351853</c:v>
                </c:pt>
                <c:pt idx="2813">
                  <c:v>42103.679097222222</c:v>
                </c:pt>
                <c:pt idx="2814">
                  <c:v>42103.679155092592</c:v>
                </c:pt>
                <c:pt idx="2815">
                  <c:v>42103.679201388892</c:v>
                </c:pt>
                <c:pt idx="2816">
                  <c:v>42103.679259259261</c:v>
                </c:pt>
                <c:pt idx="2817">
                  <c:v>42103.67931712963</c:v>
                </c:pt>
                <c:pt idx="2818">
                  <c:v>42103.679363425923</c:v>
                </c:pt>
                <c:pt idx="2819">
                  <c:v>42103.6794212963</c:v>
                </c:pt>
                <c:pt idx="2820">
                  <c:v>42103.679479166669</c:v>
                </c:pt>
                <c:pt idx="2821">
                  <c:v>42103.679525462961</c:v>
                </c:pt>
                <c:pt idx="2822">
                  <c:v>42103.679583333331</c:v>
                </c:pt>
                <c:pt idx="2823">
                  <c:v>42103.6796412037</c:v>
                </c:pt>
                <c:pt idx="2824">
                  <c:v>42103.6796875</c:v>
                </c:pt>
                <c:pt idx="2825">
                  <c:v>42103.679745370369</c:v>
                </c:pt>
                <c:pt idx="2826">
                  <c:v>42103.679803240739</c:v>
                </c:pt>
                <c:pt idx="2827">
                  <c:v>42103.679861111108</c:v>
                </c:pt>
                <c:pt idx="2828">
                  <c:v>42103.679907407408</c:v>
                </c:pt>
                <c:pt idx="2829">
                  <c:v>42103.679965277777</c:v>
                </c:pt>
                <c:pt idx="2830">
                  <c:v>42103.680023148147</c:v>
                </c:pt>
                <c:pt idx="2831">
                  <c:v>42103.680069444446</c:v>
                </c:pt>
                <c:pt idx="2832">
                  <c:v>42103.680127314816</c:v>
                </c:pt>
                <c:pt idx="2833">
                  <c:v>42103.680185185185</c:v>
                </c:pt>
                <c:pt idx="2834">
                  <c:v>42103.680231481485</c:v>
                </c:pt>
                <c:pt idx="2835">
                  <c:v>42103.680289351854</c:v>
                </c:pt>
                <c:pt idx="2836">
                  <c:v>42103.680347222224</c:v>
                </c:pt>
                <c:pt idx="2837">
                  <c:v>42103.680393518516</c:v>
                </c:pt>
                <c:pt idx="2838">
                  <c:v>42103.680451388886</c:v>
                </c:pt>
                <c:pt idx="2839">
                  <c:v>42103.680509259262</c:v>
                </c:pt>
                <c:pt idx="2840">
                  <c:v>42103.680555555555</c:v>
                </c:pt>
                <c:pt idx="2841">
                  <c:v>42103.680613425924</c:v>
                </c:pt>
                <c:pt idx="2842">
                  <c:v>42103.680671296293</c:v>
                </c:pt>
                <c:pt idx="2843">
                  <c:v>42103.680717592593</c:v>
                </c:pt>
                <c:pt idx="2844">
                  <c:v>42103.680775462963</c:v>
                </c:pt>
                <c:pt idx="2845">
                  <c:v>42103.680833333332</c:v>
                </c:pt>
                <c:pt idx="2846">
                  <c:v>42103.680891203701</c:v>
                </c:pt>
                <c:pt idx="2847">
                  <c:v>42103.680937500001</c:v>
                </c:pt>
                <c:pt idx="2848">
                  <c:v>42103.680995370371</c:v>
                </c:pt>
                <c:pt idx="2849">
                  <c:v>42103.68105324074</c:v>
                </c:pt>
                <c:pt idx="2850">
                  <c:v>42103.68109953704</c:v>
                </c:pt>
                <c:pt idx="2851">
                  <c:v>42103.681157407409</c:v>
                </c:pt>
                <c:pt idx="2852">
                  <c:v>42103.681215277778</c:v>
                </c:pt>
                <c:pt idx="2853">
                  <c:v>42103.681261574071</c:v>
                </c:pt>
                <c:pt idx="2854">
                  <c:v>42103.681319444448</c:v>
                </c:pt>
                <c:pt idx="2855">
                  <c:v>42103.681377314817</c:v>
                </c:pt>
                <c:pt idx="2856">
                  <c:v>42103.681423611109</c:v>
                </c:pt>
                <c:pt idx="2857">
                  <c:v>42103.681481481479</c:v>
                </c:pt>
                <c:pt idx="2858">
                  <c:v>42103.681539351855</c:v>
                </c:pt>
                <c:pt idx="2859">
                  <c:v>42103.681585648148</c:v>
                </c:pt>
                <c:pt idx="2860">
                  <c:v>42103.681643518517</c:v>
                </c:pt>
                <c:pt idx="2861">
                  <c:v>42103.681701388887</c:v>
                </c:pt>
                <c:pt idx="2862">
                  <c:v>42103.681747685187</c:v>
                </c:pt>
                <c:pt idx="2863">
                  <c:v>42103.681805555556</c:v>
                </c:pt>
                <c:pt idx="2864">
                  <c:v>42103.681863425925</c:v>
                </c:pt>
                <c:pt idx="2865">
                  <c:v>42103.681921296295</c:v>
                </c:pt>
                <c:pt idx="2866">
                  <c:v>42103.681967592594</c:v>
                </c:pt>
                <c:pt idx="2867">
                  <c:v>42103.682025462964</c:v>
                </c:pt>
                <c:pt idx="2868">
                  <c:v>42103.682083333333</c:v>
                </c:pt>
                <c:pt idx="2869">
                  <c:v>42103.682129629633</c:v>
                </c:pt>
                <c:pt idx="2870">
                  <c:v>42103.682187500002</c:v>
                </c:pt>
                <c:pt idx="2871">
                  <c:v>42103.682245370372</c:v>
                </c:pt>
                <c:pt idx="2872">
                  <c:v>42103.682291666664</c:v>
                </c:pt>
                <c:pt idx="2873">
                  <c:v>42103.682349537034</c:v>
                </c:pt>
                <c:pt idx="2874">
                  <c:v>42103.68240740741</c:v>
                </c:pt>
                <c:pt idx="2875">
                  <c:v>42103.682453703703</c:v>
                </c:pt>
                <c:pt idx="2876">
                  <c:v>42103.682511574072</c:v>
                </c:pt>
                <c:pt idx="2877">
                  <c:v>42103.682569444441</c:v>
                </c:pt>
                <c:pt idx="2878">
                  <c:v>42103.682615740741</c:v>
                </c:pt>
                <c:pt idx="2879">
                  <c:v>42103.682673611111</c:v>
                </c:pt>
                <c:pt idx="2880">
                  <c:v>42103.68273148148</c:v>
                </c:pt>
                <c:pt idx="2881">
                  <c:v>42103.68277777778</c:v>
                </c:pt>
                <c:pt idx="2882">
                  <c:v>42103.682835648149</c:v>
                </c:pt>
                <c:pt idx="2883">
                  <c:v>42103.682893518519</c:v>
                </c:pt>
                <c:pt idx="2884">
                  <c:v>42103.682951388888</c:v>
                </c:pt>
                <c:pt idx="2885">
                  <c:v>42103.682997685188</c:v>
                </c:pt>
                <c:pt idx="2886">
                  <c:v>42103.683055555557</c:v>
                </c:pt>
                <c:pt idx="2887">
                  <c:v>42103.683113425926</c:v>
                </c:pt>
                <c:pt idx="2888">
                  <c:v>42103.683159722219</c:v>
                </c:pt>
                <c:pt idx="2889">
                  <c:v>42103.683217592596</c:v>
                </c:pt>
                <c:pt idx="2890">
                  <c:v>42103.683275462965</c:v>
                </c:pt>
                <c:pt idx="2891">
                  <c:v>42103.683321759258</c:v>
                </c:pt>
                <c:pt idx="2892">
                  <c:v>42103.683379629627</c:v>
                </c:pt>
                <c:pt idx="2893">
                  <c:v>42103.683437500003</c:v>
                </c:pt>
                <c:pt idx="2894">
                  <c:v>42103.683483796296</c:v>
                </c:pt>
                <c:pt idx="2895">
                  <c:v>42103.683541666665</c:v>
                </c:pt>
                <c:pt idx="2896">
                  <c:v>42103.683599537035</c:v>
                </c:pt>
                <c:pt idx="2897">
                  <c:v>42103.683645833335</c:v>
                </c:pt>
                <c:pt idx="2898">
                  <c:v>42103.683703703704</c:v>
                </c:pt>
                <c:pt idx="2899">
                  <c:v>42103.683761574073</c:v>
                </c:pt>
                <c:pt idx="2900">
                  <c:v>42103.683807870373</c:v>
                </c:pt>
                <c:pt idx="2901">
                  <c:v>42103.683865740742</c:v>
                </c:pt>
                <c:pt idx="2902">
                  <c:v>42103.683923611112</c:v>
                </c:pt>
                <c:pt idx="2903">
                  <c:v>42103.683981481481</c:v>
                </c:pt>
                <c:pt idx="2904">
                  <c:v>42103.684027777781</c:v>
                </c:pt>
                <c:pt idx="2905">
                  <c:v>42103.68408564815</c:v>
                </c:pt>
                <c:pt idx="2906">
                  <c:v>42103.68414351852</c:v>
                </c:pt>
                <c:pt idx="2907">
                  <c:v>42103.684189814812</c:v>
                </c:pt>
                <c:pt idx="2908">
                  <c:v>42103.684247685182</c:v>
                </c:pt>
                <c:pt idx="2909">
                  <c:v>42103.684305555558</c:v>
                </c:pt>
                <c:pt idx="2910">
                  <c:v>42103.684351851851</c:v>
                </c:pt>
                <c:pt idx="2911">
                  <c:v>42103.68440972222</c:v>
                </c:pt>
                <c:pt idx="2912">
                  <c:v>42103.684467592589</c:v>
                </c:pt>
                <c:pt idx="2913">
                  <c:v>42103.684513888889</c:v>
                </c:pt>
                <c:pt idx="2914">
                  <c:v>42103.684571759259</c:v>
                </c:pt>
                <c:pt idx="2915">
                  <c:v>42103.684629629628</c:v>
                </c:pt>
                <c:pt idx="2916">
                  <c:v>42103.684675925928</c:v>
                </c:pt>
                <c:pt idx="2917">
                  <c:v>42103.684733796297</c:v>
                </c:pt>
                <c:pt idx="2918">
                  <c:v>42103.684791666667</c:v>
                </c:pt>
                <c:pt idx="2919">
                  <c:v>42103.684837962966</c:v>
                </c:pt>
                <c:pt idx="2920">
                  <c:v>42103.684895833336</c:v>
                </c:pt>
                <c:pt idx="2921">
                  <c:v>42103.684953703705</c:v>
                </c:pt>
                <c:pt idx="2922">
                  <c:v>42103.685011574074</c:v>
                </c:pt>
                <c:pt idx="2923">
                  <c:v>42103.685057870367</c:v>
                </c:pt>
                <c:pt idx="2924">
                  <c:v>42103.685115740744</c:v>
                </c:pt>
                <c:pt idx="2925">
                  <c:v>42103.685173611113</c:v>
                </c:pt>
                <c:pt idx="2926">
                  <c:v>42103.685219907406</c:v>
                </c:pt>
                <c:pt idx="2927">
                  <c:v>42103.685277777775</c:v>
                </c:pt>
                <c:pt idx="2928">
                  <c:v>42103.685335648152</c:v>
                </c:pt>
                <c:pt idx="2929">
                  <c:v>42103.685381944444</c:v>
                </c:pt>
                <c:pt idx="2930">
                  <c:v>42103.685439814813</c:v>
                </c:pt>
                <c:pt idx="2931">
                  <c:v>42103.685497685183</c:v>
                </c:pt>
                <c:pt idx="2932">
                  <c:v>42103.685543981483</c:v>
                </c:pt>
                <c:pt idx="2933">
                  <c:v>42103.685601851852</c:v>
                </c:pt>
                <c:pt idx="2934">
                  <c:v>42103.685659722221</c:v>
                </c:pt>
                <c:pt idx="2935">
                  <c:v>42103.685706018521</c:v>
                </c:pt>
                <c:pt idx="2936">
                  <c:v>42103.685763888891</c:v>
                </c:pt>
                <c:pt idx="2937">
                  <c:v>42103.68582175926</c:v>
                </c:pt>
                <c:pt idx="2938">
                  <c:v>42103.685868055552</c:v>
                </c:pt>
                <c:pt idx="2939">
                  <c:v>42103.685925925929</c:v>
                </c:pt>
                <c:pt idx="2940">
                  <c:v>42103.685983796298</c:v>
                </c:pt>
                <c:pt idx="2941">
                  <c:v>42103.686041666668</c:v>
                </c:pt>
                <c:pt idx="2942">
                  <c:v>42103.68608796296</c:v>
                </c:pt>
                <c:pt idx="2943">
                  <c:v>42103.686145833337</c:v>
                </c:pt>
                <c:pt idx="2944">
                  <c:v>42103.686203703706</c:v>
                </c:pt>
                <c:pt idx="2945">
                  <c:v>42103.686249999999</c:v>
                </c:pt>
                <c:pt idx="2946">
                  <c:v>42103.686307870368</c:v>
                </c:pt>
                <c:pt idx="2947">
                  <c:v>42103.686365740738</c:v>
                </c:pt>
                <c:pt idx="2948">
                  <c:v>42103.686412037037</c:v>
                </c:pt>
                <c:pt idx="2949">
                  <c:v>42103.686469907407</c:v>
                </c:pt>
                <c:pt idx="2950">
                  <c:v>42103.686527777776</c:v>
                </c:pt>
                <c:pt idx="2951">
                  <c:v>42103.686574074076</c:v>
                </c:pt>
                <c:pt idx="2952">
                  <c:v>42103.686631944445</c:v>
                </c:pt>
                <c:pt idx="2953">
                  <c:v>42103.686689814815</c:v>
                </c:pt>
                <c:pt idx="2954">
                  <c:v>42103.686736111114</c:v>
                </c:pt>
                <c:pt idx="2955">
                  <c:v>42103.686793981484</c:v>
                </c:pt>
                <c:pt idx="2956">
                  <c:v>42103.686851851853</c:v>
                </c:pt>
                <c:pt idx="2957">
                  <c:v>42103.686909722222</c:v>
                </c:pt>
                <c:pt idx="2958">
                  <c:v>42103.686956018515</c:v>
                </c:pt>
                <c:pt idx="2959">
                  <c:v>42103.687013888892</c:v>
                </c:pt>
                <c:pt idx="2960">
                  <c:v>42103.687071759261</c:v>
                </c:pt>
                <c:pt idx="2961">
                  <c:v>42103.687118055554</c:v>
                </c:pt>
                <c:pt idx="2962">
                  <c:v>42103.687175925923</c:v>
                </c:pt>
                <c:pt idx="2963">
                  <c:v>42103.6872337963</c:v>
                </c:pt>
                <c:pt idx="2964">
                  <c:v>42103.687280092592</c:v>
                </c:pt>
                <c:pt idx="2965">
                  <c:v>42103.687337962961</c:v>
                </c:pt>
                <c:pt idx="2966">
                  <c:v>42103.687395833331</c:v>
                </c:pt>
                <c:pt idx="2967">
                  <c:v>42103.687442129631</c:v>
                </c:pt>
                <c:pt idx="2968">
                  <c:v>42103.6875</c:v>
                </c:pt>
                <c:pt idx="2969">
                  <c:v>42103.687557870369</c:v>
                </c:pt>
                <c:pt idx="2970">
                  <c:v>42103.687604166669</c:v>
                </c:pt>
                <c:pt idx="2971">
                  <c:v>42103.687662037039</c:v>
                </c:pt>
                <c:pt idx="2972">
                  <c:v>42103.687719907408</c:v>
                </c:pt>
                <c:pt idx="2973">
                  <c:v>42103.6877662037</c:v>
                </c:pt>
                <c:pt idx="2974">
                  <c:v>42103.687824074077</c:v>
                </c:pt>
                <c:pt idx="2975">
                  <c:v>42103.687881944446</c:v>
                </c:pt>
                <c:pt idx="2976">
                  <c:v>42103.687939814816</c:v>
                </c:pt>
                <c:pt idx="2977">
                  <c:v>42103.687986111108</c:v>
                </c:pt>
                <c:pt idx="2978">
                  <c:v>42103.688043981485</c:v>
                </c:pt>
                <c:pt idx="2979">
                  <c:v>42103.688101851854</c:v>
                </c:pt>
                <c:pt idx="2980">
                  <c:v>42103.688148148147</c:v>
                </c:pt>
                <c:pt idx="2981">
                  <c:v>42103.688206018516</c:v>
                </c:pt>
                <c:pt idx="2982">
                  <c:v>42103.688263888886</c:v>
                </c:pt>
                <c:pt idx="2983">
                  <c:v>42103.688310185185</c:v>
                </c:pt>
                <c:pt idx="2984">
                  <c:v>42103.688368055555</c:v>
                </c:pt>
                <c:pt idx="2985">
                  <c:v>42103.688425925924</c:v>
                </c:pt>
                <c:pt idx="2986">
                  <c:v>42103.688472222224</c:v>
                </c:pt>
                <c:pt idx="2987">
                  <c:v>42103.688530092593</c:v>
                </c:pt>
                <c:pt idx="2988">
                  <c:v>42103.688587962963</c:v>
                </c:pt>
                <c:pt idx="2989">
                  <c:v>42103.688634259262</c:v>
                </c:pt>
                <c:pt idx="2990">
                  <c:v>42103.688692129632</c:v>
                </c:pt>
                <c:pt idx="2991">
                  <c:v>42103.688750000001</c:v>
                </c:pt>
                <c:pt idx="2992">
                  <c:v>42103.688796296294</c:v>
                </c:pt>
                <c:pt idx="2993">
                  <c:v>42103.688854166663</c:v>
                </c:pt>
                <c:pt idx="2994">
                  <c:v>42103.68891203704</c:v>
                </c:pt>
                <c:pt idx="2995">
                  <c:v>42103.688969907409</c:v>
                </c:pt>
                <c:pt idx="2996">
                  <c:v>42103.689016203702</c:v>
                </c:pt>
                <c:pt idx="2997">
                  <c:v>42103.689074074071</c:v>
                </c:pt>
                <c:pt idx="2998">
                  <c:v>42103.689131944448</c:v>
                </c:pt>
                <c:pt idx="2999">
                  <c:v>42103.68917824074</c:v>
                </c:pt>
                <c:pt idx="3000">
                  <c:v>42103.689236111109</c:v>
                </c:pt>
                <c:pt idx="3001">
                  <c:v>42103.689293981479</c:v>
                </c:pt>
                <c:pt idx="3002">
                  <c:v>42103.689340277779</c:v>
                </c:pt>
                <c:pt idx="3003">
                  <c:v>42103.689398148148</c:v>
                </c:pt>
                <c:pt idx="3004">
                  <c:v>42103.689456018517</c:v>
                </c:pt>
                <c:pt idx="3005">
                  <c:v>42103.689502314817</c:v>
                </c:pt>
                <c:pt idx="3006">
                  <c:v>42103.689560185187</c:v>
                </c:pt>
                <c:pt idx="3007">
                  <c:v>42103.689618055556</c:v>
                </c:pt>
                <c:pt idx="3008">
                  <c:v>42103.689664351848</c:v>
                </c:pt>
                <c:pt idx="3009">
                  <c:v>42103.689722222225</c:v>
                </c:pt>
                <c:pt idx="3010">
                  <c:v>42103.689780092594</c:v>
                </c:pt>
                <c:pt idx="3011">
                  <c:v>42103.689826388887</c:v>
                </c:pt>
                <c:pt idx="3012">
                  <c:v>42103.689884259256</c:v>
                </c:pt>
                <c:pt idx="3013">
                  <c:v>42103.689942129633</c:v>
                </c:pt>
                <c:pt idx="3014">
                  <c:v>42103.69</c:v>
                </c:pt>
                <c:pt idx="3015">
                  <c:v>42103.690046296295</c:v>
                </c:pt>
                <c:pt idx="3016">
                  <c:v>42103.690104166664</c:v>
                </c:pt>
                <c:pt idx="3017">
                  <c:v>42103.690162037034</c:v>
                </c:pt>
                <c:pt idx="3018">
                  <c:v>42103.690208333333</c:v>
                </c:pt>
                <c:pt idx="3019">
                  <c:v>42103.690266203703</c:v>
                </c:pt>
                <c:pt idx="3020">
                  <c:v>42103.690324074072</c:v>
                </c:pt>
                <c:pt idx="3021">
                  <c:v>42103.690370370372</c:v>
                </c:pt>
                <c:pt idx="3022">
                  <c:v>42103.690428240741</c:v>
                </c:pt>
                <c:pt idx="3023">
                  <c:v>42103.690486111111</c:v>
                </c:pt>
                <c:pt idx="3024">
                  <c:v>42103.690532407411</c:v>
                </c:pt>
                <c:pt idx="3025">
                  <c:v>42103.69059027778</c:v>
                </c:pt>
                <c:pt idx="3026">
                  <c:v>42103.690648148149</c:v>
                </c:pt>
                <c:pt idx="3027">
                  <c:v>42103.690694444442</c:v>
                </c:pt>
                <c:pt idx="3028">
                  <c:v>42103.690752314818</c:v>
                </c:pt>
                <c:pt idx="3029">
                  <c:v>42103.690810185188</c:v>
                </c:pt>
                <c:pt idx="3030">
                  <c:v>42103.69085648148</c:v>
                </c:pt>
                <c:pt idx="3031">
                  <c:v>42103.69091435185</c:v>
                </c:pt>
                <c:pt idx="3032">
                  <c:v>42103.690972222219</c:v>
                </c:pt>
                <c:pt idx="3033">
                  <c:v>42103.691030092596</c:v>
                </c:pt>
                <c:pt idx="3034">
                  <c:v>42103.691076388888</c:v>
                </c:pt>
                <c:pt idx="3035">
                  <c:v>42103.691134259258</c:v>
                </c:pt>
                <c:pt idx="3036">
                  <c:v>42103.691192129627</c:v>
                </c:pt>
                <c:pt idx="3037">
                  <c:v>42103.691238425927</c:v>
                </c:pt>
                <c:pt idx="3038">
                  <c:v>42103.691296296296</c:v>
                </c:pt>
                <c:pt idx="3039">
                  <c:v>42103.691354166665</c:v>
                </c:pt>
                <c:pt idx="3040">
                  <c:v>42103.691400462965</c:v>
                </c:pt>
                <c:pt idx="3041">
                  <c:v>42103.691458333335</c:v>
                </c:pt>
                <c:pt idx="3042">
                  <c:v>42103.691516203704</c:v>
                </c:pt>
                <c:pt idx="3043">
                  <c:v>42103.691562499997</c:v>
                </c:pt>
                <c:pt idx="3044">
                  <c:v>42103.691620370373</c:v>
                </c:pt>
                <c:pt idx="3045">
                  <c:v>42103.691678240742</c:v>
                </c:pt>
                <c:pt idx="3046">
                  <c:v>42103.691724537035</c:v>
                </c:pt>
                <c:pt idx="3047">
                  <c:v>42103.691782407404</c:v>
                </c:pt>
                <c:pt idx="3048">
                  <c:v>42103.691840277781</c:v>
                </c:pt>
                <c:pt idx="3049">
                  <c:v>42103.691886574074</c:v>
                </c:pt>
                <c:pt idx="3050">
                  <c:v>42103.691944444443</c:v>
                </c:pt>
                <c:pt idx="3051">
                  <c:v>42103.692002314812</c:v>
                </c:pt>
                <c:pt idx="3052">
                  <c:v>42103.692060185182</c:v>
                </c:pt>
                <c:pt idx="3053">
                  <c:v>42103.692106481481</c:v>
                </c:pt>
                <c:pt idx="3054">
                  <c:v>42103.692164351851</c:v>
                </c:pt>
                <c:pt idx="3055">
                  <c:v>42103.69222222222</c:v>
                </c:pt>
                <c:pt idx="3056">
                  <c:v>42103.69226851852</c:v>
                </c:pt>
                <c:pt idx="3057">
                  <c:v>42103.692326388889</c:v>
                </c:pt>
                <c:pt idx="3058">
                  <c:v>42103.692384259259</c:v>
                </c:pt>
                <c:pt idx="3059">
                  <c:v>42103.692430555559</c:v>
                </c:pt>
                <c:pt idx="3060">
                  <c:v>42103.692488425928</c:v>
                </c:pt>
                <c:pt idx="3061">
                  <c:v>42103.692546296297</c:v>
                </c:pt>
                <c:pt idx="3062">
                  <c:v>42103.69259259259</c:v>
                </c:pt>
                <c:pt idx="3063">
                  <c:v>42103.692650462966</c:v>
                </c:pt>
                <c:pt idx="3064">
                  <c:v>42103.692708333336</c:v>
                </c:pt>
                <c:pt idx="3065">
                  <c:v>42103.692754629628</c:v>
                </c:pt>
                <c:pt idx="3066">
                  <c:v>42103.692812499998</c:v>
                </c:pt>
                <c:pt idx="3067">
                  <c:v>42103.692870370367</c:v>
                </c:pt>
                <c:pt idx="3068">
                  <c:v>42103.692916666667</c:v>
                </c:pt>
                <c:pt idx="3069">
                  <c:v>42103.692974537036</c:v>
                </c:pt>
                <c:pt idx="3070">
                  <c:v>42103.693032407406</c:v>
                </c:pt>
                <c:pt idx="3071">
                  <c:v>42103.693090277775</c:v>
                </c:pt>
                <c:pt idx="3072">
                  <c:v>42103.693136574075</c:v>
                </c:pt>
                <c:pt idx="3073">
                  <c:v>42103.693194444444</c:v>
                </c:pt>
                <c:pt idx="3074">
                  <c:v>42103.693252314813</c:v>
                </c:pt>
                <c:pt idx="3075">
                  <c:v>42103.693298611113</c:v>
                </c:pt>
                <c:pt idx="3076">
                  <c:v>42103.693356481483</c:v>
                </c:pt>
                <c:pt idx="3077">
                  <c:v>42103.693414351852</c:v>
                </c:pt>
                <c:pt idx="3078">
                  <c:v>42103.693460648145</c:v>
                </c:pt>
                <c:pt idx="3079">
                  <c:v>42103.693518518521</c:v>
                </c:pt>
                <c:pt idx="3080">
                  <c:v>42103.693576388891</c:v>
                </c:pt>
                <c:pt idx="3081">
                  <c:v>42103.693622685183</c:v>
                </c:pt>
                <c:pt idx="3082">
                  <c:v>42103.693680555552</c:v>
                </c:pt>
                <c:pt idx="3083">
                  <c:v>42103.693738425929</c:v>
                </c:pt>
                <c:pt idx="3084">
                  <c:v>42103.693784722222</c:v>
                </c:pt>
                <c:pt idx="3085">
                  <c:v>42103.693842592591</c:v>
                </c:pt>
                <c:pt idx="3086">
                  <c:v>42103.69390046296</c:v>
                </c:pt>
                <c:pt idx="3087">
                  <c:v>42103.69394675926</c:v>
                </c:pt>
                <c:pt idx="3088">
                  <c:v>42103.694004629629</c:v>
                </c:pt>
                <c:pt idx="3089">
                  <c:v>42103.694062499999</c:v>
                </c:pt>
                <c:pt idx="3090">
                  <c:v>42103.694120370368</c:v>
                </c:pt>
                <c:pt idx="3091">
                  <c:v>42103.694166666668</c:v>
                </c:pt>
                <c:pt idx="3092">
                  <c:v>42103.694224537037</c:v>
                </c:pt>
                <c:pt idx="3093">
                  <c:v>42103.694282407407</c:v>
                </c:pt>
                <c:pt idx="3094">
                  <c:v>42103.694328703707</c:v>
                </c:pt>
                <c:pt idx="3095">
                  <c:v>42103.694386574076</c:v>
                </c:pt>
                <c:pt idx="3096">
                  <c:v>42103.694444444445</c:v>
                </c:pt>
                <c:pt idx="3097">
                  <c:v>42103.694490740738</c:v>
                </c:pt>
                <c:pt idx="3098">
                  <c:v>42103.694548611114</c:v>
                </c:pt>
                <c:pt idx="3099">
                  <c:v>42103.694606481484</c:v>
                </c:pt>
                <c:pt idx="3100">
                  <c:v>42103.694652777776</c:v>
                </c:pt>
                <c:pt idx="3101">
                  <c:v>42103.694710648146</c:v>
                </c:pt>
                <c:pt idx="3102">
                  <c:v>42103.694768518515</c:v>
                </c:pt>
                <c:pt idx="3103">
                  <c:v>42103.694814814815</c:v>
                </c:pt>
                <c:pt idx="3104">
                  <c:v>42103.694872685184</c:v>
                </c:pt>
                <c:pt idx="3105">
                  <c:v>42103.694930555554</c:v>
                </c:pt>
                <c:pt idx="3106">
                  <c:v>42103.694976851853</c:v>
                </c:pt>
                <c:pt idx="3107">
                  <c:v>42103.695034722223</c:v>
                </c:pt>
                <c:pt idx="3108">
                  <c:v>42103.695092592592</c:v>
                </c:pt>
                <c:pt idx="3109">
                  <c:v>42103.695150462961</c:v>
                </c:pt>
                <c:pt idx="3110">
                  <c:v>42103.695196759261</c:v>
                </c:pt>
                <c:pt idx="3111">
                  <c:v>42103.695254629631</c:v>
                </c:pt>
                <c:pt idx="3112">
                  <c:v>42103.6953125</c:v>
                </c:pt>
                <c:pt idx="3113">
                  <c:v>42103.6953587963</c:v>
                </c:pt>
                <c:pt idx="3114">
                  <c:v>42103.695416666669</c:v>
                </c:pt>
                <c:pt idx="3115">
                  <c:v>42103.695474537039</c:v>
                </c:pt>
                <c:pt idx="3116">
                  <c:v>42103.695520833331</c:v>
                </c:pt>
                <c:pt idx="3117">
                  <c:v>42103.6955787037</c:v>
                </c:pt>
                <c:pt idx="3118">
                  <c:v>42103.695636574077</c:v>
                </c:pt>
                <c:pt idx="3119">
                  <c:v>42103.69568287037</c:v>
                </c:pt>
                <c:pt idx="3120">
                  <c:v>42103.695740740739</c:v>
                </c:pt>
                <c:pt idx="3121">
                  <c:v>42103.695798611108</c:v>
                </c:pt>
                <c:pt idx="3122">
                  <c:v>42103.695844907408</c:v>
                </c:pt>
                <c:pt idx="3123">
                  <c:v>42103.695902777778</c:v>
                </c:pt>
                <c:pt idx="3124">
                  <c:v>42103.695960648147</c:v>
                </c:pt>
                <c:pt idx="3125">
                  <c:v>42103.696018518516</c:v>
                </c:pt>
                <c:pt idx="3126">
                  <c:v>42103.696064814816</c:v>
                </c:pt>
                <c:pt idx="3127">
                  <c:v>42103.696122685185</c:v>
                </c:pt>
                <c:pt idx="3128">
                  <c:v>42103.696180555555</c:v>
                </c:pt>
                <c:pt idx="3129">
                  <c:v>42103.696226851855</c:v>
                </c:pt>
                <c:pt idx="3130">
                  <c:v>42103.696284722224</c:v>
                </c:pt>
                <c:pt idx="3131">
                  <c:v>42103.696342592593</c:v>
                </c:pt>
                <c:pt idx="3132">
                  <c:v>42103.696388888886</c:v>
                </c:pt>
                <c:pt idx="3133">
                  <c:v>42103.696446759262</c:v>
                </c:pt>
                <c:pt idx="3134">
                  <c:v>42103.696504629632</c:v>
                </c:pt>
                <c:pt idx="3135">
                  <c:v>42103.696550925924</c:v>
                </c:pt>
                <c:pt idx="3136">
                  <c:v>42103.696608796294</c:v>
                </c:pt>
                <c:pt idx="3137">
                  <c:v>42103.696666666663</c:v>
                </c:pt>
                <c:pt idx="3138">
                  <c:v>42103.696712962963</c:v>
                </c:pt>
                <c:pt idx="3139">
                  <c:v>42103.696770833332</c:v>
                </c:pt>
                <c:pt idx="3140">
                  <c:v>42103.696828703702</c:v>
                </c:pt>
                <c:pt idx="3141">
                  <c:v>42103.696875000001</c:v>
                </c:pt>
                <c:pt idx="3142">
                  <c:v>42103.696932870371</c:v>
                </c:pt>
                <c:pt idx="3143">
                  <c:v>42103.69699074074</c:v>
                </c:pt>
                <c:pt idx="3144">
                  <c:v>42103.697048611109</c:v>
                </c:pt>
                <c:pt idx="3145">
                  <c:v>42103.697094907409</c:v>
                </c:pt>
                <c:pt idx="3146">
                  <c:v>42103.697152777779</c:v>
                </c:pt>
                <c:pt idx="3147">
                  <c:v>42103.697210648148</c:v>
                </c:pt>
                <c:pt idx="3148">
                  <c:v>42103.697256944448</c:v>
                </c:pt>
                <c:pt idx="3149">
                  <c:v>42103.697314814817</c:v>
                </c:pt>
                <c:pt idx="3150">
                  <c:v>42103.697372685187</c:v>
                </c:pt>
                <c:pt idx="3151">
                  <c:v>42103.697418981479</c:v>
                </c:pt>
                <c:pt idx="3152">
                  <c:v>42103.697476851848</c:v>
                </c:pt>
                <c:pt idx="3153">
                  <c:v>42103.697534722225</c:v>
                </c:pt>
                <c:pt idx="3154">
                  <c:v>42103.697581018518</c:v>
                </c:pt>
                <c:pt idx="3155">
                  <c:v>42103.697638888887</c:v>
                </c:pt>
                <c:pt idx="3156">
                  <c:v>42103.697696759256</c:v>
                </c:pt>
                <c:pt idx="3157">
                  <c:v>42103.697743055556</c:v>
                </c:pt>
                <c:pt idx="3158">
                  <c:v>42103.697800925926</c:v>
                </c:pt>
                <c:pt idx="3159">
                  <c:v>42103.697858796295</c:v>
                </c:pt>
                <c:pt idx="3160">
                  <c:v>42103.697905092595</c:v>
                </c:pt>
                <c:pt idx="3161">
                  <c:v>42103.697962962964</c:v>
                </c:pt>
                <c:pt idx="3162">
                  <c:v>42103.698020833333</c:v>
                </c:pt>
                <c:pt idx="3163">
                  <c:v>42103.698078703703</c:v>
                </c:pt>
                <c:pt idx="3164">
                  <c:v>42103.698125000003</c:v>
                </c:pt>
                <c:pt idx="3165">
                  <c:v>42103.698182870372</c:v>
                </c:pt>
                <c:pt idx="3166">
                  <c:v>42103.698240740741</c:v>
                </c:pt>
                <c:pt idx="3167">
                  <c:v>42103.698287037034</c:v>
                </c:pt>
                <c:pt idx="3168">
                  <c:v>42103.698344907411</c:v>
                </c:pt>
                <c:pt idx="3169">
                  <c:v>42103.69840277778</c:v>
                </c:pt>
                <c:pt idx="3170">
                  <c:v>42103.698449074072</c:v>
                </c:pt>
                <c:pt idx="3171">
                  <c:v>42103.698506944442</c:v>
                </c:pt>
                <c:pt idx="3172">
                  <c:v>42103.698564814818</c:v>
                </c:pt>
                <c:pt idx="3173">
                  <c:v>42103.698611111111</c:v>
                </c:pt>
                <c:pt idx="3174">
                  <c:v>42103.69866898148</c:v>
                </c:pt>
                <c:pt idx="3175">
                  <c:v>42103.69872685185</c:v>
                </c:pt>
                <c:pt idx="3176">
                  <c:v>42103.698773148149</c:v>
                </c:pt>
                <c:pt idx="3177">
                  <c:v>42103.698831018519</c:v>
                </c:pt>
                <c:pt idx="3178">
                  <c:v>42103.698888888888</c:v>
                </c:pt>
                <c:pt idx="3179">
                  <c:v>42103.698935185188</c:v>
                </c:pt>
                <c:pt idx="3180">
                  <c:v>42103.698993055557</c:v>
                </c:pt>
                <c:pt idx="3181">
                  <c:v>42103.699050925927</c:v>
                </c:pt>
                <c:pt idx="3182">
                  <c:v>42103.699108796296</c:v>
                </c:pt>
                <c:pt idx="3183">
                  <c:v>42103.699155092596</c:v>
                </c:pt>
                <c:pt idx="3184">
                  <c:v>42103.699212962965</c:v>
                </c:pt>
                <c:pt idx="3185">
                  <c:v>42103.699270833335</c:v>
                </c:pt>
                <c:pt idx="3186">
                  <c:v>42103.699317129627</c:v>
                </c:pt>
                <c:pt idx="3187">
                  <c:v>42103.699374999997</c:v>
                </c:pt>
                <c:pt idx="3188">
                  <c:v>42103.699432870373</c:v>
                </c:pt>
                <c:pt idx="3189">
                  <c:v>42103.699479166666</c:v>
                </c:pt>
                <c:pt idx="3190">
                  <c:v>42103.699537037035</c:v>
                </c:pt>
                <c:pt idx="3191">
                  <c:v>42103.699594907404</c:v>
                </c:pt>
                <c:pt idx="3192">
                  <c:v>42103.699641203704</c:v>
                </c:pt>
                <c:pt idx="3193">
                  <c:v>42103.699699074074</c:v>
                </c:pt>
                <c:pt idx="3194">
                  <c:v>42103.699756944443</c:v>
                </c:pt>
                <c:pt idx="3195">
                  <c:v>42103.699803240743</c:v>
                </c:pt>
                <c:pt idx="3196">
                  <c:v>42103.699861111112</c:v>
                </c:pt>
                <c:pt idx="3197">
                  <c:v>42103.699918981481</c:v>
                </c:pt>
                <c:pt idx="3198">
                  <c:v>42103.699965277781</c:v>
                </c:pt>
                <c:pt idx="3199">
                  <c:v>42103.700023148151</c:v>
                </c:pt>
                <c:pt idx="3200">
                  <c:v>42103.70008101852</c:v>
                </c:pt>
                <c:pt idx="3201">
                  <c:v>42103.700138888889</c:v>
                </c:pt>
                <c:pt idx="3202">
                  <c:v>42103.700185185182</c:v>
                </c:pt>
                <c:pt idx="3203">
                  <c:v>42103.700243055559</c:v>
                </c:pt>
                <c:pt idx="3204">
                  <c:v>42103.700300925928</c:v>
                </c:pt>
                <c:pt idx="3205">
                  <c:v>42103.70034722222</c:v>
                </c:pt>
                <c:pt idx="3206">
                  <c:v>42103.70040509259</c:v>
                </c:pt>
                <c:pt idx="3207">
                  <c:v>42103.700462962966</c:v>
                </c:pt>
                <c:pt idx="3208">
                  <c:v>42103.700509259259</c:v>
                </c:pt>
                <c:pt idx="3209">
                  <c:v>42103.700567129628</c:v>
                </c:pt>
                <c:pt idx="3210">
                  <c:v>42103.700624999998</c:v>
                </c:pt>
                <c:pt idx="3211">
                  <c:v>42103.700671296298</c:v>
                </c:pt>
                <c:pt idx="3212">
                  <c:v>42103.700729166667</c:v>
                </c:pt>
                <c:pt idx="3213">
                  <c:v>42103.700787037036</c:v>
                </c:pt>
                <c:pt idx="3214">
                  <c:v>42103.700833333336</c:v>
                </c:pt>
                <c:pt idx="3215">
                  <c:v>42103.700891203705</c:v>
                </c:pt>
                <c:pt idx="3216">
                  <c:v>42103.700949074075</c:v>
                </c:pt>
                <c:pt idx="3217">
                  <c:v>42103.700995370367</c:v>
                </c:pt>
                <c:pt idx="3218">
                  <c:v>42103.701053240744</c:v>
                </c:pt>
                <c:pt idx="3219">
                  <c:v>42103.701111111113</c:v>
                </c:pt>
                <c:pt idx="3220">
                  <c:v>42103.701168981483</c:v>
                </c:pt>
                <c:pt idx="3221">
                  <c:v>42103.701215277775</c:v>
                </c:pt>
                <c:pt idx="3222">
                  <c:v>42103.701273148145</c:v>
                </c:pt>
                <c:pt idx="3223">
                  <c:v>42103.701331018521</c:v>
                </c:pt>
                <c:pt idx="3224">
                  <c:v>42103.701377314814</c:v>
                </c:pt>
                <c:pt idx="3225">
                  <c:v>42103.701435185183</c:v>
                </c:pt>
                <c:pt idx="3226">
                  <c:v>42103.701493055552</c:v>
                </c:pt>
                <c:pt idx="3227">
                  <c:v>42103.701539351852</c:v>
                </c:pt>
                <c:pt idx="3228">
                  <c:v>42103.701597222222</c:v>
                </c:pt>
                <c:pt idx="3229">
                  <c:v>42103.701655092591</c:v>
                </c:pt>
                <c:pt idx="3230">
                  <c:v>42103.701701388891</c:v>
                </c:pt>
                <c:pt idx="3231">
                  <c:v>42103.70175925926</c:v>
                </c:pt>
                <c:pt idx="3232">
                  <c:v>42103.701817129629</c:v>
                </c:pt>
                <c:pt idx="3233">
                  <c:v>42103.701863425929</c:v>
                </c:pt>
                <c:pt idx="3234">
                  <c:v>42103.701921296299</c:v>
                </c:pt>
                <c:pt idx="3235">
                  <c:v>42103.701979166668</c:v>
                </c:pt>
                <c:pt idx="3236">
                  <c:v>42103.702025462961</c:v>
                </c:pt>
                <c:pt idx="3237">
                  <c:v>42103.70208333333</c:v>
                </c:pt>
                <c:pt idx="3238">
                  <c:v>42103.702141203707</c:v>
                </c:pt>
                <c:pt idx="3239">
                  <c:v>42103.702199074076</c:v>
                </c:pt>
                <c:pt idx="3240">
                  <c:v>42103.702245370368</c:v>
                </c:pt>
                <c:pt idx="3241">
                  <c:v>42103.702303240738</c:v>
                </c:pt>
                <c:pt idx="3242">
                  <c:v>42103.702361111114</c:v>
                </c:pt>
                <c:pt idx="3243">
                  <c:v>42103.702407407407</c:v>
                </c:pt>
                <c:pt idx="3244">
                  <c:v>42103.702465277776</c:v>
                </c:pt>
                <c:pt idx="3245">
                  <c:v>42103.702523148146</c:v>
                </c:pt>
                <c:pt idx="3246">
                  <c:v>42103.702569444446</c:v>
                </c:pt>
                <c:pt idx="3247">
                  <c:v>42103.702627314815</c:v>
                </c:pt>
                <c:pt idx="3248">
                  <c:v>42103.702685185184</c:v>
                </c:pt>
                <c:pt idx="3249">
                  <c:v>42103.702731481484</c:v>
                </c:pt>
                <c:pt idx="3250">
                  <c:v>42103.702789351853</c:v>
                </c:pt>
                <c:pt idx="3251">
                  <c:v>42103.702847222223</c:v>
                </c:pt>
                <c:pt idx="3252">
                  <c:v>42103.702893518515</c:v>
                </c:pt>
                <c:pt idx="3253">
                  <c:v>42103.702951388892</c:v>
                </c:pt>
                <c:pt idx="3254">
                  <c:v>42103.703009259261</c:v>
                </c:pt>
                <c:pt idx="3255">
                  <c:v>42103.703067129631</c:v>
                </c:pt>
                <c:pt idx="3256">
                  <c:v>42103.703113425923</c:v>
                </c:pt>
                <c:pt idx="3257">
                  <c:v>42103.7031712963</c:v>
                </c:pt>
                <c:pt idx="3258">
                  <c:v>42103.703229166669</c:v>
                </c:pt>
                <c:pt idx="3259">
                  <c:v>42103.703275462962</c:v>
                </c:pt>
                <c:pt idx="3260">
                  <c:v>42103.703333333331</c:v>
                </c:pt>
                <c:pt idx="3261">
                  <c:v>42103.7033912037</c:v>
                </c:pt>
                <c:pt idx="3262">
                  <c:v>42103.7034375</c:v>
                </c:pt>
                <c:pt idx="3263">
                  <c:v>42103.70349537037</c:v>
                </c:pt>
                <c:pt idx="3264">
                  <c:v>42103.703553240739</c:v>
                </c:pt>
                <c:pt idx="3265">
                  <c:v>42103.703599537039</c:v>
                </c:pt>
                <c:pt idx="3266">
                  <c:v>42103.703657407408</c:v>
                </c:pt>
                <c:pt idx="3267">
                  <c:v>42103.703715277778</c:v>
                </c:pt>
                <c:pt idx="3268">
                  <c:v>42103.703761574077</c:v>
                </c:pt>
                <c:pt idx="3269">
                  <c:v>42103.703819444447</c:v>
                </c:pt>
                <c:pt idx="3270">
                  <c:v>42103.703877314816</c:v>
                </c:pt>
                <c:pt idx="3271">
                  <c:v>42103.703923611109</c:v>
                </c:pt>
                <c:pt idx="3272">
                  <c:v>42103.703981481478</c:v>
                </c:pt>
                <c:pt idx="3273">
                  <c:v>42103.704039351855</c:v>
                </c:pt>
                <c:pt idx="3274">
                  <c:v>42103.704097222224</c:v>
                </c:pt>
                <c:pt idx="3275">
                  <c:v>42103.704143518517</c:v>
                </c:pt>
                <c:pt idx="3276">
                  <c:v>42103.704201388886</c:v>
                </c:pt>
                <c:pt idx="3277">
                  <c:v>42103.704259259262</c:v>
                </c:pt>
                <c:pt idx="3278">
                  <c:v>42103.704305555555</c:v>
                </c:pt>
                <c:pt idx="3279">
                  <c:v>42103.704363425924</c:v>
                </c:pt>
                <c:pt idx="3280">
                  <c:v>42103.704421296294</c:v>
                </c:pt>
                <c:pt idx="3281">
                  <c:v>42103.704467592594</c:v>
                </c:pt>
                <c:pt idx="3282">
                  <c:v>42103.704525462963</c:v>
                </c:pt>
                <c:pt idx="3283">
                  <c:v>42103.704583333332</c:v>
                </c:pt>
                <c:pt idx="3284">
                  <c:v>42103.704629629632</c:v>
                </c:pt>
                <c:pt idx="3285">
                  <c:v>42103.704687500001</c:v>
                </c:pt>
                <c:pt idx="3286">
                  <c:v>42103.704745370371</c:v>
                </c:pt>
                <c:pt idx="3287">
                  <c:v>42103.704791666663</c:v>
                </c:pt>
                <c:pt idx="3288">
                  <c:v>42103.70484953704</c:v>
                </c:pt>
                <c:pt idx="3289">
                  <c:v>42103.704907407409</c:v>
                </c:pt>
                <c:pt idx="3290">
                  <c:v>42103.704953703702</c:v>
                </c:pt>
                <c:pt idx="3291">
                  <c:v>42103.705011574071</c:v>
                </c:pt>
                <c:pt idx="3292">
                  <c:v>42103.705069444448</c:v>
                </c:pt>
                <c:pt idx="3293">
                  <c:v>42103.705127314817</c:v>
                </c:pt>
                <c:pt idx="3294">
                  <c:v>42103.70517361111</c:v>
                </c:pt>
                <c:pt idx="3295">
                  <c:v>42103.705231481479</c:v>
                </c:pt>
                <c:pt idx="3296">
                  <c:v>42103.705289351848</c:v>
                </c:pt>
                <c:pt idx="3297">
                  <c:v>42103.705335648148</c:v>
                </c:pt>
                <c:pt idx="3298">
                  <c:v>42103.705393518518</c:v>
                </c:pt>
                <c:pt idx="3299">
                  <c:v>42103.705451388887</c:v>
                </c:pt>
                <c:pt idx="3300">
                  <c:v>42103.705497685187</c:v>
                </c:pt>
                <c:pt idx="3301">
                  <c:v>42103.705555555556</c:v>
                </c:pt>
                <c:pt idx="3302">
                  <c:v>42103.705613425926</c:v>
                </c:pt>
                <c:pt idx="3303">
                  <c:v>42103.705659722225</c:v>
                </c:pt>
                <c:pt idx="3304">
                  <c:v>42103.705717592595</c:v>
                </c:pt>
                <c:pt idx="3305">
                  <c:v>42103.705775462964</c:v>
                </c:pt>
                <c:pt idx="3306">
                  <c:v>42103.705821759257</c:v>
                </c:pt>
                <c:pt idx="3307">
                  <c:v>42103.705879629626</c:v>
                </c:pt>
                <c:pt idx="3308">
                  <c:v>42103.705937500003</c:v>
                </c:pt>
                <c:pt idx="3309">
                  <c:v>42103.705983796295</c:v>
                </c:pt>
                <c:pt idx="3310">
                  <c:v>42103.706041666665</c:v>
                </c:pt>
                <c:pt idx="3311">
                  <c:v>42103.706099537034</c:v>
                </c:pt>
                <c:pt idx="3312">
                  <c:v>42103.706157407411</c:v>
                </c:pt>
                <c:pt idx="3313">
                  <c:v>42103.706203703703</c:v>
                </c:pt>
                <c:pt idx="3314">
                  <c:v>42103.706261574072</c:v>
                </c:pt>
                <c:pt idx="3315">
                  <c:v>42103.706319444442</c:v>
                </c:pt>
                <c:pt idx="3316">
                  <c:v>42103.706365740742</c:v>
                </c:pt>
                <c:pt idx="3317">
                  <c:v>42103.706423611111</c:v>
                </c:pt>
                <c:pt idx="3318">
                  <c:v>42103.70648148148</c:v>
                </c:pt>
                <c:pt idx="3319">
                  <c:v>42103.70652777778</c:v>
                </c:pt>
                <c:pt idx="3320">
                  <c:v>42103.706585648149</c:v>
                </c:pt>
                <c:pt idx="3321">
                  <c:v>42103.706643518519</c:v>
                </c:pt>
                <c:pt idx="3322">
                  <c:v>42103.706689814811</c:v>
                </c:pt>
                <c:pt idx="3323">
                  <c:v>42103.706747685188</c:v>
                </c:pt>
                <c:pt idx="3324">
                  <c:v>42103.706805555557</c:v>
                </c:pt>
                <c:pt idx="3325">
                  <c:v>42103.70685185185</c:v>
                </c:pt>
                <c:pt idx="3326">
                  <c:v>42103.706909722219</c:v>
                </c:pt>
                <c:pt idx="3327">
                  <c:v>42103.706967592596</c:v>
                </c:pt>
                <c:pt idx="3328">
                  <c:v>42103.707013888888</c:v>
                </c:pt>
                <c:pt idx="3329">
                  <c:v>42103.707071759258</c:v>
                </c:pt>
                <c:pt idx="3330">
                  <c:v>42103.707129629627</c:v>
                </c:pt>
                <c:pt idx="3331">
                  <c:v>42103.707187499997</c:v>
                </c:pt>
                <c:pt idx="3332">
                  <c:v>42103.707233796296</c:v>
                </c:pt>
                <c:pt idx="3333">
                  <c:v>42103.707291666666</c:v>
                </c:pt>
                <c:pt idx="3334">
                  <c:v>42103.707349537035</c:v>
                </c:pt>
                <c:pt idx="3335">
                  <c:v>42103.707395833335</c:v>
                </c:pt>
                <c:pt idx="3336">
                  <c:v>42103.707453703704</c:v>
                </c:pt>
                <c:pt idx="3337">
                  <c:v>42103.707511574074</c:v>
                </c:pt>
                <c:pt idx="3338">
                  <c:v>42103.707557870373</c:v>
                </c:pt>
                <c:pt idx="3339">
                  <c:v>42103.707615740743</c:v>
                </c:pt>
                <c:pt idx="3340">
                  <c:v>42103.707673611112</c:v>
                </c:pt>
                <c:pt idx="3341">
                  <c:v>42103.707719907405</c:v>
                </c:pt>
                <c:pt idx="3342">
                  <c:v>42103.707777777781</c:v>
                </c:pt>
                <c:pt idx="3343">
                  <c:v>42103.707835648151</c:v>
                </c:pt>
                <c:pt idx="3344">
                  <c:v>42103.707881944443</c:v>
                </c:pt>
                <c:pt idx="3345">
                  <c:v>42103.707939814813</c:v>
                </c:pt>
                <c:pt idx="3346">
                  <c:v>42103.707997685182</c:v>
                </c:pt>
                <c:pt idx="3347">
                  <c:v>42103.708043981482</c:v>
                </c:pt>
                <c:pt idx="3348">
                  <c:v>42103.708101851851</c:v>
                </c:pt>
                <c:pt idx="3349">
                  <c:v>42103.70815972222</c:v>
                </c:pt>
                <c:pt idx="3350">
                  <c:v>42103.70821759259</c:v>
                </c:pt>
                <c:pt idx="3351">
                  <c:v>42103.70826388889</c:v>
                </c:pt>
                <c:pt idx="3352">
                  <c:v>42103.708321759259</c:v>
                </c:pt>
                <c:pt idx="3353">
                  <c:v>42103.708379629628</c:v>
                </c:pt>
                <c:pt idx="3354">
                  <c:v>42103.708425925928</c:v>
                </c:pt>
                <c:pt idx="3355">
                  <c:v>42103.708483796298</c:v>
                </c:pt>
                <c:pt idx="3356">
                  <c:v>42103.708541666667</c:v>
                </c:pt>
                <c:pt idx="3357">
                  <c:v>42103.708587962959</c:v>
                </c:pt>
                <c:pt idx="3358">
                  <c:v>42103.708645833336</c:v>
                </c:pt>
                <c:pt idx="3359">
                  <c:v>42103.708703703705</c:v>
                </c:pt>
                <c:pt idx="3360">
                  <c:v>42103.708749999998</c:v>
                </c:pt>
                <c:pt idx="3361">
                  <c:v>42103.708807870367</c:v>
                </c:pt>
                <c:pt idx="3362">
                  <c:v>42103.708865740744</c:v>
                </c:pt>
                <c:pt idx="3363">
                  <c:v>42103.708912037036</c:v>
                </c:pt>
                <c:pt idx="3364">
                  <c:v>42103.708969907406</c:v>
                </c:pt>
                <c:pt idx="3365">
                  <c:v>42103.709027777775</c:v>
                </c:pt>
                <c:pt idx="3366">
                  <c:v>42103.709085648145</c:v>
                </c:pt>
                <c:pt idx="3367">
                  <c:v>42103.709131944444</c:v>
                </c:pt>
                <c:pt idx="3368">
                  <c:v>42103.709189814814</c:v>
                </c:pt>
                <c:pt idx="3369">
                  <c:v>42103.709247685183</c:v>
                </c:pt>
                <c:pt idx="3370">
                  <c:v>42103.709293981483</c:v>
                </c:pt>
                <c:pt idx="3371">
                  <c:v>42103.709351851852</c:v>
                </c:pt>
                <c:pt idx="3372">
                  <c:v>42103.709409722222</c:v>
                </c:pt>
                <c:pt idx="3373">
                  <c:v>42103.709456018521</c:v>
                </c:pt>
                <c:pt idx="3374">
                  <c:v>42103.709513888891</c:v>
                </c:pt>
                <c:pt idx="3375">
                  <c:v>42103.70957175926</c:v>
                </c:pt>
                <c:pt idx="3376">
                  <c:v>42103.709618055553</c:v>
                </c:pt>
                <c:pt idx="3377">
                  <c:v>42103.709675925929</c:v>
                </c:pt>
                <c:pt idx="3378">
                  <c:v>42103.709733796299</c:v>
                </c:pt>
                <c:pt idx="3379">
                  <c:v>42103.709780092591</c:v>
                </c:pt>
                <c:pt idx="3380">
                  <c:v>42103.709837962961</c:v>
                </c:pt>
                <c:pt idx="3381">
                  <c:v>42103.70989583333</c:v>
                </c:pt>
                <c:pt idx="3382">
                  <c:v>42103.709953703707</c:v>
                </c:pt>
                <c:pt idx="3383">
                  <c:v>42103.71</c:v>
                </c:pt>
                <c:pt idx="3384">
                  <c:v>42103.710057870368</c:v>
                </c:pt>
                <c:pt idx="3385">
                  <c:v>42103.710115740738</c:v>
                </c:pt>
                <c:pt idx="3386">
                  <c:v>42103.710162037038</c:v>
                </c:pt>
                <c:pt idx="3387">
                  <c:v>42103.710219907407</c:v>
                </c:pt>
                <c:pt idx="3388">
                  <c:v>42103.710277777776</c:v>
                </c:pt>
                <c:pt idx="3389">
                  <c:v>42103.710324074076</c:v>
                </c:pt>
                <c:pt idx="3390">
                  <c:v>42103.710381944446</c:v>
                </c:pt>
                <c:pt idx="3391">
                  <c:v>42103.710439814815</c:v>
                </c:pt>
                <c:pt idx="3392">
                  <c:v>42103.710486111115</c:v>
                </c:pt>
                <c:pt idx="3393">
                  <c:v>42103.710543981484</c:v>
                </c:pt>
                <c:pt idx="3394">
                  <c:v>42103.710601851853</c:v>
                </c:pt>
                <c:pt idx="3395">
                  <c:v>42103.710648148146</c:v>
                </c:pt>
                <c:pt idx="3396">
                  <c:v>42103.710706018515</c:v>
                </c:pt>
                <c:pt idx="3397">
                  <c:v>42103.710763888892</c:v>
                </c:pt>
                <c:pt idx="3398">
                  <c:v>42103.710810185185</c:v>
                </c:pt>
                <c:pt idx="3399">
                  <c:v>42103.710868055554</c:v>
                </c:pt>
                <c:pt idx="3400">
                  <c:v>42103.710925925923</c:v>
                </c:pt>
                <c:pt idx="3401">
                  <c:v>42103.7109837963</c:v>
                </c:pt>
                <c:pt idx="3402">
                  <c:v>42103.711030092592</c:v>
                </c:pt>
                <c:pt idx="3403">
                  <c:v>42103.711087962962</c:v>
                </c:pt>
                <c:pt idx="3404">
                  <c:v>42103.711145833331</c:v>
                </c:pt>
                <c:pt idx="3405">
                  <c:v>42103.711192129631</c:v>
                </c:pt>
                <c:pt idx="3406">
                  <c:v>42103.71125</c:v>
                </c:pt>
                <c:pt idx="3407">
                  <c:v>42103.71130787037</c:v>
                </c:pt>
                <c:pt idx="3408">
                  <c:v>42103.711354166669</c:v>
                </c:pt>
                <c:pt idx="3409">
                  <c:v>42103.711412037039</c:v>
                </c:pt>
                <c:pt idx="3410">
                  <c:v>42103.711469907408</c:v>
                </c:pt>
                <c:pt idx="3411">
                  <c:v>42103.711516203701</c:v>
                </c:pt>
                <c:pt idx="3412">
                  <c:v>42103.711574074077</c:v>
                </c:pt>
                <c:pt idx="3413">
                  <c:v>42103.711631944447</c:v>
                </c:pt>
                <c:pt idx="3414">
                  <c:v>42103.711678240739</c:v>
                </c:pt>
                <c:pt idx="3415">
                  <c:v>42103.711736111109</c:v>
                </c:pt>
                <c:pt idx="3416">
                  <c:v>42103.711793981478</c:v>
                </c:pt>
                <c:pt idx="3417">
                  <c:v>42103.711840277778</c:v>
                </c:pt>
                <c:pt idx="3418">
                  <c:v>42103.711898148147</c:v>
                </c:pt>
                <c:pt idx="3419">
                  <c:v>42103.711956018517</c:v>
                </c:pt>
                <c:pt idx="3420">
                  <c:v>42103.712013888886</c:v>
                </c:pt>
                <c:pt idx="3421">
                  <c:v>42103.712060185186</c:v>
                </c:pt>
                <c:pt idx="3422">
                  <c:v>42103.712118055555</c:v>
                </c:pt>
                <c:pt idx="3423">
                  <c:v>42103.712175925924</c:v>
                </c:pt>
                <c:pt idx="3424">
                  <c:v>42103.712222222224</c:v>
                </c:pt>
                <c:pt idx="3425">
                  <c:v>42103.712280092594</c:v>
                </c:pt>
                <c:pt idx="3426">
                  <c:v>42103.712337962963</c:v>
                </c:pt>
                <c:pt idx="3427">
                  <c:v>42103.712384259263</c:v>
                </c:pt>
                <c:pt idx="3428">
                  <c:v>42103.712442129632</c:v>
                </c:pt>
                <c:pt idx="3429">
                  <c:v>42103.712500000001</c:v>
                </c:pt>
                <c:pt idx="3430">
                  <c:v>42103.712546296294</c:v>
                </c:pt>
                <c:pt idx="3431">
                  <c:v>42103.712604166663</c:v>
                </c:pt>
                <c:pt idx="3432">
                  <c:v>42103.71266203704</c:v>
                </c:pt>
                <c:pt idx="3433">
                  <c:v>42103.712708333333</c:v>
                </c:pt>
                <c:pt idx="3434">
                  <c:v>42103.712766203702</c:v>
                </c:pt>
                <c:pt idx="3435">
                  <c:v>42103.712824074071</c:v>
                </c:pt>
                <c:pt idx="3436">
                  <c:v>42103.712881944448</c:v>
                </c:pt>
                <c:pt idx="3437">
                  <c:v>42103.71292824074</c:v>
                </c:pt>
                <c:pt idx="3438">
                  <c:v>42103.71298611111</c:v>
                </c:pt>
                <c:pt idx="3439">
                  <c:v>42103.713043981479</c:v>
                </c:pt>
                <c:pt idx="3440">
                  <c:v>42103.713090277779</c:v>
                </c:pt>
                <c:pt idx="3441">
                  <c:v>42103.713148148148</c:v>
                </c:pt>
                <c:pt idx="3442">
                  <c:v>42103.713206018518</c:v>
                </c:pt>
                <c:pt idx="3443">
                  <c:v>42103.713252314818</c:v>
                </c:pt>
                <c:pt idx="3444">
                  <c:v>42103.713310185187</c:v>
                </c:pt>
                <c:pt idx="3445">
                  <c:v>42103.713368055556</c:v>
                </c:pt>
                <c:pt idx="3446">
                  <c:v>42103.713414351849</c:v>
                </c:pt>
                <c:pt idx="3447">
                  <c:v>42103.713472222225</c:v>
                </c:pt>
                <c:pt idx="3448">
                  <c:v>42103.713530092595</c:v>
                </c:pt>
                <c:pt idx="3449">
                  <c:v>42103.713576388887</c:v>
                </c:pt>
                <c:pt idx="3450">
                  <c:v>42103.713634259257</c:v>
                </c:pt>
                <c:pt idx="3451">
                  <c:v>42103.713692129626</c:v>
                </c:pt>
                <c:pt idx="3452">
                  <c:v>42103.713738425926</c:v>
                </c:pt>
                <c:pt idx="3453">
                  <c:v>42103.713796296295</c:v>
                </c:pt>
                <c:pt idx="3454">
                  <c:v>42103.713854166665</c:v>
                </c:pt>
                <c:pt idx="3455">
                  <c:v>42103.713912037034</c:v>
                </c:pt>
                <c:pt idx="3456">
                  <c:v>42103.713958333334</c:v>
                </c:pt>
                <c:pt idx="3457">
                  <c:v>42103.714016203703</c:v>
                </c:pt>
                <c:pt idx="3458">
                  <c:v>42103.714074074072</c:v>
                </c:pt>
                <c:pt idx="3459">
                  <c:v>42103.714120370372</c:v>
                </c:pt>
                <c:pt idx="3460">
                  <c:v>42103.714178240742</c:v>
                </c:pt>
                <c:pt idx="3461">
                  <c:v>42103.714236111111</c:v>
                </c:pt>
                <c:pt idx="3462">
                  <c:v>42103.714282407411</c:v>
                </c:pt>
                <c:pt idx="3463">
                  <c:v>42103.71434027778</c:v>
                </c:pt>
                <c:pt idx="3464">
                  <c:v>42103.714398148149</c:v>
                </c:pt>
                <c:pt idx="3465">
                  <c:v>42103.714444444442</c:v>
                </c:pt>
                <c:pt idx="3466">
                  <c:v>42103.714502314811</c:v>
                </c:pt>
                <c:pt idx="3467">
                  <c:v>42103.714560185188</c:v>
                </c:pt>
                <c:pt idx="3468">
                  <c:v>42103.714606481481</c:v>
                </c:pt>
                <c:pt idx="3469">
                  <c:v>42103.71466435185</c:v>
                </c:pt>
                <c:pt idx="3470">
                  <c:v>42103.714722222219</c:v>
                </c:pt>
                <c:pt idx="3471">
                  <c:v>42103.714768518519</c:v>
                </c:pt>
                <c:pt idx="3472">
                  <c:v>42103.714826388888</c:v>
                </c:pt>
                <c:pt idx="3473">
                  <c:v>42103.714884259258</c:v>
                </c:pt>
                <c:pt idx="3474">
                  <c:v>42103.714942129627</c:v>
                </c:pt>
                <c:pt idx="3475">
                  <c:v>42103.714988425927</c:v>
                </c:pt>
                <c:pt idx="3476">
                  <c:v>42103.715046296296</c:v>
                </c:pt>
                <c:pt idx="3477">
                  <c:v>42103.715104166666</c:v>
                </c:pt>
                <c:pt idx="3478">
                  <c:v>42103.715150462966</c:v>
                </c:pt>
                <c:pt idx="3479">
                  <c:v>42103.715208333335</c:v>
                </c:pt>
                <c:pt idx="3480">
                  <c:v>42103.715266203704</c:v>
                </c:pt>
                <c:pt idx="3481">
                  <c:v>42103.715312499997</c:v>
                </c:pt>
                <c:pt idx="3482">
                  <c:v>42103.715370370373</c:v>
                </c:pt>
                <c:pt idx="3483">
                  <c:v>42103.715428240743</c:v>
                </c:pt>
                <c:pt idx="3484">
                  <c:v>42103.715474537035</c:v>
                </c:pt>
                <c:pt idx="3485">
                  <c:v>42103.715532407405</c:v>
                </c:pt>
                <c:pt idx="3486">
                  <c:v>42103.715590277781</c:v>
                </c:pt>
                <c:pt idx="3487">
                  <c:v>42103.715636574074</c:v>
                </c:pt>
                <c:pt idx="3488">
                  <c:v>42103.715694444443</c:v>
                </c:pt>
                <c:pt idx="3489">
                  <c:v>42103.715752314813</c:v>
                </c:pt>
                <c:pt idx="3490">
                  <c:v>42103.715798611112</c:v>
                </c:pt>
                <c:pt idx="3491">
                  <c:v>42103.715856481482</c:v>
                </c:pt>
                <c:pt idx="3492">
                  <c:v>42103.715914351851</c:v>
                </c:pt>
                <c:pt idx="3493">
                  <c:v>42103.71597222222</c:v>
                </c:pt>
                <c:pt idx="3494">
                  <c:v>42103.71601851852</c:v>
                </c:pt>
                <c:pt idx="3495">
                  <c:v>42103.71607638889</c:v>
                </c:pt>
                <c:pt idx="3496">
                  <c:v>42103.716134259259</c:v>
                </c:pt>
                <c:pt idx="3497">
                  <c:v>42103.716180555559</c:v>
                </c:pt>
                <c:pt idx="3498">
                  <c:v>42103.716238425928</c:v>
                </c:pt>
                <c:pt idx="3499">
                  <c:v>42103.716296296298</c:v>
                </c:pt>
                <c:pt idx="3500">
                  <c:v>42103.71634259259</c:v>
                </c:pt>
                <c:pt idx="3501">
                  <c:v>42103.716400462959</c:v>
                </c:pt>
                <c:pt idx="3502">
                  <c:v>42103.716458333336</c:v>
                </c:pt>
                <c:pt idx="3503">
                  <c:v>42103.716504629629</c:v>
                </c:pt>
                <c:pt idx="3504">
                  <c:v>42103.716562499998</c:v>
                </c:pt>
                <c:pt idx="3505">
                  <c:v>42103.716620370367</c:v>
                </c:pt>
                <c:pt idx="3506">
                  <c:v>42103.716666666667</c:v>
                </c:pt>
                <c:pt idx="3507">
                  <c:v>42103.716724537036</c:v>
                </c:pt>
                <c:pt idx="3508">
                  <c:v>42103.716782407406</c:v>
                </c:pt>
                <c:pt idx="3509">
                  <c:v>42103.716828703706</c:v>
                </c:pt>
                <c:pt idx="3510">
                  <c:v>42103.716886574075</c:v>
                </c:pt>
                <c:pt idx="3511">
                  <c:v>42103.716944444444</c:v>
                </c:pt>
                <c:pt idx="3512">
                  <c:v>42103.717002314814</c:v>
                </c:pt>
                <c:pt idx="3513">
                  <c:v>42103.717048611114</c:v>
                </c:pt>
                <c:pt idx="3514">
                  <c:v>42103.717106481483</c:v>
                </c:pt>
                <c:pt idx="3515">
                  <c:v>42103.717164351852</c:v>
                </c:pt>
                <c:pt idx="3516">
                  <c:v>42103.717210648145</c:v>
                </c:pt>
                <c:pt idx="3517">
                  <c:v>42103.717268518521</c:v>
                </c:pt>
                <c:pt idx="3518">
                  <c:v>42103.717326388891</c:v>
                </c:pt>
                <c:pt idx="3519">
                  <c:v>42103.717372685183</c:v>
                </c:pt>
                <c:pt idx="3520">
                  <c:v>42103.717430555553</c:v>
                </c:pt>
                <c:pt idx="3521">
                  <c:v>42103.717488425929</c:v>
                </c:pt>
                <c:pt idx="3522">
                  <c:v>42103.717534722222</c:v>
                </c:pt>
                <c:pt idx="3523">
                  <c:v>42103.717592592591</c:v>
                </c:pt>
                <c:pt idx="3524">
                  <c:v>42103.717650462961</c:v>
                </c:pt>
                <c:pt idx="3525">
                  <c:v>42103.71769675926</c:v>
                </c:pt>
                <c:pt idx="3526">
                  <c:v>42103.71775462963</c:v>
                </c:pt>
                <c:pt idx="3527">
                  <c:v>42103.717812499999</c:v>
                </c:pt>
                <c:pt idx="3528">
                  <c:v>42103.717858796299</c:v>
                </c:pt>
                <c:pt idx="3529">
                  <c:v>42103.717916666668</c:v>
                </c:pt>
                <c:pt idx="3530">
                  <c:v>42103.717974537038</c:v>
                </c:pt>
                <c:pt idx="3531">
                  <c:v>42103.718032407407</c:v>
                </c:pt>
                <c:pt idx="3532">
                  <c:v>42103.718078703707</c:v>
                </c:pt>
                <c:pt idx="3533">
                  <c:v>42103.718136574076</c:v>
                </c:pt>
                <c:pt idx="3534">
                  <c:v>42103.718194444446</c:v>
                </c:pt>
                <c:pt idx="3535">
                  <c:v>42103.718240740738</c:v>
                </c:pt>
                <c:pt idx="3536">
                  <c:v>42103.718298611115</c:v>
                </c:pt>
                <c:pt idx="3537">
                  <c:v>42103.718356481484</c:v>
                </c:pt>
                <c:pt idx="3538">
                  <c:v>42103.718402777777</c:v>
                </c:pt>
                <c:pt idx="3539">
                  <c:v>42103.718460648146</c:v>
                </c:pt>
                <c:pt idx="3540">
                  <c:v>42103.718518518515</c:v>
                </c:pt>
                <c:pt idx="3541">
                  <c:v>42103.718564814815</c:v>
                </c:pt>
                <c:pt idx="3542">
                  <c:v>42103.718622685185</c:v>
                </c:pt>
                <c:pt idx="3543">
                  <c:v>42103.718680555554</c:v>
                </c:pt>
                <c:pt idx="3544">
                  <c:v>42103.718726851854</c:v>
                </c:pt>
                <c:pt idx="3545">
                  <c:v>42103.718784722223</c:v>
                </c:pt>
                <c:pt idx="3546">
                  <c:v>42103.718842592592</c:v>
                </c:pt>
                <c:pt idx="3547">
                  <c:v>42103.718888888892</c:v>
                </c:pt>
                <c:pt idx="3548">
                  <c:v>42103.718946759262</c:v>
                </c:pt>
                <c:pt idx="3549">
                  <c:v>42103.719004629631</c:v>
                </c:pt>
                <c:pt idx="3550">
                  <c:v>42103.7190625</c:v>
                </c:pt>
                <c:pt idx="3551">
                  <c:v>42103.719108796293</c:v>
                </c:pt>
                <c:pt idx="3552">
                  <c:v>42103.719166666669</c:v>
                </c:pt>
                <c:pt idx="3553">
                  <c:v>42103.719224537039</c:v>
                </c:pt>
                <c:pt idx="3554">
                  <c:v>42103.719270833331</c:v>
                </c:pt>
                <c:pt idx="3555">
                  <c:v>42103.719328703701</c:v>
                </c:pt>
                <c:pt idx="3556">
                  <c:v>42103.719386574077</c:v>
                </c:pt>
                <c:pt idx="3557">
                  <c:v>42103.71943287037</c:v>
                </c:pt>
                <c:pt idx="3558">
                  <c:v>42103.719490740739</c:v>
                </c:pt>
                <c:pt idx="3559">
                  <c:v>42103.719548611109</c:v>
                </c:pt>
                <c:pt idx="3560">
                  <c:v>42103.719594907408</c:v>
                </c:pt>
                <c:pt idx="3561">
                  <c:v>42103.719652777778</c:v>
                </c:pt>
                <c:pt idx="3562">
                  <c:v>42103.719710648147</c:v>
                </c:pt>
                <c:pt idx="3563">
                  <c:v>42103.719756944447</c:v>
                </c:pt>
                <c:pt idx="3564">
                  <c:v>42103.719814814816</c:v>
                </c:pt>
                <c:pt idx="3565">
                  <c:v>42103.719872685186</c:v>
                </c:pt>
                <c:pt idx="3566">
                  <c:v>42103.719918981478</c:v>
                </c:pt>
                <c:pt idx="3567">
                  <c:v>42103.719976851855</c:v>
                </c:pt>
                <c:pt idx="3568">
                  <c:v>42103.720034722224</c:v>
                </c:pt>
                <c:pt idx="3569">
                  <c:v>42103.720092592594</c:v>
                </c:pt>
                <c:pt idx="3570">
                  <c:v>42103.720138888886</c:v>
                </c:pt>
                <c:pt idx="3571">
                  <c:v>42103.720196759263</c:v>
                </c:pt>
                <c:pt idx="3572">
                  <c:v>42103.720254629632</c:v>
                </c:pt>
                <c:pt idx="3573">
                  <c:v>42103.720300925925</c:v>
                </c:pt>
                <c:pt idx="3574">
                  <c:v>42103.720358796294</c:v>
                </c:pt>
                <c:pt idx="3575">
                  <c:v>42103.720416666663</c:v>
                </c:pt>
                <c:pt idx="3576">
                  <c:v>42103.720462962963</c:v>
                </c:pt>
                <c:pt idx="3577">
                  <c:v>42103.720520833333</c:v>
                </c:pt>
                <c:pt idx="3578">
                  <c:v>42103.720578703702</c:v>
                </c:pt>
                <c:pt idx="3579">
                  <c:v>42103.720625000002</c:v>
                </c:pt>
                <c:pt idx="3580">
                  <c:v>42103.720682870371</c:v>
                </c:pt>
                <c:pt idx="3581">
                  <c:v>42103.72074074074</c:v>
                </c:pt>
                <c:pt idx="3582">
                  <c:v>42103.72078703704</c:v>
                </c:pt>
                <c:pt idx="3583">
                  <c:v>42103.72084490741</c:v>
                </c:pt>
                <c:pt idx="3584">
                  <c:v>42103.720902777779</c:v>
                </c:pt>
                <c:pt idx="3585">
                  <c:v>42103.720949074072</c:v>
                </c:pt>
                <c:pt idx="3586">
                  <c:v>42103.721006944441</c:v>
                </c:pt>
                <c:pt idx="3587">
                  <c:v>42103.721064814818</c:v>
                </c:pt>
                <c:pt idx="3588">
                  <c:v>42103.721122685187</c:v>
                </c:pt>
                <c:pt idx="3589">
                  <c:v>42103.721168981479</c:v>
                </c:pt>
                <c:pt idx="3590">
                  <c:v>42103.721226851849</c:v>
                </c:pt>
                <c:pt idx="3591">
                  <c:v>42103.721284722225</c:v>
                </c:pt>
                <c:pt idx="3592">
                  <c:v>42103.721331018518</c:v>
                </c:pt>
                <c:pt idx="3593">
                  <c:v>42103.721388888887</c:v>
                </c:pt>
                <c:pt idx="3594">
                  <c:v>42103.721446759257</c:v>
                </c:pt>
                <c:pt idx="3595">
                  <c:v>42103.721493055556</c:v>
                </c:pt>
                <c:pt idx="3596">
                  <c:v>42103.721550925926</c:v>
                </c:pt>
                <c:pt idx="3597">
                  <c:v>42103.721608796295</c:v>
                </c:pt>
                <c:pt idx="3598">
                  <c:v>42103.721655092595</c:v>
                </c:pt>
                <c:pt idx="3599">
                  <c:v>42103.721712962964</c:v>
                </c:pt>
                <c:pt idx="3600">
                  <c:v>42103.721770833334</c:v>
                </c:pt>
                <c:pt idx="3601">
                  <c:v>42103.721817129626</c:v>
                </c:pt>
                <c:pt idx="3602">
                  <c:v>42103.721875000003</c:v>
                </c:pt>
                <c:pt idx="3603">
                  <c:v>42103.721932870372</c:v>
                </c:pt>
                <c:pt idx="3604">
                  <c:v>42103.721979166665</c:v>
                </c:pt>
                <c:pt idx="3605">
                  <c:v>42103.722037037034</c:v>
                </c:pt>
                <c:pt idx="3606">
                  <c:v>42103.722094907411</c:v>
                </c:pt>
                <c:pt idx="3607">
                  <c:v>42103.72215277778</c:v>
                </c:pt>
                <c:pt idx="3608">
                  <c:v>42103.722199074073</c:v>
                </c:pt>
                <c:pt idx="3609">
                  <c:v>42103.722256944442</c:v>
                </c:pt>
                <c:pt idx="3610">
                  <c:v>42103.722314814811</c:v>
                </c:pt>
                <c:pt idx="3611">
                  <c:v>42103.722361111111</c:v>
                </c:pt>
                <c:pt idx="3612">
                  <c:v>42103.722418981481</c:v>
                </c:pt>
                <c:pt idx="3613">
                  <c:v>42103.72247685185</c:v>
                </c:pt>
                <c:pt idx="3614">
                  <c:v>42103.72252314815</c:v>
                </c:pt>
                <c:pt idx="3615">
                  <c:v>42103.722581018519</c:v>
                </c:pt>
                <c:pt idx="3616">
                  <c:v>42103.722638888888</c:v>
                </c:pt>
                <c:pt idx="3617">
                  <c:v>42103.722685185188</c:v>
                </c:pt>
                <c:pt idx="3618">
                  <c:v>42103.722743055558</c:v>
                </c:pt>
                <c:pt idx="3619">
                  <c:v>42103.722800925927</c:v>
                </c:pt>
                <c:pt idx="3620">
                  <c:v>42103.72284722222</c:v>
                </c:pt>
                <c:pt idx="3621">
                  <c:v>42103.722905092596</c:v>
                </c:pt>
                <c:pt idx="3622">
                  <c:v>42103.722962962966</c:v>
                </c:pt>
                <c:pt idx="3623">
                  <c:v>42103.723020833335</c:v>
                </c:pt>
                <c:pt idx="3624">
                  <c:v>42103.723067129627</c:v>
                </c:pt>
                <c:pt idx="3625">
                  <c:v>42103.723124999997</c:v>
                </c:pt>
                <c:pt idx="3626">
                  <c:v>42103.723182870373</c:v>
                </c:pt>
                <c:pt idx="3627">
                  <c:v>42103.723229166666</c:v>
                </c:pt>
                <c:pt idx="3628">
                  <c:v>42103.723287037035</c:v>
                </c:pt>
                <c:pt idx="3629">
                  <c:v>42103.723344907405</c:v>
                </c:pt>
                <c:pt idx="3630">
                  <c:v>42103.723391203705</c:v>
                </c:pt>
                <c:pt idx="3631">
                  <c:v>42103.723449074074</c:v>
                </c:pt>
                <c:pt idx="3632">
                  <c:v>42103.723506944443</c:v>
                </c:pt>
                <c:pt idx="3633">
                  <c:v>42103.723553240743</c:v>
                </c:pt>
                <c:pt idx="3634">
                  <c:v>42103.723611111112</c:v>
                </c:pt>
                <c:pt idx="3635">
                  <c:v>42103.723668981482</c:v>
                </c:pt>
                <c:pt idx="3636">
                  <c:v>42103.723715277774</c:v>
                </c:pt>
                <c:pt idx="3637">
                  <c:v>42103.723773148151</c:v>
                </c:pt>
                <c:pt idx="3638">
                  <c:v>42103.72383101852</c:v>
                </c:pt>
                <c:pt idx="3639">
                  <c:v>42103.723877314813</c:v>
                </c:pt>
                <c:pt idx="3640">
                  <c:v>42103.723935185182</c:v>
                </c:pt>
                <c:pt idx="3641">
                  <c:v>42103.723993055559</c:v>
                </c:pt>
                <c:pt idx="3642">
                  <c:v>42103.724050925928</c:v>
                </c:pt>
                <c:pt idx="3643">
                  <c:v>42103.724097222221</c:v>
                </c:pt>
                <c:pt idx="3644">
                  <c:v>42103.72415509259</c:v>
                </c:pt>
                <c:pt idx="3645">
                  <c:v>42103.724212962959</c:v>
                </c:pt>
                <c:pt idx="3646">
                  <c:v>42103.724259259259</c:v>
                </c:pt>
                <c:pt idx="3647">
                  <c:v>42103.724317129629</c:v>
                </c:pt>
                <c:pt idx="3648">
                  <c:v>42103.724374999998</c:v>
                </c:pt>
                <c:pt idx="3649">
                  <c:v>42103.724421296298</c:v>
                </c:pt>
                <c:pt idx="3650">
                  <c:v>42103.724479166667</c:v>
                </c:pt>
                <c:pt idx="3651">
                  <c:v>42103.724537037036</c:v>
                </c:pt>
                <c:pt idx="3652">
                  <c:v>42103.724583333336</c:v>
                </c:pt>
                <c:pt idx="3653">
                  <c:v>42103.724641203706</c:v>
                </c:pt>
                <c:pt idx="3654">
                  <c:v>42103.724699074075</c:v>
                </c:pt>
                <c:pt idx="3655">
                  <c:v>42103.724745370368</c:v>
                </c:pt>
                <c:pt idx="3656">
                  <c:v>42103.724803240744</c:v>
                </c:pt>
                <c:pt idx="3657">
                  <c:v>42103.724861111114</c:v>
                </c:pt>
                <c:pt idx="3658">
                  <c:v>42103.724907407406</c:v>
                </c:pt>
                <c:pt idx="3659">
                  <c:v>42103.724965277775</c:v>
                </c:pt>
                <c:pt idx="3660">
                  <c:v>42103.725023148145</c:v>
                </c:pt>
                <c:pt idx="3661">
                  <c:v>42103.725081018521</c:v>
                </c:pt>
                <c:pt idx="3662">
                  <c:v>42103.725127314814</c:v>
                </c:pt>
                <c:pt idx="3663">
                  <c:v>42103.725185185183</c:v>
                </c:pt>
                <c:pt idx="3664">
                  <c:v>42103.725243055553</c:v>
                </c:pt>
                <c:pt idx="3665">
                  <c:v>42103.725289351853</c:v>
                </c:pt>
                <c:pt idx="3666">
                  <c:v>42103.725347222222</c:v>
                </c:pt>
                <c:pt idx="3667">
                  <c:v>42103.725405092591</c:v>
                </c:pt>
                <c:pt idx="3668">
                  <c:v>42103.725451388891</c:v>
                </c:pt>
                <c:pt idx="3669">
                  <c:v>42103.72550925926</c:v>
                </c:pt>
                <c:pt idx="3670">
                  <c:v>42103.72556712963</c:v>
                </c:pt>
                <c:pt idx="3671">
                  <c:v>42103.725613425922</c:v>
                </c:pt>
                <c:pt idx="3672">
                  <c:v>42103.725671296299</c:v>
                </c:pt>
                <c:pt idx="3673">
                  <c:v>42103.725729166668</c:v>
                </c:pt>
                <c:pt idx="3674">
                  <c:v>42103.725775462961</c:v>
                </c:pt>
                <c:pt idx="3675">
                  <c:v>42103.72583333333</c:v>
                </c:pt>
                <c:pt idx="3676">
                  <c:v>42103.725891203707</c:v>
                </c:pt>
                <c:pt idx="3677">
                  <c:v>42103.725937499999</c:v>
                </c:pt>
                <c:pt idx="3678">
                  <c:v>42103.725995370369</c:v>
                </c:pt>
                <c:pt idx="3679">
                  <c:v>42103.726053240738</c:v>
                </c:pt>
                <c:pt idx="3680">
                  <c:v>42103.726111111115</c:v>
                </c:pt>
                <c:pt idx="3681">
                  <c:v>42103.726157407407</c:v>
                </c:pt>
                <c:pt idx="3682">
                  <c:v>42103.726215277777</c:v>
                </c:pt>
                <c:pt idx="3683">
                  <c:v>42103.726273148146</c:v>
                </c:pt>
                <c:pt idx="3684">
                  <c:v>42103.726319444446</c:v>
                </c:pt>
                <c:pt idx="3685">
                  <c:v>42103.726377314815</c:v>
                </c:pt>
                <c:pt idx="3686">
                  <c:v>42103.726435185185</c:v>
                </c:pt>
                <c:pt idx="3687">
                  <c:v>42103.726481481484</c:v>
                </c:pt>
                <c:pt idx="3688">
                  <c:v>42103.726539351854</c:v>
                </c:pt>
                <c:pt idx="3689">
                  <c:v>42103.726597222223</c:v>
                </c:pt>
                <c:pt idx="3690">
                  <c:v>42103.726643518516</c:v>
                </c:pt>
                <c:pt idx="3691">
                  <c:v>42103.726701388892</c:v>
                </c:pt>
                <c:pt idx="3692">
                  <c:v>42103.726759259262</c:v>
                </c:pt>
                <c:pt idx="3693">
                  <c:v>42103.726805555554</c:v>
                </c:pt>
                <c:pt idx="3694">
                  <c:v>42103.726863425924</c:v>
                </c:pt>
                <c:pt idx="3695">
                  <c:v>42103.726921296293</c:v>
                </c:pt>
                <c:pt idx="3696">
                  <c:v>42103.726967592593</c:v>
                </c:pt>
                <c:pt idx="3697">
                  <c:v>42103.727025462962</c:v>
                </c:pt>
                <c:pt idx="3698">
                  <c:v>42103.727083333331</c:v>
                </c:pt>
                <c:pt idx="3699">
                  <c:v>42103.727141203701</c:v>
                </c:pt>
                <c:pt idx="3700">
                  <c:v>42103.727187500001</c:v>
                </c:pt>
                <c:pt idx="3701">
                  <c:v>42103.72724537037</c:v>
                </c:pt>
                <c:pt idx="3702">
                  <c:v>42103.727303240739</c:v>
                </c:pt>
                <c:pt idx="3703">
                  <c:v>42103.727349537039</c:v>
                </c:pt>
                <c:pt idx="3704">
                  <c:v>42103.727407407408</c:v>
                </c:pt>
                <c:pt idx="3705">
                  <c:v>42103.727465277778</c:v>
                </c:pt>
                <c:pt idx="3706">
                  <c:v>42103.727511574078</c:v>
                </c:pt>
                <c:pt idx="3707">
                  <c:v>42103.727569444447</c:v>
                </c:pt>
                <c:pt idx="3708">
                  <c:v>42103.727627314816</c:v>
                </c:pt>
                <c:pt idx="3709">
                  <c:v>42103.727673611109</c:v>
                </c:pt>
                <c:pt idx="3710">
                  <c:v>42103.727731481478</c:v>
                </c:pt>
                <c:pt idx="3711">
                  <c:v>42103.727789351855</c:v>
                </c:pt>
                <c:pt idx="3712">
                  <c:v>42103.727835648147</c:v>
                </c:pt>
                <c:pt idx="3713">
                  <c:v>42103.727893518517</c:v>
                </c:pt>
                <c:pt idx="3714">
                  <c:v>42103.727951388886</c:v>
                </c:pt>
                <c:pt idx="3715">
                  <c:v>42103.727997685186</c:v>
                </c:pt>
                <c:pt idx="3716">
                  <c:v>42103.728055555555</c:v>
                </c:pt>
                <c:pt idx="3717">
                  <c:v>42103.728113425925</c:v>
                </c:pt>
                <c:pt idx="3718">
                  <c:v>42103.728171296294</c:v>
                </c:pt>
                <c:pt idx="3719">
                  <c:v>42103.728217592594</c:v>
                </c:pt>
                <c:pt idx="3720">
                  <c:v>42103.728275462963</c:v>
                </c:pt>
                <c:pt idx="3721">
                  <c:v>42103.728333333333</c:v>
                </c:pt>
                <c:pt idx="3722">
                  <c:v>42103.728379629632</c:v>
                </c:pt>
                <c:pt idx="3723">
                  <c:v>42103.728437500002</c:v>
                </c:pt>
                <c:pt idx="3724">
                  <c:v>42103.728495370371</c:v>
                </c:pt>
                <c:pt idx="3725">
                  <c:v>42103.728541666664</c:v>
                </c:pt>
                <c:pt idx="3726">
                  <c:v>42103.72859953704</c:v>
                </c:pt>
                <c:pt idx="3727">
                  <c:v>42103.72865740741</c:v>
                </c:pt>
                <c:pt idx="3728">
                  <c:v>42103.728703703702</c:v>
                </c:pt>
                <c:pt idx="3729">
                  <c:v>42103.728761574072</c:v>
                </c:pt>
                <c:pt idx="3730">
                  <c:v>42103.728819444441</c:v>
                </c:pt>
                <c:pt idx="3731">
                  <c:v>42103.728865740741</c:v>
                </c:pt>
                <c:pt idx="3732">
                  <c:v>42103.72892361111</c:v>
                </c:pt>
                <c:pt idx="3733">
                  <c:v>42103.728981481479</c:v>
                </c:pt>
                <c:pt idx="3734">
                  <c:v>42103.729027777779</c:v>
                </c:pt>
                <c:pt idx="3735">
                  <c:v>42103.729085648149</c:v>
                </c:pt>
                <c:pt idx="3736">
                  <c:v>42103.729143518518</c:v>
                </c:pt>
                <c:pt idx="3737">
                  <c:v>42103.729201388887</c:v>
                </c:pt>
                <c:pt idx="3738">
                  <c:v>42103.729247685187</c:v>
                </c:pt>
                <c:pt idx="3739">
                  <c:v>42103.729305555556</c:v>
                </c:pt>
                <c:pt idx="3740">
                  <c:v>42103.729363425926</c:v>
                </c:pt>
                <c:pt idx="3741">
                  <c:v>42103.729409722226</c:v>
                </c:pt>
                <c:pt idx="3742">
                  <c:v>42103.729467592595</c:v>
                </c:pt>
                <c:pt idx="3743">
                  <c:v>42103.729525462964</c:v>
                </c:pt>
                <c:pt idx="3744">
                  <c:v>42103.729571759257</c:v>
                </c:pt>
                <c:pt idx="3745">
                  <c:v>42103.729629629626</c:v>
                </c:pt>
                <c:pt idx="3746">
                  <c:v>42103.729687500003</c:v>
                </c:pt>
                <c:pt idx="3747">
                  <c:v>42103.729733796295</c:v>
                </c:pt>
                <c:pt idx="3748">
                  <c:v>42103.729791666665</c:v>
                </c:pt>
                <c:pt idx="3749">
                  <c:v>42103.729849537034</c:v>
                </c:pt>
                <c:pt idx="3750">
                  <c:v>42103.729895833334</c:v>
                </c:pt>
                <c:pt idx="3751">
                  <c:v>42103.729953703703</c:v>
                </c:pt>
                <c:pt idx="3752">
                  <c:v>42103.730011574073</c:v>
                </c:pt>
                <c:pt idx="3753">
                  <c:v>42103.730057870373</c:v>
                </c:pt>
                <c:pt idx="3754">
                  <c:v>42103.730115740742</c:v>
                </c:pt>
                <c:pt idx="3755">
                  <c:v>42103.730173611111</c:v>
                </c:pt>
                <c:pt idx="3756">
                  <c:v>42103.730231481481</c:v>
                </c:pt>
                <c:pt idx="3757">
                  <c:v>42103.73027777778</c:v>
                </c:pt>
                <c:pt idx="3758">
                  <c:v>42103.73033564815</c:v>
                </c:pt>
                <c:pt idx="3759">
                  <c:v>42103.730393518519</c:v>
                </c:pt>
                <c:pt idx="3760">
                  <c:v>42103.730439814812</c:v>
                </c:pt>
                <c:pt idx="3761">
                  <c:v>42103.730497685188</c:v>
                </c:pt>
                <c:pt idx="3762">
                  <c:v>42103.730555555558</c:v>
                </c:pt>
                <c:pt idx="3763">
                  <c:v>42103.73060185185</c:v>
                </c:pt>
                <c:pt idx="3764">
                  <c:v>42103.73065972222</c:v>
                </c:pt>
                <c:pt idx="3765">
                  <c:v>42103.730717592596</c:v>
                </c:pt>
                <c:pt idx="3766">
                  <c:v>42103.730763888889</c:v>
                </c:pt>
                <c:pt idx="3767">
                  <c:v>42103.730821759258</c:v>
                </c:pt>
                <c:pt idx="3768">
                  <c:v>42103.730879629627</c:v>
                </c:pt>
                <c:pt idx="3769">
                  <c:v>42103.730925925927</c:v>
                </c:pt>
                <c:pt idx="3770">
                  <c:v>42103.730983796297</c:v>
                </c:pt>
                <c:pt idx="3771">
                  <c:v>42103.731041666666</c:v>
                </c:pt>
                <c:pt idx="3772">
                  <c:v>42103.731087962966</c:v>
                </c:pt>
                <c:pt idx="3773">
                  <c:v>42103.731145833335</c:v>
                </c:pt>
                <c:pt idx="3774">
                  <c:v>42103.731203703705</c:v>
                </c:pt>
                <c:pt idx="3775">
                  <c:v>42103.731261574074</c:v>
                </c:pt>
                <c:pt idx="3776">
                  <c:v>42103.731307870374</c:v>
                </c:pt>
                <c:pt idx="3777">
                  <c:v>42103.731365740743</c:v>
                </c:pt>
                <c:pt idx="3778">
                  <c:v>42103.731423611112</c:v>
                </c:pt>
                <c:pt idx="3779">
                  <c:v>42103.731469907405</c:v>
                </c:pt>
                <c:pt idx="3780">
                  <c:v>42103.731527777774</c:v>
                </c:pt>
                <c:pt idx="3781">
                  <c:v>42103.731585648151</c:v>
                </c:pt>
                <c:pt idx="3782">
                  <c:v>42103.731631944444</c:v>
                </c:pt>
                <c:pt idx="3783">
                  <c:v>42103.731689814813</c:v>
                </c:pt>
                <c:pt idx="3784">
                  <c:v>42103.731747685182</c:v>
                </c:pt>
                <c:pt idx="3785">
                  <c:v>42103.731793981482</c:v>
                </c:pt>
                <c:pt idx="3786">
                  <c:v>42103.731851851851</c:v>
                </c:pt>
                <c:pt idx="3787">
                  <c:v>42103.731909722221</c:v>
                </c:pt>
                <c:pt idx="3788">
                  <c:v>42103.731956018521</c:v>
                </c:pt>
                <c:pt idx="3789">
                  <c:v>42103.73201388889</c:v>
                </c:pt>
                <c:pt idx="3790">
                  <c:v>42103.732071759259</c:v>
                </c:pt>
                <c:pt idx="3791">
                  <c:v>42103.732118055559</c:v>
                </c:pt>
                <c:pt idx="3792">
                  <c:v>42103.732175925928</c:v>
                </c:pt>
                <c:pt idx="3793">
                  <c:v>42103.732233796298</c:v>
                </c:pt>
                <c:pt idx="3794">
                  <c:v>42103.732291666667</c:v>
                </c:pt>
                <c:pt idx="3795">
                  <c:v>42103.73233796296</c:v>
                </c:pt>
                <c:pt idx="3796">
                  <c:v>42103.732395833336</c:v>
                </c:pt>
                <c:pt idx="3797">
                  <c:v>42103.732453703706</c:v>
                </c:pt>
                <c:pt idx="3798">
                  <c:v>42103.732499999998</c:v>
                </c:pt>
                <c:pt idx="3799">
                  <c:v>42103.732557870368</c:v>
                </c:pt>
                <c:pt idx="3800">
                  <c:v>42103.732615740744</c:v>
                </c:pt>
                <c:pt idx="3801">
                  <c:v>42103.732662037037</c:v>
                </c:pt>
                <c:pt idx="3802">
                  <c:v>42103.732719907406</c:v>
                </c:pt>
                <c:pt idx="3803">
                  <c:v>42103.732777777775</c:v>
                </c:pt>
                <c:pt idx="3804">
                  <c:v>42103.732824074075</c:v>
                </c:pt>
                <c:pt idx="3805">
                  <c:v>42103.732881944445</c:v>
                </c:pt>
                <c:pt idx="3806">
                  <c:v>42103.732939814814</c:v>
                </c:pt>
                <c:pt idx="3807">
                  <c:v>42103.732986111114</c:v>
                </c:pt>
                <c:pt idx="3808">
                  <c:v>42103.733043981483</c:v>
                </c:pt>
                <c:pt idx="3809">
                  <c:v>42103.733101851853</c:v>
                </c:pt>
                <c:pt idx="3810">
                  <c:v>42103.733148148145</c:v>
                </c:pt>
                <c:pt idx="3811">
                  <c:v>42103.733206018522</c:v>
                </c:pt>
                <c:pt idx="3812">
                  <c:v>42103.733263888891</c:v>
                </c:pt>
                <c:pt idx="3813">
                  <c:v>42103.73332175926</c:v>
                </c:pt>
                <c:pt idx="3814">
                  <c:v>42103.733368055553</c:v>
                </c:pt>
                <c:pt idx="3815">
                  <c:v>42103.733425925922</c:v>
                </c:pt>
                <c:pt idx="3816">
                  <c:v>42103.733483796299</c:v>
                </c:pt>
                <c:pt idx="3817">
                  <c:v>42103.733530092592</c:v>
                </c:pt>
                <c:pt idx="3818">
                  <c:v>42103.733587962961</c:v>
                </c:pt>
                <c:pt idx="3819">
                  <c:v>42103.73364583333</c:v>
                </c:pt>
                <c:pt idx="3820">
                  <c:v>42103.73369212963</c:v>
                </c:pt>
                <c:pt idx="3821">
                  <c:v>42103.733749999999</c:v>
                </c:pt>
                <c:pt idx="3822">
                  <c:v>42103.733807870369</c:v>
                </c:pt>
                <c:pt idx="3823">
                  <c:v>42103.733854166669</c:v>
                </c:pt>
                <c:pt idx="3824">
                  <c:v>42103.733912037038</c:v>
                </c:pt>
                <c:pt idx="3825">
                  <c:v>42103.733969907407</c:v>
                </c:pt>
                <c:pt idx="3826">
                  <c:v>42103.734016203707</c:v>
                </c:pt>
                <c:pt idx="3827">
                  <c:v>42103.734074074076</c:v>
                </c:pt>
                <c:pt idx="3828">
                  <c:v>42103.734131944446</c:v>
                </c:pt>
                <c:pt idx="3829">
                  <c:v>42103.734189814815</c:v>
                </c:pt>
                <c:pt idx="3830">
                  <c:v>42103.734236111108</c:v>
                </c:pt>
                <c:pt idx="3831">
                  <c:v>42103.734293981484</c:v>
                </c:pt>
                <c:pt idx="3832">
                  <c:v>42103.734351851854</c:v>
                </c:pt>
                <c:pt idx="3833">
                  <c:v>42103.734398148146</c:v>
                </c:pt>
                <c:pt idx="3834">
                  <c:v>42103.734456018516</c:v>
                </c:pt>
                <c:pt idx="3835">
                  <c:v>42103.734513888892</c:v>
                </c:pt>
                <c:pt idx="3836">
                  <c:v>42103.734560185185</c:v>
                </c:pt>
                <c:pt idx="3837">
                  <c:v>42103.734618055554</c:v>
                </c:pt>
                <c:pt idx="3838">
                  <c:v>42103.734675925924</c:v>
                </c:pt>
                <c:pt idx="3839">
                  <c:v>42103.734722222223</c:v>
                </c:pt>
                <c:pt idx="3840">
                  <c:v>42103.734780092593</c:v>
                </c:pt>
                <c:pt idx="3841">
                  <c:v>42103.734837962962</c:v>
                </c:pt>
                <c:pt idx="3842">
                  <c:v>42103.734884259262</c:v>
                </c:pt>
                <c:pt idx="3843">
                  <c:v>42103.734942129631</c:v>
                </c:pt>
                <c:pt idx="3844">
                  <c:v>42103.735000000001</c:v>
                </c:pt>
                <c:pt idx="3845">
                  <c:v>42103.735046296293</c:v>
                </c:pt>
                <c:pt idx="3846">
                  <c:v>42103.73510416667</c:v>
                </c:pt>
                <c:pt idx="3847">
                  <c:v>42103.735162037039</c:v>
                </c:pt>
                <c:pt idx="3848">
                  <c:v>42103.735219907408</c:v>
                </c:pt>
                <c:pt idx="3849">
                  <c:v>42103.735266203701</c:v>
                </c:pt>
                <c:pt idx="3850">
                  <c:v>42103.735324074078</c:v>
                </c:pt>
                <c:pt idx="3851">
                  <c:v>42103.735381944447</c:v>
                </c:pt>
                <c:pt idx="3852">
                  <c:v>42103.73542824074</c:v>
                </c:pt>
                <c:pt idx="3853">
                  <c:v>42103.735486111109</c:v>
                </c:pt>
                <c:pt idx="3854">
                  <c:v>42103.735543981478</c:v>
                </c:pt>
                <c:pt idx="3855">
                  <c:v>42103.735590277778</c:v>
                </c:pt>
                <c:pt idx="3856">
                  <c:v>42103.735648148147</c:v>
                </c:pt>
                <c:pt idx="3857">
                  <c:v>42103.735706018517</c:v>
                </c:pt>
                <c:pt idx="3858">
                  <c:v>42103.735752314817</c:v>
                </c:pt>
                <c:pt idx="3859">
                  <c:v>42103.735810185186</c:v>
                </c:pt>
                <c:pt idx="3860">
                  <c:v>42103.735868055555</c:v>
                </c:pt>
                <c:pt idx="3861">
                  <c:v>42103.735914351855</c:v>
                </c:pt>
                <c:pt idx="3862">
                  <c:v>42103.735972222225</c:v>
                </c:pt>
                <c:pt idx="3863">
                  <c:v>42103.736030092594</c:v>
                </c:pt>
                <c:pt idx="3864">
                  <c:v>42103.736076388886</c:v>
                </c:pt>
                <c:pt idx="3865">
                  <c:v>42103.736134259256</c:v>
                </c:pt>
                <c:pt idx="3866">
                  <c:v>42103.736192129632</c:v>
                </c:pt>
                <c:pt idx="3867">
                  <c:v>42103.736250000002</c:v>
                </c:pt>
                <c:pt idx="3868">
                  <c:v>42103.736296296294</c:v>
                </c:pt>
                <c:pt idx="3869">
                  <c:v>42103.736354166664</c:v>
                </c:pt>
                <c:pt idx="3870">
                  <c:v>42103.73641203704</c:v>
                </c:pt>
                <c:pt idx="3871">
                  <c:v>42103.736458333333</c:v>
                </c:pt>
                <c:pt idx="3872">
                  <c:v>42103.736516203702</c:v>
                </c:pt>
                <c:pt idx="3873">
                  <c:v>42103.736574074072</c:v>
                </c:pt>
                <c:pt idx="3874">
                  <c:v>42103.736620370371</c:v>
                </c:pt>
                <c:pt idx="3875">
                  <c:v>42103.736678240741</c:v>
                </c:pt>
                <c:pt idx="3876">
                  <c:v>42103.73673611111</c:v>
                </c:pt>
                <c:pt idx="3877">
                  <c:v>42103.73678240741</c:v>
                </c:pt>
                <c:pt idx="3878">
                  <c:v>42103.736840277779</c:v>
                </c:pt>
                <c:pt idx="3879">
                  <c:v>42103.736898148149</c:v>
                </c:pt>
                <c:pt idx="3880">
                  <c:v>42103.736944444441</c:v>
                </c:pt>
                <c:pt idx="3881">
                  <c:v>42103.737002314818</c:v>
                </c:pt>
                <c:pt idx="3882">
                  <c:v>42103.737060185187</c:v>
                </c:pt>
                <c:pt idx="3883">
                  <c:v>42103.73710648148</c:v>
                </c:pt>
                <c:pt idx="3884">
                  <c:v>42103.737164351849</c:v>
                </c:pt>
                <c:pt idx="3885">
                  <c:v>42103.737222222226</c:v>
                </c:pt>
                <c:pt idx="3886">
                  <c:v>42103.737280092595</c:v>
                </c:pt>
                <c:pt idx="3887">
                  <c:v>42103.737326388888</c:v>
                </c:pt>
                <c:pt idx="3888">
                  <c:v>42103.737384259257</c:v>
                </c:pt>
                <c:pt idx="3889">
                  <c:v>42103.737442129626</c:v>
                </c:pt>
                <c:pt idx="3890">
                  <c:v>42103.737488425926</c:v>
                </c:pt>
                <c:pt idx="3891">
                  <c:v>42103.737546296295</c:v>
                </c:pt>
                <c:pt idx="3892">
                  <c:v>42103.737604166665</c:v>
                </c:pt>
                <c:pt idx="3893">
                  <c:v>42103.737650462965</c:v>
                </c:pt>
                <c:pt idx="3894">
                  <c:v>42103.737708333334</c:v>
                </c:pt>
                <c:pt idx="3895">
                  <c:v>42103.737766203703</c:v>
                </c:pt>
                <c:pt idx="3896">
                  <c:v>42103.737812500003</c:v>
                </c:pt>
                <c:pt idx="3897">
                  <c:v>42103.737870370373</c:v>
                </c:pt>
                <c:pt idx="3898">
                  <c:v>42103.737928240742</c:v>
                </c:pt>
                <c:pt idx="3899">
                  <c:v>42103.737974537034</c:v>
                </c:pt>
                <c:pt idx="3900">
                  <c:v>42103.738032407404</c:v>
                </c:pt>
                <c:pt idx="3901">
                  <c:v>42103.73809027778</c:v>
                </c:pt>
                <c:pt idx="3902">
                  <c:v>42103.738136574073</c:v>
                </c:pt>
                <c:pt idx="3903">
                  <c:v>42103.738194444442</c:v>
                </c:pt>
                <c:pt idx="3904">
                  <c:v>42103.738252314812</c:v>
                </c:pt>
                <c:pt idx="3905">
                  <c:v>42103.738310185188</c:v>
                </c:pt>
                <c:pt idx="3906">
                  <c:v>42103.738356481481</c:v>
                </c:pt>
                <c:pt idx="3907">
                  <c:v>42103.73841435185</c:v>
                </c:pt>
                <c:pt idx="3908">
                  <c:v>42103.73847222222</c:v>
                </c:pt>
                <c:pt idx="3909">
                  <c:v>42103.738518518519</c:v>
                </c:pt>
                <c:pt idx="3910">
                  <c:v>42103.738576388889</c:v>
                </c:pt>
                <c:pt idx="3911">
                  <c:v>42103.738634259258</c:v>
                </c:pt>
                <c:pt idx="3912">
                  <c:v>42103.738680555558</c:v>
                </c:pt>
                <c:pt idx="3913">
                  <c:v>42103.738738425927</c:v>
                </c:pt>
                <c:pt idx="3914">
                  <c:v>42103.738796296297</c:v>
                </c:pt>
                <c:pt idx="3915">
                  <c:v>42103.738842592589</c:v>
                </c:pt>
                <c:pt idx="3916">
                  <c:v>42103.738900462966</c:v>
                </c:pt>
                <c:pt idx="3917">
                  <c:v>42103.738958333335</c:v>
                </c:pt>
                <c:pt idx="3918">
                  <c:v>42103.739004629628</c:v>
                </c:pt>
                <c:pt idx="3919">
                  <c:v>42103.739062499997</c:v>
                </c:pt>
                <c:pt idx="3920">
                  <c:v>42103.739120370374</c:v>
                </c:pt>
                <c:pt idx="3921">
                  <c:v>42103.739178240743</c:v>
                </c:pt>
                <c:pt idx="3922">
                  <c:v>42103.739224537036</c:v>
                </c:pt>
                <c:pt idx="3923">
                  <c:v>42103.739282407405</c:v>
                </c:pt>
                <c:pt idx="3924">
                  <c:v>42103.739340277774</c:v>
                </c:pt>
                <c:pt idx="3925">
                  <c:v>42103.739386574074</c:v>
                </c:pt>
                <c:pt idx="3926">
                  <c:v>42103.739444444444</c:v>
                </c:pt>
                <c:pt idx="3927">
                  <c:v>42103.739502314813</c:v>
                </c:pt>
                <c:pt idx="3928">
                  <c:v>42103.739548611113</c:v>
                </c:pt>
                <c:pt idx="3929">
                  <c:v>42103.739606481482</c:v>
                </c:pt>
                <c:pt idx="3930">
                  <c:v>42103.739664351851</c:v>
                </c:pt>
                <c:pt idx="3931">
                  <c:v>42103.739710648151</c:v>
                </c:pt>
                <c:pt idx="3932">
                  <c:v>42103.739768518521</c:v>
                </c:pt>
                <c:pt idx="3933">
                  <c:v>42103.73982638889</c:v>
                </c:pt>
                <c:pt idx="3934">
                  <c:v>42103.739872685182</c:v>
                </c:pt>
                <c:pt idx="3935">
                  <c:v>42103.739930555559</c:v>
                </c:pt>
                <c:pt idx="3936">
                  <c:v>42103.739988425928</c:v>
                </c:pt>
                <c:pt idx="3937">
                  <c:v>42103.740034722221</c:v>
                </c:pt>
                <c:pt idx="3938">
                  <c:v>42103.74009259259</c:v>
                </c:pt>
                <c:pt idx="3939">
                  <c:v>42103.74015046296</c:v>
                </c:pt>
                <c:pt idx="3940">
                  <c:v>42103.740208333336</c:v>
                </c:pt>
                <c:pt idx="3941">
                  <c:v>42103.740254629629</c:v>
                </c:pt>
                <c:pt idx="3942">
                  <c:v>42103.740312499998</c:v>
                </c:pt>
                <c:pt idx="3943">
                  <c:v>42103.740370370368</c:v>
                </c:pt>
                <c:pt idx="3944">
                  <c:v>42103.740416666667</c:v>
                </c:pt>
                <c:pt idx="3945">
                  <c:v>42103.740474537037</c:v>
                </c:pt>
                <c:pt idx="3946">
                  <c:v>42103.740532407406</c:v>
                </c:pt>
                <c:pt idx="3947">
                  <c:v>42103.740578703706</c:v>
                </c:pt>
                <c:pt idx="3948">
                  <c:v>42103.740636574075</c:v>
                </c:pt>
                <c:pt idx="3949">
                  <c:v>42103.740694444445</c:v>
                </c:pt>
                <c:pt idx="3950">
                  <c:v>42103.740740740737</c:v>
                </c:pt>
                <c:pt idx="3951">
                  <c:v>42103.740798611114</c:v>
                </c:pt>
                <c:pt idx="3952">
                  <c:v>42103.740856481483</c:v>
                </c:pt>
                <c:pt idx="3953">
                  <c:v>42103.740902777776</c:v>
                </c:pt>
                <c:pt idx="3954">
                  <c:v>42103.740960648145</c:v>
                </c:pt>
                <c:pt idx="3955">
                  <c:v>42103.741018518522</c:v>
                </c:pt>
                <c:pt idx="3956">
                  <c:v>42103.741064814814</c:v>
                </c:pt>
                <c:pt idx="3957">
                  <c:v>42103.741122685184</c:v>
                </c:pt>
                <c:pt idx="3958">
                  <c:v>42103.741180555553</c:v>
                </c:pt>
                <c:pt idx="3959">
                  <c:v>42103.741238425922</c:v>
                </c:pt>
                <c:pt idx="3960">
                  <c:v>42103.741284722222</c:v>
                </c:pt>
                <c:pt idx="3961">
                  <c:v>42103.741342592592</c:v>
                </c:pt>
                <c:pt idx="3962">
                  <c:v>42103.741400462961</c:v>
                </c:pt>
                <c:pt idx="3963">
                  <c:v>42103.741446759261</c:v>
                </c:pt>
                <c:pt idx="3964">
                  <c:v>42103.74150462963</c:v>
                </c:pt>
                <c:pt idx="3965">
                  <c:v>42103.741562499999</c:v>
                </c:pt>
                <c:pt idx="3966">
                  <c:v>42103.741608796299</c:v>
                </c:pt>
                <c:pt idx="3967">
                  <c:v>42103.741666666669</c:v>
                </c:pt>
                <c:pt idx="3968">
                  <c:v>42103.741724537038</c:v>
                </c:pt>
                <c:pt idx="3969">
                  <c:v>42103.741770833331</c:v>
                </c:pt>
                <c:pt idx="3970">
                  <c:v>42103.741828703707</c:v>
                </c:pt>
                <c:pt idx="3971">
                  <c:v>42103.741886574076</c:v>
                </c:pt>
                <c:pt idx="3972">
                  <c:v>42103.741932870369</c:v>
                </c:pt>
                <c:pt idx="3973">
                  <c:v>42103.741990740738</c:v>
                </c:pt>
                <c:pt idx="3974">
                  <c:v>42103.742048611108</c:v>
                </c:pt>
                <c:pt idx="3975">
                  <c:v>42103.742094907408</c:v>
                </c:pt>
                <c:pt idx="3976">
                  <c:v>42103.742152777777</c:v>
                </c:pt>
                <c:pt idx="3977">
                  <c:v>42103.742210648146</c:v>
                </c:pt>
                <c:pt idx="3978">
                  <c:v>42103.742268518516</c:v>
                </c:pt>
                <c:pt idx="3979">
                  <c:v>42103.742314814815</c:v>
                </c:pt>
                <c:pt idx="3980">
                  <c:v>42103.742372685185</c:v>
                </c:pt>
                <c:pt idx="3981">
                  <c:v>42103.742430555554</c:v>
                </c:pt>
                <c:pt idx="3982">
                  <c:v>42103.742476851854</c:v>
                </c:pt>
                <c:pt idx="3983">
                  <c:v>42103.742534722223</c:v>
                </c:pt>
                <c:pt idx="3984">
                  <c:v>42103.742592592593</c:v>
                </c:pt>
                <c:pt idx="3985">
                  <c:v>42103.742638888885</c:v>
                </c:pt>
                <c:pt idx="3986">
                  <c:v>42103.742696759262</c:v>
                </c:pt>
                <c:pt idx="3987">
                  <c:v>42103.742754629631</c:v>
                </c:pt>
                <c:pt idx="3988">
                  <c:v>42103.742800925924</c:v>
                </c:pt>
                <c:pt idx="3989">
                  <c:v>42103.742858796293</c:v>
                </c:pt>
                <c:pt idx="3990">
                  <c:v>42103.74291666667</c:v>
                </c:pt>
                <c:pt idx="3991">
                  <c:v>42103.742962962962</c:v>
                </c:pt>
                <c:pt idx="3992">
                  <c:v>42103.743020833332</c:v>
                </c:pt>
                <c:pt idx="3993">
                  <c:v>42103.743078703701</c:v>
                </c:pt>
                <c:pt idx="3994">
                  <c:v>42103.743125000001</c:v>
                </c:pt>
                <c:pt idx="3995">
                  <c:v>42103.74318287037</c:v>
                </c:pt>
                <c:pt idx="3996">
                  <c:v>42103.74324074074</c:v>
                </c:pt>
                <c:pt idx="3997">
                  <c:v>42103.743298611109</c:v>
                </c:pt>
                <c:pt idx="3998">
                  <c:v>42103.743344907409</c:v>
                </c:pt>
                <c:pt idx="3999">
                  <c:v>42103.743402777778</c:v>
                </c:pt>
                <c:pt idx="4000">
                  <c:v>42103.743460648147</c:v>
                </c:pt>
                <c:pt idx="4001">
                  <c:v>42103.743506944447</c:v>
                </c:pt>
                <c:pt idx="4002">
                  <c:v>42103.743564814817</c:v>
                </c:pt>
                <c:pt idx="4003">
                  <c:v>42103.743622685186</c:v>
                </c:pt>
                <c:pt idx="4004">
                  <c:v>42103.743668981479</c:v>
                </c:pt>
                <c:pt idx="4005">
                  <c:v>42103.743726851855</c:v>
                </c:pt>
                <c:pt idx="4006">
                  <c:v>42103.743784722225</c:v>
                </c:pt>
                <c:pt idx="4007">
                  <c:v>42103.743831018517</c:v>
                </c:pt>
                <c:pt idx="4008">
                  <c:v>42103.743888888886</c:v>
                </c:pt>
                <c:pt idx="4009">
                  <c:v>42103.743946759256</c:v>
                </c:pt>
                <c:pt idx="4010">
                  <c:v>42103.743993055556</c:v>
                </c:pt>
                <c:pt idx="4011">
                  <c:v>42103.744050925925</c:v>
                </c:pt>
                <c:pt idx="4012">
                  <c:v>42103.744108796294</c:v>
                </c:pt>
                <c:pt idx="4013">
                  <c:v>42103.744155092594</c:v>
                </c:pt>
                <c:pt idx="4014">
                  <c:v>42103.744212962964</c:v>
                </c:pt>
                <c:pt idx="4015">
                  <c:v>42103.744270833333</c:v>
                </c:pt>
                <c:pt idx="4016">
                  <c:v>42103.744328703702</c:v>
                </c:pt>
                <c:pt idx="4017">
                  <c:v>42103.744375000002</c:v>
                </c:pt>
                <c:pt idx="4018">
                  <c:v>42103.744432870371</c:v>
                </c:pt>
                <c:pt idx="4019">
                  <c:v>42103.744490740741</c:v>
                </c:pt>
                <c:pt idx="4020">
                  <c:v>42103.744537037041</c:v>
                </c:pt>
                <c:pt idx="4021">
                  <c:v>42103.74459490741</c:v>
                </c:pt>
                <c:pt idx="4022">
                  <c:v>42103.744652777779</c:v>
                </c:pt>
                <c:pt idx="4023">
                  <c:v>42103.744699074072</c:v>
                </c:pt>
                <c:pt idx="4024">
                  <c:v>42103.744756944441</c:v>
                </c:pt>
                <c:pt idx="4025">
                  <c:v>42103.744814814818</c:v>
                </c:pt>
                <c:pt idx="4026">
                  <c:v>42103.74486111111</c:v>
                </c:pt>
                <c:pt idx="4027">
                  <c:v>42103.74491898148</c:v>
                </c:pt>
                <c:pt idx="4028">
                  <c:v>42103.744976851849</c:v>
                </c:pt>
                <c:pt idx="4029">
                  <c:v>42103.745023148149</c:v>
                </c:pt>
                <c:pt idx="4030">
                  <c:v>42103.745081018518</c:v>
                </c:pt>
                <c:pt idx="4031">
                  <c:v>42103.745138888888</c:v>
                </c:pt>
                <c:pt idx="4032">
                  <c:v>42103.745196759257</c:v>
                </c:pt>
                <c:pt idx="4033">
                  <c:v>42103.745243055557</c:v>
                </c:pt>
                <c:pt idx="4034">
                  <c:v>42103.745300925926</c:v>
                </c:pt>
                <c:pt idx="4035">
                  <c:v>42103.745358796295</c:v>
                </c:pt>
                <c:pt idx="4036">
                  <c:v>42103.745405092595</c:v>
                </c:pt>
                <c:pt idx="4037">
                  <c:v>42103.745462962965</c:v>
                </c:pt>
                <c:pt idx="4038">
                  <c:v>42103.745520833334</c:v>
                </c:pt>
                <c:pt idx="4039">
                  <c:v>42103.745567129627</c:v>
                </c:pt>
                <c:pt idx="4040">
                  <c:v>42103.745625000003</c:v>
                </c:pt>
                <c:pt idx="4041">
                  <c:v>42103.745682870373</c:v>
                </c:pt>
                <c:pt idx="4042">
                  <c:v>42103.745729166665</c:v>
                </c:pt>
                <c:pt idx="4043">
                  <c:v>42103.745787037034</c:v>
                </c:pt>
                <c:pt idx="4044">
                  <c:v>42103.745844907404</c:v>
                </c:pt>
                <c:pt idx="4045">
                  <c:v>42103.745891203704</c:v>
                </c:pt>
                <c:pt idx="4046">
                  <c:v>42103.745949074073</c:v>
                </c:pt>
                <c:pt idx="4047">
                  <c:v>42103.746006944442</c:v>
                </c:pt>
                <c:pt idx="4048">
                  <c:v>42103.746053240742</c:v>
                </c:pt>
                <c:pt idx="4049">
                  <c:v>42103.746111111112</c:v>
                </c:pt>
                <c:pt idx="4050">
                  <c:v>42103.746168981481</c:v>
                </c:pt>
                <c:pt idx="4051">
                  <c:v>42103.74622685185</c:v>
                </c:pt>
                <c:pt idx="4052">
                  <c:v>42103.74627314815</c:v>
                </c:pt>
                <c:pt idx="4053">
                  <c:v>42103.746331018519</c:v>
                </c:pt>
                <c:pt idx="4054">
                  <c:v>42103.746388888889</c:v>
                </c:pt>
                <c:pt idx="4055">
                  <c:v>42103.746435185189</c:v>
                </c:pt>
                <c:pt idx="4056">
                  <c:v>42103.746493055558</c:v>
                </c:pt>
                <c:pt idx="4057">
                  <c:v>42103.746550925927</c:v>
                </c:pt>
                <c:pt idx="4058">
                  <c:v>42103.74659722222</c:v>
                </c:pt>
                <c:pt idx="4059">
                  <c:v>42103.746655092589</c:v>
                </c:pt>
                <c:pt idx="4060">
                  <c:v>42103.746712962966</c:v>
                </c:pt>
                <c:pt idx="4061">
                  <c:v>42103.746759259258</c:v>
                </c:pt>
                <c:pt idx="4062">
                  <c:v>42103.746817129628</c:v>
                </c:pt>
                <c:pt idx="4063">
                  <c:v>42103.746874999997</c:v>
                </c:pt>
                <c:pt idx="4064">
                  <c:v>42103.746921296297</c:v>
                </c:pt>
                <c:pt idx="4065">
                  <c:v>42103.746979166666</c:v>
                </c:pt>
                <c:pt idx="4066">
                  <c:v>42103.747037037036</c:v>
                </c:pt>
                <c:pt idx="4067">
                  <c:v>42103.747083333335</c:v>
                </c:pt>
                <c:pt idx="4068">
                  <c:v>42103.747141203705</c:v>
                </c:pt>
                <c:pt idx="4069">
                  <c:v>42103.747199074074</c:v>
                </c:pt>
                <c:pt idx="4070">
                  <c:v>42103.747256944444</c:v>
                </c:pt>
                <c:pt idx="4071">
                  <c:v>42103.747303240743</c:v>
                </c:pt>
                <c:pt idx="4072">
                  <c:v>42103.747361111113</c:v>
                </c:pt>
                <c:pt idx="4073">
                  <c:v>42103.747418981482</c:v>
                </c:pt>
                <c:pt idx="4074">
                  <c:v>42103.747465277775</c:v>
                </c:pt>
                <c:pt idx="4075">
                  <c:v>42103.747523148151</c:v>
                </c:pt>
                <c:pt idx="4076">
                  <c:v>42103.747581018521</c:v>
                </c:pt>
                <c:pt idx="4077">
                  <c:v>42103.747627314813</c:v>
                </c:pt>
                <c:pt idx="4078">
                  <c:v>42103.747685185182</c:v>
                </c:pt>
                <c:pt idx="4079">
                  <c:v>42103.747743055559</c:v>
                </c:pt>
                <c:pt idx="4080">
                  <c:v>42103.747789351852</c:v>
                </c:pt>
                <c:pt idx="4081">
                  <c:v>42103.747847222221</c:v>
                </c:pt>
                <c:pt idx="4082">
                  <c:v>42103.74790509259</c:v>
                </c:pt>
                <c:pt idx="4083">
                  <c:v>42103.74795138889</c:v>
                </c:pt>
                <c:pt idx="4084">
                  <c:v>42103.74800925926</c:v>
                </c:pt>
                <c:pt idx="4085">
                  <c:v>42103.748067129629</c:v>
                </c:pt>
                <c:pt idx="4086">
                  <c:v>42103.748113425929</c:v>
                </c:pt>
                <c:pt idx="4087">
                  <c:v>42103.748171296298</c:v>
                </c:pt>
                <c:pt idx="4088">
                  <c:v>42103.748229166667</c:v>
                </c:pt>
                <c:pt idx="4089">
                  <c:v>42103.748287037037</c:v>
                </c:pt>
                <c:pt idx="4090">
                  <c:v>42103.748333333337</c:v>
                </c:pt>
                <c:pt idx="4091">
                  <c:v>42103.748391203706</c:v>
                </c:pt>
                <c:pt idx="4092">
                  <c:v>42103.748449074075</c:v>
                </c:pt>
                <c:pt idx="4093">
                  <c:v>42103.748495370368</c:v>
                </c:pt>
                <c:pt idx="4094">
                  <c:v>42103.748553240737</c:v>
                </c:pt>
                <c:pt idx="4095">
                  <c:v>42103.748611111114</c:v>
                </c:pt>
                <c:pt idx="4096">
                  <c:v>42103.748657407406</c:v>
                </c:pt>
                <c:pt idx="4097">
                  <c:v>42103.748715277776</c:v>
                </c:pt>
                <c:pt idx="4098">
                  <c:v>42103.748773148145</c:v>
                </c:pt>
                <c:pt idx="4099">
                  <c:v>42103.748819444445</c:v>
                </c:pt>
                <c:pt idx="4100">
                  <c:v>42103.748877314814</c:v>
                </c:pt>
                <c:pt idx="4101">
                  <c:v>42103.748935185184</c:v>
                </c:pt>
                <c:pt idx="4102">
                  <c:v>42103.748981481483</c:v>
                </c:pt>
                <c:pt idx="4103">
                  <c:v>42103.749039351853</c:v>
                </c:pt>
                <c:pt idx="4104">
                  <c:v>42103.749097222222</c:v>
                </c:pt>
                <c:pt idx="4105">
                  <c:v>42103.749155092592</c:v>
                </c:pt>
                <c:pt idx="4106">
                  <c:v>42103.749201388891</c:v>
                </c:pt>
                <c:pt idx="4107">
                  <c:v>42103.749259259261</c:v>
                </c:pt>
                <c:pt idx="4108">
                  <c:v>42103.74931712963</c:v>
                </c:pt>
                <c:pt idx="4109">
                  <c:v>42103.749363425923</c:v>
                </c:pt>
                <c:pt idx="4110">
                  <c:v>42103.749421296299</c:v>
                </c:pt>
                <c:pt idx="4111">
                  <c:v>42103.749479166669</c:v>
                </c:pt>
                <c:pt idx="4112">
                  <c:v>42103.749525462961</c:v>
                </c:pt>
                <c:pt idx="4113">
                  <c:v>42103.749583333331</c:v>
                </c:pt>
                <c:pt idx="4114">
                  <c:v>42103.749641203707</c:v>
                </c:pt>
                <c:pt idx="4115">
                  <c:v>42103.7496875</c:v>
                </c:pt>
                <c:pt idx="4116">
                  <c:v>42103.749745370369</c:v>
                </c:pt>
                <c:pt idx="4117">
                  <c:v>42103.749803240738</c:v>
                </c:pt>
                <c:pt idx="4118">
                  <c:v>42103.749849537038</c:v>
                </c:pt>
                <c:pt idx="4119">
                  <c:v>42103.749907407408</c:v>
                </c:pt>
                <c:pt idx="4120">
                  <c:v>42103.749965277777</c:v>
                </c:pt>
                <c:pt idx="4121">
                  <c:v>42103.750023148146</c:v>
                </c:pt>
                <c:pt idx="4122">
                  <c:v>42103.750069444446</c:v>
                </c:pt>
                <c:pt idx="4123">
                  <c:v>42103.750127314815</c:v>
                </c:pt>
                <c:pt idx="4124">
                  <c:v>42103.750185185185</c:v>
                </c:pt>
                <c:pt idx="4125">
                  <c:v>42103.750231481485</c:v>
                </c:pt>
                <c:pt idx="4126">
                  <c:v>42103.750289351854</c:v>
                </c:pt>
                <c:pt idx="4127">
                  <c:v>42103.750347222223</c:v>
                </c:pt>
                <c:pt idx="4128">
                  <c:v>42103.750393518516</c:v>
                </c:pt>
                <c:pt idx="4129">
                  <c:v>42103.750451388885</c:v>
                </c:pt>
                <c:pt idx="4130">
                  <c:v>42103.750509259262</c:v>
                </c:pt>
                <c:pt idx="4131">
                  <c:v>42103.750555555554</c:v>
                </c:pt>
                <c:pt idx="4132">
                  <c:v>42103.750613425924</c:v>
                </c:pt>
                <c:pt idx="4133">
                  <c:v>42103.750671296293</c:v>
                </c:pt>
                <c:pt idx="4134">
                  <c:v>42103.750717592593</c:v>
                </c:pt>
                <c:pt idx="4135">
                  <c:v>42103.750775462962</c:v>
                </c:pt>
                <c:pt idx="4136">
                  <c:v>42103.750833333332</c:v>
                </c:pt>
                <c:pt idx="4137">
                  <c:v>42103.750879629632</c:v>
                </c:pt>
                <c:pt idx="4138">
                  <c:v>42103.750937500001</c:v>
                </c:pt>
                <c:pt idx="4139">
                  <c:v>42103.75099537037</c:v>
                </c:pt>
                <c:pt idx="4140">
                  <c:v>42103.75105324074</c:v>
                </c:pt>
                <c:pt idx="4141">
                  <c:v>42103.751099537039</c:v>
                </c:pt>
                <c:pt idx="4142">
                  <c:v>42103.751157407409</c:v>
                </c:pt>
                <c:pt idx="4143">
                  <c:v>42103.751215277778</c:v>
                </c:pt>
                <c:pt idx="4144">
                  <c:v>42103.751261574071</c:v>
                </c:pt>
                <c:pt idx="4145">
                  <c:v>42103.751319444447</c:v>
                </c:pt>
                <c:pt idx="4146">
                  <c:v>42103.751377314817</c:v>
                </c:pt>
                <c:pt idx="4147">
                  <c:v>42103.751423611109</c:v>
                </c:pt>
                <c:pt idx="4148">
                  <c:v>42103.751481481479</c:v>
                </c:pt>
                <c:pt idx="4149">
                  <c:v>42103.751539351855</c:v>
                </c:pt>
                <c:pt idx="4150">
                  <c:v>42103.751585648148</c:v>
                </c:pt>
                <c:pt idx="4151">
                  <c:v>42103.751643518517</c:v>
                </c:pt>
                <c:pt idx="4152">
                  <c:v>42103.751701388886</c:v>
                </c:pt>
                <c:pt idx="4153">
                  <c:v>42103.751747685186</c:v>
                </c:pt>
                <c:pt idx="4154">
                  <c:v>42103.751805555556</c:v>
                </c:pt>
                <c:pt idx="4155">
                  <c:v>42103.751863425925</c:v>
                </c:pt>
                <c:pt idx="4156">
                  <c:v>42103.751909722225</c:v>
                </c:pt>
                <c:pt idx="4157">
                  <c:v>42103.751967592594</c:v>
                </c:pt>
                <c:pt idx="4158">
                  <c:v>42103.752025462964</c:v>
                </c:pt>
                <c:pt idx="4159">
                  <c:v>42103.752083333333</c:v>
                </c:pt>
                <c:pt idx="4160">
                  <c:v>42103.752129629633</c:v>
                </c:pt>
                <c:pt idx="4161">
                  <c:v>42103.752187500002</c:v>
                </c:pt>
                <c:pt idx="4162">
                  <c:v>42103.752245370371</c:v>
                </c:pt>
                <c:pt idx="4163">
                  <c:v>42103.752291666664</c:v>
                </c:pt>
                <c:pt idx="4164">
                  <c:v>42103.752349537041</c:v>
                </c:pt>
                <c:pt idx="4165">
                  <c:v>42103.75240740741</c:v>
                </c:pt>
                <c:pt idx="4166">
                  <c:v>42103.752453703702</c:v>
                </c:pt>
                <c:pt idx="4167">
                  <c:v>42103.752511574072</c:v>
                </c:pt>
                <c:pt idx="4168">
                  <c:v>42103.752569444441</c:v>
                </c:pt>
                <c:pt idx="4169">
                  <c:v>42103.752615740741</c:v>
                </c:pt>
                <c:pt idx="4170">
                  <c:v>42103.75267361111</c:v>
                </c:pt>
                <c:pt idx="4171">
                  <c:v>42103.75273148148</c:v>
                </c:pt>
                <c:pt idx="4172">
                  <c:v>42103.75277777778</c:v>
                </c:pt>
                <c:pt idx="4173">
                  <c:v>42103.752835648149</c:v>
                </c:pt>
                <c:pt idx="4174">
                  <c:v>42103.752893518518</c:v>
                </c:pt>
                <c:pt idx="4175">
                  <c:v>42103.752939814818</c:v>
                </c:pt>
                <c:pt idx="4176">
                  <c:v>42103.752997685187</c:v>
                </c:pt>
                <c:pt idx="4177">
                  <c:v>42103.753055555557</c:v>
                </c:pt>
                <c:pt idx="4178">
                  <c:v>42103.753113425926</c:v>
                </c:pt>
                <c:pt idx="4179">
                  <c:v>42103.753159722219</c:v>
                </c:pt>
                <c:pt idx="4180">
                  <c:v>42103.753217592595</c:v>
                </c:pt>
                <c:pt idx="4181">
                  <c:v>42103.753275462965</c:v>
                </c:pt>
                <c:pt idx="4182">
                  <c:v>42103.753321759257</c:v>
                </c:pt>
                <c:pt idx="4183">
                  <c:v>42103.753379629627</c:v>
                </c:pt>
                <c:pt idx="4184">
                  <c:v>42103.753437500003</c:v>
                </c:pt>
                <c:pt idx="4185">
                  <c:v>42103.753483796296</c:v>
                </c:pt>
                <c:pt idx="4186">
                  <c:v>42103.753541666665</c:v>
                </c:pt>
                <c:pt idx="4187">
                  <c:v>42103.753599537034</c:v>
                </c:pt>
                <c:pt idx="4188">
                  <c:v>42103.753645833334</c:v>
                </c:pt>
                <c:pt idx="4189">
                  <c:v>42103.753703703704</c:v>
                </c:pt>
                <c:pt idx="4190">
                  <c:v>42103.753761574073</c:v>
                </c:pt>
                <c:pt idx="4191">
                  <c:v>42103.753807870373</c:v>
                </c:pt>
                <c:pt idx="4192">
                  <c:v>42103.753865740742</c:v>
                </c:pt>
                <c:pt idx="4193">
                  <c:v>42103.753923611112</c:v>
                </c:pt>
                <c:pt idx="4194">
                  <c:v>42103.753969907404</c:v>
                </c:pt>
                <c:pt idx="4195">
                  <c:v>42103.754027777781</c:v>
                </c:pt>
                <c:pt idx="4196">
                  <c:v>42103.75408564815</c:v>
                </c:pt>
                <c:pt idx="4197">
                  <c:v>42103.754143518519</c:v>
                </c:pt>
                <c:pt idx="4198">
                  <c:v>42103.754189814812</c:v>
                </c:pt>
                <c:pt idx="4199">
                  <c:v>42103.754247685189</c:v>
                </c:pt>
                <c:pt idx="4200">
                  <c:v>42103.754305555558</c:v>
                </c:pt>
                <c:pt idx="4201">
                  <c:v>42103.754351851851</c:v>
                </c:pt>
                <c:pt idx="4202">
                  <c:v>42103.75440972222</c:v>
                </c:pt>
                <c:pt idx="4203">
                  <c:v>42103.754467592589</c:v>
                </c:pt>
                <c:pt idx="4204">
                  <c:v>42103.754513888889</c:v>
                </c:pt>
                <c:pt idx="4205">
                  <c:v>42103.754571759258</c:v>
                </c:pt>
                <c:pt idx="4206">
                  <c:v>42103.754629629628</c:v>
                </c:pt>
                <c:pt idx="4207">
                  <c:v>42103.754675925928</c:v>
                </c:pt>
                <c:pt idx="4208">
                  <c:v>42103.754733796297</c:v>
                </c:pt>
                <c:pt idx="4209">
                  <c:v>42103.754791666666</c:v>
                </c:pt>
                <c:pt idx="4210">
                  <c:v>42103.754837962966</c:v>
                </c:pt>
                <c:pt idx="4211">
                  <c:v>42103.754895833335</c:v>
                </c:pt>
                <c:pt idx="4212">
                  <c:v>42103.754953703705</c:v>
                </c:pt>
                <c:pt idx="4213">
                  <c:v>42103.754999999997</c:v>
                </c:pt>
                <c:pt idx="4214">
                  <c:v>42103.755057870374</c:v>
                </c:pt>
                <c:pt idx="4215">
                  <c:v>42103.755115740743</c:v>
                </c:pt>
                <c:pt idx="4216">
                  <c:v>42103.755173611113</c:v>
                </c:pt>
                <c:pt idx="4217">
                  <c:v>42103.755219907405</c:v>
                </c:pt>
                <c:pt idx="4218">
                  <c:v>42103.755277777775</c:v>
                </c:pt>
                <c:pt idx="4219">
                  <c:v>42103.755335648151</c:v>
                </c:pt>
                <c:pt idx="4220">
                  <c:v>42103.755381944444</c:v>
                </c:pt>
                <c:pt idx="4221">
                  <c:v>42103.755439814813</c:v>
                </c:pt>
                <c:pt idx="4222">
                  <c:v>42103.755497685182</c:v>
                </c:pt>
                <c:pt idx="4223">
                  <c:v>42103.755543981482</c:v>
                </c:pt>
                <c:pt idx="4224">
                  <c:v>42103.755601851852</c:v>
                </c:pt>
                <c:pt idx="4225">
                  <c:v>42103.755659722221</c:v>
                </c:pt>
                <c:pt idx="4226">
                  <c:v>42103.755706018521</c:v>
                </c:pt>
                <c:pt idx="4227">
                  <c:v>42103.75576388889</c:v>
                </c:pt>
                <c:pt idx="4228">
                  <c:v>42103.75582175926</c:v>
                </c:pt>
                <c:pt idx="4229">
                  <c:v>42103.755868055552</c:v>
                </c:pt>
                <c:pt idx="4230">
                  <c:v>42103.755925925929</c:v>
                </c:pt>
                <c:pt idx="4231">
                  <c:v>42103.755983796298</c:v>
                </c:pt>
                <c:pt idx="4232">
                  <c:v>42103.756030092591</c:v>
                </c:pt>
                <c:pt idx="4233">
                  <c:v>42103.75608796296</c:v>
                </c:pt>
                <c:pt idx="4234">
                  <c:v>42103.756145833337</c:v>
                </c:pt>
                <c:pt idx="4235">
                  <c:v>42103.756203703706</c:v>
                </c:pt>
                <c:pt idx="4236">
                  <c:v>42103.756249999999</c:v>
                </c:pt>
                <c:pt idx="4237">
                  <c:v>42103.756307870368</c:v>
                </c:pt>
                <c:pt idx="4238">
                  <c:v>42103.756365740737</c:v>
                </c:pt>
                <c:pt idx="4239">
                  <c:v>42103.756412037037</c:v>
                </c:pt>
                <c:pt idx="4240">
                  <c:v>42103.756469907406</c:v>
                </c:pt>
                <c:pt idx="4241">
                  <c:v>42103.756527777776</c:v>
                </c:pt>
                <c:pt idx="4242">
                  <c:v>42103.756574074076</c:v>
                </c:pt>
                <c:pt idx="4243">
                  <c:v>42103.756631944445</c:v>
                </c:pt>
                <c:pt idx="4244">
                  <c:v>42103.756689814814</c:v>
                </c:pt>
                <c:pt idx="4245">
                  <c:v>42103.756736111114</c:v>
                </c:pt>
                <c:pt idx="4246">
                  <c:v>42103.756793981483</c:v>
                </c:pt>
                <c:pt idx="4247">
                  <c:v>42103.756851851853</c:v>
                </c:pt>
                <c:pt idx="4248">
                  <c:v>42103.756898148145</c:v>
                </c:pt>
                <c:pt idx="4249">
                  <c:v>42103.756956018522</c:v>
                </c:pt>
                <c:pt idx="4250">
                  <c:v>42103.757013888891</c:v>
                </c:pt>
                <c:pt idx="4251">
                  <c:v>42103.757060185184</c:v>
                </c:pt>
                <c:pt idx="4252">
                  <c:v>42103.757118055553</c:v>
                </c:pt>
                <c:pt idx="4253">
                  <c:v>42103.757175925923</c:v>
                </c:pt>
                <c:pt idx="4254">
                  <c:v>42103.757233796299</c:v>
                </c:pt>
                <c:pt idx="4255">
                  <c:v>42103.757280092592</c:v>
                </c:pt>
                <c:pt idx="4256">
                  <c:v>42103.757337962961</c:v>
                </c:pt>
                <c:pt idx="4257">
                  <c:v>42103.757395833331</c:v>
                </c:pt>
                <c:pt idx="4258">
                  <c:v>42103.75744212963</c:v>
                </c:pt>
                <c:pt idx="4259">
                  <c:v>42103.7575</c:v>
                </c:pt>
                <c:pt idx="4260">
                  <c:v>42103.757557870369</c:v>
                </c:pt>
                <c:pt idx="4261">
                  <c:v>42103.757604166669</c:v>
                </c:pt>
                <c:pt idx="4262">
                  <c:v>42103.757662037038</c:v>
                </c:pt>
                <c:pt idx="4263">
                  <c:v>42103.757719907408</c:v>
                </c:pt>
                <c:pt idx="4264">
                  <c:v>42103.7577662037</c:v>
                </c:pt>
                <c:pt idx="4265">
                  <c:v>42103.757824074077</c:v>
                </c:pt>
                <c:pt idx="4266">
                  <c:v>42103.757881944446</c:v>
                </c:pt>
                <c:pt idx="4267">
                  <c:v>42103.757928240739</c:v>
                </c:pt>
                <c:pt idx="4268">
                  <c:v>42103.757986111108</c:v>
                </c:pt>
                <c:pt idx="4269">
                  <c:v>42103.758043981485</c:v>
                </c:pt>
                <c:pt idx="4270">
                  <c:v>42103.758090277777</c:v>
                </c:pt>
                <c:pt idx="4271">
                  <c:v>42103.758148148147</c:v>
                </c:pt>
                <c:pt idx="4272">
                  <c:v>42103.758206018516</c:v>
                </c:pt>
                <c:pt idx="4273">
                  <c:v>42103.758263888885</c:v>
                </c:pt>
                <c:pt idx="4274">
                  <c:v>42103.758310185185</c:v>
                </c:pt>
                <c:pt idx="4275">
                  <c:v>42103.758368055554</c:v>
                </c:pt>
                <c:pt idx="4276">
                  <c:v>42103.758425925924</c:v>
                </c:pt>
                <c:pt idx="4277">
                  <c:v>42103.758472222224</c:v>
                </c:pt>
                <c:pt idx="4278">
                  <c:v>42103.758530092593</c:v>
                </c:pt>
                <c:pt idx="4279">
                  <c:v>42103.758587962962</c:v>
                </c:pt>
                <c:pt idx="4280">
                  <c:v>42103.758634259262</c:v>
                </c:pt>
                <c:pt idx="4281">
                  <c:v>42103.758692129632</c:v>
                </c:pt>
                <c:pt idx="4282">
                  <c:v>42103.758750000001</c:v>
                </c:pt>
                <c:pt idx="4283">
                  <c:v>42103.758796296293</c:v>
                </c:pt>
                <c:pt idx="4284">
                  <c:v>42103.75885416667</c:v>
                </c:pt>
                <c:pt idx="4285">
                  <c:v>42103.758912037039</c:v>
                </c:pt>
                <c:pt idx="4286">
                  <c:v>42103.758958333332</c:v>
                </c:pt>
                <c:pt idx="4287">
                  <c:v>42103.759016203701</c:v>
                </c:pt>
                <c:pt idx="4288">
                  <c:v>42103.759074074071</c:v>
                </c:pt>
                <c:pt idx="4289">
                  <c:v>42103.759131944447</c:v>
                </c:pt>
                <c:pt idx="4290">
                  <c:v>42103.75917824074</c:v>
                </c:pt>
                <c:pt idx="4291">
                  <c:v>42103.759236111109</c:v>
                </c:pt>
                <c:pt idx="4292">
                  <c:v>42103.759293981479</c:v>
                </c:pt>
                <c:pt idx="4293">
                  <c:v>42103.759340277778</c:v>
                </c:pt>
                <c:pt idx="4294">
                  <c:v>42103.759398148148</c:v>
                </c:pt>
                <c:pt idx="4295">
                  <c:v>42103.759456018517</c:v>
                </c:pt>
                <c:pt idx="4296">
                  <c:v>42103.759502314817</c:v>
                </c:pt>
                <c:pt idx="4297">
                  <c:v>42103.759560185186</c:v>
                </c:pt>
                <c:pt idx="4298">
                  <c:v>42103.759618055556</c:v>
                </c:pt>
                <c:pt idx="4299">
                  <c:v>42103.759664351855</c:v>
                </c:pt>
                <c:pt idx="4300">
                  <c:v>42103.759722222225</c:v>
                </c:pt>
                <c:pt idx="4301">
                  <c:v>42103.759780092594</c:v>
                </c:pt>
                <c:pt idx="4302">
                  <c:v>42103.759826388887</c:v>
                </c:pt>
                <c:pt idx="4303">
                  <c:v>42103.759884259256</c:v>
                </c:pt>
                <c:pt idx="4304">
                  <c:v>42103.759942129633</c:v>
                </c:pt>
                <c:pt idx="4305">
                  <c:v>42103.759988425925</c:v>
                </c:pt>
                <c:pt idx="4306">
                  <c:v>42103.760046296295</c:v>
                </c:pt>
                <c:pt idx="4307">
                  <c:v>42103.760104166664</c:v>
                </c:pt>
                <c:pt idx="4308">
                  <c:v>42103.760150462964</c:v>
                </c:pt>
                <c:pt idx="4309">
                  <c:v>42103.760208333333</c:v>
                </c:pt>
                <c:pt idx="4310">
                  <c:v>42103.760266203702</c:v>
                </c:pt>
                <c:pt idx="4311">
                  <c:v>42103.760324074072</c:v>
                </c:pt>
                <c:pt idx="4312">
                  <c:v>42103.760370370372</c:v>
                </c:pt>
                <c:pt idx="4313">
                  <c:v>42103.760428240741</c:v>
                </c:pt>
                <c:pt idx="4314">
                  <c:v>42103.76048611111</c:v>
                </c:pt>
                <c:pt idx="4315">
                  <c:v>42103.76053240741</c:v>
                </c:pt>
                <c:pt idx="4316">
                  <c:v>42103.76059027778</c:v>
                </c:pt>
                <c:pt idx="4317">
                  <c:v>42103.760648148149</c:v>
                </c:pt>
                <c:pt idx="4318">
                  <c:v>42103.760694444441</c:v>
                </c:pt>
                <c:pt idx="4319">
                  <c:v>42103.760752314818</c:v>
                </c:pt>
                <c:pt idx="4320">
                  <c:v>42103.760810185187</c:v>
                </c:pt>
                <c:pt idx="4321">
                  <c:v>42103.76085648148</c:v>
                </c:pt>
                <c:pt idx="4322">
                  <c:v>42103.760914351849</c:v>
                </c:pt>
                <c:pt idx="4323">
                  <c:v>42103.760972222219</c:v>
                </c:pt>
                <c:pt idx="4324">
                  <c:v>42103.761018518519</c:v>
                </c:pt>
                <c:pt idx="4325">
                  <c:v>42103.761076388888</c:v>
                </c:pt>
                <c:pt idx="4326">
                  <c:v>42103.761134259257</c:v>
                </c:pt>
                <c:pt idx="4327">
                  <c:v>42103.761192129627</c:v>
                </c:pt>
                <c:pt idx="4328">
                  <c:v>42103.761238425926</c:v>
                </c:pt>
                <c:pt idx="4329">
                  <c:v>42103.761296296296</c:v>
                </c:pt>
                <c:pt idx="4330">
                  <c:v>42103.761354166665</c:v>
                </c:pt>
                <c:pt idx="4331">
                  <c:v>42103.761400462965</c:v>
                </c:pt>
                <c:pt idx="4332">
                  <c:v>42103.761458333334</c:v>
                </c:pt>
                <c:pt idx="4333">
                  <c:v>42103.761516203704</c:v>
                </c:pt>
                <c:pt idx="4334">
                  <c:v>42103.761562500003</c:v>
                </c:pt>
                <c:pt idx="4335">
                  <c:v>42103.761620370373</c:v>
                </c:pt>
                <c:pt idx="4336">
                  <c:v>42103.761678240742</c:v>
                </c:pt>
                <c:pt idx="4337">
                  <c:v>42103.761724537035</c:v>
                </c:pt>
                <c:pt idx="4338">
                  <c:v>42103.761782407404</c:v>
                </c:pt>
                <c:pt idx="4339">
                  <c:v>42103.761840277781</c:v>
                </c:pt>
                <c:pt idx="4340">
                  <c:v>42103.761886574073</c:v>
                </c:pt>
                <c:pt idx="4341">
                  <c:v>42103.761944444443</c:v>
                </c:pt>
                <c:pt idx="4342">
                  <c:v>42103.762002314812</c:v>
                </c:pt>
                <c:pt idx="4343">
                  <c:v>42103.762048611112</c:v>
                </c:pt>
                <c:pt idx="4344">
                  <c:v>42103.762106481481</c:v>
                </c:pt>
                <c:pt idx="4345">
                  <c:v>42103.762164351851</c:v>
                </c:pt>
                <c:pt idx="4346">
                  <c:v>42103.76222222222</c:v>
                </c:pt>
                <c:pt idx="4347">
                  <c:v>42103.76226851852</c:v>
                </c:pt>
                <c:pt idx="4348">
                  <c:v>42103.762326388889</c:v>
                </c:pt>
                <c:pt idx="4349">
                  <c:v>42103.762384259258</c:v>
                </c:pt>
                <c:pt idx="4350">
                  <c:v>42103.762430555558</c:v>
                </c:pt>
                <c:pt idx="4351">
                  <c:v>42103.762488425928</c:v>
                </c:pt>
                <c:pt idx="4352">
                  <c:v>42103.762546296297</c:v>
                </c:pt>
                <c:pt idx="4353">
                  <c:v>42103.762592592589</c:v>
                </c:pt>
                <c:pt idx="4354">
                  <c:v>42103.762650462966</c:v>
                </c:pt>
                <c:pt idx="4355">
                  <c:v>42103.762708333335</c:v>
                </c:pt>
                <c:pt idx="4356">
                  <c:v>42103.762754629628</c:v>
                </c:pt>
                <c:pt idx="4357">
                  <c:v>42103.762812499997</c:v>
                </c:pt>
                <c:pt idx="4358">
                  <c:v>42103.762870370374</c:v>
                </c:pt>
                <c:pt idx="4359">
                  <c:v>42103.762916666667</c:v>
                </c:pt>
                <c:pt idx="4360">
                  <c:v>42103.762974537036</c:v>
                </c:pt>
                <c:pt idx="4361">
                  <c:v>42103.763032407405</c:v>
                </c:pt>
                <c:pt idx="4362">
                  <c:v>42103.763078703705</c:v>
                </c:pt>
                <c:pt idx="4363">
                  <c:v>42103.763136574074</c:v>
                </c:pt>
                <c:pt idx="4364">
                  <c:v>42103.763194444444</c:v>
                </c:pt>
                <c:pt idx="4365">
                  <c:v>42103.763252314813</c:v>
                </c:pt>
                <c:pt idx="4366">
                  <c:v>42103.763298611113</c:v>
                </c:pt>
                <c:pt idx="4367">
                  <c:v>42103.763356481482</c:v>
                </c:pt>
                <c:pt idx="4368">
                  <c:v>42103.763414351852</c:v>
                </c:pt>
                <c:pt idx="4369">
                  <c:v>42103.763460648152</c:v>
                </c:pt>
                <c:pt idx="4370">
                  <c:v>42103.763518518521</c:v>
                </c:pt>
                <c:pt idx="4371">
                  <c:v>42103.76357638889</c:v>
                </c:pt>
                <c:pt idx="4372">
                  <c:v>42103.763622685183</c:v>
                </c:pt>
                <c:pt idx="4373">
                  <c:v>42103.763680555552</c:v>
                </c:pt>
                <c:pt idx="4374">
                  <c:v>42103.763738425929</c:v>
                </c:pt>
                <c:pt idx="4375">
                  <c:v>42103.763784722221</c:v>
                </c:pt>
                <c:pt idx="4376">
                  <c:v>42103.763842592591</c:v>
                </c:pt>
                <c:pt idx="4377">
                  <c:v>42103.76390046296</c:v>
                </c:pt>
                <c:pt idx="4378">
                  <c:v>42103.76394675926</c:v>
                </c:pt>
                <c:pt idx="4379">
                  <c:v>42103.764004629629</c:v>
                </c:pt>
                <c:pt idx="4380">
                  <c:v>42103.764062499999</c:v>
                </c:pt>
                <c:pt idx="4381">
                  <c:v>42103.764108796298</c:v>
                </c:pt>
                <c:pt idx="4382">
                  <c:v>42103.764166666668</c:v>
                </c:pt>
                <c:pt idx="4383">
                  <c:v>42103.764224537037</c:v>
                </c:pt>
                <c:pt idx="4384">
                  <c:v>42103.764282407406</c:v>
                </c:pt>
                <c:pt idx="4385">
                  <c:v>42103.764328703706</c:v>
                </c:pt>
                <c:pt idx="4386">
                  <c:v>42103.764386574076</c:v>
                </c:pt>
                <c:pt idx="4387">
                  <c:v>42103.764444444445</c:v>
                </c:pt>
                <c:pt idx="4388">
                  <c:v>42103.764490740738</c:v>
                </c:pt>
                <c:pt idx="4389">
                  <c:v>42103.764548611114</c:v>
                </c:pt>
                <c:pt idx="4390">
                  <c:v>42103.764606481483</c:v>
                </c:pt>
                <c:pt idx="4391">
                  <c:v>42103.764652777776</c:v>
                </c:pt>
                <c:pt idx="4392">
                  <c:v>42103.764710648145</c:v>
                </c:pt>
                <c:pt idx="4393">
                  <c:v>42103.764768518522</c:v>
                </c:pt>
                <c:pt idx="4394">
                  <c:v>42103.764814814815</c:v>
                </c:pt>
                <c:pt idx="4395">
                  <c:v>42103.764872685184</c:v>
                </c:pt>
                <c:pt idx="4396">
                  <c:v>42103.764930555553</c:v>
                </c:pt>
                <c:pt idx="4397">
                  <c:v>42103.764976851853</c:v>
                </c:pt>
                <c:pt idx="4398">
                  <c:v>42103.765034722222</c:v>
                </c:pt>
                <c:pt idx="4399">
                  <c:v>42103.765092592592</c:v>
                </c:pt>
                <c:pt idx="4400">
                  <c:v>42103.765138888892</c:v>
                </c:pt>
                <c:pt idx="4401">
                  <c:v>42103.765196759261</c:v>
                </c:pt>
                <c:pt idx="4402">
                  <c:v>42103.76525462963</c:v>
                </c:pt>
                <c:pt idx="4403">
                  <c:v>42103.7653125</c:v>
                </c:pt>
                <c:pt idx="4404">
                  <c:v>42103.7653587963</c:v>
                </c:pt>
                <c:pt idx="4405">
                  <c:v>42103.765416666669</c:v>
                </c:pt>
                <c:pt idx="4406">
                  <c:v>42103.765474537038</c:v>
                </c:pt>
                <c:pt idx="4407">
                  <c:v>42103.765520833331</c:v>
                </c:pt>
                <c:pt idx="4408">
                  <c:v>42103.7655787037</c:v>
                </c:pt>
                <c:pt idx="4409">
                  <c:v>42103.765636574077</c:v>
                </c:pt>
                <c:pt idx="4410">
                  <c:v>42103.765682870369</c:v>
                </c:pt>
                <c:pt idx="4411">
                  <c:v>42103.765740740739</c:v>
                </c:pt>
                <c:pt idx="4412">
                  <c:v>42103.765798611108</c:v>
                </c:pt>
                <c:pt idx="4413">
                  <c:v>42103.765844907408</c:v>
                </c:pt>
                <c:pt idx="4414">
                  <c:v>42103.765902777777</c:v>
                </c:pt>
                <c:pt idx="4415">
                  <c:v>42103.765960648147</c:v>
                </c:pt>
                <c:pt idx="4416">
                  <c:v>42103.766006944446</c:v>
                </c:pt>
                <c:pt idx="4417">
                  <c:v>42103.766064814816</c:v>
                </c:pt>
                <c:pt idx="4418">
                  <c:v>42103.766122685185</c:v>
                </c:pt>
                <c:pt idx="4419">
                  <c:v>42103.766168981485</c:v>
                </c:pt>
                <c:pt idx="4420">
                  <c:v>42103.766226851854</c:v>
                </c:pt>
                <c:pt idx="4421">
                  <c:v>42103.766284722224</c:v>
                </c:pt>
                <c:pt idx="4422">
                  <c:v>42103.766342592593</c:v>
                </c:pt>
                <c:pt idx="4423">
                  <c:v>42103.766388888886</c:v>
                </c:pt>
                <c:pt idx="4424">
                  <c:v>42103.766446759262</c:v>
                </c:pt>
                <c:pt idx="4425">
                  <c:v>42103.766504629632</c:v>
                </c:pt>
                <c:pt idx="4426">
                  <c:v>42103.766550925924</c:v>
                </c:pt>
                <c:pt idx="4427">
                  <c:v>42103.766608796293</c:v>
                </c:pt>
                <c:pt idx="4428">
                  <c:v>42103.76666666667</c:v>
                </c:pt>
                <c:pt idx="4429">
                  <c:v>42103.766712962963</c:v>
                </c:pt>
                <c:pt idx="4430">
                  <c:v>42103.766770833332</c:v>
                </c:pt>
                <c:pt idx="4431">
                  <c:v>42103.766828703701</c:v>
                </c:pt>
                <c:pt idx="4432">
                  <c:v>42103.766875000001</c:v>
                </c:pt>
                <c:pt idx="4433">
                  <c:v>42103.766932870371</c:v>
                </c:pt>
                <c:pt idx="4434">
                  <c:v>42103.76699074074</c:v>
                </c:pt>
                <c:pt idx="4435">
                  <c:v>42103.76703703704</c:v>
                </c:pt>
                <c:pt idx="4436">
                  <c:v>42103.767094907409</c:v>
                </c:pt>
                <c:pt idx="4437">
                  <c:v>42103.767152777778</c:v>
                </c:pt>
                <c:pt idx="4438">
                  <c:v>42103.767199074071</c:v>
                </c:pt>
                <c:pt idx="4439">
                  <c:v>42103.767256944448</c:v>
                </c:pt>
                <c:pt idx="4440">
                  <c:v>42103.767314814817</c:v>
                </c:pt>
                <c:pt idx="4441">
                  <c:v>42103.767372685186</c:v>
                </c:pt>
                <c:pt idx="4442">
                  <c:v>42103.767418981479</c:v>
                </c:pt>
                <c:pt idx="4443">
                  <c:v>42103.767476851855</c:v>
                </c:pt>
                <c:pt idx="4444">
                  <c:v>42103.767534722225</c:v>
                </c:pt>
                <c:pt idx="4445">
                  <c:v>42103.767581018517</c:v>
                </c:pt>
                <c:pt idx="4446">
                  <c:v>42103.767638888887</c:v>
                </c:pt>
                <c:pt idx="4447">
                  <c:v>42103.767696759256</c:v>
                </c:pt>
                <c:pt idx="4448">
                  <c:v>42103.767743055556</c:v>
                </c:pt>
                <c:pt idx="4449">
                  <c:v>42103.767800925925</c:v>
                </c:pt>
                <c:pt idx="4450">
                  <c:v>42103.767858796295</c:v>
                </c:pt>
                <c:pt idx="4451">
                  <c:v>42103.767905092594</c:v>
                </c:pt>
                <c:pt idx="4452">
                  <c:v>42103.767962962964</c:v>
                </c:pt>
                <c:pt idx="4453">
                  <c:v>42103.768020833333</c:v>
                </c:pt>
                <c:pt idx="4454">
                  <c:v>42103.768067129633</c:v>
                </c:pt>
                <c:pt idx="4455">
                  <c:v>42103.768125000002</c:v>
                </c:pt>
                <c:pt idx="4456">
                  <c:v>42103.768182870372</c:v>
                </c:pt>
                <c:pt idx="4457">
                  <c:v>42103.768229166664</c:v>
                </c:pt>
                <c:pt idx="4458">
                  <c:v>42103.768287037034</c:v>
                </c:pt>
                <c:pt idx="4459">
                  <c:v>42103.76834490741</c:v>
                </c:pt>
                <c:pt idx="4460">
                  <c:v>42103.76840277778</c:v>
                </c:pt>
                <c:pt idx="4461">
                  <c:v>42103.768449074072</c:v>
                </c:pt>
                <c:pt idx="4462">
                  <c:v>42103.768506944441</c:v>
                </c:pt>
                <c:pt idx="4463">
                  <c:v>42103.768564814818</c:v>
                </c:pt>
                <c:pt idx="4464">
                  <c:v>42103.768611111111</c:v>
                </c:pt>
                <c:pt idx="4465">
                  <c:v>42103.76866898148</c:v>
                </c:pt>
                <c:pt idx="4466">
                  <c:v>42103.768726851849</c:v>
                </c:pt>
                <c:pt idx="4467">
                  <c:v>42103.768773148149</c:v>
                </c:pt>
                <c:pt idx="4468">
                  <c:v>42103.768831018519</c:v>
                </c:pt>
                <c:pt idx="4469">
                  <c:v>42103.768888888888</c:v>
                </c:pt>
                <c:pt idx="4470">
                  <c:v>42103.768935185188</c:v>
                </c:pt>
                <c:pt idx="4471">
                  <c:v>42103.768993055557</c:v>
                </c:pt>
                <c:pt idx="4472">
                  <c:v>42103.769050925926</c:v>
                </c:pt>
                <c:pt idx="4473">
                  <c:v>42103.769097222219</c:v>
                </c:pt>
                <c:pt idx="4474">
                  <c:v>42103.769155092596</c:v>
                </c:pt>
                <c:pt idx="4475">
                  <c:v>42103.769212962965</c:v>
                </c:pt>
                <c:pt idx="4476">
                  <c:v>42103.769259259258</c:v>
                </c:pt>
                <c:pt idx="4477">
                  <c:v>42103.769317129627</c:v>
                </c:pt>
                <c:pt idx="4478">
                  <c:v>42103.769375000003</c:v>
                </c:pt>
                <c:pt idx="4479">
                  <c:v>42103.769432870373</c:v>
                </c:pt>
                <c:pt idx="4480">
                  <c:v>42103.769479166665</c:v>
                </c:pt>
                <c:pt idx="4481">
                  <c:v>42103.769537037035</c:v>
                </c:pt>
                <c:pt idx="4482">
                  <c:v>42103.769594907404</c:v>
                </c:pt>
                <c:pt idx="4483">
                  <c:v>42103.769641203704</c:v>
                </c:pt>
                <c:pt idx="4484">
                  <c:v>42103.769699074073</c:v>
                </c:pt>
                <c:pt idx="4485">
                  <c:v>42103.769756944443</c:v>
                </c:pt>
                <c:pt idx="4486">
                  <c:v>42103.769803240742</c:v>
                </c:pt>
                <c:pt idx="4487">
                  <c:v>42103.769861111112</c:v>
                </c:pt>
                <c:pt idx="4488">
                  <c:v>42103.769918981481</c:v>
                </c:pt>
                <c:pt idx="4489">
                  <c:v>42103.769965277781</c:v>
                </c:pt>
                <c:pt idx="4490">
                  <c:v>42103.77002314815</c:v>
                </c:pt>
                <c:pt idx="4491">
                  <c:v>42103.77008101852</c:v>
                </c:pt>
                <c:pt idx="4492">
                  <c:v>42103.770127314812</c:v>
                </c:pt>
                <c:pt idx="4493">
                  <c:v>42103.770185185182</c:v>
                </c:pt>
                <c:pt idx="4494">
                  <c:v>42103.770243055558</c:v>
                </c:pt>
                <c:pt idx="4495">
                  <c:v>42103.770300925928</c:v>
                </c:pt>
                <c:pt idx="4496">
                  <c:v>42103.77034722222</c:v>
                </c:pt>
                <c:pt idx="4497">
                  <c:v>42103.770405092589</c:v>
                </c:pt>
                <c:pt idx="4498">
                  <c:v>42103.770462962966</c:v>
                </c:pt>
                <c:pt idx="4499">
                  <c:v>42103.770509259259</c:v>
                </c:pt>
                <c:pt idx="4500">
                  <c:v>42103.770567129628</c:v>
                </c:pt>
                <c:pt idx="4501">
                  <c:v>42103.770624999997</c:v>
                </c:pt>
                <c:pt idx="4502">
                  <c:v>42103.770671296297</c:v>
                </c:pt>
                <c:pt idx="4503">
                  <c:v>42103.770729166667</c:v>
                </c:pt>
                <c:pt idx="4504">
                  <c:v>42103.770787037036</c:v>
                </c:pt>
                <c:pt idx="4505">
                  <c:v>42103.770833333336</c:v>
                </c:pt>
                <c:pt idx="4506">
                  <c:v>42103.770891203705</c:v>
                </c:pt>
                <c:pt idx="4507">
                  <c:v>42103.770949074074</c:v>
                </c:pt>
                <c:pt idx="4508">
                  <c:v>42103.770995370367</c:v>
                </c:pt>
                <c:pt idx="4509">
                  <c:v>42103.771053240744</c:v>
                </c:pt>
                <c:pt idx="4510">
                  <c:v>42103.771111111113</c:v>
                </c:pt>
                <c:pt idx="4511">
                  <c:v>42103.771157407406</c:v>
                </c:pt>
                <c:pt idx="4512">
                  <c:v>42103.771215277775</c:v>
                </c:pt>
                <c:pt idx="4513">
                  <c:v>42103.771273148152</c:v>
                </c:pt>
                <c:pt idx="4514">
                  <c:v>42103.771331018521</c:v>
                </c:pt>
                <c:pt idx="4515">
                  <c:v>42103.771377314813</c:v>
                </c:pt>
                <c:pt idx="4516">
                  <c:v>42103.771435185183</c:v>
                </c:pt>
                <c:pt idx="4517">
                  <c:v>42103.771493055552</c:v>
                </c:pt>
                <c:pt idx="4518">
                  <c:v>42103.771539351852</c:v>
                </c:pt>
                <c:pt idx="4519">
                  <c:v>42103.771597222221</c:v>
                </c:pt>
                <c:pt idx="4520">
                  <c:v>42103.771655092591</c:v>
                </c:pt>
                <c:pt idx="4521">
                  <c:v>42103.771701388891</c:v>
                </c:pt>
                <c:pt idx="4522">
                  <c:v>42103.77175925926</c:v>
                </c:pt>
                <c:pt idx="4523">
                  <c:v>42103.771817129629</c:v>
                </c:pt>
                <c:pt idx="4524">
                  <c:v>42103.771863425929</c:v>
                </c:pt>
                <c:pt idx="4525">
                  <c:v>42103.771921296298</c:v>
                </c:pt>
                <c:pt idx="4526">
                  <c:v>42103.771979166668</c:v>
                </c:pt>
                <c:pt idx="4527">
                  <c:v>42103.77202546296</c:v>
                </c:pt>
                <c:pt idx="4528">
                  <c:v>42103.772083333337</c:v>
                </c:pt>
                <c:pt idx="4529">
                  <c:v>42103.772141203706</c:v>
                </c:pt>
                <c:pt idx="4530">
                  <c:v>42103.772187499999</c:v>
                </c:pt>
                <c:pt idx="4531">
                  <c:v>42103.772245370368</c:v>
                </c:pt>
                <c:pt idx="4532">
                  <c:v>42103.772303240738</c:v>
                </c:pt>
                <c:pt idx="4533">
                  <c:v>42103.772361111114</c:v>
                </c:pt>
                <c:pt idx="4534">
                  <c:v>42103.772407407407</c:v>
                </c:pt>
                <c:pt idx="4535">
                  <c:v>42103.772465277776</c:v>
                </c:pt>
                <c:pt idx="4536">
                  <c:v>42103.772523148145</c:v>
                </c:pt>
                <c:pt idx="4537">
                  <c:v>42103.772569444445</c:v>
                </c:pt>
                <c:pt idx="4538">
                  <c:v>42103.772627314815</c:v>
                </c:pt>
                <c:pt idx="4539">
                  <c:v>42103.772685185184</c:v>
                </c:pt>
                <c:pt idx="4540">
                  <c:v>42103.772731481484</c:v>
                </c:pt>
                <c:pt idx="4541">
                  <c:v>42103.772789351853</c:v>
                </c:pt>
                <c:pt idx="4542">
                  <c:v>42103.772847222222</c:v>
                </c:pt>
                <c:pt idx="4543">
                  <c:v>42103.772893518515</c:v>
                </c:pt>
                <c:pt idx="4544">
                  <c:v>42103.772951388892</c:v>
                </c:pt>
                <c:pt idx="4545">
                  <c:v>42103.773009259261</c:v>
                </c:pt>
                <c:pt idx="4546">
                  <c:v>42103.773055555554</c:v>
                </c:pt>
                <c:pt idx="4547">
                  <c:v>42103.773113425923</c:v>
                </c:pt>
                <c:pt idx="4548">
                  <c:v>42103.7731712963</c:v>
                </c:pt>
                <c:pt idx="4549">
                  <c:v>42103.773217592592</c:v>
                </c:pt>
                <c:pt idx="4550">
                  <c:v>42103.773275462961</c:v>
                </c:pt>
                <c:pt idx="4551">
                  <c:v>42103.773333333331</c:v>
                </c:pt>
                <c:pt idx="4552">
                  <c:v>42103.7733912037</c:v>
                </c:pt>
                <c:pt idx="4553">
                  <c:v>42103.7734375</c:v>
                </c:pt>
                <c:pt idx="4554">
                  <c:v>42103.773495370369</c:v>
                </c:pt>
                <c:pt idx="4555">
                  <c:v>42103.773553240739</c:v>
                </c:pt>
                <c:pt idx="4556">
                  <c:v>42103.773599537039</c:v>
                </c:pt>
                <c:pt idx="4557">
                  <c:v>42103.773657407408</c:v>
                </c:pt>
                <c:pt idx="4558">
                  <c:v>42103.773715277777</c:v>
                </c:pt>
                <c:pt idx="4559">
                  <c:v>42103.773761574077</c:v>
                </c:pt>
                <c:pt idx="4560">
                  <c:v>42103.773819444446</c:v>
                </c:pt>
                <c:pt idx="4561">
                  <c:v>42103.773877314816</c:v>
                </c:pt>
                <c:pt idx="4562">
                  <c:v>42103.773923611108</c:v>
                </c:pt>
                <c:pt idx="4563">
                  <c:v>42103.773981481485</c:v>
                </c:pt>
                <c:pt idx="4564">
                  <c:v>42103.774039351854</c:v>
                </c:pt>
                <c:pt idx="4565">
                  <c:v>42103.774085648147</c:v>
                </c:pt>
                <c:pt idx="4566">
                  <c:v>42103.774143518516</c:v>
                </c:pt>
                <c:pt idx="4567">
                  <c:v>42103.774201388886</c:v>
                </c:pt>
                <c:pt idx="4568">
                  <c:v>42103.774247685185</c:v>
                </c:pt>
                <c:pt idx="4569">
                  <c:v>42103.774305555555</c:v>
                </c:pt>
                <c:pt idx="4570">
                  <c:v>42103.774363425924</c:v>
                </c:pt>
                <c:pt idx="4571">
                  <c:v>42103.774421296293</c:v>
                </c:pt>
                <c:pt idx="4572">
                  <c:v>42103.774467592593</c:v>
                </c:pt>
                <c:pt idx="4573">
                  <c:v>42103.774525462963</c:v>
                </c:pt>
                <c:pt idx="4574">
                  <c:v>42103.774583333332</c:v>
                </c:pt>
                <c:pt idx="4575">
                  <c:v>42103.774629629632</c:v>
                </c:pt>
                <c:pt idx="4576">
                  <c:v>42103.774687500001</c:v>
                </c:pt>
                <c:pt idx="4577">
                  <c:v>42103.774745370371</c:v>
                </c:pt>
                <c:pt idx="4578">
                  <c:v>42103.774791666663</c:v>
                </c:pt>
                <c:pt idx="4579">
                  <c:v>42103.77484953704</c:v>
                </c:pt>
                <c:pt idx="4580">
                  <c:v>42103.774907407409</c:v>
                </c:pt>
                <c:pt idx="4581">
                  <c:v>42103.774953703702</c:v>
                </c:pt>
                <c:pt idx="4582">
                  <c:v>42103.775011574071</c:v>
                </c:pt>
                <c:pt idx="4583">
                  <c:v>42103.775069444448</c:v>
                </c:pt>
                <c:pt idx="4584">
                  <c:v>42103.77511574074</c:v>
                </c:pt>
                <c:pt idx="4585">
                  <c:v>42103.775173611109</c:v>
                </c:pt>
                <c:pt idx="4586">
                  <c:v>42103.775231481479</c:v>
                </c:pt>
                <c:pt idx="4587">
                  <c:v>42103.775277777779</c:v>
                </c:pt>
                <c:pt idx="4588">
                  <c:v>42103.775335648148</c:v>
                </c:pt>
                <c:pt idx="4589">
                  <c:v>42103.775393518517</c:v>
                </c:pt>
                <c:pt idx="4590">
                  <c:v>42103.775451388887</c:v>
                </c:pt>
                <c:pt idx="4591">
                  <c:v>42103.775497685187</c:v>
                </c:pt>
                <c:pt idx="4592">
                  <c:v>42103.775555555556</c:v>
                </c:pt>
                <c:pt idx="4593">
                  <c:v>42103.775613425925</c:v>
                </c:pt>
                <c:pt idx="4594">
                  <c:v>42103.775659722225</c:v>
                </c:pt>
                <c:pt idx="4595">
                  <c:v>42103.775717592594</c:v>
                </c:pt>
                <c:pt idx="4596">
                  <c:v>42103.775775462964</c:v>
                </c:pt>
                <c:pt idx="4597">
                  <c:v>42103.775821759256</c:v>
                </c:pt>
                <c:pt idx="4598">
                  <c:v>42103.775879629633</c:v>
                </c:pt>
                <c:pt idx="4599">
                  <c:v>42103.775937500002</c:v>
                </c:pt>
                <c:pt idx="4600">
                  <c:v>42103.775983796295</c:v>
                </c:pt>
                <c:pt idx="4601">
                  <c:v>42103.776041666664</c:v>
                </c:pt>
                <c:pt idx="4602">
                  <c:v>42103.776099537034</c:v>
                </c:pt>
                <c:pt idx="4603">
                  <c:v>42103.776145833333</c:v>
                </c:pt>
                <c:pt idx="4604">
                  <c:v>42103.776203703703</c:v>
                </c:pt>
                <c:pt idx="4605">
                  <c:v>42103.776261574072</c:v>
                </c:pt>
                <c:pt idx="4606">
                  <c:v>42103.776319444441</c:v>
                </c:pt>
                <c:pt idx="4607">
                  <c:v>42103.776365740741</c:v>
                </c:pt>
                <c:pt idx="4608">
                  <c:v>42103.776423611111</c:v>
                </c:pt>
                <c:pt idx="4609">
                  <c:v>42103.77648148148</c:v>
                </c:pt>
                <c:pt idx="4610">
                  <c:v>42103.77652777778</c:v>
                </c:pt>
                <c:pt idx="4611">
                  <c:v>42103.776585648149</c:v>
                </c:pt>
                <c:pt idx="4612">
                  <c:v>42103.776643518519</c:v>
                </c:pt>
                <c:pt idx="4613">
                  <c:v>42103.776689814818</c:v>
                </c:pt>
                <c:pt idx="4614">
                  <c:v>42103.776747685188</c:v>
                </c:pt>
                <c:pt idx="4615">
                  <c:v>42103.776805555557</c:v>
                </c:pt>
                <c:pt idx="4616">
                  <c:v>42103.77685185185</c:v>
                </c:pt>
                <c:pt idx="4617">
                  <c:v>42103.776909722219</c:v>
                </c:pt>
                <c:pt idx="4618">
                  <c:v>42103.776967592596</c:v>
                </c:pt>
                <c:pt idx="4619">
                  <c:v>42103.777013888888</c:v>
                </c:pt>
                <c:pt idx="4620">
                  <c:v>42103.777071759258</c:v>
                </c:pt>
                <c:pt idx="4621">
                  <c:v>42103.777129629627</c:v>
                </c:pt>
                <c:pt idx="4622">
                  <c:v>42103.777175925927</c:v>
                </c:pt>
                <c:pt idx="4623">
                  <c:v>42103.777233796296</c:v>
                </c:pt>
                <c:pt idx="4624">
                  <c:v>42103.777291666665</c:v>
                </c:pt>
                <c:pt idx="4625">
                  <c:v>42103.777349537035</c:v>
                </c:pt>
                <c:pt idx="4626">
                  <c:v>42103.777395833335</c:v>
                </c:pt>
                <c:pt idx="4627">
                  <c:v>42103.777453703704</c:v>
                </c:pt>
                <c:pt idx="4628">
                  <c:v>42103.777511574073</c:v>
                </c:pt>
                <c:pt idx="4629">
                  <c:v>42103.777557870373</c:v>
                </c:pt>
                <c:pt idx="4630">
                  <c:v>42103.777615740742</c:v>
                </c:pt>
                <c:pt idx="4631">
                  <c:v>42103.777673611112</c:v>
                </c:pt>
                <c:pt idx="4632">
                  <c:v>42103.777719907404</c:v>
                </c:pt>
                <c:pt idx="4633">
                  <c:v>42103.777777777781</c:v>
                </c:pt>
                <c:pt idx="4634">
                  <c:v>42103.77783564815</c:v>
                </c:pt>
                <c:pt idx="4635">
                  <c:v>42103.777881944443</c:v>
                </c:pt>
                <c:pt idx="4636">
                  <c:v>42103.777939814812</c:v>
                </c:pt>
                <c:pt idx="4637">
                  <c:v>42103.777997685182</c:v>
                </c:pt>
                <c:pt idx="4638">
                  <c:v>42103.778043981481</c:v>
                </c:pt>
                <c:pt idx="4639">
                  <c:v>42103.778101851851</c:v>
                </c:pt>
                <c:pt idx="4640">
                  <c:v>42103.77815972222</c:v>
                </c:pt>
                <c:pt idx="4641">
                  <c:v>42103.77820601852</c:v>
                </c:pt>
                <c:pt idx="4642">
                  <c:v>42103.778263888889</c:v>
                </c:pt>
                <c:pt idx="4643">
                  <c:v>42103.778321759259</c:v>
                </c:pt>
                <c:pt idx="4644">
                  <c:v>42103.778379629628</c:v>
                </c:pt>
                <c:pt idx="4645">
                  <c:v>42103.778425925928</c:v>
                </c:pt>
                <c:pt idx="4646">
                  <c:v>42103.778483796297</c:v>
                </c:pt>
                <c:pt idx="4647">
                  <c:v>42103.778541666667</c:v>
                </c:pt>
                <c:pt idx="4648">
                  <c:v>42103.778587962966</c:v>
                </c:pt>
                <c:pt idx="4649">
                  <c:v>42103.778645833336</c:v>
                </c:pt>
                <c:pt idx="4650">
                  <c:v>42103.778703703705</c:v>
                </c:pt>
                <c:pt idx="4651">
                  <c:v>42103.778749999998</c:v>
                </c:pt>
                <c:pt idx="4652">
                  <c:v>42103.778807870367</c:v>
                </c:pt>
                <c:pt idx="4653">
                  <c:v>42103.778865740744</c:v>
                </c:pt>
                <c:pt idx="4654">
                  <c:v>42103.778912037036</c:v>
                </c:pt>
                <c:pt idx="4655">
                  <c:v>42103.778969907406</c:v>
                </c:pt>
                <c:pt idx="4656">
                  <c:v>42103.779027777775</c:v>
                </c:pt>
                <c:pt idx="4657">
                  <c:v>42103.779074074075</c:v>
                </c:pt>
                <c:pt idx="4658">
                  <c:v>42103.779131944444</c:v>
                </c:pt>
                <c:pt idx="4659">
                  <c:v>42103.779189814813</c:v>
                </c:pt>
                <c:pt idx="4660">
                  <c:v>42103.779236111113</c:v>
                </c:pt>
                <c:pt idx="4661">
                  <c:v>42103.779293981483</c:v>
                </c:pt>
                <c:pt idx="4662">
                  <c:v>42103.779351851852</c:v>
                </c:pt>
                <c:pt idx="4663">
                  <c:v>42103.779409722221</c:v>
                </c:pt>
                <c:pt idx="4664">
                  <c:v>42103.779456018521</c:v>
                </c:pt>
                <c:pt idx="4665">
                  <c:v>42103.779513888891</c:v>
                </c:pt>
                <c:pt idx="4666">
                  <c:v>42103.77957175926</c:v>
                </c:pt>
                <c:pt idx="4667">
                  <c:v>42103.779618055552</c:v>
                </c:pt>
                <c:pt idx="4668">
                  <c:v>42103.779675925929</c:v>
                </c:pt>
                <c:pt idx="4669">
                  <c:v>42103.779733796298</c:v>
                </c:pt>
                <c:pt idx="4670">
                  <c:v>42103.779780092591</c:v>
                </c:pt>
                <c:pt idx="4671">
                  <c:v>42103.77983796296</c:v>
                </c:pt>
                <c:pt idx="4672">
                  <c:v>42103.779895833337</c:v>
                </c:pt>
                <c:pt idx="4673">
                  <c:v>42103.779942129629</c:v>
                </c:pt>
                <c:pt idx="4674">
                  <c:v>42103.78</c:v>
                </c:pt>
                <c:pt idx="4675">
                  <c:v>42103.780057870368</c:v>
                </c:pt>
                <c:pt idx="4676">
                  <c:v>42103.780104166668</c:v>
                </c:pt>
                <c:pt idx="4677">
                  <c:v>42103.780162037037</c:v>
                </c:pt>
                <c:pt idx="4678">
                  <c:v>42103.780219907407</c:v>
                </c:pt>
                <c:pt idx="4679">
                  <c:v>42103.780266203707</c:v>
                </c:pt>
                <c:pt idx="4680">
                  <c:v>42103.780324074076</c:v>
                </c:pt>
                <c:pt idx="4681">
                  <c:v>42103.780381944445</c:v>
                </c:pt>
                <c:pt idx="4682">
                  <c:v>42103.780439814815</c:v>
                </c:pt>
                <c:pt idx="4683">
                  <c:v>42103.780486111114</c:v>
                </c:pt>
                <c:pt idx="4684">
                  <c:v>42103.780543981484</c:v>
                </c:pt>
                <c:pt idx="4685">
                  <c:v>42103.780601851853</c:v>
                </c:pt>
                <c:pt idx="4686">
                  <c:v>42103.780648148146</c:v>
                </c:pt>
                <c:pt idx="4687">
                  <c:v>42103.780706018515</c:v>
                </c:pt>
                <c:pt idx="4688">
                  <c:v>42103.780763888892</c:v>
                </c:pt>
                <c:pt idx="4689">
                  <c:v>42103.780810185184</c:v>
                </c:pt>
                <c:pt idx="4690">
                  <c:v>42103.780868055554</c:v>
                </c:pt>
                <c:pt idx="4691">
                  <c:v>42103.780925925923</c:v>
                </c:pt>
                <c:pt idx="4692">
                  <c:v>42103.780972222223</c:v>
                </c:pt>
                <c:pt idx="4693">
                  <c:v>42103.781030092592</c:v>
                </c:pt>
                <c:pt idx="4694">
                  <c:v>42103.781087962961</c:v>
                </c:pt>
                <c:pt idx="4695">
                  <c:v>42103.781134259261</c:v>
                </c:pt>
                <c:pt idx="4696">
                  <c:v>42103.781192129631</c:v>
                </c:pt>
                <c:pt idx="4697">
                  <c:v>42103.78125</c:v>
                </c:pt>
                <c:pt idx="4698">
                  <c:v>42103.7812962963</c:v>
                </c:pt>
                <c:pt idx="4699">
                  <c:v>42103.781354166669</c:v>
                </c:pt>
                <c:pt idx="4700">
                  <c:v>42103.781412037039</c:v>
                </c:pt>
                <c:pt idx="4701">
                  <c:v>42103.781469907408</c:v>
                </c:pt>
                <c:pt idx="4702">
                  <c:v>42103.7815162037</c:v>
                </c:pt>
                <c:pt idx="4703">
                  <c:v>42103.781574074077</c:v>
                </c:pt>
                <c:pt idx="4704">
                  <c:v>42103.781631944446</c:v>
                </c:pt>
                <c:pt idx="4705">
                  <c:v>42103.781678240739</c:v>
                </c:pt>
                <c:pt idx="4706">
                  <c:v>42103.781736111108</c:v>
                </c:pt>
                <c:pt idx="4707">
                  <c:v>42103.781793981485</c:v>
                </c:pt>
                <c:pt idx="4708">
                  <c:v>42103.781840277778</c:v>
                </c:pt>
                <c:pt idx="4709">
                  <c:v>42103.781898148147</c:v>
                </c:pt>
                <c:pt idx="4710">
                  <c:v>42103.781956018516</c:v>
                </c:pt>
                <c:pt idx="4711">
                  <c:v>42103.782002314816</c:v>
                </c:pt>
                <c:pt idx="4712">
                  <c:v>42103.782060185185</c:v>
                </c:pt>
                <c:pt idx="4713">
                  <c:v>42103.782118055555</c:v>
                </c:pt>
                <c:pt idx="4714">
                  <c:v>42103.782164351855</c:v>
                </c:pt>
                <c:pt idx="4715">
                  <c:v>42103.782222222224</c:v>
                </c:pt>
                <c:pt idx="4716">
                  <c:v>42103.782280092593</c:v>
                </c:pt>
                <c:pt idx="4717">
                  <c:v>42103.782337962963</c:v>
                </c:pt>
                <c:pt idx="4718">
                  <c:v>42103.782384259262</c:v>
                </c:pt>
                <c:pt idx="4719">
                  <c:v>42103.782442129632</c:v>
                </c:pt>
                <c:pt idx="4720">
                  <c:v>42103.782500000001</c:v>
                </c:pt>
                <c:pt idx="4721">
                  <c:v>42103.782546296294</c:v>
                </c:pt>
                <c:pt idx="4722">
                  <c:v>42103.782604166663</c:v>
                </c:pt>
                <c:pt idx="4723">
                  <c:v>42103.78266203704</c:v>
                </c:pt>
                <c:pt idx="4724">
                  <c:v>42103.782708333332</c:v>
                </c:pt>
                <c:pt idx="4725">
                  <c:v>42103.782766203702</c:v>
                </c:pt>
                <c:pt idx="4726">
                  <c:v>42103.782824074071</c:v>
                </c:pt>
                <c:pt idx="4727">
                  <c:v>42103.782870370371</c:v>
                </c:pt>
                <c:pt idx="4728">
                  <c:v>42103.78292824074</c:v>
                </c:pt>
                <c:pt idx="4729">
                  <c:v>42103.782986111109</c:v>
                </c:pt>
                <c:pt idx="4730">
                  <c:v>42103.783032407409</c:v>
                </c:pt>
                <c:pt idx="4731">
                  <c:v>42103.783090277779</c:v>
                </c:pt>
                <c:pt idx="4732">
                  <c:v>42103.783148148148</c:v>
                </c:pt>
                <c:pt idx="4733">
                  <c:v>42103.783194444448</c:v>
                </c:pt>
                <c:pt idx="4734">
                  <c:v>42103.783252314817</c:v>
                </c:pt>
                <c:pt idx="4735">
                  <c:v>42103.783310185187</c:v>
                </c:pt>
                <c:pt idx="4736">
                  <c:v>42103.783368055556</c:v>
                </c:pt>
                <c:pt idx="4737">
                  <c:v>42103.783414351848</c:v>
                </c:pt>
                <c:pt idx="4738">
                  <c:v>42103.783472222225</c:v>
                </c:pt>
                <c:pt idx="4739">
                  <c:v>42103.783530092594</c:v>
                </c:pt>
                <c:pt idx="4740">
                  <c:v>42103.783576388887</c:v>
                </c:pt>
                <c:pt idx="4741">
                  <c:v>42103.783634259256</c:v>
                </c:pt>
                <c:pt idx="4742">
                  <c:v>42103.783692129633</c:v>
                </c:pt>
                <c:pt idx="4743">
                  <c:v>42103.783738425926</c:v>
                </c:pt>
                <c:pt idx="4744">
                  <c:v>42103.783796296295</c:v>
                </c:pt>
                <c:pt idx="4745">
                  <c:v>42103.783854166664</c:v>
                </c:pt>
                <c:pt idx="4746">
                  <c:v>42103.783900462964</c:v>
                </c:pt>
                <c:pt idx="4747">
                  <c:v>42103.783958333333</c:v>
                </c:pt>
                <c:pt idx="4748">
                  <c:v>42103.784016203703</c:v>
                </c:pt>
                <c:pt idx="4749">
                  <c:v>42103.784062500003</c:v>
                </c:pt>
                <c:pt idx="4750">
                  <c:v>42103.784120370372</c:v>
                </c:pt>
                <c:pt idx="4751">
                  <c:v>42103.784178240741</c:v>
                </c:pt>
                <c:pt idx="4752">
                  <c:v>42103.784236111111</c:v>
                </c:pt>
                <c:pt idx="4753">
                  <c:v>42103.784282407411</c:v>
                </c:pt>
                <c:pt idx="4754">
                  <c:v>42103.78434027778</c:v>
                </c:pt>
                <c:pt idx="4755">
                  <c:v>42103.784398148149</c:v>
                </c:pt>
                <c:pt idx="4756">
                  <c:v>42103.784444444442</c:v>
                </c:pt>
                <c:pt idx="4757">
                  <c:v>42103.784502314818</c:v>
                </c:pt>
                <c:pt idx="4758">
                  <c:v>42103.784560185188</c:v>
                </c:pt>
                <c:pt idx="4759">
                  <c:v>42103.78460648148</c:v>
                </c:pt>
                <c:pt idx="4760">
                  <c:v>42103.78466435185</c:v>
                </c:pt>
                <c:pt idx="4761">
                  <c:v>42103.784722222219</c:v>
                </c:pt>
                <c:pt idx="4762">
                  <c:v>42103.784768518519</c:v>
                </c:pt>
                <c:pt idx="4763">
                  <c:v>42103.784826388888</c:v>
                </c:pt>
                <c:pt idx="4764">
                  <c:v>42103.784884259258</c:v>
                </c:pt>
                <c:pt idx="4765">
                  <c:v>42103.784930555557</c:v>
                </c:pt>
                <c:pt idx="4766">
                  <c:v>42103.784988425927</c:v>
                </c:pt>
                <c:pt idx="4767">
                  <c:v>42103.785046296296</c:v>
                </c:pt>
                <c:pt idx="4768">
                  <c:v>42103.785092592596</c:v>
                </c:pt>
                <c:pt idx="4769">
                  <c:v>42103.785150462965</c:v>
                </c:pt>
                <c:pt idx="4770">
                  <c:v>42103.785208333335</c:v>
                </c:pt>
                <c:pt idx="4771">
                  <c:v>42103.785266203704</c:v>
                </c:pt>
                <c:pt idx="4772">
                  <c:v>42103.785312499997</c:v>
                </c:pt>
                <c:pt idx="4773">
                  <c:v>42103.785370370373</c:v>
                </c:pt>
                <c:pt idx="4774">
                  <c:v>42103.785428240742</c:v>
                </c:pt>
                <c:pt idx="4775">
                  <c:v>42103.785474537035</c:v>
                </c:pt>
                <c:pt idx="4776">
                  <c:v>42103.785532407404</c:v>
                </c:pt>
                <c:pt idx="4777">
                  <c:v>42103.785590277781</c:v>
                </c:pt>
                <c:pt idx="4778">
                  <c:v>42103.785636574074</c:v>
                </c:pt>
                <c:pt idx="4779">
                  <c:v>42103.785694444443</c:v>
                </c:pt>
                <c:pt idx="4780">
                  <c:v>42103.785752314812</c:v>
                </c:pt>
                <c:pt idx="4781">
                  <c:v>42103.785798611112</c:v>
                </c:pt>
                <c:pt idx="4782">
                  <c:v>42103.785856481481</c:v>
                </c:pt>
                <c:pt idx="4783">
                  <c:v>42103.785914351851</c:v>
                </c:pt>
                <c:pt idx="4784">
                  <c:v>42103.785960648151</c:v>
                </c:pt>
                <c:pt idx="4785">
                  <c:v>42103.78601851852</c:v>
                </c:pt>
                <c:pt idx="4786">
                  <c:v>42103.786076388889</c:v>
                </c:pt>
                <c:pt idx="4787">
                  <c:v>42103.786134259259</c:v>
                </c:pt>
                <c:pt idx="4788">
                  <c:v>42103.786180555559</c:v>
                </c:pt>
                <c:pt idx="4789">
                  <c:v>42103.786238425928</c:v>
                </c:pt>
                <c:pt idx="4790">
                  <c:v>42103.786296296297</c:v>
                </c:pt>
                <c:pt idx="4791">
                  <c:v>42103.78634259259</c:v>
                </c:pt>
                <c:pt idx="4792">
                  <c:v>42103.786400462966</c:v>
                </c:pt>
                <c:pt idx="4793">
                  <c:v>42103.786458333336</c:v>
                </c:pt>
                <c:pt idx="4794">
                  <c:v>42103.786504629628</c:v>
                </c:pt>
                <c:pt idx="4795">
                  <c:v>42103.786562499998</c:v>
                </c:pt>
                <c:pt idx="4796">
                  <c:v>42103.786620370367</c:v>
                </c:pt>
                <c:pt idx="4797">
                  <c:v>42103.786666666667</c:v>
                </c:pt>
                <c:pt idx="4798">
                  <c:v>42103.786724537036</c:v>
                </c:pt>
                <c:pt idx="4799">
                  <c:v>42103.786782407406</c:v>
                </c:pt>
                <c:pt idx="4800">
                  <c:v>42103.786828703705</c:v>
                </c:pt>
                <c:pt idx="4801">
                  <c:v>42103.786886574075</c:v>
                </c:pt>
                <c:pt idx="4802">
                  <c:v>42103.786944444444</c:v>
                </c:pt>
                <c:pt idx="4803">
                  <c:v>42103.786990740744</c:v>
                </c:pt>
                <c:pt idx="4804">
                  <c:v>42103.787048611113</c:v>
                </c:pt>
                <c:pt idx="4805">
                  <c:v>42103.787106481483</c:v>
                </c:pt>
                <c:pt idx="4806">
                  <c:v>42103.787164351852</c:v>
                </c:pt>
                <c:pt idx="4807">
                  <c:v>42103.787210648145</c:v>
                </c:pt>
                <c:pt idx="4808">
                  <c:v>42103.787268518521</c:v>
                </c:pt>
                <c:pt idx="4809">
                  <c:v>42103.787326388891</c:v>
                </c:pt>
                <c:pt idx="4810">
                  <c:v>42103.787372685183</c:v>
                </c:pt>
                <c:pt idx="4811">
                  <c:v>42103.787430555552</c:v>
                </c:pt>
                <c:pt idx="4812">
                  <c:v>42103.787488425929</c:v>
                </c:pt>
                <c:pt idx="4813">
                  <c:v>42103.787534722222</c:v>
                </c:pt>
                <c:pt idx="4814">
                  <c:v>42103.787592592591</c:v>
                </c:pt>
                <c:pt idx="4815">
                  <c:v>42103.78765046296</c:v>
                </c:pt>
                <c:pt idx="4816">
                  <c:v>42103.78769675926</c:v>
                </c:pt>
                <c:pt idx="4817">
                  <c:v>42103.787754629629</c:v>
                </c:pt>
                <c:pt idx="4818">
                  <c:v>42103.787812499999</c:v>
                </c:pt>
                <c:pt idx="4819">
                  <c:v>42103.787858796299</c:v>
                </c:pt>
                <c:pt idx="4820">
                  <c:v>42103.787916666668</c:v>
                </c:pt>
                <c:pt idx="4821">
                  <c:v>42103.787974537037</c:v>
                </c:pt>
                <c:pt idx="4822">
                  <c:v>42103.78802083333</c:v>
                </c:pt>
                <c:pt idx="4823">
                  <c:v>42103.788078703707</c:v>
                </c:pt>
                <c:pt idx="4824">
                  <c:v>42103.788136574076</c:v>
                </c:pt>
                <c:pt idx="4825">
                  <c:v>42103.788194444445</c:v>
                </c:pt>
                <c:pt idx="4826">
                  <c:v>42103.788240740738</c:v>
                </c:pt>
                <c:pt idx="4827">
                  <c:v>42103.788298611114</c:v>
                </c:pt>
                <c:pt idx="4828">
                  <c:v>42103.788356481484</c:v>
                </c:pt>
                <c:pt idx="4829">
                  <c:v>42103.788402777776</c:v>
                </c:pt>
                <c:pt idx="4830">
                  <c:v>42103.788460648146</c:v>
                </c:pt>
                <c:pt idx="4831">
                  <c:v>42103.788518518515</c:v>
                </c:pt>
                <c:pt idx="4832">
                  <c:v>42103.788564814815</c:v>
                </c:pt>
                <c:pt idx="4833">
                  <c:v>42103.788622685184</c:v>
                </c:pt>
                <c:pt idx="4834">
                  <c:v>42103.788680555554</c:v>
                </c:pt>
                <c:pt idx="4835">
                  <c:v>42103.788726851853</c:v>
                </c:pt>
                <c:pt idx="4836">
                  <c:v>42103.788784722223</c:v>
                </c:pt>
                <c:pt idx="4837">
                  <c:v>42103.788842592592</c:v>
                </c:pt>
                <c:pt idx="4838">
                  <c:v>42103.788888888892</c:v>
                </c:pt>
                <c:pt idx="4839">
                  <c:v>42103.788946759261</c:v>
                </c:pt>
                <c:pt idx="4840">
                  <c:v>42103.789004629631</c:v>
                </c:pt>
                <c:pt idx="4841">
                  <c:v>42103.789050925923</c:v>
                </c:pt>
                <c:pt idx="4842">
                  <c:v>42103.7891087963</c:v>
                </c:pt>
                <c:pt idx="4843">
                  <c:v>42103.789166666669</c:v>
                </c:pt>
                <c:pt idx="4844">
                  <c:v>42103.789224537039</c:v>
                </c:pt>
                <c:pt idx="4845">
                  <c:v>42103.789270833331</c:v>
                </c:pt>
                <c:pt idx="4846">
                  <c:v>42103.7893287037</c:v>
                </c:pt>
                <c:pt idx="4847">
                  <c:v>42103.789386574077</c:v>
                </c:pt>
                <c:pt idx="4848">
                  <c:v>42103.78943287037</c:v>
                </c:pt>
                <c:pt idx="4849">
                  <c:v>42103.789490740739</c:v>
                </c:pt>
                <c:pt idx="4850">
                  <c:v>42103.789548611108</c:v>
                </c:pt>
                <c:pt idx="4851">
                  <c:v>42103.789594907408</c:v>
                </c:pt>
                <c:pt idx="4852">
                  <c:v>42103.789652777778</c:v>
                </c:pt>
                <c:pt idx="4853">
                  <c:v>42103.789710648147</c:v>
                </c:pt>
                <c:pt idx="4854">
                  <c:v>42103.789756944447</c:v>
                </c:pt>
                <c:pt idx="4855">
                  <c:v>42103.789814814816</c:v>
                </c:pt>
                <c:pt idx="4856">
                  <c:v>42103.789872685185</c:v>
                </c:pt>
                <c:pt idx="4857">
                  <c:v>42103.789918981478</c:v>
                </c:pt>
                <c:pt idx="4858">
                  <c:v>42103.789976851855</c:v>
                </c:pt>
                <c:pt idx="4859">
                  <c:v>42103.790034722224</c:v>
                </c:pt>
                <c:pt idx="4860">
                  <c:v>42103.790081018517</c:v>
                </c:pt>
                <c:pt idx="4861">
                  <c:v>42103.790138888886</c:v>
                </c:pt>
                <c:pt idx="4862">
                  <c:v>42103.790196759262</c:v>
                </c:pt>
                <c:pt idx="4863">
                  <c:v>42103.790254629632</c:v>
                </c:pt>
                <c:pt idx="4864">
                  <c:v>42103.790300925924</c:v>
                </c:pt>
                <c:pt idx="4865">
                  <c:v>42103.790358796294</c:v>
                </c:pt>
                <c:pt idx="4866">
                  <c:v>42103.790416666663</c:v>
                </c:pt>
                <c:pt idx="4867">
                  <c:v>42103.790462962963</c:v>
                </c:pt>
                <c:pt idx="4868">
                  <c:v>42103.790520833332</c:v>
                </c:pt>
                <c:pt idx="4869">
                  <c:v>42103.790578703702</c:v>
                </c:pt>
                <c:pt idx="4870">
                  <c:v>42103.790625000001</c:v>
                </c:pt>
                <c:pt idx="4871">
                  <c:v>42103.790682870371</c:v>
                </c:pt>
                <c:pt idx="4872">
                  <c:v>42103.79074074074</c:v>
                </c:pt>
                <c:pt idx="4873">
                  <c:v>42103.79078703704</c:v>
                </c:pt>
                <c:pt idx="4874">
                  <c:v>42103.790844907409</c:v>
                </c:pt>
                <c:pt idx="4875">
                  <c:v>42103.790902777779</c:v>
                </c:pt>
                <c:pt idx="4876">
                  <c:v>42103.790949074071</c:v>
                </c:pt>
                <c:pt idx="4877">
                  <c:v>42103.791006944448</c:v>
                </c:pt>
                <c:pt idx="4878">
                  <c:v>42103.791064814817</c:v>
                </c:pt>
                <c:pt idx="4879">
                  <c:v>42103.79111111111</c:v>
                </c:pt>
                <c:pt idx="4880">
                  <c:v>42103.791168981479</c:v>
                </c:pt>
                <c:pt idx="4881">
                  <c:v>42103.791226851848</c:v>
                </c:pt>
                <c:pt idx="4882">
                  <c:v>42103.791284722225</c:v>
                </c:pt>
                <c:pt idx="4883">
                  <c:v>42103.791331018518</c:v>
                </c:pt>
                <c:pt idx="4884">
                  <c:v>42103.791388888887</c:v>
                </c:pt>
                <c:pt idx="4885">
                  <c:v>42103.791446759256</c:v>
                </c:pt>
                <c:pt idx="4886">
                  <c:v>42103.791493055556</c:v>
                </c:pt>
                <c:pt idx="4887">
                  <c:v>42103.791550925926</c:v>
                </c:pt>
                <c:pt idx="4888">
                  <c:v>42103.791608796295</c:v>
                </c:pt>
                <c:pt idx="4889">
                  <c:v>42103.791655092595</c:v>
                </c:pt>
                <c:pt idx="4890">
                  <c:v>42103.791712962964</c:v>
                </c:pt>
                <c:pt idx="4891">
                  <c:v>42103.791770833333</c:v>
                </c:pt>
                <c:pt idx="4892">
                  <c:v>42103.791817129626</c:v>
                </c:pt>
                <c:pt idx="4893">
                  <c:v>42103.791875000003</c:v>
                </c:pt>
                <c:pt idx="4894">
                  <c:v>42103.791932870372</c:v>
                </c:pt>
                <c:pt idx="4895">
                  <c:v>42103.791979166665</c:v>
                </c:pt>
                <c:pt idx="4896">
                  <c:v>42103.792037037034</c:v>
                </c:pt>
                <c:pt idx="4897">
                  <c:v>42103.792094907411</c:v>
                </c:pt>
                <c:pt idx="4898">
                  <c:v>42103.792141203703</c:v>
                </c:pt>
                <c:pt idx="4899">
                  <c:v>42103.792199074072</c:v>
                </c:pt>
                <c:pt idx="4900">
                  <c:v>42103.792256944442</c:v>
                </c:pt>
                <c:pt idx="4901">
                  <c:v>42103.792314814818</c:v>
                </c:pt>
                <c:pt idx="4902">
                  <c:v>42103.792361111111</c:v>
                </c:pt>
                <c:pt idx="4903">
                  <c:v>42103.79241898148</c:v>
                </c:pt>
                <c:pt idx="4904">
                  <c:v>42103.79247685185</c:v>
                </c:pt>
                <c:pt idx="4905">
                  <c:v>42103.792523148149</c:v>
                </c:pt>
                <c:pt idx="4906">
                  <c:v>42103.792581018519</c:v>
                </c:pt>
                <c:pt idx="4907">
                  <c:v>42103.792638888888</c:v>
                </c:pt>
                <c:pt idx="4908">
                  <c:v>42103.792685185188</c:v>
                </c:pt>
                <c:pt idx="4909">
                  <c:v>42103.792743055557</c:v>
                </c:pt>
                <c:pt idx="4910">
                  <c:v>42103.792800925927</c:v>
                </c:pt>
                <c:pt idx="4911">
                  <c:v>42103.792847222219</c:v>
                </c:pt>
                <c:pt idx="4912">
                  <c:v>42103.792905092596</c:v>
                </c:pt>
                <c:pt idx="4913">
                  <c:v>42103.792962962965</c:v>
                </c:pt>
                <c:pt idx="4914">
                  <c:v>42103.793009259258</c:v>
                </c:pt>
                <c:pt idx="4915">
                  <c:v>42103.793067129627</c:v>
                </c:pt>
                <c:pt idx="4916">
                  <c:v>42103.793124999997</c:v>
                </c:pt>
                <c:pt idx="4917">
                  <c:v>42103.793171296296</c:v>
                </c:pt>
                <c:pt idx="4918">
                  <c:v>42103.793229166666</c:v>
                </c:pt>
                <c:pt idx="4919">
                  <c:v>42103.793287037035</c:v>
                </c:pt>
                <c:pt idx="4920">
                  <c:v>42103.793344907404</c:v>
                </c:pt>
                <c:pt idx="4921">
                  <c:v>42103.793391203704</c:v>
                </c:pt>
                <c:pt idx="4922">
                  <c:v>42103.793449074074</c:v>
                </c:pt>
                <c:pt idx="4923">
                  <c:v>42103.793506944443</c:v>
                </c:pt>
                <c:pt idx="4924">
                  <c:v>42103.793553240743</c:v>
                </c:pt>
                <c:pt idx="4925">
                  <c:v>42103.793611111112</c:v>
                </c:pt>
                <c:pt idx="4926">
                  <c:v>42103.793668981481</c:v>
                </c:pt>
                <c:pt idx="4927">
                  <c:v>42103.793715277781</c:v>
                </c:pt>
                <c:pt idx="4928">
                  <c:v>42103.793773148151</c:v>
                </c:pt>
                <c:pt idx="4929">
                  <c:v>42103.79383101852</c:v>
                </c:pt>
                <c:pt idx="4930">
                  <c:v>42103.793877314813</c:v>
                </c:pt>
                <c:pt idx="4931">
                  <c:v>42103.793935185182</c:v>
                </c:pt>
                <c:pt idx="4932">
                  <c:v>42103.793993055559</c:v>
                </c:pt>
                <c:pt idx="4933">
                  <c:v>42103.794039351851</c:v>
                </c:pt>
                <c:pt idx="4934">
                  <c:v>42103.79409722222</c:v>
                </c:pt>
                <c:pt idx="4935">
                  <c:v>42103.79415509259</c:v>
                </c:pt>
                <c:pt idx="4936">
                  <c:v>42103.79420138889</c:v>
                </c:pt>
                <c:pt idx="4937">
                  <c:v>42103.794259259259</c:v>
                </c:pt>
                <c:pt idx="4938">
                  <c:v>42103.794317129628</c:v>
                </c:pt>
                <c:pt idx="4939">
                  <c:v>42103.794374999998</c:v>
                </c:pt>
                <c:pt idx="4940">
                  <c:v>42103.794421296298</c:v>
                </c:pt>
                <c:pt idx="4941">
                  <c:v>42103.794479166667</c:v>
                </c:pt>
                <c:pt idx="4942">
                  <c:v>42103.794537037036</c:v>
                </c:pt>
                <c:pt idx="4943">
                  <c:v>42103.794583333336</c:v>
                </c:pt>
                <c:pt idx="4944">
                  <c:v>42103.794641203705</c:v>
                </c:pt>
                <c:pt idx="4945">
                  <c:v>42103.794699074075</c:v>
                </c:pt>
                <c:pt idx="4946">
                  <c:v>42103.794745370367</c:v>
                </c:pt>
                <c:pt idx="4947">
                  <c:v>42103.794803240744</c:v>
                </c:pt>
                <c:pt idx="4948">
                  <c:v>42103.794861111113</c:v>
                </c:pt>
                <c:pt idx="4949">
                  <c:v>42103.794907407406</c:v>
                </c:pt>
                <c:pt idx="4950">
                  <c:v>42103.794965277775</c:v>
                </c:pt>
                <c:pt idx="4951">
                  <c:v>42103.795023148145</c:v>
                </c:pt>
                <c:pt idx="4952">
                  <c:v>42103.795069444444</c:v>
                </c:pt>
                <c:pt idx="4953">
                  <c:v>42103.795127314814</c:v>
                </c:pt>
                <c:pt idx="4954">
                  <c:v>42103.795185185183</c:v>
                </c:pt>
                <c:pt idx="4955">
                  <c:v>42103.795231481483</c:v>
                </c:pt>
                <c:pt idx="4956">
                  <c:v>42103.795289351852</c:v>
                </c:pt>
                <c:pt idx="4957">
                  <c:v>42103.795347222222</c:v>
                </c:pt>
                <c:pt idx="4958">
                  <c:v>42103.795405092591</c:v>
                </c:pt>
                <c:pt idx="4959">
                  <c:v>42103.795451388891</c:v>
                </c:pt>
                <c:pt idx="4960">
                  <c:v>42103.79550925926</c:v>
                </c:pt>
                <c:pt idx="4961">
                  <c:v>42103.795567129629</c:v>
                </c:pt>
                <c:pt idx="4962">
                  <c:v>42103.795613425929</c:v>
                </c:pt>
                <c:pt idx="4963">
                  <c:v>42103.795671296299</c:v>
                </c:pt>
                <c:pt idx="4964">
                  <c:v>42103.795729166668</c:v>
                </c:pt>
                <c:pt idx="4965">
                  <c:v>42103.795775462961</c:v>
                </c:pt>
                <c:pt idx="4966">
                  <c:v>42103.79583333333</c:v>
                </c:pt>
                <c:pt idx="4967">
                  <c:v>42103.795891203707</c:v>
                </c:pt>
                <c:pt idx="4968">
                  <c:v>42103.795937499999</c:v>
                </c:pt>
                <c:pt idx="4969">
                  <c:v>42103.795995370368</c:v>
                </c:pt>
                <c:pt idx="4970">
                  <c:v>42103.796053240738</c:v>
                </c:pt>
                <c:pt idx="4971">
                  <c:v>42103.796099537038</c:v>
                </c:pt>
                <c:pt idx="4972">
                  <c:v>42103.796157407407</c:v>
                </c:pt>
                <c:pt idx="4973">
                  <c:v>42103.796215277776</c:v>
                </c:pt>
                <c:pt idx="4974">
                  <c:v>42103.796261574076</c:v>
                </c:pt>
                <c:pt idx="4975">
                  <c:v>42103.796319444446</c:v>
                </c:pt>
                <c:pt idx="4976">
                  <c:v>42103.796377314815</c:v>
                </c:pt>
                <c:pt idx="4977">
                  <c:v>42103.796435185184</c:v>
                </c:pt>
                <c:pt idx="4978">
                  <c:v>42103.796481481484</c:v>
                </c:pt>
                <c:pt idx="4979">
                  <c:v>42103.796539351853</c:v>
                </c:pt>
                <c:pt idx="4980">
                  <c:v>42103.796597222223</c:v>
                </c:pt>
                <c:pt idx="4981">
                  <c:v>42103.796643518515</c:v>
                </c:pt>
                <c:pt idx="4982">
                  <c:v>42103.796701388892</c:v>
                </c:pt>
                <c:pt idx="4983">
                  <c:v>42103.796759259261</c:v>
                </c:pt>
                <c:pt idx="4984">
                  <c:v>42103.796805555554</c:v>
                </c:pt>
                <c:pt idx="4985">
                  <c:v>42103.796863425923</c:v>
                </c:pt>
                <c:pt idx="4986">
                  <c:v>42103.7969212963</c:v>
                </c:pt>
                <c:pt idx="4987">
                  <c:v>42103.796967592592</c:v>
                </c:pt>
                <c:pt idx="4988">
                  <c:v>42103.797025462962</c:v>
                </c:pt>
                <c:pt idx="4989">
                  <c:v>42103.797083333331</c:v>
                </c:pt>
                <c:pt idx="4990">
                  <c:v>42103.797129629631</c:v>
                </c:pt>
                <c:pt idx="4991">
                  <c:v>42103.7971875</c:v>
                </c:pt>
                <c:pt idx="4992">
                  <c:v>42103.79724537037</c:v>
                </c:pt>
                <c:pt idx="4993">
                  <c:v>42103.797303240739</c:v>
                </c:pt>
                <c:pt idx="4994">
                  <c:v>42103.797349537039</c:v>
                </c:pt>
                <c:pt idx="4995">
                  <c:v>42103.797407407408</c:v>
                </c:pt>
                <c:pt idx="4996">
                  <c:v>42103.797465277778</c:v>
                </c:pt>
                <c:pt idx="4997">
                  <c:v>42103.797511574077</c:v>
                </c:pt>
                <c:pt idx="4998">
                  <c:v>42103.797569444447</c:v>
                </c:pt>
                <c:pt idx="4999">
                  <c:v>42103.797627314816</c:v>
                </c:pt>
                <c:pt idx="5000">
                  <c:v>42103.797673611109</c:v>
                </c:pt>
                <c:pt idx="5001">
                  <c:v>42103.797731481478</c:v>
                </c:pt>
                <c:pt idx="5002">
                  <c:v>42103.797789351855</c:v>
                </c:pt>
                <c:pt idx="5003">
                  <c:v>42103.797835648147</c:v>
                </c:pt>
                <c:pt idx="5004">
                  <c:v>42103.797893518517</c:v>
                </c:pt>
                <c:pt idx="5005">
                  <c:v>42103.797951388886</c:v>
                </c:pt>
                <c:pt idx="5006">
                  <c:v>42103.797997685186</c:v>
                </c:pt>
                <c:pt idx="5007">
                  <c:v>42103.798055555555</c:v>
                </c:pt>
                <c:pt idx="5008">
                  <c:v>42103.798113425924</c:v>
                </c:pt>
                <c:pt idx="5009">
                  <c:v>42103.798159722224</c:v>
                </c:pt>
                <c:pt idx="5010">
                  <c:v>42103.798217592594</c:v>
                </c:pt>
                <c:pt idx="5011">
                  <c:v>42103.798275462963</c:v>
                </c:pt>
                <c:pt idx="5012">
                  <c:v>42103.798333333332</c:v>
                </c:pt>
                <c:pt idx="5013">
                  <c:v>42103.798379629632</c:v>
                </c:pt>
                <c:pt idx="5014">
                  <c:v>42103.798437500001</c:v>
                </c:pt>
                <c:pt idx="5015">
                  <c:v>42103.798495370371</c:v>
                </c:pt>
                <c:pt idx="5016">
                  <c:v>42103.798541666663</c:v>
                </c:pt>
                <c:pt idx="5017">
                  <c:v>42103.79859953704</c:v>
                </c:pt>
                <c:pt idx="5018">
                  <c:v>42103.798657407409</c:v>
                </c:pt>
                <c:pt idx="5019">
                  <c:v>42103.798703703702</c:v>
                </c:pt>
                <c:pt idx="5020">
                  <c:v>42103.798761574071</c:v>
                </c:pt>
                <c:pt idx="5021">
                  <c:v>42103.798819444448</c:v>
                </c:pt>
                <c:pt idx="5022">
                  <c:v>42103.79886574074</c:v>
                </c:pt>
                <c:pt idx="5023">
                  <c:v>42103.79892361111</c:v>
                </c:pt>
                <c:pt idx="5024">
                  <c:v>42103.798981481479</c:v>
                </c:pt>
                <c:pt idx="5025">
                  <c:v>42103.799027777779</c:v>
                </c:pt>
                <c:pt idx="5026">
                  <c:v>42103.799085648148</c:v>
                </c:pt>
                <c:pt idx="5027">
                  <c:v>42103.799143518518</c:v>
                </c:pt>
                <c:pt idx="5028">
                  <c:v>42103.799201388887</c:v>
                </c:pt>
                <c:pt idx="5029">
                  <c:v>42103.799247685187</c:v>
                </c:pt>
                <c:pt idx="5030">
                  <c:v>42103.799305555556</c:v>
                </c:pt>
                <c:pt idx="5031">
                  <c:v>42103.799363425926</c:v>
                </c:pt>
                <c:pt idx="5032">
                  <c:v>42103.799409722225</c:v>
                </c:pt>
                <c:pt idx="5033">
                  <c:v>42103.799467592595</c:v>
                </c:pt>
                <c:pt idx="5034">
                  <c:v>42103.799525462964</c:v>
                </c:pt>
                <c:pt idx="5035">
                  <c:v>42103.799571759257</c:v>
                </c:pt>
                <c:pt idx="5036">
                  <c:v>42103.799629629626</c:v>
                </c:pt>
                <c:pt idx="5037">
                  <c:v>42103.799687500003</c:v>
                </c:pt>
                <c:pt idx="5038">
                  <c:v>42103.799733796295</c:v>
                </c:pt>
                <c:pt idx="5039">
                  <c:v>42103.799791666665</c:v>
                </c:pt>
                <c:pt idx="5040">
                  <c:v>42103.799849537034</c:v>
                </c:pt>
                <c:pt idx="5041">
                  <c:v>42103.799895833334</c:v>
                </c:pt>
                <c:pt idx="5042">
                  <c:v>42103.799953703703</c:v>
                </c:pt>
                <c:pt idx="5043">
                  <c:v>42103.800011574072</c:v>
                </c:pt>
                <c:pt idx="5044">
                  <c:v>42103.800057870372</c:v>
                </c:pt>
                <c:pt idx="5045">
                  <c:v>42103.800115740742</c:v>
                </c:pt>
                <c:pt idx="5046">
                  <c:v>42103.800173611111</c:v>
                </c:pt>
                <c:pt idx="5047">
                  <c:v>42103.80023148148</c:v>
                </c:pt>
                <c:pt idx="5048">
                  <c:v>42103.80027777778</c:v>
                </c:pt>
                <c:pt idx="5049">
                  <c:v>42103.800335648149</c:v>
                </c:pt>
                <c:pt idx="5050">
                  <c:v>42103.800393518519</c:v>
                </c:pt>
                <c:pt idx="5051">
                  <c:v>42103.800439814811</c:v>
                </c:pt>
                <c:pt idx="5052">
                  <c:v>42103.800497685188</c:v>
                </c:pt>
                <c:pt idx="5053">
                  <c:v>42103.800555555557</c:v>
                </c:pt>
                <c:pt idx="5054">
                  <c:v>42103.80060185185</c:v>
                </c:pt>
                <c:pt idx="5055">
                  <c:v>42103.800659722219</c:v>
                </c:pt>
                <c:pt idx="5056">
                  <c:v>42103.800717592596</c:v>
                </c:pt>
                <c:pt idx="5057">
                  <c:v>42103.800763888888</c:v>
                </c:pt>
                <c:pt idx="5058">
                  <c:v>42103.800821759258</c:v>
                </c:pt>
                <c:pt idx="5059">
                  <c:v>42103.800879629627</c:v>
                </c:pt>
                <c:pt idx="5060">
                  <c:v>42103.800925925927</c:v>
                </c:pt>
                <c:pt idx="5061">
                  <c:v>42103.800983796296</c:v>
                </c:pt>
                <c:pt idx="5062">
                  <c:v>42103.801041666666</c:v>
                </c:pt>
                <c:pt idx="5063">
                  <c:v>42103.801087962966</c:v>
                </c:pt>
                <c:pt idx="5064">
                  <c:v>42103.801145833335</c:v>
                </c:pt>
                <c:pt idx="5065">
                  <c:v>42103.801203703704</c:v>
                </c:pt>
                <c:pt idx="5066">
                  <c:v>42103.801261574074</c:v>
                </c:pt>
                <c:pt idx="5067">
                  <c:v>42103.801307870373</c:v>
                </c:pt>
                <c:pt idx="5068">
                  <c:v>42103.801365740743</c:v>
                </c:pt>
                <c:pt idx="5069">
                  <c:v>42103.801423611112</c:v>
                </c:pt>
                <c:pt idx="5070">
                  <c:v>42103.801469907405</c:v>
                </c:pt>
                <c:pt idx="5071">
                  <c:v>42103.801527777781</c:v>
                </c:pt>
                <c:pt idx="5072">
                  <c:v>42103.801585648151</c:v>
                </c:pt>
                <c:pt idx="5073">
                  <c:v>42103.801631944443</c:v>
                </c:pt>
                <c:pt idx="5074">
                  <c:v>42103.801689814813</c:v>
                </c:pt>
                <c:pt idx="5075">
                  <c:v>42103.801747685182</c:v>
                </c:pt>
                <c:pt idx="5076">
                  <c:v>42103.801793981482</c:v>
                </c:pt>
                <c:pt idx="5077">
                  <c:v>42103.801851851851</c:v>
                </c:pt>
                <c:pt idx="5078">
                  <c:v>42103.80190972222</c:v>
                </c:pt>
                <c:pt idx="5079">
                  <c:v>42103.80195601852</c:v>
                </c:pt>
                <c:pt idx="5080">
                  <c:v>42103.80201388889</c:v>
                </c:pt>
                <c:pt idx="5081">
                  <c:v>42103.802071759259</c:v>
                </c:pt>
                <c:pt idx="5082">
                  <c:v>42103.802118055559</c:v>
                </c:pt>
                <c:pt idx="5083">
                  <c:v>42103.802175925928</c:v>
                </c:pt>
                <c:pt idx="5084">
                  <c:v>42103.802233796298</c:v>
                </c:pt>
                <c:pt idx="5085">
                  <c:v>42103.802291666667</c:v>
                </c:pt>
                <c:pt idx="5086">
                  <c:v>42103.802337962959</c:v>
                </c:pt>
                <c:pt idx="5087">
                  <c:v>42103.802395833336</c:v>
                </c:pt>
                <c:pt idx="5088">
                  <c:v>42103.802453703705</c:v>
                </c:pt>
                <c:pt idx="5089">
                  <c:v>42103.802499999998</c:v>
                </c:pt>
                <c:pt idx="5090">
                  <c:v>42103.802557870367</c:v>
                </c:pt>
                <c:pt idx="5091">
                  <c:v>42103.802615740744</c:v>
                </c:pt>
                <c:pt idx="5092">
                  <c:v>42103.802662037036</c:v>
                </c:pt>
                <c:pt idx="5093">
                  <c:v>42103.802719907406</c:v>
                </c:pt>
                <c:pt idx="5094">
                  <c:v>42103.802777777775</c:v>
                </c:pt>
                <c:pt idx="5095">
                  <c:v>42103.802824074075</c:v>
                </c:pt>
                <c:pt idx="5096">
                  <c:v>42103.802881944444</c:v>
                </c:pt>
                <c:pt idx="5097">
                  <c:v>42103.802939814814</c:v>
                </c:pt>
                <c:pt idx="5098">
                  <c:v>42103.802986111114</c:v>
                </c:pt>
                <c:pt idx="5099">
                  <c:v>42103.803043981483</c:v>
                </c:pt>
                <c:pt idx="5100">
                  <c:v>42103.803101851852</c:v>
                </c:pt>
                <c:pt idx="5101">
                  <c:v>42103.803148148145</c:v>
                </c:pt>
                <c:pt idx="5102">
                  <c:v>42103.803206018521</c:v>
                </c:pt>
                <c:pt idx="5103">
                  <c:v>42103.803263888891</c:v>
                </c:pt>
                <c:pt idx="5104">
                  <c:v>42103.80332175926</c:v>
                </c:pt>
                <c:pt idx="5105">
                  <c:v>42103.803368055553</c:v>
                </c:pt>
                <c:pt idx="5106">
                  <c:v>42103.803425925929</c:v>
                </c:pt>
                <c:pt idx="5107">
                  <c:v>42103.803483796299</c:v>
                </c:pt>
                <c:pt idx="5108">
                  <c:v>42103.803530092591</c:v>
                </c:pt>
                <c:pt idx="5109">
                  <c:v>42103.803587962961</c:v>
                </c:pt>
                <c:pt idx="5110">
                  <c:v>42103.80364583333</c:v>
                </c:pt>
                <c:pt idx="5111">
                  <c:v>42103.80369212963</c:v>
                </c:pt>
                <c:pt idx="5112">
                  <c:v>42103.803749999999</c:v>
                </c:pt>
                <c:pt idx="5113">
                  <c:v>42103.803807870368</c:v>
                </c:pt>
                <c:pt idx="5114">
                  <c:v>42103.803854166668</c:v>
                </c:pt>
                <c:pt idx="5115">
                  <c:v>42103.803912037038</c:v>
                </c:pt>
                <c:pt idx="5116">
                  <c:v>42103.803969907407</c:v>
                </c:pt>
                <c:pt idx="5117">
                  <c:v>42103.804016203707</c:v>
                </c:pt>
                <c:pt idx="5118">
                  <c:v>42103.804074074076</c:v>
                </c:pt>
                <c:pt idx="5119">
                  <c:v>42103.804131944446</c:v>
                </c:pt>
                <c:pt idx="5120">
                  <c:v>42103.804178240738</c:v>
                </c:pt>
                <c:pt idx="5121">
                  <c:v>42103.804236111115</c:v>
                </c:pt>
                <c:pt idx="5122">
                  <c:v>42103.804293981484</c:v>
                </c:pt>
                <c:pt idx="5123">
                  <c:v>42103.804351851853</c:v>
                </c:pt>
                <c:pt idx="5124">
                  <c:v>42103.804398148146</c:v>
                </c:pt>
                <c:pt idx="5125">
                  <c:v>42103.804456018515</c:v>
                </c:pt>
                <c:pt idx="5126">
                  <c:v>42103.804513888892</c:v>
                </c:pt>
                <c:pt idx="5127">
                  <c:v>42103.804560185185</c:v>
                </c:pt>
                <c:pt idx="5128">
                  <c:v>42103.804618055554</c:v>
                </c:pt>
                <c:pt idx="5129">
                  <c:v>42103.804675925923</c:v>
                </c:pt>
                <c:pt idx="5130">
                  <c:v>42103.804722222223</c:v>
                </c:pt>
                <c:pt idx="5131">
                  <c:v>42103.804780092592</c:v>
                </c:pt>
                <c:pt idx="5132">
                  <c:v>42103.804837962962</c:v>
                </c:pt>
                <c:pt idx="5133">
                  <c:v>42103.804884259262</c:v>
                </c:pt>
                <c:pt idx="5134">
                  <c:v>42103.804942129631</c:v>
                </c:pt>
                <c:pt idx="5135">
                  <c:v>42103.805</c:v>
                </c:pt>
                <c:pt idx="5136">
                  <c:v>42103.805046296293</c:v>
                </c:pt>
                <c:pt idx="5137">
                  <c:v>42103.805104166669</c:v>
                </c:pt>
                <c:pt idx="5138">
                  <c:v>42103.805162037039</c:v>
                </c:pt>
                <c:pt idx="5139">
                  <c:v>42103.805208333331</c:v>
                </c:pt>
                <c:pt idx="5140">
                  <c:v>42103.805266203701</c:v>
                </c:pt>
                <c:pt idx="5141">
                  <c:v>42103.805324074077</c:v>
                </c:pt>
                <c:pt idx="5142">
                  <c:v>42103.805381944447</c:v>
                </c:pt>
                <c:pt idx="5143">
                  <c:v>42103.805428240739</c:v>
                </c:pt>
                <c:pt idx="5144">
                  <c:v>42103.805486111109</c:v>
                </c:pt>
                <c:pt idx="5145">
                  <c:v>42103.805543981478</c:v>
                </c:pt>
                <c:pt idx="5146">
                  <c:v>42103.805590277778</c:v>
                </c:pt>
                <c:pt idx="5147">
                  <c:v>42103.805648148147</c:v>
                </c:pt>
                <c:pt idx="5148">
                  <c:v>42103.805706018517</c:v>
                </c:pt>
                <c:pt idx="5149">
                  <c:v>42103.805752314816</c:v>
                </c:pt>
                <c:pt idx="5150">
                  <c:v>42103.805810185186</c:v>
                </c:pt>
                <c:pt idx="5151">
                  <c:v>42103.805868055555</c:v>
                </c:pt>
                <c:pt idx="5152">
                  <c:v>42103.805914351855</c:v>
                </c:pt>
                <c:pt idx="5153">
                  <c:v>42103.805972222224</c:v>
                </c:pt>
                <c:pt idx="5154">
                  <c:v>42103.806030092594</c:v>
                </c:pt>
                <c:pt idx="5155">
                  <c:v>42103.806076388886</c:v>
                </c:pt>
                <c:pt idx="5156">
                  <c:v>42103.806134259263</c:v>
                </c:pt>
                <c:pt idx="5157">
                  <c:v>42103.806192129632</c:v>
                </c:pt>
                <c:pt idx="5158">
                  <c:v>42103.806238425925</c:v>
                </c:pt>
                <c:pt idx="5159">
                  <c:v>42103.806296296294</c:v>
                </c:pt>
                <c:pt idx="5160">
                  <c:v>42103.806354166663</c:v>
                </c:pt>
                <c:pt idx="5161">
                  <c:v>42103.80641203704</c:v>
                </c:pt>
                <c:pt idx="5162">
                  <c:v>42103.806458333333</c:v>
                </c:pt>
                <c:pt idx="5163">
                  <c:v>42103.806516203702</c:v>
                </c:pt>
                <c:pt idx="5164">
                  <c:v>42103.806574074071</c:v>
                </c:pt>
                <c:pt idx="5165">
                  <c:v>42103.806620370371</c:v>
                </c:pt>
                <c:pt idx="5166">
                  <c:v>42103.80667824074</c:v>
                </c:pt>
                <c:pt idx="5167">
                  <c:v>42103.80673611111</c:v>
                </c:pt>
                <c:pt idx="5168">
                  <c:v>42103.80678240741</c:v>
                </c:pt>
                <c:pt idx="5169">
                  <c:v>42103.806840277779</c:v>
                </c:pt>
                <c:pt idx="5170">
                  <c:v>42103.806898148148</c:v>
                </c:pt>
                <c:pt idx="5171">
                  <c:v>42103.806944444441</c:v>
                </c:pt>
                <c:pt idx="5172">
                  <c:v>42103.807002314818</c:v>
                </c:pt>
                <c:pt idx="5173">
                  <c:v>42103.807060185187</c:v>
                </c:pt>
                <c:pt idx="5174">
                  <c:v>42103.807106481479</c:v>
                </c:pt>
                <c:pt idx="5175">
                  <c:v>42103.807164351849</c:v>
                </c:pt>
                <c:pt idx="5176">
                  <c:v>42103.807222222225</c:v>
                </c:pt>
                <c:pt idx="5177">
                  <c:v>42103.807268518518</c:v>
                </c:pt>
                <c:pt idx="5178">
                  <c:v>42103.807326388887</c:v>
                </c:pt>
                <c:pt idx="5179">
                  <c:v>42103.807384259257</c:v>
                </c:pt>
                <c:pt idx="5180">
                  <c:v>42103.807442129626</c:v>
                </c:pt>
                <c:pt idx="5181">
                  <c:v>42103.807488425926</c:v>
                </c:pt>
                <c:pt idx="5182">
                  <c:v>42103.807546296295</c:v>
                </c:pt>
                <c:pt idx="5183">
                  <c:v>42103.807604166665</c:v>
                </c:pt>
                <c:pt idx="5184">
                  <c:v>42103.807650462964</c:v>
                </c:pt>
                <c:pt idx="5185">
                  <c:v>42103.807708333334</c:v>
                </c:pt>
                <c:pt idx="5186">
                  <c:v>42103.807766203703</c:v>
                </c:pt>
                <c:pt idx="5187">
                  <c:v>42103.807812500003</c:v>
                </c:pt>
                <c:pt idx="5188">
                  <c:v>42103.807870370372</c:v>
                </c:pt>
                <c:pt idx="5189">
                  <c:v>42103.807928240742</c:v>
                </c:pt>
                <c:pt idx="5190">
                  <c:v>42103.807974537034</c:v>
                </c:pt>
                <c:pt idx="5191">
                  <c:v>42103.808032407411</c:v>
                </c:pt>
                <c:pt idx="5192">
                  <c:v>42103.80809027778</c:v>
                </c:pt>
                <c:pt idx="5193">
                  <c:v>42103.808136574073</c:v>
                </c:pt>
                <c:pt idx="5194">
                  <c:v>42103.808194444442</c:v>
                </c:pt>
                <c:pt idx="5195">
                  <c:v>42103.808252314811</c:v>
                </c:pt>
                <c:pt idx="5196">
                  <c:v>42103.808298611111</c:v>
                </c:pt>
                <c:pt idx="5197">
                  <c:v>42103.808356481481</c:v>
                </c:pt>
                <c:pt idx="5198">
                  <c:v>42103.80841435185</c:v>
                </c:pt>
                <c:pt idx="5199">
                  <c:v>42103.808472222219</c:v>
                </c:pt>
                <c:pt idx="5200">
                  <c:v>42103.808518518519</c:v>
                </c:pt>
                <c:pt idx="5201">
                  <c:v>42103.808576388888</c:v>
                </c:pt>
                <c:pt idx="5202">
                  <c:v>42103.808634259258</c:v>
                </c:pt>
                <c:pt idx="5203">
                  <c:v>42103.808680555558</c:v>
                </c:pt>
                <c:pt idx="5204">
                  <c:v>42103.808738425927</c:v>
                </c:pt>
                <c:pt idx="5205">
                  <c:v>42103.808796296296</c:v>
                </c:pt>
                <c:pt idx="5206">
                  <c:v>42103.808842592596</c:v>
                </c:pt>
                <c:pt idx="5207">
                  <c:v>42103.808900462966</c:v>
                </c:pt>
                <c:pt idx="5208">
                  <c:v>42103.808958333335</c:v>
                </c:pt>
                <c:pt idx="5209">
                  <c:v>42103.809004629627</c:v>
                </c:pt>
                <c:pt idx="5210">
                  <c:v>42103.809062499997</c:v>
                </c:pt>
                <c:pt idx="5211">
                  <c:v>42103.809120370373</c:v>
                </c:pt>
                <c:pt idx="5212">
                  <c:v>42103.809166666666</c:v>
                </c:pt>
                <c:pt idx="5213">
                  <c:v>42103.809224537035</c:v>
                </c:pt>
                <c:pt idx="5214">
                  <c:v>42103.809282407405</c:v>
                </c:pt>
                <c:pt idx="5215">
                  <c:v>42103.809328703705</c:v>
                </c:pt>
                <c:pt idx="5216">
                  <c:v>42103.809386574074</c:v>
                </c:pt>
                <c:pt idx="5217">
                  <c:v>42103.809444444443</c:v>
                </c:pt>
                <c:pt idx="5218">
                  <c:v>42103.809502314813</c:v>
                </c:pt>
                <c:pt idx="5219">
                  <c:v>42103.809548611112</c:v>
                </c:pt>
                <c:pt idx="5220">
                  <c:v>42103.809606481482</c:v>
                </c:pt>
                <c:pt idx="5221">
                  <c:v>42103.809664351851</c:v>
                </c:pt>
                <c:pt idx="5222">
                  <c:v>42103.809710648151</c:v>
                </c:pt>
                <c:pt idx="5223">
                  <c:v>42103.80976851852</c:v>
                </c:pt>
                <c:pt idx="5224">
                  <c:v>42103.80982638889</c:v>
                </c:pt>
                <c:pt idx="5225">
                  <c:v>42103.809872685182</c:v>
                </c:pt>
                <c:pt idx="5226">
                  <c:v>42103.809930555559</c:v>
                </c:pt>
                <c:pt idx="5227">
                  <c:v>42103.809988425928</c:v>
                </c:pt>
                <c:pt idx="5228">
                  <c:v>42103.810034722221</c:v>
                </c:pt>
                <c:pt idx="5229">
                  <c:v>42103.81009259259</c:v>
                </c:pt>
                <c:pt idx="5230">
                  <c:v>42103.810150462959</c:v>
                </c:pt>
                <c:pt idx="5231">
                  <c:v>42103.810196759259</c:v>
                </c:pt>
                <c:pt idx="5232">
                  <c:v>42103.810254629629</c:v>
                </c:pt>
                <c:pt idx="5233">
                  <c:v>42103.810312499998</c:v>
                </c:pt>
                <c:pt idx="5234">
                  <c:v>42103.810358796298</c:v>
                </c:pt>
                <c:pt idx="5235">
                  <c:v>42103.810416666667</c:v>
                </c:pt>
                <c:pt idx="5236">
                  <c:v>42103.810474537036</c:v>
                </c:pt>
                <c:pt idx="5237">
                  <c:v>42103.810532407406</c:v>
                </c:pt>
                <c:pt idx="5238">
                  <c:v>42103.810578703706</c:v>
                </c:pt>
                <c:pt idx="5239">
                  <c:v>42103.810636574075</c:v>
                </c:pt>
                <c:pt idx="5240">
                  <c:v>42103.810694444444</c:v>
                </c:pt>
                <c:pt idx="5241">
                  <c:v>42103.810740740744</c:v>
                </c:pt>
                <c:pt idx="5242">
                  <c:v>42103.810798611114</c:v>
                </c:pt>
                <c:pt idx="5243">
                  <c:v>42103.810856481483</c:v>
                </c:pt>
                <c:pt idx="5244">
                  <c:v>42103.810902777775</c:v>
                </c:pt>
                <c:pt idx="5245">
                  <c:v>42103.810960648145</c:v>
                </c:pt>
                <c:pt idx="5246">
                  <c:v>42103.811018518521</c:v>
                </c:pt>
                <c:pt idx="5247">
                  <c:v>42103.811064814814</c:v>
                </c:pt>
                <c:pt idx="5248">
                  <c:v>42103.811122685183</c:v>
                </c:pt>
                <c:pt idx="5249">
                  <c:v>42103.811180555553</c:v>
                </c:pt>
                <c:pt idx="5250">
                  <c:v>42103.811226851853</c:v>
                </c:pt>
                <c:pt idx="5251">
                  <c:v>42103.811284722222</c:v>
                </c:pt>
                <c:pt idx="5252">
                  <c:v>42103.811342592591</c:v>
                </c:pt>
                <c:pt idx="5253">
                  <c:v>42103.811400462961</c:v>
                </c:pt>
                <c:pt idx="5254">
                  <c:v>42103.81144675926</c:v>
                </c:pt>
                <c:pt idx="5255">
                  <c:v>42103.81150462963</c:v>
                </c:pt>
                <c:pt idx="5256">
                  <c:v>42103.811562499999</c:v>
                </c:pt>
                <c:pt idx="5257">
                  <c:v>42103.811608796299</c:v>
                </c:pt>
                <c:pt idx="5258">
                  <c:v>42103.811666666668</c:v>
                </c:pt>
                <c:pt idx="5259">
                  <c:v>42103.811724537038</c:v>
                </c:pt>
                <c:pt idx="5260">
                  <c:v>42103.81177083333</c:v>
                </c:pt>
                <c:pt idx="5261">
                  <c:v>42103.811828703707</c:v>
                </c:pt>
                <c:pt idx="5262">
                  <c:v>42103.811886574076</c:v>
                </c:pt>
                <c:pt idx="5263">
                  <c:v>42103.811932870369</c:v>
                </c:pt>
                <c:pt idx="5264">
                  <c:v>42103.811990740738</c:v>
                </c:pt>
                <c:pt idx="5265">
                  <c:v>42103.812048611115</c:v>
                </c:pt>
                <c:pt idx="5266">
                  <c:v>42103.812094907407</c:v>
                </c:pt>
                <c:pt idx="5267">
                  <c:v>42103.812152777777</c:v>
                </c:pt>
                <c:pt idx="5268">
                  <c:v>42103.812210648146</c:v>
                </c:pt>
                <c:pt idx="5269">
                  <c:v>42103.812256944446</c:v>
                </c:pt>
                <c:pt idx="5270">
                  <c:v>42103.812314814815</c:v>
                </c:pt>
                <c:pt idx="5271">
                  <c:v>42103.812372685185</c:v>
                </c:pt>
                <c:pt idx="5272">
                  <c:v>42103.812418981484</c:v>
                </c:pt>
                <c:pt idx="5273">
                  <c:v>42103.812476851854</c:v>
                </c:pt>
                <c:pt idx="5274">
                  <c:v>42103.812534722223</c:v>
                </c:pt>
                <c:pt idx="5275">
                  <c:v>42103.812592592592</c:v>
                </c:pt>
                <c:pt idx="5276">
                  <c:v>42103.812638888892</c:v>
                </c:pt>
                <c:pt idx="5277">
                  <c:v>42103.812696759262</c:v>
                </c:pt>
                <c:pt idx="5278">
                  <c:v>42103.812754629631</c:v>
                </c:pt>
                <c:pt idx="5279">
                  <c:v>42103.812800925924</c:v>
                </c:pt>
                <c:pt idx="5280">
                  <c:v>42103.812858796293</c:v>
                </c:pt>
                <c:pt idx="5281">
                  <c:v>42103.812916666669</c:v>
                </c:pt>
                <c:pt idx="5282">
                  <c:v>42103.812962962962</c:v>
                </c:pt>
                <c:pt idx="5283">
                  <c:v>42103.813020833331</c:v>
                </c:pt>
                <c:pt idx="5284">
                  <c:v>42103.813078703701</c:v>
                </c:pt>
                <c:pt idx="5285">
                  <c:v>42103.813125000001</c:v>
                </c:pt>
                <c:pt idx="5286">
                  <c:v>42103.81318287037</c:v>
                </c:pt>
                <c:pt idx="5287">
                  <c:v>42103.813240740739</c:v>
                </c:pt>
                <c:pt idx="5288">
                  <c:v>42103.813287037039</c:v>
                </c:pt>
                <c:pt idx="5289">
                  <c:v>42103.813344907408</c:v>
                </c:pt>
                <c:pt idx="5290">
                  <c:v>42103.813402777778</c:v>
                </c:pt>
                <c:pt idx="5291">
                  <c:v>42103.813460648147</c:v>
                </c:pt>
                <c:pt idx="5292">
                  <c:v>42103.813506944447</c:v>
                </c:pt>
                <c:pt idx="5293">
                  <c:v>42103.813564814816</c:v>
                </c:pt>
                <c:pt idx="5294">
                  <c:v>42103.813622685186</c:v>
                </c:pt>
                <c:pt idx="5295">
                  <c:v>42103.813668981478</c:v>
                </c:pt>
                <c:pt idx="5296">
                  <c:v>42103.813726851855</c:v>
                </c:pt>
                <c:pt idx="5297">
                  <c:v>42103.813784722224</c:v>
                </c:pt>
                <c:pt idx="5298">
                  <c:v>42103.813831018517</c:v>
                </c:pt>
                <c:pt idx="5299">
                  <c:v>42103.813888888886</c:v>
                </c:pt>
                <c:pt idx="5300">
                  <c:v>42103.813946759263</c:v>
                </c:pt>
                <c:pt idx="5301">
                  <c:v>42103.813993055555</c:v>
                </c:pt>
                <c:pt idx="5302">
                  <c:v>42103.814050925925</c:v>
                </c:pt>
                <c:pt idx="5303">
                  <c:v>42103.814108796294</c:v>
                </c:pt>
                <c:pt idx="5304">
                  <c:v>42103.814155092594</c:v>
                </c:pt>
                <c:pt idx="5305">
                  <c:v>42103.814212962963</c:v>
                </c:pt>
                <c:pt idx="5306">
                  <c:v>42103.814270833333</c:v>
                </c:pt>
                <c:pt idx="5307">
                  <c:v>42103.814317129632</c:v>
                </c:pt>
                <c:pt idx="5308">
                  <c:v>42103.814375000002</c:v>
                </c:pt>
                <c:pt idx="5309">
                  <c:v>42103.814432870371</c:v>
                </c:pt>
                <c:pt idx="5310">
                  <c:v>42103.81449074074</c:v>
                </c:pt>
                <c:pt idx="5311">
                  <c:v>42103.81453703704</c:v>
                </c:pt>
                <c:pt idx="5312">
                  <c:v>42103.81459490741</c:v>
                </c:pt>
                <c:pt idx="5313">
                  <c:v>42103.814652777779</c:v>
                </c:pt>
                <c:pt idx="5314">
                  <c:v>42103.814699074072</c:v>
                </c:pt>
                <c:pt idx="5315">
                  <c:v>42103.814756944441</c:v>
                </c:pt>
                <c:pt idx="5316">
                  <c:v>42103.814814814818</c:v>
                </c:pt>
                <c:pt idx="5317">
                  <c:v>42103.81486111111</c:v>
                </c:pt>
                <c:pt idx="5318">
                  <c:v>42103.814918981479</c:v>
                </c:pt>
                <c:pt idx="5319">
                  <c:v>42103.814976851849</c:v>
                </c:pt>
                <c:pt idx="5320">
                  <c:v>42103.815023148149</c:v>
                </c:pt>
                <c:pt idx="5321">
                  <c:v>42103.815081018518</c:v>
                </c:pt>
                <c:pt idx="5322">
                  <c:v>42103.815138888887</c:v>
                </c:pt>
                <c:pt idx="5323">
                  <c:v>42103.815185185187</c:v>
                </c:pt>
                <c:pt idx="5324">
                  <c:v>42103.815243055556</c:v>
                </c:pt>
                <c:pt idx="5325">
                  <c:v>42103.815300925926</c:v>
                </c:pt>
                <c:pt idx="5326">
                  <c:v>42103.815347222226</c:v>
                </c:pt>
                <c:pt idx="5327">
                  <c:v>42103.815405092595</c:v>
                </c:pt>
                <c:pt idx="5328">
                  <c:v>42103.815462962964</c:v>
                </c:pt>
                <c:pt idx="5329">
                  <c:v>42103.815520833334</c:v>
                </c:pt>
                <c:pt idx="5330">
                  <c:v>42103.815567129626</c:v>
                </c:pt>
                <c:pt idx="5331">
                  <c:v>42103.815625000003</c:v>
                </c:pt>
                <c:pt idx="5332">
                  <c:v>42103.815682870372</c:v>
                </c:pt>
                <c:pt idx="5333">
                  <c:v>42103.815729166665</c:v>
                </c:pt>
                <c:pt idx="5334">
                  <c:v>42103.815787037034</c:v>
                </c:pt>
                <c:pt idx="5335">
                  <c:v>42103.815844907411</c:v>
                </c:pt>
                <c:pt idx="5336">
                  <c:v>42103.815891203703</c:v>
                </c:pt>
                <c:pt idx="5337">
                  <c:v>42103.815949074073</c:v>
                </c:pt>
                <c:pt idx="5338">
                  <c:v>42103.816006944442</c:v>
                </c:pt>
                <c:pt idx="5339">
                  <c:v>42103.816053240742</c:v>
                </c:pt>
                <c:pt idx="5340">
                  <c:v>42103.816111111111</c:v>
                </c:pt>
                <c:pt idx="5341">
                  <c:v>42103.816168981481</c:v>
                </c:pt>
                <c:pt idx="5342">
                  <c:v>42103.81621527778</c:v>
                </c:pt>
                <c:pt idx="5343">
                  <c:v>42103.81627314815</c:v>
                </c:pt>
                <c:pt idx="5344">
                  <c:v>42103.816331018519</c:v>
                </c:pt>
                <c:pt idx="5345">
                  <c:v>42103.816377314812</c:v>
                </c:pt>
                <c:pt idx="5346">
                  <c:v>42103.816435185188</c:v>
                </c:pt>
                <c:pt idx="5347">
                  <c:v>42103.816493055558</c:v>
                </c:pt>
                <c:pt idx="5348">
                  <c:v>42103.816550925927</c:v>
                </c:pt>
                <c:pt idx="5349">
                  <c:v>42103.81659722222</c:v>
                </c:pt>
                <c:pt idx="5350">
                  <c:v>42103.816655092596</c:v>
                </c:pt>
                <c:pt idx="5351">
                  <c:v>42103.816712962966</c:v>
                </c:pt>
                <c:pt idx="5352">
                  <c:v>42103.816759259258</c:v>
                </c:pt>
                <c:pt idx="5353">
                  <c:v>42103.816817129627</c:v>
                </c:pt>
                <c:pt idx="5354">
                  <c:v>42103.816874999997</c:v>
                </c:pt>
                <c:pt idx="5355">
                  <c:v>42103.816921296297</c:v>
                </c:pt>
                <c:pt idx="5356">
                  <c:v>42103.816979166666</c:v>
                </c:pt>
                <c:pt idx="5357">
                  <c:v>42103.817037037035</c:v>
                </c:pt>
                <c:pt idx="5358">
                  <c:v>42103.817083333335</c:v>
                </c:pt>
                <c:pt idx="5359">
                  <c:v>42103.817141203705</c:v>
                </c:pt>
                <c:pt idx="5360">
                  <c:v>42103.817199074074</c:v>
                </c:pt>
                <c:pt idx="5361">
                  <c:v>42103.817245370374</c:v>
                </c:pt>
                <c:pt idx="5362">
                  <c:v>42103.817303240743</c:v>
                </c:pt>
                <c:pt idx="5363">
                  <c:v>42103.817361111112</c:v>
                </c:pt>
                <c:pt idx="5364">
                  <c:v>42103.817407407405</c:v>
                </c:pt>
                <c:pt idx="5365">
                  <c:v>42103.817465277774</c:v>
                </c:pt>
                <c:pt idx="5366">
                  <c:v>42103.817523148151</c:v>
                </c:pt>
                <c:pt idx="5367">
                  <c:v>42103.81758101852</c:v>
                </c:pt>
                <c:pt idx="5368">
                  <c:v>42103.817627314813</c:v>
                </c:pt>
                <c:pt idx="5369">
                  <c:v>42103.817685185182</c:v>
                </c:pt>
                <c:pt idx="5370">
                  <c:v>42103.817743055559</c:v>
                </c:pt>
                <c:pt idx="5371">
                  <c:v>42103.817789351851</c:v>
                </c:pt>
                <c:pt idx="5372">
                  <c:v>42103.817847222221</c:v>
                </c:pt>
                <c:pt idx="5373">
                  <c:v>42103.81790509259</c:v>
                </c:pt>
                <c:pt idx="5374">
                  <c:v>42103.81795138889</c:v>
                </c:pt>
                <c:pt idx="5375">
                  <c:v>42103.818009259259</c:v>
                </c:pt>
                <c:pt idx="5376">
                  <c:v>42103.818067129629</c:v>
                </c:pt>
                <c:pt idx="5377">
                  <c:v>42103.818113425928</c:v>
                </c:pt>
                <c:pt idx="5378">
                  <c:v>42103.818171296298</c:v>
                </c:pt>
                <c:pt idx="5379">
                  <c:v>42103.818229166667</c:v>
                </c:pt>
                <c:pt idx="5380">
                  <c:v>42103.81827546296</c:v>
                </c:pt>
                <c:pt idx="5381">
                  <c:v>42103.818333333336</c:v>
                </c:pt>
                <c:pt idx="5382">
                  <c:v>42103.818391203706</c:v>
                </c:pt>
                <c:pt idx="5383">
                  <c:v>42103.818449074075</c:v>
                </c:pt>
                <c:pt idx="5384">
                  <c:v>42103.818495370368</c:v>
                </c:pt>
                <c:pt idx="5385">
                  <c:v>42103.818553240744</c:v>
                </c:pt>
                <c:pt idx="5386">
                  <c:v>42103.818611111114</c:v>
                </c:pt>
                <c:pt idx="5387">
                  <c:v>42103.818657407406</c:v>
                </c:pt>
                <c:pt idx="5388">
                  <c:v>42103.818715277775</c:v>
                </c:pt>
                <c:pt idx="5389">
                  <c:v>42103.818773148145</c:v>
                </c:pt>
                <c:pt idx="5390">
                  <c:v>42103.818819444445</c:v>
                </c:pt>
                <c:pt idx="5391">
                  <c:v>42103.818877314814</c:v>
                </c:pt>
                <c:pt idx="5392">
                  <c:v>42103.818935185183</c:v>
                </c:pt>
                <c:pt idx="5393">
                  <c:v>42103.818981481483</c:v>
                </c:pt>
                <c:pt idx="5394">
                  <c:v>42103.819039351853</c:v>
                </c:pt>
                <c:pt idx="5395">
                  <c:v>42103.819097222222</c:v>
                </c:pt>
                <c:pt idx="5396">
                  <c:v>42103.819143518522</c:v>
                </c:pt>
                <c:pt idx="5397">
                  <c:v>42103.819201388891</c:v>
                </c:pt>
                <c:pt idx="5398">
                  <c:v>42103.81925925926</c:v>
                </c:pt>
                <c:pt idx="5399">
                  <c:v>42103.819305555553</c:v>
                </c:pt>
                <c:pt idx="5400">
                  <c:v>42103.819363425922</c:v>
                </c:pt>
                <c:pt idx="5401">
                  <c:v>42103.819421296299</c:v>
                </c:pt>
                <c:pt idx="5402">
                  <c:v>42103.819479166668</c:v>
                </c:pt>
                <c:pt idx="5403">
                  <c:v>42103.819525462961</c:v>
                </c:pt>
                <c:pt idx="5404">
                  <c:v>42103.81958333333</c:v>
                </c:pt>
                <c:pt idx="5405">
                  <c:v>42103.819641203707</c:v>
                </c:pt>
                <c:pt idx="5406">
                  <c:v>42103.819687499999</c:v>
                </c:pt>
                <c:pt idx="5407">
                  <c:v>42103.819745370369</c:v>
                </c:pt>
                <c:pt idx="5408">
                  <c:v>42103.819803240738</c:v>
                </c:pt>
                <c:pt idx="5409">
                  <c:v>42103.819849537038</c:v>
                </c:pt>
                <c:pt idx="5410">
                  <c:v>42103.819907407407</c:v>
                </c:pt>
                <c:pt idx="5411">
                  <c:v>42103.819965277777</c:v>
                </c:pt>
                <c:pt idx="5412">
                  <c:v>42103.820011574076</c:v>
                </c:pt>
                <c:pt idx="5413">
                  <c:v>42103.820069444446</c:v>
                </c:pt>
                <c:pt idx="5414">
                  <c:v>42103.820127314815</c:v>
                </c:pt>
                <c:pt idx="5415">
                  <c:v>42103.820173611108</c:v>
                </c:pt>
                <c:pt idx="5416">
                  <c:v>42103.820231481484</c:v>
                </c:pt>
                <c:pt idx="5417">
                  <c:v>42103.820289351854</c:v>
                </c:pt>
                <c:pt idx="5418">
                  <c:v>42103.820335648146</c:v>
                </c:pt>
                <c:pt idx="5419">
                  <c:v>42103.820393518516</c:v>
                </c:pt>
                <c:pt idx="5420">
                  <c:v>42103.820451388892</c:v>
                </c:pt>
                <c:pt idx="5421">
                  <c:v>42103.820509259262</c:v>
                </c:pt>
                <c:pt idx="5422">
                  <c:v>42103.820555555554</c:v>
                </c:pt>
                <c:pt idx="5423">
                  <c:v>42103.820613425924</c:v>
                </c:pt>
                <c:pt idx="5424">
                  <c:v>42103.820671296293</c:v>
                </c:pt>
                <c:pt idx="5425">
                  <c:v>42103.820717592593</c:v>
                </c:pt>
                <c:pt idx="5426">
                  <c:v>42103.820775462962</c:v>
                </c:pt>
                <c:pt idx="5427">
                  <c:v>42103.820833333331</c:v>
                </c:pt>
                <c:pt idx="5428">
                  <c:v>42103.820879629631</c:v>
                </c:pt>
                <c:pt idx="5429">
                  <c:v>42103.820937500001</c:v>
                </c:pt>
                <c:pt idx="5430">
                  <c:v>42103.82099537037</c:v>
                </c:pt>
                <c:pt idx="5431">
                  <c:v>42103.82104166667</c:v>
                </c:pt>
                <c:pt idx="5432">
                  <c:v>42103.821099537039</c:v>
                </c:pt>
                <c:pt idx="5433">
                  <c:v>42103.821157407408</c:v>
                </c:pt>
                <c:pt idx="5434">
                  <c:v>42103.821203703701</c:v>
                </c:pt>
                <c:pt idx="5435">
                  <c:v>42103.821261574078</c:v>
                </c:pt>
                <c:pt idx="5436">
                  <c:v>42103.821319444447</c:v>
                </c:pt>
                <c:pt idx="5437">
                  <c:v>42103.82136574074</c:v>
                </c:pt>
                <c:pt idx="5438">
                  <c:v>42103.821423611109</c:v>
                </c:pt>
                <c:pt idx="5439">
                  <c:v>42103.821481481478</c:v>
                </c:pt>
                <c:pt idx="5440">
                  <c:v>42103.821539351855</c:v>
                </c:pt>
                <c:pt idx="5441">
                  <c:v>42103.821585648147</c:v>
                </c:pt>
                <c:pt idx="5442">
                  <c:v>42103.821643518517</c:v>
                </c:pt>
                <c:pt idx="5443">
                  <c:v>42103.821701388886</c:v>
                </c:pt>
                <c:pt idx="5444">
                  <c:v>42103.821747685186</c:v>
                </c:pt>
                <c:pt idx="5445">
                  <c:v>42103.821805555555</c:v>
                </c:pt>
                <c:pt idx="5446">
                  <c:v>42103.821863425925</c:v>
                </c:pt>
                <c:pt idx="5447">
                  <c:v>42103.821909722225</c:v>
                </c:pt>
                <c:pt idx="5448">
                  <c:v>42103.821967592594</c:v>
                </c:pt>
                <c:pt idx="5449">
                  <c:v>42103.822025462963</c:v>
                </c:pt>
                <c:pt idx="5450">
                  <c:v>42103.822071759256</c:v>
                </c:pt>
                <c:pt idx="5451">
                  <c:v>42103.822129629632</c:v>
                </c:pt>
                <c:pt idx="5452">
                  <c:v>42103.822187500002</c:v>
                </c:pt>
                <c:pt idx="5453">
                  <c:v>42103.822233796294</c:v>
                </c:pt>
                <c:pt idx="5454">
                  <c:v>42103.822291666664</c:v>
                </c:pt>
                <c:pt idx="5455">
                  <c:v>42103.82234953704</c:v>
                </c:pt>
                <c:pt idx="5456">
                  <c:v>42103.822395833333</c:v>
                </c:pt>
                <c:pt idx="5457">
                  <c:v>42103.822453703702</c:v>
                </c:pt>
                <c:pt idx="5458">
                  <c:v>42103.822511574072</c:v>
                </c:pt>
                <c:pt idx="5459">
                  <c:v>42103.822569444441</c:v>
                </c:pt>
                <c:pt idx="5460">
                  <c:v>42103.822615740741</c:v>
                </c:pt>
                <c:pt idx="5461">
                  <c:v>42103.82267361111</c:v>
                </c:pt>
                <c:pt idx="5462">
                  <c:v>42103.822731481479</c:v>
                </c:pt>
                <c:pt idx="5463">
                  <c:v>42103.822777777779</c:v>
                </c:pt>
                <c:pt idx="5464">
                  <c:v>42103.822835648149</c:v>
                </c:pt>
                <c:pt idx="5465">
                  <c:v>42103.822893518518</c:v>
                </c:pt>
                <c:pt idx="5466">
                  <c:v>42103.822939814818</c:v>
                </c:pt>
                <c:pt idx="5467">
                  <c:v>42103.822997685187</c:v>
                </c:pt>
                <c:pt idx="5468">
                  <c:v>42103.823055555556</c:v>
                </c:pt>
                <c:pt idx="5469">
                  <c:v>42103.823101851849</c:v>
                </c:pt>
                <c:pt idx="5470">
                  <c:v>42103.823159722226</c:v>
                </c:pt>
                <c:pt idx="5471">
                  <c:v>42103.823217592595</c:v>
                </c:pt>
                <c:pt idx="5472">
                  <c:v>42103.823263888888</c:v>
                </c:pt>
                <c:pt idx="5473">
                  <c:v>42103.823321759257</c:v>
                </c:pt>
                <c:pt idx="5474">
                  <c:v>42103.823379629626</c:v>
                </c:pt>
                <c:pt idx="5475">
                  <c:v>42103.823425925926</c:v>
                </c:pt>
                <c:pt idx="5476">
                  <c:v>42103.823483796295</c:v>
                </c:pt>
                <c:pt idx="5477">
                  <c:v>42103.823541666665</c:v>
                </c:pt>
                <c:pt idx="5478">
                  <c:v>42103.823599537034</c:v>
                </c:pt>
                <c:pt idx="5479">
                  <c:v>42103.823645833334</c:v>
                </c:pt>
                <c:pt idx="5480">
                  <c:v>42103.823703703703</c:v>
                </c:pt>
                <c:pt idx="5481">
                  <c:v>42103.823761574073</c:v>
                </c:pt>
                <c:pt idx="5482">
                  <c:v>42103.823807870373</c:v>
                </c:pt>
                <c:pt idx="5483">
                  <c:v>42103.823865740742</c:v>
                </c:pt>
                <c:pt idx="5484">
                  <c:v>42103.823923611111</c:v>
                </c:pt>
                <c:pt idx="5485">
                  <c:v>42103.823969907404</c:v>
                </c:pt>
                <c:pt idx="5486">
                  <c:v>42103.82402777778</c:v>
                </c:pt>
                <c:pt idx="5487">
                  <c:v>42103.82408564815</c:v>
                </c:pt>
                <c:pt idx="5488">
                  <c:v>42103.824131944442</c:v>
                </c:pt>
                <c:pt idx="5489">
                  <c:v>42103.824189814812</c:v>
                </c:pt>
                <c:pt idx="5490">
                  <c:v>42103.824247685188</c:v>
                </c:pt>
                <c:pt idx="5491">
                  <c:v>42103.824293981481</c:v>
                </c:pt>
                <c:pt idx="5492">
                  <c:v>42103.82435185185</c:v>
                </c:pt>
                <c:pt idx="5493">
                  <c:v>42103.82440972222</c:v>
                </c:pt>
                <c:pt idx="5494">
                  <c:v>42103.824456018519</c:v>
                </c:pt>
                <c:pt idx="5495">
                  <c:v>42103.824513888889</c:v>
                </c:pt>
                <c:pt idx="5496">
                  <c:v>42103.824571759258</c:v>
                </c:pt>
                <c:pt idx="5497">
                  <c:v>42103.824629629627</c:v>
                </c:pt>
                <c:pt idx="5498">
                  <c:v>42103.824675925927</c:v>
                </c:pt>
                <c:pt idx="5499">
                  <c:v>42103.824733796297</c:v>
                </c:pt>
                <c:pt idx="5500">
                  <c:v>42103.824791666666</c:v>
                </c:pt>
                <c:pt idx="5501">
                  <c:v>42103.824837962966</c:v>
                </c:pt>
                <c:pt idx="5502">
                  <c:v>42103.824895833335</c:v>
                </c:pt>
                <c:pt idx="5503">
                  <c:v>42103.824953703705</c:v>
                </c:pt>
                <c:pt idx="5504">
                  <c:v>42103.824999999997</c:v>
                </c:pt>
                <c:pt idx="5505">
                  <c:v>42103.825057870374</c:v>
                </c:pt>
                <c:pt idx="5506">
                  <c:v>42103.825115740743</c:v>
                </c:pt>
                <c:pt idx="5507">
                  <c:v>42103.825162037036</c:v>
                </c:pt>
                <c:pt idx="5508">
                  <c:v>42103.825219907405</c:v>
                </c:pt>
                <c:pt idx="5509">
                  <c:v>42103.825277777774</c:v>
                </c:pt>
                <c:pt idx="5510">
                  <c:v>42103.825324074074</c:v>
                </c:pt>
                <c:pt idx="5511">
                  <c:v>42103.825381944444</c:v>
                </c:pt>
                <c:pt idx="5512">
                  <c:v>42103.825439814813</c:v>
                </c:pt>
                <c:pt idx="5513">
                  <c:v>42103.825497685182</c:v>
                </c:pt>
                <c:pt idx="5514">
                  <c:v>42103.825543981482</c:v>
                </c:pt>
                <c:pt idx="5515">
                  <c:v>42103.825601851851</c:v>
                </c:pt>
                <c:pt idx="5516">
                  <c:v>42103.825659722221</c:v>
                </c:pt>
                <c:pt idx="5517">
                  <c:v>42103.825706018521</c:v>
                </c:pt>
                <c:pt idx="5518">
                  <c:v>42103.82576388889</c:v>
                </c:pt>
                <c:pt idx="5519">
                  <c:v>42103.825821759259</c:v>
                </c:pt>
                <c:pt idx="5520">
                  <c:v>42103.825868055559</c:v>
                </c:pt>
                <c:pt idx="5521">
                  <c:v>42103.825925925928</c:v>
                </c:pt>
                <c:pt idx="5522">
                  <c:v>42103.825983796298</c:v>
                </c:pt>
                <c:pt idx="5523">
                  <c:v>42103.82603009259</c:v>
                </c:pt>
                <c:pt idx="5524">
                  <c:v>42103.82608796296</c:v>
                </c:pt>
                <c:pt idx="5525">
                  <c:v>42103.826145833336</c:v>
                </c:pt>
                <c:pt idx="5526">
                  <c:v>42103.826192129629</c:v>
                </c:pt>
                <c:pt idx="5527">
                  <c:v>42103.826249999998</c:v>
                </c:pt>
                <c:pt idx="5528">
                  <c:v>42103.826307870368</c:v>
                </c:pt>
                <c:pt idx="5529">
                  <c:v>42103.826354166667</c:v>
                </c:pt>
                <c:pt idx="5530">
                  <c:v>42103.826412037037</c:v>
                </c:pt>
                <c:pt idx="5531">
                  <c:v>42103.826469907406</c:v>
                </c:pt>
                <c:pt idx="5532">
                  <c:v>42103.826527777775</c:v>
                </c:pt>
                <c:pt idx="5533">
                  <c:v>42103.826574074075</c:v>
                </c:pt>
                <c:pt idx="5534">
                  <c:v>42103.826631944445</c:v>
                </c:pt>
                <c:pt idx="5535">
                  <c:v>42103.826689814814</c:v>
                </c:pt>
                <c:pt idx="5536">
                  <c:v>42103.826736111114</c:v>
                </c:pt>
                <c:pt idx="5537">
                  <c:v>42103.826793981483</c:v>
                </c:pt>
                <c:pt idx="5538">
                  <c:v>42103.826851851853</c:v>
                </c:pt>
                <c:pt idx="5539">
                  <c:v>42103.826898148145</c:v>
                </c:pt>
                <c:pt idx="5540">
                  <c:v>42103.826956018522</c:v>
                </c:pt>
                <c:pt idx="5541">
                  <c:v>42103.827013888891</c:v>
                </c:pt>
                <c:pt idx="5542">
                  <c:v>42103.827060185184</c:v>
                </c:pt>
                <c:pt idx="5543">
                  <c:v>42103.827118055553</c:v>
                </c:pt>
                <c:pt idx="5544">
                  <c:v>42103.827175925922</c:v>
                </c:pt>
                <c:pt idx="5545">
                  <c:v>42103.827222222222</c:v>
                </c:pt>
                <c:pt idx="5546">
                  <c:v>42103.827280092592</c:v>
                </c:pt>
                <c:pt idx="5547">
                  <c:v>42103.827337962961</c:v>
                </c:pt>
                <c:pt idx="5548">
                  <c:v>42103.827384259261</c:v>
                </c:pt>
                <c:pt idx="5549">
                  <c:v>42103.82744212963</c:v>
                </c:pt>
                <c:pt idx="5550">
                  <c:v>42103.827499999999</c:v>
                </c:pt>
                <c:pt idx="5551">
                  <c:v>42103.827557870369</c:v>
                </c:pt>
                <c:pt idx="5552">
                  <c:v>42103.827604166669</c:v>
                </c:pt>
                <c:pt idx="5553">
                  <c:v>42103.827662037038</c:v>
                </c:pt>
                <c:pt idx="5554">
                  <c:v>42103.827719907407</c:v>
                </c:pt>
                <c:pt idx="5555">
                  <c:v>42103.827766203707</c:v>
                </c:pt>
                <c:pt idx="5556">
                  <c:v>42103.827824074076</c:v>
                </c:pt>
                <c:pt idx="5557">
                  <c:v>42103.827881944446</c:v>
                </c:pt>
                <c:pt idx="5558">
                  <c:v>42103.827928240738</c:v>
                </c:pt>
                <c:pt idx="5559">
                  <c:v>42103.827986111108</c:v>
                </c:pt>
                <c:pt idx="5560">
                  <c:v>42103.828043981484</c:v>
                </c:pt>
                <c:pt idx="5561">
                  <c:v>42103.828090277777</c:v>
                </c:pt>
                <c:pt idx="5562">
                  <c:v>42103.828148148146</c:v>
                </c:pt>
                <c:pt idx="5563">
                  <c:v>42103.828206018516</c:v>
                </c:pt>
                <c:pt idx="5564">
                  <c:v>42103.828252314815</c:v>
                </c:pt>
                <c:pt idx="5565">
                  <c:v>42103.828310185185</c:v>
                </c:pt>
                <c:pt idx="5566">
                  <c:v>42103.828368055554</c:v>
                </c:pt>
                <c:pt idx="5567">
                  <c:v>42103.828414351854</c:v>
                </c:pt>
                <c:pt idx="5568">
                  <c:v>42103.828472222223</c:v>
                </c:pt>
                <c:pt idx="5569">
                  <c:v>42103.828530092593</c:v>
                </c:pt>
                <c:pt idx="5570">
                  <c:v>42103.828587962962</c:v>
                </c:pt>
                <c:pt idx="5571">
                  <c:v>42103.828634259262</c:v>
                </c:pt>
                <c:pt idx="5572">
                  <c:v>42103.828692129631</c:v>
                </c:pt>
                <c:pt idx="5573">
                  <c:v>42103.828750000001</c:v>
                </c:pt>
                <c:pt idx="5574">
                  <c:v>42103.828796296293</c:v>
                </c:pt>
                <c:pt idx="5575">
                  <c:v>42103.82885416667</c:v>
                </c:pt>
                <c:pt idx="5576">
                  <c:v>42103.828912037039</c:v>
                </c:pt>
                <c:pt idx="5577">
                  <c:v>42103.828958333332</c:v>
                </c:pt>
                <c:pt idx="5578">
                  <c:v>42103.829016203701</c:v>
                </c:pt>
                <c:pt idx="5579">
                  <c:v>42103.829074074078</c:v>
                </c:pt>
                <c:pt idx="5580">
                  <c:v>42103.82912037037</c:v>
                </c:pt>
                <c:pt idx="5581">
                  <c:v>42103.82917824074</c:v>
                </c:pt>
                <c:pt idx="5582">
                  <c:v>42103.829236111109</c:v>
                </c:pt>
                <c:pt idx="5583">
                  <c:v>42103.829282407409</c:v>
                </c:pt>
                <c:pt idx="5584">
                  <c:v>42103.829340277778</c:v>
                </c:pt>
                <c:pt idx="5585">
                  <c:v>42103.829398148147</c:v>
                </c:pt>
                <c:pt idx="5586">
                  <c:v>42103.829456018517</c:v>
                </c:pt>
                <c:pt idx="5587">
                  <c:v>42103.829502314817</c:v>
                </c:pt>
                <c:pt idx="5588">
                  <c:v>42103.829560185186</c:v>
                </c:pt>
                <c:pt idx="5589">
                  <c:v>42103.829618055555</c:v>
                </c:pt>
                <c:pt idx="5590">
                  <c:v>42103.829664351855</c:v>
                </c:pt>
                <c:pt idx="5591">
                  <c:v>42103.829722222225</c:v>
                </c:pt>
                <c:pt idx="5592">
                  <c:v>42103.829780092594</c:v>
                </c:pt>
                <c:pt idx="5593">
                  <c:v>42103.829826388886</c:v>
                </c:pt>
                <c:pt idx="5594">
                  <c:v>42103.829884259256</c:v>
                </c:pt>
                <c:pt idx="5595">
                  <c:v>42103.829942129632</c:v>
                </c:pt>
                <c:pt idx="5596">
                  <c:v>42103.829988425925</c:v>
                </c:pt>
                <c:pt idx="5597">
                  <c:v>42103.830046296294</c:v>
                </c:pt>
                <c:pt idx="5598">
                  <c:v>42103.830104166664</c:v>
                </c:pt>
                <c:pt idx="5599">
                  <c:v>42103.830150462964</c:v>
                </c:pt>
                <c:pt idx="5600">
                  <c:v>42103.830208333333</c:v>
                </c:pt>
                <c:pt idx="5601">
                  <c:v>42103.830266203702</c:v>
                </c:pt>
                <c:pt idx="5602">
                  <c:v>42103.830312500002</c:v>
                </c:pt>
                <c:pt idx="5603">
                  <c:v>42103.830370370371</c:v>
                </c:pt>
                <c:pt idx="5604">
                  <c:v>42103.830428240741</c:v>
                </c:pt>
                <c:pt idx="5605">
                  <c:v>42103.83048611111</c:v>
                </c:pt>
                <c:pt idx="5606">
                  <c:v>42103.83053240741</c:v>
                </c:pt>
                <c:pt idx="5607">
                  <c:v>42103.830590277779</c:v>
                </c:pt>
                <c:pt idx="5608">
                  <c:v>42103.830648148149</c:v>
                </c:pt>
                <c:pt idx="5609">
                  <c:v>42103.830694444441</c:v>
                </c:pt>
                <c:pt idx="5610">
                  <c:v>42103.830752314818</c:v>
                </c:pt>
                <c:pt idx="5611">
                  <c:v>42103.830810185187</c:v>
                </c:pt>
                <c:pt idx="5612">
                  <c:v>42103.83085648148</c:v>
                </c:pt>
                <c:pt idx="5613">
                  <c:v>42103.830914351849</c:v>
                </c:pt>
                <c:pt idx="5614">
                  <c:v>42103.830972222226</c:v>
                </c:pt>
                <c:pt idx="5615">
                  <c:v>42103.831018518518</c:v>
                </c:pt>
                <c:pt idx="5616">
                  <c:v>42103.831076388888</c:v>
                </c:pt>
                <c:pt idx="5617">
                  <c:v>42103.831134259257</c:v>
                </c:pt>
                <c:pt idx="5618">
                  <c:v>42103.831180555557</c:v>
                </c:pt>
                <c:pt idx="5619">
                  <c:v>42103.831238425926</c:v>
                </c:pt>
                <c:pt idx="5620">
                  <c:v>42103.831296296295</c:v>
                </c:pt>
                <c:pt idx="5621">
                  <c:v>42103.831342592595</c:v>
                </c:pt>
                <c:pt idx="5622">
                  <c:v>42103.831400462965</c:v>
                </c:pt>
                <c:pt idx="5623">
                  <c:v>42103.831458333334</c:v>
                </c:pt>
                <c:pt idx="5624">
                  <c:v>42103.831516203703</c:v>
                </c:pt>
                <c:pt idx="5625">
                  <c:v>42103.831562500003</c:v>
                </c:pt>
                <c:pt idx="5626">
                  <c:v>42103.831620370373</c:v>
                </c:pt>
                <c:pt idx="5627">
                  <c:v>42103.831678240742</c:v>
                </c:pt>
                <c:pt idx="5628">
                  <c:v>42103.831724537034</c:v>
                </c:pt>
                <c:pt idx="5629">
                  <c:v>42103.831782407404</c:v>
                </c:pt>
                <c:pt idx="5630">
                  <c:v>42103.83184027778</c:v>
                </c:pt>
                <c:pt idx="5631">
                  <c:v>42103.831886574073</c:v>
                </c:pt>
                <c:pt idx="5632">
                  <c:v>42103.831944444442</c:v>
                </c:pt>
                <c:pt idx="5633">
                  <c:v>42103.832002314812</c:v>
                </c:pt>
                <c:pt idx="5634">
                  <c:v>42103.832048611112</c:v>
                </c:pt>
                <c:pt idx="5635">
                  <c:v>42103.832106481481</c:v>
                </c:pt>
                <c:pt idx="5636">
                  <c:v>42103.83216435185</c:v>
                </c:pt>
                <c:pt idx="5637">
                  <c:v>42103.83221064815</c:v>
                </c:pt>
                <c:pt idx="5638">
                  <c:v>42103.832268518519</c:v>
                </c:pt>
                <c:pt idx="5639">
                  <c:v>42103.832326388889</c:v>
                </c:pt>
                <c:pt idx="5640">
                  <c:v>42103.832384259258</c:v>
                </c:pt>
                <c:pt idx="5641">
                  <c:v>42103.832430555558</c:v>
                </c:pt>
                <c:pt idx="5642">
                  <c:v>42103.832488425927</c:v>
                </c:pt>
                <c:pt idx="5643">
                  <c:v>42103.832546296297</c:v>
                </c:pt>
                <c:pt idx="5644">
                  <c:v>42103.832592592589</c:v>
                </c:pt>
                <c:pt idx="5645">
                  <c:v>42103.832650462966</c:v>
                </c:pt>
                <c:pt idx="5646">
                  <c:v>42103.832708333335</c:v>
                </c:pt>
                <c:pt idx="5647">
                  <c:v>42103.832754629628</c:v>
                </c:pt>
                <c:pt idx="5648">
                  <c:v>42103.832812499997</c:v>
                </c:pt>
                <c:pt idx="5649">
                  <c:v>42103.832870370374</c:v>
                </c:pt>
                <c:pt idx="5650">
                  <c:v>42103.832916666666</c:v>
                </c:pt>
                <c:pt idx="5651">
                  <c:v>42103.832974537036</c:v>
                </c:pt>
                <c:pt idx="5652">
                  <c:v>42103.833032407405</c:v>
                </c:pt>
                <c:pt idx="5653">
                  <c:v>42103.833078703705</c:v>
                </c:pt>
                <c:pt idx="5654">
                  <c:v>42103.833136574074</c:v>
                </c:pt>
                <c:pt idx="5655">
                  <c:v>42103.833194444444</c:v>
                </c:pt>
                <c:pt idx="5656">
                  <c:v>42103.833240740743</c:v>
                </c:pt>
                <c:pt idx="5657">
                  <c:v>42103.833298611113</c:v>
                </c:pt>
                <c:pt idx="5658">
                  <c:v>42103.833356481482</c:v>
                </c:pt>
                <c:pt idx="5659">
                  <c:v>42103.833414351851</c:v>
                </c:pt>
                <c:pt idx="5660">
                  <c:v>42103.833460648151</c:v>
                </c:pt>
                <c:pt idx="5661">
                  <c:v>42103.833518518521</c:v>
                </c:pt>
                <c:pt idx="5662">
                  <c:v>42103.83357638889</c:v>
                </c:pt>
                <c:pt idx="5663">
                  <c:v>42103.833622685182</c:v>
                </c:pt>
                <c:pt idx="5664">
                  <c:v>42103.833680555559</c:v>
                </c:pt>
                <c:pt idx="5665">
                  <c:v>42103.833738425928</c:v>
                </c:pt>
                <c:pt idx="5666">
                  <c:v>42103.833784722221</c:v>
                </c:pt>
                <c:pt idx="5667">
                  <c:v>42103.83384259259</c:v>
                </c:pt>
                <c:pt idx="5668">
                  <c:v>42103.83390046296</c:v>
                </c:pt>
                <c:pt idx="5669">
                  <c:v>42103.83394675926</c:v>
                </c:pt>
                <c:pt idx="5670">
                  <c:v>42103.834004629629</c:v>
                </c:pt>
                <c:pt idx="5671">
                  <c:v>42103.834062499998</c:v>
                </c:pt>
                <c:pt idx="5672">
                  <c:v>42103.834108796298</c:v>
                </c:pt>
                <c:pt idx="5673">
                  <c:v>42103.834166666667</c:v>
                </c:pt>
                <c:pt idx="5674">
                  <c:v>42103.834224537037</c:v>
                </c:pt>
                <c:pt idx="5675">
                  <c:v>42103.834270833337</c:v>
                </c:pt>
                <c:pt idx="5676">
                  <c:v>42103.834328703706</c:v>
                </c:pt>
                <c:pt idx="5677">
                  <c:v>42103.834386574075</c:v>
                </c:pt>
                <c:pt idx="5678">
                  <c:v>42103.834444444445</c:v>
                </c:pt>
                <c:pt idx="5679">
                  <c:v>42103.834490740737</c:v>
                </c:pt>
                <c:pt idx="5680">
                  <c:v>42103.834548611114</c:v>
                </c:pt>
                <c:pt idx="5681">
                  <c:v>42103.834606481483</c:v>
                </c:pt>
                <c:pt idx="5682">
                  <c:v>42103.834652777776</c:v>
                </c:pt>
                <c:pt idx="5683">
                  <c:v>42103.834710648145</c:v>
                </c:pt>
                <c:pt idx="5684">
                  <c:v>42103.834768518522</c:v>
                </c:pt>
                <c:pt idx="5685">
                  <c:v>42103.834814814814</c:v>
                </c:pt>
                <c:pt idx="5686">
                  <c:v>42103.834872685184</c:v>
                </c:pt>
                <c:pt idx="5687">
                  <c:v>42103.834930555553</c:v>
                </c:pt>
                <c:pt idx="5688">
                  <c:v>42103.834976851853</c:v>
                </c:pt>
                <c:pt idx="5689">
                  <c:v>42103.835034722222</c:v>
                </c:pt>
                <c:pt idx="5690">
                  <c:v>42103.835092592592</c:v>
                </c:pt>
                <c:pt idx="5691">
                  <c:v>42103.835138888891</c:v>
                </c:pt>
                <c:pt idx="5692">
                  <c:v>42103.835196759261</c:v>
                </c:pt>
                <c:pt idx="5693">
                  <c:v>42103.83525462963</c:v>
                </c:pt>
                <c:pt idx="5694">
                  <c:v>42103.835300925923</c:v>
                </c:pt>
                <c:pt idx="5695">
                  <c:v>42103.835358796299</c:v>
                </c:pt>
                <c:pt idx="5696">
                  <c:v>42103.835416666669</c:v>
                </c:pt>
                <c:pt idx="5697">
                  <c:v>42103.835474537038</c:v>
                </c:pt>
                <c:pt idx="5698">
                  <c:v>42103.835520833331</c:v>
                </c:pt>
                <c:pt idx="5699">
                  <c:v>42103.835578703707</c:v>
                </c:pt>
                <c:pt idx="5700">
                  <c:v>42103.835636574076</c:v>
                </c:pt>
                <c:pt idx="5701">
                  <c:v>42103.835682870369</c:v>
                </c:pt>
                <c:pt idx="5702">
                  <c:v>42103.835740740738</c:v>
                </c:pt>
                <c:pt idx="5703">
                  <c:v>42103.835798611108</c:v>
                </c:pt>
                <c:pt idx="5704">
                  <c:v>42103.835844907408</c:v>
                </c:pt>
                <c:pt idx="5705">
                  <c:v>42103.835902777777</c:v>
                </c:pt>
                <c:pt idx="5706">
                  <c:v>42103.835960648146</c:v>
                </c:pt>
                <c:pt idx="5707">
                  <c:v>42103.836006944446</c:v>
                </c:pt>
                <c:pt idx="5708">
                  <c:v>42103.836064814815</c:v>
                </c:pt>
                <c:pt idx="5709">
                  <c:v>42103.836122685185</c:v>
                </c:pt>
                <c:pt idx="5710">
                  <c:v>42103.836168981485</c:v>
                </c:pt>
                <c:pt idx="5711">
                  <c:v>42103.836226851854</c:v>
                </c:pt>
                <c:pt idx="5712">
                  <c:v>42103.836284722223</c:v>
                </c:pt>
                <c:pt idx="5713">
                  <c:v>42103.836331018516</c:v>
                </c:pt>
                <c:pt idx="5714">
                  <c:v>42103.836388888885</c:v>
                </c:pt>
                <c:pt idx="5715">
                  <c:v>42103.836446759262</c:v>
                </c:pt>
                <c:pt idx="5716">
                  <c:v>42103.836504629631</c:v>
                </c:pt>
                <c:pt idx="5717">
                  <c:v>42103.836550925924</c:v>
                </c:pt>
                <c:pt idx="5718">
                  <c:v>42103.836608796293</c:v>
                </c:pt>
                <c:pt idx="5719">
                  <c:v>42103.83666666667</c:v>
                </c:pt>
                <c:pt idx="5720">
                  <c:v>42103.836712962962</c:v>
                </c:pt>
                <c:pt idx="5721">
                  <c:v>42103.836770833332</c:v>
                </c:pt>
                <c:pt idx="5722">
                  <c:v>42103.836828703701</c:v>
                </c:pt>
                <c:pt idx="5723">
                  <c:v>42103.836875000001</c:v>
                </c:pt>
                <c:pt idx="5724">
                  <c:v>42103.83693287037</c:v>
                </c:pt>
                <c:pt idx="5725">
                  <c:v>42103.83699074074</c:v>
                </c:pt>
                <c:pt idx="5726">
                  <c:v>42103.837037037039</c:v>
                </c:pt>
                <c:pt idx="5727">
                  <c:v>42103.837094907409</c:v>
                </c:pt>
                <c:pt idx="5728">
                  <c:v>42103.837152777778</c:v>
                </c:pt>
                <c:pt idx="5729">
                  <c:v>42103.837199074071</c:v>
                </c:pt>
                <c:pt idx="5730">
                  <c:v>42103.837256944447</c:v>
                </c:pt>
                <c:pt idx="5731">
                  <c:v>42103.837314814817</c:v>
                </c:pt>
                <c:pt idx="5732">
                  <c:v>42103.837361111109</c:v>
                </c:pt>
                <c:pt idx="5733">
                  <c:v>42103.837418981479</c:v>
                </c:pt>
                <c:pt idx="5734">
                  <c:v>42103.837476851855</c:v>
                </c:pt>
                <c:pt idx="5735">
                  <c:v>42103.837534722225</c:v>
                </c:pt>
                <c:pt idx="5736">
                  <c:v>42103.837581018517</c:v>
                </c:pt>
                <c:pt idx="5737">
                  <c:v>42103.837638888886</c:v>
                </c:pt>
                <c:pt idx="5738">
                  <c:v>42103.837696759256</c:v>
                </c:pt>
                <c:pt idx="5739">
                  <c:v>42103.837743055556</c:v>
                </c:pt>
                <c:pt idx="5740">
                  <c:v>42103.837800925925</c:v>
                </c:pt>
                <c:pt idx="5741">
                  <c:v>42103.837858796294</c:v>
                </c:pt>
                <c:pt idx="5742">
                  <c:v>42103.837905092594</c:v>
                </c:pt>
                <c:pt idx="5743">
                  <c:v>42103.837962962964</c:v>
                </c:pt>
                <c:pt idx="5744">
                  <c:v>42103.838020833333</c:v>
                </c:pt>
                <c:pt idx="5745">
                  <c:v>42103.838067129633</c:v>
                </c:pt>
                <c:pt idx="5746">
                  <c:v>42103.838125000002</c:v>
                </c:pt>
                <c:pt idx="5747">
                  <c:v>42103.838182870371</c:v>
                </c:pt>
                <c:pt idx="5748">
                  <c:v>42103.838229166664</c:v>
                </c:pt>
                <c:pt idx="5749">
                  <c:v>42103.838287037041</c:v>
                </c:pt>
                <c:pt idx="5750">
                  <c:v>42103.83834490741</c:v>
                </c:pt>
                <c:pt idx="5751">
                  <c:v>42103.838391203702</c:v>
                </c:pt>
                <c:pt idx="5752">
                  <c:v>42103.838449074072</c:v>
                </c:pt>
                <c:pt idx="5753">
                  <c:v>42103.838506944441</c:v>
                </c:pt>
                <c:pt idx="5754">
                  <c:v>42103.838564814818</c:v>
                </c:pt>
                <c:pt idx="5755">
                  <c:v>42103.83861111111</c:v>
                </c:pt>
                <c:pt idx="5756">
                  <c:v>42103.83866898148</c:v>
                </c:pt>
                <c:pt idx="5757">
                  <c:v>42103.838726851849</c:v>
                </c:pt>
                <c:pt idx="5758">
                  <c:v>42103.838773148149</c:v>
                </c:pt>
                <c:pt idx="5759">
                  <c:v>42103.838831018518</c:v>
                </c:pt>
                <c:pt idx="5760">
                  <c:v>42103.838888888888</c:v>
                </c:pt>
                <c:pt idx="5761">
                  <c:v>42103.838935185187</c:v>
                </c:pt>
                <c:pt idx="5762">
                  <c:v>42103.838993055557</c:v>
                </c:pt>
                <c:pt idx="5763">
                  <c:v>42103.839050925926</c:v>
                </c:pt>
                <c:pt idx="5764">
                  <c:v>42103.839097222219</c:v>
                </c:pt>
                <c:pt idx="5765">
                  <c:v>42103.839155092595</c:v>
                </c:pt>
                <c:pt idx="5766">
                  <c:v>42103.839212962965</c:v>
                </c:pt>
                <c:pt idx="5767">
                  <c:v>42103.839259259257</c:v>
                </c:pt>
                <c:pt idx="5768">
                  <c:v>42103.839317129627</c:v>
                </c:pt>
                <c:pt idx="5769">
                  <c:v>42103.839375000003</c:v>
                </c:pt>
                <c:pt idx="5770">
                  <c:v>42103.839421296296</c:v>
                </c:pt>
                <c:pt idx="5771">
                  <c:v>42103.839479166665</c:v>
                </c:pt>
                <c:pt idx="5772">
                  <c:v>42103.839537037034</c:v>
                </c:pt>
                <c:pt idx="5773">
                  <c:v>42103.839594907404</c:v>
                </c:pt>
                <c:pt idx="5774">
                  <c:v>42103.839641203704</c:v>
                </c:pt>
                <c:pt idx="5775">
                  <c:v>42103.839699074073</c:v>
                </c:pt>
                <c:pt idx="5776">
                  <c:v>42103.839756944442</c:v>
                </c:pt>
                <c:pt idx="5777">
                  <c:v>42103.839803240742</c:v>
                </c:pt>
                <c:pt idx="5778">
                  <c:v>42103.839861111112</c:v>
                </c:pt>
                <c:pt idx="5779">
                  <c:v>42103.839918981481</c:v>
                </c:pt>
                <c:pt idx="5780">
                  <c:v>42103.839965277781</c:v>
                </c:pt>
                <c:pt idx="5781">
                  <c:v>42103.84002314815</c:v>
                </c:pt>
                <c:pt idx="5782">
                  <c:v>42103.840081018519</c:v>
                </c:pt>
                <c:pt idx="5783">
                  <c:v>42103.840127314812</c:v>
                </c:pt>
                <c:pt idx="5784">
                  <c:v>42103.840185185189</c:v>
                </c:pt>
                <c:pt idx="5785">
                  <c:v>42103.840243055558</c:v>
                </c:pt>
                <c:pt idx="5786">
                  <c:v>42103.840289351851</c:v>
                </c:pt>
                <c:pt idx="5787">
                  <c:v>42103.84034722222</c:v>
                </c:pt>
                <c:pt idx="5788">
                  <c:v>42103.840405092589</c:v>
                </c:pt>
                <c:pt idx="5789">
                  <c:v>42103.840451388889</c:v>
                </c:pt>
                <c:pt idx="5790">
                  <c:v>42103.840509259258</c:v>
                </c:pt>
                <c:pt idx="5791">
                  <c:v>42103.840567129628</c:v>
                </c:pt>
                <c:pt idx="5792">
                  <c:v>42103.840624999997</c:v>
                </c:pt>
                <c:pt idx="5793">
                  <c:v>42103.840671296297</c:v>
                </c:pt>
                <c:pt idx="5794">
                  <c:v>42103.840729166666</c:v>
                </c:pt>
                <c:pt idx="5795">
                  <c:v>42103.840787037036</c:v>
                </c:pt>
                <c:pt idx="5796">
                  <c:v>42103.840833333335</c:v>
                </c:pt>
                <c:pt idx="5797">
                  <c:v>42103.840891203705</c:v>
                </c:pt>
                <c:pt idx="5798">
                  <c:v>42103.840949074074</c:v>
                </c:pt>
                <c:pt idx="5799">
                  <c:v>42103.840995370374</c:v>
                </c:pt>
                <c:pt idx="5800">
                  <c:v>42103.841053240743</c:v>
                </c:pt>
                <c:pt idx="5801">
                  <c:v>42103.841111111113</c:v>
                </c:pt>
                <c:pt idx="5802">
                  <c:v>42103.841157407405</c:v>
                </c:pt>
                <c:pt idx="5803">
                  <c:v>42103.841215277775</c:v>
                </c:pt>
                <c:pt idx="5804">
                  <c:v>42103.841273148151</c:v>
                </c:pt>
                <c:pt idx="5805">
                  <c:v>42103.841319444444</c:v>
                </c:pt>
                <c:pt idx="5806">
                  <c:v>42103.841377314813</c:v>
                </c:pt>
                <c:pt idx="5807">
                  <c:v>42103.841435185182</c:v>
                </c:pt>
                <c:pt idx="5808">
                  <c:v>42103.841481481482</c:v>
                </c:pt>
                <c:pt idx="5809">
                  <c:v>42103.841539351852</c:v>
                </c:pt>
                <c:pt idx="5810">
                  <c:v>42103.841597222221</c:v>
                </c:pt>
                <c:pt idx="5811">
                  <c:v>42103.84165509259</c:v>
                </c:pt>
                <c:pt idx="5812">
                  <c:v>42103.84170138889</c:v>
                </c:pt>
                <c:pt idx="5813">
                  <c:v>42103.84175925926</c:v>
                </c:pt>
                <c:pt idx="5814">
                  <c:v>42103.841817129629</c:v>
                </c:pt>
                <c:pt idx="5815">
                  <c:v>42103.841863425929</c:v>
                </c:pt>
                <c:pt idx="5816">
                  <c:v>42103.841921296298</c:v>
                </c:pt>
                <c:pt idx="5817">
                  <c:v>42103.841979166667</c:v>
                </c:pt>
                <c:pt idx="5818">
                  <c:v>42103.84202546296</c:v>
                </c:pt>
                <c:pt idx="5819">
                  <c:v>42103.842083333337</c:v>
                </c:pt>
                <c:pt idx="5820">
                  <c:v>42103.842141203706</c:v>
                </c:pt>
                <c:pt idx="5821">
                  <c:v>42103.842187499999</c:v>
                </c:pt>
                <c:pt idx="5822">
                  <c:v>42103.842245370368</c:v>
                </c:pt>
                <c:pt idx="5823">
                  <c:v>42103.842303240737</c:v>
                </c:pt>
                <c:pt idx="5824">
                  <c:v>42103.842349537037</c:v>
                </c:pt>
                <c:pt idx="5825">
                  <c:v>42103.842407407406</c:v>
                </c:pt>
                <c:pt idx="5826">
                  <c:v>42103.842465277776</c:v>
                </c:pt>
                <c:pt idx="5827">
                  <c:v>42103.842511574076</c:v>
                </c:pt>
                <c:pt idx="5828">
                  <c:v>42103.842569444445</c:v>
                </c:pt>
                <c:pt idx="5829">
                  <c:v>42103.842627314814</c:v>
                </c:pt>
                <c:pt idx="5830">
                  <c:v>42103.842685185184</c:v>
                </c:pt>
                <c:pt idx="5831">
                  <c:v>42103.842731481483</c:v>
                </c:pt>
                <c:pt idx="5832">
                  <c:v>42103.842789351853</c:v>
                </c:pt>
                <c:pt idx="5833">
                  <c:v>42103.842847222222</c:v>
                </c:pt>
                <c:pt idx="5834">
                  <c:v>42103.842893518522</c:v>
                </c:pt>
                <c:pt idx="5835">
                  <c:v>42103.842951388891</c:v>
                </c:pt>
                <c:pt idx="5836">
                  <c:v>42103.843009259261</c:v>
                </c:pt>
                <c:pt idx="5837">
                  <c:v>42103.843055555553</c:v>
                </c:pt>
                <c:pt idx="5838">
                  <c:v>42103.843113425923</c:v>
                </c:pt>
                <c:pt idx="5839">
                  <c:v>42103.843171296299</c:v>
                </c:pt>
                <c:pt idx="5840">
                  <c:v>42103.843217592592</c:v>
                </c:pt>
                <c:pt idx="5841">
                  <c:v>42103.843275462961</c:v>
                </c:pt>
                <c:pt idx="5842">
                  <c:v>42103.843333333331</c:v>
                </c:pt>
                <c:pt idx="5843">
                  <c:v>42103.84337962963</c:v>
                </c:pt>
                <c:pt idx="5844">
                  <c:v>42103.8434375</c:v>
                </c:pt>
                <c:pt idx="5845">
                  <c:v>42103.843495370369</c:v>
                </c:pt>
                <c:pt idx="5846">
                  <c:v>42103.843553240738</c:v>
                </c:pt>
                <c:pt idx="5847">
                  <c:v>42103.843599537038</c:v>
                </c:pt>
                <c:pt idx="5848">
                  <c:v>42103.843657407408</c:v>
                </c:pt>
                <c:pt idx="5849">
                  <c:v>42103.843715277777</c:v>
                </c:pt>
                <c:pt idx="5850">
                  <c:v>42103.843761574077</c:v>
                </c:pt>
                <c:pt idx="5851">
                  <c:v>42103.843819444446</c:v>
                </c:pt>
                <c:pt idx="5852">
                  <c:v>42103.843877314815</c:v>
                </c:pt>
                <c:pt idx="5853">
                  <c:v>42103.843923611108</c:v>
                </c:pt>
                <c:pt idx="5854">
                  <c:v>42103.843981481485</c:v>
                </c:pt>
                <c:pt idx="5855">
                  <c:v>42103.844039351854</c:v>
                </c:pt>
                <c:pt idx="5856">
                  <c:v>42103.844085648147</c:v>
                </c:pt>
                <c:pt idx="5857">
                  <c:v>42103.844143518516</c:v>
                </c:pt>
                <c:pt idx="5858">
                  <c:v>42103.844201388885</c:v>
                </c:pt>
                <c:pt idx="5859">
                  <c:v>42103.844247685185</c:v>
                </c:pt>
                <c:pt idx="5860">
                  <c:v>42103.844305555554</c:v>
                </c:pt>
                <c:pt idx="5861">
                  <c:v>42103.844363425924</c:v>
                </c:pt>
                <c:pt idx="5862">
                  <c:v>42103.844409722224</c:v>
                </c:pt>
                <c:pt idx="5863">
                  <c:v>42103.844467592593</c:v>
                </c:pt>
                <c:pt idx="5864">
                  <c:v>42103.844525462962</c:v>
                </c:pt>
                <c:pt idx="5865">
                  <c:v>42103.844583333332</c:v>
                </c:pt>
                <c:pt idx="5866">
                  <c:v>42103.844629629632</c:v>
                </c:pt>
                <c:pt idx="5867">
                  <c:v>42103.844687500001</c:v>
                </c:pt>
                <c:pt idx="5868">
                  <c:v>42103.84474537037</c:v>
                </c:pt>
                <c:pt idx="5869">
                  <c:v>42103.84479166667</c:v>
                </c:pt>
                <c:pt idx="5870">
                  <c:v>42103.844849537039</c:v>
                </c:pt>
                <c:pt idx="5871">
                  <c:v>42103.844907407409</c:v>
                </c:pt>
                <c:pt idx="5872">
                  <c:v>42103.844953703701</c:v>
                </c:pt>
                <c:pt idx="5873">
                  <c:v>42103.845011574071</c:v>
                </c:pt>
                <c:pt idx="5874">
                  <c:v>42103.845069444447</c:v>
                </c:pt>
                <c:pt idx="5875">
                  <c:v>42103.84511574074</c:v>
                </c:pt>
                <c:pt idx="5876">
                  <c:v>42103.845173611109</c:v>
                </c:pt>
                <c:pt idx="5877">
                  <c:v>42103.845231481479</c:v>
                </c:pt>
                <c:pt idx="5878">
                  <c:v>42103.845277777778</c:v>
                </c:pt>
                <c:pt idx="5879">
                  <c:v>42103.845335648148</c:v>
                </c:pt>
                <c:pt idx="5880">
                  <c:v>42103.845393518517</c:v>
                </c:pt>
                <c:pt idx="5881">
                  <c:v>42103.845439814817</c:v>
                </c:pt>
                <c:pt idx="5882">
                  <c:v>42103.845497685186</c:v>
                </c:pt>
                <c:pt idx="5883">
                  <c:v>42103.845555555556</c:v>
                </c:pt>
                <c:pt idx="5884">
                  <c:v>42103.845613425925</c:v>
                </c:pt>
                <c:pt idx="5885">
                  <c:v>42103.845659722225</c:v>
                </c:pt>
                <c:pt idx="5886">
                  <c:v>42103.845717592594</c:v>
                </c:pt>
                <c:pt idx="5887">
                  <c:v>42103.845775462964</c:v>
                </c:pt>
                <c:pt idx="5888">
                  <c:v>42103.845821759256</c:v>
                </c:pt>
                <c:pt idx="5889">
                  <c:v>42103.845879629633</c:v>
                </c:pt>
                <c:pt idx="5890">
                  <c:v>42103.845937500002</c:v>
                </c:pt>
                <c:pt idx="5891">
                  <c:v>42103.845983796295</c:v>
                </c:pt>
                <c:pt idx="5892">
                  <c:v>42103.846041666664</c:v>
                </c:pt>
                <c:pt idx="5893">
                  <c:v>42103.846099537041</c:v>
                </c:pt>
                <c:pt idx="5894">
                  <c:v>42103.846145833333</c:v>
                </c:pt>
                <c:pt idx="5895">
                  <c:v>42103.846203703702</c:v>
                </c:pt>
                <c:pt idx="5896">
                  <c:v>42103.846261574072</c:v>
                </c:pt>
                <c:pt idx="5897">
                  <c:v>42103.846307870372</c:v>
                </c:pt>
                <c:pt idx="5898">
                  <c:v>42103.846365740741</c:v>
                </c:pt>
                <c:pt idx="5899">
                  <c:v>42103.84642361111</c:v>
                </c:pt>
                <c:pt idx="5900">
                  <c:v>42103.84646990741</c:v>
                </c:pt>
                <c:pt idx="5901">
                  <c:v>42103.84652777778</c:v>
                </c:pt>
                <c:pt idx="5902">
                  <c:v>42103.846585648149</c:v>
                </c:pt>
                <c:pt idx="5903">
                  <c:v>42103.846643518518</c:v>
                </c:pt>
                <c:pt idx="5904">
                  <c:v>42103.846689814818</c:v>
                </c:pt>
                <c:pt idx="5905">
                  <c:v>42103.846747685187</c:v>
                </c:pt>
                <c:pt idx="5906">
                  <c:v>42103.846805555557</c:v>
                </c:pt>
                <c:pt idx="5907">
                  <c:v>42103.846851851849</c:v>
                </c:pt>
                <c:pt idx="5908">
                  <c:v>42103.846909722219</c:v>
                </c:pt>
                <c:pt idx="5909">
                  <c:v>42103.846967592595</c:v>
                </c:pt>
                <c:pt idx="5910">
                  <c:v>42103.847013888888</c:v>
                </c:pt>
                <c:pt idx="5911">
                  <c:v>42103.847071759257</c:v>
                </c:pt>
                <c:pt idx="5912">
                  <c:v>42103.847129629627</c:v>
                </c:pt>
                <c:pt idx="5913">
                  <c:v>42103.847175925926</c:v>
                </c:pt>
                <c:pt idx="5914">
                  <c:v>42103.847233796296</c:v>
                </c:pt>
                <c:pt idx="5915">
                  <c:v>42103.847291666665</c:v>
                </c:pt>
                <c:pt idx="5916">
                  <c:v>42103.847337962965</c:v>
                </c:pt>
                <c:pt idx="5917">
                  <c:v>42103.847395833334</c:v>
                </c:pt>
                <c:pt idx="5918">
                  <c:v>42103.847453703704</c:v>
                </c:pt>
                <c:pt idx="5919">
                  <c:v>42103.847500000003</c:v>
                </c:pt>
                <c:pt idx="5920">
                  <c:v>42103.847557870373</c:v>
                </c:pt>
                <c:pt idx="5921">
                  <c:v>42103.847615740742</c:v>
                </c:pt>
                <c:pt idx="5922">
                  <c:v>42103.847673611112</c:v>
                </c:pt>
                <c:pt idx="5923">
                  <c:v>42103.847719907404</c:v>
                </c:pt>
                <c:pt idx="5924">
                  <c:v>42103.847777777781</c:v>
                </c:pt>
                <c:pt idx="5925">
                  <c:v>42103.84783564815</c:v>
                </c:pt>
                <c:pt idx="5926">
                  <c:v>42103.847881944443</c:v>
                </c:pt>
                <c:pt idx="5927">
                  <c:v>42103.847939814812</c:v>
                </c:pt>
                <c:pt idx="5928">
                  <c:v>42103.847997685189</c:v>
                </c:pt>
                <c:pt idx="5929">
                  <c:v>42103.848043981481</c:v>
                </c:pt>
                <c:pt idx="5930">
                  <c:v>42103.848101851851</c:v>
                </c:pt>
                <c:pt idx="5931">
                  <c:v>42103.84815972222</c:v>
                </c:pt>
                <c:pt idx="5932">
                  <c:v>42103.84820601852</c:v>
                </c:pt>
                <c:pt idx="5933">
                  <c:v>42103.848263888889</c:v>
                </c:pt>
                <c:pt idx="5934">
                  <c:v>42103.848321759258</c:v>
                </c:pt>
                <c:pt idx="5935">
                  <c:v>42103.848368055558</c:v>
                </c:pt>
                <c:pt idx="5936">
                  <c:v>42103.848425925928</c:v>
                </c:pt>
                <c:pt idx="5937">
                  <c:v>42103.848483796297</c:v>
                </c:pt>
                <c:pt idx="5938">
                  <c:v>42103.848530092589</c:v>
                </c:pt>
                <c:pt idx="5939">
                  <c:v>42103.848587962966</c:v>
                </c:pt>
                <c:pt idx="5940">
                  <c:v>42103.848645833335</c:v>
                </c:pt>
                <c:pt idx="5941">
                  <c:v>42103.848703703705</c:v>
                </c:pt>
                <c:pt idx="5942">
                  <c:v>42103.848749999997</c:v>
                </c:pt>
                <c:pt idx="5943">
                  <c:v>42103.848807870374</c:v>
                </c:pt>
                <c:pt idx="5944">
                  <c:v>42103.848865740743</c:v>
                </c:pt>
                <c:pt idx="5945">
                  <c:v>42103.848912037036</c:v>
                </c:pt>
                <c:pt idx="5946">
                  <c:v>42103.848969907405</c:v>
                </c:pt>
                <c:pt idx="5947">
                  <c:v>42103.849027777775</c:v>
                </c:pt>
                <c:pt idx="5948">
                  <c:v>42103.849074074074</c:v>
                </c:pt>
                <c:pt idx="5949">
                  <c:v>42103.849131944444</c:v>
                </c:pt>
                <c:pt idx="5950">
                  <c:v>42103.849189814813</c:v>
                </c:pt>
                <c:pt idx="5951">
                  <c:v>42103.849236111113</c:v>
                </c:pt>
                <c:pt idx="5952">
                  <c:v>42103.849293981482</c:v>
                </c:pt>
                <c:pt idx="5953">
                  <c:v>42103.849351851852</c:v>
                </c:pt>
                <c:pt idx="5954">
                  <c:v>42103.849398148152</c:v>
                </c:pt>
                <c:pt idx="5955">
                  <c:v>42103.849456018521</c:v>
                </c:pt>
                <c:pt idx="5956">
                  <c:v>42103.84951388889</c:v>
                </c:pt>
                <c:pt idx="5957">
                  <c:v>42103.849560185183</c:v>
                </c:pt>
                <c:pt idx="5958">
                  <c:v>42103.849618055552</c:v>
                </c:pt>
                <c:pt idx="5959">
                  <c:v>42103.849675925929</c:v>
                </c:pt>
                <c:pt idx="5960">
                  <c:v>42103.849733796298</c:v>
                </c:pt>
                <c:pt idx="5961">
                  <c:v>42103.849780092591</c:v>
                </c:pt>
                <c:pt idx="5962">
                  <c:v>42103.84983796296</c:v>
                </c:pt>
                <c:pt idx="5963">
                  <c:v>42103.849895833337</c:v>
                </c:pt>
                <c:pt idx="5964">
                  <c:v>42103.849942129629</c:v>
                </c:pt>
                <c:pt idx="5965">
                  <c:v>42103.85</c:v>
                </c:pt>
                <c:pt idx="5966">
                  <c:v>42103.850057870368</c:v>
                </c:pt>
                <c:pt idx="5967">
                  <c:v>42103.850104166668</c:v>
                </c:pt>
                <c:pt idx="5968">
                  <c:v>42103.850162037037</c:v>
                </c:pt>
                <c:pt idx="5969">
                  <c:v>42103.850219907406</c:v>
                </c:pt>
                <c:pt idx="5970">
                  <c:v>42103.850266203706</c:v>
                </c:pt>
                <c:pt idx="5971">
                  <c:v>42103.850324074076</c:v>
                </c:pt>
                <c:pt idx="5972">
                  <c:v>42103.850381944445</c:v>
                </c:pt>
                <c:pt idx="5973">
                  <c:v>42103.850428240738</c:v>
                </c:pt>
                <c:pt idx="5974">
                  <c:v>42103.850486111114</c:v>
                </c:pt>
                <c:pt idx="5975">
                  <c:v>42103.850543981483</c:v>
                </c:pt>
                <c:pt idx="5976">
                  <c:v>42103.850590277776</c:v>
                </c:pt>
                <c:pt idx="5977">
                  <c:v>42103.850648148145</c:v>
                </c:pt>
                <c:pt idx="5978">
                  <c:v>42103.850706018522</c:v>
                </c:pt>
                <c:pt idx="5979">
                  <c:v>42103.850763888891</c:v>
                </c:pt>
                <c:pt idx="5980">
                  <c:v>42103.850810185184</c:v>
                </c:pt>
                <c:pt idx="5981">
                  <c:v>42103.850868055553</c:v>
                </c:pt>
                <c:pt idx="5982">
                  <c:v>42103.850925925923</c:v>
                </c:pt>
                <c:pt idx="5983">
                  <c:v>42103.850972222222</c:v>
                </c:pt>
                <c:pt idx="5984">
                  <c:v>42103.851030092592</c:v>
                </c:pt>
                <c:pt idx="5985">
                  <c:v>42103.851087962961</c:v>
                </c:pt>
                <c:pt idx="5986">
                  <c:v>42103.851134259261</c:v>
                </c:pt>
                <c:pt idx="5987">
                  <c:v>42103.85119212963</c:v>
                </c:pt>
                <c:pt idx="5988">
                  <c:v>42103.85125</c:v>
                </c:pt>
                <c:pt idx="5989">
                  <c:v>42103.8512962963</c:v>
                </c:pt>
                <c:pt idx="5990">
                  <c:v>42103.851354166669</c:v>
                </c:pt>
                <c:pt idx="5991">
                  <c:v>42103.851412037038</c:v>
                </c:pt>
                <c:pt idx="5992">
                  <c:v>42103.851458333331</c:v>
                </c:pt>
                <c:pt idx="5993">
                  <c:v>42103.8515162037</c:v>
                </c:pt>
                <c:pt idx="5994">
                  <c:v>42103.851574074077</c:v>
                </c:pt>
                <c:pt idx="5995">
                  <c:v>42103.851631944446</c:v>
                </c:pt>
                <c:pt idx="5996">
                  <c:v>42103.851678240739</c:v>
                </c:pt>
                <c:pt idx="5997">
                  <c:v>42103.851736111108</c:v>
                </c:pt>
                <c:pt idx="5998">
                  <c:v>42103.851793981485</c:v>
                </c:pt>
                <c:pt idx="5999">
                  <c:v>42103.851840277777</c:v>
                </c:pt>
                <c:pt idx="6000">
                  <c:v>42103.851898148147</c:v>
                </c:pt>
                <c:pt idx="6001">
                  <c:v>42103.851956018516</c:v>
                </c:pt>
                <c:pt idx="6002">
                  <c:v>42103.852002314816</c:v>
                </c:pt>
                <c:pt idx="6003">
                  <c:v>42103.852060185185</c:v>
                </c:pt>
                <c:pt idx="6004">
                  <c:v>42103.852118055554</c:v>
                </c:pt>
                <c:pt idx="6005">
                  <c:v>42103.852164351854</c:v>
                </c:pt>
                <c:pt idx="6006">
                  <c:v>42103.852222222224</c:v>
                </c:pt>
                <c:pt idx="6007">
                  <c:v>42103.852280092593</c:v>
                </c:pt>
                <c:pt idx="6008">
                  <c:v>42103.852326388886</c:v>
                </c:pt>
                <c:pt idx="6009">
                  <c:v>42103.852384259262</c:v>
                </c:pt>
                <c:pt idx="6010">
                  <c:v>42103.852442129632</c:v>
                </c:pt>
                <c:pt idx="6011">
                  <c:v>42103.852488425924</c:v>
                </c:pt>
                <c:pt idx="6012">
                  <c:v>42103.852546296293</c:v>
                </c:pt>
                <c:pt idx="6013">
                  <c:v>42103.85260416667</c:v>
                </c:pt>
                <c:pt idx="6014">
                  <c:v>42103.852662037039</c:v>
                </c:pt>
                <c:pt idx="6015">
                  <c:v>42103.852708333332</c:v>
                </c:pt>
                <c:pt idx="6016">
                  <c:v>42103.852766203701</c:v>
                </c:pt>
                <c:pt idx="6017">
                  <c:v>42103.852824074071</c:v>
                </c:pt>
                <c:pt idx="6018">
                  <c:v>42103.852870370371</c:v>
                </c:pt>
                <c:pt idx="6019">
                  <c:v>42103.85292824074</c:v>
                </c:pt>
                <c:pt idx="6020">
                  <c:v>42103.852986111109</c:v>
                </c:pt>
                <c:pt idx="6021">
                  <c:v>42103.853032407409</c:v>
                </c:pt>
                <c:pt idx="6022">
                  <c:v>42103.853090277778</c:v>
                </c:pt>
                <c:pt idx="6023">
                  <c:v>42103.853148148148</c:v>
                </c:pt>
                <c:pt idx="6024">
                  <c:v>42103.853194444448</c:v>
                </c:pt>
                <c:pt idx="6025">
                  <c:v>42103.853252314817</c:v>
                </c:pt>
                <c:pt idx="6026">
                  <c:v>42103.853310185186</c:v>
                </c:pt>
                <c:pt idx="6027">
                  <c:v>42103.853356481479</c:v>
                </c:pt>
                <c:pt idx="6028">
                  <c:v>42103.853414351855</c:v>
                </c:pt>
                <c:pt idx="6029">
                  <c:v>42103.853472222225</c:v>
                </c:pt>
                <c:pt idx="6030">
                  <c:v>42103.853518518517</c:v>
                </c:pt>
                <c:pt idx="6031">
                  <c:v>42103.853576388887</c:v>
                </c:pt>
                <c:pt idx="6032">
                  <c:v>42103.853634259256</c:v>
                </c:pt>
                <c:pt idx="6033">
                  <c:v>42103.853692129633</c:v>
                </c:pt>
                <c:pt idx="6034">
                  <c:v>42103.853738425925</c:v>
                </c:pt>
                <c:pt idx="6035">
                  <c:v>42103.853796296295</c:v>
                </c:pt>
                <c:pt idx="6036">
                  <c:v>42103.853854166664</c:v>
                </c:pt>
                <c:pt idx="6037">
                  <c:v>42103.853900462964</c:v>
                </c:pt>
                <c:pt idx="6038">
                  <c:v>42103.853958333333</c:v>
                </c:pt>
                <c:pt idx="6039">
                  <c:v>42103.854016203702</c:v>
                </c:pt>
                <c:pt idx="6040">
                  <c:v>42103.854062500002</c:v>
                </c:pt>
                <c:pt idx="6041">
                  <c:v>42103.854120370372</c:v>
                </c:pt>
                <c:pt idx="6042">
                  <c:v>42103.854178240741</c:v>
                </c:pt>
                <c:pt idx="6043">
                  <c:v>42103.854224537034</c:v>
                </c:pt>
                <c:pt idx="6044">
                  <c:v>42103.85428240741</c:v>
                </c:pt>
                <c:pt idx="6045">
                  <c:v>42103.85434027778</c:v>
                </c:pt>
                <c:pt idx="6046">
                  <c:v>42103.854386574072</c:v>
                </c:pt>
                <c:pt idx="6047">
                  <c:v>42103.854444444441</c:v>
                </c:pt>
                <c:pt idx="6048">
                  <c:v>42103.854502314818</c:v>
                </c:pt>
                <c:pt idx="6049">
                  <c:v>42103.854548611111</c:v>
                </c:pt>
                <c:pt idx="6050">
                  <c:v>42103.85460648148</c:v>
                </c:pt>
                <c:pt idx="6051">
                  <c:v>42103.854664351849</c:v>
                </c:pt>
                <c:pt idx="6052">
                  <c:v>42103.854722222219</c:v>
                </c:pt>
                <c:pt idx="6053">
                  <c:v>42103.854768518519</c:v>
                </c:pt>
                <c:pt idx="6054">
                  <c:v>42103.854826388888</c:v>
                </c:pt>
                <c:pt idx="6055">
                  <c:v>42103.854884259257</c:v>
                </c:pt>
                <c:pt idx="6056">
                  <c:v>42103.854930555557</c:v>
                </c:pt>
                <c:pt idx="6057">
                  <c:v>42103.854988425926</c:v>
                </c:pt>
                <c:pt idx="6058">
                  <c:v>42103.855046296296</c:v>
                </c:pt>
                <c:pt idx="6059">
                  <c:v>42103.855092592596</c:v>
                </c:pt>
                <c:pt idx="6060">
                  <c:v>42103.855150462965</c:v>
                </c:pt>
                <c:pt idx="6061">
                  <c:v>42103.855208333334</c:v>
                </c:pt>
                <c:pt idx="6062">
                  <c:v>42103.855254629627</c:v>
                </c:pt>
                <c:pt idx="6063">
                  <c:v>42103.855312500003</c:v>
                </c:pt>
                <c:pt idx="6064">
                  <c:v>42103.855370370373</c:v>
                </c:pt>
                <c:pt idx="6065">
                  <c:v>42103.855416666665</c:v>
                </c:pt>
                <c:pt idx="6066">
                  <c:v>42103.855474537035</c:v>
                </c:pt>
                <c:pt idx="6067">
                  <c:v>42103.855532407404</c:v>
                </c:pt>
                <c:pt idx="6068">
                  <c:v>42103.855578703704</c:v>
                </c:pt>
                <c:pt idx="6069">
                  <c:v>42103.855636574073</c:v>
                </c:pt>
                <c:pt idx="6070">
                  <c:v>42103.855694444443</c:v>
                </c:pt>
                <c:pt idx="6071">
                  <c:v>42103.855752314812</c:v>
                </c:pt>
                <c:pt idx="6072">
                  <c:v>42103.855798611112</c:v>
                </c:pt>
                <c:pt idx="6073">
                  <c:v>42103.855856481481</c:v>
                </c:pt>
                <c:pt idx="6074">
                  <c:v>42103.855914351851</c:v>
                </c:pt>
                <c:pt idx="6075">
                  <c:v>42103.85596064815</c:v>
                </c:pt>
                <c:pt idx="6076">
                  <c:v>42103.85601851852</c:v>
                </c:pt>
                <c:pt idx="6077">
                  <c:v>42103.856076388889</c:v>
                </c:pt>
                <c:pt idx="6078">
                  <c:v>42103.856122685182</c:v>
                </c:pt>
                <c:pt idx="6079">
                  <c:v>42103.856180555558</c:v>
                </c:pt>
                <c:pt idx="6080">
                  <c:v>42103.856238425928</c:v>
                </c:pt>
                <c:pt idx="6081">
                  <c:v>42103.85628472222</c:v>
                </c:pt>
                <c:pt idx="6082">
                  <c:v>42103.856342592589</c:v>
                </c:pt>
                <c:pt idx="6083">
                  <c:v>42103.856400462966</c:v>
                </c:pt>
                <c:pt idx="6084">
                  <c:v>42103.856446759259</c:v>
                </c:pt>
                <c:pt idx="6085">
                  <c:v>42103.856504629628</c:v>
                </c:pt>
                <c:pt idx="6086">
                  <c:v>42103.856562499997</c:v>
                </c:pt>
                <c:pt idx="6087">
                  <c:v>42103.856608796297</c:v>
                </c:pt>
                <c:pt idx="6088">
                  <c:v>42103.856666666667</c:v>
                </c:pt>
                <c:pt idx="6089">
                  <c:v>42103.856724537036</c:v>
                </c:pt>
                <c:pt idx="6090">
                  <c:v>42103.856782407405</c:v>
                </c:pt>
                <c:pt idx="6091">
                  <c:v>42103.856828703705</c:v>
                </c:pt>
                <c:pt idx="6092">
                  <c:v>42103.856886574074</c:v>
                </c:pt>
                <c:pt idx="6093">
                  <c:v>42103.856944444444</c:v>
                </c:pt>
                <c:pt idx="6094">
                  <c:v>42103.856990740744</c:v>
                </c:pt>
                <c:pt idx="6095">
                  <c:v>42103.857048611113</c:v>
                </c:pt>
                <c:pt idx="6096">
                  <c:v>42103.857106481482</c:v>
                </c:pt>
                <c:pt idx="6097">
                  <c:v>42103.857152777775</c:v>
                </c:pt>
                <c:pt idx="6098">
                  <c:v>42103.857210648152</c:v>
                </c:pt>
                <c:pt idx="6099">
                  <c:v>42103.857268518521</c:v>
                </c:pt>
                <c:pt idx="6100">
                  <c:v>42103.857314814813</c:v>
                </c:pt>
                <c:pt idx="6101">
                  <c:v>42103.857372685183</c:v>
                </c:pt>
                <c:pt idx="6102">
                  <c:v>42103.857430555552</c:v>
                </c:pt>
                <c:pt idx="6103">
                  <c:v>42103.857476851852</c:v>
                </c:pt>
                <c:pt idx="6104">
                  <c:v>42103.857534722221</c:v>
                </c:pt>
                <c:pt idx="6105">
                  <c:v>42103.857592592591</c:v>
                </c:pt>
                <c:pt idx="6106">
                  <c:v>42103.857638888891</c:v>
                </c:pt>
                <c:pt idx="6107">
                  <c:v>42103.85769675926</c:v>
                </c:pt>
                <c:pt idx="6108">
                  <c:v>42103.857754629629</c:v>
                </c:pt>
                <c:pt idx="6109">
                  <c:v>42103.857812499999</c:v>
                </c:pt>
                <c:pt idx="6110">
                  <c:v>42103.857858796298</c:v>
                </c:pt>
                <c:pt idx="6111">
                  <c:v>42103.857916666668</c:v>
                </c:pt>
                <c:pt idx="6112">
                  <c:v>42103.857974537037</c:v>
                </c:pt>
                <c:pt idx="6113">
                  <c:v>42103.858020833337</c:v>
                </c:pt>
                <c:pt idx="6114">
                  <c:v>42103.858078703706</c:v>
                </c:pt>
                <c:pt idx="6115">
                  <c:v>42103.858136574076</c:v>
                </c:pt>
                <c:pt idx="6116">
                  <c:v>42103.858182870368</c:v>
                </c:pt>
                <c:pt idx="6117">
                  <c:v>42103.858240740738</c:v>
                </c:pt>
                <c:pt idx="6118">
                  <c:v>42103.858298611114</c:v>
                </c:pt>
                <c:pt idx="6119">
                  <c:v>42103.858344907407</c:v>
                </c:pt>
                <c:pt idx="6120">
                  <c:v>42103.858402777776</c:v>
                </c:pt>
                <c:pt idx="6121">
                  <c:v>42103.858460648145</c:v>
                </c:pt>
                <c:pt idx="6122">
                  <c:v>42103.858506944445</c:v>
                </c:pt>
                <c:pt idx="6123">
                  <c:v>42103.858564814815</c:v>
                </c:pt>
                <c:pt idx="6124">
                  <c:v>42103.858622685184</c:v>
                </c:pt>
                <c:pt idx="6125">
                  <c:v>42103.858668981484</c:v>
                </c:pt>
                <c:pt idx="6126">
                  <c:v>42103.858726851853</c:v>
                </c:pt>
                <c:pt idx="6127">
                  <c:v>42103.858784722222</c:v>
                </c:pt>
                <c:pt idx="6128">
                  <c:v>42103.858842592592</c:v>
                </c:pt>
                <c:pt idx="6129">
                  <c:v>42103.858888888892</c:v>
                </c:pt>
                <c:pt idx="6130">
                  <c:v>42103.858946759261</c:v>
                </c:pt>
                <c:pt idx="6131">
                  <c:v>42103.85900462963</c:v>
                </c:pt>
                <c:pt idx="6132">
                  <c:v>42103.859050925923</c:v>
                </c:pt>
                <c:pt idx="6133">
                  <c:v>42103.8591087963</c:v>
                </c:pt>
                <c:pt idx="6134">
                  <c:v>42103.859166666669</c:v>
                </c:pt>
                <c:pt idx="6135">
                  <c:v>42103.859212962961</c:v>
                </c:pt>
                <c:pt idx="6136">
                  <c:v>42103.859270833331</c:v>
                </c:pt>
                <c:pt idx="6137">
                  <c:v>42103.8593287037</c:v>
                </c:pt>
                <c:pt idx="6138">
                  <c:v>42103.859375</c:v>
                </c:pt>
                <c:pt idx="6139">
                  <c:v>42103.859432870369</c:v>
                </c:pt>
                <c:pt idx="6140">
                  <c:v>42103.859490740739</c:v>
                </c:pt>
                <c:pt idx="6141">
                  <c:v>42103.859537037039</c:v>
                </c:pt>
                <c:pt idx="6142">
                  <c:v>42103.859594907408</c:v>
                </c:pt>
                <c:pt idx="6143">
                  <c:v>42103.859652777777</c:v>
                </c:pt>
                <c:pt idx="6144">
                  <c:v>42103.859710648147</c:v>
                </c:pt>
                <c:pt idx="6145">
                  <c:v>42103.859756944446</c:v>
                </c:pt>
                <c:pt idx="6146">
                  <c:v>42103.859814814816</c:v>
                </c:pt>
                <c:pt idx="6147">
                  <c:v>42103.859872685185</c:v>
                </c:pt>
                <c:pt idx="6148">
                  <c:v>42103.859918981485</c:v>
                </c:pt>
                <c:pt idx="6149">
                  <c:v>42103.859976851854</c:v>
                </c:pt>
              </c:numCache>
            </c:numRef>
          </c:xVal>
          <c:yVal>
            <c:numRef>
              <c:f>'[graph.xlsx]Card_3 04-09-2015'!$G$2:$G$6151</c:f>
              <c:numCache>
                <c:formatCode>General</c:formatCode>
                <c:ptCount val="6150"/>
                <c:pt idx="0">
                  <c:v>868.19</c:v>
                </c:pt>
                <c:pt idx="1">
                  <c:v>868.18</c:v>
                </c:pt>
                <c:pt idx="2">
                  <c:v>868.23</c:v>
                </c:pt>
                <c:pt idx="3">
                  <c:v>868.09</c:v>
                </c:pt>
                <c:pt idx="4">
                  <c:v>868.08</c:v>
                </c:pt>
                <c:pt idx="5">
                  <c:v>868.1</c:v>
                </c:pt>
                <c:pt idx="6">
                  <c:v>868.06</c:v>
                </c:pt>
                <c:pt idx="7">
                  <c:v>868.11</c:v>
                </c:pt>
                <c:pt idx="8">
                  <c:v>868.11</c:v>
                </c:pt>
                <c:pt idx="9">
                  <c:v>868.11</c:v>
                </c:pt>
                <c:pt idx="10">
                  <c:v>868.07</c:v>
                </c:pt>
                <c:pt idx="11">
                  <c:v>868.13</c:v>
                </c:pt>
                <c:pt idx="12">
                  <c:v>868.07</c:v>
                </c:pt>
                <c:pt idx="13">
                  <c:v>868.06</c:v>
                </c:pt>
                <c:pt idx="14">
                  <c:v>868.1</c:v>
                </c:pt>
                <c:pt idx="15">
                  <c:v>868.09</c:v>
                </c:pt>
                <c:pt idx="16">
                  <c:v>868.09</c:v>
                </c:pt>
                <c:pt idx="17">
                  <c:v>868.08</c:v>
                </c:pt>
                <c:pt idx="18">
                  <c:v>868.09</c:v>
                </c:pt>
                <c:pt idx="19">
                  <c:v>868.07</c:v>
                </c:pt>
                <c:pt idx="20">
                  <c:v>868.05</c:v>
                </c:pt>
                <c:pt idx="21">
                  <c:v>868.06</c:v>
                </c:pt>
                <c:pt idx="22">
                  <c:v>868.07</c:v>
                </c:pt>
                <c:pt idx="23">
                  <c:v>868.08</c:v>
                </c:pt>
                <c:pt idx="24">
                  <c:v>868.02</c:v>
                </c:pt>
                <c:pt idx="25">
                  <c:v>868.06</c:v>
                </c:pt>
                <c:pt idx="26">
                  <c:v>868.07</c:v>
                </c:pt>
                <c:pt idx="27">
                  <c:v>868.08</c:v>
                </c:pt>
                <c:pt idx="28">
                  <c:v>868.07</c:v>
                </c:pt>
                <c:pt idx="29">
                  <c:v>868.1</c:v>
                </c:pt>
                <c:pt idx="30">
                  <c:v>868.09</c:v>
                </c:pt>
                <c:pt idx="31">
                  <c:v>868.07</c:v>
                </c:pt>
                <c:pt idx="32">
                  <c:v>868.1</c:v>
                </c:pt>
                <c:pt idx="33">
                  <c:v>868.05</c:v>
                </c:pt>
                <c:pt idx="34">
                  <c:v>868.06</c:v>
                </c:pt>
                <c:pt idx="35">
                  <c:v>868.04</c:v>
                </c:pt>
                <c:pt idx="36">
                  <c:v>868.1</c:v>
                </c:pt>
                <c:pt idx="37">
                  <c:v>868.03</c:v>
                </c:pt>
                <c:pt idx="38">
                  <c:v>868.01</c:v>
                </c:pt>
                <c:pt idx="39">
                  <c:v>868.03</c:v>
                </c:pt>
                <c:pt idx="40">
                  <c:v>868.03</c:v>
                </c:pt>
                <c:pt idx="41">
                  <c:v>868.01</c:v>
                </c:pt>
                <c:pt idx="42">
                  <c:v>868.02</c:v>
                </c:pt>
                <c:pt idx="43">
                  <c:v>868</c:v>
                </c:pt>
                <c:pt idx="44">
                  <c:v>868.02</c:v>
                </c:pt>
                <c:pt idx="45">
                  <c:v>868.02</c:v>
                </c:pt>
                <c:pt idx="46">
                  <c:v>868</c:v>
                </c:pt>
                <c:pt idx="47">
                  <c:v>868</c:v>
                </c:pt>
                <c:pt idx="48">
                  <c:v>868.02</c:v>
                </c:pt>
                <c:pt idx="49">
                  <c:v>868.03</c:v>
                </c:pt>
                <c:pt idx="50">
                  <c:v>868</c:v>
                </c:pt>
                <c:pt idx="51">
                  <c:v>868.04</c:v>
                </c:pt>
                <c:pt idx="52">
                  <c:v>868.03</c:v>
                </c:pt>
                <c:pt idx="53">
                  <c:v>868.02</c:v>
                </c:pt>
                <c:pt idx="54">
                  <c:v>867.99</c:v>
                </c:pt>
                <c:pt idx="55">
                  <c:v>867.96</c:v>
                </c:pt>
                <c:pt idx="56">
                  <c:v>868.01</c:v>
                </c:pt>
                <c:pt idx="57">
                  <c:v>867.98</c:v>
                </c:pt>
                <c:pt idx="58">
                  <c:v>868.01</c:v>
                </c:pt>
                <c:pt idx="59">
                  <c:v>868.03</c:v>
                </c:pt>
                <c:pt idx="60">
                  <c:v>868.02</c:v>
                </c:pt>
                <c:pt idx="61">
                  <c:v>868.05</c:v>
                </c:pt>
                <c:pt idx="62">
                  <c:v>868.01</c:v>
                </c:pt>
                <c:pt idx="63">
                  <c:v>867.99</c:v>
                </c:pt>
                <c:pt idx="64">
                  <c:v>868.05</c:v>
                </c:pt>
                <c:pt idx="65">
                  <c:v>868.07</c:v>
                </c:pt>
                <c:pt idx="66">
                  <c:v>868.04</c:v>
                </c:pt>
                <c:pt idx="67">
                  <c:v>868.05</c:v>
                </c:pt>
                <c:pt idx="68">
                  <c:v>868.05</c:v>
                </c:pt>
                <c:pt idx="69">
                  <c:v>867.98</c:v>
                </c:pt>
                <c:pt idx="70">
                  <c:v>868.07</c:v>
                </c:pt>
                <c:pt idx="71">
                  <c:v>868.05</c:v>
                </c:pt>
                <c:pt idx="72">
                  <c:v>868.05</c:v>
                </c:pt>
                <c:pt idx="73">
                  <c:v>868.09</c:v>
                </c:pt>
                <c:pt idx="74">
                  <c:v>868.06</c:v>
                </c:pt>
                <c:pt idx="75">
                  <c:v>868.03</c:v>
                </c:pt>
                <c:pt idx="76">
                  <c:v>868.04</c:v>
                </c:pt>
                <c:pt idx="77">
                  <c:v>868.03</c:v>
                </c:pt>
                <c:pt idx="78">
                  <c:v>868.01</c:v>
                </c:pt>
                <c:pt idx="79">
                  <c:v>868.07</c:v>
                </c:pt>
                <c:pt idx="80">
                  <c:v>868.06</c:v>
                </c:pt>
                <c:pt idx="81">
                  <c:v>868.01</c:v>
                </c:pt>
                <c:pt idx="82">
                  <c:v>868.06</c:v>
                </c:pt>
                <c:pt idx="83">
                  <c:v>868.03</c:v>
                </c:pt>
                <c:pt idx="84">
                  <c:v>868.03</c:v>
                </c:pt>
                <c:pt idx="85">
                  <c:v>868.02</c:v>
                </c:pt>
                <c:pt idx="86">
                  <c:v>868.07</c:v>
                </c:pt>
                <c:pt idx="87">
                  <c:v>868.04</c:v>
                </c:pt>
                <c:pt idx="88">
                  <c:v>867.97</c:v>
                </c:pt>
                <c:pt idx="89">
                  <c:v>868.06</c:v>
                </c:pt>
                <c:pt idx="90">
                  <c:v>868.02</c:v>
                </c:pt>
                <c:pt idx="91">
                  <c:v>868.05</c:v>
                </c:pt>
                <c:pt idx="92">
                  <c:v>868.03</c:v>
                </c:pt>
                <c:pt idx="93">
                  <c:v>868</c:v>
                </c:pt>
                <c:pt idx="94">
                  <c:v>868.02</c:v>
                </c:pt>
                <c:pt idx="95">
                  <c:v>868.03</c:v>
                </c:pt>
                <c:pt idx="96">
                  <c:v>868.01</c:v>
                </c:pt>
                <c:pt idx="97">
                  <c:v>868</c:v>
                </c:pt>
                <c:pt idx="98">
                  <c:v>868.04</c:v>
                </c:pt>
                <c:pt idx="99">
                  <c:v>868.07</c:v>
                </c:pt>
                <c:pt idx="100">
                  <c:v>868.02</c:v>
                </c:pt>
                <c:pt idx="101">
                  <c:v>868.01</c:v>
                </c:pt>
                <c:pt idx="102">
                  <c:v>868.02</c:v>
                </c:pt>
                <c:pt idx="103">
                  <c:v>868.07</c:v>
                </c:pt>
                <c:pt idx="104">
                  <c:v>868.02</c:v>
                </c:pt>
                <c:pt idx="105">
                  <c:v>868.05</c:v>
                </c:pt>
                <c:pt idx="106">
                  <c:v>868.04</c:v>
                </c:pt>
                <c:pt idx="107">
                  <c:v>868.09</c:v>
                </c:pt>
                <c:pt idx="108">
                  <c:v>868.07</c:v>
                </c:pt>
                <c:pt idx="109">
                  <c:v>868.07</c:v>
                </c:pt>
                <c:pt idx="110">
                  <c:v>868.04</c:v>
                </c:pt>
                <c:pt idx="111">
                  <c:v>868.07</c:v>
                </c:pt>
                <c:pt idx="112">
                  <c:v>868.1</c:v>
                </c:pt>
                <c:pt idx="113">
                  <c:v>868.06</c:v>
                </c:pt>
                <c:pt idx="114">
                  <c:v>868.06</c:v>
                </c:pt>
                <c:pt idx="115">
                  <c:v>868.07</c:v>
                </c:pt>
                <c:pt idx="116">
                  <c:v>868.07</c:v>
                </c:pt>
                <c:pt idx="117">
                  <c:v>868.07</c:v>
                </c:pt>
                <c:pt idx="118">
                  <c:v>868.09</c:v>
                </c:pt>
                <c:pt idx="119">
                  <c:v>868.08</c:v>
                </c:pt>
                <c:pt idx="120">
                  <c:v>868.05</c:v>
                </c:pt>
                <c:pt idx="121">
                  <c:v>868.06</c:v>
                </c:pt>
                <c:pt idx="122">
                  <c:v>868.06</c:v>
                </c:pt>
                <c:pt idx="123">
                  <c:v>868.05</c:v>
                </c:pt>
                <c:pt idx="124">
                  <c:v>868.08</c:v>
                </c:pt>
                <c:pt idx="125">
                  <c:v>868.08</c:v>
                </c:pt>
                <c:pt idx="126">
                  <c:v>868.05</c:v>
                </c:pt>
                <c:pt idx="127">
                  <c:v>868.07</c:v>
                </c:pt>
                <c:pt idx="128">
                  <c:v>868.08</c:v>
                </c:pt>
                <c:pt idx="129">
                  <c:v>868.05</c:v>
                </c:pt>
                <c:pt idx="130">
                  <c:v>868.09</c:v>
                </c:pt>
                <c:pt idx="131">
                  <c:v>868.07</c:v>
                </c:pt>
                <c:pt idx="132">
                  <c:v>868.05</c:v>
                </c:pt>
                <c:pt idx="133">
                  <c:v>868.06</c:v>
                </c:pt>
                <c:pt idx="134">
                  <c:v>868.06</c:v>
                </c:pt>
                <c:pt idx="135">
                  <c:v>868.13</c:v>
                </c:pt>
                <c:pt idx="136">
                  <c:v>868.11</c:v>
                </c:pt>
                <c:pt idx="137">
                  <c:v>868.05</c:v>
                </c:pt>
                <c:pt idx="138">
                  <c:v>868.03</c:v>
                </c:pt>
                <c:pt idx="139">
                  <c:v>868.06</c:v>
                </c:pt>
                <c:pt idx="140">
                  <c:v>868.03</c:v>
                </c:pt>
                <c:pt idx="141">
                  <c:v>868.01</c:v>
                </c:pt>
                <c:pt idx="142">
                  <c:v>868.01</c:v>
                </c:pt>
                <c:pt idx="143">
                  <c:v>868.04</c:v>
                </c:pt>
                <c:pt idx="144">
                  <c:v>868.01</c:v>
                </c:pt>
                <c:pt idx="145">
                  <c:v>868.03</c:v>
                </c:pt>
                <c:pt idx="146">
                  <c:v>868.02</c:v>
                </c:pt>
                <c:pt idx="147">
                  <c:v>867.99</c:v>
                </c:pt>
                <c:pt idx="148">
                  <c:v>868.04</c:v>
                </c:pt>
                <c:pt idx="149">
                  <c:v>868.08</c:v>
                </c:pt>
                <c:pt idx="150">
                  <c:v>868.02</c:v>
                </c:pt>
                <c:pt idx="151">
                  <c:v>868.01</c:v>
                </c:pt>
                <c:pt idx="152">
                  <c:v>868.05</c:v>
                </c:pt>
                <c:pt idx="153">
                  <c:v>868.07</c:v>
                </c:pt>
                <c:pt idx="154">
                  <c:v>868.06</c:v>
                </c:pt>
                <c:pt idx="155">
                  <c:v>868.07</c:v>
                </c:pt>
                <c:pt idx="156">
                  <c:v>868.06</c:v>
                </c:pt>
                <c:pt idx="157">
                  <c:v>868.08</c:v>
                </c:pt>
                <c:pt idx="158">
                  <c:v>868.09</c:v>
                </c:pt>
                <c:pt idx="159">
                  <c:v>868.08</c:v>
                </c:pt>
                <c:pt idx="160">
                  <c:v>868.04</c:v>
                </c:pt>
                <c:pt idx="161">
                  <c:v>868.08</c:v>
                </c:pt>
                <c:pt idx="162">
                  <c:v>868.06</c:v>
                </c:pt>
                <c:pt idx="163">
                  <c:v>868.09</c:v>
                </c:pt>
                <c:pt idx="164">
                  <c:v>868.08</c:v>
                </c:pt>
                <c:pt idx="165">
                  <c:v>868.07</c:v>
                </c:pt>
                <c:pt idx="166">
                  <c:v>868.06</c:v>
                </c:pt>
                <c:pt idx="167">
                  <c:v>868.09</c:v>
                </c:pt>
                <c:pt idx="168">
                  <c:v>868.05</c:v>
                </c:pt>
                <c:pt idx="169">
                  <c:v>868.03</c:v>
                </c:pt>
                <c:pt idx="170">
                  <c:v>868.05</c:v>
                </c:pt>
                <c:pt idx="171">
                  <c:v>868.07</c:v>
                </c:pt>
                <c:pt idx="172">
                  <c:v>868.06</c:v>
                </c:pt>
                <c:pt idx="173">
                  <c:v>868.07</c:v>
                </c:pt>
                <c:pt idx="174">
                  <c:v>868.08</c:v>
                </c:pt>
                <c:pt idx="175">
                  <c:v>868.02</c:v>
                </c:pt>
                <c:pt idx="176">
                  <c:v>868.08</c:v>
                </c:pt>
                <c:pt idx="177">
                  <c:v>868.03</c:v>
                </c:pt>
                <c:pt idx="178">
                  <c:v>868.04</c:v>
                </c:pt>
                <c:pt idx="179">
                  <c:v>868.01</c:v>
                </c:pt>
                <c:pt idx="180">
                  <c:v>868.02</c:v>
                </c:pt>
                <c:pt idx="181">
                  <c:v>868.04</c:v>
                </c:pt>
                <c:pt idx="182">
                  <c:v>868.01</c:v>
                </c:pt>
                <c:pt idx="183">
                  <c:v>867.99</c:v>
                </c:pt>
                <c:pt idx="184">
                  <c:v>868.03</c:v>
                </c:pt>
                <c:pt idx="185">
                  <c:v>868</c:v>
                </c:pt>
                <c:pt idx="186">
                  <c:v>868.01</c:v>
                </c:pt>
                <c:pt idx="187">
                  <c:v>868.02</c:v>
                </c:pt>
                <c:pt idx="188">
                  <c:v>867.96</c:v>
                </c:pt>
                <c:pt idx="189">
                  <c:v>868</c:v>
                </c:pt>
                <c:pt idx="190">
                  <c:v>867.95</c:v>
                </c:pt>
                <c:pt idx="191">
                  <c:v>867.95</c:v>
                </c:pt>
                <c:pt idx="192">
                  <c:v>867.97</c:v>
                </c:pt>
                <c:pt idx="193">
                  <c:v>867.99</c:v>
                </c:pt>
                <c:pt idx="194">
                  <c:v>867.97</c:v>
                </c:pt>
                <c:pt idx="195">
                  <c:v>867.98</c:v>
                </c:pt>
                <c:pt idx="196">
                  <c:v>867.97</c:v>
                </c:pt>
                <c:pt idx="197">
                  <c:v>867.94</c:v>
                </c:pt>
                <c:pt idx="198">
                  <c:v>867.95</c:v>
                </c:pt>
                <c:pt idx="199">
                  <c:v>867.95</c:v>
                </c:pt>
                <c:pt idx="200">
                  <c:v>868</c:v>
                </c:pt>
                <c:pt idx="201">
                  <c:v>868</c:v>
                </c:pt>
                <c:pt idx="202">
                  <c:v>868.02</c:v>
                </c:pt>
                <c:pt idx="203">
                  <c:v>867.98</c:v>
                </c:pt>
                <c:pt idx="204">
                  <c:v>868.03</c:v>
                </c:pt>
                <c:pt idx="205">
                  <c:v>868</c:v>
                </c:pt>
                <c:pt idx="206">
                  <c:v>868.01</c:v>
                </c:pt>
                <c:pt idx="207">
                  <c:v>868.02</c:v>
                </c:pt>
                <c:pt idx="208">
                  <c:v>868.01</c:v>
                </c:pt>
                <c:pt idx="209">
                  <c:v>868.02</c:v>
                </c:pt>
                <c:pt idx="210">
                  <c:v>868</c:v>
                </c:pt>
                <c:pt idx="211">
                  <c:v>868.02</c:v>
                </c:pt>
                <c:pt idx="212">
                  <c:v>868.02</c:v>
                </c:pt>
                <c:pt idx="213">
                  <c:v>868.01</c:v>
                </c:pt>
                <c:pt idx="214">
                  <c:v>868</c:v>
                </c:pt>
                <c:pt idx="215">
                  <c:v>867.99</c:v>
                </c:pt>
                <c:pt idx="216">
                  <c:v>868.01</c:v>
                </c:pt>
                <c:pt idx="217">
                  <c:v>868.02</c:v>
                </c:pt>
                <c:pt idx="218">
                  <c:v>868.01</c:v>
                </c:pt>
                <c:pt idx="219">
                  <c:v>868.03</c:v>
                </c:pt>
                <c:pt idx="220">
                  <c:v>868.04</c:v>
                </c:pt>
                <c:pt idx="221">
                  <c:v>868.02</c:v>
                </c:pt>
                <c:pt idx="222">
                  <c:v>868.02</c:v>
                </c:pt>
                <c:pt idx="223">
                  <c:v>868.01</c:v>
                </c:pt>
                <c:pt idx="224">
                  <c:v>868.03</c:v>
                </c:pt>
                <c:pt idx="225">
                  <c:v>868.01</c:v>
                </c:pt>
                <c:pt idx="226">
                  <c:v>868.02</c:v>
                </c:pt>
                <c:pt idx="227">
                  <c:v>868.05</c:v>
                </c:pt>
                <c:pt idx="228">
                  <c:v>868.05</c:v>
                </c:pt>
                <c:pt idx="229">
                  <c:v>868.08</c:v>
                </c:pt>
                <c:pt idx="230">
                  <c:v>868.06</c:v>
                </c:pt>
                <c:pt idx="231">
                  <c:v>868.07</c:v>
                </c:pt>
                <c:pt idx="232">
                  <c:v>867.98</c:v>
                </c:pt>
                <c:pt idx="233">
                  <c:v>867.98</c:v>
                </c:pt>
                <c:pt idx="234">
                  <c:v>867.93</c:v>
                </c:pt>
                <c:pt idx="235">
                  <c:v>867.91</c:v>
                </c:pt>
                <c:pt idx="236">
                  <c:v>867.91</c:v>
                </c:pt>
                <c:pt idx="237">
                  <c:v>867.97</c:v>
                </c:pt>
                <c:pt idx="238">
                  <c:v>867.89</c:v>
                </c:pt>
                <c:pt idx="239">
                  <c:v>867.91</c:v>
                </c:pt>
                <c:pt idx="240">
                  <c:v>868.01</c:v>
                </c:pt>
                <c:pt idx="241">
                  <c:v>868.03</c:v>
                </c:pt>
                <c:pt idx="242">
                  <c:v>867.93</c:v>
                </c:pt>
                <c:pt idx="243">
                  <c:v>867.88</c:v>
                </c:pt>
                <c:pt idx="244">
                  <c:v>867.82</c:v>
                </c:pt>
                <c:pt idx="245">
                  <c:v>867.86</c:v>
                </c:pt>
                <c:pt idx="246">
                  <c:v>867.85</c:v>
                </c:pt>
                <c:pt idx="247">
                  <c:v>867.8</c:v>
                </c:pt>
                <c:pt idx="248">
                  <c:v>867.82</c:v>
                </c:pt>
                <c:pt idx="249">
                  <c:v>867.81</c:v>
                </c:pt>
                <c:pt idx="250">
                  <c:v>867.8</c:v>
                </c:pt>
                <c:pt idx="251">
                  <c:v>867.83</c:v>
                </c:pt>
                <c:pt idx="252">
                  <c:v>867.8</c:v>
                </c:pt>
                <c:pt idx="253">
                  <c:v>867.83</c:v>
                </c:pt>
                <c:pt idx="254">
                  <c:v>867.82</c:v>
                </c:pt>
                <c:pt idx="255">
                  <c:v>867.82</c:v>
                </c:pt>
                <c:pt idx="256">
                  <c:v>867.83</c:v>
                </c:pt>
                <c:pt idx="257">
                  <c:v>867.83</c:v>
                </c:pt>
                <c:pt idx="258">
                  <c:v>867.84</c:v>
                </c:pt>
                <c:pt idx="259">
                  <c:v>867.84</c:v>
                </c:pt>
                <c:pt idx="260">
                  <c:v>867.85</c:v>
                </c:pt>
                <c:pt idx="261">
                  <c:v>867.84</c:v>
                </c:pt>
                <c:pt idx="262">
                  <c:v>867.82</c:v>
                </c:pt>
                <c:pt idx="263">
                  <c:v>867.87</c:v>
                </c:pt>
                <c:pt idx="264">
                  <c:v>867.92</c:v>
                </c:pt>
                <c:pt idx="265">
                  <c:v>867.88</c:v>
                </c:pt>
                <c:pt idx="266">
                  <c:v>867.88</c:v>
                </c:pt>
                <c:pt idx="267">
                  <c:v>867.89</c:v>
                </c:pt>
                <c:pt idx="268">
                  <c:v>867.87</c:v>
                </c:pt>
                <c:pt idx="269">
                  <c:v>867.9</c:v>
                </c:pt>
                <c:pt idx="270">
                  <c:v>867.87</c:v>
                </c:pt>
                <c:pt idx="271">
                  <c:v>867.86</c:v>
                </c:pt>
                <c:pt idx="272">
                  <c:v>867.83</c:v>
                </c:pt>
                <c:pt idx="273">
                  <c:v>867.85</c:v>
                </c:pt>
                <c:pt idx="274">
                  <c:v>867.85</c:v>
                </c:pt>
                <c:pt idx="275">
                  <c:v>867.84</c:v>
                </c:pt>
                <c:pt idx="276">
                  <c:v>867.86</c:v>
                </c:pt>
                <c:pt idx="277">
                  <c:v>867.85</c:v>
                </c:pt>
                <c:pt idx="278">
                  <c:v>867.89</c:v>
                </c:pt>
                <c:pt idx="279">
                  <c:v>867.87</c:v>
                </c:pt>
                <c:pt idx="280">
                  <c:v>867.87</c:v>
                </c:pt>
                <c:pt idx="281">
                  <c:v>867.88</c:v>
                </c:pt>
                <c:pt idx="282">
                  <c:v>867.86</c:v>
                </c:pt>
                <c:pt idx="283">
                  <c:v>867.9</c:v>
                </c:pt>
                <c:pt idx="284">
                  <c:v>867.89</c:v>
                </c:pt>
                <c:pt idx="285">
                  <c:v>867.89</c:v>
                </c:pt>
                <c:pt idx="286">
                  <c:v>867.93</c:v>
                </c:pt>
                <c:pt idx="287">
                  <c:v>867.91</c:v>
                </c:pt>
                <c:pt idx="288">
                  <c:v>867.89</c:v>
                </c:pt>
                <c:pt idx="289">
                  <c:v>867.87</c:v>
                </c:pt>
                <c:pt idx="290">
                  <c:v>867.89</c:v>
                </c:pt>
                <c:pt idx="291">
                  <c:v>867.88</c:v>
                </c:pt>
                <c:pt idx="292">
                  <c:v>867.91</c:v>
                </c:pt>
                <c:pt idx="293">
                  <c:v>867.88</c:v>
                </c:pt>
                <c:pt idx="294">
                  <c:v>867.88</c:v>
                </c:pt>
                <c:pt idx="295">
                  <c:v>867.88</c:v>
                </c:pt>
                <c:pt idx="296">
                  <c:v>867.91</c:v>
                </c:pt>
                <c:pt idx="297">
                  <c:v>867.88</c:v>
                </c:pt>
                <c:pt idx="298">
                  <c:v>867.89</c:v>
                </c:pt>
                <c:pt idx="299">
                  <c:v>867.93</c:v>
                </c:pt>
                <c:pt idx="300">
                  <c:v>867.9</c:v>
                </c:pt>
                <c:pt idx="301">
                  <c:v>867.94</c:v>
                </c:pt>
                <c:pt idx="302">
                  <c:v>867.94</c:v>
                </c:pt>
                <c:pt idx="303">
                  <c:v>867.9</c:v>
                </c:pt>
                <c:pt idx="304">
                  <c:v>867.88</c:v>
                </c:pt>
                <c:pt idx="305">
                  <c:v>867.91</c:v>
                </c:pt>
                <c:pt idx="306">
                  <c:v>867.88</c:v>
                </c:pt>
                <c:pt idx="307">
                  <c:v>867.9</c:v>
                </c:pt>
                <c:pt idx="308">
                  <c:v>867.94</c:v>
                </c:pt>
                <c:pt idx="309">
                  <c:v>867.9</c:v>
                </c:pt>
                <c:pt idx="310">
                  <c:v>867.9</c:v>
                </c:pt>
                <c:pt idx="311">
                  <c:v>867.91</c:v>
                </c:pt>
                <c:pt idx="312">
                  <c:v>867.91</c:v>
                </c:pt>
                <c:pt idx="313">
                  <c:v>867.87</c:v>
                </c:pt>
                <c:pt idx="314">
                  <c:v>867.92</c:v>
                </c:pt>
                <c:pt idx="315">
                  <c:v>867.93</c:v>
                </c:pt>
                <c:pt idx="316">
                  <c:v>867.91</c:v>
                </c:pt>
                <c:pt idx="317">
                  <c:v>867.94</c:v>
                </c:pt>
                <c:pt idx="318">
                  <c:v>867.91</c:v>
                </c:pt>
                <c:pt idx="319">
                  <c:v>867.89</c:v>
                </c:pt>
                <c:pt idx="320">
                  <c:v>867.91</c:v>
                </c:pt>
                <c:pt idx="321">
                  <c:v>867.9</c:v>
                </c:pt>
                <c:pt idx="322">
                  <c:v>867.92</c:v>
                </c:pt>
                <c:pt idx="323">
                  <c:v>867.92</c:v>
                </c:pt>
                <c:pt idx="324">
                  <c:v>867.89</c:v>
                </c:pt>
                <c:pt idx="325">
                  <c:v>867.92</c:v>
                </c:pt>
                <c:pt idx="326">
                  <c:v>867.9</c:v>
                </c:pt>
                <c:pt idx="327">
                  <c:v>867.9</c:v>
                </c:pt>
                <c:pt idx="328">
                  <c:v>867.89</c:v>
                </c:pt>
                <c:pt idx="329">
                  <c:v>867.88</c:v>
                </c:pt>
                <c:pt idx="330">
                  <c:v>867.86</c:v>
                </c:pt>
                <c:pt idx="331">
                  <c:v>867.85</c:v>
                </c:pt>
                <c:pt idx="332">
                  <c:v>867.86</c:v>
                </c:pt>
                <c:pt idx="333">
                  <c:v>867.82</c:v>
                </c:pt>
                <c:pt idx="334">
                  <c:v>867.86</c:v>
                </c:pt>
                <c:pt idx="335">
                  <c:v>867.85</c:v>
                </c:pt>
                <c:pt idx="336">
                  <c:v>867.83</c:v>
                </c:pt>
                <c:pt idx="337">
                  <c:v>867.83</c:v>
                </c:pt>
                <c:pt idx="338">
                  <c:v>867.83</c:v>
                </c:pt>
                <c:pt idx="339">
                  <c:v>867.83</c:v>
                </c:pt>
                <c:pt idx="340">
                  <c:v>867.84</c:v>
                </c:pt>
                <c:pt idx="341">
                  <c:v>867.85</c:v>
                </c:pt>
                <c:pt idx="342">
                  <c:v>867.84</c:v>
                </c:pt>
                <c:pt idx="343">
                  <c:v>867.85</c:v>
                </c:pt>
                <c:pt idx="344">
                  <c:v>867.85</c:v>
                </c:pt>
                <c:pt idx="345">
                  <c:v>867.86</c:v>
                </c:pt>
                <c:pt idx="346">
                  <c:v>867.88</c:v>
                </c:pt>
                <c:pt idx="347">
                  <c:v>867.87</c:v>
                </c:pt>
                <c:pt idx="348">
                  <c:v>867.82</c:v>
                </c:pt>
                <c:pt idx="349">
                  <c:v>867.89</c:v>
                </c:pt>
                <c:pt idx="350">
                  <c:v>867.87</c:v>
                </c:pt>
                <c:pt idx="351">
                  <c:v>867.85</c:v>
                </c:pt>
                <c:pt idx="352">
                  <c:v>867.89</c:v>
                </c:pt>
                <c:pt idx="353">
                  <c:v>867.89</c:v>
                </c:pt>
                <c:pt idx="354">
                  <c:v>867.84</c:v>
                </c:pt>
                <c:pt idx="355">
                  <c:v>867.84</c:v>
                </c:pt>
                <c:pt idx="356">
                  <c:v>867.79</c:v>
                </c:pt>
                <c:pt idx="357">
                  <c:v>867.84</c:v>
                </c:pt>
                <c:pt idx="358">
                  <c:v>867.83</c:v>
                </c:pt>
                <c:pt idx="359">
                  <c:v>867.84</c:v>
                </c:pt>
                <c:pt idx="360">
                  <c:v>867.84</c:v>
                </c:pt>
                <c:pt idx="361">
                  <c:v>867.85</c:v>
                </c:pt>
                <c:pt idx="362">
                  <c:v>867.85</c:v>
                </c:pt>
                <c:pt idx="363">
                  <c:v>867.84</c:v>
                </c:pt>
                <c:pt idx="364">
                  <c:v>867.83</c:v>
                </c:pt>
                <c:pt idx="365">
                  <c:v>867.8</c:v>
                </c:pt>
                <c:pt idx="366">
                  <c:v>867.82</c:v>
                </c:pt>
                <c:pt idx="367">
                  <c:v>867.79</c:v>
                </c:pt>
                <c:pt idx="368">
                  <c:v>867.82</c:v>
                </c:pt>
                <c:pt idx="369">
                  <c:v>867.87</c:v>
                </c:pt>
                <c:pt idx="370">
                  <c:v>867.83</c:v>
                </c:pt>
                <c:pt idx="371">
                  <c:v>867.83</c:v>
                </c:pt>
                <c:pt idx="372">
                  <c:v>867.82</c:v>
                </c:pt>
                <c:pt idx="373">
                  <c:v>867.82</c:v>
                </c:pt>
                <c:pt idx="374">
                  <c:v>867.9</c:v>
                </c:pt>
                <c:pt idx="375">
                  <c:v>867.81</c:v>
                </c:pt>
                <c:pt idx="376">
                  <c:v>867.8</c:v>
                </c:pt>
                <c:pt idx="377">
                  <c:v>867.82</c:v>
                </c:pt>
                <c:pt idx="378">
                  <c:v>867.86</c:v>
                </c:pt>
                <c:pt idx="379">
                  <c:v>867.76</c:v>
                </c:pt>
                <c:pt idx="380">
                  <c:v>867.82</c:v>
                </c:pt>
                <c:pt idx="381">
                  <c:v>867.85</c:v>
                </c:pt>
                <c:pt idx="382">
                  <c:v>867.84</c:v>
                </c:pt>
                <c:pt idx="383">
                  <c:v>867.83</c:v>
                </c:pt>
                <c:pt idx="384">
                  <c:v>867.85</c:v>
                </c:pt>
                <c:pt idx="385">
                  <c:v>867.82</c:v>
                </c:pt>
                <c:pt idx="386">
                  <c:v>867.86</c:v>
                </c:pt>
                <c:pt idx="387">
                  <c:v>867.87</c:v>
                </c:pt>
                <c:pt idx="388">
                  <c:v>867.86</c:v>
                </c:pt>
                <c:pt idx="389">
                  <c:v>867.86</c:v>
                </c:pt>
                <c:pt idx="390">
                  <c:v>867.86</c:v>
                </c:pt>
                <c:pt idx="391">
                  <c:v>867.89</c:v>
                </c:pt>
                <c:pt idx="392">
                  <c:v>867.88</c:v>
                </c:pt>
                <c:pt idx="393">
                  <c:v>867.9</c:v>
                </c:pt>
                <c:pt idx="394">
                  <c:v>867.9</c:v>
                </c:pt>
                <c:pt idx="395">
                  <c:v>867.9</c:v>
                </c:pt>
                <c:pt idx="396">
                  <c:v>867.91</c:v>
                </c:pt>
                <c:pt idx="397">
                  <c:v>867.96</c:v>
                </c:pt>
                <c:pt idx="398">
                  <c:v>867.89</c:v>
                </c:pt>
                <c:pt idx="399">
                  <c:v>867.88</c:v>
                </c:pt>
                <c:pt idx="400">
                  <c:v>867.87</c:v>
                </c:pt>
                <c:pt idx="401">
                  <c:v>867.88</c:v>
                </c:pt>
                <c:pt idx="402">
                  <c:v>867.9</c:v>
                </c:pt>
                <c:pt idx="403">
                  <c:v>867.89</c:v>
                </c:pt>
                <c:pt idx="404">
                  <c:v>867.89</c:v>
                </c:pt>
                <c:pt idx="405">
                  <c:v>867.96</c:v>
                </c:pt>
                <c:pt idx="406">
                  <c:v>867.93</c:v>
                </c:pt>
                <c:pt idx="407">
                  <c:v>867.88</c:v>
                </c:pt>
                <c:pt idx="408">
                  <c:v>867.94</c:v>
                </c:pt>
                <c:pt idx="409">
                  <c:v>867.94</c:v>
                </c:pt>
                <c:pt idx="410">
                  <c:v>867.91</c:v>
                </c:pt>
                <c:pt idx="411">
                  <c:v>867.91</c:v>
                </c:pt>
                <c:pt idx="412">
                  <c:v>867.89</c:v>
                </c:pt>
                <c:pt idx="413">
                  <c:v>867.94</c:v>
                </c:pt>
                <c:pt idx="414">
                  <c:v>867.95</c:v>
                </c:pt>
                <c:pt idx="415">
                  <c:v>867.94</c:v>
                </c:pt>
                <c:pt idx="416">
                  <c:v>867.92</c:v>
                </c:pt>
                <c:pt idx="417">
                  <c:v>867.9</c:v>
                </c:pt>
                <c:pt idx="418">
                  <c:v>867.91</c:v>
                </c:pt>
                <c:pt idx="419">
                  <c:v>867.95</c:v>
                </c:pt>
                <c:pt idx="420">
                  <c:v>867.94</c:v>
                </c:pt>
                <c:pt idx="421">
                  <c:v>867.94</c:v>
                </c:pt>
                <c:pt idx="422">
                  <c:v>867.94</c:v>
                </c:pt>
                <c:pt idx="423">
                  <c:v>867.96</c:v>
                </c:pt>
                <c:pt idx="424">
                  <c:v>867.95</c:v>
                </c:pt>
                <c:pt idx="425">
                  <c:v>867.93</c:v>
                </c:pt>
                <c:pt idx="426">
                  <c:v>867.95</c:v>
                </c:pt>
                <c:pt idx="427">
                  <c:v>867.95</c:v>
                </c:pt>
                <c:pt idx="428">
                  <c:v>867.95</c:v>
                </c:pt>
                <c:pt idx="429">
                  <c:v>867.93</c:v>
                </c:pt>
                <c:pt idx="430">
                  <c:v>867.96</c:v>
                </c:pt>
                <c:pt idx="431">
                  <c:v>867.94</c:v>
                </c:pt>
                <c:pt idx="432">
                  <c:v>867.91</c:v>
                </c:pt>
                <c:pt idx="433">
                  <c:v>867.97</c:v>
                </c:pt>
                <c:pt idx="434">
                  <c:v>868</c:v>
                </c:pt>
                <c:pt idx="435">
                  <c:v>867.93</c:v>
                </c:pt>
                <c:pt idx="436">
                  <c:v>867.95</c:v>
                </c:pt>
                <c:pt idx="437">
                  <c:v>867.94</c:v>
                </c:pt>
                <c:pt idx="438">
                  <c:v>867.96</c:v>
                </c:pt>
                <c:pt idx="439">
                  <c:v>867.96</c:v>
                </c:pt>
                <c:pt idx="440">
                  <c:v>867.97</c:v>
                </c:pt>
                <c:pt idx="441">
                  <c:v>867.98</c:v>
                </c:pt>
                <c:pt idx="442">
                  <c:v>867.95</c:v>
                </c:pt>
                <c:pt idx="443">
                  <c:v>867.94</c:v>
                </c:pt>
                <c:pt idx="444">
                  <c:v>867.98</c:v>
                </c:pt>
                <c:pt idx="445">
                  <c:v>868.03</c:v>
                </c:pt>
                <c:pt idx="446">
                  <c:v>867.98</c:v>
                </c:pt>
                <c:pt idx="447">
                  <c:v>867.98</c:v>
                </c:pt>
                <c:pt idx="448">
                  <c:v>867.96</c:v>
                </c:pt>
                <c:pt idx="449">
                  <c:v>867.97</c:v>
                </c:pt>
                <c:pt idx="450">
                  <c:v>867.95</c:v>
                </c:pt>
                <c:pt idx="451">
                  <c:v>867.94</c:v>
                </c:pt>
                <c:pt idx="452">
                  <c:v>867.91</c:v>
                </c:pt>
                <c:pt idx="453">
                  <c:v>867.97</c:v>
                </c:pt>
                <c:pt idx="454">
                  <c:v>867.95</c:v>
                </c:pt>
                <c:pt idx="455">
                  <c:v>867.98</c:v>
                </c:pt>
                <c:pt idx="456">
                  <c:v>867.96</c:v>
                </c:pt>
                <c:pt idx="457">
                  <c:v>867.98</c:v>
                </c:pt>
                <c:pt idx="458">
                  <c:v>867.96</c:v>
                </c:pt>
                <c:pt idx="459">
                  <c:v>867.97</c:v>
                </c:pt>
                <c:pt idx="460">
                  <c:v>867.99</c:v>
                </c:pt>
                <c:pt idx="461">
                  <c:v>867.96</c:v>
                </c:pt>
                <c:pt idx="462">
                  <c:v>867.96</c:v>
                </c:pt>
                <c:pt idx="463">
                  <c:v>867.99</c:v>
                </c:pt>
                <c:pt idx="464">
                  <c:v>867.93</c:v>
                </c:pt>
                <c:pt idx="465">
                  <c:v>867.95</c:v>
                </c:pt>
                <c:pt idx="466">
                  <c:v>867.99</c:v>
                </c:pt>
                <c:pt idx="467">
                  <c:v>868</c:v>
                </c:pt>
                <c:pt idx="468">
                  <c:v>868</c:v>
                </c:pt>
                <c:pt idx="469">
                  <c:v>868</c:v>
                </c:pt>
                <c:pt idx="470">
                  <c:v>867.99</c:v>
                </c:pt>
                <c:pt idx="471">
                  <c:v>868.03</c:v>
                </c:pt>
                <c:pt idx="472">
                  <c:v>868.02</c:v>
                </c:pt>
                <c:pt idx="473">
                  <c:v>868.03</c:v>
                </c:pt>
                <c:pt idx="474">
                  <c:v>868</c:v>
                </c:pt>
                <c:pt idx="475">
                  <c:v>868</c:v>
                </c:pt>
                <c:pt idx="476">
                  <c:v>867.98</c:v>
                </c:pt>
                <c:pt idx="477">
                  <c:v>868.01</c:v>
                </c:pt>
                <c:pt idx="478">
                  <c:v>868.01</c:v>
                </c:pt>
                <c:pt idx="479">
                  <c:v>867.98</c:v>
                </c:pt>
                <c:pt idx="480">
                  <c:v>867.99</c:v>
                </c:pt>
                <c:pt idx="481">
                  <c:v>867.99</c:v>
                </c:pt>
                <c:pt idx="482">
                  <c:v>867.99</c:v>
                </c:pt>
                <c:pt idx="483">
                  <c:v>867.98</c:v>
                </c:pt>
                <c:pt idx="484">
                  <c:v>867.98</c:v>
                </c:pt>
                <c:pt idx="485">
                  <c:v>868</c:v>
                </c:pt>
                <c:pt idx="486">
                  <c:v>867.97</c:v>
                </c:pt>
                <c:pt idx="487">
                  <c:v>867.97</c:v>
                </c:pt>
                <c:pt idx="488">
                  <c:v>867.97</c:v>
                </c:pt>
                <c:pt idx="489">
                  <c:v>867.99</c:v>
                </c:pt>
                <c:pt idx="490">
                  <c:v>867.98</c:v>
                </c:pt>
                <c:pt idx="491">
                  <c:v>867.96</c:v>
                </c:pt>
                <c:pt idx="492">
                  <c:v>867.98</c:v>
                </c:pt>
                <c:pt idx="493">
                  <c:v>867.96</c:v>
                </c:pt>
                <c:pt idx="494">
                  <c:v>867.97</c:v>
                </c:pt>
                <c:pt idx="495">
                  <c:v>867.94</c:v>
                </c:pt>
                <c:pt idx="496">
                  <c:v>867.91</c:v>
                </c:pt>
                <c:pt idx="497">
                  <c:v>867.96</c:v>
                </c:pt>
                <c:pt idx="498">
                  <c:v>867.96</c:v>
                </c:pt>
                <c:pt idx="499">
                  <c:v>867.94</c:v>
                </c:pt>
                <c:pt idx="500">
                  <c:v>867.92</c:v>
                </c:pt>
                <c:pt idx="501">
                  <c:v>867.97</c:v>
                </c:pt>
                <c:pt idx="502">
                  <c:v>867.92</c:v>
                </c:pt>
                <c:pt idx="503">
                  <c:v>867.95</c:v>
                </c:pt>
                <c:pt idx="504">
                  <c:v>867.93</c:v>
                </c:pt>
                <c:pt idx="505">
                  <c:v>867.93</c:v>
                </c:pt>
                <c:pt idx="506">
                  <c:v>867.94</c:v>
                </c:pt>
                <c:pt idx="507">
                  <c:v>867.97</c:v>
                </c:pt>
                <c:pt idx="508">
                  <c:v>867.95</c:v>
                </c:pt>
                <c:pt idx="509">
                  <c:v>867.93</c:v>
                </c:pt>
                <c:pt idx="510">
                  <c:v>867.94</c:v>
                </c:pt>
                <c:pt idx="511">
                  <c:v>867.94</c:v>
                </c:pt>
                <c:pt idx="512">
                  <c:v>867.95</c:v>
                </c:pt>
                <c:pt idx="513">
                  <c:v>867.96</c:v>
                </c:pt>
                <c:pt idx="514">
                  <c:v>867.91</c:v>
                </c:pt>
                <c:pt idx="515">
                  <c:v>867.93</c:v>
                </c:pt>
                <c:pt idx="516">
                  <c:v>867.94</c:v>
                </c:pt>
                <c:pt idx="517">
                  <c:v>867.91</c:v>
                </c:pt>
                <c:pt idx="518">
                  <c:v>867.91</c:v>
                </c:pt>
                <c:pt idx="519">
                  <c:v>867.94</c:v>
                </c:pt>
                <c:pt idx="520">
                  <c:v>867.9</c:v>
                </c:pt>
                <c:pt idx="521">
                  <c:v>867.92</c:v>
                </c:pt>
                <c:pt idx="522">
                  <c:v>867.91</c:v>
                </c:pt>
                <c:pt idx="523">
                  <c:v>867.93</c:v>
                </c:pt>
                <c:pt idx="524">
                  <c:v>867.91</c:v>
                </c:pt>
                <c:pt idx="525">
                  <c:v>867.92</c:v>
                </c:pt>
                <c:pt idx="526">
                  <c:v>867.92</c:v>
                </c:pt>
                <c:pt idx="527">
                  <c:v>867.93</c:v>
                </c:pt>
                <c:pt idx="528">
                  <c:v>867.9</c:v>
                </c:pt>
                <c:pt idx="529">
                  <c:v>867.91</c:v>
                </c:pt>
                <c:pt idx="530">
                  <c:v>867.92</c:v>
                </c:pt>
                <c:pt idx="531">
                  <c:v>867.94</c:v>
                </c:pt>
                <c:pt idx="532">
                  <c:v>867.91</c:v>
                </c:pt>
                <c:pt idx="533">
                  <c:v>867.94</c:v>
                </c:pt>
                <c:pt idx="534">
                  <c:v>867.93</c:v>
                </c:pt>
                <c:pt idx="535">
                  <c:v>867.9</c:v>
                </c:pt>
                <c:pt idx="536">
                  <c:v>867.91</c:v>
                </c:pt>
                <c:pt idx="537">
                  <c:v>867.88</c:v>
                </c:pt>
                <c:pt idx="538">
                  <c:v>867.92</c:v>
                </c:pt>
                <c:pt idx="539">
                  <c:v>867.9</c:v>
                </c:pt>
                <c:pt idx="540">
                  <c:v>867.86</c:v>
                </c:pt>
                <c:pt idx="541">
                  <c:v>867.9</c:v>
                </c:pt>
                <c:pt idx="542">
                  <c:v>867.89</c:v>
                </c:pt>
                <c:pt idx="543">
                  <c:v>867.9</c:v>
                </c:pt>
                <c:pt idx="544">
                  <c:v>867.87</c:v>
                </c:pt>
                <c:pt idx="545">
                  <c:v>867.9</c:v>
                </c:pt>
                <c:pt idx="546">
                  <c:v>867.89</c:v>
                </c:pt>
                <c:pt idx="547">
                  <c:v>867.9</c:v>
                </c:pt>
                <c:pt idx="548">
                  <c:v>867.9</c:v>
                </c:pt>
                <c:pt idx="549">
                  <c:v>867.89</c:v>
                </c:pt>
                <c:pt idx="550">
                  <c:v>867.92</c:v>
                </c:pt>
                <c:pt idx="551">
                  <c:v>867.88</c:v>
                </c:pt>
                <c:pt idx="552">
                  <c:v>867.88</c:v>
                </c:pt>
                <c:pt idx="553">
                  <c:v>867.93</c:v>
                </c:pt>
                <c:pt idx="554">
                  <c:v>867.91</c:v>
                </c:pt>
                <c:pt idx="555">
                  <c:v>867.85</c:v>
                </c:pt>
                <c:pt idx="556">
                  <c:v>867.93</c:v>
                </c:pt>
                <c:pt idx="557">
                  <c:v>867.91</c:v>
                </c:pt>
                <c:pt idx="558">
                  <c:v>867.9</c:v>
                </c:pt>
                <c:pt idx="559">
                  <c:v>867.93</c:v>
                </c:pt>
                <c:pt idx="560">
                  <c:v>867.91</c:v>
                </c:pt>
                <c:pt idx="561">
                  <c:v>867.93</c:v>
                </c:pt>
                <c:pt idx="562">
                  <c:v>867.93</c:v>
                </c:pt>
                <c:pt idx="563">
                  <c:v>867.93</c:v>
                </c:pt>
                <c:pt idx="564">
                  <c:v>867.93</c:v>
                </c:pt>
                <c:pt idx="565">
                  <c:v>867.95</c:v>
                </c:pt>
                <c:pt idx="566">
                  <c:v>867.95</c:v>
                </c:pt>
                <c:pt idx="567">
                  <c:v>867.95</c:v>
                </c:pt>
                <c:pt idx="568">
                  <c:v>867.92</c:v>
                </c:pt>
                <c:pt idx="569">
                  <c:v>867.94</c:v>
                </c:pt>
                <c:pt idx="570">
                  <c:v>867.93</c:v>
                </c:pt>
                <c:pt idx="571">
                  <c:v>867.95</c:v>
                </c:pt>
                <c:pt idx="572">
                  <c:v>867.96</c:v>
                </c:pt>
                <c:pt idx="573">
                  <c:v>867.94</c:v>
                </c:pt>
                <c:pt idx="574">
                  <c:v>867.95</c:v>
                </c:pt>
                <c:pt idx="575">
                  <c:v>867.93</c:v>
                </c:pt>
                <c:pt idx="576">
                  <c:v>867.93</c:v>
                </c:pt>
                <c:pt idx="577">
                  <c:v>867.95</c:v>
                </c:pt>
                <c:pt idx="578">
                  <c:v>867.95</c:v>
                </c:pt>
                <c:pt idx="579">
                  <c:v>867.94</c:v>
                </c:pt>
                <c:pt idx="580">
                  <c:v>867.93</c:v>
                </c:pt>
                <c:pt idx="581">
                  <c:v>867.94</c:v>
                </c:pt>
                <c:pt idx="582">
                  <c:v>867.94</c:v>
                </c:pt>
                <c:pt idx="583">
                  <c:v>867.88</c:v>
                </c:pt>
                <c:pt idx="584">
                  <c:v>867.9</c:v>
                </c:pt>
                <c:pt idx="585">
                  <c:v>867.94</c:v>
                </c:pt>
                <c:pt idx="586">
                  <c:v>867.93</c:v>
                </c:pt>
                <c:pt idx="587">
                  <c:v>868</c:v>
                </c:pt>
                <c:pt idx="588">
                  <c:v>867.92</c:v>
                </c:pt>
                <c:pt idx="589">
                  <c:v>867.94</c:v>
                </c:pt>
                <c:pt idx="590">
                  <c:v>867.91</c:v>
                </c:pt>
                <c:pt idx="591">
                  <c:v>867.87</c:v>
                </c:pt>
                <c:pt idx="592">
                  <c:v>867.94</c:v>
                </c:pt>
                <c:pt idx="593">
                  <c:v>867.9</c:v>
                </c:pt>
                <c:pt idx="594">
                  <c:v>867.92</c:v>
                </c:pt>
                <c:pt idx="595">
                  <c:v>867.89</c:v>
                </c:pt>
                <c:pt idx="596">
                  <c:v>867.88</c:v>
                </c:pt>
                <c:pt idx="597">
                  <c:v>867.92</c:v>
                </c:pt>
                <c:pt idx="598">
                  <c:v>867.9</c:v>
                </c:pt>
                <c:pt idx="599">
                  <c:v>867.91</c:v>
                </c:pt>
                <c:pt idx="600">
                  <c:v>867.87</c:v>
                </c:pt>
                <c:pt idx="601">
                  <c:v>867.9</c:v>
                </c:pt>
                <c:pt idx="602">
                  <c:v>867.89</c:v>
                </c:pt>
                <c:pt idx="603">
                  <c:v>867.96</c:v>
                </c:pt>
                <c:pt idx="604">
                  <c:v>867.91</c:v>
                </c:pt>
                <c:pt idx="605">
                  <c:v>867.87</c:v>
                </c:pt>
                <c:pt idx="606">
                  <c:v>867.9</c:v>
                </c:pt>
                <c:pt idx="607">
                  <c:v>867.88</c:v>
                </c:pt>
                <c:pt idx="608">
                  <c:v>867.86</c:v>
                </c:pt>
                <c:pt idx="609">
                  <c:v>867.89</c:v>
                </c:pt>
                <c:pt idx="610">
                  <c:v>867.86</c:v>
                </c:pt>
                <c:pt idx="611">
                  <c:v>867.85</c:v>
                </c:pt>
                <c:pt idx="612">
                  <c:v>867.86</c:v>
                </c:pt>
                <c:pt idx="613">
                  <c:v>867.88</c:v>
                </c:pt>
                <c:pt idx="614">
                  <c:v>867.9</c:v>
                </c:pt>
                <c:pt idx="615">
                  <c:v>867.88</c:v>
                </c:pt>
                <c:pt idx="616">
                  <c:v>867.87</c:v>
                </c:pt>
                <c:pt idx="617">
                  <c:v>867.89</c:v>
                </c:pt>
                <c:pt idx="618">
                  <c:v>867.83</c:v>
                </c:pt>
                <c:pt idx="619">
                  <c:v>867.84</c:v>
                </c:pt>
                <c:pt idx="620">
                  <c:v>867.88</c:v>
                </c:pt>
                <c:pt idx="621">
                  <c:v>867.85</c:v>
                </c:pt>
                <c:pt idx="622">
                  <c:v>867.86</c:v>
                </c:pt>
                <c:pt idx="623">
                  <c:v>867.84</c:v>
                </c:pt>
                <c:pt idx="624">
                  <c:v>867.84</c:v>
                </c:pt>
                <c:pt idx="625">
                  <c:v>867.84</c:v>
                </c:pt>
                <c:pt idx="626">
                  <c:v>867.87</c:v>
                </c:pt>
                <c:pt idx="627">
                  <c:v>867.85</c:v>
                </c:pt>
                <c:pt idx="628">
                  <c:v>867.86</c:v>
                </c:pt>
                <c:pt idx="629">
                  <c:v>867.87</c:v>
                </c:pt>
                <c:pt idx="630">
                  <c:v>867.86</c:v>
                </c:pt>
                <c:pt idx="631">
                  <c:v>867.85</c:v>
                </c:pt>
                <c:pt idx="632">
                  <c:v>867.86</c:v>
                </c:pt>
                <c:pt idx="633">
                  <c:v>867.83</c:v>
                </c:pt>
                <c:pt idx="634">
                  <c:v>867.81</c:v>
                </c:pt>
                <c:pt idx="635">
                  <c:v>867.82</c:v>
                </c:pt>
                <c:pt idx="636">
                  <c:v>867.83</c:v>
                </c:pt>
                <c:pt idx="637">
                  <c:v>867.83</c:v>
                </c:pt>
                <c:pt idx="638">
                  <c:v>867.89</c:v>
                </c:pt>
                <c:pt idx="639">
                  <c:v>867.83</c:v>
                </c:pt>
                <c:pt idx="640">
                  <c:v>867.84</c:v>
                </c:pt>
                <c:pt idx="641">
                  <c:v>867.86</c:v>
                </c:pt>
                <c:pt idx="642">
                  <c:v>867.87</c:v>
                </c:pt>
                <c:pt idx="643">
                  <c:v>867.85</c:v>
                </c:pt>
                <c:pt idx="644">
                  <c:v>867.84</c:v>
                </c:pt>
                <c:pt idx="645">
                  <c:v>867.87</c:v>
                </c:pt>
                <c:pt idx="646">
                  <c:v>867.84</c:v>
                </c:pt>
                <c:pt idx="647">
                  <c:v>867.83</c:v>
                </c:pt>
                <c:pt idx="648">
                  <c:v>867.82</c:v>
                </c:pt>
                <c:pt idx="649">
                  <c:v>867.81</c:v>
                </c:pt>
                <c:pt idx="650">
                  <c:v>867.82</c:v>
                </c:pt>
                <c:pt idx="651">
                  <c:v>867.81</c:v>
                </c:pt>
                <c:pt idx="652">
                  <c:v>867.82</c:v>
                </c:pt>
                <c:pt idx="653">
                  <c:v>867.8</c:v>
                </c:pt>
                <c:pt idx="654">
                  <c:v>867.81</c:v>
                </c:pt>
                <c:pt idx="655">
                  <c:v>867.81</c:v>
                </c:pt>
                <c:pt idx="656">
                  <c:v>867.81</c:v>
                </c:pt>
                <c:pt idx="657">
                  <c:v>867.82</c:v>
                </c:pt>
                <c:pt idx="658">
                  <c:v>867.82</c:v>
                </c:pt>
                <c:pt idx="659">
                  <c:v>867.81</c:v>
                </c:pt>
                <c:pt idx="660">
                  <c:v>867.8</c:v>
                </c:pt>
                <c:pt idx="661">
                  <c:v>867.8</c:v>
                </c:pt>
                <c:pt idx="662">
                  <c:v>867.83</c:v>
                </c:pt>
                <c:pt idx="663">
                  <c:v>867.83</c:v>
                </c:pt>
                <c:pt idx="664">
                  <c:v>867.82</c:v>
                </c:pt>
                <c:pt idx="665">
                  <c:v>867.83</c:v>
                </c:pt>
                <c:pt idx="666">
                  <c:v>867.86</c:v>
                </c:pt>
                <c:pt idx="667">
                  <c:v>867.81</c:v>
                </c:pt>
                <c:pt idx="668">
                  <c:v>867.83</c:v>
                </c:pt>
                <c:pt idx="669">
                  <c:v>867.83</c:v>
                </c:pt>
                <c:pt idx="670">
                  <c:v>867.81</c:v>
                </c:pt>
                <c:pt idx="671">
                  <c:v>867.8</c:v>
                </c:pt>
                <c:pt idx="672">
                  <c:v>867.82</c:v>
                </c:pt>
                <c:pt idx="673">
                  <c:v>867.81</c:v>
                </c:pt>
                <c:pt idx="674">
                  <c:v>867.81</c:v>
                </c:pt>
                <c:pt idx="675">
                  <c:v>867.82</c:v>
                </c:pt>
                <c:pt idx="676">
                  <c:v>867.81</c:v>
                </c:pt>
                <c:pt idx="677">
                  <c:v>867.81</c:v>
                </c:pt>
                <c:pt idx="678">
                  <c:v>867.85</c:v>
                </c:pt>
                <c:pt idx="679">
                  <c:v>867.82</c:v>
                </c:pt>
                <c:pt idx="680">
                  <c:v>867.82</c:v>
                </c:pt>
                <c:pt idx="681">
                  <c:v>867.81</c:v>
                </c:pt>
                <c:pt idx="682">
                  <c:v>867.87</c:v>
                </c:pt>
                <c:pt idx="683">
                  <c:v>867.81</c:v>
                </c:pt>
                <c:pt idx="684">
                  <c:v>867.8</c:v>
                </c:pt>
                <c:pt idx="685">
                  <c:v>867.81</c:v>
                </c:pt>
                <c:pt idx="686">
                  <c:v>867.84</c:v>
                </c:pt>
                <c:pt idx="687">
                  <c:v>867.84</c:v>
                </c:pt>
                <c:pt idx="688">
                  <c:v>867.84</c:v>
                </c:pt>
                <c:pt idx="689">
                  <c:v>867.8</c:v>
                </c:pt>
                <c:pt idx="690">
                  <c:v>867.82</c:v>
                </c:pt>
                <c:pt idx="691">
                  <c:v>867.8</c:v>
                </c:pt>
                <c:pt idx="692">
                  <c:v>867.82</c:v>
                </c:pt>
                <c:pt idx="693">
                  <c:v>867.77</c:v>
                </c:pt>
                <c:pt idx="694">
                  <c:v>867.83</c:v>
                </c:pt>
                <c:pt idx="695">
                  <c:v>867.84</c:v>
                </c:pt>
                <c:pt idx="696">
                  <c:v>867.83</c:v>
                </c:pt>
                <c:pt idx="697">
                  <c:v>867.84</c:v>
                </c:pt>
                <c:pt idx="698">
                  <c:v>867.85</c:v>
                </c:pt>
                <c:pt idx="699">
                  <c:v>867.84</c:v>
                </c:pt>
                <c:pt idx="700">
                  <c:v>867.84</c:v>
                </c:pt>
                <c:pt idx="701">
                  <c:v>867.84</c:v>
                </c:pt>
                <c:pt idx="702">
                  <c:v>867.85</c:v>
                </c:pt>
                <c:pt idx="703">
                  <c:v>867.85</c:v>
                </c:pt>
                <c:pt idx="704">
                  <c:v>867.86</c:v>
                </c:pt>
                <c:pt idx="705">
                  <c:v>867.86</c:v>
                </c:pt>
                <c:pt idx="706">
                  <c:v>867.87</c:v>
                </c:pt>
                <c:pt idx="707">
                  <c:v>867.85</c:v>
                </c:pt>
                <c:pt idx="708">
                  <c:v>867.89</c:v>
                </c:pt>
                <c:pt idx="709">
                  <c:v>867.85</c:v>
                </c:pt>
                <c:pt idx="710">
                  <c:v>867.86</c:v>
                </c:pt>
                <c:pt idx="711">
                  <c:v>867.84</c:v>
                </c:pt>
                <c:pt idx="712">
                  <c:v>867.85</c:v>
                </c:pt>
                <c:pt idx="713">
                  <c:v>867.86</c:v>
                </c:pt>
                <c:pt idx="714">
                  <c:v>867.85</c:v>
                </c:pt>
                <c:pt idx="715">
                  <c:v>867.83</c:v>
                </c:pt>
                <c:pt idx="716">
                  <c:v>867.85</c:v>
                </c:pt>
                <c:pt idx="717">
                  <c:v>867.88</c:v>
                </c:pt>
                <c:pt idx="718">
                  <c:v>867.87</c:v>
                </c:pt>
                <c:pt idx="719">
                  <c:v>867.84</c:v>
                </c:pt>
                <c:pt idx="720">
                  <c:v>867.87</c:v>
                </c:pt>
                <c:pt idx="721">
                  <c:v>867.85</c:v>
                </c:pt>
                <c:pt idx="722">
                  <c:v>867.86</c:v>
                </c:pt>
                <c:pt idx="723">
                  <c:v>867.84</c:v>
                </c:pt>
                <c:pt idx="724">
                  <c:v>867.86</c:v>
                </c:pt>
                <c:pt idx="725">
                  <c:v>867.84</c:v>
                </c:pt>
                <c:pt idx="726">
                  <c:v>867.86</c:v>
                </c:pt>
                <c:pt idx="727">
                  <c:v>867.87</c:v>
                </c:pt>
                <c:pt idx="728">
                  <c:v>867.87</c:v>
                </c:pt>
                <c:pt idx="729">
                  <c:v>867.86</c:v>
                </c:pt>
                <c:pt idx="730">
                  <c:v>867.92</c:v>
                </c:pt>
                <c:pt idx="731">
                  <c:v>867.83</c:v>
                </c:pt>
                <c:pt idx="732">
                  <c:v>867.88</c:v>
                </c:pt>
                <c:pt idx="733">
                  <c:v>867.89</c:v>
                </c:pt>
                <c:pt idx="734">
                  <c:v>867.86</c:v>
                </c:pt>
                <c:pt idx="735">
                  <c:v>867.91</c:v>
                </c:pt>
                <c:pt idx="736">
                  <c:v>867.92</c:v>
                </c:pt>
                <c:pt idx="737">
                  <c:v>867.88</c:v>
                </c:pt>
                <c:pt idx="738">
                  <c:v>867.87</c:v>
                </c:pt>
                <c:pt idx="739">
                  <c:v>867.83</c:v>
                </c:pt>
                <c:pt idx="740">
                  <c:v>867.89</c:v>
                </c:pt>
                <c:pt idx="741">
                  <c:v>867.87</c:v>
                </c:pt>
                <c:pt idx="742">
                  <c:v>867.87</c:v>
                </c:pt>
                <c:pt idx="743">
                  <c:v>867.85</c:v>
                </c:pt>
                <c:pt idx="744">
                  <c:v>867.85</c:v>
                </c:pt>
                <c:pt idx="745">
                  <c:v>867.88</c:v>
                </c:pt>
                <c:pt idx="746">
                  <c:v>867.86</c:v>
                </c:pt>
                <c:pt idx="747">
                  <c:v>867.89</c:v>
                </c:pt>
                <c:pt idx="748">
                  <c:v>867.86</c:v>
                </c:pt>
                <c:pt idx="749">
                  <c:v>867.91</c:v>
                </c:pt>
                <c:pt idx="750">
                  <c:v>867.89</c:v>
                </c:pt>
                <c:pt idx="751">
                  <c:v>867.9</c:v>
                </c:pt>
                <c:pt idx="752">
                  <c:v>867.9</c:v>
                </c:pt>
                <c:pt idx="753">
                  <c:v>867.87</c:v>
                </c:pt>
                <c:pt idx="754">
                  <c:v>867.86</c:v>
                </c:pt>
                <c:pt idx="755">
                  <c:v>867.86</c:v>
                </c:pt>
                <c:pt idx="756">
                  <c:v>867.87</c:v>
                </c:pt>
                <c:pt idx="757">
                  <c:v>867.87</c:v>
                </c:pt>
                <c:pt idx="758">
                  <c:v>867.89</c:v>
                </c:pt>
                <c:pt idx="759">
                  <c:v>867.9</c:v>
                </c:pt>
                <c:pt idx="760">
                  <c:v>867.87</c:v>
                </c:pt>
                <c:pt idx="761">
                  <c:v>867.89</c:v>
                </c:pt>
                <c:pt idx="762">
                  <c:v>867.83</c:v>
                </c:pt>
                <c:pt idx="763">
                  <c:v>867.9</c:v>
                </c:pt>
                <c:pt idx="764">
                  <c:v>867.93</c:v>
                </c:pt>
                <c:pt idx="765">
                  <c:v>867.95</c:v>
                </c:pt>
                <c:pt idx="766">
                  <c:v>867.98</c:v>
                </c:pt>
                <c:pt idx="767">
                  <c:v>867.93</c:v>
                </c:pt>
                <c:pt idx="768">
                  <c:v>867.91</c:v>
                </c:pt>
                <c:pt idx="769">
                  <c:v>867.94</c:v>
                </c:pt>
                <c:pt idx="770">
                  <c:v>867.97</c:v>
                </c:pt>
                <c:pt idx="771">
                  <c:v>867.91</c:v>
                </c:pt>
                <c:pt idx="772">
                  <c:v>867.88</c:v>
                </c:pt>
                <c:pt idx="773">
                  <c:v>867.92</c:v>
                </c:pt>
                <c:pt idx="774">
                  <c:v>867.92</c:v>
                </c:pt>
                <c:pt idx="775">
                  <c:v>867.88</c:v>
                </c:pt>
                <c:pt idx="776">
                  <c:v>867.93</c:v>
                </c:pt>
                <c:pt idx="777">
                  <c:v>867.91</c:v>
                </c:pt>
                <c:pt idx="778">
                  <c:v>867.89</c:v>
                </c:pt>
                <c:pt idx="779">
                  <c:v>867.9</c:v>
                </c:pt>
                <c:pt idx="780">
                  <c:v>867.91</c:v>
                </c:pt>
                <c:pt idx="781">
                  <c:v>867.9</c:v>
                </c:pt>
                <c:pt idx="782">
                  <c:v>867.89</c:v>
                </c:pt>
                <c:pt idx="783">
                  <c:v>867.88</c:v>
                </c:pt>
                <c:pt idx="784">
                  <c:v>867.9</c:v>
                </c:pt>
                <c:pt idx="785">
                  <c:v>867.91</c:v>
                </c:pt>
                <c:pt idx="786">
                  <c:v>867.91</c:v>
                </c:pt>
                <c:pt idx="787">
                  <c:v>867.9</c:v>
                </c:pt>
                <c:pt idx="788">
                  <c:v>867.88</c:v>
                </c:pt>
                <c:pt idx="789">
                  <c:v>867.9</c:v>
                </c:pt>
                <c:pt idx="790">
                  <c:v>867.88</c:v>
                </c:pt>
                <c:pt idx="791">
                  <c:v>867.9</c:v>
                </c:pt>
                <c:pt idx="792">
                  <c:v>867.89</c:v>
                </c:pt>
                <c:pt idx="793">
                  <c:v>867.92</c:v>
                </c:pt>
                <c:pt idx="794">
                  <c:v>867.87</c:v>
                </c:pt>
                <c:pt idx="795">
                  <c:v>867.87</c:v>
                </c:pt>
                <c:pt idx="796">
                  <c:v>867.89</c:v>
                </c:pt>
                <c:pt idx="797">
                  <c:v>867.89</c:v>
                </c:pt>
                <c:pt idx="798">
                  <c:v>867.91</c:v>
                </c:pt>
                <c:pt idx="799">
                  <c:v>867.89</c:v>
                </c:pt>
                <c:pt idx="800">
                  <c:v>867.89</c:v>
                </c:pt>
                <c:pt idx="801">
                  <c:v>867.87</c:v>
                </c:pt>
                <c:pt idx="802">
                  <c:v>867.91</c:v>
                </c:pt>
                <c:pt idx="803">
                  <c:v>867.91</c:v>
                </c:pt>
                <c:pt idx="804">
                  <c:v>867.92</c:v>
                </c:pt>
                <c:pt idx="805">
                  <c:v>867.91</c:v>
                </c:pt>
                <c:pt idx="806">
                  <c:v>867.9</c:v>
                </c:pt>
                <c:pt idx="807">
                  <c:v>867.87</c:v>
                </c:pt>
                <c:pt idx="808">
                  <c:v>867.86</c:v>
                </c:pt>
                <c:pt idx="809">
                  <c:v>867.89</c:v>
                </c:pt>
                <c:pt idx="810">
                  <c:v>867.9</c:v>
                </c:pt>
                <c:pt idx="811">
                  <c:v>867.9</c:v>
                </c:pt>
                <c:pt idx="812">
                  <c:v>867.88</c:v>
                </c:pt>
                <c:pt idx="813">
                  <c:v>867.9</c:v>
                </c:pt>
                <c:pt idx="814">
                  <c:v>867.92</c:v>
                </c:pt>
                <c:pt idx="815">
                  <c:v>867.88</c:v>
                </c:pt>
                <c:pt idx="816">
                  <c:v>867.88</c:v>
                </c:pt>
                <c:pt idx="817">
                  <c:v>867.9</c:v>
                </c:pt>
                <c:pt idx="818">
                  <c:v>867.91</c:v>
                </c:pt>
                <c:pt idx="819">
                  <c:v>867.9</c:v>
                </c:pt>
                <c:pt idx="820">
                  <c:v>867.9</c:v>
                </c:pt>
                <c:pt idx="821">
                  <c:v>867.93</c:v>
                </c:pt>
                <c:pt idx="822">
                  <c:v>867.9</c:v>
                </c:pt>
                <c:pt idx="823">
                  <c:v>867.97</c:v>
                </c:pt>
                <c:pt idx="824">
                  <c:v>867.92</c:v>
                </c:pt>
                <c:pt idx="825">
                  <c:v>867.89</c:v>
                </c:pt>
                <c:pt idx="826">
                  <c:v>867.95</c:v>
                </c:pt>
                <c:pt idx="827">
                  <c:v>867.98</c:v>
                </c:pt>
                <c:pt idx="828">
                  <c:v>867.93</c:v>
                </c:pt>
                <c:pt idx="829">
                  <c:v>867.92</c:v>
                </c:pt>
                <c:pt idx="830">
                  <c:v>867.97</c:v>
                </c:pt>
                <c:pt idx="831">
                  <c:v>867.95</c:v>
                </c:pt>
                <c:pt idx="832">
                  <c:v>867.95</c:v>
                </c:pt>
                <c:pt idx="833">
                  <c:v>867.94</c:v>
                </c:pt>
                <c:pt idx="834">
                  <c:v>867.95</c:v>
                </c:pt>
                <c:pt idx="835">
                  <c:v>867.92</c:v>
                </c:pt>
                <c:pt idx="836">
                  <c:v>867.91</c:v>
                </c:pt>
                <c:pt idx="837">
                  <c:v>867.9</c:v>
                </c:pt>
                <c:pt idx="838">
                  <c:v>867.9</c:v>
                </c:pt>
                <c:pt idx="839">
                  <c:v>867.96</c:v>
                </c:pt>
                <c:pt idx="840">
                  <c:v>867.94</c:v>
                </c:pt>
                <c:pt idx="841">
                  <c:v>867.94</c:v>
                </c:pt>
                <c:pt idx="842">
                  <c:v>867.95</c:v>
                </c:pt>
                <c:pt idx="843">
                  <c:v>867.92</c:v>
                </c:pt>
                <c:pt idx="844">
                  <c:v>867.94</c:v>
                </c:pt>
                <c:pt idx="845">
                  <c:v>867.96</c:v>
                </c:pt>
                <c:pt idx="846">
                  <c:v>867.92</c:v>
                </c:pt>
                <c:pt idx="847">
                  <c:v>867.92</c:v>
                </c:pt>
                <c:pt idx="848">
                  <c:v>867.89</c:v>
                </c:pt>
                <c:pt idx="849">
                  <c:v>867.95</c:v>
                </c:pt>
                <c:pt idx="850">
                  <c:v>867.86</c:v>
                </c:pt>
                <c:pt idx="851">
                  <c:v>867.88</c:v>
                </c:pt>
                <c:pt idx="852">
                  <c:v>867.89</c:v>
                </c:pt>
                <c:pt idx="853">
                  <c:v>867.88</c:v>
                </c:pt>
                <c:pt idx="854">
                  <c:v>867.89</c:v>
                </c:pt>
                <c:pt idx="855">
                  <c:v>867.91</c:v>
                </c:pt>
                <c:pt idx="856">
                  <c:v>867.87</c:v>
                </c:pt>
                <c:pt idx="857">
                  <c:v>867.88</c:v>
                </c:pt>
                <c:pt idx="858">
                  <c:v>867.89</c:v>
                </c:pt>
                <c:pt idx="859">
                  <c:v>867.9</c:v>
                </c:pt>
                <c:pt idx="860">
                  <c:v>867.88</c:v>
                </c:pt>
                <c:pt idx="861">
                  <c:v>867.9</c:v>
                </c:pt>
                <c:pt idx="862">
                  <c:v>867.9</c:v>
                </c:pt>
                <c:pt idx="863">
                  <c:v>867.88</c:v>
                </c:pt>
                <c:pt idx="864">
                  <c:v>867.86</c:v>
                </c:pt>
                <c:pt idx="865">
                  <c:v>867.87</c:v>
                </c:pt>
                <c:pt idx="866">
                  <c:v>867.92</c:v>
                </c:pt>
                <c:pt idx="867">
                  <c:v>867.92</c:v>
                </c:pt>
                <c:pt idx="868">
                  <c:v>867.89</c:v>
                </c:pt>
                <c:pt idx="869">
                  <c:v>867.89</c:v>
                </c:pt>
                <c:pt idx="870">
                  <c:v>867.9</c:v>
                </c:pt>
                <c:pt idx="871">
                  <c:v>867.89</c:v>
                </c:pt>
                <c:pt idx="872">
                  <c:v>867.85</c:v>
                </c:pt>
                <c:pt idx="873">
                  <c:v>867.88</c:v>
                </c:pt>
                <c:pt idx="874">
                  <c:v>867.9</c:v>
                </c:pt>
                <c:pt idx="875">
                  <c:v>867.89</c:v>
                </c:pt>
                <c:pt idx="876">
                  <c:v>867.88</c:v>
                </c:pt>
                <c:pt idx="877">
                  <c:v>867.9</c:v>
                </c:pt>
                <c:pt idx="878">
                  <c:v>867.86</c:v>
                </c:pt>
                <c:pt idx="879">
                  <c:v>867.86</c:v>
                </c:pt>
                <c:pt idx="880">
                  <c:v>867.85</c:v>
                </c:pt>
                <c:pt idx="881">
                  <c:v>867.88</c:v>
                </c:pt>
                <c:pt idx="882">
                  <c:v>867.83</c:v>
                </c:pt>
                <c:pt idx="883">
                  <c:v>867.85</c:v>
                </c:pt>
                <c:pt idx="884">
                  <c:v>867.89</c:v>
                </c:pt>
                <c:pt idx="885">
                  <c:v>867.88</c:v>
                </c:pt>
                <c:pt idx="886">
                  <c:v>867.85</c:v>
                </c:pt>
                <c:pt idx="887">
                  <c:v>867.84</c:v>
                </c:pt>
                <c:pt idx="888">
                  <c:v>867.84</c:v>
                </c:pt>
                <c:pt idx="889">
                  <c:v>867.87</c:v>
                </c:pt>
                <c:pt idx="890">
                  <c:v>867.87</c:v>
                </c:pt>
                <c:pt idx="891">
                  <c:v>867.86</c:v>
                </c:pt>
                <c:pt idx="892">
                  <c:v>867.83</c:v>
                </c:pt>
                <c:pt idx="893">
                  <c:v>867.83</c:v>
                </c:pt>
                <c:pt idx="894">
                  <c:v>867.83</c:v>
                </c:pt>
                <c:pt idx="895">
                  <c:v>867.82</c:v>
                </c:pt>
                <c:pt idx="896">
                  <c:v>867.81</c:v>
                </c:pt>
                <c:pt idx="897">
                  <c:v>867.8</c:v>
                </c:pt>
                <c:pt idx="898">
                  <c:v>867.79</c:v>
                </c:pt>
                <c:pt idx="899">
                  <c:v>867.81</c:v>
                </c:pt>
                <c:pt idx="900">
                  <c:v>867.79</c:v>
                </c:pt>
                <c:pt idx="901">
                  <c:v>867.75</c:v>
                </c:pt>
                <c:pt idx="902">
                  <c:v>867.8</c:v>
                </c:pt>
                <c:pt idx="903">
                  <c:v>867.8</c:v>
                </c:pt>
                <c:pt idx="904">
                  <c:v>867.8</c:v>
                </c:pt>
                <c:pt idx="905">
                  <c:v>867.82</c:v>
                </c:pt>
                <c:pt idx="906">
                  <c:v>867.79</c:v>
                </c:pt>
                <c:pt idx="907">
                  <c:v>867.81</c:v>
                </c:pt>
                <c:pt idx="908">
                  <c:v>867.81</c:v>
                </c:pt>
                <c:pt idx="909">
                  <c:v>867.79</c:v>
                </c:pt>
                <c:pt idx="910">
                  <c:v>867.77</c:v>
                </c:pt>
                <c:pt idx="911">
                  <c:v>867.8</c:v>
                </c:pt>
                <c:pt idx="912">
                  <c:v>867.8</c:v>
                </c:pt>
                <c:pt idx="913">
                  <c:v>867.78</c:v>
                </c:pt>
                <c:pt idx="914">
                  <c:v>867.8</c:v>
                </c:pt>
                <c:pt idx="915">
                  <c:v>867.82</c:v>
                </c:pt>
                <c:pt idx="916">
                  <c:v>867.83</c:v>
                </c:pt>
                <c:pt idx="917">
                  <c:v>867.84</c:v>
                </c:pt>
                <c:pt idx="918">
                  <c:v>867.77</c:v>
                </c:pt>
                <c:pt idx="919">
                  <c:v>867.83</c:v>
                </c:pt>
                <c:pt idx="920">
                  <c:v>867.88</c:v>
                </c:pt>
                <c:pt idx="921">
                  <c:v>867.86</c:v>
                </c:pt>
                <c:pt idx="922">
                  <c:v>867.84</c:v>
                </c:pt>
                <c:pt idx="923">
                  <c:v>867.81</c:v>
                </c:pt>
                <c:pt idx="924">
                  <c:v>867.83</c:v>
                </c:pt>
                <c:pt idx="925">
                  <c:v>867.84</c:v>
                </c:pt>
                <c:pt idx="926">
                  <c:v>867.83</c:v>
                </c:pt>
                <c:pt idx="927">
                  <c:v>867.88</c:v>
                </c:pt>
                <c:pt idx="928">
                  <c:v>867.84</c:v>
                </c:pt>
                <c:pt idx="929">
                  <c:v>867.85</c:v>
                </c:pt>
                <c:pt idx="930">
                  <c:v>867.87</c:v>
                </c:pt>
                <c:pt idx="931">
                  <c:v>867.88</c:v>
                </c:pt>
                <c:pt idx="932">
                  <c:v>867.87</c:v>
                </c:pt>
                <c:pt idx="933">
                  <c:v>867.86</c:v>
                </c:pt>
                <c:pt idx="934">
                  <c:v>867.85</c:v>
                </c:pt>
                <c:pt idx="935">
                  <c:v>867.83</c:v>
                </c:pt>
                <c:pt idx="936">
                  <c:v>867.84</c:v>
                </c:pt>
                <c:pt idx="937">
                  <c:v>867.83</c:v>
                </c:pt>
                <c:pt idx="938">
                  <c:v>867.82</c:v>
                </c:pt>
                <c:pt idx="939">
                  <c:v>867.84</c:v>
                </c:pt>
                <c:pt idx="940">
                  <c:v>867.86</c:v>
                </c:pt>
                <c:pt idx="941">
                  <c:v>867.86</c:v>
                </c:pt>
                <c:pt idx="942">
                  <c:v>867.83</c:v>
                </c:pt>
                <c:pt idx="943">
                  <c:v>867.82</c:v>
                </c:pt>
                <c:pt idx="944">
                  <c:v>867.84</c:v>
                </c:pt>
                <c:pt idx="945">
                  <c:v>867.81</c:v>
                </c:pt>
                <c:pt idx="946">
                  <c:v>867.85</c:v>
                </c:pt>
                <c:pt idx="947">
                  <c:v>867.87</c:v>
                </c:pt>
                <c:pt idx="948">
                  <c:v>867.89</c:v>
                </c:pt>
                <c:pt idx="949">
                  <c:v>867.86</c:v>
                </c:pt>
                <c:pt idx="950">
                  <c:v>867.87</c:v>
                </c:pt>
                <c:pt idx="951">
                  <c:v>867.83</c:v>
                </c:pt>
                <c:pt idx="952">
                  <c:v>867.82</c:v>
                </c:pt>
                <c:pt idx="953">
                  <c:v>867.82</c:v>
                </c:pt>
                <c:pt idx="954">
                  <c:v>867.84</c:v>
                </c:pt>
                <c:pt idx="955">
                  <c:v>867.82</c:v>
                </c:pt>
                <c:pt idx="956">
                  <c:v>867.8</c:v>
                </c:pt>
                <c:pt idx="957">
                  <c:v>867.81</c:v>
                </c:pt>
                <c:pt idx="958">
                  <c:v>867.83</c:v>
                </c:pt>
                <c:pt idx="959">
                  <c:v>867.85</c:v>
                </c:pt>
                <c:pt idx="960">
                  <c:v>867.78</c:v>
                </c:pt>
                <c:pt idx="961">
                  <c:v>867.8</c:v>
                </c:pt>
                <c:pt idx="962">
                  <c:v>867.83</c:v>
                </c:pt>
                <c:pt idx="963">
                  <c:v>867.82</c:v>
                </c:pt>
                <c:pt idx="964">
                  <c:v>867.81</c:v>
                </c:pt>
                <c:pt idx="965">
                  <c:v>867.8</c:v>
                </c:pt>
                <c:pt idx="966">
                  <c:v>867.77</c:v>
                </c:pt>
                <c:pt idx="967">
                  <c:v>867.77</c:v>
                </c:pt>
                <c:pt idx="968">
                  <c:v>867.77</c:v>
                </c:pt>
                <c:pt idx="969">
                  <c:v>867.74</c:v>
                </c:pt>
                <c:pt idx="970">
                  <c:v>867.74</c:v>
                </c:pt>
                <c:pt idx="971">
                  <c:v>867.73</c:v>
                </c:pt>
                <c:pt idx="972">
                  <c:v>867.75</c:v>
                </c:pt>
                <c:pt idx="973">
                  <c:v>867.74</c:v>
                </c:pt>
                <c:pt idx="974">
                  <c:v>867.77</c:v>
                </c:pt>
                <c:pt idx="975">
                  <c:v>867.74</c:v>
                </c:pt>
                <c:pt idx="976">
                  <c:v>867.73</c:v>
                </c:pt>
                <c:pt idx="977">
                  <c:v>867.74</c:v>
                </c:pt>
                <c:pt idx="978">
                  <c:v>867.74</c:v>
                </c:pt>
                <c:pt idx="979">
                  <c:v>867.71</c:v>
                </c:pt>
                <c:pt idx="980">
                  <c:v>867.72</c:v>
                </c:pt>
                <c:pt idx="981">
                  <c:v>867.71</c:v>
                </c:pt>
                <c:pt idx="982">
                  <c:v>867.68</c:v>
                </c:pt>
                <c:pt idx="983">
                  <c:v>867.72</c:v>
                </c:pt>
                <c:pt idx="984">
                  <c:v>867.73</c:v>
                </c:pt>
                <c:pt idx="985">
                  <c:v>867.73</c:v>
                </c:pt>
                <c:pt idx="986">
                  <c:v>867.74</c:v>
                </c:pt>
                <c:pt idx="987">
                  <c:v>867.72</c:v>
                </c:pt>
                <c:pt idx="988">
                  <c:v>867.74</c:v>
                </c:pt>
                <c:pt idx="989">
                  <c:v>867.71</c:v>
                </c:pt>
                <c:pt idx="990">
                  <c:v>867.72</c:v>
                </c:pt>
                <c:pt idx="991">
                  <c:v>867.7</c:v>
                </c:pt>
                <c:pt idx="992">
                  <c:v>867.68</c:v>
                </c:pt>
                <c:pt idx="993">
                  <c:v>867.66</c:v>
                </c:pt>
                <c:pt idx="994">
                  <c:v>867.73</c:v>
                </c:pt>
                <c:pt idx="995">
                  <c:v>867.68</c:v>
                </c:pt>
                <c:pt idx="996">
                  <c:v>867.72</c:v>
                </c:pt>
                <c:pt idx="997">
                  <c:v>867.7</c:v>
                </c:pt>
                <c:pt idx="998">
                  <c:v>867.69</c:v>
                </c:pt>
                <c:pt idx="999">
                  <c:v>867.7</c:v>
                </c:pt>
                <c:pt idx="1000">
                  <c:v>867.71</c:v>
                </c:pt>
                <c:pt idx="1001">
                  <c:v>867.7</c:v>
                </c:pt>
                <c:pt idx="1002">
                  <c:v>867.72</c:v>
                </c:pt>
                <c:pt idx="1003">
                  <c:v>867.71</c:v>
                </c:pt>
                <c:pt idx="1004">
                  <c:v>867.68</c:v>
                </c:pt>
                <c:pt idx="1005">
                  <c:v>867.68</c:v>
                </c:pt>
                <c:pt idx="1006">
                  <c:v>867.68</c:v>
                </c:pt>
                <c:pt idx="1007">
                  <c:v>867.67</c:v>
                </c:pt>
                <c:pt idx="1008">
                  <c:v>867.68</c:v>
                </c:pt>
                <c:pt idx="1009">
                  <c:v>867.69</c:v>
                </c:pt>
                <c:pt idx="1010">
                  <c:v>867.69</c:v>
                </c:pt>
                <c:pt idx="1011">
                  <c:v>867.67</c:v>
                </c:pt>
                <c:pt idx="1012">
                  <c:v>867.68</c:v>
                </c:pt>
                <c:pt idx="1013">
                  <c:v>867.66</c:v>
                </c:pt>
                <c:pt idx="1014">
                  <c:v>867.7</c:v>
                </c:pt>
                <c:pt idx="1015">
                  <c:v>867.71</c:v>
                </c:pt>
                <c:pt idx="1016">
                  <c:v>867.69</c:v>
                </c:pt>
                <c:pt idx="1017">
                  <c:v>867.69</c:v>
                </c:pt>
                <c:pt idx="1018">
                  <c:v>867.75</c:v>
                </c:pt>
                <c:pt idx="1019">
                  <c:v>867.72</c:v>
                </c:pt>
                <c:pt idx="1020">
                  <c:v>867.66</c:v>
                </c:pt>
                <c:pt idx="1021">
                  <c:v>867.68</c:v>
                </c:pt>
                <c:pt idx="1022">
                  <c:v>867.69</c:v>
                </c:pt>
                <c:pt idx="1023">
                  <c:v>867.7</c:v>
                </c:pt>
                <c:pt idx="1024">
                  <c:v>867.69</c:v>
                </c:pt>
                <c:pt idx="1025">
                  <c:v>867.68</c:v>
                </c:pt>
                <c:pt idx="1026">
                  <c:v>867.73</c:v>
                </c:pt>
                <c:pt idx="1027">
                  <c:v>867.7</c:v>
                </c:pt>
                <c:pt idx="1028">
                  <c:v>867.66</c:v>
                </c:pt>
                <c:pt idx="1029">
                  <c:v>867.7</c:v>
                </c:pt>
                <c:pt idx="1030">
                  <c:v>867.65</c:v>
                </c:pt>
                <c:pt idx="1031">
                  <c:v>867.71</c:v>
                </c:pt>
                <c:pt idx="1032">
                  <c:v>867.7</c:v>
                </c:pt>
                <c:pt idx="1033">
                  <c:v>867.69</c:v>
                </c:pt>
                <c:pt idx="1034">
                  <c:v>867.74</c:v>
                </c:pt>
                <c:pt idx="1035">
                  <c:v>867.7</c:v>
                </c:pt>
                <c:pt idx="1036">
                  <c:v>867.71</c:v>
                </c:pt>
                <c:pt idx="1037">
                  <c:v>867.71</c:v>
                </c:pt>
                <c:pt idx="1038">
                  <c:v>867.73</c:v>
                </c:pt>
                <c:pt idx="1039">
                  <c:v>867.72</c:v>
                </c:pt>
                <c:pt idx="1040">
                  <c:v>867.71</c:v>
                </c:pt>
                <c:pt idx="1041">
                  <c:v>867.7</c:v>
                </c:pt>
                <c:pt idx="1042">
                  <c:v>867.71</c:v>
                </c:pt>
                <c:pt idx="1043">
                  <c:v>867.71</c:v>
                </c:pt>
                <c:pt idx="1044">
                  <c:v>867.73</c:v>
                </c:pt>
                <c:pt idx="1045">
                  <c:v>867.73</c:v>
                </c:pt>
                <c:pt idx="1046">
                  <c:v>867.74</c:v>
                </c:pt>
                <c:pt idx="1047">
                  <c:v>867.78</c:v>
                </c:pt>
                <c:pt idx="1048">
                  <c:v>867.73</c:v>
                </c:pt>
                <c:pt idx="1049">
                  <c:v>867.73</c:v>
                </c:pt>
                <c:pt idx="1050">
                  <c:v>867.72</c:v>
                </c:pt>
                <c:pt idx="1051">
                  <c:v>867.71</c:v>
                </c:pt>
                <c:pt idx="1052">
                  <c:v>867.71</c:v>
                </c:pt>
                <c:pt idx="1053">
                  <c:v>867.73</c:v>
                </c:pt>
                <c:pt idx="1054">
                  <c:v>867.69</c:v>
                </c:pt>
                <c:pt idx="1055">
                  <c:v>867.72</c:v>
                </c:pt>
                <c:pt idx="1056">
                  <c:v>867.7</c:v>
                </c:pt>
                <c:pt idx="1057">
                  <c:v>867.74</c:v>
                </c:pt>
                <c:pt idx="1058">
                  <c:v>867.72</c:v>
                </c:pt>
                <c:pt idx="1059">
                  <c:v>867.74</c:v>
                </c:pt>
                <c:pt idx="1060">
                  <c:v>867.74</c:v>
                </c:pt>
                <c:pt idx="1061">
                  <c:v>867.73</c:v>
                </c:pt>
                <c:pt idx="1062">
                  <c:v>867.75</c:v>
                </c:pt>
                <c:pt idx="1063">
                  <c:v>867.72</c:v>
                </c:pt>
                <c:pt idx="1064">
                  <c:v>867.71</c:v>
                </c:pt>
                <c:pt idx="1065">
                  <c:v>867.73</c:v>
                </c:pt>
                <c:pt idx="1066">
                  <c:v>867.71</c:v>
                </c:pt>
                <c:pt idx="1067">
                  <c:v>867.72</c:v>
                </c:pt>
                <c:pt idx="1068">
                  <c:v>867.72</c:v>
                </c:pt>
                <c:pt idx="1069">
                  <c:v>867.7</c:v>
                </c:pt>
                <c:pt idx="1070">
                  <c:v>867.69</c:v>
                </c:pt>
                <c:pt idx="1071">
                  <c:v>867.75</c:v>
                </c:pt>
                <c:pt idx="1072">
                  <c:v>867.74</c:v>
                </c:pt>
                <c:pt idx="1073">
                  <c:v>867.69</c:v>
                </c:pt>
                <c:pt idx="1074">
                  <c:v>867.72</c:v>
                </c:pt>
                <c:pt idx="1075">
                  <c:v>867.73</c:v>
                </c:pt>
                <c:pt idx="1076">
                  <c:v>867.69</c:v>
                </c:pt>
                <c:pt idx="1077">
                  <c:v>867.73</c:v>
                </c:pt>
                <c:pt idx="1078">
                  <c:v>867.73</c:v>
                </c:pt>
                <c:pt idx="1079">
                  <c:v>867.73</c:v>
                </c:pt>
                <c:pt idx="1080">
                  <c:v>867.7</c:v>
                </c:pt>
                <c:pt idx="1081">
                  <c:v>867.75</c:v>
                </c:pt>
                <c:pt idx="1082">
                  <c:v>867.77</c:v>
                </c:pt>
                <c:pt idx="1083">
                  <c:v>867.81</c:v>
                </c:pt>
                <c:pt idx="1084">
                  <c:v>867.77</c:v>
                </c:pt>
                <c:pt idx="1085">
                  <c:v>867.75</c:v>
                </c:pt>
                <c:pt idx="1086">
                  <c:v>867.75</c:v>
                </c:pt>
                <c:pt idx="1087">
                  <c:v>867.77</c:v>
                </c:pt>
                <c:pt idx="1088">
                  <c:v>867.78</c:v>
                </c:pt>
                <c:pt idx="1089">
                  <c:v>867.73</c:v>
                </c:pt>
                <c:pt idx="1090">
                  <c:v>867.77</c:v>
                </c:pt>
                <c:pt idx="1091">
                  <c:v>867.77</c:v>
                </c:pt>
                <c:pt idx="1092">
                  <c:v>867.75</c:v>
                </c:pt>
                <c:pt idx="1093">
                  <c:v>867.75</c:v>
                </c:pt>
                <c:pt idx="1094">
                  <c:v>867.78</c:v>
                </c:pt>
                <c:pt idx="1095">
                  <c:v>867.76</c:v>
                </c:pt>
                <c:pt idx="1096">
                  <c:v>867.73</c:v>
                </c:pt>
                <c:pt idx="1097">
                  <c:v>867.74</c:v>
                </c:pt>
                <c:pt idx="1098">
                  <c:v>867.68</c:v>
                </c:pt>
                <c:pt idx="1099">
                  <c:v>867.71</c:v>
                </c:pt>
                <c:pt idx="1100">
                  <c:v>867.77</c:v>
                </c:pt>
                <c:pt idx="1101">
                  <c:v>867.74</c:v>
                </c:pt>
                <c:pt idx="1102">
                  <c:v>867.74</c:v>
                </c:pt>
                <c:pt idx="1103">
                  <c:v>867.73</c:v>
                </c:pt>
                <c:pt idx="1104">
                  <c:v>867.71</c:v>
                </c:pt>
                <c:pt idx="1105">
                  <c:v>867.69</c:v>
                </c:pt>
                <c:pt idx="1106">
                  <c:v>867.69</c:v>
                </c:pt>
                <c:pt idx="1107">
                  <c:v>867.68</c:v>
                </c:pt>
                <c:pt idx="1108">
                  <c:v>867.7</c:v>
                </c:pt>
                <c:pt idx="1109">
                  <c:v>867.71</c:v>
                </c:pt>
                <c:pt idx="1110">
                  <c:v>867.7</c:v>
                </c:pt>
                <c:pt idx="1111">
                  <c:v>867.68</c:v>
                </c:pt>
                <c:pt idx="1112">
                  <c:v>867.65</c:v>
                </c:pt>
                <c:pt idx="1113">
                  <c:v>867.68</c:v>
                </c:pt>
                <c:pt idx="1114">
                  <c:v>867.64</c:v>
                </c:pt>
                <c:pt idx="1115">
                  <c:v>867.7</c:v>
                </c:pt>
                <c:pt idx="1116">
                  <c:v>867.68</c:v>
                </c:pt>
                <c:pt idx="1117">
                  <c:v>867.67</c:v>
                </c:pt>
                <c:pt idx="1118">
                  <c:v>867.64</c:v>
                </c:pt>
                <c:pt idx="1119">
                  <c:v>867.66</c:v>
                </c:pt>
                <c:pt idx="1120">
                  <c:v>867.65</c:v>
                </c:pt>
                <c:pt idx="1121">
                  <c:v>867.64</c:v>
                </c:pt>
                <c:pt idx="1122">
                  <c:v>867.65</c:v>
                </c:pt>
                <c:pt idx="1123">
                  <c:v>867.64</c:v>
                </c:pt>
                <c:pt idx="1124">
                  <c:v>867.63</c:v>
                </c:pt>
                <c:pt idx="1125">
                  <c:v>867.64</c:v>
                </c:pt>
                <c:pt idx="1126">
                  <c:v>867.67</c:v>
                </c:pt>
                <c:pt idx="1127">
                  <c:v>867.62</c:v>
                </c:pt>
                <c:pt idx="1128">
                  <c:v>867.63</c:v>
                </c:pt>
                <c:pt idx="1129">
                  <c:v>867.62</c:v>
                </c:pt>
                <c:pt idx="1130">
                  <c:v>867.6</c:v>
                </c:pt>
                <c:pt idx="1131">
                  <c:v>867.6</c:v>
                </c:pt>
                <c:pt idx="1132">
                  <c:v>867.62</c:v>
                </c:pt>
                <c:pt idx="1133">
                  <c:v>867.63</c:v>
                </c:pt>
                <c:pt idx="1134">
                  <c:v>867.64</c:v>
                </c:pt>
                <c:pt idx="1135">
                  <c:v>867.6</c:v>
                </c:pt>
                <c:pt idx="1136">
                  <c:v>867.61</c:v>
                </c:pt>
                <c:pt idx="1137">
                  <c:v>867.59</c:v>
                </c:pt>
                <c:pt idx="1138">
                  <c:v>867.58</c:v>
                </c:pt>
                <c:pt idx="1139">
                  <c:v>867.58</c:v>
                </c:pt>
                <c:pt idx="1140">
                  <c:v>867.59</c:v>
                </c:pt>
                <c:pt idx="1141">
                  <c:v>867.62</c:v>
                </c:pt>
                <c:pt idx="1142">
                  <c:v>867.58</c:v>
                </c:pt>
                <c:pt idx="1143">
                  <c:v>867.6</c:v>
                </c:pt>
                <c:pt idx="1144">
                  <c:v>867.61</c:v>
                </c:pt>
                <c:pt idx="1145">
                  <c:v>867.64</c:v>
                </c:pt>
                <c:pt idx="1146">
                  <c:v>867.6</c:v>
                </c:pt>
                <c:pt idx="1147">
                  <c:v>867.6</c:v>
                </c:pt>
                <c:pt idx="1148">
                  <c:v>867.64</c:v>
                </c:pt>
                <c:pt idx="1149">
                  <c:v>867.63</c:v>
                </c:pt>
                <c:pt idx="1150">
                  <c:v>867.68</c:v>
                </c:pt>
                <c:pt idx="1151">
                  <c:v>867.63</c:v>
                </c:pt>
                <c:pt idx="1152">
                  <c:v>867.63</c:v>
                </c:pt>
                <c:pt idx="1153">
                  <c:v>867.66</c:v>
                </c:pt>
                <c:pt idx="1154">
                  <c:v>867.63</c:v>
                </c:pt>
                <c:pt idx="1155">
                  <c:v>867.63</c:v>
                </c:pt>
                <c:pt idx="1156">
                  <c:v>867.66</c:v>
                </c:pt>
                <c:pt idx="1157">
                  <c:v>867.65</c:v>
                </c:pt>
                <c:pt idx="1158">
                  <c:v>867.62</c:v>
                </c:pt>
                <c:pt idx="1159">
                  <c:v>867.63</c:v>
                </c:pt>
                <c:pt idx="1160">
                  <c:v>867.61</c:v>
                </c:pt>
                <c:pt idx="1161">
                  <c:v>867.66</c:v>
                </c:pt>
                <c:pt idx="1162">
                  <c:v>867.65</c:v>
                </c:pt>
                <c:pt idx="1163">
                  <c:v>867.65</c:v>
                </c:pt>
                <c:pt idx="1164">
                  <c:v>867.64</c:v>
                </c:pt>
                <c:pt idx="1165">
                  <c:v>867.59</c:v>
                </c:pt>
                <c:pt idx="1166">
                  <c:v>867.6</c:v>
                </c:pt>
                <c:pt idx="1167">
                  <c:v>867.62</c:v>
                </c:pt>
                <c:pt idx="1168">
                  <c:v>867.61</c:v>
                </c:pt>
                <c:pt idx="1169">
                  <c:v>867.6</c:v>
                </c:pt>
                <c:pt idx="1170">
                  <c:v>867.61</c:v>
                </c:pt>
                <c:pt idx="1171">
                  <c:v>867.57</c:v>
                </c:pt>
                <c:pt idx="1172">
                  <c:v>867.6</c:v>
                </c:pt>
                <c:pt idx="1173">
                  <c:v>867.54</c:v>
                </c:pt>
                <c:pt idx="1174">
                  <c:v>867.53</c:v>
                </c:pt>
                <c:pt idx="1175">
                  <c:v>867.61</c:v>
                </c:pt>
                <c:pt idx="1176">
                  <c:v>867.57</c:v>
                </c:pt>
                <c:pt idx="1177">
                  <c:v>867.56</c:v>
                </c:pt>
                <c:pt idx="1178">
                  <c:v>867.6</c:v>
                </c:pt>
                <c:pt idx="1179">
                  <c:v>867.59</c:v>
                </c:pt>
                <c:pt idx="1180">
                  <c:v>867.58</c:v>
                </c:pt>
                <c:pt idx="1181">
                  <c:v>867.62</c:v>
                </c:pt>
                <c:pt idx="1182">
                  <c:v>867.6</c:v>
                </c:pt>
                <c:pt idx="1183">
                  <c:v>867.54</c:v>
                </c:pt>
                <c:pt idx="1184">
                  <c:v>867.55</c:v>
                </c:pt>
                <c:pt idx="1185">
                  <c:v>867.61</c:v>
                </c:pt>
                <c:pt idx="1186">
                  <c:v>867.63</c:v>
                </c:pt>
                <c:pt idx="1187">
                  <c:v>867.66</c:v>
                </c:pt>
                <c:pt idx="1188">
                  <c:v>867.62</c:v>
                </c:pt>
                <c:pt idx="1189">
                  <c:v>867.61</c:v>
                </c:pt>
                <c:pt idx="1190">
                  <c:v>867.58</c:v>
                </c:pt>
                <c:pt idx="1191">
                  <c:v>867.62</c:v>
                </c:pt>
                <c:pt idx="1192">
                  <c:v>867.62</c:v>
                </c:pt>
                <c:pt idx="1193">
                  <c:v>867.62</c:v>
                </c:pt>
                <c:pt idx="1194">
                  <c:v>867.64</c:v>
                </c:pt>
                <c:pt idx="1195">
                  <c:v>867.59</c:v>
                </c:pt>
                <c:pt idx="1196">
                  <c:v>867.62</c:v>
                </c:pt>
                <c:pt idx="1197">
                  <c:v>867.62</c:v>
                </c:pt>
                <c:pt idx="1198">
                  <c:v>867.61</c:v>
                </c:pt>
                <c:pt idx="1199">
                  <c:v>867.61</c:v>
                </c:pt>
                <c:pt idx="1200">
                  <c:v>867.62</c:v>
                </c:pt>
                <c:pt idx="1201">
                  <c:v>867.62</c:v>
                </c:pt>
                <c:pt idx="1202">
                  <c:v>867.62</c:v>
                </c:pt>
                <c:pt idx="1203">
                  <c:v>867.64</c:v>
                </c:pt>
                <c:pt idx="1204">
                  <c:v>867.61</c:v>
                </c:pt>
                <c:pt idx="1205">
                  <c:v>867.63</c:v>
                </c:pt>
                <c:pt idx="1206">
                  <c:v>867.64</c:v>
                </c:pt>
                <c:pt idx="1207">
                  <c:v>867.59</c:v>
                </c:pt>
                <c:pt idx="1208">
                  <c:v>867.63</c:v>
                </c:pt>
                <c:pt idx="1209">
                  <c:v>867.62</c:v>
                </c:pt>
                <c:pt idx="1210">
                  <c:v>867.59</c:v>
                </c:pt>
                <c:pt idx="1211">
                  <c:v>867.62</c:v>
                </c:pt>
                <c:pt idx="1212">
                  <c:v>867.63</c:v>
                </c:pt>
                <c:pt idx="1213">
                  <c:v>867.63</c:v>
                </c:pt>
                <c:pt idx="1214">
                  <c:v>867.58</c:v>
                </c:pt>
                <c:pt idx="1215">
                  <c:v>867.58</c:v>
                </c:pt>
                <c:pt idx="1216">
                  <c:v>867.61</c:v>
                </c:pt>
                <c:pt idx="1217">
                  <c:v>867.61</c:v>
                </c:pt>
                <c:pt idx="1218">
                  <c:v>867.63</c:v>
                </c:pt>
                <c:pt idx="1219">
                  <c:v>867.6</c:v>
                </c:pt>
                <c:pt idx="1220">
                  <c:v>867.58</c:v>
                </c:pt>
                <c:pt idx="1221">
                  <c:v>867.6</c:v>
                </c:pt>
                <c:pt idx="1222">
                  <c:v>867.61</c:v>
                </c:pt>
                <c:pt idx="1223">
                  <c:v>867.64</c:v>
                </c:pt>
                <c:pt idx="1224">
                  <c:v>867.58</c:v>
                </c:pt>
                <c:pt idx="1225">
                  <c:v>867.6</c:v>
                </c:pt>
                <c:pt idx="1226">
                  <c:v>867.62</c:v>
                </c:pt>
                <c:pt idx="1227">
                  <c:v>867.59</c:v>
                </c:pt>
                <c:pt idx="1228">
                  <c:v>867.64</c:v>
                </c:pt>
                <c:pt idx="1229">
                  <c:v>867.6</c:v>
                </c:pt>
                <c:pt idx="1230">
                  <c:v>867.61</c:v>
                </c:pt>
                <c:pt idx="1231">
                  <c:v>867.64</c:v>
                </c:pt>
                <c:pt idx="1232">
                  <c:v>867.66</c:v>
                </c:pt>
                <c:pt idx="1233">
                  <c:v>867.62</c:v>
                </c:pt>
                <c:pt idx="1234">
                  <c:v>867.63</c:v>
                </c:pt>
                <c:pt idx="1235">
                  <c:v>867.63</c:v>
                </c:pt>
                <c:pt idx="1236">
                  <c:v>867.64</c:v>
                </c:pt>
                <c:pt idx="1237">
                  <c:v>867.65</c:v>
                </c:pt>
                <c:pt idx="1238">
                  <c:v>867.64</c:v>
                </c:pt>
                <c:pt idx="1239">
                  <c:v>867.66</c:v>
                </c:pt>
                <c:pt idx="1240">
                  <c:v>867.66</c:v>
                </c:pt>
                <c:pt idx="1241">
                  <c:v>867.66</c:v>
                </c:pt>
                <c:pt idx="1242">
                  <c:v>867.63</c:v>
                </c:pt>
                <c:pt idx="1243">
                  <c:v>867.68</c:v>
                </c:pt>
                <c:pt idx="1244">
                  <c:v>867.68</c:v>
                </c:pt>
                <c:pt idx="1245">
                  <c:v>867.69</c:v>
                </c:pt>
                <c:pt idx="1246">
                  <c:v>867.67</c:v>
                </c:pt>
                <c:pt idx="1247">
                  <c:v>867.68</c:v>
                </c:pt>
                <c:pt idx="1248">
                  <c:v>867.69</c:v>
                </c:pt>
                <c:pt idx="1249">
                  <c:v>867.66</c:v>
                </c:pt>
                <c:pt idx="1250">
                  <c:v>867.62</c:v>
                </c:pt>
                <c:pt idx="1251">
                  <c:v>867.63</c:v>
                </c:pt>
                <c:pt idx="1252">
                  <c:v>867.64</c:v>
                </c:pt>
                <c:pt idx="1253">
                  <c:v>867.61</c:v>
                </c:pt>
                <c:pt idx="1254">
                  <c:v>867.65</c:v>
                </c:pt>
                <c:pt idx="1255">
                  <c:v>867.62</c:v>
                </c:pt>
                <c:pt idx="1256">
                  <c:v>867.64</c:v>
                </c:pt>
                <c:pt idx="1257">
                  <c:v>867.63</c:v>
                </c:pt>
                <c:pt idx="1258">
                  <c:v>867.65</c:v>
                </c:pt>
                <c:pt idx="1259">
                  <c:v>867.66</c:v>
                </c:pt>
                <c:pt idx="1260">
                  <c:v>867.66</c:v>
                </c:pt>
                <c:pt idx="1261">
                  <c:v>867.65</c:v>
                </c:pt>
                <c:pt idx="1262">
                  <c:v>867.61</c:v>
                </c:pt>
                <c:pt idx="1263">
                  <c:v>867.61</c:v>
                </c:pt>
                <c:pt idx="1264">
                  <c:v>867.64</c:v>
                </c:pt>
                <c:pt idx="1265">
                  <c:v>867.66</c:v>
                </c:pt>
                <c:pt idx="1266">
                  <c:v>867.69</c:v>
                </c:pt>
                <c:pt idx="1267">
                  <c:v>867.64</c:v>
                </c:pt>
                <c:pt idx="1268">
                  <c:v>867.67</c:v>
                </c:pt>
                <c:pt idx="1269">
                  <c:v>867.64</c:v>
                </c:pt>
                <c:pt idx="1270">
                  <c:v>867.66</c:v>
                </c:pt>
                <c:pt idx="1271">
                  <c:v>867.63</c:v>
                </c:pt>
                <c:pt idx="1272">
                  <c:v>867.68</c:v>
                </c:pt>
                <c:pt idx="1273">
                  <c:v>867.66</c:v>
                </c:pt>
                <c:pt idx="1274">
                  <c:v>867.66</c:v>
                </c:pt>
                <c:pt idx="1275">
                  <c:v>867.63</c:v>
                </c:pt>
                <c:pt idx="1276">
                  <c:v>867.67</c:v>
                </c:pt>
                <c:pt idx="1277">
                  <c:v>867.69</c:v>
                </c:pt>
                <c:pt idx="1278">
                  <c:v>867.7</c:v>
                </c:pt>
                <c:pt idx="1279">
                  <c:v>867.67</c:v>
                </c:pt>
                <c:pt idx="1280">
                  <c:v>867.71</c:v>
                </c:pt>
                <c:pt idx="1281">
                  <c:v>867.67</c:v>
                </c:pt>
                <c:pt idx="1282">
                  <c:v>867.67</c:v>
                </c:pt>
                <c:pt idx="1283">
                  <c:v>867.68</c:v>
                </c:pt>
                <c:pt idx="1284">
                  <c:v>867.72</c:v>
                </c:pt>
                <c:pt idx="1285">
                  <c:v>867.72</c:v>
                </c:pt>
                <c:pt idx="1286">
                  <c:v>867.75</c:v>
                </c:pt>
                <c:pt idx="1287">
                  <c:v>867.71</c:v>
                </c:pt>
                <c:pt idx="1288">
                  <c:v>867.71</c:v>
                </c:pt>
                <c:pt idx="1289">
                  <c:v>867.71</c:v>
                </c:pt>
                <c:pt idx="1290">
                  <c:v>867.7</c:v>
                </c:pt>
                <c:pt idx="1291">
                  <c:v>867.72</c:v>
                </c:pt>
                <c:pt idx="1292">
                  <c:v>867.73</c:v>
                </c:pt>
                <c:pt idx="1293">
                  <c:v>867.73</c:v>
                </c:pt>
                <c:pt idx="1294">
                  <c:v>867.72</c:v>
                </c:pt>
                <c:pt idx="1295">
                  <c:v>867.73</c:v>
                </c:pt>
                <c:pt idx="1296">
                  <c:v>867.74</c:v>
                </c:pt>
                <c:pt idx="1297">
                  <c:v>867.71</c:v>
                </c:pt>
                <c:pt idx="1298">
                  <c:v>867.71</c:v>
                </c:pt>
                <c:pt idx="1299">
                  <c:v>867.73</c:v>
                </c:pt>
                <c:pt idx="1300">
                  <c:v>867.71</c:v>
                </c:pt>
                <c:pt idx="1301">
                  <c:v>867.71</c:v>
                </c:pt>
                <c:pt idx="1302">
                  <c:v>867.74</c:v>
                </c:pt>
                <c:pt idx="1303">
                  <c:v>867.7</c:v>
                </c:pt>
                <c:pt idx="1304">
                  <c:v>867.67</c:v>
                </c:pt>
                <c:pt idx="1305">
                  <c:v>867.67</c:v>
                </c:pt>
                <c:pt idx="1306">
                  <c:v>867.63</c:v>
                </c:pt>
                <c:pt idx="1307">
                  <c:v>867.66</c:v>
                </c:pt>
                <c:pt idx="1308">
                  <c:v>867.64</c:v>
                </c:pt>
                <c:pt idx="1309">
                  <c:v>867.7</c:v>
                </c:pt>
                <c:pt idx="1310">
                  <c:v>867.67</c:v>
                </c:pt>
                <c:pt idx="1311">
                  <c:v>867.65</c:v>
                </c:pt>
                <c:pt idx="1312">
                  <c:v>867.6</c:v>
                </c:pt>
                <c:pt idx="1313">
                  <c:v>867.62</c:v>
                </c:pt>
                <c:pt idx="1314">
                  <c:v>867.64</c:v>
                </c:pt>
                <c:pt idx="1315">
                  <c:v>867.6</c:v>
                </c:pt>
                <c:pt idx="1316">
                  <c:v>867.63</c:v>
                </c:pt>
                <c:pt idx="1317">
                  <c:v>867.64</c:v>
                </c:pt>
                <c:pt idx="1318">
                  <c:v>867.61</c:v>
                </c:pt>
                <c:pt idx="1319">
                  <c:v>867.7</c:v>
                </c:pt>
                <c:pt idx="1320">
                  <c:v>867.64</c:v>
                </c:pt>
                <c:pt idx="1321">
                  <c:v>867.64</c:v>
                </c:pt>
                <c:pt idx="1322">
                  <c:v>867.67</c:v>
                </c:pt>
                <c:pt idx="1323">
                  <c:v>867.7</c:v>
                </c:pt>
                <c:pt idx="1324">
                  <c:v>867.68</c:v>
                </c:pt>
                <c:pt idx="1325">
                  <c:v>867.68</c:v>
                </c:pt>
                <c:pt idx="1326">
                  <c:v>867.67</c:v>
                </c:pt>
                <c:pt idx="1327">
                  <c:v>867.69</c:v>
                </c:pt>
                <c:pt idx="1328">
                  <c:v>867.67</c:v>
                </c:pt>
                <c:pt idx="1329">
                  <c:v>867.69</c:v>
                </c:pt>
                <c:pt idx="1330">
                  <c:v>867.67</c:v>
                </c:pt>
                <c:pt idx="1331">
                  <c:v>867.67</c:v>
                </c:pt>
                <c:pt idx="1332">
                  <c:v>867.66</c:v>
                </c:pt>
                <c:pt idx="1333">
                  <c:v>867.69</c:v>
                </c:pt>
                <c:pt idx="1334">
                  <c:v>867.64</c:v>
                </c:pt>
                <c:pt idx="1335">
                  <c:v>867.72</c:v>
                </c:pt>
                <c:pt idx="1336">
                  <c:v>867.68</c:v>
                </c:pt>
                <c:pt idx="1337">
                  <c:v>867.64</c:v>
                </c:pt>
                <c:pt idx="1338">
                  <c:v>867.65</c:v>
                </c:pt>
                <c:pt idx="1339">
                  <c:v>867.67</c:v>
                </c:pt>
                <c:pt idx="1340">
                  <c:v>867.71</c:v>
                </c:pt>
                <c:pt idx="1341">
                  <c:v>867.69</c:v>
                </c:pt>
                <c:pt idx="1342">
                  <c:v>867.76</c:v>
                </c:pt>
                <c:pt idx="1343">
                  <c:v>867.74</c:v>
                </c:pt>
                <c:pt idx="1344">
                  <c:v>867.71</c:v>
                </c:pt>
                <c:pt idx="1345">
                  <c:v>867.71</c:v>
                </c:pt>
                <c:pt idx="1346">
                  <c:v>867.7</c:v>
                </c:pt>
                <c:pt idx="1347">
                  <c:v>867.68</c:v>
                </c:pt>
                <c:pt idx="1348">
                  <c:v>867.69</c:v>
                </c:pt>
                <c:pt idx="1349">
                  <c:v>867.68</c:v>
                </c:pt>
                <c:pt idx="1350">
                  <c:v>867.72</c:v>
                </c:pt>
                <c:pt idx="1351">
                  <c:v>867.71</c:v>
                </c:pt>
                <c:pt idx="1352">
                  <c:v>867.72</c:v>
                </c:pt>
                <c:pt idx="1353">
                  <c:v>867.66</c:v>
                </c:pt>
                <c:pt idx="1354">
                  <c:v>867.7</c:v>
                </c:pt>
                <c:pt idx="1355">
                  <c:v>867.67</c:v>
                </c:pt>
                <c:pt idx="1356">
                  <c:v>867.69</c:v>
                </c:pt>
                <c:pt idx="1357">
                  <c:v>867.68</c:v>
                </c:pt>
                <c:pt idx="1358">
                  <c:v>867.68</c:v>
                </c:pt>
                <c:pt idx="1359">
                  <c:v>867.67</c:v>
                </c:pt>
                <c:pt idx="1360">
                  <c:v>867.69</c:v>
                </c:pt>
                <c:pt idx="1361">
                  <c:v>867.65</c:v>
                </c:pt>
                <c:pt idx="1362">
                  <c:v>867.7</c:v>
                </c:pt>
                <c:pt idx="1363">
                  <c:v>867.68</c:v>
                </c:pt>
                <c:pt idx="1364">
                  <c:v>867.66</c:v>
                </c:pt>
                <c:pt idx="1365">
                  <c:v>867.63</c:v>
                </c:pt>
                <c:pt idx="1366">
                  <c:v>867.67</c:v>
                </c:pt>
                <c:pt idx="1367">
                  <c:v>867.66</c:v>
                </c:pt>
                <c:pt idx="1368">
                  <c:v>867.68</c:v>
                </c:pt>
                <c:pt idx="1369">
                  <c:v>867.67</c:v>
                </c:pt>
                <c:pt idx="1370">
                  <c:v>867.68</c:v>
                </c:pt>
                <c:pt idx="1371">
                  <c:v>867.68</c:v>
                </c:pt>
                <c:pt idx="1372">
                  <c:v>867.66</c:v>
                </c:pt>
                <c:pt idx="1373">
                  <c:v>867.69</c:v>
                </c:pt>
                <c:pt idx="1374">
                  <c:v>867.68</c:v>
                </c:pt>
                <c:pt idx="1375">
                  <c:v>867.68</c:v>
                </c:pt>
                <c:pt idx="1376">
                  <c:v>867.68</c:v>
                </c:pt>
                <c:pt idx="1377">
                  <c:v>867.71</c:v>
                </c:pt>
                <c:pt idx="1378">
                  <c:v>867.68</c:v>
                </c:pt>
                <c:pt idx="1379">
                  <c:v>867.7</c:v>
                </c:pt>
                <c:pt idx="1380">
                  <c:v>867.73</c:v>
                </c:pt>
                <c:pt idx="1381">
                  <c:v>867.7</c:v>
                </c:pt>
                <c:pt idx="1382">
                  <c:v>867.73</c:v>
                </c:pt>
                <c:pt idx="1383">
                  <c:v>867.7</c:v>
                </c:pt>
                <c:pt idx="1384">
                  <c:v>867.7</c:v>
                </c:pt>
                <c:pt idx="1385">
                  <c:v>867.69</c:v>
                </c:pt>
                <c:pt idx="1386">
                  <c:v>867.71</c:v>
                </c:pt>
                <c:pt idx="1387">
                  <c:v>867.71</c:v>
                </c:pt>
                <c:pt idx="1388">
                  <c:v>867.72</c:v>
                </c:pt>
                <c:pt idx="1389">
                  <c:v>867.74</c:v>
                </c:pt>
                <c:pt idx="1390">
                  <c:v>867.74</c:v>
                </c:pt>
                <c:pt idx="1391">
                  <c:v>867.71</c:v>
                </c:pt>
                <c:pt idx="1392">
                  <c:v>867.73</c:v>
                </c:pt>
                <c:pt idx="1393">
                  <c:v>867.71</c:v>
                </c:pt>
                <c:pt idx="1394">
                  <c:v>867.68</c:v>
                </c:pt>
                <c:pt idx="1395">
                  <c:v>867.73</c:v>
                </c:pt>
                <c:pt idx="1396">
                  <c:v>867.74</c:v>
                </c:pt>
                <c:pt idx="1397">
                  <c:v>867.72</c:v>
                </c:pt>
                <c:pt idx="1398">
                  <c:v>867.73</c:v>
                </c:pt>
                <c:pt idx="1399">
                  <c:v>867.72</c:v>
                </c:pt>
                <c:pt idx="1400">
                  <c:v>867.72</c:v>
                </c:pt>
                <c:pt idx="1401">
                  <c:v>867.71</c:v>
                </c:pt>
                <c:pt idx="1402">
                  <c:v>867.73</c:v>
                </c:pt>
                <c:pt idx="1403">
                  <c:v>867.71</c:v>
                </c:pt>
                <c:pt idx="1404">
                  <c:v>867.71</c:v>
                </c:pt>
                <c:pt idx="1405">
                  <c:v>867.64</c:v>
                </c:pt>
                <c:pt idx="1406">
                  <c:v>867.66</c:v>
                </c:pt>
                <c:pt idx="1407">
                  <c:v>867.67</c:v>
                </c:pt>
                <c:pt idx="1408">
                  <c:v>867.68</c:v>
                </c:pt>
                <c:pt idx="1409">
                  <c:v>867.7</c:v>
                </c:pt>
                <c:pt idx="1410">
                  <c:v>867.71</c:v>
                </c:pt>
                <c:pt idx="1411">
                  <c:v>867.67</c:v>
                </c:pt>
                <c:pt idx="1412">
                  <c:v>867.71</c:v>
                </c:pt>
                <c:pt idx="1413">
                  <c:v>867.69</c:v>
                </c:pt>
                <c:pt idx="1414">
                  <c:v>867.7</c:v>
                </c:pt>
                <c:pt idx="1415">
                  <c:v>867.7</c:v>
                </c:pt>
                <c:pt idx="1416">
                  <c:v>867.69</c:v>
                </c:pt>
                <c:pt idx="1417">
                  <c:v>867.68</c:v>
                </c:pt>
                <c:pt idx="1418">
                  <c:v>867.68</c:v>
                </c:pt>
                <c:pt idx="1419">
                  <c:v>867.7</c:v>
                </c:pt>
                <c:pt idx="1420">
                  <c:v>867.67</c:v>
                </c:pt>
                <c:pt idx="1421">
                  <c:v>867.72</c:v>
                </c:pt>
                <c:pt idx="1422">
                  <c:v>867.66</c:v>
                </c:pt>
                <c:pt idx="1423">
                  <c:v>867.7</c:v>
                </c:pt>
                <c:pt idx="1424">
                  <c:v>867.71</c:v>
                </c:pt>
                <c:pt idx="1425">
                  <c:v>867.7</c:v>
                </c:pt>
                <c:pt idx="1426">
                  <c:v>867.69</c:v>
                </c:pt>
                <c:pt idx="1427">
                  <c:v>867.75</c:v>
                </c:pt>
                <c:pt idx="1428">
                  <c:v>867.71</c:v>
                </c:pt>
                <c:pt idx="1429">
                  <c:v>867.69</c:v>
                </c:pt>
                <c:pt idx="1430">
                  <c:v>867.69</c:v>
                </c:pt>
                <c:pt idx="1431">
                  <c:v>867.71</c:v>
                </c:pt>
                <c:pt idx="1432">
                  <c:v>867.71</c:v>
                </c:pt>
                <c:pt idx="1433">
                  <c:v>867.72</c:v>
                </c:pt>
                <c:pt idx="1434">
                  <c:v>867.69</c:v>
                </c:pt>
                <c:pt idx="1435">
                  <c:v>867.69</c:v>
                </c:pt>
                <c:pt idx="1436">
                  <c:v>867.73</c:v>
                </c:pt>
                <c:pt idx="1437">
                  <c:v>867.7</c:v>
                </c:pt>
                <c:pt idx="1438">
                  <c:v>867.7</c:v>
                </c:pt>
                <c:pt idx="1439">
                  <c:v>867.72</c:v>
                </c:pt>
                <c:pt idx="1440">
                  <c:v>867.71</c:v>
                </c:pt>
                <c:pt idx="1441">
                  <c:v>867.68</c:v>
                </c:pt>
                <c:pt idx="1442">
                  <c:v>867.7</c:v>
                </c:pt>
                <c:pt idx="1443">
                  <c:v>867.74</c:v>
                </c:pt>
                <c:pt idx="1444">
                  <c:v>867.7</c:v>
                </c:pt>
                <c:pt idx="1445">
                  <c:v>867.7</c:v>
                </c:pt>
                <c:pt idx="1446">
                  <c:v>867.69</c:v>
                </c:pt>
                <c:pt idx="1447">
                  <c:v>867.67</c:v>
                </c:pt>
                <c:pt idx="1448">
                  <c:v>867.71</c:v>
                </c:pt>
                <c:pt idx="1449">
                  <c:v>867.68</c:v>
                </c:pt>
                <c:pt idx="1450">
                  <c:v>867.7</c:v>
                </c:pt>
                <c:pt idx="1451">
                  <c:v>867.73</c:v>
                </c:pt>
                <c:pt idx="1452">
                  <c:v>867.72</c:v>
                </c:pt>
                <c:pt idx="1453">
                  <c:v>867.69</c:v>
                </c:pt>
                <c:pt idx="1454">
                  <c:v>867.66</c:v>
                </c:pt>
                <c:pt idx="1455">
                  <c:v>867.67</c:v>
                </c:pt>
                <c:pt idx="1456">
                  <c:v>867.7</c:v>
                </c:pt>
                <c:pt idx="1457">
                  <c:v>867.71</c:v>
                </c:pt>
                <c:pt idx="1458">
                  <c:v>867.68</c:v>
                </c:pt>
                <c:pt idx="1459">
                  <c:v>867.67</c:v>
                </c:pt>
                <c:pt idx="1460">
                  <c:v>867.65</c:v>
                </c:pt>
                <c:pt idx="1461">
                  <c:v>867.66</c:v>
                </c:pt>
                <c:pt idx="1462">
                  <c:v>867.66</c:v>
                </c:pt>
                <c:pt idx="1463">
                  <c:v>867.68</c:v>
                </c:pt>
                <c:pt idx="1464">
                  <c:v>867.68</c:v>
                </c:pt>
                <c:pt idx="1465">
                  <c:v>867.69</c:v>
                </c:pt>
                <c:pt idx="1466">
                  <c:v>867.68</c:v>
                </c:pt>
                <c:pt idx="1467">
                  <c:v>867.7</c:v>
                </c:pt>
                <c:pt idx="1468">
                  <c:v>867.64</c:v>
                </c:pt>
                <c:pt idx="1469">
                  <c:v>867.68</c:v>
                </c:pt>
                <c:pt idx="1470">
                  <c:v>867.72</c:v>
                </c:pt>
                <c:pt idx="1471">
                  <c:v>867.74</c:v>
                </c:pt>
                <c:pt idx="1472">
                  <c:v>867.7</c:v>
                </c:pt>
                <c:pt idx="1473">
                  <c:v>867.67</c:v>
                </c:pt>
                <c:pt idx="1474">
                  <c:v>867.7</c:v>
                </c:pt>
                <c:pt idx="1475">
                  <c:v>867.66</c:v>
                </c:pt>
                <c:pt idx="1476">
                  <c:v>867.7</c:v>
                </c:pt>
                <c:pt idx="1477">
                  <c:v>867.72</c:v>
                </c:pt>
                <c:pt idx="1478">
                  <c:v>867.66</c:v>
                </c:pt>
                <c:pt idx="1479">
                  <c:v>867.66</c:v>
                </c:pt>
                <c:pt idx="1480">
                  <c:v>867.73</c:v>
                </c:pt>
                <c:pt idx="1481">
                  <c:v>867.71</c:v>
                </c:pt>
                <c:pt idx="1482">
                  <c:v>867.7</c:v>
                </c:pt>
                <c:pt idx="1483">
                  <c:v>867.7</c:v>
                </c:pt>
                <c:pt idx="1484">
                  <c:v>867.7</c:v>
                </c:pt>
                <c:pt idx="1485">
                  <c:v>867.66</c:v>
                </c:pt>
                <c:pt idx="1486">
                  <c:v>867.71</c:v>
                </c:pt>
                <c:pt idx="1487">
                  <c:v>867.74</c:v>
                </c:pt>
                <c:pt idx="1488">
                  <c:v>867.73</c:v>
                </c:pt>
                <c:pt idx="1489">
                  <c:v>867.69</c:v>
                </c:pt>
                <c:pt idx="1490">
                  <c:v>867.69</c:v>
                </c:pt>
                <c:pt idx="1491">
                  <c:v>867.66</c:v>
                </c:pt>
                <c:pt idx="1492">
                  <c:v>867.69</c:v>
                </c:pt>
                <c:pt idx="1493">
                  <c:v>867.68</c:v>
                </c:pt>
                <c:pt idx="1494">
                  <c:v>867.66</c:v>
                </c:pt>
                <c:pt idx="1495">
                  <c:v>867.7</c:v>
                </c:pt>
                <c:pt idx="1496">
                  <c:v>867.73</c:v>
                </c:pt>
                <c:pt idx="1497">
                  <c:v>867.71</c:v>
                </c:pt>
                <c:pt idx="1498">
                  <c:v>867.75</c:v>
                </c:pt>
                <c:pt idx="1499">
                  <c:v>867.74</c:v>
                </c:pt>
                <c:pt idx="1500">
                  <c:v>867.69</c:v>
                </c:pt>
                <c:pt idx="1501">
                  <c:v>867.71</c:v>
                </c:pt>
                <c:pt idx="1502">
                  <c:v>867.68</c:v>
                </c:pt>
                <c:pt idx="1503">
                  <c:v>867.7</c:v>
                </c:pt>
                <c:pt idx="1504">
                  <c:v>867.75</c:v>
                </c:pt>
                <c:pt idx="1505">
                  <c:v>867.71</c:v>
                </c:pt>
                <c:pt idx="1506">
                  <c:v>867.7</c:v>
                </c:pt>
                <c:pt idx="1507">
                  <c:v>867.71</c:v>
                </c:pt>
                <c:pt idx="1508">
                  <c:v>867.7</c:v>
                </c:pt>
                <c:pt idx="1509">
                  <c:v>867.71</c:v>
                </c:pt>
                <c:pt idx="1510">
                  <c:v>867.71</c:v>
                </c:pt>
                <c:pt idx="1511">
                  <c:v>867.72</c:v>
                </c:pt>
                <c:pt idx="1512">
                  <c:v>867.73</c:v>
                </c:pt>
                <c:pt idx="1513">
                  <c:v>867.72</c:v>
                </c:pt>
                <c:pt idx="1514">
                  <c:v>867.72</c:v>
                </c:pt>
                <c:pt idx="1515">
                  <c:v>867.73</c:v>
                </c:pt>
                <c:pt idx="1516">
                  <c:v>867.68</c:v>
                </c:pt>
                <c:pt idx="1517">
                  <c:v>867.68</c:v>
                </c:pt>
                <c:pt idx="1518">
                  <c:v>867.69</c:v>
                </c:pt>
                <c:pt idx="1519">
                  <c:v>867.68</c:v>
                </c:pt>
                <c:pt idx="1520">
                  <c:v>867.7</c:v>
                </c:pt>
                <c:pt idx="1521">
                  <c:v>867.72</c:v>
                </c:pt>
                <c:pt idx="1522">
                  <c:v>867.69</c:v>
                </c:pt>
                <c:pt idx="1523">
                  <c:v>867.71</c:v>
                </c:pt>
                <c:pt idx="1524">
                  <c:v>867.72</c:v>
                </c:pt>
                <c:pt idx="1525">
                  <c:v>867.69</c:v>
                </c:pt>
                <c:pt idx="1526">
                  <c:v>867.7</c:v>
                </c:pt>
                <c:pt idx="1527">
                  <c:v>867.72</c:v>
                </c:pt>
                <c:pt idx="1528">
                  <c:v>867.72</c:v>
                </c:pt>
                <c:pt idx="1529">
                  <c:v>867.7</c:v>
                </c:pt>
                <c:pt idx="1530">
                  <c:v>867.7</c:v>
                </c:pt>
                <c:pt idx="1531">
                  <c:v>867.72</c:v>
                </c:pt>
                <c:pt idx="1532">
                  <c:v>867.74</c:v>
                </c:pt>
                <c:pt idx="1533">
                  <c:v>867.7</c:v>
                </c:pt>
                <c:pt idx="1534">
                  <c:v>867.66</c:v>
                </c:pt>
                <c:pt idx="1535">
                  <c:v>867.71</c:v>
                </c:pt>
                <c:pt idx="1536">
                  <c:v>867.71</c:v>
                </c:pt>
                <c:pt idx="1537">
                  <c:v>867.68</c:v>
                </c:pt>
                <c:pt idx="1538">
                  <c:v>867.7</c:v>
                </c:pt>
                <c:pt idx="1539">
                  <c:v>867.71</c:v>
                </c:pt>
                <c:pt idx="1540">
                  <c:v>867.71</c:v>
                </c:pt>
                <c:pt idx="1541">
                  <c:v>867.67</c:v>
                </c:pt>
                <c:pt idx="1542">
                  <c:v>867.65</c:v>
                </c:pt>
                <c:pt idx="1543">
                  <c:v>867.7</c:v>
                </c:pt>
                <c:pt idx="1544">
                  <c:v>867.68</c:v>
                </c:pt>
                <c:pt idx="1545">
                  <c:v>867.68</c:v>
                </c:pt>
                <c:pt idx="1546">
                  <c:v>867.71</c:v>
                </c:pt>
                <c:pt idx="1547">
                  <c:v>867.72</c:v>
                </c:pt>
                <c:pt idx="1548">
                  <c:v>867.73</c:v>
                </c:pt>
                <c:pt idx="1549">
                  <c:v>867.7</c:v>
                </c:pt>
                <c:pt idx="1550">
                  <c:v>867.7</c:v>
                </c:pt>
                <c:pt idx="1551">
                  <c:v>867.67</c:v>
                </c:pt>
                <c:pt idx="1552">
                  <c:v>867.68</c:v>
                </c:pt>
                <c:pt idx="1553">
                  <c:v>867.67</c:v>
                </c:pt>
                <c:pt idx="1554">
                  <c:v>867.69</c:v>
                </c:pt>
                <c:pt idx="1555">
                  <c:v>867.72</c:v>
                </c:pt>
                <c:pt idx="1556">
                  <c:v>867.69</c:v>
                </c:pt>
                <c:pt idx="1557">
                  <c:v>867.71</c:v>
                </c:pt>
                <c:pt idx="1558">
                  <c:v>867.69</c:v>
                </c:pt>
                <c:pt idx="1559">
                  <c:v>867.7</c:v>
                </c:pt>
                <c:pt idx="1560">
                  <c:v>867.74</c:v>
                </c:pt>
                <c:pt idx="1561">
                  <c:v>867.72</c:v>
                </c:pt>
                <c:pt idx="1562">
                  <c:v>867.75</c:v>
                </c:pt>
                <c:pt idx="1563">
                  <c:v>867.73</c:v>
                </c:pt>
                <c:pt idx="1564">
                  <c:v>867.7</c:v>
                </c:pt>
                <c:pt idx="1565">
                  <c:v>867.7</c:v>
                </c:pt>
                <c:pt idx="1566">
                  <c:v>867.66</c:v>
                </c:pt>
                <c:pt idx="1567">
                  <c:v>867.67</c:v>
                </c:pt>
                <c:pt idx="1568">
                  <c:v>867.72</c:v>
                </c:pt>
                <c:pt idx="1569">
                  <c:v>867.7</c:v>
                </c:pt>
                <c:pt idx="1570">
                  <c:v>867.74</c:v>
                </c:pt>
                <c:pt idx="1571">
                  <c:v>867.76</c:v>
                </c:pt>
                <c:pt idx="1572">
                  <c:v>867.76</c:v>
                </c:pt>
                <c:pt idx="1573">
                  <c:v>867.75</c:v>
                </c:pt>
                <c:pt idx="1574">
                  <c:v>867.72</c:v>
                </c:pt>
                <c:pt idx="1575">
                  <c:v>867.72</c:v>
                </c:pt>
                <c:pt idx="1576">
                  <c:v>867.67</c:v>
                </c:pt>
                <c:pt idx="1577">
                  <c:v>867.7</c:v>
                </c:pt>
                <c:pt idx="1578">
                  <c:v>867.69</c:v>
                </c:pt>
                <c:pt idx="1579">
                  <c:v>867.69</c:v>
                </c:pt>
                <c:pt idx="1580">
                  <c:v>867.71</c:v>
                </c:pt>
                <c:pt idx="1581">
                  <c:v>867.79</c:v>
                </c:pt>
                <c:pt idx="1582">
                  <c:v>867.73</c:v>
                </c:pt>
                <c:pt idx="1583">
                  <c:v>867.72</c:v>
                </c:pt>
                <c:pt idx="1584">
                  <c:v>867.75</c:v>
                </c:pt>
                <c:pt idx="1585">
                  <c:v>867.75</c:v>
                </c:pt>
                <c:pt idx="1586">
                  <c:v>867.74</c:v>
                </c:pt>
                <c:pt idx="1587">
                  <c:v>867.73</c:v>
                </c:pt>
                <c:pt idx="1588">
                  <c:v>867.71</c:v>
                </c:pt>
                <c:pt idx="1589">
                  <c:v>867.69</c:v>
                </c:pt>
                <c:pt idx="1590">
                  <c:v>867.68</c:v>
                </c:pt>
                <c:pt idx="1591">
                  <c:v>867.7</c:v>
                </c:pt>
                <c:pt idx="1592">
                  <c:v>867.66</c:v>
                </c:pt>
                <c:pt idx="1593">
                  <c:v>867.67</c:v>
                </c:pt>
                <c:pt idx="1594">
                  <c:v>867.61</c:v>
                </c:pt>
                <c:pt idx="1595">
                  <c:v>867.63</c:v>
                </c:pt>
                <c:pt idx="1596">
                  <c:v>867.64</c:v>
                </c:pt>
                <c:pt idx="1597">
                  <c:v>867.66</c:v>
                </c:pt>
                <c:pt idx="1598">
                  <c:v>867.66</c:v>
                </c:pt>
                <c:pt idx="1599">
                  <c:v>867.69</c:v>
                </c:pt>
                <c:pt idx="1600">
                  <c:v>867.71</c:v>
                </c:pt>
                <c:pt idx="1601">
                  <c:v>867.73</c:v>
                </c:pt>
                <c:pt idx="1602">
                  <c:v>867.74</c:v>
                </c:pt>
                <c:pt idx="1603">
                  <c:v>867.73</c:v>
                </c:pt>
                <c:pt idx="1604">
                  <c:v>867.71</c:v>
                </c:pt>
                <c:pt idx="1605">
                  <c:v>867.71</c:v>
                </c:pt>
                <c:pt idx="1606">
                  <c:v>867.72</c:v>
                </c:pt>
                <c:pt idx="1607">
                  <c:v>867.7</c:v>
                </c:pt>
                <c:pt idx="1608">
                  <c:v>867.68</c:v>
                </c:pt>
                <c:pt idx="1609">
                  <c:v>867.69</c:v>
                </c:pt>
                <c:pt idx="1610">
                  <c:v>867.66</c:v>
                </c:pt>
                <c:pt idx="1611">
                  <c:v>867.66</c:v>
                </c:pt>
                <c:pt idx="1612">
                  <c:v>867.63</c:v>
                </c:pt>
                <c:pt idx="1613">
                  <c:v>867.62</c:v>
                </c:pt>
                <c:pt idx="1614">
                  <c:v>867.62</c:v>
                </c:pt>
                <c:pt idx="1615">
                  <c:v>867.67</c:v>
                </c:pt>
                <c:pt idx="1616">
                  <c:v>867.67</c:v>
                </c:pt>
                <c:pt idx="1617">
                  <c:v>867.67</c:v>
                </c:pt>
                <c:pt idx="1618">
                  <c:v>867.64</c:v>
                </c:pt>
                <c:pt idx="1619">
                  <c:v>867.64</c:v>
                </c:pt>
                <c:pt idx="1620">
                  <c:v>867.64</c:v>
                </c:pt>
                <c:pt idx="1621">
                  <c:v>867.63</c:v>
                </c:pt>
                <c:pt idx="1622">
                  <c:v>867.69</c:v>
                </c:pt>
                <c:pt idx="1623">
                  <c:v>867.65</c:v>
                </c:pt>
                <c:pt idx="1624">
                  <c:v>867.69</c:v>
                </c:pt>
                <c:pt idx="1625">
                  <c:v>867.7</c:v>
                </c:pt>
                <c:pt idx="1626">
                  <c:v>867.7</c:v>
                </c:pt>
                <c:pt idx="1627">
                  <c:v>867.72</c:v>
                </c:pt>
                <c:pt idx="1628">
                  <c:v>867.71</c:v>
                </c:pt>
                <c:pt idx="1629">
                  <c:v>867.72</c:v>
                </c:pt>
                <c:pt idx="1630">
                  <c:v>867.72</c:v>
                </c:pt>
                <c:pt idx="1631">
                  <c:v>867.74</c:v>
                </c:pt>
                <c:pt idx="1632">
                  <c:v>867.68</c:v>
                </c:pt>
                <c:pt idx="1633">
                  <c:v>867.7</c:v>
                </c:pt>
                <c:pt idx="1634">
                  <c:v>867.72</c:v>
                </c:pt>
                <c:pt idx="1635">
                  <c:v>867.74</c:v>
                </c:pt>
                <c:pt idx="1636">
                  <c:v>867.72</c:v>
                </c:pt>
                <c:pt idx="1637">
                  <c:v>867.69</c:v>
                </c:pt>
                <c:pt idx="1638">
                  <c:v>867.69</c:v>
                </c:pt>
                <c:pt idx="1639">
                  <c:v>867.69</c:v>
                </c:pt>
                <c:pt idx="1640">
                  <c:v>867.67</c:v>
                </c:pt>
                <c:pt idx="1641">
                  <c:v>867.65</c:v>
                </c:pt>
                <c:pt idx="1642">
                  <c:v>867.63</c:v>
                </c:pt>
                <c:pt idx="1643">
                  <c:v>867.67</c:v>
                </c:pt>
                <c:pt idx="1644">
                  <c:v>867.66</c:v>
                </c:pt>
                <c:pt idx="1645">
                  <c:v>867.63</c:v>
                </c:pt>
                <c:pt idx="1646">
                  <c:v>867.65</c:v>
                </c:pt>
                <c:pt idx="1647">
                  <c:v>867.68</c:v>
                </c:pt>
                <c:pt idx="1648">
                  <c:v>867.66</c:v>
                </c:pt>
                <c:pt idx="1649">
                  <c:v>867.62</c:v>
                </c:pt>
                <c:pt idx="1650">
                  <c:v>867.7</c:v>
                </c:pt>
                <c:pt idx="1651">
                  <c:v>867.68</c:v>
                </c:pt>
                <c:pt idx="1652">
                  <c:v>867.66</c:v>
                </c:pt>
                <c:pt idx="1653">
                  <c:v>867.61</c:v>
                </c:pt>
                <c:pt idx="1654">
                  <c:v>867.6</c:v>
                </c:pt>
                <c:pt idx="1655">
                  <c:v>867.63</c:v>
                </c:pt>
                <c:pt idx="1656">
                  <c:v>867.62</c:v>
                </c:pt>
                <c:pt idx="1657">
                  <c:v>867.61</c:v>
                </c:pt>
                <c:pt idx="1658">
                  <c:v>867.67</c:v>
                </c:pt>
                <c:pt idx="1659">
                  <c:v>867.66</c:v>
                </c:pt>
                <c:pt idx="1660">
                  <c:v>867.63</c:v>
                </c:pt>
                <c:pt idx="1661">
                  <c:v>867.66</c:v>
                </c:pt>
                <c:pt idx="1662">
                  <c:v>867.67</c:v>
                </c:pt>
                <c:pt idx="1663">
                  <c:v>867.68</c:v>
                </c:pt>
                <c:pt idx="1664">
                  <c:v>867.69</c:v>
                </c:pt>
                <c:pt idx="1665">
                  <c:v>867.73</c:v>
                </c:pt>
                <c:pt idx="1666">
                  <c:v>867.74</c:v>
                </c:pt>
                <c:pt idx="1667">
                  <c:v>867.7</c:v>
                </c:pt>
                <c:pt idx="1668">
                  <c:v>867.68</c:v>
                </c:pt>
                <c:pt idx="1669">
                  <c:v>867.69</c:v>
                </c:pt>
                <c:pt idx="1670">
                  <c:v>867.66</c:v>
                </c:pt>
                <c:pt idx="1671">
                  <c:v>867.7</c:v>
                </c:pt>
                <c:pt idx="1672">
                  <c:v>867.73</c:v>
                </c:pt>
                <c:pt idx="1673">
                  <c:v>867.68</c:v>
                </c:pt>
                <c:pt idx="1674">
                  <c:v>867.74</c:v>
                </c:pt>
                <c:pt idx="1675">
                  <c:v>867.72</c:v>
                </c:pt>
                <c:pt idx="1676">
                  <c:v>867.71</c:v>
                </c:pt>
                <c:pt idx="1677">
                  <c:v>867.73</c:v>
                </c:pt>
                <c:pt idx="1678">
                  <c:v>867.7</c:v>
                </c:pt>
                <c:pt idx="1679">
                  <c:v>867.68</c:v>
                </c:pt>
                <c:pt idx="1680">
                  <c:v>867.7</c:v>
                </c:pt>
                <c:pt idx="1681">
                  <c:v>867.69</c:v>
                </c:pt>
                <c:pt idx="1682">
                  <c:v>867.67</c:v>
                </c:pt>
                <c:pt idx="1683">
                  <c:v>867.69</c:v>
                </c:pt>
                <c:pt idx="1684">
                  <c:v>867.72</c:v>
                </c:pt>
                <c:pt idx="1685">
                  <c:v>867.7</c:v>
                </c:pt>
                <c:pt idx="1686">
                  <c:v>867.69</c:v>
                </c:pt>
                <c:pt idx="1687">
                  <c:v>867.73</c:v>
                </c:pt>
                <c:pt idx="1688">
                  <c:v>867.73</c:v>
                </c:pt>
                <c:pt idx="1689">
                  <c:v>867.71</c:v>
                </c:pt>
                <c:pt idx="1690">
                  <c:v>867.67</c:v>
                </c:pt>
                <c:pt idx="1691">
                  <c:v>867.71</c:v>
                </c:pt>
                <c:pt idx="1692">
                  <c:v>867.68</c:v>
                </c:pt>
                <c:pt idx="1693">
                  <c:v>867.66</c:v>
                </c:pt>
                <c:pt idx="1694">
                  <c:v>867.64</c:v>
                </c:pt>
                <c:pt idx="1695">
                  <c:v>867.66</c:v>
                </c:pt>
                <c:pt idx="1696">
                  <c:v>867.61</c:v>
                </c:pt>
                <c:pt idx="1697">
                  <c:v>867.62</c:v>
                </c:pt>
                <c:pt idx="1698">
                  <c:v>867.62</c:v>
                </c:pt>
                <c:pt idx="1699">
                  <c:v>867.64</c:v>
                </c:pt>
                <c:pt idx="1700">
                  <c:v>867.65</c:v>
                </c:pt>
                <c:pt idx="1701">
                  <c:v>867.66</c:v>
                </c:pt>
                <c:pt idx="1702">
                  <c:v>867.62</c:v>
                </c:pt>
                <c:pt idx="1703">
                  <c:v>867.68</c:v>
                </c:pt>
                <c:pt idx="1704">
                  <c:v>867.65</c:v>
                </c:pt>
                <c:pt idx="1705">
                  <c:v>867.68</c:v>
                </c:pt>
                <c:pt idx="1706">
                  <c:v>867.72</c:v>
                </c:pt>
                <c:pt idx="1707">
                  <c:v>867.7</c:v>
                </c:pt>
                <c:pt idx="1708">
                  <c:v>867.71</c:v>
                </c:pt>
                <c:pt idx="1709">
                  <c:v>867.7</c:v>
                </c:pt>
                <c:pt idx="1710">
                  <c:v>867.68</c:v>
                </c:pt>
                <c:pt idx="1711">
                  <c:v>867.66</c:v>
                </c:pt>
                <c:pt idx="1712">
                  <c:v>867.69</c:v>
                </c:pt>
                <c:pt idx="1713">
                  <c:v>867.67</c:v>
                </c:pt>
                <c:pt idx="1714">
                  <c:v>867.64</c:v>
                </c:pt>
                <c:pt idx="1715">
                  <c:v>867.64</c:v>
                </c:pt>
                <c:pt idx="1716">
                  <c:v>867.61</c:v>
                </c:pt>
                <c:pt idx="1717">
                  <c:v>867.64</c:v>
                </c:pt>
                <c:pt idx="1718">
                  <c:v>867.64</c:v>
                </c:pt>
                <c:pt idx="1719">
                  <c:v>867.65</c:v>
                </c:pt>
                <c:pt idx="1720">
                  <c:v>867.62</c:v>
                </c:pt>
                <c:pt idx="1721">
                  <c:v>867.64</c:v>
                </c:pt>
                <c:pt idx="1722">
                  <c:v>867.63</c:v>
                </c:pt>
                <c:pt idx="1723">
                  <c:v>867.65</c:v>
                </c:pt>
                <c:pt idx="1724">
                  <c:v>867.66</c:v>
                </c:pt>
                <c:pt idx="1725">
                  <c:v>867.66</c:v>
                </c:pt>
                <c:pt idx="1726">
                  <c:v>867.66</c:v>
                </c:pt>
                <c:pt idx="1727">
                  <c:v>867.65</c:v>
                </c:pt>
                <c:pt idx="1728">
                  <c:v>867.72</c:v>
                </c:pt>
                <c:pt idx="1729">
                  <c:v>867.66</c:v>
                </c:pt>
                <c:pt idx="1730">
                  <c:v>867.68</c:v>
                </c:pt>
                <c:pt idx="1731">
                  <c:v>867.7</c:v>
                </c:pt>
                <c:pt idx="1732">
                  <c:v>867.68</c:v>
                </c:pt>
                <c:pt idx="1733">
                  <c:v>867.67</c:v>
                </c:pt>
                <c:pt idx="1734">
                  <c:v>867.68</c:v>
                </c:pt>
                <c:pt idx="1735">
                  <c:v>867.66</c:v>
                </c:pt>
                <c:pt idx="1736">
                  <c:v>867.67</c:v>
                </c:pt>
                <c:pt idx="1737">
                  <c:v>867.63</c:v>
                </c:pt>
                <c:pt idx="1738">
                  <c:v>867.65</c:v>
                </c:pt>
                <c:pt idx="1739">
                  <c:v>867.64</c:v>
                </c:pt>
                <c:pt idx="1740">
                  <c:v>867.65</c:v>
                </c:pt>
                <c:pt idx="1741">
                  <c:v>867.64</c:v>
                </c:pt>
                <c:pt idx="1742">
                  <c:v>867.66</c:v>
                </c:pt>
                <c:pt idx="1743">
                  <c:v>867.65</c:v>
                </c:pt>
                <c:pt idx="1744">
                  <c:v>867.67</c:v>
                </c:pt>
                <c:pt idx="1745">
                  <c:v>867.66</c:v>
                </c:pt>
                <c:pt idx="1746">
                  <c:v>867.65</c:v>
                </c:pt>
                <c:pt idx="1747">
                  <c:v>867.67</c:v>
                </c:pt>
                <c:pt idx="1748">
                  <c:v>867.65</c:v>
                </c:pt>
                <c:pt idx="1749">
                  <c:v>867.64</c:v>
                </c:pt>
                <c:pt idx="1750">
                  <c:v>867.68</c:v>
                </c:pt>
                <c:pt idx="1751">
                  <c:v>867.65</c:v>
                </c:pt>
                <c:pt idx="1752">
                  <c:v>867.69</c:v>
                </c:pt>
                <c:pt idx="1753">
                  <c:v>867.68</c:v>
                </c:pt>
                <c:pt idx="1754">
                  <c:v>867.69</c:v>
                </c:pt>
                <c:pt idx="1755">
                  <c:v>867.68</c:v>
                </c:pt>
                <c:pt idx="1756">
                  <c:v>867.65</c:v>
                </c:pt>
                <c:pt idx="1757">
                  <c:v>867.66</c:v>
                </c:pt>
                <c:pt idx="1758">
                  <c:v>867.64</c:v>
                </c:pt>
                <c:pt idx="1759">
                  <c:v>867.65</c:v>
                </c:pt>
                <c:pt idx="1760">
                  <c:v>867.67</c:v>
                </c:pt>
                <c:pt idx="1761">
                  <c:v>867.66</c:v>
                </c:pt>
                <c:pt idx="1762">
                  <c:v>867.67</c:v>
                </c:pt>
                <c:pt idx="1763">
                  <c:v>867.67</c:v>
                </c:pt>
                <c:pt idx="1764">
                  <c:v>867.72</c:v>
                </c:pt>
                <c:pt idx="1765">
                  <c:v>867.67</c:v>
                </c:pt>
                <c:pt idx="1766">
                  <c:v>867.68</c:v>
                </c:pt>
                <c:pt idx="1767">
                  <c:v>867.65</c:v>
                </c:pt>
                <c:pt idx="1768">
                  <c:v>867.68</c:v>
                </c:pt>
                <c:pt idx="1769">
                  <c:v>867.69</c:v>
                </c:pt>
                <c:pt idx="1770">
                  <c:v>867.66</c:v>
                </c:pt>
                <c:pt idx="1771">
                  <c:v>867.66</c:v>
                </c:pt>
                <c:pt idx="1772">
                  <c:v>867.68</c:v>
                </c:pt>
                <c:pt idx="1773">
                  <c:v>867.68</c:v>
                </c:pt>
                <c:pt idx="1774">
                  <c:v>867.65</c:v>
                </c:pt>
                <c:pt idx="1775">
                  <c:v>867.73</c:v>
                </c:pt>
                <c:pt idx="1776">
                  <c:v>867.74</c:v>
                </c:pt>
                <c:pt idx="1777">
                  <c:v>867.75</c:v>
                </c:pt>
                <c:pt idx="1778">
                  <c:v>867.74</c:v>
                </c:pt>
                <c:pt idx="1779">
                  <c:v>867.72</c:v>
                </c:pt>
                <c:pt idx="1780">
                  <c:v>867.79</c:v>
                </c:pt>
                <c:pt idx="1781">
                  <c:v>867.75</c:v>
                </c:pt>
                <c:pt idx="1782">
                  <c:v>867.69</c:v>
                </c:pt>
                <c:pt idx="1783">
                  <c:v>867.71</c:v>
                </c:pt>
                <c:pt idx="1784">
                  <c:v>867.69</c:v>
                </c:pt>
                <c:pt idx="1785">
                  <c:v>867.67</c:v>
                </c:pt>
                <c:pt idx="1786">
                  <c:v>867.71</c:v>
                </c:pt>
                <c:pt idx="1787">
                  <c:v>867.62</c:v>
                </c:pt>
                <c:pt idx="1788">
                  <c:v>867.62</c:v>
                </c:pt>
                <c:pt idx="1789">
                  <c:v>867.64</c:v>
                </c:pt>
                <c:pt idx="1790">
                  <c:v>867.66</c:v>
                </c:pt>
                <c:pt idx="1791">
                  <c:v>867.65</c:v>
                </c:pt>
                <c:pt idx="1792">
                  <c:v>867.67</c:v>
                </c:pt>
                <c:pt idx="1793">
                  <c:v>867.68</c:v>
                </c:pt>
                <c:pt idx="1794">
                  <c:v>867.67</c:v>
                </c:pt>
                <c:pt idx="1795">
                  <c:v>867.67</c:v>
                </c:pt>
                <c:pt idx="1796">
                  <c:v>867.69</c:v>
                </c:pt>
                <c:pt idx="1797">
                  <c:v>867.71</c:v>
                </c:pt>
                <c:pt idx="1798">
                  <c:v>867.64</c:v>
                </c:pt>
                <c:pt idx="1799">
                  <c:v>867.63</c:v>
                </c:pt>
                <c:pt idx="1800">
                  <c:v>867.65</c:v>
                </c:pt>
                <c:pt idx="1801">
                  <c:v>867.67</c:v>
                </c:pt>
                <c:pt idx="1802">
                  <c:v>867.69</c:v>
                </c:pt>
                <c:pt idx="1803">
                  <c:v>867.7</c:v>
                </c:pt>
                <c:pt idx="1804">
                  <c:v>867.76</c:v>
                </c:pt>
                <c:pt idx="1805">
                  <c:v>867.7</c:v>
                </c:pt>
                <c:pt idx="1806">
                  <c:v>867.73</c:v>
                </c:pt>
                <c:pt idx="1807">
                  <c:v>867.68</c:v>
                </c:pt>
                <c:pt idx="1808">
                  <c:v>867.66</c:v>
                </c:pt>
                <c:pt idx="1809">
                  <c:v>867.68</c:v>
                </c:pt>
                <c:pt idx="1810">
                  <c:v>867.72</c:v>
                </c:pt>
                <c:pt idx="1811">
                  <c:v>867.68</c:v>
                </c:pt>
                <c:pt idx="1812">
                  <c:v>867.67</c:v>
                </c:pt>
                <c:pt idx="1813">
                  <c:v>867.69</c:v>
                </c:pt>
                <c:pt idx="1814">
                  <c:v>867.65</c:v>
                </c:pt>
                <c:pt idx="1815">
                  <c:v>867.64</c:v>
                </c:pt>
                <c:pt idx="1816">
                  <c:v>867.67</c:v>
                </c:pt>
                <c:pt idx="1817">
                  <c:v>867.69</c:v>
                </c:pt>
                <c:pt idx="1818">
                  <c:v>867.67</c:v>
                </c:pt>
                <c:pt idx="1819">
                  <c:v>867.66</c:v>
                </c:pt>
                <c:pt idx="1820">
                  <c:v>867.64</c:v>
                </c:pt>
                <c:pt idx="1821">
                  <c:v>867.61</c:v>
                </c:pt>
                <c:pt idx="1822">
                  <c:v>867.65</c:v>
                </c:pt>
                <c:pt idx="1823">
                  <c:v>867.66</c:v>
                </c:pt>
                <c:pt idx="1824">
                  <c:v>867.69</c:v>
                </c:pt>
                <c:pt idx="1825">
                  <c:v>867.71</c:v>
                </c:pt>
                <c:pt idx="1826">
                  <c:v>867.72</c:v>
                </c:pt>
                <c:pt idx="1827">
                  <c:v>867.72</c:v>
                </c:pt>
                <c:pt idx="1828">
                  <c:v>867.69</c:v>
                </c:pt>
                <c:pt idx="1829">
                  <c:v>867.68</c:v>
                </c:pt>
                <c:pt idx="1830">
                  <c:v>867.7</c:v>
                </c:pt>
                <c:pt idx="1831">
                  <c:v>867.71</c:v>
                </c:pt>
                <c:pt idx="1832">
                  <c:v>867.72</c:v>
                </c:pt>
                <c:pt idx="1833">
                  <c:v>867.73</c:v>
                </c:pt>
                <c:pt idx="1834">
                  <c:v>867.7</c:v>
                </c:pt>
                <c:pt idx="1835">
                  <c:v>867.74</c:v>
                </c:pt>
                <c:pt idx="1836">
                  <c:v>867.72</c:v>
                </c:pt>
                <c:pt idx="1837">
                  <c:v>867.71</c:v>
                </c:pt>
                <c:pt idx="1838">
                  <c:v>867.71</c:v>
                </c:pt>
                <c:pt idx="1839">
                  <c:v>867.67</c:v>
                </c:pt>
                <c:pt idx="1840">
                  <c:v>867.72</c:v>
                </c:pt>
                <c:pt idx="1841">
                  <c:v>867.71</c:v>
                </c:pt>
                <c:pt idx="1842">
                  <c:v>867.75</c:v>
                </c:pt>
                <c:pt idx="1843">
                  <c:v>867.76</c:v>
                </c:pt>
                <c:pt idx="1844">
                  <c:v>867.73</c:v>
                </c:pt>
                <c:pt idx="1845">
                  <c:v>867.72</c:v>
                </c:pt>
                <c:pt idx="1846">
                  <c:v>867.72</c:v>
                </c:pt>
                <c:pt idx="1847">
                  <c:v>867.73</c:v>
                </c:pt>
                <c:pt idx="1848">
                  <c:v>867.71</c:v>
                </c:pt>
                <c:pt idx="1849">
                  <c:v>867.68</c:v>
                </c:pt>
                <c:pt idx="1850">
                  <c:v>867.68</c:v>
                </c:pt>
                <c:pt idx="1851">
                  <c:v>867.7</c:v>
                </c:pt>
                <c:pt idx="1852">
                  <c:v>867.68</c:v>
                </c:pt>
                <c:pt idx="1853">
                  <c:v>867.7</c:v>
                </c:pt>
                <c:pt idx="1854">
                  <c:v>867.73</c:v>
                </c:pt>
                <c:pt idx="1855">
                  <c:v>867.72</c:v>
                </c:pt>
                <c:pt idx="1856">
                  <c:v>867.74</c:v>
                </c:pt>
                <c:pt idx="1857">
                  <c:v>867.71</c:v>
                </c:pt>
                <c:pt idx="1858">
                  <c:v>867.7</c:v>
                </c:pt>
                <c:pt idx="1859">
                  <c:v>867.66</c:v>
                </c:pt>
                <c:pt idx="1860">
                  <c:v>867.68</c:v>
                </c:pt>
                <c:pt idx="1861">
                  <c:v>867.64</c:v>
                </c:pt>
                <c:pt idx="1862">
                  <c:v>867.62</c:v>
                </c:pt>
                <c:pt idx="1863">
                  <c:v>867.62</c:v>
                </c:pt>
                <c:pt idx="1864">
                  <c:v>867.63</c:v>
                </c:pt>
                <c:pt idx="1865">
                  <c:v>867.68</c:v>
                </c:pt>
                <c:pt idx="1866">
                  <c:v>867.62</c:v>
                </c:pt>
                <c:pt idx="1867">
                  <c:v>867.68</c:v>
                </c:pt>
                <c:pt idx="1868">
                  <c:v>867.66</c:v>
                </c:pt>
                <c:pt idx="1869">
                  <c:v>867.67</c:v>
                </c:pt>
                <c:pt idx="1870">
                  <c:v>867.62</c:v>
                </c:pt>
                <c:pt idx="1871">
                  <c:v>867.65</c:v>
                </c:pt>
                <c:pt idx="1872">
                  <c:v>867.65</c:v>
                </c:pt>
                <c:pt idx="1873">
                  <c:v>867.66</c:v>
                </c:pt>
                <c:pt idx="1874">
                  <c:v>867.69</c:v>
                </c:pt>
                <c:pt idx="1875">
                  <c:v>867.66</c:v>
                </c:pt>
                <c:pt idx="1876">
                  <c:v>867.68</c:v>
                </c:pt>
                <c:pt idx="1877">
                  <c:v>867.67</c:v>
                </c:pt>
                <c:pt idx="1878">
                  <c:v>867.66</c:v>
                </c:pt>
                <c:pt idx="1879">
                  <c:v>867.68</c:v>
                </c:pt>
                <c:pt idx="1880">
                  <c:v>867.65</c:v>
                </c:pt>
                <c:pt idx="1881">
                  <c:v>867.67</c:v>
                </c:pt>
                <c:pt idx="1882">
                  <c:v>867.68</c:v>
                </c:pt>
                <c:pt idx="1883">
                  <c:v>867.65</c:v>
                </c:pt>
                <c:pt idx="1884">
                  <c:v>867.67</c:v>
                </c:pt>
                <c:pt idx="1885">
                  <c:v>867.67</c:v>
                </c:pt>
                <c:pt idx="1886">
                  <c:v>867.71</c:v>
                </c:pt>
                <c:pt idx="1887">
                  <c:v>867.73</c:v>
                </c:pt>
                <c:pt idx="1888">
                  <c:v>867.77</c:v>
                </c:pt>
                <c:pt idx="1889">
                  <c:v>867.72</c:v>
                </c:pt>
                <c:pt idx="1890">
                  <c:v>867.74</c:v>
                </c:pt>
                <c:pt idx="1891">
                  <c:v>867.77</c:v>
                </c:pt>
                <c:pt idx="1892">
                  <c:v>867.74</c:v>
                </c:pt>
                <c:pt idx="1893">
                  <c:v>867.74</c:v>
                </c:pt>
                <c:pt idx="1894">
                  <c:v>867.74</c:v>
                </c:pt>
                <c:pt idx="1895">
                  <c:v>867.73</c:v>
                </c:pt>
                <c:pt idx="1896">
                  <c:v>867.66</c:v>
                </c:pt>
                <c:pt idx="1897">
                  <c:v>867.7</c:v>
                </c:pt>
                <c:pt idx="1898">
                  <c:v>867.72</c:v>
                </c:pt>
                <c:pt idx="1899">
                  <c:v>867.74</c:v>
                </c:pt>
                <c:pt idx="1900">
                  <c:v>867.73</c:v>
                </c:pt>
                <c:pt idx="1901">
                  <c:v>867.75</c:v>
                </c:pt>
                <c:pt idx="1902">
                  <c:v>867.73</c:v>
                </c:pt>
                <c:pt idx="1903">
                  <c:v>867.71</c:v>
                </c:pt>
                <c:pt idx="1904">
                  <c:v>867.73</c:v>
                </c:pt>
                <c:pt idx="1905">
                  <c:v>867.74</c:v>
                </c:pt>
                <c:pt idx="1906">
                  <c:v>867.68</c:v>
                </c:pt>
                <c:pt idx="1907">
                  <c:v>867.7</c:v>
                </c:pt>
                <c:pt idx="1908">
                  <c:v>867.72</c:v>
                </c:pt>
                <c:pt idx="1909">
                  <c:v>867.71</c:v>
                </c:pt>
                <c:pt idx="1910">
                  <c:v>867.68</c:v>
                </c:pt>
                <c:pt idx="1911">
                  <c:v>867.79</c:v>
                </c:pt>
                <c:pt idx="1912">
                  <c:v>867.79</c:v>
                </c:pt>
                <c:pt idx="1913">
                  <c:v>867.78</c:v>
                </c:pt>
                <c:pt idx="1914">
                  <c:v>867.79</c:v>
                </c:pt>
                <c:pt idx="1915">
                  <c:v>867.77</c:v>
                </c:pt>
                <c:pt idx="1916">
                  <c:v>867.75</c:v>
                </c:pt>
                <c:pt idx="1917">
                  <c:v>867.79</c:v>
                </c:pt>
                <c:pt idx="1918">
                  <c:v>867.76</c:v>
                </c:pt>
                <c:pt idx="1919">
                  <c:v>867.78</c:v>
                </c:pt>
                <c:pt idx="1920">
                  <c:v>867.77</c:v>
                </c:pt>
                <c:pt idx="1921">
                  <c:v>867.77</c:v>
                </c:pt>
                <c:pt idx="1922">
                  <c:v>867.76</c:v>
                </c:pt>
                <c:pt idx="1923">
                  <c:v>867.73</c:v>
                </c:pt>
                <c:pt idx="1924">
                  <c:v>867.71</c:v>
                </c:pt>
                <c:pt idx="1925">
                  <c:v>867.74</c:v>
                </c:pt>
                <c:pt idx="1926">
                  <c:v>867.76</c:v>
                </c:pt>
                <c:pt idx="1927">
                  <c:v>867.73</c:v>
                </c:pt>
                <c:pt idx="1928">
                  <c:v>867.7</c:v>
                </c:pt>
                <c:pt idx="1929">
                  <c:v>867.73</c:v>
                </c:pt>
                <c:pt idx="1930">
                  <c:v>867.7</c:v>
                </c:pt>
                <c:pt idx="1931">
                  <c:v>867.7</c:v>
                </c:pt>
                <c:pt idx="1932">
                  <c:v>867.71</c:v>
                </c:pt>
                <c:pt idx="1933">
                  <c:v>867.74</c:v>
                </c:pt>
                <c:pt idx="1934">
                  <c:v>867.73</c:v>
                </c:pt>
                <c:pt idx="1935">
                  <c:v>867.72</c:v>
                </c:pt>
                <c:pt idx="1936">
                  <c:v>867.7</c:v>
                </c:pt>
                <c:pt idx="1937">
                  <c:v>867.66</c:v>
                </c:pt>
                <c:pt idx="1938">
                  <c:v>867.67</c:v>
                </c:pt>
                <c:pt idx="1939">
                  <c:v>867.72</c:v>
                </c:pt>
                <c:pt idx="1940">
                  <c:v>867.71</c:v>
                </c:pt>
                <c:pt idx="1941">
                  <c:v>867.69</c:v>
                </c:pt>
                <c:pt idx="1942">
                  <c:v>867.69</c:v>
                </c:pt>
                <c:pt idx="1943">
                  <c:v>867.74</c:v>
                </c:pt>
                <c:pt idx="1944">
                  <c:v>867.69</c:v>
                </c:pt>
                <c:pt idx="1945">
                  <c:v>867.76</c:v>
                </c:pt>
                <c:pt idx="1946">
                  <c:v>867.74</c:v>
                </c:pt>
                <c:pt idx="1947">
                  <c:v>867.7</c:v>
                </c:pt>
                <c:pt idx="1948">
                  <c:v>867.67</c:v>
                </c:pt>
                <c:pt idx="1949">
                  <c:v>867.67</c:v>
                </c:pt>
                <c:pt idx="1950">
                  <c:v>867.68</c:v>
                </c:pt>
                <c:pt idx="1951">
                  <c:v>867.67</c:v>
                </c:pt>
                <c:pt idx="1952">
                  <c:v>867.67</c:v>
                </c:pt>
                <c:pt idx="1953">
                  <c:v>867.66</c:v>
                </c:pt>
                <c:pt idx="1954">
                  <c:v>867.71</c:v>
                </c:pt>
                <c:pt idx="1955">
                  <c:v>867.7</c:v>
                </c:pt>
                <c:pt idx="1956">
                  <c:v>867.7</c:v>
                </c:pt>
                <c:pt idx="1957">
                  <c:v>867.73</c:v>
                </c:pt>
                <c:pt idx="1958">
                  <c:v>867.74</c:v>
                </c:pt>
                <c:pt idx="1959">
                  <c:v>867.69</c:v>
                </c:pt>
                <c:pt idx="1960">
                  <c:v>867.68</c:v>
                </c:pt>
                <c:pt idx="1961">
                  <c:v>867.74</c:v>
                </c:pt>
                <c:pt idx="1962">
                  <c:v>867.74</c:v>
                </c:pt>
                <c:pt idx="1963">
                  <c:v>867.72</c:v>
                </c:pt>
                <c:pt idx="1964">
                  <c:v>867.73</c:v>
                </c:pt>
                <c:pt idx="1965">
                  <c:v>867.77</c:v>
                </c:pt>
                <c:pt idx="1966">
                  <c:v>867.74</c:v>
                </c:pt>
                <c:pt idx="1967">
                  <c:v>867.8</c:v>
                </c:pt>
                <c:pt idx="1968">
                  <c:v>867.77</c:v>
                </c:pt>
                <c:pt idx="1969">
                  <c:v>867.77</c:v>
                </c:pt>
                <c:pt idx="1970">
                  <c:v>867.76</c:v>
                </c:pt>
                <c:pt idx="1971">
                  <c:v>867.75</c:v>
                </c:pt>
                <c:pt idx="1972">
                  <c:v>867.73</c:v>
                </c:pt>
                <c:pt idx="1973">
                  <c:v>867.73</c:v>
                </c:pt>
                <c:pt idx="1974">
                  <c:v>867.76</c:v>
                </c:pt>
                <c:pt idx="1975">
                  <c:v>867.8</c:v>
                </c:pt>
                <c:pt idx="1976">
                  <c:v>867.81</c:v>
                </c:pt>
                <c:pt idx="1977">
                  <c:v>867.81</c:v>
                </c:pt>
                <c:pt idx="1978">
                  <c:v>867.8</c:v>
                </c:pt>
                <c:pt idx="1979">
                  <c:v>867.81</c:v>
                </c:pt>
                <c:pt idx="1980">
                  <c:v>867.83</c:v>
                </c:pt>
                <c:pt idx="1981">
                  <c:v>867.81</c:v>
                </c:pt>
                <c:pt idx="1982">
                  <c:v>867.83</c:v>
                </c:pt>
                <c:pt idx="1983">
                  <c:v>867.86</c:v>
                </c:pt>
                <c:pt idx="1984">
                  <c:v>867.88</c:v>
                </c:pt>
                <c:pt idx="1985">
                  <c:v>867.86</c:v>
                </c:pt>
                <c:pt idx="1986">
                  <c:v>867.9</c:v>
                </c:pt>
                <c:pt idx="1987">
                  <c:v>867.86</c:v>
                </c:pt>
                <c:pt idx="1988">
                  <c:v>867.88</c:v>
                </c:pt>
                <c:pt idx="1989">
                  <c:v>867.88</c:v>
                </c:pt>
                <c:pt idx="1990">
                  <c:v>867.88</c:v>
                </c:pt>
                <c:pt idx="1991">
                  <c:v>867.88</c:v>
                </c:pt>
                <c:pt idx="1992">
                  <c:v>867.86</c:v>
                </c:pt>
                <c:pt idx="1993">
                  <c:v>867.94</c:v>
                </c:pt>
                <c:pt idx="1994">
                  <c:v>867.91</c:v>
                </c:pt>
                <c:pt idx="1995">
                  <c:v>867.85</c:v>
                </c:pt>
                <c:pt idx="1996">
                  <c:v>867.91</c:v>
                </c:pt>
                <c:pt idx="1997">
                  <c:v>867.92</c:v>
                </c:pt>
                <c:pt idx="1998">
                  <c:v>867.95</c:v>
                </c:pt>
                <c:pt idx="1999">
                  <c:v>867.97</c:v>
                </c:pt>
                <c:pt idx="2000">
                  <c:v>867.93</c:v>
                </c:pt>
                <c:pt idx="2001">
                  <c:v>867.92</c:v>
                </c:pt>
                <c:pt idx="2002">
                  <c:v>867.93</c:v>
                </c:pt>
                <c:pt idx="2003">
                  <c:v>867.96</c:v>
                </c:pt>
                <c:pt idx="2004">
                  <c:v>867.94</c:v>
                </c:pt>
                <c:pt idx="2005">
                  <c:v>867.94</c:v>
                </c:pt>
                <c:pt idx="2006">
                  <c:v>867.93</c:v>
                </c:pt>
                <c:pt idx="2007">
                  <c:v>867.9</c:v>
                </c:pt>
                <c:pt idx="2008">
                  <c:v>867.92</c:v>
                </c:pt>
                <c:pt idx="2009">
                  <c:v>867.92</c:v>
                </c:pt>
                <c:pt idx="2010">
                  <c:v>867.92</c:v>
                </c:pt>
                <c:pt idx="2011">
                  <c:v>867.94</c:v>
                </c:pt>
                <c:pt idx="2012">
                  <c:v>867.91</c:v>
                </c:pt>
                <c:pt idx="2013">
                  <c:v>867.9</c:v>
                </c:pt>
                <c:pt idx="2014">
                  <c:v>867.91</c:v>
                </c:pt>
                <c:pt idx="2015">
                  <c:v>867.89</c:v>
                </c:pt>
                <c:pt idx="2016">
                  <c:v>867.88</c:v>
                </c:pt>
                <c:pt idx="2017">
                  <c:v>867.91</c:v>
                </c:pt>
                <c:pt idx="2018">
                  <c:v>867.91</c:v>
                </c:pt>
                <c:pt idx="2019">
                  <c:v>867.9</c:v>
                </c:pt>
                <c:pt idx="2020">
                  <c:v>867.85</c:v>
                </c:pt>
                <c:pt idx="2021">
                  <c:v>867.87</c:v>
                </c:pt>
                <c:pt idx="2022">
                  <c:v>867.86</c:v>
                </c:pt>
                <c:pt idx="2023">
                  <c:v>867.89</c:v>
                </c:pt>
                <c:pt idx="2024">
                  <c:v>867.88</c:v>
                </c:pt>
                <c:pt idx="2025">
                  <c:v>867.9</c:v>
                </c:pt>
                <c:pt idx="2026">
                  <c:v>867.87</c:v>
                </c:pt>
                <c:pt idx="2027">
                  <c:v>867.9</c:v>
                </c:pt>
                <c:pt idx="2028">
                  <c:v>867.89</c:v>
                </c:pt>
                <c:pt idx="2029">
                  <c:v>867.94</c:v>
                </c:pt>
                <c:pt idx="2030">
                  <c:v>867.9</c:v>
                </c:pt>
                <c:pt idx="2031">
                  <c:v>867.9</c:v>
                </c:pt>
                <c:pt idx="2032">
                  <c:v>867.89</c:v>
                </c:pt>
                <c:pt idx="2033">
                  <c:v>867.89</c:v>
                </c:pt>
                <c:pt idx="2034">
                  <c:v>867.89</c:v>
                </c:pt>
                <c:pt idx="2035">
                  <c:v>867.93</c:v>
                </c:pt>
                <c:pt idx="2036">
                  <c:v>867.92</c:v>
                </c:pt>
                <c:pt idx="2037">
                  <c:v>867.91</c:v>
                </c:pt>
                <c:pt idx="2038">
                  <c:v>867.91</c:v>
                </c:pt>
                <c:pt idx="2039">
                  <c:v>867.88</c:v>
                </c:pt>
                <c:pt idx="2040">
                  <c:v>867.91</c:v>
                </c:pt>
                <c:pt idx="2041">
                  <c:v>867.89</c:v>
                </c:pt>
                <c:pt idx="2042">
                  <c:v>867.83</c:v>
                </c:pt>
                <c:pt idx="2043">
                  <c:v>867.78</c:v>
                </c:pt>
                <c:pt idx="2044">
                  <c:v>867.77</c:v>
                </c:pt>
                <c:pt idx="2045">
                  <c:v>867.79</c:v>
                </c:pt>
                <c:pt idx="2046">
                  <c:v>867.83</c:v>
                </c:pt>
                <c:pt idx="2047">
                  <c:v>867.86</c:v>
                </c:pt>
                <c:pt idx="2048">
                  <c:v>867.86</c:v>
                </c:pt>
                <c:pt idx="2049">
                  <c:v>867.86</c:v>
                </c:pt>
                <c:pt idx="2050">
                  <c:v>867.9</c:v>
                </c:pt>
                <c:pt idx="2051">
                  <c:v>867.89</c:v>
                </c:pt>
                <c:pt idx="2052">
                  <c:v>867.93</c:v>
                </c:pt>
                <c:pt idx="2053">
                  <c:v>867.93</c:v>
                </c:pt>
                <c:pt idx="2054">
                  <c:v>867.96</c:v>
                </c:pt>
                <c:pt idx="2055">
                  <c:v>867.96</c:v>
                </c:pt>
                <c:pt idx="2056">
                  <c:v>867.94</c:v>
                </c:pt>
                <c:pt idx="2057">
                  <c:v>867.95</c:v>
                </c:pt>
                <c:pt idx="2058">
                  <c:v>867.92</c:v>
                </c:pt>
                <c:pt idx="2059">
                  <c:v>867.94</c:v>
                </c:pt>
                <c:pt idx="2060">
                  <c:v>867.93</c:v>
                </c:pt>
                <c:pt idx="2061">
                  <c:v>867.93</c:v>
                </c:pt>
                <c:pt idx="2062">
                  <c:v>867.95</c:v>
                </c:pt>
                <c:pt idx="2063">
                  <c:v>867.92</c:v>
                </c:pt>
                <c:pt idx="2064">
                  <c:v>867.91</c:v>
                </c:pt>
                <c:pt idx="2065">
                  <c:v>867.93</c:v>
                </c:pt>
                <c:pt idx="2066">
                  <c:v>867.95</c:v>
                </c:pt>
                <c:pt idx="2067">
                  <c:v>867.92</c:v>
                </c:pt>
                <c:pt idx="2068">
                  <c:v>867.91</c:v>
                </c:pt>
                <c:pt idx="2069">
                  <c:v>867.96</c:v>
                </c:pt>
                <c:pt idx="2070">
                  <c:v>867.92</c:v>
                </c:pt>
                <c:pt idx="2071">
                  <c:v>867.93</c:v>
                </c:pt>
                <c:pt idx="2072">
                  <c:v>867.93</c:v>
                </c:pt>
                <c:pt idx="2073">
                  <c:v>867.89</c:v>
                </c:pt>
                <c:pt idx="2074">
                  <c:v>867.88</c:v>
                </c:pt>
                <c:pt idx="2075">
                  <c:v>867.89</c:v>
                </c:pt>
                <c:pt idx="2076">
                  <c:v>867.88</c:v>
                </c:pt>
                <c:pt idx="2077">
                  <c:v>867.87</c:v>
                </c:pt>
                <c:pt idx="2078">
                  <c:v>867.86</c:v>
                </c:pt>
                <c:pt idx="2079">
                  <c:v>867.93</c:v>
                </c:pt>
                <c:pt idx="2080">
                  <c:v>867.87</c:v>
                </c:pt>
                <c:pt idx="2081">
                  <c:v>867.86</c:v>
                </c:pt>
                <c:pt idx="2082">
                  <c:v>867.83</c:v>
                </c:pt>
                <c:pt idx="2083">
                  <c:v>867.83</c:v>
                </c:pt>
                <c:pt idx="2084">
                  <c:v>867.83</c:v>
                </c:pt>
                <c:pt idx="2085">
                  <c:v>867.86</c:v>
                </c:pt>
                <c:pt idx="2086">
                  <c:v>867.8</c:v>
                </c:pt>
                <c:pt idx="2087">
                  <c:v>867.79</c:v>
                </c:pt>
                <c:pt idx="2088">
                  <c:v>867.75</c:v>
                </c:pt>
                <c:pt idx="2089">
                  <c:v>867.73</c:v>
                </c:pt>
                <c:pt idx="2090">
                  <c:v>867.68</c:v>
                </c:pt>
                <c:pt idx="2091">
                  <c:v>867.67</c:v>
                </c:pt>
                <c:pt idx="2092">
                  <c:v>867.69</c:v>
                </c:pt>
                <c:pt idx="2093">
                  <c:v>867.68</c:v>
                </c:pt>
                <c:pt idx="2094">
                  <c:v>867.67</c:v>
                </c:pt>
                <c:pt idx="2095">
                  <c:v>867.67</c:v>
                </c:pt>
                <c:pt idx="2096">
                  <c:v>867.65</c:v>
                </c:pt>
                <c:pt idx="2097">
                  <c:v>867.67</c:v>
                </c:pt>
                <c:pt idx="2098">
                  <c:v>867.68</c:v>
                </c:pt>
                <c:pt idx="2099">
                  <c:v>867.7</c:v>
                </c:pt>
                <c:pt idx="2100">
                  <c:v>867.71</c:v>
                </c:pt>
                <c:pt idx="2101">
                  <c:v>867.69</c:v>
                </c:pt>
                <c:pt idx="2102">
                  <c:v>867.72</c:v>
                </c:pt>
                <c:pt idx="2103">
                  <c:v>867.71</c:v>
                </c:pt>
                <c:pt idx="2104">
                  <c:v>867.71</c:v>
                </c:pt>
                <c:pt idx="2105">
                  <c:v>867.72</c:v>
                </c:pt>
                <c:pt idx="2106">
                  <c:v>867.76</c:v>
                </c:pt>
                <c:pt idx="2107">
                  <c:v>867.77</c:v>
                </c:pt>
                <c:pt idx="2108">
                  <c:v>867.77</c:v>
                </c:pt>
                <c:pt idx="2109">
                  <c:v>867.79</c:v>
                </c:pt>
                <c:pt idx="2110">
                  <c:v>867.78</c:v>
                </c:pt>
                <c:pt idx="2111">
                  <c:v>867.76</c:v>
                </c:pt>
                <c:pt idx="2112">
                  <c:v>867.85</c:v>
                </c:pt>
                <c:pt idx="2113">
                  <c:v>867.8</c:v>
                </c:pt>
                <c:pt idx="2114">
                  <c:v>867.82</c:v>
                </c:pt>
                <c:pt idx="2115">
                  <c:v>867.83</c:v>
                </c:pt>
                <c:pt idx="2116">
                  <c:v>867.81</c:v>
                </c:pt>
                <c:pt idx="2117">
                  <c:v>867.78</c:v>
                </c:pt>
                <c:pt idx="2118">
                  <c:v>867.84</c:v>
                </c:pt>
                <c:pt idx="2119">
                  <c:v>867.84</c:v>
                </c:pt>
                <c:pt idx="2120">
                  <c:v>867.83</c:v>
                </c:pt>
                <c:pt idx="2121">
                  <c:v>867.77</c:v>
                </c:pt>
                <c:pt idx="2122">
                  <c:v>867.8</c:v>
                </c:pt>
                <c:pt idx="2123">
                  <c:v>867.78</c:v>
                </c:pt>
                <c:pt idx="2124">
                  <c:v>867.79</c:v>
                </c:pt>
                <c:pt idx="2125">
                  <c:v>867.78</c:v>
                </c:pt>
                <c:pt idx="2126">
                  <c:v>867.79</c:v>
                </c:pt>
                <c:pt idx="2127">
                  <c:v>867.76</c:v>
                </c:pt>
                <c:pt idx="2128">
                  <c:v>867.8</c:v>
                </c:pt>
                <c:pt idx="2129">
                  <c:v>867.8</c:v>
                </c:pt>
                <c:pt idx="2130">
                  <c:v>867.78</c:v>
                </c:pt>
                <c:pt idx="2131">
                  <c:v>867.82</c:v>
                </c:pt>
                <c:pt idx="2132">
                  <c:v>867.81</c:v>
                </c:pt>
                <c:pt idx="2133">
                  <c:v>867.76</c:v>
                </c:pt>
                <c:pt idx="2134">
                  <c:v>867.84</c:v>
                </c:pt>
                <c:pt idx="2135">
                  <c:v>867.82</c:v>
                </c:pt>
                <c:pt idx="2136">
                  <c:v>867.75</c:v>
                </c:pt>
                <c:pt idx="2137">
                  <c:v>867.77</c:v>
                </c:pt>
                <c:pt idx="2138">
                  <c:v>867.75</c:v>
                </c:pt>
                <c:pt idx="2139">
                  <c:v>867.74</c:v>
                </c:pt>
                <c:pt idx="2140">
                  <c:v>867.74</c:v>
                </c:pt>
                <c:pt idx="2141">
                  <c:v>867.8</c:v>
                </c:pt>
                <c:pt idx="2142">
                  <c:v>867.77</c:v>
                </c:pt>
                <c:pt idx="2143">
                  <c:v>867.8</c:v>
                </c:pt>
                <c:pt idx="2144">
                  <c:v>867.79</c:v>
                </c:pt>
                <c:pt idx="2145">
                  <c:v>867.81</c:v>
                </c:pt>
                <c:pt idx="2146">
                  <c:v>867.8</c:v>
                </c:pt>
                <c:pt idx="2147">
                  <c:v>867.79</c:v>
                </c:pt>
                <c:pt idx="2148">
                  <c:v>867.78</c:v>
                </c:pt>
                <c:pt idx="2149">
                  <c:v>867.76</c:v>
                </c:pt>
                <c:pt idx="2150">
                  <c:v>867.79</c:v>
                </c:pt>
                <c:pt idx="2151">
                  <c:v>867.82</c:v>
                </c:pt>
                <c:pt idx="2152">
                  <c:v>867.81</c:v>
                </c:pt>
                <c:pt idx="2153">
                  <c:v>867.79</c:v>
                </c:pt>
                <c:pt idx="2154">
                  <c:v>867.79</c:v>
                </c:pt>
                <c:pt idx="2155">
                  <c:v>867.77</c:v>
                </c:pt>
                <c:pt idx="2156">
                  <c:v>867.78</c:v>
                </c:pt>
                <c:pt idx="2157">
                  <c:v>867.77</c:v>
                </c:pt>
                <c:pt idx="2158">
                  <c:v>867.78</c:v>
                </c:pt>
                <c:pt idx="2159">
                  <c:v>867.8</c:v>
                </c:pt>
                <c:pt idx="2160">
                  <c:v>867.78</c:v>
                </c:pt>
                <c:pt idx="2161">
                  <c:v>867.81</c:v>
                </c:pt>
                <c:pt idx="2162">
                  <c:v>867.82</c:v>
                </c:pt>
                <c:pt idx="2163">
                  <c:v>867.83</c:v>
                </c:pt>
                <c:pt idx="2164">
                  <c:v>867.82</c:v>
                </c:pt>
                <c:pt idx="2165">
                  <c:v>867.83</c:v>
                </c:pt>
                <c:pt idx="2166">
                  <c:v>867.81</c:v>
                </c:pt>
                <c:pt idx="2167">
                  <c:v>867.83</c:v>
                </c:pt>
                <c:pt idx="2168">
                  <c:v>867.8</c:v>
                </c:pt>
                <c:pt idx="2169">
                  <c:v>867.82</c:v>
                </c:pt>
                <c:pt idx="2170">
                  <c:v>867.85</c:v>
                </c:pt>
                <c:pt idx="2171">
                  <c:v>867.79</c:v>
                </c:pt>
                <c:pt idx="2172">
                  <c:v>867.82</c:v>
                </c:pt>
                <c:pt idx="2173">
                  <c:v>867.81</c:v>
                </c:pt>
                <c:pt idx="2174">
                  <c:v>867.79</c:v>
                </c:pt>
                <c:pt idx="2175">
                  <c:v>867.81</c:v>
                </c:pt>
                <c:pt idx="2176">
                  <c:v>867.82</c:v>
                </c:pt>
                <c:pt idx="2177">
                  <c:v>867.82</c:v>
                </c:pt>
                <c:pt idx="2178">
                  <c:v>867.78</c:v>
                </c:pt>
                <c:pt idx="2179">
                  <c:v>867.82</c:v>
                </c:pt>
                <c:pt idx="2180">
                  <c:v>867.81</c:v>
                </c:pt>
                <c:pt idx="2181">
                  <c:v>867.81</c:v>
                </c:pt>
                <c:pt idx="2182">
                  <c:v>867.83</c:v>
                </c:pt>
                <c:pt idx="2183">
                  <c:v>867.83</c:v>
                </c:pt>
                <c:pt idx="2184">
                  <c:v>867.85</c:v>
                </c:pt>
                <c:pt idx="2185">
                  <c:v>867.83</c:v>
                </c:pt>
                <c:pt idx="2186">
                  <c:v>867.79</c:v>
                </c:pt>
                <c:pt idx="2187">
                  <c:v>867.83</c:v>
                </c:pt>
                <c:pt idx="2188">
                  <c:v>867.85</c:v>
                </c:pt>
                <c:pt idx="2189">
                  <c:v>867.86</c:v>
                </c:pt>
                <c:pt idx="2190">
                  <c:v>867.84</c:v>
                </c:pt>
                <c:pt idx="2191">
                  <c:v>867.82</c:v>
                </c:pt>
                <c:pt idx="2192">
                  <c:v>867.81</c:v>
                </c:pt>
                <c:pt idx="2193">
                  <c:v>867.85</c:v>
                </c:pt>
                <c:pt idx="2194">
                  <c:v>867.81</c:v>
                </c:pt>
                <c:pt idx="2195">
                  <c:v>867.78</c:v>
                </c:pt>
                <c:pt idx="2196">
                  <c:v>867.75</c:v>
                </c:pt>
                <c:pt idx="2197">
                  <c:v>867.79</c:v>
                </c:pt>
                <c:pt idx="2198">
                  <c:v>867.78</c:v>
                </c:pt>
                <c:pt idx="2199">
                  <c:v>867.78</c:v>
                </c:pt>
                <c:pt idx="2200">
                  <c:v>867.8</c:v>
                </c:pt>
                <c:pt idx="2201">
                  <c:v>867.8</c:v>
                </c:pt>
                <c:pt idx="2202">
                  <c:v>867.75</c:v>
                </c:pt>
                <c:pt idx="2203">
                  <c:v>867.76</c:v>
                </c:pt>
                <c:pt idx="2204">
                  <c:v>867.82</c:v>
                </c:pt>
                <c:pt idx="2205">
                  <c:v>867.81</c:v>
                </c:pt>
                <c:pt idx="2206">
                  <c:v>867.82</c:v>
                </c:pt>
                <c:pt idx="2207">
                  <c:v>867.8</c:v>
                </c:pt>
                <c:pt idx="2208">
                  <c:v>867.83</c:v>
                </c:pt>
                <c:pt idx="2209">
                  <c:v>867.76</c:v>
                </c:pt>
                <c:pt idx="2210">
                  <c:v>867.77</c:v>
                </c:pt>
                <c:pt idx="2211">
                  <c:v>867.74</c:v>
                </c:pt>
                <c:pt idx="2212">
                  <c:v>867.78</c:v>
                </c:pt>
                <c:pt idx="2213">
                  <c:v>867.78</c:v>
                </c:pt>
                <c:pt idx="2214">
                  <c:v>867.79</c:v>
                </c:pt>
                <c:pt idx="2215">
                  <c:v>867.76</c:v>
                </c:pt>
                <c:pt idx="2216">
                  <c:v>867.76</c:v>
                </c:pt>
                <c:pt idx="2217">
                  <c:v>867.8</c:v>
                </c:pt>
                <c:pt idx="2218">
                  <c:v>867.76</c:v>
                </c:pt>
                <c:pt idx="2219">
                  <c:v>867.81</c:v>
                </c:pt>
                <c:pt idx="2220">
                  <c:v>867.81</c:v>
                </c:pt>
                <c:pt idx="2221">
                  <c:v>867.82</c:v>
                </c:pt>
                <c:pt idx="2222">
                  <c:v>867.81</c:v>
                </c:pt>
                <c:pt idx="2223">
                  <c:v>867.8</c:v>
                </c:pt>
                <c:pt idx="2224">
                  <c:v>867.78</c:v>
                </c:pt>
                <c:pt idx="2225">
                  <c:v>867.79</c:v>
                </c:pt>
                <c:pt idx="2226">
                  <c:v>867.81</c:v>
                </c:pt>
                <c:pt idx="2227">
                  <c:v>867.82</c:v>
                </c:pt>
                <c:pt idx="2228">
                  <c:v>867.73</c:v>
                </c:pt>
                <c:pt idx="2229">
                  <c:v>867.71</c:v>
                </c:pt>
                <c:pt idx="2230">
                  <c:v>867.7</c:v>
                </c:pt>
                <c:pt idx="2231">
                  <c:v>867.66</c:v>
                </c:pt>
                <c:pt idx="2232">
                  <c:v>867.67</c:v>
                </c:pt>
                <c:pt idx="2233">
                  <c:v>867.67</c:v>
                </c:pt>
                <c:pt idx="2234">
                  <c:v>867.61</c:v>
                </c:pt>
                <c:pt idx="2235">
                  <c:v>867.62</c:v>
                </c:pt>
                <c:pt idx="2236">
                  <c:v>867.64</c:v>
                </c:pt>
                <c:pt idx="2237">
                  <c:v>867.65</c:v>
                </c:pt>
                <c:pt idx="2238">
                  <c:v>867.71</c:v>
                </c:pt>
                <c:pt idx="2239">
                  <c:v>867.72</c:v>
                </c:pt>
                <c:pt idx="2240">
                  <c:v>867.73</c:v>
                </c:pt>
                <c:pt idx="2241">
                  <c:v>867.69</c:v>
                </c:pt>
                <c:pt idx="2242">
                  <c:v>867.7</c:v>
                </c:pt>
                <c:pt idx="2243">
                  <c:v>867.7</c:v>
                </c:pt>
                <c:pt idx="2244">
                  <c:v>867.7</c:v>
                </c:pt>
                <c:pt idx="2245">
                  <c:v>867.71</c:v>
                </c:pt>
                <c:pt idx="2246">
                  <c:v>867.72</c:v>
                </c:pt>
                <c:pt idx="2247">
                  <c:v>867.69</c:v>
                </c:pt>
                <c:pt idx="2248">
                  <c:v>867.73</c:v>
                </c:pt>
                <c:pt idx="2249">
                  <c:v>867.69</c:v>
                </c:pt>
                <c:pt idx="2250">
                  <c:v>867.68</c:v>
                </c:pt>
                <c:pt idx="2251">
                  <c:v>867.79</c:v>
                </c:pt>
                <c:pt idx="2252">
                  <c:v>867.71</c:v>
                </c:pt>
                <c:pt idx="2253">
                  <c:v>867.69</c:v>
                </c:pt>
                <c:pt idx="2254">
                  <c:v>867.73</c:v>
                </c:pt>
                <c:pt idx="2255">
                  <c:v>867.74</c:v>
                </c:pt>
                <c:pt idx="2256">
                  <c:v>867.67</c:v>
                </c:pt>
                <c:pt idx="2257">
                  <c:v>867.72</c:v>
                </c:pt>
                <c:pt idx="2258">
                  <c:v>867.73</c:v>
                </c:pt>
                <c:pt idx="2259">
                  <c:v>867.71</c:v>
                </c:pt>
                <c:pt idx="2260">
                  <c:v>867.76</c:v>
                </c:pt>
                <c:pt idx="2261">
                  <c:v>867.77</c:v>
                </c:pt>
                <c:pt idx="2262">
                  <c:v>867.76</c:v>
                </c:pt>
                <c:pt idx="2263">
                  <c:v>867.72</c:v>
                </c:pt>
                <c:pt idx="2264">
                  <c:v>867.74</c:v>
                </c:pt>
                <c:pt idx="2265">
                  <c:v>867.71</c:v>
                </c:pt>
                <c:pt idx="2266">
                  <c:v>867.74</c:v>
                </c:pt>
                <c:pt idx="2267">
                  <c:v>867.76</c:v>
                </c:pt>
                <c:pt idx="2268">
                  <c:v>867.77</c:v>
                </c:pt>
                <c:pt idx="2269">
                  <c:v>867.75</c:v>
                </c:pt>
                <c:pt idx="2270">
                  <c:v>867.75</c:v>
                </c:pt>
                <c:pt idx="2271">
                  <c:v>867.75</c:v>
                </c:pt>
                <c:pt idx="2272">
                  <c:v>867.79</c:v>
                </c:pt>
                <c:pt idx="2273">
                  <c:v>867.77</c:v>
                </c:pt>
                <c:pt idx="2274">
                  <c:v>867.81</c:v>
                </c:pt>
                <c:pt idx="2275">
                  <c:v>867.78</c:v>
                </c:pt>
                <c:pt idx="2276">
                  <c:v>867.77</c:v>
                </c:pt>
                <c:pt idx="2277">
                  <c:v>867.82</c:v>
                </c:pt>
                <c:pt idx="2278">
                  <c:v>867.85</c:v>
                </c:pt>
                <c:pt idx="2279">
                  <c:v>867.79</c:v>
                </c:pt>
                <c:pt idx="2280">
                  <c:v>867.81</c:v>
                </c:pt>
                <c:pt idx="2281">
                  <c:v>867.76</c:v>
                </c:pt>
                <c:pt idx="2282">
                  <c:v>867.74</c:v>
                </c:pt>
                <c:pt idx="2283">
                  <c:v>867.75</c:v>
                </c:pt>
                <c:pt idx="2284">
                  <c:v>867.74</c:v>
                </c:pt>
                <c:pt idx="2285">
                  <c:v>867.72</c:v>
                </c:pt>
                <c:pt idx="2286">
                  <c:v>867.74</c:v>
                </c:pt>
                <c:pt idx="2287">
                  <c:v>867.71</c:v>
                </c:pt>
                <c:pt idx="2288">
                  <c:v>867.73</c:v>
                </c:pt>
                <c:pt idx="2289">
                  <c:v>867.76</c:v>
                </c:pt>
                <c:pt idx="2290">
                  <c:v>867.73</c:v>
                </c:pt>
                <c:pt idx="2291">
                  <c:v>867.74</c:v>
                </c:pt>
                <c:pt idx="2292">
                  <c:v>867.73</c:v>
                </c:pt>
                <c:pt idx="2293">
                  <c:v>867.76</c:v>
                </c:pt>
                <c:pt idx="2294">
                  <c:v>867.76</c:v>
                </c:pt>
                <c:pt idx="2295">
                  <c:v>867.76</c:v>
                </c:pt>
                <c:pt idx="2296">
                  <c:v>867.78</c:v>
                </c:pt>
                <c:pt idx="2297">
                  <c:v>867.77</c:v>
                </c:pt>
                <c:pt idx="2298">
                  <c:v>867.73</c:v>
                </c:pt>
                <c:pt idx="2299">
                  <c:v>867.74</c:v>
                </c:pt>
                <c:pt idx="2300">
                  <c:v>867.77</c:v>
                </c:pt>
                <c:pt idx="2301">
                  <c:v>867.75</c:v>
                </c:pt>
                <c:pt idx="2302">
                  <c:v>867.77</c:v>
                </c:pt>
                <c:pt idx="2303">
                  <c:v>867.75</c:v>
                </c:pt>
                <c:pt idx="2304">
                  <c:v>867.73</c:v>
                </c:pt>
                <c:pt idx="2305">
                  <c:v>867.73</c:v>
                </c:pt>
                <c:pt idx="2306">
                  <c:v>867.73</c:v>
                </c:pt>
                <c:pt idx="2307">
                  <c:v>867.67</c:v>
                </c:pt>
                <c:pt idx="2308">
                  <c:v>867.67</c:v>
                </c:pt>
                <c:pt idx="2309">
                  <c:v>867.72</c:v>
                </c:pt>
                <c:pt idx="2310">
                  <c:v>867.72</c:v>
                </c:pt>
                <c:pt idx="2311">
                  <c:v>867.73</c:v>
                </c:pt>
                <c:pt idx="2312">
                  <c:v>867.7</c:v>
                </c:pt>
                <c:pt idx="2313">
                  <c:v>867.71</c:v>
                </c:pt>
                <c:pt idx="2314">
                  <c:v>867.7</c:v>
                </c:pt>
                <c:pt idx="2315">
                  <c:v>867.73</c:v>
                </c:pt>
                <c:pt idx="2316">
                  <c:v>867.74</c:v>
                </c:pt>
                <c:pt idx="2317">
                  <c:v>867.74</c:v>
                </c:pt>
                <c:pt idx="2318">
                  <c:v>867.74</c:v>
                </c:pt>
                <c:pt idx="2319">
                  <c:v>867.74</c:v>
                </c:pt>
                <c:pt idx="2320">
                  <c:v>867.75</c:v>
                </c:pt>
                <c:pt idx="2321">
                  <c:v>867.77</c:v>
                </c:pt>
                <c:pt idx="2322">
                  <c:v>867.77</c:v>
                </c:pt>
                <c:pt idx="2323">
                  <c:v>867.76</c:v>
                </c:pt>
                <c:pt idx="2324">
                  <c:v>867.74</c:v>
                </c:pt>
                <c:pt idx="2325">
                  <c:v>867.73</c:v>
                </c:pt>
                <c:pt idx="2326">
                  <c:v>867.75</c:v>
                </c:pt>
                <c:pt idx="2327">
                  <c:v>867.76</c:v>
                </c:pt>
                <c:pt idx="2328">
                  <c:v>867.74</c:v>
                </c:pt>
                <c:pt idx="2329">
                  <c:v>867.69</c:v>
                </c:pt>
                <c:pt idx="2330">
                  <c:v>867.72</c:v>
                </c:pt>
                <c:pt idx="2331">
                  <c:v>867.7</c:v>
                </c:pt>
                <c:pt idx="2332">
                  <c:v>867.67</c:v>
                </c:pt>
                <c:pt idx="2333">
                  <c:v>867.71</c:v>
                </c:pt>
                <c:pt idx="2334">
                  <c:v>867.68</c:v>
                </c:pt>
                <c:pt idx="2335">
                  <c:v>867.65</c:v>
                </c:pt>
                <c:pt idx="2336">
                  <c:v>867.69</c:v>
                </c:pt>
                <c:pt idx="2337">
                  <c:v>867.7</c:v>
                </c:pt>
                <c:pt idx="2338">
                  <c:v>867.67</c:v>
                </c:pt>
                <c:pt idx="2339">
                  <c:v>867.67</c:v>
                </c:pt>
                <c:pt idx="2340">
                  <c:v>867.74</c:v>
                </c:pt>
                <c:pt idx="2341">
                  <c:v>867.73</c:v>
                </c:pt>
                <c:pt idx="2342">
                  <c:v>867.69</c:v>
                </c:pt>
                <c:pt idx="2343">
                  <c:v>867.73</c:v>
                </c:pt>
                <c:pt idx="2344">
                  <c:v>867.72</c:v>
                </c:pt>
                <c:pt idx="2345">
                  <c:v>867.72</c:v>
                </c:pt>
                <c:pt idx="2346">
                  <c:v>867.72</c:v>
                </c:pt>
                <c:pt idx="2347">
                  <c:v>867.73</c:v>
                </c:pt>
                <c:pt idx="2348">
                  <c:v>867.7</c:v>
                </c:pt>
                <c:pt idx="2349">
                  <c:v>867.71</c:v>
                </c:pt>
                <c:pt idx="2350">
                  <c:v>867.74</c:v>
                </c:pt>
                <c:pt idx="2351">
                  <c:v>867.74</c:v>
                </c:pt>
                <c:pt idx="2352">
                  <c:v>867.74</c:v>
                </c:pt>
                <c:pt idx="2353">
                  <c:v>867.78</c:v>
                </c:pt>
                <c:pt idx="2354">
                  <c:v>867.77</c:v>
                </c:pt>
                <c:pt idx="2355">
                  <c:v>867.72</c:v>
                </c:pt>
                <c:pt idx="2356">
                  <c:v>867.75</c:v>
                </c:pt>
                <c:pt idx="2357">
                  <c:v>867.75</c:v>
                </c:pt>
                <c:pt idx="2358">
                  <c:v>867.7</c:v>
                </c:pt>
                <c:pt idx="2359">
                  <c:v>867.71</c:v>
                </c:pt>
                <c:pt idx="2360">
                  <c:v>867.69</c:v>
                </c:pt>
                <c:pt idx="2361">
                  <c:v>867.66</c:v>
                </c:pt>
                <c:pt idx="2362">
                  <c:v>867.64</c:v>
                </c:pt>
                <c:pt idx="2363">
                  <c:v>867.67</c:v>
                </c:pt>
                <c:pt idx="2364">
                  <c:v>867.63</c:v>
                </c:pt>
                <c:pt idx="2365">
                  <c:v>867.65</c:v>
                </c:pt>
                <c:pt idx="2366">
                  <c:v>867.64</c:v>
                </c:pt>
                <c:pt idx="2367">
                  <c:v>867.62</c:v>
                </c:pt>
                <c:pt idx="2368">
                  <c:v>867.64</c:v>
                </c:pt>
                <c:pt idx="2369">
                  <c:v>867.66</c:v>
                </c:pt>
                <c:pt idx="2370">
                  <c:v>867.63</c:v>
                </c:pt>
                <c:pt idx="2371">
                  <c:v>867.63</c:v>
                </c:pt>
                <c:pt idx="2372">
                  <c:v>867.65</c:v>
                </c:pt>
                <c:pt idx="2373">
                  <c:v>867.61</c:v>
                </c:pt>
                <c:pt idx="2374">
                  <c:v>867.65</c:v>
                </c:pt>
                <c:pt idx="2375">
                  <c:v>867.64</c:v>
                </c:pt>
                <c:pt idx="2376">
                  <c:v>867.68</c:v>
                </c:pt>
                <c:pt idx="2377">
                  <c:v>867.67</c:v>
                </c:pt>
                <c:pt idx="2378">
                  <c:v>867.67</c:v>
                </c:pt>
                <c:pt idx="2379">
                  <c:v>867.66</c:v>
                </c:pt>
                <c:pt idx="2380">
                  <c:v>867.62</c:v>
                </c:pt>
                <c:pt idx="2381">
                  <c:v>867.65</c:v>
                </c:pt>
                <c:pt idx="2382">
                  <c:v>867.65</c:v>
                </c:pt>
                <c:pt idx="2383">
                  <c:v>867.66</c:v>
                </c:pt>
                <c:pt idx="2384">
                  <c:v>867.64</c:v>
                </c:pt>
                <c:pt idx="2385">
                  <c:v>867.59</c:v>
                </c:pt>
                <c:pt idx="2386">
                  <c:v>867.63</c:v>
                </c:pt>
                <c:pt idx="2387">
                  <c:v>867.61</c:v>
                </c:pt>
                <c:pt idx="2388">
                  <c:v>867.63</c:v>
                </c:pt>
                <c:pt idx="2389">
                  <c:v>867.64</c:v>
                </c:pt>
                <c:pt idx="2390">
                  <c:v>867.65</c:v>
                </c:pt>
                <c:pt idx="2391">
                  <c:v>867.61</c:v>
                </c:pt>
                <c:pt idx="2392">
                  <c:v>867.62</c:v>
                </c:pt>
                <c:pt idx="2393">
                  <c:v>867.58</c:v>
                </c:pt>
                <c:pt idx="2394">
                  <c:v>867.6</c:v>
                </c:pt>
                <c:pt idx="2395">
                  <c:v>867.6</c:v>
                </c:pt>
                <c:pt idx="2396">
                  <c:v>867.58</c:v>
                </c:pt>
                <c:pt idx="2397">
                  <c:v>867.58</c:v>
                </c:pt>
                <c:pt idx="2398">
                  <c:v>867.59</c:v>
                </c:pt>
                <c:pt idx="2399">
                  <c:v>867.56</c:v>
                </c:pt>
                <c:pt idx="2400">
                  <c:v>867.58</c:v>
                </c:pt>
                <c:pt idx="2401">
                  <c:v>867.57</c:v>
                </c:pt>
                <c:pt idx="2402">
                  <c:v>867.6</c:v>
                </c:pt>
                <c:pt idx="2403">
                  <c:v>867.62</c:v>
                </c:pt>
                <c:pt idx="2404">
                  <c:v>867.6</c:v>
                </c:pt>
                <c:pt idx="2405">
                  <c:v>867.57</c:v>
                </c:pt>
                <c:pt idx="2406">
                  <c:v>867.61</c:v>
                </c:pt>
                <c:pt idx="2407">
                  <c:v>867.63</c:v>
                </c:pt>
                <c:pt idx="2408">
                  <c:v>867.64</c:v>
                </c:pt>
                <c:pt idx="2409">
                  <c:v>867.61</c:v>
                </c:pt>
                <c:pt idx="2410">
                  <c:v>867.71</c:v>
                </c:pt>
                <c:pt idx="2411">
                  <c:v>867.71</c:v>
                </c:pt>
                <c:pt idx="2412">
                  <c:v>867.69</c:v>
                </c:pt>
                <c:pt idx="2413">
                  <c:v>867.72</c:v>
                </c:pt>
                <c:pt idx="2414">
                  <c:v>867.7</c:v>
                </c:pt>
                <c:pt idx="2415">
                  <c:v>867.72</c:v>
                </c:pt>
                <c:pt idx="2416">
                  <c:v>867.71</c:v>
                </c:pt>
                <c:pt idx="2417">
                  <c:v>867.7</c:v>
                </c:pt>
                <c:pt idx="2418">
                  <c:v>867.67</c:v>
                </c:pt>
                <c:pt idx="2419">
                  <c:v>867.64</c:v>
                </c:pt>
                <c:pt idx="2420">
                  <c:v>867.65</c:v>
                </c:pt>
                <c:pt idx="2421">
                  <c:v>867.67</c:v>
                </c:pt>
                <c:pt idx="2422">
                  <c:v>867.66</c:v>
                </c:pt>
                <c:pt idx="2423">
                  <c:v>867.66</c:v>
                </c:pt>
                <c:pt idx="2424">
                  <c:v>867.67</c:v>
                </c:pt>
                <c:pt idx="2425">
                  <c:v>867.67</c:v>
                </c:pt>
                <c:pt idx="2426">
                  <c:v>867.68</c:v>
                </c:pt>
                <c:pt idx="2427">
                  <c:v>867.71</c:v>
                </c:pt>
                <c:pt idx="2428">
                  <c:v>867.71</c:v>
                </c:pt>
                <c:pt idx="2429">
                  <c:v>867.72</c:v>
                </c:pt>
                <c:pt idx="2430">
                  <c:v>867.72</c:v>
                </c:pt>
                <c:pt idx="2431">
                  <c:v>867.62</c:v>
                </c:pt>
                <c:pt idx="2432">
                  <c:v>867.68</c:v>
                </c:pt>
                <c:pt idx="2433">
                  <c:v>867.68</c:v>
                </c:pt>
                <c:pt idx="2434">
                  <c:v>867.64</c:v>
                </c:pt>
                <c:pt idx="2435">
                  <c:v>867.64</c:v>
                </c:pt>
                <c:pt idx="2436">
                  <c:v>867.67</c:v>
                </c:pt>
                <c:pt idx="2437">
                  <c:v>867.66</c:v>
                </c:pt>
                <c:pt idx="2438">
                  <c:v>867.68</c:v>
                </c:pt>
                <c:pt idx="2439">
                  <c:v>867.62</c:v>
                </c:pt>
                <c:pt idx="2440">
                  <c:v>867.61</c:v>
                </c:pt>
                <c:pt idx="2441">
                  <c:v>867.63</c:v>
                </c:pt>
                <c:pt idx="2442">
                  <c:v>867.59</c:v>
                </c:pt>
                <c:pt idx="2443">
                  <c:v>867.58</c:v>
                </c:pt>
                <c:pt idx="2444">
                  <c:v>867.6</c:v>
                </c:pt>
                <c:pt idx="2445">
                  <c:v>867.58</c:v>
                </c:pt>
                <c:pt idx="2446">
                  <c:v>867.6</c:v>
                </c:pt>
                <c:pt idx="2447">
                  <c:v>867.6</c:v>
                </c:pt>
                <c:pt idx="2448">
                  <c:v>867.65</c:v>
                </c:pt>
                <c:pt idx="2449">
                  <c:v>867.65</c:v>
                </c:pt>
                <c:pt idx="2450">
                  <c:v>867.65</c:v>
                </c:pt>
                <c:pt idx="2451">
                  <c:v>867.62</c:v>
                </c:pt>
                <c:pt idx="2452">
                  <c:v>867.63</c:v>
                </c:pt>
                <c:pt idx="2453">
                  <c:v>867.62</c:v>
                </c:pt>
                <c:pt idx="2454">
                  <c:v>867.63</c:v>
                </c:pt>
                <c:pt idx="2455">
                  <c:v>867.62</c:v>
                </c:pt>
                <c:pt idx="2456">
                  <c:v>867.66</c:v>
                </c:pt>
                <c:pt idx="2457">
                  <c:v>867.61</c:v>
                </c:pt>
                <c:pt idx="2458">
                  <c:v>867.62</c:v>
                </c:pt>
                <c:pt idx="2459">
                  <c:v>867.62</c:v>
                </c:pt>
                <c:pt idx="2460">
                  <c:v>867.61</c:v>
                </c:pt>
                <c:pt idx="2461">
                  <c:v>867.62</c:v>
                </c:pt>
                <c:pt idx="2462">
                  <c:v>867.65</c:v>
                </c:pt>
                <c:pt idx="2463">
                  <c:v>867.64</c:v>
                </c:pt>
                <c:pt idx="2464">
                  <c:v>867.64</c:v>
                </c:pt>
                <c:pt idx="2465">
                  <c:v>867.6</c:v>
                </c:pt>
                <c:pt idx="2466">
                  <c:v>867.62</c:v>
                </c:pt>
                <c:pt idx="2467">
                  <c:v>867.65</c:v>
                </c:pt>
                <c:pt idx="2468">
                  <c:v>867.62</c:v>
                </c:pt>
                <c:pt idx="2469">
                  <c:v>867.65</c:v>
                </c:pt>
                <c:pt idx="2470">
                  <c:v>867.62</c:v>
                </c:pt>
                <c:pt idx="2471">
                  <c:v>867.58</c:v>
                </c:pt>
                <c:pt idx="2472">
                  <c:v>867.54</c:v>
                </c:pt>
                <c:pt idx="2473">
                  <c:v>867.57</c:v>
                </c:pt>
                <c:pt idx="2474">
                  <c:v>867.59</c:v>
                </c:pt>
                <c:pt idx="2475">
                  <c:v>867.57</c:v>
                </c:pt>
                <c:pt idx="2476">
                  <c:v>867.58</c:v>
                </c:pt>
                <c:pt idx="2477">
                  <c:v>867.58</c:v>
                </c:pt>
                <c:pt idx="2478">
                  <c:v>867.56</c:v>
                </c:pt>
                <c:pt idx="2479">
                  <c:v>867.58</c:v>
                </c:pt>
                <c:pt idx="2480">
                  <c:v>867.61</c:v>
                </c:pt>
                <c:pt idx="2481">
                  <c:v>867.59</c:v>
                </c:pt>
                <c:pt idx="2482">
                  <c:v>867.55</c:v>
                </c:pt>
                <c:pt idx="2483">
                  <c:v>867.59</c:v>
                </c:pt>
                <c:pt idx="2484">
                  <c:v>867.59</c:v>
                </c:pt>
                <c:pt idx="2485">
                  <c:v>867.56</c:v>
                </c:pt>
                <c:pt idx="2486">
                  <c:v>867.54</c:v>
                </c:pt>
                <c:pt idx="2487">
                  <c:v>867.55</c:v>
                </c:pt>
                <c:pt idx="2488">
                  <c:v>867.58</c:v>
                </c:pt>
                <c:pt idx="2489">
                  <c:v>867.6</c:v>
                </c:pt>
                <c:pt idx="2490">
                  <c:v>867.62</c:v>
                </c:pt>
                <c:pt idx="2491">
                  <c:v>867.63</c:v>
                </c:pt>
                <c:pt idx="2492">
                  <c:v>867.61</c:v>
                </c:pt>
                <c:pt idx="2493">
                  <c:v>867.61</c:v>
                </c:pt>
                <c:pt idx="2494">
                  <c:v>867.62</c:v>
                </c:pt>
                <c:pt idx="2495">
                  <c:v>867.58</c:v>
                </c:pt>
                <c:pt idx="2496">
                  <c:v>867.58</c:v>
                </c:pt>
                <c:pt idx="2497">
                  <c:v>867.6</c:v>
                </c:pt>
                <c:pt idx="2498">
                  <c:v>867.6</c:v>
                </c:pt>
                <c:pt idx="2499">
                  <c:v>867.61</c:v>
                </c:pt>
                <c:pt idx="2500">
                  <c:v>867.63</c:v>
                </c:pt>
                <c:pt idx="2501">
                  <c:v>867.61</c:v>
                </c:pt>
                <c:pt idx="2502">
                  <c:v>867.62</c:v>
                </c:pt>
                <c:pt idx="2503">
                  <c:v>867.62</c:v>
                </c:pt>
                <c:pt idx="2504">
                  <c:v>867.58</c:v>
                </c:pt>
                <c:pt idx="2505">
                  <c:v>867.63</c:v>
                </c:pt>
                <c:pt idx="2506">
                  <c:v>867.59</c:v>
                </c:pt>
                <c:pt idx="2507">
                  <c:v>867.54</c:v>
                </c:pt>
                <c:pt idx="2508">
                  <c:v>867.58</c:v>
                </c:pt>
                <c:pt idx="2509">
                  <c:v>867.56</c:v>
                </c:pt>
                <c:pt idx="2510">
                  <c:v>867.53</c:v>
                </c:pt>
                <c:pt idx="2511">
                  <c:v>867.58</c:v>
                </c:pt>
                <c:pt idx="2512">
                  <c:v>867.55</c:v>
                </c:pt>
                <c:pt idx="2513">
                  <c:v>867.52</c:v>
                </c:pt>
                <c:pt idx="2514">
                  <c:v>867.6</c:v>
                </c:pt>
                <c:pt idx="2515">
                  <c:v>867.58</c:v>
                </c:pt>
                <c:pt idx="2516">
                  <c:v>867.54</c:v>
                </c:pt>
                <c:pt idx="2517">
                  <c:v>867.55</c:v>
                </c:pt>
                <c:pt idx="2518">
                  <c:v>867.57</c:v>
                </c:pt>
                <c:pt idx="2519">
                  <c:v>867.52</c:v>
                </c:pt>
                <c:pt idx="2520">
                  <c:v>867.5</c:v>
                </c:pt>
                <c:pt idx="2521">
                  <c:v>867.53</c:v>
                </c:pt>
                <c:pt idx="2522">
                  <c:v>867.55</c:v>
                </c:pt>
                <c:pt idx="2523">
                  <c:v>867.58</c:v>
                </c:pt>
                <c:pt idx="2524">
                  <c:v>867.55</c:v>
                </c:pt>
                <c:pt idx="2525">
                  <c:v>867.58</c:v>
                </c:pt>
                <c:pt idx="2526">
                  <c:v>867.59</c:v>
                </c:pt>
                <c:pt idx="2527">
                  <c:v>867.52</c:v>
                </c:pt>
                <c:pt idx="2528">
                  <c:v>867.57</c:v>
                </c:pt>
                <c:pt idx="2529">
                  <c:v>867.57</c:v>
                </c:pt>
                <c:pt idx="2530">
                  <c:v>867.58</c:v>
                </c:pt>
                <c:pt idx="2531">
                  <c:v>867.6</c:v>
                </c:pt>
                <c:pt idx="2532">
                  <c:v>867.6</c:v>
                </c:pt>
                <c:pt idx="2533">
                  <c:v>867.6</c:v>
                </c:pt>
                <c:pt idx="2534">
                  <c:v>867.65</c:v>
                </c:pt>
                <c:pt idx="2535">
                  <c:v>867.65</c:v>
                </c:pt>
                <c:pt idx="2536">
                  <c:v>867.67</c:v>
                </c:pt>
                <c:pt idx="2537">
                  <c:v>867.66</c:v>
                </c:pt>
                <c:pt idx="2538">
                  <c:v>867.66</c:v>
                </c:pt>
                <c:pt idx="2539">
                  <c:v>867.59</c:v>
                </c:pt>
                <c:pt idx="2540">
                  <c:v>867.59</c:v>
                </c:pt>
                <c:pt idx="2541">
                  <c:v>867.63</c:v>
                </c:pt>
                <c:pt idx="2542">
                  <c:v>867.56</c:v>
                </c:pt>
                <c:pt idx="2543">
                  <c:v>867.63</c:v>
                </c:pt>
                <c:pt idx="2544">
                  <c:v>867.6</c:v>
                </c:pt>
                <c:pt idx="2545">
                  <c:v>867.62</c:v>
                </c:pt>
                <c:pt idx="2546">
                  <c:v>867.67</c:v>
                </c:pt>
                <c:pt idx="2547">
                  <c:v>867.66</c:v>
                </c:pt>
                <c:pt idx="2548">
                  <c:v>867.67</c:v>
                </c:pt>
                <c:pt idx="2549">
                  <c:v>867.69</c:v>
                </c:pt>
                <c:pt idx="2550">
                  <c:v>867.69</c:v>
                </c:pt>
                <c:pt idx="2551">
                  <c:v>867.63</c:v>
                </c:pt>
                <c:pt idx="2552">
                  <c:v>867.65</c:v>
                </c:pt>
                <c:pt idx="2553">
                  <c:v>867.62</c:v>
                </c:pt>
                <c:pt idx="2554">
                  <c:v>867.68</c:v>
                </c:pt>
                <c:pt idx="2555">
                  <c:v>867.71</c:v>
                </c:pt>
                <c:pt idx="2556">
                  <c:v>867.7</c:v>
                </c:pt>
                <c:pt idx="2557">
                  <c:v>867.64</c:v>
                </c:pt>
                <c:pt idx="2558">
                  <c:v>867.67</c:v>
                </c:pt>
                <c:pt idx="2559">
                  <c:v>867.68</c:v>
                </c:pt>
                <c:pt idx="2560">
                  <c:v>867.64</c:v>
                </c:pt>
                <c:pt idx="2561">
                  <c:v>867.68</c:v>
                </c:pt>
                <c:pt idx="2562">
                  <c:v>867.72</c:v>
                </c:pt>
                <c:pt idx="2563">
                  <c:v>867.66</c:v>
                </c:pt>
                <c:pt idx="2564">
                  <c:v>867.64</c:v>
                </c:pt>
                <c:pt idx="2565">
                  <c:v>867.69</c:v>
                </c:pt>
                <c:pt idx="2566">
                  <c:v>867.66</c:v>
                </c:pt>
                <c:pt idx="2567">
                  <c:v>867.68</c:v>
                </c:pt>
                <c:pt idx="2568">
                  <c:v>867.64</c:v>
                </c:pt>
                <c:pt idx="2569">
                  <c:v>867.65</c:v>
                </c:pt>
                <c:pt idx="2570">
                  <c:v>867.64</c:v>
                </c:pt>
                <c:pt idx="2571">
                  <c:v>867.64</c:v>
                </c:pt>
                <c:pt idx="2572">
                  <c:v>867.6</c:v>
                </c:pt>
                <c:pt idx="2573">
                  <c:v>867.62</c:v>
                </c:pt>
                <c:pt idx="2574">
                  <c:v>867.63</c:v>
                </c:pt>
                <c:pt idx="2575">
                  <c:v>867.64</c:v>
                </c:pt>
                <c:pt idx="2576">
                  <c:v>867.64</c:v>
                </c:pt>
                <c:pt idx="2577">
                  <c:v>867.64</c:v>
                </c:pt>
                <c:pt idx="2578">
                  <c:v>867.67</c:v>
                </c:pt>
                <c:pt idx="2579">
                  <c:v>867.62</c:v>
                </c:pt>
                <c:pt idx="2580">
                  <c:v>867.6</c:v>
                </c:pt>
                <c:pt idx="2581">
                  <c:v>867.61</c:v>
                </c:pt>
                <c:pt idx="2582">
                  <c:v>867.64</c:v>
                </c:pt>
                <c:pt idx="2583">
                  <c:v>867.61</c:v>
                </c:pt>
                <c:pt idx="2584">
                  <c:v>867.61</c:v>
                </c:pt>
                <c:pt idx="2585">
                  <c:v>867.54</c:v>
                </c:pt>
                <c:pt idx="2586">
                  <c:v>867.57</c:v>
                </c:pt>
                <c:pt idx="2587">
                  <c:v>867.55</c:v>
                </c:pt>
                <c:pt idx="2588">
                  <c:v>867.6</c:v>
                </c:pt>
                <c:pt idx="2589">
                  <c:v>867.56</c:v>
                </c:pt>
                <c:pt idx="2590">
                  <c:v>867.58</c:v>
                </c:pt>
                <c:pt idx="2591">
                  <c:v>867.62</c:v>
                </c:pt>
                <c:pt idx="2592">
                  <c:v>867.62</c:v>
                </c:pt>
                <c:pt idx="2593">
                  <c:v>867.67</c:v>
                </c:pt>
                <c:pt idx="2594">
                  <c:v>867.63</c:v>
                </c:pt>
                <c:pt idx="2595">
                  <c:v>867.65</c:v>
                </c:pt>
                <c:pt idx="2596">
                  <c:v>867.65</c:v>
                </c:pt>
                <c:pt idx="2597">
                  <c:v>867.63</c:v>
                </c:pt>
                <c:pt idx="2598">
                  <c:v>867.64</c:v>
                </c:pt>
                <c:pt idx="2599">
                  <c:v>867.62</c:v>
                </c:pt>
                <c:pt idx="2600">
                  <c:v>867.67</c:v>
                </c:pt>
                <c:pt idx="2601">
                  <c:v>867.69</c:v>
                </c:pt>
                <c:pt idx="2602">
                  <c:v>867.68</c:v>
                </c:pt>
                <c:pt idx="2603">
                  <c:v>867.64</c:v>
                </c:pt>
                <c:pt idx="2604">
                  <c:v>867.6</c:v>
                </c:pt>
                <c:pt idx="2605">
                  <c:v>867.62</c:v>
                </c:pt>
                <c:pt idx="2606">
                  <c:v>867.62</c:v>
                </c:pt>
                <c:pt idx="2607">
                  <c:v>867.63</c:v>
                </c:pt>
                <c:pt idx="2608">
                  <c:v>867.62</c:v>
                </c:pt>
                <c:pt idx="2609">
                  <c:v>867.61</c:v>
                </c:pt>
                <c:pt idx="2610">
                  <c:v>867.66</c:v>
                </c:pt>
                <c:pt idx="2611">
                  <c:v>867.63</c:v>
                </c:pt>
                <c:pt idx="2612">
                  <c:v>867.59</c:v>
                </c:pt>
                <c:pt idx="2613">
                  <c:v>867.65</c:v>
                </c:pt>
                <c:pt idx="2614">
                  <c:v>867.65</c:v>
                </c:pt>
                <c:pt idx="2615">
                  <c:v>867.6</c:v>
                </c:pt>
                <c:pt idx="2616">
                  <c:v>867.58</c:v>
                </c:pt>
                <c:pt idx="2617">
                  <c:v>867.6</c:v>
                </c:pt>
                <c:pt idx="2618">
                  <c:v>867.56</c:v>
                </c:pt>
                <c:pt idx="2619">
                  <c:v>867.57</c:v>
                </c:pt>
                <c:pt idx="2620">
                  <c:v>867.56</c:v>
                </c:pt>
                <c:pt idx="2621">
                  <c:v>867.51</c:v>
                </c:pt>
                <c:pt idx="2622">
                  <c:v>867.54</c:v>
                </c:pt>
                <c:pt idx="2623">
                  <c:v>867.53</c:v>
                </c:pt>
                <c:pt idx="2624">
                  <c:v>867.55</c:v>
                </c:pt>
                <c:pt idx="2625">
                  <c:v>867.56</c:v>
                </c:pt>
                <c:pt idx="2626">
                  <c:v>867.52</c:v>
                </c:pt>
                <c:pt idx="2627">
                  <c:v>867.53</c:v>
                </c:pt>
                <c:pt idx="2628">
                  <c:v>867.54</c:v>
                </c:pt>
                <c:pt idx="2629">
                  <c:v>867.52</c:v>
                </c:pt>
                <c:pt idx="2630">
                  <c:v>867.47</c:v>
                </c:pt>
                <c:pt idx="2631">
                  <c:v>867.53</c:v>
                </c:pt>
                <c:pt idx="2632">
                  <c:v>867.59</c:v>
                </c:pt>
                <c:pt idx="2633">
                  <c:v>867.57</c:v>
                </c:pt>
                <c:pt idx="2634">
                  <c:v>867.57</c:v>
                </c:pt>
                <c:pt idx="2635">
                  <c:v>867.57</c:v>
                </c:pt>
                <c:pt idx="2636">
                  <c:v>867.55</c:v>
                </c:pt>
                <c:pt idx="2637">
                  <c:v>867.55</c:v>
                </c:pt>
                <c:pt idx="2638">
                  <c:v>867.58</c:v>
                </c:pt>
                <c:pt idx="2639">
                  <c:v>867.55</c:v>
                </c:pt>
                <c:pt idx="2640">
                  <c:v>867.59</c:v>
                </c:pt>
                <c:pt idx="2641">
                  <c:v>867.62</c:v>
                </c:pt>
                <c:pt idx="2642">
                  <c:v>867.62</c:v>
                </c:pt>
                <c:pt idx="2643">
                  <c:v>867.62</c:v>
                </c:pt>
                <c:pt idx="2644">
                  <c:v>867.6</c:v>
                </c:pt>
                <c:pt idx="2645">
                  <c:v>867.6</c:v>
                </c:pt>
                <c:pt idx="2646">
                  <c:v>867.59</c:v>
                </c:pt>
                <c:pt idx="2647">
                  <c:v>867.59</c:v>
                </c:pt>
                <c:pt idx="2648">
                  <c:v>867.59</c:v>
                </c:pt>
                <c:pt idx="2649">
                  <c:v>867.63</c:v>
                </c:pt>
                <c:pt idx="2650">
                  <c:v>867.62</c:v>
                </c:pt>
                <c:pt idx="2651">
                  <c:v>867.61</c:v>
                </c:pt>
                <c:pt idx="2652">
                  <c:v>867.59</c:v>
                </c:pt>
                <c:pt idx="2653">
                  <c:v>867.64</c:v>
                </c:pt>
                <c:pt idx="2654">
                  <c:v>867.66</c:v>
                </c:pt>
                <c:pt idx="2655">
                  <c:v>867.66</c:v>
                </c:pt>
                <c:pt idx="2656">
                  <c:v>867.68</c:v>
                </c:pt>
                <c:pt idx="2657">
                  <c:v>867.68</c:v>
                </c:pt>
                <c:pt idx="2658">
                  <c:v>867.7</c:v>
                </c:pt>
                <c:pt idx="2659">
                  <c:v>867.66</c:v>
                </c:pt>
                <c:pt idx="2660">
                  <c:v>867.63</c:v>
                </c:pt>
                <c:pt idx="2661">
                  <c:v>867.69</c:v>
                </c:pt>
                <c:pt idx="2662">
                  <c:v>867.66</c:v>
                </c:pt>
                <c:pt idx="2663">
                  <c:v>867.73</c:v>
                </c:pt>
                <c:pt idx="2664">
                  <c:v>867.71</c:v>
                </c:pt>
                <c:pt idx="2665">
                  <c:v>867.67</c:v>
                </c:pt>
                <c:pt idx="2666">
                  <c:v>867.66</c:v>
                </c:pt>
                <c:pt idx="2667">
                  <c:v>867.63</c:v>
                </c:pt>
                <c:pt idx="2668">
                  <c:v>867.6</c:v>
                </c:pt>
                <c:pt idx="2669">
                  <c:v>867.63</c:v>
                </c:pt>
                <c:pt idx="2670">
                  <c:v>867.61</c:v>
                </c:pt>
                <c:pt idx="2671">
                  <c:v>867.59</c:v>
                </c:pt>
                <c:pt idx="2672">
                  <c:v>867.64</c:v>
                </c:pt>
                <c:pt idx="2673">
                  <c:v>867.62</c:v>
                </c:pt>
                <c:pt idx="2674">
                  <c:v>867.59</c:v>
                </c:pt>
                <c:pt idx="2675">
                  <c:v>867.55</c:v>
                </c:pt>
                <c:pt idx="2676">
                  <c:v>867.62</c:v>
                </c:pt>
                <c:pt idx="2677">
                  <c:v>867.62</c:v>
                </c:pt>
                <c:pt idx="2678">
                  <c:v>867.61</c:v>
                </c:pt>
                <c:pt idx="2679">
                  <c:v>867.64</c:v>
                </c:pt>
                <c:pt idx="2680">
                  <c:v>867.66</c:v>
                </c:pt>
                <c:pt idx="2681">
                  <c:v>867.69</c:v>
                </c:pt>
                <c:pt idx="2682">
                  <c:v>867.61</c:v>
                </c:pt>
                <c:pt idx="2683">
                  <c:v>867.66</c:v>
                </c:pt>
                <c:pt idx="2684">
                  <c:v>867.66</c:v>
                </c:pt>
                <c:pt idx="2685">
                  <c:v>867.63</c:v>
                </c:pt>
                <c:pt idx="2686">
                  <c:v>867.61</c:v>
                </c:pt>
                <c:pt idx="2687">
                  <c:v>867.67</c:v>
                </c:pt>
                <c:pt idx="2688">
                  <c:v>867.69</c:v>
                </c:pt>
                <c:pt idx="2689">
                  <c:v>867.65</c:v>
                </c:pt>
                <c:pt idx="2690">
                  <c:v>867.67</c:v>
                </c:pt>
                <c:pt idx="2691">
                  <c:v>867.63</c:v>
                </c:pt>
                <c:pt idx="2692">
                  <c:v>867.65</c:v>
                </c:pt>
                <c:pt idx="2693">
                  <c:v>867.59</c:v>
                </c:pt>
                <c:pt idx="2694">
                  <c:v>867.55</c:v>
                </c:pt>
                <c:pt idx="2695">
                  <c:v>867.58</c:v>
                </c:pt>
                <c:pt idx="2696">
                  <c:v>867.63</c:v>
                </c:pt>
                <c:pt idx="2697">
                  <c:v>867.53</c:v>
                </c:pt>
                <c:pt idx="2698">
                  <c:v>867.56</c:v>
                </c:pt>
                <c:pt idx="2699">
                  <c:v>867.56</c:v>
                </c:pt>
                <c:pt idx="2700">
                  <c:v>867.53</c:v>
                </c:pt>
                <c:pt idx="2701">
                  <c:v>867.58</c:v>
                </c:pt>
                <c:pt idx="2702">
                  <c:v>867.58</c:v>
                </c:pt>
                <c:pt idx="2703">
                  <c:v>867.56</c:v>
                </c:pt>
                <c:pt idx="2704">
                  <c:v>867.6</c:v>
                </c:pt>
                <c:pt idx="2705">
                  <c:v>867.56</c:v>
                </c:pt>
                <c:pt idx="2706">
                  <c:v>867.57</c:v>
                </c:pt>
                <c:pt idx="2707">
                  <c:v>867.54</c:v>
                </c:pt>
                <c:pt idx="2708">
                  <c:v>867.58</c:v>
                </c:pt>
                <c:pt idx="2709">
                  <c:v>867.59</c:v>
                </c:pt>
                <c:pt idx="2710">
                  <c:v>867.56</c:v>
                </c:pt>
                <c:pt idx="2711">
                  <c:v>867.6</c:v>
                </c:pt>
                <c:pt idx="2712">
                  <c:v>867.6</c:v>
                </c:pt>
                <c:pt idx="2713">
                  <c:v>867.62</c:v>
                </c:pt>
                <c:pt idx="2714">
                  <c:v>867.62</c:v>
                </c:pt>
                <c:pt idx="2715">
                  <c:v>867.63</c:v>
                </c:pt>
                <c:pt idx="2716">
                  <c:v>867.63</c:v>
                </c:pt>
                <c:pt idx="2717">
                  <c:v>867.61</c:v>
                </c:pt>
                <c:pt idx="2718">
                  <c:v>867.62</c:v>
                </c:pt>
                <c:pt idx="2719">
                  <c:v>867.6</c:v>
                </c:pt>
                <c:pt idx="2720">
                  <c:v>867.56</c:v>
                </c:pt>
                <c:pt idx="2721">
                  <c:v>867.63</c:v>
                </c:pt>
                <c:pt idx="2722">
                  <c:v>867.61</c:v>
                </c:pt>
                <c:pt idx="2723">
                  <c:v>867.59</c:v>
                </c:pt>
                <c:pt idx="2724">
                  <c:v>867.62</c:v>
                </c:pt>
                <c:pt idx="2725">
                  <c:v>867.61</c:v>
                </c:pt>
                <c:pt idx="2726">
                  <c:v>867.58</c:v>
                </c:pt>
                <c:pt idx="2727">
                  <c:v>867.54</c:v>
                </c:pt>
                <c:pt idx="2728">
                  <c:v>867.49</c:v>
                </c:pt>
                <c:pt idx="2729">
                  <c:v>867.54</c:v>
                </c:pt>
                <c:pt idx="2730">
                  <c:v>867.57</c:v>
                </c:pt>
                <c:pt idx="2731">
                  <c:v>867.56</c:v>
                </c:pt>
                <c:pt idx="2732">
                  <c:v>867.53</c:v>
                </c:pt>
                <c:pt idx="2733">
                  <c:v>867.52</c:v>
                </c:pt>
                <c:pt idx="2734">
                  <c:v>867.51</c:v>
                </c:pt>
                <c:pt idx="2735">
                  <c:v>867.48</c:v>
                </c:pt>
                <c:pt idx="2736">
                  <c:v>867.5</c:v>
                </c:pt>
                <c:pt idx="2737">
                  <c:v>867.51</c:v>
                </c:pt>
                <c:pt idx="2738">
                  <c:v>867.51</c:v>
                </c:pt>
                <c:pt idx="2739">
                  <c:v>867.5</c:v>
                </c:pt>
                <c:pt idx="2740">
                  <c:v>867.51</c:v>
                </c:pt>
                <c:pt idx="2741">
                  <c:v>867.52</c:v>
                </c:pt>
                <c:pt idx="2742">
                  <c:v>867.52</c:v>
                </c:pt>
                <c:pt idx="2743">
                  <c:v>867.52</c:v>
                </c:pt>
                <c:pt idx="2744">
                  <c:v>867.51</c:v>
                </c:pt>
                <c:pt idx="2745">
                  <c:v>867.48</c:v>
                </c:pt>
                <c:pt idx="2746">
                  <c:v>867.5</c:v>
                </c:pt>
                <c:pt idx="2747">
                  <c:v>867.5</c:v>
                </c:pt>
                <c:pt idx="2748">
                  <c:v>867.48</c:v>
                </c:pt>
                <c:pt idx="2749">
                  <c:v>867.49</c:v>
                </c:pt>
                <c:pt idx="2750">
                  <c:v>867.51</c:v>
                </c:pt>
                <c:pt idx="2751">
                  <c:v>867.49</c:v>
                </c:pt>
                <c:pt idx="2752">
                  <c:v>867.51</c:v>
                </c:pt>
                <c:pt idx="2753">
                  <c:v>867.51</c:v>
                </c:pt>
                <c:pt idx="2754">
                  <c:v>867.57</c:v>
                </c:pt>
                <c:pt idx="2755">
                  <c:v>867.56</c:v>
                </c:pt>
                <c:pt idx="2756">
                  <c:v>867.58</c:v>
                </c:pt>
                <c:pt idx="2757">
                  <c:v>867.59</c:v>
                </c:pt>
                <c:pt idx="2758">
                  <c:v>867.61</c:v>
                </c:pt>
                <c:pt idx="2759">
                  <c:v>867.63</c:v>
                </c:pt>
                <c:pt idx="2760">
                  <c:v>867.65</c:v>
                </c:pt>
                <c:pt idx="2761">
                  <c:v>867.62</c:v>
                </c:pt>
                <c:pt idx="2762">
                  <c:v>867.63</c:v>
                </c:pt>
                <c:pt idx="2763">
                  <c:v>867.63</c:v>
                </c:pt>
                <c:pt idx="2764">
                  <c:v>867.6</c:v>
                </c:pt>
                <c:pt idx="2765">
                  <c:v>867.55</c:v>
                </c:pt>
                <c:pt idx="2766">
                  <c:v>867.58</c:v>
                </c:pt>
                <c:pt idx="2767">
                  <c:v>867.56</c:v>
                </c:pt>
                <c:pt idx="2768">
                  <c:v>867.54</c:v>
                </c:pt>
                <c:pt idx="2769">
                  <c:v>867.55</c:v>
                </c:pt>
                <c:pt idx="2770">
                  <c:v>867.55</c:v>
                </c:pt>
                <c:pt idx="2771">
                  <c:v>867.58</c:v>
                </c:pt>
                <c:pt idx="2772">
                  <c:v>867.6</c:v>
                </c:pt>
                <c:pt idx="2773">
                  <c:v>867.54</c:v>
                </c:pt>
                <c:pt idx="2774">
                  <c:v>867.56</c:v>
                </c:pt>
                <c:pt idx="2775">
                  <c:v>867.57</c:v>
                </c:pt>
                <c:pt idx="2776">
                  <c:v>867.55</c:v>
                </c:pt>
                <c:pt idx="2777">
                  <c:v>867.58</c:v>
                </c:pt>
                <c:pt idx="2778">
                  <c:v>867.52</c:v>
                </c:pt>
                <c:pt idx="2779">
                  <c:v>867.52</c:v>
                </c:pt>
                <c:pt idx="2780">
                  <c:v>867.56</c:v>
                </c:pt>
                <c:pt idx="2781">
                  <c:v>867.55</c:v>
                </c:pt>
                <c:pt idx="2782">
                  <c:v>867.55</c:v>
                </c:pt>
                <c:pt idx="2783">
                  <c:v>867.53</c:v>
                </c:pt>
                <c:pt idx="2784">
                  <c:v>867.53</c:v>
                </c:pt>
                <c:pt idx="2785">
                  <c:v>867.51</c:v>
                </c:pt>
                <c:pt idx="2786">
                  <c:v>867.52</c:v>
                </c:pt>
                <c:pt idx="2787">
                  <c:v>867.54</c:v>
                </c:pt>
                <c:pt idx="2788">
                  <c:v>867.54</c:v>
                </c:pt>
                <c:pt idx="2789">
                  <c:v>867.54</c:v>
                </c:pt>
                <c:pt idx="2790">
                  <c:v>867.58</c:v>
                </c:pt>
                <c:pt idx="2791">
                  <c:v>867.57</c:v>
                </c:pt>
                <c:pt idx="2792">
                  <c:v>867.56</c:v>
                </c:pt>
                <c:pt idx="2793">
                  <c:v>867.53</c:v>
                </c:pt>
                <c:pt idx="2794">
                  <c:v>867.52</c:v>
                </c:pt>
                <c:pt idx="2795">
                  <c:v>867.5</c:v>
                </c:pt>
                <c:pt idx="2796">
                  <c:v>867.51</c:v>
                </c:pt>
                <c:pt idx="2797">
                  <c:v>867.53</c:v>
                </c:pt>
                <c:pt idx="2798">
                  <c:v>867.51</c:v>
                </c:pt>
                <c:pt idx="2799">
                  <c:v>867.48</c:v>
                </c:pt>
                <c:pt idx="2800">
                  <c:v>867.46</c:v>
                </c:pt>
                <c:pt idx="2801">
                  <c:v>867.47</c:v>
                </c:pt>
                <c:pt idx="2802">
                  <c:v>867.45</c:v>
                </c:pt>
                <c:pt idx="2803">
                  <c:v>867.45</c:v>
                </c:pt>
                <c:pt idx="2804">
                  <c:v>867.42</c:v>
                </c:pt>
                <c:pt idx="2805">
                  <c:v>867.44</c:v>
                </c:pt>
                <c:pt idx="2806">
                  <c:v>867.44</c:v>
                </c:pt>
                <c:pt idx="2807">
                  <c:v>867.45</c:v>
                </c:pt>
                <c:pt idx="2808">
                  <c:v>867.46</c:v>
                </c:pt>
                <c:pt idx="2809">
                  <c:v>867.46</c:v>
                </c:pt>
                <c:pt idx="2810">
                  <c:v>867.49</c:v>
                </c:pt>
                <c:pt idx="2811">
                  <c:v>867.49</c:v>
                </c:pt>
                <c:pt idx="2812">
                  <c:v>867.45</c:v>
                </c:pt>
                <c:pt idx="2813">
                  <c:v>867.48</c:v>
                </c:pt>
                <c:pt idx="2814">
                  <c:v>867.46</c:v>
                </c:pt>
                <c:pt idx="2815">
                  <c:v>867.44</c:v>
                </c:pt>
                <c:pt idx="2816">
                  <c:v>867.51</c:v>
                </c:pt>
                <c:pt idx="2817">
                  <c:v>867.51</c:v>
                </c:pt>
                <c:pt idx="2818">
                  <c:v>867.49</c:v>
                </c:pt>
                <c:pt idx="2819">
                  <c:v>867.49</c:v>
                </c:pt>
                <c:pt idx="2820">
                  <c:v>867.51</c:v>
                </c:pt>
                <c:pt idx="2821">
                  <c:v>867.49</c:v>
                </c:pt>
                <c:pt idx="2822">
                  <c:v>867.53</c:v>
                </c:pt>
                <c:pt idx="2823">
                  <c:v>867.54</c:v>
                </c:pt>
                <c:pt idx="2824">
                  <c:v>867.52</c:v>
                </c:pt>
                <c:pt idx="2825">
                  <c:v>867.51</c:v>
                </c:pt>
                <c:pt idx="2826">
                  <c:v>867.52</c:v>
                </c:pt>
                <c:pt idx="2827">
                  <c:v>867.48</c:v>
                </c:pt>
                <c:pt idx="2828">
                  <c:v>867.55</c:v>
                </c:pt>
                <c:pt idx="2829">
                  <c:v>867.5</c:v>
                </c:pt>
                <c:pt idx="2830">
                  <c:v>867.53</c:v>
                </c:pt>
                <c:pt idx="2831">
                  <c:v>867.54</c:v>
                </c:pt>
                <c:pt idx="2832">
                  <c:v>867.52</c:v>
                </c:pt>
                <c:pt idx="2833">
                  <c:v>867.53</c:v>
                </c:pt>
                <c:pt idx="2834">
                  <c:v>867.55</c:v>
                </c:pt>
                <c:pt idx="2835">
                  <c:v>867.51</c:v>
                </c:pt>
                <c:pt idx="2836">
                  <c:v>867.5</c:v>
                </c:pt>
                <c:pt idx="2837">
                  <c:v>867.5</c:v>
                </c:pt>
                <c:pt idx="2838">
                  <c:v>867.49</c:v>
                </c:pt>
                <c:pt idx="2839">
                  <c:v>867.51</c:v>
                </c:pt>
                <c:pt idx="2840">
                  <c:v>867.48</c:v>
                </c:pt>
                <c:pt idx="2841">
                  <c:v>867.5</c:v>
                </c:pt>
                <c:pt idx="2842">
                  <c:v>867.53</c:v>
                </c:pt>
                <c:pt idx="2843">
                  <c:v>867.5</c:v>
                </c:pt>
                <c:pt idx="2844">
                  <c:v>867.47</c:v>
                </c:pt>
                <c:pt idx="2845">
                  <c:v>867.49</c:v>
                </c:pt>
                <c:pt idx="2846">
                  <c:v>867.49</c:v>
                </c:pt>
                <c:pt idx="2847">
                  <c:v>867.5</c:v>
                </c:pt>
                <c:pt idx="2848">
                  <c:v>867.49</c:v>
                </c:pt>
                <c:pt idx="2849">
                  <c:v>867.49</c:v>
                </c:pt>
                <c:pt idx="2850">
                  <c:v>867.5</c:v>
                </c:pt>
                <c:pt idx="2851">
                  <c:v>867.49</c:v>
                </c:pt>
                <c:pt idx="2852">
                  <c:v>867.47</c:v>
                </c:pt>
                <c:pt idx="2853">
                  <c:v>867.48</c:v>
                </c:pt>
                <c:pt idx="2854">
                  <c:v>867.5</c:v>
                </c:pt>
                <c:pt idx="2855">
                  <c:v>867.51</c:v>
                </c:pt>
                <c:pt idx="2856">
                  <c:v>867.49</c:v>
                </c:pt>
                <c:pt idx="2857">
                  <c:v>867.51</c:v>
                </c:pt>
                <c:pt idx="2858">
                  <c:v>867.51</c:v>
                </c:pt>
                <c:pt idx="2859">
                  <c:v>867.5</c:v>
                </c:pt>
                <c:pt idx="2860">
                  <c:v>867.56</c:v>
                </c:pt>
                <c:pt idx="2861">
                  <c:v>867.52</c:v>
                </c:pt>
                <c:pt idx="2862">
                  <c:v>867.52</c:v>
                </c:pt>
                <c:pt idx="2863">
                  <c:v>867.51</c:v>
                </c:pt>
                <c:pt idx="2864">
                  <c:v>867.52</c:v>
                </c:pt>
                <c:pt idx="2865">
                  <c:v>867.49</c:v>
                </c:pt>
                <c:pt idx="2866">
                  <c:v>867.55</c:v>
                </c:pt>
                <c:pt idx="2867">
                  <c:v>867.54</c:v>
                </c:pt>
                <c:pt idx="2868">
                  <c:v>867.54</c:v>
                </c:pt>
                <c:pt idx="2869">
                  <c:v>867.54</c:v>
                </c:pt>
                <c:pt idx="2870">
                  <c:v>867.55</c:v>
                </c:pt>
                <c:pt idx="2871">
                  <c:v>867.54</c:v>
                </c:pt>
                <c:pt idx="2872">
                  <c:v>867.52</c:v>
                </c:pt>
                <c:pt idx="2873">
                  <c:v>867.52</c:v>
                </c:pt>
                <c:pt idx="2874">
                  <c:v>867.55</c:v>
                </c:pt>
                <c:pt idx="2875">
                  <c:v>867.52</c:v>
                </c:pt>
                <c:pt idx="2876">
                  <c:v>867.54</c:v>
                </c:pt>
                <c:pt idx="2877">
                  <c:v>867.58</c:v>
                </c:pt>
                <c:pt idx="2878">
                  <c:v>867.56</c:v>
                </c:pt>
                <c:pt idx="2879">
                  <c:v>867.6</c:v>
                </c:pt>
                <c:pt idx="2880">
                  <c:v>867.57</c:v>
                </c:pt>
                <c:pt idx="2881">
                  <c:v>867.56</c:v>
                </c:pt>
                <c:pt idx="2882">
                  <c:v>867.63</c:v>
                </c:pt>
                <c:pt idx="2883">
                  <c:v>867.63</c:v>
                </c:pt>
                <c:pt idx="2884">
                  <c:v>867.58</c:v>
                </c:pt>
                <c:pt idx="2885">
                  <c:v>867.57</c:v>
                </c:pt>
                <c:pt idx="2886">
                  <c:v>867.55</c:v>
                </c:pt>
                <c:pt idx="2887">
                  <c:v>867.55</c:v>
                </c:pt>
                <c:pt idx="2888">
                  <c:v>867.58</c:v>
                </c:pt>
                <c:pt idx="2889">
                  <c:v>867.59</c:v>
                </c:pt>
                <c:pt idx="2890">
                  <c:v>867.61</c:v>
                </c:pt>
                <c:pt idx="2891">
                  <c:v>867.6</c:v>
                </c:pt>
                <c:pt idx="2892">
                  <c:v>867.61</c:v>
                </c:pt>
                <c:pt idx="2893">
                  <c:v>867.56</c:v>
                </c:pt>
                <c:pt idx="2894">
                  <c:v>867.55</c:v>
                </c:pt>
                <c:pt idx="2895">
                  <c:v>867.52</c:v>
                </c:pt>
                <c:pt idx="2896">
                  <c:v>867.54</c:v>
                </c:pt>
                <c:pt idx="2897">
                  <c:v>867.51</c:v>
                </c:pt>
                <c:pt idx="2898">
                  <c:v>867.53</c:v>
                </c:pt>
                <c:pt idx="2899">
                  <c:v>867.52</c:v>
                </c:pt>
                <c:pt idx="2900">
                  <c:v>867.48</c:v>
                </c:pt>
                <c:pt idx="2901">
                  <c:v>867.51</c:v>
                </c:pt>
                <c:pt idx="2902">
                  <c:v>867.49</c:v>
                </c:pt>
                <c:pt idx="2903">
                  <c:v>867.45</c:v>
                </c:pt>
                <c:pt idx="2904">
                  <c:v>867.49</c:v>
                </c:pt>
                <c:pt idx="2905">
                  <c:v>867.5</c:v>
                </c:pt>
                <c:pt idx="2906">
                  <c:v>867.52</c:v>
                </c:pt>
                <c:pt idx="2907">
                  <c:v>867.5</c:v>
                </c:pt>
                <c:pt idx="2908">
                  <c:v>867.51</c:v>
                </c:pt>
                <c:pt idx="2909">
                  <c:v>867.48</c:v>
                </c:pt>
                <c:pt idx="2910">
                  <c:v>867.46</c:v>
                </c:pt>
                <c:pt idx="2911">
                  <c:v>867.49</c:v>
                </c:pt>
                <c:pt idx="2912">
                  <c:v>867.47</c:v>
                </c:pt>
                <c:pt idx="2913">
                  <c:v>867.44</c:v>
                </c:pt>
                <c:pt idx="2914">
                  <c:v>867.47</c:v>
                </c:pt>
                <c:pt idx="2915">
                  <c:v>867.48</c:v>
                </c:pt>
                <c:pt idx="2916">
                  <c:v>867.46</c:v>
                </c:pt>
                <c:pt idx="2917">
                  <c:v>867.48</c:v>
                </c:pt>
                <c:pt idx="2918">
                  <c:v>867.49</c:v>
                </c:pt>
                <c:pt idx="2919">
                  <c:v>867.53</c:v>
                </c:pt>
                <c:pt idx="2920">
                  <c:v>867.51</c:v>
                </c:pt>
                <c:pt idx="2921">
                  <c:v>867.52</c:v>
                </c:pt>
                <c:pt idx="2922">
                  <c:v>867.52</c:v>
                </c:pt>
                <c:pt idx="2923">
                  <c:v>867.51</c:v>
                </c:pt>
                <c:pt idx="2924">
                  <c:v>867.53</c:v>
                </c:pt>
                <c:pt idx="2925">
                  <c:v>867.52</c:v>
                </c:pt>
                <c:pt idx="2926">
                  <c:v>867.56</c:v>
                </c:pt>
                <c:pt idx="2927">
                  <c:v>867.57</c:v>
                </c:pt>
                <c:pt idx="2928">
                  <c:v>867.58</c:v>
                </c:pt>
                <c:pt idx="2929">
                  <c:v>867.56</c:v>
                </c:pt>
                <c:pt idx="2930">
                  <c:v>867.54</c:v>
                </c:pt>
                <c:pt idx="2931">
                  <c:v>867.57</c:v>
                </c:pt>
                <c:pt idx="2932">
                  <c:v>867.64</c:v>
                </c:pt>
                <c:pt idx="2933">
                  <c:v>867.62</c:v>
                </c:pt>
                <c:pt idx="2934">
                  <c:v>867.63</c:v>
                </c:pt>
                <c:pt idx="2935">
                  <c:v>867.65</c:v>
                </c:pt>
                <c:pt idx="2936">
                  <c:v>867.62</c:v>
                </c:pt>
                <c:pt idx="2937">
                  <c:v>867.59</c:v>
                </c:pt>
                <c:pt idx="2938">
                  <c:v>867.57</c:v>
                </c:pt>
                <c:pt idx="2939">
                  <c:v>867.61</c:v>
                </c:pt>
                <c:pt idx="2940">
                  <c:v>867.58</c:v>
                </c:pt>
                <c:pt idx="2941">
                  <c:v>867.51</c:v>
                </c:pt>
                <c:pt idx="2942">
                  <c:v>867.56</c:v>
                </c:pt>
                <c:pt idx="2943">
                  <c:v>867.6</c:v>
                </c:pt>
                <c:pt idx="2944">
                  <c:v>867.63</c:v>
                </c:pt>
                <c:pt idx="2945">
                  <c:v>867.6</c:v>
                </c:pt>
                <c:pt idx="2946">
                  <c:v>867.62</c:v>
                </c:pt>
                <c:pt idx="2947">
                  <c:v>867.6</c:v>
                </c:pt>
                <c:pt idx="2948">
                  <c:v>867.58</c:v>
                </c:pt>
                <c:pt idx="2949">
                  <c:v>867.58</c:v>
                </c:pt>
                <c:pt idx="2950">
                  <c:v>867.56</c:v>
                </c:pt>
                <c:pt idx="2951">
                  <c:v>867.51</c:v>
                </c:pt>
                <c:pt idx="2952">
                  <c:v>867.53</c:v>
                </c:pt>
                <c:pt idx="2953">
                  <c:v>867.54</c:v>
                </c:pt>
                <c:pt idx="2954">
                  <c:v>867.53</c:v>
                </c:pt>
                <c:pt idx="2955">
                  <c:v>867.51</c:v>
                </c:pt>
                <c:pt idx="2956">
                  <c:v>867.52</c:v>
                </c:pt>
                <c:pt idx="2957">
                  <c:v>867.48</c:v>
                </c:pt>
                <c:pt idx="2958">
                  <c:v>867.5</c:v>
                </c:pt>
                <c:pt idx="2959">
                  <c:v>867.49</c:v>
                </c:pt>
                <c:pt idx="2960">
                  <c:v>867.47</c:v>
                </c:pt>
                <c:pt idx="2961">
                  <c:v>867.45</c:v>
                </c:pt>
                <c:pt idx="2962">
                  <c:v>867.47</c:v>
                </c:pt>
                <c:pt idx="2963">
                  <c:v>867.48</c:v>
                </c:pt>
                <c:pt idx="2964">
                  <c:v>867.49</c:v>
                </c:pt>
                <c:pt idx="2965">
                  <c:v>867.47</c:v>
                </c:pt>
                <c:pt idx="2966">
                  <c:v>867.48</c:v>
                </c:pt>
                <c:pt idx="2967">
                  <c:v>867.5</c:v>
                </c:pt>
                <c:pt idx="2968">
                  <c:v>867.51</c:v>
                </c:pt>
                <c:pt idx="2969">
                  <c:v>867.49</c:v>
                </c:pt>
                <c:pt idx="2970">
                  <c:v>867.53</c:v>
                </c:pt>
                <c:pt idx="2971">
                  <c:v>867.51</c:v>
                </c:pt>
                <c:pt idx="2972">
                  <c:v>867.53</c:v>
                </c:pt>
                <c:pt idx="2973">
                  <c:v>867.54</c:v>
                </c:pt>
                <c:pt idx="2974">
                  <c:v>867.57</c:v>
                </c:pt>
                <c:pt idx="2975">
                  <c:v>867.57</c:v>
                </c:pt>
                <c:pt idx="2976">
                  <c:v>867.6</c:v>
                </c:pt>
                <c:pt idx="2977">
                  <c:v>867.58</c:v>
                </c:pt>
                <c:pt idx="2978">
                  <c:v>867.56</c:v>
                </c:pt>
                <c:pt idx="2979">
                  <c:v>867.57</c:v>
                </c:pt>
                <c:pt idx="2980">
                  <c:v>867.56</c:v>
                </c:pt>
                <c:pt idx="2981">
                  <c:v>867.57</c:v>
                </c:pt>
                <c:pt idx="2982">
                  <c:v>867.61</c:v>
                </c:pt>
                <c:pt idx="2983">
                  <c:v>867.59</c:v>
                </c:pt>
                <c:pt idx="2984">
                  <c:v>867.6</c:v>
                </c:pt>
                <c:pt idx="2985">
                  <c:v>867.64</c:v>
                </c:pt>
                <c:pt idx="2986">
                  <c:v>867.63</c:v>
                </c:pt>
                <c:pt idx="2987">
                  <c:v>867.59</c:v>
                </c:pt>
                <c:pt idx="2988">
                  <c:v>867.57</c:v>
                </c:pt>
                <c:pt idx="2989">
                  <c:v>867.54</c:v>
                </c:pt>
                <c:pt idx="2990">
                  <c:v>867.56</c:v>
                </c:pt>
                <c:pt idx="2991">
                  <c:v>867.55</c:v>
                </c:pt>
                <c:pt idx="2992">
                  <c:v>867.49</c:v>
                </c:pt>
                <c:pt idx="2993">
                  <c:v>867.52</c:v>
                </c:pt>
                <c:pt idx="2994">
                  <c:v>867.48</c:v>
                </c:pt>
                <c:pt idx="2995">
                  <c:v>867.47</c:v>
                </c:pt>
                <c:pt idx="2996">
                  <c:v>867.51</c:v>
                </c:pt>
                <c:pt idx="2997">
                  <c:v>867.53</c:v>
                </c:pt>
                <c:pt idx="2998">
                  <c:v>867.53</c:v>
                </c:pt>
                <c:pt idx="2999">
                  <c:v>867.52</c:v>
                </c:pt>
                <c:pt idx="3000">
                  <c:v>867.49</c:v>
                </c:pt>
                <c:pt idx="3001">
                  <c:v>867.51</c:v>
                </c:pt>
                <c:pt idx="3002">
                  <c:v>867.49</c:v>
                </c:pt>
                <c:pt idx="3003">
                  <c:v>867.5</c:v>
                </c:pt>
                <c:pt idx="3004">
                  <c:v>867.51</c:v>
                </c:pt>
                <c:pt idx="3005">
                  <c:v>867.49</c:v>
                </c:pt>
                <c:pt idx="3006">
                  <c:v>867.52</c:v>
                </c:pt>
                <c:pt idx="3007">
                  <c:v>867.46</c:v>
                </c:pt>
                <c:pt idx="3008">
                  <c:v>867.44</c:v>
                </c:pt>
                <c:pt idx="3009">
                  <c:v>867.44</c:v>
                </c:pt>
                <c:pt idx="3010">
                  <c:v>867.47</c:v>
                </c:pt>
                <c:pt idx="3011">
                  <c:v>867.46</c:v>
                </c:pt>
                <c:pt idx="3012">
                  <c:v>867.48</c:v>
                </c:pt>
                <c:pt idx="3013">
                  <c:v>867.52</c:v>
                </c:pt>
                <c:pt idx="3014">
                  <c:v>867.52</c:v>
                </c:pt>
                <c:pt idx="3015">
                  <c:v>867.51</c:v>
                </c:pt>
                <c:pt idx="3016">
                  <c:v>867.46</c:v>
                </c:pt>
                <c:pt idx="3017">
                  <c:v>867.48</c:v>
                </c:pt>
                <c:pt idx="3018">
                  <c:v>867.45</c:v>
                </c:pt>
                <c:pt idx="3019">
                  <c:v>867.46</c:v>
                </c:pt>
                <c:pt idx="3020">
                  <c:v>867.51</c:v>
                </c:pt>
                <c:pt idx="3021">
                  <c:v>867.51</c:v>
                </c:pt>
                <c:pt idx="3022">
                  <c:v>867.53</c:v>
                </c:pt>
                <c:pt idx="3023">
                  <c:v>867.55</c:v>
                </c:pt>
                <c:pt idx="3024">
                  <c:v>867.51</c:v>
                </c:pt>
                <c:pt idx="3025">
                  <c:v>867.5</c:v>
                </c:pt>
                <c:pt idx="3026">
                  <c:v>867.51</c:v>
                </c:pt>
                <c:pt idx="3027">
                  <c:v>867.47</c:v>
                </c:pt>
                <c:pt idx="3028">
                  <c:v>867.53</c:v>
                </c:pt>
                <c:pt idx="3029">
                  <c:v>867.55</c:v>
                </c:pt>
                <c:pt idx="3030">
                  <c:v>867.52</c:v>
                </c:pt>
                <c:pt idx="3031">
                  <c:v>867.55</c:v>
                </c:pt>
                <c:pt idx="3032">
                  <c:v>867.51</c:v>
                </c:pt>
                <c:pt idx="3033">
                  <c:v>867.47</c:v>
                </c:pt>
                <c:pt idx="3034">
                  <c:v>867.53</c:v>
                </c:pt>
                <c:pt idx="3035">
                  <c:v>867.52</c:v>
                </c:pt>
                <c:pt idx="3036">
                  <c:v>867.52</c:v>
                </c:pt>
                <c:pt idx="3037">
                  <c:v>867.57</c:v>
                </c:pt>
                <c:pt idx="3038">
                  <c:v>867.6</c:v>
                </c:pt>
                <c:pt idx="3039">
                  <c:v>867.62</c:v>
                </c:pt>
                <c:pt idx="3040">
                  <c:v>867.58</c:v>
                </c:pt>
                <c:pt idx="3041">
                  <c:v>867.6</c:v>
                </c:pt>
                <c:pt idx="3042">
                  <c:v>867.57</c:v>
                </c:pt>
                <c:pt idx="3043">
                  <c:v>867.56</c:v>
                </c:pt>
                <c:pt idx="3044">
                  <c:v>867.58</c:v>
                </c:pt>
                <c:pt idx="3045">
                  <c:v>867.6</c:v>
                </c:pt>
                <c:pt idx="3046">
                  <c:v>867.58</c:v>
                </c:pt>
                <c:pt idx="3047">
                  <c:v>867.6</c:v>
                </c:pt>
                <c:pt idx="3048">
                  <c:v>867.58</c:v>
                </c:pt>
                <c:pt idx="3049">
                  <c:v>867.57</c:v>
                </c:pt>
                <c:pt idx="3050">
                  <c:v>867.57</c:v>
                </c:pt>
                <c:pt idx="3051">
                  <c:v>867.56</c:v>
                </c:pt>
                <c:pt idx="3052">
                  <c:v>867.56</c:v>
                </c:pt>
                <c:pt idx="3053">
                  <c:v>867.59</c:v>
                </c:pt>
                <c:pt idx="3054">
                  <c:v>867.58</c:v>
                </c:pt>
                <c:pt idx="3055">
                  <c:v>867.57</c:v>
                </c:pt>
                <c:pt idx="3056">
                  <c:v>867.54</c:v>
                </c:pt>
                <c:pt idx="3057">
                  <c:v>867.58</c:v>
                </c:pt>
                <c:pt idx="3058">
                  <c:v>867.56</c:v>
                </c:pt>
                <c:pt idx="3059">
                  <c:v>867.55</c:v>
                </c:pt>
                <c:pt idx="3060">
                  <c:v>867.59</c:v>
                </c:pt>
                <c:pt idx="3061">
                  <c:v>867.61</c:v>
                </c:pt>
                <c:pt idx="3062">
                  <c:v>867.55</c:v>
                </c:pt>
                <c:pt idx="3063">
                  <c:v>867.58</c:v>
                </c:pt>
                <c:pt idx="3064">
                  <c:v>867.57</c:v>
                </c:pt>
                <c:pt idx="3065">
                  <c:v>867.57</c:v>
                </c:pt>
                <c:pt idx="3066">
                  <c:v>867.61</c:v>
                </c:pt>
                <c:pt idx="3067">
                  <c:v>867.59</c:v>
                </c:pt>
                <c:pt idx="3068">
                  <c:v>867.57</c:v>
                </c:pt>
                <c:pt idx="3069">
                  <c:v>867.59</c:v>
                </c:pt>
                <c:pt idx="3070">
                  <c:v>867.59</c:v>
                </c:pt>
                <c:pt idx="3071">
                  <c:v>867.61</c:v>
                </c:pt>
                <c:pt idx="3072">
                  <c:v>867.55</c:v>
                </c:pt>
                <c:pt idx="3073">
                  <c:v>867.58</c:v>
                </c:pt>
                <c:pt idx="3074">
                  <c:v>867.55</c:v>
                </c:pt>
                <c:pt idx="3075">
                  <c:v>867.52</c:v>
                </c:pt>
                <c:pt idx="3076">
                  <c:v>867.52</c:v>
                </c:pt>
                <c:pt idx="3077">
                  <c:v>867.52</c:v>
                </c:pt>
                <c:pt idx="3078">
                  <c:v>867.54</c:v>
                </c:pt>
                <c:pt idx="3079">
                  <c:v>867.55</c:v>
                </c:pt>
                <c:pt idx="3080">
                  <c:v>867.56</c:v>
                </c:pt>
                <c:pt idx="3081">
                  <c:v>867.59</c:v>
                </c:pt>
                <c:pt idx="3082">
                  <c:v>867.63</c:v>
                </c:pt>
                <c:pt idx="3083">
                  <c:v>867.63</c:v>
                </c:pt>
                <c:pt idx="3084">
                  <c:v>867.64</c:v>
                </c:pt>
                <c:pt idx="3085">
                  <c:v>867.65</c:v>
                </c:pt>
                <c:pt idx="3086">
                  <c:v>867.64</c:v>
                </c:pt>
                <c:pt idx="3087">
                  <c:v>867.65</c:v>
                </c:pt>
                <c:pt idx="3088">
                  <c:v>867.63</c:v>
                </c:pt>
                <c:pt idx="3089">
                  <c:v>867.63</c:v>
                </c:pt>
                <c:pt idx="3090">
                  <c:v>867.63</c:v>
                </c:pt>
                <c:pt idx="3091">
                  <c:v>867.57</c:v>
                </c:pt>
                <c:pt idx="3092">
                  <c:v>867.62</c:v>
                </c:pt>
                <c:pt idx="3093">
                  <c:v>867.64</c:v>
                </c:pt>
                <c:pt idx="3094">
                  <c:v>867.61</c:v>
                </c:pt>
                <c:pt idx="3095">
                  <c:v>867.61</c:v>
                </c:pt>
                <c:pt idx="3096">
                  <c:v>867.58</c:v>
                </c:pt>
                <c:pt idx="3097">
                  <c:v>867.6</c:v>
                </c:pt>
                <c:pt idx="3098">
                  <c:v>867.61</c:v>
                </c:pt>
                <c:pt idx="3099">
                  <c:v>867.62</c:v>
                </c:pt>
                <c:pt idx="3100">
                  <c:v>867.6</c:v>
                </c:pt>
                <c:pt idx="3101">
                  <c:v>867.6</c:v>
                </c:pt>
                <c:pt idx="3102">
                  <c:v>867.63</c:v>
                </c:pt>
                <c:pt idx="3103">
                  <c:v>867.59</c:v>
                </c:pt>
                <c:pt idx="3104">
                  <c:v>867.6</c:v>
                </c:pt>
                <c:pt idx="3105">
                  <c:v>867.57</c:v>
                </c:pt>
                <c:pt idx="3106">
                  <c:v>867.56</c:v>
                </c:pt>
                <c:pt idx="3107">
                  <c:v>867.58</c:v>
                </c:pt>
                <c:pt idx="3108">
                  <c:v>867.55</c:v>
                </c:pt>
                <c:pt idx="3109">
                  <c:v>867.53</c:v>
                </c:pt>
                <c:pt idx="3110">
                  <c:v>867.55</c:v>
                </c:pt>
                <c:pt idx="3111">
                  <c:v>867.55</c:v>
                </c:pt>
                <c:pt idx="3112">
                  <c:v>867.54</c:v>
                </c:pt>
                <c:pt idx="3113">
                  <c:v>867.51</c:v>
                </c:pt>
                <c:pt idx="3114">
                  <c:v>867.56</c:v>
                </c:pt>
                <c:pt idx="3115">
                  <c:v>867.56</c:v>
                </c:pt>
                <c:pt idx="3116">
                  <c:v>867.57</c:v>
                </c:pt>
                <c:pt idx="3117">
                  <c:v>867.48</c:v>
                </c:pt>
                <c:pt idx="3118">
                  <c:v>867.52</c:v>
                </c:pt>
                <c:pt idx="3119">
                  <c:v>867.51</c:v>
                </c:pt>
                <c:pt idx="3120">
                  <c:v>867.56</c:v>
                </c:pt>
                <c:pt idx="3121">
                  <c:v>867.53</c:v>
                </c:pt>
                <c:pt idx="3122">
                  <c:v>867.55</c:v>
                </c:pt>
                <c:pt idx="3123">
                  <c:v>867.56</c:v>
                </c:pt>
                <c:pt idx="3124">
                  <c:v>867.54</c:v>
                </c:pt>
                <c:pt idx="3125">
                  <c:v>867.52</c:v>
                </c:pt>
                <c:pt idx="3126">
                  <c:v>867.54</c:v>
                </c:pt>
                <c:pt idx="3127">
                  <c:v>867.56</c:v>
                </c:pt>
                <c:pt idx="3128">
                  <c:v>867.54</c:v>
                </c:pt>
                <c:pt idx="3129">
                  <c:v>867.49</c:v>
                </c:pt>
                <c:pt idx="3130">
                  <c:v>867.5</c:v>
                </c:pt>
                <c:pt idx="3131">
                  <c:v>867.51</c:v>
                </c:pt>
                <c:pt idx="3132">
                  <c:v>867.49</c:v>
                </c:pt>
                <c:pt idx="3133">
                  <c:v>867.5</c:v>
                </c:pt>
                <c:pt idx="3134">
                  <c:v>867.48</c:v>
                </c:pt>
                <c:pt idx="3135">
                  <c:v>867.5</c:v>
                </c:pt>
                <c:pt idx="3136">
                  <c:v>867.46</c:v>
                </c:pt>
                <c:pt idx="3137">
                  <c:v>867.49</c:v>
                </c:pt>
                <c:pt idx="3138">
                  <c:v>867.5</c:v>
                </c:pt>
                <c:pt idx="3139">
                  <c:v>867.51</c:v>
                </c:pt>
                <c:pt idx="3140">
                  <c:v>867.53</c:v>
                </c:pt>
                <c:pt idx="3141">
                  <c:v>867.49</c:v>
                </c:pt>
                <c:pt idx="3142">
                  <c:v>867.51</c:v>
                </c:pt>
                <c:pt idx="3143">
                  <c:v>867.5</c:v>
                </c:pt>
                <c:pt idx="3144">
                  <c:v>867.5</c:v>
                </c:pt>
                <c:pt idx="3145">
                  <c:v>867.52</c:v>
                </c:pt>
                <c:pt idx="3146">
                  <c:v>867.54</c:v>
                </c:pt>
                <c:pt idx="3147">
                  <c:v>867.49</c:v>
                </c:pt>
                <c:pt idx="3148">
                  <c:v>867.53</c:v>
                </c:pt>
                <c:pt idx="3149">
                  <c:v>867.53</c:v>
                </c:pt>
                <c:pt idx="3150">
                  <c:v>867.54</c:v>
                </c:pt>
                <c:pt idx="3151">
                  <c:v>867.53</c:v>
                </c:pt>
                <c:pt idx="3152">
                  <c:v>867.55</c:v>
                </c:pt>
                <c:pt idx="3153">
                  <c:v>867.52</c:v>
                </c:pt>
                <c:pt idx="3154">
                  <c:v>867.55</c:v>
                </c:pt>
                <c:pt idx="3155">
                  <c:v>867.55</c:v>
                </c:pt>
                <c:pt idx="3156">
                  <c:v>867.59</c:v>
                </c:pt>
                <c:pt idx="3157">
                  <c:v>867.56</c:v>
                </c:pt>
                <c:pt idx="3158">
                  <c:v>867.55</c:v>
                </c:pt>
                <c:pt idx="3159">
                  <c:v>867.59</c:v>
                </c:pt>
                <c:pt idx="3160">
                  <c:v>867.57</c:v>
                </c:pt>
                <c:pt idx="3161">
                  <c:v>867.61</c:v>
                </c:pt>
                <c:pt idx="3162">
                  <c:v>867.62</c:v>
                </c:pt>
                <c:pt idx="3163">
                  <c:v>867.61</c:v>
                </c:pt>
                <c:pt idx="3164">
                  <c:v>867.59</c:v>
                </c:pt>
                <c:pt idx="3165">
                  <c:v>867.59</c:v>
                </c:pt>
                <c:pt idx="3166">
                  <c:v>867.57</c:v>
                </c:pt>
                <c:pt idx="3167">
                  <c:v>867.54</c:v>
                </c:pt>
                <c:pt idx="3168">
                  <c:v>867.54</c:v>
                </c:pt>
                <c:pt idx="3169">
                  <c:v>867.57</c:v>
                </c:pt>
                <c:pt idx="3170">
                  <c:v>867.51</c:v>
                </c:pt>
                <c:pt idx="3171">
                  <c:v>867.55</c:v>
                </c:pt>
                <c:pt idx="3172">
                  <c:v>867.5</c:v>
                </c:pt>
                <c:pt idx="3173">
                  <c:v>867.49</c:v>
                </c:pt>
                <c:pt idx="3174">
                  <c:v>867.51</c:v>
                </c:pt>
                <c:pt idx="3175">
                  <c:v>867.47</c:v>
                </c:pt>
                <c:pt idx="3176">
                  <c:v>867.43</c:v>
                </c:pt>
                <c:pt idx="3177">
                  <c:v>867.42</c:v>
                </c:pt>
                <c:pt idx="3178">
                  <c:v>867.41</c:v>
                </c:pt>
                <c:pt idx="3179">
                  <c:v>867.36</c:v>
                </c:pt>
                <c:pt idx="3180">
                  <c:v>867.41</c:v>
                </c:pt>
                <c:pt idx="3181">
                  <c:v>867.42</c:v>
                </c:pt>
                <c:pt idx="3182">
                  <c:v>867.42</c:v>
                </c:pt>
                <c:pt idx="3183">
                  <c:v>867.45</c:v>
                </c:pt>
                <c:pt idx="3184">
                  <c:v>867.44</c:v>
                </c:pt>
                <c:pt idx="3185">
                  <c:v>867.42</c:v>
                </c:pt>
                <c:pt idx="3186">
                  <c:v>867.39</c:v>
                </c:pt>
                <c:pt idx="3187">
                  <c:v>867.41</c:v>
                </c:pt>
                <c:pt idx="3188">
                  <c:v>867.35</c:v>
                </c:pt>
                <c:pt idx="3189">
                  <c:v>867.38</c:v>
                </c:pt>
                <c:pt idx="3190">
                  <c:v>867.4</c:v>
                </c:pt>
                <c:pt idx="3191">
                  <c:v>867.46</c:v>
                </c:pt>
                <c:pt idx="3192">
                  <c:v>867.48</c:v>
                </c:pt>
                <c:pt idx="3193">
                  <c:v>867.46</c:v>
                </c:pt>
                <c:pt idx="3194">
                  <c:v>867.45</c:v>
                </c:pt>
                <c:pt idx="3195">
                  <c:v>867.45</c:v>
                </c:pt>
                <c:pt idx="3196">
                  <c:v>867.43</c:v>
                </c:pt>
                <c:pt idx="3197">
                  <c:v>867.44</c:v>
                </c:pt>
                <c:pt idx="3198">
                  <c:v>867.44</c:v>
                </c:pt>
                <c:pt idx="3199">
                  <c:v>867.42</c:v>
                </c:pt>
                <c:pt idx="3200">
                  <c:v>867.43</c:v>
                </c:pt>
                <c:pt idx="3201">
                  <c:v>867.43</c:v>
                </c:pt>
                <c:pt idx="3202">
                  <c:v>867.43</c:v>
                </c:pt>
                <c:pt idx="3203">
                  <c:v>867.42</c:v>
                </c:pt>
                <c:pt idx="3204">
                  <c:v>867.41</c:v>
                </c:pt>
                <c:pt idx="3205">
                  <c:v>867.44</c:v>
                </c:pt>
                <c:pt idx="3206">
                  <c:v>867.44</c:v>
                </c:pt>
                <c:pt idx="3207">
                  <c:v>867.44</c:v>
                </c:pt>
                <c:pt idx="3208">
                  <c:v>867.47</c:v>
                </c:pt>
                <c:pt idx="3209">
                  <c:v>867.44</c:v>
                </c:pt>
                <c:pt idx="3210">
                  <c:v>867.48</c:v>
                </c:pt>
                <c:pt idx="3211">
                  <c:v>867.47</c:v>
                </c:pt>
                <c:pt idx="3212">
                  <c:v>867.45</c:v>
                </c:pt>
                <c:pt idx="3213">
                  <c:v>867.46</c:v>
                </c:pt>
                <c:pt idx="3214">
                  <c:v>867.49</c:v>
                </c:pt>
                <c:pt idx="3215">
                  <c:v>867.47</c:v>
                </c:pt>
                <c:pt idx="3216">
                  <c:v>867.43</c:v>
                </c:pt>
                <c:pt idx="3217">
                  <c:v>867.46</c:v>
                </c:pt>
                <c:pt idx="3218">
                  <c:v>867.47</c:v>
                </c:pt>
                <c:pt idx="3219">
                  <c:v>867.52</c:v>
                </c:pt>
                <c:pt idx="3220">
                  <c:v>867.53</c:v>
                </c:pt>
                <c:pt idx="3221">
                  <c:v>867.55</c:v>
                </c:pt>
                <c:pt idx="3222">
                  <c:v>867.58</c:v>
                </c:pt>
                <c:pt idx="3223">
                  <c:v>867.58</c:v>
                </c:pt>
                <c:pt idx="3224">
                  <c:v>867.55</c:v>
                </c:pt>
                <c:pt idx="3225">
                  <c:v>867.59</c:v>
                </c:pt>
                <c:pt idx="3226">
                  <c:v>867.53</c:v>
                </c:pt>
                <c:pt idx="3227">
                  <c:v>867.51</c:v>
                </c:pt>
                <c:pt idx="3228">
                  <c:v>867.51</c:v>
                </c:pt>
                <c:pt idx="3229">
                  <c:v>867.48</c:v>
                </c:pt>
                <c:pt idx="3230">
                  <c:v>867.46</c:v>
                </c:pt>
                <c:pt idx="3231">
                  <c:v>867.47</c:v>
                </c:pt>
                <c:pt idx="3232">
                  <c:v>867.49</c:v>
                </c:pt>
                <c:pt idx="3233">
                  <c:v>867.49</c:v>
                </c:pt>
                <c:pt idx="3234">
                  <c:v>867.53</c:v>
                </c:pt>
                <c:pt idx="3235">
                  <c:v>867.52</c:v>
                </c:pt>
                <c:pt idx="3236">
                  <c:v>867.53</c:v>
                </c:pt>
                <c:pt idx="3237">
                  <c:v>867.51</c:v>
                </c:pt>
                <c:pt idx="3238">
                  <c:v>867.53</c:v>
                </c:pt>
                <c:pt idx="3239">
                  <c:v>867.55</c:v>
                </c:pt>
                <c:pt idx="3240">
                  <c:v>867.52</c:v>
                </c:pt>
                <c:pt idx="3241">
                  <c:v>867.53</c:v>
                </c:pt>
                <c:pt idx="3242">
                  <c:v>867.42</c:v>
                </c:pt>
                <c:pt idx="3243">
                  <c:v>867.44</c:v>
                </c:pt>
                <c:pt idx="3244">
                  <c:v>867.45</c:v>
                </c:pt>
                <c:pt idx="3245">
                  <c:v>867.51</c:v>
                </c:pt>
                <c:pt idx="3246">
                  <c:v>867.49</c:v>
                </c:pt>
                <c:pt idx="3247">
                  <c:v>867.55</c:v>
                </c:pt>
                <c:pt idx="3248">
                  <c:v>867.57</c:v>
                </c:pt>
                <c:pt idx="3249">
                  <c:v>867.56</c:v>
                </c:pt>
                <c:pt idx="3250">
                  <c:v>867.54</c:v>
                </c:pt>
                <c:pt idx="3251">
                  <c:v>867.52</c:v>
                </c:pt>
                <c:pt idx="3252">
                  <c:v>867.54</c:v>
                </c:pt>
                <c:pt idx="3253">
                  <c:v>867.53</c:v>
                </c:pt>
                <c:pt idx="3254">
                  <c:v>867.55</c:v>
                </c:pt>
                <c:pt idx="3255">
                  <c:v>867.53</c:v>
                </c:pt>
                <c:pt idx="3256">
                  <c:v>867.54</c:v>
                </c:pt>
                <c:pt idx="3257">
                  <c:v>867.52</c:v>
                </c:pt>
                <c:pt idx="3258">
                  <c:v>867.55</c:v>
                </c:pt>
                <c:pt idx="3259">
                  <c:v>867.52</c:v>
                </c:pt>
                <c:pt idx="3260">
                  <c:v>867.53</c:v>
                </c:pt>
                <c:pt idx="3261">
                  <c:v>867.56</c:v>
                </c:pt>
                <c:pt idx="3262">
                  <c:v>867.53</c:v>
                </c:pt>
                <c:pt idx="3263">
                  <c:v>867.53</c:v>
                </c:pt>
                <c:pt idx="3264">
                  <c:v>867.56</c:v>
                </c:pt>
                <c:pt idx="3265">
                  <c:v>867.56</c:v>
                </c:pt>
                <c:pt idx="3266">
                  <c:v>867.54</c:v>
                </c:pt>
                <c:pt idx="3267">
                  <c:v>867.51</c:v>
                </c:pt>
                <c:pt idx="3268">
                  <c:v>867.55</c:v>
                </c:pt>
                <c:pt idx="3269">
                  <c:v>867.54</c:v>
                </c:pt>
                <c:pt idx="3270">
                  <c:v>867.5</c:v>
                </c:pt>
                <c:pt idx="3271">
                  <c:v>867.51</c:v>
                </c:pt>
                <c:pt idx="3272">
                  <c:v>867.52</c:v>
                </c:pt>
                <c:pt idx="3273">
                  <c:v>867.49</c:v>
                </c:pt>
                <c:pt idx="3274">
                  <c:v>867.48</c:v>
                </c:pt>
                <c:pt idx="3275">
                  <c:v>867.48</c:v>
                </c:pt>
                <c:pt idx="3276">
                  <c:v>867.54</c:v>
                </c:pt>
                <c:pt idx="3277">
                  <c:v>867.48</c:v>
                </c:pt>
                <c:pt idx="3278">
                  <c:v>867.51</c:v>
                </c:pt>
                <c:pt idx="3279">
                  <c:v>867.52</c:v>
                </c:pt>
                <c:pt idx="3280">
                  <c:v>867.5</c:v>
                </c:pt>
                <c:pt idx="3281">
                  <c:v>867.5</c:v>
                </c:pt>
                <c:pt idx="3282">
                  <c:v>867.51</c:v>
                </c:pt>
                <c:pt idx="3283">
                  <c:v>867.55</c:v>
                </c:pt>
                <c:pt idx="3284">
                  <c:v>867.52</c:v>
                </c:pt>
                <c:pt idx="3285">
                  <c:v>867.53</c:v>
                </c:pt>
                <c:pt idx="3286">
                  <c:v>867.47</c:v>
                </c:pt>
                <c:pt idx="3287">
                  <c:v>867.47</c:v>
                </c:pt>
                <c:pt idx="3288">
                  <c:v>867.49</c:v>
                </c:pt>
                <c:pt idx="3289">
                  <c:v>867.46</c:v>
                </c:pt>
                <c:pt idx="3290">
                  <c:v>867.52</c:v>
                </c:pt>
                <c:pt idx="3291">
                  <c:v>867.46</c:v>
                </c:pt>
                <c:pt idx="3292">
                  <c:v>867.47</c:v>
                </c:pt>
                <c:pt idx="3293">
                  <c:v>867.49</c:v>
                </c:pt>
                <c:pt idx="3294">
                  <c:v>867.48</c:v>
                </c:pt>
                <c:pt idx="3295">
                  <c:v>867.47</c:v>
                </c:pt>
                <c:pt idx="3296">
                  <c:v>867.5</c:v>
                </c:pt>
                <c:pt idx="3297">
                  <c:v>867.45</c:v>
                </c:pt>
                <c:pt idx="3298">
                  <c:v>867.47</c:v>
                </c:pt>
                <c:pt idx="3299">
                  <c:v>867.47</c:v>
                </c:pt>
                <c:pt idx="3300">
                  <c:v>867.47</c:v>
                </c:pt>
                <c:pt idx="3301">
                  <c:v>867.48</c:v>
                </c:pt>
                <c:pt idx="3302">
                  <c:v>867.49</c:v>
                </c:pt>
                <c:pt idx="3303">
                  <c:v>867.48</c:v>
                </c:pt>
                <c:pt idx="3304">
                  <c:v>867.54</c:v>
                </c:pt>
                <c:pt idx="3305">
                  <c:v>867.53</c:v>
                </c:pt>
                <c:pt idx="3306">
                  <c:v>867.48</c:v>
                </c:pt>
                <c:pt idx="3307">
                  <c:v>867.48</c:v>
                </c:pt>
                <c:pt idx="3308">
                  <c:v>867.49</c:v>
                </c:pt>
                <c:pt idx="3309">
                  <c:v>867.5</c:v>
                </c:pt>
                <c:pt idx="3310">
                  <c:v>867.48</c:v>
                </c:pt>
                <c:pt idx="3311">
                  <c:v>867.53</c:v>
                </c:pt>
                <c:pt idx="3312">
                  <c:v>867.53</c:v>
                </c:pt>
                <c:pt idx="3313">
                  <c:v>867.5</c:v>
                </c:pt>
                <c:pt idx="3314">
                  <c:v>867.53</c:v>
                </c:pt>
                <c:pt idx="3315">
                  <c:v>867.52</c:v>
                </c:pt>
                <c:pt idx="3316">
                  <c:v>867.54</c:v>
                </c:pt>
                <c:pt idx="3317">
                  <c:v>867.57</c:v>
                </c:pt>
                <c:pt idx="3318">
                  <c:v>867.52</c:v>
                </c:pt>
                <c:pt idx="3319">
                  <c:v>867.52</c:v>
                </c:pt>
                <c:pt idx="3320">
                  <c:v>867.56</c:v>
                </c:pt>
                <c:pt idx="3321">
                  <c:v>867.53</c:v>
                </c:pt>
                <c:pt idx="3322">
                  <c:v>867.49</c:v>
                </c:pt>
                <c:pt idx="3323">
                  <c:v>867.5</c:v>
                </c:pt>
                <c:pt idx="3324">
                  <c:v>867.5</c:v>
                </c:pt>
                <c:pt idx="3325">
                  <c:v>867.47</c:v>
                </c:pt>
                <c:pt idx="3326">
                  <c:v>867.53</c:v>
                </c:pt>
                <c:pt idx="3327">
                  <c:v>867.51</c:v>
                </c:pt>
                <c:pt idx="3328">
                  <c:v>867.51</c:v>
                </c:pt>
                <c:pt idx="3329">
                  <c:v>867.56</c:v>
                </c:pt>
                <c:pt idx="3330">
                  <c:v>867.53</c:v>
                </c:pt>
                <c:pt idx="3331">
                  <c:v>867.56</c:v>
                </c:pt>
                <c:pt idx="3332">
                  <c:v>867.56</c:v>
                </c:pt>
                <c:pt idx="3333">
                  <c:v>867.52</c:v>
                </c:pt>
                <c:pt idx="3334">
                  <c:v>867.54</c:v>
                </c:pt>
                <c:pt idx="3335">
                  <c:v>867.56</c:v>
                </c:pt>
                <c:pt idx="3336">
                  <c:v>867.6</c:v>
                </c:pt>
                <c:pt idx="3337">
                  <c:v>867.61</c:v>
                </c:pt>
                <c:pt idx="3338">
                  <c:v>867.61</c:v>
                </c:pt>
                <c:pt idx="3339">
                  <c:v>867.58</c:v>
                </c:pt>
                <c:pt idx="3340">
                  <c:v>867.55</c:v>
                </c:pt>
                <c:pt idx="3341">
                  <c:v>867.54</c:v>
                </c:pt>
                <c:pt idx="3342">
                  <c:v>867.56</c:v>
                </c:pt>
                <c:pt idx="3343">
                  <c:v>867.56</c:v>
                </c:pt>
                <c:pt idx="3344">
                  <c:v>867.53</c:v>
                </c:pt>
                <c:pt idx="3345">
                  <c:v>867.56</c:v>
                </c:pt>
                <c:pt idx="3346">
                  <c:v>867.55</c:v>
                </c:pt>
                <c:pt idx="3347">
                  <c:v>867.54</c:v>
                </c:pt>
                <c:pt idx="3348">
                  <c:v>867.51</c:v>
                </c:pt>
                <c:pt idx="3349">
                  <c:v>867.53</c:v>
                </c:pt>
                <c:pt idx="3350">
                  <c:v>867.54</c:v>
                </c:pt>
                <c:pt idx="3351">
                  <c:v>867.49</c:v>
                </c:pt>
                <c:pt idx="3352">
                  <c:v>867.57</c:v>
                </c:pt>
                <c:pt idx="3353">
                  <c:v>867.54</c:v>
                </c:pt>
                <c:pt idx="3354">
                  <c:v>867.53</c:v>
                </c:pt>
                <c:pt idx="3355">
                  <c:v>867.55</c:v>
                </c:pt>
                <c:pt idx="3356">
                  <c:v>867.53</c:v>
                </c:pt>
                <c:pt idx="3357">
                  <c:v>867.53</c:v>
                </c:pt>
                <c:pt idx="3358">
                  <c:v>867.59</c:v>
                </c:pt>
                <c:pt idx="3359">
                  <c:v>867.59</c:v>
                </c:pt>
                <c:pt idx="3360">
                  <c:v>867.55</c:v>
                </c:pt>
                <c:pt idx="3361">
                  <c:v>867.54</c:v>
                </c:pt>
                <c:pt idx="3362">
                  <c:v>867.52</c:v>
                </c:pt>
                <c:pt idx="3363">
                  <c:v>867.47</c:v>
                </c:pt>
                <c:pt idx="3364">
                  <c:v>867.49</c:v>
                </c:pt>
                <c:pt idx="3365">
                  <c:v>867.45</c:v>
                </c:pt>
                <c:pt idx="3366">
                  <c:v>867.46</c:v>
                </c:pt>
                <c:pt idx="3367">
                  <c:v>867.43</c:v>
                </c:pt>
                <c:pt idx="3368">
                  <c:v>867.44</c:v>
                </c:pt>
                <c:pt idx="3369">
                  <c:v>867.43</c:v>
                </c:pt>
                <c:pt idx="3370">
                  <c:v>867.43</c:v>
                </c:pt>
                <c:pt idx="3371">
                  <c:v>867.44</c:v>
                </c:pt>
                <c:pt idx="3372">
                  <c:v>867.43</c:v>
                </c:pt>
                <c:pt idx="3373">
                  <c:v>867.44</c:v>
                </c:pt>
                <c:pt idx="3374">
                  <c:v>867.45</c:v>
                </c:pt>
                <c:pt idx="3375">
                  <c:v>867.47</c:v>
                </c:pt>
                <c:pt idx="3376">
                  <c:v>867.45</c:v>
                </c:pt>
                <c:pt idx="3377">
                  <c:v>867.47</c:v>
                </c:pt>
                <c:pt idx="3378">
                  <c:v>867.42</c:v>
                </c:pt>
                <c:pt idx="3379">
                  <c:v>867.39</c:v>
                </c:pt>
                <c:pt idx="3380">
                  <c:v>867.44</c:v>
                </c:pt>
                <c:pt idx="3381">
                  <c:v>867.44</c:v>
                </c:pt>
                <c:pt idx="3382">
                  <c:v>867.41</c:v>
                </c:pt>
                <c:pt idx="3383">
                  <c:v>867.43</c:v>
                </c:pt>
                <c:pt idx="3384">
                  <c:v>867.5</c:v>
                </c:pt>
                <c:pt idx="3385">
                  <c:v>867.52</c:v>
                </c:pt>
                <c:pt idx="3386">
                  <c:v>867.49</c:v>
                </c:pt>
                <c:pt idx="3387">
                  <c:v>867.52</c:v>
                </c:pt>
                <c:pt idx="3388">
                  <c:v>867.54</c:v>
                </c:pt>
                <c:pt idx="3389">
                  <c:v>867.56</c:v>
                </c:pt>
                <c:pt idx="3390">
                  <c:v>867.55</c:v>
                </c:pt>
                <c:pt idx="3391">
                  <c:v>867.56</c:v>
                </c:pt>
                <c:pt idx="3392">
                  <c:v>867.52</c:v>
                </c:pt>
                <c:pt idx="3393">
                  <c:v>867.53</c:v>
                </c:pt>
                <c:pt idx="3394">
                  <c:v>867.54</c:v>
                </c:pt>
                <c:pt idx="3395">
                  <c:v>867.49</c:v>
                </c:pt>
                <c:pt idx="3396">
                  <c:v>867.51</c:v>
                </c:pt>
                <c:pt idx="3397">
                  <c:v>867.53</c:v>
                </c:pt>
                <c:pt idx="3398">
                  <c:v>867.44</c:v>
                </c:pt>
                <c:pt idx="3399">
                  <c:v>867.51</c:v>
                </c:pt>
                <c:pt idx="3400">
                  <c:v>867.5</c:v>
                </c:pt>
                <c:pt idx="3401">
                  <c:v>867.49</c:v>
                </c:pt>
                <c:pt idx="3402">
                  <c:v>867.49</c:v>
                </c:pt>
                <c:pt idx="3403">
                  <c:v>867.47</c:v>
                </c:pt>
                <c:pt idx="3404">
                  <c:v>867.49</c:v>
                </c:pt>
                <c:pt idx="3405">
                  <c:v>867.44</c:v>
                </c:pt>
                <c:pt idx="3406">
                  <c:v>867.46</c:v>
                </c:pt>
                <c:pt idx="3407">
                  <c:v>867.43</c:v>
                </c:pt>
                <c:pt idx="3408">
                  <c:v>867.42</c:v>
                </c:pt>
                <c:pt idx="3409">
                  <c:v>867.46</c:v>
                </c:pt>
                <c:pt idx="3410">
                  <c:v>867.45</c:v>
                </c:pt>
                <c:pt idx="3411">
                  <c:v>867.43</c:v>
                </c:pt>
                <c:pt idx="3412">
                  <c:v>867.49</c:v>
                </c:pt>
                <c:pt idx="3413">
                  <c:v>867.51</c:v>
                </c:pt>
                <c:pt idx="3414">
                  <c:v>867.51</c:v>
                </c:pt>
                <c:pt idx="3415">
                  <c:v>867.53</c:v>
                </c:pt>
                <c:pt idx="3416">
                  <c:v>867.54</c:v>
                </c:pt>
                <c:pt idx="3417">
                  <c:v>867.57</c:v>
                </c:pt>
                <c:pt idx="3418">
                  <c:v>867.54</c:v>
                </c:pt>
                <c:pt idx="3419">
                  <c:v>867.55</c:v>
                </c:pt>
                <c:pt idx="3420">
                  <c:v>867.58</c:v>
                </c:pt>
                <c:pt idx="3421">
                  <c:v>867.52</c:v>
                </c:pt>
                <c:pt idx="3422">
                  <c:v>867.59</c:v>
                </c:pt>
                <c:pt idx="3423">
                  <c:v>867.57</c:v>
                </c:pt>
                <c:pt idx="3424">
                  <c:v>867.56</c:v>
                </c:pt>
                <c:pt idx="3425">
                  <c:v>867.6</c:v>
                </c:pt>
                <c:pt idx="3426">
                  <c:v>867.56</c:v>
                </c:pt>
                <c:pt idx="3427">
                  <c:v>867.57</c:v>
                </c:pt>
                <c:pt idx="3428">
                  <c:v>867.6</c:v>
                </c:pt>
                <c:pt idx="3429">
                  <c:v>867.6</c:v>
                </c:pt>
                <c:pt idx="3430">
                  <c:v>867.57</c:v>
                </c:pt>
                <c:pt idx="3431">
                  <c:v>867.6</c:v>
                </c:pt>
                <c:pt idx="3432">
                  <c:v>867.58</c:v>
                </c:pt>
                <c:pt idx="3433">
                  <c:v>867.53</c:v>
                </c:pt>
                <c:pt idx="3434">
                  <c:v>867.54</c:v>
                </c:pt>
                <c:pt idx="3435">
                  <c:v>867.53</c:v>
                </c:pt>
                <c:pt idx="3436">
                  <c:v>867.54</c:v>
                </c:pt>
                <c:pt idx="3437">
                  <c:v>867.54</c:v>
                </c:pt>
                <c:pt idx="3438">
                  <c:v>867.52</c:v>
                </c:pt>
                <c:pt idx="3439">
                  <c:v>867.5</c:v>
                </c:pt>
                <c:pt idx="3440">
                  <c:v>867.54</c:v>
                </c:pt>
                <c:pt idx="3441">
                  <c:v>867.54</c:v>
                </c:pt>
                <c:pt idx="3442">
                  <c:v>867.52</c:v>
                </c:pt>
                <c:pt idx="3443">
                  <c:v>867.5</c:v>
                </c:pt>
                <c:pt idx="3444">
                  <c:v>867.5</c:v>
                </c:pt>
                <c:pt idx="3445">
                  <c:v>867.48</c:v>
                </c:pt>
                <c:pt idx="3446">
                  <c:v>867.48</c:v>
                </c:pt>
                <c:pt idx="3447">
                  <c:v>867.48</c:v>
                </c:pt>
                <c:pt idx="3448">
                  <c:v>867.5</c:v>
                </c:pt>
                <c:pt idx="3449">
                  <c:v>867.5</c:v>
                </c:pt>
                <c:pt idx="3450">
                  <c:v>867.53</c:v>
                </c:pt>
                <c:pt idx="3451">
                  <c:v>867.54</c:v>
                </c:pt>
                <c:pt idx="3452">
                  <c:v>867.52</c:v>
                </c:pt>
                <c:pt idx="3453">
                  <c:v>867.52</c:v>
                </c:pt>
                <c:pt idx="3454">
                  <c:v>867.53</c:v>
                </c:pt>
                <c:pt idx="3455">
                  <c:v>867.54</c:v>
                </c:pt>
                <c:pt idx="3456">
                  <c:v>867.57</c:v>
                </c:pt>
                <c:pt idx="3457">
                  <c:v>867.53</c:v>
                </c:pt>
                <c:pt idx="3458">
                  <c:v>867.58</c:v>
                </c:pt>
                <c:pt idx="3459">
                  <c:v>867.57</c:v>
                </c:pt>
                <c:pt idx="3460">
                  <c:v>867.59</c:v>
                </c:pt>
                <c:pt idx="3461">
                  <c:v>867.57</c:v>
                </c:pt>
                <c:pt idx="3462">
                  <c:v>867.58</c:v>
                </c:pt>
                <c:pt idx="3463">
                  <c:v>867.56</c:v>
                </c:pt>
                <c:pt idx="3464">
                  <c:v>867.53</c:v>
                </c:pt>
                <c:pt idx="3465">
                  <c:v>867.46</c:v>
                </c:pt>
                <c:pt idx="3466">
                  <c:v>867.5</c:v>
                </c:pt>
                <c:pt idx="3467">
                  <c:v>867.47</c:v>
                </c:pt>
                <c:pt idx="3468">
                  <c:v>867.44</c:v>
                </c:pt>
                <c:pt idx="3469">
                  <c:v>867.48</c:v>
                </c:pt>
                <c:pt idx="3470">
                  <c:v>867.48</c:v>
                </c:pt>
                <c:pt idx="3471">
                  <c:v>867.44</c:v>
                </c:pt>
                <c:pt idx="3472">
                  <c:v>867.48</c:v>
                </c:pt>
                <c:pt idx="3473">
                  <c:v>867.47</c:v>
                </c:pt>
                <c:pt idx="3474">
                  <c:v>867.46</c:v>
                </c:pt>
                <c:pt idx="3475">
                  <c:v>867.44</c:v>
                </c:pt>
                <c:pt idx="3476">
                  <c:v>867.45</c:v>
                </c:pt>
                <c:pt idx="3477">
                  <c:v>867.42</c:v>
                </c:pt>
                <c:pt idx="3478">
                  <c:v>867.43</c:v>
                </c:pt>
                <c:pt idx="3479">
                  <c:v>867.4</c:v>
                </c:pt>
                <c:pt idx="3480">
                  <c:v>867.42</c:v>
                </c:pt>
                <c:pt idx="3481">
                  <c:v>867.45</c:v>
                </c:pt>
                <c:pt idx="3482">
                  <c:v>867.46</c:v>
                </c:pt>
                <c:pt idx="3483">
                  <c:v>867.51</c:v>
                </c:pt>
                <c:pt idx="3484">
                  <c:v>867.5</c:v>
                </c:pt>
                <c:pt idx="3485">
                  <c:v>867.55</c:v>
                </c:pt>
                <c:pt idx="3486">
                  <c:v>867.53</c:v>
                </c:pt>
                <c:pt idx="3487">
                  <c:v>867.53</c:v>
                </c:pt>
                <c:pt idx="3488">
                  <c:v>867.55</c:v>
                </c:pt>
                <c:pt idx="3489">
                  <c:v>867.6</c:v>
                </c:pt>
                <c:pt idx="3490">
                  <c:v>867.56</c:v>
                </c:pt>
                <c:pt idx="3491">
                  <c:v>867.49</c:v>
                </c:pt>
                <c:pt idx="3492">
                  <c:v>867.53</c:v>
                </c:pt>
                <c:pt idx="3493">
                  <c:v>867.52</c:v>
                </c:pt>
                <c:pt idx="3494">
                  <c:v>867.48</c:v>
                </c:pt>
                <c:pt idx="3495">
                  <c:v>867.51</c:v>
                </c:pt>
                <c:pt idx="3496">
                  <c:v>867.48</c:v>
                </c:pt>
                <c:pt idx="3497">
                  <c:v>867.48</c:v>
                </c:pt>
                <c:pt idx="3498">
                  <c:v>867.48</c:v>
                </c:pt>
                <c:pt idx="3499">
                  <c:v>867.42</c:v>
                </c:pt>
                <c:pt idx="3500">
                  <c:v>867.46</c:v>
                </c:pt>
                <c:pt idx="3501">
                  <c:v>867.47</c:v>
                </c:pt>
                <c:pt idx="3502">
                  <c:v>867.51</c:v>
                </c:pt>
                <c:pt idx="3503">
                  <c:v>867.5</c:v>
                </c:pt>
                <c:pt idx="3504">
                  <c:v>867.5</c:v>
                </c:pt>
                <c:pt idx="3505">
                  <c:v>867.51</c:v>
                </c:pt>
                <c:pt idx="3506">
                  <c:v>867.51</c:v>
                </c:pt>
                <c:pt idx="3507">
                  <c:v>867.51</c:v>
                </c:pt>
                <c:pt idx="3508">
                  <c:v>867.47</c:v>
                </c:pt>
                <c:pt idx="3509">
                  <c:v>867.44</c:v>
                </c:pt>
                <c:pt idx="3510">
                  <c:v>867.46</c:v>
                </c:pt>
                <c:pt idx="3511">
                  <c:v>867.47</c:v>
                </c:pt>
                <c:pt idx="3512">
                  <c:v>867.45</c:v>
                </c:pt>
                <c:pt idx="3513">
                  <c:v>867.48</c:v>
                </c:pt>
                <c:pt idx="3514">
                  <c:v>867.45</c:v>
                </c:pt>
                <c:pt idx="3515">
                  <c:v>867.45</c:v>
                </c:pt>
                <c:pt idx="3516">
                  <c:v>867.44</c:v>
                </c:pt>
                <c:pt idx="3517">
                  <c:v>867.44</c:v>
                </c:pt>
                <c:pt idx="3518">
                  <c:v>867.45</c:v>
                </c:pt>
                <c:pt idx="3519">
                  <c:v>867.44</c:v>
                </c:pt>
                <c:pt idx="3520">
                  <c:v>867.47</c:v>
                </c:pt>
                <c:pt idx="3521">
                  <c:v>867.43</c:v>
                </c:pt>
                <c:pt idx="3522">
                  <c:v>867.42</c:v>
                </c:pt>
                <c:pt idx="3523">
                  <c:v>867.45</c:v>
                </c:pt>
                <c:pt idx="3524">
                  <c:v>867.43</c:v>
                </c:pt>
                <c:pt idx="3525">
                  <c:v>867.5</c:v>
                </c:pt>
                <c:pt idx="3526">
                  <c:v>867.48</c:v>
                </c:pt>
                <c:pt idx="3527">
                  <c:v>867.49</c:v>
                </c:pt>
                <c:pt idx="3528">
                  <c:v>867.54</c:v>
                </c:pt>
                <c:pt idx="3529">
                  <c:v>867.5</c:v>
                </c:pt>
                <c:pt idx="3530">
                  <c:v>867.51</c:v>
                </c:pt>
                <c:pt idx="3531">
                  <c:v>867.49</c:v>
                </c:pt>
                <c:pt idx="3532">
                  <c:v>867.49</c:v>
                </c:pt>
                <c:pt idx="3533">
                  <c:v>867.48</c:v>
                </c:pt>
                <c:pt idx="3534">
                  <c:v>867.48</c:v>
                </c:pt>
                <c:pt idx="3535">
                  <c:v>867.5</c:v>
                </c:pt>
                <c:pt idx="3536">
                  <c:v>867.5</c:v>
                </c:pt>
                <c:pt idx="3537">
                  <c:v>867.49</c:v>
                </c:pt>
                <c:pt idx="3538">
                  <c:v>867.49</c:v>
                </c:pt>
                <c:pt idx="3539">
                  <c:v>867.49</c:v>
                </c:pt>
                <c:pt idx="3540">
                  <c:v>867.48</c:v>
                </c:pt>
                <c:pt idx="3541">
                  <c:v>867.46</c:v>
                </c:pt>
                <c:pt idx="3542">
                  <c:v>867.46</c:v>
                </c:pt>
                <c:pt idx="3543">
                  <c:v>867.47</c:v>
                </c:pt>
                <c:pt idx="3544">
                  <c:v>867.48</c:v>
                </c:pt>
                <c:pt idx="3545">
                  <c:v>867.48</c:v>
                </c:pt>
                <c:pt idx="3546">
                  <c:v>867.44</c:v>
                </c:pt>
                <c:pt idx="3547">
                  <c:v>867.47</c:v>
                </c:pt>
                <c:pt idx="3548">
                  <c:v>867.46</c:v>
                </c:pt>
                <c:pt idx="3549">
                  <c:v>867.43</c:v>
                </c:pt>
                <c:pt idx="3550">
                  <c:v>867.47</c:v>
                </c:pt>
                <c:pt idx="3551">
                  <c:v>867.44</c:v>
                </c:pt>
                <c:pt idx="3552">
                  <c:v>867.49</c:v>
                </c:pt>
                <c:pt idx="3553">
                  <c:v>867.44</c:v>
                </c:pt>
                <c:pt idx="3554">
                  <c:v>867.46</c:v>
                </c:pt>
                <c:pt idx="3555">
                  <c:v>867.48</c:v>
                </c:pt>
                <c:pt idx="3556">
                  <c:v>867.47</c:v>
                </c:pt>
                <c:pt idx="3557">
                  <c:v>867.48</c:v>
                </c:pt>
                <c:pt idx="3558">
                  <c:v>867.47</c:v>
                </c:pt>
                <c:pt idx="3559">
                  <c:v>867.46</c:v>
                </c:pt>
                <c:pt idx="3560">
                  <c:v>867.42</c:v>
                </c:pt>
                <c:pt idx="3561">
                  <c:v>867.47</c:v>
                </c:pt>
                <c:pt idx="3562">
                  <c:v>867.47</c:v>
                </c:pt>
                <c:pt idx="3563">
                  <c:v>867.46</c:v>
                </c:pt>
                <c:pt idx="3564">
                  <c:v>867.49</c:v>
                </c:pt>
                <c:pt idx="3565">
                  <c:v>867.49</c:v>
                </c:pt>
                <c:pt idx="3566">
                  <c:v>867.47</c:v>
                </c:pt>
                <c:pt idx="3567">
                  <c:v>867.51</c:v>
                </c:pt>
                <c:pt idx="3568">
                  <c:v>867.46</c:v>
                </c:pt>
                <c:pt idx="3569">
                  <c:v>867.48</c:v>
                </c:pt>
                <c:pt idx="3570">
                  <c:v>867.42</c:v>
                </c:pt>
                <c:pt idx="3571">
                  <c:v>867.43</c:v>
                </c:pt>
                <c:pt idx="3572">
                  <c:v>867.42</c:v>
                </c:pt>
                <c:pt idx="3573">
                  <c:v>867.39</c:v>
                </c:pt>
                <c:pt idx="3574">
                  <c:v>867.42</c:v>
                </c:pt>
                <c:pt idx="3575">
                  <c:v>867.44</c:v>
                </c:pt>
                <c:pt idx="3576">
                  <c:v>867.43</c:v>
                </c:pt>
                <c:pt idx="3577">
                  <c:v>867.46</c:v>
                </c:pt>
                <c:pt idx="3578">
                  <c:v>867.46</c:v>
                </c:pt>
                <c:pt idx="3579">
                  <c:v>867.44</c:v>
                </c:pt>
                <c:pt idx="3580">
                  <c:v>867.44</c:v>
                </c:pt>
                <c:pt idx="3581">
                  <c:v>867.44</c:v>
                </c:pt>
                <c:pt idx="3582">
                  <c:v>867.41</c:v>
                </c:pt>
                <c:pt idx="3583">
                  <c:v>867.42</c:v>
                </c:pt>
                <c:pt idx="3584">
                  <c:v>867.44</c:v>
                </c:pt>
                <c:pt idx="3585">
                  <c:v>867.43</c:v>
                </c:pt>
                <c:pt idx="3586">
                  <c:v>867.42</c:v>
                </c:pt>
                <c:pt idx="3587">
                  <c:v>867.47</c:v>
                </c:pt>
                <c:pt idx="3588">
                  <c:v>867.47</c:v>
                </c:pt>
                <c:pt idx="3589">
                  <c:v>867.47</c:v>
                </c:pt>
                <c:pt idx="3590">
                  <c:v>867.44</c:v>
                </c:pt>
                <c:pt idx="3591">
                  <c:v>867.46</c:v>
                </c:pt>
                <c:pt idx="3592">
                  <c:v>867.41</c:v>
                </c:pt>
                <c:pt idx="3593">
                  <c:v>867.43</c:v>
                </c:pt>
                <c:pt idx="3594">
                  <c:v>867.42</c:v>
                </c:pt>
                <c:pt idx="3595">
                  <c:v>867.42</c:v>
                </c:pt>
                <c:pt idx="3596">
                  <c:v>867.44</c:v>
                </c:pt>
                <c:pt idx="3597">
                  <c:v>867.42</c:v>
                </c:pt>
                <c:pt idx="3598">
                  <c:v>867.41</c:v>
                </c:pt>
                <c:pt idx="3599">
                  <c:v>867.43</c:v>
                </c:pt>
                <c:pt idx="3600">
                  <c:v>867.42</c:v>
                </c:pt>
                <c:pt idx="3601">
                  <c:v>867.39</c:v>
                </c:pt>
                <c:pt idx="3602">
                  <c:v>867.41</c:v>
                </c:pt>
                <c:pt idx="3603">
                  <c:v>867.43</c:v>
                </c:pt>
                <c:pt idx="3604">
                  <c:v>867.44</c:v>
                </c:pt>
                <c:pt idx="3605">
                  <c:v>867.44</c:v>
                </c:pt>
                <c:pt idx="3606">
                  <c:v>867.43</c:v>
                </c:pt>
                <c:pt idx="3607">
                  <c:v>867.42</c:v>
                </c:pt>
                <c:pt idx="3608">
                  <c:v>867.41</c:v>
                </c:pt>
                <c:pt idx="3609">
                  <c:v>867.45</c:v>
                </c:pt>
                <c:pt idx="3610">
                  <c:v>867.45</c:v>
                </c:pt>
                <c:pt idx="3611">
                  <c:v>867.47</c:v>
                </c:pt>
                <c:pt idx="3612">
                  <c:v>867.45</c:v>
                </c:pt>
                <c:pt idx="3613">
                  <c:v>867.44</c:v>
                </c:pt>
                <c:pt idx="3614">
                  <c:v>867.47</c:v>
                </c:pt>
                <c:pt idx="3615">
                  <c:v>867.48</c:v>
                </c:pt>
                <c:pt idx="3616">
                  <c:v>867.48</c:v>
                </c:pt>
                <c:pt idx="3617">
                  <c:v>867.48</c:v>
                </c:pt>
                <c:pt idx="3618">
                  <c:v>867.48</c:v>
                </c:pt>
                <c:pt idx="3619">
                  <c:v>867.5</c:v>
                </c:pt>
                <c:pt idx="3620">
                  <c:v>867.6</c:v>
                </c:pt>
                <c:pt idx="3621">
                  <c:v>867.73</c:v>
                </c:pt>
                <c:pt idx="3622">
                  <c:v>867.59</c:v>
                </c:pt>
                <c:pt idx="3623">
                  <c:v>867.54</c:v>
                </c:pt>
                <c:pt idx="3624">
                  <c:v>867.58</c:v>
                </c:pt>
                <c:pt idx="3625">
                  <c:v>867.55</c:v>
                </c:pt>
                <c:pt idx="3626">
                  <c:v>867.53</c:v>
                </c:pt>
                <c:pt idx="3627">
                  <c:v>867.52</c:v>
                </c:pt>
                <c:pt idx="3628">
                  <c:v>867.51</c:v>
                </c:pt>
                <c:pt idx="3629">
                  <c:v>867.48</c:v>
                </c:pt>
                <c:pt idx="3630">
                  <c:v>867.46</c:v>
                </c:pt>
                <c:pt idx="3631">
                  <c:v>867.43</c:v>
                </c:pt>
                <c:pt idx="3632">
                  <c:v>867.43</c:v>
                </c:pt>
                <c:pt idx="3633">
                  <c:v>867.41</c:v>
                </c:pt>
                <c:pt idx="3634">
                  <c:v>867.45</c:v>
                </c:pt>
                <c:pt idx="3635">
                  <c:v>867.46</c:v>
                </c:pt>
                <c:pt idx="3636">
                  <c:v>867.38</c:v>
                </c:pt>
                <c:pt idx="3637">
                  <c:v>867.34</c:v>
                </c:pt>
                <c:pt idx="3638">
                  <c:v>867.37</c:v>
                </c:pt>
                <c:pt idx="3639">
                  <c:v>867.36</c:v>
                </c:pt>
                <c:pt idx="3640">
                  <c:v>867.35</c:v>
                </c:pt>
                <c:pt idx="3641">
                  <c:v>867.36</c:v>
                </c:pt>
                <c:pt idx="3642">
                  <c:v>867.36</c:v>
                </c:pt>
                <c:pt idx="3643">
                  <c:v>867.36</c:v>
                </c:pt>
                <c:pt idx="3644">
                  <c:v>867.43</c:v>
                </c:pt>
                <c:pt idx="3645">
                  <c:v>867.39</c:v>
                </c:pt>
                <c:pt idx="3646">
                  <c:v>867.38</c:v>
                </c:pt>
                <c:pt idx="3647">
                  <c:v>867.39</c:v>
                </c:pt>
                <c:pt idx="3648">
                  <c:v>867.35</c:v>
                </c:pt>
                <c:pt idx="3649">
                  <c:v>867.35</c:v>
                </c:pt>
                <c:pt idx="3650">
                  <c:v>867.34</c:v>
                </c:pt>
                <c:pt idx="3651">
                  <c:v>867.34</c:v>
                </c:pt>
                <c:pt idx="3652">
                  <c:v>867.3</c:v>
                </c:pt>
                <c:pt idx="3653">
                  <c:v>867.33</c:v>
                </c:pt>
                <c:pt idx="3654">
                  <c:v>867.35</c:v>
                </c:pt>
                <c:pt idx="3655">
                  <c:v>867.37</c:v>
                </c:pt>
                <c:pt idx="3656">
                  <c:v>867.33</c:v>
                </c:pt>
                <c:pt idx="3657">
                  <c:v>867.36</c:v>
                </c:pt>
                <c:pt idx="3658">
                  <c:v>867.34</c:v>
                </c:pt>
                <c:pt idx="3659">
                  <c:v>867.33</c:v>
                </c:pt>
                <c:pt idx="3660">
                  <c:v>867.35</c:v>
                </c:pt>
                <c:pt idx="3661">
                  <c:v>867.36</c:v>
                </c:pt>
                <c:pt idx="3662">
                  <c:v>867.35</c:v>
                </c:pt>
                <c:pt idx="3663">
                  <c:v>867.39</c:v>
                </c:pt>
                <c:pt idx="3664">
                  <c:v>867.39</c:v>
                </c:pt>
                <c:pt idx="3665">
                  <c:v>867.44</c:v>
                </c:pt>
                <c:pt idx="3666">
                  <c:v>867.42</c:v>
                </c:pt>
                <c:pt idx="3667">
                  <c:v>867.38</c:v>
                </c:pt>
                <c:pt idx="3668">
                  <c:v>867.41</c:v>
                </c:pt>
                <c:pt idx="3669">
                  <c:v>867.37</c:v>
                </c:pt>
                <c:pt idx="3670">
                  <c:v>867.29</c:v>
                </c:pt>
                <c:pt idx="3671">
                  <c:v>867.25</c:v>
                </c:pt>
                <c:pt idx="3672">
                  <c:v>867.29</c:v>
                </c:pt>
                <c:pt idx="3673">
                  <c:v>867.33</c:v>
                </c:pt>
                <c:pt idx="3674">
                  <c:v>867.32</c:v>
                </c:pt>
                <c:pt idx="3675">
                  <c:v>867.34</c:v>
                </c:pt>
                <c:pt idx="3676">
                  <c:v>867.31</c:v>
                </c:pt>
                <c:pt idx="3677">
                  <c:v>867.3</c:v>
                </c:pt>
                <c:pt idx="3678">
                  <c:v>867.28</c:v>
                </c:pt>
                <c:pt idx="3679">
                  <c:v>867.33</c:v>
                </c:pt>
                <c:pt idx="3680">
                  <c:v>867.32</c:v>
                </c:pt>
                <c:pt idx="3681">
                  <c:v>867.36</c:v>
                </c:pt>
                <c:pt idx="3682">
                  <c:v>867.34</c:v>
                </c:pt>
                <c:pt idx="3683">
                  <c:v>867.28</c:v>
                </c:pt>
                <c:pt idx="3684">
                  <c:v>867.31</c:v>
                </c:pt>
                <c:pt idx="3685">
                  <c:v>867.31</c:v>
                </c:pt>
                <c:pt idx="3686">
                  <c:v>867.31</c:v>
                </c:pt>
                <c:pt idx="3687">
                  <c:v>867.26</c:v>
                </c:pt>
                <c:pt idx="3688">
                  <c:v>867.29</c:v>
                </c:pt>
                <c:pt idx="3689">
                  <c:v>867.27</c:v>
                </c:pt>
                <c:pt idx="3690">
                  <c:v>867.25</c:v>
                </c:pt>
                <c:pt idx="3691">
                  <c:v>867.31</c:v>
                </c:pt>
                <c:pt idx="3692">
                  <c:v>867.34</c:v>
                </c:pt>
                <c:pt idx="3693">
                  <c:v>867.32</c:v>
                </c:pt>
                <c:pt idx="3694">
                  <c:v>867.32</c:v>
                </c:pt>
                <c:pt idx="3695">
                  <c:v>867.36</c:v>
                </c:pt>
                <c:pt idx="3696">
                  <c:v>867.35</c:v>
                </c:pt>
                <c:pt idx="3697">
                  <c:v>867.36</c:v>
                </c:pt>
                <c:pt idx="3698">
                  <c:v>867.36</c:v>
                </c:pt>
                <c:pt idx="3699">
                  <c:v>867.4</c:v>
                </c:pt>
                <c:pt idx="3700">
                  <c:v>867.39</c:v>
                </c:pt>
                <c:pt idx="3701">
                  <c:v>867.4</c:v>
                </c:pt>
                <c:pt idx="3702">
                  <c:v>867.41</c:v>
                </c:pt>
                <c:pt idx="3703">
                  <c:v>867.42</c:v>
                </c:pt>
                <c:pt idx="3704">
                  <c:v>867.43</c:v>
                </c:pt>
                <c:pt idx="3705">
                  <c:v>867.42</c:v>
                </c:pt>
                <c:pt idx="3706">
                  <c:v>867.4</c:v>
                </c:pt>
                <c:pt idx="3707">
                  <c:v>867.42</c:v>
                </c:pt>
                <c:pt idx="3708">
                  <c:v>867.39</c:v>
                </c:pt>
                <c:pt idx="3709">
                  <c:v>867.44</c:v>
                </c:pt>
                <c:pt idx="3710">
                  <c:v>867.46</c:v>
                </c:pt>
                <c:pt idx="3711">
                  <c:v>867.47</c:v>
                </c:pt>
                <c:pt idx="3712">
                  <c:v>867.47</c:v>
                </c:pt>
                <c:pt idx="3713">
                  <c:v>867.46</c:v>
                </c:pt>
                <c:pt idx="3714">
                  <c:v>867.48</c:v>
                </c:pt>
                <c:pt idx="3715">
                  <c:v>867.47</c:v>
                </c:pt>
                <c:pt idx="3716">
                  <c:v>867.46</c:v>
                </c:pt>
                <c:pt idx="3717">
                  <c:v>867.48</c:v>
                </c:pt>
                <c:pt idx="3718">
                  <c:v>867.51</c:v>
                </c:pt>
                <c:pt idx="3719">
                  <c:v>867.49</c:v>
                </c:pt>
                <c:pt idx="3720">
                  <c:v>867.57</c:v>
                </c:pt>
                <c:pt idx="3721">
                  <c:v>867.55</c:v>
                </c:pt>
                <c:pt idx="3722">
                  <c:v>867.52</c:v>
                </c:pt>
                <c:pt idx="3723">
                  <c:v>867.57</c:v>
                </c:pt>
                <c:pt idx="3724">
                  <c:v>867.53</c:v>
                </c:pt>
                <c:pt idx="3725">
                  <c:v>867.56</c:v>
                </c:pt>
                <c:pt idx="3726">
                  <c:v>867.55</c:v>
                </c:pt>
                <c:pt idx="3727">
                  <c:v>867.53</c:v>
                </c:pt>
                <c:pt idx="3728">
                  <c:v>867.54</c:v>
                </c:pt>
                <c:pt idx="3729">
                  <c:v>867.51</c:v>
                </c:pt>
                <c:pt idx="3730">
                  <c:v>867.51</c:v>
                </c:pt>
                <c:pt idx="3731">
                  <c:v>867.51</c:v>
                </c:pt>
                <c:pt idx="3732">
                  <c:v>867.5</c:v>
                </c:pt>
                <c:pt idx="3733">
                  <c:v>867.5</c:v>
                </c:pt>
                <c:pt idx="3734">
                  <c:v>867.5</c:v>
                </c:pt>
                <c:pt idx="3735">
                  <c:v>867.5</c:v>
                </c:pt>
                <c:pt idx="3736">
                  <c:v>867.56</c:v>
                </c:pt>
                <c:pt idx="3737">
                  <c:v>867.54</c:v>
                </c:pt>
                <c:pt idx="3738">
                  <c:v>867.55</c:v>
                </c:pt>
                <c:pt idx="3739">
                  <c:v>867.55</c:v>
                </c:pt>
                <c:pt idx="3740">
                  <c:v>867.54</c:v>
                </c:pt>
                <c:pt idx="3741">
                  <c:v>867.55</c:v>
                </c:pt>
                <c:pt idx="3742">
                  <c:v>867.53</c:v>
                </c:pt>
                <c:pt idx="3743">
                  <c:v>867.52</c:v>
                </c:pt>
                <c:pt idx="3744">
                  <c:v>867.54</c:v>
                </c:pt>
                <c:pt idx="3745">
                  <c:v>867.55</c:v>
                </c:pt>
                <c:pt idx="3746">
                  <c:v>867.53</c:v>
                </c:pt>
                <c:pt idx="3747">
                  <c:v>867.53</c:v>
                </c:pt>
                <c:pt idx="3748">
                  <c:v>867.49</c:v>
                </c:pt>
                <c:pt idx="3749">
                  <c:v>867.5</c:v>
                </c:pt>
                <c:pt idx="3750">
                  <c:v>867.52</c:v>
                </c:pt>
                <c:pt idx="3751">
                  <c:v>867.47</c:v>
                </c:pt>
                <c:pt idx="3752">
                  <c:v>867.51</c:v>
                </c:pt>
                <c:pt idx="3753">
                  <c:v>867.53</c:v>
                </c:pt>
                <c:pt idx="3754">
                  <c:v>867.48</c:v>
                </c:pt>
                <c:pt idx="3755">
                  <c:v>867.51</c:v>
                </c:pt>
                <c:pt idx="3756">
                  <c:v>867.5</c:v>
                </c:pt>
                <c:pt idx="3757">
                  <c:v>867.49</c:v>
                </c:pt>
                <c:pt idx="3758">
                  <c:v>867.49</c:v>
                </c:pt>
                <c:pt idx="3759">
                  <c:v>867.48</c:v>
                </c:pt>
                <c:pt idx="3760">
                  <c:v>867.5</c:v>
                </c:pt>
                <c:pt idx="3761">
                  <c:v>867.5</c:v>
                </c:pt>
                <c:pt idx="3762">
                  <c:v>867.49</c:v>
                </c:pt>
                <c:pt idx="3763">
                  <c:v>867.48</c:v>
                </c:pt>
                <c:pt idx="3764">
                  <c:v>867.48</c:v>
                </c:pt>
                <c:pt idx="3765">
                  <c:v>867.49</c:v>
                </c:pt>
                <c:pt idx="3766">
                  <c:v>867.46</c:v>
                </c:pt>
                <c:pt idx="3767">
                  <c:v>867.5</c:v>
                </c:pt>
                <c:pt idx="3768">
                  <c:v>867.48</c:v>
                </c:pt>
                <c:pt idx="3769">
                  <c:v>867.42</c:v>
                </c:pt>
                <c:pt idx="3770">
                  <c:v>867.44</c:v>
                </c:pt>
                <c:pt idx="3771">
                  <c:v>867.43</c:v>
                </c:pt>
                <c:pt idx="3772">
                  <c:v>867.38</c:v>
                </c:pt>
                <c:pt idx="3773">
                  <c:v>867.43</c:v>
                </c:pt>
                <c:pt idx="3774">
                  <c:v>867.45</c:v>
                </c:pt>
                <c:pt idx="3775">
                  <c:v>867.43</c:v>
                </c:pt>
                <c:pt idx="3776">
                  <c:v>867.41</c:v>
                </c:pt>
                <c:pt idx="3777">
                  <c:v>867.42</c:v>
                </c:pt>
                <c:pt idx="3778">
                  <c:v>867.44</c:v>
                </c:pt>
                <c:pt idx="3779">
                  <c:v>867.42</c:v>
                </c:pt>
                <c:pt idx="3780">
                  <c:v>867.42</c:v>
                </c:pt>
                <c:pt idx="3781">
                  <c:v>867.39</c:v>
                </c:pt>
                <c:pt idx="3782">
                  <c:v>867.4</c:v>
                </c:pt>
                <c:pt idx="3783">
                  <c:v>867.38</c:v>
                </c:pt>
                <c:pt idx="3784">
                  <c:v>867.39</c:v>
                </c:pt>
                <c:pt idx="3785">
                  <c:v>867.36</c:v>
                </c:pt>
                <c:pt idx="3786">
                  <c:v>867.38</c:v>
                </c:pt>
                <c:pt idx="3787">
                  <c:v>867.39</c:v>
                </c:pt>
                <c:pt idx="3788">
                  <c:v>867.4</c:v>
                </c:pt>
                <c:pt idx="3789">
                  <c:v>867.38</c:v>
                </c:pt>
                <c:pt idx="3790">
                  <c:v>867.42</c:v>
                </c:pt>
                <c:pt idx="3791">
                  <c:v>867.41</c:v>
                </c:pt>
                <c:pt idx="3792">
                  <c:v>867.39</c:v>
                </c:pt>
                <c:pt idx="3793">
                  <c:v>867.38</c:v>
                </c:pt>
                <c:pt idx="3794">
                  <c:v>867.39</c:v>
                </c:pt>
                <c:pt idx="3795">
                  <c:v>867.38</c:v>
                </c:pt>
                <c:pt idx="3796">
                  <c:v>867.41</c:v>
                </c:pt>
                <c:pt idx="3797">
                  <c:v>867.45</c:v>
                </c:pt>
                <c:pt idx="3798">
                  <c:v>867.38</c:v>
                </c:pt>
                <c:pt idx="3799">
                  <c:v>867.39</c:v>
                </c:pt>
                <c:pt idx="3800">
                  <c:v>867.43</c:v>
                </c:pt>
                <c:pt idx="3801">
                  <c:v>867.47</c:v>
                </c:pt>
                <c:pt idx="3802">
                  <c:v>867.43</c:v>
                </c:pt>
                <c:pt idx="3803">
                  <c:v>867.46</c:v>
                </c:pt>
                <c:pt idx="3804">
                  <c:v>867.44</c:v>
                </c:pt>
                <c:pt idx="3805">
                  <c:v>867.49</c:v>
                </c:pt>
                <c:pt idx="3806">
                  <c:v>867.45</c:v>
                </c:pt>
                <c:pt idx="3807">
                  <c:v>867.45</c:v>
                </c:pt>
                <c:pt idx="3808">
                  <c:v>867.47</c:v>
                </c:pt>
                <c:pt idx="3809">
                  <c:v>867.44</c:v>
                </c:pt>
                <c:pt idx="3810">
                  <c:v>867.47</c:v>
                </c:pt>
                <c:pt idx="3811">
                  <c:v>867.49</c:v>
                </c:pt>
                <c:pt idx="3812">
                  <c:v>867.48</c:v>
                </c:pt>
                <c:pt idx="3813">
                  <c:v>867.49</c:v>
                </c:pt>
                <c:pt idx="3814">
                  <c:v>867.49</c:v>
                </c:pt>
                <c:pt idx="3815">
                  <c:v>867.48</c:v>
                </c:pt>
                <c:pt idx="3816">
                  <c:v>867.47</c:v>
                </c:pt>
                <c:pt idx="3817">
                  <c:v>867.47</c:v>
                </c:pt>
                <c:pt idx="3818">
                  <c:v>867.51</c:v>
                </c:pt>
                <c:pt idx="3819">
                  <c:v>867.49</c:v>
                </c:pt>
                <c:pt idx="3820">
                  <c:v>867.48</c:v>
                </c:pt>
                <c:pt idx="3821">
                  <c:v>867.5</c:v>
                </c:pt>
                <c:pt idx="3822">
                  <c:v>867.46</c:v>
                </c:pt>
                <c:pt idx="3823">
                  <c:v>867.45</c:v>
                </c:pt>
                <c:pt idx="3824">
                  <c:v>867.46</c:v>
                </c:pt>
                <c:pt idx="3825">
                  <c:v>867.43</c:v>
                </c:pt>
                <c:pt idx="3826">
                  <c:v>867.44</c:v>
                </c:pt>
                <c:pt idx="3827">
                  <c:v>867.43</c:v>
                </c:pt>
                <c:pt idx="3828">
                  <c:v>867.42</c:v>
                </c:pt>
                <c:pt idx="3829">
                  <c:v>867.4</c:v>
                </c:pt>
                <c:pt idx="3830">
                  <c:v>867.37</c:v>
                </c:pt>
                <c:pt idx="3831">
                  <c:v>867.37</c:v>
                </c:pt>
                <c:pt idx="3832">
                  <c:v>867.34</c:v>
                </c:pt>
                <c:pt idx="3833">
                  <c:v>867.37</c:v>
                </c:pt>
                <c:pt idx="3834">
                  <c:v>867.41</c:v>
                </c:pt>
                <c:pt idx="3835">
                  <c:v>867.38</c:v>
                </c:pt>
                <c:pt idx="3836">
                  <c:v>867.36</c:v>
                </c:pt>
                <c:pt idx="3837">
                  <c:v>867.39</c:v>
                </c:pt>
                <c:pt idx="3838">
                  <c:v>867.36</c:v>
                </c:pt>
                <c:pt idx="3839">
                  <c:v>867.37</c:v>
                </c:pt>
                <c:pt idx="3840">
                  <c:v>867.37</c:v>
                </c:pt>
                <c:pt idx="3841">
                  <c:v>867.37</c:v>
                </c:pt>
                <c:pt idx="3842">
                  <c:v>867.34</c:v>
                </c:pt>
                <c:pt idx="3843">
                  <c:v>867.35</c:v>
                </c:pt>
                <c:pt idx="3844">
                  <c:v>867.38</c:v>
                </c:pt>
                <c:pt idx="3845">
                  <c:v>867.39</c:v>
                </c:pt>
                <c:pt idx="3846">
                  <c:v>867.35</c:v>
                </c:pt>
                <c:pt idx="3847">
                  <c:v>867.34</c:v>
                </c:pt>
                <c:pt idx="3848">
                  <c:v>867.34</c:v>
                </c:pt>
                <c:pt idx="3849">
                  <c:v>867.35</c:v>
                </c:pt>
                <c:pt idx="3850">
                  <c:v>867.35</c:v>
                </c:pt>
                <c:pt idx="3851">
                  <c:v>867.35</c:v>
                </c:pt>
                <c:pt idx="3852">
                  <c:v>867.36</c:v>
                </c:pt>
                <c:pt idx="3853">
                  <c:v>867.36</c:v>
                </c:pt>
                <c:pt idx="3854">
                  <c:v>867.34</c:v>
                </c:pt>
                <c:pt idx="3855">
                  <c:v>867.34</c:v>
                </c:pt>
                <c:pt idx="3856">
                  <c:v>867.37</c:v>
                </c:pt>
                <c:pt idx="3857">
                  <c:v>867.32</c:v>
                </c:pt>
                <c:pt idx="3858">
                  <c:v>867.33</c:v>
                </c:pt>
                <c:pt idx="3859">
                  <c:v>867.32</c:v>
                </c:pt>
                <c:pt idx="3860">
                  <c:v>867.32</c:v>
                </c:pt>
                <c:pt idx="3861">
                  <c:v>867.31</c:v>
                </c:pt>
                <c:pt idx="3862">
                  <c:v>867.3</c:v>
                </c:pt>
                <c:pt idx="3863">
                  <c:v>867.3</c:v>
                </c:pt>
                <c:pt idx="3864">
                  <c:v>867.3</c:v>
                </c:pt>
                <c:pt idx="3865">
                  <c:v>867.25</c:v>
                </c:pt>
                <c:pt idx="3866">
                  <c:v>867.29</c:v>
                </c:pt>
                <c:pt idx="3867">
                  <c:v>867.28</c:v>
                </c:pt>
                <c:pt idx="3868">
                  <c:v>867.27</c:v>
                </c:pt>
                <c:pt idx="3869">
                  <c:v>867.28</c:v>
                </c:pt>
                <c:pt idx="3870">
                  <c:v>867.27</c:v>
                </c:pt>
                <c:pt idx="3871">
                  <c:v>867.24</c:v>
                </c:pt>
                <c:pt idx="3872">
                  <c:v>867.25</c:v>
                </c:pt>
                <c:pt idx="3873">
                  <c:v>867.25</c:v>
                </c:pt>
                <c:pt idx="3874">
                  <c:v>867.28</c:v>
                </c:pt>
                <c:pt idx="3875">
                  <c:v>867.27</c:v>
                </c:pt>
                <c:pt idx="3876">
                  <c:v>867.26</c:v>
                </c:pt>
                <c:pt idx="3877">
                  <c:v>867.26</c:v>
                </c:pt>
                <c:pt idx="3878">
                  <c:v>867.27</c:v>
                </c:pt>
                <c:pt idx="3879">
                  <c:v>867.27</c:v>
                </c:pt>
                <c:pt idx="3880">
                  <c:v>867.27</c:v>
                </c:pt>
                <c:pt idx="3881">
                  <c:v>867.26</c:v>
                </c:pt>
                <c:pt idx="3882">
                  <c:v>867.31</c:v>
                </c:pt>
                <c:pt idx="3883">
                  <c:v>867.26</c:v>
                </c:pt>
                <c:pt idx="3884">
                  <c:v>867.28</c:v>
                </c:pt>
                <c:pt idx="3885">
                  <c:v>867.3</c:v>
                </c:pt>
                <c:pt idx="3886">
                  <c:v>867.32</c:v>
                </c:pt>
                <c:pt idx="3887">
                  <c:v>867.29</c:v>
                </c:pt>
                <c:pt idx="3888">
                  <c:v>867.33</c:v>
                </c:pt>
                <c:pt idx="3889">
                  <c:v>867.3</c:v>
                </c:pt>
                <c:pt idx="3890">
                  <c:v>867.3</c:v>
                </c:pt>
                <c:pt idx="3891">
                  <c:v>867.24</c:v>
                </c:pt>
                <c:pt idx="3892">
                  <c:v>867.26</c:v>
                </c:pt>
                <c:pt idx="3893">
                  <c:v>867.28</c:v>
                </c:pt>
                <c:pt idx="3894">
                  <c:v>867.23</c:v>
                </c:pt>
                <c:pt idx="3895">
                  <c:v>867.23</c:v>
                </c:pt>
                <c:pt idx="3896">
                  <c:v>867.19</c:v>
                </c:pt>
                <c:pt idx="3897">
                  <c:v>867.18</c:v>
                </c:pt>
                <c:pt idx="3898">
                  <c:v>867.17</c:v>
                </c:pt>
                <c:pt idx="3899">
                  <c:v>867.19</c:v>
                </c:pt>
                <c:pt idx="3900">
                  <c:v>867.18</c:v>
                </c:pt>
                <c:pt idx="3901">
                  <c:v>867.2</c:v>
                </c:pt>
                <c:pt idx="3902">
                  <c:v>867.23</c:v>
                </c:pt>
                <c:pt idx="3903">
                  <c:v>867.19</c:v>
                </c:pt>
                <c:pt idx="3904">
                  <c:v>867.22</c:v>
                </c:pt>
                <c:pt idx="3905">
                  <c:v>867.22</c:v>
                </c:pt>
                <c:pt idx="3906">
                  <c:v>867.2</c:v>
                </c:pt>
                <c:pt idx="3907">
                  <c:v>867.2</c:v>
                </c:pt>
                <c:pt idx="3908">
                  <c:v>867.22</c:v>
                </c:pt>
                <c:pt idx="3909">
                  <c:v>867.2</c:v>
                </c:pt>
                <c:pt idx="3910">
                  <c:v>867.23</c:v>
                </c:pt>
                <c:pt idx="3911">
                  <c:v>867.23</c:v>
                </c:pt>
                <c:pt idx="3912">
                  <c:v>867.2</c:v>
                </c:pt>
                <c:pt idx="3913">
                  <c:v>867.26</c:v>
                </c:pt>
                <c:pt idx="3914">
                  <c:v>867.29</c:v>
                </c:pt>
                <c:pt idx="3915">
                  <c:v>867.28</c:v>
                </c:pt>
                <c:pt idx="3916">
                  <c:v>867.27</c:v>
                </c:pt>
                <c:pt idx="3917">
                  <c:v>867.2</c:v>
                </c:pt>
                <c:pt idx="3918">
                  <c:v>867.22</c:v>
                </c:pt>
                <c:pt idx="3919">
                  <c:v>867.26</c:v>
                </c:pt>
                <c:pt idx="3920">
                  <c:v>867.28</c:v>
                </c:pt>
                <c:pt idx="3921">
                  <c:v>867.26</c:v>
                </c:pt>
                <c:pt idx="3922">
                  <c:v>867.26</c:v>
                </c:pt>
                <c:pt idx="3923">
                  <c:v>867.29</c:v>
                </c:pt>
                <c:pt idx="3924">
                  <c:v>867.31</c:v>
                </c:pt>
                <c:pt idx="3925">
                  <c:v>867.31</c:v>
                </c:pt>
                <c:pt idx="3926">
                  <c:v>867.32</c:v>
                </c:pt>
                <c:pt idx="3927">
                  <c:v>867.29</c:v>
                </c:pt>
                <c:pt idx="3928">
                  <c:v>867.27</c:v>
                </c:pt>
                <c:pt idx="3929">
                  <c:v>867.31</c:v>
                </c:pt>
                <c:pt idx="3930">
                  <c:v>867.33</c:v>
                </c:pt>
                <c:pt idx="3931">
                  <c:v>867.34</c:v>
                </c:pt>
                <c:pt idx="3932">
                  <c:v>867.33</c:v>
                </c:pt>
                <c:pt idx="3933">
                  <c:v>867.32</c:v>
                </c:pt>
                <c:pt idx="3934">
                  <c:v>867.3</c:v>
                </c:pt>
                <c:pt idx="3935">
                  <c:v>867.29</c:v>
                </c:pt>
                <c:pt idx="3936">
                  <c:v>867.29</c:v>
                </c:pt>
                <c:pt idx="3937">
                  <c:v>867.3</c:v>
                </c:pt>
                <c:pt idx="3938">
                  <c:v>867.32</c:v>
                </c:pt>
                <c:pt idx="3939">
                  <c:v>867.29</c:v>
                </c:pt>
                <c:pt idx="3940">
                  <c:v>867.31</c:v>
                </c:pt>
                <c:pt idx="3941">
                  <c:v>867.31</c:v>
                </c:pt>
                <c:pt idx="3942">
                  <c:v>867.31</c:v>
                </c:pt>
                <c:pt idx="3943">
                  <c:v>867.31</c:v>
                </c:pt>
                <c:pt idx="3944">
                  <c:v>867.27</c:v>
                </c:pt>
                <c:pt idx="3945">
                  <c:v>867.31</c:v>
                </c:pt>
                <c:pt idx="3946">
                  <c:v>867.33</c:v>
                </c:pt>
                <c:pt idx="3947">
                  <c:v>867.29</c:v>
                </c:pt>
                <c:pt idx="3948">
                  <c:v>867.32</c:v>
                </c:pt>
                <c:pt idx="3949">
                  <c:v>867.3</c:v>
                </c:pt>
                <c:pt idx="3950">
                  <c:v>867.3</c:v>
                </c:pt>
                <c:pt idx="3951">
                  <c:v>867.29</c:v>
                </c:pt>
                <c:pt idx="3952">
                  <c:v>867.28</c:v>
                </c:pt>
                <c:pt idx="3953">
                  <c:v>867.31</c:v>
                </c:pt>
                <c:pt idx="3954">
                  <c:v>867.36</c:v>
                </c:pt>
                <c:pt idx="3955">
                  <c:v>867.36</c:v>
                </c:pt>
                <c:pt idx="3956">
                  <c:v>867.34</c:v>
                </c:pt>
                <c:pt idx="3957">
                  <c:v>867.38</c:v>
                </c:pt>
                <c:pt idx="3958">
                  <c:v>867.37</c:v>
                </c:pt>
                <c:pt idx="3959">
                  <c:v>867.39</c:v>
                </c:pt>
                <c:pt idx="3960">
                  <c:v>867.36</c:v>
                </c:pt>
                <c:pt idx="3961">
                  <c:v>867.35</c:v>
                </c:pt>
                <c:pt idx="3962">
                  <c:v>867.35</c:v>
                </c:pt>
                <c:pt idx="3963">
                  <c:v>867.33</c:v>
                </c:pt>
                <c:pt idx="3964">
                  <c:v>867.37</c:v>
                </c:pt>
                <c:pt idx="3965">
                  <c:v>867.37</c:v>
                </c:pt>
                <c:pt idx="3966">
                  <c:v>867.31</c:v>
                </c:pt>
                <c:pt idx="3967">
                  <c:v>867.32</c:v>
                </c:pt>
                <c:pt idx="3968">
                  <c:v>867.35</c:v>
                </c:pt>
                <c:pt idx="3969">
                  <c:v>867.29</c:v>
                </c:pt>
                <c:pt idx="3970">
                  <c:v>867.26</c:v>
                </c:pt>
                <c:pt idx="3971">
                  <c:v>867.26</c:v>
                </c:pt>
                <c:pt idx="3972">
                  <c:v>867.29</c:v>
                </c:pt>
                <c:pt idx="3973">
                  <c:v>867.26</c:v>
                </c:pt>
                <c:pt idx="3974">
                  <c:v>867.29</c:v>
                </c:pt>
                <c:pt idx="3975">
                  <c:v>867.27</c:v>
                </c:pt>
                <c:pt idx="3976">
                  <c:v>867.27</c:v>
                </c:pt>
                <c:pt idx="3977">
                  <c:v>867.29</c:v>
                </c:pt>
                <c:pt idx="3978">
                  <c:v>867.24</c:v>
                </c:pt>
                <c:pt idx="3979">
                  <c:v>867.21</c:v>
                </c:pt>
                <c:pt idx="3980">
                  <c:v>867.25</c:v>
                </c:pt>
                <c:pt idx="3981">
                  <c:v>867.22</c:v>
                </c:pt>
                <c:pt idx="3982">
                  <c:v>867.27</c:v>
                </c:pt>
                <c:pt idx="3983">
                  <c:v>867.27</c:v>
                </c:pt>
                <c:pt idx="3984">
                  <c:v>867.24</c:v>
                </c:pt>
                <c:pt idx="3985">
                  <c:v>867.24</c:v>
                </c:pt>
                <c:pt idx="3986">
                  <c:v>867.23</c:v>
                </c:pt>
                <c:pt idx="3987">
                  <c:v>867.27</c:v>
                </c:pt>
                <c:pt idx="3988">
                  <c:v>867.27</c:v>
                </c:pt>
                <c:pt idx="3989">
                  <c:v>867.26</c:v>
                </c:pt>
                <c:pt idx="3990">
                  <c:v>867.24</c:v>
                </c:pt>
                <c:pt idx="3991">
                  <c:v>867.21</c:v>
                </c:pt>
                <c:pt idx="3992">
                  <c:v>867.23</c:v>
                </c:pt>
                <c:pt idx="3993">
                  <c:v>867.23</c:v>
                </c:pt>
                <c:pt idx="3994">
                  <c:v>867.22</c:v>
                </c:pt>
                <c:pt idx="3995">
                  <c:v>867.24</c:v>
                </c:pt>
                <c:pt idx="3996">
                  <c:v>867.22</c:v>
                </c:pt>
                <c:pt idx="3997">
                  <c:v>867.24</c:v>
                </c:pt>
                <c:pt idx="3998">
                  <c:v>867.22</c:v>
                </c:pt>
                <c:pt idx="3999">
                  <c:v>867.24</c:v>
                </c:pt>
                <c:pt idx="4000">
                  <c:v>867.24</c:v>
                </c:pt>
                <c:pt idx="4001">
                  <c:v>867.21</c:v>
                </c:pt>
                <c:pt idx="4002">
                  <c:v>867.22</c:v>
                </c:pt>
                <c:pt idx="4003">
                  <c:v>867.22</c:v>
                </c:pt>
                <c:pt idx="4004">
                  <c:v>867.21</c:v>
                </c:pt>
                <c:pt idx="4005">
                  <c:v>867.19</c:v>
                </c:pt>
                <c:pt idx="4006">
                  <c:v>867.2</c:v>
                </c:pt>
                <c:pt idx="4007">
                  <c:v>867.19</c:v>
                </c:pt>
                <c:pt idx="4008">
                  <c:v>867.17</c:v>
                </c:pt>
                <c:pt idx="4009">
                  <c:v>867.22</c:v>
                </c:pt>
                <c:pt idx="4010">
                  <c:v>867.18</c:v>
                </c:pt>
                <c:pt idx="4011">
                  <c:v>867.21</c:v>
                </c:pt>
                <c:pt idx="4012">
                  <c:v>867.21</c:v>
                </c:pt>
                <c:pt idx="4013">
                  <c:v>867.21</c:v>
                </c:pt>
                <c:pt idx="4014">
                  <c:v>867.22</c:v>
                </c:pt>
                <c:pt idx="4015">
                  <c:v>867.19</c:v>
                </c:pt>
                <c:pt idx="4016">
                  <c:v>867.18</c:v>
                </c:pt>
                <c:pt idx="4017">
                  <c:v>867.21</c:v>
                </c:pt>
                <c:pt idx="4018">
                  <c:v>867.19</c:v>
                </c:pt>
                <c:pt idx="4019">
                  <c:v>867.21</c:v>
                </c:pt>
                <c:pt idx="4020">
                  <c:v>867.2</c:v>
                </c:pt>
                <c:pt idx="4021">
                  <c:v>867.22</c:v>
                </c:pt>
                <c:pt idx="4022">
                  <c:v>867.21</c:v>
                </c:pt>
                <c:pt idx="4023">
                  <c:v>867.21</c:v>
                </c:pt>
                <c:pt idx="4024">
                  <c:v>867.21</c:v>
                </c:pt>
                <c:pt idx="4025">
                  <c:v>867.22</c:v>
                </c:pt>
                <c:pt idx="4026">
                  <c:v>867.21</c:v>
                </c:pt>
                <c:pt idx="4027">
                  <c:v>867.24</c:v>
                </c:pt>
                <c:pt idx="4028">
                  <c:v>867.21</c:v>
                </c:pt>
                <c:pt idx="4029">
                  <c:v>867.22</c:v>
                </c:pt>
                <c:pt idx="4030">
                  <c:v>867.26</c:v>
                </c:pt>
                <c:pt idx="4031">
                  <c:v>867.26</c:v>
                </c:pt>
                <c:pt idx="4032">
                  <c:v>867.23</c:v>
                </c:pt>
                <c:pt idx="4033">
                  <c:v>867.24</c:v>
                </c:pt>
                <c:pt idx="4034">
                  <c:v>867.25</c:v>
                </c:pt>
                <c:pt idx="4035">
                  <c:v>867.25</c:v>
                </c:pt>
                <c:pt idx="4036">
                  <c:v>867.3</c:v>
                </c:pt>
                <c:pt idx="4037">
                  <c:v>867.33</c:v>
                </c:pt>
                <c:pt idx="4038">
                  <c:v>867.29</c:v>
                </c:pt>
                <c:pt idx="4039">
                  <c:v>867.28</c:v>
                </c:pt>
                <c:pt idx="4040">
                  <c:v>867.31</c:v>
                </c:pt>
                <c:pt idx="4041">
                  <c:v>867.31</c:v>
                </c:pt>
                <c:pt idx="4042">
                  <c:v>867.33</c:v>
                </c:pt>
                <c:pt idx="4043">
                  <c:v>867.34</c:v>
                </c:pt>
                <c:pt idx="4044">
                  <c:v>867.35</c:v>
                </c:pt>
                <c:pt idx="4045">
                  <c:v>867.34</c:v>
                </c:pt>
                <c:pt idx="4046">
                  <c:v>867.32</c:v>
                </c:pt>
                <c:pt idx="4047">
                  <c:v>867.31</c:v>
                </c:pt>
                <c:pt idx="4048">
                  <c:v>867.36</c:v>
                </c:pt>
                <c:pt idx="4049">
                  <c:v>867.33</c:v>
                </c:pt>
                <c:pt idx="4050">
                  <c:v>867.3</c:v>
                </c:pt>
                <c:pt idx="4051">
                  <c:v>867.3</c:v>
                </c:pt>
                <c:pt idx="4052">
                  <c:v>867.29</c:v>
                </c:pt>
                <c:pt idx="4053">
                  <c:v>867.31</c:v>
                </c:pt>
                <c:pt idx="4054">
                  <c:v>867.31</c:v>
                </c:pt>
                <c:pt idx="4055">
                  <c:v>867.31</c:v>
                </c:pt>
                <c:pt idx="4056">
                  <c:v>867.31</c:v>
                </c:pt>
                <c:pt idx="4057">
                  <c:v>867.32</c:v>
                </c:pt>
                <c:pt idx="4058">
                  <c:v>867.3</c:v>
                </c:pt>
                <c:pt idx="4059">
                  <c:v>867.33</c:v>
                </c:pt>
                <c:pt idx="4060">
                  <c:v>867.35</c:v>
                </c:pt>
                <c:pt idx="4061">
                  <c:v>867.36</c:v>
                </c:pt>
                <c:pt idx="4062">
                  <c:v>867.36</c:v>
                </c:pt>
                <c:pt idx="4063">
                  <c:v>867.33</c:v>
                </c:pt>
                <c:pt idx="4064">
                  <c:v>867.37</c:v>
                </c:pt>
                <c:pt idx="4065">
                  <c:v>867.36</c:v>
                </c:pt>
                <c:pt idx="4066">
                  <c:v>867.38</c:v>
                </c:pt>
                <c:pt idx="4067">
                  <c:v>867.37</c:v>
                </c:pt>
                <c:pt idx="4068">
                  <c:v>867.36</c:v>
                </c:pt>
                <c:pt idx="4069">
                  <c:v>867.36</c:v>
                </c:pt>
                <c:pt idx="4070">
                  <c:v>867.33</c:v>
                </c:pt>
                <c:pt idx="4071">
                  <c:v>867.33</c:v>
                </c:pt>
                <c:pt idx="4072">
                  <c:v>867.35</c:v>
                </c:pt>
                <c:pt idx="4073">
                  <c:v>867.36</c:v>
                </c:pt>
                <c:pt idx="4074">
                  <c:v>867.35</c:v>
                </c:pt>
                <c:pt idx="4075">
                  <c:v>867.33</c:v>
                </c:pt>
                <c:pt idx="4076">
                  <c:v>867.35</c:v>
                </c:pt>
                <c:pt idx="4077">
                  <c:v>867.35</c:v>
                </c:pt>
                <c:pt idx="4078">
                  <c:v>867.31</c:v>
                </c:pt>
                <c:pt idx="4079">
                  <c:v>867.34</c:v>
                </c:pt>
                <c:pt idx="4080">
                  <c:v>867.34</c:v>
                </c:pt>
                <c:pt idx="4081">
                  <c:v>867.3</c:v>
                </c:pt>
                <c:pt idx="4082">
                  <c:v>867.25</c:v>
                </c:pt>
                <c:pt idx="4083">
                  <c:v>867.23</c:v>
                </c:pt>
                <c:pt idx="4084">
                  <c:v>867.19</c:v>
                </c:pt>
                <c:pt idx="4085">
                  <c:v>867.21</c:v>
                </c:pt>
                <c:pt idx="4086">
                  <c:v>867.19</c:v>
                </c:pt>
                <c:pt idx="4087">
                  <c:v>867.17</c:v>
                </c:pt>
                <c:pt idx="4088">
                  <c:v>867.19</c:v>
                </c:pt>
                <c:pt idx="4089">
                  <c:v>867.15</c:v>
                </c:pt>
                <c:pt idx="4090">
                  <c:v>867.11</c:v>
                </c:pt>
                <c:pt idx="4091">
                  <c:v>867.09</c:v>
                </c:pt>
                <c:pt idx="4092">
                  <c:v>867.12</c:v>
                </c:pt>
                <c:pt idx="4093">
                  <c:v>867.12</c:v>
                </c:pt>
                <c:pt idx="4094">
                  <c:v>867.11</c:v>
                </c:pt>
                <c:pt idx="4095">
                  <c:v>867.13</c:v>
                </c:pt>
                <c:pt idx="4096">
                  <c:v>867.14</c:v>
                </c:pt>
                <c:pt idx="4097">
                  <c:v>867.16</c:v>
                </c:pt>
                <c:pt idx="4098">
                  <c:v>867.15</c:v>
                </c:pt>
                <c:pt idx="4099">
                  <c:v>867.12</c:v>
                </c:pt>
                <c:pt idx="4100">
                  <c:v>867.15</c:v>
                </c:pt>
                <c:pt idx="4101">
                  <c:v>867.14</c:v>
                </c:pt>
                <c:pt idx="4102">
                  <c:v>867.17</c:v>
                </c:pt>
                <c:pt idx="4103">
                  <c:v>867.13</c:v>
                </c:pt>
                <c:pt idx="4104">
                  <c:v>867.15</c:v>
                </c:pt>
                <c:pt idx="4105">
                  <c:v>867.14</c:v>
                </c:pt>
                <c:pt idx="4106">
                  <c:v>867.13</c:v>
                </c:pt>
                <c:pt idx="4107">
                  <c:v>867.13</c:v>
                </c:pt>
                <c:pt idx="4108">
                  <c:v>867.12</c:v>
                </c:pt>
                <c:pt idx="4109">
                  <c:v>867.13</c:v>
                </c:pt>
                <c:pt idx="4110">
                  <c:v>867.12</c:v>
                </c:pt>
                <c:pt idx="4111">
                  <c:v>867.13</c:v>
                </c:pt>
                <c:pt idx="4112">
                  <c:v>867.17</c:v>
                </c:pt>
                <c:pt idx="4113">
                  <c:v>867.13</c:v>
                </c:pt>
                <c:pt idx="4114">
                  <c:v>867.16</c:v>
                </c:pt>
                <c:pt idx="4115">
                  <c:v>867.15</c:v>
                </c:pt>
                <c:pt idx="4116">
                  <c:v>867.18</c:v>
                </c:pt>
                <c:pt idx="4117">
                  <c:v>867.23</c:v>
                </c:pt>
                <c:pt idx="4118">
                  <c:v>867.22</c:v>
                </c:pt>
                <c:pt idx="4119">
                  <c:v>867.27</c:v>
                </c:pt>
                <c:pt idx="4120">
                  <c:v>867.29</c:v>
                </c:pt>
                <c:pt idx="4121">
                  <c:v>867.27</c:v>
                </c:pt>
                <c:pt idx="4122">
                  <c:v>867.26</c:v>
                </c:pt>
                <c:pt idx="4123">
                  <c:v>867.22</c:v>
                </c:pt>
                <c:pt idx="4124">
                  <c:v>867.2</c:v>
                </c:pt>
                <c:pt idx="4125">
                  <c:v>867.19</c:v>
                </c:pt>
                <c:pt idx="4126">
                  <c:v>867.21</c:v>
                </c:pt>
                <c:pt idx="4127">
                  <c:v>867.18</c:v>
                </c:pt>
                <c:pt idx="4128">
                  <c:v>867.18</c:v>
                </c:pt>
                <c:pt idx="4129">
                  <c:v>867.17</c:v>
                </c:pt>
                <c:pt idx="4130">
                  <c:v>867.18</c:v>
                </c:pt>
                <c:pt idx="4131">
                  <c:v>867.15</c:v>
                </c:pt>
                <c:pt idx="4132">
                  <c:v>867.21</c:v>
                </c:pt>
                <c:pt idx="4133">
                  <c:v>867.19</c:v>
                </c:pt>
                <c:pt idx="4134">
                  <c:v>867.18</c:v>
                </c:pt>
                <c:pt idx="4135">
                  <c:v>867.18</c:v>
                </c:pt>
                <c:pt idx="4136">
                  <c:v>867.14</c:v>
                </c:pt>
                <c:pt idx="4137">
                  <c:v>867.16</c:v>
                </c:pt>
                <c:pt idx="4138">
                  <c:v>867.16</c:v>
                </c:pt>
                <c:pt idx="4139">
                  <c:v>867.21</c:v>
                </c:pt>
                <c:pt idx="4140">
                  <c:v>867.22</c:v>
                </c:pt>
                <c:pt idx="4141">
                  <c:v>867.19</c:v>
                </c:pt>
                <c:pt idx="4142">
                  <c:v>867.21</c:v>
                </c:pt>
                <c:pt idx="4143">
                  <c:v>867.22</c:v>
                </c:pt>
                <c:pt idx="4144">
                  <c:v>867.22</c:v>
                </c:pt>
                <c:pt idx="4145">
                  <c:v>867.14</c:v>
                </c:pt>
                <c:pt idx="4146">
                  <c:v>867.15</c:v>
                </c:pt>
                <c:pt idx="4147">
                  <c:v>867.15</c:v>
                </c:pt>
                <c:pt idx="4148">
                  <c:v>867.16</c:v>
                </c:pt>
                <c:pt idx="4149">
                  <c:v>867.13</c:v>
                </c:pt>
                <c:pt idx="4150">
                  <c:v>867.14</c:v>
                </c:pt>
                <c:pt idx="4151">
                  <c:v>867.13</c:v>
                </c:pt>
                <c:pt idx="4152">
                  <c:v>867.14</c:v>
                </c:pt>
                <c:pt idx="4153">
                  <c:v>867.12</c:v>
                </c:pt>
                <c:pt idx="4154">
                  <c:v>867.14</c:v>
                </c:pt>
                <c:pt idx="4155">
                  <c:v>867.14</c:v>
                </c:pt>
                <c:pt idx="4156">
                  <c:v>867.14</c:v>
                </c:pt>
                <c:pt idx="4157">
                  <c:v>867.14</c:v>
                </c:pt>
                <c:pt idx="4158">
                  <c:v>867.13</c:v>
                </c:pt>
                <c:pt idx="4159">
                  <c:v>867.12</c:v>
                </c:pt>
                <c:pt idx="4160">
                  <c:v>867.12</c:v>
                </c:pt>
                <c:pt idx="4161">
                  <c:v>867.15</c:v>
                </c:pt>
                <c:pt idx="4162">
                  <c:v>867.15</c:v>
                </c:pt>
                <c:pt idx="4163">
                  <c:v>867.12</c:v>
                </c:pt>
                <c:pt idx="4164">
                  <c:v>867.12</c:v>
                </c:pt>
                <c:pt idx="4165">
                  <c:v>867.1</c:v>
                </c:pt>
                <c:pt idx="4166">
                  <c:v>867.07</c:v>
                </c:pt>
                <c:pt idx="4167">
                  <c:v>867.08</c:v>
                </c:pt>
                <c:pt idx="4168">
                  <c:v>867.11</c:v>
                </c:pt>
                <c:pt idx="4169">
                  <c:v>867.09</c:v>
                </c:pt>
                <c:pt idx="4170">
                  <c:v>867.12</c:v>
                </c:pt>
                <c:pt idx="4171">
                  <c:v>867.09</c:v>
                </c:pt>
                <c:pt idx="4172">
                  <c:v>867.05</c:v>
                </c:pt>
                <c:pt idx="4173">
                  <c:v>867.08</c:v>
                </c:pt>
                <c:pt idx="4174">
                  <c:v>867.08</c:v>
                </c:pt>
                <c:pt idx="4175">
                  <c:v>867.1</c:v>
                </c:pt>
                <c:pt idx="4176">
                  <c:v>867.12</c:v>
                </c:pt>
                <c:pt idx="4177">
                  <c:v>867.11</c:v>
                </c:pt>
                <c:pt idx="4178">
                  <c:v>867.08</c:v>
                </c:pt>
                <c:pt idx="4179">
                  <c:v>867.07</c:v>
                </c:pt>
                <c:pt idx="4180">
                  <c:v>867.02</c:v>
                </c:pt>
                <c:pt idx="4181">
                  <c:v>867.07</c:v>
                </c:pt>
                <c:pt idx="4182">
                  <c:v>867.09</c:v>
                </c:pt>
                <c:pt idx="4183">
                  <c:v>867.1</c:v>
                </c:pt>
                <c:pt idx="4184">
                  <c:v>867.1</c:v>
                </c:pt>
                <c:pt idx="4185">
                  <c:v>867.08</c:v>
                </c:pt>
                <c:pt idx="4186">
                  <c:v>867.1</c:v>
                </c:pt>
                <c:pt idx="4187">
                  <c:v>867.12</c:v>
                </c:pt>
                <c:pt idx="4188">
                  <c:v>867.14</c:v>
                </c:pt>
                <c:pt idx="4189">
                  <c:v>867.12</c:v>
                </c:pt>
                <c:pt idx="4190">
                  <c:v>867.12</c:v>
                </c:pt>
                <c:pt idx="4191">
                  <c:v>867.14</c:v>
                </c:pt>
                <c:pt idx="4192">
                  <c:v>867.12</c:v>
                </c:pt>
                <c:pt idx="4193">
                  <c:v>867.13</c:v>
                </c:pt>
                <c:pt idx="4194">
                  <c:v>867.12</c:v>
                </c:pt>
                <c:pt idx="4195">
                  <c:v>867.11</c:v>
                </c:pt>
                <c:pt idx="4196">
                  <c:v>867.04</c:v>
                </c:pt>
                <c:pt idx="4197">
                  <c:v>867.05</c:v>
                </c:pt>
                <c:pt idx="4198">
                  <c:v>867.07</c:v>
                </c:pt>
                <c:pt idx="4199">
                  <c:v>867.08</c:v>
                </c:pt>
                <c:pt idx="4200">
                  <c:v>867.09</c:v>
                </c:pt>
                <c:pt idx="4201">
                  <c:v>867.05</c:v>
                </c:pt>
                <c:pt idx="4202">
                  <c:v>867.06</c:v>
                </c:pt>
                <c:pt idx="4203">
                  <c:v>867.07</c:v>
                </c:pt>
                <c:pt idx="4204">
                  <c:v>867.09</c:v>
                </c:pt>
                <c:pt idx="4205">
                  <c:v>867.08</c:v>
                </c:pt>
                <c:pt idx="4206">
                  <c:v>867.07</c:v>
                </c:pt>
                <c:pt idx="4207">
                  <c:v>867.08</c:v>
                </c:pt>
                <c:pt idx="4208">
                  <c:v>867.09</c:v>
                </c:pt>
                <c:pt idx="4209">
                  <c:v>867.11</c:v>
                </c:pt>
                <c:pt idx="4210">
                  <c:v>867.14</c:v>
                </c:pt>
                <c:pt idx="4211">
                  <c:v>867.13</c:v>
                </c:pt>
                <c:pt idx="4212">
                  <c:v>867.14</c:v>
                </c:pt>
                <c:pt idx="4213">
                  <c:v>867.14</c:v>
                </c:pt>
                <c:pt idx="4214">
                  <c:v>867.15</c:v>
                </c:pt>
                <c:pt idx="4215">
                  <c:v>867.15</c:v>
                </c:pt>
                <c:pt idx="4216">
                  <c:v>867.11</c:v>
                </c:pt>
                <c:pt idx="4217">
                  <c:v>867.15</c:v>
                </c:pt>
                <c:pt idx="4218">
                  <c:v>867.16</c:v>
                </c:pt>
                <c:pt idx="4219">
                  <c:v>867.17</c:v>
                </c:pt>
                <c:pt idx="4220">
                  <c:v>867.17</c:v>
                </c:pt>
                <c:pt idx="4221">
                  <c:v>867.18</c:v>
                </c:pt>
                <c:pt idx="4222">
                  <c:v>867.18</c:v>
                </c:pt>
                <c:pt idx="4223">
                  <c:v>867.2</c:v>
                </c:pt>
                <c:pt idx="4224">
                  <c:v>867.21</c:v>
                </c:pt>
                <c:pt idx="4225">
                  <c:v>867.18</c:v>
                </c:pt>
                <c:pt idx="4226">
                  <c:v>867.15</c:v>
                </c:pt>
                <c:pt idx="4227">
                  <c:v>867.11</c:v>
                </c:pt>
                <c:pt idx="4228">
                  <c:v>867.13</c:v>
                </c:pt>
                <c:pt idx="4229">
                  <c:v>867.13</c:v>
                </c:pt>
                <c:pt idx="4230">
                  <c:v>867.13</c:v>
                </c:pt>
                <c:pt idx="4231">
                  <c:v>867.15</c:v>
                </c:pt>
                <c:pt idx="4232">
                  <c:v>867.19</c:v>
                </c:pt>
                <c:pt idx="4233">
                  <c:v>867.17</c:v>
                </c:pt>
                <c:pt idx="4234">
                  <c:v>867.16</c:v>
                </c:pt>
                <c:pt idx="4235">
                  <c:v>867.17</c:v>
                </c:pt>
                <c:pt idx="4236">
                  <c:v>867.15</c:v>
                </c:pt>
                <c:pt idx="4237">
                  <c:v>867.16</c:v>
                </c:pt>
                <c:pt idx="4238">
                  <c:v>867.18</c:v>
                </c:pt>
                <c:pt idx="4239">
                  <c:v>867.12</c:v>
                </c:pt>
                <c:pt idx="4240">
                  <c:v>867.19</c:v>
                </c:pt>
                <c:pt idx="4241">
                  <c:v>867.17</c:v>
                </c:pt>
                <c:pt idx="4242">
                  <c:v>867.17</c:v>
                </c:pt>
                <c:pt idx="4243">
                  <c:v>867.15</c:v>
                </c:pt>
                <c:pt idx="4244">
                  <c:v>867.2</c:v>
                </c:pt>
                <c:pt idx="4245">
                  <c:v>867.2</c:v>
                </c:pt>
                <c:pt idx="4246">
                  <c:v>867.2</c:v>
                </c:pt>
                <c:pt idx="4247">
                  <c:v>867.2</c:v>
                </c:pt>
                <c:pt idx="4248">
                  <c:v>867.17</c:v>
                </c:pt>
                <c:pt idx="4249">
                  <c:v>867.14</c:v>
                </c:pt>
                <c:pt idx="4250">
                  <c:v>867.13</c:v>
                </c:pt>
                <c:pt idx="4251">
                  <c:v>867.13</c:v>
                </c:pt>
                <c:pt idx="4252">
                  <c:v>867.14</c:v>
                </c:pt>
                <c:pt idx="4253">
                  <c:v>867.15</c:v>
                </c:pt>
                <c:pt idx="4254">
                  <c:v>867.17</c:v>
                </c:pt>
                <c:pt idx="4255">
                  <c:v>867.15</c:v>
                </c:pt>
                <c:pt idx="4256">
                  <c:v>867.18</c:v>
                </c:pt>
                <c:pt idx="4257">
                  <c:v>867.19</c:v>
                </c:pt>
                <c:pt idx="4258">
                  <c:v>867.21</c:v>
                </c:pt>
                <c:pt idx="4259">
                  <c:v>867.2</c:v>
                </c:pt>
                <c:pt idx="4260">
                  <c:v>867.21</c:v>
                </c:pt>
                <c:pt idx="4261">
                  <c:v>867.19</c:v>
                </c:pt>
                <c:pt idx="4262">
                  <c:v>867.18</c:v>
                </c:pt>
                <c:pt idx="4263">
                  <c:v>867.21</c:v>
                </c:pt>
                <c:pt idx="4264">
                  <c:v>867.2</c:v>
                </c:pt>
                <c:pt idx="4265">
                  <c:v>867.24</c:v>
                </c:pt>
                <c:pt idx="4266">
                  <c:v>867.22</c:v>
                </c:pt>
                <c:pt idx="4267">
                  <c:v>867.21</c:v>
                </c:pt>
                <c:pt idx="4268">
                  <c:v>867.21</c:v>
                </c:pt>
                <c:pt idx="4269">
                  <c:v>867.31</c:v>
                </c:pt>
                <c:pt idx="4270">
                  <c:v>867.29</c:v>
                </c:pt>
                <c:pt idx="4271">
                  <c:v>867.18</c:v>
                </c:pt>
                <c:pt idx="4272">
                  <c:v>867.16</c:v>
                </c:pt>
                <c:pt idx="4273">
                  <c:v>867.15</c:v>
                </c:pt>
                <c:pt idx="4274">
                  <c:v>867.07</c:v>
                </c:pt>
                <c:pt idx="4275">
                  <c:v>867.08</c:v>
                </c:pt>
                <c:pt idx="4276">
                  <c:v>867.08</c:v>
                </c:pt>
                <c:pt idx="4277">
                  <c:v>867.07</c:v>
                </c:pt>
                <c:pt idx="4278">
                  <c:v>867.08</c:v>
                </c:pt>
                <c:pt idx="4279">
                  <c:v>867.1</c:v>
                </c:pt>
                <c:pt idx="4280">
                  <c:v>867.11</c:v>
                </c:pt>
                <c:pt idx="4281">
                  <c:v>867.15</c:v>
                </c:pt>
                <c:pt idx="4282">
                  <c:v>867.15</c:v>
                </c:pt>
                <c:pt idx="4283">
                  <c:v>867.12</c:v>
                </c:pt>
                <c:pt idx="4284">
                  <c:v>867.13</c:v>
                </c:pt>
                <c:pt idx="4285">
                  <c:v>867.09</c:v>
                </c:pt>
                <c:pt idx="4286">
                  <c:v>867.09</c:v>
                </c:pt>
                <c:pt idx="4287">
                  <c:v>867.11</c:v>
                </c:pt>
                <c:pt idx="4288">
                  <c:v>867.09</c:v>
                </c:pt>
                <c:pt idx="4289">
                  <c:v>867.09</c:v>
                </c:pt>
                <c:pt idx="4290">
                  <c:v>867.08</c:v>
                </c:pt>
                <c:pt idx="4291">
                  <c:v>867.07</c:v>
                </c:pt>
                <c:pt idx="4292">
                  <c:v>867.12</c:v>
                </c:pt>
                <c:pt idx="4293">
                  <c:v>867.14</c:v>
                </c:pt>
                <c:pt idx="4294">
                  <c:v>867.17</c:v>
                </c:pt>
                <c:pt idx="4295">
                  <c:v>867.15</c:v>
                </c:pt>
                <c:pt idx="4296">
                  <c:v>867.14</c:v>
                </c:pt>
                <c:pt idx="4297">
                  <c:v>867.14</c:v>
                </c:pt>
                <c:pt idx="4298">
                  <c:v>867.16</c:v>
                </c:pt>
                <c:pt idx="4299">
                  <c:v>867.15</c:v>
                </c:pt>
                <c:pt idx="4300">
                  <c:v>867.16</c:v>
                </c:pt>
                <c:pt idx="4301">
                  <c:v>867.13</c:v>
                </c:pt>
                <c:pt idx="4302">
                  <c:v>867.16</c:v>
                </c:pt>
                <c:pt idx="4303">
                  <c:v>867.1</c:v>
                </c:pt>
                <c:pt idx="4304">
                  <c:v>867.13</c:v>
                </c:pt>
                <c:pt idx="4305">
                  <c:v>867.14</c:v>
                </c:pt>
                <c:pt idx="4306">
                  <c:v>867.12</c:v>
                </c:pt>
                <c:pt idx="4307">
                  <c:v>867.1</c:v>
                </c:pt>
                <c:pt idx="4308">
                  <c:v>867.09</c:v>
                </c:pt>
                <c:pt idx="4309">
                  <c:v>867.11</c:v>
                </c:pt>
                <c:pt idx="4310">
                  <c:v>867.09</c:v>
                </c:pt>
                <c:pt idx="4311">
                  <c:v>867.09</c:v>
                </c:pt>
                <c:pt idx="4312">
                  <c:v>867.08</c:v>
                </c:pt>
                <c:pt idx="4313">
                  <c:v>867.09</c:v>
                </c:pt>
                <c:pt idx="4314">
                  <c:v>867.09</c:v>
                </c:pt>
                <c:pt idx="4315">
                  <c:v>867.11</c:v>
                </c:pt>
                <c:pt idx="4316">
                  <c:v>867.13</c:v>
                </c:pt>
                <c:pt idx="4317">
                  <c:v>867.09</c:v>
                </c:pt>
                <c:pt idx="4318">
                  <c:v>867.1</c:v>
                </c:pt>
                <c:pt idx="4319">
                  <c:v>867.15</c:v>
                </c:pt>
                <c:pt idx="4320">
                  <c:v>867.12</c:v>
                </c:pt>
                <c:pt idx="4321">
                  <c:v>867.13</c:v>
                </c:pt>
                <c:pt idx="4322">
                  <c:v>867.15</c:v>
                </c:pt>
                <c:pt idx="4323">
                  <c:v>867.14</c:v>
                </c:pt>
                <c:pt idx="4324">
                  <c:v>867.17</c:v>
                </c:pt>
                <c:pt idx="4325">
                  <c:v>867.14</c:v>
                </c:pt>
                <c:pt idx="4326">
                  <c:v>867.16</c:v>
                </c:pt>
                <c:pt idx="4327">
                  <c:v>867.15</c:v>
                </c:pt>
                <c:pt idx="4328">
                  <c:v>867.11</c:v>
                </c:pt>
                <c:pt idx="4329">
                  <c:v>867.11</c:v>
                </c:pt>
                <c:pt idx="4330">
                  <c:v>867.13</c:v>
                </c:pt>
                <c:pt idx="4331">
                  <c:v>867.09</c:v>
                </c:pt>
                <c:pt idx="4332">
                  <c:v>867.1</c:v>
                </c:pt>
                <c:pt idx="4333">
                  <c:v>867.1</c:v>
                </c:pt>
                <c:pt idx="4334">
                  <c:v>867.09</c:v>
                </c:pt>
                <c:pt idx="4335">
                  <c:v>867.07</c:v>
                </c:pt>
                <c:pt idx="4336">
                  <c:v>867.08</c:v>
                </c:pt>
                <c:pt idx="4337">
                  <c:v>867.07</c:v>
                </c:pt>
                <c:pt idx="4338">
                  <c:v>867.03</c:v>
                </c:pt>
                <c:pt idx="4339">
                  <c:v>867.07</c:v>
                </c:pt>
                <c:pt idx="4340">
                  <c:v>867.05</c:v>
                </c:pt>
                <c:pt idx="4341">
                  <c:v>867.05</c:v>
                </c:pt>
                <c:pt idx="4342">
                  <c:v>867.03</c:v>
                </c:pt>
                <c:pt idx="4343">
                  <c:v>867.05</c:v>
                </c:pt>
                <c:pt idx="4344">
                  <c:v>867.05</c:v>
                </c:pt>
                <c:pt idx="4345">
                  <c:v>867.07</c:v>
                </c:pt>
                <c:pt idx="4346">
                  <c:v>867.05</c:v>
                </c:pt>
                <c:pt idx="4347">
                  <c:v>867.04</c:v>
                </c:pt>
                <c:pt idx="4348">
                  <c:v>867.07</c:v>
                </c:pt>
                <c:pt idx="4349">
                  <c:v>867.06</c:v>
                </c:pt>
                <c:pt idx="4350">
                  <c:v>867.05</c:v>
                </c:pt>
                <c:pt idx="4351">
                  <c:v>867.04</c:v>
                </c:pt>
                <c:pt idx="4352">
                  <c:v>867.07</c:v>
                </c:pt>
                <c:pt idx="4353">
                  <c:v>867.05</c:v>
                </c:pt>
                <c:pt idx="4354">
                  <c:v>867.11</c:v>
                </c:pt>
                <c:pt idx="4355">
                  <c:v>867.09</c:v>
                </c:pt>
                <c:pt idx="4356">
                  <c:v>867.12</c:v>
                </c:pt>
                <c:pt idx="4357">
                  <c:v>867.12</c:v>
                </c:pt>
                <c:pt idx="4358">
                  <c:v>867.08</c:v>
                </c:pt>
                <c:pt idx="4359">
                  <c:v>867.13</c:v>
                </c:pt>
                <c:pt idx="4360">
                  <c:v>867.12</c:v>
                </c:pt>
                <c:pt idx="4361">
                  <c:v>867.12</c:v>
                </c:pt>
                <c:pt idx="4362">
                  <c:v>867.14</c:v>
                </c:pt>
                <c:pt idx="4363">
                  <c:v>867.15</c:v>
                </c:pt>
                <c:pt idx="4364">
                  <c:v>867.15</c:v>
                </c:pt>
                <c:pt idx="4365">
                  <c:v>867.14</c:v>
                </c:pt>
                <c:pt idx="4366">
                  <c:v>867.1</c:v>
                </c:pt>
                <c:pt idx="4367">
                  <c:v>867.1</c:v>
                </c:pt>
                <c:pt idx="4368">
                  <c:v>867.09</c:v>
                </c:pt>
                <c:pt idx="4369">
                  <c:v>867.11</c:v>
                </c:pt>
                <c:pt idx="4370">
                  <c:v>867.13</c:v>
                </c:pt>
                <c:pt idx="4371">
                  <c:v>867.12</c:v>
                </c:pt>
                <c:pt idx="4372">
                  <c:v>867.11</c:v>
                </c:pt>
                <c:pt idx="4373">
                  <c:v>867.12</c:v>
                </c:pt>
                <c:pt idx="4374">
                  <c:v>867.1</c:v>
                </c:pt>
                <c:pt idx="4375">
                  <c:v>867.1</c:v>
                </c:pt>
                <c:pt idx="4376">
                  <c:v>867.1</c:v>
                </c:pt>
                <c:pt idx="4377">
                  <c:v>867.08</c:v>
                </c:pt>
                <c:pt idx="4378">
                  <c:v>867.11</c:v>
                </c:pt>
                <c:pt idx="4379">
                  <c:v>867.07</c:v>
                </c:pt>
                <c:pt idx="4380">
                  <c:v>867.06</c:v>
                </c:pt>
                <c:pt idx="4381">
                  <c:v>867.03</c:v>
                </c:pt>
                <c:pt idx="4382">
                  <c:v>867.02</c:v>
                </c:pt>
                <c:pt idx="4383">
                  <c:v>867.05</c:v>
                </c:pt>
                <c:pt idx="4384">
                  <c:v>867.04</c:v>
                </c:pt>
                <c:pt idx="4385">
                  <c:v>867.03</c:v>
                </c:pt>
                <c:pt idx="4386">
                  <c:v>867.05</c:v>
                </c:pt>
                <c:pt idx="4387">
                  <c:v>867.03</c:v>
                </c:pt>
                <c:pt idx="4388">
                  <c:v>867.06</c:v>
                </c:pt>
                <c:pt idx="4389">
                  <c:v>867.07</c:v>
                </c:pt>
                <c:pt idx="4390">
                  <c:v>867.06</c:v>
                </c:pt>
                <c:pt idx="4391">
                  <c:v>867.05</c:v>
                </c:pt>
                <c:pt idx="4392">
                  <c:v>867.02</c:v>
                </c:pt>
                <c:pt idx="4393">
                  <c:v>867</c:v>
                </c:pt>
                <c:pt idx="4394">
                  <c:v>867.02</c:v>
                </c:pt>
                <c:pt idx="4395">
                  <c:v>867.06</c:v>
                </c:pt>
                <c:pt idx="4396">
                  <c:v>867.07</c:v>
                </c:pt>
                <c:pt idx="4397">
                  <c:v>867.04</c:v>
                </c:pt>
                <c:pt idx="4398">
                  <c:v>867.03</c:v>
                </c:pt>
                <c:pt idx="4399">
                  <c:v>867.07</c:v>
                </c:pt>
                <c:pt idx="4400">
                  <c:v>867.07</c:v>
                </c:pt>
                <c:pt idx="4401">
                  <c:v>867.07</c:v>
                </c:pt>
                <c:pt idx="4402">
                  <c:v>867.06</c:v>
                </c:pt>
                <c:pt idx="4403">
                  <c:v>867.04</c:v>
                </c:pt>
                <c:pt idx="4404">
                  <c:v>867.04</c:v>
                </c:pt>
                <c:pt idx="4405">
                  <c:v>867.02</c:v>
                </c:pt>
                <c:pt idx="4406">
                  <c:v>867.05</c:v>
                </c:pt>
                <c:pt idx="4407">
                  <c:v>867.03</c:v>
                </c:pt>
                <c:pt idx="4408">
                  <c:v>867.06</c:v>
                </c:pt>
                <c:pt idx="4409">
                  <c:v>867.07</c:v>
                </c:pt>
                <c:pt idx="4410">
                  <c:v>867.06</c:v>
                </c:pt>
                <c:pt idx="4411">
                  <c:v>867.05</c:v>
                </c:pt>
                <c:pt idx="4412">
                  <c:v>867.07</c:v>
                </c:pt>
                <c:pt idx="4413">
                  <c:v>867.07</c:v>
                </c:pt>
                <c:pt idx="4414">
                  <c:v>867.06</c:v>
                </c:pt>
                <c:pt idx="4415">
                  <c:v>867.1</c:v>
                </c:pt>
                <c:pt idx="4416">
                  <c:v>867.08</c:v>
                </c:pt>
                <c:pt idx="4417">
                  <c:v>867.09</c:v>
                </c:pt>
                <c:pt idx="4418">
                  <c:v>867.13</c:v>
                </c:pt>
                <c:pt idx="4419">
                  <c:v>867.12</c:v>
                </c:pt>
                <c:pt idx="4420">
                  <c:v>867.09</c:v>
                </c:pt>
                <c:pt idx="4421">
                  <c:v>867.09</c:v>
                </c:pt>
                <c:pt idx="4422">
                  <c:v>867.03</c:v>
                </c:pt>
                <c:pt idx="4423">
                  <c:v>866.99</c:v>
                </c:pt>
                <c:pt idx="4424">
                  <c:v>866.98</c:v>
                </c:pt>
                <c:pt idx="4425">
                  <c:v>866.95</c:v>
                </c:pt>
                <c:pt idx="4426">
                  <c:v>866.93</c:v>
                </c:pt>
                <c:pt idx="4427">
                  <c:v>866.97</c:v>
                </c:pt>
                <c:pt idx="4428">
                  <c:v>866.99</c:v>
                </c:pt>
                <c:pt idx="4429">
                  <c:v>867</c:v>
                </c:pt>
                <c:pt idx="4430">
                  <c:v>867.02</c:v>
                </c:pt>
                <c:pt idx="4431">
                  <c:v>867.01</c:v>
                </c:pt>
                <c:pt idx="4432">
                  <c:v>866.99</c:v>
                </c:pt>
                <c:pt idx="4433">
                  <c:v>867.01</c:v>
                </c:pt>
                <c:pt idx="4434">
                  <c:v>867.02</c:v>
                </c:pt>
                <c:pt idx="4435">
                  <c:v>867.01</c:v>
                </c:pt>
                <c:pt idx="4436">
                  <c:v>866.99</c:v>
                </c:pt>
                <c:pt idx="4437">
                  <c:v>867.03</c:v>
                </c:pt>
                <c:pt idx="4438">
                  <c:v>867.01</c:v>
                </c:pt>
                <c:pt idx="4439">
                  <c:v>867.07</c:v>
                </c:pt>
                <c:pt idx="4440">
                  <c:v>867.07</c:v>
                </c:pt>
                <c:pt idx="4441">
                  <c:v>867.08</c:v>
                </c:pt>
                <c:pt idx="4442">
                  <c:v>867.06</c:v>
                </c:pt>
                <c:pt idx="4443">
                  <c:v>867.07</c:v>
                </c:pt>
                <c:pt idx="4444">
                  <c:v>867.07</c:v>
                </c:pt>
                <c:pt idx="4445">
                  <c:v>867.08</c:v>
                </c:pt>
                <c:pt idx="4446">
                  <c:v>867.07</c:v>
                </c:pt>
                <c:pt idx="4447">
                  <c:v>867.08</c:v>
                </c:pt>
                <c:pt idx="4448">
                  <c:v>867.09</c:v>
                </c:pt>
                <c:pt idx="4449">
                  <c:v>867.06</c:v>
                </c:pt>
                <c:pt idx="4450">
                  <c:v>867.1</c:v>
                </c:pt>
                <c:pt idx="4451">
                  <c:v>867.09</c:v>
                </c:pt>
                <c:pt idx="4452">
                  <c:v>867.06</c:v>
                </c:pt>
                <c:pt idx="4453">
                  <c:v>867.08</c:v>
                </c:pt>
                <c:pt idx="4454">
                  <c:v>867.04</c:v>
                </c:pt>
                <c:pt idx="4455">
                  <c:v>867.04</c:v>
                </c:pt>
                <c:pt idx="4456">
                  <c:v>867.04</c:v>
                </c:pt>
                <c:pt idx="4457">
                  <c:v>867.05</c:v>
                </c:pt>
                <c:pt idx="4458">
                  <c:v>867.06</c:v>
                </c:pt>
                <c:pt idx="4459">
                  <c:v>867.03</c:v>
                </c:pt>
                <c:pt idx="4460">
                  <c:v>867.05</c:v>
                </c:pt>
                <c:pt idx="4461">
                  <c:v>867.05</c:v>
                </c:pt>
                <c:pt idx="4462">
                  <c:v>867.05</c:v>
                </c:pt>
                <c:pt idx="4463">
                  <c:v>867.07</c:v>
                </c:pt>
                <c:pt idx="4464">
                  <c:v>867.05</c:v>
                </c:pt>
                <c:pt idx="4465">
                  <c:v>867.06</c:v>
                </c:pt>
                <c:pt idx="4466">
                  <c:v>867.03</c:v>
                </c:pt>
                <c:pt idx="4467">
                  <c:v>867.03</c:v>
                </c:pt>
                <c:pt idx="4468">
                  <c:v>867.05</c:v>
                </c:pt>
                <c:pt idx="4469">
                  <c:v>867.02</c:v>
                </c:pt>
                <c:pt idx="4470">
                  <c:v>867.01</c:v>
                </c:pt>
                <c:pt idx="4471">
                  <c:v>867.03</c:v>
                </c:pt>
                <c:pt idx="4472">
                  <c:v>867.01</c:v>
                </c:pt>
                <c:pt idx="4473">
                  <c:v>867.01</c:v>
                </c:pt>
                <c:pt idx="4474">
                  <c:v>867</c:v>
                </c:pt>
                <c:pt idx="4475">
                  <c:v>867.04</c:v>
                </c:pt>
                <c:pt idx="4476">
                  <c:v>867.04</c:v>
                </c:pt>
                <c:pt idx="4477">
                  <c:v>867.04</c:v>
                </c:pt>
                <c:pt idx="4478">
                  <c:v>867.04</c:v>
                </c:pt>
                <c:pt idx="4479">
                  <c:v>867.06</c:v>
                </c:pt>
                <c:pt idx="4480">
                  <c:v>867.02</c:v>
                </c:pt>
                <c:pt idx="4481">
                  <c:v>866.99</c:v>
                </c:pt>
                <c:pt idx="4482">
                  <c:v>867.02</c:v>
                </c:pt>
                <c:pt idx="4483">
                  <c:v>867</c:v>
                </c:pt>
                <c:pt idx="4484">
                  <c:v>867.02</c:v>
                </c:pt>
                <c:pt idx="4485">
                  <c:v>867.04</c:v>
                </c:pt>
                <c:pt idx="4486">
                  <c:v>867.06</c:v>
                </c:pt>
                <c:pt idx="4487">
                  <c:v>867.06</c:v>
                </c:pt>
                <c:pt idx="4488">
                  <c:v>867.03</c:v>
                </c:pt>
                <c:pt idx="4489">
                  <c:v>867.06</c:v>
                </c:pt>
                <c:pt idx="4490">
                  <c:v>867.05</c:v>
                </c:pt>
                <c:pt idx="4491">
                  <c:v>867.08</c:v>
                </c:pt>
                <c:pt idx="4492">
                  <c:v>867.1</c:v>
                </c:pt>
                <c:pt idx="4493">
                  <c:v>867.09</c:v>
                </c:pt>
                <c:pt idx="4494">
                  <c:v>867.03</c:v>
                </c:pt>
                <c:pt idx="4495">
                  <c:v>867.04</c:v>
                </c:pt>
                <c:pt idx="4496">
                  <c:v>867.02</c:v>
                </c:pt>
                <c:pt idx="4497">
                  <c:v>867</c:v>
                </c:pt>
                <c:pt idx="4498">
                  <c:v>867</c:v>
                </c:pt>
                <c:pt idx="4499">
                  <c:v>866.98</c:v>
                </c:pt>
                <c:pt idx="4500">
                  <c:v>867.01</c:v>
                </c:pt>
                <c:pt idx="4501">
                  <c:v>867.03</c:v>
                </c:pt>
                <c:pt idx="4502">
                  <c:v>867.02</c:v>
                </c:pt>
                <c:pt idx="4503">
                  <c:v>867.06</c:v>
                </c:pt>
                <c:pt idx="4504">
                  <c:v>867.04</c:v>
                </c:pt>
                <c:pt idx="4505">
                  <c:v>867.03</c:v>
                </c:pt>
                <c:pt idx="4506">
                  <c:v>866.98</c:v>
                </c:pt>
                <c:pt idx="4507">
                  <c:v>866.98</c:v>
                </c:pt>
                <c:pt idx="4508">
                  <c:v>867.01</c:v>
                </c:pt>
                <c:pt idx="4509">
                  <c:v>867</c:v>
                </c:pt>
                <c:pt idx="4510">
                  <c:v>866.95</c:v>
                </c:pt>
                <c:pt idx="4511">
                  <c:v>866.96</c:v>
                </c:pt>
                <c:pt idx="4512">
                  <c:v>866.93</c:v>
                </c:pt>
                <c:pt idx="4513">
                  <c:v>866.95</c:v>
                </c:pt>
                <c:pt idx="4514">
                  <c:v>866.94</c:v>
                </c:pt>
                <c:pt idx="4515">
                  <c:v>866.94</c:v>
                </c:pt>
                <c:pt idx="4516">
                  <c:v>866.99</c:v>
                </c:pt>
                <c:pt idx="4517">
                  <c:v>866.93</c:v>
                </c:pt>
                <c:pt idx="4518">
                  <c:v>866.96</c:v>
                </c:pt>
                <c:pt idx="4519">
                  <c:v>867.01</c:v>
                </c:pt>
                <c:pt idx="4520">
                  <c:v>867.03</c:v>
                </c:pt>
                <c:pt idx="4521">
                  <c:v>867.01</c:v>
                </c:pt>
                <c:pt idx="4522">
                  <c:v>866.98</c:v>
                </c:pt>
                <c:pt idx="4523">
                  <c:v>866.93</c:v>
                </c:pt>
                <c:pt idx="4524">
                  <c:v>866.93</c:v>
                </c:pt>
                <c:pt idx="4525">
                  <c:v>866.86</c:v>
                </c:pt>
                <c:pt idx="4526">
                  <c:v>866.89</c:v>
                </c:pt>
                <c:pt idx="4527">
                  <c:v>866.89</c:v>
                </c:pt>
                <c:pt idx="4528">
                  <c:v>866.9</c:v>
                </c:pt>
                <c:pt idx="4529">
                  <c:v>866.91</c:v>
                </c:pt>
                <c:pt idx="4530">
                  <c:v>866.91</c:v>
                </c:pt>
                <c:pt idx="4531">
                  <c:v>866.91</c:v>
                </c:pt>
                <c:pt idx="4532">
                  <c:v>866.92</c:v>
                </c:pt>
                <c:pt idx="4533">
                  <c:v>866.9</c:v>
                </c:pt>
                <c:pt idx="4534">
                  <c:v>866.94</c:v>
                </c:pt>
                <c:pt idx="4535">
                  <c:v>866.93</c:v>
                </c:pt>
                <c:pt idx="4536">
                  <c:v>866.91</c:v>
                </c:pt>
                <c:pt idx="4537">
                  <c:v>866.88</c:v>
                </c:pt>
                <c:pt idx="4538">
                  <c:v>866.91</c:v>
                </c:pt>
                <c:pt idx="4539">
                  <c:v>866.92</c:v>
                </c:pt>
                <c:pt idx="4540">
                  <c:v>866.88</c:v>
                </c:pt>
                <c:pt idx="4541">
                  <c:v>866.86</c:v>
                </c:pt>
                <c:pt idx="4542">
                  <c:v>866.86</c:v>
                </c:pt>
                <c:pt idx="4543">
                  <c:v>866.85</c:v>
                </c:pt>
                <c:pt idx="4544">
                  <c:v>866.85</c:v>
                </c:pt>
                <c:pt idx="4545">
                  <c:v>866.86</c:v>
                </c:pt>
                <c:pt idx="4546">
                  <c:v>866.88</c:v>
                </c:pt>
                <c:pt idx="4547">
                  <c:v>866.85</c:v>
                </c:pt>
                <c:pt idx="4548">
                  <c:v>866.87</c:v>
                </c:pt>
                <c:pt idx="4549">
                  <c:v>866.89</c:v>
                </c:pt>
                <c:pt idx="4550">
                  <c:v>866.84</c:v>
                </c:pt>
                <c:pt idx="4551">
                  <c:v>866.85</c:v>
                </c:pt>
                <c:pt idx="4552">
                  <c:v>866.85</c:v>
                </c:pt>
                <c:pt idx="4553">
                  <c:v>866.87</c:v>
                </c:pt>
                <c:pt idx="4554">
                  <c:v>866.89</c:v>
                </c:pt>
                <c:pt idx="4555">
                  <c:v>866.89</c:v>
                </c:pt>
                <c:pt idx="4556">
                  <c:v>866.85</c:v>
                </c:pt>
                <c:pt idx="4557">
                  <c:v>866.86</c:v>
                </c:pt>
                <c:pt idx="4558">
                  <c:v>866.87</c:v>
                </c:pt>
                <c:pt idx="4559">
                  <c:v>866.86</c:v>
                </c:pt>
                <c:pt idx="4560">
                  <c:v>866.87</c:v>
                </c:pt>
                <c:pt idx="4561">
                  <c:v>866.93</c:v>
                </c:pt>
                <c:pt idx="4562">
                  <c:v>866.91</c:v>
                </c:pt>
                <c:pt idx="4563">
                  <c:v>866.89</c:v>
                </c:pt>
                <c:pt idx="4564">
                  <c:v>866.9</c:v>
                </c:pt>
                <c:pt idx="4565">
                  <c:v>866.89</c:v>
                </c:pt>
                <c:pt idx="4566">
                  <c:v>866.88</c:v>
                </c:pt>
                <c:pt idx="4567">
                  <c:v>866.9</c:v>
                </c:pt>
                <c:pt idx="4568">
                  <c:v>866.9</c:v>
                </c:pt>
                <c:pt idx="4569">
                  <c:v>866.88</c:v>
                </c:pt>
                <c:pt idx="4570">
                  <c:v>866.89</c:v>
                </c:pt>
                <c:pt idx="4571">
                  <c:v>866.94</c:v>
                </c:pt>
                <c:pt idx="4572">
                  <c:v>866.87</c:v>
                </c:pt>
                <c:pt idx="4573">
                  <c:v>866.84</c:v>
                </c:pt>
                <c:pt idx="4574">
                  <c:v>866.8</c:v>
                </c:pt>
                <c:pt idx="4575">
                  <c:v>866.8</c:v>
                </c:pt>
                <c:pt idx="4576">
                  <c:v>866.8</c:v>
                </c:pt>
                <c:pt idx="4577">
                  <c:v>866.79</c:v>
                </c:pt>
                <c:pt idx="4578">
                  <c:v>866.78</c:v>
                </c:pt>
                <c:pt idx="4579">
                  <c:v>866.71</c:v>
                </c:pt>
                <c:pt idx="4580">
                  <c:v>866.7</c:v>
                </c:pt>
                <c:pt idx="4581">
                  <c:v>866.73</c:v>
                </c:pt>
                <c:pt idx="4582">
                  <c:v>866.73</c:v>
                </c:pt>
                <c:pt idx="4583">
                  <c:v>866.75</c:v>
                </c:pt>
                <c:pt idx="4584">
                  <c:v>866.8</c:v>
                </c:pt>
                <c:pt idx="4585">
                  <c:v>866.8</c:v>
                </c:pt>
                <c:pt idx="4586">
                  <c:v>866.77</c:v>
                </c:pt>
                <c:pt idx="4587">
                  <c:v>866.76</c:v>
                </c:pt>
                <c:pt idx="4588">
                  <c:v>866.74</c:v>
                </c:pt>
                <c:pt idx="4589">
                  <c:v>866.72</c:v>
                </c:pt>
                <c:pt idx="4590">
                  <c:v>866.8</c:v>
                </c:pt>
                <c:pt idx="4591">
                  <c:v>866.81</c:v>
                </c:pt>
                <c:pt idx="4592">
                  <c:v>866.8</c:v>
                </c:pt>
                <c:pt idx="4593">
                  <c:v>866.81</c:v>
                </c:pt>
                <c:pt idx="4594">
                  <c:v>866.81</c:v>
                </c:pt>
                <c:pt idx="4595">
                  <c:v>866.78</c:v>
                </c:pt>
                <c:pt idx="4596">
                  <c:v>866.82</c:v>
                </c:pt>
                <c:pt idx="4597">
                  <c:v>866.82</c:v>
                </c:pt>
                <c:pt idx="4598">
                  <c:v>866.81</c:v>
                </c:pt>
                <c:pt idx="4599">
                  <c:v>866.83</c:v>
                </c:pt>
                <c:pt idx="4600">
                  <c:v>866.87</c:v>
                </c:pt>
                <c:pt idx="4601">
                  <c:v>866.87</c:v>
                </c:pt>
                <c:pt idx="4602">
                  <c:v>866.89</c:v>
                </c:pt>
                <c:pt idx="4603">
                  <c:v>866.85</c:v>
                </c:pt>
                <c:pt idx="4604">
                  <c:v>866.82</c:v>
                </c:pt>
                <c:pt idx="4605">
                  <c:v>866.85</c:v>
                </c:pt>
                <c:pt idx="4606">
                  <c:v>866.84</c:v>
                </c:pt>
                <c:pt idx="4607">
                  <c:v>866.82</c:v>
                </c:pt>
                <c:pt idx="4608">
                  <c:v>866.83</c:v>
                </c:pt>
                <c:pt idx="4609">
                  <c:v>866.84</c:v>
                </c:pt>
                <c:pt idx="4610">
                  <c:v>866.83</c:v>
                </c:pt>
                <c:pt idx="4611">
                  <c:v>866.87</c:v>
                </c:pt>
                <c:pt idx="4612">
                  <c:v>866.87</c:v>
                </c:pt>
                <c:pt idx="4613">
                  <c:v>866.8</c:v>
                </c:pt>
                <c:pt idx="4614">
                  <c:v>866.8</c:v>
                </c:pt>
                <c:pt idx="4615">
                  <c:v>866.84</c:v>
                </c:pt>
                <c:pt idx="4616">
                  <c:v>866.84</c:v>
                </c:pt>
                <c:pt idx="4617">
                  <c:v>866.82</c:v>
                </c:pt>
                <c:pt idx="4618">
                  <c:v>866.85</c:v>
                </c:pt>
                <c:pt idx="4619">
                  <c:v>866.81</c:v>
                </c:pt>
                <c:pt idx="4620">
                  <c:v>866.81</c:v>
                </c:pt>
                <c:pt idx="4621">
                  <c:v>866.84</c:v>
                </c:pt>
                <c:pt idx="4622">
                  <c:v>866.81</c:v>
                </c:pt>
                <c:pt idx="4623">
                  <c:v>866.81</c:v>
                </c:pt>
                <c:pt idx="4624">
                  <c:v>866.8</c:v>
                </c:pt>
                <c:pt idx="4625">
                  <c:v>866.82</c:v>
                </c:pt>
                <c:pt idx="4626">
                  <c:v>866.85</c:v>
                </c:pt>
                <c:pt idx="4627">
                  <c:v>866.84</c:v>
                </c:pt>
                <c:pt idx="4628">
                  <c:v>866.82</c:v>
                </c:pt>
                <c:pt idx="4629">
                  <c:v>866.82</c:v>
                </c:pt>
                <c:pt idx="4630">
                  <c:v>866.84</c:v>
                </c:pt>
                <c:pt idx="4631">
                  <c:v>866.82</c:v>
                </c:pt>
                <c:pt idx="4632">
                  <c:v>866.82</c:v>
                </c:pt>
                <c:pt idx="4633">
                  <c:v>866.83</c:v>
                </c:pt>
                <c:pt idx="4634">
                  <c:v>866.84</c:v>
                </c:pt>
                <c:pt idx="4635">
                  <c:v>866.8</c:v>
                </c:pt>
                <c:pt idx="4636">
                  <c:v>866.8</c:v>
                </c:pt>
                <c:pt idx="4637">
                  <c:v>866.81</c:v>
                </c:pt>
                <c:pt idx="4638">
                  <c:v>866.84</c:v>
                </c:pt>
                <c:pt idx="4639">
                  <c:v>866.83</c:v>
                </c:pt>
                <c:pt idx="4640">
                  <c:v>866.84</c:v>
                </c:pt>
                <c:pt idx="4641">
                  <c:v>866.83</c:v>
                </c:pt>
                <c:pt idx="4642">
                  <c:v>866.83</c:v>
                </c:pt>
                <c:pt idx="4643">
                  <c:v>866.84</c:v>
                </c:pt>
                <c:pt idx="4644">
                  <c:v>866.83</c:v>
                </c:pt>
                <c:pt idx="4645">
                  <c:v>866.85</c:v>
                </c:pt>
                <c:pt idx="4646">
                  <c:v>866.86</c:v>
                </c:pt>
                <c:pt idx="4647">
                  <c:v>866.87</c:v>
                </c:pt>
                <c:pt idx="4648">
                  <c:v>866.83</c:v>
                </c:pt>
                <c:pt idx="4649">
                  <c:v>866.88</c:v>
                </c:pt>
                <c:pt idx="4650">
                  <c:v>866.88</c:v>
                </c:pt>
                <c:pt idx="4651">
                  <c:v>866.85</c:v>
                </c:pt>
                <c:pt idx="4652">
                  <c:v>866.87</c:v>
                </c:pt>
                <c:pt idx="4653">
                  <c:v>866.88</c:v>
                </c:pt>
                <c:pt idx="4654">
                  <c:v>866.87</c:v>
                </c:pt>
                <c:pt idx="4655">
                  <c:v>866.87</c:v>
                </c:pt>
                <c:pt idx="4656">
                  <c:v>866.87</c:v>
                </c:pt>
                <c:pt idx="4657">
                  <c:v>866.9</c:v>
                </c:pt>
                <c:pt idx="4658">
                  <c:v>866.9</c:v>
                </c:pt>
                <c:pt idx="4659">
                  <c:v>866.87</c:v>
                </c:pt>
                <c:pt idx="4660">
                  <c:v>866.87</c:v>
                </c:pt>
                <c:pt idx="4661">
                  <c:v>866.87</c:v>
                </c:pt>
                <c:pt idx="4662">
                  <c:v>866.87</c:v>
                </c:pt>
                <c:pt idx="4663">
                  <c:v>866.86</c:v>
                </c:pt>
                <c:pt idx="4664">
                  <c:v>866.85</c:v>
                </c:pt>
                <c:pt idx="4665">
                  <c:v>866.83</c:v>
                </c:pt>
                <c:pt idx="4666">
                  <c:v>866.86</c:v>
                </c:pt>
                <c:pt idx="4667">
                  <c:v>866.87</c:v>
                </c:pt>
                <c:pt idx="4668">
                  <c:v>866.86</c:v>
                </c:pt>
                <c:pt idx="4669">
                  <c:v>866.87</c:v>
                </c:pt>
                <c:pt idx="4670">
                  <c:v>866.85</c:v>
                </c:pt>
                <c:pt idx="4671">
                  <c:v>866.8</c:v>
                </c:pt>
                <c:pt idx="4672">
                  <c:v>866.85</c:v>
                </c:pt>
                <c:pt idx="4673">
                  <c:v>866.87</c:v>
                </c:pt>
                <c:pt idx="4674">
                  <c:v>866.83</c:v>
                </c:pt>
                <c:pt idx="4675">
                  <c:v>866.83</c:v>
                </c:pt>
                <c:pt idx="4676">
                  <c:v>866.83</c:v>
                </c:pt>
                <c:pt idx="4677">
                  <c:v>866.79</c:v>
                </c:pt>
                <c:pt idx="4678">
                  <c:v>866.78</c:v>
                </c:pt>
                <c:pt idx="4679">
                  <c:v>866.77</c:v>
                </c:pt>
                <c:pt idx="4680">
                  <c:v>866.77</c:v>
                </c:pt>
                <c:pt idx="4681">
                  <c:v>866.76</c:v>
                </c:pt>
                <c:pt idx="4682">
                  <c:v>866.74</c:v>
                </c:pt>
                <c:pt idx="4683">
                  <c:v>866.69</c:v>
                </c:pt>
                <c:pt idx="4684">
                  <c:v>866.71</c:v>
                </c:pt>
                <c:pt idx="4685">
                  <c:v>866.73</c:v>
                </c:pt>
                <c:pt idx="4686">
                  <c:v>866.7</c:v>
                </c:pt>
                <c:pt idx="4687">
                  <c:v>866.66</c:v>
                </c:pt>
                <c:pt idx="4688">
                  <c:v>866.68</c:v>
                </c:pt>
                <c:pt idx="4689">
                  <c:v>866.7</c:v>
                </c:pt>
                <c:pt idx="4690">
                  <c:v>866.7</c:v>
                </c:pt>
                <c:pt idx="4691">
                  <c:v>866.71</c:v>
                </c:pt>
                <c:pt idx="4692">
                  <c:v>866.69</c:v>
                </c:pt>
                <c:pt idx="4693">
                  <c:v>866.64</c:v>
                </c:pt>
                <c:pt idx="4694">
                  <c:v>866.63</c:v>
                </c:pt>
                <c:pt idx="4695">
                  <c:v>866.62</c:v>
                </c:pt>
                <c:pt idx="4696">
                  <c:v>866.68</c:v>
                </c:pt>
                <c:pt idx="4697">
                  <c:v>866.66</c:v>
                </c:pt>
                <c:pt idx="4698">
                  <c:v>866.67</c:v>
                </c:pt>
                <c:pt idx="4699">
                  <c:v>866.69</c:v>
                </c:pt>
                <c:pt idx="4700">
                  <c:v>866.67</c:v>
                </c:pt>
                <c:pt idx="4701">
                  <c:v>866.68</c:v>
                </c:pt>
                <c:pt idx="4702">
                  <c:v>866.63</c:v>
                </c:pt>
                <c:pt idx="4703">
                  <c:v>866.69</c:v>
                </c:pt>
                <c:pt idx="4704">
                  <c:v>866.72</c:v>
                </c:pt>
                <c:pt idx="4705">
                  <c:v>866.68</c:v>
                </c:pt>
                <c:pt idx="4706">
                  <c:v>866.68</c:v>
                </c:pt>
                <c:pt idx="4707">
                  <c:v>866.69</c:v>
                </c:pt>
                <c:pt idx="4708">
                  <c:v>866.68</c:v>
                </c:pt>
                <c:pt idx="4709">
                  <c:v>866.64</c:v>
                </c:pt>
                <c:pt idx="4710">
                  <c:v>866.66</c:v>
                </c:pt>
                <c:pt idx="4711">
                  <c:v>866.62</c:v>
                </c:pt>
                <c:pt idx="4712">
                  <c:v>866.59</c:v>
                </c:pt>
                <c:pt idx="4713">
                  <c:v>866.59</c:v>
                </c:pt>
                <c:pt idx="4714">
                  <c:v>866.62</c:v>
                </c:pt>
                <c:pt idx="4715">
                  <c:v>866.6</c:v>
                </c:pt>
                <c:pt idx="4716">
                  <c:v>866.64</c:v>
                </c:pt>
                <c:pt idx="4717">
                  <c:v>866.62</c:v>
                </c:pt>
                <c:pt idx="4718">
                  <c:v>866.6</c:v>
                </c:pt>
                <c:pt idx="4719">
                  <c:v>866.66</c:v>
                </c:pt>
                <c:pt idx="4720">
                  <c:v>866.68</c:v>
                </c:pt>
                <c:pt idx="4721">
                  <c:v>866.62</c:v>
                </c:pt>
                <c:pt idx="4722">
                  <c:v>866.61</c:v>
                </c:pt>
                <c:pt idx="4723">
                  <c:v>866.6</c:v>
                </c:pt>
                <c:pt idx="4724">
                  <c:v>866.61</c:v>
                </c:pt>
                <c:pt idx="4725">
                  <c:v>866.57</c:v>
                </c:pt>
                <c:pt idx="4726">
                  <c:v>866.61</c:v>
                </c:pt>
                <c:pt idx="4727">
                  <c:v>866.66</c:v>
                </c:pt>
                <c:pt idx="4728">
                  <c:v>866.66</c:v>
                </c:pt>
                <c:pt idx="4729">
                  <c:v>866.66</c:v>
                </c:pt>
                <c:pt idx="4730">
                  <c:v>866.64</c:v>
                </c:pt>
                <c:pt idx="4731">
                  <c:v>866.66</c:v>
                </c:pt>
                <c:pt idx="4732">
                  <c:v>866.65</c:v>
                </c:pt>
                <c:pt idx="4733">
                  <c:v>866.65</c:v>
                </c:pt>
                <c:pt idx="4734">
                  <c:v>866.68</c:v>
                </c:pt>
                <c:pt idx="4735">
                  <c:v>866.68</c:v>
                </c:pt>
                <c:pt idx="4736">
                  <c:v>866.67</c:v>
                </c:pt>
                <c:pt idx="4737">
                  <c:v>866.69</c:v>
                </c:pt>
                <c:pt idx="4738">
                  <c:v>866.72</c:v>
                </c:pt>
                <c:pt idx="4739">
                  <c:v>866.72</c:v>
                </c:pt>
                <c:pt idx="4740">
                  <c:v>866.7</c:v>
                </c:pt>
                <c:pt idx="4741">
                  <c:v>866.7</c:v>
                </c:pt>
                <c:pt idx="4742">
                  <c:v>866.72</c:v>
                </c:pt>
                <c:pt idx="4743">
                  <c:v>866.69</c:v>
                </c:pt>
                <c:pt idx="4744">
                  <c:v>866.7</c:v>
                </c:pt>
                <c:pt idx="4745">
                  <c:v>866.72</c:v>
                </c:pt>
                <c:pt idx="4746">
                  <c:v>866.75</c:v>
                </c:pt>
                <c:pt idx="4747">
                  <c:v>866.71</c:v>
                </c:pt>
                <c:pt idx="4748">
                  <c:v>866.76</c:v>
                </c:pt>
                <c:pt idx="4749">
                  <c:v>866.75</c:v>
                </c:pt>
                <c:pt idx="4750">
                  <c:v>866.71</c:v>
                </c:pt>
                <c:pt idx="4751">
                  <c:v>866.72</c:v>
                </c:pt>
                <c:pt idx="4752">
                  <c:v>866.73</c:v>
                </c:pt>
                <c:pt idx="4753">
                  <c:v>866.71</c:v>
                </c:pt>
                <c:pt idx="4754">
                  <c:v>866.71</c:v>
                </c:pt>
                <c:pt idx="4755">
                  <c:v>866.69</c:v>
                </c:pt>
                <c:pt idx="4756">
                  <c:v>866.67</c:v>
                </c:pt>
                <c:pt idx="4757">
                  <c:v>866.68</c:v>
                </c:pt>
                <c:pt idx="4758">
                  <c:v>866.69</c:v>
                </c:pt>
                <c:pt idx="4759">
                  <c:v>866.64</c:v>
                </c:pt>
                <c:pt idx="4760">
                  <c:v>866.68</c:v>
                </c:pt>
                <c:pt idx="4761">
                  <c:v>866.67</c:v>
                </c:pt>
                <c:pt idx="4762">
                  <c:v>866.68</c:v>
                </c:pt>
                <c:pt idx="4763">
                  <c:v>866.66</c:v>
                </c:pt>
                <c:pt idx="4764">
                  <c:v>866.66</c:v>
                </c:pt>
                <c:pt idx="4765">
                  <c:v>866.65</c:v>
                </c:pt>
                <c:pt idx="4766">
                  <c:v>866.65</c:v>
                </c:pt>
                <c:pt idx="4767">
                  <c:v>866.67</c:v>
                </c:pt>
                <c:pt idx="4768">
                  <c:v>866.65</c:v>
                </c:pt>
                <c:pt idx="4769">
                  <c:v>866.62</c:v>
                </c:pt>
                <c:pt idx="4770">
                  <c:v>866.61</c:v>
                </c:pt>
                <c:pt idx="4771">
                  <c:v>866.62</c:v>
                </c:pt>
                <c:pt idx="4772">
                  <c:v>866.6</c:v>
                </c:pt>
                <c:pt idx="4773">
                  <c:v>866.6</c:v>
                </c:pt>
                <c:pt idx="4774">
                  <c:v>866.64</c:v>
                </c:pt>
                <c:pt idx="4775">
                  <c:v>866.64</c:v>
                </c:pt>
                <c:pt idx="4776">
                  <c:v>866.62</c:v>
                </c:pt>
                <c:pt idx="4777">
                  <c:v>866.63</c:v>
                </c:pt>
                <c:pt idx="4778">
                  <c:v>866.62</c:v>
                </c:pt>
                <c:pt idx="4779">
                  <c:v>866.68</c:v>
                </c:pt>
                <c:pt idx="4780">
                  <c:v>866.67</c:v>
                </c:pt>
                <c:pt idx="4781">
                  <c:v>866.65</c:v>
                </c:pt>
                <c:pt idx="4782">
                  <c:v>866.63</c:v>
                </c:pt>
                <c:pt idx="4783">
                  <c:v>866.68</c:v>
                </c:pt>
                <c:pt idx="4784">
                  <c:v>866.64</c:v>
                </c:pt>
                <c:pt idx="4785">
                  <c:v>866.62</c:v>
                </c:pt>
                <c:pt idx="4786">
                  <c:v>866.62</c:v>
                </c:pt>
                <c:pt idx="4787">
                  <c:v>866.59</c:v>
                </c:pt>
                <c:pt idx="4788">
                  <c:v>866.59</c:v>
                </c:pt>
                <c:pt idx="4789">
                  <c:v>866.61</c:v>
                </c:pt>
                <c:pt idx="4790">
                  <c:v>866.58</c:v>
                </c:pt>
                <c:pt idx="4791">
                  <c:v>866.56</c:v>
                </c:pt>
                <c:pt idx="4792">
                  <c:v>866.55</c:v>
                </c:pt>
                <c:pt idx="4793">
                  <c:v>866.53</c:v>
                </c:pt>
                <c:pt idx="4794">
                  <c:v>866.49</c:v>
                </c:pt>
                <c:pt idx="4795">
                  <c:v>866.45</c:v>
                </c:pt>
                <c:pt idx="4796">
                  <c:v>866.45</c:v>
                </c:pt>
                <c:pt idx="4797">
                  <c:v>866.46</c:v>
                </c:pt>
                <c:pt idx="4798">
                  <c:v>866.51</c:v>
                </c:pt>
                <c:pt idx="4799">
                  <c:v>866.54</c:v>
                </c:pt>
                <c:pt idx="4800">
                  <c:v>866.54</c:v>
                </c:pt>
                <c:pt idx="4801">
                  <c:v>866.54</c:v>
                </c:pt>
                <c:pt idx="4802">
                  <c:v>866.56</c:v>
                </c:pt>
                <c:pt idx="4803">
                  <c:v>866.53</c:v>
                </c:pt>
                <c:pt idx="4804">
                  <c:v>866.53</c:v>
                </c:pt>
                <c:pt idx="4805">
                  <c:v>866.54</c:v>
                </c:pt>
                <c:pt idx="4806">
                  <c:v>866.55</c:v>
                </c:pt>
                <c:pt idx="4807">
                  <c:v>866.56</c:v>
                </c:pt>
                <c:pt idx="4808">
                  <c:v>866.54</c:v>
                </c:pt>
                <c:pt idx="4809">
                  <c:v>866.59</c:v>
                </c:pt>
                <c:pt idx="4810">
                  <c:v>866.58</c:v>
                </c:pt>
                <c:pt idx="4811">
                  <c:v>866.56</c:v>
                </c:pt>
                <c:pt idx="4812">
                  <c:v>866.57</c:v>
                </c:pt>
                <c:pt idx="4813">
                  <c:v>866.56</c:v>
                </c:pt>
                <c:pt idx="4814">
                  <c:v>866.55</c:v>
                </c:pt>
                <c:pt idx="4815">
                  <c:v>866.55</c:v>
                </c:pt>
                <c:pt idx="4816">
                  <c:v>866.54</c:v>
                </c:pt>
                <c:pt idx="4817">
                  <c:v>866.58</c:v>
                </c:pt>
                <c:pt idx="4818">
                  <c:v>866.6</c:v>
                </c:pt>
                <c:pt idx="4819">
                  <c:v>866.59</c:v>
                </c:pt>
                <c:pt idx="4820">
                  <c:v>866.58</c:v>
                </c:pt>
                <c:pt idx="4821">
                  <c:v>866.58</c:v>
                </c:pt>
                <c:pt idx="4822">
                  <c:v>866.55</c:v>
                </c:pt>
                <c:pt idx="4823">
                  <c:v>866.55</c:v>
                </c:pt>
                <c:pt idx="4824">
                  <c:v>866.59</c:v>
                </c:pt>
                <c:pt idx="4825">
                  <c:v>866.57</c:v>
                </c:pt>
                <c:pt idx="4826">
                  <c:v>866.58</c:v>
                </c:pt>
                <c:pt idx="4827">
                  <c:v>866.59</c:v>
                </c:pt>
                <c:pt idx="4828">
                  <c:v>866.58</c:v>
                </c:pt>
                <c:pt idx="4829">
                  <c:v>866.52</c:v>
                </c:pt>
                <c:pt idx="4830">
                  <c:v>866.51</c:v>
                </c:pt>
                <c:pt idx="4831">
                  <c:v>866.52</c:v>
                </c:pt>
                <c:pt idx="4832">
                  <c:v>866.5</c:v>
                </c:pt>
                <c:pt idx="4833">
                  <c:v>866.56</c:v>
                </c:pt>
                <c:pt idx="4834">
                  <c:v>866.55</c:v>
                </c:pt>
                <c:pt idx="4835">
                  <c:v>866.56</c:v>
                </c:pt>
                <c:pt idx="4836">
                  <c:v>866.56</c:v>
                </c:pt>
                <c:pt idx="4837">
                  <c:v>866.56</c:v>
                </c:pt>
                <c:pt idx="4838">
                  <c:v>866.58</c:v>
                </c:pt>
                <c:pt idx="4839">
                  <c:v>866.54</c:v>
                </c:pt>
                <c:pt idx="4840">
                  <c:v>866.58</c:v>
                </c:pt>
                <c:pt idx="4841">
                  <c:v>866.57</c:v>
                </c:pt>
                <c:pt idx="4842">
                  <c:v>866.52</c:v>
                </c:pt>
                <c:pt idx="4843">
                  <c:v>866.47</c:v>
                </c:pt>
                <c:pt idx="4844">
                  <c:v>866.47</c:v>
                </c:pt>
                <c:pt idx="4845">
                  <c:v>866.49</c:v>
                </c:pt>
                <c:pt idx="4846">
                  <c:v>866.51</c:v>
                </c:pt>
                <c:pt idx="4847">
                  <c:v>866.54</c:v>
                </c:pt>
                <c:pt idx="4848">
                  <c:v>866.53</c:v>
                </c:pt>
                <c:pt idx="4849">
                  <c:v>866.56</c:v>
                </c:pt>
                <c:pt idx="4850">
                  <c:v>866.58</c:v>
                </c:pt>
                <c:pt idx="4851">
                  <c:v>866.59</c:v>
                </c:pt>
                <c:pt idx="4852">
                  <c:v>866.59</c:v>
                </c:pt>
                <c:pt idx="4853">
                  <c:v>866.59</c:v>
                </c:pt>
                <c:pt idx="4854">
                  <c:v>866.56</c:v>
                </c:pt>
                <c:pt idx="4855">
                  <c:v>866.55</c:v>
                </c:pt>
                <c:pt idx="4856">
                  <c:v>866.53</c:v>
                </c:pt>
                <c:pt idx="4857">
                  <c:v>866.52</c:v>
                </c:pt>
                <c:pt idx="4858">
                  <c:v>866.56</c:v>
                </c:pt>
                <c:pt idx="4859">
                  <c:v>866.5</c:v>
                </c:pt>
                <c:pt idx="4860">
                  <c:v>866.52</c:v>
                </c:pt>
                <c:pt idx="4861">
                  <c:v>866.52</c:v>
                </c:pt>
                <c:pt idx="4862">
                  <c:v>866.54</c:v>
                </c:pt>
                <c:pt idx="4863">
                  <c:v>866.51</c:v>
                </c:pt>
                <c:pt idx="4864">
                  <c:v>866.49</c:v>
                </c:pt>
                <c:pt idx="4865">
                  <c:v>866.49</c:v>
                </c:pt>
                <c:pt idx="4866">
                  <c:v>866.45</c:v>
                </c:pt>
                <c:pt idx="4867">
                  <c:v>866.4</c:v>
                </c:pt>
                <c:pt idx="4868">
                  <c:v>866.46</c:v>
                </c:pt>
                <c:pt idx="4869">
                  <c:v>866.44</c:v>
                </c:pt>
                <c:pt idx="4870">
                  <c:v>866.46</c:v>
                </c:pt>
                <c:pt idx="4871">
                  <c:v>866.45</c:v>
                </c:pt>
                <c:pt idx="4872">
                  <c:v>866.46</c:v>
                </c:pt>
                <c:pt idx="4873">
                  <c:v>866.47</c:v>
                </c:pt>
                <c:pt idx="4874">
                  <c:v>866.5</c:v>
                </c:pt>
                <c:pt idx="4875">
                  <c:v>866.51</c:v>
                </c:pt>
                <c:pt idx="4876">
                  <c:v>866.51</c:v>
                </c:pt>
                <c:pt idx="4877">
                  <c:v>866.49</c:v>
                </c:pt>
                <c:pt idx="4878">
                  <c:v>866.51</c:v>
                </c:pt>
                <c:pt idx="4879">
                  <c:v>866.54</c:v>
                </c:pt>
                <c:pt idx="4880">
                  <c:v>866.51</c:v>
                </c:pt>
                <c:pt idx="4881">
                  <c:v>866.52</c:v>
                </c:pt>
                <c:pt idx="4882">
                  <c:v>866.52</c:v>
                </c:pt>
                <c:pt idx="4883">
                  <c:v>866.53</c:v>
                </c:pt>
                <c:pt idx="4884">
                  <c:v>866.53</c:v>
                </c:pt>
                <c:pt idx="4885">
                  <c:v>866.52</c:v>
                </c:pt>
                <c:pt idx="4886">
                  <c:v>866.5</c:v>
                </c:pt>
                <c:pt idx="4887">
                  <c:v>866.47</c:v>
                </c:pt>
                <c:pt idx="4888">
                  <c:v>866.51</c:v>
                </c:pt>
                <c:pt idx="4889">
                  <c:v>866.5</c:v>
                </c:pt>
                <c:pt idx="4890">
                  <c:v>866.48</c:v>
                </c:pt>
                <c:pt idx="4891">
                  <c:v>866.5</c:v>
                </c:pt>
                <c:pt idx="4892">
                  <c:v>866.46</c:v>
                </c:pt>
                <c:pt idx="4893">
                  <c:v>866.5</c:v>
                </c:pt>
                <c:pt idx="4894">
                  <c:v>866.48</c:v>
                </c:pt>
                <c:pt idx="4895">
                  <c:v>866.46</c:v>
                </c:pt>
                <c:pt idx="4896">
                  <c:v>866.46</c:v>
                </c:pt>
                <c:pt idx="4897">
                  <c:v>866.48</c:v>
                </c:pt>
                <c:pt idx="4898">
                  <c:v>866.5</c:v>
                </c:pt>
                <c:pt idx="4899">
                  <c:v>866.47</c:v>
                </c:pt>
                <c:pt idx="4900">
                  <c:v>866.51</c:v>
                </c:pt>
                <c:pt idx="4901">
                  <c:v>866.54</c:v>
                </c:pt>
                <c:pt idx="4902">
                  <c:v>866.47</c:v>
                </c:pt>
                <c:pt idx="4903">
                  <c:v>866.45</c:v>
                </c:pt>
                <c:pt idx="4904">
                  <c:v>866.43</c:v>
                </c:pt>
                <c:pt idx="4905">
                  <c:v>866.39</c:v>
                </c:pt>
                <c:pt idx="4906">
                  <c:v>866.38</c:v>
                </c:pt>
                <c:pt idx="4907">
                  <c:v>866.39</c:v>
                </c:pt>
                <c:pt idx="4908">
                  <c:v>866.42</c:v>
                </c:pt>
                <c:pt idx="4909">
                  <c:v>866.41</c:v>
                </c:pt>
                <c:pt idx="4910">
                  <c:v>866.48</c:v>
                </c:pt>
                <c:pt idx="4911">
                  <c:v>866.42</c:v>
                </c:pt>
                <c:pt idx="4912">
                  <c:v>866.43</c:v>
                </c:pt>
                <c:pt idx="4913">
                  <c:v>866.48</c:v>
                </c:pt>
                <c:pt idx="4914">
                  <c:v>866.45</c:v>
                </c:pt>
                <c:pt idx="4915">
                  <c:v>866.49</c:v>
                </c:pt>
                <c:pt idx="4916">
                  <c:v>866.5</c:v>
                </c:pt>
                <c:pt idx="4917">
                  <c:v>866.51</c:v>
                </c:pt>
                <c:pt idx="4918">
                  <c:v>866.45</c:v>
                </c:pt>
                <c:pt idx="4919">
                  <c:v>866.43</c:v>
                </c:pt>
                <c:pt idx="4920">
                  <c:v>866.41</c:v>
                </c:pt>
                <c:pt idx="4921">
                  <c:v>866.39</c:v>
                </c:pt>
                <c:pt idx="4922">
                  <c:v>866.38</c:v>
                </c:pt>
                <c:pt idx="4923">
                  <c:v>866.43</c:v>
                </c:pt>
                <c:pt idx="4924">
                  <c:v>866.39</c:v>
                </c:pt>
                <c:pt idx="4925">
                  <c:v>866.4</c:v>
                </c:pt>
                <c:pt idx="4926">
                  <c:v>866.4</c:v>
                </c:pt>
                <c:pt idx="4927">
                  <c:v>866.39</c:v>
                </c:pt>
                <c:pt idx="4928">
                  <c:v>866.48</c:v>
                </c:pt>
                <c:pt idx="4929">
                  <c:v>866.4</c:v>
                </c:pt>
                <c:pt idx="4930">
                  <c:v>866.39</c:v>
                </c:pt>
                <c:pt idx="4931">
                  <c:v>866.35</c:v>
                </c:pt>
                <c:pt idx="4932">
                  <c:v>866.39</c:v>
                </c:pt>
                <c:pt idx="4933">
                  <c:v>866.42</c:v>
                </c:pt>
                <c:pt idx="4934">
                  <c:v>866.37</c:v>
                </c:pt>
                <c:pt idx="4935">
                  <c:v>866.4</c:v>
                </c:pt>
                <c:pt idx="4936">
                  <c:v>866.36</c:v>
                </c:pt>
                <c:pt idx="4937">
                  <c:v>866.33</c:v>
                </c:pt>
                <c:pt idx="4938">
                  <c:v>866.4</c:v>
                </c:pt>
                <c:pt idx="4939">
                  <c:v>866.43</c:v>
                </c:pt>
                <c:pt idx="4940">
                  <c:v>866.44</c:v>
                </c:pt>
                <c:pt idx="4941">
                  <c:v>866.42</c:v>
                </c:pt>
                <c:pt idx="4942">
                  <c:v>866.46</c:v>
                </c:pt>
                <c:pt idx="4943">
                  <c:v>866.46</c:v>
                </c:pt>
                <c:pt idx="4944">
                  <c:v>866.46</c:v>
                </c:pt>
                <c:pt idx="4945">
                  <c:v>866.45</c:v>
                </c:pt>
                <c:pt idx="4946">
                  <c:v>866.42</c:v>
                </c:pt>
                <c:pt idx="4947">
                  <c:v>866.39</c:v>
                </c:pt>
                <c:pt idx="4948">
                  <c:v>866.39</c:v>
                </c:pt>
                <c:pt idx="4949">
                  <c:v>866.42</c:v>
                </c:pt>
                <c:pt idx="4950">
                  <c:v>866.41</c:v>
                </c:pt>
                <c:pt idx="4951">
                  <c:v>866.36</c:v>
                </c:pt>
                <c:pt idx="4952">
                  <c:v>866.4</c:v>
                </c:pt>
                <c:pt idx="4953">
                  <c:v>866.38</c:v>
                </c:pt>
                <c:pt idx="4954">
                  <c:v>866.41</c:v>
                </c:pt>
                <c:pt idx="4955">
                  <c:v>866.33</c:v>
                </c:pt>
                <c:pt idx="4956">
                  <c:v>866.4</c:v>
                </c:pt>
                <c:pt idx="4957">
                  <c:v>866.41</c:v>
                </c:pt>
                <c:pt idx="4958">
                  <c:v>866.34</c:v>
                </c:pt>
                <c:pt idx="4959">
                  <c:v>866.34</c:v>
                </c:pt>
                <c:pt idx="4960">
                  <c:v>866.31</c:v>
                </c:pt>
                <c:pt idx="4961">
                  <c:v>866.36</c:v>
                </c:pt>
                <c:pt idx="4962">
                  <c:v>866.3</c:v>
                </c:pt>
                <c:pt idx="4963">
                  <c:v>866.37</c:v>
                </c:pt>
                <c:pt idx="4964">
                  <c:v>866.43</c:v>
                </c:pt>
                <c:pt idx="4965">
                  <c:v>866.38</c:v>
                </c:pt>
                <c:pt idx="4966">
                  <c:v>866.38</c:v>
                </c:pt>
                <c:pt idx="4967">
                  <c:v>866.41</c:v>
                </c:pt>
                <c:pt idx="4968">
                  <c:v>866.41</c:v>
                </c:pt>
                <c:pt idx="4969">
                  <c:v>866.37</c:v>
                </c:pt>
                <c:pt idx="4970">
                  <c:v>866.4</c:v>
                </c:pt>
                <c:pt idx="4971">
                  <c:v>866.4</c:v>
                </c:pt>
                <c:pt idx="4972">
                  <c:v>866.41</c:v>
                </c:pt>
                <c:pt idx="4973">
                  <c:v>866.43</c:v>
                </c:pt>
                <c:pt idx="4974">
                  <c:v>866.44</c:v>
                </c:pt>
                <c:pt idx="4975">
                  <c:v>866.43</c:v>
                </c:pt>
                <c:pt idx="4976">
                  <c:v>866.44</c:v>
                </c:pt>
                <c:pt idx="4977">
                  <c:v>866.48</c:v>
                </c:pt>
                <c:pt idx="4978">
                  <c:v>866.46</c:v>
                </c:pt>
                <c:pt idx="4979">
                  <c:v>866.46</c:v>
                </c:pt>
                <c:pt idx="4980">
                  <c:v>866.47</c:v>
                </c:pt>
                <c:pt idx="4981">
                  <c:v>866.49</c:v>
                </c:pt>
                <c:pt idx="4982">
                  <c:v>866.46</c:v>
                </c:pt>
                <c:pt idx="4983">
                  <c:v>866.49</c:v>
                </c:pt>
                <c:pt idx="4984">
                  <c:v>866.5</c:v>
                </c:pt>
                <c:pt idx="4985">
                  <c:v>866.5</c:v>
                </c:pt>
                <c:pt idx="4986">
                  <c:v>866.48</c:v>
                </c:pt>
                <c:pt idx="4987">
                  <c:v>866.52</c:v>
                </c:pt>
                <c:pt idx="4988">
                  <c:v>866.52</c:v>
                </c:pt>
                <c:pt idx="4989">
                  <c:v>866.52</c:v>
                </c:pt>
                <c:pt idx="4990">
                  <c:v>866.54</c:v>
                </c:pt>
                <c:pt idx="4991">
                  <c:v>866.54</c:v>
                </c:pt>
                <c:pt idx="4992">
                  <c:v>866.54</c:v>
                </c:pt>
                <c:pt idx="4993">
                  <c:v>866.52</c:v>
                </c:pt>
                <c:pt idx="4994">
                  <c:v>866.48</c:v>
                </c:pt>
                <c:pt idx="4995">
                  <c:v>866.44</c:v>
                </c:pt>
                <c:pt idx="4996">
                  <c:v>866.51</c:v>
                </c:pt>
                <c:pt idx="4997">
                  <c:v>866.49</c:v>
                </c:pt>
                <c:pt idx="4998">
                  <c:v>866.47</c:v>
                </c:pt>
                <c:pt idx="4999">
                  <c:v>866.49</c:v>
                </c:pt>
                <c:pt idx="5000">
                  <c:v>866.48</c:v>
                </c:pt>
                <c:pt idx="5001">
                  <c:v>866.48</c:v>
                </c:pt>
                <c:pt idx="5002">
                  <c:v>866.49</c:v>
                </c:pt>
                <c:pt idx="5003">
                  <c:v>866.49</c:v>
                </c:pt>
                <c:pt idx="5004">
                  <c:v>866.47</c:v>
                </c:pt>
                <c:pt idx="5005">
                  <c:v>866.48</c:v>
                </c:pt>
                <c:pt idx="5006">
                  <c:v>866.47</c:v>
                </c:pt>
                <c:pt idx="5007">
                  <c:v>866.46</c:v>
                </c:pt>
                <c:pt idx="5008">
                  <c:v>866.49</c:v>
                </c:pt>
                <c:pt idx="5009">
                  <c:v>866.5</c:v>
                </c:pt>
                <c:pt idx="5010">
                  <c:v>866.5</c:v>
                </c:pt>
                <c:pt idx="5011">
                  <c:v>866.5</c:v>
                </c:pt>
                <c:pt idx="5012">
                  <c:v>866.52</c:v>
                </c:pt>
                <c:pt idx="5013">
                  <c:v>866.51</c:v>
                </c:pt>
                <c:pt idx="5014">
                  <c:v>866.53</c:v>
                </c:pt>
                <c:pt idx="5015">
                  <c:v>866.51</c:v>
                </c:pt>
                <c:pt idx="5016">
                  <c:v>866.51</c:v>
                </c:pt>
                <c:pt idx="5017">
                  <c:v>866.49</c:v>
                </c:pt>
                <c:pt idx="5018">
                  <c:v>866.5</c:v>
                </c:pt>
                <c:pt idx="5019">
                  <c:v>866.49</c:v>
                </c:pt>
                <c:pt idx="5020">
                  <c:v>866.5</c:v>
                </c:pt>
                <c:pt idx="5021">
                  <c:v>866.47</c:v>
                </c:pt>
                <c:pt idx="5022">
                  <c:v>866.47</c:v>
                </c:pt>
                <c:pt idx="5023">
                  <c:v>866.48</c:v>
                </c:pt>
                <c:pt idx="5024">
                  <c:v>866.46</c:v>
                </c:pt>
                <c:pt idx="5025">
                  <c:v>866.46</c:v>
                </c:pt>
                <c:pt idx="5026">
                  <c:v>866.44</c:v>
                </c:pt>
                <c:pt idx="5027">
                  <c:v>866.46</c:v>
                </c:pt>
                <c:pt idx="5028">
                  <c:v>866.47</c:v>
                </c:pt>
                <c:pt idx="5029">
                  <c:v>866.45</c:v>
                </c:pt>
                <c:pt idx="5030">
                  <c:v>866.46</c:v>
                </c:pt>
                <c:pt idx="5031">
                  <c:v>866.48</c:v>
                </c:pt>
                <c:pt idx="5032">
                  <c:v>866.48</c:v>
                </c:pt>
                <c:pt idx="5033">
                  <c:v>866.48</c:v>
                </c:pt>
                <c:pt idx="5034">
                  <c:v>866.49</c:v>
                </c:pt>
                <c:pt idx="5035">
                  <c:v>866.49</c:v>
                </c:pt>
                <c:pt idx="5036">
                  <c:v>866.47</c:v>
                </c:pt>
                <c:pt idx="5037">
                  <c:v>866.45</c:v>
                </c:pt>
                <c:pt idx="5038">
                  <c:v>866.49</c:v>
                </c:pt>
                <c:pt idx="5039">
                  <c:v>866.47</c:v>
                </c:pt>
                <c:pt idx="5040">
                  <c:v>866.49</c:v>
                </c:pt>
                <c:pt idx="5041">
                  <c:v>866.49</c:v>
                </c:pt>
                <c:pt idx="5042">
                  <c:v>866.46</c:v>
                </c:pt>
                <c:pt idx="5043">
                  <c:v>866.47</c:v>
                </c:pt>
                <c:pt idx="5044">
                  <c:v>866.48</c:v>
                </c:pt>
                <c:pt idx="5045">
                  <c:v>866.44</c:v>
                </c:pt>
                <c:pt idx="5046">
                  <c:v>866.43</c:v>
                </c:pt>
                <c:pt idx="5047">
                  <c:v>866.42</c:v>
                </c:pt>
                <c:pt idx="5048">
                  <c:v>866.38</c:v>
                </c:pt>
                <c:pt idx="5049">
                  <c:v>866.32</c:v>
                </c:pt>
                <c:pt idx="5050">
                  <c:v>866.31</c:v>
                </c:pt>
                <c:pt idx="5051">
                  <c:v>866.31</c:v>
                </c:pt>
                <c:pt idx="5052">
                  <c:v>866.33</c:v>
                </c:pt>
                <c:pt idx="5053">
                  <c:v>866.33</c:v>
                </c:pt>
                <c:pt idx="5054">
                  <c:v>866.3</c:v>
                </c:pt>
                <c:pt idx="5055">
                  <c:v>866.33</c:v>
                </c:pt>
                <c:pt idx="5056">
                  <c:v>866.4</c:v>
                </c:pt>
                <c:pt idx="5057">
                  <c:v>866.42</c:v>
                </c:pt>
                <c:pt idx="5058">
                  <c:v>866.38</c:v>
                </c:pt>
                <c:pt idx="5059">
                  <c:v>866.39</c:v>
                </c:pt>
                <c:pt idx="5060">
                  <c:v>866.42</c:v>
                </c:pt>
                <c:pt idx="5061">
                  <c:v>866.41</c:v>
                </c:pt>
                <c:pt idx="5062">
                  <c:v>866.45</c:v>
                </c:pt>
                <c:pt idx="5063">
                  <c:v>866.44</c:v>
                </c:pt>
                <c:pt idx="5064">
                  <c:v>866.43</c:v>
                </c:pt>
                <c:pt idx="5065">
                  <c:v>866.44</c:v>
                </c:pt>
                <c:pt idx="5066">
                  <c:v>866.42</c:v>
                </c:pt>
                <c:pt idx="5067">
                  <c:v>866.43</c:v>
                </c:pt>
                <c:pt idx="5068">
                  <c:v>866.41</c:v>
                </c:pt>
                <c:pt idx="5069">
                  <c:v>866.41</c:v>
                </c:pt>
                <c:pt idx="5070">
                  <c:v>866.39</c:v>
                </c:pt>
                <c:pt idx="5071">
                  <c:v>866.38</c:v>
                </c:pt>
                <c:pt idx="5072">
                  <c:v>866.37</c:v>
                </c:pt>
                <c:pt idx="5073">
                  <c:v>866.4</c:v>
                </c:pt>
                <c:pt idx="5074">
                  <c:v>866.32</c:v>
                </c:pt>
                <c:pt idx="5075">
                  <c:v>866.36</c:v>
                </c:pt>
                <c:pt idx="5076">
                  <c:v>866.34</c:v>
                </c:pt>
                <c:pt idx="5077">
                  <c:v>866.42</c:v>
                </c:pt>
                <c:pt idx="5078">
                  <c:v>866.4</c:v>
                </c:pt>
                <c:pt idx="5079">
                  <c:v>866.4</c:v>
                </c:pt>
                <c:pt idx="5080">
                  <c:v>866.38</c:v>
                </c:pt>
                <c:pt idx="5081">
                  <c:v>866.4</c:v>
                </c:pt>
                <c:pt idx="5082">
                  <c:v>866.38</c:v>
                </c:pt>
                <c:pt idx="5083">
                  <c:v>866.38</c:v>
                </c:pt>
                <c:pt idx="5084">
                  <c:v>866.33</c:v>
                </c:pt>
                <c:pt idx="5085">
                  <c:v>866.29</c:v>
                </c:pt>
                <c:pt idx="5086">
                  <c:v>866.28</c:v>
                </c:pt>
                <c:pt idx="5087">
                  <c:v>866.3</c:v>
                </c:pt>
                <c:pt idx="5088">
                  <c:v>866.27</c:v>
                </c:pt>
                <c:pt idx="5089">
                  <c:v>866.3</c:v>
                </c:pt>
                <c:pt idx="5090">
                  <c:v>866.31</c:v>
                </c:pt>
                <c:pt idx="5091">
                  <c:v>866.32</c:v>
                </c:pt>
                <c:pt idx="5092">
                  <c:v>866.31</c:v>
                </c:pt>
                <c:pt idx="5093">
                  <c:v>866.32</c:v>
                </c:pt>
                <c:pt idx="5094">
                  <c:v>866.32</c:v>
                </c:pt>
                <c:pt idx="5095">
                  <c:v>866.31</c:v>
                </c:pt>
                <c:pt idx="5096">
                  <c:v>866.32</c:v>
                </c:pt>
                <c:pt idx="5097">
                  <c:v>866.31</c:v>
                </c:pt>
                <c:pt idx="5098">
                  <c:v>866.33</c:v>
                </c:pt>
                <c:pt idx="5099">
                  <c:v>866.36</c:v>
                </c:pt>
                <c:pt idx="5100">
                  <c:v>866.37</c:v>
                </c:pt>
                <c:pt idx="5101">
                  <c:v>866.4</c:v>
                </c:pt>
                <c:pt idx="5102">
                  <c:v>866.36</c:v>
                </c:pt>
                <c:pt idx="5103">
                  <c:v>866.38</c:v>
                </c:pt>
                <c:pt idx="5104">
                  <c:v>866.41</c:v>
                </c:pt>
                <c:pt idx="5105">
                  <c:v>866.37</c:v>
                </c:pt>
                <c:pt idx="5106">
                  <c:v>866.36</c:v>
                </c:pt>
                <c:pt idx="5107">
                  <c:v>866.39</c:v>
                </c:pt>
                <c:pt idx="5108">
                  <c:v>866.36</c:v>
                </c:pt>
                <c:pt idx="5109">
                  <c:v>866.38</c:v>
                </c:pt>
                <c:pt idx="5110">
                  <c:v>866.39</c:v>
                </c:pt>
                <c:pt idx="5111">
                  <c:v>866.39</c:v>
                </c:pt>
                <c:pt idx="5112">
                  <c:v>866.38</c:v>
                </c:pt>
                <c:pt idx="5113">
                  <c:v>866.36</c:v>
                </c:pt>
                <c:pt idx="5114">
                  <c:v>866.4</c:v>
                </c:pt>
                <c:pt idx="5115">
                  <c:v>866.34</c:v>
                </c:pt>
                <c:pt idx="5116">
                  <c:v>866.38</c:v>
                </c:pt>
                <c:pt idx="5117">
                  <c:v>866.35</c:v>
                </c:pt>
                <c:pt idx="5118">
                  <c:v>866.39</c:v>
                </c:pt>
                <c:pt idx="5119">
                  <c:v>866.42</c:v>
                </c:pt>
                <c:pt idx="5120">
                  <c:v>866.43</c:v>
                </c:pt>
                <c:pt idx="5121">
                  <c:v>866.44</c:v>
                </c:pt>
                <c:pt idx="5122">
                  <c:v>866.42</c:v>
                </c:pt>
                <c:pt idx="5123">
                  <c:v>866.39</c:v>
                </c:pt>
                <c:pt idx="5124">
                  <c:v>866.38</c:v>
                </c:pt>
                <c:pt idx="5125">
                  <c:v>866.37</c:v>
                </c:pt>
                <c:pt idx="5126">
                  <c:v>866.36</c:v>
                </c:pt>
                <c:pt idx="5127">
                  <c:v>866.37</c:v>
                </c:pt>
                <c:pt idx="5128">
                  <c:v>866.38</c:v>
                </c:pt>
                <c:pt idx="5129">
                  <c:v>866.38</c:v>
                </c:pt>
                <c:pt idx="5130">
                  <c:v>866.39</c:v>
                </c:pt>
                <c:pt idx="5131">
                  <c:v>866.38</c:v>
                </c:pt>
                <c:pt idx="5132">
                  <c:v>866.3</c:v>
                </c:pt>
                <c:pt idx="5133">
                  <c:v>866.3</c:v>
                </c:pt>
                <c:pt idx="5134">
                  <c:v>866.31</c:v>
                </c:pt>
                <c:pt idx="5135">
                  <c:v>866.29</c:v>
                </c:pt>
                <c:pt idx="5136">
                  <c:v>866.28</c:v>
                </c:pt>
                <c:pt idx="5137">
                  <c:v>866.3</c:v>
                </c:pt>
                <c:pt idx="5138">
                  <c:v>866.32</c:v>
                </c:pt>
                <c:pt idx="5139">
                  <c:v>866.3</c:v>
                </c:pt>
                <c:pt idx="5140">
                  <c:v>866.33</c:v>
                </c:pt>
                <c:pt idx="5141">
                  <c:v>866.25</c:v>
                </c:pt>
                <c:pt idx="5142">
                  <c:v>866.29</c:v>
                </c:pt>
                <c:pt idx="5143">
                  <c:v>866.29</c:v>
                </c:pt>
                <c:pt idx="5144">
                  <c:v>866.28</c:v>
                </c:pt>
                <c:pt idx="5145">
                  <c:v>866.31</c:v>
                </c:pt>
                <c:pt idx="5146">
                  <c:v>866.3</c:v>
                </c:pt>
                <c:pt idx="5147">
                  <c:v>866.27</c:v>
                </c:pt>
                <c:pt idx="5148">
                  <c:v>866.3</c:v>
                </c:pt>
                <c:pt idx="5149">
                  <c:v>866.34</c:v>
                </c:pt>
                <c:pt idx="5150">
                  <c:v>866.32</c:v>
                </c:pt>
                <c:pt idx="5151">
                  <c:v>866.32</c:v>
                </c:pt>
                <c:pt idx="5152">
                  <c:v>866.34</c:v>
                </c:pt>
                <c:pt idx="5153">
                  <c:v>866.32</c:v>
                </c:pt>
                <c:pt idx="5154">
                  <c:v>866.32</c:v>
                </c:pt>
                <c:pt idx="5155">
                  <c:v>866.32</c:v>
                </c:pt>
                <c:pt idx="5156">
                  <c:v>866.32</c:v>
                </c:pt>
                <c:pt idx="5157">
                  <c:v>866.33</c:v>
                </c:pt>
                <c:pt idx="5158">
                  <c:v>866.31</c:v>
                </c:pt>
                <c:pt idx="5159">
                  <c:v>866.35</c:v>
                </c:pt>
                <c:pt idx="5160">
                  <c:v>866.35</c:v>
                </c:pt>
                <c:pt idx="5161">
                  <c:v>866.35</c:v>
                </c:pt>
                <c:pt idx="5162">
                  <c:v>866.33</c:v>
                </c:pt>
                <c:pt idx="5163">
                  <c:v>866.41</c:v>
                </c:pt>
                <c:pt idx="5164">
                  <c:v>866.37</c:v>
                </c:pt>
                <c:pt idx="5165">
                  <c:v>866.4</c:v>
                </c:pt>
                <c:pt idx="5166">
                  <c:v>866.38</c:v>
                </c:pt>
                <c:pt idx="5167">
                  <c:v>866.31</c:v>
                </c:pt>
                <c:pt idx="5168">
                  <c:v>866.33</c:v>
                </c:pt>
                <c:pt idx="5169">
                  <c:v>866.31</c:v>
                </c:pt>
                <c:pt idx="5170">
                  <c:v>866.31</c:v>
                </c:pt>
                <c:pt idx="5171">
                  <c:v>866.28</c:v>
                </c:pt>
                <c:pt idx="5172">
                  <c:v>866.31</c:v>
                </c:pt>
                <c:pt idx="5173">
                  <c:v>866.34</c:v>
                </c:pt>
                <c:pt idx="5174">
                  <c:v>866.34</c:v>
                </c:pt>
                <c:pt idx="5175">
                  <c:v>866.33</c:v>
                </c:pt>
                <c:pt idx="5176">
                  <c:v>866.36</c:v>
                </c:pt>
                <c:pt idx="5177">
                  <c:v>866.37</c:v>
                </c:pt>
                <c:pt idx="5178">
                  <c:v>866.4</c:v>
                </c:pt>
                <c:pt idx="5179">
                  <c:v>866.34</c:v>
                </c:pt>
                <c:pt idx="5180">
                  <c:v>866.38</c:v>
                </c:pt>
                <c:pt idx="5181">
                  <c:v>866.37</c:v>
                </c:pt>
                <c:pt idx="5182">
                  <c:v>866.33</c:v>
                </c:pt>
                <c:pt idx="5183">
                  <c:v>866.37</c:v>
                </c:pt>
                <c:pt idx="5184">
                  <c:v>866.41</c:v>
                </c:pt>
                <c:pt idx="5185">
                  <c:v>866.39</c:v>
                </c:pt>
                <c:pt idx="5186">
                  <c:v>866.4</c:v>
                </c:pt>
                <c:pt idx="5187">
                  <c:v>866.38</c:v>
                </c:pt>
                <c:pt idx="5188">
                  <c:v>866.33</c:v>
                </c:pt>
                <c:pt idx="5189">
                  <c:v>866.35</c:v>
                </c:pt>
                <c:pt idx="5190">
                  <c:v>866.38</c:v>
                </c:pt>
                <c:pt idx="5191">
                  <c:v>866.36</c:v>
                </c:pt>
                <c:pt idx="5192">
                  <c:v>866.37</c:v>
                </c:pt>
                <c:pt idx="5193">
                  <c:v>866.34</c:v>
                </c:pt>
                <c:pt idx="5194">
                  <c:v>866.3</c:v>
                </c:pt>
                <c:pt idx="5195">
                  <c:v>866.36</c:v>
                </c:pt>
                <c:pt idx="5196">
                  <c:v>866.36</c:v>
                </c:pt>
                <c:pt idx="5197">
                  <c:v>866.33</c:v>
                </c:pt>
                <c:pt idx="5198">
                  <c:v>866.37</c:v>
                </c:pt>
                <c:pt idx="5199">
                  <c:v>866.34</c:v>
                </c:pt>
                <c:pt idx="5200">
                  <c:v>866.33</c:v>
                </c:pt>
                <c:pt idx="5201">
                  <c:v>866.37</c:v>
                </c:pt>
                <c:pt idx="5202">
                  <c:v>866.36</c:v>
                </c:pt>
                <c:pt idx="5203">
                  <c:v>866.36</c:v>
                </c:pt>
                <c:pt idx="5204">
                  <c:v>866.34</c:v>
                </c:pt>
                <c:pt idx="5205">
                  <c:v>866.38</c:v>
                </c:pt>
                <c:pt idx="5206">
                  <c:v>866.31</c:v>
                </c:pt>
                <c:pt idx="5207">
                  <c:v>866.34</c:v>
                </c:pt>
                <c:pt idx="5208">
                  <c:v>866.31</c:v>
                </c:pt>
                <c:pt idx="5209">
                  <c:v>866.33</c:v>
                </c:pt>
                <c:pt idx="5210">
                  <c:v>866.32</c:v>
                </c:pt>
                <c:pt idx="5211">
                  <c:v>866.35</c:v>
                </c:pt>
                <c:pt idx="5212">
                  <c:v>866.34</c:v>
                </c:pt>
                <c:pt idx="5213">
                  <c:v>866.33</c:v>
                </c:pt>
                <c:pt idx="5214">
                  <c:v>866.35</c:v>
                </c:pt>
                <c:pt idx="5215">
                  <c:v>866.32</c:v>
                </c:pt>
                <c:pt idx="5216">
                  <c:v>866.33</c:v>
                </c:pt>
                <c:pt idx="5217">
                  <c:v>866.33</c:v>
                </c:pt>
                <c:pt idx="5218">
                  <c:v>866.33</c:v>
                </c:pt>
                <c:pt idx="5219">
                  <c:v>866.34</c:v>
                </c:pt>
                <c:pt idx="5220">
                  <c:v>866.29</c:v>
                </c:pt>
                <c:pt idx="5221">
                  <c:v>866.29</c:v>
                </c:pt>
                <c:pt idx="5222">
                  <c:v>866.3</c:v>
                </c:pt>
                <c:pt idx="5223">
                  <c:v>866.27</c:v>
                </c:pt>
                <c:pt idx="5224">
                  <c:v>866.25</c:v>
                </c:pt>
                <c:pt idx="5225">
                  <c:v>866.29</c:v>
                </c:pt>
                <c:pt idx="5226">
                  <c:v>866.29</c:v>
                </c:pt>
                <c:pt idx="5227">
                  <c:v>866.31</c:v>
                </c:pt>
                <c:pt idx="5228">
                  <c:v>866.28</c:v>
                </c:pt>
                <c:pt idx="5229">
                  <c:v>866.26</c:v>
                </c:pt>
                <c:pt idx="5230">
                  <c:v>866.28</c:v>
                </c:pt>
                <c:pt idx="5231">
                  <c:v>866.26</c:v>
                </c:pt>
                <c:pt idx="5232">
                  <c:v>866.27</c:v>
                </c:pt>
                <c:pt idx="5233">
                  <c:v>866.3</c:v>
                </c:pt>
                <c:pt idx="5234">
                  <c:v>866.27</c:v>
                </c:pt>
                <c:pt idx="5235">
                  <c:v>866.24</c:v>
                </c:pt>
                <c:pt idx="5236">
                  <c:v>866.23</c:v>
                </c:pt>
                <c:pt idx="5237">
                  <c:v>866.17</c:v>
                </c:pt>
                <c:pt idx="5238">
                  <c:v>866.18</c:v>
                </c:pt>
                <c:pt idx="5239">
                  <c:v>866.21</c:v>
                </c:pt>
                <c:pt idx="5240">
                  <c:v>866.23</c:v>
                </c:pt>
                <c:pt idx="5241">
                  <c:v>866.22</c:v>
                </c:pt>
                <c:pt idx="5242">
                  <c:v>866.24</c:v>
                </c:pt>
                <c:pt idx="5243">
                  <c:v>866.19</c:v>
                </c:pt>
                <c:pt idx="5244">
                  <c:v>866.22</c:v>
                </c:pt>
                <c:pt idx="5245">
                  <c:v>866.23</c:v>
                </c:pt>
                <c:pt idx="5246">
                  <c:v>866.21</c:v>
                </c:pt>
                <c:pt idx="5247">
                  <c:v>866.18</c:v>
                </c:pt>
                <c:pt idx="5248">
                  <c:v>866.2</c:v>
                </c:pt>
                <c:pt idx="5249">
                  <c:v>866.22</c:v>
                </c:pt>
                <c:pt idx="5250">
                  <c:v>866.22</c:v>
                </c:pt>
                <c:pt idx="5251">
                  <c:v>866.18</c:v>
                </c:pt>
                <c:pt idx="5252">
                  <c:v>866.17</c:v>
                </c:pt>
                <c:pt idx="5253">
                  <c:v>866.2</c:v>
                </c:pt>
                <c:pt idx="5254">
                  <c:v>866.2</c:v>
                </c:pt>
                <c:pt idx="5255">
                  <c:v>866.22</c:v>
                </c:pt>
                <c:pt idx="5256">
                  <c:v>866.23</c:v>
                </c:pt>
                <c:pt idx="5257">
                  <c:v>866.23</c:v>
                </c:pt>
                <c:pt idx="5258">
                  <c:v>866.22</c:v>
                </c:pt>
                <c:pt idx="5259">
                  <c:v>866.26</c:v>
                </c:pt>
                <c:pt idx="5260">
                  <c:v>866.23</c:v>
                </c:pt>
                <c:pt idx="5261">
                  <c:v>866.27</c:v>
                </c:pt>
                <c:pt idx="5262">
                  <c:v>866.32</c:v>
                </c:pt>
                <c:pt idx="5263">
                  <c:v>866.3</c:v>
                </c:pt>
                <c:pt idx="5264">
                  <c:v>866.33</c:v>
                </c:pt>
                <c:pt idx="5265">
                  <c:v>866.34</c:v>
                </c:pt>
                <c:pt idx="5266">
                  <c:v>866.32</c:v>
                </c:pt>
                <c:pt idx="5267">
                  <c:v>866.34</c:v>
                </c:pt>
                <c:pt idx="5268">
                  <c:v>866.32</c:v>
                </c:pt>
                <c:pt idx="5269">
                  <c:v>866.35</c:v>
                </c:pt>
                <c:pt idx="5270">
                  <c:v>866.34</c:v>
                </c:pt>
                <c:pt idx="5271">
                  <c:v>866.32</c:v>
                </c:pt>
                <c:pt idx="5272">
                  <c:v>866.26</c:v>
                </c:pt>
                <c:pt idx="5273">
                  <c:v>866.28</c:v>
                </c:pt>
                <c:pt idx="5274">
                  <c:v>866.27</c:v>
                </c:pt>
                <c:pt idx="5275">
                  <c:v>866.25</c:v>
                </c:pt>
                <c:pt idx="5276">
                  <c:v>866.25</c:v>
                </c:pt>
                <c:pt idx="5277">
                  <c:v>866.24</c:v>
                </c:pt>
                <c:pt idx="5278">
                  <c:v>866.21</c:v>
                </c:pt>
                <c:pt idx="5279">
                  <c:v>866.2</c:v>
                </c:pt>
                <c:pt idx="5280">
                  <c:v>866.22</c:v>
                </c:pt>
                <c:pt idx="5281">
                  <c:v>866.18</c:v>
                </c:pt>
                <c:pt idx="5282">
                  <c:v>866.19</c:v>
                </c:pt>
                <c:pt idx="5283">
                  <c:v>866.15</c:v>
                </c:pt>
                <c:pt idx="5284">
                  <c:v>866.19</c:v>
                </c:pt>
                <c:pt idx="5285">
                  <c:v>866.23</c:v>
                </c:pt>
                <c:pt idx="5286">
                  <c:v>866.22</c:v>
                </c:pt>
                <c:pt idx="5287">
                  <c:v>866.24</c:v>
                </c:pt>
                <c:pt idx="5288">
                  <c:v>866.24</c:v>
                </c:pt>
                <c:pt idx="5289">
                  <c:v>866.25</c:v>
                </c:pt>
                <c:pt idx="5290">
                  <c:v>866.28</c:v>
                </c:pt>
                <c:pt idx="5291">
                  <c:v>866.25</c:v>
                </c:pt>
                <c:pt idx="5292">
                  <c:v>866.26</c:v>
                </c:pt>
                <c:pt idx="5293">
                  <c:v>866.25</c:v>
                </c:pt>
                <c:pt idx="5294">
                  <c:v>866.31</c:v>
                </c:pt>
                <c:pt idx="5295">
                  <c:v>866.28</c:v>
                </c:pt>
                <c:pt idx="5296">
                  <c:v>866.28</c:v>
                </c:pt>
                <c:pt idx="5297">
                  <c:v>866.27</c:v>
                </c:pt>
                <c:pt idx="5298">
                  <c:v>866.29</c:v>
                </c:pt>
                <c:pt idx="5299">
                  <c:v>866.26</c:v>
                </c:pt>
                <c:pt idx="5300">
                  <c:v>866.27</c:v>
                </c:pt>
                <c:pt idx="5301">
                  <c:v>866.29</c:v>
                </c:pt>
                <c:pt idx="5302">
                  <c:v>866.27</c:v>
                </c:pt>
                <c:pt idx="5303">
                  <c:v>866.24</c:v>
                </c:pt>
                <c:pt idx="5304">
                  <c:v>866.21</c:v>
                </c:pt>
                <c:pt idx="5305">
                  <c:v>866.21</c:v>
                </c:pt>
                <c:pt idx="5306">
                  <c:v>866.19</c:v>
                </c:pt>
                <c:pt idx="5307">
                  <c:v>866.16</c:v>
                </c:pt>
                <c:pt idx="5308">
                  <c:v>866.16</c:v>
                </c:pt>
                <c:pt idx="5309">
                  <c:v>866.16</c:v>
                </c:pt>
                <c:pt idx="5310">
                  <c:v>866.17</c:v>
                </c:pt>
                <c:pt idx="5311">
                  <c:v>866.19</c:v>
                </c:pt>
                <c:pt idx="5312">
                  <c:v>866.16</c:v>
                </c:pt>
                <c:pt idx="5313">
                  <c:v>866.15</c:v>
                </c:pt>
                <c:pt idx="5314">
                  <c:v>866.09</c:v>
                </c:pt>
                <c:pt idx="5315">
                  <c:v>866.1</c:v>
                </c:pt>
                <c:pt idx="5316">
                  <c:v>866.1</c:v>
                </c:pt>
                <c:pt idx="5317">
                  <c:v>866.13</c:v>
                </c:pt>
                <c:pt idx="5318">
                  <c:v>866.1</c:v>
                </c:pt>
                <c:pt idx="5319">
                  <c:v>866.11</c:v>
                </c:pt>
                <c:pt idx="5320">
                  <c:v>866.06</c:v>
                </c:pt>
                <c:pt idx="5321">
                  <c:v>866.05</c:v>
                </c:pt>
                <c:pt idx="5322">
                  <c:v>866.04</c:v>
                </c:pt>
                <c:pt idx="5323">
                  <c:v>866.09</c:v>
                </c:pt>
                <c:pt idx="5324">
                  <c:v>866.06</c:v>
                </c:pt>
                <c:pt idx="5325">
                  <c:v>866.13</c:v>
                </c:pt>
                <c:pt idx="5326">
                  <c:v>866.08</c:v>
                </c:pt>
                <c:pt idx="5327">
                  <c:v>866.14</c:v>
                </c:pt>
                <c:pt idx="5328">
                  <c:v>866.11</c:v>
                </c:pt>
                <c:pt idx="5329">
                  <c:v>866.13</c:v>
                </c:pt>
                <c:pt idx="5330">
                  <c:v>866.12</c:v>
                </c:pt>
                <c:pt idx="5331">
                  <c:v>866.12</c:v>
                </c:pt>
                <c:pt idx="5332">
                  <c:v>866.11</c:v>
                </c:pt>
                <c:pt idx="5333">
                  <c:v>866.1</c:v>
                </c:pt>
                <c:pt idx="5334">
                  <c:v>866.13</c:v>
                </c:pt>
                <c:pt idx="5335">
                  <c:v>866.15</c:v>
                </c:pt>
                <c:pt idx="5336">
                  <c:v>866.12</c:v>
                </c:pt>
                <c:pt idx="5337">
                  <c:v>866.08</c:v>
                </c:pt>
                <c:pt idx="5338">
                  <c:v>866.03</c:v>
                </c:pt>
                <c:pt idx="5339">
                  <c:v>866.02</c:v>
                </c:pt>
                <c:pt idx="5340">
                  <c:v>866.09</c:v>
                </c:pt>
                <c:pt idx="5341">
                  <c:v>866.15</c:v>
                </c:pt>
                <c:pt idx="5342">
                  <c:v>866.18</c:v>
                </c:pt>
                <c:pt idx="5343">
                  <c:v>866.1</c:v>
                </c:pt>
                <c:pt idx="5344">
                  <c:v>866.16</c:v>
                </c:pt>
                <c:pt idx="5345">
                  <c:v>866.18</c:v>
                </c:pt>
                <c:pt idx="5346">
                  <c:v>866.15</c:v>
                </c:pt>
                <c:pt idx="5347">
                  <c:v>866.21</c:v>
                </c:pt>
                <c:pt idx="5348">
                  <c:v>866.19</c:v>
                </c:pt>
                <c:pt idx="5349">
                  <c:v>866.2</c:v>
                </c:pt>
                <c:pt idx="5350">
                  <c:v>866.17</c:v>
                </c:pt>
                <c:pt idx="5351">
                  <c:v>866.13</c:v>
                </c:pt>
                <c:pt idx="5352">
                  <c:v>866.1</c:v>
                </c:pt>
                <c:pt idx="5353">
                  <c:v>866.11</c:v>
                </c:pt>
                <c:pt idx="5354">
                  <c:v>866.12</c:v>
                </c:pt>
                <c:pt idx="5355">
                  <c:v>866.07</c:v>
                </c:pt>
                <c:pt idx="5356">
                  <c:v>866.1</c:v>
                </c:pt>
                <c:pt idx="5357">
                  <c:v>866.14</c:v>
                </c:pt>
                <c:pt idx="5358">
                  <c:v>866.15</c:v>
                </c:pt>
                <c:pt idx="5359">
                  <c:v>866.14</c:v>
                </c:pt>
                <c:pt idx="5360">
                  <c:v>866.15</c:v>
                </c:pt>
                <c:pt idx="5361">
                  <c:v>866.16</c:v>
                </c:pt>
                <c:pt idx="5362">
                  <c:v>866.19</c:v>
                </c:pt>
                <c:pt idx="5363">
                  <c:v>866.22</c:v>
                </c:pt>
                <c:pt idx="5364">
                  <c:v>866.19</c:v>
                </c:pt>
                <c:pt idx="5365">
                  <c:v>866.13</c:v>
                </c:pt>
                <c:pt idx="5366">
                  <c:v>866.18</c:v>
                </c:pt>
                <c:pt idx="5367">
                  <c:v>866.2</c:v>
                </c:pt>
                <c:pt idx="5368">
                  <c:v>866.19</c:v>
                </c:pt>
                <c:pt idx="5369">
                  <c:v>866.18</c:v>
                </c:pt>
                <c:pt idx="5370">
                  <c:v>866.2</c:v>
                </c:pt>
                <c:pt idx="5371">
                  <c:v>866.23</c:v>
                </c:pt>
                <c:pt idx="5372">
                  <c:v>866.24</c:v>
                </c:pt>
                <c:pt idx="5373">
                  <c:v>866.22</c:v>
                </c:pt>
                <c:pt idx="5374">
                  <c:v>866.22</c:v>
                </c:pt>
                <c:pt idx="5375">
                  <c:v>866.21</c:v>
                </c:pt>
                <c:pt idx="5376">
                  <c:v>866.22</c:v>
                </c:pt>
                <c:pt idx="5377">
                  <c:v>866.21</c:v>
                </c:pt>
                <c:pt idx="5378">
                  <c:v>866.18</c:v>
                </c:pt>
                <c:pt idx="5379">
                  <c:v>866.19</c:v>
                </c:pt>
                <c:pt idx="5380">
                  <c:v>866.18</c:v>
                </c:pt>
                <c:pt idx="5381">
                  <c:v>866.17</c:v>
                </c:pt>
                <c:pt idx="5382">
                  <c:v>866.19</c:v>
                </c:pt>
                <c:pt idx="5383">
                  <c:v>866.21</c:v>
                </c:pt>
                <c:pt idx="5384">
                  <c:v>866.18</c:v>
                </c:pt>
                <c:pt idx="5385">
                  <c:v>866.15</c:v>
                </c:pt>
                <c:pt idx="5386">
                  <c:v>866.14</c:v>
                </c:pt>
                <c:pt idx="5387">
                  <c:v>866.15</c:v>
                </c:pt>
                <c:pt idx="5388">
                  <c:v>866.16</c:v>
                </c:pt>
                <c:pt idx="5389">
                  <c:v>866.15</c:v>
                </c:pt>
                <c:pt idx="5390">
                  <c:v>866.14</c:v>
                </c:pt>
                <c:pt idx="5391">
                  <c:v>866.16</c:v>
                </c:pt>
                <c:pt idx="5392">
                  <c:v>866.16</c:v>
                </c:pt>
                <c:pt idx="5393">
                  <c:v>866.18</c:v>
                </c:pt>
                <c:pt idx="5394">
                  <c:v>866.15</c:v>
                </c:pt>
                <c:pt idx="5395">
                  <c:v>866.2</c:v>
                </c:pt>
                <c:pt idx="5396">
                  <c:v>866.18</c:v>
                </c:pt>
                <c:pt idx="5397">
                  <c:v>866.17</c:v>
                </c:pt>
                <c:pt idx="5398">
                  <c:v>866.19</c:v>
                </c:pt>
                <c:pt idx="5399">
                  <c:v>866.21</c:v>
                </c:pt>
                <c:pt idx="5400">
                  <c:v>866.17</c:v>
                </c:pt>
                <c:pt idx="5401">
                  <c:v>866.19</c:v>
                </c:pt>
                <c:pt idx="5402">
                  <c:v>866.22</c:v>
                </c:pt>
                <c:pt idx="5403">
                  <c:v>866.21</c:v>
                </c:pt>
                <c:pt idx="5404">
                  <c:v>866.16</c:v>
                </c:pt>
                <c:pt idx="5405">
                  <c:v>866.15</c:v>
                </c:pt>
                <c:pt idx="5406">
                  <c:v>866.11</c:v>
                </c:pt>
                <c:pt idx="5407">
                  <c:v>866.13</c:v>
                </c:pt>
                <c:pt idx="5408">
                  <c:v>866.15</c:v>
                </c:pt>
                <c:pt idx="5409">
                  <c:v>866.18</c:v>
                </c:pt>
                <c:pt idx="5410">
                  <c:v>866.12</c:v>
                </c:pt>
                <c:pt idx="5411">
                  <c:v>866.13</c:v>
                </c:pt>
                <c:pt idx="5412">
                  <c:v>866.09</c:v>
                </c:pt>
                <c:pt idx="5413">
                  <c:v>866.15</c:v>
                </c:pt>
                <c:pt idx="5414">
                  <c:v>866.13</c:v>
                </c:pt>
                <c:pt idx="5415">
                  <c:v>866.14</c:v>
                </c:pt>
                <c:pt idx="5416">
                  <c:v>866.13</c:v>
                </c:pt>
                <c:pt idx="5417">
                  <c:v>866.15</c:v>
                </c:pt>
                <c:pt idx="5418">
                  <c:v>866.13</c:v>
                </c:pt>
                <c:pt idx="5419">
                  <c:v>866.13</c:v>
                </c:pt>
                <c:pt idx="5420">
                  <c:v>866.17</c:v>
                </c:pt>
                <c:pt idx="5421">
                  <c:v>866.18</c:v>
                </c:pt>
                <c:pt idx="5422">
                  <c:v>866.15</c:v>
                </c:pt>
                <c:pt idx="5423">
                  <c:v>866.13</c:v>
                </c:pt>
                <c:pt idx="5424">
                  <c:v>866.17</c:v>
                </c:pt>
                <c:pt idx="5425">
                  <c:v>866.18</c:v>
                </c:pt>
                <c:pt idx="5426">
                  <c:v>866.16</c:v>
                </c:pt>
                <c:pt idx="5427">
                  <c:v>866.14</c:v>
                </c:pt>
                <c:pt idx="5428">
                  <c:v>866.16</c:v>
                </c:pt>
                <c:pt idx="5429">
                  <c:v>866.12</c:v>
                </c:pt>
                <c:pt idx="5430">
                  <c:v>866.14</c:v>
                </c:pt>
                <c:pt idx="5431">
                  <c:v>866.13</c:v>
                </c:pt>
                <c:pt idx="5432">
                  <c:v>866.14</c:v>
                </c:pt>
                <c:pt idx="5433">
                  <c:v>866.13</c:v>
                </c:pt>
                <c:pt idx="5434">
                  <c:v>866.13</c:v>
                </c:pt>
                <c:pt idx="5435">
                  <c:v>866.12</c:v>
                </c:pt>
                <c:pt idx="5436">
                  <c:v>866.13</c:v>
                </c:pt>
                <c:pt idx="5437">
                  <c:v>866.16</c:v>
                </c:pt>
                <c:pt idx="5438">
                  <c:v>866.13</c:v>
                </c:pt>
                <c:pt idx="5439">
                  <c:v>866.11</c:v>
                </c:pt>
                <c:pt idx="5440">
                  <c:v>866.1</c:v>
                </c:pt>
                <c:pt idx="5441">
                  <c:v>866.05</c:v>
                </c:pt>
                <c:pt idx="5442">
                  <c:v>866.03</c:v>
                </c:pt>
                <c:pt idx="5443">
                  <c:v>866.05</c:v>
                </c:pt>
                <c:pt idx="5444">
                  <c:v>866.01</c:v>
                </c:pt>
                <c:pt idx="5445">
                  <c:v>866.04</c:v>
                </c:pt>
                <c:pt idx="5446">
                  <c:v>866.04</c:v>
                </c:pt>
                <c:pt idx="5447">
                  <c:v>866.06</c:v>
                </c:pt>
                <c:pt idx="5448">
                  <c:v>866.03</c:v>
                </c:pt>
                <c:pt idx="5449">
                  <c:v>865.99</c:v>
                </c:pt>
                <c:pt idx="5450">
                  <c:v>865.99</c:v>
                </c:pt>
                <c:pt idx="5451">
                  <c:v>865.99</c:v>
                </c:pt>
                <c:pt idx="5452">
                  <c:v>865.96</c:v>
                </c:pt>
                <c:pt idx="5453">
                  <c:v>866.01</c:v>
                </c:pt>
                <c:pt idx="5454">
                  <c:v>865.97</c:v>
                </c:pt>
                <c:pt idx="5455">
                  <c:v>865.97</c:v>
                </c:pt>
                <c:pt idx="5456">
                  <c:v>865.98</c:v>
                </c:pt>
                <c:pt idx="5457">
                  <c:v>865.95</c:v>
                </c:pt>
                <c:pt idx="5458">
                  <c:v>866</c:v>
                </c:pt>
                <c:pt idx="5459">
                  <c:v>866.01</c:v>
                </c:pt>
                <c:pt idx="5460">
                  <c:v>865.99</c:v>
                </c:pt>
                <c:pt idx="5461">
                  <c:v>865.99</c:v>
                </c:pt>
                <c:pt idx="5462">
                  <c:v>866.01</c:v>
                </c:pt>
                <c:pt idx="5463">
                  <c:v>866.04</c:v>
                </c:pt>
                <c:pt idx="5464">
                  <c:v>866.03</c:v>
                </c:pt>
                <c:pt idx="5465">
                  <c:v>866.03</c:v>
                </c:pt>
                <c:pt idx="5466">
                  <c:v>866.07</c:v>
                </c:pt>
                <c:pt idx="5467">
                  <c:v>866.01</c:v>
                </c:pt>
                <c:pt idx="5468">
                  <c:v>866.05</c:v>
                </c:pt>
                <c:pt idx="5469">
                  <c:v>866.04</c:v>
                </c:pt>
                <c:pt idx="5470">
                  <c:v>866.06</c:v>
                </c:pt>
                <c:pt idx="5471">
                  <c:v>866.08</c:v>
                </c:pt>
                <c:pt idx="5472">
                  <c:v>866.08</c:v>
                </c:pt>
                <c:pt idx="5473">
                  <c:v>866.07</c:v>
                </c:pt>
                <c:pt idx="5474">
                  <c:v>866.12</c:v>
                </c:pt>
                <c:pt idx="5475">
                  <c:v>866.09</c:v>
                </c:pt>
                <c:pt idx="5476">
                  <c:v>866.1</c:v>
                </c:pt>
                <c:pt idx="5477">
                  <c:v>866.09</c:v>
                </c:pt>
                <c:pt idx="5478">
                  <c:v>866.09</c:v>
                </c:pt>
                <c:pt idx="5479">
                  <c:v>866.11</c:v>
                </c:pt>
                <c:pt idx="5480">
                  <c:v>866.1</c:v>
                </c:pt>
                <c:pt idx="5481">
                  <c:v>866.13</c:v>
                </c:pt>
                <c:pt idx="5482">
                  <c:v>866.14</c:v>
                </c:pt>
                <c:pt idx="5483">
                  <c:v>866.13</c:v>
                </c:pt>
                <c:pt idx="5484">
                  <c:v>866.14</c:v>
                </c:pt>
                <c:pt idx="5485">
                  <c:v>866.12</c:v>
                </c:pt>
                <c:pt idx="5486">
                  <c:v>866.12</c:v>
                </c:pt>
                <c:pt idx="5487">
                  <c:v>866.1</c:v>
                </c:pt>
                <c:pt idx="5488">
                  <c:v>866.11</c:v>
                </c:pt>
                <c:pt idx="5489">
                  <c:v>866.11</c:v>
                </c:pt>
                <c:pt idx="5490">
                  <c:v>866.12</c:v>
                </c:pt>
                <c:pt idx="5491">
                  <c:v>866.14</c:v>
                </c:pt>
                <c:pt idx="5492">
                  <c:v>866.13</c:v>
                </c:pt>
                <c:pt idx="5493">
                  <c:v>866.14</c:v>
                </c:pt>
                <c:pt idx="5494">
                  <c:v>866.11</c:v>
                </c:pt>
                <c:pt idx="5495">
                  <c:v>866.1</c:v>
                </c:pt>
                <c:pt idx="5496">
                  <c:v>866.12</c:v>
                </c:pt>
                <c:pt idx="5497">
                  <c:v>866.13</c:v>
                </c:pt>
                <c:pt idx="5498">
                  <c:v>866.13</c:v>
                </c:pt>
                <c:pt idx="5499">
                  <c:v>866.16</c:v>
                </c:pt>
                <c:pt idx="5500">
                  <c:v>866.17</c:v>
                </c:pt>
                <c:pt idx="5501">
                  <c:v>866.16</c:v>
                </c:pt>
                <c:pt idx="5502">
                  <c:v>866.13</c:v>
                </c:pt>
                <c:pt idx="5503">
                  <c:v>866.13</c:v>
                </c:pt>
                <c:pt idx="5504">
                  <c:v>866.17</c:v>
                </c:pt>
                <c:pt idx="5505">
                  <c:v>866.17</c:v>
                </c:pt>
                <c:pt idx="5506">
                  <c:v>866.14</c:v>
                </c:pt>
                <c:pt idx="5507">
                  <c:v>866.16</c:v>
                </c:pt>
                <c:pt idx="5508">
                  <c:v>866.14</c:v>
                </c:pt>
                <c:pt idx="5509">
                  <c:v>866.11</c:v>
                </c:pt>
                <c:pt idx="5510">
                  <c:v>866.09</c:v>
                </c:pt>
                <c:pt idx="5511">
                  <c:v>866.07</c:v>
                </c:pt>
                <c:pt idx="5512">
                  <c:v>866</c:v>
                </c:pt>
                <c:pt idx="5513">
                  <c:v>865.97</c:v>
                </c:pt>
                <c:pt idx="5514">
                  <c:v>866.03</c:v>
                </c:pt>
                <c:pt idx="5515">
                  <c:v>865.99</c:v>
                </c:pt>
                <c:pt idx="5516">
                  <c:v>866</c:v>
                </c:pt>
                <c:pt idx="5517">
                  <c:v>865.99</c:v>
                </c:pt>
                <c:pt idx="5518">
                  <c:v>865.98</c:v>
                </c:pt>
                <c:pt idx="5519">
                  <c:v>865.98</c:v>
                </c:pt>
                <c:pt idx="5520">
                  <c:v>865.99</c:v>
                </c:pt>
                <c:pt idx="5521">
                  <c:v>865.94</c:v>
                </c:pt>
                <c:pt idx="5522">
                  <c:v>865.96</c:v>
                </c:pt>
                <c:pt idx="5523">
                  <c:v>865.98</c:v>
                </c:pt>
                <c:pt idx="5524">
                  <c:v>865.95</c:v>
                </c:pt>
                <c:pt idx="5525">
                  <c:v>866</c:v>
                </c:pt>
                <c:pt idx="5526">
                  <c:v>865.99</c:v>
                </c:pt>
                <c:pt idx="5527">
                  <c:v>865.98</c:v>
                </c:pt>
                <c:pt idx="5528">
                  <c:v>865.99</c:v>
                </c:pt>
                <c:pt idx="5529">
                  <c:v>865.99</c:v>
                </c:pt>
                <c:pt idx="5530">
                  <c:v>865.98</c:v>
                </c:pt>
                <c:pt idx="5531">
                  <c:v>866.02</c:v>
                </c:pt>
                <c:pt idx="5532">
                  <c:v>866.02</c:v>
                </c:pt>
                <c:pt idx="5533">
                  <c:v>865.99</c:v>
                </c:pt>
                <c:pt idx="5534">
                  <c:v>865.98</c:v>
                </c:pt>
                <c:pt idx="5535">
                  <c:v>865.99</c:v>
                </c:pt>
                <c:pt idx="5536">
                  <c:v>866</c:v>
                </c:pt>
                <c:pt idx="5537">
                  <c:v>866</c:v>
                </c:pt>
                <c:pt idx="5538">
                  <c:v>865.97</c:v>
                </c:pt>
                <c:pt idx="5539">
                  <c:v>866</c:v>
                </c:pt>
                <c:pt idx="5540">
                  <c:v>865.97</c:v>
                </c:pt>
                <c:pt idx="5541">
                  <c:v>865.93</c:v>
                </c:pt>
                <c:pt idx="5542">
                  <c:v>865.97</c:v>
                </c:pt>
                <c:pt idx="5543">
                  <c:v>866.04</c:v>
                </c:pt>
                <c:pt idx="5544">
                  <c:v>865.99</c:v>
                </c:pt>
                <c:pt idx="5545">
                  <c:v>866.01</c:v>
                </c:pt>
                <c:pt idx="5546">
                  <c:v>866.01</c:v>
                </c:pt>
                <c:pt idx="5547">
                  <c:v>866.04</c:v>
                </c:pt>
                <c:pt idx="5548">
                  <c:v>866.05</c:v>
                </c:pt>
                <c:pt idx="5549">
                  <c:v>866.03</c:v>
                </c:pt>
                <c:pt idx="5550">
                  <c:v>866.04</c:v>
                </c:pt>
                <c:pt idx="5551">
                  <c:v>866.01</c:v>
                </c:pt>
                <c:pt idx="5552">
                  <c:v>866.03</c:v>
                </c:pt>
                <c:pt idx="5553">
                  <c:v>866.02</c:v>
                </c:pt>
                <c:pt idx="5554">
                  <c:v>866.03</c:v>
                </c:pt>
                <c:pt idx="5555">
                  <c:v>866.01</c:v>
                </c:pt>
                <c:pt idx="5556">
                  <c:v>865.99</c:v>
                </c:pt>
                <c:pt idx="5557">
                  <c:v>865.99</c:v>
                </c:pt>
                <c:pt idx="5558">
                  <c:v>865.98</c:v>
                </c:pt>
                <c:pt idx="5559">
                  <c:v>865.99</c:v>
                </c:pt>
                <c:pt idx="5560">
                  <c:v>865.99</c:v>
                </c:pt>
                <c:pt idx="5561">
                  <c:v>865.99</c:v>
                </c:pt>
                <c:pt idx="5562">
                  <c:v>865.95</c:v>
                </c:pt>
                <c:pt idx="5563">
                  <c:v>865.98</c:v>
                </c:pt>
                <c:pt idx="5564">
                  <c:v>866.02</c:v>
                </c:pt>
                <c:pt idx="5565">
                  <c:v>866</c:v>
                </c:pt>
                <c:pt idx="5566">
                  <c:v>866.04</c:v>
                </c:pt>
                <c:pt idx="5567">
                  <c:v>866.05</c:v>
                </c:pt>
                <c:pt idx="5568">
                  <c:v>866</c:v>
                </c:pt>
                <c:pt idx="5569">
                  <c:v>866</c:v>
                </c:pt>
                <c:pt idx="5570">
                  <c:v>866.02</c:v>
                </c:pt>
                <c:pt idx="5571">
                  <c:v>866.03</c:v>
                </c:pt>
                <c:pt idx="5572">
                  <c:v>866.02</c:v>
                </c:pt>
                <c:pt idx="5573">
                  <c:v>866</c:v>
                </c:pt>
                <c:pt idx="5574">
                  <c:v>865.99</c:v>
                </c:pt>
                <c:pt idx="5575">
                  <c:v>865.98</c:v>
                </c:pt>
                <c:pt idx="5576">
                  <c:v>866</c:v>
                </c:pt>
                <c:pt idx="5577">
                  <c:v>865.97</c:v>
                </c:pt>
                <c:pt idx="5578">
                  <c:v>865.96</c:v>
                </c:pt>
                <c:pt idx="5579">
                  <c:v>865.98</c:v>
                </c:pt>
                <c:pt idx="5580">
                  <c:v>865.98</c:v>
                </c:pt>
                <c:pt idx="5581">
                  <c:v>865.97</c:v>
                </c:pt>
                <c:pt idx="5582">
                  <c:v>865.99</c:v>
                </c:pt>
                <c:pt idx="5583">
                  <c:v>865.99</c:v>
                </c:pt>
                <c:pt idx="5584">
                  <c:v>865.96</c:v>
                </c:pt>
                <c:pt idx="5585">
                  <c:v>865.99</c:v>
                </c:pt>
                <c:pt idx="5586">
                  <c:v>865.96</c:v>
                </c:pt>
                <c:pt idx="5587">
                  <c:v>865.97</c:v>
                </c:pt>
                <c:pt idx="5588">
                  <c:v>865.95</c:v>
                </c:pt>
                <c:pt idx="5589">
                  <c:v>865.93</c:v>
                </c:pt>
                <c:pt idx="5590">
                  <c:v>865.95</c:v>
                </c:pt>
                <c:pt idx="5591">
                  <c:v>865.95</c:v>
                </c:pt>
                <c:pt idx="5592">
                  <c:v>865.96</c:v>
                </c:pt>
                <c:pt idx="5593">
                  <c:v>865.94</c:v>
                </c:pt>
                <c:pt idx="5594">
                  <c:v>865.91</c:v>
                </c:pt>
                <c:pt idx="5595">
                  <c:v>865.94</c:v>
                </c:pt>
                <c:pt idx="5596">
                  <c:v>865.92</c:v>
                </c:pt>
                <c:pt idx="5597">
                  <c:v>865.93</c:v>
                </c:pt>
                <c:pt idx="5598">
                  <c:v>865.96</c:v>
                </c:pt>
                <c:pt idx="5599">
                  <c:v>866</c:v>
                </c:pt>
                <c:pt idx="5600">
                  <c:v>865.92</c:v>
                </c:pt>
                <c:pt idx="5601">
                  <c:v>865.96</c:v>
                </c:pt>
                <c:pt idx="5602">
                  <c:v>865.94</c:v>
                </c:pt>
                <c:pt idx="5603">
                  <c:v>865.93</c:v>
                </c:pt>
                <c:pt idx="5604">
                  <c:v>865.93</c:v>
                </c:pt>
                <c:pt idx="5605">
                  <c:v>865.94</c:v>
                </c:pt>
                <c:pt idx="5606">
                  <c:v>865.94</c:v>
                </c:pt>
                <c:pt idx="5607">
                  <c:v>865.94</c:v>
                </c:pt>
                <c:pt idx="5608">
                  <c:v>865.96</c:v>
                </c:pt>
                <c:pt idx="5609">
                  <c:v>865.94</c:v>
                </c:pt>
                <c:pt idx="5610">
                  <c:v>865.97</c:v>
                </c:pt>
                <c:pt idx="5611">
                  <c:v>865.94</c:v>
                </c:pt>
                <c:pt idx="5612">
                  <c:v>865.97</c:v>
                </c:pt>
                <c:pt idx="5613">
                  <c:v>865.94</c:v>
                </c:pt>
                <c:pt idx="5614">
                  <c:v>865.91</c:v>
                </c:pt>
                <c:pt idx="5615">
                  <c:v>865.9</c:v>
                </c:pt>
                <c:pt idx="5616">
                  <c:v>865.93</c:v>
                </c:pt>
                <c:pt idx="5617">
                  <c:v>865.91</c:v>
                </c:pt>
                <c:pt idx="5618">
                  <c:v>865.92</c:v>
                </c:pt>
                <c:pt idx="5619">
                  <c:v>865.93</c:v>
                </c:pt>
                <c:pt idx="5620">
                  <c:v>865.9</c:v>
                </c:pt>
                <c:pt idx="5621">
                  <c:v>865.94</c:v>
                </c:pt>
                <c:pt idx="5622">
                  <c:v>865.96</c:v>
                </c:pt>
                <c:pt idx="5623">
                  <c:v>865.92</c:v>
                </c:pt>
                <c:pt idx="5624">
                  <c:v>865.94</c:v>
                </c:pt>
                <c:pt idx="5625">
                  <c:v>865.96</c:v>
                </c:pt>
                <c:pt idx="5626">
                  <c:v>865.91</c:v>
                </c:pt>
                <c:pt idx="5627">
                  <c:v>865.93</c:v>
                </c:pt>
                <c:pt idx="5628">
                  <c:v>865.9</c:v>
                </c:pt>
                <c:pt idx="5629">
                  <c:v>865.93</c:v>
                </c:pt>
                <c:pt idx="5630">
                  <c:v>865.92</c:v>
                </c:pt>
                <c:pt idx="5631">
                  <c:v>865.85</c:v>
                </c:pt>
                <c:pt idx="5632">
                  <c:v>865.88</c:v>
                </c:pt>
                <c:pt idx="5633">
                  <c:v>865.9</c:v>
                </c:pt>
                <c:pt idx="5634">
                  <c:v>865.9</c:v>
                </c:pt>
                <c:pt idx="5635">
                  <c:v>865.91</c:v>
                </c:pt>
                <c:pt idx="5636">
                  <c:v>865.93</c:v>
                </c:pt>
                <c:pt idx="5637">
                  <c:v>865.94</c:v>
                </c:pt>
                <c:pt idx="5638">
                  <c:v>865.9</c:v>
                </c:pt>
                <c:pt idx="5639">
                  <c:v>865.95</c:v>
                </c:pt>
                <c:pt idx="5640">
                  <c:v>865.94</c:v>
                </c:pt>
                <c:pt idx="5641">
                  <c:v>865.92</c:v>
                </c:pt>
                <c:pt idx="5642">
                  <c:v>865.89</c:v>
                </c:pt>
                <c:pt idx="5643">
                  <c:v>865.91</c:v>
                </c:pt>
                <c:pt idx="5644">
                  <c:v>865.92</c:v>
                </c:pt>
                <c:pt idx="5645">
                  <c:v>865.93</c:v>
                </c:pt>
                <c:pt idx="5646">
                  <c:v>865.95</c:v>
                </c:pt>
                <c:pt idx="5647">
                  <c:v>865.93</c:v>
                </c:pt>
                <c:pt idx="5648">
                  <c:v>865.9</c:v>
                </c:pt>
                <c:pt idx="5649">
                  <c:v>865.87</c:v>
                </c:pt>
                <c:pt idx="5650">
                  <c:v>865.89</c:v>
                </c:pt>
                <c:pt idx="5651">
                  <c:v>865.92</c:v>
                </c:pt>
                <c:pt idx="5652">
                  <c:v>865.91</c:v>
                </c:pt>
                <c:pt idx="5653">
                  <c:v>865.93</c:v>
                </c:pt>
                <c:pt idx="5654">
                  <c:v>865.9</c:v>
                </c:pt>
                <c:pt idx="5655">
                  <c:v>865.89</c:v>
                </c:pt>
                <c:pt idx="5656">
                  <c:v>865.87</c:v>
                </c:pt>
                <c:pt idx="5657">
                  <c:v>865.92</c:v>
                </c:pt>
                <c:pt idx="5658">
                  <c:v>865.87</c:v>
                </c:pt>
                <c:pt idx="5659">
                  <c:v>865.9</c:v>
                </c:pt>
                <c:pt idx="5660">
                  <c:v>865.88</c:v>
                </c:pt>
                <c:pt idx="5661">
                  <c:v>865.87</c:v>
                </c:pt>
                <c:pt idx="5662">
                  <c:v>865.87</c:v>
                </c:pt>
                <c:pt idx="5663">
                  <c:v>865.87</c:v>
                </c:pt>
                <c:pt idx="5664">
                  <c:v>865.86</c:v>
                </c:pt>
                <c:pt idx="5665">
                  <c:v>865.89</c:v>
                </c:pt>
                <c:pt idx="5666">
                  <c:v>865.86</c:v>
                </c:pt>
                <c:pt idx="5667">
                  <c:v>865.81</c:v>
                </c:pt>
                <c:pt idx="5668">
                  <c:v>865.86</c:v>
                </c:pt>
                <c:pt idx="5669">
                  <c:v>865.88</c:v>
                </c:pt>
                <c:pt idx="5670">
                  <c:v>865.86</c:v>
                </c:pt>
                <c:pt idx="5671">
                  <c:v>865.87</c:v>
                </c:pt>
                <c:pt idx="5672">
                  <c:v>865.87</c:v>
                </c:pt>
                <c:pt idx="5673">
                  <c:v>865.89</c:v>
                </c:pt>
                <c:pt idx="5674">
                  <c:v>865.88</c:v>
                </c:pt>
                <c:pt idx="5675">
                  <c:v>865.88</c:v>
                </c:pt>
                <c:pt idx="5676">
                  <c:v>865.88</c:v>
                </c:pt>
                <c:pt idx="5677">
                  <c:v>865.89</c:v>
                </c:pt>
                <c:pt idx="5678">
                  <c:v>865.87</c:v>
                </c:pt>
                <c:pt idx="5679">
                  <c:v>865.88</c:v>
                </c:pt>
                <c:pt idx="5680">
                  <c:v>865.9</c:v>
                </c:pt>
                <c:pt idx="5681">
                  <c:v>865.88</c:v>
                </c:pt>
                <c:pt idx="5682">
                  <c:v>865.89</c:v>
                </c:pt>
                <c:pt idx="5683">
                  <c:v>865.9</c:v>
                </c:pt>
                <c:pt idx="5684">
                  <c:v>865.94</c:v>
                </c:pt>
                <c:pt idx="5685">
                  <c:v>865.92</c:v>
                </c:pt>
                <c:pt idx="5686">
                  <c:v>865.91</c:v>
                </c:pt>
                <c:pt idx="5687">
                  <c:v>865.9</c:v>
                </c:pt>
                <c:pt idx="5688">
                  <c:v>865.89</c:v>
                </c:pt>
                <c:pt idx="5689">
                  <c:v>865.9</c:v>
                </c:pt>
                <c:pt idx="5690">
                  <c:v>865.9</c:v>
                </c:pt>
                <c:pt idx="5691">
                  <c:v>865.87</c:v>
                </c:pt>
                <c:pt idx="5692">
                  <c:v>865.88</c:v>
                </c:pt>
                <c:pt idx="5693">
                  <c:v>865.83</c:v>
                </c:pt>
                <c:pt idx="5694">
                  <c:v>865.87</c:v>
                </c:pt>
                <c:pt idx="5695">
                  <c:v>865.87</c:v>
                </c:pt>
                <c:pt idx="5696">
                  <c:v>865.86</c:v>
                </c:pt>
                <c:pt idx="5697">
                  <c:v>865.85</c:v>
                </c:pt>
                <c:pt idx="5698">
                  <c:v>865.87</c:v>
                </c:pt>
                <c:pt idx="5699">
                  <c:v>865.85</c:v>
                </c:pt>
                <c:pt idx="5700">
                  <c:v>865.86</c:v>
                </c:pt>
                <c:pt idx="5701">
                  <c:v>865.83</c:v>
                </c:pt>
                <c:pt idx="5702">
                  <c:v>865.83</c:v>
                </c:pt>
                <c:pt idx="5703">
                  <c:v>865.85</c:v>
                </c:pt>
                <c:pt idx="5704">
                  <c:v>865.86</c:v>
                </c:pt>
                <c:pt idx="5705">
                  <c:v>865.87</c:v>
                </c:pt>
                <c:pt idx="5706">
                  <c:v>865.89</c:v>
                </c:pt>
                <c:pt idx="5707">
                  <c:v>865.92</c:v>
                </c:pt>
                <c:pt idx="5708">
                  <c:v>865.93</c:v>
                </c:pt>
                <c:pt idx="5709">
                  <c:v>865.89</c:v>
                </c:pt>
                <c:pt idx="5710">
                  <c:v>865.87</c:v>
                </c:pt>
                <c:pt idx="5711">
                  <c:v>865.88</c:v>
                </c:pt>
                <c:pt idx="5712">
                  <c:v>865.91</c:v>
                </c:pt>
                <c:pt idx="5713">
                  <c:v>865.88</c:v>
                </c:pt>
                <c:pt idx="5714">
                  <c:v>865.9</c:v>
                </c:pt>
                <c:pt idx="5715">
                  <c:v>865.9</c:v>
                </c:pt>
                <c:pt idx="5716">
                  <c:v>865.92</c:v>
                </c:pt>
                <c:pt idx="5717">
                  <c:v>865.9</c:v>
                </c:pt>
                <c:pt idx="5718">
                  <c:v>865.91</c:v>
                </c:pt>
                <c:pt idx="5719">
                  <c:v>865.85</c:v>
                </c:pt>
                <c:pt idx="5720">
                  <c:v>865.85</c:v>
                </c:pt>
                <c:pt idx="5721">
                  <c:v>865.82</c:v>
                </c:pt>
                <c:pt idx="5722">
                  <c:v>865.85</c:v>
                </c:pt>
                <c:pt idx="5723">
                  <c:v>865.86</c:v>
                </c:pt>
                <c:pt idx="5724">
                  <c:v>865.81</c:v>
                </c:pt>
                <c:pt idx="5725">
                  <c:v>865.84</c:v>
                </c:pt>
                <c:pt idx="5726">
                  <c:v>865.82</c:v>
                </c:pt>
                <c:pt idx="5727">
                  <c:v>865.83</c:v>
                </c:pt>
                <c:pt idx="5728">
                  <c:v>865.84</c:v>
                </c:pt>
                <c:pt idx="5729">
                  <c:v>865.86</c:v>
                </c:pt>
                <c:pt idx="5730">
                  <c:v>865.81</c:v>
                </c:pt>
                <c:pt idx="5731">
                  <c:v>865.82</c:v>
                </c:pt>
                <c:pt idx="5732">
                  <c:v>865.87</c:v>
                </c:pt>
                <c:pt idx="5733">
                  <c:v>865.85</c:v>
                </c:pt>
                <c:pt idx="5734">
                  <c:v>865.8</c:v>
                </c:pt>
                <c:pt idx="5735">
                  <c:v>865.84</c:v>
                </c:pt>
                <c:pt idx="5736">
                  <c:v>865.83</c:v>
                </c:pt>
                <c:pt idx="5737">
                  <c:v>865.79</c:v>
                </c:pt>
                <c:pt idx="5738">
                  <c:v>865.84</c:v>
                </c:pt>
                <c:pt idx="5739">
                  <c:v>865.8</c:v>
                </c:pt>
                <c:pt idx="5740">
                  <c:v>865.8</c:v>
                </c:pt>
                <c:pt idx="5741">
                  <c:v>865.83</c:v>
                </c:pt>
                <c:pt idx="5742">
                  <c:v>865.82</c:v>
                </c:pt>
                <c:pt idx="5743">
                  <c:v>865.75</c:v>
                </c:pt>
                <c:pt idx="5744">
                  <c:v>865.75</c:v>
                </c:pt>
                <c:pt idx="5745">
                  <c:v>865.76</c:v>
                </c:pt>
                <c:pt idx="5746">
                  <c:v>865.72</c:v>
                </c:pt>
                <c:pt idx="5747">
                  <c:v>865.71</c:v>
                </c:pt>
                <c:pt idx="5748">
                  <c:v>865.66</c:v>
                </c:pt>
                <c:pt idx="5749">
                  <c:v>865.63</c:v>
                </c:pt>
                <c:pt idx="5750">
                  <c:v>865.68</c:v>
                </c:pt>
                <c:pt idx="5751">
                  <c:v>865.71</c:v>
                </c:pt>
                <c:pt idx="5752">
                  <c:v>865.69</c:v>
                </c:pt>
                <c:pt idx="5753">
                  <c:v>865.72</c:v>
                </c:pt>
                <c:pt idx="5754">
                  <c:v>865.69</c:v>
                </c:pt>
                <c:pt idx="5755">
                  <c:v>865.71</c:v>
                </c:pt>
                <c:pt idx="5756">
                  <c:v>865.71</c:v>
                </c:pt>
                <c:pt idx="5757">
                  <c:v>865.7</c:v>
                </c:pt>
                <c:pt idx="5758">
                  <c:v>865.71</c:v>
                </c:pt>
                <c:pt idx="5759">
                  <c:v>865.63</c:v>
                </c:pt>
                <c:pt idx="5760">
                  <c:v>865.64</c:v>
                </c:pt>
                <c:pt idx="5761">
                  <c:v>865.62</c:v>
                </c:pt>
                <c:pt idx="5762">
                  <c:v>865.62</c:v>
                </c:pt>
                <c:pt idx="5763">
                  <c:v>865.63</c:v>
                </c:pt>
                <c:pt idx="5764">
                  <c:v>865.67</c:v>
                </c:pt>
                <c:pt idx="5765">
                  <c:v>865.61</c:v>
                </c:pt>
                <c:pt idx="5766">
                  <c:v>865.62</c:v>
                </c:pt>
                <c:pt idx="5767">
                  <c:v>865.65</c:v>
                </c:pt>
                <c:pt idx="5768">
                  <c:v>865.63</c:v>
                </c:pt>
                <c:pt idx="5769">
                  <c:v>865.58</c:v>
                </c:pt>
                <c:pt idx="5770">
                  <c:v>865.6</c:v>
                </c:pt>
                <c:pt idx="5771">
                  <c:v>865.64</c:v>
                </c:pt>
                <c:pt idx="5772">
                  <c:v>865.64</c:v>
                </c:pt>
                <c:pt idx="5773">
                  <c:v>865.67</c:v>
                </c:pt>
                <c:pt idx="5774">
                  <c:v>865.65</c:v>
                </c:pt>
                <c:pt idx="5775">
                  <c:v>865.66</c:v>
                </c:pt>
                <c:pt idx="5776">
                  <c:v>865.71</c:v>
                </c:pt>
                <c:pt idx="5777">
                  <c:v>865.73</c:v>
                </c:pt>
                <c:pt idx="5778">
                  <c:v>865.71</c:v>
                </c:pt>
                <c:pt idx="5779">
                  <c:v>865.71</c:v>
                </c:pt>
                <c:pt idx="5780">
                  <c:v>865.74</c:v>
                </c:pt>
                <c:pt idx="5781">
                  <c:v>865.75</c:v>
                </c:pt>
                <c:pt idx="5782">
                  <c:v>865.76</c:v>
                </c:pt>
                <c:pt idx="5783">
                  <c:v>865.75</c:v>
                </c:pt>
                <c:pt idx="5784">
                  <c:v>865.72</c:v>
                </c:pt>
                <c:pt idx="5785">
                  <c:v>865.73</c:v>
                </c:pt>
                <c:pt idx="5786">
                  <c:v>865.77</c:v>
                </c:pt>
                <c:pt idx="5787">
                  <c:v>865.76</c:v>
                </c:pt>
                <c:pt idx="5788">
                  <c:v>865.78</c:v>
                </c:pt>
                <c:pt idx="5789">
                  <c:v>865.76</c:v>
                </c:pt>
                <c:pt idx="5790">
                  <c:v>865.76</c:v>
                </c:pt>
                <c:pt idx="5791">
                  <c:v>865.76</c:v>
                </c:pt>
                <c:pt idx="5792">
                  <c:v>865.8</c:v>
                </c:pt>
                <c:pt idx="5793">
                  <c:v>865.82</c:v>
                </c:pt>
                <c:pt idx="5794">
                  <c:v>865.81</c:v>
                </c:pt>
                <c:pt idx="5795">
                  <c:v>865.84</c:v>
                </c:pt>
                <c:pt idx="5796">
                  <c:v>865.81</c:v>
                </c:pt>
                <c:pt idx="5797">
                  <c:v>865.78</c:v>
                </c:pt>
                <c:pt idx="5798">
                  <c:v>865.81</c:v>
                </c:pt>
                <c:pt idx="5799">
                  <c:v>865.84</c:v>
                </c:pt>
                <c:pt idx="5800">
                  <c:v>865.83</c:v>
                </c:pt>
                <c:pt idx="5801">
                  <c:v>865.8</c:v>
                </c:pt>
                <c:pt idx="5802">
                  <c:v>865.84</c:v>
                </c:pt>
                <c:pt idx="5803">
                  <c:v>865.81</c:v>
                </c:pt>
                <c:pt idx="5804">
                  <c:v>865.83</c:v>
                </c:pt>
                <c:pt idx="5805">
                  <c:v>865.86</c:v>
                </c:pt>
                <c:pt idx="5806">
                  <c:v>865.87</c:v>
                </c:pt>
                <c:pt idx="5807">
                  <c:v>865.87</c:v>
                </c:pt>
                <c:pt idx="5808">
                  <c:v>865.88</c:v>
                </c:pt>
                <c:pt idx="5809">
                  <c:v>865.87</c:v>
                </c:pt>
                <c:pt idx="5810">
                  <c:v>865.85</c:v>
                </c:pt>
                <c:pt idx="5811">
                  <c:v>865.85</c:v>
                </c:pt>
                <c:pt idx="5812">
                  <c:v>865.86</c:v>
                </c:pt>
                <c:pt idx="5813">
                  <c:v>865.84</c:v>
                </c:pt>
                <c:pt idx="5814">
                  <c:v>865.87</c:v>
                </c:pt>
                <c:pt idx="5815">
                  <c:v>865.86</c:v>
                </c:pt>
                <c:pt idx="5816">
                  <c:v>865.85</c:v>
                </c:pt>
                <c:pt idx="5817">
                  <c:v>865.89</c:v>
                </c:pt>
                <c:pt idx="5818">
                  <c:v>865.87</c:v>
                </c:pt>
                <c:pt idx="5819">
                  <c:v>865.84</c:v>
                </c:pt>
                <c:pt idx="5820">
                  <c:v>865.79</c:v>
                </c:pt>
                <c:pt idx="5821">
                  <c:v>865.79</c:v>
                </c:pt>
                <c:pt idx="5822">
                  <c:v>865.77</c:v>
                </c:pt>
                <c:pt idx="5823">
                  <c:v>865.77</c:v>
                </c:pt>
                <c:pt idx="5824">
                  <c:v>865.77</c:v>
                </c:pt>
                <c:pt idx="5825">
                  <c:v>865.79</c:v>
                </c:pt>
                <c:pt idx="5826">
                  <c:v>865.83</c:v>
                </c:pt>
                <c:pt idx="5827">
                  <c:v>865.8</c:v>
                </c:pt>
                <c:pt idx="5828">
                  <c:v>865.82</c:v>
                </c:pt>
                <c:pt idx="5829">
                  <c:v>865.8</c:v>
                </c:pt>
                <c:pt idx="5830">
                  <c:v>865.76</c:v>
                </c:pt>
                <c:pt idx="5831">
                  <c:v>865.73</c:v>
                </c:pt>
                <c:pt idx="5832">
                  <c:v>865.69</c:v>
                </c:pt>
                <c:pt idx="5833">
                  <c:v>865.74</c:v>
                </c:pt>
                <c:pt idx="5834">
                  <c:v>865.68</c:v>
                </c:pt>
                <c:pt idx="5835">
                  <c:v>865.67</c:v>
                </c:pt>
                <c:pt idx="5836">
                  <c:v>865.68</c:v>
                </c:pt>
                <c:pt idx="5837">
                  <c:v>865.72</c:v>
                </c:pt>
                <c:pt idx="5838">
                  <c:v>865.71</c:v>
                </c:pt>
                <c:pt idx="5839">
                  <c:v>865.72</c:v>
                </c:pt>
                <c:pt idx="5840">
                  <c:v>865.75</c:v>
                </c:pt>
                <c:pt idx="5841">
                  <c:v>865.74</c:v>
                </c:pt>
                <c:pt idx="5842">
                  <c:v>865.75</c:v>
                </c:pt>
                <c:pt idx="5843">
                  <c:v>865.79</c:v>
                </c:pt>
                <c:pt idx="5844">
                  <c:v>865.72</c:v>
                </c:pt>
                <c:pt idx="5845">
                  <c:v>865.74</c:v>
                </c:pt>
                <c:pt idx="5846">
                  <c:v>865.77</c:v>
                </c:pt>
                <c:pt idx="5847">
                  <c:v>865.73</c:v>
                </c:pt>
                <c:pt idx="5848">
                  <c:v>865.68</c:v>
                </c:pt>
                <c:pt idx="5849">
                  <c:v>865.72</c:v>
                </c:pt>
                <c:pt idx="5850">
                  <c:v>865.72</c:v>
                </c:pt>
                <c:pt idx="5851">
                  <c:v>865.65</c:v>
                </c:pt>
                <c:pt idx="5852">
                  <c:v>865.64</c:v>
                </c:pt>
                <c:pt idx="5853">
                  <c:v>865.64</c:v>
                </c:pt>
                <c:pt idx="5854">
                  <c:v>865.62</c:v>
                </c:pt>
                <c:pt idx="5855">
                  <c:v>865.65</c:v>
                </c:pt>
                <c:pt idx="5856">
                  <c:v>865.66</c:v>
                </c:pt>
                <c:pt idx="5857">
                  <c:v>865.67</c:v>
                </c:pt>
                <c:pt idx="5858">
                  <c:v>865.66</c:v>
                </c:pt>
                <c:pt idx="5859">
                  <c:v>865.7</c:v>
                </c:pt>
                <c:pt idx="5860">
                  <c:v>865.69</c:v>
                </c:pt>
                <c:pt idx="5861">
                  <c:v>865.65</c:v>
                </c:pt>
                <c:pt idx="5862">
                  <c:v>865.68</c:v>
                </c:pt>
                <c:pt idx="5863">
                  <c:v>865.72</c:v>
                </c:pt>
                <c:pt idx="5864">
                  <c:v>865.68</c:v>
                </c:pt>
                <c:pt idx="5865">
                  <c:v>865.67</c:v>
                </c:pt>
                <c:pt idx="5866">
                  <c:v>865.65</c:v>
                </c:pt>
                <c:pt idx="5867">
                  <c:v>865.66</c:v>
                </c:pt>
                <c:pt idx="5868">
                  <c:v>865.66</c:v>
                </c:pt>
                <c:pt idx="5869">
                  <c:v>865.69</c:v>
                </c:pt>
                <c:pt idx="5870">
                  <c:v>865.66</c:v>
                </c:pt>
                <c:pt idx="5871">
                  <c:v>865.69</c:v>
                </c:pt>
                <c:pt idx="5872">
                  <c:v>865.73</c:v>
                </c:pt>
                <c:pt idx="5873">
                  <c:v>865.74</c:v>
                </c:pt>
                <c:pt idx="5874">
                  <c:v>865.66</c:v>
                </c:pt>
                <c:pt idx="5875">
                  <c:v>865.68</c:v>
                </c:pt>
                <c:pt idx="5876">
                  <c:v>865.68</c:v>
                </c:pt>
                <c:pt idx="5877">
                  <c:v>865.67</c:v>
                </c:pt>
                <c:pt idx="5878">
                  <c:v>865.69</c:v>
                </c:pt>
                <c:pt idx="5879">
                  <c:v>865.72</c:v>
                </c:pt>
                <c:pt idx="5880">
                  <c:v>865.69</c:v>
                </c:pt>
                <c:pt idx="5881">
                  <c:v>865.7</c:v>
                </c:pt>
                <c:pt idx="5882">
                  <c:v>865.7</c:v>
                </c:pt>
                <c:pt idx="5883">
                  <c:v>865.67</c:v>
                </c:pt>
                <c:pt idx="5884">
                  <c:v>865.68</c:v>
                </c:pt>
                <c:pt idx="5885">
                  <c:v>865.66</c:v>
                </c:pt>
                <c:pt idx="5886">
                  <c:v>865.68</c:v>
                </c:pt>
                <c:pt idx="5887">
                  <c:v>865.7</c:v>
                </c:pt>
                <c:pt idx="5888">
                  <c:v>865.7</c:v>
                </c:pt>
                <c:pt idx="5889">
                  <c:v>865.68</c:v>
                </c:pt>
                <c:pt idx="5890">
                  <c:v>865.71</c:v>
                </c:pt>
                <c:pt idx="5891">
                  <c:v>865.69</c:v>
                </c:pt>
                <c:pt idx="5892">
                  <c:v>865.71</c:v>
                </c:pt>
                <c:pt idx="5893">
                  <c:v>865.71</c:v>
                </c:pt>
                <c:pt idx="5894">
                  <c:v>865.68</c:v>
                </c:pt>
                <c:pt idx="5895">
                  <c:v>865.64</c:v>
                </c:pt>
                <c:pt idx="5896">
                  <c:v>865.64</c:v>
                </c:pt>
                <c:pt idx="5897">
                  <c:v>865.64</c:v>
                </c:pt>
                <c:pt idx="5898">
                  <c:v>865.6</c:v>
                </c:pt>
                <c:pt idx="5899">
                  <c:v>865.64</c:v>
                </c:pt>
                <c:pt idx="5900">
                  <c:v>865.62</c:v>
                </c:pt>
                <c:pt idx="5901">
                  <c:v>865.63</c:v>
                </c:pt>
                <c:pt idx="5902">
                  <c:v>865.6</c:v>
                </c:pt>
                <c:pt idx="5903">
                  <c:v>865.65</c:v>
                </c:pt>
                <c:pt idx="5904">
                  <c:v>865.61</c:v>
                </c:pt>
                <c:pt idx="5905">
                  <c:v>865.56</c:v>
                </c:pt>
                <c:pt idx="5906">
                  <c:v>865.57</c:v>
                </c:pt>
                <c:pt idx="5907">
                  <c:v>865.61</c:v>
                </c:pt>
                <c:pt idx="5908">
                  <c:v>865.59</c:v>
                </c:pt>
                <c:pt idx="5909">
                  <c:v>865.62</c:v>
                </c:pt>
                <c:pt idx="5910">
                  <c:v>865.64</c:v>
                </c:pt>
                <c:pt idx="5911">
                  <c:v>865.61</c:v>
                </c:pt>
                <c:pt idx="5912">
                  <c:v>865.66</c:v>
                </c:pt>
                <c:pt idx="5913">
                  <c:v>865.6</c:v>
                </c:pt>
                <c:pt idx="5914">
                  <c:v>865.62</c:v>
                </c:pt>
                <c:pt idx="5915">
                  <c:v>865.59</c:v>
                </c:pt>
                <c:pt idx="5916">
                  <c:v>865.62</c:v>
                </c:pt>
                <c:pt idx="5917">
                  <c:v>865.61</c:v>
                </c:pt>
                <c:pt idx="5918">
                  <c:v>865.59</c:v>
                </c:pt>
                <c:pt idx="5919">
                  <c:v>865.58</c:v>
                </c:pt>
                <c:pt idx="5920">
                  <c:v>865.61</c:v>
                </c:pt>
                <c:pt idx="5921">
                  <c:v>865.63</c:v>
                </c:pt>
                <c:pt idx="5922">
                  <c:v>865.64</c:v>
                </c:pt>
                <c:pt idx="5923">
                  <c:v>865.66</c:v>
                </c:pt>
                <c:pt idx="5924">
                  <c:v>865.63</c:v>
                </c:pt>
                <c:pt idx="5925">
                  <c:v>865.63</c:v>
                </c:pt>
                <c:pt idx="5926">
                  <c:v>865.63</c:v>
                </c:pt>
                <c:pt idx="5927">
                  <c:v>865.63</c:v>
                </c:pt>
                <c:pt idx="5928">
                  <c:v>865.64</c:v>
                </c:pt>
                <c:pt idx="5929">
                  <c:v>865.67</c:v>
                </c:pt>
                <c:pt idx="5930">
                  <c:v>865.65</c:v>
                </c:pt>
                <c:pt idx="5931">
                  <c:v>865.69</c:v>
                </c:pt>
                <c:pt idx="5932">
                  <c:v>865.65</c:v>
                </c:pt>
                <c:pt idx="5933">
                  <c:v>865.64</c:v>
                </c:pt>
                <c:pt idx="5934">
                  <c:v>865.67</c:v>
                </c:pt>
                <c:pt idx="5935">
                  <c:v>865.65</c:v>
                </c:pt>
                <c:pt idx="5936">
                  <c:v>865.65</c:v>
                </c:pt>
                <c:pt idx="5937">
                  <c:v>865.7</c:v>
                </c:pt>
                <c:pt idx="5938">
                  <c:v>865.67</c:v>
                </c:pt>
                <c:pt idx="5939">
                  <c:v>865.67</c:v>
                </c:pt>
                <c:pt idx="5940">
                  <c:v>865.7</c:v>
                </c:pt>
                <c:pt idx="5941">
                  <c:v>865.7</c:v>
                </c:pt>
                <c:pt idx="5942">
                  <c:v>865.68</c:v>
                </c:pt>
                <c:pt idx="5943">
                  <c:v>865.69</c:v>
                </c:pt>
                <c:pt idx="5944">
                  <c:v>865.69</c:v>
                </c:pt>
                <c:pt idx="5945">
                  <c:v>865.64</c:v>
                </c:pt>
                <c:pt idx="5946">
                  <c:v>865.65</c:v>
                </c:pt>
                <c:pt idx="5947">
                  <c:v>865.65</c:v>
                </c:pt>
                <c:pt idx="5948">
                  <c:v>865.64</c:v>
                </c:pt>
                <c:pt idx="5949">
                  <c:v>865.62</c:v>
                </c:pt>
                <c:pt idx="5950">
                  <c:v>865.63</c:v>
                </c:pt>
                <c:pt idx="5951">
                  <c:v>865.67</c:v>
                </c:pt>
                <c:pt idx="5952">
                  <c:v>865.69</c:v>
                </c:pt>
                <c:pt idx="5953">
                  <c:v>865.66</c:v>
                </c:pt>
                <c:pt idx="5954">
                  <c:v>865.66</c:v>
                </c:pt>
                <c:pt idx="5955">
                  <c:v>865.68</c:v>
                </c:pt>
                <c:pt idx="5956">
                  <c:v>865.69</c:v>
                </c:pt>
                <c:pt idx="5957">
                  <c:v>865.67</c:v>
                </c:pt>
                <c:pt idx="5958">
                  <c:v>865.67</c:v>
                </c:pt>
                <c:pt idx="5959">
                  <c:v>865.66</c:v>
                </c:pt>
                <c:pt idx="5960">
                  <c:v>865.7</c:v>
                </c:pt>
                <c:pt idx="5961">
                  <c:v>865.7</c:v>
                </c:pt>
                <c:pt idx="5962">
                  <c:v>865.63</c:v>
                </c:pt>
                <c:pt idx="5963">
                  <c:v>865.65</c:v>
                </c:pt>
                <c:pt idx="5964">
                  <c:v>865.68</c:v>
                </c:pt>
                <c:pt idx="5965">
                  <c:v>865.68</c:v>
                </c:pt>
                <c:pt idx="5966">
                  <c:v>865.66</c:v>
                </c:pt>
                <c:pt idx="5967">
                  <c:v>865.64</c:v>
                </c:pt>
                <c:pt idx="5968">
                  <c:v>865.65</c:v>
                </c:pt>
                <c:pt idx="5969">
                  <c:v>865.66</c:v>
                </c:pt>
                <c:pt idx="5970">
                  <c:v>865.65</c:v>
                </c:pt>
                <c:pt idx="5971">
                  <c:v>865.64</c:v>
                </c:pt>
                <c:pt idx="5972">
                  <c:v>865.67</c:v>
                </c:pt>
                <c:pt idx="5973">
                  <c:v>865.64</c:v>
                </c:pt>
                <c:pt idx="5974">
                  <c:v>865.65</c:v>
                </c:pt>
                <c:pt idx="5975">
                  <c:v>865.66</c:v>
                </c:pt>
                <c:pt idx="5976">
                  <c:v>865.6</c:v>
                </c:pt>
                <c:pt idx="5977">
                  <c:v>865.65</c:v>
                </c:pt>
                <c:pt idx="5978">
                  <c:v>865.65</c:v>
                </c:pt>
                <c:pt idx="5979">
                  <c:v>865.66</c:v>
                </c:pt>
                <c:pt idx="5980">
                  <c:v>865.68</c:v>
                </c:pt>
                <c:pt idx="5981">
                  <c:v>865.64</c:v>
                </c:pt>
                <c:pt idx="5982">
                  <c:v>865.66</c:v>
                </c:pt>
                <c:pt idx="5983">
                  <c:v>865.61</c:v>
                </c:pt>
                <c:pt idx="5984">
                  <c:v>865.63</c:v>
                </c:pt>
                <c:pt idx="5985">
                  <c:v>865.63</c:v>
                </c:pt>
                <c:pt idx="5986">
                  <c:v>865.61</c:v>
                </c:pt>
                <c:pt idx="5987">
                  <c:v>865.6</c:v>
                </c:pt>
                <c:pt idx="5988">
                  <c:v>865.59</c:v>
                </c:pt>
                <c:pt idx="5989">
                  <c:v>865.57</c:v>
                </c:pt>
                <c:pt idx="5990">
                  <c:v>865.55</c:v>
                </c:pt>
                <c:pt idx="5991">
                  <c:v>865.5</c:v>
                </c:pt>
                <c:pt idx="5992">
                  <c:v>865.52</c:v>
                </c:pt>
                <c:pt idx="5993">
                  <c:v>865.52</c:v>
                </c:pt>
                <c:pt idx="5994">
                  <c:v>865.51</c:v>
                </c:pt>
                <c:pt idx="5995">
                  <c:v>865.54</c:v>
                </c:pt>
                <c:pt idx="5996">
                  <c:v>865.54</c:v>
                </c:pt>
                <c:pt idx="5997">
                  <c:v>865.51</c:v>
                </c:pt>
                <c:pt idx="5998">
                  <c:v>865.53</c:v>
                </c:pt>
                <c:pt idx="5999">
                  <c:v>865.5</c:v>
                </c:pt>
                <c:pt idx="6000">
                  <c:v>865.49</c:v>
                </c:pt>
                <c:pt idx="6001">
                  <c:v>865.47</c:v>
                </c:pt>
                <c:pt idx="6002">
                  <c:v>865.51</c:v>
                </c:pt>
                <c:pt idx="6003">
                  <c:v>865.48</c:v>
                </c:pt>
                <c:pt idx="6004">
                  <c:v>865.53</c:v>
                </c:pt>
                <c:pt idx="6005">
                  <c:v>865.5</c:v>
                </c:pt>
                <c:pt idx="6006">
                  <c:v>865.53</c:v>
                </c:pt>
                <c:pt idx="6007">
                  <c:v>865.5</c:v>
                </c:pt>
                <c:pt idx="6008">
                  <c:v>865.48</c:v>
                </c:pt>
                <c:pt idx="6009">
                  <c:v>865.46</c:v>
                </c:pt>
                <c:pt idx="6010">
                  <c:v>865.45</c:v>
                </c:pt>
                <c:pt idx="6011">
                  <c:v>865.46</c:v>
                </c:pt>
                <c:pt idx="6012">
                  <c:v>865.43</c:v>
                </c:pt>
                <c:pt idx="6013">
                  <c:v>865.43</c:v>
                </c:pt>
                <c:pt idx="6014">
                  <c:v>865.4</c:v>
                </c:pt>
                <c:pt idx="6015">
                  <c:v>865.39</c:v>
                </c:pt>
                <c:pt idx="6016">
                  <c:v>865.42</c:v>
                </c:pt>
                <c:pt idx="6017">
                  <c:v>865.41</c:v>
                </c:pt>
                <c:pt idx="6018">
                  <c:v>865.42</c:v>
                </c:pt>
                <c:pt idx="6019">
                  <c:v>865.42</c:v>
                </c:pt>
                <c:pt idx="6020">
                  <c:v>865.43</c:v>
                </c:pt>
                <c:pt idx="6021">
                  <c:v>865.45</c:v>
                </c:pt>
                <c:pt idx="6022">
                  <c:v>865.42</c:v>
                </c:pt>
                <c:pt idx="6023">
                  <c:v>865.38</c:v>
                </c:pt>
                <c:pt idx="6024">
                  <c:v>865.41</c:v>
                </c:pt>
                <c:pt idx="6025">
                  <c:v>865.39</c:v>
                </c:pt>
                <c:pt idx="6026">
                  <c:v>865.39</c:v>
                </c:pt>
                <c:pt idx="6027">
                  <c:v>865.4</c:v>
                </c:pt>
                <c:pt idx="6028">
                  <c:v>865.36</c:v>
                </c:pt>
                <c:pt idx="6029">
                  <c:v>865.33</c:v>
                </c:pt>
                <c:pt idx="6030">
                  <c:v>865.35</c:v>
                </c:pt>
                <c:pt idx="6031">
                  <c:v>865.4</c:v>
                </c:pt>
                <c:pt idx="6032">
                  <c:v>865.37</c:v>
                </c:pt>
                <c:pt idx="6033">
                  <c:v>865.38</c:v>
                </c:pt>
                <c:pt idx="6034">
                  <c:v>865.37</c:v>
                </c:pt>
                <c:pt idx="6035">
                  <c:v>865.36</c:v>
                </c:pt>
                <c:pt idx="6036">
                  <c:v>865.38</c:v>
                </c:pt>
                <c:pt idx="6037">
                  <c:v>865.4</c:v>
                </c:pt>
                <c:pt idx="6038">
                  <c:v>865.4</c:v>
                </c:pt>
                <c:pt idx="6039">
                  <c:v>865.41</c:v>
                </c:pt>
                <c:pt idx="6040">
                  <c:v>865.37</c:v>
                </c:pt>
                <c:pt idx="6041">
                  <c:v>865.38</c:v>
                </c:pt>
                <c:pt idx="6042">
                  <c:v>865.41</c:v>
                </c:pt>
                <c:pt idx="6043">
                  <c:v>865.42</c:v>
                </c:pt>
                <c:pt idx="6044">
                  <c:v>865.38</c:v>
                </c:pt>
                <c:pt idx="6045">
                  <c:v>865.36</c:v>
                </c:pt>
                <c:pt idx="6046">
                  <c:v>865.29</c:v>
                </c:pt>
                <c:pt idx="6047">
                  <c:v>865.28</c:v>
                </c:pt>
                <c:pt idx="6048">
                  <c:v>865.22</c:v>
                </c:pt>
                <c:pt idx="6049">
                  <c:v>865.05</c:v>
                </c:pt>
                <c:pt idx="6050">
                  <c:v>865.15</c:v>
                </c:pt>
                <c:pt idx="6051">
                  <c:v>865.26</c:v>
                </c:pt>
                <c:pt idx="6052">
                  <c:v>865.27</c:v>
                </c:pt>
                <c:pt idx="6053">
                  <c:v>865.48</c:v>
                </c:pt>
                <c:pt idx="6054">
                  <c:v>865.57</c:v>
                </c:pt>
                <c:pt idx="6055">
                  <c:v>865.9</c:v>
                </c:pt>
                <c:pt idx="6056">
                  <c:v>866.08</c:v>
                </c:pt>
                <c:pt idx="6057">
                  <c:v>866.05</c:v>
                </c:pt>
                <c:pt idx="6058">
                  <c:v>866.1</c:v>
                </c:pt>
                <c:pt idx="6059">
                  <c:v>865.89</c:v>
                </c:pt>
                <c:pt idx="6060">
                  <c:v>865.81</c:v>
                </c:pt>
                <c:pt idx="6061">
                  <c:v>866.04</c:v>
                </c:pt>
                <c:pt idx="6062">
                  <c:v>866.01</c:v>
                </c:pt>
                <c:pt idx="6063">
                  <c:v>866.06</c:v>
                </c:pt>
                <c:pt idx="6064">
                  <c:v>866.38</c:v>
                </c:pt>
                <c:pt idx="6065">
                  <c:v>866.49</c:v>
                </c:pt>
                <c:pt idx="6066">
                  <c:v>866.64</c:v>
                </c:pt>
                <c:pt idx="6067">
                  <c:v>866.52</c:v>
                </c:pt>
                <c:pt idx="6068">
                  <c:v>866.3</c:v>
                </c:pt>
                <c:pt idx="6069">
                  <c:v>866.28</c:v>
                </c:pt>
                <c:pt idx="6070">
                  <c:v>865.93</c:v>
                </c:pt>
                <c:pt idx="6071">
                  <c:v>865.79</c:v>
                </c:pt>
                <c:pt idx="6072">
                  <c:v>865.7</c:v>
                </c:pt>
                <c:pt idx="6073">
                  <c:v>865.45</c:v>
                </c:pt>
                <c:pt idx="6074">
                  <c:v>865.36</c:v>
                </c:pt>
                <c:pt idx="6075">
                  <c:v>865.44</c:v>
                </c:pt>
                <c:pt idx="6076">
                  <c:v>865.5</c:v>
                </c:pt>
                <c:pt idx="6077">
                  <c:v>865.58</c:v>
                </c:pt>
                <c:pt idx="6078">
                  <c:v>865.82</c:v>
                </c:pt>
                <c:pt idx="6079">
                  <c:v>865.95</c:v>
                </c:pt>
                <c:pt idx="6080">
                  <c:v>866.01</c:v>
                </c:pt>
                <c:pt idx="6081">
                  <c:v>866.2</c:v>
                </c:pt>
                <c:pt idx="6082">
                  <c:v>865.84</c:v>
                </c:pt>
                <c:pt idx="6083">
                  <c:v>865.98</c:v>
                </c:pt>
                <c:pt idx="6084">
                  <c:v>866.76</c:v>
                </c:pt>
                <c:pt idx="6085">
                  <c:v>866.45</c:v>
                </c:pt>
                <c:pt idx="6086">
                  <c:v>866.61</c:v>
                </c:pt>
                <c:pt idx="6087">
                  <c:v>867.32</c:v>
                </c:pt>
                <c:pt idx="6088">
                  <c:v>867.21</c:v>
                </c:pt>
                <c:pt idx="6089">
                  <c:v>867.17</c:v>
                </c:pt>
                <c:pt idx="6090">
                  <c:v>868.38</c:v>
                </c:pt>
                <c:pt idx="6091">
                  <c:v>868.61</c:v>
                </c:pt>
                <c:pt idx="6092">
                  <c:v>868.94</c:v>
                </c:pt>
                <c:pt idx="6093">
                  <c:v>869.76</c:v>
                </c:pt>
                <c:pt idx="6094">
                  <c:v>869.12</c:v>
                </c:pt>
                <c:pt idx="6095">
                  <c:v>869.02</c:v>
                </c:pt>
                <c:pt idx="6096">
                  <c:v>868.68</c:v>
                </c:pt>
                <c:pt idx="6097">
                  <c:v>869.07</c:v>
                </c:pt>
                <c:pt idx="6098">
                  <c:v>868.88</c:v>
                </c:pt>
                <c:pt idx="6099">
                  <c:v>869.67</c:v>
                </c:pt>
                <c:pt idx="6100">
                  <c:v>869.5</c:v>
                </c:pt>
                <c:pt idx="6101">
                  <c:v>869.47</c:v>
                </c:pt>
                <c:pt idx="6102">
                  <c:v>869.35</c:v>
                </c:pt>
                <c:pt idx="6103">
                  <c:v>868.64</c:v>
                </c:pt>
                <c:pt idx="6104">
                  <c:v>869.08</c:v>
                </c:pt>
                <c:pt idx="6105">
                  <c:v>869.79</c:v>
                </c:pt>
                <c:pt idx="6106">
                  <c:v>870.09</c:v>
                </c:pt>
                <c:pt idx="6107">
                  <c:v>871.35</c:v>
                </c:pt>
                <c:pt idx="6108">
                  <c:v>872.22</c:v>
                </c:pt>
                <c:pt idx="6109">
                  <c:v>872.06</c:v>
                </c:pt>
                <c:pt idx="6110">
                  <c:v>872.62</c:v>
                </c:pt>
                <c:pt idx="6111">
                  <c:v>873.46</c:v>
                </c:pt>
                <c:pt idx="6112">
                  <c:v>873.76</c:v>
                </c:pt>
                <c:pt idx="6113">
                  <c:v>874.43</c:v>
                </c:pt>
                <c:pt idx="6114">
                  <c:v>874.19</c:v>
                </c:pt>
                <c:pt idx="6115">
                  <c:v>874.89</c:v>
                </c:pt>
                <c:pt idx="6116">
                  <c:v>874.77</c:v>
                </c:pt>
                <c:pt idx="6117">
                  <c:v>873.57</c:v>
                </c:pt>
                <c:pt idx="6118">
                  <c:v>872.09</c:v>
                </c:pt>
                <c:pt idx="6119">
                  <c:v>872.34</c:v>
                </c:pt>
                <c:pt idx="6120">
                  <c:v>871.55</c:v>
                </c:pt>
                <c:pt idx="6121">
                  <c:v>869.76</c:v>
                </c:pt>
                <c:pt idx="6122">
                  <c:v>877.38</c:v>
                </c:pt>
                <c:pt idx="6123">
                  <c:v>876.42</c:v>
                </c:pt>
                <c:pt idx="6124">
                  <c:v>875.46</c:v>
                </c:pt>
                <c:pt idx="6125">
                  <c:v>875.84</c:v>
                </c:pt>
                <c:pt idx="6126">
                  <c:v>875.28</c:v>
                </c:pt>
                <c:pt idx="6127">
                  <c:v>874.05</c:v>
                </c:pt>
                <c:pt idx="6128">
                  <c:v>877.85</c:v>
                </c:pt>
                <c:pt idx="6129">
                  <c:v>869.42</c:v>
                </c:pt>
                <c:pt idx="6130">
                  <c:v>872.97</c:v>
                </c:pt>
                <c:pt idx="6131">
                  <c:v>873.84</c:v>
                </c:pt>
                <c:pt idx="6132">
                  <c:v>873.65</c:v>
                </c:pt>
                <c:pt idx="6133">
                  <c:v>873.07</c:v>
                </c:pt>
                <c:pt idx="6134">
                  <c:v>872.3</c:v>
                </c:pt>
                <c:pt idx="6135">
                  <c:v>870.86</c:v>
                </c:pt>
                <c:pt idx="6136">
                  <c:v>868.89</c:v>
                </c:pt>
                <c:pt idx="6137">
                  <c:v>867.76</c:v>
                </c:pt>
                <c:pt idx="6138">
                  <c:v>872.18</c:v>
                </c:pt>
                <c:pt idx="6139">
                  <c:v>872.88</c:v>
                </c:pt>
                <c:pt idx="6140">
                  <c:v>874.91</c:v>
                </c:pt>
                <c:pt idx="6141">
                  <c:v>879.4</c:v>
                </c:pt>
                <c:pt idx="6142">
                  <c:v>878.25</c:v>
                </c:pt>
                <c:pt idx="6143">
                  <c:v>881.77</c:v>
                </c:pt>
                <c:pt idx="6144">
                  <c:v>881.93</c:v>
                </c:pt>
                <c:pt idx="6145">
                  <c:v>879.37</c:v>
                </c:pt>
                <c:pt idx="6146">
                  <c:v>876.23</c:v>
                </c:pt>
                <c:pt idx="6147">
                  <c:v>873.65</c:v>
                </c:pt>
                <c:pt idx="6148">
                  <c:v>875.9</c:v>
                </c:pt>
                <c:pt idx="6149">
                  <c:v>876.6</c:v>
                </c:pt>
              </c:numCache>
            </c:numRef>
          </c:yVal>
          <c:smooth val="1"/>
        </c:ser>
        <c:dLbls>
          <c:showLegendKey val="0"/>
          <c:showVal val="0"/>
          <c:showCatName val="0"/>
          <c:showSerName val="0"/>
          <c:showPercent val="0"/>
          <c:showBubbleSize val="0"/>
        </c:dLbls>
        <c:axId val="165079040"/>
        <c:axId val="165799184"/>
      </c:scatterChart>
      <c:scatterChart>
        <c:scatterStyle val="smoothMarker"/>
        <c:varyColors val="0"/>
        <c:ser>
          <c:idx val="0"/>
          <c:order val="0"/>
          <c:tx>
            <c:strRef>
              <c:f>'[graph.xlsx]Card_3 04-09-2015'!$O$1</c:f>
              <c:strCache>
                <c:ptCount val="1"/>
                <c:pt idx="0">
                  <c:v>Vcc_mVolts</c:v>
                </c:pt>
              </c:strCache>
            </c:strRef>
          </c:tx>
          <c:spPr>
            <a:ln w="19050" cap="rnd">
              <a:solidFill>
                <a:schemeClr val="accent1"/>
              </a:solidFill>
              <a:round/>
            </a:ln>
            <a:effectLst/>
          </c:spPr>
          <c:marker>
            <c:symbol val="none"/>
          </c:marker>
          <c:xVal>
            <c:numRef>
              <c:f>'[graph.xlsx]Card_3 04-09-2015'!$C$2:$C$6151</c:f>
              <c:numCache>
                <c:formatCode>m/d\ hh:mm</c:formatCode>
                <c:ptCount val="6150"/>
                <c:pt idx="0">
                  <c:v>42103.526655092595</c:v>
                </c:pt>
                <c:pt idx="1">
                  <c:v>42103.526701388888</c:v>
                </c:pt>
                <c:pt idx="2">
                  <c:v>42103.526759259257</c:v>
                </c:pt>
                <c:pt idx="3">
                  <c:v>42103.526817129627</c:v>
                </c:pt>
                <c:pt idx="4">
                  <c:v>42103.526863425926</c:v>
                </c:pt>
                <c:pt idx="5">
                  <c:v>42103.526921296296</c:v>
                </c:pt>
                <c:pt idx="6">
                  <c:v>42103.526979166665</c:v>
                </c:pt>
                <c:pt idx="7">
                  <c:v>42103.527025462965</c:v>
                </c:pt>
                <c:pt idx="8">
                  <c:v>42103.527083333334</c:v>
                </c:pt>
                <c:pt idx="9">
                  <c:v>42103.527141203704</c:v>
                </c:pt>
                <c:pt idx="10">
                  <c:v>42103.527199074073</c:v>
                </c:pt>
                <c:pt idx="11">
                  <c:v>42103.527245370373</c:v>
                </c:pt>
                <c:pt idx="12">
                  <c:v>42103.527303240742</c:v>
                </c:pt>
                <c:pt idx="13">
                  <c:v>42103.527361111112</c:v>
                </c:pt>
                <c:pt idx="14">
                  <c:v>42103.527407407404</c:v>
                </c:pt>
                <c:pt idx="15">
                  <c:v>42103.527465277781</c:v>
                </c:pt>
                <c:pt idx="16">
                  <c:v>42103.52752314815</c:v>
                </c:pt>
                <c:pt idx="17">
                  <c:v>42103.527569444443</c:v>
                </c:pt>
                <c:pt idx="18">
                  <c:v>42103.527627314812</c:v>
                </c:pt>
                <c:pt idx="19">
                  <c:v>42103.527685185189</c:v>
                </c:pt>
                <c:pt idx="20">
                  <c:v>42103.527731481481</c:v>
                </c:pt>
                <c:pt idx="21">
                  <c:v>42103.527789351851</c:v>
                </c:pt>
                <c:pt idx="22">
                  <c:v>42103.52784722222</c:v>
                </c:pt>
                <c:pt idx="23">
                  <c:v>42103.52789351852</c:v>
                </c:pt>
                <c:pt idx="24">
                  <c:v>42103.527951388889</c:v>
                </c:pt>
                <c:pt idx="25">
                  <c:v>42103.528009259258</c:v>
                </c:pt>
                <c:pt idx="26">
                  <c:v>42103.528055555558</c:v>
                </c:pt>
                <c:pt idx="27">
                  <c:v>42103.528113425928</c:v>
                </c:pt>
                <c:pt idx="28">
                  <c:v>42103.528171296297</c:v>
                </c:pt>
                <c:pt idx="29">
                  <c:v>42103.528217592589</c:v>
                </c:pt>
                <c:pt idx="30">
                  <c:v>42103.528275462966</c:v>
                </c:pt>
                <c:pt idx="31">
                  <c:v>42103.528333333335</c:v>
                </c:pt>
                <c:pt idx="32">
                  <c:v>42103.528391203705</c:v>
                </c:pt>
                <c:pt idx="33">
                  <c:v>42103.528437499997</c:v>
                </c:pt>
                <c:pt idx="34">
                  <c:v>42103.528495370374</c:v>
                </c:pt>
                <c:pt idx="35">
                  <c:v>42103.528553240743</c:v>
                </c:pt>
                <c:pt idx="36">
                  <c:v>42103.528599537036</c:v>
                </c:pt>
                <c:pt idx="37">
                  <c:v>42103.528657407405</c:v>
                </c:pt>
                <c:pt idx="38">
                  <c:v>42103.528715277775</c:v>
                </c:pt>
                <c:pt idx="39">
                  <c:v>42103.528761574074</c:v>
                </c:pt>
                <c:pt idx="40">
                  <c:v>42103.528819444444</c:v>
                </c:pt>
                <c:pt idx="41">
                  <c:v>42103.528877314813</c:v>
                </c:pt>
                <c:pt idx="42">
                  <c:v>42103.528923611113</c:v>
                </c:pt>
                <c:pt idx="43">
                  <c:v>42103.528981481482</c:v>
                </c:pt>
                <c:pt idx="44">
                  <c:v>42103.529039351852</c:v>
                </c:pt>
                <c:pt idx="45">
                  <c:v>42103.529085648152</c:v>
                </c:pt>
                <c:pt idx="46">
                  <c:v>42103.529143518521</c:v>
                </c:pt>
                <c:pt idx="47">
                  <c:v>42103.52920138889</c:v>
                </c:pt>
                <c:pt idx="48">
                  <c:v>42103.529247685183</c:v>
                </c:pt>
                <c:pt idx="49">
                  <c:v>42103.529305555552</c:v>
                </c:pt>
                <c:pt idx="50">
                  <c:v>42103.529363425929</c:v>
                </c:pt>
                <c:pt idx="51">
                  <c:v>42103.529409722221</c:v>
                </c:pt>
                <c:pt idx="52">
                  <c:v>42103.529467592591</c:v>
                </c:pt>
                <c:pt idx="53">
                  <c:v>42103.52952546296</c:v>
                </c:pt>
                <c:pt idx="54">
                  <c:v>42103.52957175926</c:v>
                </c:pt>
                <c:pt idx="55">
                  <c:v>42103.529629629629</c:v>
                </c:pt>
                <c:pt idx="56">
                  <c:v>42103.529687499999</c:v>
                </c:pt>
                <c:pt idx="57">
                  <c:v>42103.529733796298</c:v>
                </c:pt>
                <c:pt idx="58">
                  <c:v>42103.529791666668</c:v>
                </c:pt>
                <c:pt idx="59">
                  <c:v>42103.529849537037</c:v>
                </c:pt>
                <c:pt idx="60">
                  <c:v>42103.529907407406</c:v>
                </c:pt>
                <c:pt idx="61">
                  <c:v>42103.529953703706</c:v>
                </c:pt>
                <c:pt idx="62">
                  <c:v>42103.530011574076</c:v>
                </c:pt>
                <c:pt idx="63">
                  <c:v>42103.530069444445</c:v>
                </c:pt>
                <c:pt idx="64">
                  <c:v>42103.530115740738</c:v>
                </c:pt>
                <c:pt idx="65">
                  <c:v>42103.530173611114</c:v>
                </c:pt>
                <c:pt idx="66">
                  <c:v>42103.530231481483</c:v>
                </c:pt>
                <c:pt idx="67">
                  <c:v>42103.530277777776</c:v>
                </c:pt>
                <c:pt idx="68">
                  <c:v>42103.530335648145</c:v>
                </c:pt>
                <c:pt idx="69">
                  <c:v>42103.530393518522</c:v>
                </c:pt>
                <c:pt idx="70">
                  <c:v>42103.530439814815</c:v>
                </c:pt>
                <c:pt idx="71">
                  <c:v>42103.530497685184</c:v>
                </c:pt>
                <c:pt idx="72">
                  <c:v>42103.530555555553</c:v>
                </c:pt>
                <c:pt idx="73">
                  <c:v>42103.530601851853</c:v>
                </c:pt>
                <c:pt idx="74">
                  <c:v>42103.530659722222</c:v>
                </c:pt>
                <c:pt idx="75">
                  <c:v>42103.530717592592</c:v>
                </c:pt>
                <c:pt idx="76">
                  <c:v>42103.530763888892</c:v>
                </c:pt>
                <c:pt idx="77">
                  <c:v>42103.530821759261</c:v>
                </c:pt>
                <c:pt idx="78">
                  <c:v>42103.53087962963</c:v>
                </c:pt>
                <c:pt idx="79">
                  <c:v>42103.530925925923</c:v>
                </c:pt>
                <c:pt idx="80">
                  <c:v>42103.5309837963</c:v>
                </c:pt>
                <c:pt idx="81">
                  <c:v>42103.531041666669</c:v>
                </c:pt>
                <c:pt idx="82">
                  <c:v>42103.531099537038</c:v>
                </c:pt>
                <c:pt idx="83">
                  <c:v>42103.531145833331</c:v>
                </c:pt>
                <c:pt idx="84">
                  <c:v>42103.5312037037</c:v>
                </c:pt>
                <c:pt idx="85">
                  <c:v>42103.531261574077</c:v>
                </c:pt>
                <c:pt idx="86">
                  <c:v>42103.531307870369</c:v>
                </c:pt>
                <c:pt idx="87">
                  <c:v>42103.531365740739</c:v>
                </c:pt>
                <c:pt idx="88">
                  <c:v>42103.531423611108</c:v>
                </c:pt>
                <c:pt idx="89">
                  <c:v>42103.531469907408</c:v>
                </c:pt>
                <c:pt idx="90">
                  <c:v>42103.531527777777</c:v>
                </c:pt>
                <c:pt idx="91">
                  <c:v>42103.531585648147</c:v>
                </c:pt>
                <c:pt idx="92">
                  <c:v>42103.531631944446</c:v>
                </c:pt>
                <c:pt idx="93">
                  <c:v>42103.531689814816</c:v>
                </c:pt>
                <c:pt idx="94">
                  <c:v>42103.531747685185</c:v>
                </c:pt>
                <c:pt idx="95">
                  <c:v>42103.531793981485</c:v>
                </c:pt>
                <c:pt idx="96">
                  <c:v>42103.531851851854</c:v>
                </c:pt>
                <c:pt idx="97">
                  <c:v>42103.531909722224</c:v>
                </c:pt>
                <c:pt idx="98">
                  <c:v>42103.531956018516</c:v>
                </c:pt>
                <c:pt idx="99">
                  <c:v>42103.532013888886</c:v>
                </c:pt>
                <c:pt idx="100">
                  <c:v>42103.532071759262</c:v>
                </c:pt>
                <c:pt idx="101">
                  <c:v>42103.532118055555</c:v>
                </c:pt>
                <c:pt idx="102">
                  <c:v>42103.532175925924</c:v>
                </c:pt>
                <c:pt idx="103">
                  <c:v>42103.532233796293</c:v>
                </c:pt>
                <c:pt idx="104">
                  <c:v>42103.532280092593</c:v>
                </c:pt>
                <c:pt idx="105">
                  <c:v>42103.532337962963</c:v>
                </c:pt>
                <c:pt idx="106">
                  <c:v>42103.532395833332</c:v>
                </c:pt>
                <c:pt idx="107">
                  <c:v>42103.532453703701</c:v>
                </c:pt>
                <c:pt idx="108">
                  <c:v>42103.532500000001</c:v>
                </c:pt>
                <c:pt idx="109">
                  <c:v>42103.532557870371</c:v>
                </c:pt>
                <c:pt idx="110">
                  <c:v>42103.53261574074</c:v>
                </c:pt>
                <c:pt idx="111">
                  <c:v>42103.53266203704</c:v>
                </c:pt>
                <c:pt idx="112">
                  <c:v>42103.532719907409</c:v>
                </c:pt>
                <c:pt idx="113">
                  <c:v>42103.532777777778</c:v>
                </c:pt>
                <c:pt idx="114">
                  <c:v>42103.532824074071</c:v>
                </c:pt>
                <c:pt idx="115">
                  <c:v>42103.532881944448</c:v>
                </c:pt>
                <c:pt idx="116">
                  <c:v>42103.532939814817</c:v>
                </c:pt>
                <c:pt idx="117">
                  <c:v>42103.532986111109</c:v>
                </c:pt>
                <c:pt idx="118">
                  <c:v>42103.533043981479</c:v>
                </c:pt>
                <c:pt idx="119">
                  <c:v>42103.533101851855</c:v>
                </c:pt>
                <c:pt idx="120">
                  <c:v>42103.533148148148</c:v>
                </c:pt>
                <c:pt idx="121">
                  <c:v>42103.533206018517</c:v>
                </c:pt>
                <c:pt idx="122">
                  <c:v>42103.533263888887</c:v>
                </c:pt>
                <c:pt idx="123">
                  <c:v>42103.533310185187</c:v>
                </c:pt>
                <c:pt idx="124">
                  <c:v>42103.533368055556</c:v>
                </c:pt>
                <c:pt idx="125">
                  <c:v>42103.533425925925</c:v>
                </c:pt>
                <c:pt idx="126">
                  <c:v>42103.533472222225</c:v>
                </c:pt>
                <c:pt idx="127">
                  <c:v>42103.533530092594</c:v>
                </c:pt>
                <c:pt idx="128">
                  <c:v>42103.533587962964</c:v>
                </c:pt>
                <c:pt idx="129">
                  <c:v>42103.533645833333</c:v>
                </c:pt>
                <c:pt idx="130">
                  <c:v>42103.533692129633</c:v>
                </c:pt>
                <c:pt idx="131">
                  <c:v>42103.533750000002</c:v>
                </c:pt>
                <c:pt idx="132">
                  <c:v>42103.533807870372</c:v>
                </c:pt>
                <c:pt idx="133">
                  <c:v>42103.533854166664</c:v>
                </c:pt>
                <c:pt idx="134">
                  <c:v>42103.533912037034</c:v>
                </c:pt>
                <c:pt idx="135">
                  <c:v>42103.53396990741</c:v>
                </c:pt>
                <c:pt idx="136">
                  <c:v>42103.534016203703</c:v>
                </c:pt>
                <c:pt idx="137">
                  <c:v>42103.534074074072</c:v>
                </c:pt>
                <c:pt idx="138">
                  <c:v>42103.534131944441</c:v>
                </c:pt>
                <c:pt idx="139">
                  <c:v>42103.534178240741</c:v>
                </c:pt>
                <c:pt idx="140">
                  <c:v>42103.534236111111</c:v>
                </c:pt>
                <c:pt idx="141">
                  <c:v>42103.53429398148</c:v>
                </c:pt>
                <c:pt idx="142">
                  <c:v>42103.53434027778</c:v>
                </c:pt>
                <c:pt idx="143">
                  <c:v>42103.534398148149</c:v>
                </c:pt>
                <c:pt idx="144">
                  <c:v>42103.534456018519</c:v>
                </c:pt>
                <c:pt idx="145">
                  <c:v>42103.534502314818</c:v>
                </c:pt>
                <c:pt idx="146">
                  <c:v>42103.534560185188</c:v>
                </c:pt>
                <c:pt idx="147">
                  <c:v>42103.534618055557</c:v>
                </c:pt>
                <c:pt idx="148">
                  <c:v>42103.53466435185</c:v>
                </c:pt>
                <c:pt idx="149">
                  <c:v>42103.534722222219</c:v>
                </c:pt>
                <c:pt idx="150">
                  <c:v>42103.534780092596</c:v>
                </c:pt>
                <c:pt idx="151">
                  <c:v>42103.534826388888</c:v>
                </c:pt>
                <c:pt idx="152">
                  <c:v>42103.534884259258</c:v>
                </c:pt>
                <c:pt idx="153">
                  <c:v>42103.534942129627</c:v>
                </c:pt>
                <c:pt idx="154">
                  <c:v>42103.535000000003</c:v>
                </c:pt>
                <c:pt idx="155">
                  <c:v>42103.535046296296</c:v>
                </c:pt>
                <c:pt idx="156">
                  <c:v>42103.535104166665</c:v>
                </c:pt>
                <c:pt idx="157">
                  <c:v>42103.535162037035</c:v>
                </c:pt>
                <c:pt idx="158">
                  <c:v>42103.535208333335</c:v>
                </c:pt>
                <c:pt idx="159">
                  <c:v>42103.535266203704</c:v>
                </c:pt>
                <c:pt idx="160">
                  <c:v>42103.535324074073</c:v>
                </c:pt>
                <c:pt idx="161">
                  <c:v>42103.535370370373</c:v>
                </c:pt>
                <c:pt idx="162">
                  <c:v>42103.535428240742</c:v>
                </c:pt>
                <c:pt idx="163">
                  <c:v>42103.535486111112</c:v>
                </c:pt>
                <c:pt idx="164">
                  <c:v>42103.535532407404</c:v>
                </c:pt>
                <c:pt idx="165">
                  <c:v>42103.535590277781</c:v>
                </c:pt>
                <c:pt idx="166">
                  <c:v>42103.53564814815</c:v>
                </c:pt>
                <c:pt idx="167">
                  <c:v>42103.535694444443</c:v>
                </c:pt>
                <c:pt idx="168">
                  <c:v>42103.535752314812</c:v>
                </c:pt>
                <c:pt idx="169">
                  <c:v>42103.535810185182</c:v>
                </c:pt>
                <c:pt idx="170">
                  <c:v>42103.535856481481</c:v>
                </c:pt>
                <c:pt idx="171">
                  <c:v>42103.535914351851</c:v>
                </c:pt>
                <c:pt idx="172">
                  <c:v>42103.53597222222</c:v>
                </c:pt>
                <c:pt idx="173">
                  <c:v>42103.53601851852</c:v>
                </c:pt>
                <c:pt idx="174">
                  <c:v>42103.536076388889</c:v>
                </c:pt>
                <c:pt idx="175">
                  <c:v>42103.536134259259</c:v>
                </c:pt>
                <c:pt idx="176">
                  <c:v>42103.536180555559</c:v>
                </c:pt>
                <c:pt idx="177">
                  <c:v>42103.536238425928</c:v>
                </c:pt>
                <c:pt idx="178">
                  <c:v>42103.536296296297</c:v>
                </c:pt>
                <c:pt idx="179">
                  <c:v>42103.536354166667</c:v>
                </c:pt>
                <c:pt idx="180">
                  <c:v>42103.536400462966</c:v>
                </c:pt>
                <c:pt idx="181">
                  <c:v>42103.536458333336</c:v>
                </c:pt>
                <c:pt idx="182">
                  <c:v>42103.536516203705</c:v>
                </c:pt>
                <c:pt idx="183">
                  <c:v>42103.536562499998</c:v>
                </c:pt>
                <c:pt idx="184">
                  <c:v>42103.536620370367</c:v>
                </c:pt>
                <c:pt idx="185">
                  <c:v>42103.536678240744</c:v>
                </c:pt>
                <c:pt idx="186">
                  <c:v>42103.536724537036</c:v>
                </c:pt>
                <c:pt idx="187">
                  <c:v>42103.536782407406</c:v>
                </c:pt>
                <c:pt idx="188">
                  <c:v>42103.536840277775</c:v>
                </c:pt>
                <c:pt idx="189">
                  <c:v>42103.536886574075</c:v>
                </c:pt>
                <c:pt idx="190">
                  <c:v>42103.536944444444</c:v>
                </c:pt>
                <c:pt idx="191">
                  <c:v>42103.537002314813</c:v>
                </c:pt>
                <c:pt idx="192">
                  <c:v>42103.537048611113</c:v>
                </c:pt>
                <c:pt idx="193">
                  <c:v>42103.537106481483</c:v>
                </c:pt>
                <c:pt idx="194">
                  <c:v>42103.537164351852</c:v>
                </c:pt>
                <c:pt idx="195">
                  <c:v>42103.537210648145</c:v>
                </c:pt>
                <c:pt idx="196">
                  <c:v>42103.537268518521</c:v>
                </c:pt>
                <c:pt idx="197">
                  <c:v>42103.537326388891</c:v>
                </c:pt>
                <c:pt idx="198">
                  <c:v>42103.537372685183</c:v>
                </c:pt>
                <c:pt idx="199">
                  <c:v>42103.537430555552</c:v>
                </c:pt>
                <c:pt idx="200">
                  <c:v>42103.537488425929</c:v>
                </c:pt>
                <c:pt idx="201">
                  <c:v>42103.537546296298</c:v>
                </c:pt>
                <c:pt idx="202">
                  <c:v>42103.537592592591</c:v>
                </c:pt>
                <c:pt idx="203">
                  <c:v>42103.53765046296</c:v>
                </c:pt>
                <c:pt idx="204">
                  <c:v>42103.537708333337</c:v>
                </c:pt>
                <c:pt idx="205">
                  <c:v>42103.537754629629</c:v>
                </c:pt>
                <c:pt idx="206">
                  <c:v>42103.537812499999</c:v>
                </c:pt>
                <c:pt idx="207">
                  <c:v>42103.537870370368</c:v>
                </c:pt>
                <c:pt idx="208">
                  <c:v>42103.537916666668</c:v>
                </c:pt>
                <c:pt idx="209">
                  <c:v>42103.537974537037</c:v>
                </c:pt>
                <c:pt idx="210">
                  <c:v>42103.538032407407</c:v>
                </c:pt>
                <c:pt idx="211">
                  <c:v>42103.538078703707</c:v>
                </c:pt>
                <c:pt idx="212">
                  <c:v>42103.538136574076</c:v>
                </c:pt>
                <c:pt idx="213">
                  <c:v>42103.538194444445</c:v>
                </c:pt>
                <c:pt idx="214">
                  <c:v>42103.538240740738</c:v>
                </c:pt>
                <c:pt idx="215">
                  <c:v>42103.538298611114</c:v>
                </c:pt>
                <c:pt idx="216">
                  <c:v>42103.538356481484</c:v>
                </c:pt>
                <c:pt idx="217">
                  <c:v>42103.538402777776</c:v>
                </c:pt>
                <c:pt idx="218">
                  <c:v>42103.538460648146</c:v>
                </c:pt>
                <c:pt idx="219">
                  <c:v>42103.538518518515</c:v>
                </c:pt>
                <c:pt idx="220">
                  <c:v>42103.538564814815</c:v>
                </c:pt>
                <c:pt idx="221">
                  <c:v>42103.538622685184</c:v>
                </c:pt>
                <c:pt idx="222">
                  <c:v>42103.538680555554</c:v>
                </c:pt>
                <c:pt idx="223">
                  <c:v>42103.538726851853</c:v>
                </c:pt>
                <c:pt idx="224">
                  <c:v>42103.538784722223</c:v>
                </c:pt>
                <c:pt idx="225">
                  <c:v>42103.538842592592</c:v>
                </c:pt>
                <c:pt idx="226">
                  <c:v>42103.538900462961</c:v>
                </c:pt>
                <c:pt idx="227">
                  <c:v>42103.538946759261</c:v>
                </c:pt>
                <c:pt idx="228">
                  <c:v>42103.539004629631</c:v>
                </c:pt>
                <c:pt idx="229">
                  <c:v>42103.5390625</c:v>
                </c:pt>
                <c:pt idx="230">
                  <c:v>42103.5391087963</c:v>
                </c:pt>
                <c:pt idx="231">
                  <c:v>42103.539166666669</c:v>
                </c:pt>
                <c:pt idx="232">
                  <c:v>42103.539224537039</c:v>
                </c:pt>
                <c:pt idx="233">
                  <c:v>42103.539270833331</c:v>
                </c:pt>
                <c:pt idx="234">
                  <c:v>42103.5393287037</c:v>
                </c:pt>
                <c:pt idx="235">
                  <c:v>42103.539386574077</c:v>
                </c:pt>
                <c:pt idx="236">
                  <c:v>42103.53943287037</c:v>
                </c:pt>
                <c:pt idx="237">
                  <c:v>42103.539490740739</c:v>
                </c:pt>
                <c:pt idx="238">
                  <c:v>42103.539548611108</c:v>
                </c:pt>
                <c:pt idx="239">
                  <c:v>42103.539594907408</c:v>
                </c:pt>
                <c:pt idx="240">
                  <c:v>42103.539652777778</c:v>
                </c:pt>
                <c:pt idx="241">
                  <c:v>42103.539710648147</c:v>
                </c:pt>
                <c:pt idx="242">
                  <c:v>42103.539756944447</c:v>
                </c:pt>
                <c:pt idx="243">
                  <c:v>42103.539814814816</c:v>
                </c:pt>
                <c:pt idx="244">
                  <c:v>42103.539872685185</c:v>
                </c:pt>
                <c:pt idx="245">
                  <c:v>42103.539918981478</c:v>
                </c:pt>
                <c:pt idx="246">
                  <c:v>42103.539976851855</c:v>
                </c:pt>
                <c:pt idx="247">
                  <c:v>42103.540034722224</c:v>
                </c:pt>
                <c:pt idx="248">
                  <c:v>42103.540081018517</c:v>
                </c:pt>
                <c:pt idx="249">
                  <c:v>42103.540138888886</c:v>
                </c:pt>
                <c:pt idx="250">
                  <c:v>42103.540196759262</c:v>
                </c:pt>
                <c:pt idx="251">
                  <c:v>42103.540254629632</c:v>
                </c:pt>
                <c:pt idx="252">
                  <c:v>42103.540300925924</c:v>
                </c:pt>
                <c:pt idx="253">
                  <c:v>42103.540358796294</c:v>
                </c:pt>
                <c:pt idx="254">
                  <c:v>42103.540416666663</c:v>
                </c:pt>
                <c:pt idx="255">
                  <c:v>42103.540462962963</c:v>
                </c:pt>
                <c:pt idx="256">
                  <c:v>42103.540520833332</c:v>
                </c:pt>
                <c:pt idx="257">
                  <c:v>42103.540578703702</c:v>
                </c:pt>
                <c:pt idx="258">
                  <c:v>42103.540625000001</c:v>
                </c:pt>
                <c:pt idx="259">
                  <c:v>42103.540682870371</c:v>
                </c:pt>
                <c:pt idx="260">
                  <c:v>42103.54074074074</c:v>
                </c:pt>
                <c:pt idx="261">
                  <c:v>42103.54078703704</c:v>
                </c:pt>
                <c:pt idx="262">
                  <c:v>42103.540844907409</c:v>
                </c:pt>
                <c:pt idx="263">
                  <c:v>42103.540902777779</c:v>
                </c:pt>
                <c:pt idx="264">
                  <c:v>42103.540949074071</c:v>
                </c:pt>
                <c:pt idx="265">
                  <c:v>42103.541006944448</c:v>
                </c:pt>
                <c:pt idx="266">
                  <c:v>42103.541064814817</c:v>
                </c:pt>
                <c:pt idx="267">
                  <c:v>42103.54111111111</c:v>
                </c:pt>
                <c:pt idx="268">
                  <c:v>42103.541168981479</c:v>
                </c:pt>
                <c:pt idx="269">
                  <c:v>42103.541226851848</c:v>
                </c:pt>
                <c:pt idx="270">
                  <c:v>42103.541273148148</c:v>
                </c:pt>
                <c:pt idx="271">
                  <c:v>42103.541331018518</c:v>
                </c:pt>
                <c:pt idx="272">
                  <c:v>42103.541388888887</c:v>
                </c:pt>
                <c:pt idx="273">
                  <c:v>42103.541446759256</c:v>
                </c:pt>
                <c:pt idx="274">
                  <c:v>42103.541493055556</c:v>
                </c:pt>
                <c:pt idx="275">
                  <c:v>42103.541550925926</c:v>
                </c:pt>
                <c:pt idx="276">
                  <c:v>42103.541608796295</c:v>
                </c:pt>
                <c:pt idx="277">
                  <c:v>42103.541655092595</c:v>
                </c:pt>
                <c:pt idx="278">
                  <c:v>42103.541712962964</c:v>
                </c:pt>
                <c:pt idx="279">
                  <c:v>42103.541770833333</c:v>
                </c:pt>
                <c:pt idx="280">
                  <c:v>42103.541817129626</c:v>
                </c:pt>
                <c:pt idx="281">
                  <c:v>42103.541875000003</c:v>
                </c:pt>
                <c:pt idx="282">
                  <c:v>42103.541932870372</c:v>
                </c:pt>
                <c:pt idx="283">
                  <c:v>42103.541979166665</c:v>
                </c:pt>
                <c:pt idx="284">
                  <c:v>42103.542037037034</c:v>
                </c:pt>
                <c:pt idx="285">
                  <c:v>42103.542094907411</c:v>
                </c:pt>
                <c:pt idx="286">
                  <c:v>42103.542141203703</c:v>
                </c:pt>
                <c:pt idx="287">
                  <c:v>42103.542199074072</c:v>
                </c:pt>
                <c:pt idx="288">
                  <c:v>42103.542256944442</c:v>
                </c:pt>
                <c:pt idx="289">
                  <c:v>42103.542303240742</c:v>
                </c:pt>
                <c:pt idx="290">
                  <c:v>42103.542361111111</c:v>
                </c:pt>
                <c:pt idx="291">
                  <c:v>42103.54241898148</c:v>
                </c:pt>
                <c:pt idx="292">
                  <c:v>42103.54247685185</c:v>
                </c:pt>
                <c:pt idx="293">
                  <c:v>42103.542523148149</c:v>
                </c:pt>
                <c:pt idx="294">
                  <c:v>42103.542581018519</c:v>
                </c:pt>
                <c:pt idx="295">
                  <c:v>42103.542638888888</c:v>
                </c:pt>
                <c:pt idx="296">
                  <c:v>42103.542685185188</c:v>
                </c:pt>
                <c:pt idx="297">
                  <c:v>42103.542743055557</c:v>
                </c:pt>
                <c:pt idx="298">
                  <c:v>42103.542800925927</c:v>
                </c:pt>
                <c:pt idx="299">
                  <c:v>42103.542847222219</c:v>
                </c:pt>
                <c:pt idx="300">
                  <c:v>42103.542905092596</c:v>
                </c:pt>
                <c:pt idx="301">
                  <c:v>42103.542962962965</c:v>
                </c:pt>
                <c:pt idx="302">
                  <c:v>42103.543009259258</c:v>
                </c:pt>
                <c:pt idx="303">
                  <c:v>42103.543067129627</c:v>
                </c:pt>
                <c:pt idx="304">
                  <c:v>42103.543124999997</c:v>
                </c:pt>
                <c:pt idx="305">
                  <c:v>42103.543171296296</c:v>
                </c:pt>
                <c:pt idx="306">
                  <c:v>42103.543229166666</c:v>
                </c:pt>
                <c:pt idx="307">
                  <c:v>42103.543287037035</c:v>
                </c:pt>
                <c:pt idx="308">
                  <c:v>42103.543333333335</c:v>
                </c:pt>
                <c:pt idx="309">
                  <c:v>42103.543391203704</c:v>
                </c:pt>
                <c:pt idx="310">
                  <c:v>42103.543449074074</c:v>
                </c:pt>
                <c:pt idx="311">
                  <c:v>42103.543495370373</c:v>
                </c:pt>
                <c:pt idx="312">
                  <c:v>42103.543553240743</c:v>
                </c:pt>
                <c:pt idx="313">
                  <c:v>42103.543611111112</c:v>
                </c:pt>
                <c:pt idx="314">
                  <c:v>42103.543657407405</c:v>
                </c:pt>
                <c:pt idx="315">
                  <c:v>42103.543715277781</c:v>
                </c:pt>
                <c:pt idx="316">
                  <c:v>42103.543773148151</c:v>
                </c:pt>
                <c:pt idx="317">
                  <c:v>42103.54383101852</c:v>
                </c:pt>
                <c:pt idx="318">
                  <c:v>42103.543877314813</c:v>
                </c:pt>
                <c:pt idx="319">
                  <c:v>42103.543935185182</c:v>
                </c:pt>
                <c:pt idx="320">
                  <c:v>42103.543993055559</c:v>
                </c:pt>
                <c:pt idx="321">
                  <c:v>42103.544039351851</c:v>
                </c:pt>
                <c:pt idx="322">
                  <c:v>42103.54409722222</c:v>
                </c:pt>
                <c:pt idx="323">
                  <c:v>42103.54415509259</c:v>
                </c:pt>
                <c:pt idx="324">
                  <c:v>42103.54420138889</c:v>
                </c:pt>
                <c:pt idx="325">
                  <c:v>42103.544259259259</c:v>
                </c:pt>
                <c:pt idx="326">
                  <c:v>42103.544317129628</c:v>
                </c:pt>
                <c:pt idx="327">
                  <c:v>42103.544363425928</c:v>
                </c:pt>
                <c:pt idx="328">
                  <c:v>42103.544421296298</c:v>
                </c:pt>
                <c:pt idx="329">
                  <c:v>42103.544479166667</c:v>
                </c:pt>
                <c:pt idx="330">
                  <c:v>42103.544525462959</c:v>
                </c:pt>
                <c:pt idx="331">
                  <c:v>42103.544583333336</c:v>
                </c:pt>
                <c:pt idx="332">
                  <c:v>42103.544641203705</c:v>
                </c:pt>
                <c:pt idx="333">
                  <c:v>42103.544687499998</c:v>
                </c:pt>
                <c:pt idx="334">
                  <c:v>42103.544745370367</c:v>
                </c:pt>
                <c:pt idx="335">
                  <c:v>42103.544803240744</c:v>
                </c:pt>
                <c:pt idx="336">
                  <c:v>42103.544849537036</c:v>
                </c:pt>
                <c:pt idx="337">
                  <c:v>42103.544907407406</c:v>
                </c:pt>
                <c:pt idx="338">
                  <c:v>42103.544965277775</c:v>
                </c:pt>
                <c:pt idx="339">
                  <c:v>42103.545023148145</c:v>
                </c:pt>
                <c:pt idx="340">
                  <c:v>42103.545069444444</c:v>
                </c:pt>
                <c:pt idx="341">
                  <c:v>42103.545127314814</c:v>
                </c:pt>
                <c:pt idx="342">
                  <c:v>42103.545185185183</c:v>
                </c:pt>
                <c:pt idx="343">
                  <c:v>42103.545231481483</c:v>
                </c:pt>
                <c:pt idx="344">
                  <c:v>42103.545289351852</c:v>
                </c:pt>
                <c:pt idx="345">
                  <c:v>42103.545347222222</c:v>
                </c:pt>
                <c:pt idx="346">
                  <c:v>42103.545393518521</c:v>
                </c:pt>
                <c:pt idx="347">
                  <c:v>42103.545451388891</c:v>
                </c:pt>
                <c:pt idx="348">
                  <c:v>42103.54550925926</c:v>
                </c:pt>
                <c:pt idx="349">
                  <c:v>42103.545555555553</c:v>
                </c:pt>
                <c:pt idx="350">
                  <c:v>42103.545613425929</c:v>
                </c:pt>
                <c:pt idx="351">
                  <c:v>42103.545671296299</c:v>
                </c:pt>
                <c:pt idx="352">
                  <c:v>42103.545717592591</c:v>
                </c:pt>
                <c:pt idx="353">
                  <c:v>42103.545775462961</c:v>
                </c:pt>
                <c:pt idx="354">
                  <c:v>42103.54583333333</c:v>
                </c:pt>
                <c:pt idx="355">
                  <c:v>42103.54587962963</c:v>
                </c:pt>
                <c:pt idx="356">
                  <c:v>42103.545937499999</c:v>
                </c:pt>
                <c:pt idx="357">
                  <c:v>42103.545995370368</c:v>
                </c:pt>
                <c:pt idx="358">
                  <c:v>42103.546041666668</c:v>
                </c:pt>
                <c:pt idx="359">
                  <c:v>42103.546099537038</c:v>
                </c:pt>
                <c:pt idx="360">
                  <c:v>42103.546157407407</c:v>
                </c:pt>
                <c:pt idx="361">
                  <c:v>42103.546215277776</c:v>
                </c:pt>
                <c:pt idx="362">
                  <c:v>42103.546261574076</c:v>
                </c:pt>
                <c:pt idx="363">
                  <c:v>42103.546319444446</c:v>
                </c:pt>
                <c:pt idx="364">
                  <c:v>42103.546377314815</c:v>
                </c:pt>
                <c:pt idx="365">
                  <c:v>42103.546423611115</c:v>
                </c:pt>
                <c:pt idx="366">
                  <c:v>42103.546481481484</c:v>
                </c:pt>
                <c:pt idx="367">
                  <c:v>42103.546539351853</c:v>
                </c:pt>
                <c:pt idx="368">
                  <c:v>42103.546585648146</c:v>
                </c:pt>
                <c:pt idx="369">
                  <c:v>42103.546643518515</c:v>
                </c:pt>
                <c:pt idx="370">
                  <c:v>42103.546701388892</c:v>
                </c:pt>
                <c:pt idx="371">
                  <c:v>42103.546747685185</c:v>
                </c:pt>
                <c:pt idx="372">
                  <c:v>42103.546805555554</c:v>
                </c:pt>
                <c:pt idx="373">
                  <c:v>42103.546863425923</c:v>
                </c:pt>
                <c:pt idx="374">
                  <c:v>42103.546909722223</c:v>
                </c:pt>
                <c:pt idx="375">
                  <c:v>42103.546967592592</c:v>
                </c:pt>
                <c:pt idx="376">
                  <c:v>42103.547025462962</c:v>
                </c:pt>
                <c:pt idx="377">
                  <c:v>42103.547071759262</c:v>
                </c:pt>
                <c:pt idx="378">
                  <c:v>42103.547129629631</c:v>
                </c:pt>
                <c:pt idx="379">
                  <c:v>42103.5471875</c:v>
                </c:pt>
                <c:pt idx="380">
                  <c:v>42103.547233796293</c:v>
                </c:pt>
                <c:pt idx="381">
                  <c:v>42103.547291666669</c:v>
                </c:pt>
                <c:pt idx="382">
                  <c:v>42103.547349537039</c:v>
                </c:pt>
                <c:pt idx="383">
                  <c:v>42103.547407407408</c:v>
                </c:pt>
                <c:pt idx="384">
                  <c:v>42103.547453703701</c:v>
                </c:pt>
                <c:pt idx="385">
                  <c:v>42103.547511574077</c:v>
                </c:pt>
                <c:pt idx="386">
                  <c:v>42103.547569444447</c:v>
                </c:pt>
                <c:pt idx="387">
                  <c:v>42103.547615740739</c:v>
                </c:pt>
                <c:pt idx="388">
                  <c:v>42103.547673611109</c:v>
                </c:pt>
                <c:pt idx="389">
                  <c:v>42103.547731481478</c:v>
                </c:pt>
                <c:pt idx="390">
                  <c:v>42103.547777777778</c:v>
                </c:pt>
                <c:pt idx="391">
                  <c:v>42103.547835648147</c:v>
                </c:pt>
                <c:pt idx="392">
                  <c:v>42103.547893518517</c:v>
                </c:pt>
                <c:pt idx="393">
                  <c:v>42103.547939814816</c:v>
                </c:pt>
                <c:pt idx="394">
                  <c:v>42103.547997685186</c:v>
                </c:pt>
                <c:pt idx="395">
                  <c:v>42103.548055555555</c:v>
                </c:pt>
                <c:pt idx="396">
                  <c:v>42103.548101851855</c:v>
                </c:pt>
                <c:pt idx="397">
                  <c:v>42103.548159722224</c:v>
                </c:pt>
                <c:pt idx="398">
                  <c:v>42103.548217592594</c:v>
                </c:pt>
                <c:pt idx="399">
                  <c:v>42103.548263888886</c:v>
                </c:pt>
                <c:pt idx="400">
                  <c:v>42103.548321759263</c:v>
                </c:pt>
                <c:pt idx="401">
                  <c:v>42103.548379629632</c:v>
                </c:pt>
                <c:pt idx="402">
                  <c:v>42103.548425925925</c:v>
                </c:pt>
                <c:pt idx="403">
                  <c:v>42103.548483796294</c:v>
                </c:pt>
                <c:pt idx="404">
                  <c:v>42103.548541666663</c:v>
                </c:pt>
                <c:pt idx="405">
                  <c:v>42103.548587962963</c:v>
                </c:pt>
                <c:pt idx="406">
                  <c:v>42103.548645833333</c:v>
                </c:pt>
                <c:pt idx="407">
                  <c:v>42103.548703703702</c:v>
                </c:pt>
                <c:pt idx="408">
                  <c:v>42103.548761574071</c:v>
                </c:pt>
                <c:pt idx="409">
                  <c:v>42103.548807870371</c:v>
                </c:pt>
                <c:pt idx="410">
                  <c:v>42103.54886574074</c:v>
                </c:pt>
                <c:pt idx="411">
                  <c:v>42103.54892361111</c:v>
                </c:pt>
                <c:pt idx="412">
                  <c:v>42103.54896990741</c:v>
                </c:pt>
                <c:pt idx="413">
                  <c:v>42103.549027777779</c:v>
                </c:pt>
                <c:pt idx="414">
                  <c:v>42103.549085648148</c:v>
                </c:pt>
                <c:pt idx="415">
                  <c:v>42103.549131944441</c:v>
                </c:pt>
                <c:pt idx="416">
                  <c:v>42103.549189814818</c:v>
                </c:pt>
                <c:pt idx="417">
                  <c:v>42103.549247685187</c:v>
                </c:pt>
                <c:pt idx="418">
                  <c:v>42103.549293981479</c:v>
                </c:pt>
                <c:pt idx="419">
                  <c:v>42103.549351851849</c:v>
                </c:pt>
                <c:pt idx="420">
                  <c:v>42103.549409722225</c:v>
                </c:pt>
                <c:pt idx="421">
                  <c:v>42103.549456018518</c:v>
                </c:pt>
                <c:pt idx="422">
                  <c:v>42103.549513888887</c:v>
                </c:pt>
                <c:pt idx="423">
                  <c:v>42103.549571759257</c:v>
                </c:pt>
                <c:pt idx="424">
                  <c:v>42103.549618055556</c:v>
                </c:pt>
                <c:pt idx="425">
                  <c:v>42103.549675925926</c:v>
                </c:pt>
                <c:pt idx="426">
                  <c:v>42103.549733796295</c:v>
                </c:pt>
                <c:pt idx="427">
                  <c:v>42103.549780092595</c:v>
                </c:pt>
                <c:pt idx="428">
                  <c:v>42103.549837962964</c:v>
                </c:pt>
                <c:pt idx="429">
                  <c:v>42103.549895833334</c:v>
                </c:pt>
                <c:pt idx="430">
                  <c:v>42103.549953703703</c:v>
                </c:pt>
                <c:pt idx="431">
                  <c:v>42103.55</c:v>
                </c:pt>
                <c:pt idx="432">
                  <c:v>42103.550057870372</c:v>
                </c:pt>
                <c:pt idx="433">
                  <c:v>42103.550115740742</c:v>
                </c:pt>
                <c:pt idx="434">
                  <c:v>42103.550162037034</c:v>
                </c:pt>
                <c:pt idx="435">
                  <c:v>42103.550219907411</c:v>
                </c:pt>
                <c:pt idx="436">
                  <c:v>42103.55027777778</c:v>
                </c:pt>
                <c:pt idx="437">
                  <c:v>42103.550324074073</c:v>
                </c:pt>
                <c:pt idx="438">
                  <c:v>42103.550381944442</c:v>
                </c:pt>
                <c:pt idx="439">
                  <c:v>42103.550439814811</c:v>
                </c:pt>
                <c:pt idx="440">
                  <c:v>42103.550486111111</c:v>
                </c:pt>
                <c:pt idx="441">
                  <c:v>42103.550543981481</c:v>
                </c:pt>
                <c:pt idx="442">
                  <c:v>42103.55060185185</c:v>
                </c:pt>
                <c:pt idx="443">
                  <c:v>42103.55064814815</c:v>
                </c:pt>
                <c:pt idx="444">
                  <c:v>42103.550706018519</c:v>
                </c:pt>
                <c:pt idx="445">
                  <c:v>42103.550763888888</c:v>
                </c:pt>
                <c:pt idx="446">
                  <c:v>42103.550810185188</c:v>
                </c:pt>
                <c:pt idx="447">
                  <c:v>42103.550868055558</c:v>
                </c:pt>
                <c:pt idx="448">
                  <c:v>42103.550925925927</c:v>
                </c:pt>
                <c:pt idx="449">
                  <c:v>42103.55097222222</c:v>
                </c:pt>
                <c:pt idx="450">
                  <c:v>42103.551030092596</c:v>
                </c:pt>
                <c:pt idx="451">
                  <c:v>42103.551087962966</c:v>
                </c:pt>
                <c:pt idx="452">
                  <c:v>42103.551145833335</c:v>
                </c:pt>
                <c:pt idx="453">
                  <c:v>42103.551192129627</c:v>
                </c:pt>
                <c:pt idx="454">
                  <c:v>42103.551249999997</c:v>
                </c:pt>
                <c:pt idx="455">
                  <c:v>42103.551307870373</c:v>
                </c:pt>
                <c:pt idx="456">
                  <c:v>42103.551354166666</c:v>
                </c:pt>
                <c:pt idx="457">
                  <c:v>42103.551412037035</c:v>
                </c:pt>
                <c:pt idx="458">
                  <c:v>42103.551469907405</c:v>
                </c:pt>
                <c:pt idx="459">
                  <c:v>42103.551516203705</c:v>
                </c:pt>
                <c:pt idx="460">
                  <c:v>42103.551574074074</c:v>
                </c:pt>
                <c:pt idx="461">
                  <c:v>42103.551631944443</c:v>
                </c:pt>
                <c:pt idx="462">
                  <c:v>42103.551678240743</c:v>
                </c:pt>
                <c:pt idx="463">
                  <c:v>42103.551736111112</c:v>
                </c:pt>
                <c:pt idx="464">
                  <c:v>42103.551793981482</c:v>
                </c:pt>
                <c:pt idx="465">
                  <c:v>42103.551840277774</c:v>
                </c:pt>
                <c:pt idx="466">
                  <c:v>42103.551898148151</c:v>
                </c:pt>
                <c:pt idx="467">
                  <c:v>42103.55195601852</c:v>
                </c:pt>
                <c:pt idx="468">
                  <c:v>42103.552002314813</c:v>
                </c:pt>
                <c:pt idx="469">
                  <c:v>42103.552060185182</c:v>
                </c:pt>
                <c:pt idx="470">
                  <c:v>42103.552118055559</c:v>
                </c:pt>
                <c:pt idx="471">
                  <c:v>42103.552164351851</c:v>
                </c:pt>
                <c:pt idx="472">
                  <c:v>42103.552222222221</c:v>
                </c:pt>
                <c:pt idx="473">
                  <c:v>42103.55228009259</c:v>
                </c:pt>
                <c:pt idx="474">
                  <c:v>42103.552337962959</c:v>
                </c:pt>
                <c:pt idx="475">
                  <c:v>42103.552384259259</c:v>
                </c:pt>
                <c:pt idx="476">
                  <c:v>42103.552442129629</c:v>
                </c:pt>
                <c:pt idx="477">
                  <c:v>42103.552499999998</c:v>
                </c:pt>
                <c:pt idx="478">
                  <c:v>42103.552546296298</c:v>
                </c:pt>
                <c:pt idx="479">
                  <c:v>42103.552604166667</c:v>
                </c:pt>
                <c:pt idx="480">
                  <c:v>42103.552662037036</c:v>
                </c:pt>
                <c:pt idx="481">
                  <c:v>42103.552708333336</c:v>
                </c:pt>
                <c:pt idx="482">
                  <c:v>42103.552766203706</c:v>
                </c:pt>
                <c:pt idx="483">
                  <c:v>42103.552824074075</c:v>
                </c:pt>
                <c:pt idx="484">
                  <c:v>42103.552870370368</c:v>
                </c:pt>
                <c:pt idx="485">
                  <c:v>42103.552928240744</c:v>
                </c:pt>
                <c:pt idx="486">
                  <c:v>42103.552986111114</c:v>
                </c:pt>
                <c:pt idx="487">
                  <c:v>42103.553032407406</c:v>
                </c:pt>
                <c:pt idx="488">
                  <c:v>42103.553090277775</c:v>
                </c:pt>
                <c:pt idx="489">
                  <c:v>42103.553148148145</c:v>
                </c:pt>
                <c:pt idx="490">
                  <c:v>42103.553194444445</c:v>
                </c:pt>
                <c:pt idx="491">
                  <c:v>42103.553252314814</c:v>
                </c:pt>
                <c:pt idx="492">
                  <c:v>42103.553310185183</c:v>
                </c:pt>
                <c:pt idx="493">
                  <c:v>42103.553356481483</c:v>
                </c:pt>
                <c:pt idx="494">
                  <c:v>42103.553414351853</c:v>
                </c:pt>
                <c:pt idx="495">
                  <c:v>42103.553472222222</c:v>
                </c:pt>
                <c:pt idx="496">
                  <c:v>42103.553530092591</c:v>
                </c:pt>
                <c:pt idx="497">
                  <c:v>42103.553576388891</c:v>
                </c:pt>
                <c:pt idx="498">
                  <c:v>42103.55363425926</c:v>
                </c:pt>
                <c:pt idx="499">
                  <c:v>42103.55369212963</c:v>
                </c:pt>
                <c:pt idx="500">
                  <c:v>42103.553738425922</c:v>
                </c:pt>
                <c:pt idx="501">
                  <c:v>42103.553796296299</c:v>
                </c:pt>
                <c:pt idx="502">
                  <c:v>42103.553854166668</c:v>
                </c:pt>
                <c:pt idx="503">
                  <c:v>42103.553900462961</c:v>
                </c:pt>
                <c:pt idx="504">
                  <c:v>42103.55395833333</c:v>
                </c:pt>
                <c:pt idx="505">
                  <c:v>42103.554016203707</c:v>
                </c:pt>
                <c:pt idx="506">
                  <c:v>42103.554062499999</c:v>
                </c:pt>
                <c:pt idx="507">
                  <c:v>42103.554120370369</c:v>
                </c:pt>
                <c:pt idx="508">
                  <c:v>42103.554178240738</c:v>
                </c:pt>
                <c:pt idx="509">
                  <c:v>42103.554224537038</c:v>
                </c:pt>
                <c:pt idx="510">
                  <c:v>42103.554282407407</c:v>
                </c:pt>
                <c:pt idx="511">
                  <c:v>42103.554340277777</c:v>
                </c:pt>
                <c:pt idx="512">
                  <c:v>42103.554386574076</c:v>
                </c:pt>
                <c:pt idx="513">
                  <c:v>42103.554444444446</c:v>
                </c:pt>
                <c:pt idx="514">
                  <c:v>42103.554502314815</c:v>
                </c:pt>
                <c:pt idx="515">
                  <c:v>42103.554548611108</c:v>
                </c:pt>
                <c:pt idx="516">
                  <c:v>42103.554606481484</c:v>
                </c:pt>
                <c:pt idx="517">
                  <c:v>42103.554664351854</c:v>
                </c:pt>
                <c:pt idx="518">
                  <c:v>42103.554722222223</c:v>
                </c:pt>
                <c:pt idx="519">
                  <c:v>42103.554768518516</c:v>
                </c:pt>
                <c:pt idx="520">
                  <c:v>42103.554826388892</c:v>
                </c:pt>
                <c:pt idx="521">
                  <c:v>42103.554884259262</c:v>
                </c:pt>
                <c:pt idx="522">
                  <c:v>42103.554930555554</c:v>
                </c:pt>
                <c:pt idx="523">
                  <c:v>42103.554988425924</c:v>
                </c:pt>
                <c:pt idx="524">
                  <c:v>42103.555046296293</c:v>
                </c:pt>
                <c:pt idx="525">
                  <c:v>42103.555092592593</c:v>
                </c:pt>
                <c:pt idx="526">
                  <c:v>42103.555150462962</c:v>
                </c:pt>
                <c:pt idx="527">
                  <c:v>42103.555208333331</c:v>
                </c:pt>
                <c:pt idx="528">
                  <c:v>42103.555254629631</c:v>
                </c:pt>
                <c:pt idx="529">
                  <c:v>42103.555312500001</c:v>
                </c:pt>
                <c:pt idx="530">
                  <c:v>42103.55537037037</c:v>
                </c:pt>
                <c:pt idx="531">
                  <c:v>42103.55541666667</c:v>
                </c:pt>
                <c:pt idx="532">
                  <c:v>42103.555474537039</c:v>
                </c:pt>
                <c:pt idx="533">
                  <c:v>42103.555532407408</c:v>
                </c:pt>
                <c:pt idx="534">
                  <c:v>42103.555578703701</c:v>
                </c:pt>
                <c:pt idx="535">
                  <c:v>42103.555636574078</c:v>
                </c:pt>
                <c:pt idx="536">
                  <c:v>42103.555694444447</c:v>
                </c:pt>
                <c:pt idx="537">
                  <c:v>42103.55574074074</c:v>
                </c:pt>
                <c:pt idx="538">
                  <c:v>42103.555798611109</c:v>
                </c:pt>
                <c:pt idx="539">
                  <c:v>42103.555856481478</c:v>
                </c:pt>
                <c:pt idx="540">
                  <c:v>42103.555914351855</c:v>
                </c:pt>
                <c:pt idx="541">
                  <c:v>42103.555960648147</c:v>
                </c:pt>
                <c:pt idx="542">
                  <c:v>42103.556018518517</c:v>
                </c:pt>
                <c:pt idx="543">
                  <c:v>42103.556076388886</c:v>
                </c:pt>
                <c:pt idx="544">
                  <c:v>42103.556122685186</c:v>
                </c:pt>
                <c:pt idx="545">
                  <c:v>42103.556180555555</c:v>
                </c:pt>
                <c:pt idx="546">
                  <c:v>42103.556238425925</c:v>
                </c:pt>
                <c:pt idx="547">
                  <c:v>42103.556284722225</c:v>
                </c:pt>
                <c:pt idx="548">
                  <c:v>42103.556342592594</c:v>
                </c:pt>
                <c:pt idx="549">
                  <c:v>42103.556400462963</c:v>
                </c:pt>
                <c:pt idx="550">
                  <c:v>42103.556446759256</c:v>
                </c:pt>
                <c:pt idx="551">
                  <c:v>42103.556504629632</c:v>
                </c:pt>
                <c:pt idx="552">
                  <c:v>42103.556562500002</c:v>
                </c:pt>
                <c:pt idx="553">
                  <c:v>42103.556608796294</c:v>
                </c:pt>
                <c:pt idx="554">
                  <c:v>42103.556666666664</c:v>
                </c:pt>
                <c:pt idx="555">
                  <c:v>42103.55672453704</c:v>
                </c:pt>
                <c:pt idx="556">
                  <c:v>42103.556770833333</c:v>
                </c:pt>
                <c:pt idx="557">
                  <c:v>42103.556828703702</c:v>
                </c:pt>
                <c:pt idx="558">
                  <c:v>42103.556886574072</c:v>
                </c:pt>
                <c:pt idx="559">
                  <c:v>42103.556932870371</c:v>
                </c:pt>
                <c:pt idx="560">
                  <c:v>42103.556990740741</c:v>
                </c:pt>
                <c:pt idx="561">
                  <c:v>42103.55704861111</c:v>
                </c:pt>
                <c:pt idx="562">
                  <c:v>42103.557106481479</c:v>
                </c:pt>
                <c:pt idx="563">
                  <c:v>42103.557152777779</c:v>
                </c:pt>
                <c:pt idx="564">
                  <c:v>42103.557210648149</c:v>
                </c:pt>
                <c:pt idx="565">
                  <c:v>42103.557268518518</c:v>
                </c:pt>
                <c:pt idx="566">
                  <c:v>42103.557314814818</c:v>
                </c:pt>
                <c:pt idx="567">
                  <c:v>42103.557372685187</c:v>
                </c:pt>
                <c:pt idx="568">
                  <c:v>42103.557430555556</c:v>
                </c:pt>
                <c:pt idx="569">
                  <c:v>42103.557476851849</c:v>
                </c:pt>
                <c:pt idx="570">
                  <c:v>42103.557534722226</c:v>
                </c:pt>
                <c:pt idx="571">
                  <c:v>42103.557592592595</c:v>
                </c:pt>
                <c:pt idx="572">
                  <c:v>42103.557638888888</c:v>
                </c:pt>
                <c:pt idx="573">
                  <c:v>42103.557696759257</c:v>
                </c:pt>
                <c:pt idx="574">
                  <c:v>42103.557754629626</c:v>
                </c:pt>
                <c:pt idx="575">
                  <c:v>42103.557800925926</c:v>
                </c:pt>
                <c:pt idx="576">
                  <c:v>42103.557858796295</c:v>
                </c:pt>
                <c:pt idx="577">
                  <c:v>42103.557916666665</c:v>
                </c:pt>
                <c:pt idx="578">
                  <c:v>42103.557962962965</c:v>
                </c:pt>
                <c:pt idx="579">
                  <c:v>42103.558020833334</c:v>
                </c:pt>
                <c:pt idx="580">
                  <c:v>42103.558078703703</c:v>
                </c:pt>
                <c:pt idx="581">
                  <c:v>42103.558125000003</c:v>
                </c:pt>
                <c:pt idx="582">
                  <c:v>42103.558182870373</c:v>
                </c:pt>
                <c:pt idx="583">
                  <c:v>42103.558240740742</c:v>
                </c:pt>
                <c:pt idx="584">
                  <c:v>42103.558298611111</c:v>
                </c:pt>
                <c:pt idx="585">
                  <c:v>42103.558344907404</c:v>
                </c:pt>
                <c:pt idx="586">
                  <c:v>42103.55840277778</c:v>
                </c:pt>
                <c:pt idx="587">
                  <c:v>42103.55846064815</c:v>
                </c:pt>
                <c:pt idx="588">
                  <c:v>42103.558506944442</c:v>
                </c:pt>
                <c:pt idx="589">
                  <c:v>42103.558564814812</c:v>
                </c:pt>
                <c:pt idx="590">
                  <c:v>42103.558622685188</c:v>
                </c:pt>
                <c:pt idx="591">
                  <c:v>42103.558668981481</c:v>
                </c:pt>
                <c:pt idx="592">
                  <c:v>42103.55872685185</c:v>
                </c:pt>
                <c:pt idx="593">
                  <c:v>42103.55878472222</c:v>
                </c:pt>
                <c:pt idx="594">
                  <c:v>42103.558831018519</c:v>
                </c:pt>
                <c:pt idx="595">
                  <c:v>42103.558888888889</c:v>
                </c:pt>
                <c:pt idx="596">
                  <c:v>42103.558946759258</c:v>
                </c:pt>
                <c:pt idx="597">
                  <c:v>42103.558993055558</c:v>
                </c:pt>
                <c:pt idx="598">
                  <c:v>42103.559050925927</c:v>
                </c:pt>
                <c:pt idx="599">
                  <c:v>42103.559108796297</c:v>
                </c:pt>
                <c:pt idx="600">
                  <c:v>42103.559155092589</c:v>
                </c:pt>
                <c:pt idx="601">
                  <c:v>42103.559212962966</c:v>
                </c:pt>
                <c:pt idx="602">
                  <c:v>42103.559270833335</c:v>
                </c:pt>
                <c:pt idx="603">
                  <c:v>42103.559317129628</c:v>
                </c:pt>
                <c:pt idx="604">
                  <c:v>42103.559374999997</c:v>
                </c:pt>
                <c:pt idx="605">
                  <c:v>42103.559432870374</c:v>
                </c:pt>
                <c:pt idx="606">
                  <c:v>42103.559490740743</c:v>
                </c:pt>
                <c:pt idx="607">
                  <c:v>42103.559537037036</c:v>
                </c:pt>
                <c:pt idx="608">
                  <c:v>42103.559594907405</c:v>
                </c:pt>
                <c:pt idx="609">
                  <c:v>42103.559652777774</c:v>
                </c:pt>
                <c:pt idx="610">
                  <c:v>42103.559699074074</c:v>
                </c:pt>
                <c:pt idx="611">
                  <c:v>42103.559756944444</c:v>
                </c:pt>
                <c:pt idx="612">
                  <c:v>42103.559814814813</c:v>
                </c:pt>
                <c:pt idx="613">
                  <c:v>42103.559861111113</c:v>
                </c:pt>
                <c:pt idx="614">
                  <c:v>42103.559918981482</c:v>
                </c:pt>
                <c:pt idx="615">
                  <c:v>42103.559976851851</c:v>
                </c:pt>
                <c:pt idx="616">
                  <c:v>42103.560023148151</c:v>
                </c:pt>
                <c:pt idx="617">
                  <c:v>42103.560081018521</c:v>
                </c:pt>
                <c:pt idx="618">
                  <c:v>42103.56013888889</c:v>
                </c:pt>
                <c:pt idx="619">
                  <c:v>42103.560185185182</c:v>
                </c:pt>
                <c:pt idx="620">
                  <c:v>42103.560243055559</c:v>
                </c:pt>
                <c:pt idx="621">
                  <c:v>42103.560300925928</c:v>
                </c:pt>
                <c:pt idx="622">
                  <c:v>42103.560347222221</c:v>
                </c:pt>
                <c:pt idx="623">
                  <c:v>42103.56040509259</c:v>
                </c:pt>
                <c:pt idx="624">
                  <c:v>42103.56046296296</c:v>
                </c:pt>
                <c:pt idx="625">
                  <c:v>42103.56050925926</c:v>
                </c:pt>
                <c:pt idx="626">
                  <c:v>42103.560567129629</c:v>
                </c:pt>
                <c:pt idx="627">
                  <c:v>42103.560624999998</c:v>
                </c:pt>
                <c:pt idx="628">
                  <c:v>42103.560682870368</c:v>
                </c:pt>
                <c:pt idx="629">
                  <c:v>42103.560729166667</c:v>
                </c:pt>
                <c:pt idx="630">
                  <c:v>42103.560787037037</c:v>
                </c:pt>
                <c:pt idx="631">
                  <c:v>42103.560844907406</c:v>
                </c:pt>
                <c:pt idx="632">
                  <c:v>42103.560891203706</c:v>
                </c:pt>
                <c:pt idx="633">
                  <c:v>42103.560949074075</c:v>
                </c:pt>
                <c:pt idx="634">
                  <c:v>42103.561006944445</c:v>
                </c:pt>
                <c:pt idx="635">
                  <c:v>42103.561053240737</c:v>
                </c:pt>
                <c:pt idx="636">
                  <c:v>42103.561111111114</c:v>
                </c:pt>
                <c:pt idx="637">
                  <c:v>42103.561168981483</c:v>
                </c:pt>
                <c:pt idx="638">
                  <c:v>42103.561215277776</c:v>
                </c:pt>
                <c:pt idx="639">
                  <c:v>42103.561273148145</c:v>
                </c:pt>
                <c:pt idx="640">
                  <c:v>42103.561331018522</c:v>
                </c:pt>
                <c:pt idx="641">
                  <c:v>42103.561377314814</c:v>
                </c:pt>
                <c:pt idx="642">
                  <c:v>42103.561435185184</c:v>
                </c:pt>
                <c:pt idx="643">
                  <c:v>42103.561493055553</c:v>
                </c:pt>
                <c:pt idx="644">
                  <c:v>42103.561539351853</c:v>
                </c:pt>
                <c:pt idx="645">
                  <c:v>42103.561597222222</c:v>
                </c:pt>
                <c:pt idx="646">
                  <c:v>42103.561655092592</c:v>
                </c:pt>
                <c:pt idx="647">
                  <c:v>42103.561701388891</c:v>
                </c:pt>
                <c:pt idx="648">
                  <c:v>42103.561759259261</c:v>
                </c:pt>
                <c:pt idx="649">
                  <c:v>42103.56181712963</c:v>
                </c:pt>
                <c:pt idx="650">
                  <c:v>42103.561874999999</c:v>
                </c:pt>
                <c:pt idx="651">
                  <c:v>42103.561921296299</c:v>
                </c:pt>
                <c:pt idx="652">
                  <c:v>42103.561979166669</c:v>
                </c:pt>
                <c:pt idx="653">
                  <c:v>42103.562037037038</c:v>
                </c:pt>
                <c:pt idx="654">
                  <c:v>42103.562083333331</c:v>
                </c:pt>
                <c:pt idx="655">
                  <c:v>42103.562141203707</c:v>
                </c:pt>
                <c:pt idx="656">
                  <c:v>42103.562199074076</c:v>
                </c:pt>
                <c:pt idx="657">
                  <c:v>42103.562245370369</c:v>
                </c:pt>
                <c:pt idx="658">
                  <c:v>42103.562303240738</c:v>
                </c:pt>
                <c:pt idx="659">
                  <c:v>42103.562361111108</c:v>
                </c:pt>
                <c:pt idx="660">
                  <c:v>42103.562407407408</c:v>
                </c:pt>
                <c:pt idx="661">
                  <c:v>42103.562465277777</c:v>
                </c:pt>
                <c:pt idx="662">
                  <c:v>42103.562523148146</c:v>
                </c:pt>
                <c:pt idx="663">
                  <c:v>42103.562569444446</c:v>
                </c:pt>
                <c:pt idx="664">
                  <c:v>42103.562627314815</c:v>
                </c:pt>
                <c:pt idx="665">
                  <c:v>42103.562685185185</c:v>
                </c:pt>
                <c:pt idx="666">
                  <c:v>42103.562731481485</c:v>
                </c:pt>
                <c:pt idx="667">
                  <c:v>42103.562789351854</c:v>
                </c:pt>
                <c:pt idx="668">
                  <c:v>42103.562847222223</c:v>
                </c:pt>
                <c:pt idx="669">
                  <c:v>42103.562893518516</c:v>
                </c:pt>
                <c:pt idx="670">
                  <c:v>42103.562951388885</c:v>
                </c:pt>
                <c:pt idx="671">
                  <c:v>42103.563009259262</c:v>
                </c:pt>
                <c:pt idx="672">
                  <c:v>42103.563067129631</c:v>
                </c:pt>
                <c:pt idx="673">
                  <c:v>42103.563113425924</c:v>
                </c:pt>
                <c:pt idx="674">
                  <c:v>42103.563171296293</c:v>
                </c:pt>
                <c:pt idx="675">
                  <c:v>42103.56322916667</c:v>
                </c:pt>
                <c:pt idx="676">
                  <c:v>42103.563275462962</c:v>
                </c:pt>
                <c:pt idx="677">
                  <c:v>42103.563333333332</c:v>
                </c:pt>
                <c:pt idx="678">
                  <c:v>42103.563391203701</c:v>
                </c:pt>
                <c:pt idx="679">
                  <c:v>42103.563437500001</c:v>
                </c:pt>
                <c:pt idx="680">
                  <c:v>42103.56349537037</c:v>
                </c:pt>
                <c:pt idx="681">
                  <c:v>42103.56355324074</c:v>
                </c:pt>
                <c:pt idx="682">
                  <c:v>42103.563599537039</c:v>
                </c:pt>
                <c:pt idx="683">
                  <c:v>42103.563657407409</c:v>
                </c:pt>
                <c:pt idx="684">
                  <c:v>42103.563715277778</c:v>
                </c:pt>
                <c:pt idx="685">
                  <c:v>42103.563761574071</c:v>
                </c:pt>
                <c:pt idx="686">
                  <c:v>42103.563819444447</c:v>
                </c:pt>
                <c:pt idx="687">
                  <c:v>42103.563877314817</c:v>
                </c:pt>
                <c:pt idx="688">
                  <c:v>42103.563923611109</c:v>
                </c:pt>
                <c:pt idx="689">
                  <c:v>42103.563981481479</c:v>
                </c:pt>
                <c:pt idx="690">
                  <c:v>42103.564039351855</c:v>
                </c:pt>
                <c:pt idx="691">
                  <c:v>42103.564085648148</c:v>
                </c:pt>
                <c:pt idx="692">
                  <c:v>42103.564143518517</c:v>
                </c:pt>
                <c:pt idx="693">
                  <c:v>42103.564201388886</c:v>
                </c:pt>
                <c:pt idx="694">
                  <c:v>42103.564247685186</c:v>
                </c:pt>
                <c:pt idx="695">
                  <c:v>42103.564305555556</c:v>
                </c:pt>
                <c:pt idx="696">
                  <c:v>42103.564363425925</c:v>
                </c:pt>
                <c:pt idx="697">
                  <c:v>42103.564421296294</c:v>
                </c:pt>
                <c:pt idx="698">
                  <c:v>42103.564467592594</c:v>
                </c:pt>
                <c:pt idx="699">
                  <c:v>42103.564525462964</c:v>
                </c:pt>
                <c:pt idx="700">
                  <c:v>42103.564583333333</c:v>
                </c:pt>
                <c:pt idx="701">
                  <c:v>42103.564629629633</c:v>
                </c:pt>
                <c:pt idx="702">
                  <c:v>42103.564687500002</c:v>
                </c:pt>
                <c:pt idx="703">
                  <c:v>42103.564745370371</c:v>
                </c:pt>
                <c:pt idx="704">
                  <c:v>42103.564791666664</c:v>
                </c:pt>
                <c:pt idx="705">
                  <c:v>42103.564849537041</c:v>
                </c:pt>
                <c:pt idx="706">
                  <c:v>42103.56490740741</c:v>
                </c:pt>
                <c:pt idx="707">
                  <c:v>42103.564953703702</c:v>
                </c:pt>
                <c:pt idx="708">
                  <c:v>42103.565011574072</c:v>
                </c:pt>
                <c:pt idx="709">
                  <c:v>42103.565069444441</c:v>
                </c:pt>
                <c:pt idx="710">
                  <c:v>42103.565115740741</c:v>
                </c:pt>
                <c:pt idx="711">
                  <c:v>42103.56517361111</c:v>
                </c:pt>
                <c:pt idx="712">
                  <c:v>42103.56523148148</c:v>
                </c:pt>
                <c:pt idx="713">
                  <c:v>42103.56527777778</c:v>
                </c:pt>
                <c:pt idx="714">
                  <c:v>42103.565335648149</c:v>
                </c:pt>
                <c:pt idx="715">
                  <c:v>42103.565393518518</c:v>
                </c:pt>
                <c:pt idx="716">
                  <c:v>42103.565439814818</c:v>
                </c:pt>
                <c:pt idx="717">
                  <c:v>42103.565497685187</c:v>
                </c:pt>
                <c:pt idx="718">
                  <c:v>42103.565555555557</c:v>
                </c:pt>
                <c:pt idx="719">
                  <c:v>42103.565613425926</c:v>
                </c:pt>
                <c:pt idx="720">
                  <c:v>42103.565659722219</c:v>
                </c:pt>
                <c:pt idx="721">
                  <c:v>42103.565717592595</c:v>
                </c:pt>
                <c:pt idx="722">
                  <c:v>42103.565775462965</c:v>
                </c:pt>
                <c:pt idx="723">
                  <c:v>42103.565821759257</c:v>
                </c:pt>
                <c:pt idx="724">
                  <c:v>42103.565879629627</c:v>
                </c:pt>
                <c:pt idx="725">
                  <c:v>42103.565937500003</c:v>
                </c:pt>
                <c:pt idx="726">
                  <c:v>42103.565983796296</c:v>
                </c:pt>
                <c:pt idx="727">
                  <c:v>42103.566041666665</c:v>
                </c:pt>
                <c:pt idx="728">
                  <c:v>42103.566099537034</c:v>
                </c:pt>
                <c:pt idx="729">
                  <c:v>42103.566145833334</c:v>
                </c:pt>
                <c:pt idx="730">
                  <c:v>42103.566203703704</c:v>
                </c:pt>
                <c:pt idx="731">
                  <c:v>42103.566261574073</c:v>
                </c:pt>
                <c:pt idx="732">
                  <c:v>42103.566307870373</c:v>
                </c:pt>
                <c:pt idx="733">
                  <c:v>42103.566365740742</c:v>
                </c:pt>
                <c:pt idx="734">
                  <c:v>42103.566423611112</c:v>
                </c:pt>
                <c:pt idx="735">
                  <c:v>42103.566469907404</c:v>
                </c:pt>
                <c:pt idx="736">
                  <c:v>42103.566527777781</c:v>
                </c:pt>
                <c:pt idx="737">
                  <c:v>42103.56658564815</c:v>
                </c:pt>
                <c:pt idx="738">
                  <c:v>42103.566631944443</c:v>
                </c:pt>
                <c:pt idx="739">
                  <c:v>42103.566689814812</c:v>
                </c:pt>
                <c:pt idx="740">
                  <c:v>42103.566747685189</c:v>
                </c:pt>
                <c:pt idx="741">
                  <c:v>42103.566805555558</c:v>
                </c:pt>
                <c:pt idx="742">
                  <c:v>42103.566851851851</c:v>
                </c:pt>
                <c:pt idx="743">
                  <c:v>42103.56690972222</c:v>
                </c:pt>
                <c:pt idx="744">
                  <c:v>42103.566967592589</c:v>
                </c:pt>
                <c:pt idx="745">
                  <c:v>42103.567013888889</c:v>
                </c:pt>
                <c:pt idx="746">
                  <c:v>42103.567071759258</c:v>
                </c:pt>
                <c:pt idx="747">
                  <c:v>42103.567129629628</c:v>
                </c:pt>
                <c:pt idx="748">
                  <c:v>42103.567175925928</c:v>
                </c:pt>
                <c:pt idx="749">
                  <c:v>42103.567233796297</c:v>
                </c:pt>
                <c:pt idx="750">
                  <c:v>42103.567291666666</c:v>
                </c:pt>
                <c:pt idx="751">
                  <c:v>42103.567337962966</c:v>
                </c:pt>
                <c:pt idx="752">
                  <c:v>42103.567395833335</c:v>
                </c:pt>
                <c:pt idx="753">
                  <c:v>42103.567453703705</c:v>
                </c:pt>
                <c:pt idx="754">
                  <c:v>42103.567499999997</c:v>
                </c:pt>
                <c:pt idx="755">
                  <c:v>42103.567557870374</c:v>
                </c:pt>
                <c:pt idx="756">
                  <c:v>42103.567615740743</c:v>
                </c:pt>
                <c:pt idx="757">
                  <c:v>42103.567662037036</c:v>
                </c:pt>
                <c:pt idx="758">
                  <c:v>42103.567719907405</c:v>
                </c:pt>
                <c:pt idx="759">
                  <c:v>42103.567777777775</c:v>
                </c:pt>
                <c:pt idx="760">
                  <c:v>42103.567824074074</c:v>
                </c:pt>
                <c:pt idx="761">
                  <c:v>42103.567881944444</c:v>
                </c:pt>
                <c:pt idx="762">
                  <c:v>42103.567939814813</c:v>
                </c:pt>
                <c:pt idx="763">
                  <c:v>42103.567997685182</c:v>
                </c:pt>
                <c:pt idx="764">
                  <c:v>42103.568043981482</c:v>
                </c:pt>
                <c:pt idx="765">
                  <c:v>42103.568101851852</c:v>
                </c:pt>
                <c:pt idx="766">
                  <c:v>42103.568159722221</c:v>
                </c:pt>
                <c:pt idx="767">
                  <c:v>42103.568206018521</c:v>
                </c:pt>
                <c:pt idx="768">
                  <c:v>42103.56826388889</c:v>
                </c:pt>
                <c:pt idx="769">
                  <c:v>42103.56832175926</c:v>
                </c:pt>
                <c:pt idx="770">
                  <c:v>42103.568368055552</c:v>
                </c:pt>
                <c:pt idx="771">
                  <c:v>42103.568425925929</c:v>
                </c:pt>
                <c:pt idx="772">
                  <c:v>42103.568483796298</c:v>
                </c:pt>
                <c:pt idx="773">
                  <c:v>42103.568530092591</c:v>
                </c:pt>
                <c:pt idx="774">
                  <c:v>42103.56858796296</c:v>
                </c:pt>
                <c:pt idx="775">
                  <c:v>42103.568645833337</c:v>
                </c:pt>
                <c:pt idx="776">
                  <c:v>42103.568692129629</c:v>
                </c:pt>
                <c:pt idx="777">
                  <c:v>42103.568749999999</c:v>
                </c:pt>
                <c:pt idx="778">
                  <c:v>42103.568807870368</c:v>
                </c:pt>
                <c:pt idx="779">
                  <c:v>42103.568854166668</c:v>
                </c:pt>
                <c:pt idx="780">
                  <c:v>42103.568912037037</c:v>
                </c:pt>
                <c:pt idx="781">
                  <c:v>42103.568969907406</c:v>
                </c:pt>
                <c:pt idx="782">
                  <c:v>42103.569016203706</c:v>
                </c:pt>
                <c:pt idx="783">
                  <c:v>42103.569074074076</c:v>
                </c:pt>
                <c:pt idx="784">
                  <c:v>42103.569131944445</c:v>
                </c:pt>
                <c:pt idx="785">
                  <c:v>42103.569178240738</c:v>
                </c:pt>
                <c:pt idx="786">
                  <c:v>42103.569236111114</c:v>
                </c:pt>
                <c:pt idx="787">
                  <c:v>42103.569293981483</c:v>
                </c:pt>
                <c:pt idx="788">
                  <c:v>42103.569351851853</c:v>
                </c:pt>
                <c:pt idx="789">
                  <c:v>42103.569398148145</c:v>
                </c:pt>
                <c:pt idx="790">
                  <c:v>42103.569456018522</c:v>
                </c:pt>
                <c:pt idx="791">
                  <c:v>42103.569513888891</c:v>
                </c:pt>
                <c:pt idx="792">
                  <c:v>42103.569560185184</c:v>
                </c:pt>
                <c:pt idx="793">
                  <c:v>42103.569618055553</c:v>
                </c:pt>
                <c:pt idx="794">
                  <c:v>42103.569675925923</c:v>
                </c:pt>
                <c:pt idx="795">
                  <c:v>42103.569722222222</c:v>
                </c:pt>
                <c:pt idx="796">
                  <c:v>42103.569780092592</c:v>
                </c:pt>
                <c:pt idx="797">
                  <c:v>42103.569837962961</c:v>
                </c:pt>
                <c:pt idx="798">
                  <c:v>42103.569884259261</c:v>
                </c:pt>
                <c:pt idx="799">
                  <c:v>42103.56994212963</c:v>
                </c:pt>
                <c:pt idx="800">
                  <c:v>42103.57</c:v>
                </c:pt>
                <c:pt idx="801">
                  <c:v>42103.5700462963</c:v>
                </c:pt>
                <c:pt idx="802">
                  <c:v>42103.570104166669</c:v>
                </c:pt>
                <c:pt idx="803">
                  <c:v>42103.570162037038</c:v>
                </c:pt>
                <c:pt idx="804">
                  <c:v>42103.570208333331</c:v>
                </c:pt>
                <c:pt idx="805">
                  <c:v>42103.5702662037</c:v>
                </c:pt>
                <c:pt idx="806">
                  <c:v>42103.570324074077</c:v>
                </c:pt>
                <c:pt idx="807">
                  <c:v>42103.570370370369</c:v>
                </c:pt>
                <c:pt idx="808">
                  <c:v>42103.570428240739</c:v>
                </c:pt>
                <c:pt idx="809">
                  <c:v>42103.570486111108</c:v>
                </c:pt>
                <c:pt idx="810">
                  <c:v>42103.570543981485</c:v>
                </c:pt>
                <c:pt idx="811">
                  <c:v>42103.570590277777</c:v>
                </c:pt>
                <c:pt idx="812">
                  <c:v>42103.570648148147</c:v>
                </c:pt>
                <c:pt idx="813">
                  <c:v>42103.570706018516</c:v>
                </c:pt>
                <c:pt idx="814">
                  <c:v>42103.570752314816</c:v>
                </c:pt>
                <c:pt idx="815">
                  <c:v>42103.570810185185</c:v>
                </c:pt>
                <c:pt idx="816">
                  <c:v>42103.570868055554</c:v>
                </c:pt>
                <c:pt idx="817">
                  <c:v>42103.570914351854</c:v>
                </c:pt>
                <c:pt idx="818">
                  <c:v>42103.570972222224</c:v>
                </c:pt>
                <c:pt idx="819">
                  <c:v>42103.571030092593</c:v>
                </c:pt>
                <c:pt idx="820">
                  <c:v>42103.571076388886</c:v>
                </c:pt>
                <c:pt idx="821">
                  <c:v>42103.571134259262</c:v>
                </c:pt>
                <c:pt idx="822">
                  <c:v>42103.571192129632</c:v>
                </c:pt>
                <c:pt idx="823">
                  <c:v>42103.571238425924</c:v>
                </c:pt>
                <c:pt idx="824">
                  <c:v>42103.571296296293</c:v>
                </c:pt>
                <c:pt idx="825">
                  <c:v>42103.57135416667</c:v>
                </c:pt>
                <c:pt idx="826">
                  <c:v>42103.571400462963</c:v>
                </c:pt>
                <c:pt idx="827">
                  <c:v>42103.571458333332</c:v>
                </c:pt>
                <c:pt idx="828">
                  <c:v>42103.571516203701</c:v>
                </c:pt>
                <c:pt idx="829">
                  <c:v>42103.571562500001</c:v>
                </c:pt>
                <c:pt idx="830">
                  <c:v>42103.571620370371</c:v>
                </c:pt>
                <c:pt idx="831">
                  <c:v>42103.57167824074</c:v>
                </c:pt>
                <c:pt idx="832">
                  <c:v>42103.571736111109</c:v>
                </c:pt>
                <c:pt idx="833">
                  <c:v>42103.571782407409</c:v>
                </c:pt>
                <c:pt idx="834">
                  <c:v>42103.571840277778</c:v>
                </c:pt>
                <c:pt idx="835">
                  <c:v>42103.571898148148</c:v>
                </c:pt>
                <c:pt idx="836">
                  <c:v>42103.571944444448</c:v>
                </c:pt>
                <c:pt idx="837">
                  <c:v>42103.572002314817</c:v>
                </c:pt>
                <c:pt idx="838">
                  <c:v>42103.572060185186</c:v>
                </c:pt>
                <c:pt idx="839">
                  <c:v>42103.572106481479</c:v>
                </c:pt>
                <c:pt idx="840">
                  <c:v>42103.572164351855</c:v>
                </c:pt>
                <c:pt idx="841">
                  <c:v>42103.572222222225</c:v>
                </c:pt>
                <c:pt idx="842">
                  <c:v>42103.572268518517</c:v>
                </c:pt>
                <c:pt idx="843">
                  <c:v>42103.572326388887</c:v>
                </c:pt>
                <c:pt idx="844">
                  <c:v>42103.572384259256</c:v>
                </c:pt>
                <c:pt idx="845">
                  <c:v>42103.572430555556</c:v>
                </c:pt>
                <c:pt idx="846">
                  <c:v>42103.572488425925</c:v>
                </c:pt>
                <c:pt idx="847">
                  <c:v>42103.572546296295</c:v>
                </c:pt>
                <c:pt idx="848">
                  <c:v>42103.572592592594</c:v>
                </c:pt>
                <c:pt idx="849">
                  <c:v>42103.572650462964</c:v>
                </c:pt>
                <c:pt idx="850">
                  <c:v>42103.572708333333</c:v>
                </c:pt>
                <c:pt idx="851">
                  <c:v>42103.572754629633</c:v>
                </c:pt>
                <c:pt idx="852">
                  <c:v>42103.572812500002</c:v>
                </c:pt>
                <c:pt idx="853">
                  <c:v>42103.572870370372</c:v>
                </c:pt>
                <c:pt idx="854">
                  <c:v>42103.572928240741</c:v>
                </c:pt>
                <c:pt idx="855">
                  <c:v>42103.572974537034</c:v>
                </c:pt>
                <c:pt idx="856">
                  <c:v>42103.57303240741</c:v>
                </c:pt>
                <c:pt idx="857">
                  <c:v>42103.57309027778</c:v>
                </c:pt>
                <c:pt idx="858">
                  <c:v>42103.573136574072</c:v>
                </c:pt>
                <c:pt idx="859">
                  <c:v>42103.573194444441</c:v>
                </c:pt>
                <c:pt idx="860">
                  <c:v>42103.573252314818</c:v>
                </c:pt>
                <c:pt idx="861">
                  <c:v>42103.573298611111</c:v>
                </c:pt>
                <c:pt idx="862">
                  <c:v>42103.57335648148</c:v>
                </c:pt>
                <c:pt idx="863">
                  <c:v>42103.573414351849</c:v>
                </c:pt>
                <c:pt idx="864">
                  <c:v>42103.573460648149</c:v>
                </c:pt>
                <c:pt idx="865">
                  <c:v>42103.573518518519</c:v>
                </c:pt>
                <c:pt idx="866">
                  <c:v>42103.573576388888</c:v>
                </c:pt>
                <c:pt idx="867">
                  <c:v>42103.573622685188</c:v>
                </c:pt>
                <c:pt idx="868">
                  <c:v>42103.573680555557</c:v>
                </c:pt>
                <c:pt idx="869">
                  <c:v>42103.573738425926</c:v>
                </c:pt>
                <c:pt idx="870">
                  <c:v>42103.573784722219</c:v>
                </c:pt>
                <c:pt idx="871">
                  <c:v>42103.573842592596</c:v>
                </c:pt>
                <c:pt idx="872">
                  <c:v>42103.573900462965</c:v>
                </c:pt>
                <c:pt idx="873">
                  <c:v>42103.573946759258</c:v>
                </c:pt>
                <c:pt idx="874">
                  <c:v>42103.574004629627</c:v>
                </c:pt>
                <c:pt idx="875">
                  <c:v>42103.574062500003</c:v>
                </c:pt>
                <c:pt idx="876">
                  <c:v>42103.574120370373</c:v>
                </c:pt>
                <c:pt idx="877">
                  <c:v>42103.574166666665</c:v>
                </c:pt>
                <c:pt idx="878">
                  <c:v>42103.574224537035</c:v>
                </c:pt>
                <c:pt idx="879">
                  <c:v>42103.574282407404</c:v>
                </c:pt>
                <c:pt idx="880">
                  <c:v>42103.574328703704</c:v>
                </c:pt>
                <c:pt idx="881">
                  <c:v>42103.574386574073</c:v>
                </c:pt>
                <c:pt idx="882">
                  <c:v>42103.574444444443</c:v>
                </c:pt>
                <c:pt idx="883">
                  <c:v>42103.574490740742</c:v>
                </c:pt>
                <c:pt idx="884">
                  <c:v>42103.574548611112</c:v>
                </c:pt>
                <c:pt idx="885">
                  <c:v>42103.574606481481</c:v>
                </c:pt>
                <c:pt idx="886">
                  <c:v>42103.574652777781</c:v>
                </c:pt>
                <c:pt idx="887">
                  <c:v>42103.57471064815</c:v>
                </c:pt>
                <c:pt idx="888">
                  <c:v>42103.57476851852</c:v>
                </c:pt>
                <c:pt idx="889">
                  <c:v>42103.574814814812</c:v>
                </c:pt>
                <c:pt idx="890">
                  <c:v>42103.574872685182</c:v>
                </c:pt>
                <c:pt idx="891">
                  <c:v>42103.574930555558</c:v>
                </c:pt>
                <c:pt idx="892">
                  <c:v>42103.574976851851</c:v>
                </c:pt>
                <c:pt idx="893">
                  <c:v>42103.57503472222</c:v>
                </c:pt>
                <c:pt idx="894">
                  <c:v>42103.575092592589</c:v>
                </c:pt>
                <c:pt idx="895">
                  <c:v>42103.575138888889</c:v>
                </c:pt>
                <c:pt idx="896">
                  <c:v>42103.575196759259</c:v>
                </c:pt>
                <c:pt idx="897">
                  <c:v>42103.575254629628</c:v>
                </c:pt>
                <c:pt idx="898">
                  <c:v>42103.575312499997</c:v>
                </c:pt>
                <c:pt idx="899">
                  <c:v>42103.575358796297</c:v>
                </c:pt>
                <c:pt idx="900">
                  <c:v>42103.575416666667</c:v>
                </c:pt>
                <c:pt idx="901">
                  <c:v>42103.575474537036</c:v>
                </c:pt>
                <c:pt idx="902">
                  <c:v>42103.575520833336</c:v>
                </c:pt>
                <c:pt idx="903">
                  <c:v>42103.575578703705</c:v>
                </c:pt>
                <c:pt idx="904">
                  <c:v>42103.575636574074</c:v>
                </c:pt>
                <c:pt idx="905">
                  <c:v>42103.575682870367</c:v>
                </c:pt>
                <c:pt idx="906">
                  <c:v>42103.575740740744</c:v>
                </c:pt>
                <c:pt idx="907">
                  <c:v>42103.575798611113</c:v>
                </c:pt>
                <c:pt idx="908">
                  <c:v>42103.575844907406</c:v>
                </c:pt>
                <c:pt idx="909">
                  <c:v>42103.575902777775</c:v>
                </c:pt>
                <c:pt idx="910">
                  <c:v>42103.575960648152</c:v>
                </c:pt>
                <c:pt idx="911">
                  <c:v>42103.576006944444</c:v>
                </c:pt>
                <c:pt idx="912">
                  <c:v>42103.576064814813</c:v>
                </c:pt>
                <c:pt idx="913">
                  <c:v>42103.576122685183</c:v>
                </c:pt>
                <c:pt idx="914">
                  <c:v>42103.576168981483</c:v>
                </c:pt>
                <c:pt idx="915">
                  <c:v>42103.576226851852</c:v>
                </c:pt>
                <c:pt idx="916">
                  <c:v>42103.576284722221</c:v>
                </c:pt>
                <c:pt idx="917">
                  <c:v>42103.576331018521</c:v>
                </c:pt>
                <c:pt idx="918">
                  <c:v>42103.576388888891</c:v>
                </c:pt>
                <c:pt idx="919">
                  <c:v>42103.57644675926</c:v>
                </c:pt>
                <c:pt idx="920">
                  <c:v>42103.576504629629</c:v>
                </c:pt>
                <c:pt idx="921">
                  <c:v>42103.576550925929</c:v>
                </c:pt>
                <c:pt idx="922">
                  <c:v>42103.576608796298</c:v>
                </c:pt>
                <c:pt idx="923">
                  <c:v>42103.576666666668</c:v>
                </c:pt>
                <c:pt idx="924">
                  <c:v>42103.57671296296</c:v>
                </c:pt>
                <c:pt idx="925">
                  <c:v>42103.576770833337</c:v>
                </c:pt>
                <c:pt idx="926">
                  <c:v>42103.576828703706</c:v>
                </c:pt>
                <c:pt idx="927">
                  <c:v>42103.576874999999</c:v>
                </c:pt>
                <c:pt idx="928">
                  <c:v>42103.576932870368</c:v>
                </c:pt>
                <c:pt idx="929">
                  <c:v>42103.576990740738</c:v>
                </c:pt>
                <c:pt idx="930">
                  <c:v>42103.577037037037</c:v>
                </c:pt>
                <c:pt idx="931">
                  <c:v>42103.577094907407</c:v>
                </c:pt>
                <c:pt idx="932">
                  <c:v>42103.577152777776</c:v>
                </c:pt>
                <c:pt idx="933">
                  <c:v>42103.577199074076</c:v>
                </c:pt>
                <c:pt idx="934">
                  <c:v>42103.577256944445</c:v>
                </c:pt>
                <c:pt idx="935">
                  <c:v>42103.577314814815</c:v>
                </c:pt>
                <c:pt idx="936">
                  <c:v>42103.577361111114</c:v>
                </c:pt>
                <c:pt idx="937">
                  <c:v>42103.577418981484</c:v>
                </c:pt>
                <c:pt idx="938">
                  <c:v>42103.577476851853</c:v>
                </c:pt>
                <c:pt idx="939">
                  <c:v>42103.577523148146</c:v>
                </c:pt>
                <c:pt idx="940">
                  <c:v>42103.577581018515</c:v>
                </c:pt>
                <c:pt idx="941">
                  <c:v>42103.577638888892</c:v>
                </c:pt>
                <c:pt idx="942">
                  <c:v>42103.577685185184</c:v>
                </c:pt>
                <c:pt idx="943">
                  <c:v>42103.577743055554</c:v>
                </c:pt>
                <c:pt idx="944">
                  <c:v>42103.577800925923</c:v>
                </c:pt>
                <c:pt idx="945">
                  <c:v>42103.5778587963</c:v>
                </c:pt>
                <c:pt idx="946">
                  <c:v>42103.577905092592</c:v>
                </c:pt>
                <c:pt idx="947">
                  <c:v>42103.577962962961</c:v>
                </c:pt>
                <c:pt idx="948">
                  <c:v>42103.578020833331</c:v>
                </c:pt>
                <c:pt idx="949">
                  <c:v>42103.578067129631</c:v>
                </c:pt>
                <c:pt idx="950">
                  <c:v>42103.578125</c:v>
                </c:pt>
                <c:pt idx="951">
                  <c:v>42103.578182870369</c:v>
                </c:pt>
                <c:pt idx="952">
                  <c:v>42103.578229166669</c:v>
                </c:pt>
                <c:pt idx="953">
                  <c:v>42103.578287037039</c:v>
                </c:pt>
                <c:pt idx="954">
                  <c:v>42103.578344907408</c:v>
                </c:pt>
                <c:pt idx="955">
                  <c:v>42103.5783912037</c:v>
                </c:pt>
                <c:pt idx="956">
                  <c:v>42103.578449074077</c:v>
                </c:pt>
                <c:pt idx="957">
                  <c:v>42103.578506944446</c:v>
                </c:pt>
                <c:pt idx="958">
                  <c:v>42103.578553240739</c:v>
                </c:pt>
                <c:pt idx="959">
                  <c:v>42103.578611111108</c:v>
                </c:pt>
                <c:pt idx="960">
                  <c:v>42103.578668981485</c:v>
                </c:pt>
                <c:pt idx="961">
                  <c:v>42103.578715277778</c:v>
                </c:pt>
                <c:pt idx="962">
                  <c:v>42103.578773148147</c:v>
                </c:pt>
                <c:pt idx="963">
                  <c:v>42103.578831018516</c:v>
                </c:pt>
                <c:pt idx="964">
                  <c:v>42103.578877314816</c:v>
                </c:pt>
                <c:pt idx="965">
                  <c:v>42103.578935185185</c:v>
                </c:pt>
                <c:pt idx="966">
                  <c:v>42103.578993055555</c:v>
                </c:pt>
                <c:pt idx="967">
                  <c:v>42103.579050925924</c:v>
                </c:pt>
                <c:pt idx="968">
                  <c:v>42103.579097222224</c:v>
                </c:pt>
                <c:pt idx="969">
                  <c:v>42103.579155092593</c:v>
                </c:pt>
                <c:pt idx="970">
                  <c:v>42103.579212962963</c:v>
                </c:pt>
                <c:pt idx="971">
                  <c:v>42103.579259259262</c:v>
                </c:pt>
                <c:pt idx="972">
                  <c:v>42103.579317129632</c:v>
                </c:pt>
                <c:pt idx="973">
                  <c:v>42103.579375000001</c:v>
                </c:pt>
                <c:pt idx="974">
                  <c:v>42103.579421296294</c:v>
                </c:pt>
                <c:pt idx="975">
                  <c:v>42103.579479166663</c:v>
                </c:pt>
                <c:pt idx="976">
                  <c:v>42103.57953703704</c:v>
                </c:pt>
                <c:pt idx="977">
                  <c:v>42103.579583333332</c:v>
                </c:pt>
                <c:pt idx="978">
                  <c:v>42103.579641203702</c:v>
                </c:pt>
                <c:pt idx="979">
                  <c:v>42103.579699074071</c:v>
                </c:pt>
                <c:pt idx="980">
                  <c:v>42103.579745370371</c:v>
                </c:pt>
                <c:pt idx="981">
                  <c:v>42103.57980324074</c:v>
                </c:pt>
                <c:pt idx="982">
                  <c:v>42103.579861111109</c:v>
                </c:pt>
                <c:pt idx="983">
                  <c:v>42103.579907407409</c:v>
                </c:pt>
                <c:pt idx="984">
                  <c:v>42103.579965277779</c:v>
                </c:pt>
                <c:pt idx="985">
                  <c:v>42103.580023148148</c:v>
                </c:pt>
                <c:pt idx="986">
                  <c:v>42103.580069444448</c:v>
                </c:pt>
                <c:pt idx="987">
                  <c:v>42103.580127314817</c:v>
                </c:pt>
                <c:pt idx="988">
                  <c:v>42103.580185185187</c:v>
                </c:pt>
                <c:pt idx="989">
                  <c:v>42103.580243055556</c:v>
                </c:pt>
                <c:pt idx="990">
                  <c:v>42103.580289351848</c:v>
                </c:pt>
                <c:pt idx="991">
                  <c:v>42103.580347222225</c:v>
                </c:pt>
                <c:pt idx="992">
                  <c:v>42103.580405092594</c:v>
                </c:pt>
                <c:pt idx="993">
                  <c:v>42103.580451388887</c:v>
                </c:pt>
                <c:pt idx="994">
                  <c:v>42103.580509259256</c:v>
                </c:pt>
                <c:pt idx="995">
                  <c:v>42103.580567129633</c:v>
                </c:pt>
                <c:pt idx="996">
                  <c:v>42103.580613425926</c:v>
                </c:pt>
                <c:pt idx="997">
                  <c:v>42103.580671296295</c:v>
                </c:pt>
                <c:pt idx="998">
                  <c:v>42103.580729166664</c:v>
                </c:pt>
                <c:pt idx="999">
                  <c:v>42103.580775462964</c:v>
                </c:pt>
                <c:pt idx="1000">
                  <c:v>42103.580833333333</c:v>
                </c:pt>
                <c:pt idx="1001">
                  <c:v>42103.580891203703</c:v>
                </c:pt>
                <c:pt idx="1002">
                  <c:v>42103.580937500003</c:v>
                </c:pt>
                <c:pt idx="1003">
                  <c:v>42103.580995370372</c:v>
                </c:pt>
                <c:pt idx="1004">
                  <c:v>42103.581053240741</c:v>
                </c:pt>
                <c:pt idx="1005">
                  <c:v>42103.581099537034</c:v>
                </c:pt>
                <c:pt idx="1006">
                  <c:v>42103.581157407411</c:v>
                </c:pt>
                <c:pt idx="1007">
                  <c:v>42103.58121527778</c:v>
                </c:pt>
                <c:pt idx="1008">
                  <c:v>42103.581261574072</c:v>
                </c:pt>
                <c:pt idx="1009">
                  <c:v>42103.581319444442</c:v>
                </c:pt>
                <c:pt idx="1010">
                  <c:v>42103.581377314818</c:v>
                </c:pt>
                <c:pt idx="1011">
                  <c:v>42103.581435185188</c:v>
                </c:pt>
                <c:pt idx="1012">
                  <c:v>42103.58148148148</c:v>
                </c:pt>
                <c:pt idx="1013">
                  <c:v>42103.58153935185</c:v>
                </c:pt>
                <c:pt idx="1014">
                  <c:v>42103.581597222219</c:v>
                </c:pt>
                <c:pt idx="1015">
                  <c:v>42103.581643518519</c:v>
                </c:pt>
                <c:pt idx="1016">
                  <c:v>42103.581701388888</c:v>
                </c:pt>
                <c:pt idx="1017">
                  <c:v>42103.581759259258</c:v>
                </c:pt>
                <c:pt idx="1018">
                  <c:v>42103.581805555557</c:v>
                </c:pt>
                <c:pt idx="1019">
                  <c:v>42103.581863425927</c:v>
                </c:pt>
                <c:pt idx="1020">
                  <c:v>42103.581921296296</c:v>
                </c:pt>
                <c:pt idx="1021">
                  <c:v>42103.581967592596</c:v>
                </c:pt>
                <c:pt idx="1022">
                  <c:v>42103.582025462965</c:v>
                </c:pt>
                <c:pt idx="1023">
                  <c:v>42103.582083333335</c:v>
                </c:pt>
                <c:pt idx="1024">
                  <c:v>42103.582129629627</c:v>
                </c:pt>
                <c:pt idx="1025">
                  <c:v>42103.582187499997</c:v>
                </c:pt>
                <c:pt idx="1026">
                  <c:v>42103.582245370373</c:v>
                </c:pt>
                <c:pt idx="1027">
                  <c:v>42103.582291666666</c:v>
                </c:pt>
                <c:pt idx="1028">
                  <c:v>42103.582349537035</c:v>
                </c:pt>
                <c:pt idx="1029">
                  <c:v>42103.582407407404</c:v>
                </c:pt>
                <c:pt idx="1030">
                  <c:v>42103.582453703704</c:v>
                </c:pt>
                <c:pt idx="1031">
                  <c:v>42103.582511574074</c:v>
                </c:pt>
                <c:pt idx="1032">
                  <c:v>42103.582569444443</c:v>
                </c:pt>
                <c:pt idx="1033">
                  <c:v>42103.582627314812</c:v>
                </c:pt>
                <c:pt idx="1034">
                  <c:v>42103.582673611112</c:v>
                </c:pt>
                <c:pt idx="1035">
                  <c:v>42103.582731481481</c:v>
                </c:pt>
                <c:pt idx="1036">
                  <c:v>42103.582789351851</c:v>
                </c:pt>
                <c:pt idx="1037">
                  <c:v>42103.582835648151</c:v>
                </c:pt>
                <c:pt idx="1038">
                  <c:v>42103.58289351852</c:v>
                </c:pt>
                <c:pt idx="1039">
                  <c:v>42103.582951388889</c:v>
                </c:pt>
                <c:pt idx="1040">
                  <c:v>42103.582997685182</c:v>
                </c:pt>
                <c:pt idx="1041">
                  <c:v>42103.583055555559</c:v>
                </c:pt>
                <c:pt idx="1042">
                  <c:v>42103.583113425928</c:v>
                </c:pt>
                <c:pt idx="1043">
                  <c:v>42103.58315972222</c:v>
                </c:pt>
                <c:pt idx="1044">
                  <c:v>42103.58321759259</c:v>
                </c:pt>
                <c:pt idx="1045">
                  <c:v>42103.583275462966</c:v>
                </c:pt>
                <c:pt idx="1046">
                  <c:v>42103.583321759259</c:v>
                </c:pt>
                <c:pt idx="1047">
                  <c:v>42103.583379629628</c:v>
                </c:pt>
                <c:pt idx="1048">
                  <c:v>42103.583437499998</c:v>
                </c:pt>
                <c:pt idx="1049">
                  <c:v>42103.583483796298</c:v>
                </c:pt>
                <c:pt idx="1050">
                  <c:v>42103.583541666667</c:v>
                </c:pt>
                <c:pt idx="1051">
                  <c:v>42103.583599537036</c:v>
                </c:pt>
                <c:pt idx="1052">
                  <c:v>42103.583645833336</c:v>
                </c:pt>
                <c:pt idx="1053">
                  <c:v>42103.583703703705</c:v>
                </c:pt>
                <c:pt idx="1054">
                  <c:v>42103.583761574075</c:v>
                </c:pt>
                <c:pt idx="1055">
                  <c:v>42103.583819444444</c:v>
                </c:pt>
                <c:pt idx="1056">
                  <c:v>42103.583865740744</c:v>
                </c:pt>
                <c:pt idx="1057">
                  <c:v>42103.583923611113</c:v>
                </c:pt>
                <c:pt idx="1058">
                  <c:v>42103.583981481483</c:v>
                </c:pt>
                <c:pt idx="1059">
                  <c:v>42103.584027777775</c:v>
                </c:pt>
                <c:pt idx="1060">
                  <c:v>42103.584085648145</c:v>
                </c:pt>
                <c:pt idx="1061">
                  <c:v>42103.584143518521</c:v>
                </c:pt>
                <c:pt idx="1062">
                  <c:v>42103.584189814814</c:v>
                </c:pt>
                <c:pt idx="1063">
                  <c:v>42103.584247685183</c:v>
                </c:pt>
                <c:pt idx="1064">
                  <c:v>42103.584305555552</c:v>
                </c:pt>
                <c:pt idx="1065">
                  <c:v>42103.584351851852</c:v>
                </c:pt>
                <c:pt idx="1066">
                  <c:v>42103.584409722222</c:v>
                </c:pt>
                <c:pt idx="1067">
                  <c:v>42103.584467592591</c:v>
                </c:pt>
                <c:pt idx="1068">
                  <c:v>42103.584513888891</c:v>
                </c:pt>
                <c:pt idx="1069">
                  <c:v>42103.58457175926</c:v>
                </c:pt>
                <c:pt idx="1070">
                  <c:v>42103.584629629629</c:v>
                </c:pt>
                <c:pt idx="1071">
                  <c:v>42103.584675925929</c:v>
                </c:pt>
                <c:pt idx="1072">
                  <c:v>42103.584733796299</c:v>
                </c:pt>
                <c:pt idx="1073">
                  <c:v>42103.584791666668</c:v>
                </c:pt>
                <c:pt idx="1074">
                  <c:v>42103.584837962961</c:v>
                </c:pt>
                <c:pt idx="1075">
                  <c:v>42103.58489583333</c:v>
                </c:pt>
                <c:pt idx="1076">
                  <c:v>42103.584953703707</c:v>
                </c:pt>
                <c:pt idx="1077">
                  <c:v>42103.584999999999</c:v>
                </c:pt>
                <c:pt idx="1078">
                  <c:v>42103.585057870368</c:v>
                </c:pt>
                <c:pt idx="1079">
                  <c:v>42103.585115740738</c:v>
                </c:pt>
                <c:pt idx="1080">
                  <c:v>42103.585173611114</c:v>
                </c:pt>
                <c:pt idx="1081">
                  <c:v>42103.585219907407</c:v>
                </c:pt>
                <c:pt idx="1082">
                  <c:v>42103.585277777776</c:v>
                </c:pt>
                <c:pt idx="1083">
                  <c:v>42103.585335648146</c:v>
                </c:pt>
                <c:pt idx="1084">
                  <c:v>42103.585381944446</c:v>
                </c:pt>
                <c:pt idx="1085">
                  <c:v>42103.585439814815</c:v>
                </c:pt>
                <c:pt idx="1086">
                  <c:v>42103.585497685184</c:v>
                </c:pt>
                <c:pt idx="1087">
                  <c:v>42103.585543981484</c:v>
                </c:pt>
                <c:pt idx="1088">
                  <c:v>42103.585601851853</c:v>
                </c:pt>
                <c:pt idx="1089">
                  <c:v>42103.585659722223</c:v>
                </c:pt>
                <c:pt idx="1090">
                  <c:v>42103.585706018515</c:v>
                </c:pt>
                <c:pt idx="1091">
                  <c:v>42103.585763888892</c:v>
                </c:pt>
                <c:pt idx="1092">
                  <c:v>42103.585821759261</c:v>
                </c:pt>
                <c:pt idx="1093">
                  <c:v>42103.585868055554</c:v>
                </c:pt>
                <c:pt idx="1094">
                  <c:v>42103.585925925923</c:v>
                </c:pt>
                <c:pt idx="1095">
                  <c:v>42103.5859837963</c:v>
                </c:pt>
                <c:pt idx="1096">
                  <c:v>42103.586030092592</c:v>
                </c:pt>
                <c:pt idx="1097">
                  <c:v>42103.586087962962</c:v>
                </c:pt>
                <c:pt idx="1098">
                  <c:v>42103.586145833331</c:v>
                </c:pt>
                <c:pt idx="1099">
                  <c:v>42103.586192129631</c:v>
                </c:pt>
                <c:pt idx="1100">
                  <c:v>42103.58625</c:v>
                </c:pt>
                <c:pt idx="1101">
                  <c:v>42103.58630787037</c:v>
                </c:pt>
                <c:pt idx="1102">
                  <c:v>42103.586365740739</c:v>
                </c:pt>
                <c:pt idx="1103">
                  <c:v>42103.586412037039</c:v>
                </c:pt>
                <c:pt idx="1104">
                  <c:v>42103.586469907408</c:v>
                </c:pt>
                <c:pt idx="1105">
                  <c:v>42103.586527777778</c:v>
                </c:pt>
                <c:pt idx="1106">
                  <c:v>42103.586574074077</c:v>
                </c:pt>
                <c:pt idx="1107">
                  <c:v>42103.586631944447</c:v>
                </c:pt>
                <c:pt idx="1108">
                  <c:v>42103.586689814816</c:v>
                </c:pt>
                <c:pt idx="1109">
                  <c:v>42103.586736111109</c:v>
                </c:pt>
                <c:pt idx="1110">
                  <c:v>42103.586793981478</c:v>
                </c:pt>
                <c:pt idx="1111">
                  <c:v>42103.586851851855</c:v>
                </c:pt>
                <c:pt idx="1112">
                  <c:v>42103.586898148147</c:v>
                </c:pt>
                <c:pt idx="1113">
                  <c:v>42103.586956018517</c:v>
                </c:pt>
                <c:pt idx="1114">
                  <c:v>42103.587013888886</c:v>
                </c:pt>
                <c:pt idx="1115">
                  <c:v>42103.587060185186</c:v>
                </c:pt>
                <c:pt idx="1116">
                  <c:v>42103.587118055555</c:v>
                </c:pt>
                <c:pt idx="1117">
                  <c:v>42103.587175925924</c:v>
                </c:pt>
                <c:pt idx="1118">
                  <c:v>42103.587222222224</c:v>
                </c:pt>
                <c:pt idx="1119">
                  <c:v>42103.587280092594</c:v>
                </c:pt>
                <c:pt idx="1120">
                  <c:v>42103.587337962963</c:v>
                </c:pt>
                <c:pt idx="1121">
                  <c:v>42103.587384259263</c:v>
                </c:pt>
                <c:pt idx="1122">
                  <c:v>42103.587442129632</c:v>
                </c:pt>
                <c:pt idx="1123">
                  <c:v>42103.587500000001</c:v>
                </c:pt>
                <c:pt idx="1124">
                  <c:v>42103.587557870371</c:v>
                </c:pt>
                <c:pt idx="1125">
                  <c:v>42103.587604166663</c:v>
                </c:pt>
                <c:pt idx="1126">
                  <c:v>42103.58766203704</c:v>
                </c:pt>
                <c:pt idx="1127">
                  <c:v>42103.587719907409</c:v>
                </c:pt>
                <c:pt idx="1128">
                  <c:v>42103.587766203702</c:v>
                </c:pt>
                <c:pt idx="1129">
                  <c:v>42103.587824074071</c:v>
                </c:pt>
                <c:pt idx="1130">
                  <c:v>42103.587881944448</c:v>
                </c:pt>
                <c:pt idx="1131">
                  <c:v>42103.58792824074</c:v>
                </c:pt>
                <c:pt idx="1132">
                  <c:v>42103.58798611111</c:v>
                </c:pt>
                <c:pt idx="1133">
                  <c:v>42103.588043981479</c:v>
                </c:pt>
                <c:pt idx="1134">
                  <c:v>42103.588090277779</c:v>
                </c:pt>
                <c:pt idx="1135">
                  <c:v>42103.588148148148</c:v>
                </c:pt>
                <c:pt idx="1136">
                  <c:v>42103.588206018518</c:v>
                </c:pt>
                <c:pt idx="1137">
                  <c:v>42103.588252314818</c:v>
                </c:pt>
                <c:pt idx="1138">
                  <c:v>42103.588310185187</c:v>
                </c:pt>
                <c:pt idx="1139">
                  <c:v>42103.588368055556</c:v>
                </c:pt>
                <c:pt idx="1140">
                  <c:v>42103.588414351849</c:v>
                </c:pt>
                <c:pt idx="1141">
                  <c:v>42103.588472222225</c:v>
                </c:pt>
                <c:pt idx="1142">
                  <c:v>42103.588530092595</c:v>
                </c:pt>
                <c:pt idx="1143">
                  <c:v>42103.588587962964</c:v>
                </c:pt>
                <c:pt idx="1144">
                  <c:v>42103.588634259257</c:v>
                </c:pt>
                <c:pt idx="1145">
                  <c:v>42103.588692129626</c:v>
                </c:pt>
                <c:pt idx="1146">
                  <c:v>42103.588750000003</c:v>
                </c:pt>
                <c:pt idx="1147">
                  <c:v>42103.588796296295</c:v>
                </c:pt>
                <c:pt idx="1148">
                  <c:v>42103.588854166665</c:v>
                </c:pt>
                <c:pt idx="1149">
                  <c:v>42103.588912037034</c:v>
                </c:pt>
                <c:pt idx="1150">
                  <c:v>42103.588958333334</c:v>
                </c:pt>
                <c:pt idx="1151">
                  <c:v>42103.589016203703</c:v>
                </c:pt>
                <c:pt idx="1152">
                  <c:v>42103.589074074072</c:v>
                </c:pt>
                <c:pt idx="1153">
                  <c:v>42103.589120370372</c:v>
                </c:pt>
                <c:pt idx="1154">
                  <c:v>42103.589178240742</c:v>
                </c:pt>
                <c:pt idx="1155">
                  <c:v>42103.589236111111</c:v>
                </c:pt>
                <c:pt idx="1156">
                  <c:v>42103.589282407411</c:v>
                </c:pt>
                <c:pt idx="1157">
                  <c:v>42103.58934027778</c:v>
                </c:pt>
                <c:pt idx="1158">
                  <c:v>42103.589398148149</c:v>
                </c:pt>
                <c:pt idx="1159">
                  <c:v>42103.589444444442</c:v>
                </c:pt>
                <c:pt idx="1160">
                  <c:v>42103.589502314811</c:v>
                </c:pt>
                <c:pt idx="1161">
                  <c:v>42103.589560185188</c:v>
                </c:pt>
                <c:pt idx="1162">
                  <c:v>42103.589606481481</c:v>
                </c:pt>
                <c:pt idx="1163">
                  <c:v>42103.58966435185</c:v>
                </c:pt>
                <c:pt idx="1164">
                  <c:v>42103.589722222219</c:v>
                </c:pt>
                <c:pt idx="1165">
                  <c:v>42103.589768518519</c:v>
                </c:pt>
                <c:pt idx="1166">
                  <c:v>42103.589826388888</c:v>
                </c:pt>
                <c:pt idx="1167">
                  <c:v>42103.589884259258</c:v>
                </c:pt>
                <c:pt idx="1168">
                  <c:v>42103.589942129627</c:v>
                </c:pt>
                <c:pt idx="1169">
                  <c:v>42103.589988425927</c:v>
                </c:pt>
                <c:pt idx="1170">
                  <c:v>42103.590046296296</c:v>
                </c:pt>
                <c:pt idx="1171">
                  <c:v>42103.590104166666</c:v>
                </c:pt>
                <c:pt idx="1172">
                  <c:v>42103.590150462966</c:v>
                </c:pt>
                <c:pt idx="1173">
                  <c:v>42103.590208333335</c:v>
                </c:pt>
                <c:pt idx="1174">
                  <c:v>42103.590266203704</c:v>
                </c:pt>
                <c:pt idx="1175">
                  <c:v>42103.590312499997</c:v>
                </c:pt>
                <c:pt idx="1176">
                  <c:v>42103.590370370373</c:v>
                </c:pt>
                <c:pt idx="1177">
                  <c:v>42103.590428240743</c:v>
                </c:pt>
                <c:pt idx="1178">
                  <c:v>42103.590474537035</c:v>
                </c:pt>
                <c:pt idx="1179">
                  <c:v>42103.590532407405</c:v>
                </c:pt>
                <c:pt idx="1180">
                  <c:v>42103.590590277781</c:v>
                </c:pt>
                <c:pt idx="1181">
                  <c:v>42103.590636574074</c:v>
                </c:pt>
                <c:pt idx="1182">
                  <c:v>42103.590694444443</c:v>
                </c:pt>
                <c:pt idx="1183">
                  <c:v>42103.590752314813</c:v>
                </c:pt>
                <c:pt idx="1184">
                  <c:v>42103.590798611112</c:v>
                </c:pt>
                <c:pt idx="1185">
                  <c:v>42103.590856481482</c:v>
                </c:pt>
                <c:pt idx="1186">
                  <c:v>42103.590914351851</c:v>
                </c:pt>
                <c:pt idx="1187">
                  <c:v>42103.59097222222</c:v>
                </c:pt>
                <c:pt idx="1188">
                  <c:v>42103.59101851852</c:v>
                </c:pt>
                <c:pt idx="1189">
                  <c:v>42103.59107638889</c:v>
                </c:pt>
                <c:pt idx="1190">
                  <c:v>42103.591134259259</c:v>
                </c:pt>
                <c:pt idx="1191">
                  <c:v>42103.591180555559</c:v>
                </c:pt>
                <c:pt idx="1192">
                  <c:v>42103.591238425928</c:v>
                </c:pt>
                <c:pt idx="1193">
                  <c:v>42103.591296296298</c:v>
                </c:pt>
                <c:pt idx="1194">
                  <c:v>42103.59134259259</c:v>
                </c:pt>
                <c:pt idx="1195">
                  <c:v>42103.591400462959</c:v>
                </c:pt>
                <c:pt idx="1196">
                  <c:v>42103.591458333336</c:v>
                </c:pt>
                <c:pt idx="1197">
                  <c:v>42103.591504629629</c:v>
                </c:pt>
                <c:pt idx="1198">
                  <c:v>42103.591562499998</c:v>
                </c:pt>
                <c:pt idx="1199">
                  <c:v>42103.591620370367</c:v>
                </c:pt>
                <c:pt idx="1200">
                  <c:v>42103.591666666667</c:v>
                </c:pt>
                <c:pt idx="1201">
                  <c:v>42103.591724537036</c:v>
                </c:pt>
                <c:pt idx="1202">
                  <c:v>42103.591782407406</c:v>
                </c:pt>
                <c:pt idx="1203">
                  <c:v>42103.591828703706</c:v>
                </c:pt>
                <c:pt idx="1204">
                  <c:v>42103.591886574075</c:v>
                </c:pt>
                <c:pt idx="1205">
                  <c:v>42103.591944444444</c:v>
                </c:pt>
                <c:pt idx="1206">
                  <c:v>42103.591990740744</c:v>
                </c:pt>
                <c:pt idx="1207">
                  <c:v>42103.592048611114</c:v>
                </c:pt>
                <c:pt idx="1208">
                  <c:v>42103.592106481483</c:v>
                </c:pt>
                <c:pt idx="1209">
                  <c:v>42103.592164351852</c:v>
                </c:pt>
                <c:pt idx="1210">
                  <c:v>42103.592210648145</c:v>
                </c:pt>
                <c:pt idx="1211">
                  <c:v>42103.592268518521</c:v>
                </c:pt>
                <c:pt idx="1212">
                  <c:v>42103.592326388891</c:v>
                </c:pt>
                <c:pt idx="1213">
                  <c:v>42103.592372685183</c:v>
                </c:pt>
                <c:pt idx="1214">
                  <c:v>42103.592430555553</c:v>
                </c:pt>
                <c:pt idx="1215">
                  <c:v>42103.592488425929</c:v>
                </c:pt>
                <c:pt idx="1216">
                  <c:v>42103.592534722222</c:v>
                </c:pt>
                <c:pt idx="1217">
                  <c:v>42103.592592592591</c:v>
                </c:pt>
                <c:pt idx="1218">
                  <c:v>42103.592650462961</c:v>
                </c:pt>
                <c:pt idx="1219">
                  <c:v>42103.59269675926</c:v>
                </c:pt>
                <c:pt idx="1220">
                  <c:v>42103.59275462963</c:v>
                </c:pt>
                <c:pt idx="1221">
                  <c:v>42103.592812499999</c:v>
                </c:pt>
                <c:pt idx="1222">
                  <c:v>42103.592858796299</c:v>
                </c:pt>
                <c:pt idx="1223">
                  <c:v>42103.592916666668</c:v>
                </c:pt>
                <c:pt idx="1224">
                  <c:v>42103.592974537038</c:v>
                </c:pt>
                <c:pt idx="1225">
                  <c:v>42103.59302083333</c:v>
                </c:pt>
                <c:pt idx="1226">
                  <c:v>42103.593078703707</c:v>
                </c:pt>
                <c:pt idx="1227">
                  <c:v>42103.593136574076</c:v>
                </c:pt>
                <c:pt idx="1228">
                  <c:v>42103.593182870369</c:v>
                </c:pt>
                <c:pt idx="1229">
                  <c:v>42103.593240740738</c:v>
                </c:pt>
                <c:pt idx="1230">
                  <c:v>42103.593298611115</c:v>
                </c:pt>
                <c:pt idx="1231">
                  <c:v>42103.593356481484</c:v>
                </c:pt>
                <c:pt idx="1232">
                  <c:v>42103.593402777777</c:v>
                </c:pt>
                <c:pt idx="1233">
                  <c:v>42103.593460648146</c:v>
                </c:pt>
                <c:pt idx="1234">
                  <c:v>42103.593518518515</c:v>
                </c:pt>
                <c:pt idx="1235">
                  <c:v>42103.593564814815</c:v>
                </c:pt>
                <c:pt idx="1236">
                  <c:v>42103.593622685185</c:v>
                </c:pt>
                <c:pt idx="1237">
                  <c:v>42103.593680555554</c:v>
                </c:pt>
                <c:pt idx="1238">
                  <c:v>42103.593726851854</c:v>
                </c:pt>
                <c:pt idx="1239">
                  <c:v>42103.593784722223</c:v>
                </c:pt>
                <c:pt idx="1240">
                  <c:v>42103.593842592592</c:v>
                </c:pt>
                <c:pt idx="1241">
                  <c:v>42103.593888888892</c:v>
                </c:pt>
                <c:pt idx="1242">
                  <c:v>42103.593946759262</c:v>
                </c:pt>
                <c:pt idx="1243">
                  <c:v>42103.594004629631</c:v>
                </c:pt>
                <c:pt idx="1244">
                  <c:v>42103.594050925924</c:v>
                </c:pt>
                <c:pt idx="1245">
                  <c:v>42103.594108796293</c:v>
                </c:pt>
                <c:pt idx="1246">
                  <c:v>42103.594166666669</c:v>
                </c:pt>
                <c:pt idx="1247">
                  <c:v>42103.594212962962</c:v>
                </c:pt>
                <c:pt idx="1248">
                  <c:v>42103.594270833331</c:v>
                </c:pt>
                <c:pt idx="1249">
                  <c:v>42103.594328703701</c:v>
                </c:pt>
                <c:pt idx="1250">
                  <c:v>42103.594375000001</c:v>
                </c:pt>
                <c:pt idx="1251">
                  <c:v>42103.59443287037</c:v>
                </c:pt>
                <c:pt idx="1252">
                  <c:v>42103.594490740739</c:v>
                </c:pt>
                <c:pt idx="1253">
                  <c:v>42103.594537037039</c:v>
                </c:pt>
                <c:pt idx="1254">
                  <c:v>42103.594594907408</c:v>
                </c:pt>
                <c:pt idx="1255">
                  <c:v>42103.594652777778</c:v>
                </c:pt>
                <c:pt idx="1256">
                  <c:v>42103.594710648147</c:v>
                </c:pt>
                <c:pt idx="1257">
                  <c:v>42103.594756944447</c:v>
                </c:pt>
                <c:pt idx="1258">
                  <c:v>42103.594814814816</c:v>
                </c:pt>
                <c:pt idx="1259">
                  <c:v>42103.594872685186</c:v>
                </c:pt>
                <c:pt idx="1260">
                  <c:v>42103.594918981478</c:v>
                </c:pt>
                <c:pt idx="1261">
                  <c:v>42103.594976851855</c:v>
                </c:pt>
                <c:pt idx="1262">
                  <c:v>42103.595034722224</c:v>
                </c:pt>
                <c:pt idx="1263">
                  <c:v>42103.595081018517</c:v>
                </c:pt>
                <c:pt idx="1264">
                  <c:v>42103.595138888886</c:v>
                </c:pt>
                <c:pt idx="1265">
                  <c:v>42103.595196759263</c:v>
                </c:pt>
                <c:pt idx="1266">
                  <c:v>42103.595243055555</c:v>
                </c:pt>
                <c:pt idx="1267">
                  <c:v>42103.595300925925</c:v>
                </c:pt>
                <c:pt idx="1268">
                  <c:v>42103.595358796294</c:v>
                </c:pt>
                <c:pt idx="1269">
                  <c:v>42103.595405092594</c:v>
                </c:pt>
                <c:pt idx="1270">
                  <c:v>42103.595462962963</c:v>
                </c:pt>
                <c:pt idx="1271">
                  <c:v>42103.595520833333</c:v>
                </c:pt>
                <c:pt idx="1272">
                  <c:v>42103.595567129632</c:v>
                </c:pt>
                <c:pt idx="1273">
                  <c:v>42103.595625000002</c:v>
                </c:pt>
                <c:pt idx="1274">
                  <c:v>42103.595682870371</c:v>
                </c:pt>
                <c:pt idx="1275">
                  <c:v>42103.595729166664</c:v>
                </c:pt>
                <c:pt idx="1276">
                  <c:v>42103.59578703704</c:v>
                </c:pt>
                <c:pt idx="1277">
                  <c:v>42103.59584490741</c:v>
                </c:pt>
                <c:pt idx="1278">
                  <c:v>42103.595902777779</c:v>
                </c:pt>
                <c:pt idx="1279">
                  <c:v>42103.595949074072</c:v>
                </c:pt>
                <c:pt idx="1280">
                  <c:v>42103.596006944441</c:v>
                </c:pt>
                <c:pt idx="1281">
                  <c:v>42103.596064814818</c:v>
                </c:pt>
                <c:pt idx="1282">
                  <c:v>42103.59611111111</c:v>
                </c:pt>
                <c:pt idx="1283">
                  <c:v>42103.596168981479</c:v>
                </c:pt>
                <c:pt idx="1284">
                  <c:v>42103.596226851849</c:v>
                </c:pt>
                <c:pt idx="1285">
                  <c:v>42103.596273148149</c:v>
                </c:pt>
                <c:pt idx="1286">
                  <c:v>42103.596331018518</c:v>
                </c:pt>
                <c:pt idx="1287">
                  <c:v>42103.596388888887</c:v>
                </c:pt>
                <c:pt idx="1288">
                  <c:v>42103.596435185187</c:v>
                </c:pt>
                <c:pt idx="1289">
                  <c:v>42103.596493055556</c:v>
                </c:pt>
                <c:pt idx="1290">
                  <c:v>42103.596550925926</c:v>
                </c:pt>
                <c:pt idx="1291">
                  <c:v>42103.596597222226</c:v>
                </c:pt>
                <c:pt idx="1292">
                  <c:v>42103.596655092595</c:v>
                </c:pt>
                <c:pt idx="1293">
                  <c:v>42103.596712962964</c:v>
                </c:pt>
                <c:pt idx="1294">
                  <c:v>42103.596759259257</c:v>
                </c:pt>
                <c:pt idx="1295">
                  <c:v>42103.596817129626</c:v>
                </c:pt>
                <c:pt idx="1296">
                  <c:v>42103.596875000003</c:v>
                </c:pt>
                <c:pt idx="1297">
                  <c:v>42103.596921296295</c:v>
                </c:pt>
                <c:pt idx="1298">
                  <c:v>42103.596979166665</c:v>
                </c:pt>
                <c:pt idx="1299">
                  <c:v>42103.597037037034</c:v>
                </c:pt>
                <c:pt idx="1300">
                  <c:v>42103.597094907411</c:v>
                </c:pt>
                <c:pt idx="1301">
                  <c:v>42103.597141203703</c:v>
                </c:pt>
                <c:pt idx="1302">
                  <c:v>42103.597199074073</c:v>
                </c:pt>
                <c:pt idx="1303">
                  <c:v>42103.597256944442</c:v>
                </c:pt>
                <c:pt idx="1304">
                  <c:v>42103.597303240742</c:v>
                </c:pt>
                <c:pt idx="1305">
                  <c:v>42103.597361111111</c:v>
                </c:pt>
                <c:pt idx="1306">
                  <c:v>42103.597418981481</c:v>
                </c:pt>
                <c:pt idx="1307">
                  <c:v>42103.59746527778</c:v>
                </c:pt>
                <c:pt idx="1308">
                  <c:v>42103.59752314815</c:v>
                </c:pt>
                <c:pt idx="1309">
                  <c:v>42103.597581018519</c:v>
                </c:pt>
                <c:pt idx="1310">
                  <c:v>42103.597627314812</c:v>
                </c:pt>
                <c:pt idx="1311">
                  <c:v>42103.597685185188</c:v>
                </c:pt>
                <c:pt idx="1312">
                  <c:v>42103.597743055558</c:v>
                </c:pt>
                <c:pt idx="1313">
                  <c:v>42103.59778935185</c:v>
                </c:pt>
                <c:pt idx="1314">
                  <c:v>42103.59784722222</c:v>
                </c:pt>
                <c:pt idx="1315">
                  <c:v>42103.597905092596</c:v>
                </c:pt>
                <c:pt idx="1316">
                  <c:v>42103.597951388889</c:v>
                </c:pt>
                <c:pt idx="1317">
                  <c:v>42103.598009259258</c:v>
                </c:pt>
                <c:pt idx="1318">
                  <c:v>42103.598067129627</c:v>
                </c:pt>
                <c:pt idx="1319">
                  <c:v>42103.598113425927</c:v>
                </c:pt>
                <c:pt idx="1320">
                  <c:v>42103.598171296297</c:v>
                </c:pt>
                <c:pt idx="1321">
                  <c:v>42103.598229166666</c:v>
                </c:pt>
                <c:pt idx="1322">
                  <c:v>42103.598287037035</c:v>
                </c:pt>
                <c:pt idx="1323">
                  <c:v>42103.598333333335</c:v>
                </c:pt>
                <c:pt idx="1324">
                  <c:v>42103.598391203705</c:v>
                </c:pt>
                <c:pt idx="1325">
                  <c:v>42103.598449074074</c:v>
                </c:pt>
                <c:pt idx="1326">
                  <c:v>42103.598495370374</c:v>
                </c:pt>
                <c:pt idx="1327">
                  <c:v>42103.598553240743</c:v>
                </c:pt>
                <c:pt idx="1328">
                  <c:v>42103.598611111112</c:v>
                </c:pt>
                <c:pt idx="1329">
                  <c:v>42103.598657407405</c:v>
                </c:pt>
                <c:pt idx="1330">
                  <c:v>42103.598715277774</c:v>
                </c:pt>
                <c:pt idx="1331">
                  <c:v>42103.598773148151</c:v>
                </c:pt>
                <c:pt idx="1332">
                  <c:v>42103.598819444444</c:v>
                </c:pt>
                <c:pt idx="1333">
                  <c:v>42103.598877314813</c:v>
                </c:pt>
                <c:pt idx="1334">
                  <c:v>42103.598935185182</c:v>
                </c:pt>
                <c:pt idx="1335">
                  <c:v>42103.598981481482</c:v>
                </c:pt>
                <c:pt idx="1336">
                  <c:v>42103.599039351851</c:v>
                </c:pt>
                <c:pt idx="1337">
                  <c:v>42103.599097222221</c:v>
                </c:pt>
                <c:pt idx="1338">
                  <c:v>42103.599143518521</c:v>
                </c:pt>
                <c:pt idx="1339">
                  <c:v>42103.59920138889</c:v>
                </c:pt>
                <c:pt idx="1340">
                  <c:v>42103.599259259259</c:v>
                </c:pt>
                <c:pt idx="1341">
                  <c:v>42103.599305555559</c:v>
                </c:pt>
                <c:pt idx="1342">
                  <c:v>42103.599363425928</c:v>
                </c:pt>
                <c:pt idx="1343">
                  <c:v>42103.599421296298</c:v>
                </c:pt>
                <c:pt idx="1344">
                  <c:v>42103.599479166667</c:v>
                </c:pt>
                <c:pt idx="1345">
                  <c:v>42103.59952546296</c:v>
                </c:pt>
                <c:pt idx="1346">
                  <c:v>42103.599583333336</c:v>
                </c:pt>
                <c:pt idx="1347">
                  <c:v>42103.599641203706</c:v>
                </c:pt>
                <c:pt idx="1348">
                  <c:v>42103.599687499998</c:v>
                </c:pt>
                <c:pt idx="1349">
                  <c:v>42103.599745370368</c:v>
                </c:pt>
                <c:pt idx="1350">
                  <c:v>42103.599803240744</c:v>
                </c:pt>
                <c:pt idx="1351">
                  <c:v>42103.599849537037</c:v>
                </c:pt>
                <c:pt idx="1352">
                  <c:v>42103.599907407406</c:v>
                </c:pt>
                <c:pt idx="1353">
                  <c:v>42103.599965277775</c:v>
                </c:pt>
                <c:pt idx="1354">
                  <c:v>42103.600011574075</c:v>
                </c:pt>
                <c:pt idx="1355">
                  <c:v>42103.600069444445</c:v>
                </c:pt>
                <c:pt idx="1356">
                  <c:v>42103.600127314814</c:v>
                </c:pt>
                <c:pt idx="1357">
                  <c:v>42103.600173611114</c:v>
                </c:pt>
                <c:pt idx="1358">
                  <c:v>42103.600231481483</c:v>
                </c:pt>
                <c:pt idx="1359">
                  <c:v>42103.600289351853</c:v>
                </c:pt>
                <c:pt idx="1360">
                  <c:v>42103.600335648145</c:v>
                </c:pt>
                <c:pt idx="1361">
                  <c:v>42103.600393518522</c:v>
                </c:pt>
                <c:pt idx="1362">
                  <c:v>42103.600451388891</c:v>
                </c:pt>
                <c:pt idx="1363">
                  <c:v>42103.600497685184</c:v>
                </c:pt>
                <c:pt idx="1364">
                  <c:v>42103.600555555553</c:v>
                </c:pt>
                <c:pt idx="1365">
                  <c:v>42103.600613425922</c:v>
                </c:pt>
                <c:pt idx="1366">
                  <c:v>42103.600659722222</c:v>
                </c:pt>
                <c:pt idx="1367">
                  <c:v>42103.600717592592</c:v>
                </c:pt>
                <c:pt idx="1368">
                  <c:v>42103.600775462961</c:v>
                </c:pt>
                <c:pt idx="1369">
                  <c:v>42103.60083333333</c:v>
                </c:pt>
                <c:pt idx="1370">
                  <c:v>42103.60087962963</c:v>
                </c:pt>
                <c:pt idx="1371">
                  <c:v>42103.600937499999</c:v>
                </c:pt>
                <c:pt idx="1372">
                  <c:v>42103.600995370369</c:v>
                </c:pt>
                <c:pt idx="1373">
                  <c:v>42103.601041666669</c:v>
                </c:pt>
                <c:pt idx="1374">
                  <c:v>42103.601099537038</c:v>
                </c:pt>
                <c:pt idx="1375">
                  <c:v>42103.601157407407</c:v>
                </c:pt>
                <c:pt idx="1376">
                  <c:v>42103.601203703707</c:v>
                </c:pt>
                <c:pt idx="1377">
                  <c:v>42103.601261574076</c:v>
                </c:pt>
                <c:pt idx="1378">
                  <c:v>42103.601319444446</c:v>
                </c:pt>
                <c:pt idx="1379">
                  <c:v>42103.601365740738</c:v>
                </c:pt>
                <c:pt idx="1380">
                  <c:v>42103.601423611108</c:v>
                </c:pt>
                <c:pt idx="1381">
                  <c:v>42103.601481481484</c:v>
                </c:pt>
                <c:pt idx="1382">
                  <c:v>42103.601527777777</c:v>
                </c:pt>
                <c:pt idx="1383">
                  <c:v>42103.601585648146</c:v>
                </c:pt>
                <c:pt idx="1384">
                  <c:v>42103.601643518516</c:v>
                </c:pt>
                <c:pt idx="1385">
                  <c:v>42103.601689814815</c:v>
                </c:pt>
                <c:pt idx="1386">
                  <c:v>42103.601747685185</c:v>
                </c:pt>
                <c:pt idx="1387">
                  <c:v>42103.601805555554</c:v>
                </c:pt>
                <c:pt idx="1388">
                  <c:v>42103.601851851854</c:v>
                </c:pt>
                <c:pt idx="1389">
                  <c:v>42103.601909722223</c:v>
                </c:pt>
                <c:pt idx="1390">
                  <c:v>42103.601967592593</c:v>
                </c:pt>
                <c:pt idx="1391">
                  <c:v>42103.602025462962</c:v>
                </c:pt>
                <c:pt idx="1392">
                  <c:v>42103.602071759262</c:v>
                </c:pt>
                <c:pt idx="1393">
                  <c:v>42103.602129629631</c:v>
                </c:pt>
                <c:pt idx="1394">
                  <c:v>42103.602187500001</c:v>
                </c:pt>
                <c:pt idx="1395">
                  <c:v>42103.602233796293</c:v>
                </c:pt>
                <c:pt idx="1396">
                  <c:v>42103.60229166667</c:v>
                </c:pt>
                <c:pt idx="1397">
                  <c:v>42103.602349537039</c:v>
                </c:pt>
                <c:pt idx="1398">
                  <c:v>42103.602395833332</c:v>
                </c:pt>
                <c:pt idx="1399">
                  <c:v>42103.602453703701</c:v>
                </c:pt>
                <c:pt idx="1400">
                  <c:v>42103.602511574078</c:v>
                </c:pt>
                <c:pt idx="1401">
                  <c:v>42103.60255787037</c:v>
                </c:pt>
                <c:pt idx="1402">
                  <c:v>42103.60261574074</c:v>
                </c:pt>
                <c:pt idx="1403">
                  <c:v>42103.602673611109</c:v>
                </c:pt>
                <c:pt idx="1404">
                  <c:v>42103.602719907409</c:v>
                </c:pt>
                <c:pt idx="1405">
                  <c:v>42103.602777777778</c:v>
                </c:pt>
                <c:pt idx="1406">
                  <c:v>42103.602835648147</c:v>
                </c:pt>
                <c:pt idx="1407">
                  <c:v>42103.602881944447</c:v>
                </c:pt>
                <c:pt idx="1408">
                  <c:v>42103.602939814817</c:v>
                </c:pt>
                <c:pt idx="1409">
                  <c:v>42103.602997685186</c:v>
                </c:pt>
                <c:pt idx="1410">
                  <c:v>42103.603043981479</c:v>
                </c:pt>
                <c:pt idx="1411">
                  <c:v>42103.603101851855</c:v>
                </c:pt>
                <c:pt idx="1412">
                  <c:v>42103.603159722225</c:v>
                </c:pt>
                <c:pt idx="1413">
                  <c:v>42103.603217592594</c:v>
                </c:pt>
                <c:pt idx="1414">
                  <c:v>42103.603263888886</c:v>
                </c:pt>
                <c:pt idx="1415">
                  <c:v>42103.603321759256</c:v>
                </c:pt>
                <c:pt idx="1416">
                  <c:v>42103.603379629632</c:v>
                </c:pt>
                <c:pt idx="1417">
                  <c:v>42103.603425925925</c:v>
                </c:pt>
                <c:pt idx="1418">
                  <c:v>42103.603483796294</c:v>
                </c:pt>
                <c:pt idx="1419">
                  <c:v>42103.603541666664</c:v>
                </c:pt>
                <c:pt idx="1420">
                  <c:v>42103.603587962964</c:v>
                </c:pt>
                <c:pt idx="1421">
                  <c:v>42103.603645833333</c:v>
                </c:pt>
                <c:pt idx="1422">
                  <c:v>42103.603703703702</c:v>
                </c:pt>
                <c:pt idx="1423">
                  <c:v>42103.603750000002</c:v>
                </c:pt>
                <c:pt idx="1424">
                  <c:v>42103.603807870371</c:v>
                </c:pt>
                <c:pt idx="1425">
                  <c:v>42103.603865740741</c:v>
                </c:pt>
                <c:pt idx="1426">
                  <c:v>42103.603912037041</c:v>
                </c:pt>
                <c:pt idx="1427">
                  <c:v>42103.60396990741</c:v>
                </c:pt>
                <c:pt idx="1428">
                  <c:v>42103.604027777779</c:v>
                </c:pt>
                <c:pt idx="1429">
                  <c:v>42103.604074074072</c:v>
                </c:pt>
                <c:pt idx="1430">
                  <c:v>42103.604131944441</c:v>
                </c:pt>
                <c:pt idx="1431">
                  <c:v>42103.604189814818</c:v>
                </c:pt>
                <c:pt idx="1432">
                  <c:v>42103.60423611111</c:v>
                </c:pt>
                <c:pt idx="1433">
                  <c:v>42103.60429398148</c:v>
                </c:pt>
                <c:pt idx="1434">
                  <c:v>42103.604351851849</c:v>
                </c:pt>
                <c:pt idx="1435">
                  <c:v>42103.604409722226</c:v>
                </c:pt>
                <c:pt idx="1436">
                  <c:v>42103.604456018518</c:v>
                </c:pt>
                <c:pt idx="1437">
                  <c:v>42103.604513888888</c:v>
                </c:pt>
                <c:pt idx="1438">
                  <c:v>42103.604571759257</c:v>
                </c:pt>
                <c:pt idx="1439">
                  <c:v>42103.604618055557</c:v>
                </c:pt>
                <c:pt idx="1440">
                  <c:v>42103.604675925926</c:v>
                </c:pt>
                <c:pt idx="1441">
                  <c:v>42103.604733796295</c:v>
                </c:pt>
                <c:pt idx="1442">
                  <c:v>42103.604780092595</c:v>
                </c:pt>
                <c:pt idx="1443">
                  <c:v>42103.604837962965</c:v>
                </c:pt>
                <c:pt idx="1444">
                  <c:v>42103.604895833334</c:v>
                </c:pt>
                <c:pt idx="1445">
                  <c:v>42103.604942129627</c:v>
                </c:pt>
                <c:pt idx="1446">
                  <c:v>42103.605000000003</c:v>
                </c:pt>
                <c:pt idx="1447">
                  <c:v>42103.605057870373</c:v>
                </c:pt>
                <c:pt idx="1448">
                  <c:v>42103.605104166665</c:v>
                </c:pt>
                <c:pt idx="1449">
                  <c:v>42103.605162037034</c:v>
                </c:pt>
                <c:pt idx="1450">
                  <c:v>42103.605219907404</c:v>
                </c:pt>
                <c:pt idx="1451">
                  <c:v>42103.605266203704</c:v>
                </c:pt>
                <c:pt idx="1452">
                  <c:v>42103.605324074073</c:v>
                </c:pt>
                <c:pt idx="1453">
                  <c:v>42103.605381944442</c:v>
                </c:pt>
                <c:pt idx="1454">
                  <c:v>42103.605428240742</c:v>
                </c:pt>
                <c:pt idx="1455">
                  <c:v>42103.605486111112</c:v>
                </c:pt>
                <c:pt idx="1456">
                  <c:v>42103.605543981481</c:v>
                </c:pt>
                <c:pt idx="1457">
                  <c:v>42103.60560185185</c:v>
                </c:pt>
                <c:pt idx="1458">
                  <c:v>42103.60564814815</c:v>
                </c:pt>
                <c:pt idx="1459">
                  <c:v>42103.605706018519</c:v>
                </c:pt>
                <c:pt idx="1460">
                  <c:v>42103.605763888889</c:v>
                </c:pt>
                <c:pt idx="1461">
                  <c:v>42103.605810185189</c:v>
                </c:pt>
                <c:pt idx="1462">
                  <c:v>42103.605868055558</c:v>
                </c:pt>
                <c:pt idx="1463">
                  <c:v>42103.605925925927</c:v>
                </c:pt>
                <c:pt idx="1464">
                  <c:v>42103.60597222222</c:v>
                </c:pt>
                <c:pt idx="1465">
                  <c:v>42103.606030092589</c:v>
                </c:pt>
                <c:pt idx="1466">
                  <c:v>42103.606087962966</c:v>
                </c:pt>
                <c:pt idx="1467">
                  <c:v>42103.606134259258</c:v>
                </c:pt>
                <c:pt idx="1468">
                  <c:v>42103.606192129628</c:v>
                </c:pt>
                <c:pt idx="1469">
                  <c:v>42103.606249999997</c:v>
                </c:pt>
                <c:pt idx="1470">
                  <c:v>42103.606296296297</c:v>
                </c:pt>
                <c:pt idx="1471">
                  <c:v>42103.606354166666</c:v>
                </c:pt>
                <c:pt idx="1472">
                  <c:v>42103.606412037036</c:v>
                </c:pt>
                <c:pt idx="1473">
                  <c:v>42103.606458333335</c:v>
                </c:pt>
                <c:pt idx="1474">
                  <c:v>42103.606516203705</c:v>
                </c:pt>
                <c:pt idx="1475">
                  <c:v>42103.606574074074</c:v>
                </c:pt>
                <c:pt idx="1476">
                  <c:v>42103.606620370374</c:v>
                </c:pt>
                <c:pt idx="1477">
                  <c:v>42103.606678240743</c:v>
                </c:pt>
                <c:pt idx="1478">
                  <c:v>42103.606736111113</c:v>
                </c:pt>
                <c:pt idx="1479">
                  <c:v>42103.606793981482</c:v>
                </c:pt>
                <c:pt idx="1480">
                  <c:v>42103.606840277775</c:v>
                </c:pt>
                <c:pt idx="1481">
                  <c:v>42103.606898148151</c:v>
                </c:pt>
                <c:pt idx="1482">
                  <c:v>42103.606956018521</c:v>
                </c:pt>
                <c:pt idx="1483">
                  <c:v>42103.607002314813</c:v>
                </c:pt>
                <c:pt idx="1484">
                  <c:v>42103.607060185182</c:v>
                </c:pt>
                <c:pt idx="1485">
                  <c:v>42103.607118055559</c:v>
                </c:pt>
                <c:pt idx="1486">
                  <c:v>42103.607164351852</c:v>
                </c:pt>
                <c:pt idx="1487">
                  <c:v>42103.607222222221</c:v>
                </c:pt>
                <c:pt idx="1488">
                  <c:v>42103.60728009259</c:v>
                </c:pt>
                <c:pt idx="1489">
                  <c:v>42103.60732638889</c:v>
                </c:pt>
                <c:pt idx="1490">
                  <c:v>42103.60738425926</c:v>
                </c:pt>
                <c:pt idx="1491">
                  <c:v>42103.607442129629</c:v>
                </c:pt>
                <c:pt idx="1492">
                  <c:v>42103.607488425929</c:v>
                </c:pt>
                <c:pt idx="1493">
                  <c:v>42103.607546296298</c:v>
                </c:pt>
                <c:pt idx="1494">
                  <c:v>42103.607604166667</c:v>
                </c:pt>
                <c:pt idx="1495">
                  <c:v>42103.60765046296</c:v>
                </c:pt>
                <c:pt idx="1496">
                  <c:v>42103.607708333337</c:v>
                </c:pt>
                <c:pt idx="1497">
                  <c:v>42103.607766203706</c:v>
                </c:pt>
                <c:pt idx="1498">
                  <c:v>42103.607812499999</c:v>
                </c:pt>
                <c:pt idx="1499">
                  <c:v>42103.607870370368</c:v>
                </c:pt>
                <c:pt idx="1500">
                  <c:v>42103.607928240737</c:v>
                </c:pt>
                <c:pt idx="1501">
                  <c:v>42103.607986111114</c:v>
                </c:pt>
                <c:pt idx="1502">
                  <c:v>42103.608032407406</c:v>
                </c:pt>
                <c:pt idx="1503">
                  <c:v>42103.608090277776</c:v>
                </c:pt>
                <c:pt idx="1504">
                  <c:v>42103.608148148145</c:v>
                </c:pt>
                <c:pt idx="1505">
                  <c:v>42103.608194444445</c:v>
                </c:pt>
                <c:pt idx="1506">
                  <c:v>42103.608252314814</c:v>
                </c:pt>
                <c:pt idx="1507">
                  <c:v>42103.608310185184</c:v>
                </c:pt>
                <c:pt idx="1508">
                  <c:v>42103.608356481483</c:v>
                </c:pt>
                <c:pt idx="1509">
                  <c:v>42103.608414351853</c:v>
                </c:pt>
                <c:pt idx="1510">
                  <c:v>42103.608472222222</c:v>
                </c:pt>
                <c:pt idx="1511">
                  <c:v>42103.608518518522</c:v>
                </c:pt>
                <c:pt idx="1512">
                  <c:v>42103.608576388891</c:v>
                </c:pt>
                <c:pt idx="1513">
                  <c:v>42103.608634259261</c:v>
                </c:pt>
                <c:pt idx="1514">
                  <c:v>42103.608680555553</c:v>
                </c:pt>
                <c:pt idx="1515">
                  <c:v>42103.608738425923</c:v>
                </c:pt>
                <c:pt idx="1516">
                  <c:v>42103.608796296299</c:v>
                </c:pt>
                <c:pt idx="1517">
                  <c:v>42103.608842592592</c:v>
                </c:pt>
                <c:pt idx="1518">
                  <c:v>42103.608900462961</c:v>
                </c:pt>
                <c:pt idx="1519">
                  <c:v>42103.608958333331</c:v>
                </c:pt>
                <c:pt idx="1520">
                  <c:v>42103.60900462963</c:v>
                </c:pt>
                <c:pt idx="1521">
                  <c:v>42103.6090625</c:v>
                </c:pt>
                <c:pt idx="1522">
                  <c:v>42103.609120370369</c:v>
                </c:pt>
                <c:pt idx="1523">
                  <c:v>42103.609178240738</c:v>
                </c:pt>
                <c:pt idx="1524">
                  <c:v>42103.609224537038</c:v>
                </c:pt>
                <c:pt idx="1525">
                  <c:v>42103.609282407408</c:v>
                </c:pt>
                <c:pt idx="1526">
                  <c:v>42103.609340277777</c:v>
                </c:pt>
                <c:pt idx="1527">
                  <c:v>42103.609386574077</c:v>
                </c:pt>
                <c:pt idx="1528">
                  <c:v>42103.609444444446</c:v>
                </c:pt>
                <c:pt idx="1529">
                  <c:v>42103.609502314815</c:v>
                </c:pt>
                <c:pt idx="1530">
                  <c:v>42103.609548611108</c:v>
                </c:pt>
                <c:pt idx="1531">
                  <c:v>42103.609606481485</c:v>
                </c:pt>
                <c:pt idx="1532">
                  <c:v>42103.609664351854</c:v>
                </c:pt>
                <c:pt idx="1533">
                  <c:v>42103.609710648147</c:v>
                </c:pt>
                <c:pt idx="1534">
                  <c:v>42103.609768518516</c:v>
                </c:pt>
                <c:pt idx="1535">
                  <c:v>42103.609826388885</c:v>
                </c:pt>
                <c:pt idx="1536">
                  <c:v>42103.609872685185</c:v>
                </c:pt>
                <c:pt idx="1537">
                  <c:v>42103.609930555554</c:v>
                </c:pt>
                <c:pt idx="1538">
                  <c:v>42103.609988425924</c:v>
                </c:pt>
                <c:pt idx="1539">
                  <c:v>42103.610034722224</c:v>
                </c:pt>
                <c:pt idx="1540">
                  <c:v>42103.610092592593</c:v>
                </c:pt>
                <c:pt idx="1541">
                  <c:v>42103.610150462962</c:v>
                </c:pt>
                <c:pt idx="1542">
                  <c:v>42103.610196759262</c:v>
                </c:pt>
                <c:pt idx="1543">
                  <c:v>42103.610254629632</c:v>
                </c:pt>
                <c:pt idx="1544">
                  <c:v>42103.610312500001</c:v>
                </c:pt>
                <c:pt idx="1545">
                  <c:v>42103.61037037037</c:v>
                </c:pt>
                <c:pt idx="1546">
                  <c:v>42103.61041666667</c:v>
                </c:pt>
                <c:pt idx="1547">
                  <c:v>42103.610474537039</c:v>
                </c:pt>
                <c:pt idx="1548">
                  <c:v>42103.610532407409</c:v>
                </c:pt>
                <c:pt idx="1549">
                  <c:v>42103.610578703701</c:v>
                </c:pt>
                <c:pt idx="1550">
                  <c:v>42103.610636574071</c:v>
                </c:pt>
                <c:pt idx="1551">
                  <c:v>42103.610694444447</c:v>
                </c:pt>
                <c:pt idx="1552">
                  <c:v>42103.61074074074</c:v>
                </c:pt>
                <c:pt idx="1553">
                  <c:v>42103.610798611109</c:v>
                </c:pt>
                <c:pt idx="1554">
                  <c:v>42103.610856481479</c:v>
                </c:pt>
                <c:pt idx="1555">
                  <c:v>42103.610902777778</c:v>
                </c:pt>
                <c:pt idx="1556">
                  <c:v>42103.610960648148</c:v>
                </c:pt>
                <c:pt idx="1557">
                  <c:v>42103.611018518517</c:v>
                </c:pt>
                <c:pt idx="1558">
                  <c:v>42103.611064814817</c:v>
                </c:pt>
                <c:pt idx="1559">
                  <c:v>42103.611122685186</c:v>
                </c:pt>
                <c:pt idx="1560">
                  <c:v>42103.611180555556</c:v>
                </c:pt>
                <c:pt idx="1561">
                  <c:v>42103.611226851855</c:v>
                </c:pt>
                <c:pt idx="1562">
                  <c:v>42103.611284722225</c:v>
                </c:pt>
                <c:pt idx="1563">
                  <c:v>42103.611342592594</c:v>
                </c:pt>
                <c:pt idx="1564">
                  <c:v>42103.611388888887</c:v>
                </c:pt>
                <c:pt idx="1565">
                  <c:v>42103.611446759256</c:v>
                </c:pt>
                <c:pt idx="1566">
                  <c:v>42103.611504629633</c:v>
                </c:pt>
                <c:pt idx="1567">
                  <c:v>42103.611550925925</c:v>
                </c:pt>
                <c:pt idx="1568">
                  <c:v>42103.611608796295</c:v>
                </c:pt>
                <c:pt idx="1569">
                  <c:v>42103.611666666664</c:v>
                </c:pt>
                <c:pt idx="1570">
                  <c:v>42103.611724537041</c:v>
                </c:pt>
                <c:pt idx="1571">
                  <c:v>42103.611770833333</c:v>
                </c:pt>
                <c:pt idx="1572">
                  <c:v>42103.611828703702</c:v>
                </c:pt>
                <c:pt idx="1573">
                  <c:v>42103.611886574072</c:v>
                </c:pt>
                <c:pt idx="1574">
                  <c:v>42103.611932870372</c:v>
                </c:pt>
                <c:pt idx="1575">
                  <c:v>42103.611990740741</c:v>
                </c:pt>
                <c:pt idx="1576">
                  <c:v>42103.61204861111</c:v>
                </c:pt>
                <c:pt idx="1577">
                  <c:v>42103.61209490741</c:v>
                </c:pt>
                <c:pt idx="1578">
                  <c:v>42103.61215277778</c:v>
                </c:pt>
                <c:pt idx="1579">
                  <c:v>42103.612210648149</c:v>
                </c:pt>
                <c:pt idx="1580">
                  <c:v>42103.612256944441</c:v>
                </c:pt>
                <c:pt idx="1581">
                  <c:v>42103.612314814818</c:v>
                </c:pt>
                <c:pt idx="1582">
                  <c:v>42103.612372685187</c:v>
                </c:pt>
                <c:pt idx="1583">
                  <c:v>42103.61241898148</c:v>
                </c:pt>
                <c:pt idx="1584">
                  <c:v>42103.612476851849</c:v>
                </c:pt>
                <c:pt idx="1585">
                  <c:v>42103.612534722219</c:v>
                </c:pt>
                <c:pt idx="1586">
                  <c:v>42103.612581018519</c:v>
                </c:pt>
                <c:pt idx="1587">
                  <c:v>42103.612638888888</c:v>
                </c:pt>
                <c:pt idx="1588">
                  <c:v>42103.612696759257</c:v>
                </c:pt>
                <c:pt idx="1589">
                  <c:v>42103.612743055557</c:v>
                </c:pt>
                <c:pt idx="1590">
                  <c:v>42103.612800925926</c:v>
                </c:pt>
                <c:pt idx="1591">
                  <c:v>42103.612858796296</c:v>
                </c:pt>
                <c:pt idx="1592">
                  <c:v>42103.612916666665</c:v>
                </c:pt>
                <c:pt idx="1593">
                  <c:v>42103.612962962965</c:v>
                </c:pt>
                <c:pt idx="1594">
                  <c:v>42103.613020833334</c:v>
                </c:pt>
                <c:pt idx="1595">
                  <c:v>42103.613078703704</c:v>
                </c:pt>
                <c:pt idx="1596">
                  <c:v>42103.613125000003</c:v>
                </c:pt>
                <c:pt idx="1597">
                  <c:v>42103.613182870373</c:v>
                </c:pt>
                <c:pt idx="1598">
                  <c:v>42103.613240740742</c:v>
                </c:pt>
                <c:pt idx="1599">
                  <c:v>42103.613287037035</c:v>
                </c:pt>
                <c:pt idx="1600">
                  <c:v>42103.613344907404</c:v>
                </c:pt>
                <c:pt idx="1601">
                  <c:v>42103.613402777781</c:v>
                </c:pt>
                <c:pt idx="1602">
                  <c:v>42103.613449074073</c:v>
                </c:pt>
                <c:pt idx="1603">
                  <c:v>42103.613506944443</c:v>
                </c:pt>
                <c:pt idx="1604">
                  <c:v>42103.613564814812</c:v>
                </c:pt>
                <c:pt idx="1605">
                  <c:v>42103.613611111112</c:v>
                </c:pt>
                <c:pt idx="1606">
                  <c:v>42103.613668981481</c:v>
                </c:pt>
                <c:pt idx="1607">
                  <c:v>42103.613726851851</c:v>
                </c:pt>
                <c:pt idx="1608">
                  <c:v>42103.61377314815</c:v>
                </c:pt>
                <c:pt idx="1609">
                  <c:v>42103.61383101852</c:v>
                </c:pt>
                <c:pt idx="1610">
                  <c:v>42103.613888888889</c:v>
                </c:pt>
                <c:pt idx="1611">
                  <c:v>42103.613935185182</c:v>
                </c:pt>
                <c:pt idx="1612">
                  <c:v>42103.613993055558</c:v>
                </c:pt>
                <c:pt idx="1613">
                  <c:v>42103.614050925928</c:v>
                </c:pt>
                <c:pt idx="1614">
                  <c:v>42103.614108796297</c:v>
                </c:pt>
                <c:pt idx="1615">
                  <c:v>42103.614155092589</c:v>
                </c:pt>
                <c:pt idx="1616">
                  <c:v>42103.614212962966</c:v>
                </c:pt>
                <c:pt idx="1617">
                  <c:v>42103.614270833335</c:v>
                </c:pt>
                <c:pt idx="1618">
                  <c:v>42103.614317129628</c:v>
                </c:pt>
                <c:pt idx="1619">
                  <c:v>42103.614374999997</c:v>
                </c:pt>
                <c:pt idx="1620">
                  <c:v>42103.614432870374</c:v>
                </c:pt>
                <c:pt idx="1621">
                  <c:v>42103.614479166667</c:v>
                </c:pt>
                <c:pt idx="1622">
                  <c:v>42103.614537037036</c:v>
                </c:pt>
                <c:pt idx="1623">
                  <c:v>42103.614594907405</c:v>
                </c:pt>
                <c:pt idx="1624">
                  <c:v>42103.614641203705</c:v>
                </c:pt>
                <c:pt idx="1625">
                  <c:v>42103.614699074074</c:v>
                </c:pt>
                <c:pt idx="1626">
                  <c:v>42103.614756944444</c:v>
                </c:pt>
                <c:pt idx="1627">
                  <c:v>42103.614803240744</c:v>
                </c:pt>
                <c:pt idx="1628">
                  <c:v>42103.614861111113</c:v>
                </c:pt>
                <c:pt idx="1629">
                  <c:v>42103.614918981482</c:v>
                </c:pt>
                <c:pt idx="1630">
                  <c:v>42103.614965277775</c:v>
                </c:pt>
                <c:pt idx="1631">
                  <c:v>42103.615023148152</c:v>
                </c:pt>
                <c:pt idx="1632">
                  <c:v>42103.615081018521</c:v>
                </c:pt>
                <c:pt idx="1633">
                  <c:v>42103.615127314813</c:v>
                </c:pt>
                <c:pt idx="1634">
                  <c:v>42103.615185185183</c:v>
                </c:pt>
                <c:pt idx="1635">
                  <c:v>42103.615243055552</c:v>
                </c:pt>
                <c:pt idx="1636">
                  <c:v>42103.615300925929</c:v>
                </c:pt>
                <c:pt idx="1637">
                  <c:v>42103.615347222221</c:v>
                </c:pt>
                <c:pt idx="1638">
                  <c:v>42103.615405092591</c:v>
                </c:pt>
                <c:pt idx="1639">
                  <c:v>42103.61546296296</c:v>
                </c:pt>
                <c:pt idx="1640">
                  <c:v>42103.61550925926</c:v>
                </c:pt>
                <c:pt idx="1641">
                  <c:v>42103.615567129629</c:v>
                </c:pt>
                <c:pt idx="1642">
                  <c:v>42103.615624999999</c:v>
                </c:pt>
                <c:pt idx="1643">
                  <c:v>42103.615671296298</c:v>
                </c:pt>
                <c:pt idx="1644">
                  <c:v>42103.615729166668</c:v>
                </c:pt>
                <c:pt idx="1645">
                  <c:v>42103.615787037037</c:v>
                </c:pt>
                <c:pt idx="1646">
                  <c:v>42103.615833333337</c:v>
                </c:pt>
                <c:pt idx="1647">
                  <c:v>42103.615891203706</c:v>
                </c:pt>
                <c:pt idx="1648">
                  <c:v>42103.615949074076</c:v>
                </c:pt>
                <c:pt idx="1649">
                  <c:v>42103.615995370368</c:v>
                </c:pt>
                <c:pt idx="1650">
                  <c:v>42103.616053240738</c:v>
                </c:pt>
                <c:pt idx="1651">
                  <c:v>42103.616111111114</c:v>
                </c:pt>
                <c:pt idx="1652">
                  <c:v>42103.616157407407</c:v>
                </c:pt>
                <c:pt idx="1653">
                  <c:v>42103.616215277776</c:v>
                </c:pt>
                <c:pt idx="1654">
                  <c:v>42103.616273148145</c:v>
                </c:pt>
                <c:pt idx="1655">
                  <c:v>42103.616319444445</c:v>
                </c:pt>
                <c:pt idx="1656">
                  <c:v>42103.616377314815</c:v>
                </c:pt>
                <c:pt idx="1657">
                  <c:v>42103.616435185184</c:v>
                </c:pt>
                <c:pt idx="1658">
                  <c:v>42103.616493055553</c:v>
                </c:pt>
                <c:pt idx="1659">
                  <c:v>42103.616539351853</c:v>
                </c:pt>
                <c:pt idx="1660">
                  <c:v>42103.616597222222</c:v>
                </c:pt>
                <c:pt idx="1661">
                  <c:v>42103.616655092592</c:v>
                </c:pt>
                <c:pt idx="1662">
                  <c:v>42103.616701388892</c:v>
                </c:pt>
                <c:pt idx="1663">
                  <c:v>42103.616759259261</c:v>
                </c:pt>
                <c:pt idx="1664">
                  <c:v>42103.61681712963</c:v>
                </c:pt>
                <c:pt idx="1665">
                  <c:v>42103.616863425923</c:v>
                </c:pt>
                <c:pt idx="1666">
                  <c:v>42103.6169212963</c:v>
                </c:pt>
                <c:pt idx="1667">
                  <c:v>42103.616979166669</c:v>
                </c:pt>
                <c:pt idx="1668">
                  <c:v>42103.617025462961</c:v>
                </c:pt>
                <c:pt idx="1669">
                  <c:v>42103.617083333331</c:v>
                </c:pt>
                <c:pt idx="1670">
                  <c:v>42103.6171412037</c:v>
                </c:pt>
                <c:pt idx="1671">
                  <c:v>42103.6171875</c:v>
                </c:pt>
                <c:pt idx="1672">
                  <c:v>42103.617245370369</c:v>
                </c:pt>
                <c:pt idx="1673">
                  <c:v>42103.617303240739</c:v>
                </c:pt>
                <c:pt idx="1674">
                  <c:v>42103.617349537039</c:v>
                </c:pt>
                <c:pt idx="1675">
                  <c:v>42103.617407407408</c:v>
                </c:pt>
                <c:pt idx="1676">
                  <c:v>42103.617465277777</c:v>
                </c:pt>
                <c:pt idx="1677">
                  <c:v>42103.617511574077</c:v>
                </c:pt>
                <c:pt idx="1678">
                  <c:v>42103.617569444446</c:v>
                </c:pt>
                <c:pt idx="1679">
                  <c:v>42103.617627314816</c:v>
                </c:pt>
                <c:pt idx="1680">
                  <c:v>42103.617673611108</c:v>
                </c:pt>
                <c:pt idx="1681">
                  <c:v>42103.617731481485</c:v>
                </c:pt>
                <c:pt idx="1682">
                  <c:v>42103.617789351854</c:v>
                </c:pt>
                <c:pt idx="1683">
                  <c:v>42103.617847222224</c:v>
                </c:pt>
                <c:pt idx="1684">
                  <c:v>42103.617893518516</c:v>
                </c:pt>
                <c:pt idx="1685">
                  <c:v>42103.617951388886</c:v>
                </c:pt>
                <c:pt idx="1686">
                  <c:v>42103.618009259262</c:v>
                </c:pt>
                <c:pt idx="1687">
                  <c:v>42103.618055555555</c:v>
                </c:pt>
                <c:pt idx="1688">
                  <c:v>42103.618113425924</c:v>
                </c:pt>
                <c:pt idx="1689">
                  <c:v>42103.618171296293</c:v>
                </c:pt>
                <c:pt idx="1690">
                  <c:v>42103.618217592593</c:v>
                </c:pt>
                <c:pt idx="1691">
                  <c:v>42103.618275462963</c:v>
                </c:pt>
                <c:pt idx="1692">
                  <c:v>42103.618333333332</c:v>
                </c:pt>
                <c:pt idx="1693">
                  <c:v>42103.618379629632</c:v>
                </c:pt>
                <c:pt idx="1694">
                  <c:v>42103.618437500001</c:v>
                </c:pt>
                <c:pt idx="1695">
                  <c:v>42103.618495370371</c:v>
                </c:pt>
                <c:pt idx="1696">
                  <c:v>42103.618541666663</c:v>
                </c:pt>
                <c:pt idx="1697">
                  <c:v>42103.61859953704</c:v>
                </c:pt>
                <c:pt idx="1698">
                  <c:v>42103.618657407409</c:v>
                </c:pt>
                <c:pt idx="1699">
                  <c:v>42103.618703703702</c:v>
                </c:pt>
                <c:pt idx="1700">
                  <c:v>42103.618761574071</c:v>
                </c:pt>
                <c:pt idx="1701">
                  <c:v>42103.618819444448</c:v>
                </c:pt>
                <c:pt idx="1702">
                  <c:v>42103.61886574074</c:v>
                </c:pt>
                <c:pt idx="1703">
                  <c:v>42103.618923611109</c:v>
                </c:pt>
                <c:pt idx="1704">
                  <c:v>42103.618981481479</c:v>
                </c:pt>
                <c:pt idx="1705">
                  <c:v>42103.619039351855</c:v>
                </c:pt>
                <c:pt idx="1706">
                  <c:v>42103.619085648148</c:v>
                </c:pt>
                <c:pt idx="1707">
                  <c:v>42103.619143518517</c:v>
                </c:pt>
                <c:pt idx="1708">
                  <c:v>42103.619201388887</c:v>
                </c:pt>
                <c:pt idx="1709">
                  <c:v>42103.619247685187</c:v>
                </c:pt>
                <c:pt idx="1710">
                  <c:v>42103.619305555556</c:v>
                </c:pt>
                <c:pt idx="1711">
                  <c:v>42103.619363425925</c:v>
                </c:pt>
                <c:pt idx="1712">
                  <c:v>42103.619409722225</c:v>
                </c:pt>
                <c:pt idx="1713">
                  <c:v>42103.619467592594</c:v>
                </c:pt>
                <c:pt idx="1714">
                  <c:v>42103.619525462964</c:v>
                </c:pt>
                <c:pt idx="1715">
                  <c:v>42103.619571759256</c:v>
                </c:pt>
                <c:pt idx="1716">
                  <c:v>42103.619629629633</c:v>
                </c:pt>
                <c:pt idx="1717">
                  <c:v>42103.619687500002</c:v>
                </c:pt>
                <c:pt idx="1718">
                  <c:v>42103.619733796295</c:v>
                </c:pt>
                <c:pt idx="1719">
                  <c:v>42103.619791666664</c:v>
                </c:pt>
                <c:pt idx="1720">
                  <c:v>42103.619849537034</c:v>
                </c:pt>
                <c:pt idx="1721">
                  <c:v>42103.619895833333</c:v>
                </c:pt>
                <c:pt idx="1722">
                  <c:v>42103.619953703703</c:v>
                </c:pt>
                <c:pt idx="1723">
                  <c:v>42103.620011574072</c:v>
                </c:pt>
                <c:pt idx="1724">
                  <c:v>42103.620057870372</c:v>
                </c:pt>
                <c:pt idx="1725">
                  <c:v>42103.620115740741</c:v>
                </c:pt>
                <c:pt idx="1726">
                  <c:v>42103.620173611111</c:v>
                </c:pt>
                <c:pt idx="1727">
                  <c:v>42103.62023148148</c:v>
                </c:pt>
                <c:pt idx="1728">
                  <c:v>42103.62027777778</c:v>
                </c:pt>
                <c:pt idx="1729">
                  <c:v>42103.620335648149</c:v>
                </c:pt>
                <c:pt idx="1730">
                  <c:v>42103.620393518519</c:v>
                </c:pt>
                <c:pt idx="1731">
                  <c:v>42103.620439814818</c:v>
                </c:pt>
                <c:pt idx="1732">
                  <c:v>42103.620497685188</c:v>
                </c:pt>
                <c:pt idx="1733">
                  <c:v>42103.620555555557</c:v>
                </c:pt>
                <c:pt idx="1734">
                  <c:v>42103.62060185185</c:v>
                </c:pt>
                <c:pt idx="1735">
                  <c:v>42103.620659722219</c:v>
                </c:pt>
                <c:pt idx="1736">
                  <c:v>42103.620717592596</c:v>
                </c:pt>
                <c:pt idx="1737">
                  <c:v>42103.620763888888</c:v>
                </c:pt>
                <c:pt idx="1738">
                  <c:v>42103.620821759258</c:v>
                </c:pt>
                <c:pt idx="1739">
                  <c:v>42103.620879629627</c:v>
                </c:pt>
                <c:pt idx="1740">
                  <c:v>42103.620925925927</c:v>
                </c:pt>
                <c:pt idx="1741">
                  <c:v>42103.620983796296</c:v>
                </c:pt>
                <c:pt idx="1742">
                  <c:v>42103.621041666665</c:v>
                </c:pt>
                <c:pt idx="1743">
                  <c:v>42103.621087962965</c:v>
                </c:pt>
                <c:pt idx="1744">
                  <c:v>42103.621145833335</c:v>
                </c:pt>
                <c:pt idx="1745">
                  <c:v>42103.621203703704</c:v>
                </c:pt>
                <c:pt idx="1746">
                  <c:v>42103.621249999997</c:v>
                </c:pt>
                <c:pt idx="1747">
                  <c:v>42103.621307870373</c:v>
                </c:pt>
                <c:pt idx="1748">
                  <c:v>42103.621365740742</c:v>
                </c:pt>
                <c:pt idx="1749">
                  <c:v>42103.621423611112</c:v>
                </c:pt>
                <c:pt idx="1750">
                  <c:v>42103.621469907404</c:v>
                </c:pt>
                <c:pt idx="1751">
                  <c:v>42103.621527777781</c:v>
                </c:pt>
                <c:pt idx="1752">
                  <c:v>42103.62158564815</c:v>
                </c:pt>
                <c:pt idx="1753">
                  <c:v>42103.621631944443</c:v>
                </c:pt>
                <c:pt idx="1754">
                  <c:v>42103.621689814812</c:v>
                </c:pt>
                <c:pt idx="1755">
                  <c:v>42103.621747685182</c:v>
                </c:pt>
                <c:pt idx="1756">
                  <c:v>42103.621793981481</c:v>
                </c:pt>
                <c:pt idx="1757">
                  <c:v>42103.621851851851</c:v>
                </c:pt>
                <c:pt idx="1758">
                  <c:v>42103.62190972222</c:v>
                </c:pt>
                <c:pt idx="1759">
                  <c:v>42103.62195601852</c:v>
                </c:pt>
                <c:pt idx="1760">
                  <c:v>42103.622013888889</c:v>
                </c:pt>
                <c:pt idx="1761">
                  <c:v>42103.622071759259</c:v>
                </c:pt>
                <c:pt idx="1762">
                  <c:v>42103.622118055559</c:v>
                </c:pt>
                <c:pt idx="1763">
                  <c:v>42103.622175925928</c:v>
                </c:pt>
                <c:pt idx="1764">
                  <c:v>42103.622233796297</c:v>
                </c:pt>
                <c:pt idx="1765">
                  <c:v>42103.62228009259</c:v>
                </c:pt>
                <c:pt idx="1766">
                  <c:v>42103.622337962966</c:v>
                </c:pt>
                <c:pt idx="1767">
                  <c:v>42103.622395833336</c:v>
                </c:pt>
                <c:pt idx="1768">
                  <c:v>42103.622442129628</c:v>
                </c:pt>
                <c:pt idx="1769">
                  <c:v>42103.622499999998</c:v>
                </c:pt>
                <c:pt idx="1770">
                  <c:v>42103.622557870367</c:v>
                </c:pt>
                <c:pt idx="1771">
                  <c:v>42103.622615740744</c:v>
                </c:pt>
                <c:pt idx="1772">
                  <c:v>42103.622662037036</c:v>
                </c:pt>
                <c:pt idx="1773">
                  <c:v>42103.622719907406</c:v>
                </c:pt>
                <c:pt idx="1774">
                  <c:v>42103.622777777775</c:v>
                </c:pt>
                <c:pt idx="1775">
                  <c:v>42103.622824074075</c:v>
                </c:pt>
                <c:pt idx="1776">
                  <c:v>42103.622881944444</c:v>
                </c:pt>
                <c:pt idx="1777">
                  <c:v>42103.622939814813</c:v>
                </c:pt>
                <c:pt idx="1778">
                  <c:v>42103.622986111113</c:v>
                </c:pt>
                <c:pt idx="1779">
                  <c:v>42103.623043981483</c:v>
                </c:pt>
                <c:pt idx="1780">
                  <c:v>42103.623101851852</c:v>
                </c:pt>
                <c:pt idx="1781">
                  <c:v>42103.623148148145</c:v>
                </c:pt>
                <c:pt idx="1782">
                  <c:v>42103.623206018521</c:v>
                </c:pt>
                <c:pt idx="1783">
                  <c:v>42103.623263888891</c:v>
                </c:pt>
                <c:pt idx="1784">
                  <c:v>42103.623310185183</c:v>
                </c:pt>
                <c:pt idx="1785">
                  <c:v>42103.623368055552</c:v>
                </c:pt>
                <c:pt idx="1786">
                  <c:v>42103.623425925929</c:v>
                </c:pt>
                <c:pt idx="1787">
                  <c:v>42103.623472222222</c:v>
                </c:pt>
                <c:pt idx="1788">
                  <c:v>42103.623530092591</c:v>
                </c:pt>
                <c:pt idx="1789">
                  <c:v>42103.62358796296</c:v>
                </c:pt>
                <c:pt idx="1790">
                  <c:v>42103.62363425926</c:v>
                </c:pt>
                <c:pt idx="1791">
                  <c:v>42103.623692129629</c:v>
                </c:pt>
                <c:pt idx="1792">
                  <c:v>42103.623749999999</c:v>
                </c:pt>
                <c:pt idx="1793">
                  <c:v>42103.623807870368</c:v>
                </c:pt>
                <c:pt idx="1794">
                  <c:v>42103.623854166668</c:v>
                </c:pt>
                <c:pt idx="1795">
                  <c:v>42103.623912037037</c:v>
                </c:pt>
                <c:pt idx="1796">
                  <c:v>42103.623969907407</c:v>
                </c:pt>
                <c:pt idx="1797">
                  <c:v>42103.624016203707</c:v>
                </c:pt>
                <c:pt idx="1798">
                  <c:v>42103.624074074076</c:v>
                </c:pt>
                <c:pt idx="1799">
                  <c:v>42103.624131944445</c:v>
                </c:pt>
                <c:pt idx="1800">
                  <c:v>42103.624178240738</c:v>
                </c:pt>
                <c:pt idx="1801">
                  <c:v>42103.624236111114</c:v>
                </c:pt>
                <c:pt idx="1802">
                  <c:v>42103.624293981484</c:v>
                </c:pt>
                <c:pt idx="1803">
                  <c:v>42103.624340277776</c:v>
                </c:pt>
                <c:pt idx="1804">
                  <c:v>42103.624398148146</c:v>
                </c:pt>
                <c:pt idx="1805">
                  <c:v>42103.624456018515</c:v>
                </c:pt>
                <c:pt idx="1806">
                  <c:v>42103.624502314815</c:v>
                </c:pt>
                <c:pt idx="1807">
                  <c:v>42103.624560185184</c:v>
                </c:pt>
                <c:pt idx="1808">
                  <c:v>42103.624618055554</c:v>
                </c:pt>
                <c:pt idx="1809">
                  <c:v>42103.624664351853</c:v>
                </c:pt>
                <c:pt idx="1810">
                  <c:v>42103.624722222223</c:v>
                </c:pt>
                <c:pt idx="1811">
                  <c:v>42103.624780092592</c:v>
                </c:pt>
                <c:pt idx="1812">
                  <c:v>42103.624826388892</c:v>
                </c:pt>
                <c:pt idx="1813">
                  <c:v>42103.624884259261</c:v>
                </c:pt>
                <c:pt idx="1814">
                  <c:v>42103.624942129631</c:v>
                </c:pt>
                <c:pt idx="1815">
                  <c:v>42103.625</c:v>
                </c:pt>
                <c:pt idx="1816">
                  <c:v>42103.6250462963</c:v>
                </c:pt>
                <c:pt idx="1817">
                  <c:v>42103.625104166669</c:v>
                </c:pt>
                <c:pt idx="1818">
                  <c:v>42103.625162037039</c:v>
                </c:pt>
                <c:pt idx="1819">
                  <c:v>42103.625208333331</c:v>
                </c:pt>
                <c:pt idx="1820">
                  <c:v>42103.6252662037</c:v>
                </c:pt>
                <c:pt idx="1821">
                  <c:v>42103.625324074077</c:v>
                </c:pt>
                <c:pt idx="1822">
                  <c:v>42103.62537037037</c:v>
                </c:pt>
                <c:pt idx="1823">
                  <c:v>42103.625428240739</c:v>
                </c:pt>
                <c:pt idx="1824">
                  <c:v>42103.625486111108</c:v>
                </c:pt>
                <c:pt idx="1825">
                  <c:v>42103.625532407408</c:v>
                </c:pt>
                <c:pt idx="1826">
                  <c:v>42103.625590277778</c:v>
                </c:pt>
                <c:pt idx="1827">
                  <c:v>42103.625648148147</c:v>
                </c:pt>
                <c:pt idx="1828">
                  <c:v>42103.625694444447</c:v>
                </c:pt>
                <c:pt idx="1829">
                  <c:v>42103.625752314816</c:v>
                </c:pt>
                <c:pt idx="1830">
                  <c:v>42103.625810185185</c:v>
                </c:pt>
                <c:pt idx="1831">
                  <c:v>42103.625856481478</c:v>
                </c:pt>
                <c:pt idx="1832">
                  <c:v>42103.625914351855</c:v>
                </c:pt>
                <c:pt idx="1833">
                  <c:v>42103.625972222224</c:v>
                </c:pt>
                <c:pt idx="1834">
                  <c:v>42103.626018518517</c:v>
                </c:pt>
                <c:pt idx="1835">
                  <c:v>42103.626076388886</c:v>
                </c:pt>
                <c:pt idx="1836">
                  <c:v>42103.626134259262</c:v>
                </c:pt>
                <c:pt idx="1837">
                  <c:v>42103.626180555555</c:v>
                </c:pt>
                <c:pt idx="1838">
                  <c:v>42103.626238425924</c:v>
                </c:pt>
                <c:pt idx="1839">
                  <c:v>42103.626296296294</c:v>
                </c:pt>
                <c:pt idx="1840">
                  <c:v>42103.626354166663</c:v>
                </c:pt>
                <c:pt idx="1841">
                  <c:v>42103.626400462963</c:v>
                </c:pt>
                <c:pt idx="1842">
                  <c:v>42103.626458333332</c:v>
                </c:pt>
                <c:pt idx="1843">
                  <c:v>42103.626516203702</c:v>
                </c:pt>
                <c:pt idx="1844">
                  <c:v>42103.626562500001</c:v>
                </c:pt>
                <c:pt idx="1845">
                  <c:v>42103.626620370371</c:v>
                </c:pt>
                <c:pt idx="1846">
                  <c:v>42103.62667824074</c:v>
                </c:pt>
                <c:pt idx="1847">
                  <c:v>42103.62672453704</c:v>
                </c:pt>
                <c:pt idx="1848">
                  <c:v>42103.626782407409</c:v>
                </c:pt>
                <c:pt idx="1849">
                  <c:v>42103.626840277779</c:v>
                </c:pt>
                <c:pt idx="1850">
                  <c:v>42103.626886574071</c:v>
                </c:pt>
                <c:pt idx="1851">
                  <c:v>42103.626944444448</c:v>
                </c:pt>
                <c:pt idx="1852">
                  <c:v>42103.627002314817</c:v>
                </c:pt>
                <c:pt idx="1853">
                  <c:v>42103.62704861111</c:v>
                </c:pt>
                <c:pt idx="1854">
                  <c:v>42103.627106481479</c:v>
                </c:pt>
                <c:pt idx="1855">
                  <c:v>42103.627164351848</c:v>
                </c:pt>
                <c:pt idx="1856">
                  <c:v>42103.627210648148</c:v>
                </c:pt>
                <c:pt idx="1857">
                  <c:v>42103.627268518518</c:v>
                </c:pt>
                <c:pt idx="1858">
                  <c:v>42103.627326388887</c:v>
                </c:pt>
                <c:pt idx="1859">
                  <c:v>42103.627372685187</c:v>
                </c:pt>
                <c:pt idx="1860">
                  <c:v>42103.627430555556</c:v>
                </c:pt>
                <c:pt idx="1861">
                  <c:v>42103.627488425926</c:v>
                </c:pt>
                <c:pt idx="1862">
                  <c:v>42103.627546296295</c:v>
                </c:pt>
                <c:pt idx="1863">
                  <c:v>42103.627592592595</c:v>
                </c:pt>
                <c:pt idx="1864">
                  <c:v>42103.627650462964</c:v>
                </c:pt>
                <c:pt idx="1865">
                  <c:v>42103.627708333333</c:v>
                </c:pt>
                <c:pt idx="1866">
                  <c:v>42103.627754629626</c:v>
                </c:pt>
                <c:pt idx="1867">
                  <c:v>42103.627812500003</c:v>
                </c:pt>
                <c:pt idx="1868">
                  <c:v>42103.627870370372</c:v>
                </c:pt>
                <c:pt idx="1869">
                  <c:v>42103.627916666665</c:v>
                </c:pt>
                <c:pt idx="1870">
                  <c:v>42103.627974537034</c:v>
                </c:pt>
                <c:pt idx="1871">
                  <c:v>42103.628032407411</c:v>
                </c:pt>
                <c:pt idx="1872">
                  <c:v>42103.628078703703</c:v>
                </c:pt>
                <c:pt idx="1873">
                  <c:v>42103.628136574072</c:v>
                </c:pt>
                <c:pt idx="1874">
                  <c:v>42103.628194444442</c:v>
                </c:pt>
                <c:pt idx="1875">
                  <c:v>42103.628240740742</c:v>
                </c:pt>
                <c:pt idx="1876">
                  <c:v>42103.628298611111</c:v>
                </c:pt>
                <c:pt idx="1877">
                  <c:v>42103.62835648148</c:v>
                </c:pt>
                <c:pt idx="1878">
                  <c:v>42103.62840277778</c:v>
                </c:pt>
                <c:pt idx="1879">
                  <c:v>42103.628460648149</c:v>
                </c:pt>
                <c:pt idx="1880">
                  <c:v>42103.628518518519</c:v>
                </c:pt>
                <c:pt idx="1881">
                  <c:v>42103.628564814811</c:v>
                </c:pt>
                <c:pt idx="1882">
                  <c:v>42103.628622685188</c:v>
                </c:pt>
                <c:pt idx="1883">
                  <c:v>42103.628680555557</c:v>
                </c:pt>
                <c:pt idx="1884">
                  <c:v>42103.628738425927</c:v>
                </c:pt>
                <c:pt idx="1885">
                  <c:v>42103.628784722219</c:v>
                </c:pt>
                <c:pt idx="1886">
                  <c:v>42103.628842592596</c:v>
                </c:pt>
                <c:pt idx="1887">
                  <c:v>42103.628900462965</c:v>
                </c:pt>
                <c:pt idx="1888">
                  <c:v>42103.628946759258</c:v>
                </c:pt>
                <c:pt idx="1889">
                  <c:v>42103.629004629627</c:v>
                </c:pt>
                <c:pt idx="1890">
                  <c:v>42103.629062499997</c:v>
                </c:pt>
                <c:pt idx="1891">
                  <c:v>42103.629108796296</c:v>
                </c:pt>
                <c:pt idx="1892">
                  <c:v>42103.629166666666</c:v>
                </c:pt>
                <c:pt idx="1893">
                  <c:v>42103.629224537035</c:v>
                </c:pt>
                <c:pt idx="1894">
                  <c:v>42103.629270833335</c:v>
                </c:pt>
                <c:pt idx="1895">
                  <c:v>42103.629328703704</c:v>
                </c:pt>
                <c:pt idx="1896">
                  <c:v>42103.629386574074</c:v>
                </c:pt>
                <c:pt idx="1897">
                  <c:v>42103.629432870373</c:v>
                </c:pt>
                <c:pt idx="1898">
                  <c:v>42103.629490740743</c:v>
                </c:pt>
                <c:pt idx="1899">
                  <c:v>42103.629548611112</c:v>
                </c:pt>
                <c:pt idx="1900">
                  <c:v>42103.629594907405</c:v>
                </c:pt>
                <c:pt idx="1901">
                  <c:v>42103.629652777781</c:v>
                </c:pt>
                <c:pt idx="1902">
                  <c:v>42103.629710648151</c:v>
                </c:pt>
                <c:pt idx="1903">
                  <c:v>42103.62976851852</c:v>
                </c:pt>
                <c:pt idx="1904">
                  <c:v>42103.629814814813</c:v>
                </c:pt>
                <c:pt idx="1905">
                  <c:v>42103.629872685182</c:v>
                </c:pt>
                <c:pt idx="1906">
                  <c:v>42103.629930555559</c:v>
                </c:pt>
                <c:pt idx="1907">
                  <c:v>42103.629976851851</c:v>
                </c:pt>
                <c:pt idx="1908">
                  <c:v>42103.63003472222</c:v>
                </c:pt>
                <c:pt idx="1909">
                  <c:v>42103.63009259259</c:v>
                </c:pt>
                <c:pt idx="1910">
                  <c:v>42103.63013888889</c:v>
                </c:pt>
                <c:pt idx="1911">
                  <c:v>42103.630196759259</c:v>
                </c:pt>
                <c:pt idx="1912">
                  <c:v>42103.630254629628</c:v>
                </c:pt>
                <c:pt idx="1913">
                  <c:v>42103.630300925928</c:v>
                </c:pt>
                <c:pt idx="1914">
                  <c:v>42103.630358796298</c:v>
                </c:pt>
                <c:pt idx="1915">
                  <c:v>42103.630416666667</c:v>
                </c:pt>
                <c:pt idx="1916">
                  <c:v>42103.630462962959</c:v>
                </c:pt>
                <c:pt idx="1917">
                  <c:v>42103.630520833336</c:v>
                </c:pt>
                <c:pt idx="1918">
                  <c:v>42103.630578703705</c:v>
                </c:pt>
                <c:pt idx="1919">
                  <c:v>42103.630636574075</c:v>
                </c:pt>
                <c:pt idx="1920">
                  <c:v>42103.630682870367</c:v>
                </c:pt>
                <c:pt idx="1921">
                  <c:v>42103.630740740744</c:v>
                </c:pt>
                <c:pt idx="1922">
                  <c:v>42103.630798611113</c:v>
                </c:pt>
                <c:pt idx="1923">
                  <c:v>42103.630844907406</c:v>
                </c:pt>
                <c:pt idx="1924">
                  <c:v>42103.630902777775</c:v>
                </c:pt>
                <c:pt idx="1925">
                  <c:v>42103.630960648145</c:v>
                </c:pt>
                <c:pt idx="1926">
                  <c:v>42103.631006944444</c:v>
                </c:pt>
                <c:pt idx="1927">
                  <c:v>42103.631064814814</c:v>
                </c:pt>
                <c:pt idx="1928">
                  <c:v>42103.631122685183</c:v>
                </c:pt>
                <c:pt idx="1929">
                  <c:v>42103.631168981483</c:v>
                </c:pt>
                <c:pt idx="1930">
                  <c:v>42103.631226851852</c:v>
                </c:pt>
                <c:pt idx="1931">
                  <c:v>42103.631284722222</c:v>
                </c:pt>
                <c:pt idx="1932">
                  <c:v>42103.631331018521</c:v>
                </c:pt>
                <c:pt idx="1933">
                  <c:v>42103.631388888891</c:v>
                </c:pt>
                <c:pt idx="1934">
                  <c:v>42103.63144675926</c:v>
                </c:pt>
                <c:pt idx="1935">
                  <c:v>42103.631493055553</c:v>
                </c:pt>
                <c:pt idx="1936">
                  <c:v>42103.631550925929</c:v>
                </c:pt>
                <c:pt idx="1937">
                  <c:v>42103.631608796299</c:v>
                </c:pt>
                <c:pt idx="1938">
                  <c:v>42103.631666666668</c:v>
                </c:pt>
                <c:pt idx="1939">
                  <c:v>42103.631712962961</c:v>
                </c:pt>
                <c:pt idx="1940">
                  <c:v>42103.63177083333</c:v>
                </c:pt>
                <c:pt idx="1941">
                  <c:v>42103.631828703707</c:v>
                </c:pt>
                <c:pt idx="1942">
                  <c:v>42103.631874999999</c:v>
                </c:pt>
                <c:pt idx="1943">
                  <c:v>42103.631932870368</c:v>
                </c:pt>
                <c:pt idx="1944">
                  <c:v>42103.631990740738</c:v>
                </c:pt>
                <c:pt idx="1945">
                  <c:v>42103.632037037038</c:v>
                </c:pt>
                <c:pt idx="1946">
                  <c:v>42103.632094907407</c:v>
                </c:pt>
                <c:pt idx="1947">
                  <c:v>42103.632152777776</c:v>
                </c:pt>
                <c:pt idx="1948">
                  <c:v>42103.632199074076</c:v>
                </c:pt>
                <c:pt idx="1949">
                  <c:v>42103.632256944446</c:v>
                </c:pt>
                <c:pt idx="1950">
                  <c:v>42103.632314814815</c:v>
                </c:pt>
                <c:pt idx="1951">
                  <c:v>42103.632361111115</c:v>
                </c:pt>
                <c:pt idx="1952">
                  <c:v>42103.632418981484</c:v>
                </c:pt>
                <c:pt idx="1953">
                  <c:v>42103.632476851853</c:v>
                </c:pt>
                <c:pt idx="1954">
                  <c:v>42103.632523148146</c:v>
                </c:pt>
                <c:pt idx="1955">
                  <c:v>42103.632581018515</c:v>
                </c:pt>
                <c:pt idx="1956">
                  <c:v>42103.632638888892</c:v>
                </c:pt>
                <c:pt idx="1957">
                  <c:v>42103.632685185185</c:v>
                </c:pt>
                <c:pt idx="1958">
                  <c:v>42103.632743055554</c:v>
                </c:pt>
                <c:pt idx="1959">
                  <c:v>42103.632800925923</c:v>
                </c:pt>
                <c:pt idx="1960">
                  <c:v>42103.6328587963</c:v>
                </c:pt>
                <c:pt idx="1961">
                  <c:v>42103.632905092592</c:v>
                </c:pt>
                <c:pt idx="1962">
                  <c:v>42103.632962962962</c:v>
                </c:pt>
                <c:pt idx="1963">
                  <c:v>42103.633020833331</c:v>
                </c:pt>
                <c:pt idx="1964">
                  <c:v>42103.633067129631</c:v>
                </c:pt>
                <c:pt idx="1965">
                  <c:v>42103.633125</c:v>
                </c:pt>
                <c:pt idx="1966">
                  <c:v>42103.63318287037</c:v>
                </c:pt>
                <c:pt idx="1967">
                  <c:v>42103.633229166669</c:v>
                </c:pt>
                <c:pt idx="1968">
                  <c:v>42103.633287037039</c:v>
                </c:pt>
                <c:pt idx="1969">
                  <c:v>42103.633344907408</c:v>
                </c:pt>
                <c:pt idx="1970">
                  <c:v>42103.633391203701</c:v>
                </c:pt>
                <c:pt idx="1971">
                  <c:v>42103.633449074077</c:v>
                </c:pt>
                <c:pt idx="1972">
                  <c:v>42103.633506944447</c:v>
                </c:pt>
                <c:pt idx="1973">
                  <c:v>42103.633553240739</c:v>
                </c:pt>
                <c:pt idx="1974">
                  <c:v>42103.633611111109</c:v>
                </c:pt>
                <c:pt idx="1975">
                  <c:v>42103.633668981478</c:v>
                </c:pt>
                <c:pt idx="1976">
                  <c:v>42103.633715277778</c:v>
                </c:pt>
                <c:pt idx="1977">
                  <c:v>42103.633773148147</c:v>
                </c:pt>
                <c:pt idx="1978">
                  <c:v>42103.633831018517</c:v>
                </c:pt>
                <c:pt idx="1979">
                  <c:v>42103.633877314816</c:v>
                </c:pt>
                <c:pt idx="1980">
                  <c:v>42103.633935185186</c:v>
                </c:pt>
                <c:pt idx="1981">
                  <c:v>42103.633993055555</c:v>
                </c:pt>
                <c:pt idx="1982">
                  <c:v>42103.634050925924</c:v>
                </c:pt>
                <c:pt idx="1983">
                  <c:v>42103.634097222224</c:v>
                </c:pt>
                <c:pt idx="1984">
                  <c:v>42103.634155092594</c:v>
                </c:pt>
                <c:pt idx="1985">
                  <c:v>42103.634212962963</c:v>
                </c:pt>
                <c:pt idx="1986">
                  <c:v>42103.634259259263</c:v>
                </c:pt>
                <c:pt idx="1987">
                  <c:v>42103.634317129632</c:v>
                </c:pt>
                <c:pt idx="1988">
                  <c:v>42103.634375000001</c:v>
                </c:pt>
                <c:pt idx="1989">
                  <c:v>42103.634421296294</c:v>
                </c:pt>
                <c:pt idx="1990">
                  <c:v>42103.634479166663</c:v>
                </c:pt>
                <c:pt idx="1991">
                  <c:v>42103.63453703704</c:v>
                </c:pt>
                <c:pt idx="1992">
                  <c:v>42103.634583333333</c:v>
                </c:pt>
                <c:pt idx="1993">
                  <c:v>42103.634641203702</c:v>
                </c:pt>
                <c:pt idx="1994">
                  <c:v>42103.634699074071</c:v>
                </c:pt>
                <c:pt idx="1995">
                  <c:v>42103.634745370371</c:v>
                </c:pt>
                <c:pt idx="1996">
                  <c:v>42103.63480324074</c:v>
                </c:pt>
                <c:pt idx="1997">
                  <c:v>42103.63486111111</c:v>
                </c:pt>
                <c:pt idx="1998">
                  <c:v>42103.63490740741</c:v>
                </c:pt>
                <c:pt idx="1999">
                  <c:v>42103.634965277779</c:v>
                </c:pt>
                <c:pt idx="2000">
                  <c:v>42103.635023148148</c:v>
                </c:pt>
                <c:pt idx="2001">
                  <c:v>42103.635069444441</c:v>
                </c:pt>
                <c:pt idx="2002">
                  <c:v>42103.635127314818</c:v>
                </c:pt>
                <c:pt idx="2003">
                  <c:v>42103.635185185187</c:v>
                </c:pt>
                <c:pt idx="2004">
                  <c:v>42103.635243055556</c:v>
                </c:pt>
                <c:pt idx="2005">
                  <c:v>42103.635289351849</c:v>
                </c:pt>
                <c:pt idx="2006">
                  <c:v>42103.635347222225</c:v>
                </c:pt>
                <c:pt idx="2007">
                  <c:v>42103.635405092595</c:v>
                </c:pt>
                <c:pt idx="2008">
                  <c:v>42103.635451388887</c:v>
                </c:pt>
                <c:pt idx="2009">
                  <c:v>42103.635509259257</c:v>
                </c:pt>
                <c:pt idx="2010">
                  <c:v>42103.635567129626</c:v>
                </c:pt>
                <c:pt idx="2011">
                  <c:v>42103.635613425926</c:v>
                </c:pt>
                <c:pt idx="2012">
                  <c:v>42103.635671296295</c:v>
                </c:pt>
                <c:pt idx="2013">
                  <c:v>42103.635729166665</c:v>
                </c:pt>
                <c:pt idx="2014">
                  <c:v>42103.635775462964</c:v>
                </c:pt>
                <c:pt idx="2015">
                  <c:v>42103.635833333334</c:v>
                </c:pt>
                <c:pt idx="2016">
                  <c:v>42103.635891203703</c:v>
                </c:pt>
                <c:pt idx="2017">
                  <c:v>42103.635937500003</c:v>
                </c:pt>
                <c:pt idx="2018">
                  <c:v>42103.635995370372</c:v>
                </c:pt>
                <c:pt idx="2019">
                  <c:v>42103.636053240742</c:v>
                </c:pt>
                <c:pt idx="2020">
                  <c:v>42103.636099537034</c:v>
                </c:pt>
                <c:pt idx="2021">
                  <c:v>42103.636157407411</c:v>
                </c:pt>
                <c:pt idx="2022">
                  <c:v>42103.63621527778</c:v>
                </c:pt>
                <c:pt idx="2023">
                  <c:v>42103.636261574073</c:v>
                </c:pt>
                <c:pt idx="2024">
                  <c:v>42103.636319444442</c:v>
                </c:pt>
                <c:pt idx="2025">
                  <c:v>42103.636377314811</c:v>
                </c:pt>
                <c:pt idx="2026">
                  <c:v>42103.636435185188</c:v>
                </c:pt>
                <c:pt idx="2027">
                  <c:v>42103.636481481481</c:v>
                </c:pt>
                <c:pt idx="2028">
                  <c:v>42103.63653935185</c:v>
                </c:pt>
                <c:pt idx="2029">
                  <c:v>42103.636597222219</c:v>
                </c:pt>
                <c:pt idx="2030">
                  <c:v>42103.636643518519</c:v>
                </c:pt>
                <c:pt idx="2031">
                  <c:v>42103.636701388888</c:v>
                </c:pt>
                <c:pt idx="2032">
                  <c:v>42103.636759259258</c:v>
                </c:pt>
                <c:pt idx="2033">
                  <c:v>42103.636805555558</c:v>
                </c:pt>
                <c:pt idx="2034">
                  <c:v>42103.636863425927</c:v>
                </c:pt>
                <c:pt idx="2035">
                  <c:v>42103.636921296296</c:v>
                </c:pt>
                <c:pt idx="2036">
                  <c:v>42103.636967592596</c:v>
                </c:pt>
                <c:pt idx="2037">
                  <c:v>42103.637025462966</c:v>
                </c:pt>
                <c:pt idx="2038">
                  <c:v>42103.637083333335</c:v>
                </c:pt>
                <c:pt idx="2039">
                  <c:v>42103.637129629627</c:v>
                </c:pt>
                <c:pt idx="2040">
                  <c:v>42103.637187499997</c:v>
                </c:pt>
                <c:pt idx="2041">
                  <c:v>42103.637245370373</c:v>
                </c:pt>
                <c:pt idx="2042">
                  <c:v>42103.637291666666</c:v>
                </c:pt>
                <c:pt idx="2043">
                  <c:v>42103.637349537035</c:v>
                </c:pt>
                <c:pt idx="2044">
                  <c:v>42103.637407407405</c:v>
                </c:pt>
                <c:pt idx="2045">
                  <c:v>42103.637453703705</c:v>
                </c:pt>
                <c:pt idx="2046">
                  <c:v>42103.637511574074</c:v>
                </c:pt>
                <c:pt idx="2047">
                  <c:v>42103.637569444443</c:v>
                </c:pt>
                <c:pt idx="2048">
                  <c:v>42103.637627314813</c:v>
                </c:pt>
                <c:pt idx="2049">
                  <c:v>42103.637673611112</c:v>
                </c:pt>
                <c:pt idx="2050">
                  <c:v>42103.637731481482</c:v>
                </c:pt>
                <c:pt idx="2051">
                  <c:v>42103.637789351851</c:v>
                </c:pt>
                <c:pt idx="2052">
                  <c:v>42103.637835648151</c:v>
                </c:pt>
                <c:pt idx="2053">
                  <c:v>42103.63789351852</c:v>
                </c:pt>
                <c:pt idx="2054">
                  <c:v>42103.63795138889</c:v>
                </c:pt>
                <c:pt idx="2055">
                  <c:v>42103.637997685182</c:v>
                </c:pt>
                <c:pt idx="2056">
                  <c:v>42103.638055555559</c:v>
                </c:pt>
                <c:pt idx="2057">
                  <c:v>42103.638113425928</c:v>
                </c:pt>
                <c:pt idx="2058">
                  <c:v>42103.638159722221</c:v>
                </c:pt>
                <c:pt idx="2059">
                  <c:v>42103.63821759259</c:v>
                </c:pt>
                <c:pt idx="2060">
                  <c:v>42103.638275462959</c:v>
                </c:pt>
                <c:pt idx="2061">
                  <c:v>42103.638321759259</c:v>
                </c:pt>
                <c:pt idx="2062">
                  <c:v>42103.638379629629</c:v>
                </c:pt>
                <c:pt idx="2063">
                  <c:v>42103.638437499998</c:v>
                </c:pt>
                <c:pt idx="2064">
                  <c:v>42103.638483796298</c:v>
                </c:pt>
                <c:pt idx="2065">
                  <c:v>42103.638541666667</c:v>
                </c:pt>
                <c:pt idx="2066">
                  <c:v>42103.638599537036</c:v>
                </c:pt>
                <c:pt idx="2067">
                  <c:v>42103.638657407406</c:v>
                </c:pt>
                <c:pt idx="2068">
                  <c:v>42103.638703703706</c:v>
                </c:pt>
                <c:pt idx="2069">
                  <c:v>42103.638761574075</c:v>
                </c:pt>
                <c:pt idx="2070">
                  <c:v>42103.638819444444</c:v>
                </c:pt>
                <c:pt idx="2071">
                  <c:v>42103.638865740744</c:v>
                </c:pt>
                <c:pt idx="2072">
                  <c:v>42103.638923611114</c:v>
                </c:pt>
                <c:pt idx="2073">
                  <c:v>42103.638981481483</c:v>
                </c:pt>
                <c:pt idx="2074">
                  <c:v>42103.639027777775</c:v>
                </c:pt>
                <c:pt idx="2075">
                  <c:v>42103.639085648145</c:v>
                </c:pt>
                <c:pt idx="2076">
                  <c:v>42103.639143518521</c:v>
                </c:pt>
                <c:pt idx="2077">
                  <c:v>42103.639189814814</c:v>
                </c:pt>
                <c:pt idx="2078">
                  <c:v>42103.639247685183</c:v>
                </c:pt>
                <c:pt idx="2079">
                  <c:v>42103.639305555553</c:v>
                </c:pt>
                <c:pt idx="2080">
                  <c:v>42103.639351851853</c:v>
                </c:pt>
                <c:pt idx="2081">
                  <c:v>42103.639409722222</c:v>
                </c:pt>
                <c:pt idx="2082">
                  <c:v>42103.639467592591</c:v>
                </c:pt>
                <c:pt idx="2083">
                  <c:v>42103.639513888891</c:v>
                </c:pt>
                <c:pt idx="2084">
                  <c:v>42103.63957175926</c:v>
                </c:pt>
                <c:pt idx="2085">
                  <c:v>42103.63962962963</c:v>
                </c:pt>
                <c:pt idx="2086">
                  <c:v>42103.639675925922</c:v>
                </c:pt>
                <c:pt idx="2087">
                  <c:v>42103.639733796299</c:v>
                </c:pt>
                <c:pt idx="2088">
                  <c:v>42103.639791666668</c:v>
                </c:pt>
                <c:pt idx="2089">
                  <c:v>42103.639849537038</c:v>
                </c:pt>
                <c:pt idx="2090">
                  <c:v>42103.63989583333</c:v>
                </c:pt>
                <c:pt idx="2091">
                  <c:v>42103.639953703707</c:v>
                </c:pt>
                <c:pt idx="2092">
                  <c:v>42103.640011574076</c:v>
                </c:pt>
                <c:pt idx="2093">
                  <c:v>42103.640057870369</c:v>
                </c:pt>
                <c:pt idx="2094">
                  <c:v>42103.640115740738</c:v>
                </c:pt>
                <c:pt idx="2095">
                  <c:v>42103.640173611115</c:v>
                </c:pt>
                <c:pt idx="2096">
                  <c:v>42103.640219907407</c:v>
                </c:pt>
                <c:pt idx="2097">
                  <c:v>42103.640277777777</c:v>
                </c:pt>
                <c:pt idx="2098">
                  <c:v>42103.640335648146</c:v>
                </c:pt>
                <c:pt idx="2099">
                  <c:v>42103.640381944446</c:v>
                </c:pt>
                <c:pt idx="2100">
                  <c:v>42103.640439814815</c:v>
                </c:pt>
                <c:pt idx="2101">
                  <c:v>42103.640497685185</c:v>
                </c:pt>
                <c:pt idx="2102">
                  <c:v>42103.640543981484</c:v>
                </c:pt>
                <c:pt idx="2103">
                  <c:v>42103.640601851854</c:v>
                </c:pt>
                <c:pt idx="2104">
                  <c:v>42103.640659722223</c:v>
                </c:pt>
                <c:pt idx="2105">
                  <c:v>42103.640706018516</c:v>
                </c:pt>
                <c:pt idx="2106">
                  <c:v>42103.640763888892</c:v>
                </c:pt>
                <c:pt idx="2107">
                  <c:v>42103.640821759262</c:v>
                </c:pt>
                <c:pt idx="2108">
                  <c:v>42103.640868055554</c:v>
                </c:pt>
                <c:pt idx="2109">
                  <c:v>42103.640925925924</c:v>
                </c:pt>
                <c:pt idx="2110">
                  <c:v>42103.640983796293</c:v>
                </c:pt>
                <c:pt idx="2111">
                  <c:v>42103.641041666669</c:v>
                </c:pt>
                <c:pt idx="2112">
                  <c:v>42103.641087962962</c:v>
                </c:pt>
                <c:pt idx="2113">
                  <c:v>42103.641145833331</c:v>
                </c:pt>
                <c:pt idx="2114">
                  <c:v>42103.641203703701</c:v>
                </c:pt>
                <c:pt idx="2115">
                  <c:v>42103.641250000001</c:v>
                </c:pt>
                <c:pt idx="2116">
                  <c:v>42103.64130787037</c:v>
                </c:pt>
                <c:pt idx="2117">
                  <c:v>42103.641365740739</c:v>
                </c:pt>
                <c:pt idx="2118">
                  <c:v>42103.641412037039</c:v>
                </c:pt>
                <c:pt idx="2119">
                  <c:v>42103.641469907408</c:v>
                </c:pt>
                <c:pt idx="2120">
                  <c:v>42103.641527777778</c:v>
                </c:pt>
                <c:pt idx="2121">
                  <c:v>42103.641574074078</c:v>
                </c:pt>
                <c:pt idx="2122">
                  <c:v>42103.641631944447</c:v>
                </c:pt>
                <c:pt idx="2123">
                  <c:v>42103.641689814816</c:v>
                </c:pt>
                <c:pt idx="2124">
                  <c:v>42103.641736111109</c:v>
                </c:pt>
                <c:pt idx="2125">
                  <c:v>42103.641793981478</c:v>
                </c:pt>
                <c:pt idx="2126">
                  <c:v>42103.641851851855</c:v>
                </c:pt>
                <c:pt idx="2127">
                  <c:v>42103.641898148147</c:v>
                </c:pt>
                <c:pt idx="2128">
                  <c:v>42103.641956018517</c:v>
                </c:pt>
                <c:pt idx="2129">
                  <c:v>42103.642013888886</c:v>
                </c:pt>
                <c:pt idx="2130">
                  <c:v>42103.642060185186</c:v>
                </c:pt>
                <c:pt idx="2131">
                  <c:v>42103.642118055555</c:v>
                </c:pt>
                <c:pt idx="2132">
                  <c:v>42103.642175925925</c:v>
                </c:pt>
                <c:pt idx="2133">
                  <c:v>42103.642233796294</c:v>
                </c:pt>
                <c:pt idx="2134">
                  <c:v>42103.642280092594</c:v>
                </c:pt>
                <c:pt idx="2135">
                  <c:v>42103.642337962963</c:v>
                </c:pt>
                <c:pt idx="2136">
                  <c:v>42103.642395833333</c:v>
                </c:pt>
                <c:pt idx="2137">
                  <c:v>42103.642442129632</c:v>
                </c:pt>
                <c:pt idx="2138">
                  <c:v>42103.642500000002</c:v>
                </c:pt>
                <c:pt idx="2139">
                  <c:v>42103.642557870371</c:v>
                </c:pt>
                <c:pt idx="2140">
                  <c:v>42103.642604166664</c:v>
                </c:pt>
                <c:pt idx="2141">
                  <c:v>42103.64266203704</c:v>
                </c:pt>
                <c:pt idx="2142">
                  <c:v>42103.64271990741</c:v>
                </c:pt>
                <c:pt idx="2143">
                  <c:v>42103.642766203702</c:v>
                </c:pt>
                <c:pt idx="2144">
                  <c:v>42103.642824074072</c:v>
                </c:pt>
                <c:pt idx="2145">
                  <c:v>42103.642881944441</c:v>
                </c:pt>
                <c:pt idx="2146">
                  <c:v>42103.642928240741</c:v>
                </c:pt>
                <c:pt idx="2147">
                  <c:v>42103.64298611111</c:v>
                </c:pt>
                <c:pt idx="2148">
                  <c:v>42103.643043981479</c:v>
                </c:pt>
                <c:pt idx="2149">
                  <c:v>42103.643090277779</c:v>
                </c:pt>
                <c:pt idx="2150">
                  <c:v>42103.643148148149</c:v>
                </c:pt>
                <c:pt idx="2151">
                  <c:v>42103.643206018518</c:v>
                </c:pt>
                <c:pt idx="2152">
                  <c:v>42103.643252314818</c:v>
                </c:pt>
                <c:pt idx="2153">
                  <c:v>42103.643310185187</c:v>
                </c:pt>
                <c:pt idx="2154">
                  <c:v>42103.643368055556</c:v>
                </c:pt>
                <c:pt idx="2155">
                  <c:v>42103.643414351849</c:v>
                </c:pt>
                <c:pt idx="2156">
                  <c:v>42103.643472222226</c:v>
                </c:pt>
                <c:pt idx="2157">
                  <c:v>42103.643530092595</c:v>
                </c:pt>
                <c:pt idx="2158">
                  <c:v>42103.643587962964</c:v>
                </c:pt>
                <c:pt idx="2159">
                  <c:v>42103.643634259257</c:v>
                </c:pt>
                <c:pt idx="2160">
                  <c:v>42103.643692129626</c:v>
                </c:pt>
                <c:pt idx="2161">
                  <c:v>42103.643750000003</c:v>
                </c:pt>
                <c:pt idx="2162">
                  <c:v>42103.643796296295</c:v>
                </c:pt>
                <c:pt idx="2163">
                  <c:v>42103.643854166665</c:v>
                </c:pt>
                <c:pt idx="2164">
                  <c:v>42103.643912037034</c:v>
                </c:pt>
                <c:pt idx="2165">
                  <c:v>42103.643958333334</c:v>
                </c:pt>
                <c:pt idx="2166">
                  <c:v>42103.644016203703</c:v>
                </c:pt>
                <c:pt idx="2167">
                  <c:v>42103.644074074073</c:v>
                </c:pt>
                <c:pt idx="2168">
                  <c:v>42103.644120370373</c:v>
                </c:pt>
                <c:pt idx="2169">
                  <c:v>42103.644178240742</c:v>
                </c:pt>
                <c:pt idx="2170">
                  <c:v>42103.644236111111</c:v>
                </c:pt>
                <c:pt idx="2171">
                  <c:v>42103.644282407404</c:v>
                </c:pt>
                <c:pt idx="2172">
                  <c:v>42103.64434027778</c:v>
                </c:pt>
                <c:pt idx="2173">
                  <c:v>42103.64439814815</c:v>
                </c:pt>
                <c:pt idx="2174">
                  <c:v>42103.644444444442</c:v>
                </c:pt>
                <c:pt idx="2175">
                  <c:v>42103.644502314812</c:v>
                </c:pt>
                <c:pt idx="2176">
                  <c:v>42103.644560185188</c:v>
                </c:pt>
                <c:pt idx="2177">
                  <c:v>42103.644618055558</c:v>
                </c:pt>
                <c:pt idx="2178">
                  <c:v>42103.64466435185</c:v>
                </c:pt>
                <c:pt idx="2179">
                  <c:v>42103.64472222222</c:v>
                </c:pt>
                <c:pt idx="2180">
                  <c:v>42103.644780092596</c:v>
                </c:pt>
                <c:pt idx="2181">
                  <c:v>42103.644826388889</c:v>
                </c:pt>
                <c:pt idx="2182">
                  <c:v>42103.644884259258</c:v>
                </c:pt>
                <c:pt idx="2183">
                  <c:v>42103.644942129627</c:v>
                </c:pt>
                <c:pt idx="2184">
                  <c:v>42103.644988425927</c:v>
                </c:pt>
                <c:pt idx="2185">
                  <c:v>42103.645046296297</c:v>
                </c:pt>
                <c:pt idx="2186">
                  <c:v>42103.645104166666</c:v>
                </c:pt>
                <c:pt idx="2187">
                  <c:v>42103.645150462966</c:v>
                </c:pt>
                <c:pt idx="2188">
                  <c:v>42103.645208333335</c:v>
                </c:pt>
                <c:pt idx="2189">
                  <c:v>42103.645266203705</c:v>
                </c:pt>
                <c:pt idx="2190">
                  <c:v>42103.645312499997</c:v>
                </c:pt>
                <c:pt idx="2191">
                  <c:v>42103.645370370374</c:v>
                </c:pt>
                <c:pt idx="2192">
                  <c:v>42103.645428240743</c:v>
                </c:pt>
                <c:pt idx="2193">
                  <c:v>42103.645474537036</c:v>
                </c:pt>
                <c:pt idx="2194">
                  <c:v>42103.645532407405</c:v>
                </c:pt>
                <c:pt idx="2195">
                  <c:v>42103.645590277774</c:v>
                </c:pt>
                <c:pt idx="2196">
                  <c:v>42103.645648148151</c:v>
                </c:pt>
                <c:pt idx="2197">
                  <c:v>42103.645694444444</c:v>
                </c:pt>
                <c:pt idx="2198">
                  <c:v>42103.645752314813</c:v>
                </c:pt>
                <c:pt idx="2199">
                  <c:v>42103.645810185182</c:v>
                </c:pt>
                <c:pt idx="2200">
                  <c:v>42103.645856481482</c:v>
                </c:pt>
                <c:pt idx="2201">
                  <c:v>42103.645914351851</c:v>
                </c:pt>
                <c:pt idx="2202">
                  <c:v>42103.645972222221</c:v>
                </c:pt>
                <c:pt idx="2203">
                  <c:v>42103.646018518521</c:v>
                </c:pt>
                <c:pt idx="2204">
                  <c:v>42103.64607638889</c:v>
                </c:pt>
                <c:pt idx="2205">
                  <c:v>42103.646134259259</c:v>
                </c:pt>
                <c:pt idx="2206">
                  <c:v>42103.646180555559</c:v>
                </c:pt>
                <c:pt idx="2207">
                  <c:v>42103.646238425928</c:v>
                </c:pt>
                <c:pt idx="2208">
                  <c:v>42103.646296296298</c:v>
                </c:pt>
                <c:pt idx="2209">
                  <c:v>42103.64634259259</c:v>
                </c:pt>
                <c:pt idx="2210">
                  <c:v>42103.64640046296</c:v>
                </c:pt>
                <c:pt idx="2211">
                  <c:v>42103.646458333336</c:v>
                </c:pt>
                <c:pt idx="2212">
                  <c:v>42103.646504629629</c:v>
                </c:pt>
                <c:pt idx="2213">
                  <c:v>42103.646562499998</c:v>
                </c:pt>
                <c:pt idx="2214">
                  <c:v>42103.646620370368</c:v>
                </c:pt>
                <c:pt idx="2215">
                  <c:v>42103.646678240744</c:v>
                </c:pt>
                <c:pt idx="2216">
                  <c:v>42103.646724537037</c:v>
                </c:pt>
                <c:pt idx="2217">
                  <c:v>42103.646782407406</c:v>
                </c:pt>
                <c:pt idx="2218">
                  <c:v>42103.646840277775</c:v>
                </c:pt>
                <c:pt idx="2219">
                  <c:v>42103.646886574075</c:v>
                </c:pt>
                <c:pt idx="2220">
                  <c:v>42103.646944444445</c:v>
                </c:pt>
                <c:pt idx="2221">
                  <c:v>42103.647002314814</c:v>
                </c:pt>
                <c:pt idx="2222">
                  <c:v>42103.647048611114</c:v>
                </c:pt>
                <c:pt idx="2223">
                  <c:v>42103.647106481483</c:v>
                </c:pt>
                <c:pt idx="2224">
                  <c:v>42103.647164351853</c:v>
                </c:pt>
                <c:pt idx="2225">
                  <c:v>42103.647210648145</c:v>
                </c:pt>
                <c:pt idx="2226">
                  <c:v>42103.647268518522</c:v>
                </c:pt>
                <c:pt idx="2227">
                  <c:v>42103.647326388891</c:v>
                </c:pt>
                <c:pt idx="2228">
                  <c:v>42103.647372685184</c:v>
                </c:pt>
                <c:pt idx="2229">
                  <c:v>42103.647430555553</c:v>
                </c:pt>
                <c:pt idx="2230">
                  <c:v>42103.647488425922</c:v>
                </c:pt>
                <c:pt idx="2231">
                  <c:v>42103.647546296299</c:v>
                </c:pt>
                <c:pt idx="2232">
                  <c:v>42103.647592592592</c:v>
                </c:pt>
                <c:pt idx="2233">
                  <c:v>42103.647650462961</c:v>
                </c:pt>
                <c:pt idx="2234">
                  <c:v>42103.64770833333</c:v>
                </c:pt>
                <c:pt idx="2235">
                  <c:v>42103.64775462963</c:v>
                </c:pt>
                <c:pt idx="2236">
                  <c:v>42103.647812499999</c:v>
                </c:pt>
                <c:pt idx="2237">
                  <c:v>42103.647870370369</c:v>
                </c:pt>
                <c:pt idx="2238">
                  <c:v>42103.647916666669</c:v>
                </c:pt>
                <c:pt idx="2239">
                  <c:v>42103.647974537038</c:v>
                </c:pt>
                <c:pt idx="2240">
                  <c:v>42103.648032407407</c:v>
                </c:pt>
                <c:pt idx="2241">
                  <c:v>42103.648078703707</c:v>
                </c:pt>
                <c:pt idx="2242">
                  <c:v>42103.648136574076</c:v>
                </c:pt>
                <c:pt idx="2243">
                  <c:v>42103.648194444446</c:v>
                </c:pt>
                <c:pt idx="2244">
                  <c:v>42103.648240740738</c:v>
                </c:pt>
                <c:pt idx="2245">
                  <c:v>42103.648298611108</c:v>
                </c:pt>
                <c:pt idx="2246">
                  <c:v>42103.648356481484</c:v>
                </c:pt>
                <c:pt idx="2247">
                  <c:v>42103.648402777777</c:v>
                </c:pt>
                <c:pt idx="2248">
                  <c:v>42103.648460648146</c:v>
                </c:pt>
                <c:pt idx="2249">
                  <c:v>42103.648518518516</c:v>
                </c:pt>
                <c:pt idx="2250">
                  <c:v>42103.648564814815</c:v>
                </c:pt>
                <c:pt idx="2251">
                  <c:v>42103.648622685185</c:v>
                </c:pt>
                <c:pt idx="2252">
                  <c:v>42103.648680555554</c:v>
                </c:pt>
                <c:pt idx="2253">
                  <c:v>42103.648738425924</c:v>
                </c:pt>
                <c:pt idx="2254">
                  <c:v>42103.648784722223</c:v>
                </c:pt>
                <c:pt idx="2255">
                  <c:v>42103.648842592593</c:v>
                </c:pt>
                <c:pt idx="2256">
                  <c:v>42103.648900462962</c:v>
                </c:pt>
                <c:pt idx="2257">
                  <c:v>42103.648946759262</c:v>
                </c:pt>
                <c:pt idx="2258">
                  <c:v>42103.649004629631</c:v>
                </c:pt>
                <c:pt idx="2259">
                  <c:v>42103.649062500001</c:v>
                </c:pt>
                <c:pt idx="2260">
                  <c:v>42103.649108796293</c:v>
                </c:pt>
                <c:pt idx="2261">
                  <c:v>42103.64916666667</c:v>
                </c:pt>
                <c:pt idx="2262">
                  <c:v>42103.649224537039</c:v>
                </c:pt>
                <c:pt idx="2263">
                  <c:v>42103.649270833332</c:v>
                </c:pt>
                <c:pt idx="2264">
                  <c:v>42103.649328703701</c:v>
                </c:pt>
                <c:pt idx="2265">
                  <c:v>42103.649386574078</c:v>
                </c:pt>
                <c:pt idx="2266">
                  <c:v>42103.64943287037</c:v>
                </c:pt>
                <c:pt idx="2267">
                  <c:v>42103.64949074074</c:v>
                </c:pt>
                <c:pt idx="2268">
                  <c:v>42103.649548611109</c:v>
                </c:pt>
                <c:pt idx="2269">
                  <c:v>42103.649594907409</c:v>
                </c:pt>
                <c:pt idx="2270">
                  <c:v>42103.649652777778</c:v>
                </c:pt>
                <c:pt idx="2271">
                  <c:v>42103.649710648147</c:v>
                </c:pt>
                <c:pt idx="2272">
                  <c:v>42103.649768518517</c:v>
                </c:pt>
                <c:pt idx="2273">
                  <c:v>42103.649814814817</c:v>
                </c:pt>
                <c:pt idx="2274">
                  <c:v>42103.649872685186</c:v>
                </c:pt>
                <c:pt idx="2275">
                  <c:v>42103.649930555555</c:v>
                </c:pt>
                <c:pt idx="2276">
                  <c:v>42103.649976851855</c:v>
                </c:pt>
                <c:pt idx="2277">
                  <c:v>42103.650034722225</c:v>
                </c:pt>
                <c:pt idx="2278">
                  <c:v>42103.650092592594</c:v>
                </c:pt>
                <c:pt idx="2279">
                  <c:v>42103.650138888886</c:v>
                </c:pt>
                <c:pt idx="2280">
                  <c:v>42103.650196759256</c:v>
                </c:pt>
                <c:pt idx="2281">
                  <c:v>42103.650254629632</c:v>
                </c:pt>
                <c:pt idx="2282">
                  <c:v>42103.650300925925</c:v>
                </c:pt>
                <c:pt idx="2283">
                  <c:v>42103.650358796294</c:v>
                </c:pt>
                <c:pt idx="2284">
                  <c:v>42103.650416666664</c:v>
                </c:pt>
                <c:pt idx="2285">
                  <c:v>42103.650462962964</c:v>
                </c:pt>
                <c:pt idx="2286">
                  <c:v>42103.650520833333</c:v>
                </c:pt>
                <c:pt idx="2287">
                  <c:v>42103.650578703702</c:v>
                </c:pt>
                <c:pt idx="2288">
                  <c:v>42103.650636574072</c:v>
                </c:pt>
                <c:pt idx="2289">
                  <c:v>42103.650682870371</c:v>
                </c:pt>
                <c:pt idx="2290">
                  <c:v>42103.650740740741</c:v>
                </c:pt>
                <c:pt idx="2291">
                  <c:v>42103.65079861111</c:v>
                </c:pt>
                <c:pt idx="2292">
                  <c:v>42103.65084490741</c:v>
                </c:pt>
                <c:pt idx="2293">
                  <c:v>42103.650902777779</c:v>
                </c:pt>
                <c:pt idx="2294">
                  <c:v>42103.650960648149</c:v>
                </c:pt>
                <c:pt idx="2295">
                  <c:v>42103.651006944441</c:v>
                </c:pt>
                <c:pt idx="2296">
                  <c:v>42103.651064814818</c:v>
                </c:pt>
                <c:pt idx="2297">
                  <c:v>42103.651122685187</c:v>
                </c:pt>
                <c:pt idx="2298">
                  <c:v>42103.65116898148</c:v>
                </c:pt>
                <c:pt idx="2299">
                  <c:v>42103.651226851849</c:v>
                </c:pt>
                <c:pt idx="2300">
                  <c:v>42103.651284722226</c:v>
                </c:pt>
                <c:pt idx="2301">
                  <c:v>42103.651331018518</c:v>
                </c:pt>
                <c:pt idx="2302">
                  <c:v>42103.651388888888</c:v>
                </c:pt>
                <c:pt idx="2303">
                  <c:v>42103.651446759257</c:v>
                </c:pt>
                <c:pt idx="2304">
                  <c:v>42103.651493055557</c:v>
                </c:pt>
                <c:pt idx="2305">
                  <c:v>42103.651550925926</c:v>
                </c:pt>
                <c:pt idx="2306">
                  <c:v>42103.651608796295</c:v>
                </c:pt>
                <c:pt idx="2307">
                  <c:v>42103.651666666665</c:v>
                </c:pt>
                <c:pt idx="2308">
                  <c:v>42103.651712962965</c:v>
                </c:pt>
                <c:pt idx="2309">
                  <c:v>42103.651770833334</c:v>
                </c:pt>
                <c:pt idx="2310">
                  <c:v>42103.651828703703</c:v>
                </c:pt>
                <c:pt idx="2311">
                  <c:v>42103.651875000003</c:v>
                </c:pt>
                <c:pt idx="2312">
                  <c:v>42103.651932870373</c:v>
                </c:pt>
                <c:pt idx="2313">
                  <c:v>42103.651990740742</c:v>
                </c:pt>
                <c:pt idx="2314">
                  <c:v>42103.652037037034</c:v>
                </c:pt>
                <c:pt idx="2315">
                  <c:v>42103.652094907404</c:v>
                </c:pt>
                <c:pt idx="2316">
                  <c:v>42103.65215277778</c:v>
                </c:pt>
                <c:pt idx="2317">
                  <c:v>42103.652199074073</c:v>
                </c:pt>
                <c:pt idx="2318">
                  <c:v>42103.652256944442</c:v>
                </c:pt>
                <c:pt idx="2319">
                  <c:v>42103.652314814812</c:v>
                </c:pt>
                <c:pt idx="2320">
                  <c:v>42103.652361111112</c:v>
                </c:pt>
                <c:pt idx="2321">
                  <c:v>42103.652418981481</c:v>
                </c:pt>
                <c:pt idx="2322">
                  <c:v>42103.65247685185</c:v>
                </c:pt>
                <c:pt idx="2323">
                  <c:v>42103.65252314815</c:v>
                </c:pt>
                <c:pt idx="2324">
                  <c:v>42103.652581018519</c:v>
                </c:pt>
                <c:pt idx="2325">
                  <c:v>42103.652638888889</c:v>
                </c:pt>
                <c:pt idx="2326">
                  <c:v>42103.652696759258</c:v>
                </c:pt>
                <c:pt idx="2327">
                  <c:v>42103.652743055558</c:v>
                </c:pt>
                <c:pt idx="2328">
                  <c:v>42103.652800925927</c:v>
                </c:pt>
                <c:pt idx="2329">
                  <c:v>42103.652858796297</c:v>
                </c:pt>
                <c:pt idx="2330">
                  <c:v>42103.652905092589</c:v>
                </c:pt>
                <c:pt idx="2331">
                  <c:v>42103.652962962966</c:v>
                </c:pt>
                <c:pt idx="2332">
                  <c:v>42103.653020833335</c:v>
                </c:pt>
                <c:pt idx="2333">
                  <c:v>42103.653067129628</c:v>
                </c:pt>
                <c:pt idx="2334">
                  <c:v>42103.653124999997</c:v>
                </c:pt>
                <c:pt idx="2335">
                  <c:v>42103.653182870374</c:v>
                </c:pt>
                <c:pt idx="2336">
                  <c:v>42103.653229166666</c:v>
                </c:pt>
                <c:pt idx="2337">
                  <c:v>42103.653287037036</c:v>
                </c:pt>
                <c:pt idx="2338">
                  <c:v>42103.653344907405</c:v>
                </c:pt>
                <c:pt idx="2339">
                  <c:v>42103.653391203705</c:v>
                </c:pt>
                <c:pt idx="2340">
                  <c:v>42103.653449074074</c:v>
                </c:pt>
                <c:pt idx="2341">
                  <c:v>42103.653506944444</c:v>
                </c:pt>
                <c:pt idx="2342">
                  <c:v>42103.653553240743</c:v>
                </c:pt>
                <c:pt idx="2343">
                  <c:v>42103.653611111113</c:v>
                </c:pt>
                <c:pt idx="2344">
                  <c:v>42103.653668981482</c:v>
                </c:pt>
                <c:pt idx="2345">
                  <c:v>42103.653726851851</c:v>
                </c:pt>
                <c:pt idx="2346">
                  <c:v>42103.653773148151</c:v>
                </c:pt>
                <c:pt idx="2347">
                  <c:v>42103.653831018521</c:v>
                </c:pt>
                <c:pt idx="2348">
                  <c:v>42103.65388888889</c:v>
                </c:pt>
                <c:pt idx="2349">
                  <c:v>42103.653935185182</c:v>
                </c:pt>
                <c:pt idx="2350">
                  <c:v>42103.653993055559</c:v>
                </c:pt>
                <c:pt idx="2351">
                  <c:v>42103.654050925928</c:v>
                </c:pt>
                <c:pt idx="2352">
                  <c:v>42103.654097222221</c:v>
                </c:pt>
                <c:pt idx="2353">
                  <c:v>42103.65415509259</c:v>
                </c:pt>
                <c:pt idx="2354">
                  <c:v>42103.65421296296</c:v>
                </c:pt>
                <c:pt idx="2355">
                  <c:v>42103.65425925926</c:v>
                </c:pt>
                <c:pt idx="2356">
                  <c:v>42103.654317129629</c:v>
                </c:pt>
                <c:pt idx="2357">
                  <c:v>42103.654374999998</c:v>
                </c:pt>
                <c:pt idx="2358">
                  <c:v>42103.654421296298</c:v>
                </c:pt>
                <c:pt idx="2359">
                  <c:v>42103.654479166667</c:v>
                </c:pt>
                <c:pt idx="2360">
                  <c:v>42103.654537037037</c:v>
                </c:pt>
                <c:pt idx="2361">
                  <c:v>42103.654583333337</c:v>
                </c:pt>
                <c:pt idx="2362">
                  <c:v>42103.654641203706</c:v>
                </c:pt>
                <c:pt idx="2363">
                  <c:v>42103.654699074075</c:v>
                </c:pt>
                <c:pt idx="2364">
                  <c:v>42103.654756944445</c:v>
                </c:pt>
                <c:pt idx="2365">
                  <c:v>42103.654803240737</c:v>
                </c:pt>
                <c:pt idx="2366">
                  <c:v>42103.654861111114</c:v>
                </c:pt>
                <c:pt idx="2367">
                  <c:v>42103.654918981483</c:v>
                </c:pt>
                <c:pt idx="2368">
                  <c:v>42103.654965277776</c:v>
                </c:pt>
                <c:pt idx="2369">
                  <c:v>42103.655023148145</c:v>
                </c:pt>
                <c:pt idx="2370">
                  <c:v>42103.655081018522</c:v>
                </c:pt>
                <c:pt idx="2371">
                  <c:v>42103.655127314814</c:v>
                </c:pt>
                <c:pt idx="2372">
                  <c:v>42103.655185185184</c:v>
                </c:pt>
                <c:pt idx="2373">
                  <c:v>42103.655243055553</c:v>
                </c:pt>
                <c:pt idx="2374">
                  <c:v>42103.655289351853</c:v>
                </c:pt>
                <c:pt idx="2375">
                  <c:v>42103.655347222222</c:v>
                </c:pt>
                <c:pt idx="2376">
                  <c:v>42103.655405092592</c:v>
                </c:pt>
                <c:pt idx="2377">
                  <c:v>42103.655451388891</c:v>
                </c:pt>
                <c:pt idx="2378">
                  <c:v>42103.655509259261</c:v>
                </c:pt>
                <c:pt idx="2379">
                  <c:v>42103.65556712963</c:v>
                </c:pt>
                <c:pt idx="2380">
                  <c:v>42103.655613425923</c:v>
                </c:pt>
                <c:pt idx="2381">
                  <c:v>42103.655671296299</c:v>
                </c:pt>
                <c:pt idx="2382">
                  <c:v>42103.655729166669</c:v>
                </c:pt>
                <c:pt idx="2383">
                  <c:v>42103.655787037038</c:v>
                </c:pt>
                <c:pt idx="2384">
                  <c:v>42103.655833333331</c:v>
                </c:pt>
                <c:pt idx="2385">
                  <c:v>42103.655891203707</c:v>
                </c:pt>
                <c:pt idx="2386">
                  <c:v>42103.655949074076</c:v>
                </c:pt>
                <c:pt idx="2387">
                  <c:v>42103.655995370369</c:v>
                </c:pt>
                <c:pt idx="2388">
                  <c:v>42103.656053240738</c:v>
                </c:pt>
                <c:pt idx="2389">
                  <c:v>42103.656111111108</c:v>
                </c:pt>
                <c:pt idx="2390">
                  <c:v>42103.656157407408</c:v>
                </c:pt>
                <c:pt idx="2391">
                  <c:v>42103.656215277777</c:v>
                </c:pt>
                <c:pt idx="2392">
                  <c:v>42103.656273148146</c:v>
                </c:pt>
                <c:pt idx="2393">
                  <c:v>42103.656319444446</c:v>
                </c:pt>
                <c:pt idx="2394">
                  <c:v>42103.656377314815</c:v>
                </c:pt>
                <c:pt idx="2395">
                  <c:v>42103.656435185185</c:v>
                </c:pt>
                <c:pt idx="2396">
                  <c:v>42103.656481481485</c:v>
                </c:pt>
                <c:pt idx="2397">
                  <c:v>42103.656539351854</c:v>
                </c:pt>
                <c:pt idx="2398">
                  <c:v>42103.656597222223</c:v>
                </c:pt>
                <c:pt idx="2399">
                  <c:v>42103.656643518516</c:v>
                </c:pt>
                <c:pt idx="2400">
                  <c:v>42103.656701388885</c:v>
                </c:pt>
                <c:pt idx="2401">
                  <c:v>42103.656759259262</c:v>
                </c:pt>
                <c:pt idx="2402">
                  <c:v>42103.656817129631</c:v>
                </c:pt>
                <c:pt idx="2403">
                  <c:v>42103.656863425924</c:v>
                </c:pt>
                <c:pt idx="2404">
                  <c:v>42103.656921296293</c:v>
                </c:pt>
                <c:pt idx="2405">
                  <c:v>42103.65697916667</c:v>
                </c:pt>
                <c:pt idx="2406">
                  <c:v>42103.657025462962</c:v>
                </c:pt>
                <c:pt idx="2407">
                  <c:v>42103.657083333332</c:v>
                </c:pt>
                <c:pt idx="2408">
                  <c:v>42103.657141203701</c:v>
                </c:pt>
                <c:pt idx="2409">
                  <c:v>42103.657187500001</c:v>
                </c:pt>
                <c:pt idx="2410">
                  <c:v>42103.65724537037</c:v>
                </c:pt>
                <c:pt idx="2411">
                  <c:v>42103.65730324074</c:v>
                </c:pt>
                <c:pt idx="2412">
                  <c:v>42103.657349537039</c:v>
                </c:pt>
                <c:pt idx="2413">
                  <c:v>42103.657407407409</c:v>
                </c:pt>
                <c:pt idx="2414">
                  <c:v>42103.657465277778</c:v>
                </c:pt>
                <c:pt idx="2415">
                  <c:v>42103.657511574071</c:v>
                </c:pt>
                <c:pt idx="2416">
                  <c:v>42103.657569444447</c:v>
                </c:pt>
                <c:pt idx="2417">
                  <c:v>42103.657627314817</c:v>
                </c:pt>
                <c:pt idx="2418">
                  <c:v>42103.657673611109</c:v>
                </c:pt>
                <c:pt idx="2419">
                  <c:v>42103.657731481479</c:v>
                </c:pt>
                <c:pt idx="2420">
                  <c:v>42103.657789351855</c:v>
                </c:pt>
                <c:pt idx="2421">
                  <c:v>42103.657847222225</c:v>
                </c:pt>
                <c:pt idx="2422">
                  <c:v>42103.657893518517</c:v>
                </c:pt>
                <c:pt idx="2423">
                  <c:v>42103.657951388886</c:v>
                </c:pt>
                <c:pt idx="2424">
                  <c:v>42103.658009259256</c:v>
                </c:pt>
                <c:pt idx="2425">
                  <c:v>42103.658055555556</c:v>
                </c:pt>
                <c:pt idx="2426">
                  <c:v>42103.658113425925</c:v>
                </c:pt>
                <c:pt idx="2427">
                  <c:v>42103.658171296294</c:v>
                </c:pt>
                <c:pt idx="2428">
                  <c:v>42103.658217592594</c:v>
                </c:pt>
                <c:pt idx="2429">
                  <c:v>42103.658275462964</c:v>
                </c:pt>
                <c:pt idx="2430">
                  <c:v>42103.658333333333</c:v>
                </c:pt>
                <c:pt idx="2431">
                  <c:v>42103.658379629633</c:v>
                </c:pt>
                <c:pt idx="2432">
                  <c:v>42103.658437500002</c:v>
                </c:pt>
                <c:pt idx="2433">
                  <c:v>42103.658495370371</c:v>
                </c:pt>
                <c:pt idx="2434">
                  <c:v>42103.658541666664</c:v>
                </c:pt>
                <c:pt idx="2435">
                  <c:v>42103.658599537041</c:v>
                </c:pt>
                <c:pt idx="2436">
                  <c:v>42103.65865740741</c:v>
                </c:pt>
                <c:pt idx="2437">
                  <c:v>42103.658703703702</c:v>
                </c:pt>
                <c:pt idx="2438">
                  <c:v>42103.658761574072</c:v>
                </c:pt>
                <c:pt idx="2439">
                  <c:v>42103.658819444441</c:v>
                </c:pt>
                <c:pt idx="2440">
                  <c:v>42103.658877314818</c:v>
                </c:pt>
                <c:pt idx="2441">
                  <c:v>42103.65892361111</c:v>
                </c:pt>
                <c:pt idx="2442">
                  <c:v>42103.65898148148</c:v>
                </c:pt>
                <c:pt idx="2443">
                  <c:v>42103.659039351849</c:v>
                </c:pt>
                <c:pt idx="2444">
                  <c:v>42103.659085648149</c:v>
                </c:pt>
                <c:pt idx="2445">
                  <c:v>42103.659143518518</c:v>
                </c:pt>
                <c:pt idx="2446">
                  <c:v>42103.659201388888</c:v>
                </c:pt>
                <c:pt idx="2447">
                  <c:v>42103.659247685187</c:v>
                </c:pt>
                <c:pt idx="2448">
                  <c:v>42103.659305555557</c:v>
                </c:pt>
                <c:pt idx="2449">
                  <c:v>42103.659363425926</c:v>
                </c:pt>
                <c:pt idx="2450">
                  <c:v>42103.659409722219</c:v>
                </c:pt>
                <c:pt idx="2451">
                  <c:v>42103.659467592595</c:v>
                </c:pt>
                <c:pt idx="2452">
                  <c:v>42103.659525462965</c:v>
                </c:pt>
                <c:pt idx="2453">
                  <c:v>42103.659571759257</c:v>
                </c:pt>
                <c:pt idx="2454">
                  <c:v>42103.659629629627</c:v>
                </c:pt>
                <c:pt idx="2455">
                  <c:v>42103.659687500003</c:v>
                </c:pt>
                <c:pt idx="2456">
                  <c:v>42103.659745370373</c:v>
                </c:pt>
                <c:pt idx="2457">
                  <c:v>42103.659791666665</c:v>
                </c:pt>
                <c:pt idx="2458">
                  <c:v>42103.659849537034</c:v>
                </c:pt>
                <c:pt idx="2459">
                  <c:v>42103.659907407404</c:v>
                </c:pt>
                <c:pt idx="2460">
                  <c:v>42103.659953703704</c:v>
                </c:pt>
                <c:pt idx="2461">
                  <c:v>42103.660011574073</c:v>
                </c:pt>
                <c:pt idx="2462">
                  <c:v>42103.660069444442</c:v>
                </c:pt>
                <c:pt idx="2463">
                  <c:v>42103.660115740742</c:v>
                </c:pt>
                <c:pt idx="2464">
                  <c:v>42103.660173611112</c:v>
                </c:pt>
                <c:pt idx="2465">
                  <c:v>42103.660231481481</c:v>
                </c:pt>
                <c:pt idx="2466">
                  <c:v>42103.660277777781</c:v>
                </c:pt>
                <c:pt idx="2467">
                  <c:v>42103.66033564815</c:v>
                </c:pt>
                <c:pt idx="2468">
                  <c:v>42103.660393518519</c:v>
                </c:pt>
                <c:pt idx="2469">
                  <c:v>42103.660439814812</c:v>
                </c:pt>
                <c:pt idx="2470">
                  <c:v>42103.660497685189</c:v>
                </c:pt>
                <c:pt idx="2471">
                  <c:v>42103.660555555558</c:v>
                </c:pt>
                <c:pt idx="2472">
                  <c:v>42103.660601851851</c:v>
                </c:pt>
                <c:pt idx="2473">
                  <c:v>42103.66065972222</c:v>
                </c:pt>
                <c:pt idx="2474">
                  <c:v>42103.660717592589</c:v>
                </c:pt>
                <c:pt idx="2475">
                  <c:v>42103.660775462966</c:v>
                </c:pt>
                <c:pt idx="2476">
                  <c:v>42103.660821759258</c:v>
                </c:pt>
                <c:pt idx="2477">
                  <c:v>42103.660879629628</c:v>
                </c:pt>
                <c:pt idx="2478">
                  <c:v>42103.660937499997</c:v>
                </c:pt>
                <c:pt idx="2479">
                  <c:v>42103.660983796297</c:v>
                </c:pt>
                <c:pt idx="2480">
                  <c:v>42103.661041666666</c:v>
                </c:pt>
                <c:pt idx="2481">
                  <c:v>42103.661099537036</c:v>
                </c:pt>
                <c:pt idx="2482">
                  <c:v>42103.661145833335</c:v>
                </c:pt>
                <c:pt idx="2483">
                  <c:v>42103.661203703705</c:v>
                </c:pt>
                <c:pt idx="2484">
                  <c:v>42103.661261574074</c:v>
                </c:pt>
                <c:pt idx="2485">
                  <c:v>42103.661307870374</c:v>
                </c:pt>
                <c:pt idx="2486">
                  <c:v>42103.661365740743</c:v>
                </c:pt>
                <c:pt idx="2487">
                  <c:v>42103.661423611113</c:v>
                </c:pt>
                <c:pt idx="2488">
                  <c:v>42103.661469907405</c:v>
                </c:pt>
                <c:pt idx="2489">
                  <c:v>42103.661527777775</c:v>
                </c:pt>
                <c:pt idx="2490">
                  <c:v>42103.661585648151</c:v>
                </c:pt>
                <c:pt idx="2491">
                  <c:v>42103.661631944444</c:v>
                </c:pt>
                <c:pt idx="2492">
                  <c:v>42103.661689814813</c:v>
                </c:pt>
                <c:pt idx="2493">
                  <c:v>42103.661747685182</c:v>
                </c:pt>
                <c:pt idx="2494">
                  <c:v>42103.661805555559</c:v>
                </c:pt>
                <c:pt idx="2495">
                  <c:v>42103.661851851852</c:v>
                </c:pt>
                <c:pt idx="2496">
                  <c:v>42103.661909722221</c:v>
                </c:pt>
                <c:pt idx="2497">
                  <c:v>42103.66196759259</c:v>
                </c:pt>
                <c:pt idx="2498">
                  <c:v>42103.66201388889</c:v>
                </c:pt>
                <c:pt idx="2499">
                  <c:v>42103.66207175926</c:v>
                </c:pt>
                <c:pt idx="2500">
                  <c:v>42103.662129629629</c:v>
                </c:pt>
                <c:pt idx="2501">
                  <c:v>42103.662175925929</c:v>
                </c:pt>
                <c:pt idx="2502">
                  <c:v>42103.662233796298</c:v>
                </c:pt>
                <c:pt idx="2503">
                  <c:v>42103.662291666667</c:v>
                </c:pt>
                <c:pt idx="2504">
                  <c:v>42103.66233796296</c:v>
                </c:pt>
                <c:pt idx="2505">
                  <c:v>42103.662395833337</c:v>
                </c:pt>
                <c:pt idx="2506">
                  <c:v>42103.662453703706</c:v>
                </c:pt>
                <c:pt idx="2507">
                  <c:v>42103.662499999999</c:v>
                </c:pt>
                <c:pt idx="2508">
                  <c:v>42103.662557870368</c:v>
                </c:pt>
                <c:pt idx="2509">
                  <c:v>42103.662615740737</c:v>
                </c:pt>
                <c:pt idx="2510">
                  <c:v>42103.662662037037</c:v>
                </c:pt>
                <c:pt idx="2511">
                  <c:v>42103.662719907406</c:v>
                </c:pt>
                <c:pt idx="2512">
                  <c:v>42103.662777777776</c:v>
                </c:pt>
                <c:pt idx="2513">
                  <c:v>42103.662835648145</c:v>
                </c:pt>
                <c:pt idx="2514">
                  <c:v>42103.662881944445</c:v>
                </c:pt>
                <c:pt idx="2515">
                  <c:v>42103.662939814814</c:v>
                </c:pt>
                <c:pt idx="2516">
                  <c:v>42103.662997685184</c:v>
                </c:pt>
                <c:pt idx="2517">
                  <c:v>42103.663043981483</c:v>
                </c:pt>
                <c:pt idx="2518">
                  <c:v>42103.663101851853</c:v>
                </c:pt>
                <c:pt idx="2519">
                  <c:v>42103.663159722222</c:v>
                </c:pt>
                <c:pt idx="2520">
                  <c:v>42103.663206018522</c:v>
                </c:pt>
                <c:pt idx="2521">
                  <c:v>42103.663263888891</c:v>
                </c:pt>
                <c:pt idx="2522">
                  <c:v>42103.663321759261</c:v>
                </c:pt>
                <c:pt idx="2523">
                  <c:v>42103.663368055553</c:v>
                </c:pt>
                <c:pt idx="2524">
                  <c:v>42103.663425925923</c:v>
                </c:pt>
                <c:pt idx="2525">
                  <c:v>42103.663483796299</c:v>
                </c:pt>
                <c:pt idx="2526">
                  <c:v>42103.663530092592</c:v>
                </c:pt>
                <c:pt idx="2527">
                  <c:v>42103.663587962961</c:v>
                </c:pt>
                <c:pt idx="2528">
                  <c:v>42103.663645833331</c:v>
                </c:pt>
                <c:pt idx="2529">
                  <c:v>42103.66369212963</c:v>
                </c:pt>
                <c:pt idx="2530">
                  <c:v>42103.66375</c:v>
                </c:pt>
                <c:pt idx="2531">
                  <c:v>42103.663807870369</c:v>
                </c:pt>
                <c:pt idx="2532">
                  <c:v>42103.663865740738</c:v>
                </c:pt>
                <c:pt idx="2533">
                  <c:v>42103.663912037038</c:v>
                </c:pt>
                <c:pt idx="2534">
                  <c:v>42103.663969907408</c:v>
                </c:pt>
                <c:pt idx="2535">
                  <c:v>42103.664027777777</c:v>
                </c:pt>
                <c:pt idx="2536">
                  <c:v>42103.664074074077</c:v>
                </c:pt>
                <c:pt idx="2537">
                  <c:v>42103.664131944446</c:v>
                </c:pt>
                <c:pt idx="2538">
                  <c:v>42103.664189814815</c:v>
                </c:pt>
                <c:pt idx="2539">
                  <c:v>42103.664236111108</c:v>
                </c:pt>
                <c:pt idx="2540">
                  <c:v>42103.664293981485</c:v>
                </c:pt>
                <c:pt idx="2541">
                  <c:v>42103.664351851854</c:v>
                </c:pt>
                <c:pt idx="2542">
                  <c:v>42103.664398148147</c:v>
                </c:pt>
                <c:pt idx="2543">
                  <c:v>42103.664456018516</c:v>
                </c:pt>
                <c:pt idx="2544">
                  <c:v>42103.664513888885</c:v>
                </c:pt>
                <c:pt idx="2545">
                  <c:v>42103.664560185185</c:v>
                </c:pt>
                <c:pt idx="2546">
                  <c:v>42103.664618055554</c:v>
                </c:pt>
                <c:pt idx="2547">
                  <c:v>42103.664675925924</c:v>
                </c:pt>
                <c:pt idx="2548">
                  <c:v>42103.664722222224</c:v>
                </c:pt>
                <c:pt idx="2549">
                  <c:v>42103.664780092593</c:v>
                </c:pt>
                <c:pt idx="2550">
                  <c:v>42103.664837962962</c:v>
                </c:pt>
                <c:pt idx="2551">
                  <c:v>42103.664895833332</c:v>
                </c:pt>
                <c:pt idx="2552">
                  <c:v>42103.664942129632</c:v>
                </c:pt>
                <c:pt idx="2553">
                  <c:v>42103.665000000001</c:v>
                </c:pt>
                <c:pt idx="2554">
                  <c:v>42103.66505787037</c:v>
                </c:pt>
                <c:pt idx="2555">
                  <c:v>42103.66510416667</c:v>
                </c:pt>
                <c:pt idx="2556">
                  <c:v>42103.665162037039</c:v>
                </c:pt>
                <c:pt idx="2557">
                  <c:v>42103.665219907409</c:v>
                </c:pt>
                <c:pt idx="2558">
                  <c:v>42103.665266203701</c:v>
                </c:pt>
                <c:pt idx="2559">
                  <c:v>42103.665324074071</c:v>
                </c:pt>
                <c:pt idx="2560">
                  <c:v>42103.665381944447</c:v>
                </c:pt>
                <c:pt idx="2561">
                  <c:v>42103.66542824074</c:v>
                </c:pt>
                <c:pt idx="2562">
                  <c:v>42103.665486111109</c:v>
                </c:pt>
                <c:pt idx="2563">
                  <c:v>42103.665543981479</c:v>
                </c:pt>
                <c:pt idx="2564">
                  <c:v>42103.665590277778</c:v>
                </c:pt>
                <c:pt idx="2565">
                  <c:v>42103.665648148148</c:v>
                </c:pt>
                <c:pt idx="2566">
                  <c:v>42103.665706018517</c:v>
                </c:pt>
                <c:pt idx="2567">
                  <c:v>42103.665752314817</c:v>
                </c:pt>
                <c:pt idx="2568">
                  <c:v>42103.665810185186</c:v>
                </c:pt>
                <c:pt idx="2569">
                  <c:v>42103.665868055556</c:v>
                </c:pt>
                <c:pt idx="2570">
                  <c:v>42103.665925925925</c:v>
                </c:pt>
                <c:pt idx="2571">
                  <c:v>42103.665972222225</c:v>
                </c:pt>
                <c:pt idx="2572">
                  <c:v>42103.666030092594</c:v>
                </c:pt>
                <c:pt idx="2573">
                  <c:v>42103.666087962964</c:v>
                </c:pt>
                <c:pt idx="2574">
                  <c:v>42103.666134259256</c:v>
                </c:pt>
                <c:pt idx="2575">
                  <c:v>42103.666192129633</c:v>
                </c:pt>
                <c:pt idx="2576">
                  <c:v>42103.666250000002</c:v>
                </c:pt>
                <c:pt idx="2577">
                  <c:v>42103.666296296295</c:v>
                </c:pt>
                <c:pt idx="2578">
                  <c:v>42103.666354166664</c:v>
                </c:pt>
                <c:pt idx="2579">
                  <c:v>42103.666412037041</c:v>
                </c:pt>
                <c:pt idx="2580">
                  <c:v>42103.666458333333</c:v>
                </c:pt>
                <c:pt idx="2581">
                  <c:v>42103.666516203702</c:v>
                </c:pt>
                <c:pt idx="2582">
                  <c:v>42103.666574074072</c:v>
                </c:pt>
                <c:pt idx="2583">
                  <c:v>42103.666620370372</c:v>
                </c:pt>
                <c:pt idx="2584">
                  <c:v>42103.666678240741</c:v>
                </c:pt>
                <c:pt idx="2585">
                  <c:v>42103.66673611111</c:v>
                </c:pt>
                <c:pt idx="2586">
                  <c:v>42103.66678240741</c:v>
                </c:pt>
                <c:pt idx="2587">
                  <c:v>42103.66684027778</c:v>
                </c:pt>
                <c:pt idx="2588">
                  <c:v>42103.666898148149</c:v>
                </c:pt>
                <c:pt idx="2589">
                  <c:v>42103.666956018518</c:v>
                </c:pt>
                <c:pt idx="2590">
                  <c:v>42103.667002314818</c:v>
                </c:pt>
                <c:pt idx="2591">
                  <c:v>42103.667060185187</c:v>
                </c:pt>
                <c:pt idx="2592">
                  <c:v>42103.667118055557</c:v>
                </c:pt>
                <c:pt idx="2593">
                  <c:v>42103.667164351849</c:v>
                </c:pt>
                <c:pt idx="2594">
                  <c:v>42103.667222222219</c:v>
                </c:pt>
                <c:pt idx="2595">
                  <c:v>42103.667280092595</c:v>
                </c:pt>
                <c:pt idx="2596">
                  <c:v>42103.667326388888</c:v>
                </c:pt>
                <c:pt idx="2597">
                  <c:v>42103.667384259257</c:v>
                </c:pt>
                <c:pt idx="2598">
                  <c:v>42103.667442129627</c:v>
                </c:pt>
                <c:pt idx="2599">
                  <c:v>42103.667488425926</c:v>
                </c:pt>
                <c:pt idx="2600">
                  <c:v>42103.667546296296</c:v>
                </c:pt>
                <c:pt idx="2601">
                  <c:v>42103.667604166665</c:v>
                </c:pt>
                <c:pt idx="2602">
                  <c:v>42103.667650462965</c:v>
                </c:pt>
                <c:pt idx="2603">
                  <c:v>42103.667708333334</c:v>
                </c:pt>
                <c:pt idx="2604">
                  <c:v>42103.667766203704</c:v>
                </c:pt>
                <c:pt idx="2605">
                  <c:v>42103.667824074073</c:v>
                </c:pt>
                <c:pt idx="2606">
                  <c:v>42103.667870370373</c:v>
                </c:pt>
                <c:pt idx="2607">
                  <c:v>42103.667928240742</c:v>
                </c:pt>
                <c:pt idx="2608">
                  <c:v>42103.667986111112</c:v>
                </c:pt>
                <c:pt idx="2609">
                  <c:v>42103.668032407404</c:v>
                </c:pt>
                <c:pt idx="2610">
                  <c:v>42103.668090277781</c:v>
                </c:pt>
                <c:pt idx="2611">
                  <c:v>42103.66814814815</c:v>
                </c:pt>
                <c:pt idx="2612">
                  <c:v>42103.668194444443</c:v>
                </c:pt>
                <c:pt idx="2613">
                  <c:v>42103.668252314812</c:v>
                </c:pt>
                <c:pt idx="2614">
                  <c:v>42103.668310185189</c:v>
                </c:pt>
                <c:pt idx="2615">
                  <c:v>42103.668356481481</c:v>
                </c:pt>
                <c:pt idx="2616">
                  <c:v>42103.668414351851</c:v>
                </c:pt>
                <c:pt idx="2617">
                  <c:v>42103.66847222222</c:v>
                </c:pt>
                <c:pt idx="2618">
                  <c:v>42103.66851851852</c:v>
                </c:pt>
                <c:pt idx="2619">
                  <c:v>42103.668576388889</c:v>
                </c:pt>
                <c:pt idx="2620">
                  <c:v>42103.668634259258</c:v>
                </c:pt>
                <c:pt idx="2621">
                  <c:v>42103.668680555558</c:v>
                </c:pt>
                <c:pt idx="2622">
                  <c:v>42103.668738425928</c:v>
                </c:pt>
                <c:pt idx="2623">
                  <c:v>42103.668796296297</c:v>
                </c:pt>
                <c:pt idx="2624">
                  <c:v>42103.668854166666</c:v>
                </c:pt>
                <c:pt idx="2625">
                  <c:v>42103.668900462966</c:v>
                </c:pt>
                <c:pt idx="2626">
                  <c:v>42103.668958333335</c:v>
                </c:pt>
                <c:pt idx="2627">
                  <c:v>42103.669016203705</c:v>
                </c:pt>
                <c:pt idx="2628">
                  <c:v>42103.669062499997</c:v>
                </c:pt>
                <c:pt idx="2629">
                  <c:v>42103.669120370374</c:v>
                </c:pt>
                <c:pt idx="2630">
                  <c:v>42103.669178240743</c:v>
                </c:pt>
                <c:pt idx="2631">
                  <c:v>42103.669224537036</c:v>
                </c:pt>
                <c:pt idx="2632">
                  <c:v>42103.669282407405</c:v>
                </c:pt>
                <c:pt idx="2633">
                  <c:v>42103.669340277775</c:v>
                </c:pt>
                <c:pt idx="2634">
                  <c:v>42103.669386574074</c:v>
                </c:pt>
                <c:pt idx="2635">
                  <c:v>42103.669444444444</c:v>
                </c:pt>
                <c:pt idx="2636">
                  <c:v>42103.669502314813</c:v>
                </c:pt>
                <c:pt idx="2637">
                  <c:v>42103.669548611113</c:v>
                </c:pt>
                <c:pt idx="2638">
                  <c:v>42103.669606481482</c:v>
                </c:pt>
                <c:pt idx="2639">
                  <c:v>42103.669664351852</c:v>
                </c:pt>
                <c:pt idx="2640">
                  <c:v>42103.669710648152</c:v>
                </c:pt>
                <c:pt idx="2641">
                  <c:v>42103.669768518521</c:v>
                </c:pt>
                <c:pt idx="2642">
                  <c:v>42103.66982638889</c:v>
                </c:pt>
                <c:pt idx="2643">
                  <c:v>42103.66988425926</c:v>
                </c:pt>
                <c:pt idx="2644">
                  <c:v>42103.669930555552</c:v>
                </c:pt>
                <c:pt idx="2645">
                  <c:v>42103.669988425929</c:v>
                </c:pt>
                <c:pt idx="2646">
                  <c:v>42103.670046296298</c:v>
                </c:pt>
                <c:pt idx="2647">
                  <c:v>42103.670092592591</c:v>
                </c:pt>
                <c:pt idx="2648">
                  <c:v>42103.67015046296</c:v>
                </c:pt>
                <c:pt idx="2649">
                  <c:v>42103.670208333337</c:v>
                </c:pt>
                <c:pt idx="2650">
                  <c:v>42103.670254629629</c:v>
                </c:pt>
                <c:pt idx="2651">
                  <c:v>42103.670312499999</c:v>
                </c:pt>
                <c:pt idx="2652">
                  <c:v>42103.670370370368</c:v>
                </c:pt>
                <c:pt idx="2653">
                  <c:v>42103.670416666668</c:v>
                </c:pt>
                <c:pt idx="2654">
                  <c:v>42103.670474537037</c:v>
                </c:pt>
                <c:pt idx="2655">
                  <c:v>42103.670532407406</c:v>
                </c:pt>
                <c:pt idx="2656">
                  <c:v>42103.670578703706</c:v>
                </c:pt>
                <c:pt idx="2657">
                  <c:v>42103.670636574076</c:v>
                </c:pt>
                <c:pt idx="2658">
                  <c:v>42103.670694444445</c:v>
                </c:pt>
                <c:pt idx="2659">
                  <c:v>42103.670740740738</c:v>
                </c:pt>
                <c:pt idx="2660">
                  <c:v>42103.670798611114</c:v>
                </c:pt>
                <c:pt idx="2661">
                  <c:v>42103.670856481483</c:v>
                </c:pt>
                <c:pt idx="2662">
                  <c:v>42103.670914351853</c:v>
                </c:pt>
                <c:pt idx="2663">
                  <c:v>42103.670960648145</c:v>
                </c:pt>
                <c:pt idx="2664">
                  <c:v>42103.671018518522</c:v>
                </c:pt>
                <c:pt idx="2665">
                  <c:v>42103.671076388891</c:v>
                </c:pt>
                <c:pt idx="2666">
                  <c:v>42103.671122685184</c:v>
                </c:pt>
                <c:pt idx="2667">
                  <c:v>42103.671180555553</c:v>
                </c:pt>
                <c:pt idx="2668">
                  <c:v>42103.671238425923</c:v>
                </c:pt>
                <c:pt idx="2669">
                  <c:v>42103.671284722222</c:v>
                </c:pt>
                <c:pt idx="2670">
                  <c:v>42103.671342592592</c:v>
                </c:pt>
                <c:pt idx="2671">
                  <c:v>42103.671400462961</c:v>
                </c:pt>
                <c:pt idx="2672">
                  <c:v>42103.671446759261</c:v>
                </c:pt>
                <c:pt idx="2673">
                  <c:v>42103.67150462963</c:v>
                </c:pt>
                <c:pt idx="2674">
                  <c:v>42103.6715625</c:v>
                </c:pt>
                <c:pt idx="2675">
                  <c:v>42103.6716087963</c:v>
                </c:pt>
                <c:pt idx="2676">
                  <c:v>42103.671666666669</c:v>
                </c:pt>
                <c:pt idx="2677">
                  <c:v>42103.671724537038</c:v>
                </c:pt>
                <c:pt idx="2678">
                  <c:v>42103.671770833331</c:v>
                </c:pt>
                <c:pt idx="2679">
                  <c:v>42103.6718287037</c:v>
                </c:pt>
                <c:pt idx="2680">
                  <c:v>42103.671886574077</c:v>
                </c:pt>
                <c:pt idx="2681">
                  <c:v>42103.671944444446</c:v>
                </c:pt>
                <c:pt idx="2682">
                  <c:v>42103.671990740739</c:v>
                </c:pt>
                <c:pt idx="2683">
                  <c:v>42103.672048611108</c:v>
                </c:pt>
                <c:pt idx="2684">
                  <c:v>42103.672106481485</c:v>
                </c:pt>
                <c:pt idx="2685">
                  <c:v>42103.672152777777</c:v>
                </c:pt>
                <c:pt idx="2686">
                  <c:v>42103.672210648147</c:v>
                </c:pt>
                <c:pt idx="2687">
                  <c:v>42103.672268518516</c:v>
                </c:pt>
                <c:pt idx="2688">
                  <c:v>42103.672314814816</c:v>
                </c:pt>
                <c:pt idx="2689">
                  <c:v>42103.672372685185</c:v>
                </c:pt>
                <c:pt idx="2690">
                  <c:v>42103.672430555554</c:v>
                </c:pt>
                <c:pt idx="2691">
                  <c:v>42103.672476851854</c:v>
                </c:pt>
                <c:pt idx="2692">
                  <c:v>42103.672534722224</c:v>
                </c:pt>
                <c:pt idx="2693">
                  <c:v>42103.672592592593</c:v>
                </c:pt>
                <c:pt idx="2694">
                  <c:v>42103.672638888886</c:v>
                </c:pt>
                <c:pt idx="2695">
                  <c:v>42103.672696759262</c:v>
                </c:pt>
                <c:pt idx="2696">
                  <c:v>42103.672754629632</c:v>
                </c:pt>
                <c:pt idx="2697">
                  <c:v>42103.672812500001</c:v>
                </c:pt>
                <c:pt idx="2698">
                  <c:v>42103.672858796293</c:v>
                </c:pt>
                <c:pt idx="2699">
                  <c:v>42103.67291666667</c:v>
                </c:pt>
                <c:pt idx="2700">
                  <c:v>42103.672974537039</c:v>
                </c:pt>
                <c:pt idx="2701">
                  <c:v>42103.673020833332</c:v>
                </c:pt>
                <c:pt idx="2702">
                  <c:v>42103.673078703701</c:v>
                </c:pt>
                <c:pt idx="2703">
                  <c:v>42103.673136574071</c:v>
                </c:pt>
                <c:pt idx="2704">
                  <c:v>42103.673182870371</c:v>
                </c:pt>
                <c:pt idx="2705">
                  <c:v>42103.67324074074</c:v>
                </c:pt>
                <c:pt idx="2706">
                  <c:v>42103.673298611109</c:v>
                </c:pt>
                <c:pt idx="2707">
                  <c:v>42103.673344907409</c:v>
                </c:pt>
                <c:pt idx="2708">
                  <c:v>42103.673402777778</c:v>
                </c:pt>
                <c:pt idx="2709">
                  <c:v>42103.673460648148</c:v>
                </c:pt>
                <c:pt idx="2710">
                  <c:v>42103.673506944448</c:v>
                </c:pt>
                <c:pt idx="2711">
                  <c:v>42103.673564814817</c:v>
                </c:pt>
                <c:pt idx="2712">
                  <c:v>42103.673622685186</c:v>
                </c:pt>
                <c:pt idx="2713">
                  <c:v>42103.673668981479</c:v>
                </c:pt>
                <c:pt idx="2714">
                  <c:v>42103.673726851855</c:v>
                </c:pt>
                <c:pt idx="2715">
                  <c:v>42103.673784722225</c:v>
                </c:pt>
                <c:pt idx="2716">
                  <c:v>42103.673842592594</c:v>
                </c:pt>
                <c:pt idx="2717">
                  <c:v>42103.673888888887</c:v>
                </c:pt>
                <c:pt idx="2718">
                  <c:v>42103.673946759256</c:v>
                </c:pt>
                <c:pt idx="2719">
                  <c:v>42103.674004629633</c:v>
                </c:pt>
                <c:pt idx="2720">
                  <c:v>42103.674050925925</c:v>
                </c:pt>
                <c:pt idx="2721">
                  <c:v>42103.674108796295</c:v>
                </c:pt>
                <c:pt idx="2722">
                  <c:v>42103.674166666664</c:v>
                </c:pt>
                <c:pt idx="2723">
                  <c:v>42103.674212962964</c:v>
                </c:pt>
                <c:pt idx="2724">
                  <c:v>42103.674270833333</c:v>
                </c:pt>
                <c:pt idx="2725">
                  <c:v>42103.674328703702</c:v>
                </c:pt>
                <c:pt idx="2726">
                  <c:v>42103.674375000002</c:v>
                </c:pt>
                <c:pt idx="2727">
                  <c:v>42103.674432870372</c:v>
                </c:pt>
                <c:pt idx="2728">
                  <c:v>42103.674490740741</c:v>
                </c:pt>
                <c:pt idx="2729">
                  <c:v>42103.674537037034</c:v>
                </c:pt>
                <c:pt idx="2730">
                  <c:v>42103.67459490741</c:v>
                </c:pt>
                <c:pt idx="2731">
                  <c:v>42103.67465277778</c:v>
                </c:pt>
                <c:pt idx="2732">
                  <c:v>42103.674710648149</c:v>
                </c:pt>
                <c:pt idx="2733">
                  <c:v>42103.674756944441</c:v>
                </c:pt>
                <c:pt idx="2734">
                  <c:v>42103.674814814818</c:v>
                </c:pt>
                <c:pt idx="2735">
                  <c:v>42103.674872685187</c:v>
                </c:pt>
                <c:pt idx="2736">
                  <c:v>42103.67491898148</c:v>
                </c:pt>
                <c:pt idx="2737">
                  <c:v>42103.674976851849</c:v>
                </c:pt>
                <c:pt idx="2738">
                  <c:v>42103.675034722219</c:v>
                </c:pt>
                <c:pt idx="2739">
                  <c:v>42103.675081018519</c:v>
                </c:pt>
                <c:pt idx="2740">
                  <c:v>42103.675138888888</c:v>
                </c:pt>
                <c:pt idx="2741">
                  <c:v>42103.675196759257</c:v>
                </c:pt>
                <c:pt idx="2742">
                  <c:v>42103.675243055557</c:v>
                </c:pt>
                <c:pt idx="2743">
                  <c:v>42103.675300925926</c:v>
                </c:pt>
                <c:pt idx="2744">
                  <c:v>42103.675358796296</c:v>
                </c:pt>
                <c:pt idx="2745">
                  <c:v>42103.675405092596</c:v>
                </c:pt>
                <c:pt idx="2746">
                  <c:v>42103.675462962965</c:v>
                </c:pt>
                <c:pt idx="2747">
                  <c:v>42103.675520833334</c:v>
                </c:pt>
                <c:pt idx="2748">
                  <c:v>42103.675567129627</c:v>
                </c:pt>
                <c:pt idx="2749">
                  <c:v>42103.675625000003</c:v>
                </c:pt>
                <c:pt idx="2750">
                  <c:v>42103.675682870373</c:v>
                </c:pt>
                <c:pt idx="2751">
                  <c:v>42103.675729166665</c:v>
                </c:pt>
                <c:pt idx="2752">
                  <c:v>42103.675787037035</c:v>
                </c:pt>
                <c:pt idx="2753">
                  <c:v>42103.675844907404</c:v>
                </c:pt>
                <c:pt idx="2754">
                  <c:v>42103.675902777781</c:v>
                </c:pt>
                <c:pt idx="2755">
                  <c:v>42103.675949074073</c:v>
                </c:pt>
                <c:pt idx="2756">
                  <c:v>42103.676006944443</c:v>
                </c:pt>
                <c:pt idx="2757">
                  <c:v>42103.676064814812</c:v>
                </c:pt>
                <c:pt idx="2758">
                  <c:v>42103.676111111112</c:v>
                </c:pt>
                <c:pt idx="2759">
                  <c:v>42103.676168981481</c:v>
                </c:pt>
                <c:pt idx="2760">
                  <c:v>42103.676226851851</c:v>
                </c:pt>
                <c:pt idx="2761">
                  <c:v>42103.67627314815</c:v>
                </c:pt>
                <c:pt idx="2762">
                  <c:v>42103.67633101852</c:v>
                </c:pt>
                <c:pt idx="2763">
                  <c:v>42103.676388888889</c:v>
                </c:pt>
                <c:pt idx="2764">
                  <c:v>42103.676435185182</c:v>
                </c:pt>
                <c:pt idx="2765">
                  <c:v>42103.676493055558</c:v>
                </c:pt>
                <c:pt idx="2766">
                  <c:v>42103.676550925928</c:v>
                </c:pt>
                <c:pt idx="2767">
                  <c:v>42103.67659722222</c:v>
                </c:pt>
                <c:pt idx="2768">
                  <c:v>42103.676655092589</c:v>
                </c:pt>
                <c:pt idx="2769">
                  <c:v>42103.676712962966</c:v>
                </c:pt>
                <c:pt idx="2770">
                  <c:v>42103.676770833335</c:v>
                </c:pt>
                <c:pt idx="2771">
                  <c:v>42103.676817129628</c:v>
                </c:pt>
                <c:pt idx="2772">
                  <c:v>42103.676874999997</c:v>
                </c:pt>
                <c:pt idx="2773">
                  <c:v>42103.676932870374</c:v>
                </c:pt>
                <c:pt idx="2774">
                  <c:v>42103.676979166667</c:v>
                </c:pt>
                <c:pt idx="2775">
                  <c:v>42103.677037037036</c:v>
                </c:pt>
                <c:pt idx="2776">
                  <c:v>42103.677094907405</c:v>
                </c:pt>
                <c:pt idx="2777">
                  <c:v>42103.677141203705</c:v>
                </c:pt>
                <c:pt idx="2778">
                  <c:v>42103.677199074074</c:v>
                </c:pt>
                <c:pt idx="2779">
                  <c:v>42103.677256944444</c:v>
                </c:pt>
                <c:pt idx="2780">
                  <c:v>42103.677303240744</c:v>
                </c:pt>
                <c:pt idx="2781">
                  <c:v>42103.677361111113</c:v>
                </c:pt>
                <c:pt idx="2782">
                  <c:v>42103.677418981482</c:v>
                </c:pt>
                <c:pt idx="2783">
                  <c:v>42103.677465277775</c:v>
                </c:pt>
                <c:pt idx="2784">
                  <c:v>42103.677523148152</c:v>
                </c:pt>
                <c:pt idx="2785">
                  <c:v>42103.677581018521</c:v>
                </c:pt>
                <c:pt idx="2786">
                  <c:v>42103.677627314813</c:v>
                </c:pt>
                <c:pt idx="2787">
                  <c:v>42103.677685185183</c:v>
                </c:pt>
                <c:pt idx="2788">
                  <c:v>42103.677743055552</c:v>
                </c:pt>
                <c:pt idx="2789">
                  <c:v>42103.677789351852</c:v>
                </c:pt>
                <c:pt idx="2790">
                  <c:v>42103.677847222221</c:v>
                </c:pt>
                <c:pt idx="2791">
                  <c:v>42103.677905092591</c:v>
                </c:pt>
                <c:pt idx="2792">
                  <c:v>42103.67796296296</c:v>
                </c:pt>
                <c:pt idx="2793">
                  <c:v>42103.67800925926</c:v>
                </c:pt>
                <c:pt idx="2794">
                  <c:v>42103.678067129629</c:v>
                </c:pt>
                <c:pt idx="2795">
                  <c:v>42103.678124999999</c:v>
                </c:pt>
                <c:pt idx="2796">
                  <c:v>42103.678171296298</c:v>
                </c:pt>
                <c:pt idx="2797">
                  <c:v>42103.678229166668</c:v>
                </c:pt>
                <c:pt idx="2798">
                  <c:v>42103.678287037037</c:v>
                </c:pt>
                <c:pt idx="2799">
                  <c:v>42103.678333333337</c:v>
                </c:pt>
                <c:pt idx="2800">
                  <c:v>42103.678391203706</c:v>
                </c:pt>
                <c:pt idx="2801">
                  <c:v>42103.678449074076</c:v>
                </c:pt>
                <c:pt idx="2802">
                  <c:v>42103.678495370368</c:v>
                </c:pt>
                <c:pt idx="2803">
                  <c:v>42103.678553240738</c:v>
                </c:pt>
                <c:pt idx="2804">
                  <c:v>42103.678611111114</c:v>
                </c:pt>
                <c:pt idx="2805">
                  <c:v>42103.678657407407</c:v>
                </c:pt>
                <c:pt idx="2806">
                  <c:v>42103.678715277776</c:v>
                </c:pt>
                <c:pt idx="2807">
                  <c:v>42103.678773148145</c:v>
                </c:pt>
                <c:pt idx="2808">
                  <c:v>42103.678831018522</c:v>
                </c:pt>
                <c:pt idx="2809">
                  <c:v>42103.678877314815</c:v>
                </c:pt>
                <c:pt idx="2810">
                  <c:v>42103.678935185184</c:v>
                </c:pt>
                <c:pt idx="2811">
                  <c:v>42103.678993055553</c:v>
                </c:pt>
                <c:pt idx="2812">
                  <c:v>42103.679039351853</c:v>
                </c:pt>
                <c:pt idx="2813">
                  <c:v>42103.679097222222</c:v>
                </c:pt>
                <c:pt idx="2814">
                  <c:v>42103.679155092592</c:v>
                </c:pt>
                <c:pt idx="2815">
                  <c:v>42103.679201388892</c:v>
                </c:pt>
                <c:pt idx="2816">
                  <c:v>42103.679259259261</c:v>
                </c:pt>
                <c:pt idx="2817">
                  <c:v>42103.67931712963</c:v>
                </c:pt>
                <c:pt idx="2818">
                  <c:v>42103.679363425923</c:v>
                </c:pt>
                <c:pt idx="2819">
                  <c:v>42103.6794212963</c:v>
                </c:pt>
                <c:pt idx="2820">
                  <c:v>42103.679479166669</c:v>
                </c:pt>
                <c:pt idx="2821">
                  <c:v>42103.679525462961</c:v>
                </c:pt>
                <c:pt idx="2822">
                  <c:v>42103.679583333331</c:v>
                </c:pt>
                <c:pt idx="2823">
                  <c:v>42103.6796412037</c:v>
                </c:pt>
                <c:pt idx="2824">
                  <c:v>42103.6796875</c:v>
                </c:pt>
                <c:pt idx="2825">
                  <c:v>42103.679745370369</c:v>
                </c:pt>
                <c:pt idx="2826">
                  <c:v>42103.679803240739</c:v>
                </c:pt>
                <c:pt idx="2827">
                  <c:v>42103.679861111108</c:v>
                </c:pt>
                <c:pt idx="2828">
                  <c:v>42103.679907407408</c:v>
                </c:pt>
                <c:pt idx="2829">
                  <c:v>42103.679965277777</c:v>
                </c:pt>
                <c:pt idx="2830">
                  <c:v>42103.680023148147</c:v>
                </c:pt>
                <c:pt idx="2831">
                  <c:v>42103.680069444446</c:v>
                </c:pt>
                <c:pt idx="2832">
                  <c:v>42103.680127314816</c:v>
                </c:pt>
                <c:pt idx="2833">
                  <c:v>42103.680185185185</c:v>
                </c:pt>
                <c:pt idx="2834">
                  <c:v>42103.680231481485</c:v>
                </c:pt>
                <c:pt idx="2835">
                  <c:v>42103.680289351854</c:v>
                </c:pt>
                <c:pt idx="2836">
                  <c:v>42103.680347222224</c:v>
                </c:pt>
                <c:pt idx="2837">
                  <c:v>42103.680393518516</c:v>
                </c:pt>
                <c:pt idx="2838">
                  <c:v>42103.680451388886</c:v>
                </c:pt>
                <c:pt idx="2839">
                  <c:v>42103.680509259262</c:v>
                </c:pt>
                <c:pt idx="2840">
                  <c:v>42103.680555555555</c:v>
                </c:pt>
                <c:pt idx="2841">
                  <c:v>42103.680613425924</c:v>
                </c:pt>
                <c:pt idx="2842">
                  <c:v>42103.680671296293</c:v>
                </c:pt>
                <c:pt idx="2843">
                  <c:v>42103.680717592593</c:v>
                </c:pt>
                <c:pt idx="2844">
                  <c:v>42103.680775462963</c:v>
                </c:pt>
                <c:pt idx="2845">
                  <c:v>42103.680833333332</c:v>
                </c:pt>
                <c:pt idx="2846">
                  <c:v>42103.680891203701</c:v>
                </c:pt>
                <c:pt idx="2847">
                  <c:v>42103.680937500001</c:v>
                </c:pt>
                <c:pt idx="2848">
                  <c:v>42103.680995370371</c:v>
                </c:pt>
                <c:pt idx="2849">
                  <c:v>42103.68105324074</c:v>
                </c:pt>
                <c:pt idx="2850">
                  <c:v>42103.68109953704</c:v>
                </c:pt>
                <c:pt idx="2851">
                  <c:v>42103.681157407409</c:v>
                </c:pt>
                <c:pt idx="2852">
                  <c:v>42103.681215277778</c:v>
                </c:pt>
                <c:pt idx="2853">
                  <c:v>42103.681261574071</c:v>
                </c:pt>
                <c:pt idx="2854">
                  <c:v>42103.681319444448</c:v>
                </c:pt>
                <c:pt idx="2855">
                  <c:v>42103.681377314817</c:v>
                </c:pt>
                <c:pt idx="2856">
                  <c:v>42103.681423611109</c:v>
                </c:pt>
                <c:pt idx="2857">
                  <c:v>42103.681481481479</c:v>
                </c:pt>
                <c:pt idx="2858">
                  <c:v>42103.681539351855</c:v>
                </c:pt>
                <c:pt idx="2859">
                  <c:v>42103.681585648148</c:v>
                </c:pt>
                <c:pt idx="2860">
                  <c:v>42103.681643518517</c:v>
                </c:pt>
                <c:pt idx="2861">
                  <c:v>42103.681701388887</c:v>
                </c:pt>
                <c:pt idx="2862">
                  <c:v>42103.681747685187</c:v>
                </c:pt>
                <c:pt idx="2863">
                  <c:v>42103.681805555556</c:v>
                </c:pt>
                <c:pt idx="2864">
                  <c:v>42103.681863425925</c:v>
                </c:pt>
                <c:pt idx="2865">
                  <c:v>42103.681921296295</c:v>
                </c:pt>
                <c:pt idx="2866">
                  <c:v>42103.681967592594</c:v>
                </c:pt>
                <c:pt idx="2867">
                  <c:v>42103.682025462964</c:v>
                </c:pt>
                <c:pt idx="2868">
                  <c:v>42103.682083333333</c:v>
                </c:pt>
                <c:pt idx="2869">
                  <c:v>42103.682129629633</c:v>
                </c:pt>
                <c:pt idx="2870">
                  <c:v>42103.682187500002</c:v>
                </c:pt>
                <c:pt idx="2871">
                  <c:v>42103.682245370372</c:v>
                </c:pt>
                <c:pt idx="2872">
                  <c:v>42103.682291666664</c:v>
                </c:pt>
                <c:pt idx="2873">
                  <c:v>42103.682349537034</c:v>
                </c:pt>
                <c:pt idx="2874">
                  <c:v>42103.68240740741</c:v>
                </c:pt>
                <c:pt idx="2875">
                  <c:v>42103.682453703703</c:v>
                </c:pt>
                <c:pt idx="2876">
                  <c:v>42103.682511574072</c:v>
                </c:pt>
                <c:pt idx="2877">
                  <c:v>42103.682569444441</c:v>
                </c:pt>
                <c:pt idx="2878">
                  <c:v>42103.682615740741</c:v>
                </c:pt>
                <c:pt idx="2879">
                  <c:v>42103.682673611111</c:v>
                </c:pt>
                <c:pt idx="2880">
                  <c:v>42103.68273148148</c:v>
                </c:pt>
                <c:pt idx="2881">
                  <c:v>42103.68277777778</c:v>
                </c:pt>
                <c:pt idx="2882">
                  <c:v>42103.682835648149</c:v>
                </c:pt>
                <c:pt idx="2883">
                  <c:v>42103.682893518519</c:v>
                </c:pt>
                <c:pt idx="2884">
                  <c:v>42103.682951388888</c:v>
                </c:pt>
                <c:pt idx="2885">
                  <c:v>42103.682997685188</c:v>
                </c:pt>
                <c:pt idx="2886">
                  <c:v>42103.683055555557</c:v>
                </c:pt>
                <c:pt idx="2887">
                  <c:v>42103.683113425926</c:v>
                </c:pt>
                <c:pt idx="2888">
                  <c:v>42103.683159722219</c:v>
                </c:pt>
                <c:pt idx="2889">
                  <c:v>42103.683217592596</c:v>
                </c:pt>
                <c:pt idx="2890">
                  <c:v>42103.683275462965</c:v>
                </c:pt>
                <c:pt idx="2891">
                  <c:v>42103.683321759258</c:v>
                </c:pt>
                <c:pt idx="2892">
                  <c:v>42103.683379629627</c:v>
                </c:pt>
                <c:pt idx="2893">
                  <c:v>42103.683437500003</c:v>
                </c:pt>
                <c:pt idx="2894">
                  <c:v>42103.683483796296</c:v>
                </c:pt>
                <c:pt idx="2895">
                  <c:v>42103.683541666665</c:v>
                </c:pt>
                <c:pt idx="2896">
                  <c:v>42103.683599537035</c:v>
                </c:pt>
                <c:pt idx="2897">
                  <c:v>42103.683645833335</c:v>
                </c:pt>
                <c:pt idx="2898">
                  <c:v>42103.683703703704</c:v>
                </c:pt>
                <c:pt idx="2899">
                  <c:v>42103.683761574073</c:v>
                </c:pt>
                <c:pt idx="2900">
                  <c:v>42103.683807870373</c:v>
                </c:pt>
                <c:pt idx="2901">
                  <c:v>42103.683865740742</c:v>
                </c:pt>
                <c:pt idx="2902">
                  <c:v>42103.683923611112</c:v>
                </c:pt>
                <c:pt idx="2903">
                  <c:v>42103.683981481481</c:v>
                </c:pt>
                <c:pt idx="2904">
                  <c:v>42103.684027777781</c:v>
                </c:pt>
                <c:pt idx="2905">
                  <c:v>42103.68408564815</c:v>
                </c:pt>
                <c:pt idx="2906">
                  <c:v>42103.68414351852</c:v>
                </c:pt>
                <c:pt idx="2907">
                  <c:v>42103.684189814812</c:v>
                </c:pt>
                <c:pt idx="2908">
                  <c:v>42103.684247685182</c:v>
                </c:pt>
                <c:pt idx="2909">
                  <c:v>42103.684305555558</c:v>
                </c:pt>
                <c:pt idx="2910">
                  <c:v>42103.684351851851</c:v>
                </c:pt>
                <c:pt idx="2911">
                  <c:v>42103.68440972222</c:v>
                </c:pt>
                <c:pt idx="2912">
                  <c:v>42103.684467592589</c:v>
                </c:pt>
                <c:pt idx="2913">
                  <c:v>42103.684513888889</c:v>
                </c:pt>
                <c:pt idx="2914">
                  <c:v>42103.684571759259</c:v>
                </c:pt>
                <c:pt idx="2915">
                  <c:v>42103.684629629628</c:v>
                </c:pt>
                <c:pt idx="2916">
                  <c:v>42103.684675925928</c:v>
                </c:pt>
                <c:pt idx="2917">
                  <c:v>42103.684733796297</c:v>
                </c:pt>
                <c:pt idx="2918">
                  <c:v>42103.684791666667</c:v>
                </c:pt>
                <c:pt idx="2919">
                  <c:v>42103.684837962966</c:v>
                </c:pt>
                <c:pt idx="2920">
                  <c:v>42103.684895833336</c:v>
                </c:pt>
                <c:pt idx="2921">
                  <c:v>42103.684953703705</c:v>
                </c:pt>
                <c:pt idx="2922">
                  <c:v>42103.685011574074</c:v>
                </c:pt>
                <c:pt idx="2923">
                  <c:v>42103.685057870367</c:v>
                </c:pt>
                <c:pt idx="2924">
                  <c:v>42103.685115740744</c:v>
                </c:pt>
                <c:pt idx="2925">
                  <c:v>42103.685173611113</c:v>
                </c:pt>
                <c:pt idx="2926">
                  <c:v>42103.685219907406</c:v>
                </c:pt>
                <c:pt idx="2927">
                  <c:v>42103.685277777775</c:v>
                </c:pt>
                <c:pt idx="2928">
                  <c:v>42103.685335648152</c:v>
                </c:pt>
                <c:pt idx="2929">
                  <c:v>42103.685381944444</c:v>
                </c:pt>
                <c:pt idx="2930">
                  <c:v>42103.685439814813</c:v>
                </c:pt>
                <c:pt idx="2931">
                  <c:v>42103.685497685183</c:v>
                </c:pt>
                <c:pt idx="2932">
                  <c:v>42103.685543981483</c:v>
                </c:pt>
                <c:pt idx="2933">
                  <c:v>42103.685601851852</c:v>
                </c:pt>
                <c:pt idx="2934">
                  <c:v>42103.685659722221</c:v>
                </c:pt>
                <c:pt idx="2935">
                  <c:v>42103.685706018521</c:v>
                </c:pt>
                <c:pt idx="2936">
                  <c:v>42103.685763888891</c:v>
                </c:pt>
                <c:pt idx="2937">
                  <c:v>42103.68582175926</c:v>
                </c:pt>
                <c:pt idx="2938">
                  <c:v>42103.685868055552</c:v>
                </c:pt>
                <c:pt idx="2939">
                  <c:v>42103.685925925929</c:v>
                </c:pt>
                <c:pt idx="2940">
                  <c:v>42103.685983796298</c:v>
                </c:pt>
                <c:pt idx="2941">
                  <c:v>42103.686041666668</c:v>
                </c:pt>
                <c:pt idx="2942">
                  <c:v>42103.68608796296</c:v>
                </c:pt>
                <c:pt idx="2943">
                  <c:v>42103.686145833337</c:v>
                </c:pt>
                <c:pt idx="2944">
                  <c:v>42103.686203703706</c:v>
                </c:pt>
                <c:pt idx="2945">
                  <c:v>42103.686249999999</c:v>
                </c:pt>
                <c:pt idx="2946">
                  <c:v>42103.686307870368</c:v>
                </c:pt>
                <c:pt idx="2947">
                  <c:v>42103.686365740738</c:v>
                </c:pt>
                <c:pt idx="2948">
                  <c:v>42103.686412037037</c:v>
                </c:pt>
                <c:pt idx="2949">
                  <c:v>42103.686469907407</c:v>
                </c:pt>
                <c:pt idx="2950">
                  <c:v>42103.686527777776</c:v>
                </c:pt>
                <c:pt idx="2951">
                  <c:v>42103.686574074076</c:v>
                </c:pt>
                <c:pt idx="2952">
                  <c:v>42103.686631944445</c:v>
                </c:pt>
                <c:pt idx="2953">
                  <c:v>42103.686689814815</c:v>
                </c:pt>
                <c:pt idx="2954">
                  <c:v>42103.686736111114</c:v>
                </c:pt>
                <c:pt idx="2955">
                  <c:v>42103.686793981484</c:v>
                </c:pt>
                <c:pt idx="2956">
                  <c:v>42103.686851851853</c:v>
                </c:pt>
                <c:pt idx="2957">
                  <c:v>42103.686909722222</c:v>
                </c:pt>
                <c:pt idx="2958">
                  <c:v>42103.686956018515</c:v>
                </c:pt>
                <c:pt idx="2959">
                  <c:v>42103.687013888892</c:v>
                </c:pt>
                <c:pt idx="2960">
                  <c:v>42103.687071759261</c:v>
                </c:pt>
                <c:pt idx="2961">
                  <c:v>42103.687118055554</c:v>
                </c:pt>
                <c:pt idx="2962">
                  <c:v>42103.687175925923</c:v>
                </c:pt>
                <c:pt idx="2963">
                  <c:v>42103.6872337963</c:v>
                </c:pt>
                <c:pt idx="2964">
                  <c:v>42103.687280092592</c:v>
                </c:pt>
                <c:pt idx="2965">
                  <c:v>42103.687337962961</c:v>
                </c:pt>
                <c:pt idx="2966">
                  <c:v>42103.687395833331</c:v>
                </c:pt>
                <c:pt idx="2967">
                  <c:v>42103.687442129631</c:v>
                </c:pt>
                <c:pt idx="2968">
                  <c:v>42103.6875</c:v>
                </c:pt>
                <c:pt idx="2969">
                  <c:v>42103.687557870369</c:v>
                </c:pt>
                <c:pt idx="2970">
                  <c:v>42103.687604166669</c:v>
                </c:pt>
                <c:pt idx="2971">
                  <c:v>42103.687662037039</c:v>
                </c:pt>
                <c:pt idx="2972">
                  <c:v>42103.687719907408</c:v>
                </c:pt>
                <c:pt idx="2973">
                  <c:v>42103.6877662037</c:v>
                </c:pt>
                <c:pt idx="2974">
                  <c:v>42103.687824074077</c:v>
                </c:pt>
                <c:pt idx="2975">
                  <c:v>42103.687881944446</c:v>
                </c:pt>
                <c:pt idx="2976">
                  <c:v>42103.687939814816</c:v>
                </c:pt>
                <c:pt idx="2977">
                  <c:v>42103.687986111108</c:v>
                </c:pt>
                <c:pt idx="2978">
                  <c:v>42103.688043981485</c:v>
                </c:pt>
                <c:pt idx="2979">
                  <c:v>42103.688101851854</c:v>
                </c:pt>
                <c:pt idx="2980">
                  <c:v>42103.688148148147</c:v>
                </c:pt>
                <c:pt idx="2981">
                  <c:v>42103.688206018516</c:v>
                </c:pt>
                <c:pt idx="2982">
                  <c:v>42103.688263888886</c:v>
                </c:pt>
                <c:pt idx="2983">
                  <c:v>42103.688310185185</c:v>
                </c:pt>
                <c:pt idx="2984">
                  <c:v>42103.688368055555</c:v>
                </c:pt>
                <c:pt idx="2985">
                  <c:v>42103.688425925924</c:v>
                </c:pt>
                <c:pt idx="2986">
                  <c:v>42103.688472222224</c:v>
                </c:pt>
                <c:pt idx="2987">
                  <c:v>42103.688530092593</c:v>
                </c:pt>
                <c:pt idx="2988">
                  <c:v>42103.688587962963</c:v>
                </c:pt>
                <c:pt idx="2989">
                  <c:v>42103.688634259262</c:v>
                </c:pt>
                <c:pt idx="2990">
                  <c:v>42103.688692129632</c:v>
                </c:pt>
                <c:pt idx="2991">
                  <c:v>42103.688750000001</c:v>
                </c:pt>
                <c:pt idx="2992">
                  <c:v>42103.688796296294</c:v>
                </c:pt>
                <c:pt idx="2993">
                  <c:v>42103.688854166663</c:v>
                </c:pt>
                <c:pt idx="2994">
                  <c:v>42103.68891203704</c:v>
                </c:pt>
                <c:pt idx="2995">
                  <c:v>42103.688969907409</c:v>
                </c:pt>
                <c:pt idx="2996">
                  <c:v>42103.689016203702</c:v>
                </c:pt>
                <c:pt idx="2997">
                  <c:v>42103.689074074071</c:v>
                </c:pt>
                <c:pt idx="2998">
                  <c:v>42103.689131944448</c:v>
                </c:pt>
                <c:pt idx="2999">
                  <c:v>42103.68917824074</c:v>
                </c:pt>
                <c:pt idx="3000">
                  <c:v>42103.689236111109</c:v>
                </c:pt>
                <c:pt idx="3001">
                  <c:v>42103.689293981479</c:v>
                </c:pt>
                <c:pt idx="3002">
                  <c:v>42103.689340277779</c:v>
                </c:pt>
                <c:pt idx="3003">
                  <c:v>42103.689398148148</c:v>
                </c:pt>
                <c:pt idx="3004">
                  <c:v>42103.689456018517</c:v>
                </c:pt>
                <c:pt idx="3005">
                  <c:v>42103.689502314817</c:v>
                </c:pt>
                <c:pt idx="3006">
                  <c:v>42103.689560185187</c:v>
                </c:pt>
                <c:pt idx="3007">
                  <c:v>42103.689618055556</c:v>
                </c:pt>
                <c:pt idx="3008">
                  <c:v>42103.689664351848</c:v>
                </c:pt>
                <c:pt idx="3009">
                  <c:v>42103.689722222225</c:v>
                </c:pt>
                <c:pt idx="3010">
                  <c:v>42103.689780092594</c:v>
                </c:pt>
                <c:pt idx="3011">
                  <c:v>42103.689826388887</c:v>
                </c:pt>
                <c:pt idx="3012">
                  <c:v>42103.689884259256</c:v>
                </c:pt>
                <c:pt idx="3013">
                  <c:v>42103.689942129633</c:v>
                </c:pt>
                <c:pt idx="3014">
                  <c:v>42103.69</c:v>
                </c:pt>
                <c:pt idx="3015">
                  <c:v>42103.690046296295</c:v>
                </c:pt>
                <c:pt idx="3016">
                  <c:v>42103.690104166664</c:v>
                </c:pt>
                <c:pt idx="3017">
                  <c:v>42103.690162037034</c:v>
                </c:pt>
                <c:pt idx="3018">
                  <c:v>42103.690208333333</c:v>
                </c:pt>
                <c:pt idx="3019">
                  <c:v>42103.690266203703</c:v>
                </c:pt>
                <c:pt idx="3020">
                  <c:v>42103.690324074072</c:v>
                </c:pt>
                <c:pt idx="3021">
                  <c:v>42103.690370370372</c:v>
                </c:pt>
                <c:pt idx="3022">
                  <c:v>42103.690428240741</c:v>
                </c:pt>
                <c:pt idx="3023">
                  <c:v>42103.690486111111</c:v>
                </c:pt>
                <c:pt idx="3024">
                  <c:v>42103.690532407411</c:v>
                </c:pt>
                <c:pt idx="3025">
                  <c:v>42103.69059027778</c:v>
                </c:pt>
                <c:pt idx="3026">
                  <c:v>42103.690648148149</c:v>
                </c:pt>
                <c:pt idx="3027">
                  <c:v>42103.690694444442</c:v>
                </c:pt>
                <c:pt idx="3028">
                  <c:v>42103.690752314818</c:v>
                </c:pt>
                <c:pt idx="3029">
                  <c:v>42103.690810185188</c:v>
                </c:pt>
                <c:pt idx="3030">
                  <c:v>42103.69085648148</c:v>
                </c:pt>
                <c:pt idx="3031">
                  <c:v>42103.69091435185</c:v>
                </c:pt>
                <c:pt idx="3032">
                  <c:v>42103.690972222219</c:v>
                </c:pt>
                <c:pt idx="3033">
                  <c:v>42103.691030092596</c:v>
                </c:pt>
                <c:pt idx="3034">
                  <c:v>42103.691076388888</c:v>
                </c:pt>
                <c:pt idx="3035">
                  <c:v>42103.691134259258</c:v>
                </c:pt>
                <c:pt idx="3036">
                  <c:v>42103.691192129627</c:v>
                </c:pt>
                <c:pt idx="3037">
                  <c:v>42103.691238425927</c:v>
                </c:pt>
                <c:pt idx="3038">
                  <c:v>42103.691296296296</c:v>
                </c:pt>
                <c:pt idx="3039">
                  <c:v>42103.691354166665</c:v>
                </c:pt>
                <c:pt idx="3040">
                  <c:v>42103.691400462965</c:v>
                </c:pt>
                <c:pt idx="3041">
                  <c:v>42103.691458333335</c:v>
                </c:pt>
                <c:pt idx="3042">
                  <c:v>42103.691516203704</c:v>
                </c:pt>
                <c:pt idx="3043">
                  <c:v>42103.691562499997</c:v>
                </c:pt>
                <c:pt idx="3044">
                  <c:v>42103.691620370373</c:v>
                </c:pt>
                <c:pt idx="3045">
                  <c:v>42103.691678240742</c:v>
                </c:pt>
                <c:pt idx="3046">
                  <c:v>42103.691724537035</c:v>
                </c:pt>
                <c:pt idx="3047">
                  <c:v>42103.691782407404</c:v>
                </c:pt>
                <c:pt idx="3048">
                  <c:v>42103.691840277781</c:v>
                </c:pt>
                <c:pt idx="3049">
                  <c:v>42103.691886574074</c:v>
                </c:pt>
                <c:pt idx="3050">
                  <c:v>42103.691944444443</c:v>
                </c:pt>
                <c:pt idx="3051">
                  <c:v>42103.692002314812</c:v>
                </c:pt>
                <c:pt idx="3052">
                  <c:v>42103.692060185182</c:v>
                </c:pt>
                <c:pt idx="3053">
                  <c:v>42103.692106481481</c:v>
                </c:pt>
                <c:pt idx="3054">
                  <c:v>42103.692164351851</c:v>
                </c:pt>
                <c:pt idx="3055">
                  <c:v>42103.69222222222</c:v>
                </c:pt>
                <c:pt idx="3056">
                  <c:v>42103.69226851852</c:v>
                </c:pt>
                <c:pt idx="3057">
                  <c:v>42103.692326388889</c:v>
                </c:pt>
                <c:pt idx="3058">
                  <c:v>42103.692384259259</c:v>
                </c:pt>
                <c:pt idx="3059">
                  <c:v>42103.692430555559</c:v>
                </c:pt>
                <c:pt idx="3060">
                  <c:v>42103.692488425928</c:v>
                </c:pt>
                <c:pt idx="3061">
                  <c:v>42103.692546296297</c:v>
                </c:pt>
                <c:pt idx="3062">
                  <c:v>42103.69259259259</c:v>
                </c:pt>
                <c:pt idx="3063">
                  <c:v>42103.692650462966</c:v>
                </c:pt>
                <c:pt idx="3064">
                  <c:v>42103.692708333336</c:v>
                </c:pt>
                <c:pt idx="3065">
                  <c:v>42103.692754629628</c:v>
                </c:pt>
                <c:pt idx="3066">
                  <c:v>42103.692812499998</c:v>
                </c:pt>
                <c:pt idx="3067">
                  <c:v>42103.692870370367</c:v>
                </c:pt>
                <c:pt idx="3068">
                  <c:v>42103.692916666667</c:v>
                </c:pt>
                <c:pt idx="3069">
                  <c:v>42103.692974537036</c:v>
                </c:pt>
                <c:pt idx="3070">
                  <c:v>42103.693032407406</c:v>
                </c:pt>
                <c:pt idx="3071">
                  <c:v>42103.693090277775</c:v>
                </c:pt>
                <c:pt idx="3072">
                  <c:v>42103.693136574075</c:v>
                </c:pt>
                <c:pt idx="3073">
                  <c:v>42103.693194444444</c:v>
                </c:pt>
                <c:pt idx="3074">
                  <c:v>42103.693252314813</c:v>
                </c:pt>
                <c:pt idx="3075">
                  <c:v>42103.693298611113</c:v>
                </c:pt>
                <c:pt idx="3076">
                  <c:v>42103.693356481483</c:v>
                </c:pt>
                <c:pt idx="3077">
                  <c:v>42103.693414351852</c:v>
                </c:pt>
                <c:pt idx="3078">
                  <c:v>42103.693460648145</c:v>
                </c:pt>
                <c:pt idx="3079">
                  <c:v>42103.693518518521</c:v>
                </c:pt>
                <c:pt idx="3080">
                  <c:v>42103.693576388891</c:v>
                </c:pt>
                <c:pt idx="3081">
                  <c:v>42103.693622685183</c:v>
                </c:pt>
                <c:pt idx="3082">
                  <c:v>42103.693680555552</c:v>
                </c:pt>
                <c:pt idx="3083">
                  <c:v>42103.693738425929</c:v>
                </c:pt>
                <c:pt idx="3084">
                  <c:v>42103.693784722222</c:v>
                </c:pt>
                <c:pt idx="3085">
                  <c:v>42103.693842592591</c:v>
                </c:pt>
                <c:pt idx="3086">
                  <c:v>42103.69390046296</c:v>
                </c:pt>
                <c:pt idx="3087">
                  <c:v>42103.69394675926</c:v>
                </c:pt>
                <c:pt idx="3088">
                  <c:v>42103.694004629629</c:v>
                </c:pt>
                <c:pt idx="3089">
                  <c:v>42103.694062499999</c:v>
                </c:pt>
                <c:pt idx="3090">
                  <c:v>42103.694120370368</c:v>
                </c:pt>
                <c:pt idx="3091">
                  <c:v>42103.694166666668</c:v>
                </c:pt>
                <c:pt idx="3092">
                  <c:v>42103.694224537037</c:v>
                </c:pt>
                <c:pt idx="3093">
                  <c:v>42103.694282407407</c:v>
                </c:pt>
                <c:pt idx="3094">
                  <c:v>42103.694328703707</c:v>
                </c:pt>
                <c:pt idx="3095">
                  <c:v>42103.694386574076</c:v>
                </c:pt>
                <c:pt idx="3096">
                  <c:v>42103.694444444445</c:v>
                </c:pt>
                <c:pt idx="3097">
                  <c:v>42103.694490740738</c:v>
                </c:pt>
                <c:pt idx="3098">
                  <c:v>42103.694548611114</c:v>
                </c:pt>
                <c:pt idx="3099">
                  <c:v>42103.694606481484</c:v>
                </c:pt>
                <c:pt idx="3100">
                  <c:v>42103.694652777776</c:v>
                </c:pt>
                <c:pt idx="3101">
                  <c:v>42103.694710648146</c:v>
                </c:pt>
                <c:pt idx="3102">
                  <c:v>42103.694768518515</c:v>
                </c:pt>
                <c:pt idx="3103">
                  <c:v>42103.694814814815</c:v>
                </c:pt>
                <c:pt idx="3104">
                  <c:v>42103.694872685184</c:v>
                </c:pt>
                <c:pt idx="3105">
                  <c:v>42103.694930555554</c:v>
                </c:pt>
                <c:pt idx="3106">
                  <c:v>42103.694976851853</c:v>
                </c:pt>
                <c:pt idx="3107">
                  <c:v>42103.695034722223</c:v>
                </c:pt>
                <c:pt idx="3108">
                  <c:v>42103.695092592592</c:v>
                </c:pt>
                <c:pt idx="3109">
                  <c:v>42103.695150462961</c:v>
                </c:pt>
                <c:pt idx="3110">
                  <c:v>42103.695196759261</c:v>
                </c:pt>
                <c:pt idx="3111">
                  <c:v>42103.695254629631</c:v>
                </c:pt>
                <c:pt idx="3112">
                  <c:v>42103.6953125</c:v>
                </c:pt>
                <c:pt idx="3113">
                  <c:v>42103.6953587963</c:v>
                </c:pt>
                <c:pt idx="3114">
                  <c:v>42103.695416666669</c:v>
                </c:pt>
                <c:pt idx="3115">
                  <c:v>42103.695474537039</c:v>
                </c:pt>
                <c:pt idx="3116">
                  <c:v>42103.695520833331</c:v>
                </c:pt>
                <c:pt idx="3117">
                  <c:v>42103.6955787037</c:v>
                </c:pt>
                <c:pt idx="3118">
                  <c:v>42103.695636574077</c:v>
                </c:pt>
                <c:pt idx="3119">
                  <c:v>42103.69568287037</c:v>
                </c:pt>
                <c:pt idx="3120">
                  <c:v>42103.695740740739</c:v>
                </c:pt>
                <c:pt idx="3121">
                  <c:v>42103.695798611108</c:v>
                </c:pt>
                <c:pt idx="3122">
                  <c:v>42103.695844907408</c:v>
                </c:pt>
                <c:pt idx="3123">
                  <c:v>42103.695902777778</c:v>
                </c:pt>
                <c:pt idx="3124">
                  <c:v>42103.695960648147</c:v>
                </c:pt>
                <c:pt idx="3125">
                  <c:v>42103.696018518516</c:v>
                </c:pt>
                <c:pt idx="3126">
                  <c:v>42103.696064814816</c:v>
                </c:pt>
                <c:pt idx="3127">
                  <c:v>42103.696122685185</c:v>
                </c:pt>
                <c:pt idx="3128">
                  <c:v>42103.696180555555</c:v>
                </c:pt>
                <c:pt idx="3129">
                  <c:v>42103.696226851855</c:v>
                </c:pt>
                <c:pt idx="3130">
                  <c:v>42103.696284722224</c:v>
                </c:pt>
                <c:pt idx="3131">
                  <c:v>42103.696342592593</c:v>
                </c:pt>
                <c:pt idx="3132">
                  <c:v>42103.696388888886</c:v>
                </c:pt>
                <c:pt idx="3133">
                  <c:v>42103.696446759262</c:v>
                </c:pt>
                <c:pt idx="3134">
                  <c:v>42103.696504629632</c:v>
                </c:pt>
                <c:pt idx="3135">
                  <c:v>42103.696550925924</c:v>
                </c:pt>
                <c:pt idx="3136">
                  <c:v>42103.696608796294</c:v>
                </c:pt>
                <c:pt idx="3137">
                  <c:v>42103.696666666663</c:v>
                </c:pt>
                <c:pt idx="3138">
                  <c:v>42103.696712962963</c:v>
                </c:pt>
                <c:pt idx="3139">
                  <c:v>42103.696770833332</c:v>
                </c:pt>
                <c:pt idx="3140">
                  <c:v>42103.696828703702</c:v>
                </c:pt>
                <c:pt idx="3141">
                  <c:v>42103.696875000001</c:v>
                </c:pt>
                <c:pt idx="3142">
                  <c:v>42103.696932870371</c:v>
                </c:pt>
                <c:pt idx="3143">
                  <c:v>42103.69699074074</c:v>
                </c:pt>
                <c:pt idx="3144">
                  <c:v>42103.697048611109</c:v>
                </c:pt>
                <c:pt idx="3145">
                  <c:v>42103.697094907409</c:v>
                </c:pt>
                <c:pt idx="3146">
                  <c:v>42103.697152777779</c:v>
                </c:pt>
                <c:pt idx="3147">
                  <c:v>42103.697210648148</c:v>
                </c:pt>
                <c:pt idx="3148">
                  <c:v>42103.697256944448</c:v>
                </c:pt>
                <c:pt idx="3149">
                  <c:v>42103.697314814817</c:v>
                </c:pt>
                <c:pt idx="3150">
                  <c:v>42103.697372685187</c:v>
                </c:pt>
                <c:pt idx="3151">
                  <c:v>42103.697418981479</c:v>
                </c:pt>
                <c:pt idx="3152">
                  <c:v>42103.697476851848</c:v>
                </c:pt>
                <c:pt idx="3153">
                  <c:v>42103.697534722225</c:v>
                </c:pt>
                <c:pt idx="3154">
                  <c:v>42103.697581018518</c:v>
                </c:pt>
                <c:pt idx="3155">
                  <c:v>42103.697638888887</c:v>
                </c:pt>
                <c:pt idx="3156">
                  <c:v>42103.697696759256</c:v>
                </c:pt>
                <c:pt idx="3157">
                  <c:v>42103.697743055556</c:v>
                </c:pt>
                <c:pt idx="3158">
                  <c:v>42103.697800925926</c:v>
                </c:pt>
                <c:pt idx="3159">
                  <c:v>42103.697858796295</c:v>
                </c:pt>
                <c:pt idx="3160">
                  <c:v>42103.697905092595</c:v>
                </c:pt>
                <c:pt idx="3161">
                  <c:v>42103.697962962964</c:v>
                </c:pt>
                <c:pt idx="3162">
                  <c:v>42103.698020833333</c:v>
                </c:pt>
                <c:pt idx="3163">
                  <c:v>42103.698078703703</c:v>
                </c:pt>
                <c:pt idx="3164">
                  <c:v>42103.698125000003</c:v>
                </c:pt>
                <c:pt idx="3165">
                  <c:v>42103.698182870372</c:v>
                </c:pt>
                <c:pt idx="3166">
                  <c:v>42103.698240740741</c:v>
                </c:pt>
                <c:pt idx="3167">
                  <c:v>42103.698287037034</c:v>
                </c:pt>
                <c:pt idx="3168">
                  <c:v>42103.698344907411</c:v>
                </c:pt>
                <c:pt idx="3169">
                  <c:v>42103.69840277778</c:v>
                </c:pt>
                <c:pt idx="3170">
                  <c:v>42103.698449074072</c:v>
                </c:pt>
                <c:pt idx="3171">
                  <c:v>42103.698506944442</c:v>
                </c:pt>
                <c:pt idx="3172">
                  <c:v>42103.698564814818</c:v>
                </c:pt>
                <c:pt idx="3173">
                  <c:v>42103.698611111111</c:v>
                </c:pt>
                <c:pt idx="3174">
                  <c:v>42103.69866898148</c:v>
                </c:pt>
                <c:pt idx="3175">
                  <c:v>42103.69872685185</c:v>
                </c:pt>
                <c:pt idx="3176">
                  <c:v>42103.698773148149</c:v>
                </c:pt>
                <c:pt idx="3177">
                  <c:v>42103.698831018519</c:v>
                </c:pt>
                <c:pt idx="3178">
                  <c:v>42103.698888888888</c:v>
                </c:pt>
                <c:pt idx="3179">
                  <c:v>42103.698935185188</c:v>
                </c:pt>
                <c:pt idx="3180">
                  <c:v>42103.698993055557</c:v>
                </c:pt>
                <c:pt idx="3181">
                  <c:v>42103.699050925927</c:v>
                </c:pt>
                <c:pt idx="3182">
                  <c:v>42103.699108796296</c:v>
                </c:pt>
                <c:pt idx="3183">
                  <c:v>42103.699155092596</c:v>
                </c:pt>
                <c:pt idx="3184">
                  <c:v>42103.699212962965</c:v>
                </c:pt>
                <c:pt idx="3185">
                  <c:v>42103.699270833335</c:v>
                </c:pt>
                <c:pt idx="3186">
                  <c:v>42103.699317129627</c:v>
                </c:pt>
                <c:pt idx="3187">
                  <c:v>42103.699374999997</c:v>
                </c:pt>
                <c:pt idx="3188">
                  <c:v>42103.699432870373</c:v>
                </c:pt>
                <c:pt idx="3189">
                  <c:v>42103.699479166666</c:v>
                </c:pt>
                <c:pt idx="3190">
                  <c:v>42103.699537037035</c:v>
                </c:pt>
                <c:pt idx="3191">
                  <c:v>42103.699594907404</c:v>
                </c:pt>
                <c:pt idx="3192">
                  <c:v>42103.699641203704</c:v>
                </c:pt>
                <c:pt idx="3193">
                  <c:v>42103.699699074074</c:v>
                </c:pt>
                <c:pt idx="3194">
                  <c:v>42103.699756944443</c:v>
                </c:pt>
                <c:pt idx="3195">
                  <c:v>42103.699803240743</c:v>
                </c:pt>
                <c:pt idx="3196">
                  <c:v>42103.699861111112</c:v>
                </c:pt>
                <c:pt idx="3197">
                  <c:v>42103.699918981481</c:v>
                </c:pt>
                <c:pt idx="3198">
                  <c:v>42103.699965277781</c:v>
                </c:pt>
                <c:pt idx="3199">
                  <c:v>42103.700023148151</c:v>
                </c:pt>
                <c:pt idx="3200">
                  <c:v>42103.70008101852</c:v>
                </c:pt>
                <c:pt idx="3201">
                  <c:v>42103.700138888889</c:v>
                </c:pt>
                <c:pt idx="3202">
                  <c:v>42103.700185185182</c:v>
                </c:pt>
                <c:pt idx="3203">
                  <c:v>42103.700243055559</c:v>
                </c:pt>
                <c:pt idx="3204">
                  <c:v>42103.700300925928</c:v>
                </c:pt>
                <c:pt idx="3205">
                  <c:v>42103.70034722222</c:v>
                </c:pt>
                <c:pt idx="3206">
                  <c:v>42103.70040509259</c:v>
                </c:pt>
                <c:pt idx="3207">
                  <c:v>42103.700462962966</c:v>
                </c:pt>
                <c:pt idx="3208">
                  <c:v>42103.700509259259</c:v>
                </c:pt>
                <c:pt idx="3209">
                  <c:v>42103.700567129628</c:v>
                </c:pt>
                <c:pt idx="3210">
                  <c:v>42103.700624999998</c:v>
                </c:pt>
                <c:pt idx="3211">
                  <c:v>42103.700671296298</c:v>
                </c:pt>
                <c:pt idx="3212">
                  <c:v>42103.700729166667</c:v>
                </c:pt>
                <c:pt idx="3213">
                  <c:v>42103.700787037036</c:v>
                </c:pt>
                <c:pt idx="3214">
                  <c:v>42103.700833333336</c:v>
                </c:pt>
                <c:pt idx="3215">
                  <c:v>42103.700891203705</c:v>
                </c:pt>
                <c:pt idx="3216">
                  <c:v>42103.700949074075</c:v>
                </c:pt>
                <c:pt idx="3217">
                  <c:v>42103.700995370367</c:v>
                </c:pt>
                <c:pt idx="3218">
                  <c:v>42103.701053240744</c:v>
                </c:pt>
                <c:pt idx="3219">
                  <c:v>42103.701111111113</c:v>
                </c:pt>
                <c:pt idx="3220">
                  <c:v>42103.701168981483</c:v>
                </c:pt>
                <c:pt idx="3221">
                  <c:v>42103.701215277775</c:v>
                </c:pt>
                <c:pt idx="3222">
                  <c:v>42103.701273148145</c:v>
                </c:pt>
                <c:pt idx="3223">
                  <c:v>42103.701331018521</c:v>
                </c:pt>
                <c:pt idx="3224">
                  <c:v>42103.701377314814</c:v>
                </c:pt>
                <c:pt idx="3225">
                  <c:v>42103.701435185183</c:v>
                </c:pt>
                <c:pt idx="3226">
                  <c:v>42103.701493055552</c:v>
                </c:pt>
                <c:pt idx="3227">
                  <c:v>42103.701539351852</c:v>
                </c:pt>
                <c:pt idx="3228">
                  <c:v>42103.701597222222</c:v>
                </c:pt>
                <c:pt idx="3229">
                  <c:v>42103.701655092591</c:v>
                </c:pt>
                <c:pt idx="3230">
                  <c:v>42103.701701388891</c:v>
                </c:pt>
                <c:pt idx="3231">
                  <c:v>42103.70175925926</c:v>
                </c:pt>
                <c:pt idx="3232">
                  <c:v>42103.701817129629</c:v>
                </c:pt>
                <c:pt idx="3233">
                  <c:v>42103.701863425929</c:v>
                </c:pt>
                <c:pt idx="3234">
                  <c:v>42103.701921296299</c:v>
                </c:pt>
                <c:pt idx="3235">
                  <c:v>42103.701979166668</c:v>
                </c:pt>
                <c:pt idx="3236">
                  <c:v>42103.702025462961</c:v>
                </c:pt>
                <c:pt idx="3237">
                  <c:v>42103.70208333333</c:v>
                </c:pt>
                <c:pt idx="3238">
                  <c:v>42103.702141203707</c:v>
                </c:pt>
                <c:pt idx="3239">
                  <c:v>42103.702199074076</c:v>
                </c:pt>
                <c:pt idx="3240">
                  <c:v>42103.702245370368</c:v>
                </c:pt>
                <c:pt idx="3241">
                  <c:v>42103.702303240738</c:v>
                </c:pt>
                <c:pt idx="3242">
                  <c:v>42103.702361111114</c:v>
                </c:pt>
                <c:pt idx="3243">
                  <c:v>42103.702407407407</c:v>
                </c:pt>
                <c:pt idx="3244">
                  <c:v>42103.702465277776</c:v>
                </c:pt>
                <c:pt idx="3245">
                  <c:v>42103.702523148146</c:v>
                </c:pt>
                <c:pt idx="3246">
                  <c:v>42103.702569444446</c:v>
                </c:pt>
                <c:pt idx="3247">
                  <c:v>42103.702627314815</c:v>
                </c:pt>
                <c:pt idx="3248">
                  <c:v>42103.702685185184</c:v>
                </c:pt>
                <c:pt idx="3249">
                  <c:v>42103.702731481484</c:v>
                </c:pt>
                <c:pt idx="3250">
                  <c:v>42103.702789351853</c:v>
                </c:pt>
                <c:pt idx="3251">
                  <c:v>42103.702847222223</c:v>
                </c:pt>
                <c:pt idx="3252">
                  <c:v>42103.702893518515</c:v>
                </c:pt>
                <c:pt idx="3253">
                  <c:v>42103.702951388892</c:v>
                </c:pt>
                <c:pt idx="3254">
                  <c:v>42103.703009259261</c:v>
                </c:pt>
                <c:pt idx="3255">
                  <c:v>42103.703067129631</c:v>
                </c:pt>
                <c:pt idx="3256">
                  <c:v>42103.703113425923</c:v>
                </c:pt>
                <c:pt idx="3257">
                  <c:v>42103.7031712963</c:v>
                </c:pt>
                <c:pt idx="3258">
                  <c:v>42103.703229166669</c:v>
                </c:pt>
                <c:pt idx="3259">
                  <c:v>42103.703275462962</c:v>
                </c:pt>
                <c:pt idx="3260">
                  <c:v>42103.703333333331</c:v>
                </c:pt>
                <c:pt idx="3261">
                  <c:v>42103.7033912037</c:v>
                </c:pt>
                <c:pt idx="3262">
                  <c:v>42103.7034375</c:v>
                </c:pt>
                <c:pt idx="3263">
                  <c:v>42103.70349537037</c:v>
                </c:pt>
                <c:pt idx="3264">
                  <c:v>42103.703553240739</c:v>
                </c:pt>
                <c:pt idx="3265">
                  <c:v>42103.703599537039</c:v>
                </c:pt>
                <c:pt idx="3266">
                  <c:v>42103.703657407408</c:v>
                </c:pt>
                <c:pt idx="3267">
                  <c:v>42103.703715277778</c:v>
                </c:pt>
                <c:pt idx="3268">
                  <c:v>42103.703761574077</c:v>
                </c:pt>
                <c:pt idx="3269">
                  <c:v>42103.703819444447</c:v>
                </c:pt>
                <c:pt idx="3270">
                  <c:v>42103.703877314816</c:v>
                </c:pt>
                <c:pt idx="3271">
                  <c:v>42103.703923611109</c:v>
                </c:pt>
                <c:pt idx="3272">
                  <c:v>42103.703981481478</c:v>
                </c:pt>
                <c:pt idx="3273">
                  <c:v>42103.704039351855</c:v>
                </c:pt>
                <c:pt idx="3274">
                  <c:v>42103.704097222224</c:v>
                </c:pt>
                <c:pt idx="3275">
                  <c:v>42103.704143518517</c:v>
                </c:pt>
                <c:pt idx="3276">
                  <c:v>42103.704201388886</c:v>
                </c:pt>
                <c:pt idx="3277">
                  <c:v>42103.704259259262</c:v>
                </c:pt>
                <c:pt idx="3278">
                  <c:v>42103.704305555555</c:v>
                </c:pt>
                <c:pt idx="3279">
                  <c:v>42103.704363425924</c:v>
                </c:pt>
                <c:pt idx="3280">
                  <c:v>42103.704421296294</c:v>
                </c:pt>
                <c:pt idx="3281">
                  <c:v>42103.704467592594</c:v>
                </c:pt>
                <c:pt idx="3282">
                  <c:v>42103.704525462963</c:v>
                </c:pt>
                <c:pt idx="3283">
                  <c:v>42103.704583333332</c:v>
                </c:pt>
                <c:pt idx="3284">
                  <c:v>42103.704629629632</c:v>
                </c:pt>
                <c:pt idx="3285">
                  <c:v>42103.704687500001</c:v>
                </c:pt>
                <c:pt idx="3286">
                  <c:v>42103.704745370371</c:v>
                </c:pt>
                <c:pt idx="3287">
                  <c:v>42103.704791666663</c:v>
                </c:pt>
                <c:pt idx="3288">
                  <c:v>42103.70484953704</c:v>
                </c:pt>
                <c:pt idx="3289">
                  <c:v>42103.704907407409</c:v>
                </c:pt>
                <c:pt idx="3290">
                  <c:v>42103.704953703702</c:v>
                </c:pt>
                <c:pt idx="3291">
                  <c:v>42103.705011574071</c:v>
                </c:pt>
                <c:pt idx="3292">
                  <c:v>42103.705069444448</c:v>
                </c:pt>
                <c:pt idx="3293">
                  <c:v>42103.705127314817</c:v>
                </c:pt>
                <c:pt idx="3294">
                  <c:v>42103.70517361111</c:v>
                </c:pt>
                <c:pt idx="3295">
                  <c:v>42103.705231481479</c:v>
                </c:pt>
                <c:pt idx="3296">
                  <c:v>42103.705289351848</c:v>
                </c:pt>
                <c:pt idx="3297">
                  <c:v>42103.705335648148</c:v>
                </c:pt>
                <c:pt idx="3298">
                  <c:v>42103.705393518518</c:v>
                </c:pt>
                <c:pt idx="3299">
                  <c:v>42103.705451388887</c:v>
                </c:pt>
                <c:pt idx="3300">
                  <c:v>42103.705497685187</c:v>
                </c:pt>
                <c:pt idx="3301">
                  <c:v>42103.705555555556</c:v>
                </c:pt>
                <c:pt idx="3302">
                  <c:v>42103.705613425926</c:v>
                </c:pt>
                <c:pt idx="3303">
                  <c:v>42103.705659722225</c:v>
                </c:pt>
                <c:pt idx="3304">
                  <c:v>42103.705717592595</c:v>
                </c:pt>
                <c:pt idx="3305">
                  <c:v>42103.705775462964</c:v>
                </c:pt>
                <c:pt idx="3306">
                  <c:v>42103.705821759257</c:v>
                </c:pt>
                <c:pt idx="3307">
                  <c:v>42103.705879629626</c:v>
                </c:pt>
                <c:pt idx="3308">
                  <c:v>42103.705937500003</c:v>
                </c:pt>
                <c:pt idx="3309">
                  <c:v>42103.705983796295</c:v>
                </c:pt>
                <c:pt idx="3310">
                  <c:v>42103.706041666665</c:v>
                </c:pt>
                <c:pt idx="3311">
                  <c:v>42103.706099537034</c:v>
                </c:pt>
                <c:pt idx="3312">
                  <c:v>42103.706157407411</c:v>
                </c:pt>
                <c:pt idx="3313">
                  <c:v>42103.706203703703</c:v>
                </c:pt>
                <c:pt idx="3314">
                  <c:v>42103.706261574072</c:v>
                </c:pt>
                <c:pt idx="3315">
                  <c:v>42103.706319444442</c:v>
                </c:pt>
                <c:pt idx="3316">
                  <c:v>42103.706365740742</c:v>
                </c:pt>
                <c:pt idx="3317">
                  <c:v>42103.706423611111</c:v>
                </c:pt>
                <c:pt idx="3318">
                  <c:v>42103.70648148148</c:v>
                </c:pt>
                <c:pt idx="3319">
                  <c:v>42103.70652777778</c:v>
                </c:pt>
                <c:pt idx="3320">
                  <c:v>42103.706585648149</c:v>
                </c:pt>
                <c:pt idx="3321">
                  <c:v>42103.706643518519</c:v>
                </c:pt>
                <c:pt idx="3322">
                  <c:v>42103.706689814811</c:v>
                </c:pt>
                <c:pt idx="3323">
                  <c:v>42103.706747685188</c:v>
                </c:pt>
                <c:pt idx="3324">
                  <c:v>42103.706805555557</c:v>
                </c:pt>
                <c:pt idx="3325">
                  <c:v>42103.70685185185</c:v>
                </c:pt>
                <c:pt idx="3326">
                  <c:v>42103.706909722219</c:v>
                </c:pt>
                <c:pt idx="3327">
                  <c:v>42103.706967592596</c:v>
                </c:pt>
                <c:pt idx="3328">
                  <c:v>42103.707013888888</c:v>
                </c:pt>
                <c:pt idx="3329">
                  <c:v>42103.707071759258</c:v>
                </c:pt>
                <c:pt idx="3330">
                  <c:v>42103.707129629627</c:v>
                </c:pt>
                <c:pt idx="3331">
                  <c:v>42103.707187499997</c:v>
                </c:pt>
                <c:pt idx="3332">
                  <c:v>42103.707233796296</c:v>
                </c:pt>
                <c:pt idx="3333">
                  <c:v>42103.707291666666</c:v>
                </c:pt>
                <c:pt idx="3334">
                  <c:v>42103.707349537035</c:v>
                </c:pt>
                <c:pt idx="3335">
                  <c:v>42103.707395833335</c:v>
                </c:pt>
                <c:pt idx="3336">
                  <c:v>42103.707453703704</c:v>
                </c:pt>
                <c:pt idx="3337">
                  <c:v>42103.707511574074</c:v>
                </c:pt>
                <c:pt idx="3338">
                  <c:v>42103.707557870373</c:v>
                </c:pt>
                <c:pt idx="3339">
                  <c:v>42103.707615740743</c:v>
                </c:pt>
                <c:pt idx="3340">
                  <c:v>42103.707673611112</c:v>
                </c:pt>
                <c:pt idx="3341">
                  <c:v>42103.707719907405</c:v>
                </c:pt>
                <c:pt idx="3342">
                  <c:v>42103.707777777781</c:v>
                </c:pt>
                <c:pt idx="3343">
                  <c:v>42103.707835648151</c:v>
                </c:pt>
                <c:pt idx="3344">
                  <c:v>42103.707881944443</c:v>
                </c:pt>
                <c:pt idx="3345">
                  <c:v>42103.707939814813</c:v>
                </c:pt>
                <c:pt idx="3346">
                  <c:v>42103.707997685182</c:v>
                </c:pt>
                <c:pt idx="3347">
                  <c:v>42103.708043981482</c:v>
                </c:pt>
                <c:pt idx="3348">
                  <c:v>42103.708101851851</c:v>
                </c:pt>
                <c:pt idx="3349">
                  <c:v>42103.70815972222</c:v>
                </c:pt>
                <c:pt idx="3350">
                  <c:v>42103.70821759259</c:v>
                </c:pt>
                <c:pt idx="3351">
                  <c:v>42103.70826388889</c:v>
                </c:pt>
                <c:pt idx="3352">
                  <c:v>42103.708321759259</c:v>
                </c:pt>
                <c:pt idx="3353">
                  <c:v>42103.708379629628</c:v>
                </c:pt>
                <c:pt idx="3354">
                  <c:v>42103.708425925928</c:v>
                </c:pt>
                <c:pt idx="3355">
                  <c:v>42103.708483796298</c:v>
                </c:pt>
                <c:pt idx="3356">
                  <c:v>42103.708541666667</c:v>
                </c:pt>
                <c:pt idx="3357">
                  <c:v>42103.708587962959</c:v>
                </c:pt>
                <c:pt idx="3358">
                  <c:v>42103.708645833336</c:v>
                </c:pt>
                <c:pt idx="3359">
                  <c:v>42103.708703703705</c:v>
                </c:pt>
                <c:pt idx="3360">
                  <c:v>42103.708749999998</c:v>
                </c:pt>
                <c:pt idx="3361">
                  <c:v>42103.708807870367</c:v>
                </c:pt>
                <c:pt idx="3362">
                  <c:v>42103.708865740744</c:v>
                </c:pt>
                <c:pt idx="3363">
                  <c:v>42103.708912037036</c:v>
                </c:pt>
                <c:pt idx="3364">
                  <c:v>42103.708969907406</c:v>
                </c:pt>
                <c:pt idx="3365">
                  <c:v>42103.709027777775</c:v>
                </c:pt>
                <c:pt idx="3366">
                  <c:v>42103.709085648145</c:v>
                </c:pt>
                <c:pt idx="3367">
                  <c:v>42103.709131944444</c:v>
                </c:pt>
                <c:pt idx="3368">
                  <c:v>42103.709189814814</c:v>
                </c:pt>
                <c:pt idx="3369">
                  <c:v>42103.709247685183</c:v>
                </c:pt>
                <c:pt idx="3370">
                  <c:v>42103.709293981483</c:v>
                </c:pt>
                <c:pt idx="3371">
                  <c:v>42103.709351851852</c:v>
                </c:pt>
                <c:pt idx="3372">
                  <c:v>42103.709409722222</c:v>
                </c:pt>
                <c:pt idx="3373">
                  <c:v>42103.709456018521</c:v>
                </c:pt>
                <c:pt idx="3374">
                  <c:v>42103.709513888891</c:v>
                </c:pt>
                <c:pt idx="3375">
                  <c:v>42103.70957175926</c:v>
                </c:pt>
                <c:pt idx="3376">
                  <c:v>42103.709618055553</c:v>
                </c:pt>
                <c:pt idx="3377">
                  <c:v>42103.709675925929</c:v>
                </c:pt>
                <c:pt idx="3378">
                  <c:v>42103.709733796299</c:v>
                </c:pt>
                <c:pt idx="3379">
                  <c:v>42103.709780092591</c:v>
                </c:pt>
                <c:pt idx="3380">
                  <c:v>42103.709837962961</c:v>
                </c:pt>
                <c:pt idx="3381">
                  <c:v>42103.70989583333</c:v>
                </c:pt>
                <c:pt idx="3382">
                  <c:v>42103.709953703707</c:v>
                </c:pt>
                <c:pt idx="3383">
                  <c:v>42103.71</c:v>
                </c:pt>
                <c:pt idx="3384">
                  <c:v>42103.710057870368</c:v>
                </c:pt>
                <c:pt idx="3385">
                  <c:v>42103.710115740738</c:v>
                </c:pt>
                <c:pt idx="3386">
                  <c:v>42103.710162037038</c:v>
                </c:pt>
                <c:pt idx="3387">
                  <c:v>42103.710219907407</c:v>
                </c:pt>
                <c:pt idx="3388">
                  <c:v>42103.710277777776</c:v>
                </c:pt>
                <c:pt idx="3389">
                  <c:v>42103.710324074076</c:v>
                </c:pt>
                <c:pt idx="3390">
                  <c:v>42103.710381944446</c:v>
                </c:pt>
                <c:pt idx="3391">
                  <c:v>42103.710439814815</c:v>
                </c:pt>
                <c:pt idx="3392">
                  <c:v>42103.710486111115</c:v>
                </c:pt>
                <c:pt idx="3393">
                  <c:v>42103.710543981484</c:v>
                </c:pt>
                <c:pt idx="3394">
                  <c:v>42103.710601851853</c:v>
                </c:pt>
                <c:pt idx="3395">
                  <c:v>42103.710648148146</c:v>
                </c:pt>
                <c:pt idx="3396">
                  <c:v>42103.710706018515</c:v>
                </c:pt>
                <c:pt idx="3397">
                  <c:v>42103.710763888892</c:v>
                </c:pt>
                <c:pt idx="3398">
                  <c:v>42103.710810185185</c:v>
                </c:pt>
                <c:pt idx="3399">
                  <c:v>42103.710868055554</c:v>
                </c:pt>
                <c:pt idx="3400">
                  <c:v>42103.710925925923</c:v>
                </c:pt>
                <c:pt idx="3401">
                  <c:v>42103.7109837963</c:v>
                </c:pt>
                <c:pt idx="3402">
                  <c:v>42103.711030092592</c:v>
                </c:pt>
                <c:pt idx="3403">
                  <c:v>42103.711087962962</c:v>
                </c:pt>
                <c:pt idx="3404">
                  <c:v>42103.711145833331</c:v>
                </c:pt>
                <c:pt idx="3405">
                  <c:v>42103.711192129631</c:v>
                </c:pt>
                <c:pt idx="3406">
                  <c:v>42103.71125</c:v>
                </c:pt>
                <c:pt idx="3407">
                  <c:v>42103.71130787037</c:v>
                </c:pt>
                <c:pt idx="3408">
                  <c:v>42103.711354166669</c:v>
                </c:pt>
                <c:pt idx="3409">
                  <c:v>42103.711412037039</c:v>
                </c:pt>
                <c:pt idx="3410">
                  <c:v>42103.711469907408</c:v>
                </c:pt>
                <c:pt idx="3411">
                  <c:v>42103.711516203701</c:v>
                </c:pt>
                <c:pt idx="3412">
                  <c:v>42103.711574074077</c:v>
                </c:pt>
                <c:pt idx="3413">
                  <c:v>42103.711631944447</c:v>
                </c:pt>
                <c:pt idx="3414">
                  <c:v>42103.711678240739</c:v>
                </c:pt>
                <c:pt idx="3415">
                  <c:v>42103.711736111109</c:v>
                </c:pt>
                <c:pt idx="3416">
                  <c:v>42103.711793981478</c:v>
                </c:pt>
                <c:pt idx="3417">
                  <c:v>42103.711840277778</c:v>
                </c:pt>
                <c:pt idx="3418">
                  <c:v>42103.711898148147</c:v>
                </c:pt>
                <c:pt idx="3419">
                  <c:v>42103.711956018517</c:v>
                </c:pt>
                <c:pt idx="3420">
                  <c:v>42103.712013888886</c:v>
                </c:pt>
                <c:pt idx="3421">
                  <c:v>42103.712060185186</c:v>
                </c:pt>
                <c:pt idx="3422">
                  <c:v>42103.712118055555</c:v>
                </c:pt>
                <c:pt idx="3423">
                  <c:v>42103.712175925924</c:v>
                </c:pt>
                <c:pt idx="3424">
                  <c:v>42103.712222222224</c:v>
                </c:pt>
                <c:pt idx="3425">
                  <c:v>42103.712280092594</c:v>
                </c:pt>
                <c:pt idx="3426">
                  <c:v>42103.712337962963</c:v>
                </c:pt>
                <c:pt idx="3427">
                  <c:v>42103.712384259263</c:v>
                </c:pt>
                <c:pt idx="3428">
                  <c:v>42103.712442129632</c:v>
                </c:pt>
                <c:pt idx="3429">
                  <c:v>42103.712500000001</c:v>
                </c:pt>
                <c:pt idx="3430">
                  <c:v>42103.712546296294</c:v>
                </c:pt>
                <c:pt idx="3431">
                  <c:v>42103.712604166663</c:v>
                </c:pt>
                <c:pt idx="3432">
                  <c:v>42103.71266203704</c:v>
                </c:pt>
                <c:pt idx="3433">
                  <c:v>42103.712708333333</c:v>
                </c:pt>
                <c:pt idx="3434">
                  <c:v>42103.712766203702</c:v>
                </c:pt>
                <c:pt idx="3435">
                  <c:v>42103.712824074071</c:v>
                </c:pt>
                <c:pt idx="3436">
                  <c:v>42103.712881944448</c:v>
                </c:pt>
                <c:pt idx="3437">
                  <c:v>42103.71292824074</c:v>
                </c:pt>
                <c:pt idx="3438">
                  <c:v>42103.71298611111</c:v>
                </c:pt>
                <c:pt idx="3439">
                  <c:v>42103.713043981479</c:v>
                </c:pt>
                <c:pt idx="3440">
                  <c:v>42103.713090277779</c:v>
                </c:pt>
                <c:pt idx="3441">
                  <c:v>42103.713148148148</c:v>
                </c:pt>
                <c:pt idx="3442">
                  <c:v>42103.713206018518</c:v>
                </c:pt>
                <c:pt idx="3443">
                  <c:v>42103.713252314818</c:v>
                </c:pt>
                <c:pt idx="3444">
                  <c:v>42103.713310185187</c:v>
                </c:pt>
                <c:pt idx="3445">
                  <c:v>42103.713368055556</c:v>
                </c:pt>
                <c:pt idx="3446">
                  <c:v>42103.713414351849</c:v>
                </c:pt>
                <c:pt idx="3447">
                  <c:v>42103.713472222225</c:v>
                </c:pt>
                <c:pt idx="3448">
                  <c:v>42103.713530092595</c:v>
                </c:pt>
                <c:pt idx="3449">
                  <c:v>42103.713576388887</c:v>
                </c:pt>
                <c:pt idx="3450">
                  <c:v>42103.713634259257</c:v>
                </c:pt>
                <c:pt idx="3451">
                  <c:v>42103.713692129626</c:v>
                </c:pt>
                <c:pt idx="3452">
                  <c:v>42103.713738425926</c:v>
                </c:pt>
                <c:pt idx="3453">
                  <c:v>42103.713796296295</c:v>
                </c:pt>
                <c:pt idx="3454">
                  <c:v>42103.713854166665</c:v>
                </c:pt>
                <c:pt idx="3455">
                  <c:v>42103.713912037034</c:v>
                </c:pt>
                <c:pt idx="3456">
                  <c:v>42103.713958333334</c:v>
                </c:pt>
                <c:pt idx="3457">
                  <c:v>42103.714016203703</c:v>
                </c:pt>
                <c:pt idx="3458">
                  <c:v>42103.714074074072</c:v>
                </c:pt>
                <c:pt idx="3459">
                  <c:v>42103.714120370372</c:v>
                </c:pt>
                <c:pt idx="3460">
                  <c:v>42103.714178240742</c:v>
                </c:pt>
                <c:pt idx="3461">
                  <c:v>42103.714236111111</c:v>
                </c:pt>
                <c:pt idx="3462">
                  <c:v>42103.714282407411</c:v>
                </c:pt>
                <c:pt idx="3463">
                  <c:v>42103.71434027778</c:v>
                </c:pt>
                <c:pt idx="3464">
                  <c:v>42103.714398148149</c:v>
                </c:pt>
                <c:pt idx="3465">
                  <c:v>42103.714444444442</c:v>
                </c:pt>
                <c:pt idx="3466">
                  <c:v>42103.714502314811</c:v>
                </c:pt>
                <c:pt idx="3467">
                  <c:v>42103.714560185188</c:v>
                </c:pt>
                <c:pt idx="3468">
                  <c:v>42103.714606481481</c:v>
                </c:pt>
                <c:pt idx="3469">
                  <c:v>42103.71466435185</c:v>
                </c:pt>
                <c:pt idx="3470">
                  <c:v>42103.714722222219</c:v>
                </c:pt>
                <c:pt idx="3471">
                  <c:v>42103.714768518519</c:v>
                </c:pt>
                <c:pt idx="3472">
                  <c:v>42103.714826388888</c:v>
                </c:pt>
                <c:pt idx="3473">
                  <c:v>42103.714884259258</c:v>
                </c:pt>
                <c:pt idx="3474">
                  <c:v>42103.714942129627</c:v>
                </c:pt>
                <c:pt idx="3475">
                  <c:v>42103.714988425927</c:v>
                </c:pt>
                <c:pt idx="3476">
                  <c:v>42103.715046296296</c:v>
                </c:pt>
                <c:pt idx="3477">
                  <c:v>42103.715104166666</c:v>
                </c:pt>
                <c:pt idx="3478">
                  <c:v>42103.715150462966</c:v>
                </c:pt>
                <c:pt idx="3479">
                  <c:v>42103.715208333335</c:v>
                </c:pt>
                <c:pt idx="3480">
                  <c:v>42103.715266203704</c:v>
                </c:pt>
                <c:pt idx="3481">
                  <c:v>42103.715312499997</c:v>
                </c:pt>
                <c:pt idx="3482">
                  <c:v>42103.715370370373</c:v>
                </c:pt>
                <c:pt idx="3483">
                  <c:v>42103.715428240743</c:v>
                </c:pt>
                <c:pt idx="3484">
                  <c:v>42103.715474537035</c:v>
                </c:pt>
                <c:pt idx="3485">
                  <c:v>42103.715532407405</c:v>
                </c:pt>
                <c:pt idx="3486">
                  <c:v>42103.715590277781</c:v>
                </c:pt>
                <c:pt idx="3487">
                  <c:v>42103.715636574074</c:v>
                </c:pt>
                <c:pt idx="3488">
                  <c:v>42103.715694444443</c:v>
                </c:pt>
                <c:pt idx="3489">
                  <c:v>42103.715752314813</c:v>
                </c:pt>
                <c:pt idx="3490">
                  <c:v>42103.715798611112</c:v>
                </c:pt>
                <c:pt idx="3491">
                  <c:v>42103.715856481482</c:v>
                </c:pt>
                <c:pt idx="3492">
                  <c:v>42103.715914351851</c:v>
                </c:pt>
                <c:pt idx="3493">
                  <c:v>42103.71597222222</c:v>
                </c:pt>
                <c:pt idx="3494">
                  <c:v>42103.71601851852</c:v>
                </c:pt>
                <c:pt idx="3495">
                  <c:v>42103.71607638889</c:v>
                </c:pt>
                <c:pt idx="3496">
                  <c:v>42103.716134259259</c:v>
                </c:pt>
                <c:pt idx="3497">
                  <c:v>42103.716180555559</c:v>
                </c:pt>
                <c:pt idx="3498">
                  <c:v>42103.716238425928</c:v>
                </c:pt>
                <c:pt idx="3499">
                  <c:v>42103.716296296298</c:v>
                </c:pt>
                <c:pt idx="3500">
                  <c:v>42103.71634259259</c:v>
                </c:pt>
                <c:pt idx="3501">
                  <c:v>42103.716400462959</c:v>
                </c:pt>
                <c:pt idx="3502">
                  <c:v>42103.716458333336</c:v>
                </c:pt>
                <c:pt idx="3503">
                  <c:v>42103.716504629629</c:v>
                </c:pt>
                <c:pt idx="3504">
                  <c:v>42103.716562499998</c:v>
                </c:pt>
                <c:pt idx="3505">
                  <c:v>42103.716620370367</c:v>
                </c:pt>
                <c:pt idx="3506">
                  <c:v>42103.716666666667</c:v>
                </c:pt>
                <c:pt idx="3507">
                  <c:v>42103.716724537036</c:v>
                </c:pt>
                <c:pt idx="3508">
                  <c:v>42103.716782407406</c:v>
                </c:pt>
                <c:pt idx="3509">
                  <c:v>42103.716828703706</c:v>
                </c:pt>
                <c:pt idx="3510">
                  <c:v>42103.716886574075</c:v>
                </c:pt>
                <c:pt idx="3511">
                  <c:v>42103.716944444444</c:v>
                </c:pt>
                <c:pt idx="3512">
                  <c:v>42103.717002314814</c:v>
                </c:pt>
                <c:pt idx="3513">
                  <c:v>42103.717048611114</c:v>
                </c:pt>
                <c:pt idx="3514">
                  <c:v>42103.717106481483</c:v>
                </c:pt>
                <c:pt idx="3515">
                  <c:v>42103.717164351852</c:v>
                </c:pt>
                <c:pt idx="3516">
                  <c:v>42103.717210648145</c:v>
                </c:pt>
                <c:pt idx="3517">
                  <c:v>42103.717268518521</c:v>
                </c:pt>
                <c:pt idx="3518">
                  <c:v>42103.717326388891</c:v>
                </c:pt>
                <c:pt idx="3519">
                  <c:v>42103.717372685183</c:v>
                </c:pt>
                <c:pt idx="3520">
                  <c:v>42103.717430555553</c:v>
                </c:pt>
                <c:pt idx="3521">
                  <c:v>42103.717488425929</c:v>
                </c:pt>
                <c:pt idx="3522">
                  <c:v>42103.717534722222</c:v>
                </c:pt>
                <c:pt idx="3523">
                  <c:v>42103.717592592591</c:v>
                </c:pt>
                <c:pt idx="3524">
                  <c:v>42103.717650462961</c:v>
                </c:pt>
                <c:pt idx="3525">
                  <c:v>42103.71769675926</c:v>
                </c:pt>
                <c:pt idx="3526">
                  <c:v>42103.71775462963</c:v>
                </c:pt>
                <c:pt idx="3527">
                  <c:v>42103.717812499999</c:v>
                </c:pt>
                <c:pt idx="3528">
                  <c:v>42103.717858796299</c:v>
                </c:pt>
                <c:pt idx="3529">
                  <c:v>42103.717916666668</c:v>
                </c:pt>
                <c:pt idx="3530">
                  <c:v>42103.717974537038</c:v>
                </c:pt>
                <c:pt idx="3531">
                  <c:v>42103.718032407407</c:v>
                </c:pt>
                <c:pt idx="3532">
                  <c:v>42103.718078703707</c:v>
                </c:pt>
                <c:pt idx="3533">
                  <c:v>42103.718136574076</c:v>
                </c:pt>
                <c:pt idx="3534">
                  <c:v>42103.718194444446</c:v>
                </c:pt>
                <c:pt idx="3535">
                  <c:v>42103.718240740738</c:v>
                </c:pt>
                <c:pt idx="3536">
                  <c:v>42103.718298611115</c:v>
                </c:pt>
                <c:pt idx="3537">
                  <c:v>42103.718356481484</c:v>
                </c:pt>
                <c:pt idx="3538">
                  <c:v>42103.718402777777</c:v>
                </c:pt>
                <c:pt idx="3539">
                  <c:v>42103.718460648146</c:v>
                </c:pt>
                <c:pt idx="3540">
                  <c:v>42103.718518518515</c:v>
                </c:pt>
                <c:pt idx="3541">
                  <c:v>42103.718564814815</c:v>
                </c:pt>
                <c:pt idx="3542">
                  <c:v>42103.718622685185</c:v>
                </c:pt>
                <c:pt idx="3543">
                  <c:v>42103.718680555554</c:v>
                </c:pt>
                <c:pt idx="3544">
                  <c:v>42103.718726851854</c:v>
                </c:pt>
                <c:pt idx="3545">
                  <c:v>42103.718784722223</c:v>
                </c:pt>
                <c:pt idx="3546">
                  <c:v>42103.718842592592</c:v>
                </c:pt>
                <c:pt idx="3547">
                  <c:v>42103.718888888892</c:v>
                </c:pt>
                <c:pt idx="3548">
                  <c:v>42103.718946759262</c:v>
                </c:pt>
                <c:pt idx="3549">
                  <c:v>42103.719004629631</c:v>
                </c:pt>
                <c:pt idx="3550">
                  <c:v>42103.7190625</c:v>
                </c:pt>
                <c:pt idx="3551">
                  <c:v>42103.719108796293</c:v>
                </c:pt>
                <c:pt idx="3552">
                  <c:v>42103.719166666669</c:v>
                </c:pt>
                <c:pt idx="3553">
                  <c:v>42103.719224537039</c:v>
                </c:pt>
                <c:pt idx="3554">
                  <c:v>42103.719270833331</c:v>
                </c:pt>
                <c:pt idx="3555">
                  <c:v>42103.719328703701</c:v>
                </c:pt>
                <c:pt idx="3556">
                  <c:v>42103.719386574077</c:v>
                </c:pt>
                <c:pt idx="3557">
                  <c:v>42103.71943287037</c:v>
                </c:pt>
                <c:pt idx="3558">
                  <c:v>42103.719490740739</c:v>
                </c:pt>
                <c:pt idx="3559">
                  <c:v>42103.719548611109</c:v>
                </c:pt>
                <c:pt idx="3560">
                  <c:v>42103.719594907408</c:v>
                </c:pt>
                <c:pt idx="3561">
                  <c:v>42103.719652777778</c:v>
                </c:pt>
                <c:pt idx="3562">
                  <c:v>42103.719710648147</c:v>
                </c:pt>
                <c:pt idx="3563">
                  <c:v>42103.719756944447</c:v>
                </c:pt>
                <c:pt idx="3564">
                  <c:v>42103.719814814816</c:v>
                </c:pt>
                <c:pt idx="3565">
                  <c:v>42103.719872685186</c:v>
                </c:pt>
                <c:pt idx="3566">
                  <c:v>42103.719918981478</c:v>
                </c:pt>
                <c:pt idx="3567">
                  <c:v>42103.719976851855</c:v>
                </c:pt>
                <c:pt idx="3568">
                  <c:v>42103.720034722224</c:v>
                </c:pt>
                <c:pt idx="3569">
                  <c:v>42103.720092592594</c:v>
                </c:pt>
                <c:pt idx="3570">
                  <c:v>42103.720138888886</c:v>
                </c:pt>
                <c:pt idx="3571">
                  <c:v>42103.720196759263</c:v>
                </c:pt>
                <c:pt idx="3572">
                  <c:v>42103.720254629632</c:v>
                </c:pt>
                <c:pt idx="3573">
                  <c:v>42103.720300925925</c:v>
                </c:pt>
                <c:pt idx="3574">
                  <c:v>42103.720358796294</c:v>
                </c:pt>
                <c:pt idx="3575">
                  <c:v>42103.720416666663</c:v>
                </c:pt>
                <c:pt idx="3576">
                  <c:v>42103.720462962963</c:v>
                </c:pt>
                <c:pt idx="3577">
                  <c:v>42103.720520833333</c:v>
                </c:pt>
                <c:pt idx="3578">
                  <c:v>42103.720578703702</c:v>
                </c:pt>
                <c:pt idx="3579">
                  <c:v>42103.720625000002</c:v>
                </c:pt>
                <c:pt idx="3580">
                  <c:v>42103.720682870371</c:v>
                </c:pt>
                <c:pt idx="3581">
                  <c:v>42103.72074074074</c:v>
                </c:pt>
                <c:pt idx="3582">
                  <c:v>42103.72078703704</c:v>
                </c:pt>
                <c:pt idx="3583">
                  <c:v>42103.72084490741</c:v>
                </c:pt>
                <c:pt idx="3584">
                  <c:v>42103.720902777779</c:v>
                </c:pt>
                <c:pt idx="3585">
                  <c:v>42103.720949074072</c:v>
                </c:pt>
                <c:pt idx="3586">
                  <c:v>42103.721006944441</c:v>
                </c:pt>
                <c:pt idx="3587">
                  <c:v>42103.721064814818</c:v>
                </c:pt>
                <c:pt idx="3588">
                  <c:v>42103.721122685187</c:v>
                </c:pt>
                <c:pt idx="3589">
                  <c:v>42103.721168981479</c:v>
                </c:pt>
                <c:pt idx="3590">
                  <c:v>42103.721226851849</c:v>
                </c:pt>
                <c:pt idx="3591">
                  <c:v>42103.721284722225</c:v>
                </c:pt>
                <c:pt idx="3592">
                  <c:v>42103.721331018518</c:v>
                </c:pt>
                <c:pt idx="3593">
                  <c:v>42103.721388888887</c:v>
                </c:pt>
                <c:pt idx="3594">
                  <c:v>42103.721446759257</c:v>
                </c:pt>
                <c:pt idx="3595">
                  <c:v>42103.721493055556</c:v>
                </c:pt>
                <c:pt idx="3596">
                  <c:v>42103.721550925926</c:v>
                </c:pt>
                <c:pt idx="3597">
                  <c:v>42103.721608796295</c:v>
                </c:pt>
                <c:pt idx="3598">
                  <c:v>42103.721655092595</c:v>
                </c:pt>
                <c:pt idx="3599">
                  <c:v>42103.721712962964</c:v>
                </c:pt>
                <c:pt idx="3600">
                  <c:v>42103.721770833334</c:v>
                </c:pt>
                <c:pt idx="3601">
                  <c:v>42103.721817129626</c:v>
                </c:pt>
                <c:pt idx="3602">
                  <c:v>42103.721875000003</c:v>
                </c:pt>
                <c:pt idx="3603">
                  <c:v>42103.721932870372</c:v>
                </c:pt>
                <c:pt idx="3604">
                  <c:v>42103.721979166665</c:v>
                </c:pt>
                <c:pt idx="3605">
                  <c:v>42103.722037037034</c:v>
                </c:pt>
                <c:pt idx="3606">
                  <c:v>42103.722094907411</c:v>
                </c:pt>
                <c:pt idx="3607">
                  <c:v>42103.72215277778</c:v>
                </c:pt>
                <c:pt idx="3608">
                  <c:v>42103.722199074073</c:v>
                </c:pt>
                <c:pt idx="3609">
                  <c:v>42103.722256944442</c:v>
                </c:pt>
                <c:pt idx="3610">
                  <c:v>42103.722314814811</c:v>
                </c:pt>
                <c:pt idx="3611">
                  <c:v>42103.722361111111</c:v>
                </c:pt>
                <c:pt idx="3612">
                  <c:v>42103.722418981481</c:v>
                </c:pt>
                <c:pt idx="3613">
                  <c:v>42103.72247685185</c:v>
                </c:pt>
                <c:pt idx="3614">
                  <c:v>42103.72252314815</c:v>
                </c:pt>
                <c:pt idx="3615">
                  <c:v>42103.722581018519</c:v>
                </c:pt>
                <c:pt idx="3616">
                  <c:v>42103.722638888888</c:v>
                </c:pt>
                <c:pt idx="3617">
                  <c:v>42103.722685185188</c:v>
                </c:pt>
                <c:pt idx="3618">
                  <c:v>42103.722743055558</c:v>
                </c:pt>
                <c:pt idx="3619">
                  <c:v>42103.722800925927</c:v>
                </c:pt>
                <c:pt idx="3620">
                  <c:v>42103.72284722222</c:v>
                </c:pt>
                <c:pt idx="3621">
                  <c:v>42103.722905092596</c:v>
                </c:pt>
                <c:pt idx="3622">
                  <c:v>42103.722962962966</c:v>
                </c:pt>
                <c:pt idx="3623">
                  <c:v>42103.723020833335</c:v>
                </c:pt>
                <c:pt idx="3624">
                  <c:v>42103.723067129627</c:v>
                </c:pt>
                <c:pt idx="3625">
                  <c:v>42103.723124999997</c:v>
                </c:pt>
                <c:pt idx="3626">
                  <c:v>42103.723182870373</c:v>
                </c:pt>
                <c:pt idx="3627">
                  <c:v>42103.723229166666</c:v>
                </c:pt>
                <c:pt idx="3628">
                  <c:v>42103.723287037035</c:v>
                </c:pt>
                <c:pt idx="3629">
                  <c:v>42103.723344907405</c:v>
                </c:pt>
                <c:pt idx="3630">
                  <c:v>42103.723391203705</c:v>
                </c:pt>
                <c:pt idx="3631">
                  <c:v>42103.723449074074</c:v>
                </c:pt>
                <c:pt idx="3632">
                  <c:v>42103.723506944443</c:v>
                </c:pt>
                <c:pt idx="3633">
                  <c:v>42103.723553240743</c:v>
                </c:pt>
                <c:pt idx="3634">
                  <c:v>42103.723611111112</c:v>
                </c:pt>
                <c:pt idx="3635">
                  <c:v>42103.723668981482</c:v>
                </c:pt>
                <c:pt idx="3636">
                  <c:v>42103.723715277774</c:v>
                </c:pt>
                <c:pt idx="3637">
                  <c:v>42103.723773148151</c:v>
                </c:pt>
                <c:pt idx="3638">
                  <c:v>42103.72383101852</c:v>
                </c:pt>
                <c:pt idx="3639">
                  <c:v>42103.723877314813</c:v>
                </c:pt>
                <c:pt idx="3640">
                  <c:v>42103.723935185182</c:v>
                </c:pt>
                <c:pt idx="3641">
                  <c:v>42103.723993055559</c:v>
                </c:pt>
                <c:pt idx="3642">
                  <c:v>42103.724050925928</c:v>
                </c:pt>
                <c:pt idx="3643">
                  <c:v>42103.724097222221</c:v>
                </c:pt>
                <c:pt idx="3644">
                  <c:v>42103.72415509259</c:v>
                </c:pt>
                <c:pt idx="3645">
                  <c:v>42103.724212962959</c:v>
                </c:pt>
                <c:pt idx="3646">
                  <c:v>42103.724259259259</c:v>
                </c:pt>
                <c:pt idx="3647">
                  <c:v>42103.724317129629</c:v>
                </c:pt>
                <c:pt idx="3648">
                  <c:v>42103.724374999998</c:v>
                </c:pt>
                <c:pt idx="3649">
                  <c:v>42103.724421296298</c:v>
                </c:pt>
                <c:pt idx="3650">
                  <c:v>42103.724479166667</c:v>
                </c:pt>
                <c:pt idx="3651">
                  <c:v>42103.724537037036</c:v>
                </c:pt>
                <c:pt idx="3652">
                  <c:v>42103.724583333336</c:v>
                </c:pt>
                <c:pt idx="3653">
                  <c:v>42103.724641203706</c:v>
                </c:pt>
                <c:pt idx="3654">
                  <c:v>42103.724699074075</c:v>
                </c:pt>
                <c:pt idx="3655">
                  <c:v>42103.724745370368</c:v>
                </c:pt>
                <c:pt idx="3656">
                  <c:v>42103.724803240744</c:v>
                </c:pt>
                <c:pt idx="3657">
                  <c:v>42103.724861111114</c:v>
                </c:pt>
                <c:pt idx="3658">
                  <c:v>42103.724907407406</c:v>
                </c:pt>
                <c:pt idx="3659">
                  <c:v>42103.724965277775</c:v>
                </c:pt>
                <c:pt idx="3660">
                  <c:v>42103.725023148145</c:v>
                </c:pt>
                <c:pt idx="3661">
                  <c:v>42103.725081018521</c:v>
                </c:pt>
                <c:pt idx="3662">
                  <c:v>42103.725127314814</c:v>
                </c:pt>
                <c:pt idx="3663">
                  <c:v>42103.725185185183</c:v>
                </c:pt>
                <c:pt idx="3664">
                  <c:v>42103.725243055553</c:v>
                </c:pt>
                <c:pt idx="3665">
                  <c:v>42103.725289351853</c:v>
                </c:pt>
                <c:pt idx="3666">
                  <c:v>42103.725347222222</c:v>
                </c:pt>
                <c:pt idx="3667">
                  <c:v>42103.725405092591</c:v>
                </c:pt>
                <c:pt idx="3668">
                  <c:v>42103.725451388891</c:v>
                </c:pt>
                <c:pt idx="3669">
                  <c:v>42103.72550925926</c:v>
                </c:pt>
                <c:pt idx="3670">
                  <c:v>42103.72556712963</c:v>
                </c:pt>
                <c:pt idx="3671">
                  <c:v>42103.725613425922</c:v>
                </c:pt>
                <c:pt idx="3672">
                  <c:v>42103.725671296299</c:v>
                </c:pt>
                <c:pt idx="3673">
                  <c:v>42103.725729166668</c:v>
                </c:pt>
                <c:pt idx="3674">
                  <c:v>42103.725775462961</c:v>
                </c:pt>
                <c:pt idx="3675">
                  <c:v>42103.72583333333</c:v>
                </c:pt>
                <c:pt idx="3676">
                  <c:v>42103.725891203707</c:v>
                </c:pt>
                <c:pt idx="3677">
                  <c:v>42103.725937499999</c:v>
                </c:pt>
                <c:pt idx="3678">
                  <c:v>42103.725995370369</c:v>
                </c:pt>
                <c:pt idx="3679">
                  <c:v>42103.726053240738</c:v>
                </c:pt>
                <c:pt idx="3680">
                  <c:v>42103.726111111115</c:v>
                </c:pt>
                <c:pt idx="3681">
                  <c:v>42103.726157407407</c:v>
                </c:pt>
                <c:pt idx="3682">
                  <c:v>42103.726215277777</c:v>
                </c:pt>
                <c:pt idx="3683">
                  <c:v>42103.726273148146</c:v>
                </c:pt>
                <c:pt idx="3684">
                  <c:v>42103.726319444446</c:v>
                </c:pt>
                <c:pt idx="3685">
                  <c:v>42103.726377314815</c:v>
                </c:pt>
                <c:pt idx="3686">
                  <c:v>42103.726435185185</c:v>
                </c:pt>
                <c:pt idx="3687">
                  <c:v>42103.726481481484</c:v>
                </c:pt>
                <c:pt idx="3688">
                  <c:v>42103.726539351854</c:v>
                </c:pt>
                <c:pt idx="3689">
                  <c:v>42103.726597222223</c:v>
                </c:pt>
                <c:pt idx="3690">
                  <c:v>42103.726643518516</c:v>
                </c:pt>
                <c:pt idx="3691">
                  <c:v>42103.726701388892</c:v>
                </c:pt>
                <c:pt idx="3692">
                  <c:v>42103.726759259262</c:v>
                </c:pt>
                <c:pt idx="3693">
                  <c:v>42103.726805555554</c:v>
                </c:pt>
                <c:pt idx="3694">
                  <c:v>42103.726863425924</c:v>
                </c:pt>
                <c:pt idx="3695">
                  <c:v>42103.726921296293</c:v>
                </c:pt>
                <c:pt idx="3696">
                  <c:v>42103.726967592593</c:v>
                </c:pt>
                <c:pt idx="3697">
                  <c:v>42103.727025462962</c:v>
                </c:pt>
                <c:pt idx="3698">
                  <c:v>42103.727083333331</c:v>
                </c:pt>
                <c:pt idx="3699">
                  <c:v>42103.727141203701</c:v>
                </c:pt>
                <c:pt idx="3700">
                  <c:v>42103.727187500001</c:v>
                </c:pt>
                <c:pt idx="3701">
                  <c:v>42103.72724537037</c:v>
                </c:pt>
                <c:pt idx="3702">
                  <c:v>42103.727303240739</c:v>
                </c:pt>
                <c:pt idx="3703">
                  <c:v>42103.727349537039</c:v>
                </c:pt>
                <c:pt idx="3704">
                  <c:v>42103.727407407408</c:v>
                </c:pt>
                <c:pt idx="3705">
                  <c:v>42103.727465277778</c:v>
                </c:pt>
                <c:pt idx="3706">
                  <c:v>42103.727511574078</c:v>
                </c:pt>
                <c:pt idx="3707">
                  <c:v>42103.727569444447</c:v>
                </c:pt>
                <c:pt idx="3708">
                  <c:v>42103.727627314816</c:v>
                </c:pt>
                <c:pt idx="3709">
                  <c:v>42103.727673611109</c:v>
                </c:pt>
                <c:pt idx="3710">
                  <c:v>42103.727731481478</c:v>
                </c:pt>
                <c:pt idx="3711">
                  <c:v>42103.727789351855</c:v>
                </c:pt>
                <c:pt idx="3712">
                  <c:v>42103.727835648147</c:v>
                </c:pt>
                <c:pt idx="3713">
                  <c:v>42103.727893518517</c:v>
                </c:pt>
                <c:pt idx="3714">
                  <c:v>42103.727951388886</c:v>
                </c:pt>
                <c:pt idx="3715">
                  <c:v>42103.727997685186</c:v>
                </c:pt>
                <c:pt idx="3716">
                  <c:v>42103.728055555555</c:v>
                </c:pt>
                <c:pt idx="3717">
                  <c:v>42103.728113425925</c:v>
                </c:pt>
                <c:pt idx="3718">
                  <c:v>42103.728171296294</c:v>
                </c:pt>
                <c:pt idx="3719">
                  <c:v>42103.728217592594</c:v>
                </c:pt>
                <c:pt idx="3720">
                  <c:v>42103.728275462963</c:v>
                </c:pt>
                <c:pt idx="3721">
                  <c:v>42103.728333333333</c:v>
                </c:pt>
                <c:pt idx="3722">
                  <c:v>42103.728379629632</c:v>
                </c:pt>
                <c:pt idx="3723">
                  <c:v>42103.728437500002</c:v>
                </c:pt>
                <c:pt idx="3724">
                  <c:v>42103.728495370371</c:v>
                </c:pt>
                <c:pt idx="3725">
                  <c:v>42103.728541666664</c:v>
                </c:pt>
                <c:pt idx="3726">
                  <c:v>42103.72859953704</c:v>
                </c:pt>
                <c:pt idx="3727">
                  <c:v>42103.72865740741</c:v>
                </c:pt>
                <c:pt idx="3728">
                  <c:v>42103.728703703702</c:v>
                </c:pt>
                <c:pt idx="3729">
                  <c:v>42103.728761574072</c:v>
                </c:pt>
                <c:pt idx="3730">
                  <c:v>42103.728819444441</c:v>
                </c:pt>
                <c:pt idx="3731">
                  <c:v>42103.728865740741</c:v>
                </c:pt>
                <c:pt idx="3732">
                  <c:v>42103.72892361111</c:v>
                </c:pt>
                <c:pt idx="3733">
                  <c:v>42103.728981481479</c:v>
                </c:pt>
                <c:pt idx="3734">
                  <c:v>42103.729027777779</c:v>
                </c:pt>
                <c:pt idx="3735">
                  <c:v>42103.729085648149</c:v>
                </c:pt>
                <c:pt idx="3736">
                  <c:v>42103.729143518518</c:v>
                </c:pt>
                <c:pt idx="3737">
                  <c:v>42103.729201388887</c:v>
                </c:pt>
                <c:pt idx="3738">
                  <c:v>42103.729247685187</c:v>
                </c:pt>
                <c:pt idx="3739">
                  <c:v>42103.729305555556</c:v>
                </c:pt>
                <c:pt idx="3740">
                  <c:v>42103.729363425926</c:v>
                </c:pt>
                <c:pt idx="3741">
                  <c:v>42103.729409722226</c:v>
                </c:pt>
                <c:pt idx="3742">
                  <c:v>42103.729467592595</c:v>
                </c:pt>
                <c:pt idx="3743">
                  <c:v>42103.729525462964</c:v>
                </c:pt>
                <c:pt idx="3744">
                  <c:v>42103.729571759257</c:v>
                </c:pt>
                <c:pt idx="3745">
                  <c:v>42103.729629629626</c:v>
                </c:pt>
                <c:pt idx="3746">
                  <c:v>42103.729687500003</c:v>
                </c:pt>
                <c:pt idx="3747">
                  <c:v>42103.729733796295</c:v>
                </c:pt>
                <c:pt idx="3748">
                  <c:v>42103.729791666665</c:v>
                </c:pt>
                <c:pt idx="3749">
                  <c:v>42103.729849537034</c:v>
                </c:pt>
                <c:pt idx="3750">
                  <c:v>42103.729895833334</c:v>
                </c:pt>
                <c:pt idx="3751">
                  <c:v>42103.729953703703</c:v>
                </c:pt>
                <c:pt idx="3752">
                  <c:v>42103.730011574073</c:v>
                </c:pt>
                <c:pt idx="3753">
                  <c:v>42103.730057870373</c:v>
                </c:pt>
                <c:pt idx="3754">
                  <c:v>42103.730115740742</c:v>
                </c:pt>
                <c:pt idx="3755">
                  <c:v>42103.730173611111</c:v>
                </c:pt>
                <c:pt idx="3756">
                  <c:v>42103.730231481481</c:v>
                </c:pt>
                <c:pt idx="3757">
                  <c:v>42103.73027777778</c:v>
                </c:pt>
                <c:pt idx="3758">
                  <c:v>42103.73033564815</c:v>
                </c:pt>
                <c:pt idx="3759">
                  <c:v>42103.730393518519</c:v>
                </c:pt>
                <c:pt idx="3760">
                  <c:v>42103.730439814812</c:v>
                </c:pt>
                <c:pt idx="3761">
                  <c:v>42103.730497685188</c:v>
                </c:pt>
                <c:pt idx="3762">
                  <c:v>42103.730555555558</c:v>
                </c:pt>
                <c:pt idx="3763">
                  <c:v>42103.73060185185</c:v>
                </c:pt>
                <c:pt idx="3764">
                  <c:v>42103.73065972222</c:v>
                </c:pt>
                <c:pt idx="3765">
                  <c:v>42103.730717592596</c:v>
                </c:pt>
                <c:pt idx="3766">
                  <c:v>42103.730763888889</c:v>
                </c:pt>
                <c:pt idx="3767">
                  <c:v>42103.730821759258</c:v>
                </c:pt>
                <c:pt idx="3768">
                  <c:v>42103.730879629627</c:v>
                </c:pt>
                <c:pt idx="3769">
                  <c:v>42103.730925925927</c:v>
                </c:pt>
                <c:pt idx="3770">
                  <c:v>42103.730983796297</c:v>
                </c:pt>
                <c:pt idx="3771">
                  <c:v>42103.731041666666</c:v>
                </c:pt>
                <c:pt idx="3772">
                  <c:v>42103.731087962966</c:v>
                </c:pt>
                <c:pt idx="3773">
                  <c:v>42103.731145833335</c:v>
                </c:pt>
                <c:pt idx="3774">
                  <c:v>42103.731203703705</c:v>
                </c:pt>
                <c:pt idx="3775">
                  <c:v>42103.731261574074</c:v>
                </c:pt>
                <c:pt idx="3776">
                  <c:v>42103.731307870374</c:v>
                </c:pt>
                <c:pt idx="3777">
                  <c:v>42103.731365740743</c:v>
                </c:pt>
                <c:pt idx="3778">
                  <c:v>42103.731423611112</c:v>
                </c:pt>
                <c:pt idx="3779">
                  <c:v>42103.731469907405</c:v>
                </c:pt>
                <c:pt idx="3780">
                  <c:v>42103.731527777774</c:v>
                </c:pt>
                <c:pt idx="3781">
                  <c:v>42103.731585648151</c:v>
                </c:pt>
                <c:pt idx="3782">
                  <c:v>42103.731631944444</c:v>
                </c:pt>
                <c:pt idx="3783">
                  <c:v>42103.731689814813</c:v>
                </c:pt>
                <c:pt idx="3784">
                  <c:v>42103.731747685182</c:v>
                </c:pt>
                <c:pt idx="3785">
                  <c:v>42103.731793981482</c:v>
                </c:pt>
                <c:pt idx="3786">
                  <c:v>42103.731851851851</c:v>
                </c:pt>
                <c:pt idx="3787">
                  <c:v>42103.731909722221</c:v>
                </c:pt>
                <c:pt idx="3788">
                  <c:v>42103.731956018521</c:v>
                </c:pt>
                <c:pt idx="3789">
                  <c:v>42103.73201388889</c:v>
                </c:pt>
                <c:pt idx="3790">
                  <c:v>42103.732071759259</c:v>
                </c:pt>
                <c:pt idx="3791">
                  <c:v>42103.732118055559</c:v>
                </c:pt>
                <c:pt idx="3792">
                  <c:v>42103.732175925928</c:v>
                </c:pt>
                <c:pt idx="3793">
                  <c:v>42103.732233796298</c:v>
                </c:pt>
                <c:pt idx="3794">
                  <c:v>42103.732291666667</c:v>
                </c:pt>
                <c:pt idx="3795">
                  <c:v>42103.73233796296</c:v>
                </c:pt>
                <c:pt idx="3796">
                  <c:v>42103.732395833336</c:v>
                </c:pt>
                <c:pt idx="3797">
                  <c:v>42103.732453703706</c:v>
                </c:pt>
                <c:pt idx="3798">
                  <c:v>42103.732499999998</c:v>
                </c:pt>
                <c:pt idx="3799">
                  <c:v>42103.732557870368</c:v>
                </c:pt>
                <c:pt idx="3800">
                  <c:v>42103.732615740744</c:v>
                </c:pt>
                <c:pt idx="3801">
                  <c:v>42103.732662037037</c:v>
                </c:pt>
                <c:pt idx="3802">
                  <c:v>42103.732719907406</c:v>
                </c:pt>
                <c:pt idx="3803">
                  <c:v>42103.732777777775</c:v>
                </c:pt>
                <c:pt idx="3804">
                  <c:v>42103.732824074075</c:v>
                </c:pt>
                <c:pt idx="3805">
                  <c:v>42103.732881944445</c:v>
                </c:pt>
                <c:pt idx="3806">
                  <c:v>42103.732939814814</c:v>
                </c:pt>
                <c:pt idx="3807">
                  <c:v>42103.732986111114</c:v>
                </c:pt>
                <c:pt idx="3808">
                  <c:v>42103.733043981483</c:v>
                </c:pt>
                <c:pt idx="3809">
                  <c:v>42103.733101851853</c:v>
                </c:pt>
                <c:pt idx="3810">
                  <c:v>42103.733148148145</c:v>
                </c:pt>
                <c:pt idx="3811">
                  <c:v>42103.733206018522</c:v>
                </c:pt>
                <c:pt idx="3812">
                  <c:v>42103.733263888891</c:v>
                </c:pt>
                <c:pt idx="3813">
                  <c:v>42103.73332175926</c:v>
                </c:pt>
                <c:pt idx="3814">
                  <c:v>42103.733368055553</c:v>
                </c:pt>
                <c:pt idx="3815">
                  <c:v>42103.733425925922</c:v>
                </c:pt>
                <c:pt idx="3816">
                  <c:v>42103.733483796299</c:v>
                </c:pt>
                <c:pt idx="3817">
                  <c:v>42103.733530092592</c:v>
                </c:pt>
                <c:pt idx="3818">
                  <c:v>42103.733587962961</c:v>
                </c:pt>
                <c:pt idx="3819">
                  <c:v>42103.73364583333</c:v>
                </c:pt>
                <c:pt idx="3820">
                  <c:v>42103.73369212963</c:v>
                </c:pt>
                <c:pt idx="3821">
                  <c:v>42103.733749999999</c:v>
                </c:pt>
                <c:pt idx="3822">
                  <c:v>42103.733807870369</c:v>
                </c:pt>
                <c:pt idx="3823">
                  <c:v>42103.733854166669</c:v>
                </c:pt>
                <c:pt idx="3824">
                  <c:v>42103.733912037038</c:v>
                </c:pt>
                <c:pt idx="3825">
                  <c:v>42103.733969907407</c:v>
                </c:pt>
                <c:pt idx="3826">
                  <c:v>42103.734016203707</c:v>
                </c:pt>
                <c:pt idx="3827">
                  <c:v>42103.734074074076</c:v>
                </c:pt>
                <c:pt idx="3828">
                  <c:v>42103.734131944446</c:v>
                </c:pt>
                <c:pt idx="3829">
                  <c:v>42103.734189814815</c:v>
                </c:pt>
                <c:pt idx="3830">
                  <c:v>42103.734236111108</c:v>
                </c:pt>
                <c:pt idx="3831">
                  <c:v>42103.734293981484</c:v>
                </c:pt>
                <c:pt idx="3832">
                  <c:v>42103.734351851854</c:v>
                </c:pt>
                <c:pt idx="3833">
                  <c:v>42103.734398148146</c:v>
                </c:pt>
                <c:pt idx="3834">
                  <c:v>42103.734456018516</c:v>
                </c:pt>
                <c:pt idx="3835">
                  <c:v>42103.734513888892</c:v>
                </c:pt>
                <c:pt idx="3836">
                  <c:v>42103.734560185185</c:v>
                </c:pt>
                <c:pt idx="3837">
                  <c:v>42103.734618055554</c:v>
                </c:pt>
                <c:pt idx="3838">
                  <c:v>42103.734675925924</c:v>
                </c:pt>
                <c:pt idx="3839">
                  <c:v>42103.734722222223</c:v>
                </c:pt>
                <c:pt idx="3840">
                  <c:v>42103.734780092593</c:v>
                </c:pt>
                <c:pt idx="3841">
                  <c:v>42103.734837962962</c:v>
                </c:pt>
                <c:pt idx="3842">
                  <c:v>42103.734884259262</c:v>
                </c:pt>
                <c:pt idx="3843">
                  <c:v>42103.734942129631</c:v>
                </c:pt>
                <c:pt idx="3844">
                  <c:v>42103.735000000001</c:v>
                </c:pt>
                <c:pt idx="3845">
                  <c:v>42103.735046296293</c:v>
                </c:pt>
                <c:pt idx="3846">
                  <c:v>42103.73510416667</c:v>
                </c:pt>
                <c:pt idx="3847">
                  <c:v>42103.735162037039</c:v>
                </c:pt>
                <c:pt idx="3848">
                  <c:v>42103.735219907408</c:v>
                </c:pt>
                <c:pt idx="3849">
                  <c:v>42103.735266203701</c:v>
                </c:pt>
                <c:pt idx="3850">
                  <c:v>42103.735324074078</c:v>
                </c:pt>
                <c:pt idx="3851">
                  <c:v>42103.735381944447</c:v>
                </c:pt>
                <c:pt idx="3852">
                  <c:v>42103.73542824074</c:v>
                </c:pt>
                <c:pt idx="3853">
                  <c:v>42103.735486111109</c:v>
                </c:pt>
                <c:pt idx="3854">
                  <c:v>42103.735543981478</c:v>
                </c:pt>
                <c:pt idx="3855">
                  <c:v>42103.735590277778</c:v>
                </c:pt>
                <c:pt idx="3856">
                  <c:v>42103.735648148147</c:v>
                </c:pt>
                <c:pt idx="3857">
                  <c:v>42103.735706018517</c:v>
                </c:pt>
                <c:pt idx="3858">
                  <c:v>42103.735752314817</c:v>
                </c:pt>
                <c:pt idx="3859">
                  <c:v>42103.735810185186</c:v>
                </c:pt>
                <c:pt idx="3860">
                  <c:v>42103.735868055555</c:v>
                </c:pt>
                <c:pt idx="3861">
                  <c:v>42103.735914351855</c:v>
                </c:pt>
                <c:pt idx="3862">
                  <c:v>42103.735972222225</c:v>
                </c:pt>
                <c:pt idx="3863">
                  <c:v>42103.736030092594</c:v>
                </c:pt>
                <c:pt idx="3864">
                  <c:v>42103.736076388886</c:v>
                </c:pt>
                <c:pt idx="3865">
                  <c:v>42103.736134259256</c:v>
                </c:pt>
                <c:pt idx="3866">
                  <c:v>42103.736192129632</c:v>
                </c:pt>
                <c:pt idx="3867">
                  <c:v>42103.736250000002</c:v>
                </c:pt>
                <c:pt idx="3868">
                  <c:v>42103.736296296294</c:v>
                </c:pt>
                <c:pt idx="3869">
                  <c:v>42103.736354166664</c:v>
                </c:pt>
                <c:pt idx="3870">
                  <c:v>42103.73641203704</c:v>
                </c:pt>
                <c:pt idx="3871">
                  <c:v>42103.736458333333</c:v>
                </c:pt>
                <c:pt idx="3872">
                  <c:v>42103.736516203702</c:v>
                </c:pt>
                <c:pt idx="3873">
                  <c:v>42103.736574074072</c:v>
                </c:pt>
                <c:pt idx="3874">
                  <c:v>42103.736620370371</c:v>
                </c:pt>
                <c:pt idx="3875">
                  <c:v>42103.736678240741</c:v>
                </c:pt>
                <c:pt idx="3876">
                  <c:v>42103.73673611111</c:v>
                </c:pt>
                <c:pt idx="3877">
                  <c:v>42103.73678240741</c:v>
                </c:pt>
                <c:pt idx="3878">
                  <c:v>42103.736840277779</c:v>
                </c:pt>
                <c:pt idx="3879">
                  <c:v>42103.736898148149</c:v>
                </c:pt>
                <c:pt idx="3880">
                  <c:v>42103.736944444441</c:v>
                </c:pt>
                <c:pt idx="3881">
                  <c:v>42103.737002314818</c:v>
                </c:pt>
                <c:pt idx="3882">
                  <c:v>42103.737060185187</c:v>
                </c:pt>
                <c:pt idx="3883">
                  <c:v>42103.73710648148</c:v>
                </c:pt>
                <c:pt idx="3884">
                  <c:v>42103.737164351849</c:v>
                </c:pt>
                <c:pt idx="3885">
                  <c:v>42103.737222222226</c:v>
                </c:pt>
                <c:pt idx="3886">
                  <c:v>42103.737280092595</c:v>
                </c:pt>
                <c:pt idx="3887">
                  <c:v>42103.737326388888</c:v>
                </c:pt>
                <c:pt idx="3888">
                  <c:v>42103.737384259257</c:v>
                </c:pt>
                <c:pt idx="3889">
                  <c:v>42103.737442129626</c:v>
                </c:pt>
                <c:pt idx="3890">
                  <c:v>42103.737488425926</c:v>
                </c:pt>
                <c:pt idx="3891">
                  <c:v>42103.737546296295</c:v>
                </c:pt>
                <c:pt idx="3892">
                  <c:v>42103.737604166665</c:v>
                </c:pt>
                <c:pt idx="3893">
                  <c:v>42103.737650462965</c:v>
                </c:pt>
                <c:pt idx="3894">
                  <c:v>42103.737708333334</c:v>
                </c:pt>
                <c:pt idx="3895">
                  <c:v>42103.737766203703</c:v>
                </c:pt>
                <c:pt idx="3896">
                  <c:v>42103.737812500003</c:v>
                </c:pt>
                <c:pt idx="3897">
                  <c:v>42103.737870370373</c:v>
                </c:pt>
                <c:pt idx="3898">
                  <c:v>42103.737928240742</c:v>
                </c:pt>
                <c:pt idx="3899">
                  <c:v>42103.737974537034</c:v>
                </c:pt>
                <c:pt idx="3900">
                  <c:v>42103.738032407404</c:v>
                </c:pt>
                <c:pt idx="3901">
                  <c:v>42103.73809027778</c:v>
                </c:pt>
                <c:pt idx="3902">
                  <c:v>42103.738136574073</c:v>
                </c:pt>
                <c:pt idx="3903">
                  <c:v>42103.738194444442</c:v>
                </c:pt>
                <c:pt idx="3904">
                  <c:v>42103.738252314812</c:v>
                </c:pt>
                <c:pt idx="3905">
                  <c:v>42103.738310185188</c:v>
                </c:pt>
                <c:pt idx="3906">
                  <c:v>42103.738356481481</c:v>
                </c:pt>
                <c:pt idx="3907">
                  <c:v>42103.73841435185</c:v>
                </c:pt>
                <c:pt idx="3908">
                  <c:v>42103.73847222222</c:v>
                </c:pt>
                <c:pt idx="3909">
                  <c:v>42103.738518518519</c:v>
                </c:pt>
                <c:pt idx="3910">
                  <c:v>42103.738576388889</c:v>
                </c:pt>
                <c:pt idx="3911">
                  <c:v>42103.738634259258</c:v>
                </c:pt>
                <c:pt idx="3912">
                  <c:v>42103.738680555558</c:v>
                </c:pt>
                <c:pt idx="3913">
                  <c:v>42103.738738425927</c:v>
                </c:pt>
                <c:pt idx="3914">
                  <c:v>42103.738796296297</c:v>
                </c:pt>
                <c:pt idx="3915">
                  <c:v>42103.738842592589</c:v>
                </c:pt>
                <c:pt idx="3916">
                  <c:v>42103.738900462966</c:v>
                </c:pt>
                <c:pt idx="3917">
                  <c:v>42103.738958333335</c:v>
                </c:pt>
                <c:pt idx="3918">
                  <c:v>42103.739004629628</c:v>
                </c:pt>
                <c:pt idx="3919">
                  <c:v>42103.739062499997</c:v>
                </c:pt>
                <c:pt idx="3920">
                  <c:v>42103.739120370374</c:v>
                </c:pt>
                <c:pt idx="3921">
                  <c:v>42103.739178240743</c:v>
                </c:pt>
                <c:pt idx="3922">
                  <c:v>42103.739224537036</c:v>
                </c:pt>
                <c:pt idx="3923">
                  <c:v>42103.739282407405</c:v>
                </c:pt>
                <c:pt idx="3924">
                  <c:v>42103.739340277774</c:v>
                </c:pt>
                <c:pt idx="3925">
                  <c:v>42103.739386574074</c:v>
                </c:pt>
                <c:pt idx="3926">
                  <c:v>42103.739444444444</c:v>
                </c:pt>
                <c:pt idx="3927">
                  <c:v>42103.739502314813</c:v>
                </c:pt>
                <c:pt idx="3928">
                  <c:v>42103.739548611113</c:v>
                </c:pt>
                <c:pt idx="3929">
                  <c:v>42103.739606481482</c:v>
                </c:pt>
                <c:pt idx="3930">
                  <c:v>42103.739664351851</c:v>
                </c:pt>
                <c:pt idx="3931">
                  <c:v>42103.739710648151</c:v>
                </c:pt>
                <c:pt idx="3932">
                  <c:v>42103.739768518521</c:v>
                </c:pt>
                <c:pt idx="3933">
                  <c:v>42103.73982638889</c:v>
                </c:pt>
                <c:pt idx="3934">
                  <c:v>42103.739872685182</c:v>
                </c:pt>
                <c:pt idx="3935">
                  <c:v>42103.739930555559</c:v>
                </c:pt>
                <c:pt idx="3936">
                  <c:v>42103.739988425928</c:v>
                </c:pt>
                <c:pt idx="3937">
                  <c:v>42103.740034722221</c:v>
                </c:pt>
                <c:pt idx="3938">
                  <c:v>42103.74009259259</c:v>
                </c:pt>
                <c:pt idx="3939">
                  <c:v>42103.74015046296</c:v>
                </c:pt>
                <c:pt idx="3940">
                  <c:v>42103.740208333336</c:v>
                </c:pt>
                <c:pt idx="3941">
                  <c:v>42103.740254629629</c:v>
                </c:pt>
                <c:pt idx="3942">
                  <c:v>42103.740312499998</c:v>
                </c:pt>
                <c:pt idx="3943">
                  <c:v>42103.740370370368</c:v>
                </c:pt>
                <c:pt idx="3944">
                  <c:v>42103.740416666667</c:v>
                </c:pt>
                <c:pt idx="3945">
                  <c:v>42103.740474537037</c:v>
                </c:pt>
                <c:pt idx="3946">
                  <c:v>42103.740532407406</c:v>
                </c:pt>
                <c:pt idx="3947">
                  <c:v>42103.740578703706</c:v>
                </c:pt>
                <c:pt idx="3948">
                  <c:v>42103.740636574075</c:v>
                </c:pt>
                <c:pt idx="3949">
                  <c:v>42103.740694444445</c:v>
                </c:pt>
                <c:pt idx="3950">
                  <c:v>42103.740740740737</c:v>
                </c:pt>
                <c:pt idx="3951">
                  <c:v>42103.740798611114</c:v>
                </c:pt>
                <c:pt idx="3952">
                  <c:v>42103.740856481483</c:v>
                </c:pt>
                <c:pt idx="3953">
                  <c:v>42103.740902777776</c:v>
                </c:pt>
                <c:pt idx="3954">
                  <c:v>42103.740960648145</c:v>
                </c:pt>
                <c:pt idx="3955">
                  <c:v>42103.741018518522</c:v>
                </c:pt>
                <c:pt idx="3956">
                  <c:v>42103.741064814814</c:v>
                </c:pt>
                <c:pt idx="3957">
                  <c:v>42103.741122685184</c:v>
                </c:pt>
                <c:pt idx="3958">
                  <c:v>42103.741180555553</c:v>
                </c:pt>
                <c:pt idx="3959">
                  <c:v>42103.741238425922</c:v>
                </c:pt>
                <c:pt idx="3960">
                  <c:v>42103.741284722222</c:v>
                </c:pt>
                <c:pt idx="3961">
                  <c:v>42103.741342592592</c:v>
                </c:pt>
                <c:pt idx="3962">
                  <c:v>42103.741400462961</c:v>
                </c:pt>
                <c:pt idx="3963">
                  <c:v>42103.741446759261</c:v>
                </c:pt>
                <c:pt idx="3964">
                  <c:v>42103.74150462963</c:v>
                </c:pt>
                <c:pt idx="3965">
                  <c:v>42103.741562499999</c:v>
                </c:pt>
                <c:pt idx="3966">
                  <c:v>42103.741608796299</c:v>
                </c:pt>
                <c:pt idx="3967">
                  <c:v>42103.741666666669</c:v>
                </c:pt>
                <c:pt idx="3968">
                  <c:v>42103.741724537038</c:v>
                </c:pt>
                <c:pt idx="3969">
                  <c:v>42103.741770833331</c:v>
                </c:pt>
                <c:pt idx="3970">
                  <c:v>42103.741828703707</c:v>
                </c:pt>
                <c:pt idx="3971">
                  <c:v>42103.741886574076</c:v>
                </c:pt>
                <c:pt idx="3972">
                  <c:v>42103.741932870369</c:v>
                </c:pt>
                <c:pt idx="3973">
                  <c:v>42103.741990740738</c:v>
                </c:pt>
                <c:pt idx="3974">
                  <c:v>42103.742048611108</c:v>
                </c:pt>
                <c:pt idx="3975">
                  <c:v>42103.742094907408</c:v>
                </c:pt>
                <c:pt idx="3976">
                  <c:v>42103.742152777777</c:v>
                </c:pt>
                <c:pt idx="3977">
                  <c:v>42103.742210648146</c:v>
                </c:pt>
                <c:pt idx="3978">
                  <c:v>42103.742268518516</c:v>
                </c:pt>
                <c:pt idx="3979">
                  <c:v>42103.742314814815</c:v>
                </c:pt>
                <c:pt idx="3980">
                  <c:v>42103.742372685185</c:v>
                </c:pt>
                <c:pt idx="3981">
                  <c:v>42103.742430555554</c:v>
                </c:pt>
                <c:pt idx="3982">
                  <c:v>42103.742476851854</c:v>
                </c:pt>
                <c:pt idx="3983">
                  <c:v>42103.742534722223</c:v>
                </c:pt>
                <c:pt idx="3984">
                  <c:v>42103.742592592593</c:v>
                </c:pt>
                <c:pt idx="3985">
                  <c:v>42103.742638888885</c:v>
                </c:pt>
                <c:pt idx="3986">
                  <c:v>42103.742696759262</c:v>
                </c:pt>
                <c:pt idx="3987">
                  <c:v>42103.742754629631</c:v>
                </c:pt>
                <c:pt idx="3988">
                  <c:v>42103.742800925924</c:v>
                </c:pt>
                <c:pt idx="3989">
                  <c:v>42103.742858796293</c:v>
                </c:pt>
                <c:pt idx="3990">
                  <c:v>42103.74291666667</c:v>
                </c:pt>
                <c:pt idx="3991">
                  <c:v>42103.742962962962</c:v>
                </c:pt>
                <c:pt idx="3992">
                  <c:v>42103.743020833332</c:v>
                </c:pt>
                <c:pt idx="3993">
                  <c:v>42103.743078703701</c:v>
                </c:pt>
                <c:pt idx="3994">
                  <c:v>42103.743125000001</c:v>
                </c:pt>
                <c:pt idx="3995">
                  <c:v>42103.74318287037</c:v>
                </c:pt>
                <c:pt idx="3996">
                  <c:v>42103.74324074074</c:v>
                </c:pt>
                <c:pt idx="3997">
                  <c:v>42103.743298611109</c:v>
                </c:pt>
                <c:pt idx="3998">
                  <c:v>42103.743344907409</c:v>
                </c:pt>
                <c:pt idx="3999">
                  <c:v>42103.743402777778</c:v>
                </c:pt>
                <c:pt idx="4000">
                  <c:v>42103.743460648147</c:v>
                </c:pt>
                <c:pt idx="4001">
                  <c:v>42103.743506944447</c:v>
                </c:pt>
                <c:pt idx="4002">
                  <c:v>42103.743564814817</c:v>
                </c:pt>
                <c:pt idx="4003">
                  <c:v>42103.743622685186</c:v>
                </c:pt>
                <c:pt idx="4004">
                  <c:v>42103.743668981479</c:v>
                </c:pt>
                <c:pt idx="4005">
                  <c:v>42103.743726851855</c:v>
                </c:pt>
                <c:pt idx="4006">
                  <c:v>42103.743784722225</c:v>
                </c:pt>
                <c:pt idx="4007">
                  <c:v>42103.743831018517</c:v>
                </c:pt>
                <c:pt idx="4008">
                  <c:v>42103.743888888886</c:v>
                </c:pt>
                <c:pt idx="4009">
                  <c:v>42103.743946759256</c:v>
                </c:pt>
                <c:pt idx="4010">
                  <c:v>42103.743993055556</c:v>
                </c:pt>
                <c:pt idx="4011">
                  <c:v>42103.744050925925</c:v>
                </c:pt>
                <c:pt idx="4012">
                  <c:v>42103.744108796294</c:v>
                </c:pt>
                <c:pt idx="4013">
                  <c:v>42103.744155092594</c:v>
                </c:pt>
                <c:pt idx="4014">
                  <c:v>42103.744212962964</c:v>
                </c:pt>
                <c:pt idx="4015">
                  <c:v>42103.744270833333</c:v>
                </c:pt>
                <c:pt idx="4016">
                  <c:v>42103.744328703702</c:v>
                </c:pt>
                <c:pt idx="4017">
                  <c:v>42103.744375000002</c:v>
                </c:pt>
                <c:pt idx="4018">
                  <c:v>42103.744432870371</c:v>
                </c:pt>
                <c:pt idx="4019">
                  <c:v>42103.744490740741</c:v>
                </c:pt>
                <c:pt idx="4020">
                  <c:v>42103.744537037041</c:v>
                </c:pt>
                <c:pt idx="4021">
                  <c:v>42103.74459490741</c:v>
                </c:pt>
                <c:pt idx="4022">
                  <c:v>42103.744652777779</c:v>
                </c:pt>
                <c:pt idx="4023">
                  <c:v>42103.744699074072</c:v>
                </c:pt>
                <c:pt idx="4024">
                  <c:v>42103.744756944441</c:v>
                </c:pt>
                <c:pt idx="4025">
                  <c:v>42103.744814814818</c:v>
                </c:pt>
                <c:pt idx="4026">
                  <c:v>42103.74486111111</c:v>
                </c:pt>
                <c:pt idx="4027">
                  <c:v>42103.74491898148</c:v>
                </c:pt>
                <c:pt idx="4028">
                  <c:v>42103.744976851849</c:v>
                </c:pt>
                <c:pt idx="4029">
                  <c:v>42103.745023148149</c:v>
                </c:pt>
                <c:pt idx="4030">
                  <c:v>42103.745081018518</c:v>
                </c:pt>
                <c:pt idx="4031">
                  <c:v>42103.745138888888</c:v>
                </c:pt>
                <c:pt idx="4032">
                  <c:v>42103.745196759257</c:v>
                </c:pt>
                <c:pt idx="4033">
                  <c:v>42103.745243055557</c:v>
                </c:pt>
                <c:pt idx="4034">
                  <c:v>42103.745300925926</c:v>
                </c:pt>
                <c:pt idx="4035">
                  <c:v>42103.745358796295</c:v>
                </c:pt>
                <c:pt idx="4036">
                  <c:v>42103.745405092595</c:v>
                </c:pt>
                <c:pt idx="4037">
                  <c:v>42103.745462962965</c:v>
                </c:pt>
                <c:pt idx="4038">
                  <c:v>42103.745520833334</c:v>
                </c:pt>
                <c:pt idx="4039">
                  <c:v>42103.745567129627</c:v>
                </c:pt>
                <c:pt idx="4040">
                  <c:v>42103.745625000003</c:v>
                </c:pt>
                <c:pt idx="4041">
                  <c:v>42103.745682870373</c:v>
                </c:pt>
                <c:pt idx="4042">
                  <c:v>42103.745729166665</c:v>
                </c:pt>
                <c:pt idx="4043">
                  <c:v>42103.745787037034</c:v>
                </c:pt>
                <c:pt idx="4044">
                  <c:v>42103.745844907404</c:v>
                </c:pt>
                <c:pt idx="4045">
                  <c:v>42103.745891203704</c:v>
                </c:pt>
                <c:pt idx="4046">
                  <c:v>42103.745949074073</c:v>
                </c:pt>
                <c:pt idx="4047">
                  <c:v>42103.746006944442</c:v>
                </c:pt>
                <c:pt idx="4048">
                  <c:v>42103.746053240742</c:v>
                </c:pt>
                <c:pt idx="4049">
                  <c:v>42103.746111111112</c:v>
                </c:pt>
                <c:pt idx="4050">
                  <c:v>42103.746168981481</c:v>
                </c:pt>
                <c:pt idx="4051">
                  <c:v>42103.74622685185</c:v>
                </c:pt>
                <c:pt idx="4052">
                  <c:v>42103.74627314815</c:v>
                </c:pt>
                <c:pt idx="4053">
                  <c:v>42103.746331018519</c:v>
                </c:pt>
                <c:pt idx="4054">
                  <c:v>42103.746388888889</c:v>
                </c:pt>
                <c:pt idx="4055">
                  <c:v>42103.746435185189</c:v>
                </c:pt>
                <c:pt idx="4056">
                  <c:v>42103.746493055558</c:v>
                </c:pt>
                <c:pt idx="4057">
                  <c:v>42103.746550925927</c:v>
                </c:pt>
                <c:pt idx="4058">
                  <c:v>42103.74659722222</c:v>
                </c:pt>
                <c:pt idx="4059">
                  <c:v>42103.746655092589</c:v>
                </c:pt>
                <c:pt idx="4060">
                  <c:v>42103.746712962966</c:v>
                </c:pt>
                <c:pt idx="4061">
                  <c:v>42103.746759259258</c:v>
                </c:pt>
                <c:pt idx="4062">
                  <c:v>42103.746817129628</c:v>
                </c:pt>
                <c:pt idx="4063">
                  <c:v>42103.746874999997</c:v>
                </c:pt>
                <c:pt idx="4064">
                  <c:v>42103.746921296297</c:v>
                </c:pt>
                <c:pt idx="4065">
                  <c:v>42103.746979166666</c:v>
                </c:pt>
                <c:pt idx="4066">
                  <c:v>42103.747037037036</c:v>
                </c:pt>
                <c:pt idx="4067">
                  <c:v>42103.747083333335</c:v>
                </c:pt>
                <c:pt idx="4068">
                  <c:v>42103.747141203705</c:v>
                </c:pt>
                <c:pt idx="4069">
                  <c:v>42103.747199074074</c:v>
                </c:pt>
                <c:pt idx="4070">
                  <c:v>42103.747256944444</c:v>
                </c:pt>
                <c:pt idx="4071">
                  <c:v>42103.747303240743</c:v>
                </c:pt>
                <c:pt idx="4072">
                  <c:v>42103.747361111113</c:v>
                </c:pt>
                <c:pt idx="4073">
                  <c:v>42103.747418981482</c:v>
                </c:pt>
                <c:pt idx="4074">
                  <c:v>42103.747465277775</c:v>
                </c:pt>
                <c:pt idx="4075">
                  <c:v>42103.747523148151</c:v>
                </c:pt>
                <c:pt idx="4076">
                  <c:v>42103.747581018521</c:v>
                </c:pt>
                <c:pt idx="4077">
                  <c:v>42103.747627314813</c:v>
                </c:pt>
                <c:pt idx="4078">
                  <c:v>42103.747685185182</c:v>
                </c:pt>
                <c:pt idx="4079">
                  <c:v>42103.747743055559</c:v>
                </c:pt>
                <c:pt idx="4080">
                  <c:v>42103.747789351852</c:v>
                </c:pt>
                <c:pt idx="4081">
                  <c:v>42103.747847222221</c:v>
                </c:pt>
                <c:pt idx="4082">
                  <c:v>42103.74790509259</c:v>
                </c:pt>
                <c:pt idx="4083">
                  <c:v>42103.74795138889</c:v>
                </c:pt>
                <c:pt idx="4084">
                  <c:v>42103.74800925926</c:v>
                </c:pt>
                <c:pt idx="4085">
                  <c:v>42103.748067129629</c:v>
                </c:pt>
                <c:pt idx="4086">
                  <c:v>42103.748113425929</c:v>
                </c:pt>
                <c:pt idx="4087">
                  <c:v>42103.748171296298</c:v>
                </c:pt>
                <c:pt idx="4088">
                  <c:v>42103.748229166667</c:v>
                </c:pt>
                <c:pt idx="4089">
                  <c:v>42103.748287037037</c:v>
                </c:pt>
                <c:pt idx="4090">
                  <c:v>42103.748333333337</c:v>
                </c:pt>
                <c:pt idx="4091">
                  <c:v>42103.748391203706</c:v>
                </c:pt>
                <c:pt idx="4092">
                  <c:v>42103.748449074075</c:v>
                </c:pt>
                <c:pt idx="4093">
                  <c:v>42103.748495370368</c:v>
                </c:pt>
                <c:pt idx="4094">
                  <c:v>42103.748553240737</c:v>
                </c:pt>
                <c:pt idx="4095">
                  <c:v>42103.748611111114</c:v>
                </c:pt>
                <c:pt idx="4096">
                  <c:v>42103.748657407406</c:v>
                </c:pt>
                <c:pt idx="4097">
                  <c:v>42103.748715277776</c:v>
                </c:pt>
                <c:pt idx="4098">
                  <c:v>42103.748773148145</c:v>
                </c:pt>
                <c:pt idx="4099">
                  <c:v>42103.748819444445</c:v>
                </c:pt>
                <c:pt idx="4100">
                  <c:v>42103.748877314814</c:v>
                </c:pt>
                <c:pt idx="4101">
                  <c:v>42103.748935185184</c:v>
                </c:pt>
                <c:pt idx="4102">
                  <c:v>42103.748981481483</c:v>
                </c:pt>
                <c:pt idx="4103">
                  <c:v>42103.749039351853</c:v>
                </c:pt>
                <c:pt idx="4104">
                  <c:v>42103.749097222222</c:v>
                </c:pt>
                <c:pt idx="4105">
                  <c:v>42103.749155092592</c:v>
                </c:pt>
                <c:pt idx="4106">
                  <c:v>42103.749201388891</c:v>
                </c:pt>
                <c:pt idx="4107">
                  <c:v>42103.749259259261</c:v>
                </c:pt>
                <c:pt idx="4108">
                  <c:v>42103.74931712963</c:v>
                </c:pt>
                <c:pt idx="4109">
                  <c:v>42103.749363425923</c:v>
                </c:pt>
                <c:pt idx="4110">
                  <c:v>42103.749421296299</c:v>
                </c:pt>
                <c:pt idx="4111">
                  <c:v>42103.749479166669</c:v>
                </c:pt>
                <c:pt idx="4112">
                  <c:v>42103.749525462961</c:v>
                </c:pt>
                <c:pt idx="4113">
                  <c:v>42103.749583333331</c:v>
                </c:pt>
                <c:pt idx="4114">
                  <c:v>42103.749641203707</c:v>
                </c:pt>
                <c:pt idx="4115">
                  <c:v>42103.7496875</c:v>
                </c:pt>
                <c:pt idx="4116">
                  <c:v>42103.749745370369</c:v>
                </c:pt>
                <c:pt idx="4117">
                  <c:v>42103.749803240738</c:v>
                </c:pt>
                <c:pt idx="4118">
                  <c:v>42103.749849537038</c:v>
                </c:pt>
                <c:pt idx="4119">
                  <c:v>42103.749907407408</c:v>
                </c:pt>
                <c:pt idx="4120">
                  <c:v>42103.749965277777</c:v>
                </c:pt>
                <c:pt idx="4121">
                  <c:v>42103.750023148146</c:v>
                </c:pt>
                <c:pt idx="4122">
                  <c:v>42103.750069444446</c:v>
                </c:pt>
                <c:pt idx="4123">
                  <c:v>42103.750127314815</c:v>
                </c:pt>
                <c:pt idx="4124">
                  <c:v>42103.750185185185</c:v>
                </c:pt>
                <c:pt idx="4125">
                  <c:v>42103.750231481485</c:v>
                </c:pt>
                <c:pt idx="4126">
                  <c:v>42103.750289351854</c:v>
                </c:pt>
                <c:pt idx="4127">
                  <c:v>42103.750347222223</c:v>
                </c:pt>
                <c:pt idx="4128">
                  <c:v>42103.750393518516</c:v>
                </c:pt>
                <c:pt idx="4129">
                  <c:v>42103.750451388885</c:v>
                </c:pt>
                <c:pt idx="4130">
                  <c:v>42103.750509259262</c:v>
                </c:pt>
                <c:pt idx="4131">
                  <c:v>42103.750555555554</c:v>
                </c:pt>
                <c:pt idx="4132">
                  <c:v>42103.750613425924</c:v>
                </c:pt>
                <c:pt idx="4133">
                  <c:v>42103.750671296293</c:v>
                </c:pt>
                <c:pt idx="4134">
                  <c:v>42103.750717592593</c:v>
                </c:pt>
                <c:pt idx="4135">
                  <c:v>42103.750775462962</c:v>
                </c:pt>
                <c:pt idx="4136">
                  <c:v>42103.750833333332</c:v>
                </c:pt>
                <c:pt idx="4137">
                  <c:v>42103.750879629632</c:v>
                </c:pt>
                <c:pt idx="4138">
                  <c:v>42103.750937500001</c:v>
                </c:pt>
                <c:pt idx="4139">
                  <c:v>42103.75099537037</c:v>
                </c:pt>
                <c:pt idx="4140">
                  <c:v>42103.75105324074</c:v>
                </c:pt>
                <c:pt idx="4141">
                  <c:v>42103.751099537039</c:v>
                </c:pt>
                <c:pt idx="4142">
                  <c:v>42103.751157407409</c:v>
                </c:pt>
                <c:pt idx="4143">
                  <c:v>42103.751215277778</c:v>
                </c:pt>
                <c:pt idx="4144">
                  <c:v>42103.751261574071</c:v>
                </c:pt>
                <c:pt idx="4145">
                  <c:v>42103.751319444447</c:v>
                </c:pt>
                <c:pt idx="4146">
                  <c:v>42103.751377314817</c:v>
                </c:pt>
                <c:pt idx="4147">
                  <c:v>42103.751423611109</c:v>
                </c:pt>
                <c:pt idx="4148">
                  <c:v>42103.751481481479</c:v>
                </c:pt>
                <c:pt idx="4149">
                  <c:v>42103.751539351855</c:v>
                </c:pt>
                <c:pt idx="4150">
                  <c:v>42103.751585648148</c:v>
                </c:pt>
                <c:pt idx="4151">
                  <c:v>42103.751643518517</c:v>
                </c:pt>
                <c:pt idx="4152">
                  <c:v>42103.751701388886</c:v>
                </c:pt>
                <c:pt idx="4153">
                  <c:v>42103.751747685186</c:v>
                </c:pt>
                <c:pt idx="4154">
                  <c:v>42103.751805555556</c:v>
                </c:pt>
                <c:pt idx="4155">
                  <c:v>42103.751863425925</c:v>
                </c:pt>
                <c:pt idx="4156">
                  <c:v>42103.751909722225</c:v>
                </c:pt>
                <c:pt idx="4157">
                  <c:v>42103.751967592594</c:v>
                </c:pt>
                <c:pt idx="4158">
                  <c:v>42103.752025462964</c:v>
                </c:pt>
                <c:pt idx="4159">
                  <c:v>42103.752083333333</c:v>
                </c:pt>
                <c:pt idx="4160">
                  <c:v>42103.752129629633</c:v>
                </c:pt>
                <c:pt idx="4161">
                  <c:v>42103.752187500002</c:v>
                </c:pt>
                <c:pt idx="4162">
                  <c:v>42103.752245370371</c:v>
                </c:pt>
                <c:pt idx="4163">
                  <c:v>42103.752291666664</c:v>
                </c:pt>
                <c:pt idx="4164">
                  <c:v>42103.752349537041</c:v>
                </c:pt>
                <c:pt idx="4165">
                  <c:v>42103.75240740741</c:v>
                </c:pt>
                <c:pt idx="4166">
                  <c:v>42103.752453703702</c:v>
                </c:pt>
                <c:pt idx="4167">
                  <c:v>42103.752511574072</c:v>
                </c:pt>
                <c:pt idx="4168">
                  <c:v>42103.752569444441</c:v>
                </c:pt>
                <c:pt idx="4169">
                  <c:v>42103.752615740741</c:v>
                </c:pt>
                <c:pt idx="4170">
                  <c:v>42103.75267361111</c:v>
                </c:pt>
                <c:pt idx="4171">
                  <c:v>42103.75273148148</c:v>
                </c:pt>
                <c:pt idx="4172">
                  <c:v>42103.75277777778</c:v>
                </c:pt>
                <c:pt idx="4173">
                  <c:v>42103.752835648149</c:v>
                </c:pt>
                <c:pt idx="4174">
                  <c:v>42103.752893518518</c:v>
                </c:pt>
                <c:pt idx="4175">
                  <c:v>42103.752939814818</c:v>
                </c:pt>
                <c:pt idx="4176">
                  <c:v>42103.752997685187</c:v>
                </c:pt>
                <c:pt idx="4177">
                  <c:v>42103.753055555557</c:v>
                </c:pt>
                <c:pt idx="4178">
                  <c:v>42103.753113425926</c:v>
                </c:pt>
                <c:pt idx="4179">
                  <c:v>42103.753159722219</c:v>
                </c:pt>
                <c:pt idx="4180">
                  <c:v>42103.753217592595</c:v>
                </c:pt>
                <c:pt idx="4181">
                  <c:v>42103.753275462965</c:v>
                </c:pt>
                <c:pt idx="4182">
                  <c:v>42103.753321759257</c:v>
                </c:pt>
                <c:pt idx="4183">
                  <c:v>42103.753379629627</c:v>
                </c:pt>
                <c:pt idx="4184">
                  <c:v>42103.753437500003</c:v>
                </c:pt>
                <c:pt idx="4185">
                  <c:v>42103.753483796296</c:v>
                </c:pt>
                <c:pt idx="4186">
                  <c:v>42103.753541666665</c:v>
                </c:pt>
                <c:pt idx="4187">
                  <c:v>42103.753599537034</c:v>
                </c:pt>
                <c:pt idx="4188">
                  <c:v>42103.753645833334</c:v>
                </c:pt>
                <c:pt idx="4189">
                  <c:v>42103.753703703704</c:v>
                </c:pt>
                <c:pt idx="4190">
                  <c:v>42103.753761574073</c:v>
                </c:pt>
                <c:pt idx="4191">
                  <c:v>42103.753807870373</c:v>
                </c:pt>
                <c:pt idx="4192">
                  <c:v>42103.753865740742</c:v>
                </c:pt>
                <c:pt idx="4193">
                  <c:v>42103.753923611112</c:v>
                </c:pt>
                <c:pt idx="4194">
                  <c:v>42103.753969907404</c:v>
                </c:pt>
                <c:pt idx="4195">
                  <c:v>42103.754027777781</c:v>
                </c:pt>
                <c:pt idx="4196">
                  <c:v>42103.75408564815</c:v>
                </c:pt>
                <c:pt idx="4197">
                  <c:v>42103.754143518519</c:v>
                </c:pt>
                <c:pt idx="4198">
                  <c:v>42103.754189814812</c:v>
                </c:pt>
                <c:pt idx="4199">
                  <c:v>42103.754247685189</c:v>
                </c:pt>
                <c:pt idx="4200">
                  <c:v>42103.754305555558</c:v>
                </c:pt>
                <c:pt idx="4201">
                  <c:v>42103.754351851851</c:v>
                </c:pt>
                <c:pt idx="4202">
                  <c:v>42103.75440972222</c:v>
                </c:pt>
                <c:pt idx="4203">
                  <c:v>42103.754467592589</c:v>
                </c:pt>
                <c:pt idx="4204">
                  <c:v>42103.754513888889</c:v>
                </c:pt>
                <c:pt idx="4205">
                  <c:v>42103.754571759258</c:v>
                </c:pt>
                <c:pt idx="4206">
                  <c:v>42103.754629629628</c:v>
                </c:pt>
                <c:pt idx="4207">
                  <c:v>42103.754675925928</c:v>
                </c:pt>
                <c:pt idx="4208">
                  <c:v>42103.754733796297</c:v>
                </c:pt>
                <c:pt idx="4209">
                  <c:v>42103.754791666666</c:v>
                </c:pt>
                <c:pt idx="4210">
                  <c:v>42103.754837962966</c:v>
                </c:pt>
                <c:pt idx="4211">
                  <c:v>42103.754895833335</c:v>
                </c:pt>
                <c:pt idx="4212">
                  <c:v>42103.754953703705</c:v>
                </c:pt>
                <c:pt idx="4213">
                  <c:v>42103.754999999997</c:v>
                </c:pt>
                <c:pt idx="4214">
                  <c:v>42103.755057870374</c:v>
                </c:pt>
                <c:pt idx="4215">
                  <c:v>42103.755115740743</c:v>
                </c:pt>
                <c:pt idx="4216">
                  <c:v>42103.755173611113</c:v>
                </c:pt>
                <c:pt idx="4217">
                  <c:v>42103.755219907405</c:v>
                </c:pt>
                <c:pt idx="4218">
                  <c:v>42103.755277777775</c:v>
                </c:pt>
                <c:pt idx="4219">
                  <c:v>42103.755335648151</c:v>
                </c:pt>
                <c:pt idx="4220">
                  <c:v>42103.755381944444</c:v>
                </c:pt>
                <c:pt idx="4221">
                  <c:v>42103.755439814813</c:v>
                </c:pt>
                <c:pt idx="4222">
                  <c:v>42103.755497685182</c:v>
                </c:pt>
                <c:pt idx="4223">
                  <c:v>42103.755543981482</c:v>
                </c:pt>
                <c:pt idx="4224">
                  <c:v>42103.755601851852</c:v>
                </c:pt>
                <c:pt idx="4225">
                  <c:v>42103.755659722221</c:v>
                </c:pt>
                <c:pt idx="4226">
                  <c:v>42103.755706018521</c:v>
                </c:pt>
                <c:pt idx="4227">
                  <c:v>42103.75576388889</c:v>
                </c:pt>
                <c:pt idx="4228">
                  <c:v>42103.75582175926</c:v>
                </c:pt>
                <c:pt idx="4229">
                  <c:v>42103.755868055552</c:v>
                </c:pt>
                <c:pt idx="4230">
                  <c:v>42103.755925925929</c:v>
                </c:pt>
                <c:pt idx="4231">
                  <c:v>42103.755983796298</c:v>
                </c:pt>
                <c:pt idx="4232">
                  <c:v>42103.756030092591</c:v>
                </c:pt>
                <c:pt idx="4233">
                  <c:v>42103.75608796296</c:v>
                </c:pt>
                <c:pt idx="4234">
                  <c:v>42103.756145833337</c:v>
                </c:pt>
                <c:pt idx="4235">
                  <c:v>42103.756203703706</c:v>
                </c:pt>
                <c:pt idx="4236">
                  <c:v>42103.756249999999</c:v>
                </c:pt>
                <c:pt idx="4237">
                  <c:v>42103.756307870368</c:v>
                </c:pt>
                <c:pt idx="4238">
                  <c:v>42103.756365740737</c:v>
                </c:pt>
                <c:pt idx="4239">
                  <c:v>42103.756412037037</c:v>
                </c:pt>
                <c:pt idx="4240">
                  <c:v>42103.756469907406</c:v>
                </c:pt>
                <c:pt idx="4241">
                  <c:v>42103.756527777776</c:v>
                </c:pt>
                <c:pt idx="4242">
                  <c:v>42103.756574074076</c:v>
                </c:pt>
                <c:pt idx="4243">
                  <c:v>42103.756631944445</c:v>
                </c:pt>
                <c:pt idx="4244">
                  <c:v>42103.756689814814</c:v>
                </c:pt>
                <c:pt idx="4245">
                  <c:v>42103.756736111114</c:v>
                </c:pt>
                <c:pt idx="4246">
                  <c:v>42103.756793981483</c:v>
                </c:pt>
                <c:pt idx="4247">
                  <c:v>42103.756851851853</c:v>
                </c:pt>
                <c:pt idx="4248">
                  <c:v>42103.756898148145</c:v>
                </c:pt>
                <c:pt idx="4249">
                  <c:v>42103.756956018522</c:v>
                </c:pt>
                <c:pt idx="4250">
                  <c:v>42103.757013888891</c:v>
                </c:pt>
                <c:pt idx="4251">
                  <c:v>42103.757060185184</c:v>
                </c:pt>
                <c:pt idx="4252">
                  <c:v>42103.757118055553</c:v>
                </c:pt>
                <c:pt idx="4253">
                  <c:v>42103.757175925923</c:v>
                </c:pt>
                <c:pt idx="4254">
                  <c:v>42103.757233796299</c:v>
                </c:pt>
                <c:pt idx="4255">
                  <c:v>42103.757280092592</c:v>
                </c:pt>
                <c:pt idx="4256">
                  <c:v>42103.757337962961</c:v>
                </c:pt>
                <c:pt idx="4257">
                  <c:v>42103.757395833331</c:v>
                </c:pt>
                <c:pt idx="4258">
                  <c:v>42103.75744212963</c:v>
                </c:pt>
                <c:pt idx="4259">
                  <c:v>42103.7575</c:v>
                </c:pt>
                <c:pt idx="4260">
                  <c:v>42103.757557870369</c:v>
                </c:pt>
                <c:pt idx="4261">
                  <c:v>42103.757604166669</c:v>
                </c:pt>
                <c:pt idx="4262">
                  <c:v>42103.757662037038</c:v>
                </c:pt>
                <c:pt idx="4263">
                  <c:v>42103.757719907408</c:v>
                </c:pt>
                <c:pt idx="4264">
                  <c:v>42103.7577662037</c:v>
                </c:pt>
                <c:pt idx="4265">
                  <c:v>42103.757824074077</c:v>
                </c:pt>
                <c:pt idx="4266">
                  <c:v>42103.757881944446</c:v>
                </c:pt>
                <c:pt idx="4267">
                  <c:v>42103.757928240739</c:v>
                </c:pt>
                <c:pt idx="4268">
                  <c:v>42103.757986111108</c:v>
                </c:pt>
                <c:pt idx="4269">
                  <c:v>42103.758043981485</c:v>
                </c:pt>
                <c:pt idx="4270">
                  <c:v>42103.758090277777</c:v>
                </c:pt>
                <c:pt idx="4271">
                  <c:v>42103.758148148147</c:v>
                </c:pt>
                <c:pt idx="4272">
                  <c:v>42103.758206018516</c:v>
                </c:pt>
                <c:pt idx="4273">
                  <c:v>42103.758263888885</c:v>
                </c:pt>
                <c:pt idx="4274">
                  <c:v>42103.758310185185</c:v>
                </c:pt>
                <c:pt idx="4275">
                  <c:v>42103.758368055554</c:v>
                </c:pt>
                <c:pt idx="4276">
                  <c:v>42103.758425925924</c:v>
                </c:pt>
                <c:pt idx="4277">
                  <c:v>42103.758472222224</c:v>
                </c:pt>
                <c:pt idx="4278">
                  <c:v>42103.758530092593</c:v>
                </c:pt>
                <c:pt idx="4279">
                  <c:v>42103.758587962962</c:v>
                </c:pt>
                <c:pt idx="4280">
                  <c:v>42103.758634259262</c:v>
                </c:pt>
                <c:pt idx="4281">
                  <c:v>42103.758692129632</c:v>
                </c:pt>
                <c:pt idx="4282">
                  <c:v>42103.758750000001</c:v>
                </c:pt>
                <c:pt idx="4283">
                  <c:v>42103.758796296293</c:v>
                </c:pt>
                <c:pt idx="4284">
                  <c:v>42103.75885416667</c:v>
                </c:pt>
                <c:pt idx="4285">
                  <c:v>42103.758912037039</c:v>
                </c:pt>
                <c:pt idx="4286">
                  <c:v>42103.758958333332</c:v>
                </c:pt>
                <c:pt idx="4287">
                  <c:v>42103.759016203701</c:v>
                </c:pt>
                <c:pt idx="4288">
                  <c:v>42103.759074074071</c:v>
                </c:pt>
                <c:pt idx="4289">
                  <c:v>42103.759131944447</c:v>
                </c:pt>
                <c:pt idx="4290">
                  <c:v>42103.75917824074</c:v>
                </c:pt>
                <c:pt idx="4291">
                  <c:v>42103.759236111109</c:v>
                </c:pt>
                <c:pt idx="4292">
                  <c:v>42103.759293981479</c:v>
                </c:pt>
                <c:pt idx="4293">
                  <c:v>42103.759340277778</c:v>
                </c:pt>
                <c:pt idx="4294">
                  <c:v>42103.759398148148</c:v>
                </c:pt>
                <c:pt idx="4295">
                  <c:v>42103.759456018517</c:v>
                </c:pt>
                <c:pt idx="4296">
                  <c:v>42103.759502314817</c:v>
                </c:pt>
                <c:pt idx="4297">
                  <c:v>42103.759560185186</c:v>
                </c:pt>
                <c:pt idx="4298">
                  <c:v>42103.759618055556</c:v>
                </c:pt>
                <c:pt idx="4299">
                  <c:v>42103.759664351855</c:v>
                </c:pt>
                <c:pt idx="4300">
                  <c:v>42103.759722222225</c:v>
                </c:pt>
                <c:pt idx="4301">
                  <c:v>42103.759780092594</c:v>
                </c:pt>
                <c:pt idx="4302">
                  <c:v>42103.759826388887</c:v>
                </c:pt>
                <c:pt idx="4303">
                  <c:v>42103.759884259256</c:v>
                </c:pt>
                <c:pt idx="4304">
                  <c:v>42103.759942129633</c:v>
                </c:pt>
                <c:pt idx="4305">
                  <c:v>42103.759988425925</c:v>
                </c:pt>
                <c:pt idx="4306">
                  <c:v>42103.760046296295</c:v>
                </c:pt>
                <c:pt idx="4307">
                  <c:v>42103.760104166664</c:v>
                </c:pt>
                <c:pt idx="4308">
                  <c:v>42103.760150462964</c:v>
                </c:pt>
                <c:pt idx="4309">
                  <c:v>42103.760208333333</c:v>
                </c:pt>
                <c:pt idx="4310">
                  <c:v>42103.760266203702</c:v>
                </c:pt>
                <c:pt idx="4311">
                  <c:v>42103.760324074072</c:v>
                </c:pt>
                <c:pt idx="4312">
                  <c:v>42103.760370370372</c:v>
                </c:pt>
                <c:pt idx="4313">
                  <c:v>42103.760428240741</c:v>
                </c:pt>
                <c:pt idx="4314">
                  <c:v>42103.76048611111</c:v>
                </c:pt>
                <c:pt idx="4315">
                  <c:v>42103.76053240741</c:v>
                </c:pt>
                <c:pt idx="4316">
                  <c:v>42103.76059027778</c:v>
                </c:pt>
                <c:pt idx="4317">
                  <c:v>42103.760648148149</c:v>
                </c:pt>
                <c:pt idx="4318">
                  <c:v>42103.760694444441</c:v>
                </c:pt>
                <c:pt idx="4319">
                  <c:v>42103.760752314818</c:v>
                </c:pt>
                <c:pt idx="4320">
                  <c:v>42103.760810185187</c:v>
                </c:pt>
                <c:pt idx="4321">
                  <c:v>42103.76085648148</c:v>
                </c:pt>
                <c:pt idx="4322">
                  <c:v>42103.760914351849</c:v>
                </c:pt>
                <c:pt idx="4323">
                  <c:v>42103.760972222219</c:v>
                </c:pt>
                <c:pt idx="4324">
                  <c:v>42103.761018518519</c:v>
                </c:pt>
                <c:pt idx="4325">
                  <c:v>42103.761076388888</c:v>
                </c:pt>
                <c:pt idx="4326">
                  <c:v>42103.761134259257</c:v>
                </c:pt>
                <c:pt idx="4327">
                  <c:v>42103.761192129627</c:v>
                </c:pt>
                <c:pt idx="4328">
                  <c:v>42103.761238425926</c:v>
                </c:pt>
                <c:pt idx="4329">
                  <c:v>42103.761296296296</c:v>
                </c:pt>
                <c:pt idx="4330">
                  <c:v>42103.761354166665</c:v>
                </c:pt>
                <c:pt idx="4331">
                  <c:v>42103.761400462965</c:v>
                </c:pt>
                <c:pt idx="4332">
                  <c:v>42103.761458333334</c:v>
                </c:pt>
                <c:pt idx="4333">
                  <c:v>42103.761516203704</c:v>
                </c:pt>
                <c:pt idx="4334">
                  <c:v>42103.761562500003</c:v>
                </c:pt>
                <c:pt idx="4335">
                  <c:v>42103.761620370373</c:v>
                </c:pt>
                <c:pt idx="4336">
                  <c:v>42103.761678240742</c:v>
                </c:pt>
                <c:pt idx="4337">
                  <c:v>42103.761724537035</c:v>
                </c:pt>
                <c:pt idx="4338">
                  <c:v>42103.761782407404</c:v>
                </c:pt>
                <c:pt idx="4339">
                  <c:v>42103.761840277781</c:v>
                </c:pt>
                <c:pt idx="4340">
                  <c:v>42103.761886574073</c:v>
                </c:pt>
                <c:pt idx="4341">
                  <c:v>42103.761944444443</c:v>
                </c:pt>
                <c:pt idx="4342">
                  <c:v>42103.762002314812</c:v>
                </c:pt>
                <c:pt idx="4343">
                  <c:v>42103.762048611112</c:v>
                </c:pt>
                <c:pt idx="4344">
                  <c:v>42103.762106481481</c:v>
                </c:pt>
                <c:pt idx="4345">
                  <c:v>42103.762164351851</c:v>
                </c:pt>
                <c:pt idx="4346">
                  <c:v>42103.76222222222</c:v>
                </c:pt>
                <c:pt idx="4347">
                  <c:v>42103.76226851852</c:v>
                </c:pt>
                <c:pt idx="4348">
                  <c:v>42103.762326388889</c:v>
                </c:pt>
                <c:pt idx="4349">
                  <c:v>42103.762384259258</c:v>
                </c:pt>
                <c:pt idx="4350">
                  <c:v>42103.762430555558</c:v>
                </c:pt>
                <c:pt idx="4351">
                  <c:v>42103.762488425928</c:v>
                </c:pt>
                <c:pt idx="4352">
                  <c:v>42103.762546296297</c:v>
                </c:pt>
                <c:pt idx="4353">
                  <c:v>42103.762592592589</c:v>
                </c:pt>
                <c:pt idx="4354">
                  <c:v>42103.762650462966</c:v>
                </c:pt>
                <c:pt idx="4355">
                  <c:v>42103.762708333335</c:v>
                </c:pt>
                <c:pt idx="4356">
                  <c:v>42103.762754629628</c:v>
                </c:pt>
                <c:pt idx="4357">
                  <c:v>42103.762812499997</c:v>
                </c:pt>
                <c:pt idx="4358">
                  <c:v>42103.762870370374</c:v>
                </c:pt>
                <c:pt idx="4359">
                  <c:v>42103.762916666667</c:v>
                </c:pt>
                <c:pt idx="4360">
                  <c:v>42103.762974537036</c:v>
                </c:pt>
                <c:pt idx="4361">
                  <c:v>42103.763032407405</c:v>
                </c:pt>
                <c:pt idx="4362">
                  <c:v>42103.763078703705</c:v>
                </c:pt>
                <c:pt idx="4363">
                  <c:v>42103.763136574074</c:v>
                </c:pt>
                <c:pt idx="4364">
                  <c:v>42103.763194444444</c:v>
                </c:pt>
                <c:pt idx="4365">
                  <c:v>42103.763252314813</c:v>
                </c:pt>
                <c:pt idx="4366">
                  <c:v>42103.763298611113</c:v>
                </c:pt>
                <c:pt idx="4367">
                  <c:v>42103.763356481482</c:v>
                </c:pt>
                <c:pt idx="4368">
                  <c:v>42103.763414351852</c:v>
                </c:pt>
                <c:pt idx="4369">
                  <c:v>42103.763460648152</c:v>
                </c:pt>
                <c:pt idx="4370">
                  <c:v>42103.763518518521</c:v>
                </c:pt>
                <c:pt idx="4371">
                  <c:v>42103.76357638889</c:v>
                </c:pt>
                <c:pt idx="4372">
                  <c:v>42103.763622685183</c:v>
                </c:pt>
                <c:pt idx="4373">
                  <c:v>42103.763680555552</c:v>
                </c:pt>
                <c:pt idx="4374">
                  <c:v>42103.763738425929</c:v>
                </c:pt>
                <c:pt idx="4375">
                  <c:v>42103.763784722221</c:v>
                </c:pt>
                <c:pt idx="4376">
                  <c:v>42103.763842592591</c:v>
                </c:pt>
                <c:pt idx="4377">
                  <c:v>42103.76390046296</c:v>
                </c:pt>
                <c:pt idx="4378">
                  <c:v>42103.76394675926</c:v>
                </c:pt>
                <c:pt idx="4379">
                  <c:v>42103.764004629629</c:v>
                </c:pt>
                <c:pt idx="4380">
                  <c:v>42103.764062499999</c:v>
                </c:pt>
                <c:pt idx="4381">
                  <c:v>42103.764108796298</c:v>
                </c:pt>
                <c:pt idx="4382">
                  <c:v>42103.764166666668</c:v>
                </c:pt>
                <c:pt idx="4383">
                  <c:v>42103.764224537037</c:v>
                </c:pt>
                <c:pt idx="4384">
                  <c:v>42103.764282407406</c:v>
                </c:pt>
                <c:pt idx="4385">
                  <c:v>42103.764328703706</c:v>
                </c:pt>
                <c:pt idx="4386">
                  <c:v>42103.764386574076</c:v>
                </c:pt>
                <c:pt idx="4387">
                  <c:v>42103.764444444445</c:v>
                </c:pt>
                <c:pt idx="4388">
                  <c:v>42103.764490740738</c:v>
                </c:pt>
                <c:pt idx="4389">
                  <c:v>42103.764548611114</c:v>
                </c:pt>
                <c:pt idx="4390">
                  <c:v>42103.764606481483</c:v>
                </c:pt>
                <c:pt idx="4391">
                  <c:v>42103.764652777776</c:v>
                </c:pt>
                <c:pt idx="4392">
                  <c:v>42103.764710648145</c:v>
                </c:pt>
                <c:pt idx="4393">
                  <c:v>42103.764768518522</c:v>
                </c:pt>
                <c:pt idx="4394">
                  <c:v>42103.764814814815</c:v>
                </c:pt>
                <c:pt idx="4395">
                  <c:v>42103.764872685184</c:v>
                </c:pt>
                <c:pt idx="4396">
                  <c:v>42103.764930555553</c:v>
                </c:pt>
                <c:pt idx="4397">
                  <c:v>42103.764976851853</c:v>
                </c:pt>
                <c:pt idx="4398">
                  <c:v>42103.765034722222</c:v>
                </c:pt>
                <c:pt idx="4399">
                  <c:v>42103.765092592592</c:v>
                </c:pt>
                <c:pt idx="4400">
                  <c:v>42103.765138888892</c:v>
                </c:pt>
                <c:pt idx="4401">
                  <c:v>42103.765196759261</c:v>
                </c:pt>
                <c:pt idx="4402">
                  <c:v>42103.76525462963</c:v>
                </c:pt>
                <c:pt idx="4403">
                  <c:v>42103.7653125</c:v>
                </c:pt>
                <c:pt idx="4404">
                  <c:v>42103.7653587963</c:v>
                </c:pt>
                <c:pt idx="4405">
                  <c:v>42103.765416666669</c:v>
                </c:pt>
                <c:pt idx="4406">
                  <c:v>42103.765474537038</c:v>
                </c:pt>
                <c:pt idx="4407">
                  <c:v>42103.765520833331</c:v>
                </c:pt>
                <c:pt idx="4408">
                  <c:v>42103.7655787037</c:v>
                </c:pt>
                <c:pt idx="4409">
                  <c:v>42103.765636574077</c:v>
                </c:pt>
                <c:pt idx="4410">
                  <c:v>42103.765682870369</c:v>
                </c:pt>
                <c:pt idx="4411">
                  <c:v>42103.765740740739</c:v>
                </c:pt>
                <c:pt idx="4412">
                  <c:v>42103.765798611108</c:v>
                </c:pt>
                <c:pt idx="4413">
                  <c:v>42103.765844907408</c:v>
                </c:pt>
                <c:pt idx="4414">
                  <c:v>42103.765902777777</c:v>
                </c:pt>
                <c:pt idx="4415">
                  <c:v>42103.765960648147</c:v>
                </c:pt>
                <c:pt idx="4416">
                  <c:v>42103.766006944446</c:v>
                </c:pt>
                <c:pt idx="4417">
                  <c:v>42103.766064814816</c:v>
                </c:pt>
                <c:pt idx="4418">
                  <c:v>42103.766122685185</c:v>
                </c:pt>
                <c:pt idx="4419">
                  <c:v>42103.766168981485</c:v>
                </c:pt>
                <c:pt idx="4420">
                  <c:v>42103.766226851854</c:v>
                </c:pt>
                <c:pt idx="4421">
                  <c:v>42103.766284722224</c:v>
                </c:pt>
                <c:pt idx="4422">
                  <c:v>42103.766342592593</c:v>
                </c:pt>
                <c:pt idx="4423">
                  <c:v>42103.766388888886</c:v>
                </c:pt>
                <c:pt idx="4424">
                  <c:v>42103.766446759262</c:v>
                </c:pt>
                <c:pt idx="4425">
                  <c:v>42103.766504629632</c:v>
                </c:pt>
                <c:pt idx="4426">
                  <c:v>42103.766550925924</c:v>
                </c:pt>
                <c:pt idx="4427">
                  <c:v>42103.766608796293</c:v>
                </c:pt>
                <c:pt idx="4428">
                  <c:v>42103.76666666667</c:v>
                </c:pt>
                <c:pt idx="4429">
                  <c:v>42103.766712962963</c:v>
                </c:pt>
                <c:pt idx="4430">
                  <c:v>42103.766770833332</c:v>
                </c:pt>
                <c:pt idx="4431">
                  <c:v>42103.766828703701</c:v>
                </c:pt>
                <c:pt idx="4432">
                  <c:v>42103.766875000001</c:v>
                </c:pt>
                <c:pt idx="4433">
                  <c:v>42103.766932870371</c:v>
                </c:pt>
                <c:pt idx="4434">
                  <c:v>42103.76699074074</c:v>
                </c:pt>
                <c:pt idx="4435">
                  <c:v>42103.76703703704</c:v>
                </c:pt>
                <c:pt idx="4436">
                  <c:v>42103.767094907409</c:v>
                </c:pt>
                <c:pt idx="4437">
                  <c:v>42103.767152777778</c:v>
                </c:pt>
                <c:pt idx="4438">
                  <c:v>42103.767199074071</c:v>
                </c:pt>
                <c:pt idx="4439">
                  <c:v>42103.767256944448</c:v>
                </c:pt>
                <c:pt idx="4440">
                  <c:v>42103.767314814817</c:v>
                </c:pt>
                <c:pt idx="4441">
                  <c:v>42103.767372685186</c:v>
                </c:pt>
                <c:pt idx="4442">
                  <c:v>42103.767418981479</c:v>
                </c:pt>
                <c:pt idx="4443">
                  <c:v>42103.767476851855</c:v>
                </c:pt>
                <c:pt idx="4444">
                  <c:v>42103.767534722225</c:v>
                </c:pt>
                <c:pt idx="4445">
                  <c:v>42103.767581018517</c:v>
                </c:pt>
                <c:pt idx="4446">
                  <c:v>42103.767638888887</c:v>
                </c:pt>
                <c:pt idx="4447">
                  <c:v>42103.767696759256</c:v>
                </c:pt>
                <c:pt idx="4448">
                  <c:v>42103.767743055556</c:v>
                </c:pt>
                <c:pt idx="4449">
                  <c:v>42103.767800925925</c:v>
                </c:pt>
                <c:pt idx="4450">
                  <c:v>42103.767858796295</c:v>
                </c:pt>
                <c:pt idx="4451">
                  <c:v>42103.767905092594</c:v>
                </c:pt>
                <c:pt idx="4452">
                  <c:v>42103.767962962964</c:v>
                </c:pt>
                <c:pt idx="4453">
                  <c:v>42103.768020833333</c:v>
                </c:pt>
                <c:pt idx="4454">
                  <c:v>42103.768067129633</c:v>
                </c:pt>
                <c:pt idx="4455">
                  <c:v>42103.768125000002</c:v>
                </c:pt>
                <c:pt idx="4456">
                  <c:v>42103.768182870372</c:v>
                </c:pt>
                <c:pt idx="4457">
                  <c:v>42103.768229166664</c:v>
                </c:pt>
                <c:pt idx="4458">
                  <c:v>42103.768287037034</c:v>
                </c:pt>
                <c:pt idx="4459">
                  <c:v>42103.76834490741</c:v>
                </c:pt>
                <c:pt idx="4460">
                  <c:v>42103.76840277778</c:v>
                </c:pt>
                <c:pt idx="4461">
                  <c:v>42103.768449074072</c:v>
                </c:pt>
                <c:pt idx="4462">
                  <c:v>42103.768506944441</c:v>
                </c:pt>
                <c:pt idx="4463">
                  <c:v>42103.768564814818</c:v>
                </c:pt>
                <c:pt idx="4464">
                  <c:v>42103.768611111111</c:v>
                </c:pt>
                <c:pt idx="4465">
                  <c:v>42103.76866898148</c:v>
                </c:pt>
                <c:pt idx="4466">
                  <c:v>42103.768726851849</c:v>
                </c:pt>
                <c:pt idx="4467">
                  <c:v>42103.768773148149</c:v>
                </c:pt>
                <c:pt idx="4468">
                  <c:v>42103.768831018519</c:v>
                </c:pt>
                <c:pt idx="4469">
                  <c:v>42103.768888888888</c:v>
                </c:pt>
                <c:pt idx="4470">
                  <c:v>42103.768935185188</c:v>
                </c:pt>
                <c:pt idx="4471">
                  <c:v>42103.768993055557</c:v>
                </c:pt>
                <c:pt idx="4472">
                  <c:v>42103.769050925926</c:v>
                </c:pt>
                <c:pt idx="4473">
                  <c:v>42103.769097222219</c:v>
                </c:pt>
                <c:pt idx="4474">
                  <c:v>42103.769155092596</c:v>
                </c:pt>
                <c:pt idx="4475">
                  <c:v>42103.769212962965</c:v>
                </c:pt>
                <c:pt idx="4476">
                  <c:v>42103.769259259258</c:v>
                </c:pt>
                <c:pt idx="4477">
                  <c:v>42103.769317129627</c:v>
                </c:pt>
                <c:pt idx="4478">
                  <c:v>42103.769375000003</c:v>
                </c:pt>
                <c:pt idx="4479">
                  <c:v>42103.769432870373</c:v>
                </c:pt>
                <c:pt idx="4480">
                  <c:v>42103.769479166665</c:v>
                </c:pt>
                <c:pt idx="4481">
                  <c:v>42103.769537037035</c:v>
                </c:pt>
                <c:pt idx="4482">
                  <c:v>42103.769594907404</c:v>
                </c:pt>
                <c:pt idx="4483">
                  <c:v>42103.769641203704</c:v>
                </c:pt>
                <c:pt idx="4484">
                  <c:v>42103.769699074073</c:v>
                </c:pt>
                <c:pt idx="4485">
                  <c:v>42103.769756944443</c:v>
                </c:pt>
                <c:pt idx="4486">
                  <c:v>42103.769803240742</c:v>
                </c:pt>
                <c:pt idx="4487">
                  <c:v>42103.769861111112</c:v>
                </c:pt>
                <c:pt idx="4488">
                  <c:v>42103.769918981481</c:v>
                </c:pt>
                <c:pt idx="4489">
                  <c:v>42103.769965277781</c:v>
                </c:pt>
                <c:pt idx="4490">
                  <c:v>42103.77002314815</c:v>
                </c:pt>
                <c:pt idx="4491">
                  <c:v>42103.77008101852</c:v>
                </c:pt>
                <c:pt idx="4492">
                  <c:v>42103.770127314812</c:v>
                </c:pt>
                <c:pt idx="4493">
                  <c:v>42103.770185185182</c:v>
                </c:pt>
                <c:pt idx="4494">
                  <c:v>42103.770243055558</c:v>
                </c:pt>
                <c:pt idx="4495">
                  <c:v>42103.770300925928</c:v>
                </c:pt>
                <c:pt idx="4496">
                  <c:v>42103.77034722222</c:v>
                </c:pt>
                <c:pt idx="4497">
                  <c:v>42103.770405092589</c:v>
                </c:pt>
                <c:pt idx="4498">
                  <c:v>42103.770462962966</c:v>
                </c:pt>
                <c:pt idx="4499">
                  <c:v>42103.770509259259</c:v>
                </c:pt>
                <c:pt idx="4500">
                  <c:v>42103.770567129628</c:v>
                </c:pt>
                <c:pt idx="4501">
                  <c:v>42103.770624999997</c:v>
                </c:pt>
                <c:pt idx="4502">
                  <c:v>42103.770671296297</c:v>
                </c:pt>
                <c:pt idx="4503">
                  <c:v>42103.770729166667</c:v>
                </c:pt>
                <c:pt idx="4504">
                  <c:v>42103.770787037036</c:v>
                </c:pt>
                <c:pt idx="4505">
                  <c:v>42103.770833333336</c:v>
                </c:pt>
                <c:pt idx="4506">
                  <c:v>42103.770891203705</c:v>
                </c:pt>
                <c:pt idx="4507">
                  <c:v>42103.770949074074</c:v>
                </c:pt>
                <c:pt idx="4508">
                  <c:v>42103.770995370367</c:v>
                </c:pt>
                <c:pt idx="4509">
                  <c:v>42103.771053240744</c:v>
                </c:pt>
                <c:pt idx="4510">
                  <c:v>42103.771111111113</c:v>
                </c:pt>
                <c:pt idx="4511">
                  <c:v>42103.771157407406</c:v>
                </c:pt>
                <c:pt idx="4512">
                  <c:v>42103.771215277775</c:v>
                </c:pt>
                <c:pt idx="4513">
                  <c:v>42103.771273148152</c:v>
                </c:pt>
                <c:pt idx="4514">
                  <c:v>42103.771331018521</c:v>
                </c:pt>
                <c:pt idx="4515">
                  <c:v>42103.771377314813</c:v>
                </c:pt>
                <c:pt idx="4516">
                  <c:v>42103.771435185183</c:v>
                </c:pt>
                <c:pt idx="4517">
                  <c:v>42103.771493055552</c:v>
                </c:pt>
                <c:pt idx="4518">
                  <c:v>42103.771539351852</c:v>
                </c:pt>
                <c:pt idx="4519">
                  <c:v>42103.771597222221</c:v>
                </c:pt>
                <c:pt idx="4520">
                  <c:v>42103.771655092591</c:v>
                </c:pt>
                <c:pt idx="4521">
                  <c:v>42103.771701388891</c:v>
                </c:pt>
                <c:pt idx="4522">
                  <c:v>42103.77175925926</c:v>
                </c:pt>
                <c:pt idx="4523">
                  <c:v>42103.771817129629</c:v>
                </c:pt>
                <c:pt idx="4524">
                  <c:v>42103.771863425929</c:v>
                </c:pt>
                <c:pt idx="4525">
                  <c:v>42103.771921296298</c:v>
                </c:pt>
                <c:pt idx="4526">
                  <c:v>42103.771979166668</c:v>
                </c:pt>
                <c:pt idx="4527">
                  <c:v>42103.77202546296</c:v>
                </c:pt>
                <c:pt idx="4528">
                  <c:v>42103.772083333337</c:v>
                </c:pt>
                <c:pt idx="4529">
                  <c:v>42103.772141203706</c:v>
                </c:pt>
                <c:pt idx="4530">
                  <c:v>42103.772187499999</c:v>
                </c:pt>
                <c:pt idx="4531">
                  <c:v>42103.772245370368</c:v>
                </c:pt>
                <c:pt idx="4532">
                  <c:v>42103.772303240738</c:v>
                </c:pt>
                <c:pt idx="4533">
                  <c:v>42103.772361111114</c:v>
                </c:pt>
                <c:pt idx="4534">
                  <c:v>42103.772407407407</c:v>
                </c:pt>
                <c:pt idx="4535">
                  <c:v>42103.772465277776</c:v>
                </c:pt>
                <c:pt idx="4536">
                  <c:v>42103.772523148145</c:v>
                </c:pt>
                <c:pt idx="4537">
                  <c:v>42103.772569444445</c:v>
                </c:pt>
                <c:pt idx="4538">
                  <c:v>42103.772627314815</c:v>
                </c:pt>
                <c:pt idx="4539">
                  <c:v>42103.772685185184</c:v>
                </c:pt>
                <c:pt idx="4540">
                  <c:v>42103.772731481484</c:v>
                </c:pt>
                <c:pt idx="4541">
                  <c:v>42103.772789351853</c:v>
                </c:pt>
                <c:pt idx="4542">
                  <c:v>42103.772847222222</c:v>
                </c:pt>
                <c:pt idx="4543">
                  <c:v>42103.772893518515</c:v>
                </c:pt>
                <c:pt idx="4544">
                  <c:v>42103.772951388892</c:v>
                </c:pt>
                <c:pt idx="4545">
                  <c:v>42103.773009259261</c:v>
                </c:pt>
                <c:pt idx="4546">
                  <c:v>42103.773055555554</c:v>
                </c:pt>
                <c:pt idx="4547">
                  <c:v>42103.773113425923</c:v>
                </c:pt>
                <c:pt idx="4548">
                  <c:v>42103.7731712963</c:v>
                </c:pt>
                <c:pt idx="4549">
                  <c:v>42103.773217592592</c:v>
                </c:pt>
                <c:pt idx="4550">
                  <c:v>42103.773275462961</c:v>
                </c:pt>
                <c:pt idx="4551">
                  <c:v>42103.773333333331</c:v>
                </c:pt>
                <c:pt idx="4552">
                  <c:v>42103.7733912037</c:v>
                </c:pt>
                <c:pt idx="4553">
                  <c:v>42103.7734375</c:v>
                </c:pt>
                <c:pt idx="4554">
                  <c:v>42103.773495370369</c:v>
                </c:pt>
                <c:pt idx="4555">
                  <c:v>42103.773553240739</c:v>
                </c:pt>
                <c:pt idx="4556">
                  <c:v>42103.773599537039</c:v>
                </c:pt>
                <c:pt idx="4557">
                  <c:v>42103.773657407408</c:v>
                </c:pt>
                <c:pt idx="4558">
                  <c:v>42103.773715277777</c:v>
                </c:pt>
                <c:pt idx="4559">
                  <c:v>42103.773761574077</c:v>
                </c:pt>
                <c:pt idx="4560">
                  <c:v>42103.773819444446</c:v>
                </c:pt>
                <c:pt idx="4561">
                  <c:v>42103.773877314816</c:v>
                </c:pt>
                <c:pt idx="4562">
                  <c:v>42103.773923611108</c:v>
                </c:pt>
                <c:pt idx="4563">
                  <c:v>42103.773981481485</c:v>
                </c:pt>
                <c:pt idx="4564">
                  <c:v>42103.774039351854</c:v>
                </c:pt>
                <c:pt idx="4565">
                  <c:v>42103.774085648147</c:v>
                </c:pt>
                <c:pt idx="4566">
                  <c:v>42103.774143518516</c:v>
                </c:pt>
                <c:pt idx="4567">
                  <c:v>42103.774201388886</c:v>
                </c:pt>
                <c:pt idx="4568">
                  <c:v>42103.774247685185</c:v>
                </c:pt>
                <c:pt idx="4569">
                  <c:v>42103.774305555555</c:v>
                </c:pt>
                <c:pt idx="4570">
                  <c:v>42103.774363425924</c:v>
                </c:pt>
                <c:pt idx="4571">
                  <c:v>42103.774421296293</c:v>
                </c:pt>
                <c:pt idx="4572">
                  <c:v>42103.774467592593</c:v>
                </c:pt>
                <c:pt idx="4573">
                  <c:v>42103.774525462963</c:v>
                </c:pt>
                <c:pt idx="4574">
                  <c:v>42103.774583333332</c:v>
                </c:pt>
                <c:pt idx="4575">
                  <c:v>42103.774629629632</c:v>
                </c:pt>
                <c:pt idx="4576">
                  <c:v>42103.774687500001</c:v>
                </c:pt>
                <c:pt idx="4577">
                  <c:v>42103.774745370371</c:v>
                </c:pt>
                <c:pt idx="4578">
                  <c:v>42103.774791666663</c:v>
                </c:pt>
                <c:pt idx="4579">
                  <c:v>42103.77484953704</c:v>
                </c:pt>
                <c:pt idx="4580">
                  <c:v>42103.774907407409</c:v>
                </c:pt>
                <c:pt idx="4581">
                  <c:v>42103.774953703702</c:v>
                </c:pt>
                <c:pt idx="4582">
                  <c:v>42103.775011574071</c:v>
                </c:pt>
                <c:pt idx="4583">
                  <c:v>42103.775069444448</c:v>
                </c:pt>
                <c:pt idx="4584">
                  <c:v>42103.77511574074</c:v>
                </c:pt>
                <c:pt idx="4585">
                  <c:v>42103.775173611109</c:v>
                </c:pt>
                <c:pt idx="4586">
                  <c:v>42103.775231481479</c:v>
                </c:pt>
                <c:pt idx="4587">
                  <c:v>42103.775277777779</c:v>
                </c:pt>
                <c:pt idx="4588">
                  <c:v>42103.775335648148</c:v>
                </c:pt>
                <c:pt idx="4589">
                  <c:v>42103.775393518517</c:v>
                </c:pt>
                <c:pt idx="4590">
                  <c:v>42103.775451388887</c:v>
                </c:pt>
                <c:pt idx="4591">
                  <c:v>42103.775497685187</c:v>
                </c:pt>
                <c:pt idx="4592">
                  <c:v>42103.775555555556</c:v>
                </c:pt>
                <c:pt idx="4593">
                  <c:v>42103.775613425925</c:v>
                </c:pt>
                <c:pt idx="4594">
                  <c:v>42103.775659722225</c:v>
                </c:pt>
                <c:pt idx="4595">
                  <c:v>42103.775717592594</c:v>
                </c:pt>
                <c:pt idx="4596">
                  <c:v>42103.775775462964</c:v>
                </c:pt>
                <c:pt idx="4597">
                  <c:v>42103.775821759256</c:v>
                </c:pt>
                <c:pt idx="4598">
                  <c:v>42103.775879629633</c:v>
                </c:pt>
                <c:pt idx="4599">
                  <c:v>42103.775937500002</c:v>
                </c:pt>
                <c:pt idx="4600">
                  <c:v>42103.775983796295</c:v>
                </c:pt>
                <c:pt idx="4601">
                  <c:v>42103.776041666664</c:v>
                </c:pt>
                <c:pt idx="4602">
                  <c:v>42103.776099537034</c:v>
                </c:pt>
                <c:pt idx="4603">
                  <c:v>42103.776145833333</c:v>
                </c:pt>
                <c:pt idx="4604">
                  <c:v>42103.776203703703</c:v>
                </c:pt>
                <c:pt idx="4605">
                  <c:v>42103.776261574072</c:v>
                </c:pt>
                <c:pt idx="4606">
                  <c:v>42103.776319444441</c:v>
                </c:pt>
                <c:pt idx="4607">
                  <c:v>42103.776365740741</c:v>
                </c:pt>
                <c:pt idx="4608">
                  <c:v>42103.776423611111</c:v>
                </c:pt>
                <c:pt idx="4609">
                  <c:v>42103.77648148148</c:v>
                </c:pt>
                <c:pt idx="4610">
                  <c:v>42103.77652777778</c:v>
                </c:pt>
                <c:pt idx="4611">
                  <c:v>42103.776585648149</c:v>
                </c:pt>
                <c:pt idx="4612">
                  <c:v>42103.776643518519</c:v>
                </c:pt>
                <c:pt idx="4613">
                  <c:v>42103.776689814818</c:v>
                </c:pt>
                <c:pt idx="4614">
                  <c:v>42103.776747685188</c:v>
                </c:pt>
                <c:pt idx="4615">
                  <c:v>42103.776805555557</c:v>
                </c:pt>
                <c:pt idx="4616">
                  <c:v>42103.77685185185</c:v>
                </c:pt>
                <c:pt idx="4617">
                  <c:v>42103.776909722219</c:v>
                </c:pt>
                <c:pt idx="4618">
                  <c:v>42103.776967592596</c:v>
                </c:pt>
                <c:pt idx="4619">
                  <c:v>42103.777013888888</c:v>
                </c:pt>
                <c:pt idx="4620">
                  <c:v>42103.777071759258</c:v>
                </c:pt>
                <c:pt idx="4621">
                  <c:v>42103.777129629627</c:v>
                </c:pt>
                <c:pt idx="4622">
                  <c:v>42103.777175925927</c:v>
                </c:pt>
                <c:pt idx="4623">
                  <c:v>42103.777233796296</c:v>
                </c:pt>
                <c:pt idx="4624">
                  <c:v>42103.777291666665</c:v>
                </c:pt>
                <c:pt idx="4625">
                  <c:v>42103.777349537035</c:v>
                </c:pt>
                <c:pt idx="4626">
                  <c:v>42103.777395833335</c:v>
                </c:pt>
                <c:pt idx="4627">
                  <c:v>42103.777453703704</c:v>
                </c:pt>
                <c:pt idx="4628">
                  <c:v>42103.777511574073</c:v>
                </c:pt>
                <c:pt idx="4629">
                  <c:v>42103.777557870373</c:v>
                </c:pt>
                <c:pt idx="4630">
                  <c:v>42103.777615740742</c:v>
                </c:pt>
                <c:pt idx="4631">
                  <c:v>42103.777673611112</c:v>
                </c:pt>
                <c:pt idx="4632">
                  <c:v>42103.777719907404</c:v>
                </c:pt>
                <c:pt idx="4633">
                  <c:v>42103.777777777781</c:v>
                </c:pt>
                <c:pt idx="4634">
                  <c:v>42103.77783564815</c:v>
                </c:pt>
                <c:pt idx="4635">
                  <c:v>42103.777881944443</c:v>
                </c:pt>
                <c:pt idx="4636">
                  <c:v>42103.777939814812</c:v>
                </c:pt>
                <c:pt idx="4637">
                  <c:v>42103.777997685182</c:v>
                </c:pt>
                <c:pt idx="4638">
                  <c:v>42103.778043981481</c:v>
                </c:pt>
                <c:pt idx="4639">
                  <c:v>42103.778101851851</c:v>
                </c:pt>
                <c:pt idx="4640">
                  <c:v>42103.77815972222</c:v>
                </c:pt>
                <c:pt idx="4641">
                  <c:v>42103.77820601852</c:v>
                </c:pt>
                <c:pt idx="4642">
                  <c:v>42103.778263888889</c:v>
                </c:pt>
                <c:pt idx="4643">
                  <c:v>42103.778321759259</c:v>
                </c:pt>
                <c:pt idx="4644">
                  <c:v>42103.778379629628</c:v>
                </c:pt>
                <c:pt idx="4645">
                  <c:v>42103.778425925928</c:v>
                </c:pt>
                <c:pt idx="4646">
                  <c:v>42103.778483796297</c:v>
                </c:pt>
                <c:pt idx="4647">
                  <c:v>42103.778541666667</c:v>
                </c:pt>
                <c:pt idx="4648">
                  <c:v>42103.778587962966</c:v>
                </c:pt>
                <c:pt idx="4649">
                  <c:v>42103.778645833336</c:v>
                </c:pt>
                <c:pt idx="4650">
                  <c:v>42103.778703703705</c:v>
                </c:pt>
                <c:pt idx="4651">
                  <c:v>42103.778749999998</c:v>
                </c:pt>
                <c:pt idx="4652">
                  <c:v>42103.778807870367</c:v>
                </c:pt>
                <c:pt idx="4653">
                  <c:v>42103.778865740744</c:v>
                </c:pt>
                <c:pt idx="4654">
                  <c:v>42103.778912037036</c:v>
                </c:pt>
                <c:pt idx="4655">
                  <c:v>42103.778969907406</c:v>
                </c:pt>
                <c:pt idx="4656">
                  <c:v>42103.779027777775</c:v>
                </c:pt>
                <c:pt idx="4657">
                  <c:v>42103.779074074075</c:v>
                </c:pt>
                <c:pt idx="4658">
                  <c:v>42103.779131944444</c:v>
                </c:pt>
                <c:pt idx="4659">
                  <c:v>42103.779189814813</c:v>
                </c:pt>
                <c:pt idx="4660">
                  <c:v>42103.779236111113</c:v>
                </c:pt>
                <c:pt idx="4661">
                  <c:v>42103.779293981483</c:v>
                </c:pt>
                <c:pt idx="4662">
                  <c:v>42103.779351851852</c:v>
                </c:pt>
                <c:pt idx="4663">
                  <c:v>42103.779409722221</c:v>
                </c:pt>
                <c:pt idx="4664">
                  <c:v>42103.779456018521</c:v>
                </c:pt>
                <c:pt idx="4665">
                  <c:v>42103.779513888891</c:v>
                </c:pt>
                <c:pt idx="4666">
                  <c:v>42103.77957175926</c:v>
                </c:pt>
                <c:pt idx="4667">
                  <c:v>42103.779618055552</c:v>
                </c:pt>
                <c:pt idx="4668">
                  <c:v>42103.779675925929</c:v>
                </c:pt>
                <c:pt idx="4669">
                  <c:v>42103.779733796298</c:v>
                </c:pt>
                <c:pt idx="4670">
                  <c:v>42103.779780092591</c:v>
                </c:pt>
                <c:pt idx="4671">
                  <c:v>42103.77983796296</c:v>
                </c:pt>
                <c:pt idx="4672">
                  <c:v>42103.779895833337</c:v>
                </c:pt>
                <c:pt idx="4673">
                  <c:v>42103.779942129629</c:v>
                </c:pt>
                <c:pt idx="4674">
                  <c:v>42103.78</c:v>
                </c:pt>
                <c:pt idx="4675">
                  <c:v>42103.780057870368</c:v>
                </c:pt>
                <c:pt idx="4676">
                  <c:v>42103.780104166668</c:v>
                </c:pt>
                <c:pt idx="4677">
                  <c:v>42103.780162037037</c:v>
                </c:pt>
                <c:pt idx="4678">
                  <c:v>42103.780219907407</c:v>
                </c:pt>
                <c:pt idx="4679">
                  <c:v>42103.780266203707</c:v>
                </c:pt>
                <c:pt idx="4680">
                  <c:v>42103.780324074076</c:v>
                </c:pt>
                <c:pt idx="4681">
                  <c:v>42103.780381944445</c:v>
                </c:pt>
                <c:pt idx="4682">
                  <c:v>42103.780439814815</c:v>
                </c:pt>
                <c:pt idx="4683">
                  <c:v>42103.780486111114</c:v>
                </c:pt>
                <c:pt idx="4684">
                  <c:v>42103.780543981484</c:v>
                </c:pt>
                <c:pt idx="4685">
                  <c:v>42103.780601851853</c:v>
                </c:pt>
                <c:pt idx="4686">
                  <c:v>42103.780648148146</c:v>
                </c:pt>
                <c:pt idx="4687">
                  <c:v>42103.780706018515</c:v>
                </c:pt>
                <c:pt idx="4688">
                  <c:v>42103.780763888892</c:v>
                </c:pt>
                <c:pt idx="4689">
                  <c:v>42103.780810185184</c:v>
                </c:pt>
                <c:pt idx="4690">
                  <c:v>42103.780868055554</c:v>
                </c:pt>
                <c:pt idx="4691">
                  <c:v>42103.780925925923</c:v>
                </c:pt>
                <c:pt idx="4692">
                  <c:v>42103.780972222223</c:v>
                </c:pt>
                <c:pt idx="4693">
                  <c:v>42103.781030092592</c:v>
                </c:pt>
                <c:pt idx="4694">
                  <c:v>42103.781087962961</c:v>
                </c:pt>
                <c:pt idx="4695">
                  <c:v>42103.781134259261</c:v>
                </c:pt>
                <c:pt idx="4696">
                  <c:v>42103.781192129631</c:v>
                </c:pt>
                <c:pt idx="4697">
                  <c:v>42103.78125</c:v>
                </c:pt>
                <c:pt idx="4698">
                  <c:v>42103.7812962963</c:v>
                </c:pt>
                <c:pt idx="4699">
                  <c:v>42103.781354166669</c:v>
                </c:pt>
                <c:pt idx="4700">
                  <c:v>42103.781412037039</c:v>
                </c:pt>
                <c:pt idx="4701">
                  <c:v>42103.781469907408</c:v>
                </c:pt>
                <c:pt idx="4702">
                  <c:v>42103.7815162037</c:v>
                </c:pt>
                <c:pt idx="4703">
                  <c:v>42103.781574074077</c:v>
                </c:pt>
                <c:pt idx="4704">
                  <c:v>42103.781631944446</c:v>
                </c:pt>
                <c:pt idx="4705">
                  <c:v>42103.781678240739</c:v>
                </c:pt>
                <c:pt idx="4706">
                  <c:v>42103.781736111108</c:v>
                </c:pt>
                <c:pt idx="4707">
                  <c:v>42103.781793981485</c:v>
                </c:pt>
                <c:pt idx="4708">
                  <c:v>42103.781840277778</c:v>
                </c:pt>
                <c:pt idx="4709">
                  <c:v>42103.781898148147</c:v>
                </c:pt>
                <c:pt idx="4710">
                  <c:v>42103.781956018516</c:v>
                </c:pt>
                <c:pt idx="4711">
                  <c:v>42103.782002314816</c:v>
                </c:pt>
                <c:pt idx="4712">
                  <c:v>42103.782060185185</c:v>
                </c:pt>
                <c:pt idx="4713">
                  <c:v>42103.782118055555</c:v>
                </c:pt>
                <c:pt idx="4714">
                  <c:v>42103.782164351855</c:v>
                </c:pt>
                <c:pt idx="4715">
                  <c:v>42103.782222222224</c:v>
                </c:pt>
                <c:pt idx="4716">
                  <c:v>42103.782280092593</c:v>
                </c:pt>
                <c:pt idx="4717">
                  <c:v>42103.782337962963</c:v>
                </c:pt>
                <c:pt idx="4718">
                  <c:v>42103.782384259262</c:v>
                </c:pt>
                <c:pt idx="4719">
                  <c:v>42103.782442129632</c:v>
                </c:pt>
                <c:pt idx="4720">
                  <c:v>42103.782500000001</c:v>
                </c:pt>
                <c:pt idx="4721">
                  <c:v>42103.782546296294</c:v>
                </c:pt>
                <c:pt idx="4722">
                  <c:v>42103.782604166663</c:v>
                </c:pt>
                <c:pt idx="4723">
                  <c:v>42103.78266203704</c:v>
                </c:pt>
                <c:pt idx="4724">
                  <c:v>42103.782708333332</c:v>
                </c:pt>
                <c:pt idx="4725">
                  <c:v>42103.782766203702</c:v>
                </c:pt>
                <c:pt idx="4726">
                  <c:v>42103.782824074071</c:v>
                </c:pt>
                <c:pt idx="4727">
                  <c:v>42103.782870370371</c:v>
                </c:pt>
                <c:pt idx="4728">
                  <c:v>42103.78292824074</c:v>
                </c:pt>
                <c:pt idx="4729">
                  <c:v>42103.782986111109</c:v>
                </c:pt>
                <c:pt idx="4730">
                  <c:v>42103.783032407409</c:v>
                </c:pt>
                <c:pt idx="4731">
                  <c:v>42103.783090277779</c:v>
                </c:pt>
                <c:pt idx="4732">
                  <c:v>42103.783148148148</c:v>
                </c:pt>
                <c:pt idx="4733">
                  <c:v>42103.783194444448</c:v>
                </c:pt>
                <c:pt idx="4734">
                  <c:v>42103.783252314817</c:v>
                </c:pt>
                <c:pt idx="4735">
                  <c:v>42103.783310185187</c:v>
                </c:pt>
                <c:pt idx="4736">
                  <c:v>42103.783368055556</c:v>
                </c:pt>
                <c:pt idx="4737">
                  <c:v>42103.783414351848</c:v>
                </c:pt>
                <c:pt idx="4738">
                  <c:v>42103.783472222225</c:v>
                </c:pt>
                <c:pt idx="4739">
                  <c:v>42103.783530092594</c:v>
                </c:pt>
                <c:pt idx="4740">
                  <c:v>42103.783576388887</c:v>
                </c:pt>
                <c:pt idx="4741">
                  <c:v>42103.783634259256</c:v>
                </c:pt>
                <c:pt idx="4742">
                  <c:v>42103.783692129633</c:v>
                </c:pt>
                <c:pt idx="4743">
                  <c:v>42103.783738425926</c:v>
                </c:pt>
                <c:pt idx="4744">
                  <c:v>42103.783796296295</c:v>
                </c:pt>
                <c:pt idx="4745">
                  <c:v>42103.783854166664</c:v>
                </c:pt>
                <c:pt idx="4746">
                  <c:v>42103.783900462964</c:v>
                </c:pt>
                <c:pt idx="4747">
                  <c:v>42103.783958333333</c:v>
                </c:pt>
                <c:pt idx="4748">
                  <c:v>42103.784016203703</c:v>
                </c:pt>
                <c:pt idx="4749">
                  <c:v>42103.784062500003</c:v>
                </c:pt>
                <c:pt idx="4750">
                  <c:v>42103.784120370372</c:v>
                </c:pt>
                <c:pt idx="4751">
                  <c:v>42103.784178240741</c:v>
                </c:pt>
                <c:pt idx="4752">
                  <c:v>42103.784236111111</c:v>
                </c:pt>
                <c:pt idx="4753">
                  <c:v>42103.784282407411</c:v>
                </c:pt>
                <c:pt idx="4754">
                  <c:v>42103.78434027778</c:v>
                </c:pt>
                <c:pt idx="4755">
                  <c:v>42103.784398148149</c:v>
                </c:pt>
                <c:pt idx="4756">
                  <c:v>42103.784444444442</c:v>
                </c:pt>
                <c:pt idx="4757">
                  <c:v>42103.784502314818</c:v>
                </c:pt>
                <c:pt idx="4758">
                  <c:v>42103.784560185188</c:v>
                </c:pt>
                <c:pt idx="4759">
                  <c:v>42103.78460648148</c:v>
                </c:pt>
                <c:pt idx="4760">
                  <c:v>42103.78466435185</c:v>
                </c:pt>
                <c:pt idx="4761">
                  <c:v>42103.784722222219</c:v>
                </c:pt>
                <c:pt idx="4762">
                  <c:v>42103.784768518519</c:v>
                </c:pt>
                <c:pt idx="4763">
                  <c:v>42103.784826388888</c:v>
                </c:pt>
                <c:pt idx="4764">
                  <c:v>42103.784884259258</c:v>
                </c:pt>
                <c:pt idx="4765">
                  <c:v>42103.784930555557</c:v>
                </c:pt>
                <c:pt idx="4766">
                  <c:v>42103.784988425927</c:v>
                </c:pt>
                <c:pt idx="4767">
                  <c:v>42103.785046296296</c:v>
                </c:pt>
                <c:pt idx="4768">
                  <c:v>42103.785092592596</c:v>
                </c:pt>
                <c:pt idx="4769">
                  <c:v>42103.785150462965</c:v>
                </c:pt>
                <c:pt idx="4770">
                  <c:v>42103.785208333335</c:v>
                </c:pt>
                <c:pt idx="4771">
                  <c:v>42103.785266203704</c:v>
                </c:pt>
                <c:pt idx="4772">
                  <c:v>42103.785312499997</c:v>
                </c:pt>
                <c:pt idx="4773">
                  <c:v>42103.785370370373</c:v>
                </c:pt>
                <c:pt idx="4774">
                  <c:v>42103.785428240742</c:v>
                </c:pt>
                <c:pt idx="4775">
                  <c:v>42103.785474537035</c:v>
                </c:pt>
                <c:pt idx="4776">
                  <c:v>42103.785532407404</c:v>
                </c:pt>
                <c:pt idx="4777">
                  <c:v>42103.785590277781</c:v>
                </c:pt>
                <c:pt idx="4778">
                  <c:v>42103.785636574074</c:v>
                </c:pt>
                <c:pt idx="4779">
                  <c:v>42103.785694444443</c:v>
                </c:pt>
                <c:pt idx="4780">
                  <c:v>42103.785752314812</c:v>
                </c:pt>
                <c:pt idx="4781">
                  <c:v>42103.785798611112</c:v>
                </c:pt>
                <c:pt idx="4782">
                  <c:v>42103.785856481481</c:v>
                </c:pt>
                <c:pt idx="4783">
                  <c:v>42103.785914351851</c:v>
                </c:pt>
                <c:pt idx="4784">
                  <c:v>42103.785960648151</c:v>
                </c:pt>
                <c:pt idx="4785">
                  <c:v>42103.78601851852</c:v>
                </c:pt>
                <c:pt idx="4786">
                  <c:v>42103.786076388889</c:v>
                </c:pt>
                <c:pt idx="4787">
                  <c:v>42103.786134259259</c:v>
                </c:pt>
                <c:pt idx="4788">
                  <c:v>42103.786180555559</c:v>
                </c:pt>
                <c:pt idx="4789">
                  <c:v>42103.786238425928</c:v>
                </c:pt>
                <c:pt idx="4790">
                  <c:v>42103.786296296297</c:v>
                </c:pt>
                <c:pt idx="4791">
                  <c:v>42103.78634259259</c:v>
                </c:pt>
                <c:pt idx="4792">
                  <c:v>42103.786400462966</c:v>
                </c:pt>
                <c:pt idx="4793">
                  <c:v>42103.786458333336</c:v>
                </c:pt>
                <c:pt idx="4794">
                  <c:v>42103.786504629628</c:v>
                </c:pt>
                <c:pt idx="4795">
                  <c:v>42103.786562499998</c:v>
                </c:pt>
                <c:pt idx="4796">
                  <c:v>42103.786620370367</c:v>
                </c:pt>
                <c:pt idx="4797">
                  <c:v>42103.786666666667</c:v>
                </c:pt>
                <c:pt idx="4798">
                  <c:v>42103.786724537036</c:v>
                </c:pt>
                <c:pt idx="4799">
                  <c:v>42103.786782407406</c:v>
                </c:pt>
                <c:pt idx="4800">
                  <c:v>42103.786828703705</c:v>
                </c:pt>
                <c:pt idx="4801">
                  <c:v>42103.786886574075</c:v>
                </c:pt>
                <c:pt idx="4802">
                  <c:v>42103.786944444444</c:v>
                </c:pt>
                <c:pt idx="4803">
                  <c:v>42103.786990740744</c:v>
                </c:pt>
                <c:pt idx="4804">
                  <c:v>42103.787048611113</c:v>
                </c:pt>
                <c:pt idx="4805">
                  <c:v>42103.787106481483</c:v>
                </c:pt>
                <c:pt idx="4806">
                  <c:v>42103.787164351852</c:v>
                </c:pt>
                <c:pt idx="4807">
                  <c:v>42103.787210648145</c:v>
                </c:pt>
                <c:pt idx="4808">
                  <c:v>42103.787268518521</c:v>
                </c:pt>
                <c:pt idx="4809">
                  <c:v>42103.787326388891</c:v>
                </c:pt>
                <c:pt idx="4810">
                  <c:v>42103.787372685183</c:v>
                </c:pt>
                <c:pt idx="4811">
                  <c:v>42103.787430555552</c:v>
                </c:pt>
                <c:pt idx="4812">
                  <c:v>42103.787488425929</c:v>
                </c:pt>
                <c:pt idx="4813">
                  <c:v>42103.787534722222</c:v>
                </c:pt>
                <c:pt idx="4814">
                  <c:v>42103.787592592591</c:v>
                </c:pt>
                <c:pt idx="4815">
                  <c:v>42103.78765046296</c:v>
                </c:pt>
                <c:pt idx="4816">
                  <c:v>42103.78769675926</c:v>
                </c:pt>
                <c:pt idx="4817">
                  <c:v>42103.787754629629</c:v>
                </c:pt>
                <c:pt idx="4818">
                  <c:v>42103.787812499999</c:v>
                </c:pt>
                <c:pt idx="4819">
                  <c:v>42103.787858796299</c:v>
                </c:pt>
                <c:pt idx="4820">
                  <c:v>42103.787916666668</c:v>
                </c:pt>
                <c:pt idx="4821">
                  <c:v>42103.787974537037</c:v>
                </c:pt>
                <c:pt idx="4822">
                  <c:v>42103.78802083333</c:v>
                </c:pt>
                <c:pt idx="4823">
                  <c:v>42103.788078703707</c:v>
                </c:pt>
                <c:pt idx="4824">
                  <c:v>42103.788136574076</c:v>
                </c:pt>
                <c:pt idx="4825">
                  <c:v>42103.788194444445</c:v>
                </c:pt>
                <c:pt idx="4826">
                  <c:v>42103.788240740738</c:v>
                </c:pt>
                <c:pt idx="4827">
                  <c:v>42103.788298611114</c:v>
                </c:pt>
                <c:pt idx="4828">
                  <c:v>42103.788356481484</c:v>
                </c:pt>
                <c:pt idx="4829">
                  <c:v>42103.788402777776</c:v>
                </c:pt>
                <c:pt idx="4830">
                  <c:v>42103.788460648146</c:v>
                </c:pt>
                <c:pt idx="4831">
                  <c:v>42103.788518518515</c:v>
                </c:pt>
                <c:pt idx="4832">
                  <c:v>42103.788564814815</c:v>
                </c:pt>
                <c:pt idx="4833">
                  <c:v>42103.788622685184</c:v>
                </c:pt>
                <c:pt idx="4834">
                  <c:v>42103.788680555554</c:v>
                </c:pt>
                <c:pt idx="4835">
                  <c:v>42103.788726851853</c:v>
                </c:pt>
                <c:pt idx="4836">
                  <c:v>42103.788784722223</c:v>
                </c:pt>
                <c:pt idx="4837">
                  <c:v>42103.788842592592</c:v>
                </c:pt>
                <c:pt idx="4838">
                  <c:v>42103.788888888892</c:v>
                </c:pt>
                <c:pt idx="4839">
                  <c:v>42103.788946759261</c:v>
                </c:pt>
                <c:pt idx="4840">
                  <c:v>42103.789004629631</c:v>
                </c:pt>
                <c:pt idx="4841">
                  <c:v>42103.789050925923</c:v>
                </c:pt>
                <c:pt idx="4842">
                  <c:v>42103.7891087963</c:v>
                </c:pt>
                <c:pt idx="4843">
                  <c:v>42103.789166666669</c:v>
                </c:pt>
                <c:pt idx="4844">
                  <c:v>42103.789224537039</c:v>
                </c:pt>
                <c:pt idx="4845">
                  <c:v>42103.789270833331</c:v>
                </c:pt>
                <c:pt idx="4846">
                  <c:v>42103.7893287037</c:v>
                </c:pt>
                <c:pt idx="4847">
                  <c:v>42103.789386574077</c:v>
                </c:pt>
                <c:pt idx="4848">
                  <c:v>42103.78943287037</c:v>
                </c:pt>
                <c:pt idx="4849">
                  <c:v>42103.789490740739</c:v>
                </c:pt>
                <c:pt idx="4850">
                  <c:v>42103.789548611108</c:v>
                </c:pt>
                <c:pt idx="4851">
                  <c:v>42103.789594907408</c:v>
                </c:pt>
                <c:pt idx="4852">
                  <c:v>42103.789652777778</c:v>
                </c:pt>
                <c:pt idx="4853">
                  <c:v>42103.789710648147</c:v>
                </c:pt>
                <c:pt idx="4854">
                  <c:v>42103.789756944447</c:v>
                </c:pt>
                <c:pt idx="4855">
                  <c:v>42103.789814814816</c:v>
                </c:pt>
                <c:pt idx="4856">
                  <c:v>42103.789872685185</c:v>
                </c:pt>
                <c:pt idx="4857">
                  <c:v>42103.789918981478</c:v>
                </c:pt>
                <c:pt idx="4858">
                  <c:v>42103.789976851855</c:v>
                </c:pt>
                <c:pt idx="4859">
                  <c:v>42103.790034722224</c:v>
                </c:pt>
                <c:pt idx="4860">
                  <c:v>42103.790081018517</c:v>
                </c:pt>
                <c:pt idx="4861">
                  <c:v>42103.790138888886</c:v>
                </c:pt>
                <c:pt idx="4862">
                  <c:v>42103.790196759262</c:v>
                </c:pt>
                <c:pt idx="4863">
                  <c:v>42103.790254629632</c:v>
                </c:pt>
                <c:pt idx="4864">
                  <c:v>42103.790300925924</c:v>
                </c:pt>
                <c:pt idx="4865">
                  <c:v>42103.790358796294</c:v>
                </c:pt>
                <c:pt idx="4866">
                  <c:v>42103.790416666663</c:v>
                </c:pt>
                <c:pt idx="4867">
                  <c:v>42103.790462962963</c:v>
                </c:pt>
                <c:pt idx="4868">
                  <c:v>42103.790520833332</c:v>
                </c:pt>
                <c:pt idx="4869">
                  <c:v>42103.790578703702</c:v>
                </c:pt>
                <c:pt idx="4870">
                  <c:v>42103.790625000001</c:v>
                </c:pt>
                <c:pt idx="4871">
                  <c:v>42103.790682870371</c:v>
                </c:pt>
                <c:pt idx="4872">
                  <c:v>42103.79074074074</c:v>
                </c:pt>
                <c:pt idx="4873">
                  <c:v>42103.79078703704</c:v>
                </c:pt>
                <c:pt idx="4874">
                  <c:v>42103.790844907409</c:v>
                </c:pt>
                <c:pt idx="4875">
                  <c:v>42103.790902777779</c:v>
                </c:pt>
                <c:pt idx="4876">
                  <c:v>42103.790949074071</c:v>
                </c:pt>
                <c:pt idx="4877">
                  <c:v>42103.791006944448</c:v>
                </c:pt>
                <c:pt idx="4878">
                  <c:v>42103.791064814817</c:v>
                </c:pt>
                <c:pt idx="4879">
                  <c:v>42103.79111111111</c:v>
                </c:pt>
                <c:pt idx="4880">
                  <c:v>42103.791168981479</c:v>
                </c:pt>
                <c:pt idx="4881">
                  <c:v>42103.791226851848</c:v>
                </c:pt>
                <c:pt idx="4882">
                  <c:v>42103.791284722225</c:v>
                </c:pt>
                <c:pt idx="4883">
                  <c:v>42103.791331018518</c:v>
                </c:pt>
                <c:pt idx="4884">
                  <c:v>42103.791388888887</c:v>
                </c:pt>
                <c:pt idx="4885">
                  <c:v>42103.791446759256</c:v>
                </c:pt>
                <c:pt idx="4886">
                  <c:v>42103.791493055556</c:v>
                </c:pt>
                <c:pt idx="4887">
                  <c:v>42103.791550925926</c:v>
                </c:pt>
                <c:pt idx="4888">
                  <c:v>42103.791608796295</c:v>
                </c:pt>
                <c:pt idx="4889">
                  <c:v>42103.791655092595</c:v>
                </c:pt>
                <c:pt idx="4890">
                  <c:v>42103.791712962964</c:v>
                </c:pt>
                <c:pt idx="4891">
                  <c:v>42103.791770833333</c:v>
                </c:pt>
                <c:pt idx="4892">
                  <c:v>42103.791817129626</c:v>
                </c:pt>
                <c:pt idx="4893">
                  <c:v>42103.791875000003</c:v>
                </c:pt>
                <c:pt idx="4894">
                  <c:v>42103.791932870372</c:v>
                </c:pt>
                <c:pt idx="4895">
                  <c:v>42103.791979166665</c:v>
                </c:pt>
                <c:pt idx="4896">
                  <c:v>42103.792037037034</c:v>
                </c:pt>
                <c:pt idx="4897">
                  <c:v>42103.792094907411</c:v>
                </c:pt>
                <c:pt idx="4898">
                  <c:v>42103.792141203703</c:v>
                </c:pt>
                <c:pt idx="4899">
                  <c:v>42103.792199074072</c:v>
                </c:pt>
                <c:pt idx="4900">
                  <c:v>42103.792256944442</c:v>
                </c:pt>
                <c:pt idx="4901">
                  <c:v>42103.792314814818</c:v>
                </c:pt>
                <c:pt idx="4902">
                  <c:v>42103.792361111111</c:v>
                </c:pt>
                <c:pt idx="4903">
                  <c:v>42103.79241898148</c:v>
                </c:pt>
                <c:pt idx="4904">
                  <c:v>42103.79247685185</c:v>
                </c:pt>
                <c:pt idx="4905">
                  <c:v>42103.792523148149</c:v>
                </c:pt>
                <c:pt idx="4906">
                  <c:v>42103.792581018519</c:v>
                </c:pt>
                <c:pt idx="4907">
                  <c:v>42103.792638888888</c:v>
                </c:pt>
                <c:pt idx="4908">
                  <c:v>42103.792685185188</c:v>
                </c:pt>
                <c:pt idx="4909">
                  <c:v>42103.792743055557</c:v>
                </c:pt>
                <c:pt idx="4910">
                  <c:v>42103.792800925927</c:v>
                </c:pt>
                <c:pt idx="4911">
                  <c:v>42103.792847222219</c:v>
                </c:pt>
                <c:pt idx="4912">
                  <c:v>42103.792905092596</c:v>
                </c:pt>
                <c:pt idx="4913">
                  <c:v>42103.792962962965</c:v>
                </c:pt>
                <c:pt idx="4914">
                  <c:v>42103.793009259258</c:v>
                </c:pt>
                <c:pt idx="4915">
                  <c:v>42103.793067129627</c:v>
                </c:pt>
                <c:pt idx="4916">
                  <c:v>42103.793124999997</c:v>
                </c:pt>
                <c:pt idx="4917">
                  <c:v>42103.793171296296</c:v>
                </c:pt>
                <c:pt idx="4918">
                  <c:v>42103.793229166666</c:v>
                </c:pt>
                <c:pt idx="4919">
                  <c:v>42103.793287037035</c:v>
                </c:pt>
                <c:pt idx="4920">
                  <c:v>42103.793344907404</c:v>
                </c:pt>
                <c:pt idx="4921">
                  <c:v>42103.793391203704</c:v>
                </c:pt>
                <c:pt idx="4922">
                  <c:v>42103.793449074074</c:v>
                </c:pt>
                <c:pt idx="4923">
                  <c:v>42103.793506944443</c:v>
                </c:pt>
                <c:pt idx="4924">
                  <c:v>42103.793553240743</c:v>
                </c:pt>
                <c:pt idx="4925">
                  <c:v>42103.793611111112</c:v>
                </c:pt>
                <c:pt idx="4926">
                  <c:v>42103.793668981481</c:v>
                </c:pt>
                <c:pt idx="4927">
                  <c:v>42103.793715277781</c:v>
                </c:pt>
                <c:pt idx="4928">
                  <c:v>42103.793773148151</c:v>
                </c:pt>
                <c:pt idx="4929">
                  <c:v>42103.79383101852</c:v>
                </c:pt>
                <c:pt idx="4930">
                  <c:v>42103.793877314813</c:v>
                </c:pt>
                <c:pt idx="4931">
                  <c:v>42103.793935185182</c:v>
                </c:pt>
                <c:pt idx="4932">
                  <c:v>42103.793993055559</c:v>
                </c:pt>
                <c:pt idx="4933">
                  <c:v>42103.794039351851</c:v>
                </c:pt>
                <c:pt idx="4934">
                  <c:v>42103.79409722222</c:v>
                </c:pt>
                <c:pt idx="4935">
                  <c:v>42103.79415509259</c:v>
                </c:pt>
                <c:pt idx="4936">
                  <c:v>42103.79420138889</c:v>
                </c:pt>
                <c:pt idx="4937">
                  <c:v>42103.794259259259</c:v>
                </c:pt>
                <c:pt idx="4938">
                  <c:v>42103.794317129628</c:v>
                </c:pt>
                <c:pt idx="4939">
                  <c:v>42103.794374999998</c:v>
                </c:pt>
                <c:pt idx="4940">
                  <c:v>42103.794421296298</c:v>
                </c:pt>
                <c:pt idx="4941">
                  <c:v>42103.794479166667</c:v>
                </c:pt>
                <c:pt idx="4942">
                  <c:v>42103.794537037036</c:v>
                </c:pt>
                <c:pt idx="4943">
                  <c:v>42103.794583333336</c:v>
                </c:pt>
                <c:pt idx="4944">
                  <c:v>42103.794641203705</c:v>
                </c:pt>
                <c:pt idx="4945">
                  <c:v>42103.794699074075</c:v>
                </c:pt>
                <c:pt idx="4946">
                  <c:v>42103.794745370367</c:v>
                </c:pt>
                <c:pt idx="4947">
                  <c:v>42103.794803240744</c:v>
                </c:pt>
                <c:pt idx="4948">
                  <c:v>42103.794861111113</c:v>
                </c:pt>
                <c:pt idx="4949">
                  <c:v>42103.794907407406</c:v>
                </c:pt>
                <c:pt idx="4950">
                  <c:v>42103.794965277775</c:v>
                </c:pt>
                <c:pt idx="4951">
                  <c:v>42103.795023148145</c:v>
                </c:pt>
                <c:pt idx="4952">
                  <c:v>42103.795069444444</c:v>
                </c:pt>
                <c:pt idx="4953">
                  <c:v>42103.795127314814</c:v>
                </c:pt>
                <c:pt idx="4954">
                  <c:v>42103.795185185183</c:v>
                </c:pt>
                <c:pt idx="4955">
                  <c:v>42103.795231481483</c:v>
                </c:pt>
                <c:pt idx="4956">
                  <c:v>42103.795289351852</c:v>
                </c:pt>
                <c:pt idx="4957">
                  <c:v>42103.795347222222</c:v>
                </c:pt>
                <c:pt idx="4958">
                  <c:v>42103.795405092591</c:v>
                </c:pt>
                <c:pt idx="4959">
                  <c:v>42103.795451388891</c:v>
                </c:pt>
                <c:pt idx="4960">
                  <c:v>42103.79550925926</c:v>
                </c:pt>
                <c:pt idx="4961">
                  <c:v>42103.795567129629</c:v>
                </c:pt>
                <c:pt idx="4962">
                  <c:v>42103.795613425929</c:v>
                </c:pt>
                <c:pt idx="4963">
                  <c:v>42103.795671296299</c:v>
                </c:pt>
                <c:pt idx="4964">
                  <c:v>42103.795729166668</c:v>
                </c:pt>
                <c:pt idx="4965">
                  <c:v>42103.795775462961</c:v>
                </c:pt>
                <c:pt idx="4966">
                  <c:v>42103.79583333333</c:v>
                </c:pt>
                <c:pt idx="4967">
                  <c:v>42103.795891203707</c:v>
                </c:pt>
                <c:pt idx="4968">
                  <c:v>42103.795937499999</c:v>
                </c:pt>
                <c:pt idx="4969">
                  <c:v>42103.795995370368</c:v>
                </c:pt>
                <c:pt idx="4970">
                  <c:v>42103.796053240738</c:v>
                </c:pt>
                <c:pt idx="4971">
                  <c:v>42103.796099537038</c:v>
                </c:pt>
                <c:pt idx="4972">
                  <c:v>42103.796157407407</c:v>
                </c:pt>
                <c:pt idx="4973">
                  <c:v>42103.796215277776</c:v>
                </c:pt>
                <c:pt idx="4974">
                  <c:v>42103.796261574076</c:v>
                </c:pt>
                <c:pt idx="4975">
                  <c:v>42103.796319444446</c:v>
                </c:pt>
                <c:pt idx="4976">
                  <c:v>42103.796377314815</c:v>
                </c:pt>
                <c:pt idx="4977">
                  <c:v>42103.796435185184</c:v>
                </c:pt>
                <c:pt idx="4978">
                  <c:v>42103.796481481484</c:v>
                </c:pt>
                <c:pt idx="4979">
                  <c:v>42103.796539351853</c:v>
                </c:pt>
                <c:pt idx="4980">
                  <c:v>42103.796597222223</c:v>
                </c:pt>
                <c:pt idx="4981">
                  <c:v>42103.796643518515</c:v>
                </c:pt>
                <c:pt idx="4982">
                  <c:v>42103.796701388892</c:v>
                </c:pt>
                <c:pt idx="4983">
                  <c:v>42103.796759259261</c:v>
                </c:pt>
                <c:pt idx="4984">
                  <c:v>42103.796805555554</c:v>
                </c:pt>
                <c:pt idx="4985">
                  <c:v>42103.796863425923</c:v>
                </c:pt>
                <c:pt idx="4986">
                  <c:v>42103.7969212963</c:v>
                </c:pt>
                <c:pt idx="4987">
                  <c:v>42103.796967592592</c:v>
                </c:pt>
                <c:pt idx="4988">
                  <c:v>42103.797025462962</c:v>
                </c:pt>
                <c:pt idx="4989">
                  <c:v>42103.797083333331</c:v>
                </c:pt>
                <c:pt idx="4990">
                  <c:v>42103.797129629631</c:v>
                </c:pt>
                <c:pt idx="4991">
                  <c:v>42103.7971875</c:v>
                </c:pt>
                <c:pt idx="4992">
                  <c:v>42103.79724537037</c:v>
                </c:pt>
                <c:pt idx="4993">
                  <c:v>42103.797303240739</c:v>
                </c:pt>
                <c:pt idx="4994">
                  <c:v>42103.797349537039</c:v>
                </c:pt>
                <c:pt idx="4995">
                  <c:v>42103.797407407408</c:v>
                </c:pt>
                <c:pt idx="4996">
                  <c:v>42103.797465277778</c:v>
                </c:pt>
                <c:pt idx="4997">
                  <c:v>42103.797511574077</c:v>
                </c:pt>
                <c:pt idx="4998">
                  <c:v>42103.797569444447</c:v>
                </c:pt>
                <c:pt idx="4999">
                  <c:v>42103.797627314816</c:v>
                </c:pt>
                <c:pt idx="5000">
                  <c:v>42103.797673611109</c:v>
                </c:pt>
                <c:pt idx="5001">
                  <c:v>42103.797731481478</c:v>
                </c:pt>
                <c:pt idx="5002">
                  <c:v>42103.797789351855</c:v>
                </c:pt>
                <c:pt idx="5003">
                  <c:v>42103.797835648147</c:v>
                </c:pt>
                <c:pt idx="5004">
                  <c:v>42103.797893518517</c:v>
                </c:pt>
                <c:pt idx="5005">
                  <c:v>42103.797951388886</c:v>
                </c:pt>
                <c:pt idx="5006">
                  <c:v>42103.797997685186</c:v>
                </c:pt>
                <c:pt idx="5007">
                  <c:v>42103.798055555555</c:v>
                </c:pt>
                <c:pt idx="5008">
                  <c:v>42103.798113425924</c:v>
                </c:pt>
                <c:pt idx="5009">
                  <c:v>42103.798159722224</c:v>
                </c:pt>
                <c:pt idx="5010">
                  <c:v>42103.798217592594</c:v>
                </c:pt>
                <c:pt idx="5011">
                  <c:v>42103.798275462963</c:v>
                </c:pt>
                <c:pt idx="5012">
                  <c:v>42103.798333333332</c:v>
                </c:pt>
                <c:pt idx="5013">
                  <c:v>42103.798379629632</c:v>
                </c:pt>
                <c:pt idx="5014">
                  <c:v>42103.798437500001</c:v>
                </c:pt>
                <c:pt idx="5015">
                  <c:v>42103.798495370371</c:v>
                </c:pt>
                <c:pt idx="5016">
                  <c:v>42103.798541666663</c:v>
                </c:pt>
                <c:pt idx="5017">
                  <c:v>42103.79859953704</c:v>
                </c:pt>
                <c:pt idx="5018">
                  <c:v>42103.798657407409</c:v>
                </c:pt>
                <c:pt idx="5019">
                  <c:v>42103.798703703702</c:v>
                </c:pt>
                <c:pt idx="5020">
                  <c:v>42103.798761574071</c:v>
                </c:pt>
                <c:pt idx="5021">
                  <c:v>42103.798819444448</c:v>
                </c:pt>
                <c:pt idx="5022">
                  <c:v>42103.79886574074</c:v>
                </c:pt>
                <c:pt idx="5023">
                  <c:v>42103.79892361111</c:v>
                </c:pt>
                <c:pt idx="5024">
                  <c:v>42103.798981481479</c:v>
                </c:pt>
                <c:pt idx="5025">
                  <c:v>42103.799027777779</c:v>
                </c:pt>
                <c:pt idx="5026">
                  <c:v>42103.799085648148</c:v>
                </c:pt>
                <c:pt idx="5027">
                  <c:v>42103.799143518518</c:v>
                </c:pt>
                <c:pt idx="5028">
                  <c:v>42103.799201388887</c:v>
                </c:pt>
                <c:pt idx="5029">
                  <c:v>42103.799247685187</c:v>
                </c:pt>
                <c:pt idx="5030">
                  <c:v>42103.799305555556</c:v>
                </c:pt>
                <c:pt idx="5031">
                  <c:v>42103.799363425926</c:v>
                </c:pt>
                <c:pt idx="5032">
                  <c:v>42103.799409722225</c:v>
                </c:pt>
                <c:pt idx="5033">
                  <c:v>42103.799467592595</c:v>
                </c:pt>
                <c:pt idx="5034">
                  <c:v>42103.799525462964</c:v>
                </c:pt>
                <c:pt idx="5035">
                  <c:v>42103.799571759257</c:v>
                </c:pt>
                <c:pt idx="5036">
                  <c:v>42103.799629629626</c:v>
                </c:pt>
                <c:pt idx="5037">
                  <c:v>42103.799687500003</c:v>
                </c:pt>
                <c:pt idx="5038">
                  <c:v>42103.799733796295</c:v>
                </c:pt>
                <c:pt idx="5039">
                  <c:v>42103.799791666665</c:v>
                </c:pt>
                <c:pt idx="5040">
                  <c:v>42103.799849537034</c:v>
                </c:pt>
                <c:pt idx="5041">
                  <c:v>42103.799895833334</c:v>
                </c:pt>
                <c:pt idx="5042">
                  <c:v>42103.799953703703</c:v>
                </c:pt>
                <c:pt idx="5043">
                  <c:v>42103.800011574072</c:v>
                </c:pt>
                <c:pt idx="5044">
                  <c:v>42103.800057870372</c:v>
                </c:pt>
                <c:pt idx="5045">
                  <c:v>42103.800115740742</c:v>
                </c:pt>
                <c:pt idx="5046">
                  <c:v>42103.800173611111</c:v>
                </c:pt>
                <c:pt idx="5047">
                  <c:v>42103.80023148148</c:v>
                </c:pt>
                <c:pt idx="5048">
                  <c:v>42103.80027777778</c:v>
                </c:pt>
                <c:pt idx="5049">
                  <c:v>42103.800335648149</c:v>
                </c:pt>
                <c:pt idx="5050">
                  <c:v>42103.800393518519</c:v>
                </c:pt>
                <c:pt idx="5051">
                  <c:v>42103.800439814811</c:v>
                </c:pt>
                <c:pt idx="5052">
                  <c:v>42103.800497685188</c:v>
                </c:pt>
                <c:pt idx="5053">
                  <c:v>42103.800555555557</c:v>
                </c:pt>
                <c:pt idx="5054">
                  <c:v>42103.80060185185</c:v>
                </c:pt>
                <c:pt idx="5055">
                  <c:v>42103.800659722219</c:v>
                </c:pt>
                <c:pt idx="5056">
                  <c:v>42103.800717592596</c:v>
                </c:pt>
                <c:pt idx="5057">
                  <c:v>42103.800763888888</c:v>
                </c:pt>
                <c:pt idx="5058">
                  <c:v>42103.800821759258</c:v>
                </c:pt>
                <c:pt idx="5059">
                  <c:v>42103.800879629627</c:v>
                </c:pt>
                <c:pt idx="5060">
                  <c:v>42103.800925925927</c:v>
                </c:pt>
                <c:pt idx="5061">
                  <c:v>42103.800983796296</c:v>
                </c:pt>
                <c:pt idx="5062">
                  <c:v>42103.801041666666</c:v>
                </c:pt>
                <c:pt idx="5063">
                  <c:v>42103.801087962966</c:v>
                </c:pt>
                <c:pt idx="5064">
                  <c:v>42103.801145833335</c:v>
                </c:pt>
                <c:pt idx="5065">
                  <c:v>42103.801203703704</c:v>
                </c:pt>
                <c:pt idx="5066">
                  <c:v>42103.801261574074</c:v>
                </c:pt>
                <c:pt idx="5067">
                  <c:v>42103.801307870373</c:v>
                </c:pt>
                <c:pt idx="5068">
                  <c:v>42103.801365740743</c:v>
                </c:pt>
                <c:pt idx="5069">
                  <c:v>42103.801423611112</c:v>
                </c:pt>
                <c:pt idx="5070">
                  <c:v>42103.801469907405</c:v>
                </c:pt>
                <c:pt idx="5071">
                  <c:v>42103.801527777781</c:v>
                </c:pt>
                <c:pt idx="5072">
                  <c:v>42103.801585648151</c:v>
                </c:pt>
                <c:pt idx="5073">
                  <c:v>42103.801631944443</c:v>
                </c:pt>
                <c:pt idx="5074">
                  <c:v>42103.801689814813</c:v>
                </c:pt>
                <c:pt idx="5075">
                  <c:v>42103.801747685182</c:v>
                </c:pt>
                <c:pt idx="5076">
                  <c:v>42103.801793981482</c:v>
                </c:pt>
                <c:pt idx="5077">
                  <c:v>42103.801851851851</c:v>
                </c:pt>
                <c:pt idx="5078">
                  <c:v>42103.80190972222</c:v>
                </c:pt>
                <c:pt idx="5079">
                  <c:v>42103.80195601852</c:v>
                </c:pt>
                <c:pt idx="5080">
                  <c:v>42103.80201388889</c:v>
                </c:pt>
                <c:pt idx="5081">
                  <c:v>42103.802071759259</c:v>
                </c:pt>
                <c:pt idx="5082">
                  <c:v>42103.802118055559</c:v>
                </c:pt>
                <c:pt idx="5083">
                  <c:v>42103.802175925928</c:v>
                </c:pt>
                <c:pt idx="5084">
                  <c:v>42103.802233796298</c:v>
                </c:pt>
                <c:pt idx="5085">
                  <c:v>42103.802291666667</c:v>
                </c:pt>
                <c:pt idx="5086">
                  <c:v>42103.802337962959</c:v>
                </c:pt>
                <c:pt idx="5087">
                  <c:v>42103.802395833336</c:v>
                </c:pt>
                <c:pt idx="5088">
                  <c:v>42103.802453703705</c:v>
                </c:pt>
                <c:pt idx="5089">
                  <c:v>42103.802499999998</c:v>
                </c:pt>
                <c:pt idx="5090">
                  <c:v>42103.802557870367</c:v>
                </c:pt>
                <c:pt idx="5091">
                  <c:v>42103.802615740744</c:v>
                </c:pt>
                <c:pt idx="5092">
                  <c:v>42103.802662037036</c:v>
                </c:pt>
                <c:pt idx="5093">
                  <c:v>42103.802719907406</c:v>
                </c:pt>
                <c:pt idx="5094">
                  <c:v>42103.802777777775</c:v>
                </c:pt>
                <c:pt idx="5095">
                  <c:v>42103.802824074075</c:v>
                </c:pt>
                <c:pt idx="5096">
                  <c:v>42103.802881944444</c:v>
                </c:pt>
                <c:pt idx="5097">
                  <c:v>42103.802939814814</c:v>
                </c:pt>
                <c:pt idx="5098">
                  <c:v>42103.802986111114</c:v>
                </c:pt>
                <c:pt idx="5099">
                  <c:v>42103.803043981483</c:v>
                </c:pt>
                <c:pt idx="5100">
                  <c:v>42103.803101851852</c:v>
                </c:pt>
                <c:pt idx="5101">
                  <c:v>42103.803148148145</c:v>
                </c:pt>
                <c:pt idx="5102">
                  <c:v>42103.803206018521</c:v>
                </c:pt>
                <c:pt idx="5103">
                  <c:v>42103.803263888891</c:v>
                </c:pt>
                <c:pt idx="5104">
                  <c:v>42103.80332175926</c:v>
                </c:pt>
                <c:pt idx="5105">
                  <c:v>42103.803368055553</c:v>
                </c:pt>
                <c:pt idx="5106">
                  <c:v>42103.803425925929</c:v>
                </c:pt>
                <c:pt idx="5107">
                  <c:v>42103.803483796299</c:v>
                </c:pt>
                <c:pt idx="5108">
                  <c:v>42103.803530092591</c:v>
                </c:pt>
                <c:pt idx="5109">
                  <c:v>42103.803587962961</c:v>
                </c:pt>
                <c:pt idx="5110">
                  <c:v>42103.80364583333</c:v>
                </c:pt>
                <c:pt idx="5111">
                  <c:v>42103.80369212963</c:v>
                </c:pt>
                <c:pt idx="5112">
                  <c:v>42103.803749999999</c:v>
                </c:pt>
                <c:pt idx="5113">
                  <c:v>42103.803807870368</c:v>
                </c:pt>
                <c:pt idx="5114">
                  <c:v>42103.803854166668</c:v>
                </c:pt>
                <c:pt idx="5115">
                  <c:v>42103.803912037038</c:v>
                </c:pt>
                <c:pt idx="5116">
                  <c:v>42103.803969907407</c:v>
                </c:pt>
                <c:pt idx="5117">
                  <c:v>42103.804016203707</c:v>
                </c:pt>
                <c:pt idx="5118">
                  <c:v>42103.804074074076</c:v>
                </c:pt>
                <c:pt idx="5119">
                  <c:v>42103.804131944446</c:v>
                </c:pt>
                <c:pt idx="5120">
                  <c:v>42103.804178240738</c:v>
                </c:pt>
                <c:pt idx="5121">
                  <c:v>42103.804236111115</c:v>
                </c:pt>
                <c:pt idx="5122">
                  <c:v>42103.804293981484</c:v>
                </c:pt>
                <c:pt idx="5123">
                  <c:v>42103.804351851853</c:v>
                </c:pt>
                <c:pt idx="5124">
                  <c:v>42103.804398148146</c:v>
                </c:pt>
                <c:pt idx="5125">
                  <c:v>42103.804456018515</c:v>
                </c:pt>
                <c:pt idx="5126">
                  <c:v>42103.804513888892</c:v>
                </c:pt>
                <c:pt idx="5127">
                  <c:v>42103.804560185185</c:v>
                </c:pt>
                <c:pt idx="5128">
                  <c:v>42103.804618055554</c:v>
                </c:pt>
                <c:pt idx="5129">
                  <c:v>42103.804675925923</c:v>
                </c:pt>
                <c:pt idx="5130">
                  <c:v>42103.804722222223</c:v>
                </c:pt>
                <c:pt idx="5131">
                  <c:v>42103.804780092592</c:v>
                </c:pt>
                <c:pt idx="5132">
                  <c:v>42103.804837962962</c:v>
                </c:pt>
                <c:pt idx="5133">
                  <c:v>42103.804884259262</c:v>
                </c:pt>
                <c:pt idx="5134">
                  <c:v>42103.804942129631</c:v>
                </c:pt>
                <c:pt idx="5135">
                  <c:v>42103.805</c:v>
                </c:pt>
                <c:pt idx="5136">
                  <c:v>42103.805046296293</c:v>
                </c:pt>
                <c:pt idx="5137">
                  <c:v>42103.805104166669</c:v>
                </c:pt>
                <c:pt idx="5138">
                  <c:v>42103.805162037039</c:v>
                </c:pt>
                <c:pt idx="5139">
                  <c:v>42103.805208333331</c:v>
                </c:pt>
                <c:pt idx="5140">
                  <c:v>42103.805266203701</c:v>
                </c:pt>
                <c:pt idx="5141">
                  <c:v>42103.805324074077</c:v>
                </c:pt>
                <c:pt idx="5142">
                  <c:v>42103.805381944447</c:v>
                </c:pt>
                <c:pt idx="5143">
                  <c:v>42103.805428240739</c:v>
                </c:pt>
                <c:pt idx="5144">
                  <c:v>42103.805486111109</c:v>
                </c:pt>
                <c:pt idx="5145">
                  <c:v>42103.805543981478</c:v>
                </c:pt>
                <c:pt idx="5146">
                  <c:v>42103.805590277778</c:v>
                </c:pt>
                <c:pt idx="5147">
                  <c:v>42103.805648148147</c:v>
                </c:pt>
                <c:pt idx="5148">
                  <c:v>42103.805706018517</c:v>
                </c:pt>
                <c:pt idx="5149">
                  <c:v>42103.805752314816</c:v>
                </c:pt>
                <c:pt idx="5150">
                  <c:v>42103.805810185186</c:v>
                </c:pt>
                <c:pt idx="5151">
                  <c:v>42103.805868055555</c:v>
                </c:pt>
                <c:pt idx="5152">
                  <c:v>42103.805914351855</c:v>
                </c:pt>
                <c:pt idx="5153">
                  <c:v>42103.805972222224</c:v>
                </c:pt>
                <c:pt idx="5154">
                  <c:v>42103.806030092594</c:v>
                </c:pt>
                <c:pt idx="5155">
                  <c:v>42103.806076388886</c:v>
                </c:pt>
                <c:pt idx="5156">
                  <c:v>42103.806134259263</c:v>
                </c:pt>
                <c:pt idx="5157">
                  <c:v>42103.806192129632</c:v>
                </c:pt>
                <c:pt idx="5158">
                  <c:v>42103.806238425925</c:v>
                </c:pt>
                <c:pt idx="5159">
                  <c:v>42103.806296296294</c:v>
                </c:pt>
                <c:pt idx="5160">
                  <c:v>42103.806354166663</c:v>
                </c:pt>
                <c:pt idx="5161">
                  <c:v>42103.80641203704</c:v>
                </c:pt>
                <c:pt idx="5162">
                  <c:v>42103.806458333333</c:v>
                </c:pt>
                <c:pt idx="5163">
                  <c:v>42103.806516203702</c:v>
                </c:pt>
                <c:pt idx="5164">
                  <c:v>42103.806574074071</c:v>
                </c:pt>
                <c:pt idx="5165">
                  <c:v>42103.806620370371</c:v>
                </c:pt>
                <c:pt idx="5166">
                  <c:v>42103.80667824074</c:v>
                </c:pt>
                <c:pt idx="5167">
                  <c:v>42103.80673611111</c:v>
                </c:pt>
                <c:pt idx="5168">
                  <c:v>42103.80678240741</c:v>
                </c:pt>
                <c:pt idx="5169">
                  <c:v>42103.806840277779</c:v>
                </c:pt>
                <c:pt idx="5170">
                  <c:v>42103.806898148148</c:v>
                </c:pt>
                <c:pt idx="5171">
                  <c:v>42103.806944444441</c:v>
                </c:pt>
                <c:pt idx="5172">
                  <c:v>42103.807002314818</c:v>
                </c:pt>
                <c:pt idx="5173">
                  <c:v>42103.807060185187</c:v>
                </c:pt>
                <c:pt idx="5174">
                  <c:v>42103.807106481479</c:v>
                </c:pt>
                <c:pt idx="5175">
                  <c:v>42103.807164351849</c:v>
                </c:pt>
                <c:pt idx="5176">
                  <c:v>42103.807222222225</c:v>
                </c:pt>
                <c:pt idx="5177">
                  <c:v>42103.807268518518</c:v>
                </c:pt>
                <c:pt idx="5178">
                  <c:v>42103.807326388887</c:v>
                </c:pt>
                <c:pt idx="5179">
                  <c:v>42103.807384259257</c:v>
                </c:pt>
                <c:pt idx="5180">
                  <c:v>42103.807442129626</c:v>
                </c:pt>
                <c:pt idx="5181">
                  <c:v>42103.807488425926</c:v>
                </c:pt>
                <c:pt idx="5182">
                  <c:v>42103.807546296295</c:v>
                </c:pt>
                <c:pt idx="5183">
                  <c:v>42103.807604166665</c:v>
                </c:pt>
                <c:pt idx="5184">
                  <c:v>42103.807650462964</c:v>
                </c:pt>
                <c:pt idx="5185">
                  <c:v>42103.807708333334</c:v>
                </c:pt>
                <c:pt idx="5186">
                  <c:v>42103.807766203703</c:v>
                </c:pt>
                <c:pt idx="5187">
                  <c:v>42103.807812500003</c:v>
                </c:pt>
                <c:pt idx="5188">
                  <c:v>42103.807870370372</c:v>
                </c:pt>
                <c:pt idx="5189">
                  <c:v>42103.807928240742</c:v>
                </c:pt>
                <c:pt idx="5190">
                  <c:v>42103.807974537034</c:v>
                </c:pt>
                <c:pt idx="5191">
                  <c:v>42103.808032407411</c:v>
                </c:pt>
                <c:pt idx="5192">
                  <c:v>42103.80809027778</c:v>
                </c:pt>
                <c:pt idx="5193">
                  <c:v>42103.808136574073</c:v>
                </c:pt>
                <c:pt idx="5194">
                  <c:v>42103.808194444442</c:v>
                </c:pt>
                <c:pt idx="5195">
                  <c:v>42103.808252314811</c:v>
                </c:pt>
                <c:pt idx="5196">
                  <c:v>42103.808298611111</c:v>
                </c:pt>
                <c:pt idx="5197">
                  <c:v>42103.808356481481</c:v>
                </c:pt>
                <c:pt idx="5198">
                  <c:v>42103.80841435185</c:v>
                </c:pt>
                <c:pt idx="5199">
                  <c:v>42103.808472222219</c:v>
                </c:pt>
                <c:pt idx="5200">
                  <c:v>42103.808518518519</c:v>
                </c:pt>
                <c:pt idx="5201">
                  <c:v>42103.808576388888</c:v>
                </c:pt>
                <c:pt idx="5202">
                  <c:v>42103.808634259258</c:v>
                </c:pt>
                <c:pt idx="5203">
                  <c:v>42103.808680555558</c:v>
                </c:pt>
                <c:pt idx="5204">
                  <c:v>42103.808738425927</c:v>
                </c:pt>
                <c:pt idx="5205">
                  <c:v>42103.808796296296</c:v>
                </c:pt>
                <c:pt idx="5206">
                  <c:v>42103.808842592596</c:v>
                </c:pt>
                <c:pt idx="5207">
                  <c:v>42103.808900462966</c:v>
                </c:pt>
                <c:pt idx="5208">
                  <c:v>42103.808958333335</c:v>
                </c:pt>
                <c:pt idx="5209">
                  <c:v>42103.809004629627</c:v>
                </c:pt>
                <c:pt idx="5210">
                  <c:v>42103.809062499997</c:v>
                </c:pt>
                <c:pt idx="5211">
                  <c:v>42103.809120370373</c:v>
                </c:pt>
                <c:pt idx="5212">
                  <c:v>42103.809166666666</c:v>
                </c:pt>
                <c:pt idx="5213">
                  <c:v>42103.809224537035</c:v>
                </c:pt>
                <c:pt idx="5214">
                  <c:v>42103.809282407405</c:v>
                </c:pt>
                <c:pt idx="5215">
                  <c:v>42103.809328703705</c:v>
                </c:pt>
                <c:pt idx="5216">
                  <c:v>42103.809386574074</c:v>
                </c:pt>
                <c:pt idx="5217">
                  <c:v>42103.809444444443</c:v>
                </c:pt>
                <c:pt idx="5218">
                  <c:v>42103.809502314813</c:v>
                </c:pt>
                <c:pt idx="5219">
                  <c:v>42103.809548611112</c:v>
                </c:pt>
                <c:pt idx="5220">
                  <c:v>42103.809606481482</c:v>
                </c:pt>
                <c:pt idx="5221">
                  <c:v>42103.809664351851</c:v>
                </c:pt>
                <c:pt idx="5222">
                  <c:v>42103.809710648151</c:v>
                </c:pt>
                <c:pt idx="5223">
                  <c:v>42103.80976851852</c:v>
                </c:pt>
                <c:pt idx="5224">
                  <c:v>42103.80982638889</c:v>
                </c:pt>
                <c:pt idx="5225">
                  <c:v>42103.809872685182</c:v>
                </c:pt>
                <c:pt idx="5226">
                  <c:v>42103.809930555559</c:v>
                </c:pt>
                <c:pt idx="5227">
                  <c:v>42103.809988425928</c:v>
                </c:pt>
                <c:pt idx="5228">
                  <c:v>42103.810034722221</c:v>
                </c:pt>
                <c:pt idx="5229">
                  <c:v>42103.81009259259</c:v>
                </c:pt>
                <c:pt idx="5230">
                  <c:v>42103.810150462959</c:v>
                </c:pt>
                <c:pt idx="5231">
                  <c:v>42103.810196759259</c:v>
                </c:pt>
                <c:pt idx="5232">
                  <c:v>42103.810254629629</c:v>
                </c:pt>
                <c:pt idx="5233">
                  <c:v>42103.810312499998</c:v>
                </c:pt>
                <c:pt idx="5234">
                  <c:v>42103.810358796298</c:v>
                </c:pt>
                <c:pt idx="5235">
                  <c:v>42103.810416666667</c:v>
                </c:pt>
                <c:pt idx="5236">
                  <c:v>42103.810474537036</c:v>
                </c:pt>
                <c:pt idx="5237">
                  <c:v>42103.810532407406</c:v>
                </c:pt>
                <c:pt idx="5238">
                  <c:v>42103.810578703706</c:v>
                </c:pt>
                <c:pt idx="5239">
                  <c:v>42103.810636574075</c:v>
                </c:pt>
                <c:pt idx="5240">
                  <c:v>42103.810694444444</c:v>
                </c:pt>
                <c:pt idx="5241">
                  <c:v>42103.810740740744</c:v>
                </c:pt>
                <c:pt idx="5242">
                  <c:v>42103.810798611114</c:v>
                </c:pt>
                <c:pt idx="5243">
                  <c:v>42103.810856481483</c:v>
                </c:pt>
                <c:pt idx="5244">
                  <c:v>42103.810902777775</c:v>
                </c:pt>
                <c:pt idx="5245">
                  <c:v>42103.810960648145</c:v>
                </c:pt>
                <c:pt idx="5246">
                  <c:v>42103.811018518521</c:v>
                </c:pt>
                <c:pt idx="5247">
                  <c:v>42103.811064814814</c:v>
                </c:pt>
                <c:pt idx="5248">
                  <c:v>42103.811122685183</c:v>
                </c:pt>
                <c:pt idx="5249">
                  <c:v>42103.811180555553</c:v>
                </c:pt>
                <c:pt idx="5250">
                  <c:v>42103.811226851853</c:v>
                </c:pt>
                <c:pt idx="5251">
                  <c:v>42103.811284722222</c:v>
                </c:pt>
                <c:pt idx="5252">
                  <c:v>42103.811342592591</c:v>
                </c:pt>
                <c:pt idx="5253">
                  <c:v>42103.811400462961</c:v>
                </c:pt>
                <c:pt idx="5254">
                  <c:v>42103.81144675926</c:v>
                </c:pt>
                <c:pt idx="5255">
                  <c:v>42103.81150462963</c:v>
                </c:pt>
                <c:pt idx="5256">
                  <c:v>42103.811562499999</c:v>
                </c:pt>
                <c:pt idx="5257">
                  <c:v>42103.811608796299</c:v>
                </c:pt>
                <c:pt idx="5258">
                  <c:v>42103.811666666668</c:v>
                </c:pt>
                <c:pt idx="5259">
                  <c:v>42103.811724537038</c:v>
                </c:pt>
                <c:pt idx="5260">
                  <c:v>42103.81177083333</c:v>
                </c:pt>
                <c:pt idx="5261">
                  <c:v>42103.811828703707</c:v>
                </c:pt>
                <c:pt idx="5262">
                  <c:v>42103.811886574076</c:v>
                </c:pt>
                <c:pt idx="5263">
                  <c:v>42103.811932870369</c:v>
                </c:pt>
                <c:pt idx="5264">
                  <c:v>42103.811990740738</c:v>
                </c:pt>
                <c:pt idx="5265">
                  <c:v>42103.812048611115</c:v>
                </c:pt>
                <c:pt idx="5266">
                  <c:v>42103.812094907407</c:v>
                </c:pt>
                <c:pt idx="5267">
                  <c:v>42103.812152777777</c:v>
                </c:pt>
                <c:pt idx="5268">
                  <c:v>42103.812210648146</c:v>
                </c:pt>
                <c:pt idx="5269">
                  <c:v>42103.812256944446</c:v>
                </c:pt>
                <c:pt idx="5270">
                  <c:v>42103.812314814815</c:v>
                </c:pt>
                <c:pt idx="5271">
                  <c:v>42103.812372685185</c:v>
                </c:pt>
                <c:pt idx="5272">
                  <c:v>42103.812418981484</c:v>
                </c:pt>
                <c:pt idx="5273">
                  <c:v>42103.812476851854</c:v>
                </c:pt>
                <c:pt idx="5274">
                  <c:v>42103.812534722223</c:v>
                </c:pt>
                <c:pt idx="5275">
                  <c:v>42103.812592592592</c:v>
                </c:pt>
                <c:pt idx="5276">
                  <c:v>42103.812638888892</c:v>
                </c:pt>
                <c:pt idx="5277">
                  <c:v>42103.812696759262</c:v>
                </c:pt>
                <c:pt idx="5278">
                  <c:v>42103.812754629631</c:v>
                </c:pt>
                <c:pt idx="5279">
                  <c:v>42103.812800925924</c:v>
                </c:pt>
                <c:pt idx="5280">
                  <c:v>42103.812858796293</c:v>
                </c:pt>
                <c:pt idx="5281">
                  <c:v>42103.812916666669</c:v>
                </c:pt>
                <c:pt idx="5282">
                  <c:v>42103.812962962962</c:v>
                </c:pt>
                <c:pt idx="5283">
                  <c:v>42103.813020833331</c:v>
                </c:pt>
                <c:pt idx="5284">
                  <c:v>42103.813078703701</c:v>
                </c:pt>
                <c:pt idx="5285">
                  <c:v>42103.813125000001</c:v>
                </c:pt>
                <c:pt idx="5286">
                  <c:v>42103.81318287037</c:v>
                </c:pt>
                <c:pt idx="5287">
                  <c:v>42103.813240740739</c:v>
                </c:pt>
                <c:pt idx="5288">
                  <c:v>42103.813287037039</c:v>
                </c:pt>
                <c:pt idx="5289">
                  <c:v>42103.813344907408</c:v>
                </c:pt>
                <c:pt idx="5290">
                  <c:v>42103.813402777778</c:v>
                </c:pt>
                <c:pt idx="5291">
                  <c:v>42103.813460648147</c:v>
                </c:pt>
                <c:pt idx="5292">
                  <c:v>42103.813506944447</c:v>
                </c:pt>
                <c:pt idx="5293">
                  <c:v>42103.813564814816</c:v>
                </c:pt>
                <c:pt idx="5294">
                  <c:v>42103.813622685186</c:v>
                </c:pt>
                <c:pt idx="5295">
                  <c:v>42103.813668981478</c:v>
                </c:pt>
                <c:pt idx="5296">
                  <c:v>42103.813726851855</c:v>
                </c:pt>
                <c:pt idx="5297">
                  <c:v>42103.813784722224</c:v>
                </c:pt>
                <c:pt idx="5298">
                  <c:v>42103.813831018517</c:v>
                </c:pt>
                <c:pt idx="5299">
                  <c:v>42103.813888888886</c:v>
                </c:pt>
                <c:pt idx="5300">
                  <c:v>42103.813946759263</c:v>
                </c:pt>
                <c:pt idx="5301">
                  <c:v>42103.813993055555</c:v>
                </c:pt>
                <c:pt idx="5302">
                  <c:v>42103.814050925925</c:v>
                </c:pt>
                <c:pt idx="5303">
                  <c:v>42103.814108796294</c:v>
                </c:pt>
                <c:pt idx="5304">
                  <c:v>42103.814155092594</c:v>
                </c:pt>
                <c:pt idx="5305">
                  <c:v>42103.814212962963</c:v>
                </c:pt>
                <c:pt idx="5306">
                  <c:v>42103.814270833333</c:v>
                </c:pt>
                <c:pt idx="5307">
                  <c:v>42103.814317129632</c:v>
                </c:pt>
                <c:pt idx="5308">
                  <c:v>42103.814375000002</c:v>
                </c:pt>
                <c:pt idx="5309">
                  <c:v>42103.814432870371</c:v>
                </c:pt>
                <c:pt idx="5310">
                  <c:v>42103.81449074074</c:v>
                </c:pt>
                <c:pt idx="5311">
                  <c:v>42103.81453703704</c:v>
                </c:pt>
                <c:pt idx="5312">
                  <c:v>42103.81459490741</c:v>
                </c:pt>
                <c:pt idx="5313">
                  <c:v>42103.814652777779</c:v>
                </c:pt>
                <c:pt idx="5314">
                  <c:v>42103.814699074072</c:v>
                </c:pt>
                <c:pt idx="5315">
                  <c:v>42103.814756944441</c:v>
                </c:pt>
                <c:pt idx="5316">
                  <c:v>42103.814814814818</c:v>
                </c:pt>
                <c:pt idx="5317">
                  <c:v>42103.81486111111</c:v>
                </c:pt>
                <c:pt idx="5318">
                  <c:v>42103.814918981479</c:v>
                </c:pt>
                <c:pt idx="5319">
                  <c:v>42103.814976851849</c:v>
                </c:pt>
                <c:pt idx="5320">
                  <c:v>42103.815023148149</c:v>
                </c:pt>
                <c:pt idx="5321">
                  <c:v>42103.815081018518</c:v>
                </c:pt>
                <c:pt idx="5322">
                  <c:v>42103.815138888887</c:v>
                </c:pt>
                <c:pt idx="5323">
                  <c:v>42103.815185185187</c:v>
                </c:pt>
                <c:pt idx="5324">
                  <c:v>42103.815243055556</c:v>
                </c:pt>
                <c:pt idx="5325">
                  <c:v>42103.815300925926</c:v>
                </c:pt>
                <c:pt idx="5326">
                  <c:v>42103.815347222226</c:v>
                </c:pt>
                <c:pt idx="5327">
                  <c:v>42103.815405092595</c:v>
                </c:pt>
                <c:pt idx="5328">
                  <c:v>42103.815462962964</c:v>
                </c:pt>
                <c:pt idx="5329">
                  <c:v>42103.815520833334</c:v>
                </c:pt>
                <c:pt idx="5330">
                  <c:v>42103.815567129626</c:v>
                </c:pt>
                <c:pt idx="5331">
                  <c:v>42103.815625000003</c:v>
                </c:pt>
                <c:pt idx="5332">
                  <c:v>42103.815682870372</c:v>
                </c:pt>
                <c:pt idx="5333">
                  <c:v>42103.815729166665</c:v>
                </c:pt>
                <c:pt idx="5334">
                  <c:v>42103.815787037034</c:v>
                </c:pt>
                <c:pt idx="5335">
                  <c:v>42103.815844907411</c:v>
                </c:pt>
                <c:pt idx="5336">
                  <c:v>42103.815891203703</c:v>
                </c:pt>
                <c:pt idx="5337">
                  <c:v>42103.815949074073</c:v>
                </c:pt>
                <c:pt idx="5338">
                  <c:v>42103.816006944442</c:v>
                </c:pt>
                <c:pt idx="5339">
                  <c:v>42103.816053240742</c:v>
                </c:pt>
                <c:pt idx="5340">
                  <c:v>42103.816111111111</c:v>
                </c:pt>
                <c:pt idx="5341">
                  <c:v>42103.816168981481</c:v>
                </c:pt>
                <c:pt idx="5342">
                  <c:v>42103.81621527778</c:v>
                </c:pt>
                <c:pt idx="5343">
                  <c:v>42103.81627314815</c:v>
                </c:pt>
                <c:pt idx="5344">
                  <c:v>42103.816331018519</c:v>
                </c:pt>
                <c:pt idx="5345">
                  <c:v>42103.816377314812</c:v>
                </c:pt>
                <c:pt idx="5346">
                  <c:v>42103.816435185188</c:v>
                </c:pt>
                <c:pt idx="5347">
                  <c:v>42103.816493055558</c:v>
                </c:pt>
                <c:pt idx="5348">
                  <c:v>42103.816550925927</c:v>
                </c:pt>
                <c:pt idx="5349">
                  <c:v>42103.81659722222</c:v>
                </c:pt>
                <c:pt idx="5350">
                  <c:v>42103.816655092596</c:v>
                </c:pt>
                <c:pt idx="5351">
                  <c:v>42103.816712962966</c:v>
                </c:pt>
                <c:pt idx="5352">
                  <c:v>42103.816759259258</c:v>
                </c:pt>
                <c:pt idx="5353">
                  <c:v>42103.816817129627</c:v>
                </c:pt>
                <c:pt idx="5354">
                  <c:v>42103.816874999997</c:v>
                </c:pt>
                <c:pt idx="5355">
                  <c:v>42103.816921296297</c:v>
                </c:pt>
                <c:pt idx="5356">
                  <c:v>42103.816979166666</c:v>
                </c:pt>
                <c:pt idx="5357">
                  <c:v>42103.817037037035</c:v>
                </c:pt>
                <c:pt idx="5358">
                  <c:v>42103.817083333335</c:v>
                </c:pt>
                <c:pt idx="5359">
                  <c:v>42103.817141203705</c:v>
                </c:pt>
                <c:pt idx="5360">
                  <c:v>42103.817199074074</c:v>
                </c:pt>
                <c:pt idx="5361">
                  <c:v>42103.817245370374</c:v>
                </c:pt>
                <c:pt idx="5362">
                  <c:v>42103.817303240743</c:v>
                </c:pt>
                <c:pt idx="5363">
                  <c:v>42103.817361111112</c:v>
                </c:pt>
                <c:pt idx="5364">
                  <c:v>42103.817407407405</c:v>
                </c:pt>
                <c:pt idx="5365">
                  <c:v>42103.817465277774</c:v>
                </c:pt>
                <c:pt idx="5366">
                  <c:v>42103.817523148151</c:v>
                </c:pt>
                <c:pt idx="5367">
                  <c:v>42103.81758101852</c:v>
                </c:pt>
                <c:pt idx="5368">
                  <c:v>42103.817627314813</c:v>
                </c:pt>
                <c:pt idx="5369">
                  <c:v>42103.817685185182</c:v>
                </c:pt>
                <c:pt idx="5370">
                  <c:v>42103.817743055559</c:v>
                </c:pt>
                <c:pt idx="5371">
                  <c:v>42103.817789351851</c:v>
                </c:pt>
                <c:pt idx="5372">
                  <c:v>42103.817847222221</c:v>
                </c:pt>
                <c:pt idx="5373">
                  <c:v>42103.81790509259</c:v>
                </c:pt>
                <c:pt idx="5374">
                  <c:v>42103.81795138889</c:v>
                </c:pt>
                <c:pt idx="5375">
                  <c:v>42103.818009259259</c:v>
                </c:pt>
                <c:pt idx="5376">
                  <c:v>42103.818067129629</c:v>
                </c:pt>
                <c:pt idx="5377">
                  <c:v>42103.818113425928</c:v>
                </c:pt>
                <c:pt idx="5378">
                  <c:v>42103.818171296298</c:v>
                </c:pt>
                <c:pt idx="5379">
                  <c:v>42103.818229166667</c:v>
                </c:pt>
                <c:pt idx="5380">
                  <c:v>42103.81827546296</c:v>
                </c:pt>
                <c:pt idx="5381">
                  <c:v>42103.818333333336</c:v>
                </c:pt>
                <c:pt idx="5382">
                  <c:v>42103.818391203706</c:v>
                </c:pt>
                <c:pt idx="5383">
                  <c:v>42103.818449074075</c:v>
                </c:pt>
                <c:pt idx="5384">
                  <c:v>42103.818495370368</c:v>
                </c:pt>
                <c:pt idx="5385">
                  <c:v>42103.818553240744</c:v>
                </c:pt>
                <c:pt idx="5386">
                  <c:v>42103.818611111114</c:v>
                </c:pt>
                <c:pt idx="5387">
                  <c:v>42103.818657407406</c:v>
                </c:pt>
                <c:pt idx="5388">
                  <c:v>42103.818715277775</c:v>
                </c:pt>
                <c:pt idx="5389">
                  <c:v>42103.818773148145</c:v>
                </c:pt>
                <c:pt idx="5390">
                  <c:v>42103.818819444445</c:v>
                </c:pt>
                <c:pt idx="5391">
                  <c:v>42103.818877314814</c:v>
                </c:pt>
                <c:pt idx="5392">
                  <c:v>42103.818935185183</c:v>
                </c:pt>
                <c:pt idx="5393">
                  <c:v>42103.818981481483</c:v>
                </c:pt>
                <c:pt idx="5394">
                  <c:v>42103.819039351853</c:v>
                </c:pt>
                <c:pt idx="5395">
                  <c:v>42103.819097222222</c:v>
                </c:pt>
                <c:pt idx="5396">
                  <c:v>42103.819143518522</c:v>
                </c:pt>
                <c:pt idx="5397">
                  <c:v>42103.819201388891</c:v>
                </c:pt>
                <c:pt idx="5398">
                  <c:v>42103.81925925926</c:v>
                </c:pt>
                <c:pt idx="5399">
                  <c:v>42103.819305555553</c:v>
                </c:pt>
                <c:pt idx="5400">
                  <c:v>42103.819363425922</c:v>
                </c:pt>
                <c:pt idx="5401">
                  <c:v>42103.819421296299</c:v>
                </c:pt>
                <c:pt idx="5402">
                  <c:v>42103.819479166668</c:v>
                </c:pt>
                <c:pt idx="5403">
                  <c:v>42103.819525462961</c:v>
                </c:pt>
                <c:pt idx="5404">
                  <c:v>42103.81958333333</c:v>
                </c:pt>
                <c:pt idx="5405">
                  <c:v>42103.819641203707</c:v>
                </c:pt>
                <c:pt idx="5406">
                  <c:v>42103.819687499999</c:v>
                </c:pt>
                <c:pt idx="5407">
                  <c:v>42103.819745370369</c:v>
                </c:pt>
                <c:pt idx="5408">
                  <c:v>42103.819803240738</c:v>
                </c:pt>
                <c:pt idx="5409">
                  <c:v>42103.819849537038</c:v>
                </c:pt>
                <c:pt idx="5410">
                  <c:v>42103.819907407407</c:v>
                </c:pt>
                <c:pt idx="5411">
                  <c:v>42103.819965277777</c:v>
                </c:pt>
                <c:pt idx="5412">
                  <c:v>42103.820011574076</c:v>
                </c:pt>
                <c:pt idx="5413">
                  <c:v>42103.820069444446</c:v>
                </c:pt>
                <c:pt idx="5414">
                  <c:v>42103.820127314815</c:v>
                </c:pt>
                <c:pt idx="5415">
                  <c:v>42103.820173611108</c:v>
                </c:pt>
                <c:pt idx="5416">
                  <c:v>42103.820231481484</c:v>
                </c:pt>
                <c:pt idx="5417">
                  <c:v>42103.820289351854</c:v>
                </c:pt>
                <c:pt idx="5418">
                  <c:v>42103.820335648146</c:v>
                </c:pt>
                <c:pt idx="5419">
                  <c:v>42103.820393518516</c:v>
                </c:pt>
                <c:pt idx="5420">
                  <c:v>42103.820451388892</c:v>
                </c:pt>
                <c:pt idx="5421">
                  <c:v>42103.820509259262</c:v>
                </c:pt>
                <c:pt idx="5422">
                  <c:v>42103.820555555554</c:v>
                </c:pt>
                <c:pt idx="5423">
                  <c:v>42103.820613425924</c:v>
                </c:pt>
                <c:pt idx="5424">
                  <c:v>42103.820671296293</c:v>
                </c:pt>
                <c:pt idx="5425">
                  <c:v>42103.820717592593</c:v>
                </c:pt>
                <c:pt idx="5426">
                  <c:v>42103.820775462962</c:v>
                </c:pt>
                <c:pt idx="5427">
                  <c:v>42103.820833333331</c:v>
                </c:pt>
                <c:pt idx="5428">
                  <c:v>42103.820879629631</c:v>
                </c:pt>
                <c:pt idx="5429">
                  <c:v>42103.820937500001</c:v>
                </c:pt>
                <c:pt idx="5430">
                  <c:v>42103.82099537037</c:v>
                </c:pt>
                <c:pt idx="5431">
                  <c:v>42103.82104166667</c:v>
                </c:pt>
                <c:pt idx="5432">
                  <c:v>42103.821099537039</c:v>
                </c:pt>
                <c:pt idx="5433">
                  <c:v>42103.821157407408</c:v>
                </c:pt>
                <c:pt idx="5434">
                  <c:v>42103.821203703701</c:v>
                </c:pt>
                <c:pt idx="5435">
                  <c:v>42103.821261574078</c:v>
                </c:pt>
                <c:pt idx="5436">
                  <c:v>42103.821319444447</c:v>
                </c:pt>
                <c:pt idx="5437">
                  <c:v>42103.82136574074</c:v>
                </c:pt>
                <c:pt idx="5438">
                  <c:v>42103.821423611109</c:v>
                </c:pt>
                <c:pt idx="5439">
                  <c:v>42103.821481481478</c:v>
                </c:pt>
                <c:pt idx="5440">
                  <c:v>42103.821539351855</c:v>
                </c:pt>
                <c:pt idx="5441">
                  <c:v>42103.821585648147</c:v>
                </c:pt>
                <c:pt idx="5442">
                  <c:v>42103.821643518517</c:v>
                </c:pt>
                <c:pt idx="5443">
                  <c:v>42103.821701388886</c:v>
                </c:pt>
                <c:pt idx="5444">
                  <c:v>42103.821747685186</c:v>
                </c:pt>
                <c:pt idx="5445">
                  <c:v>42103.821805555555</c:v>
                </c:pt>
                <c:pt idx="5446">
                  <c:v>42103.821863425925</c:v>
                </c:pt>
                <c:pt idx="5447">
                  <c:v>42103.821909722225</c:v>
                </c:pt>
                <c:pt idx="5448">
                  <c:v>42103.821967592594</c:v>
                </c:pt>
                <c:pt idx="5449">
                  <c:v>42103.822025462963</c:v>
                </c:pt>
                <c:pt idx="5450">
                  <c:v>42103.822071759256</c:v>
                </c:pt>
                <c:pt idx="5451">
                  <c:v>42103.822129629632</c:v>
                </c:pt>
                <c:pt idx="5452">
                  <c:v>42103.822187500002</c:v>
                </c:pt>
                <c:pt idx="5453">
                  <c:v>42103.822233796294</c:v>
                </c:pt>
                <c:pt idx="5454">
                  <c:v>42103.822291666664</c:v>
                </c:pt>
                <c:pt idx="5455">
                  <c:v>42103.82234953704</c:v>
                </c:pt>
                <c:pt idx="5456">
                  <c:v>42103.822395833333</c:v>
                </c:pt>
                <c:pt idx="5457">
                  <c:v>42103.822453703702</c:v>
                </c:pt>
                <c:pt idx="5458">
                  <c:v>42103.822511574072</c:v>
                </c:pt>
                <c:pt idx="5459">
                  <c:v>42103.822569444441</c:v>
                </c:pt>
                <c:pt idx="5460">
                  <c:v>42103.822615740741</c:v>
                </c:pt>
                <c:pt idx="5461">
                  <c:v>42103.82267361111</c:v>
                </c:pt>
                <c:pt idx="5462">
                  <c:v>42103.822731481479</c:v>
                </c:pt>
                <c:pt idx="5463">
                  <c:v>42103.822777777779</c:v>
                </c:pt>
                <c:pt idx="5464">
                  <c:v>42103.822835648149</c:v>
                </c:pt>
                <c:pt idx="5465">
                  <c:v>42103.822893518518</c:v>
                </c:pt>
                <c:pt idx="5466">
                  <c:v>42103.822939814818</c:v>
                </c:pt>
                <c:pt idx="5467">
                  <c:v>42103.822997685187</c:v>
                </c:pt>
                <c:pt idx="5468">
                  <c:v>42103.823055555556</c:v>
                </c:pt>
                <c:pt idx="5469">
                  <c:v>42103.823101851849</c:v>
                </c:pt>
                <c:pt idx="5470">
                  <c:v>42103.823159722226</c:v>
                </c:pt>
                <c:pt idx="5471">
                  <c:v>42103.823217592595</c:v>
                </c:pt>
                <c:pt idx="5472">
                  <c:v>42103.823263888888</c:v>
                </c:pt>
                <c:pt idx="5473">
                  <c:v>42103.823321759257</c:v>
                </c:pt>
                <c:pt idx="5474">
                  <c:v>42103.823379629626</c:v>
                </c:pt>
                <c:pt idx="5475">
                  <c:v>42103.823425925926</c:v>
                </c:pt>
                <c:pt idx="5476">
                  <c:v>42103.823483796295</c:v>
                </c:pt>
                <c:pt idx="5477">
                  <c:v>42103.823541666665</c:v>
                </c:pt>
                <c:pt idx="5478">
                  <c:v>42103.823599537034</c:v>
                </c:pt>
                <c:pt idx="5479">
                  <c:v>42103.823645833334</c:v>
                </c:pt>
                <c:pt idx="5480">
                  <c:v>42103.823703703703</c:v>
                </c:pt>
                <c:pt idx="5481">
                  <c:v>42103.823761574073</c:v>
                </c:pt>
                <c:pt idx="5482">
                  <c:v>42103.823807870373</c:v>
                </c:pt>
                <c:pt idx="5483">
                  <c:v>42103.823865740742</c:v>
                </c:pt>
                <c:pt idx="5484">
                  <c:v>42103.823923611111</c:v>
                </c:pt>
                <c:pt idx="5485">
                  <c:v>42103.823969907404</c:v>
                </c:pt>
                <c:pt idx="5486">
                  <c:v>42103.82402777778</c:v>
                </c:pt>
                <c:pt idx="5487">
                  <c:v>42103.82408564815</c:v>
                </c:pt>
                <c:pt idx="5488">
                  <c:v>42103.824131944442</c:v>
                </c:pt>
                <c:pt idx="5489">
                  <c:v>42103.824189814812</c:v>
                </c:pt>
                <c:pt idx="5490">
                  <c:v>42103.824247685188</c:v>
                </c:pt>
                <c:pt idx="5491">
                  <c:v>42103.824293981481</c:v>
                </c:pt>
                <c:pt idx="5492">
                  <c:v>42103.82435185185</c:v>
                </c:pt>
                <c:pt idx="5493">
                  <c:v>42103.82440972222</c:v>
                </c:pt>
                <c:pt idx="5494">
                  <c:v>42103.824456018519</c:v>
                </c:pt>
                <c:pt idx="5495">
                  <c:v>42103.824513888889</c:v>
                </c:pt>
                <c:pt idx="5496">
                  <c:v>42103.824571759258</c:v>
                </c:pt>
                <c:pt idx="5497">
                  <c:v>42103.824629629627</c:v>
                </c:pt>
                <c:pt idx="5498">
                  <c:v>42103.824675925927</c:v>
                </c:pt>
                <c:pt idx="5499">
                  <c:v>42103.824733796297</c:v>
                </c:pt>
                <c:pt idx="5500">
                  <c:v>42103.824791666666</c:v>
                </c:pt>
                <c:pt idx="5501">
                  <c:v>42103.824837962966</c:v>
                </c:pt>
                <c:pt idx="5502">
                  <c:v>42103.824895833335</c:v>
                </c:pt>
                <c:pt idx="5503">
                  <c:v>42103.824953703705</c:v>
                </c:pt>
                <c:pt idx="5504">
                  <c:v>42103.824999999997</c:v>
                </c:pt>
                <c:pt idx="5505">
                  <c:v>42103.825057870374</c:v>
                </c:pt>
                <c:pt idx="5506">
                  <c:v>42103.825115740743</c:v>
                </c:pt>
                <c:pt idx="5507">
                  <c:v>42103.825162037036</c:v>
                </c:pt>
                <c:pt idx="5508">
                  <c:v>42103.825219907405</c:v>
                </c:pt>
                <c:pt idx="5509">
                  <c:v>42103.825277777774</c:v>
                </c:pt>
                <c:pt idx="5510">
                  <c:v>42103.825324074074</c:v>
                </c:pt>
                <c:pt idx="5511">
                  <c:v>42103.825381944444</c:v>
                </c:pt>
                <c:pt idx="5512">
                  <c:v>42103.825439814813</c:v>
                </c:pt>
                <c:pt idx="5513">
                  <c:v>42103.825497685182</c:v>
                </c:pt>
                <c:pt idx="5514">
                  <c:v>42103.825543981482</c:v>
                </c:pt>
                <c:pt idx="5515">
                  <c:v>42103.825601851851</c:v>
                </c:pt>
                <c:pt idx="5516">
                  <c:v>42103.825659722221</c:v>
                </c:pt>
                <c:pt idx="5517">
                  <c:v>42103.825706018521</c:v>
                </c:pt>
                <c:pt idx="5518">
                  <c:v>42103.82576388889</c:v>
                </c:pt>
                <c:pt idx="5519">
                  <c:v>42103.825821759259</c:v>
                </c:pt>
                <c:pt idx="5520">
                  <c:v>42103.825868055559</c:v>
                </c:pt>
                <c:pt idx="5521">
                  <c:v>42103.825925925928</c:v>
                </c:pt>
                <c:pt idx="5522">
                  <c:v>42103.825983796298</c:v>
                </c:pt>
                <c:pt idx="5523">
                  <c:v>42103.82603009259</c:v>
                </c:pt>
                <c:pt idx="5524">
                  <c:v>42103.82608796296</c:v>
                </c:pt>
                <c:pt idx="5525">
                  <c:v>42103.826145833336</c:v>
                </c:pt>
                <c:pt idx="5526">
                  <c:v>42103.826192129629</c:v>
                </c:pt>
                <c:pt idx="5527">
                  <c:v>42103.826249999998</c:v>
                </c:pt>
                <c:pt idx="5528">
                  <c:v>42103.826307870368</c:v>
                </c:pt>
                <c:pt idx="5529">
                  <c:v>42103.826354166667</c:v>
                </c:pt>
                <c:pt idx="5530">
                  <c:v>42103.826412037037</c:v>
                </c:pt>
                <c:pt idx="5531">
                  <c:v>42103.826469907406</c:v>
                </c:pt>
                <c:pt idx="5532">
                  <c:v>42103.826527777775</c:v>
                </c:pt>
                <c:pt idx="5533">
                  <c:v>42103.826574074075</c:v>
                </c:pt>
                <c:pt idx="5534">
                  <c:v>42103.826631944445</c:v>
                </c:pt>
                <c:pt idx="5535">
                  <c:v>42103.826689814814</c:v>
                </c:pt>
                <c:pt idx="5536">
                  <c:v>42103.826736111114</c:v>
                </c:pt>
                <c:pt idx="5537">
                  <c:v>42103.826793981483</c:v>
                </c:pt>
                <c:pt idx="5538">
                  <c:v>42103.826851851853</c:v>
                </c:pt>
                <c:pt idx="5539">
                  <c:v>42103.826898148145</c:v>
                </c:pt>
                <c:pt idx="5540">
                  <c:v>42103.826956018522</c:v>
                </c:pt>
                <c:pt idx="5541">
                  <c:v>42103.827013888891</c:v>
                </c:pt>
                <c:pt idx="5542">
                  <c:v>42103.827060185184</c:v>
                </c:pt>
                <c:pt idx="5543">
                  <c:v>42103.827118055553</c:v>
                </c:pt>
                <c:pt idx="5544">
                  <c:v>42103.827175925922</c:v>
                </c:pt>
                <c:pt idx="5545">
                  <c:v>42103.827222222222</c:v>
                </c:pt>
                <c:pt idx="5546">
                  <c:v>42103.827280092592</c:v>
                </c:pt>
                <c:pt idx="5547">
                  <c:v>42103.827337962961</c:v>
                </c:pt>
                <c:pt idx="5548">
                  <c:v>42103.827384259261</c:v>
                </c:pt>
                <c:pt idx="5549">
                  <c:v>42103.82744212963</c:v>
                </c:pt>
                <c:pt idx="5550">
                  <c:v>42103.827499999999</c:v>
                </c:pt>
                <c:pt idx="5551">
                  <c:v>42103.827557870369</c:v>
                </c:pt>
                <c:pt idx="5552">
                  <c:v>42103.827604166669</c:v>
                </c:pt>
                <c:pt idx="5553">
                  <c:v>42103.827662037038</c:v>
                </c:pt>
                <c:pt idx="5554">
                  <c:v>42103.827719907407</c:v>
                </c:pt>
                <c:pt idx="5555">
                  <c:v>42103.827766203707</c:v>
                </c:pt>
                <c:pt idx="5556">
                  <c:v>42103.827824074076</c:v>
                </c:pt>
                <c:pt idx="5557">
                  <c:v>42103.827881944446</c:v>
                </c:pt>
                <c:pt idx="5558">
                  <c:v>42103.827928240738</c:v>
                </c:pt>
                <c:pt idx="5559">
                  <c:v>42103.827986111108</c:v>
                </c:pt>
                <c:pt idx="5560">
                  <c:v>42103.828043981484</c:v>
                </c:pt>
                <c:pt idx="5561">
                  <c:v>42103.828090277777</c:v>
                </c:pt>
                <c:pt idx="5562">
                  <c:v>42103.828148148146</c:v>
                </c:pt>
                <c:pt idx="5563">
                  <c:v>42103.828206018516</c:v>
                </c:pt>
                <c:pt idx="5564">
                  <c:v>42103.828252314815</c:v>
                </c:pt>
                <c:pt idx="5565">
                  <c:v>42103.828310185185</c:v>
                </c:pt>
                <c:pt idx="5566">
                  <c:v>42103.828368055554</c:v>
                </c:pt>
                <c:pt idx="5567">
                  <c:v>42103.828414351854</c:v>
                </c:pt>
                <c:pt idx="5568">
                  <c:v>42103.828472222223</c:v>
                </c:pt>
                <c:pt idx="5569">
                  <c:v>42103.828530092593</c:v>
                </c:pt>
                <c:pt idx="5570">
                  <c:v>42103.828587962962</c:v>
                </c:pt>
                <c:pt idx="5571">
                  <c:v>42103.828634259262</c:v>
                </c:pt>
                <c:pt idx="5572">
                  <c:v>42103.828692129631</c:v>
                </c:pt>
                <c:pt idx="5573">
                  <c:v>42103.828750000001</c:v>
                </c:pt>
                <c:pt idx="5574">
                  <c:v>42103.828796296293</c:v>
                </c:pt>
                <c:pt idx="5575">
                  <c:v>42103.82885416667</c:v>
                </c:pt>
                <c:pt idx="5576">
                  <c:v>42103.828912037039</c:v>
                </c:pt>
                <c:pt idx="5577">
                  <c:v>42103.828958333332</c:v>
                </c:pt>
                <c:pt idx="5578">
                  <c:v>42103.829016203701</c:v>
                </c:pt>
                <c:pt idx="5579">
                  <c:v>42103.829074074078</c:v>
                </c:pt>
                <c:pt idx="5580">
                  <c:v>42103.82912037037</c:v>
                </c:pt>
                <c:pt idx="5581">
                  <c:v>42103.82917824074</c:v>
                </c:pt>
                <c:pt idx="5582">
                  <c:v>42103.829236111109</c:v>
                </c:pt>
                <c:pt idx="5583">
                  <c:v>42103.829282407409</c:v>
                </c:pt>
                <c:pt idx="5584">
                  <c:v>42103.829340277778</c:v>
                </c:pt>
                <c:pt idx="5585">
                  <c:v>42103.829398148147</c:v>
                </c:pt>
                <c:pt idx="5586">
                  <c:v>42103.829456018517</c:v>
                </c:pt>
                <c:pt idx="5587">
                  <c:v>42103.829502314817</c:v>
                </c:pt>
                <c:pt idx="5588">
                  <c:v>42103.829560185186</c:v>
                </c:pt>
                <c:pt idx="5589">
                  <c:v>42103.829618055555</c:v>
                </c:pt>
                <c:pt idx="5590">
                  <c:v>42103.829664351855</c:v>
                </c:pt>
                <c:pt idx="5591">
                  <c:v>42103.829722222225</c:v>
                </c:pt>
                <c:pt idx="5592">
                  <c:v>42103.829780092594</c:v>
                </c:pt>
                <c:pt idx="5593">
                  <c:v>42103.829826388886</c:v>
                </c:pt>
                <c:pt idx="5594">
                  <c:v>42103.829884259256</c:v>
                </c:pt>
                <c:pt idx="5595">
                  <c:v>42103.829942129632</c:v>
                </c:pt>
                <c:pt idx="5596">
                  <c:v>42103.829988425925</c:v>
                </c:pt>
                <c:pt idx="5597">
                  <c:v>42103.830046296294</c:v>
                </c:pt>
                <c:pt idx="5598">
                  <c:v>42103.830104166664</c:v>
                </c:pt>
                <c:pt idx="5599">
                  <c:v>42103.830150462964</c:v>
                </c:pt>
                <c:pt idx="5600">
                  <c:v>42103.830208333333</c:v>
                </c:pt>
                <c:pt idx="5601">
                  <c:v>42103.830266203702</c:v>
                </c:pt>
                <c:pt idx="5602">
                  <c:v>42103.830312500002</c:v>
                </c:pt>
                <c:pt idx="5603">
                  <c:v>42103.830370370371</c:v>
                </c:pt>
                <c:pt idx="5604">
                  <c:v>42103.830428240741</c:v>
                </c:pt>
                <c:pt idx="5605">
                  <c:v>42103.83048611111</c:v>
                </c:pt>
                <c:pt idx="5606">
                  <c:v>42103.83053240741</c:v>
                </c:pt>
                <c:pt idx="5607">
                  <c:v>42103.830590277779</c:v>
                </c:pt>
                <c:pt idx="5608">
                  <c:v>42103.830648148149</c:v>
                </c:pt>
                <c:pt idx="5609">
                  <c:v>42103.830694444441</c:v>
                </c:pt>
                <c:pt idx="5610">
                  <c:v>42103.830752314818</c:v>
                </c:pt>
                <c:pt idx="5611">
                  <c:v>42103.830810185187</c:v>
                </c:pt>
                <c:pt idx="5612">
                  <c:v>42103.83085648148</c:v>
                </c:pt>
                <c:pt idx="5613">
                  <c:v>42103.830914351849</c:v>
                </c:pt>
                <c:pt idx="5614">
                  <c:v>42103.830972222226</c:v>
                </c:pt>
                <c:pt idx="5615">
                  <c:v>42103.831018518518</c:v>
                </c:pt>
                <c:pt idx="5616">
                  <c:v>42103.831076388888</c:v>
                </c:pt>
                <c:pt idx="5617">
                  <c:v>42103.831134259257</c:v>
                </c:pt>
                <c:pt idx="5618">
                  <c:v>42103.831180555557</c:v>
                </c:pt>
                <c:pt idx="5619">
                  <c:v>42103.831238425926</c:v>
                </c:pt>
                <c:pt idx="5620">
                  <c:v>42103.831296296295</c:v>
                </c:pt>
                <c:pt idx="5621">
                  <c:v>42103.831342592595</c:v>
                </c:pt>
                <c:pt idx="5622">
                  <c:v>42103.831400462965</c:v>
                </c:pt>
                <c:pt idx="5623">
                  <c:v>42103.831458333334</c:v>
                </c:pt>
                <c:pt idx="5624">
                  <c:v>42103.831516203703</c:v>
                </c:pt>
                <c:pt idx="5625">
                  <c:v>42103.831562500003</c:v>
                </c:pt>
                <c:pt idx="5626">
                  <c:v>42103.831620370373</c:v>
                </c:pt>
                <c:pt idx="5627">
                  <c:v>42103.831678240742</c:v>
                </c:pt>
                <c:pt idx="5628">
                  <c:v>42103.831724537034</c:v>
                </c:pt>
                <c:pt idx="5629">
                  <c:v>42103.831782407404</c:v>
                </c:pt>
                <c:pt idx="5630">
                  <c:v>42103.83184027778</c:v>
                </c:pt>
                <c:pt idx="5631">
                  <c:v>42103.831886574073</c:v>
                </c:pt>
                <c:pt idx="5632">
                  <c:v>42103.831944444442</c:v>
                </c:pt>
                <c:pt idx="5633">
                  <c:v>42103.832002314812</c:v>
                </c:pt>
                <c:pt idx="5634">
                  <c:v>42103.832048611112</c:v>
                </c:pt>
                <c:pt idx="5635">
                  <c:v>42103.832106481481</c:v>
                </c:pt>
                <c:pt idx="5636">
                  <c:v>42103.83216435185</c:v>
                </c:pt>
                <c:pt idx="5637">
                  <c:v>42103.83221064815</c:v>
                </c:pt>
                <c:pt idx="5638">
                  <c:v>42103.832268518519</c:v>
                </c:pt>
                <c:pt idx="5639">
                  <c:v>42103.832326388889</c:v>
                </c:pt>
                <c:pt idx="5640">
                  <c:v>42103.832384259258</c:v>
                </c:pt>
                <c:pt idx="5641">
                  <c:v>42103.832430555558</c:v>
                </c:pt>
                <c:pt idx="5642">
                  <c:v>42103.832488425927</c:v>
                </c:pt>
                <c:pt idx="5643">
                  <c:v>42103.832546296297</c:v>
                </c:pt>
                <c:pt idx="5644">
                  <c:v>42103.832592592589</c:v>
                </c:pt>
                <c:pt idx="5645">
                  <c:v>42103.832650462966</c:v>
                </c:pt>
                <c:pt idx="5646">
                  <c:v>42103.832708333335</c:v>
                </c:pt>
                <c:pt idx="5647">
                  <c:v>42103.832754629628</c:v>
                </c:pt>
                <c:pt idx="5648">
                  <c:v>42103.832812499997</c:v>
                </c:pt>
                <c:pt idx="5649">
                  <c:v>42103.832870370374</c:v>
                </c:pt>
                <c:pt idx="5650">
                  <c:v>42103.832916666666</c:v>
                </c:pt>
                <c:pt idx="5651">
                  <c:v>42103.832974537036</c:v>
                </c:pt>
                <c:pt idx="5652">
                  <c:v>42103.833032407405</c:v>
                </c:pt>
                <c:pt idx="5653">
                  <c:v>42103.833078703705</c:v>
                </c:pt>
                <c:pt idx="5654">
                  <c:v>42103.833136574074</c:v>
                </c:pt>
                <c:pt idx="5655">
                  <c:v>42103.833194444444</c:v>
                </c:pt>
                <c:pt idx="5656">
                  <c:v>42103.833240740743</c:v>
                </c:pt>
                <c:pt idx="5657">
                  <c:v>42103.833298611113</c:v>
                </c:pt>
                <c:pt idx="5658">
                  <c:v>42103.833356481482</c:v>
                </c:pt>
                <c:pt idx="5659">
                  <c:v>42103.833414351851</c:v>
                </c:pt>
                <c:pt idx="5660">
                  <c:v>42103.833460648151</c:v>
                </c:pt>
                <c:pt idx="5661">
                  <c:v>42103.833518518521</c:v>
                </c:pt>
                <c:pt idx="5662">
                  <c:v>42103.83357638889</c:v>
                </c:pt>
                <c:pt idx="5663">
                  <c:v>42103.833622685182</c:v>
                </c:pt>
                <c:pt idx="5664">
                  <c:v>42103.833680555559</c:v>
                </c:pt>
                <c:pt idx="5665">
                  <c:v>42103.833738425928</c:v>
                </c:pt>
                <c:pt idx="5666">
                  <c:v>42103.833784722221</c:v>
                </c:pt>
                <c:pt idx="5667">
                  <c:v>42103.83384259259</c:v>
                </c:pt>
                <c:pt idx="5668">
                  <c:v>42103.83390046296</c:v>
                </c:pt>
                <c:pt idx="5669">
                  <c:v>42103.83394675926</c:v>
                </c:pt>
                <c:pt idx="5670">
                  <c:v>42103.834004629629</c:v>
                </c:pt>
                <c:pt idx="5671">
                  <c:v>42103.834062499998</c:v>
                </c:pt>
                <c:pt idx="5672">
                  <c:v>42103.834108796298</c:v>
                </c:pt>
                <c:pt idx="5673">
                  <c:v>42103.834166666667</c:v>
                </c:pt>
                <c:pt idx="5674">
                  <c:v>42103.834224537037</c:v>
                </c:pt>
                <c:pt idx="5675">
                  <c:v>42103.834270833337</c:v>
                </c:pt>
                <c:pt idx="5676">
                  <c:v>42103.834328703706</c:v>
                </c:pt>
                <c:pt idx="5677">
                  <c:v>42103.834386574075</c:v>
                </c:pt>
                <c:pt idx="5678">
                  <c:v>42103.834444444445</c:v>
                </c:pt>
                <c:pt idx="5679">
                  <c:v>42103.834490740737</c:v>
                </c:pt>
                <c:pt idx="5680">
                  <c:v>42103.834548611114</c:v>
                </c:pt>
                <c:pt idx="5681">
                  <c:v>42103.834606481483</c:v>
                </c:pt>
                <c:pt idx="5682">
                  <c:v>42103.834652777776</c:v>
                </c:pt>
                <c:pt idx="5683">
                  <c:v>42103.834710648145</c:v>
                </c:pt>
                <c:pt idx="5684">
                  <c:v>42103.834768518522</c:v>
                </c:pt>
                <c:pt idx="5685">
                  <c:v>42103.834814814814</c:v>
                </c:pt>
                <c:pt idx="5686">
                  <c:v>42103.834872685184</c:v>
                </c:pt>
                <c:pt idx="5687">
                  <c:v>42103.834930555553</c:v>
                </c:pt>
                <c:pt idx="5688">
                  <c:v>42103.834976851853</c:v>
                </c:pt>
                <c:pt idx="5689">
                  <c:v>42103.835034722222</c:v>
                </c:pt>
                <c:pt idx="5690">
                  <c:v>42103.835092592592</c:v>
                </c:pt>
                <c:pt idx="5691">
                  <c:v>42103.835138888891</c:v>
                </c:pt>
                <c:pt idx="5692">
                  <c:v>42103.835196759261</c:v>
                </c:pt>
                <c:pt idx="5693">
                  <c:v>42103.83525462963</c:v>
                </c:pt>
                <c:pt idx="5694">
                  <c:v>42103.835300925923</c:v>
                </c:pt>
                <c:pt idx="5695">
                  <c:v>42103.835358796299</c:v>
                </c:pt>
                <c:pt idx="5696">
                  <c:v>42103.835416666669</c:v>
                </c:pt>
                <c:pt idx="5697">
                  <c:v>42103.835474537038</c:v>
                </c:pt>
                <c:pt idx="5698">
                  <c:v>42103.835520833331</c:v>
                </c:pt>
                <c:pt idx="5699">
                  <c:v>42103.835578703707</c:v>
                </c:pt>
                <c:pt idx="5700">
                  <c:v>42103.835636574076</c:v>
                </c:pt>
                <c:pt idx="5701">
                  <c:v>42103.835682870369</c:v>
                </c:pt>
                <c:pt idx="5702">
                  <c:v>42103.835740740738</c:v>
                </c:pt>
                <c:pt idx="5703">
                  <c:v>42103.835798611108</c:v>
                </c:pt>
                <c:pt idx="5704">
                  <c:v>42103.835844907408</c:v>
                </c:pt>
                <c:pt idx="5705">
                  <c:v>42103.835902777777</c:v>
                </c:pt>
                <c:pt idx="5706">
                  <c:v>42103.835960648146</c:v>
                </c:pt>
                <c:pt idx="5707">
                  <c:v>42103.836006944446</c:v>
                </c:pt>
                <c:pt idx="5708">
                  <c:v>42103.836064814815</c:v>
                </c:pt>
                <c:pt idx="5709">
                  <c:v>42103.836122685185</c:v>
                </c:pt>
                <c:pt idx="5710">
                  <c:v>42103.836168981485</c:v>
                </c:pt>
                <c:pt idx="5711">
                  <c:v>42103.836226851854</c:v>
                </c:pt>
                <c:pt idx="5712">
                  <c:v>42103.836284722223</c:v>
                </c:pt>
                <c:pt idx="5713">
                  <c:v>42103.836331018516</c:v>
                </c:pt>
                <c:pt idx="5714">
                  <c:v>42103.836388888885</c:v>
                </c:pt>
                <c:pt idx="5715">
                  <c:v>42103.836446759262</c:v>
                </c:pt>
                <c:pt idx="5716">
                  <c:v>42103.836504629631</c:v>
                </c:pt>
                <c:pt idx="5717">
                  <c:v>42103.836550925924</c:v>
                </c:pt>
                <c:pt idx="5718">
                  <c:v>42103.836608796293</c:v>
                </c:pt>
                <c:pt idx="5719">
                  <c:v>42103.83666666667</c:v>
                </c:pt>
                <c:pt idx="5720">
                  <c:v>42103.836712962962</c:v>
                </c:pt>
                <c:pt idx="5721">
                  <c:v>42103.836770833332</c:v>
                </c:pt>
                <c:pt idx="5722">
                  <c:v>42103.836828703701</c:v>
                </c:pt>
                <c:pt idx="5723">
                  <c:v>42103.836875000001</c:v>
                </c:pt>
                <c:pt idx="5724">
                  <c:v>42103.83693287037</c:v>
                </c:pt>
                <c:pt idx="5725">
                  <c:v>42103.83699074074</c:v>
                </c:pt>
                <c:pt idx="5726">
                  <c:v>42103.837037037039</c:v>
                </c:pt>
                <c:pt idx="5727">
                  <c:v>42103.837094907409</c:v>
                </c:pt>
                <c:pt idx="5728">
                  <c:v>42103.837152777778</c:v>
                </c:pt>
                <c:pt idx="5729">
                  <c:v>42103.837199074071</c:v>
                </c:pt>
                <c:pt idx="5730">
                  <c:v>42103.837256944447</c:v>
                </c:pt>
                <c:pt idx="5731">
                  <c:v>42103.837314814817</c:v>
                </c:pt>
                <c:pt idx="5732">
                  <c:v>42103.837361111109</c:v>
                </c:pt>
                <c:pt idx="5733">
                  <c:v>42103.837418981479</c:v>
                </c:pt>
                <c:pt idx="5734">
                  <c:v>42103.837476851855</c:v>
                </c:pt>
                <c:pt idx="5735">
                  <c:v>42103.837534722225</c:v>
                </c:pt>
                <c:pt idx="5736">
                  <c:v>42103.837581018517</c:v>
                </c:pt>
                <c:pt idx="5737">
                  <c:v>42103.837638888886</c:v>
                </c:pt>
                <c:pt idx="5738">
                  <c:v>42103.837696759256</c:v>
                </c:pt>
                <c:pt idx="5739">
                  <c:v>42103.837743055556</c:v>
                </c:pt>
                <c:pt idx="5740">
                  <c:v>42103.837800925925</c:v>
                </c:pt>
                <c:pt idx="5741">
                  <c:v>42103.837858796294</c:v>
                </c:pt>
                <c:pt idx="5742">
                  <c:v>42103.837905092594</c:v>
                </c:pt>
                <c:pt idx="5743">
                  <c:v>42103.837962962964</c:v>
                </c:pt>
                <c:pt idx="5744">
                  <c:v>42103.838020833333</c:v>
                </c:pt>
                <c:pt idx="5745">
                  <c:v>42103.838067129633</c:v>
                </c:pt>
                <c:pt idx="5746">
                  <c:v>42103.838125000002</c:v>
                </c:pt>
                <c:pt idx="5747">
                  <c:v>42103.838182870371</c:v>
                </c:pt>
                <c:pt idx="5748">
                  <c:v>42103.838229166664</c:v>
                </c:pt>
                <c:pt idx="5749">
                  <c:v>42103.838287037041</c:v>
                </c:pt>
                <c:pt idx="5750">
                  <c:v>42103.83834490741</c:v>
                </c:pt>
                <c:pt idx="5751">
                  <c:v>42103.838391203702</c:v>
                </c:pt>
                <c:pt idx="5752">
                  <c:v>42103.838449074072</c:v>
                </c:pt>
                <c:pt idx="5753">
                  <c:v>42103.838506944441</c:v>
                </c:pt>
                <c:pt idx="5754">
                  <c:v>42103.838564814818</c:v>
                </c:pt>
                <c:pt idx="5755">
                  <c:v>42103.83861111111</c:v>
                </c:pt>
                <c:pt idx="5756">
                  <c:v>42103.83866898148</c:v>
                </c:pt>
                <c:pt idx="5757">
                  <c:v>42103.838726851849</c:v>
                </c:pt>
                <c:pt idx="5758">
                  <c:v>42103.838773148149</c:v>
                </c:pt>
                <c:pt idx="5759">
                  <c:v>42103.838831018518</c:v>
                </c:pt>
                <c:pt idx="5760">
                  <c:v>42103.838888888888</c:v>
                </c:pt>
                <c:pt idx="5761">
                  <c:v>42103.838935185187</c:v>
                </c:pt>
                <c:pt idx="5762">
                  <c:v>42103.838993055557</c:v>
                </c:pt>
                <c:pt idx="5763">
                  <c:v>42103.839050925926</c:v>
                </c:pt>
                <c:pt idx="5764">
                  <c:v>42103.839097222219</c:v>
                </c:pt>
                <c:pt idx="5765">
                  <c:v>42103.839155092595</c:v>
                </c:pt>
                <c:pt idx="5766">
                  <c:v>42103.839212962965</c:v>
                </c:pt>
                <c:pt idx="5767">
                  <c:v>42103.839259259257</c:v>
                </c:pt>
                <c:pt idx="5768">
                  <c:v>42103.839317129627</c:v>
                </c:pt>
                <c:pt idx="5769">
                  <c:v>42103.839375000003</c:v>
                </c:pt>
                <c:pt idx="5770">
                  <c:v>42103.839421296296</c:v>
                </c:pt>
                <c:pt idx="5771">
                  <c:v>42103.839479166665</c:v>
                </c:pt>
                <c:pt idx="5772">
                  <c:v>42103.839537037034</c:v>
                </c:pt>
                <c:pt idx="5773">
                  <c:v>42103.839594907404</c:v>
                </c:pt>
                <c:pt idx="5774">
                  <c:v>42103.839641203704</c:v>
                </c:pt>
                <c:pt idx="5775">
                  <c:v>42103.839699074073</c:v>
                </c:pt>
                <c:pt idx="5776">
                  <c:v>42103.839756944442</c:v>
                </c:pt>
                <c:pt idx="5777">
                  <c:v>42103.839803240742</c:v>
                </c:pt>
                <c:pt idx="5778">
                  <c:v>42103.839861111112</c:v>
                </c:pt>
                <c:pt idx="5779">
                  <c:v>42103.839918981481</c:v>
                </c:pt>
                <c:pt idx="5780">
                  <c:v>42103.839965277781</c:v>
                </c:pt>
                <c:pt idx="5781">
                  <c:v>42103.84002314815</c:v>
                </c:pt>
                <c:pt idx="5782">
                  <c:v>42103.840081018519</c:v>
                </c:pt>
                <c:pt idx="5783">
                  <c:v>42103.840127314812</c:v>
                </c:pt>
                <c:pt idx="5784">
                  <c:v>42103.840185185189</c:v>
                </c:pt>
                <c:pt idx="5785">
                  <c:v>42103.840243055558</c:v>
                </c:pt>
                <c:pt idx="5786">
                  <c:v>42103.840289351851</c:v>
                </c:pt>
                <c:pt idx="5787">
                  <c:v>42103.84034722222</c:v>
                </c:pt>
                <c:pt idx="5788">
                  <c:v>42103.840405092589</c:v>
                </c:pt>
                <c:pt idx="5789">
                  <c:v>42103.840451388889</c:v>
                </c:pt>
                <c:pt idx="5790">
                  <c:v>42103.840509259258</c:v>
                </c:pt>
                <c:pt idx="5791">
                  <c:v>42103.840567129628</c:v>
                </c:pt>
                <c:pt idx="5792">
                  <c:v>42103.840624999997</c:v>
                </c:pt>
                <c:pt idx="5793">
                  <c:v>42103.840671296297</c:v>
                </c:pt>
                <c:pt idx="5794">
                  <c:v>42103.840729166666</c:v>
                </c:pt>
                <c:pt idx="5795">
                  <c:v>42103.840787037036</c:v>
                </c:pt>
                <c:pt idx="5796">
                  <c:v>42103.840833333335</c:v>
                </c:pt>
                <c:pt idx="5797">
                  <c:v>42103.840891203705</c:v>
                </c:pt>
                <c:pt idx="5798">
                  <c:v>42103.840949074074</c:v>
                </c:pt>
                <c:pt idx="5799">
                  <c:v>42103.840995370374</c:v>
                </c:pt>
                <c:pt idx="5800">
                  <c:v>42103.841053240743</c:v>
                </c:pt>
                <c:pt idx="5801">
                  <c:v>42103.841111111113</c:v>
                </c:pt>
                <c:pt idx="5802">
                  <c:v>42103.841157407405</c:v>
                </c:pt>
                <c:pt idx="5803">
                  <c:v>42103.841215277775</c:v>
                </c:pt>
                <c:pt idx="5804">
                  <c:v>42103.841273148151</c:v>
                </c:pt>
                <c:pt idx="5805">
                  <c:v>42103.841319444444</c:v>
                </c:pt>
                <c:pt idx="5806">
                  <c:v>42103.841377314813</c:v>
                </c:pt>
                <c:pt idx="5807">
                  <c:v>42103.841435185182</c:v>
                </c:pt>
                <c:pt idx="5808">
                  <c:v>42103.841481481482</c:v>
                </c:pt>
                <c:pt idx="5809">
                  <c:v>42103.841539351852</c:v>
                </c:pt>
                <c:pt idx="5810">
                  <c:v>42103.841597222221</c:v>
                </c:pt>
                <c:pt idx="5811">
                  <c:v>42103.84165509259</c:v>
                </c:pt>
                <c:pt idx="5812">
                  <c:v>42103.84170138889</c:v>
                </c:pt>
                <c:pt idx="5813">
                  <c:v>42103.84175925926</c:v>
                </c:pt>
                <c:pt idx="5814">
                  <c:v>42103.841817129629</c:v>
                </c:pt>
                <c:pt idx="5815">
                  <c:v>42103.841863425929</c:v>
                </c:pt>
                <c:pt idx="5816">
                  <c:v>42103.841921296298</c:v>
                </c:pt>
                <c:pt idx="5817">
                  <c:v>42103.841979166667</c:v>
                </c:pt>
                <c:pt idx="5818">
                  <c:v>42103.84202546296</c:v>
                </c:pt>
                <c:pt idx="5819">
                  <c:v>42103.842083333337</c:v>
                </c:pt>
                <c:pt idx="5820">
                  <c:v>42103.842141203706</c:v>
                </c:pt>
                <c:pt idx="5821">
                  <c:v>42103.842187499999</c:v>
                </c:pt>
                <c:pt idx="5822">
                  <c:v>42103.842245370368</c:v>
                </c:pt>
                <c:pt idx="5823">
                  <c:v>42103.842303240737</c:v>
                </c:pt>
                <c:pt idx="5824">
                  <c:v>42103.842349537037</c:v>
                </c:pt>
                <c:pt idx="5825">
                  <c:v>42103.842407407406</c:v>
                </c:pt>
                <c:pt idx="5826">
                  <c:v>42103.842465277776</c:v>
                </c:pt>
                <c:pt idx="5827">
                  <c:v>42103.842511574076</c:v>
                </c:pt>
                <c:pt idx="5828">
                  <c:v>42103.842569444445</c:v>
                </c:pt>
                <c:pt idx="5829">
                  <c:v>42103.842627314814</c:v>
                </c:pt>
                <c:pt idx="5830">
                  <c:v>42103.842685185184</c:v>
                </c:pt>
                <c:pt idx="5831">
                  <c:v>42103.842731481483</c:v>
                </c:pt>
                <c:pt idx="5832">
                  <c:v>42103.842789351853</c:v>
                </c:pt>
                <c:pt idx="5833">
                  <c:v>42103.842847222222</c:v>
                </c:pt>
                <c:pt idx="5834">
                  <c:v>42103.842893518522</c:v>
                </c:pt>
                <c:pt idx="5835">
                  <c:v>42103.842951388891</c:v>
                </c:pt>
                <c:pt idx="5836">
                  <c:v>42103.843009259261</c:v>
                </c:pt>
                <c:pt idx="5837">
                  <c:v>42103.843055555553</c:v>
                </c:pt>
                <c:pt idx="5838">
                  <c:v>42103.843113425923</c:v>
                </c:pt>
                <c:pt idx="5839">
                  <c:v>42103.843171296299</c:v>
                </c:pt>
                <c:pt idx="5840">
                  <c:v>42103.843217592592</c:v>
                </c:pt>
                <c:pt idx="5841">
                  <c:v>42103.843275462961</c:v>
                </c:pt>
                <c:pt idx="5842">
                  <c:v>42103.843333333331</c:v>
                </c:pt>
                <c:pt idx="5843">
                  <c:v>42103.84337962963</c:v>
                </c:pt>
                <c:pt idx="5844">
                  <c:v>42103.8434375</c:v>
                </c:pt>
                <c:pt idx="5845">
                  <c:v>42103.843495370369</c:v>
                </c:pt>
                <c:pt idx="5846">
                  <c:v>42103.843553240738</c:v>
                </c:pt>
                <c:pt idx="5847">
                  <c:v>42103.843599537038</c:v>
                </c:pt>
                <c:pt idx="5848">
                  <c:v>42103.843657407408</c:v>
                </c:pt>
                <c:pt idx="5849">
                  <c:v>42103.843715277777</c:v>
                </c:pt>
                <c:pt idx="5850">
                  <c:v>42103.843761574077</c:v>
                </c:pt>
                <c:pt idx="5851">
                  <c:v>42103.843819444446</c:v>
                </c:pt>
                <c:pt idx="5852">
                  <c:v>42103.843877314815</c:v>
                </c:pt>
                <c:pt idx="5853">
                  <c:v>42103.843923611108</c:v>
                </c:pt>
                <c:pt idx="5854">
                  <c:v>42103.843981481485</c:v>
                </c:pt>
                <c:pt idx="5855">
                  <c:v>42103.844039351854</c:v>
                </c:pt>
                <c:pt idx="5856">
                  <c:v>42103.844085648147</c:v>
                </c:pt>
                <c:pt idx="5857">
                  <c:v>42103.844143518516</c:v>
                </c:pt>
                <c:pt idx="5858">
                  <c:v>42103.844201388885</c:v>
                </c:pt>
                <c:pt idx="5859">
                  <c:v>42103.844247685185</c:v>
                </c:pt>
                <c:pt idx="5860">
                  <c:v>42103.844305555554</c:v>
                </c:pt>
                <c:pt idx="5861">
                  <c:v>42103.844363425924</c:v>
                </c:pt>
                <c:pt idx="5862">
                  <c:v>42103.844409722224</c:v>
                </c:pt>
                <c:pt idx="5863">
                  <c:v>42103.844467592593</c:v>
                </c:pt>
                <c:pt idx="5864">
                  <c:v>42103.844525462962</c:v>
                </c:pt>
                <c:pt idx="5865">
                  <c:v>42103.844583333332</c:v>
                </c:pt>
                <c:pt idx="5866">
                  <c:v>42103.844629629632</c:v>
                </c:pt>
                <c:pt idx="5867">
                  <c:v>42103.844687500001</c:v>
                </c:pt>
                <c:pt idx="5868">
                  <c:v>42103.84474537037</c:v>
                </c:pt>
                <c:pt idx="5869">
                  <c:v>42103.84479166667</c:v>
                </c:pt>
                <c:pt idx="5870">
                  <c:v>42103.844849537039</c:v>
                </c:pt>
                <c:pt idx="5871">
                  <c:v>42103.844907407409</c:v>
                </c:pt>
                <c:pt idx="5872">
                  <c:v>42103.844953703701</c:v>
                </c:pt>
                <c:pt idx="5873">
                  <c:v>42103.845011574071</c:v>
                </c:pt>
                <c:pt idx="5874">
                  <c:v>42103.845069444447</c:v>
                </c:pt>
                <c:pt idx="5875">
                  <c:v>42103.84511574074</c:v>
                </c:pt>
                <c:pt idx="5876">
                  <c:v>42103.845173611109</c:v>
                </c:pt>
                <c:pt idx="5877">
                  <c:v>42103.845231481479</c:v>
                </c:pt>
                <c:pt idx="5878">
                  <c:v>42103.845277777778</c:v>
                </c:pt>
                <c:pt idx="5879">
                  <c:v>42103.845335648148</c:v>
                </c:pt>
                <c:pt idx="5880">
                  <c:v>42103.845393518517</c:v>
                </c:pt>
                <c:pt idx="5881">
                  <c:v>42103.845439814817</c:v>
                </c:pt>
                <c:pt idx="5882">
                  <c:v>42103.845497685186</c:v>
                </c:pt>
                <c:pt idx="5883">
                  <c:v>42103.845555555556</c:v>
                </c:pt>
                <c:pt idx="5884">
                  <c:v>42103.845613425925</c:v>
                </c:pt>
                <c:pt idx="5885">
                  <c:v>42103.845659722225</c:v>
                </c:pt>
                <c:pt idx="5886">
                  <c:v>42103.845717592594</c:v>
                </c:pt>
                <c:pt idx="5887">
                  <c:v>42103.845775462964</c:v>
                </c:pt>
                <c:pt idx="5888">
                  <c:v>42103.845821759256</c:v>
                </c:pt>
                <c:pt idx="5889">
                  <c:v>42103.845879629633</c:v>
                </c:pt>
                <c:pt idx="5890">
                  <c:v>42103.845937500002</c:v>
                </c:pt>
                <c:pt idx="5891">
                  <c:v>42103.845983796295</c:v>
                </c:pt>
                <c:pt idx="5892">
                  <c:v>42103.846041666664</c:v>
                </c:pt>
                <c:pt idx="5893">
                  <c:v>42103.846099537041</c:v>
                </c:pt>
                <c:pt idx="5894">
                  <c:v>42103.846145833333</c:v>
                </c:pt>
                <c:pt idx="5895">
                  <c:v>42103.846203703702</c:v>
                </c:pt>
                <c:pt idx="5896">
                  <c:v>42103.846261574072</c:v>
                </c:pt>
                <c:pt idx="5897">
                  <c:v>42103.846307870372</c:v>
                </c:pt>
                <c:pt idx="5898">
                  <c:v>42103.846365740741</c:v>
                </c:pt>
                <c:pt idx="5899">
                  <c:v>42103.84642361111</c:v>
                </c:pt>
                <c:pt idx="5900">
                  <c:v>42103.84646990741</c:v>
                </c:pt>
                <c:pt idx="5901">
                  <c:v>42103.84652777778</c:v>
                </c:pt>
                <c:pt idx="5902">
                  <c:v>42103.846585648149</c:v>
                </c:pt>
                <c:pt idx="5903">
                  <c:v>42103.846643518518</c:v>
                </c:pt>
                <c:pt idx="5904">
                  <c:v>42103.846689814818</c:v>
                </c:pt>
                <c:pt idx="5905">
                  <c:v>42103.846747685187</c:v>
                </c:pt>
                <c:pt idx="5906">
                  <c:v>42103.846805555557</c:v>
                </c:pt>
                <c:pt idx="5907">
                  <c:v>42103.846851851849</c:v>
                </c:pt>
                <c:pt idx="5908">
                  <c:v>42103.846909722219</c:v>
                </c:pt>
                <c:pt idx="5909">
                  <c:v>42103.846967592595</c:v>
                </c:pt>
                <c:pt idx="5910">
                  <c:v>42103.847013888888</c:v>
                </c:pt>
                <c:pt idx="5911">
                  <c:v>42103.847071759257</c:v>
                </c:pt>
                <c:pt idx="5912">
                  <c:v>42103.847129629627</c:v>
                </c:pt>
                <c:pt idx="5913">
                  <c:v>42103.847175925926</c:v>
                </c:pt>
                <c:pt idx="5914">
                  <c:v>42103.847233796296</c:v>
                </c:pt>
                <c:pt idx="5915">
                  <c:v>42103.847291666665</c:v>
                </c:pt>
                <c:pt idx="5916">
                  <c:v>42103.847337962965</c:v>
                </c:pt>
                <c:pt idx="5917">
                  <c:v>42103.847395833334</c:v>
                </c:pt>
                <c:pt idx="5918">
                  <c:v>42103.847453703704</c:v>
                </c:pt>
                <c:pt idx="5919">
                  <c:v>42103.847500000003</c:v>
                </c:pt>
                <c:pt idx="5920">
                  <c:v>42103.847557870373</c:v>
                </c:pt>
                <c:pt idx="5921">
                  <c:v>42103.847615740742</c:v>
                </c:pt>
                <c:pt idx="5922">
                  <c:v>42103.847673611112</c:v>
                </c:pt>
                <c:pt idx="5923">
                  <c:v>42103.847719907404</c:v>
                </c:pt>
                <c:pt idx="5924">
                  <c:v>42103.847777777781</c:v>
                </c:pt>
                <c:pt idx="5925">
                  <c:v>42103.84783564815</c:v>
                </c:pt>
                <c:pt idx="5926">
                  <c:v>42103.847881944443</c:v>
                </c:pt>
                <c:pt idx="5927">
                  <c:v>42103.847939814812</c:v>
                </c:pt>
                <c:pt idx="5928">
                  <c:v>42103.847997685189</c:v>
                </c:pt>
                <c:pt idx="5929">
                  <c:v>42103.848043981481</c:v>
                </c:pt>
                <c:pt idx="5930">
                  <c:v>42103.848101851851</c:v>
                </c:pt>
                <c:pt idx="5931">
                  <c:v>42103.84815972222</c:v>
                </c:pt>
                <c:pt idx="5932">
                  <c:v>42103.84820601852</c:v>
                </c:pt>
                <c:pt idx="5933">
                  <c:v>42103.848263888889</c:v>
                </c:pt>
                <c:pt idx="5934">
                  <c:v>42103.848321759258</c:v>
                </c:pt>
                <c:pt idx="5935">
                  <c:v>42103.848368055558</c:v>
                </c:pt>
                <c:pt idx="5936">
                  <c:v>42103.848425925928</c:v>
                </c:pt>
                <c:pt idx="5937">
                  <c:v>42103.848483796297</c:v>
                </c:pt>
                <c:pt idx="5938">
                  <c:v>42103.848530092589</c:v>
                </c:pt>
                <c:pt idx="5939">
                  <c:v>42103.848587962966</c:v>
                </c:pt>
                <c:pt idx="5940">
                  <c:v>42103.848645833335</c:v>
                </c:pt>
                <c:pt idx="5941">
                  <c:v>42103.848703703705</c:v>
                </c:pt>
                <c:pt idx="5942">
                  <c:v>42103.848749999997</c:v>
                </c:pt>
                <c:pt idx="5943">
                  <c:v>42103.848807870374</c:v>
                </c:pt>
                <c:pt idx="5944">
                  <c:v>42103.848865740743</c:v>
                </c:pt>
                <c:pt idx="5945">
                  <c:v>42103.848912037036</c:v>
                </c:pt>
                <c:pt idx="5946">
                  <c:v>42103.848969907405</c:v>
                </c:pt>
                <c:pt idx="5947">
                  <c:v>42103.849027777775</c:v>
                </c:pt>
                <c:pt idx="5948">
                  <c:v>42103.849074074074</c:v>
                </c:pt>
                <c:pt idx="5949">
                  <c:v>42103.849131944444</c:v>
                </c:pt>
                <c:pt idx="5950">
                  <c:v>42103.849189814813</c:v>
                </c:pt>
                <c:pt idx="5951">
                  <c:v>42103.849236111113</c:v>
                </c:pt>
                <c:pt idx="5952">
                  <c:v>42103.849293981482</c:v>
                </c:pt>
                <c:pt idx="5953">
                  <c:v>42103.849351851852</c:v>
                </c:pt>
                <c:pt idx="5954">
                  <c:v>42103.849398148152</c:v>
                </c:pt>
                <c:pt idx="5955">
                  <c:v>42103.849456018521</c:v>
                </c:pt>
                <c:pt idx="5956">
                  <c:v>42103.84951388889</c:v>
                </c:pt>
                <c:pt idx="5957">
                  <c:v>42103.849560185183</c:v>
                </c:pt>
                <c:pt idx="5958">
                  <c:v>42103.849618055552</c:v>
                </c:pt>
                <c:pt idx="5959">
                  <c:v>42103.849675925929</c:v>
                </c:pt>
                <c:pt idx="5960">
                  <c:v>42103.849733796298</c:v>
                </c:pt>
                <c:pt idx="5961">
                  <c:v>42103.849780092591</c:v>
                </c:pt>
                <c:pt idx="5962">
                  <c:v>42103.84983796296</c:v>
                </c:pt>
                <c:pt idx="5963">
                  <c:v>42103.849895833337</c:v>
                </c:pt>
                <c:pt idx="5964">
                  <c:v>42103.849942129629</c:v>
                </c:pt>
                <c:pt idx="5965">
                  <c:v>42103.85</c:v>
                </c:pt>
                <c:pt idx="5966">
                  <c:v>42103.850057870368</c:v>
                </c:pt>
                <c:pt idx="5967">
                  <c:v>42103.850104166668</c:v>
                </c:pt>
                <c:pt idx="5968">
                  <c:v>42103.850162037037</c:v>
                </c:pt>
                <c:pt idx="5969">
                  <c:v>42103.850219907406</c:v>
                </c:pt>
                <c:pt idx="5970">
                  <c:v>42103.850266203706</c:v>
                </c:pt>
                <c:pt idx="5971">
                  <c:v>42103.850324074076</c:v>
                </c:pt>
                <c:pt idx="5972">
                  <c:v>42103.850381944445</c:v>
                </c:pt>
                <c:pt idx="5973">
                  <c:v>42103.850428240738</c:v>
                </c:pt>
                <c:pt idx="5974">
                  <c:v>42103.850486111114</c:v>
                </c:pt>
                <c:pt idx="5975">
                  <c:v>42103.850543981483</c:v>
                </c:pt>
                <c:pt idx="5976">
                  <c:v>42103.850590277776</c:v>
                </c:pt>
                <c:pt idx="5977">
                  <c:v>42103.850648148145</c:v>
                </c:pt>
                <c:pt idx="5978">
                  <c:v>42103.850706018522</c:v>
                </c:pt>
                <c:pt idx="5979">
                  <c:v>42103.850763888891</c:v>
                </c:pt>
                <c:pt idx="5980">
                  <c:v>42103.850810185184</c:v>
                </c:pt>
                <c:pt idx="5981">
                  <c:v>42103.850868055553</c:v>
                </c:pt>
                <c:pt idx="5982">
                  <c:v>42103.850925925923</c:v>
                </c:pt>
                <c:pt idx="5983">
                  <c:v>42103.850972222222</c:v>
                </c:pt>
                <c:pt idx="5984">
                  <c:v>42103.851030092592</c:v>
                </c:pt>
                <c:pt idx="5985">
                  <c:v>42103.851087962961</c:v>
                </c:pt>
                <c:pt idx="5986">
                  <c:v>42103.851134259261</c:v>
                </c:pt>
                <c:pt idx="5987">
                  <c:v>42103.85119212963</c:v>
                </c:pt>
                <c:pt idx="5988">
                  <c:v>42103.85125</c:v>
                </c:pt>
                <c:pt idx="5989">
                  <c:v>42103.8512962963</c:v>
                </c:pt>
                <c:pt idx="5990">
                  <c:v>42103.851354166669</c:v>
                </c:pt>
                <c:pt idx="5991">
                  <c:v>42103.851412037038</c:v>
                </c:pt>
                <c:pt idx="5992">
                  <c:v>42103.851458333331</c:v>
                </c:pt>
                <c:pt idx="5993">
                  <c:v>42103.8515162037</c:v>
                </c:pt>
                <c:pt idx="5994">
                  <c:v>42103.851574074077</c:v>
                </c:pt>
                <c:pt idx="5995">
                  <c:v>42103.851631944446</c:v>
                </c:pt>
                <c:pt idx="5996">
                  <c:v>42103.851678240739</c:v>
                </c:pt>
                <c:pt idx="5997">
                  <c:v>42103.851736111108</c:v>
                </c:pt>
                <c:pt idx="5998">
                  <c:v>42103.851793981485</c:v>
                </c:pt>
                <c:pt idx="5999">
                  <c:v>42103.851840277777</c:v>
                </c:pt>
                <c:pt idx="6000">
                  <c:v>42103.851898148147</c:v>
                </c:pt>
                <c:pt idx="6001">
                  <c:v>42103.851956018516</c:v>
                </c:pt>
                <c:pt idx="6002">
                  <c:v>42103.852002314816</c:v>
                </c:pt>
                <c:pt idx="6003">
                  <c:v>42103.852060185185</c:v>
                </c:pt>
                <c:pt idx="6004">
                  <c:v>42103.852118055554</c:v>
                </c:pt>
                <c:pt idx="6005">
                  <c:v>42103.852164351854</c:v>
                </c:pt>
                <c:pt idx="6006">
                  <c:v>42103.852222222224</c:v>
                </c:pt>
                <c:pt idx="6007">
                  <c:v>42103.852280092593</c:v>
                </c:pt>
                <c:pt idx="6008">
                  <c:v>42103.852326388886</c:v>
                </c:pt>
                <c:pt idx="6009">
                  <c:v>42103.852384259262</c:v>
                </c:pt>
                <c:pt idx="6010">
                  <c:v>42103.852442129632</c:v>
                </c:pt>
                <c:pt idx="6011">
                  <c:v>42103.852488425924</c:v>
                </c:pt>
                <c:pt idx="6012">
                  <c:v>42103.852546296293</c:v>
                </c:pt>
                <c:pt idx="6013">
                  <c:v>42103.85260416667</c:v>
                </c:pt>
                <c:pt idx="6014">
                  <c:v>42103.852662037039</c:v>
                </c:pt>
                <c:pt idx="6015">
                  <c:v>42103.852708333332</c:v>
                </c:pt>
                <c:pt idx="6016">
                  <c:v>42103.852766203701</c:v>
                </c:pt>
                <c:pt idx="6017">
                  <c:v>42103.852824074071</c:v>
                </c:pt>
                <c:pt idx="6018">
                  <c:v>42103.852870370371</c:v>
                </c:pt>
                <c:pt idx="6019">
                  <c:v>42103.85292824074</c:v>
                </c:pt>
                <c:pt idx="6020">
                  <c:v>42103.852986111109</c:v>
                </c:pt>
                <c:pt idx="6021">
                  <c:v>42103.853032407409</c:v>
                </c:pt>
                <c:pt idx="6022">
                  <c:v>42103.853090277778</c:v>
                </c:pt>
                <c:pt idx="6023">
                  <c:v>42103.853148148148</c:v>
                </c:pt>
                <c:pt idx="6024">
                  <c:v>42103.853194444448</c:v>
                </c:pt>
                <c:pt idx="6025">
                  <c:v>42103.853252314817</c:v>
                </c:pt>
                <c:pt idx="6026">
                  <c:v>42103.853310185186</c:v>
                </c:pt>
                <c:pt idx="6027">
                  <c:v>42103.853356481479</c:v>
                </c:pt>
                <c:pt idx="6028">
                  <c:v>42103.853414351855</c:v>
                </c:pt>
                <c:pt idx="6029">
                  <c:v>42103.853472222225</c:v>
                </c:pt>
                <c:pt idx="6030">
                  <c:v>42103.853518518517</c:v>
                </c:pt>
                <c:pt idx="6031">
                  <c:v>42103.853576388887</c:v>
                </c:pt>
                <c:pt idx="6032">
                  <c:v>42103.853634259256</c:v>
                </c:pt>
                <c:pt idx="6033">
                  <c:v>42103.853692129633</c:v>
                </c:pt>
                <c:pt idx="6034">
                  <c:v>42103.853738425925</c:v>
                </c:pt>
                <c:pt idx="6035">
                  <c:v>42103.853796296295</c:v>
                </c:pt>
                <c:pt idx="6036">
                  <c:v>42103.853854166664</c:v>
                </c:pt>
                <c:pt idx="6037">
                  <c:v>42103.853900462964</c:v>
                </c:pt>
                <c:pt idx="6038">
                  <c:v>42103.853958333333</c:v>
                </c:pt>
                <c:pt idx="6039">
                  <c:v>42103.854016203702</c:v>
                </c:pt>
                <c:pt idx="6040">
                  <c:v>42103.854062500002</c:v>
                </c:pt>
                <c:pt idx="6041">
                  <c:v>42103.854120370372</c:v>
                </c:pt>
                <c:pt idx="6042">
                  <c:v>42103.854178240741</c:v>
                </c:pt>
                <c:pt idx="6043">
                  <c:v>42103.854224537034</c:v>
                </c:pt>
                <c:pt idx="6044">
                  <c:v>42103.85428240741</c:v>
                </c:pt>
                <c:pt idx="6045">
                  <c:v>42103.85434027778</c:v>
                </c:pt>
                <c:pt idx="6046">
                  <c:v>42103.854386574072</c:v>
                </c:pt>
                <c:pt idx="6047">
                  <c:v>42103.854444444441</c:v>
                </c:pt>
                <c:pt idx="6048">
                  <c:v>42103.854502314818</c:v>
                </c:pt>
                <c:pt idx="6049">
                  <c:v>42103.854548611111</c:v>
                </c:pt>
                <c:pt idx="6050">
                  <c:v>42103.85460648148</c:v>
                </c:pt>
                <c:pt idx="6051">
                  <c:v>42103.854664351849</c:v>
                </c:pt>
                <c:pt idx="6052">
                  <c:v>42103.854722222219</c:v>
                </c:pt>
                <c:pt idx="6053">
                  <c:v>42103.854768518519</c:v>
                </c:pt>
                <c:pt idx="6054">
                  <c:v>42103.854826388888</c:v>
                </c:pt>
                <c:pt idx="6055">
                  <c:v>42103.854884259257</c:v>
                </c:pt>
                <c:pt idx="6056">
                  <c:v>42103.854930555557</c:v>
                </c:pt>
                <c:pt idx="6057">
                  <c:v>42103.854988425926</c:v>
                </c:pt>
                <c:pt idx="6058">
                  <c:v>42103.855046296296</c:v>
                </c:pt>
                <c:pt idx="6059">
                  <c:v>42103.855092592596</c:v>
                </c:pt>
                <c:pt idx="6060">
                  <c:v>42103.855150462965</c:v>
                </c:pt>
                <c:pt idx="6061">
                  <c:v>42103.855208333334</c:v>
                </c:pt>
                <c:pt idx="6062">
                  <c:v>42103.855254629627</c:v>
                </c:pt>
                <c:pt idx="6063">
                  <c:v>42103.855312500003</c:v>
                </c:pt>
                <c:pt idx="6064">
                  <c:v>42103.855370370373</c:v>
                </c:pt>
                <c:pt idx="6065">
                  <c:v>42103.855416666665</c:v>
                </c:pt>
                <c:pt idx="6066">
                  <c:v>42103.855474537035</c:v>
                </c:pt>
                <c:pt idx="6067">
                  <c:v>42103.855532407404</c:v>
                </c:pt>
                <c:pt idx="6068">
                  <c:v>42103.855578703704</c:v>
                </c:pt>
                <c:pt idx="6069">
                  <c:v>42103.855636574073</c:v>
                </c:pt>
                <c:pt idx="6070">
                  <c:v>42103.855694444443</c:v>
                </c:pt>
                <c:pt idx="6071">
                  <c:v>42103.855752314812</c:v>
                </c:pt>
                <c:pt idx="6072">
                  <c:v>42103.855798611112</c:v>
                </c:pt>
                <c:pt idx="6073">
                  <c:v>42103.855856481481</c:v>
                </c:pt>
                <c:pt idx="6074">
                  <c:v>42103.855914351851</c:v>
                </c:pt>
                <c:pt idx="6075">
                  <c:v>42103.85596064815</c:v>
                </c:pt>
                <c:pt idx="6076">
                  <c:v>42103.85601851852</c:v>
                </c:pt>
                <c:pt idx="6077">
                  <c:v>42103.856076388889</c:v>
                </c:pt>
                <c:pt idx="6078">
                  <c:v>42103.856122685182</c:v>
                </c:pt>
                <c:pt idx="6079">
                  <c:v>42103.856180555558</c:v>
                </c:pt>
                <c:pt idx="6080">
                  <c:v>42103.856238425928</c:v>
                </c:pt>
                <c:pt idx="6081">
                  <c:v>42103.85628472222</c:v>
                </c:pt>
                <c:pt idx="6082">
                  <c:v>42103.856342592589</c:v>
                </c:pt>
                <c:pt idx="6083">
                  <c:v>42103.856400462966</c:v>
                </c:pt>
                <c:pt idx="6084">
                  <c:v>42103.856446759259</c:v>
                </c:pt>
                <c:pt idx="6085">
                  <c:v>42103.856504629628</c:v>
                </c:pt>
                <c:pt idx="6086">
                  <c:v>42103.856562499997</c:v>
                </c:pt>
                <c:pt idx="6087">
                  <c:v>42103.856608796297</c:v>
                </c:pt>
                <c:pt idx="6088">
                  <c:v>42103.856666666667</c:v>
                </c:pt>
                <c:pt idx="6089">
                  <c:v>42103.856724537036</c:v>
                </c:pt>
                <c:pt idx="6090">
                  <c:v>42103.856782407405</c:v>
                </c:pt>
                <c:pt idx="6091">
                  <c:v>42103.856828703705</c:v>
                </c:pt>
                <c:pt idx="6092">
                  <c:v>42103.856886574074</c:v>
                </c:pt>
                <c:pt idx="6093">
                  <c:v>42103.856944444444</c:v>
                </c:pt>
                <c:pt idx="6094">
                  <c:v>42103.856990740744</c:v>
                </c:pt>
                <c:pt idx="6095">
                  <c:v>42103.857048611113</c:v>
                </c:pt>
                <c:pt idx="6096">
                  <c:v>42103.857106481482</c:v>
                </c:pt>
                <c:pt idx="6097">
                  <c:v>42103.857152777775</c:v>
                </c:pt>
                <c:pt idx="6098">
                  <c:v>42103.857210648152</c:v>
                </c:pt>
                <c:pt idx="6099">
                  <c:v>42103.857268518521</c:v>
                </c:pt>
                <c:pt idx="6100">
                  <c:v>42103.857314814813</c:v>
                </c:pt>
                <c:pt idx="6101">
                  <c:v>42103.857372685183</c:v>
                </c:pt>
                <c:pt idx="6102">
                  <c:v>42103.857430555552</c:v>
                </c:pt>
                <c:pt idx="6103">
                  <c:v>42103.857476851852</c:v>
                </c:pt>
                <c:pt idx="6104">
                  <c:v>42103.857534722221</c:v>
                </c:pt>
                <c:pt idx="6105">
                  <c:v>42103.857592592591</c:v>
                </c:pt>
                <c:pt idx="6106">
                  <c:v>42103.857638888891</c:v>
                </c:pt>
                <c:pt idx="6107">
                  <c:v>42103.85769675926</c:v>
                </c:pt>
                <c:pt idx="6108">
                  <c:v>42103.857754629629</c:v>
                </c:pt>
                <c:pt idx="6109">
                  <c:v>42103.857812499999</c:v>
                </c:pt>
                <c:pt idx="6110">
                  <c:v>42103.857858796298</c:v>
                </c:pt>
                <c:pt idx="6111">
                  <c:v>42103.857916666668</c:v>
                </c:pt>
                <c:pt idx="6112">
                  <c:v>42103.857974537037</c:v>
                </c:pt>
                <c:pt idx="6113">
                  <c:v>42103.858020833337</c:v>
                </c:pt>
                <c:pt idx="6114">
                  <c:v>42103.858078703706</c:v>
                </c:pt>
                <c:pt idx="6115">
                  <c:v>42103.858136574076</c:v>
                </c:pt>
                <c:pt idx="6116">
                  <c:v>42103.858182870368</c:v>
                </c:pt>
                <c:pt idx="6117">
                  <c:v>42103.858240740738</c:v>
                </c:pt>
                <c:pt idx="6118">
                  <c:v>42103.858298611114</c:v>
                </c:pt>
                <c:pt idx="6119">
                  <c:v>42103.858344907407</c:v>
                </c:pt>
                <c:pt idx="6120">
                  <c:v>42103.858402777776</c:v>
                </c:pt>
                <c:pt idx="6121">
                  <c:v>42103.858460648145</c:v>
                </c:pt>
                <c:pt idx="6122">
                  <c:v>42103.858506944445</c:v>
                </c:pt>
                <c:pt idx="6123">
                  <c:v>42103.858564814815</c:v>
                </c:pt>
                <c:pt idx="6124">
                  <c:v>42103.858622685184</c:v>
                </c:pt>
                <c:pt idx="6125">
                  <c:v>42103.858668981484</c:v>
                </c:pt>
                <c:pt idx="6126">
                  <c:v>42103.858726851853</c:v>
                </c:pt>
                <c:pt idx="6127">
                  <c:v>42103.858784722222</c:v>
                </c:pt>
                <c:pt idx="6128">
                  <c:v>42103.858842592592</c:v>
                </c:pt>
                <c:pt idx="6129">
                  <c:v>42103.858888888892</c:v>
                </c:pt>
                <c:pt idx="6130">
                  <c:v>42103.858946759261</c:v>
                </c:pt>
                <c:pt idx="6131">
                  <c:v>42103.85900462963</c:v>
                </c:pt>
                <c:pt idx="6132">
                  <c:v>42103.859050925923</c:v>
                </c:pt>
                <c:pt idx="6133">
                  <c:v>42103.8591087963</c:v>
                </c:pt>
                <c:pt idx="6134">
                  <c:v>42103.859166666669</c:v>
                </c:pt>
                <c:pt idx="6135">
                  <c:v>42103.859212962961</c:v>
                </c:pt>
                <c:pt idx="6136">
                  <c:v>42103.859270833331</c:v>
                </c:pt>
                <c:pt idx="6137">
                  <c:v>42103.8593287037</c:v>
                </c:pt>
                <c:pt idx="6138">
                  <c:v>42103.859375</c:v>
                </c:pt>
                <c:pt idx="6139">
                  <c:v>42103.859432870369</c:v>
                </c:pt>
                <c:pt idx="6140">
                  <c:v>42103.859490740739</c:v>
                </c:pt>
                <c:pt idx="6141">
                  <c:v>42103.859537037039</c:v>
                </c:pt>
                <c:pt idx="6142">
                  <c:v>42103.859594907408</c:v>
                </c:pt>
                <c:pt idx="6143">
                  <c:v>42103.859652777777</c:v>
                </c:pt>
                <c:pt idx="6144">
                  <c:v>42103.859710648147</c:v>
                </c:pt>
                <c:pt idx="6145">
                  <c:v>42103.859756944446</c:v>
                </c:pt>
                <c:pt idx="6146">
                  <c:v>42103.859814814816</c:v>
                </c:pt>
                <c:pt idx="6147">
                  <c:v>42103.859872685185</c:v>
                </c:pt>
                <c:pt idx="6148">
                  <c:v>42103.859918981485</c:v>
                </c:pt>
                <c:pt idx="6149">
                  <c:v>42103.859976851854</c:v>
                </c:pt>
              </c:numCache>
            </c:numRef>
          </c:xVal>
          <c:yVal>
            <c:numRef>
              <c:f>'[graph.xlsx]Card_3 04-09-2015'!$O$2:$O$6151</c:f>
              <c:numCache>
                <c:formatCode>General</c:formatCode>
                <c:ptCount val="6150"/>
                <c:pt idx="0">
                  <c:v>2487.4</c:v>
                </c:pt>
                <c:pt idx="1">
                  <c:v>2487.88</c:v>
                </c:pt>
                <c:pt idx="2">
                  <c:v>2488.13</c:v>
                </c:pt>
                <c:pt idx="3">
                  <c:v>2488.7800000000002</c:v>
                </c:pt>
                <c:pt idx="4">
                  <c:v>2488.9299999999998</c:v>
                </c:pt>
                <c:pt idx="5">
                  <c:v>2488.96</c:v>
                </c:pt>
                <c:pt idx="6">
                  <c:v>2489.19</c:v>
                </c:pt>
                <c:pt idx="7">
                  <c:v>2489.14</c:v>
                </c:pt>
                <c:pt idx="8">
                  <c:v>2489.2199999999998</c:v>
                </c:pt>
                <c:pt idx="9">
                  <c:v>2489.29</c:v>
                </c:pt>
                <c:pt idx="10">
                  <c:v>2489.1799999999998</c:v>
                </c:pt>
                <c:pt idx="11">
                  <c:v>2489.06</c:v>
                </c:pt>
                <c:pt idx="12">
                  <c:v>2489.16</c:v>
                </c:pt>
                <c:pt idx="13">
                  <c:v>2489.2800000000002</c:v>
                </c:pt>
                <c:pt idx="14">
                  <c:v>2489.23</c:v>
                </c:pt>
                <c:pt idx="15">
                  <c:v>2489.1999999999998</c:v>
                </c:pt>
                <c:pt idx="16">
                  <c:v>2489.14</c:v>
                </c:pt>
                <c:pt idx="17">
                  <c:v>2489.31</c:v>
                </c:pt>
                <c:pt idx="18">
                  <c:v>2489.33</c:v>
                </c:pt>
                <c:pt idx="19">
                  <c:v>2489.33</c:v>
                </c:pt>
                <c:pt idx="20">
                  <c:v>2489.2600000000002</c:v>
                </c:pt>
                <c:pt idx="21">
                  <c:v>2489.1799999999998</c:v>
                </c:pt>
                <c:pt idx="22">
                  <c:v>2489.25</c:v>
                </c:pt>
                <c:pt idx="23">
                  <c:v>2489.2399999999998</c:v>
                </c:pt>
                <c:pt idx="24">
                  <c:v>2489.1999999999998</c:v>
                </c:pt>
                <c:pt idx="25">
                  <c:v>2489.1799999999998</c:v>
                </c:pt>
                <c:pt idx="26">
                  <c:v>2489.2600000000002</c:v>
                </c:pt>
                <c:pt idx="27">
                  <c:v>2489.19</c:v>
                </c:pt>
                <c:pt idx="28">
                  <c:v>2489.29</c:v>
                </c:pt>
                <c:pt idx="29">
                  <c:v>2489.33</c:v>
                </c:pt>
                <c:pt idx="30">
                  <c:v>2489.3200000000002</c:v>
                </c:pt>
                <c:pt idx="31">
                  <c:v>2489.2600000000002</c:v>
                </c:pt>
                <c:pt idx="32">
                  <c:v>2489.29</c:v>
                </c:pt>
                <c:pt idx="33">
                  <c:v>2489.13</c:v>
                </c:pt>
                <c:pt idx="34">
                  <c:v>2489.23</c:v>
                </c:pt>
                <c:pt idx="35">
                  <c:v>2489.29</c:v>
                </c:pt>
                <c:pt idx="36">
                  <c:v>2489.0300000000002</c:v>
                </c:pt>
                <c:pt idx="37">
                  <c:v>2489.12</c:v>
                </c:pt>
                <c:pt idx="38">
                  <c:v>2489.1999999999998</c:v>
                </c:pt>
                <c:pt idx="39">
                  <c:v>2489.12</c:v>
                </c:pt>
                <c:pt idx="40">
                  <c:v>2489.0500000000002</c:v>
                </c:pt>
                <c:pt idx="41">
                  <c:v>2489.02</c:v>
                </c:pt>
                <c:pt idx="42">
                  <c:v>2489.06</c:v>
                </c:pt>
                <c:pt idx="43">
                  <c:v>2489.0100000000002</c:v>
                </c:pt>
                <c:pt idx="44">
                  <c:v>2489.0700000000002</c:v>
                </c:pt>
                <c:pt idx="45">
                  <c:v>2488.98</c:v>
                </c:pt>
                <c:pt idx="46">
                  <c:v>2489.0700000000002</c:v>
                </c:pt>
                <c:pt idx="47">
                  <c:v>2489.02</c:v>
                </c:pt>
                <c:pt idx="48">
                  <c:v>2488.91</c:v>
                </c:pt>
                <c:pt idx="49">
                  <c:v>2488.94</c:v>
                </c:pt>
                <c:pt idx="50">
                  <c:v>2489.21</c:v>
                </c:pt>
                <c:pt idx="51">
                  <c:v>2489.0100000000002</c:v>
                </c:pt>
                <c:pt idx="52">
                  <c:v>2488.96</c:v>
                </c:pt>
                <c:pt idx="53">
                  <c:v>2488.9</c:v>
                </c:pt>
                <c:pt idx="54">
                  <c:v>2488.96</c:v>
                </c:pt>
                <c:pt idx="55">
                  <c:v>2488.92</c:v>
                </c:pt>
                <c:pt idx="56">
                  <c:v>2488.92</c:v>
                </c:pt>
                <c:pt idx="57">
                  <c:v>2488.79</c:v>
                </c:pt>
                <c:pt idx="58">
                  <c:v>2488.88</c:v>
                </c:pt>
                <c:pt idx="59">
                  <c:v>2488.9699999999998</c:v>
                </c:pt>
                <c:pt idx="60">
                  <c:v>2488.92</c:v>
                </c:pt>
                <c:pt idx="61">
                  <c:v>2488.94</c:v>
                </c:pt>
                <c:pt idx="62">
                  <c:v>2489.02</c:v>
                </c:pt>
                <c:pt idx="63">
                  <c:v>2489.02</c:v>
                </c:pt>
                <c:pt idx="64">
                  <c:v>2489.0700000000002</c:v>
                </c:pt>
                <c:pt idx="65">
                  <c:v>2489.0500000000002</c:v>
                </c:pt>
                <c:pt idx="66">
                  <c:v>2488.9699999999998</c:v>
                </c:pt>
                <c:pt idx="67">
                  <c:v>2489</c:v>
                </c:pt>
                <c:pt idx="68">
                  <c:v>2489</c:v>
                </c:pt>
                <c:pt idx="69">
                  <c:v>2489.04</c:v>
                </c:pt>
                <c:pt idx="70">
                  <c:v>2489.13</c:v>
                </c:pt>
                <c:pt idx="71">
                  <c:v>2489.08</c:v>
                </c:pt>
                <c:pt idx="72">
                  <c:v>2489.06</c:v>
                </c:pt>
                <c:pt idx="73">
                  <c:v>2489.08</c:v>
                </c:pt>
                <c:pt idx="74">
                  <c:v>2489.0700000000002</c:v>
                </c:pt>
                <c:pt idx="75">
                  <c:v>2489.0500000000002</c:v>
                </c:pt>
                <c:pt idx="76">
                  <c:v>2489.11</c:v>
                </c:pt>
                <c:pt idx="77">
                  <c:v>2488.98</c:v>
                </c:pt>
                <c:pt idx="78">
                  <c:v>2488.9499999999998</c:v>
                </c:pt>
                <c:pt idx="79">
                  <c:v>2488.98</c:v>
                </c:pt>
                <c:pt idx="80">
                  <c:v>2488.92</c:v>
                </c:pt>
                <c:pt idx="81">
                  <c:v>2488.98</c:v>
                </c:pt>
                <c:pt idx="82">
                  <c:v>2488.9499999999998</c:v>
                </c:pt>
                <c:pt idx="83">
                  <c:v>2488.92</c:v>
                </c:pt>
                <c:pt idx="84">
                  <c:v>2488.9499999999998</c:v>
                </c:pt>
                <c:pt idx="85">
                  <c:v>2489.14</c:v>
                </c:pt>
                <c:pt idx="86">
                  <c:v>2488.96</c:v>
                </c:pt>
                <c:pt idx="87">
                  <c:v>2488.9</c:v>
                </c:pt>
                <c:pt idx="88">
                  <c:v>2489.0500000000002</c:v>
                </c:pt>
                <c:pt idx="89">
                  <c:v>2488.86</c:v>
                </c:pt>
                <c:pt idx="90">
                  <c:v>2488.79</c:v>
                </c:pt>
                <c:pt idx="91">
                  <c:v>2488.88</c:v>
                </c:pt>
                <c:pt idx="92">
                  <c:v>2488.89</c:v>
                </c:pt>
                <c:pt idx="93">
                  <c:v>2488.7600000000002</c:v>
                </c:pt>
                <c:pt idx="94">
                  <c:v>2488.87</c:v>
                </c:pt>
                <c:pt idx="95">
                  <c:v>2488.77</c:v>
                </c:pt>
                <c:pt idx="96">
                  <c:v>2488.79</c:v>
                </c:pt>
                <c:pt idx="97">
                  <c:v>2488.9699999999998</c:v>
                </c:pt>
                <c:pt idx="98">
                  <c:v>2488.9299999999998</c:v>
                </c:pt>
                <c:pt idx="99">
                  <c:v>2488.77</c:v>
                </c:pt>
                <c:pt idx="100">
                  <c:v>2488.86</c:v>
                </c:pt>
                <c:pt idx="101">
                  <c:v>2488.87</c:v>
                </c:pt>
                <c:pt idx="102">
                  <c:v>2488.9299999999998</c:v>
                </c:pt>
                <c:pt idx="103">
                  <c:v>2488.75</c:v>
                </c:pt>
                <c:pt idx="104">
                  <c:v>2488.84</c:v>
                </c:pt>
                <c:pt idx="105">
                  <c:v>2488.9499999999998</c:v>
                </c:pt>
                <c:pt idx="106">
                  <c:v>2489.08</c:v>
                </c:pt>
                <c:pt idx="107">
                  <c:v>2488.83</c:v>
                </c:pt>
                <c:pt idx="108">
                  <c:v>2488.92</c:v>
                </c:pt>
                <c:pt idx="109">
                  <c:v>2488.96</c:v>
                </c:pt>
                <c:pt idx="110">
                  <c:v>2489</c:v>
                </c:pt>
                <c:pt idx="111">
                  <c:v>2488.9299999999998</c:v>
                </c:pt>
                <c:pt idx="112">
                  <c:v>2488.91</c:v>
                </c:pt>
                <c:pt idx="113">
                  <c:v>2489.02</c:v>
                </c:pt>
                <c:pt idx="114">
                  <c:v>2489.0300000000002</c:v>
                </c:pt>
                <c:pt idx="115">
                  <c:v>2489.09</c:v>
                </c:pt>
                <c:pt idx="116">
                  <c:v>2489.0100000000002</c:v>
                </c:pt>
                <c:pt idx="117">
                  <c:v>2488.96</c:v>
                </c:pt>
                <c:pt idx="118">
                  <c:v>2488.9699999999998</c:v>
                </c:pt>
                <c:pt idx="119">
                  <c:v>2488.88</c:v>
                </c:pt>
                <c:pt idx="120">
                  <c:v>2488.96</c:v>
                </c:pt>
                <c:pt idx="121">
                  <c:v>2488.89</c:v>
                </c:pt>
                <c:pt idx="122">
                  <c:v>2488.88</c:v>
                </c:pt>
                <c:pt idx="123">
                  <c:v>2488.96</c:v>
                </c:pt>
                <c:pt idx="124">
                  <c:v>2488.9</c:v>
                </c:pt>
                <c:pt idx="125">
                  <c:v>2488.94</c:v>
                </c:pt>
                <c:pt idx="126">
                  <c:v>2489.0100000000002</c:v>
                </c:pt>
                <c:pt idx="127">
                  <c:v>2488.91</c:v>
                </c:pt>
                <c:pt idx="128">
                  <c:v>2488.86</c:v>
                </c:pt>
                <c:pt idx="129">
                  <c:v>2488.9299999999998</c:v>
                </c:pt>
                <c:pt idx="130">
                  <c:v>2488.85</c:v>
                </c:pt>
                <c:pt idx="131">
                  <c:v>2488.88</c:v>
                </c:pt>
                <c:pt idx="132">
                  <c:v>2489.0100000000002</c:v>
                </c:pt>
                <c:pt idx="133">
                  <c:v>2488.96</c:v>
                </c:pt>
                <c:pt idx="134">
                  <c:v>2488.9899999999998</c:v>
                </c:pt>
                <c:pt idx="135">
                  <c:v>2488.88</c:v>
                </c:pt>
                <c:pt idx="136">
                  <c:v>2488.96</c:v>
                </c:pt>
                <c:pt idx="137">
                  <c:v>2488.88</c:v>
                </c:pt>
                <c:pt idx="138">
                  <c:v>2488.92</c:v>
                </c:pt>
                <c:pt idx="139">
                  <c:v>2488.7600000000002</c:v>
                </c:pt>
                <c:pt idx="140">
                  <c:v>2488.88</c:v>
                </c:pt>
                <c:pt idx="141">
                  <c:v>2488.91</c:v>
                </c:pt>
                <c:pt idx="142">
                  <c:v>2488.84</c:v>
                </c:pt>
                <c:pt idx="143">
                  <c:v>2488.89</c:v>
                </c:pt>
                <c:pt idx="144">
                  <c:v>2488.9899999999998</c:v>
                </c:pt>
                <c:pt idx="145">
                  <c:v>2488.83</c:v>
                </c:pt>
                <c:pt idx="146">
                  <c:v>2488.77</c:v>
                </c:pt>
                <c:pt idx="147">
                  <c:v>2488.86</c:v>
                </c:pt>
                <c:pt idx="148">
                  <c:v>2488.84</c:v>
                </c:pt>
                <c:pt idx="149">
                  <c:v>2488.77</c:v>
                </c:pt>
                <c:pt idx="150">
                  <c:v>2488.88</c:v>
                </c:pt>
                <c:pt idx="151">
                  <c:v>2488.92</c:v>
                </c:pt>
                <c:pt idx="152">
                  <c:v>2488.85</c:v>
                </c:pt>
                <c:pt idx="153">
                  <c:v>2488.7199999999998</c:v>
                </c:pt>
                <c:pt idx="154">
                  <c:v>2488.81</c:v>
                </c:pt>
                <c:pt idx="155">
                  <c:v>2488.85</c:v>
                </c:pt>
                <c:pt idx="156">
                  <c:v>2488.81</c:v>
                </c:pt>
                <c:pt idx="157">
                  <c:v>2488.81</c:v>
                </c:pt>
                <c:pt idx="158">
                  <c:v>2488.75</c:v>
                </c:pt>
                <c:pt idx="159">
                  <c:v>2488.81</c:v>
                </c:pt>
                <c:pt idx="160">
                  <c:v>2488.86</c:v>
                </c:pt>
                <c:pt idx="161">
                  <c:v>2488.83</c:v>
                </c:pt>
                <c:pt idx="162">
                  <c:v>2488.86</c:v>
                </c:pt>
                <c:pt idx="163">
                  <c:v>2488.88</c:v>
                </c:pt>
                <c:pt idx="164">
                  <c:v>2488.94</c:v>
                </c:pt>
                <c:pt idx="165">
                  <c:v>2488.92</c:v>
                </c:pt>
                <c:pt idx="166">
                  <c:v>2488.77</c:v>
                </c:pt>
                <c:pt idx="167">
                  <c:v>2488.83</c:v>
                </c:pt>
                <c:pt idx="168">
                  <c:v>2488.8200000000002</c:v>
                </c:pt>
                <c:pt idx="169">
                  <c:v>2488.75</c:v>
                </c:pt>
                <c:pt idx="170">
                  <c:v>2488.81</c:v>
                </c:pt>
                <c:pt idx="171">
                  <c:v>2488.8000000000002</c:v>
                </c:pt>
                <c:pt idx="172">
                  <c:v>2488.7800000000002</c:v>
                </c:pt>
                <c:pt idx="173">
                  <c:v>2488.79</c:v>
                </c:pt>
                <c:pt idx="174">
                  <c:v>2488.79</c:v>
                </c:pt>
                <c:pt idx="175">
                  <c:v>2488.79</c:v>
                </c:pt>
                <c:pt idx="176">
                  <c:v>2488.7600000000002</c:v>
                </c:pt>
                <c:pt idx="177">
                  <c:v>2488.73</c:v>
                </c:pt>
                <c:pt idx="178">
                  <c:v>2488.63</c:v>
                </c:pt>
                <c:pt idx="179">
                  <c:v>2488.6799999999998</c:v>
                </c:pt>
                <c:pt idx="180">
                  <c:v>2488.7199999999998</c:v>
                </c:pt>
                <c:pt idx="181">
                  <c:v>2488.66</c:v>
                </c:pt>
                <c:pt idx="182">
                  <c:v>2488.7600000000002</c:v>
                </c:pt>
                <c:pt idx="183">
                  <c:v>2488.6999999999998</c:v>
                </c:pt>
                <c:pt idx="184">
                  <c:v>2488.54</c:v>
                </c:pt>
                <c:pt idx="185">
                  <c:v>2488.71</c:v>
                </c:pt>
                <c:pt idx="186">
                  <c:v>2488.69</c:v>
                </c:pt>
                <c:pt idx="187">
                  <c:v>2488.64</c:v>
                </c:pt>
                <c:pt idx="188">
                  <c:v>2488.62</c:v>
                </c:pt>
                <c:pt idx="189">
                  <c:v>2488.48</c:v>
                </c:pt>
                <c:pt idx="190">
                  <c:v>2488.5300000000002</c:v>
                </c:pt>
                <c:pt idx="191">
                  <c:v>2488.58</c:v>
                </c:pt>
                <c:pt idx="192">
                  <c:v>2488.5</c:v>
                </c:pt>
                <c:pt idx="193">
                  <c:v>2488.56</c:v>
                </c:pt>
                <c:pt idx="194">
                  <c:v>2488.63</c:v>
                </c:pt>
                <c:pt idx="195">
                  <c:v>2488.58</c:v>
                </c:pt>
                <c:pt idx="196">
                  <c:v>2488.52</c:v>
                </c:pt>
                <c:pt idx="197">
                  <c:v>2488.6799999999998</c:v>
                </c:pt>
                <c:pt idx="198">
                  <c:v>2488.62</c:v>
                </c:pt>
                <c:pt idx="199">
                  <c:v>2488.62</c:v>
                </c:pt>
                <c:pt idx="200">
                  <c:v>2488.59</c:v>
                </c:pt>
                <c:pt idx="201">
                  <c:v>2488.67</c:v>
                </c:pt>
                <c:pt idx="202">
                  <c:v>2488.5100000000002</c:v>
                </c:pt>
                <c:pt idx="203">
                  <c:v>2488.7399999999998</c:v>
                </c:pt>
                <c:pt idx="204">
                  <c:v>2488.61</c:v>
                </c:pt>
                <c:pt idx="205">
                  <c:v>2488.69</c:v>
                </c:pt>
                <c:pt idx="206">
                  <c:v>2488.71</c:v>
                </c:pt>
                <c:pt idx="207">
                  <c:v>2488.5300000000002</c:v>
                </c:pt>
                <c:pt idx="208">
                  <c:v>2488.64</c:v>
                </c:pt>
                <c:pt idx="209">
                  <c:v>2488.62</c:v>
                </c:pt>
                <c:pt idx="210">
                  <c:v>2488.63</c:v>
                </c:pt>
                <c:pt idx="211">
                  <c:v>2488.6799999999998</c:v>
                </c:pt>
                <c:pt idx="212">
                  <c:v>2488.65</c:v>
                </c:pt>
                <c:pt idx="213">
                  <c:v>2488.65</c:v>
                </c:pt>
                <c:pt idx="214">
                  <c:v>2488.64</c:v>
                </c:pt>
                <c:pt idx="215">
                  <c:v>2488.59</c:v>
                </c:pt>
                <c:pt idx="216">
                  <c:v>2488.5700000000002</c:v>
                </c:pt>
                <c:pt idx="217">
                  <c:v>2488.62</c:v>
                </c:pt>
                <c:pt idx="218">
                  <c:v>2488.63</c:v>
                </c:pt>
                <c:pt idx="219">
                  <c:v>2488.64</c:v>
                </c:pt>
                <c:pt idx="220">
                  <c:v>2488.7600000000002</c:v>
                </c:pt>
                <c:pt idx="221">
                  <c:v>2488.67</c:v>
                </c:pt>
                <c:pt idx="222">
                  <c:v>2488.61</c:v>
                </c:pt>
                <c:pt idx="223">
                  <c:v>2488.7199999999998</c:v>
                </c:pt>
                <c:pt idx="224">
                  <c:v>2488.64</c:v>
                </c:pt>
                <c:pt idx="225">
                  <c:v>2488.63</c:v>
                </c:pt>
                <c:pt idx="226">
                  <c:v>2488.79</c:v>
                </c:pt>
                <c:pt idx="227">
                  <c:v>2488.75</c:v>
                </c:pt>
                <c:pt idx="228">
                  <c:v>2488.75</c:v>
                </c:pt>
                <c:pt idx="229">
                  <c:v>2488.71</c:v>
                </c:pt>
                <c:pt idx="230">
                  <c:v>2488.73</c:v>
                </c:pt>
                <c:pt idx="231">
                  <c:v>2488.66</c:v>
                </c:pt>
                <c:pt idx="232">
                  <c:v>2488.75</c:v>
                </c:pt>
                <c:pt idx="233">
                  <c:v>2488.59</c:v>
                </c:pt>
                <c:pt idx="234">
                  <c:v>2488.38</c:v>
                </c:pt>
                <c:pt idx="235">
                  <c:v>2488.69</c:v>
                </c:pt>
                <c:pt idx="236">
                  <c:v>2488.69</c:v>
                </c:pt>
                <c:pt idx="237">
                  <c:v>2488.61</c:v>
                </c:pt>
                <c:pt idx="238">
                  <c:v>2488.69</c:v>
                </c:pt>
                <c:pt idx="239">
                  <c:v>2488.7399999999998</c:v>
                </c:pt>
                <c:pt idx="240">
                  <c:v>2488.6999999999998</c:v>
                </c:pt>
                <c:pt idx="241">
                  <c:v>2488.6999999999998</c:v>
                </c:pt>
                <c:pt idx="242">
                  <c:v>2488.63</c:v>
                </c:pt>
                <c:pt idx="243">
                  <c:v>2488.75</c:v>
                </c:pt>
                <c:pt idx="244">
                  <c:v>2488.6799999999998</c:v>
                </c:pt>
                <c:pt idx="245">
                  <c:v>2488.58</c:v>
                </c:pt>
                <c:pt idx="246">
                  <c:v>2488.56</c:v>
                </c:pt>
                <c:pt idx="247">
                  <c:v>2488.6</c:v>
                </c:pt>
                <c:pt idx="248">
                  <c:v>2488.4899999999998</c:v>
                </c:pt>
                <c:pt idx="249">
                  <c:v>2488.59</c:v>
                </c:pt>
                <c:pt idx="250">
                  <c:v>2488.54</c:v>
                </c:pt>
                <c:pt idx="251">
                  <c:v>2488.5</c:v>
                </c:pt>
                <c:pt idx="252">
                  <c:v>2488.54</c:v>
                </c:pt>
                <c:pt idx="253">
                  <c:v>2488.4499999999998</c:v>
                </c:pt>
                <c:pt idx="254">
                  <c:v>2488.59</c:v>
                </c:pt>
                <c:pt idx="255">
                  <c:v>2488.64</c:v>
                </c:pt>
                <c:pt idx="256">
                  <c:v>2488.61</c:v>
                </c:pt>
                <c:pt idx="257">
                  <c:v>2488.56</c:v>
                </c:pt>
                <c:pt idx="258">
                  <c:v>2488.62</c:v>
                </c:pt>
                <c:pt idx="259">
                  <c:v>2488.64</c:v>
                </c:pt>
                <c:pt idx="260">
                  <c:v>2488.5300000000002</c:v>
                </c:pt>
                <c:pt idx="261">
                  <c:v>2488.62</c:v>
                </c:pt>
                <c:pt idx="262">
                  <c:v>2488.6799999999998</c:v>
                </c:pt>
                <c:pt idx="263">
                  <c:v>2488.62</c:v>
                </c:pt>
                <c:pt idx="264">
                  <c:v>2488.5500000000002</c:v>
                </c:pt>
                <c:pt idx="265">
                  <c:v>2488.63</c:v>
                </c:pt>
                <c:pt idx="266">
                  <c:v>2488.56</c:v>
                </c:pt>
                <c:pt idx="267">
                  <c:v>2488.63</c:v>
                </c:pt>
                <c:pt idx="268">
                  <c:v>2488.63</c:v>
                </c:pt>
                <c:pt idx="269">
                  <c:v>2488.5700000000002</c:v>
                </c:pt>
                <c:pt idx="270">
                  <c:v>2488.62</c:v>
                </c:pt>
                <c:pt idx="271">
                  <c:v>2488.63</c:v>
                </c:pt>
                <c:pt idx="272">
                  <c:v>2488.5500000000002</c:v>
                </c:pt>
                <c:pt idx="273">
                  <c:v>2488.56</c:v>
                </c:pt>
                <c:pt idx="274">
                  <c:v>2488.5500000000002</c:v>
                </c:pt>
                <c:pt idx="275">
                  <c:v>2488.5500000000002</c:v>
                </c:pt>
                <c:pt idx="276">
                  <c:v>2488.65</c:v>
                </c:pt>
                <c:pt idx="277">
                  <c:v>2488.6</c:v>
                </c:pt>
                <c:pt idx="278">
                  <c:v>2488.59</c:v>
                </c:pt>
                <c:pt idx="279">
                  <c:v>2488.62</c:v>
                </c:pt>
                <c:pt idx="280">
                  <c:v>2488.58</c:v>
                </c:pt>
                <c:pt idx="281">
                  <c:v>2488.4899999999998</c:v>
                </c:pt>
                <c:pt idx="282">
                  <c:v>2488.69</c:v>
                </c:pt>
                <c:pt idx="283">
                  <c:v>2488.6799999999998</c:v>
                </c:pt>
                <c:pt idx="284">
                  <c:v>2488.65</c:v>
                </c:pt>
                <c:pt idx="285">
                  <c:v>2488.7600000000002</c:v>
                </c:pt>
                <c:pt idx="286">
                  <c:v>2488.66</c:v>
                </c:pt>
                <c:pt idx="287">
                  <c:v>2488.63</c:v>
                </c:pt>
                <c:pt idx="288">
                  <c:v>2488.69</c:v>
                </c:pt>
                <c:pt idx="289">
                  <c:v>2488.67</c:v>
                </c:pt>
                <c:pt idx="290">
                  <c:v>2488.5700000000002</c:v>
                </c:pt>
                <c:pt idx="291">
                  <c:v>2488.75</c:v>
                </c:pt>
                <c:pt idx="292">
                  <c:v>2488.61</c:v>
                </c:pt>
                <c:pt idx="293">
                  <c:v>2488.65</c:v>
                </c:pt>
                <c:pt idx="294">
                  <c:v>2488.64</c:v>
                </c:pt>
                <c:pt idx="295">
                  <c:v>2488.69</c:v>
                </c:pt>
                <c:pt idx="296">
                  <c:v>2488.66</c:v>
                </c:pt>
                <c:pt idx="297">
                  <c:v>2488.5500000000002</c:v>
                </c:pt>
                <c:pt idx="298">
                  <c:v>2488.59</c:v>
                </c:pt>
                <c:pt idx="299">
                  <c:v>2488.61</c:v>
                </c:pt>
                <c:pt idx="300">
                  <c:v>2488.66</c:v>
                </c:pt>
                <c:pt idx="301">
                  <c:v>2488.5</c:v>
                </c:pt>
                <c:pt idx="302">
                  <c:v>2488.65</c:v>
                </c:pt>
                <c:pt idx="303">
                  <c:v>2488.61</c:v>
                </c:pt>
                <c:pt idx="304">
                  <c:v>2488.5500000000002</c:v>
                </c:pt>
                <c:pt idx="305">
                  <c:v>2488.71</c:v>
                </c:pt>
                <c:pt idx="306">
                  <c:v>2488.7800000000002</c:v>
                </c:pt>
                <c:pt idx="307">
                  <c:v>2488.67</c:v>
                </c:pt>
                <c:pt idx="308">
                  <c:v>2488.6</c:v>
                </c:pt>
                <c:pt idx="309">
                  <c:v>2488.61</c:v>
                </c:pt>
                <c:pt idx="310">
                  <c:v>2488.65</c:v>
                </c:pt>
                <c:pt idx="311">
                  <c:v>2488.6799999999998</c:v>
                </c:pt>
                <c:pt idx="312">
                  <c:v>2488.66</c:v>
                </c:pt>
                <c:pt idx="313">
                  <c:v>2488.64</c:v>
                </c:pt>
                <c:pt idx="314">
                  <c:v>2488.71</c:v>
                </c:pt>
                <c:pt idx="315">
                  <c:v>2488.67</c:v>
                </c:pt>
                <c:pt idx="316">
                  <c:v>2488.65</c:v>
                </c:pt>
                <c:pt idx="317">
                  <c:v>2488.56</c:v>
                </c:pt>
                <c:pt idx="318">
                  <c:v>2488.6799999999998</c:v>
                </c:pt>
                <c:pt idx="319">
                  <c:v>2488.73</c:v>
                </c:pt>
                <c:pt idx="320">
                  <c:v>2488.7199999999998</c:v>
                </c:pt>
                <c:pt idx="321">
                  <c:v>2488.64</c:v>
                </c:pt>
                <c:pt idx="322">
                  <c:v>2488.7199999999998</c:v>
                </c:pt>
                <c:pt idx="323">
                  <c:v>2488.73</c:v>
                </c:pt>
                <c:pt idx="324">
                  <c:v>2488.8000000000002</c:v>
                </c:pt>
                <c:pt idx="325">
                  <c:v>2488.65</c:v>
                </c:pt>
                <c:pt idx="326">
                  <c:v>2488.8000000000002</c:v>
                </c:pt>
                <c:pt idx="327">
                  <c:v>2488.64</c:v>
                </c:pt>
                <c:pt idx="328">
                  <c:v>2488.65</c:v>
                </c:pt>
                <c:pt idx="329">
                  <c:v>2488.65</c:v>
                </c:pt>
                <c:pt idx="330">
                  <c:v>2488.5100000000002</c:v>
                </c:pt>
                <c:pt idx="331">
                  <c:v>2488.5500000000002</c:v>
                </c:pt>
                <c:pt idx="332">
                  <c:v>2488.59</c:v>
                </c:pt>
                <c:pt idx="333">
                  <c:v>2488.46</c:v>
                </c:pt>
                <c:pt idx="334">
                  <c:v>2488.5</c:v>
                </c:pt>
                <c:pt idx="335">
                  <c:v>2488.52</c:v>
                </c:pt>
                <c:pt idx="336">
                  <c:v>2488.4899999999998</c:v>
                </c:pt>
                <c:pt idx="337">
                  <c:v>2488.4499999999998</c:v>
                </c:pt>
                <c:pt idx="338">
                  <c:v>2488.56</c:v>
                </c:pt>
                <c:pt idx="339">
                  <c:v>2488.52</c:v>
                </c:pt>
                <c:pt idx="340">
                  <c:v>2488.6</c:v>
                </c:pt>
                <c:pt idx="341">
                  <c:v>2488.62</c:v>
                </c:pt>
                <c:pt idx="342">
                  <c:v>2488.48</c:v>
                </c:pt>
                <c:pt idx="343">
                  <c:v>2488.5100000000002</c:v>
                </c:pt>
                <c:pt idx="344">
                  <c:v>2488.58</c:v>
                </c:pt>
                <c:pt idx="345">
                  <c:v>2488.58</c:v>
                </c:pt>
                <c:pt idx="346">
                  <c:v>2488.5700000000002</c:v>
                </c:pt>
                <c:pt idx="347">
                  <c:v>2488.63</c:v>
                </c:pt>
                <c:pt idx="348">
                  <c:v>2488.61</c:v>
                </c:pt>
                <c:pt idx="349">
                  <c:v>2488.62</c:v>
                </c:pt>
                <c:pt idx="350">
                  <c:v>2488.67</c:v>
                </c:pt>
                <c:pt idx="351">
                  <c:v>2488.64</c:v>
                </c:pt>
                <c:pt idx="352">
                  <c:v>2488.5100000000002</c:v>
                </c:pt>
                <c:pt idx="353">
                  <c:v>2488.52</c:v>
                </c:pt>
                <c:pt idx="354">
                  <c:v>2488.5300000000002</c:v>
                </c:pt>
                <c:pt idx="355">
                  <c:v>2488.52</c:v>
                </c:pt>
                <c:pt idx="356">
                  <c:v>2488.39</c:v>
                </c:pt>
                <c:pt idx="357">
                  <c:v>2488.4299999999998</c:v>
                </c:pt>
                <c:pt idx="358">
                  <c:v>2488.58</c:v>
                </c:pt>
                <c:pt idx="359">
                  <c:v>2488.6999999999998</c:v>
                </c:pt>
                <c:pt idx="360">
                  <c:v>2488.52</c:v>
                </c:pt>
                <c:pt idx="361">
                  <c:v>2488.59</c:v>
                </c:pt>
                <c:pt idx="362">
                  <c:v>2488.61</c:v>
                </c:pt>
                <c:pt idx="363">
                  <c:v>2488.61</c:v>
                </c:pt>
                <c:pt idx="364">
                  <c:v>2488.5700000000002</c:v>
                </c:pt>
                <c:pt idx="365">
                  <c:v>2488.52</c:v>
                </c:pt>
                <c:pt idx="366">
                  <c:v>2488.52</c:v>
                </c:pt>
                <c:pt idx="367">
                  <c:v>2488.5700000000002</c:v>
                </c:pt>
                <c:pt idx="368">
                  <c:v>2488.62</c:v>
                </c:pt>
                <c:pt idx="369">
                  <c:v>2488.4699999999998</c:v>
                </c:pt>
                <c:pt idx="370">
                  <c:v>2488.64</c:v>
                </c:pt>
                <c:pt idx="371">
                  <c:v>2488.63</c:v>
                </c:pt>
                <c:pt idx="372">
                  <c:v>2488.56</c:v>
                </c:pt>
                <c:pt idx="373">
                  <c:v>2488.6</c:v>
                </c:pt>
                <c:pt idx="374">
                  <c:v>2488.46</c:v>
                </c:pt>
                <c:pt idx="375">
                  <c:v>2488.66</c:v>
                </c:pt>
                <c:pt idx="376">
                  <c:v>2488.6799999999998</c:v>
                </c:pt>
                <c:pt idx="377">
                  <c:v>2488.6</c:v>
                </c:pt>
                <c:pt idx="378">
                  <c:v>2488.61</c:v>
                </c:pt>
                <c:pt idx="379">
                  <c:v>2488.69</c:v>
                </c:pt>
                <c:pt idx="380">
                  <c:v>2488.58</c:v>
                </c:pt>
                <c:pt idx="381">
                  <c:v>2488.67</c:v>
                </c:pt>
                <c:pt idx="382">
                  <c:v>2488.73</c:v>
                </c:pt>
                <c:pt idx="383">
                  <c:v>2488.7199999999998</c:v>
                </c:pt>
                <c:pt idx="384">
                  <c:v>2488.61</c:v>
                </c:pt>
                <c:pt idx="385">
                  <c:v>2488.73</c:v>
                </c:pt>
                <c:pt idx="386">
                  <c:v>2488.67</c:v>
                </c:pt>
                <c:pt idx="387">
                  <c:v>2488.64</c:v>
                </c:pt>
                <c:pt idx="388">
                  <c:v>2488.62</c:v>
                </c:pt>
                <c:pt idx="389">
                  <c:v>2488.64</c:v>
                </c:pt>
                <c:pt idx="390">
                  <c:v>2488.6799999999998</c:v>
                </c:pt>
                <c:pt idx="391">
                  <c:v>2488.71</c:v>
                </c:pt>
                <c:pt idx="392">
                  <c:v>2488.61</c:v>
                </c:pt>
                <c:pt idx="393">
                  <c:v>2488.62</c:v>
                </c:pt>
                <c:pt idx="394">
                  <c:v>2488.62</c:v>
                </c:pt>
                <c:pt idx="395">
                  <c:v>2488.65</c:v>
                </c:pt>
                <c:pt idx="396">
                  <c:v>2488.6</c:v>
                </c:pt>
                <c:pt idx="397">
                  <c:v>2488.52</c:v>
                </c:pt>
                <c:pt idx="398">
                  <c:v>2488.63</c:v>
                </c:pt>
                <c:pt idx="399">
                  <c:v>2488.77</c:v>
                </c:pt>
                <c:pt idx="400">
                  <c:v>2488.62</c:v>
                </c:pt>
                <c:pt idx="401">
                  <c:v>2488.5100000000002</c:v>
                </c:pt>
                <c:pt idx="402">
                  <c:v>2488.58</c:v>
                </c:pt>
                <c:pt idx="403">
                  <c:v>2488.66</c:v>
                </c:pt>
                <c:pt idx="404">
                  <c:v>2488.69</c:v>
                </c:pt>
                <c:pt idx="405">
                  <c:v>2488.5500000000002</c:v>
                </c:pt>
                <c:pt idx="406">
                  <c:v>2488.67</c:v>
                </c:pt>
                <c:pt idx="407">
                  <c:v>2488.7199999999998</c:v>
                </c:pt>
                <c:pt idx="408">
                  <c:v>2488.75</c:v>
                </c:pt>
                <c:pt idx="409">
                  <c:v>2488.63</c:v>
                </c:pt>
                <c:pt idx="410">
                  <c:v>2488.6799999999998</c:v>
                </c:pt>
                <c:pt idx="411">
                  <c:v>2488.71</c:v>
                </c:pt>
                <c:pt idx="412">
                  <c:v>2488.59</c:v>
                </c:pt>
                <c:pt idx="413">
                  <c:v>2488.63</c:v>
                </c:pt>
                <c:pt idx="414">
                  <c:v>2488.65</c:v>
                </c:pt>
                <c:pt idx="415">
                  <c:v>2488.64</c:v>
                </c:pt>
                <c:pt idx="416">
                  <c:v>2488.5100000000002</c:v>
                </c:pt>
                <c:pt idx="417">
                  <c:v>2488.79</c:v>
                </c:pt>
                <c:pt idx="418">
                  <c:v>2488.7199999999998</c:v>
                </c:pt>
                <c:pt idx="419">
                  <c:v>2488.5700000000002</c:v>
                </c:pt>
                <c:pt idx="420">
                  <c:v>2488.6</c:v>
                </c:pt>
                <c:pt idx="421">
                  <c:v>2488.59</c:v>
                </c:pt>
                <c:pt idx="422">
                  <c:v>2488.44</c:v>
                </c:pt>
                <c:pt idx="423">
                  <c:v>2488.4899999999998</c:v>
                </c:pt>
                <c:pt idx="424">
                  <c:v>2488.62</c:v>
                </c:pt>
                <c:pt idx="425">
                  <c:v>2488.62</c:v>
                </c:pt>
                <c:pt idx="426">
                  <c:v>2488.65</c:v>
                </c:pt>
                <c:pt idx="427">
                  <c:v>2488.5500000000002</c:v>
                </c:pt>
                <c:pt idx="428">
                  <c:v>2488.56</c:v>
                </c:pt>
                <c:pt idx="429">
                  <c:v>2488.67</c:v>
                </c:pt>
                <c:pt idx="430">
                  <c:v>2488.58</c:v>
                </c:pt>
                <c:pt idx="431">
                  <c:v>2488.6</c:v>
                </c:pt>
                <c:pt idx="432">
                  <c:v>2488.5300000000002</c:v>
                </c:pt>
                <c:pt idx="433">
                  <c:v>2488.4899999999998</c:v>
                </c:pt>
                <c:pt idx="434">
                  <c:v>2488.41</c:v>
                </c:pt>
                <c:pt idx="435">
                  <c:v>2488.52</c:v>
                </c:pt>
                <c:pt idx="436">
                  <c:v>2488.5100000000002</c:v>
                </c:pt>
                <c:pt idx="437">
                  <c:v>2488.6</c:v>
                </c:pt>
                <c:pt idx="438">
                  <c:v>2488.63</c:v>
                </c:pt>
                <c:pt idx="439">
                  <c:v>2488.52</c:v>
                </c:pt>
                <c:pt idx="440">
                  <c:v>2488.62</c:v>
                </c:pt>
                <c:pt idx="441">
                  <c:v>2488.5100000000002</c:v>
                </c:pt>
                <c:pt idx="442">
                  <c:v>2488.5300000000002</c:v>
                </c:pt>
                <c:pt idx="443">
                  <c:v>2488.61</c:v>
                </c:pt>
                <c:pt idx="444">
                  <c:v>2488.63</c:v>
                </c:pt>
                <c:pt idx="445">
                  <c:v>2488.5</c:v>
                </c:pt>
                <c:pt idx="446">
                  <c:v>2488.7600000000002</c:v>
                </c:pt>
                <c:pt idx="447">
                  <c:v>2488.63</c:v>
                </c:pt>
                <c:pt idx="448">
                  <c:v>2488.6</c:v>
                </c:pt>
                <c:pt idx="449">
                  <c:v>2488.56</c:v>
                </c:pt>
                <c:pt idx="450">
                  <c:v>2488.54</c:v>
                </c:pt>
                <c:pt idx="451">
                  <c:v>2488.5300000000002</c:v>
                </c:pt>
                <c:pt idx="452">
                  <c:v>2488.59</c:v>
                </c:pt>
                <c:pt idx="453">
                  <c:v>2488.5100000000002</c:v>
                </c:pt>
                <c:pt idx="454">
                  <c:v>2488.59</c:v>
                </c:pt>
                <c:pt idx="455">
                  <c:v>2488.61</c:v>
                </c:pt>
                <c:pt idx="456">
                  <c:v>2488.6</c:v>
                </c:pt>
                <c:pt idx="457">
                  <c:v>2488.56</c:v>
                </c:pt>
                <c:pt idx="458">
                  <c:v>2488.65</c:v>
                </c:pt>
                <c:pt idx="459">
                  <c:v>2488.63</c:v>
                </c:pt>
                <c:pt idx="460">
                  <c:v>2488.66</c:v>
                </c:pt>
                <c:pt idx="461">
                  <c:v>2488.6799999999998</c:v>
                </c:pt>
                <c:pt idx="462">
                  <c:v>2488.5500000000002</c:v>
                </c:pt>
                <c:pt idx="463">
                  <c:v>2488.56</c:v>
                </c:pt>
                <c:pt idx="464">
                  <c:v>2488.63</c:v>
                </c:pt>
                <c:pt idx="465">
                  <c:v>2488.5100000000002</c:v>
                </c:pt>
                <c:pt idx="466">
                  <c:v>2488.6</c:v>
                </c:pt>
                <c:pt idx="467">
                  <c:v>2488.63</c:v>
                </c:pt>
                <c:pt idx="468">
                  <c:v>2488.56</c:v>
                </c:pt>
                <c:pt idx="469">
                  <c:v>2488.6799999999998</c:v>
                </c:pt>
                <c:pt idx="470">
                  <c:v>2488.7600000000002</c:v>
                </c:pt>
                <c:pt idx="471">
                  <c:v>2488.61</c:v>
                </c:pt>
                <c:pt idx="472">
                  <c:v>2488.62</c:v>
                </c:pt>
                <c:pt idx="473">
                  <c:v>2488.5</c:v>
                </c:pt>
                <c:pt idx="474">
                  <c:v>2488.5100000000002</c:v>
                </c:pt>
                <c:pt idx="475">
                  <c:v>2488.67</c:v>
                </c:pt>
                <c:pt idx="476">
                  <c:v>2488.59</c:v>
                </c:pt>
                <c:pt idx="477">
                  <c:v>2488.64</c:v>
                </c:pt>
                <c:pt idx="478">
                  <c:v>2488.66</c:v>
                </c:pt>
                <c:pt idx="479">
                  <c:v>2488.56</c:v>
                </c:pt>
                <c:pt idx="480">
                  <c:v>2488.39</c:v>
                </c:pt>
                <c:pt idx="481">
                  <c:v>2488.59</c:v>
                </c:pt>
                <c:pt idx="482">
                  <c:v>2488.67</c:v>
                </c:pt>
                <c:pt idx="483">
                  <c:v>2488.5300000000002</c:v>
                </c:pt>
                <c:pt idx="484">
                  <c:v>2488.5700000000002</c:v>
                </c:pt>
                <c:pt idx="485">
                  <c:v>2488.4899999999998</c:v>
                </c:pt>
                <c:pt idx="486">
                  <c:v>2488.4</c:v>
                </c:pt>
                <c:pt idx="487">
                  <c:v>2488.52</c:v>
                </c:pt>
                <c:pt idx="488">
                  <c:v>2488.5300000000002</c:v>
                </c:pt>
                <c:pt idx="489">
                  <c:v>2488.4699999999998</c:v>
                </c:pt>
                <c:pt idx="490">
                  <c:v>2488.61</c:v>
                </c:pt>
                <c:pt idx="491">
                  <c:v>2488.61</c:v>
                </c:pt>
                <c:pt idx="492">
                  <c:v>2488.58</c:v>
                </c:pt>
                <c:pt idx="493">
                  <c:v>2488.58</c:v>
                </c:pt>
                <c:pt idx="494">
                  <c:v>2488.5500000000002</c:v>
                </c:pt>
                <c:pt idx="495">
                  <c:v>2488.5</c:v>
                </c:pt>
                <c:pt idx="496">
                  <c:v>2488.63</c:v>
                </c:pt>
                <c:pt idx="497">
                  <c:v>2488.46</c:v>
                </c:pt>
                <c:pt idx="498">
                  <c:v>2488.6</c:v>
                </c:pt>
                <c:pt idx="499">
                  <c:v>2488.5700000000002</c:v>
                </c:pt>
                <c:pt idx="500">
                  <c:v>2488.65</c:v>
                </c:pt>
                <c:pt idx="501">
                  <c:v>2488.5500000000002</c:v>
                </c:pt>
                <c:pt idx="502">
                  <c:v>2488.61</c:v>
                </c:pt>
                <c:pt idx="503">
                  <c:v>2488.64</c:v>
                </c:pt>
                <c:pt idx="504">
                  <c:v>2488.52</c:v>
                </c:pt>
                <c:pt idx="505">
                  <c:v>2488.5</c:v>
                </c:pt>
                <c:pt idx="506">
                  <c:v>2488.44</c:v>
                </c:pt>
                <c:pt idx="507">
                  <c:v>2488.5300000000002</c:v>
                </c:pt>
                <c:pt idx="508">
                  <c:v>2488.65</c:v>
                </c:pt>
                <c:pt idx="509">
                  <c:v>2488.65</c:v>
                </c:pt>
                <c:pt idx="510">
                  <c:v>2488.5300000000002</c:v>
                </c:pt>
                <c:pt idx="511">
                  <c:v>2488.4899999999998</c:v>
                </c:pt>
                <c:pt idx="512">
                  <c:v>2488.48</c:v>
                </c:pt>
                <c:pt idx="513">
                  <c:v>2488.48</c:v>
                </c:pt>
                <c:pt idx="514">
                  <c:v>2488.5500000000002</c:v>
                </c:pt>
                <c:pt idx="515">
                  <c:v>2488.44</c:v>
                </c:pt>
                <c:pt idx="516">
                  <c:v>2488.4299999999998</c:v>
                </c:pt>
                <c:pt idx="517">
                  <c:v>2488.42</c:v>
                </c:pt>
                <c:pt idx="518">
                  <c:v>2488.42</c:v>
                </c:pt>
                <c:pt idx="519">
                  <c:v>2488.35</c:v>
                </c:pt>
                <c:pt idx="520">
                  <c:v>2488.5</c:v>
                </c:pt>
                <c:pt idx="521">
                  <c:v>2488.3200000000002</c:v>
                </c:pt>
                <c:pt idx="522">
                  <c:v>2488.4699999999998</c:v>
                </c:pt>
                <c:pt idx="523">
                  <c:v>2488.36</c:v>
                </c:pt>
                <c:pt idx="524">
                  <c:v>2488.33</c:v>
                </c:pt>
                <c:pt idx="525">
                  <c:v>2488.41</c:v>
                </c:pt>
                <c:pt idx="526">
                  <c:v>2488.27</c:v>
                </c:pt>
                <c:pt idx="527">
                  <c:v>2488.25</c:v>
                </c:pt>
                <c:pt idx="528">
                  <c:v>2488.31</c:v>
                </c:pt>
                <c:pt idx="529">
                  <c:v>2488.3200000000002</c:v>
                </c:pt>
                <c:pt idx="530">
                  <c:v>2488.33</c:v>
                </c:pt>
                <c:pt idx="531">
                  <c:v>2488.31</c:v>
                </c:pt>
                <c:pt idx="532">
                  <c:v>2488.34</c:v>
                </c:pt>
                <c:pt idx="533">
                  <c:v>2488.25</c:v>
                </c:pt>
                <c:pt idx="534">
                  <c:v>2488.27</c:v>
                </c:pt>
                <c:pt idx="535">
                  <c:v>2488.3200000000002</c:v>
                </c:pt>
                <c:pt idx="536">
                  <c:v>2488.21</c:v>
                </c:pt>
                <c:pt idx="537">
                  <c:v>2488.2399999999998</c:v>
                </c:pt>
                <c:pt idx="538">
                  <c:v>2488.11</c:v>
                </c:pt>
                <c:pt idx="539">
                  <c:v>2488.15</c:v>
                </c:pt>
                <c:pt idx="540">
                  <c:v>2488.4</c:v>
                </c:pt>
                <c:pt idx="541">
                  <c:v>2488.11</c:v>
                </c:pt>
                <c:pt idx="542">
                  <c:v>2488.14</c:v>
                </c:pt>
                <c:pt idx="543">
                  <c:v>2488.13</c:v>
                </c:pt>
                <c:pt idx="544">
                  <c:v>2488.1</c:v>
                </c:pt>
                <c:pt idx="545">
                  <c:v>2488.09</c:v>
                </c:pt>
                <c:pt idx="546">
                  <c:v>2488.17</c:v>
                </c:pt>
                <c:pt idx="547">
                  <c:v>2488.15</c:v>
                </c:pt>
                <c:pt idx="548">
                  <c:v>2488.04</c:v>
                </c:pt>
                <c:pt idx="549">
                  <c:v>2488.1999999999998</c:v>
                </c:pt>
                <c:pt idx="550">
                  <c:v>2488.12</c:v>
                </c:pt>
                <c:pt idx="551">
                  <c:v>2488.0100000000002</c:v>
                </c:pt>
                <c:pt idx="552">
                  <c:v>2488.1999999999998</c:v>
                </c:pt>
                <c:pt idx="553">
                  <c:v>2488.13</c:v>
                </c:pt>
                <c:pt idx="554">
                  <c:v>2488.1999999999998</c:v>
                </c:pt>
                <c:pt idx="555">
                  <c:v>2488.2399999999998</c:v>
                </c:pt>
                <c:pt idx="556">
                  <c:v>2488.23</c:v>
                </c:pt>
                <c:pt idx="557">
                  <c:v>2488.2800000000002</c:v>
                </c:pt>
                <c:pt idx="558">
                  <c:v>2488.35</c:v>
                </c:pt>
                <c:pt idx="559">
                  <c:v>2488.29</c:v>
                </c:pt>
                <c:pt idx="560">
                  <c:v>2488.37</c:v>
                </c:pt>
                <c:pt idx="561">
                  <c:v>2488.38</c:v>
                </c:pt>
                <c:pt idx="562">
                  <c:v>2488.3200000000002</c:v>
                </c:pt>
                <c:pt idx="563">
                  <c:v>2488.2800000000002</c:v>
                </c:pt>
                <c:pt idx="564">
                  <c:v>2488.38</c:v>
                </c:pt>
                <c:pt idx="565">
                  <c:v>2488.33</c:v>
                </c:pt>
                <c:pt idx="566">
                  <c:v>2488.35</c:v>
                </c:pt>
                <c:pt idx="567">
                  <c:v>2488.33</c:v>
                </c:pt>
                <c:pt idx="568">
                  <c:v>2488.41</c:v>
                </c:pt>
                <c:pt idx="569">
                  <c:v>2488.4899999999998</c:v>
                </c:pt>
                <c:pt idx="570">
                  <c:v>2488.4699999999998</c:v>
                </c:pt>
                <c:pt idx="571">
                  <c:v>2488.44</c:v>
                </c:pt>
                <c:pt idx="572">
                  <c:v>2488.4</c:v>
                </c:pt>
                <c:pt idx="573">
                  <c:v>2488.4899999999998</c:v>
                </c:pt>
                <c:pt idx="574">
                  <c:v>2488.38</c:v>
                </c:pt>
                <c:pt idx="575">
                  <c:v>2488.4499999999998</c:v>
                </c:pt>
                <c:pt idx="576">
                  <c:v>2488.4299999999998</c:v>
                </c:pt>
                <c:pt idx="577">
                  <c:v>2488.38</c:v>
                </c:pt>
                <c:pt idx="578">
                  <c:v>2488.48</c:v>
                </c:pt>
                <c:pt idx="579">
                  <c:v>2488.46</c:v>
                </c:pt>
                <c:pt idx="580">
                  <c:v>2488.41</c:v>
                </c:pt>
                <c:pt idx="581">
                  <c:v>2488.61</c:v>
                </c:pt>
                <c:pt idx="582">
                  <c:v>2488.44</c:v>
                </c:pt>
                <c:pt idx="583">
                  <c:v>2488.4699999999998</c:v>
                </c:pt>
                <c:pt idx="584">
                  <c:v>2488.71</c:v>
                </c:pt>
                <c:pt idx="585">
                  <c:v>2488.5500000000002</c:v>
                </c:pt>
                <c:pt idx="586">
                  <c:v>2488.5700000000002</c:v>
                </c:pt>
                <c:pt idx="587">
                  <c:v>2488.4299999999998</c:v>
                </c:pt>
                <c:pt idx="588">
                  <c:v>2488.5</c:v>
                </c:pt>
                <c:pt idx="589">
                  <c:v>2488.46</c:v>
                </c:pt>
                <c:pt idx="590">
                  <c:v>2488.59</c:v>
                </c:pt>
                <c:pt idx="591">
                  <c:v>2488.4</c:v>
                </c:pt>
                <c:pt idx="592">
                  <c:v>2488.25</c:v>
                </c:pt>
                <c:pt idx="593">
                  <c:v>2488.5</c:v>
                </c:pt>
                <c:pt idx="594">
                  <c:v>2488.4499999999998</c:v>
                </c:pt>
                <c:pt idx="595">
                  <c:v>2488.4499999999998</c:v>
                </c:pt>
                <c:pt idx="596">
                  <c:v>2488.56</c:v>
                </c:pt>
                <c:pt idx="597">
                  <c:v>2488.48</c:v>
                </c:pt>
                <c:pt idx="598">
                  <c:v>2488.5100000000002</c:v>
                </c:pt>
                <c:pt idx="599">
                  <c:v>2488.54</c:v>
                </c:pt>
                <c:pt idx="600">
                  <c:v>2488.44</c:v>
                </c:pt>
                <c:pt idx="601">
                  <c:v>2488.44</c:v>
                </c:pt>
                <c:pt idx="602">
                  <c:v>2488.56</c:v>
                </c:pt>
                <c:pt idx="603">
                  <c:v>2488.39</c:v>
                </c:pt>
                <c:pt idx="604">
                  <c:v>2488.42</c:v>
                </c:pt>
                <c:pt idx="605">
                  <c:v>2488.52</c:v>
                </c:pt>
                <c:pt idx="606">
                  <c:v>2488.4</c:v>
                </c:pt>
                <c:pt idx="607">
                  <c:v>2488.52</c:v>
                </c:pt>
                <c:pt idx="608">
                  <c:v>2488.4699999999998</c:v>
                </c:pt>
                <c:pt idx="609">
                  <c:v>2488.44</c:v>
                </c:pt>
                <c:pt idx="610">
                  <c:v>2488.4699999999998</c:v>
                </c:pt>
                <c:pt idx="611">
                  <c:v>2488.46</c:v>
                </c:pt>
                <c:pt idx="612">
                  <c:v>2488.39</c:v>
                </c:pt>
                <c:pt idx="613">
                  <c:v>2488.4499999999998</c:v>
                </c:pt>
                <c:pt idx="614">
                  <c:v>2488.46</c:v>
                </c:pt>
                <c:pt idx="615">
                  <c:v>2488.44</c:v>
                </c:pt>
                <c:pt idx="616">
                  <c:v>2488.4499999999998</c:v>
                </c:pt>
                <c:pt idx="617">
                  <c:v>2488.4699999999998</c:v>
                </c:pt>
                <c:pt idx="618">
                  <c:v>2488.41</c:v>
                </c:pt>
                <c:pt idx="619">
                  <c:v>2488.4499999999998</c:v>
                </c:pt>
                <c:pt idx="620">
                  <c:v>2488.38</c:v>
                </c:pt>
                <c:pt idx="621">
                  <c:v>2488.46</c:v>
                </c:pt>
                <c:pt idx="622">
                  <c:v>2488.38</c:v>
                </c:pt>
                <c:pt idx="623">
                  <c:v>2488.41</c:v>
                </c:pt>
                <c:pt idx="624">
                  <c:v>2488.36</c:v>
                </c:pt>
                <c:pt idx="625">
                  <c:v>2488.36</c:v>
                </c:pt>
                <c:pt idx="626">
                  <c:v>2488.4499999999998</c:v>
                </c:pt>
                <c:pt idx="627">
                  <c:v>2488.4699999999998</c:v>
                </c:pt>
                <c:pt idx="628">
                  <c:v>2488.62</c:v>
                </c:pt>
                <c:pt idx="629">
                  <c:v>2488.46</c:v>
                </c:pt>
                <c:pt idx="630">
                  <c:v>2488.42</c:v>
                </c:pt>
                <c:pt idx="631">
                  <c:v>2488.52</c:v>
                </c:pt>
                <c:pt idx="632">
                  <c:v>2488.42</c:v>
                </c:pt>
                <c:pt idx="633">
                  <c:v>2488.35</c:v>
                </c:pt>
                <c:pt idx="634">
                  <c:v>2488.41</c:v>
                </c:pt>
                <c:pt idx="635">
                  <c:v>2488.2399999999998</c:v>
                </c:pt>
                <c:pt idx="636">
                  <c:v>2488.25</c:v>
                </c:pt>
                <c:pt idx="637">
                  <c:v>2488.5100000000002</c:v>
                </c:pt>
                <c:pt idx="638">
                  <c:v>2488.33</c:v>
                </c:pt>
                <c:pt idx="639">
                  <c:v>2488.31</c:v>
                </c:pt>
                <c:pt idx="640">
                  <c:v>2488.42</c:v>
                </c:pt>
                <c:pt idx="641">
                  <c:v>2488.39</c:v>
                </c:pt>
                <c:pt idx="642">
                  <c:v>2488.35</c:v>
                </c:pt>
                <c:pt idx="643">
                  <c:v>2488.41</c:v>
                </c:pt>
                <c:pt idx="644">
                  <c:v>2488.41</c:v>
                </c:pt>
                <c:pt idx="645">
                  <c:v>2488.29</c:v>
                </c:pt>
                <c:pt idx="646">
                  <c:v>2488.4299999999998</c:v>
                </c:pt>
                <c:pt idx="647">
                  <c:v>2488.31</c:v>
                </c:pt>
                <c:pt idx="648">
                  <c:v>2488.25</c:v>
                </c:pt>
                <c:pt idx="649">
                  <c:v>2488.25</c:v>
                </c:pt>
                <c:pt idx="650">
                  <c:v>2488.19</c:v>
                </c:pt>
                <c:pt idx="651">
                  <c:v>2488.1999999999998</c:v>
                </c:pt>
                <c:pt idx="652">
                  <c:v>2488.1999999999998</c:v>
                </c:pt>
                <c:pt idx="653">
                  <c:v>2488.29</c:v>
                </c:pt>
                <c:pt idx="654">
                  <c:v>2488.1999999999998</c:v>
                </c:pt>
                <c:pt idx="655">
                  <c:v>2488.25</c:v>
                </c:pt>
                <c:pt idx="656">
                  <c:v>2488.21</c:v>
                </c:pt>
                <c:pt idx="657">
                  <c:v>2488.2600000000002</c:v>
                </c:pt>
                <c:pt idx="658">
                  <c:v>2488.2800000000002</c:v>
                </c:pt>
                <c:pt idx="659">
                  <c:v>2488.21</c:v>
                </c:pt>
                <c:pt idx="660">
                  <c:v>2488.2800000000002</c:v>
                </c:pt>
                <c:pt idx="661">
                  <c:v>2488.2199999999998</c:v>
                </c:pt>
                <c:pt idx="662">
                  <c:v>2488.19</c:v>
                </c:pt>
                <c:pt idx="663">
                  <c:v>2488.19</c:v>
                </c:pt>
                <c:pt idx="664">
                  <c:v>2488.19</c:v>
                </c:pt>
                <c:pt idx="665">
                  <c:v>2488.14</c:v>
                </c:pt>
                <c:pt idx="666">
                  <c:v>2488.12</c:v>
                </c:pt>
                <c:pt idx="667">
                  <c:v>2488.1999999999998</c:v>
                </c:pt>
                <c:pt idx="668">
                  <c:v>2488.2199999999998</c:v>
                </c:pt>
                <c:pt idx="669">
                  <c:v>2488.23</c:v>
                </c:pt>
                <c:pt idx="670">
                  <c:v>2488.25</c:v>
                </c:pt>
                <c:pt idx="671">
                  <c:v>2488.17</c:v>
                </c:pt>
                <c:pt idx="672">
                  <c:v>2488.11</c:v>
                </c:pt>
                <c:pt idx="673">
                  <c:v>2488.0700000000002</c:v>
                </c:pt>
                <c:pt idx="674">
                  <c:v>2488.11</c:v>
                </c:pt>
                <c:pt idx="675">
                  <c:v>2488.11</c:v>
                </c:pt>
                <c:pt idx="676">
                  <c:v>2488.11</c:v>
                </c:pt>
                <c:pt idx="677">
                  <c:v>2488.02</c:v>
                </c:pt>
                <c:pt idx="678">
                  <c:v>2487.9699999999998</c:v>
                </c:pt>
                <c:pt idx="679">
                  <c:v>2488.15</c:v>
                </c:pt>
                <c:pt idx="680">
                  <c:v>2487.9899999999998</c:v>
                </c:pt>
                <c:pt idx="681">
                  <c:v>2488.11</c:v>
                </c:pt>
                <c:pt idx="682">
                  <c:v>2487.89</c:v>
                </c:pt>
                <c:pt idx="683">
                  <c:v>2488.08</c:v>
                </c:pt>
                <c:pt idx="684">
                  <c:v>2488.17</c:v>
                </c:pt>
                <c:pt idx="685">
                  <c:v>2488.11</c:v>
                </c:pt>
                <c:pt idx="686">
                  <c:v>2488.15</c:v>
                </c:pt>
                <c:pt idx="687">
                  <c:v>2488.3200000000002</c:v>
                </c:pt>
                <c:pt idx="688">
                  <c:v>2488.27</c:v>
                </c:pt>
                <c:pt idx="689">
                  <c:v>2488.25</c:v>
                </c:pt>
                <c:pt idx="690">
                  <c:v>2488.1999999999998</c:v>
                </c:pt>
                <c:pt idx="691">
                  <c:v>2488.1999999999998</c:v>
                </c:pt>
                <c:pt idx="692">
                  <c:v>2488.2800000000002</c:v>
                </c:pt>
                <c:pt idx="693">
                  <c:v>2488.2399999999998</c:v>
                </c:pt>
                <c:pt idx="694">
                  <c:v>2488.27</c:v>
                </c:pt>
                <c:pt idx="695">
                  <c:v>2488.3200000000002</c:v>
                </c:pt>
                <c:pt idx="696">
                  <c:v>2488.33</c:v>
                </c:pt>
                <c:pt idx="697">
                  <c:v>2488.3000000000002</c:v>
                </c:pt>
                <c:pt idx="698">
                  <c:v>2488.2399999999998</c:v>
                </c:pt>
                <c:pt idx="699">
                  <c:v>2488.41</c:v>
                </c:pt>
                <c:pt idx="700">
                  <c:v>2488.3000000000002</c:v>
                </c:pt>
                <c:pt idx="701">
                  <c:v>2488.33</c:v>
                </c:pt>
                <c:pt idx="702">
                  <c:v>2488.2800000000002</c:v>
                </c:pt>
                <c:pt idx="703">
                  <c:v>2488.31</c:v>
                </c:pt>
                <c:pt idx="704">
                  <c:v>2488.2199999999998</c:v>
                </c:pt>
                <c:pt idx="705">
                  <c:v>2488.2399999999998</c:v>
                </c:pt>
                <c:pt idx="706">
                  <c:v>2488.33</c:v>
                </c:pt>
                <c:pt idx="707">
                  <c:v>2488.36</c:v>
                </c:pt>
                <c:pt idx="708">
                  <c:v>2488.44</c:v>
                </c:pt>
                <c:pt idx="709">
                  <c:v>2488.27</c:v>
                </c:pt>
                <c:pt idx="710">
                  <c:v>2488.36</c:v>
                </c:pt>
                <c:pt idx="711">
                  <c:v>2488.36</c:v>
                </c:pt>
                <c:pt idx="712">
                  <c:v>2488.2600000000002</c:v>
                </c:pt>
                <c:pt idx="713">
                  <c:v>2488.33</c:v>
                </c:pt>
                <c:pt idx="714">
                  <c:v>2488.2399999999998</c:v>
                </c:pt>
                <c:pt idx="715">
                  <c:v>2488.2199999999998</c:v>
                </c:pt>
                <c:pt idx="716">
                  <c:v>2488.27</c:v>
                </c:pt>
                <c:pt idx="717">
                  <c:v>2488.2800000000002</c:v>
                </c:pt>
                <c:pt idx="718">
                  <c:v>2488.36</c:v>
                </c:pt>
                <c:pt idx="719">
                  <c:v>2488.4499999999998</c:v>
                </c:pt>
                <c:pt idx="720">
                  <c:v>2488.31</c:v>
                </c:pt>
                <c:pt idx="721">
                  <c:v>2488.27</c:v>
                </c:pt>
                <c:pt idx="722">
                  <c:v>2488.2199999999998</c:v>
                </c:pt>
                <c:pt idx="723">
                  <c:v>2488.34</c:v>
                </c:pt>
                <c:pt idx="724">
                  <c:v>2488.33</c:v>
                </c:pt>
                <c:pt idx="725">
                  <c:v>2488.41</c:v>
                </c:pt>
                <c:pt idx="726">
                  <c:v>2488.2800000000002</c:v>
                </c:pt>
                <c:pt idx="727">
                  <c:v>2488.31</c:v>
                </c:pt>
                <c:pt idx="728">
                  <c:v>2488.31</c:v>
                </c:pt>
                <c:pt idx="729">
                  <c:v>2488.12</c:v>
                </c:pt>
                <c:pt idx="730">
                  <c:v>2488</c:v>
                </c:pt>
                <c:pt idx="731">
                  <c:v>2488.38</c:v>
                </c:pt>
                <c:pt idx="732">
                  <c:v>2488.19</c:v>
                </c:pt>
                <c:pt idx="733">
                  <c:v>2488.27</c:v>
                </c:pt>
                <c:pt idx="734">
                  <c:v>2488.38</c:v>
                </c:pt>
                <c:pt idx="735">
                  <c:v>2488.35</c:v>
                </c:pt>
                <c:pt idx="736">
                  <c:v>2488.38</c:v>
                </c:pt>
                <c:pt idx="737">
                  <c:v>2488.42</c:v>
                </c:pt>
                <c:pt idx="738">
                  <c:v>2488.3200000000002</c:v>
                </c:pt>
                <c:pt idx="739">
                  <c:v>2488.2800000000002</c:v>
                </c:pt>
                <c:pt idx="740">
                  <c:v>2488.27</c:v>
                </c:pt>
                <c:pt idx="741">
                  <c:v>2488.27</c:v>
                </c:pt>
                <c:pt idx="742">
                  <c:v>2488.16</c:v>
                </c:pt>
                <c:pt idx="743">
                  <c:v>2488.31</c:v>
                </c:pt>
                <c:pt idx="744">
                  <c:v>2488.29</c:v>
                </c:pt>
                <c:pt idx="745">
                  <c:v>2488.15</c:v>
                </c:pt>
                <c:pt idx="746">
                  <c:v>2488.27</c:v>
                </c:pt>
                <c:pt idx="747">
                  <c:v>2488.29</c:v>
                </c:pt>
                <c:pt idx="748">
                  <c:v>2488.35</c:v>
                </c:pt>
                <c:pt idx="749">
                  <c:v>2488.2399999999998</c:v>
                </c:pt>
                <c:pt idx="750">
                  <c:v>2488.29</c:v>
                </c:pt>
                <c:pt idx="751">
                  <c:v>2488.2800000000002</c:v>
                </c:pt>
                <c:pt idx="752">
                  <c:v>2488.2800000000002</c:v>
                </c:pt>
                <c:pt idx="753">
                  <c:v>2488.2800000000002</c:v>
                </c:pt>
                <c:pt idx="754">
                  <c:v>2488.2399999999998</c:v>
                </c:pt>
                <c:pt idx="755">
                  <c:v>2488.3000000000002</c:v>
                </c:pt>
                <c:pt idx="756">
                  <c:v>2488.16</c:v>
                </c:pt>
                <c:pt idx="757">
                  <c:v>2488.2600000000002</c:v>
                </c:pt>
                <c:pt idx="758">
                  <c:v>2488.17</c:v>
                </c:pt>
                <c:pt idx="759">
                  <c:v>2488.16</c:v>
                </c:pt>
                <c:pt idx="760">
                  <c:v>2488.2199999999998</c:v>
                </c:pt>
                <c:pt idx="761">
                  <c:v>2488.17</c:v>
                </c:pt>
                <c:pt idx="762">
                  <c:v>2488.21</c:v>
                </c:pt>
                <c:pt idx="763">
                  <c:v>2488.37</c:v>
                </c:pt>
                <c:pt idx="764">
                  <c:v>2488.5100000000002</c:v>
                </c:pt>
                <c:pt idx="765">
                  <c:v>2488.48</c:v>
                </c:pt>
                <c:pt idx="766">
                  <c:v>2488.4499999999998</c:v>
                </c:pt>
                <c:pt idx="767">
                  <c:v>2488.44</c:v>
                </c:pt>
                <c:pt idx="768">
                  <c:v>2488.54</c:v>
                </c:pt>
                <c:pt idx="769">
                  <c:v>2488.5500000000002</c:v>
                </c:pt>
                <c:pt idx="770">
                  <c:v>2488.39</c:v>
                </c:pt>
                <c:pt idx="771">
                  <c:v>2488.4899999999998</c:v>
                </c:pt>
                <c:pt idx="772">
                  <c:v>2488.6799999999998</c:v>
                </c:pt>
                <c:pt idx="773">
                  <c:v>2488.46</c:v>
                </c:pt>
                <c:pt idx="774">
                  <c:v>2488.4299999999998</c:v>
                </c:pt>
                <c:pt idx="775">
                  <c:v>2488.5500000000002</c:v>
                </c:pt>
                <c:pt idx="776">
                  <c:v>2488.42</c:v>
                </c:pt>
                <c:pt idx="777">
                  <c:v>2488.4499999999998</c:v>
                </c:pt>
                <c:pt idx="778">
                  <c:v>2488.5100000000002</c:v>
                </c:pt>
                <c:pt idx="779">
                  <c:v>2488.4499999999998</c:v>
                </c:pt>
                <c:pt idx="780">
                  <c:v>2488.34</c:v>
                </c:pt>
                <c:pt idx="781">
                  <c:v>2488.48</c:v>
                </c:pt>
                <c:pt idx="782">
                  <c:v>2488.46</c:v>
                </c:pt>
                <c:pt idx="783">
                  <c:v>2488.42</c:v>
                </c:pt>
                <c:pt idx="784">
                  <c:v>2488.46</c:v>
                </c:pt>
                <c:pt idx="785">
                  <c:v>2488.44</c:v>
                </c:pt>
                <c:pt idx="786">
                  <c:v>2488.46</c:v>
                </c:pt>
                <c:pt idx="787">
                  <c:v>2488.52</c:v>
                </c:pt>
                <c:pt idx="788">
                  <c:v>2488.52</c:v>
                </c:pt>
                <c:pt idx="789">
                  <c:v>2488.48</c:v>
                </c:pt>
                <c:pt idx="790">
                  <c:v>2488.4499999999998</c:v>
                </c:pt>
                <c:pt idx="791">
                  <c:v>2488.4499999999998</c:v>
                </c:pt>
                <c:pt idx="792">
                  <c:v>2488.46</c:v>
                </c:pt>
                <c:pt idx="793">
                  <c:v>2488.4899999999998</c:v>
                </c:pt>
                <c:pt idx="794">
                  <c:v>2488.44</c:v>
                </c:pt>
                <c:pt idx="795">
                  <c:v>2488.5</c:v>
                </c:pt>
                <c:pt idx="796">
                  <c:v>2488.5500000000002</c:v>
                </c:pt>
                <c:pt idx="797">
                  <c:v>2488.48</c:v>
                </c:pt>
                <c:pt idx="798">
                  <c:v>2488.5500000000002</c:v>
                </c:pt>
                <c:pt idx="799">
                  <c:v>2488.4899999999998</c:v>
                </c:pt>
                <c:pt idx="800">
                  <c:v>2488.4499999999998</c:v>
                </c:pt>
                <c:pt idx="801">
                  <c:v>2488.52</c:v>
                </c:pt>
                <c:pt idx="802">
                  <c:v>2488.4699999999998</c:v>
                </c:pt>
                <c:pt idx="803">
                  <c:v>2488.44</c:v>
                </c:pt>
                <c:pt idx="804">
                  <c:v>2488.5100000000002</c:v>
                </c:pt>
                <c:pt idx="805">
                  <c:v>2488.4499999999998</c:v>
                </c:pt>
                <c:pt idx="806">
                  <c:v>2488.31</c:v>
                </c:pt>
                <c:pt idx="807">
                  <c:v>2488.4899999999998</c:v>
                </c:pt>
                <c:pt idx="808">
                  <c:v>2488.41</c:v>
                </c:pt>
                <c:pt idx="809">
                  <c:v>2488.39</c:v>
                </c:pt>
                <c:pt idx="810">
                  <c:v>2488.54</c:v>
                </c:pt>
                <c:pt idx="811">
                  <c:v>2488.4699999999998</c:v>
                </c:pt>
                <c:pt idx="812">
                  <c:v>2488.5700000000002</c:v>
                </c:pt>
                <c:pt idx="813">
                  <c:v>2488.59</c:v>
                </c:pt>
                <c:pt idx="814">
                  <c:v>2488.5</c:v>
                </c:pt>
                <c:pt idx="815">
                  <c:v>2488.6</c:v>
                </c:pt>
                <c:pt idx="816">
                  <c:v>2488.66</c:v>
                </c:pt>
                <c:pt idx="817">
                  <c:v>2488.5500000000002</c:v>
                </c:pt>
                <c:pt idx="818">
                  <c:v>2488.6</c:v>
                </c:pt>
                <c:pt idx="819">
                  <c:v>2488.6999999999998</c:v>
                </c:pt>
                <c:pt idx="820">
                  <c:v>2488.5700000000002</c:v>
                </c:pt>
                <c:pt idx="821">
                  <c:v>2488.44</c:v>
                </c:pt>
                <c:pt idx="822">
                  <c:v>2488.79</c:v>
                </c:pt>
                <c:pt idx="823">
                  <c:v>2488.5300000000002</c:v>
                </c:pt>
                <c:pt idx="824">
                  <c:v>2488.69</c:v>
                </c:pt>
                <c:pt idx="825">
                  <c:v>2488.81</c:v>
                </c:pt>
                <c:pt idx="826">
                  <c:v>2488.77</c:v>
                </c:pt>
                <c:pt idx="827">
                  <c:v>2488.63</c:v>
                </c:pt>
                <c:pt idx="828">
                  <c:v>2488.7600000000002</c:v>
                </c:pt>
                <c:pt idx="829">
                  <c:v>2488.7600000000002</c:v>
                </c:pt>
                <c:pt idx="830">
                  <c:v>2488.7199999999998</c:v>
                </c:pt>
                <c:pt idx="831">
                  <c:v>2488.83</c:v>
                </c:pt>
                <c:pt idx="832">
                  <c:v>2488.8200000000002</c:v>
                </c:pt>
                <c:pt idx="833">
                  <c:v>2488.6999999999998</c:v>
                </c:pt>
                <c:pt idx="834">
                  <c:v>2488.7199999999998</c:v>
                </c:pt>
                <c:pt idx="835">
                  <c:v>2488.7600000000002</c:v>
                </c:pt>
                <c:pt idx="836">
                  <c:v>2488.6799999999998</c:v>
                </c:pt>
                <c:pt idx="837">
                  <c:v>2488.64</c:v>
                </c:pt>
                <c:pt idx="838">
                  <c:v>2488.67</c:v>
                </c:pt>
                <c:pt idx="839">
                  <c:v>2488.66</c:v>
                </c:pt>
                <c:pt idx="840">
                  <c:v>2488.6799999999998</c:v>
                </c:pt>
                <c:pt idx="841">
                  <c:v>2488.7399999999998</c:v>
                </c:pt>
                <c:pt idx="842">
                  <c:v>2488.7800000000002</c:v>
                </c:pt>
                <c:pt idx="843">
                  <c:v>2488.8200000000002</c:v>
                </c:pt>
                <c:pt idx="844">
                  <c:v>2488.6799999999998</c:v>
                </c:pt>
                <c:pt idx="845">
                  <c:v>2488.69</c:v>
                </c:pt>
                <c:pt idx="846">
                  <c:v>2488.67</c:v>
                </c:pt>
                <c:pt idx="847">
                  <c:v>2488.69</c:v>
                </c:pt>
                <c:pt idx="848">
                  <c:v>2488.69</c:v>
                </c:pt>
                <c:pt idx="849">
                  <c:v>2488.5300000000002</c:v>
                </c:pt>
                <c:pt idx="850">
                  <c:v>2488.65</c:v>
                </c:pt>
                <c:pt idx="851">
                  <c:v>2488.63</c:v>
                </c:pt>
                <c:pt idx="852">
                  <c:v>2488.66</c:v>
                </c:pt>
                <c:pt idx="853">
                  <c:v>2488.65</c:v>
                </c:pt>
                <c:pt idx="854">
                  <c:v>2488.7399999999998</c:v>
                </c:pt>
                <c:pt idx="855">
                  <c:v>2488.6799999999998</c:v>
                </c:pt>
                <c:pt idx="856">
                  <c:v>2488.75</c:v>
                </c:pt>
                <c:pt idx="857">
                  <c:v>2488.71</c:v>
                </c:pt>
                <c:pt idx="858">
                  <c:v>2488.64</c:v>
                </c:pt>
                <c:pt idx="859">
                  <c:v>2488.56</c:v>
                </c:pt>
                <c:pt idx="860">
                  <c:v>2488.75</c:v>
                </c:pt>
                <c:pt idx="861">
                  <c:v>2488.6999999999998</c:v>
                </c:pt>
                <c:pt idx="862">
                  <c:v>2488.73</c:v>
                </c:pt>
                <c:pt idx="863">
                  <c:v>2488.75</c:v>
                </c:pt>
                <c:pt idx="864">
                  <c:v>2488.63</c:v>
                </c:pt>
                <c:pt idx="865">
                  <c:v>2488.65</c:v>
                </c:pt>
                <c:pt idx="866">
                  <c:v>2488.77</c:v>
                </c:pt>
                <c:pt idx="867">
                  <c:v>2488.86</c:v>
                </c:pt>
                <c:pt idx="868">
                  <c:v>2488.8200000000002</c:v>
                </c:pt>
                <c:pt idx="869">
                  <c:v>2488.85</c:v>
                </c:pt>
                <c:pt idx="870">
                  <c:v>2488.73</c:v>
                </c:pt>
                <c:pt idx="871">
                  <c:v>2488.75</c:v>
                </c:pt>
                <c:pt idx="872">
                  <c:v>2488.87</c:v>
                </c:pt>
                <c:pt idx="873">
                  <c:v>2488.89</c:v>
                </c:pt>
                <c:pt idx="874">
                  <c:v>2488.89</c:v>
                </c:pt>
                <c:pt idx="875">
                  <c:v>2488.84</c:v>
                </c:pt>
                <c:pt idx="876">
                  <c:v>2488.8200000000002</c:v>
                </c:pt>
                <c:pt idx="877">
                  <c:v>2488.81</c:v>
                </c:pt>
                <c:pt idx="878">
                  <c:v>2488.77</c:v>
                </c:pt>
                <c:pt idx="879">
                  <c:v>2488.7399999999998</c:v>
                </c:pt>
                <c:pt idx="880">
                  <c:v>2488.6799999999998</c:v>
                </c:pt>
                <c:pt idx="881">
                  <c:v>2488.58</c:v>
                </c:pt>
                <c:pt idx="882">
                  <c:v>2488.69</c:v>
                </c:pt>
                <c:pt idx="883">
                  <c:v>2488.6999999999998</c:v>
                </c:pt>
                <c:pt idx="884">
                  <c:v>2488.6999999999998</c:v>
                </c:pt>
                <c:pt idx="885">
                  <c:v>2488.66</c:v>
                </c:pt>
                <c:pt idx="886">
                  <c:v>2488.86</c:v>
                </c:pt>
                <c:pt idx="887">
                  <c:v>2488.75</c:v>
                </c:pt>
                <c:pt idx="888">
                  <c:v>2488.84</c:v>
                </c:pt>
                <c:pt idx="889">
                  <c:v>2488.83</c:v>
                </c:pt>
                <c:pt idx="890">
                  <c:v>2488.81</c:v>
                </c:pt>
                <c:pt idx="891">
                  <c:v>2488.86</c:v>
                </c:pt>
                <c:pt idx="892">
                  <c:v>2488.9299999999998</c:v>
                </c:pt>
                <c:pt idx="893">
                  <c:v>2488.88</c:v>
                </c:pt>
                <c:pt idx="894">
                  <c:v>2488.84</c:v>
                </c:pt>
                <c:pt idx="895">
                  <c:v>2488.91</c:v>
                </c:pt>
                <c:pt idx="896">
                  <c:v>2488.79</c:v>
                </c:pt>
                <c:pt idx="897">
                  <c:v>2488.62</c:v>
                </c:pt>
                <c:pt idx="898">
                  <c:v>2488.7800000000002</c:v>
                </c:pt>
                <c:pt idx="899">
                  <c:v>2488.7399999999998</c:v>
                </c:pt>
                <c:pt idx="900">
                  <c:v>2488.67</c:v>
                </c:pt>
                <c:pt idx="901">
                  <c:v>2488.83</c:v>
                </c:pt>
                <c:pt idx="902">
                  <c:v>2488.8200000000002</c:v>
                </c:pt>
                <c:pt idx="903">
                  <c:v>2488.73</c:v>
                </c:pt>
                <c:pt idx="904">
                  <c:v>2488.6799999999998</c:v>
                </c:pt>
                <c:pt idx="905">
                  <c:v>2488.69</c:v>
                </c:pt>
                <c:pt idx="906">
                  <c:v>2488.8000000000002</c:v>
                </c:pt>
                <c:pt idx="907">
                  <c:v>2488.79</c:v>
                </c:pt>
                <c:pt idx="908">
                  <c:v>2488.7600000000002</c:v>
                </c:pt>
                <c:pt idx="909">
                  <c:v>2488.75</c:v>
                </c:pt>
                <c:pt idx="910">
                  <c:v>2488.71</c:v>
                </c:pt>
                <c:pt idx="911">
                  <c:v>2488.6799999999998</c:v>
                </c:pt>
                <c:pt idx="912">
                  <c:v>2488.75</c:v>
                </c:pt>
                <c:pt idx="913">
                  <c:v>2488.86</c:v>
                </c:pt>
                <c:pt idx="914">
                  <c:v>2488.7399999999998</c:v>
                </c:pt>
                <c:pt idx="915">
                  <c:v>2488.6999999999998</c:v>
                </c:pt>
                <c:pt idx="916">
                  <c:v>2488.7199999999998</c:v>
                </c:pt>
                <c:pt idx="917">
                  <c:v>2488.7199999999998</c:v>
                </c:pt>
                <c:pt idx="918">
                  <c:v>2488.8000000000002</c:v>
                </c:pt>
                <c:pt idx="919">
                  <c:v>2488.84</c:v>
                </c:pt>
                <c:pt idx="920">
                  <c:v>2488.64</c:v>
                </c:pt>
                <c:pt idx="921">
                  <c:v>2488.75</c:v>
                </c:pt>
                <c:pt idx="922">
                  <c:v>2488.8000000000002</c:v>
                </c:pt>
                <c:pt idx="923">
                  <c:v>2488.7800000000002</c:v>
                </c:pt>
                <c:pt idx="924">
                  <c:v>2488.6999999999998</c:v>
                </c:pt>
                <c:pt idx="925">
                  <c:v>2488.77</c:v>
                </c:pt>
                <c:pt idx="926">
                  <c:v>2488.91</c:v>
                </c:pt>
                <c:pt idx="927">
                  <c:v>2488.86</c:v>
                </c:pt>
                <c:pt idx="928">
                  <c:v>2488.92</c:v>
                </c:pt>
                <c:pt idx="929">
                  <c:v>2488.8000000000002</c:v>
                </c:pt>
                <c:pt idx="930">
                  <c:v>2488.9</c:v>
                </c:pt>
                <c:pt idx="931">
                  <c:v>2488.92</c:v>
                </c:pt>
                <c:pt idx="932">
                  <c:v>2488.9899999999998</c:v>
                </c:pt>
                <c:pt idx="933">
                  <c:v>2488.85</c:v>
                </c:pt>
                <c:pt idx="934">
                  <c:v>2488.88</c:v>
                </c:pt>
                <c:pt idx="935">
                  <c:v>2488.81</c:v>
                </c:pt>
                <c:pt idx="936">
                  <c:v>2488.91</c:v>
                </c:pt>
                <c:pt idx="937">
                  <c:v>2488.8200000000002</c:v>
                </c:pt>
                <c:pt idx="938">
                  <c:v>2488.77</c:v>
                </c:pt>
                <c:pt idx="939">
                  <c:v>2488.86</c:v>
                </c:pt>
                <c:pt idx="940">
                  <c:v>2488.94</c:v>
                </c:pt>
                <c:pt idx="941">
                  <c:v>2488.9499999999998</c:v>
                </c:pt>
                <c:pt idx="942">
                  <c:v>2488.96</c:v>
                </c:pt>
                <c:pt idx="943">
                  <c:v>2488.9499999999998</c:v>
                </c:pt>
                <c:pt idx="944">
                  <c:v>2488.9</c:v>
                </c:pt>
                <c:pt idx="945">
                  <c:v>2488.9899999999998</c:v>
                </c:pt>
                <c:pt idx="946">
                  <c:v>2488.91</c:v>
                </c:pt>
                <c:pt idx="947">
                  <c:v>2488.91</c:v>
                </c:pt>
                <c:pt idx="948">
                  <c:v>2488.9699999999998</c:v>
                </c:pt>
                <c:pt idx="949">
                  <c:v>2488.9299999999998</c:v>
                </c:pt>
                <c:pt idx="950">
                  <c:v>2488.87</c:v>
                </c:pt>
                <c:pt idx="951">
                  <c:v>2488.98</c:v>
                </c:pt>
                <c:pt idx="952">
                  <c:v>2488.92</c:v>
                </c:pt>
                <c:pt idx="953">
                  <c:v>2488.98</c:v>
                </c:pt>
                <c:pt idx="954">
                  <c:v>2488.86</c:v>
                </c:pt>
                <c:pt idx="955">
                  <c:v>2488.91</c:v>
                </c:pt>
                <c:pt idx="956">
                  <c:v>2488.9899999999998</c:v>
                </c:pt>
                <c:pt idx="957">
                  <c:v>2489.02</c:v>
                </c:pt>
                <c:pt idx="958">
                  <c:v>2488.9699999999998</c:v>
                </c:pt>
                <c:pt idx="959">
                  <c:v>2488.9899999999998</c:v>
                </c:pt>
                <c:pt idx="960">
                  <c:v>2489.0700000000002</c:v>
                </c:pt>
                <c:pt idx="961">
                  <c:v>2488.91</c:v>
                </c:pt>
                <c:pt idx="962">
                  <c:v>2488.92</c:v>
                </c:pt>
                <c:pt idx="963">
                  <c:v>2488.86</c:v>
                </c:pt>
                <c:pt idx="964">
                  <c:v>2488.87</c:v>
                </c:pt>
                <c:pt idx="965">
                  <c:v>2488.85</c:v>
                </c:pt>
                <c:pt idx="966">
                  <c:v>2488.9499999999998</c:v>
                </c:pt>
                <c:pt idx="967">
                  <c:v>2488.89</c:v>
                </c:pt>
                <c:pt idx="968">
                  <c:v>2488.69</c:v>
                </c:pt>
                <c:pt idx="969">
                  <c:v>2488.71</c:v>
                </c:pt>
                <c:pt idx="970">
                  <c:v>2488.6799999999998</c:v>
                </c:pt>
                <c:pt idx="971">
                  <c:v>2488.71</c:v>
                </c:pt>
                <c:pt idx="972">
                  <c:v>2488.6999999999998</c:v>
                </c:pt>
                <c:pt idx="973">
                  <c:v>2488.62</c:v>
                </c:pt>
                <c:pt idx="974">
                  <c:v>2488.5700000000002</c:v>
                </c:pt>
                <c:pt idx="975">
                  <c:v>2488.71</c:v>
                </c:pt>
                <c:pt idx="976">
                  <c:v>2488.65</c:v>
                </c:pt>
                <c:pt idx="977">
                  <c:v>2488.79</c:v>
                </c:pt>
                <c:pt idx="978">
                  <c:v>2488.6799999999998</c:v>
                </c:pt>
                <c:pt idx="979">
                  <c:v>2488.71</c:v>
                </c:pt>
                <c:pt idx="980">
                  <c:v>2488.67</c:v>
                </c:pt>
                <c:pt idx="981">
                  <c:v>2488.6999999999998</c:v>
                </c:pt>
                <c:pt idx="982">
                  <c:v>2488.69</c:v>
                </c:pt>
                <c:pt idx="983">
                  <c:v>2488.71</c:v>
                </c:pt>
                <c:pt idx="984">
                  <c:v>2488.79</c:v>
                </c:pt>
                <c:pt idx="985">
                  <c:v>2488.83</c:v>
                </c:pt>
                <c:pt idx="986">
                  <c:v>2488.83</c:v>
                </c:pt>
                <c:pt idx="987">
                  <c:v>2488.81</c:v>
                </c:pt>
                <c:pt idx="988">
                  <c:v>2488.7600000000002</c:v>
                </c:pt>
                <c:pt idx="989">
                  <c:v>2488.7800000000002</c:v>
                </c:pt>
                <c:pt idx="990">
                  <c:v>2488.69</c:v>
                </c:pt>
                <c:pt idx="991">
                  <c:v>2488.6799999999998</c:v>
                </c:pt>
                <c:pt idx="992">
                  <c:v>2488.75</c:v>
                </c:pt>
                <c:pt idx="993">
                  <c:v>2488.65</c:v>
                </c:pt>
                <c:pt idx="994">
                  <c:v>2488.64</c:v>
                </c:pt>
                <c:pt idx="995">
                  <c:v>2488.7800000000002</c:v>
                </c:pt>
                <c:pt idx="996">
                  <c:v>2488.71</c:v>
                </c:pt>
                <c:pt idx="997">
                  <c:v>2488.73</c:v>
                </c:pt>
                <c:pt idx="998">
                  <c:v>2488.81</c:v>
                </c:pt>
                <c:pt idx="999">
                  <c:v>2488.75</c:v>
                </c:pt>
                <c:pt idx="1000">
                  <c:v>2488.65</c:v>
                </c:pt>
                <c:pt idx="1001">
                  <c:v>2488.8000000000002</c:v>
                </c:pt>
                <c:pt idx="1002">
                  <c:v>2488.6999999999998</c:v>
                </c:pt>
                <c:pt idx="1003">
                  <c:v>2488.6999999999998</c:v>
                </c:pt>
                <c:pt idx="1004">
                  <c:v>2488.56</c:v>
                </c:pt>
                <c:pt idx="1005">
                  <c:v>2488.4899999999998</c:v>
                </c:pt>
                <c:pt idx="1006">
                  <c:v>2488.6</c:v>
                </c:pt>
                <c:pt idx="1007">
                  <c:v>2488.66</c:v>
                </c:pt>
                <c:pt idx="1008">
                  <c:v>2488.69</c:v>
                </c:pt>
                <c:pt idx="1009">
                  <c:v>2488.61</c:v>
                </c:pt>
                <c:pt idx="1010">
                  <c:v>2488.61</c:v>
                </c:pt>
                <c:pt idx="1011">
                  <c:v>2488.65</c:v>
                </c:pt>
                <c:pt idx="1012">
                  <c:v>2488.71</c:v>
                </c:pt>
                <c:pt idx="1013">
                  <c:v>2488.67</c:v>
                </c:pt>
                <c:pt idx="1014">
                  <c:v>2488.71</c:v>
                </c:pt>
                <c:pt idx="1015">
                  <c:v>2488.73</c:v>
                </c:pt>
                <c:pt idx="1016">
                  <c:v>2488.7399999999998</c:v>
                </c:pt>
                <c:pt idx="1017">
                  <c:v>2488.6</c:v>
                </c:pt>
                <c:pt idx="1018">
                  <c:v>2488.73</c:v>
                </c:pt>
                <c:pt idx="1019">
                  <c:v>2488.6999999999998</c:v>
                </c:pt>
                <c:pt idx="1020">
                  <c:v>2488.73</c:v>
                </c:pt>
                <c:pt idx="1021">
                  <c:v>2488.73</c:v>
                </c:pt>
                <c:pt idx="1022">
                  <c:v>2488.71</c:v>
                </c:pt>
                <c:pt idx="1023">
                  <c:v>2488.69</c:v>
                </c:pt>
                <c:pt idx="1024">
                  <c:v>2488.79</c:v>
                </c:pt>
                <c:pt idx="1025">
                  <c:v>2488.79</c:v>
                </c:pt>
                <c:pt idx="1026">
                  <c:v>2488.7800000000002</c:v>
                </c:pt>
                <c:pt idx="1027">
                  <c:v>2488.81</c:v>
                </c:pt>
                <c:pt idx="1028">
                  <c:v>2488.73</c:v>
                </c:pt>
                <c:pt idx="1029">
                  <c:v>2488.7199999999998</c:v>
                </c:pt>
                <c:pt idx="1030">
                  <c:v>2488.8000000000002</c:v>
                </c:pt>
                <c:pt idx="1031">
                  <c:v>2488.69</c:v>
                </c:pt>
                <c:pt idx="1032">
                  <c:v>2488.7399999999998</c:v>
                </c:pt>
                <c:pt idx="1033">
                  <c:v>2488.85</c:v>
                </c:pt>
                <c:pt idx="1034">
                  <c:v>2488.52</c:v>
                </c:pt>
                <c:pt idx="1035">
                  <c:v>2488.7600000000002</c:v>
                </c:pt>
                <c:pt idx="1036">
                  <c:v>2488.77</c:v>
                </c:pt>
                <c:pt idx="1037">
                  <c:v>2488.75</c:v>
                </c:pt>
                <c:pt idx="1038">
                  <c:v>2488.7399999999998</c:v>
                </c:pt>
                <c:pt idx="1039">
                  <c:v>2488.92</c:v>
                </c:pt>
                <c:pt idx="1040">
                  <c:v>2488.8000000000002</c:v>
                </c:pt>
                <c:pt idx="1041">
                  <c:v>2488.81</c:v>
                </c:pt>
                <c:pt idx="1042">
                  <c:v>2488.85</c:v>
                </c:pt>
                <c:pt idx="1043">
                  <c:v>2488.77</c:v>
                </c:pt>
                <c:pt idx="1044">
                  <c:v>2488.8000000000002</c:v>
                </c:pt>
                <c:pt idx="1045">
                  <c:v>2488.87</c:v>
                </c:pt>
                <c:pt idx="1046">
                  <c:v>2488.86</c:v>
                </c:pt>
                <c:pt idx="1047">
                  <c:v>2488.7399999999998</c:v>
                </c:pt>
                <c:pt idx="1048">
                  <c:v>2488.85</c:v>
                </c:pt>
                <c:pt idx="1049">
                  <c:v>2488.75</c:v>
                </c:pt>
                <c:pt idx="1050">
                  <c:v>2488.7600000000002</c:v>
                </c:pt>
                <c:pt idx="1051">
                  <c:v>2488.69</c:v>
                </c:pt>
                <c:pt idx="1052">
                  <c:v>2488.71</c:v>
                </c:pt>
                <c:pt idx="1053">
                  <c:v>2488.79</c:v>
                </c:pt>
                <c:pt idx="1054">
                  <c:v>2488.87</c:v>
                </c:pt>
                <c:pt idx="1055">
                  <c:v>2488.7800000000002</c:v>
                </c:pt>
                <c:pt idx="1056">
                  <c:v>2488.71</c:v>
                </c:pt>
                <c:pt idx="1057">
                  <c:v>2488.7399999999998</c:v>
                </c:pt>
                <c:pt idx="1058">
                  <c:v>2488.85</c:v>
                </c:pt>
                <c:pt idx="1059">
                  <c:v>2488.87</c:v>
                </c:pt>
                <c:pt idx="1060">
                  <c:v>2488.73</c:v>
                </c:pt>
                <c:pt idx="1061">
                  <c:v>2488.8200000000002</c:v>
                </c:pt>
                <c:pt idx="1062">
                  <c:v>2488.77</c:v>
                </c:pt>
                <c:pt idx="1063">
                  <c:v>2488.8200000000002</c:v>
                </c:pt>
                <c:pt idx="1064">
                  <c:v>2488.89</c:v>
                </c:pt>
                <c:pt idx="1065">
                  <c:v>2488.84</c:v>
                </c:pt>
                <c:pt idx="1066">
                  <c:v>2488.7399999999998</c:v>
                </c:pt>
                <c:pt idx="1067">
                  <c:v>2488.79</c:v>
                </c:pt>
                <c:pt idx="1068">
                  <c:v>2488.69</c:v>
                </c:pt>
                <c:pt idx="1069">
                  <c:v>2488.71</c:v>
                </c:pt>
                <c:pt idx="1070">
                  <c:v>2488.7600000000002</c:v>
                </c:pt>
                <c:pt idx="1071">
                  <c:v>2488.71</c:v>
                </c:pt>
                <c:pt idx="1072">
                  <c:v>2488.87</c:v>
                </c:pt>
                <c:pt idx="1073">
                  <c:v>2488.81</c:v>
                </c:pt>
                <c:pt idx="1074">
                  <c:v>2488.7800000000002</c:v>
                </c:pt>
                <c:pt idx="1075">
                  <c:v>2488.71</c:v>
                </c:pt>
                <c:pt idx="1076">
                  <c:v>2488.89</c:v>
                </c:pt>
                <c:pt idx="1077">
                  <c:v>2488.9</c:v>
                </c:pt>
                <c:pt idx="1078">
                  <c:v>2488.86</c:v>
                </c:pt>
                <c:pt idx="1079">
                  <c:v>2488.79</c:v>
                </c:pt>
                <c:pt idx="1080">
                  <c:v>2489.11</c:v>
                </c:pt>
                <c:pt idx="1081">
                  <c:v>2488.96</c:v>
                </c:pt>
                <c:pt idx="1082">
                  <c:v>2488.9899999999998</c:v>
                </c:pt>
                <c:pt idx="1083">
                  <c:v>2488.89</c:v>
                </c:pt>
                <c:pt idx="1084">
                  <c:v>2488.96</c:v>
                </c:pt>
                <c:pt idx="1085">
                  <c:v>2489.0100000000002</c:v>
                </c:pt>
                <c:pt idx="1086">
                  <c:v>2489.02</c:v>
                </c:pt>
                <c:pt idx="1087">
                  <c:v>2488.98</c:v>
                </c:pt>
                <c:pt idx="1088">
                  <c:v>2488.9899999999998</c:v>
                </c:pt>
                <c:pt idx="1089">
                  <c:v>2489.04</c:v>
                </c:pt>
                <c:pt idx="1090">
                  <c:v>2489.04</c:v>
                </c:pt>
                <c:pt idx="1091">
                  <c:v>2489.0700000000002</c:v>
                </c:pt>
                <c:pt idx="1092">
                  <c:v>2489.0700000000002</c:v>
                </c:pt>
                <c:pt idx="1093">
                  <c:v>2489.04</c:v>
                </c:pt>
                <c:pt idx="1094">
                  <c:v>2489.0300000000002</c:v>
                </c:pt>
                <c:pt idx="1095">
                  <c:v>2489.09</c:v>
                </c:pt>
                <c:pt idx="1096">
                  <c:v>2489.0700000000002</c:v>
                </c:pt>
                <c:pt idx="1097">
                  <c:v>2488.9499999999998</c:v>
                </c:pt>
                <c:pt idx="1098">
                  <c:v>2489.06</c:v>
                </c:pt>
                <c:pt idx="1099">
                  <c:v>2488.96</c:v>
                </c:pt>
                <c:pt idx="1100">
                  <c:v>2489.0300000000002</c:v>
                </c:pt>
                <c:pt idx="1101">
                  <c:v>2489.08</c:v>
                </c:pt>
                <c:pt idx="1102">
                  <c:v>2489</c:v>
                </c:pt>
                <c:pt idx="1103">
                  <c:v>2489.04</c:v>
                </c:pt>
                <c:pt idx="1104">
                  <c:v>2489.0100000000002</c:v>
                </c:pt>
                <c:pt idx="1105">
                  <c:v>2488.98</c:v>
                </c:pt>
                <c:pt idx="1106">
                  <c:v>2489.04</c:v>
                </c:pt>
                <c:pt idx="1107">
                  <c:v>2489</c:v>
                </c:pt>
                <c:pt idx="1108">
                  <c:v>2488.94</c:v>
                </c:pt>
                <c:pt idx="1109">
                  <c:v>2488.9</c:v>
                </c:pt>
                <c:pt idx="1110">
                  <c:v>2488.89</c:v>
                </c:pt>
                <c:pt idx="1111">
                  <c:v>2488.89</c:v>
                </c:pt>
                <c:pt idx="1112">
                  <c:v>2488.98</c:v>
                </c:pt>
                <c:pt idx="1113">
                  <c:v>2488.9299999999998</c:v>
                </c:pt>
                <c:pt idx="1114">
                  <c:v>2489</c:v>
                </c:pt>
                <c:pt idx="1115">
                  <c:v>2489.04</c:v>
                </c:pt>
                <c:pt idx="1116">
                  <c:v>2488.98</c:v>
                </c:pt>
                <c:pt idx="1117">
                  <c:v>2489.0300000000002</c:v>
                </c:pt>
                <c:pt idx="1118">
                  <c:v>2489.14</c:v>
                </c:pt>
                <c:pt idx="1119">
                  <c:v>2488.92</c:v>
                </c:pt>
                <c:pt idx="1120">
                  <c:v>2488.9499999999998</c:v>
                </c:pt>
                <c:pt idx="1121">
                  <c:v>2489</c:v>
                </c:pt>
                <c:pt idx="1122">
                  <c:v>2488.98</c:v>
                </c:pt>
                <c:pt idx="1123">
                  <c:v>2488.9699999999998</c:v>
                </c:pt>
                <c:pt idx="1124">
                  <c:v>2489.0500000000002</c:v>
                </c:pt>
                <c:pt idx="1125">
                  <c:v>2488.94</c:v>
                </c:pt>
                <c:pt idx="1126">
                  <c:v>2488.8000000000002</c:v>
                </c:pt>
                <c:pt idx="1127">
                  <c:v>2488.9299999999998</c:v>
                </c:pt>
                <c:pt idx="1128">
                  <c:v>2488.89</c:v>
                </c:pt>
                <c:pt idx="1129">
                  <c:v>2488.83</c:v>
                </c:pt>
                <c:pt idx="1130">
                  <c:v>2488.96</c:v>
                </c:pt>
                <c:pt idx="1131">
                  <c:v>2488.94</c:v>
                </c:pt>
                <c:pt idx="1132">
                  <c:v>2488.83</c:v>
                </c:pt>
                <c:pt idx="1133">
                  <c:v>2488.9899999999998</c:v>
                </c:pt>
                <c:pt idx="1134">
                  <c:v>2488.7600000000002</c:v>
                </c:pt>
                <c:pt idx="1135">
                  <c:v>2488.75</c:v>
                </c:pt>
                <c:pt idx="1136">
                  <c:v>2488.83</c:v>
                </c:pt>
                <c:pt idx="1137">
                  <c:v>2488.8200000000002</c:v>
                </c:pt>
                <c:pt idx="1138">
                  <c:v>2488.86</c:v>
                </c:pt>
                <c:pt idx="1139">
                  <c:v>2488.7399999999998</c:v>
                </c:pt>
                <c:pt idx="1140">
                  <c:v>2488.73</c:v>
                </c:pt>
                <c:pt idx="1141">
                  <c:v>2488.81</c:v>
                </c:pt>
                <c:pt idx="1142">
                  <c:v>2488.7199999999998</c:v>
                </c:pt>
                <c:pt idx="1143">
                  <c:v>2488.69</c:v>
                </c:pt>
                <c:pt idx="1144">
                  <c:v>2488.8000000000002</c:v>
                </c:pt>
                <c:pt idx="1145">
                  <c:v>2488.77</c:v>
                </c:pt>
                <c:pt idx="1146">
                  <c:v>2488.91</c:v>
                </c:pt>
                <c:pt idx="1147">
                  <c:v>2488.85</c:v>
                </c:pt>
                <c:pt idx="1148">
                  <c:v>2488.8200000000002</c:v>
                </c:pt>
                <c:pt idx="1149">
                  <c:v>2488.92</c:v>
                </c:pt>
                <c:pt idx="1150">
                  <c:v>2488.84</c:v>
                </c:pt>
                <c:pt idx="1151">
                  <c:v>2488.9</c:v>
                </c:pt>
                <c:pt idx="1152">
                  <c:v>2488.91</c:v>
                </c:pt>
                <c:pt idx="1153">
                  <c:v>2488.94</c:v>
                </c:pt>
                <c:pt idx="1154">
                  <c:v>2488.84</c:v>
                </c:pt>
                <c:pt idx="1155">
                  <c:v>2488.88</c:v>
                </c:pt>
                <c:pt idx="1156">
                  <c:v>2488.91</c:v>
                </c:pt>
                <c:pt idx="1157">
                  <c:v>2488.9299999999998</c:v>
                </c:pt>
                <c:pt idx="1158">
                  <c:v>2488.89</c:v>
                </c:pt>
                <c:pt idx="1159">
                  <c:v>2488.85</c:v>
                </c:pt>
                <c:pt idx="1160">
                  <c:v>2488.92</c:v>
                </c:pt>
                <c:pt idx="1161">
                  <c:v>2488.79</c:v>
                </c:pt>
                <c:pt idx="1162">
                  <c:v>2489.0700000000002</c:v>
                </c:pt>
                <c:pt idx="1163">
                  <c:v>2488.9699999999998</c:v>
                </c:pt>
                <c:pt idx="1164">
                  <c:v>2488.96</c:v>
                </c:pt>
                <c:pt idx="1165">
                  <c:v>2489.17</c:v>
                </c:pt>
                <c:pt idx="1166">
                  <c:v>2489.02</c:v>
                </c:pt>
                <c:pt idx="1167">
                  <c:v>2489.04</c:v>
                </c:pt>
                <c:pt idx="1168">
                  <c:v>2489.06</c:v>
                </c:pt>
                <c:pt idx="1169">
                  <c:v>2488.92</c:v>
                </c:pt>
                <c:pt idx="1170">
                  <c:v>2488.92</c:v>
                </c:pt>
                <c:pt idx="1171">
                  <c:v>2489.0100000000002</c:v>
                </c:pt>
                <c:pt idx="1172">
                  <c:v>2488.71</c:v>
                </c:pt>
                <c:pt idx="1173">
                  <c:v>2488.81</c:v>
                </c:pt>
                <c:pt idx="1174">
                  <c:v>2488.92</c:v>
                </c:pt>
                <c:pt idx="1175">
                  <c:v>2488.8000000000002</c:v>
                </c:pt>
                <c:pt idx="1176">
                  <c:v>2488.92</c:v>
                </c:pt>
                <c:pt idx="1177">
                  <c:v>2488.89</c:v>
                </c:pt>
                <c:pt idx="1178">
                  <c:v>2488.89</c:v>
                </c:pt>
                <c:pt idx="1179">
                  <c:v>2488.92</c:v>
                </c:pt>
                <c:pt idx="1180">
                  <c:v>2488.9699999999998</c:v>
                </c:pt>
                <c:pt idx="1181">
                  <c:v>2488.81</c:v>
                </c:pt>
                <c:pt idx="1182">
                  <c:v>2488.79</c:v>
                </c:pt>
                <c:pt idx="1183">
                  <c:v>2488.9499999999998</c:v>
                </c:pt>
                <c:pt idx="1184">
                  <c:v>2488.84</c:v>
                </c:pt>
                <c:pt idx="1185">
                  <c:v>2489.0300000000002</c:v>
                </c:pt>
                <c:pt idx="1186">
                  <c:v>2489.04</c:v>
                </c:pt>
                <c:pt idx="1187">
                  <c:v>2488.9299999999998</c:v>
                </c:pt>
                <c:pt idx="1188">
                  <c:v>2488.9499999999998</c:v>
                </c:pt>
                <c:pt idx="1189">
                  <c:v>2488.9499999999998</c:v>
                </c:pt>
                <c:pt idx="1190">
                  <c:v>2488.9699999999998</c:v>
                </c:pt>
                <c:pt idx="1191">
                  <c:v>2489</c:v>
                </c:pt>
                <c:pt idx="1192">
                  <c:v>2488.9899999999998</c:v>
                </c:pt>
                <c:pt idx="1193">
                  <c:v>2488.9499999999998</c:v>
                </c:pt>
                <c:pt idx="1194">
                  <c:v>2488.89</c:v>
                </c:pt>
                <c:pt idx="1195">
                  <c:v>2488.87</c:v>
                </c:pt>
                <c:pt idx="1196">
                  <c:v>2488.89</c:v>
                </c:pt>
                <c:pt idx="1197">
                  <c:v>2488.87</c:v>
                </c:pt>
                <c:pt idx="1198">
                  <c:v>2488.96</c:v>
                </c:pt>
                <c:pt idx="1199">
                  <c:v>2488.9</c:v>
                </c:pt>
                <c:pt idx="1200">
                  <c:v>2488.94</c:v>
                </c:pt>
                <c:pt idx="1201">
                  <c:v>2488.85</c:v>
                </c:pt>
                <c:pt idx="1202">
                  <c:v>2488.98</c:v>
                </c:pt>
                <c:pt idx="1203">
                  <c:v>2488.9699999999998</c:v>
                </c:pt>
                <c:pt idx="1204">
                  <c:v>2488.86</c:v>
                </c:pt>
                <c:pt idx="1205">
                  <c:v>2488.86</c:v>
                </c:pt>
                <c:pt idx="1206">
                  <c:v>2488.9299999999998</c:v>
                </c:pt>
                <c:pt idx="1207">
                  <c:v>2488.91</c:v>
                </c:pt>
                <c:pt idx="1208">
                  <c:v>2488.87</c:v>
                </c:pt>
                <c:pt idx="1209">
                  <c:v>2488.85</c:v>
                </c:pt>
                <c:pt idx="1210">
                  <c:v>2488.86</c:v>
                </c:pt>
                <c:pt idx="1211">
                  <c:v>2488.85</c:v>
                </c:pt>
                <c:pt idx="1212">
                  <c:v>2488.86</c:v>
                </c:pt>
                <c:pt idx="1213">
                  <c:v>2488.84</c:v>
                </c:pt>
                <c:pt idx="1214">
                  <c:v>2488.87</c:v>
                </c:pt>
                <c:pt idx="1215">
                  <c:v>2488.8000000000002</c:v>
                </c:pt>
                <c:pt idx="1216">
                  <c:v>2488.87</c:v>
                </c:pt>
                <c:pt idx="1217">
                  <c:v>2488.9</c:v>
                </c:pt>
                <c:pt idx="1218">
                  <c:v>2488.9</c:v>
                </c:pt>
                <c:pt idx="1219">
                  <c:v>2488.92</c:v>
                </c:pt>
                <c:pt idx="1220">
                  <c:v>2488.89</c:v>
                </c:pt>
                <c:pt idx="1221">
                  <c:v>2488.94</c:v>
                </c:pt>
                <c:pt idx="1222">
                  <c:v>2488.86</c:v>
                </c:pt>
                <c:pt idx="1223">
                  <c:v>2488.89</c:v>
                </c:pt>
                <c:pt idx="1224">
                  <c:v>2488.88</c:v>
                </c:pt>
                <c:pt idx="1225">
                  <c:v>2488.88</c:v>
                </c:pt>
                <c:pt idx="1226">
                  <c:v>2488.7399999999998</c:v>
                </c:pt>
                <c:pt idx="1227">
                  <c:v>2488.75</c:v>
                </c:pt>
                <c:pt idx="1228">
                  <c:v>2488.7800000000002</c:v>
                </c:pt>
                <c:pt idx="1229">
                  <c:v>2488.8200000000002</c:v>
                </c:pt>
                <c:pt idx="1230">
                  <c:v>2488.7800000000002</c:v>
                </c:pt>
                <c:pt idx="1231">
                  <c:v>2488.92</c:v>
                </c:pt>
                <c:pt idx="1232">
                  <c:v>2488.96</c:v>
                </c:pt>
                <c:pt idx="1233">
                  <c:v>2489.02</c:v>
                </c:pt>
                <c:pt idx="1234">
                  <c:v>2488.81</c:v>
                </c:pt>
                <c:pt idx="1235">
                  <c:v>2488.81</c:v>
                </c:pt>
                <c:pt idx="1236">
                  <c:v>2488.9</c:v>
                </c:pt>
                <c:pt idx="1237">
                  <c:v>2489.0100000000002</c:v>
                </c:pt>
                <c:pt idx="1238">
                  <c:v>2489.11</c:v>
                </c:pt>
                <c:pt idx="1239">
                  <c:v>2489.02</c:v>
                </c:pt>
                <c:pt idx="1240">
                  <c:v>2489.1</c:v>
                </c:pt>
                <c:pt idx="1241">
                  <c:v>2489.04</c:v>
                </c:pt>
                <c:pt idx="1242">
                  <c:v>2488.9699999999998</c:v>
                </c:pt>
                <c:pt idx="1243">
                  <c:v>2489.0100000000002</c:v>
                </c:pt>
                <c:pt idx="1244">
                  <c:v>2489</c:v>
                </c:pt>
                <c:pt idx="1245">
                  <c:v>2489</c:v>
                </c:pt>
                <c:pt idx="1246">
                  <c:v>2488.98</c:v>
                </c:pt>
                <c:pt idx="1247">
                  <c:v>2488.9699999999998</c:v>
                </c:pt>
                <c:pt idx="1248">
                  <c:v>2489.04</c:v>
                </c:pt>
                <c:pt idx="1249">
                  <c:v>2489</c:v>
                </c:pt>
                <c:pt idx="1250">
                  <c:v>2489.0300000000002</c:v>
                </c:pt>
                <c:pt idx="1251">
                  <c:v>2488.9899999999998</c:v>
                </c:pt>
                <c:pt idx="1252">
                  <c:v>2488.86</c:v>
                </c:pt>
                <c:pt idx="1253">
                  <c:v>2488.9899999999998</c:v>
                </c:pt>
                <c:pt idx="1254">
                  <c:v>2488.87</c:v>
                </c:pt>
                <c:pt idx="1255">
                  <c:v>2488.87</c:v>
                </c:pt>
                <c:pt idx="1256">
                  <c:v>2488.92</c:v>
                </c:pt>
                <c:pt idx="1257">
                  <c:v>2488.9</c:v>
                </c:pt>
                <c:pt idx="1258">
                  <c:v>2488.9299999999998</c:v>
                </c:pt>
                <c:pt idx="1259">
                  <c:v>2488.94</c:v>
                </c:pt>
                <c:pt idx="1260">
                  <c:v>2488.9899999999998</c:v>
                </c:pt>
                <c:pt idx="1261">
                  <c:v>2488.9699999999998</c:v>
                </c:pt>
                <c:pt idx="1262">
                  <c:v>2489.1</c:v>
                </c:pt>
                <c:pt idx="1263">
                  <c:v>2488.96</c:v>
                </c:pt>
                <c:pt idx="1264">
                  <c:v>2488.92</c:v>
                </c:pt>
                <c:pt idx="1265">
                  <c:v>2489.09</c:v>
                </c:pt>
                <c:pt idx="1266">
                  <c:v>2489.1</c:v>
                </c:pt>
                <c:pt idx="1267">
                  <c:v>2489.1</c:v>
                </c:pt>
                <c:pt idx="1268">
                  <c:v>2489.0100000000002</c:v>
                </c:pt>
                <c:pt idx="1269">
                  <c:v>2489.06</c:v>
                </c:pt>
                <c:pt idx="1270">
                  <c:v>2489.0700000000002</c:v>
                </c:pt>
                <c:pt idx="1271">
                  <c:v>2489.11</c:v>
                </c:pt>
                <c:pt idx="1272">
                  <c:v>2489.04</c:v>
                </c:pt>
                <c:pt idx="1273">
                  <c:v>2489.08</c:v>
                </c:pt>
                <c:pt idx="1274">
                  <c:v>2489.04</c:v>
                </c:pt>
                <c:pt idx="1275">
                  <c:v>2489</c:v>
                </c:pt>
                <c:pt idx="1276">
                  <c:v>2489.1</c:v>
                </c:pt>
                <c:pt idx="1277">
                  <c:v>2489.08</c:v>
                </c:pt>
                <c:pt idx="1278">
                  <c:v>2489.06</c:v>
                </c:pt>
                <c:pt idx="1279">
                  <c:v>2489.1799999999998</c:v>
                </c:pt>
                <c:pt idx="1280">
                  <c:v>2488.96</c:v>
                </c:pt>
                <c:pt idx="1281">
                  <c:v>2489.12</c:v>
                </c:pt>
                <c:pt idx="1282">
                  <c:v>2489.19</c:v>
                </c:pt>
                <c:pt idx="1283">
                  <c:v>2489.2399999999998</c:v>
                </c:pt>
                <c:pt idx="1284">
                  <c:v>2489.2600000000002</c:v>
                </c:pt>
                <c:pt idx="1285">
                  <c:v>2489.2399999999998</c:v>
                </c:pt>
                <c:pt idx="1286">
                  <c:v>2489.25</c:v>
                </c:pt>
                <c:pt idx="1287">
                  <c:v>2489.2800000000002</c:v>
                </c:pt>
                <c:pt idx="1288">
                  <c:v>2489.27</c:v>
                </c:pt>
                <c:pt idx="1289">
                  <c:v>2489.3000000000002</c:v>
                </c:pt>
                <c:pt idx="1290">
                  <c:v>2489.3200000000002</c:v>
                </c:pt>
                <c:pt idx="1291">
                  <c:v>2489.33</c:v>
                </c:pt>
                <c:pt idx="1292">
                  <c:v>2489.31</c:v>
                </c:pt>
                <c:pt idx="1293">
                  <c:v>2489.29</c:v>
                </c:pt>
                <c:pt idx="1294">
                  <c:v>2489.4299999999998</c:v>
                </c:pt>
                <c:pt idx="1295">
                  <c:v>2489.33</c:v>
                </c:pt>
                <c:pt idx="1296">
                  <c:v>2489.2800000000002</c:v>
                </c:pt>
                <c:pt idx="1297">
                  <c:v>2489.3200000000002</c:v>
                </c:pt>
                <c:pt idx="1298">
                  <c:v>2489.2800000000002</c:v>
                </c:pt>
                <c:pt idx="1299">
                  <c:v>2489.29</c:v>
                </c:pt>
                <c:pt idx="1300">
                  <c:v>2489.27</c:v>
                </c:pt>
                <c:pt idx="1301">
                  <c:v>2489.34</c:v>
                </c:pt>
                <c:pt idx="1302">
                  <c:v>2489.35</c:v>
                </c:pt>
                <c:pt idx="1303">
                  <c:v>2489.31</c:v>
                </c:pt>
                <c:pt idx="1304">
                  <c:v>2489.23</c:v>
                </c:pt>
                <c:pt idx="1305">
                  <c:v>2489.27</c:v>
                </c:pt>
                <c:pt idx="1306">
                  <c:v>2489.34</c:v>
                </c:pt>
                <c:pt idx="1307">
                  <c:v>2489.13</c:v>
                </c:pt>
                <c:pt idx="1308">
                  <c:v>2489.1799999999998</c:v>
                </c:pt>
                <c:pt idx="1309">
                  <c:v>2489.15</c:v>
                </c:pt>
                <c:pt idx="1310">
                  <c:v>2489.16</c:v>
                </c:pt>
                <c:pt idx="1311">
                  <c:v>2489.2199999999998</c:v>
                </c:pt>
                <c:pt idx="1312">
                  <c:v>2489.31</c:v>
                </c:pt>
                <c:pt idx="1313">
                  <c:v>2489.17</c:v>
                </c:pt>
                <c:pt idx="1314">
                  <c:v>2489.11</c:v>
                </c:pt>
                <c:pt idx="1315">
                  <c:v>2489.1799999999998</c:v>
                </c:pt>
                <c:pt idx="1316">
                  <c:v>2489.09</c:v>
                </c:pt>
                <c:pt idx="1317">
                  <c:v>2489.2199999999998</c:v>
                </c:pt>
                <c:pt idx="1318">
                  <c:v>2489.21</c:v>
                </c:pt>
                <c:pt idx="1319">
                  <c:v>2489.0500000000002</c:v>
                </c:pt>
                <c:pt idx="1320">
                  <c:v>2489.02</c:v>
                </c:pt>
                <c:pt idx="1321">
                  <c:v>2489.04</c:v>
                </c:pt>
                <c:pt idx="1322">
                  <c:v>2489.17</c:v>
                </c:pt>
                <c:pt idx="1323">
                  <c:v>2489.19</c:v>
                </c:pt>
                <c:pt idx="1324">
                  <c:v>2489.17</c:v>
                </c:pt>
                <c:pt idx="1325">
                  <c:v>2489.15</c:v>
                </c:pt>
                <c:pt idx="1326">
                  <c:v>2489.2399999999998</c:v>
                </c:pt>
                <c:pt idx="1327">
                  <c:v>2489.2800000000002</c:v>
                </c:pt>
                <c:pt idx="1328">
                  <c:v>2489.2199999999998</c:v>
                </c:pt>
                <c:pt idx="1329">
                  <c:v>2489.1999999999998</c:v>
                </c:pt>
                <c:pt idx="1330">
                  <c:v>2489.25</c:v>
                </c:pt>
                <c:pt idx="1331">
                  <c:v>2489.16</c:v>
                </c:pt>
                <c:pt idx="1332">
                  <c:v>2489.17</c:v>
                </c:pt>
                <c:pt idx="1333">
                  <c:v>2489.2399999999998</c:v>
                </c:pt>
                <c:pt idx="1334">
                  <c:v>2489.23</c:v>
                </c:pt>
                <c:pt idx="1335">
                  <c:v>2489.23</c:v>
                </c:pt>
                <c:pt idx="1336">
                  <c:v>2489.21</c:v>
                </c:pt>
                <c:pt idx="1337">
                  <c:v>2489.0500000000002</c:v>
                </c:pt>
                <c:pt idx="1338">
                  <c:v>2489.31</c:v>
                </c:pt>
                <c:pt idx="1339">
                  <c:v>2489.21</c:v>
                </c:pt>
                <c:pt idx="1340">
                  <c:v>2489.36</c:v>
                </c:pt>
                <c:pt idx="1341">
                  <c:v>2489.44</c:v>
                </c:pt>
                <c:pt idx="1342">
                  <c:v>2489.25</c:v>
                </c:pt>
                <c:pt idx="1343">
                  <c:v>2489.4</c:v>
                </c:pt>
                <c:pt idx="1344">
                  <c:v>2489.44</c:v>
                </c:pt>
                <c:pt idx="1345">
                  <c:v>2489.39</c:v>
                </c:pt>
                <c:pt idx="1346">
                  <c:v>2489.31</c:v>
                </c:pt>
                <c:pt idx="1347">
                  <c:v>2489.4299999999998</c:v>
                </c:pt>
                <c:pt idx="1348">
                  <c:v>2489.38</c:v>
                </c:pt>
                <c:pt idx="1349">
                  <c:v>2489.34</c:v>
                </c:pt>
                <c:pt idx="1350">
                  <c:v>2489.46</c:v>
                </c:pt>
                <c:pt idx="1351">
                  <c:v>2489.42</c:v>
                </c:pt>
                <c:pt idx="1352">
                  <c:v>2489.37</c:v>
                </c:pt>
                <c:pt idx="1353">
                  <c:v>2489.5700000000002</c:v>
                </c:pt>
                <c:pt idx="1354">
                  <c:v>2489.36</c:v>
                </c:pt>
                <c:pt idx="1355">
                  <c:v>2489.27</c:v>
                </c:pt>
                <c:pt idx="1356">
                  <c:v>2489.21</c:v>
                </c:pt>
                <c:pt idx="1357">
                  <c:v>2489.21</c:v>
                </c:pt>
                <c:pt idx="1358">
                  <c:v>2489.3200000000002</c:v>
                </c:pt>
                <c:pt idx="1359">
                  <c:v>2489.37</c:v>
                </c:pt>
                <c:pt idx="1360">
                  <c:v>2489.2600000000002</c:v>
                </c:pt>
                <c:pt idx="1361">
                  <c:v>2489.2399999999998</c:v>
                </c:pt>
                <c:pt idx="1362">
                  <c:v>2489.13</c:v>
                </c:pt>
                <c:pt idx="1363">
                  <c:v>2489.2399999999998</c:v>
                </c:pt>
                <c:pt idx="1364">
                  <c:v>2489.2199999999998</c:v>
                </c:pt>
                <c:pt idx="1365">
                  <c:v>2489.2800000000002</c:v>
                </c:pt>
                <c:pt idx="1366">
                  <c:v>2489.2600000000002</c:v>
                </c:pt>
                <c:pt idx="1367">
                  <c:v>2489.3000000000002</c:v>
                </c:pt>
                <c:pt idx="1368">
                  <c:v>2489.2399999999998</c:v>
                </c:pt>
                <c:pt idx="1369">
                  <c:v>2489.27</c:v>
                </c:pt>
                <c:pt idx="1370">
                  <c:v>2489.25</c:v>
                </c:pt>
                <c:pt idx="1371">
                  <c:v>2489.2600000000002</c:v>
                </c:pt>
                <c:pt idx="1372">
                  <c:v>2489.19</c:v>
                </c:pt>
                <c:pt idx="1373">
                  <c:v>2489.35</c:v>
                </c:pt>
                <c:pt idx="1374">
                  <c:v>2489.29</c:v>
                </c:pt>
                <c:pt idx="1375">
                  <c:v>2489.3200000000002</c:v>
                </c:pt>
                <c:pt idx="1376">
                  <c:v>2489.4</c:v>
                </c:pt>
                <c:pt idx="1377">
                  <c:v>2489.42</c:v>
                </c:pt>
                <c:pt idx="1378">
                  <c:v>2489.42</c:v>
                </c:pt>
                <c:pt idx="1379">
                  <c:v>2489.52</c:v>
                </c:pt>
                <c:pt idx="1380">
                  <c:v>2489.4899999999998</c:v>
                </c:pt>
                <c:pt idx="1381">
                  <c:v>2489.4499999999998</c:v>
                </c:pt>
                <c:pt idx="1382">
                  <c:v>2489.5100000000002</c:v>
                </c:pt>
                <c:pt idx="1383">
                  <c:v>2489.4699999999998</c:v>
                </c:pt>
                <c:pt idx="1384">
                  <c:v>2489.4</c:v>
                </c:pt>
                <c:pt idx="1385">
                  <c:v>2489.52</c:v>
                </c:pt>
                <c:pt idx="1386">
                  <c:v>2489.4699999999998</c:v>
                </c:pt>
                <c:pt idx="1387">
                  <c:v>2489.48</c:v>
                </c:pt>
                <c:pt idx="1388">
                  <c:v>2489.5100000000002</c:v>
                </c:pt>
                <c:pt idx="1389">
                  <c:v>2489.4699999999998</c:v>
                </c:pt>
                <c:pt idx="1390">
                  <c:v>2489.52</c:v>
                </c:pt>
                <c:pt idx="1391">
                  <c:v>2489.6999999999998</c:v>
                </c:pt>
                <c:pt idx="1392">
                  <c:v>2489.5</c:v>
                </c:pt>
                <c:pt idx="1393">
                  <c:v>2489.5300000000002</c:v>
                </c:pt>
                <c:pt idx="1394">
                  <c:v>2489.5300000000002</c:v>
                </c:pt>
                <c:pt idx="1395">
                  <c:v>2489.38</c:v>
                </c:pt>
                <c:pt idx="1396">
                  <c:v>2489.4699999999998</c:v>
                </c:pt>
                <c:pt idx="1397">
                  <c:v>2489.56</c:v>
                </c:pt>
                <c:pt idx="1398">
                  <c:v>2489.5700000000002</c:v>
                </c:pt>
                <c:pt idx="1399">
                  <c:v>2489.61</c:v>
                </c:pt>
                <c:pt idx="1400">
                  <c:v>2489.64</c:v>
                </c:pt>
                <c:pt idx="1401">
                  <c:v>2489.5700000000002</c:v>
                </c:pt>
                <c:pt idx="1402">
                  <c:v>2489.56</c:v>
                </c:pt>
                <c:pt idx="1403">
                  <c:v>2489.62</c:v>
                </c:pt>
                <c:pt idx="1404">
                  <c:v>2489.4899999999998</c:v>
                </c:pt>
                <c:pt idx="1405">
                  <c:v>2489.4699999999998</c:v>
                </c:pt>
                <c:pt idx="1406">
                  <c:v>2489.5500000000002</c:v>
                </c:pt>
                <c:pt idx="1407">
                  <c:v>2489.56</c:v>
                </c:pt>
                <c:pt idx="1408">
                  <c:v>2489.5100000000002</c:v>
                </c:pt>
                <c:pt idx="1409">
                  <c:v>2489.5</c:v>
                </c:pt>
                <c:pt idx="1410">
                  <c:v>2489.4499999999998</c:v>
                </c:pt>
                <c:pt idx="1411">
                  <c:v>2489.46</c:v>
                </c:pt>
                <c:pt idx="1412">
                  <c:v>2489.52</c:v>
                </c:pt>
                <c:pt idx="1413">
                  <c:v>2489.5700000000002</c:v>
                </c:pt>
                <c:pt idx="1414">
                  <c:v>2489.54</c:v>
                </c:pt>
                <c:pt idx="1415">
                  <c:v>2489.48</c:v>
                </c:pt>
                <c:pt idx="1416">
                  <c:v>2489.46</c:v>
                </c:pt>
                <c:pt idx="1417">
                  <c:v>2489.5100000000002</c:v>
                </c:pt>
                <c:pt idx="1418">
                  <c:v>2489.4899999999998</c:v>
                </c:pt>
                <c:pt idx="1419">
                  <c:v>2489.4299999999998</c:v>
                </c:pt>
                <c:pt idx="1420">
                  <c:v>2489.42</c:v>
                </c:pt>
                <c:pt idx="1421">
                  <c:v>2489.4499999999998</c:v>
                </c:pt>
                <c:pt idx="1422">
                  <c:v>2489.5</c:v>
                </c:pt>
                <c:pt idx="1423">
                  <c:v>2489.54</c:v>
                </c:pt>
                <c:pt idx="1424">
                  <c:v>2489.5100000000002</c:v>
                </c:pt>
                <c:pt idx="1425">
                  <c:v>2489.54</c:v>
                </c:pt>
                <c:pt idx="1426">
                  <c:v>2489.6</c:v>
                </c:pt>
                <c:pt idx="1427">
                  <c:v>2489.33</c:v>
                </c:pt>
                <c:pt idx="1428">
                  <c:v>2489.5300000000002</c:v>
                </c:pt>
                <c:pt idx="1429">
                  <c:v>2489.64</c:v>
                </c:pt>
                <c:pt idx="1430">
                  <c:v>2489.59</c:v>
                </c:pt>
                <c:pt idx="1431">
                  <c:v>2489.5700000000002</c:v>
                </c:pt>
                <c:pt idx="1432">
                  <c:v>2489.66</c:v>
                </c:pt>
                <c:pt idx="1433">
                  <c:v>2489.61</c:v>
                </c:pt>
                <c:pt idx="1434">
                  <c:v>2489.64</c:v>
                </c:pt>
                <c:pt idx="1435">
                  <c:v>2489.66</c:v>
                </c:pt>
                <c:pt idx="1436">
                  <c:v>2489.5500000000002</c:v>
                </c:pt>
                <c:pt idx="1437">
                  <c:v>2489.58</c:v>
                </c:pt>
                <c:pt idx="1438">
                  <c:v>2489.6999999999998</c:v>
                </c:pt>
                <c:pt idx="1439">
                  <c:v>2489.6</c:v>
                </c:pt>
                <c:pt idx="1440">
                  <c:v>2489.66</c:v>
                </c:pt>
                <c:pt idx="1441">
                  <c:v>2489.7199999999998</c:v>
                </c:pt>
                <c:pt idx="1442">
                  <c:v>2489.63</c:v>
                </c:pt>
                <c:pt idx="1443">
                  <c:v>2489.5700000000002</c:v>
                </c:pt>
                <c:pt idx="1444">
                  <c:v>2489.7199999999998</c:v>
                </c:pt>
                <c:pt idx="1445">
                  <c:v>2489.65</c:v>
                </c:pt>
                <c:pt idx="1446">
                  <c:v>2489.5300000000002</c:v>
                </c:pt>
                <c:pt idx="1447">
                  <c:v>2489.6799999999998</c:v>
                </c:pt>
                <c:pt idx="1448">
                  <c:v>2489.62</c:v>
                </c:pt>
                <c:pt idx="1449">
                  <c:v>2489.58</c:v>
                </c:pt>
                <c:pt idx="1450">
                  <c:v>2489.64</c:v>
                </c:pt>
                <c:pt idx="1451">
                  <c:v>2489.5700000000002</c:v>
                </c:pt>
                <c:pt idx="1452">
                  <c:v>2489.64</c:v>
                </c:pt>
                <c:pt idx="1453">
                  <c:v>2489.6</c:v>
                </c:pt>
                <c:pt idx="1454">
                  <c:v>2489.61</c:v>
                </c:pt>
                <c:pt idx="1455">
                  <c:v>2489.59</c:v>
                </c:pt>
                <c:pt idx="1456">
                  <c:v>2489.59</c:v>
                </c:pt>
                <c:pt idx="1457">
                  <c:v>2489.5100000000002</c:v>
                </c:pt>
                <c:pt idx="1458">
                  <c:v>2489.5</c:v>
                </c:pt>
                <c:pt idx="1459">
                  <c:v>2489.4299999999998</c:v>
                </c:pt>
                <c:pt idx="1460">
                  <c:v>2489.4699999999998</c:v>
                </c:pt>
                <c:pt idx="1461">
                  <c:v>2489.5300000000002</c:v>
                </c:pt>
                <c:pt idx="1462">
                  <c:v>2489.54</c:v>
                </c:pt>
                <c:pt idx="1463">
                  <c:v>2489.56</c:v>
                </c:pt>
                <c:pt idx="1464">
                  <c:v>2489.56</c:v>
                </c:pt>
                <c:pt idx="1465">
                  <c:v>2489.5500000000002</c:v>
                </c:pt>
                <c:pt idx="1466">
                  <c:v>2489.52</c:v>
                </c:pt>
                <c:pt idx="1467">
                  <c:v>2489.5300000000002</c:v>
                </c:pt>
                <c:pt idx="1468">
                  <c:v>2489.58</c:v>
                </c:pt>
                <c:pt idx="1469">
                  <c:v>2489.65</c:v>
                </c:pt>
                <c:pt idx="1470">
                  <c:v>2489.66</c:v>
                </c:pt>
                <c:pt idx="1471">
                  <c:v>2489.6</c:v>
                </c:pt>
                <c:pt idx="1472">
                  <c:v>2489.64</c:v>
                </c:pt>
                <c:pt idx="1473">
                  <c:v>2489.6799999999998</c:v>
                </c:pt>
                <c:pt idx="1474">
                  <c:v>2489.58</c:v>
                </c:pt>
                <c:pt idx="1475">
                  <c:v>2489.63</c:v>
                </c:pt>
                <c:pt idx="1476">
                  <c:v>2489.63</c:v>
                </c:pt>
                <c:pt idx="1477">
                  <c:v>2489.56</c:v>
                </c:pt>
                <c:pt idx="1478">
                  <c:v>2489.54</c:v>
                </c:pt>
                <c:pt idx="1479">
                  <c:v>2489.67</c:v>
                </c:pt>
                <c:pt idx="1480">
                  <c:v>2489.61</c:v>
                </c:pt>
                <c:pt idx="1481">
                  <c:v>2489.64</c:v>
                </c:pt>
                <c:pt idx="1482">
                  <c:v>2489.7399999999998</c:v>
                </c:pt>
                <c:pt idx="1483">
                  <c:v>2489.6799999999998</c:v>
                </c:pt>
                <c:pt idx="1484">
                  <c:v>2489.61</c:v>
                </c:pt>
                <c:pt idx="1485">
                  <c:v>2489.66</c:v>
                </c:pt>
                <c:pt idx="1486">
                  <c:v>2489.6</c:v>
                </c:pt>
                <c:pt idx="1487">
                  <c:v>2489.64</c:v>
                </c:pt>
                <c:pt idx="1488">
                  <c:v>2489.6999999999998</c:v>
                </c:pt>
                <c:pt idx="1489">
                  <c:v>2489.66</c:v>
                </c:pt>
                <c:pt idx="1490">
                  <c:v>2489.63</c:v>
                </c:pt>
                <c:pt idx="1491">
                  <c:v>2489.63</c:v>
                </c:pt>
                <c:pt idx="1492">
                  <c:v>2489.65</c:v>
                </c:pt>
                <c:pt idx="1493">
                  <c:v>2489.6799999999998</c:v>
                </c:pt>
                <c:pt idx="1494">
                  <c:v>2489.7399999999998</c:v>
                </c:pt>
                <c:pt idx="1495">
                  <c:v>2489.58</c:v>
                </c:pt>
                <c:pt idx="1496">
                  <c:v>2489.6999999999998</c:v>
                </c:pt>
                <c:pt idx="1497">
                  <c:v>2489.73</c:v>
                </c:pt>
                <c:pt idx="1498">
                  <c:v>2489.62</c:v>
                </c:pt>
                <c:pt idx="1499">
                  <c:v>2489.6999999999998</c:v>
                </c:pt>
                <c:pt idx="1500">
                  <c:v>2489.66</c:v>
                </c:pt>
                <c:pt idx="1501">
                  <c:v>2489.59</c:v>
                </c:pt>
                <c:pt idx="1502">
                  <c:v>2489.6</c:v>
                </c:pt>
                <c:pt idx="1503">
                  <c:v>2489.6799999999998</c:v>
                </c:pt>
                <c:pt idx="1504">
                  <c:v>2489.42</c:v>
                </c:pt>
                <c:pt idx="1505">
                  <c:v>2489.6</c:v>
                </c:pt>
                <c:pt idx="1506">
                  <c:v>2489.64</c:v>
                </c:pt>
                <c:pt idx="1507">
                  <c:v>2489.5500000000002</c:v>
                </c:pt>
                <c:pt idx="1508">
                  <c:v>2489.5</c:v>
                </c:pt>
                <c:pt idx="1509">
                  <c:v>2489.62</c:v>
                </c:pt>
                <c:pt idx="1510">
                  <c:v>2489.6799999999998</c:v>
                </c:pt>
                <c:pt idx="1511">
                  <c:v>2489.63</c:v>
                </c:pt>
                <c:pt idx="1512">
                  <c:v>2489.67</c:v>
                </c:pt>
                <c:pt idx="1513">
                  <c:v>2489.5500000000002</c:v>
                </c:pt>
                <c:pt idx="1514">
                  <c:v>2489.6999999999998</c:v>
                </c:pt>
                <c:pt idx="1515">
                  <c:v>2489.44</c:v>
                </c:pt>
                <c:pt idx="1516">
                  <c:v>2489.5500000000002</c:v>
                </c:pt>
                <c:pt idx="1517">
                  <c:v>2489.59</c:v>
                </c:pt>
                <c:pt idx="1518">
                  <c:v>2489.48</c:v>
                </c:pt>
                <c:pt idx="1519">
                  <c:v>2489.46</c:v>
                </c:pt>
                <c:pt idx="1520">
                  <c:v>2489.5500000000002</c:v>
                </c:pt>
                <c:pt idx="1521">
                  <c:v>2489.5100000000002</c:v>
                </c:pt>
                <c:pt idx="1522">
                  <c:v>2489.5</c:v>
                </c:pt>
                <c:pt idx="1523">
                  <c:v>2489.71</c:v>
                </c:pt>
                <c:pt idx="1524">
                  <c:v>2489.4499999999998</c:v>
                </c:pt>
                <c:pt idx="1525">
                  <c:v>2489.4499999999998</c:v>
                </c:pt>
                <c:pt idx="1526">
                  <c:v>2489.52</c:v>
                </c:pt>
                <c:pt idx="1527">
                  <c:v>2489.56</c:v>
                </c:pt>
                <c:pt idx="1528">
                  <c:v>2489.5300000000002</c:v>
                </c:pt>
                <c:pt idx="1529">
                  <c:v>2489.65</c:v>
                </c:pt>
                <c:pt idx="1530">
                  <c:v>2489.6</c:v>
                </c:pt>
                <c:pt idx="1531">
                  <c:v>2489.59</c:v>
                </c:pt>
                <c:pt idx="1532">
                  <c:v>2489.56</c:v>
                </c:pt>
                <c:pt idx="1533">
                  <c:v>2489.5500000000002</c:v>
                </c:pt>
                <c:pt idx="1534">
                  <c:v>2489.52</c:v>
                </c:pt>
                <c:pt idx="1535">
                  <c:v>2489.42</c:v>
                </c:pt>
                <c:pt idx="1536">
                  <c:v>2489.4499999999998</c:v>
                </c:pt>
                <c:pt idx="1537">
                  <c:v>2489.54</c:v>
                </c:pt>
                <c:pt idx="1538">
                  <c:v>2489.54</c:v>
                </c:pt>
                <c:pt idx="1539">
                  <c:v>2489.5500000000002</c:v>
                </c:pt>
                <c:pt idx="1540">
                  <c:v>2489.42</c:v>
                </c:pt>
                <c:pt idx="1541">
                  <c:v>2489.4299999999998</c:v>
                </c:pt>
                <c:pt idx="1542">
                  <c:v>2489.42</c:v>
                </c:pt>
                <c:pt idx="1543">
                  <c:v>2489.4499999999998</c:v>
                </c:pt>
                <c:pt idx="1544">
                  <c:v>2489.54</c:v>
                </c:pt>
                <c:pt idx="1545">
                  <c:v>2489.4699999999998</c:v>
                </c:pt>
                <c:pt idx="1546">
                  <c:v>2489.54</c:v>
                </c:pt>
                <c:pt idx="1547">
                  <c:v>2489.56</c:v>
                </c:pt>
                <c:pt idx="1548">
                  <c:v>2489.5</c:v>
                </c:pt>
                <c:pt idx="1549">
                  <c:v>2489.5300000000002</c:v>
                </c:pt>
                <c:pt idx="1550">
                  <c:v>2489.5500000000002</c:v>
                </c:pt>
                <c:pt idx="1551">
                  <c:v>2489.48</c:v>
                </c:pt>
                <c:pt idx="1552">
                  <c:v>2489.58</c:v>
                </c:pt>
                <c:pt idx="1553">
                  <c:v>2489.58</c:v>
                </c:pt>
                <c:pt idx="1554">
                  <c:v>2489.59</c:v>
                </c:pt>
                <c:pt idx="1555">
                  <c:v>2489.64</c:v>
                </c:pt>
                <c:pt idx="1556">
                  <c:v>2489.52</c:v>
                </c:pt>
                <c:pt idx="1557">
                  <c:v>2489.5100000000002</c:v>
                </c:pt>
                <c:pt idx="1558">
                  <c:v>2489.58</c:v>
                </c:pt>
                <c:pt idx="1559">
                  <c:v>2489.5700000000002</c:v>
                </c:pt>
                <c:pt idx="1560">
                  <c:v>2489.5500000000002</c:v>
                </c:pt>
                <c:pt idx="1561">
                  <c:v>2489.6</c:v>
                </c:pt>
                <c:pt idx="1562">
                  <c:v>2489.5700000000002</c:v>
                </c:pt>
                <c:pt idx="1563">
                  <c:v>2489.64</c:v>
                </c:pt>
                <c:pt idx="1564">
                  <c:v>2489.67</c:v>
                </c:pt>
                <c:pt idx="1565">
                  <c:v>2489.64</c:v>
                </c:pt>
                <c:pt idx="1566">
                  <c:v>2489.48</c:v>
                </c:pt>
                <c:pt idx="1567">
                  <c:v>2489.67</c:v>
                </c:pt>
                <c:pt idx="1568">
                  <c:v>2489.54</c:v>
                </c:pt>
                <c:pt idx="1569">
                  <c:v>2489.67</c:v>
                </c:pt>
                <c:pt idx="1570">
                  <c:v>2489.73</c:v>
                </c:pt>
                <c:pt idx="1571">
                  <c:v>2489.75</c:v>
                </c:pt>
                <c:pt idx="1572">
                  <c:v>2489.64</c:v>
                </c:pt>
                <c:pt idx="1573">
                  <c:v>2489.6799999999998</c:v>
                </c:pt>
                <c:pt idx="1574">
                  <c:v>2489.6999999999998</c:v>
                </c:pt>
                <c:pt idx="1575">
                  <c:v>2489.63</c:v>
                </c:pt>
                <c:pt idx="1576">
                  <c:v>2489.67</c:v>
                </c:pt>
                <c:pt idx="1577">
                  <c:v>2489.59</c:v>
                </c:pt>
                <c:pt idx="1578">
                  <c:v>2489.58</c:v>
                </c:pt>
                <c:pt idx="1579">
                  <c:v>2489.7199999999998</c:v>
                </c:pt>
                <c:pt idx="1580">
                  <c:v>2489.7199999999998</c:v>
                </c:pt>
                <c:pt idx="1581">
                  <c:v>2489.52</c:v>
                </c:pt>
                <c:pt idx="1582">
                  <c:v>2489.69</c:v>
                </c:pt>
                <c:pt idx="1583">
                  <c:v>2489.7199999999998</c:v>
                </c:pt>
                <c:pt idx="1584">
                  <c:v>2489.7199999999998</c:v>
                </c:pt>
                <c:pt idx="1585">
                  <c:v>2489.75</c:v>
                </c:pt>
                <c:pt idx="1586">
                  <c:v>2489.6999999999998</c:v>
                </c:pt>
                <c:pt idx="1587">
                  <c:v>2489.73</c:v>
                </c:pt>
                <c:pt idx="1588">
                  <c:v>2489.67</c:v>
                </c:pt>
                <c:pt idx="1589">
                  <c:v>2489.56</c:v>
                </c:pt>
                <c:pt idx="1590">
                  <c:v>2489.6</c:v>
                </c:pt>
                <c:pt idx="1591">
                  <c:v>2489.54</c:v>
                </c:pt>
                <c:pt idx="1592">
                  <c:v>2489.64</c:v>
                </c:pt>
                <c:pt idx="1593">
                  <c:v>2489.59</c:v>
                </c:pt>
                <c:pt idx="1594">
                  <c:v>2489.6799999999998</c:v>
                </c:pt>
                <c:pt idx="1595">
                  <c:v>2489.62</c:v>
                </c:pt>
                <c:pt idx="1596">
                  <c:v>2489.69</c:v>
                </c:pt>
                <c:pt idx="1597">
                  <c:v>2489.67</c:v>
                </c:pt>
                <c:pt idx="1598">
                  <c:v>2489.7199999999998</c:v>
                </c:pt>
                <c:pt idx="1599">
                  <c:v>2489.7199999999998</c:v>
                </c:pt>
                <c:pt idx="1600">
                  <c:v>2489.6999999999998</c:v>
                </c:pt>
                <c:pt idx="1601">
                  <c:v>2489.6799999999998</c:v>
                </c:pt>
                <c:pt idx="1602">
                  <c:v>2489.7800000000002</c:v>
                </c:pt>
                <c:pt idx="1603">
                  <c:v>2489.7600000000002</c:v>
                </c:pt>
                <c:pt idx="1604">
                  <c:v>2489.75</c:v>
                </c:pt>
                <c:pt idx="1605">
                  <c:v>2489.79</c:v>
                </c:pt>
                <c:pt idx="1606">
                  <c:v>2489.83</c:v>
                </c:pt>
                <c:pt idx="1607">
                  <c:v>2489.8000000000002</c:v>
                </c:pt>
                <c:pt idx="1608">
                  <c:v>2489.9</c:v>
                </c:pt>
                <c:pt idx="1609">
                  <c:v>2489.6799999999998</c:v>
                </c:pt>
                <c:pt idx="1610">
                  <c:v>2489.81</c:v>
                </c:pt>
                <c:pt idx="1611">
                  <c:v>2489.79</c:v>
                </c:pt>
                <c:pt idx="1612">
                  <c:v>2489.6799999999998</c:v>
                </c:pt>
                <c:pt idx="1613">
                  <c:v>2489.58</c:v>
                </c:pt>
                <c:pt idx="1614">
                  <c:v>2489.6</c:v>
                </c:pt>
                <c:pt idx="1615">
                  <c:v>2489.58</c:v>
                </c:pt>
                <c:pt idx="1616">
                  <c:v>2489.6</c:v>
                </c:pt>
                <c:pt idx="1617">
                  <c:v>2489.6999999999998</c:v>
                </c:pt>
                <c:pt idx="1618">
                  <c:v>2489.5700000000002</c:v>
                </c:pt>
                <c:pt idx="1619">
                  <c:v>2489.4</c:v>
                </c:pt>
                <c:pt idx="1620">
                  <c:v>2489.5300000000002</c:v>
                </c:pt>
                <c:pt idx="1621">
                  <c:v>2489.52</c:v>
                </c:pt>
                <c:pt idx="1622">
                  <c:v>2489.48</c:v>
                </c:pt>
                <c:pt idx="1623">
                  <c:v>2489.66</c:v>
                </c:pt>
                <c:pt idx="1624">
                  <c:v>2489.59</c:v>
                </c:pt>
                <c:pt idx="1625">
                  <c:v>2489.5700000000002</c:v>
                </c:pt>
                <c:pt idx="1626">
                  <c:v>2489.6999999999998</c:v>
                </c:pt>
                <c:pt idx="1627">
                  <c:v>2489.73</c:v>
                </c:pt>
                <c:pt idx="1628">
                  <c:v>2489.5500000000002</c:v>
                </c:pt>
                <c:pt idx="1629">
                  <c:v>2489.61</c:v>
                </c:pt>
                <c:pt idx="1630">
                  <c:v>2489.58</c:v>
                </c:pt>
                <c:pt idx="1631">
                  <c:v>2489.61</c:v>
                </c:pt>
                <c:pt idx="1632">
                  <c:v>2489.5500000000002</c:v>
                </c:pt>
                <c:pt idx="1633">
                  <c:v>2489.62</c:v>
                </c:pt>
                <c:pt idx="1634">
                  <c:v>2489.73</c:v>
                </c:pt>
                <c:pt idx="1635">
                  <c:v>2489.62</c:v>
                </c:pt>
                <c:pt idx="1636">
                  <c:v>2489.56</c:v>
                </c:pt>
                <c:pt idx="1637">
                  <c:v>2489.59</c:v>
                </c:pt>
                <c:pt idx="1638">
                  <c:v>2489.61</c:v>
                </c:pt>
                <c:pt idx="1639">
                  <c:v>2489.52</c:v>
                </c:pt>
                <c:pt idx="1640">
                  <c:v>2489.5</c:v>
                </c:pt>
                <c:pt idx="1641">
                  <c:v>2489.5</c:v>
                </c:pt>
                <c:pt idx="1642">
                  <c:v>2489.4899999999998</c:v>
                </c:pt>
                <c:pt idx="1643">
                  <c:v>2489.5100000000002</c:v>
                </c:pt>
                <c:pt idx="1644">
                  <c:v>2489.48</c:v>
                </c:pt>
                <c:pt idx="1645">
                  <c:v>2489.41</c:v>
                </c:pt>
                <c:pt idx="1646">
                  <c:v>2489.4299999999998</c:v>
                </c:pt>
                <c:pt idx="1647">
                  <c:v>2489.5500000000002</c:v>
                </c:pt>
                <c:pt idx="1648">
                  <c:v>2489.58</c:v>
                </c:pt>
                <c:pt idx="1649">
                  <c:v>2489.58</c:v>
                </c:pt>
                <c:pt idx="1650">
                  <c:v>2489.54</c:v>
                </c:pt>
                <c:pt idx="1651">
                  <c:v>2489.61</c:v>
                </c:pt>
                <c:pt idx="1652">
                  <c:v>2489.44</c:v>
                </c:pt>
                <c:pt idx="1653">
                  <c:v>2489.34</c:v>
                </c:pt>
                <c:pt idx="1654">
                  <c:v>2489.1999999999998</c:v>
                </c:pt>
                <c:pt idx="1655">
                  <c:v>2489.1999999999998</c:v>
                </c:pt>
                <c:pt idx="1656">
                  <c:v>2489.2800000000002</c:v>
                </c:pt>
                <c:pt idx="1657">
                  <c:v>2489.31</c:v>
                </c:pt>
                <c:pt idx="1658">
                  <c:v>2489.41</c:v>
                </c:pt>
                <c:pt idx="1659">
                  <c:v>2489.4</c:v>
                </c:pt>
                <c:pt idx="1660">
                  <c:v>2489.36</c:v>
                </c:pt>
                <c:pt idx="1661">
                  <c:v>2489.4699999999998</c:v>
                </c:pt>
                <c:pt idx="1662">
                  <c:v>2489.4499999999998</c:v>
                </c:pt>
                <c:pt idx="1663">
                  <c:v>2489.48</c:v>
                </c:pt>
                <c:pt idx="1664">
                  <c:v>2489.56</c:v>
                </c:pt>
                <c:pt idx="1665">
                  <c:v>2489.5300000000002</c:v>
                </c:pt>
                <c:pt idx="1666">
                  <c:v>2489.4899999999998</c:v>
                </c:pt>
                <c:pt idx="1667">
                  <c:v>2489.58</c:v>
                </c:pt>
                <c:pt idx="1668">
                  <c:v>2489.4499999999998</c:v>
                </c:pt>
                <c:pt idx="1669">
                  <c:v>2489.48</c:v>
                </c:pt>
                <c:pt idx="1670">
                  <c:v>2489.48</c:v>
                </c:pt>
                <c:pt idx="1671">
                  <c:v>2489.42</c:v>
                </c:pt>
                <c:pt idx="1672">
                  <c:v>2489.58</c:v>
                </c:pt>
                <c:pt idx="1673">
                  <c:v>2489.59</c:v>
                </c:pt>
                <c:pt idx="1674">
                  <c:v>2489.33</c:v>
                </c:pt>
                <c:pt idx="1675">
                  <c:v>2489.54</c:v>
                </c:pt>
                <c:pt idx="1676">
                  <c:v>2489.66</c:v>
                </c:pt>
                <c:pt idx="1677">
                  <c:v>2489.52</c:v>
                </c:pt>
                <c:pt idx="1678">
                  <c:v>2489.52</c:v>
                </c:pt>
                <c:pt idx="1679">
                  <c:v>2489.4899999999998</c:v>
                </c:pt>
                <c:pt idx="1680">
                  <c:v>2489.42</c:v>
                </c:pt>
                <c:pt idx="1681">
                  <c:v>2489.5</c:v>
                </c:pt>
                <c:pt idx="1682">
                  <c:v>2489.4499999999998</c:v>
                </c:pt>
                <c:pt idx="1683">
                  <c:v>2489.38</c:v>
                </c:pt>
                <c:pt idx="1684">
                  <c:v>2489.4899999999998</c:v>
                </c:pt>
                <c:pt idx="1685">
                  <c:v>2489.63</c:v>
                </c:pt>
                <c:pt idx="1686">
                  <c:v>2489.62</c:v>
                </c:pt>
                <c:pt idx="1687">
                  <c:v>2489.65</c:v>
                </c:pt>
                <c:pt idx="1688">
                  <c:v>2489.5300000000002</c:v>
                </c:pt>
                <c:pt idx="1689">
                  <c:v>2489.56</c:v>
                </c:pt>
                <c:pt idx="1690">
                  <c:v>2489.58</c:v>
                </c:pt>
                <c:pt idx="1691">
                  <c:v>2489.4699999999998</c:v>
                </c:pt>
                <c:pt idx="1692">
                  <c:v>2489.4499999999998</c:v>
                </c:pt>
                <c:pt idx="1693">
                  <c:v>2489.39</c:v>
                </c:pt>
                <c:pt idx="1694">
                  <c:v>2489.38</c:v>
                </c:pt>
                <c:pt idx="1695">
                  <c:v>2489.17</c:v>
                </c:pt>
                <c:pt idx="1696">
                  <c:v>2489.37</c:v>
                </c:pt>
                <c:pt idx="1697">
                  <c:v>2489.2600000000002</c:v>
                </c:pt>
                <c:pt idx="1698">
                  <c:v>2489.3000000000002</c:v>
                </c:pt>
                <c:pt idx="1699">
                  <c:v>2489.2800000000002</c:v>
                </c:pt>
                <c:pt idx="1700">
                  <c:v>2489.2399999999998</c:v>
                </c:pt>
                <c:pt idx="1701">
                  <c:v>2489.3000000000002</c:v>
                </c:pt>
                <c:pt idx="1702">
                  <c:v>2489.4</c:v>
                </c:pt>
                <c:pt idx="1703">
                  <c:v>2489.34</c:v>
                </c:pt>
                <c:pt idx="1704">
                  <c:v>2489.39</c:v>
                </c:pt>
                <c:pt idx="1705">
                  <c:v>2489.46</c:v>
                </c:pt>
                <c:pt idx="1706">
                  <c:v>2489.41</c:v>
                </c:pt>
                <c:pt idx="1707">
                  <c:v>2489.48</c:v>
                </c:pt>
                <c:pt idx="1708">
                  <c:v>2489.5</c:v>
                </c:pt>
                <c:pt idx="1709">
                  <c:v>2489.39</c:v>
                </c:pt>
                <c:pt idx="1710">
                  <c:v>2489.27</c:v>
                </c:pt>
                <c:pt idx="1711">
                  <c:v>2489.29</c:v>
                </c:pt>
                <c:pt idx="1712">
                  <c:v>2489.35</c:v>
                </c:pt>
                <c:pt idx="1713">
                  <c:v>2489.46</c:v>
                </c:pt>
                <c:pt idx="1714">
                  <c:v>2489.4299999999998</c:v>
                </c:pt>
                <c:pt idx="1715">
                  <c:v>2489.2600000000002</c:v>
                </c:pt>
                <c:pt idx="1716">
                  <c:v>2489.19</c:v>
                </c:pt>
                <c:pt idx="1717">
                  <c:v>2489.1799999999998</c:v>
                </c:pt>
                <c:pt idx="1718">
                  <c:v>2489.2600000000002</c:v>
                </c:pt>
                <c:pt idx="1719">
                  <c:v>2489.2199999999998</c:v>
                </c:pt>
                <c:pt idx="1720">
                  <c:v>2489.27</c:v>
                </c:pt>
                <c:pt idx="1721">
                  <c:v>2489.06</c:v>
                </c:pt>
                <c:pt idx="1722">
                  <c:v>2489.16</c:v>
                </c:pt>
                <c:pt idx="1723">
                  <c:v>2489.13</c:v>
                </c:pt>
                <c:pt idx="1724">
                  <c:v>2489.1999999999998</c:v>
                </c:pt>
                <c:pt idx="1725">
                  <c:v>2489.2800000000002</c:v>
                </c:pt>
                <c:pt idx="1726">
                  <c:v>2489.23</c:v>
                </c:pt>
                <c:pt idx="1727">
                  <c:v>2489.29</c:v>
                </c:pt>
                <c:pt idx="1728">
                  <c:v>2489.16</c:v>
                </c:pt>
                <c:pt idx="1729">
                  <c:v>2489.2399999999998</c:v>
                </c:pt>
                <c:pt idx="1730">
                  <c:v>2489.2399999999998</c:v>
                </c:pt>
                <c:pt idx="1731">
                  <c:v>2489.29</c:v>
                </c:pt>
                <c:pt idx="1732">
                  <c:v>2489.33</c:v>
                </c:pt>
                <c:pt idx="1733">
                  <c:v>2489.21</c:v>
                </c:pt>
                <c:pt idx="1734">
                  <c:v>2489.17</c:v>
                </c:pt>
                <c:pt idx="1735">
                  <c:v>2489.21</c:v>
                </c:pt>
                <c:pt idx="1736">
                  <c:v>2489.12</c:v>
                </c:pt>
                <c:pt idx="1737">
                  <c:v>2489.16</c:v>
                </c:pt>
                <c:pt idx="1738">
                  <c:v>2489.0100000000002</c:v>
                </c:pt>
                <c:pt idx="1739">
                  <c:v>2489.1</c:v>
                </c:pt>
                <c:pt idx="1740">
                  <c:v>2489.17</c:v>
                </c:pt>
                <c:pt idx="1741">
                  <c:v>2489.21</c:v>
                </c:pt>
                <c:pt idx="1742">
                  <c:v>2489.13</c:v>
                </c:pt>
                <c:pt idx="1743">
                  <c:v>2489.1999999999998</c:v>
                </c:pt>
                <c:pt idx="1744">
                  <c:v>2489.06</c:v>
                </c:pt>
                <c:pt idx="1745">
                  <c:v>2489.0100000000002</c:v>
                </c:pt>
                <c:pt idx="1746">
                  <c:v>2489.2399999999998</c:v>
                </c:pt>
                <c:pt idx="1747">
                  <c:v>2489.0500000000002</c:v>
                </c:pt>
                <c:pt idx="1748">
                  <c:v>2489.17</c:v>
                </c:pt>
                <c:pt idx="1749">
                  <c:v>2489.27</c:v>
                </c:pt>
                <c:pt idx="1750">
                  <c:v>2489.17</c:v>
                </c:pt>
                <c:pt idx="1751">
                  <c:v>2489.06</c:v>
                </c:pt>
                <c:pt idx="1752">
                  <c:v>2489.2600000000002</c:v>
                </c:pt>
                <c:pt idx="1753">
                  <c:v>2489.2399999999998</c:v>
                </c:pt>
                <c:pt idx="1754">
                  <c:v>2489.1</c:v>
                </c:pt>
                <c:pt idx="1755">
                  <c:v>2489.2600000000002</c:v>
                </c:pt>
                <c:pt idx="1756">
                  <c:v>2489.15</c:v>
                </c:pt>
                <c:pt idx="1757">
                  <c:v>2489.08</c:v>
                </c:pt>
                <c:pt idx="1758">
                  <c:v>2489.21</c:v>
                </c:pt>
                <c:pt idx="1759">
                  <c:v>2489.12</c:v>
                </c:pt>
                <c:pt idx="1760">
                  <c:v>2489.17</c:v>
                </c:pt>
                <c:pt idx="1761">
                  <c:v>2489.11</c:v>
                </c:pt>
                <c:pt idx="1762">
                  <c:v>2489.0700000000002</c:v>
                </c:pt>
                <c:pt idx="1763">
                  <c:v>2489.11</c:v>
                </c:pt>
                <c:pt idx="1764">
                  <c:v>2489.23</c:v>
                </c:pt>
                <c:pt idx="1765">
                  <c:v>2489.2600000000002</c:v>
                </c:pt>
                <c:pt idx="1766">
                  <c:v>2489.2199999999998</c:v>
                </c:pt>
                <c:pt idx="1767">
                  <c:v>2489.23</c:v>
                </c:pt>
                <c:pt idx="1768">
                  <c:v>2489.1799999999998</c:v>
                </c:pt>
                <c:pt idx="1769">
                  <c:v>2489.25</c:v>
                </c:pt>
                <c:pt idx="1770">
                  <c:v>2489.2399999999998</c:v>
                </c:pt>
                <c:pt idx="1771">
                  <c:v>2489.2399999999998</c:v>
                </c:pt>
                <c:pt idx="1772">
                  <c:v>2489.1999999999998</c:v>
                </c:pt>
                <c:pt idx="1773">
                  <c:v>2489.1999999999998</c:v>
                </c:pt>
                <c:pt idx="1774">
                  <c:v>2489.2399999999998</c:v>
                </c:pt>
                <c:pt idx="1775">
                  <c:v>2489.4</c:v>
                </c:pt>
                <c:pt idx="1776">
                  <c:v>2489.54</c:v>
                </c:pt>
                <c:pt idx="1777">
                  <c:v>2489.5</c:v>
                </c:pt>
                <c:pt idx="1778">
                  <c:v>2489.56</c:v>
                </c:pt>
                <c:pt idx="1779">
                  <c:v>2489.56</c:v>
                </c:pt>
                <c:pt idx="1780">
                  <c:v>2489.39</c:v>
                </c:pt>
                <c:pt idx="1781">
                  <c:v>2489.4899999999998</c:v>
                </c:pt>
                <c:pt idx="1782">
                  <c:v>2489.4899999999998</c:v>
                </c:pt>
                <c:pt idx="1783">
                  <c:v>2489.4</c:v>
                </c:pt>
                <c:pt idx="1784">
                  <c:v>2489.4699999999998</c:v>
                </c:pt>
                <c:pt idx="1785">
                  <c:v>2489.4499999999998</c:v>
                </c:pt>
                <c:pt idx="1786">
                  <c:v>2489.27</c:v>
                </c:pt>
                <c:pt idx="1787">
                  <c:v>2489.39</c:v>
                </c:pt>
                <c:pt idx="1788">
                  <c:v>2489.25</c:v>
                </c:pt>
                <c:pt idx="1789">
                  <c:v>2489.2600000000002</c:v>
                </c:pt>
                <c:pt idx="1790">
                  <c:v>2489.34</c:v>
                </c:pt>
                <c:pt idx="1791">
                  <c:v>2489.21</c:v>
                </c:pt>
                <c:pt idx="1792">
                  <c:v>2489.25</c:v>
                </c:pt>
                <c:pt idx="1793">
                  <c:v>2489.33</c:v>
                </c:pt>
                <c:pt idx="1794">
                  <c:v>2489.2800000000002</c:v>
                </c:pt>
                <c:pt idx="1795">
                  <c:v>2489.39</c:v>
                </c:pt>
                <c:pt idx="1796">
                  <c:v>2489.38</c:v>
                </c:pt>
                <c:pt idx="1797">
                  <c:v>2489.34</c:v>
                </c:pt>
                <c:pt idx="1798">
                  <c:v>2489.25</c:v>
                </c:pt>
                <c:pt idx="1799">
                  <c:v>2489.31</c:v>
                </c:pt>
                <c:pt idx="1800">
                  <c:v>2489.25</c:v>
                </c:pt>
                <c:pt idx="1801">
                  <c:v>2489.36</c:v>
                </c:pt>
                <c:pt idx="1802">
                  <c:v>2489.4899999999998</c:v>
                </c:pt>
                <c:pt idx="1803">
                  <c:v>2489.5100000000002</c:v>
                </c:pt>
                <c:pt idx="1804">
                  <c:v>2489.44</c:v>
                </c:pt>
                <c:pt idx="1805">
                  <c:v>2489.6</c:v>
                </c:pt>
                <c:pt idx="1806">
                  <c:v>2489.35</c:v>
                </c:pt>
                <c:pt idx="1807">
                  <c:v>2489.4499999999998</c:v>
                </c:pt>
                <c:pt idx="1808">
                  <c:v>2489.59</c:v>
                </c:pt>
                <c:pt idx="1809">
                  <c:v>2489.54</c:v>
                </c:pt>
                <c:pt idx="1810">
                  <c:v>2489.5700000000002</c:v>
                </c:pt>
                <c:pt idx="1811">
                  <c:v>2489.5300000000002</c:v>
                </c:pt>
                <c:pt idx="1812">
                  <c:v>2489.52</c:v>
                </c:pt>
                <c:pt idx="1813">
                  <c:v>2489.41</c:v>
                </c:pt>
                <c:pt idx="1814">
                  <c:v>2489.36</c:v>
                </c:pt>
                <c:pt idx="1815">
                  <c:v>2489.42</c:v>
                </c:pt>
                <c:pt idx="1816">
                  <c:v>2489.33</c:v>
                </c:pt>
                <c:pt idx="1817">
                  <c:v>2489.39</c:v>
                </c:pt>
                <c:pt idx="1818">
                  <c:v>2489.39</c:v>
                </c:pt>
                <c:pt idx="1819">
                  <c:v>2489.37</c:v>
                </c:pt>
                <c:pt idx="1820">
                  <c:v>2489.36</c:v>
                </c:pt>
                <c:pt idx="1821">
                  <c:v>2489.2600000000002</c:v>
                </c:pt>
                <c:pt idx="1822">
                  <c:v>2489.34</c:v>
                </c:pt>
                <c:pt idx="1823">
                  <c:v>2489.42</c:v>
                </c:pt>
                <c:pt idx="1824">
                  <c:v>2489.5500000000002</c:v>
                </c:pt>
                <c:pt idx="1825">
                  <c:v>2489.5300000000002</c:v>
                </c:pt>
                <c:pt idx="1826">
                  <c:v>2489.5300000000002</c:v>
                </c:pt>
                <c:pt idx="1827">
                  <c:v>2489.48</c:v>
                </c:pt>
                <c:pt idx="1828">
                  <c:v>2489.59</c:v>
                </c:pt>
                <c:pt idx="1829">
                  <c:v>2489.48</c:v>
                </c:pt>
                <c:pt idx="1830">
                  <c:v>2489.4499999999998</c:v>
                </c:pt>
                <c:pt idx="1831">
                  <c:v>2489.64</c:v>
                </c:pt>
                <c:pt idx="1832">
                  <c:v>2489.5100000000002</c:v>
                </c:pt>
                <c:pt idx="1833">
                  <c:v>2489.5100000000002</c:v>
                </c:pt>
                <c:pt idx="1834">
                  <c:v>2489.59</c:v>
                </c:pt>
                <c:pt idx="1835">
                  <c:v>2489.4899999999998</c:v>
                </c:pt>
                <c:pt idx="1836">
                  <c:v>2489.58</c:v>
                </c:pt>
                <c:pt idx="1837">
                  <c:v>2489.69</c:v>
                </c:pt>
                <c:pt idx="1838">
                  <c:v>2489.63</c:v>
                </c:pt>
                <c:pt idx="1839">
                  <c:v>2489.59</c:v>
                </c:pt>
                <c:pt idx="1840">
                  <c:v>2489.64</c:v>
                </c:pt>
                <c:pt idx="1841">
                  <c:v>2489.62</c:v>
                </c:pt>
                <c:pt idx="1842">
                  <c:v>2489.6</c:v>
                </c:pt>
                <c:pt idx="1843">
                  <c:v>2489.71</c:v>
                </c:pt>
                <c:pt idx="1844">
                  <c:v>2489.66</c:v>
                </c:pt>
                <c:pt idx="1845">
                  <c:v>2489.69</c:v>
                </c:pt>
                <c:pt idx="1846">
                  <c:v>2489.73</c:v>
                </c:pt>
                <c:pt idx="1847">
                  <c:v>2489.6799999999998</c:v>
                </c:pt>
                <c:pt idx="1848">
                  <c:v>2489.5700000000002</c:v>
                </c:pt>
                <c:pt idx="1849">
                  <c:v>2489.5300000000002</c:v>
                </c:pt>
                <c:pt idx="1850">
                  <c:v>2489.5300000000002</c:v>
                </c:pt>
                <c:pt idx="1851">
                  <c:v>2489.5100000000002</c:v>
                </c:pt>
                <c:pt idx="1852">
                  <c:v>2489.5100000000002</c:v>
                </c:pt>
                <c:pt idx="1853">
                  <c:v>2489.6</c:v>
                </c:pt>
                <c:pt idx="1854">
                  <c:v>2489.66</c:v>
                </c:pt>
                <c:pt idx="1855">
                  <c:v>2489.62</c:v>
                </c:pt>
                <c:pt idx="1856">
                  <c:v>2489.63</c:v>
                </c:pt>
                <c:pt idx="1857">
                  <c:v>2489.58</c:v>
                </c:pt>
                <c:pt idx="1858">
                  <c:v>2489.56</c:v>
                </c:pt>
                <c:pt idx="1859">
                  <c:v>2489.4899999999998</c:v>
                </c:pt>
                <c:pt idx="1860">
                  <c:v>2489.5</c:v>
                </c:pt>
                <c:pt idx="1861">
                  <c:v>2489.34</c:v>
                </c:pt>
                <c:pt idx="1862">
                  <c:v>2489.36</c:v>
                </c:pt>
                <c:pt idx="1863">
                  <c:v>2489.33</c:v>
                </c:pt>
                <c:pt idx="1864">
                  <c:v>2489.2800000000002</c:v>
                </c:pt>
                <c:pt idx="1865">
                  <c:v>2489.23</c:v>
                </c:pt>
                <c:pt idx="1866">
                  <c:v>2489.4899999999998</c:v>
                </c:pt>
                <c:pt idx="1867">
                  <c:v>2489.4699999999998</c:v>
                </c:pt>
                <c:pt idx="1868">
                  <c:v>2489.36</c:v>
                </c:pt>
                <c:pt idx="1869">
                  <c:v>2489.33</c:v>
                </c:pt>
                <c:pt idx="1870">
                  <c:v>2489.4</c:v>
                </c:pt>
                <c:pt idx="1871">
                  <c:v>2489.4299999999998</c:v>
                </c:pt>
                <c:pt idx="1872">
                  <c:v>2489.4899999999998</c:v>
                </c:pt>
                <c:pt idx="1873">
                  <c:v>2489.46</c:v>
                </c:pt>
                <c:pt idx="1874">
                  <c:v>2489.21</c:v>
                </c:pt>
                <c:pt idx="1875">
                  <c:v>2489.37</c:v>
                </c:pt>
                <c:pt idx="1876">
                  <c:v>2489.4299999999998</c:v>
                </c:pt>
                <c:pt idx="1877">
                  <c:v>2489.4299999999998</c:v>
                </c:pt>
                <c:pt idx="1878">
                  <c:v>2489.36</c:v>
                </c:pt>
                <c:pt idx="1879">
                  <c:v>2489.16</c:v>
                </c:pt>
                <c:pt idx="1880">
                  <c:v>2489.29</c:v>
                </c:pt>
                <c:pt idx="1881">
                  <c:v>2489.46</c:v>
                </c:pt>
                <c:pt idx="1882">
                  <c:v>2489.35</c:v>
                </c:pt>
                <c:pt idx="1883">
                  <c:v>2489.44</c:v>
                </c:pt>
                <c:pt idx="1884">
                  <c:v>2489.4499999999998</c:v>
                </c:pt>
                <c:pt idx="1885">
                  <c:v>2489.5500000000002</c:v>
                </c:pt>
                <c:pt idx="1886">
                  <c:v>2489.5100000000002</c:v>
                </c:pt>
                <c:pt idx="1887">
                  <c:v>2489.69</c:v>
                </c:pt>
                <c:pt idx="1888">
                  <c:v>2489.56</c:v>
                </c:pt>
                <c:pt idx="1889">
                  <c:v>2489.7600000000002</c:v>
                </c:pt>
                <c:pt idx="1890">
                  <c:v>2489.6999999999998</c:v>
                </c:pt>
                <c:pt idx="1891">
                  <c:v>2489.66</c:v>
                </c:pt>
                <c:pt idx="1892">
                  <c:v>2489.69</c:v>
                </c:pt>
                <c:pt idx="1893">
                  <c:v>2489.81</c:v>
                </c:pt>
                <c:pt idx="1894">
                  <c:v>2489.62</c:v>
                </c:pt>
                <c:pt idx="1895">
                  <c:v>2489.58</c:v>
                </c:pt>
                <c:pt idx="1896">
                  <c:v>2489.62</c:v>
                </c:pt>
                <c:pt idx="1897">
                  <c:v>2489.52</c:v>
                </c:pt>
                <c:pt idx="1898">
                  <c:v>2489.5700000000002</c:v>
                </c:pt>
                <c:pt idx="1899">
                  <c:v>2489.75</c:v>
                </c:pt>
                <c:pt idx="1900">
                  <c:v>2489.7199999999998</c:v>
                </c:pt>
                <c:pt idx="1901">
                  <c:v>2489.63</c:v>
                </c:pt>
                <c:pt idx="1902">
                  <c:v>2489.65</c:v>
                </c:pt>
                <c:pt idx="1903">
                  <c:v>2489.5700000000002</c:v>
                </c:pt>
                <c:pt idx="1904">
                  <c:v>2489.64</c:v>
                </c:pt>
                <c:pt idx="1905">
                  <c:v>2489.5700000000002</c:v>
                </c:pt>
                <c:pt idx="1906">
                  <c:v>2489.62</c:v>
                </c:pt>
                <c:pt idx="1907">
                  <c:v>2489.69</c:v>
                </c:pt>
                <c:pt idx="1908">
                  <c:v>2489.61</c:v>
                </c:pt>
                <c:pt idx="1909">
                  <c:v>2489.6799999999998</c:v>
                </c:pt>
                <c:pt idx="1910">
                  <c:v>2489.77</c:v>
                </c:pt>
                <c:pt idx="1911">
                  <c:v>2489.8000000000002</c:v>
                </c:pt>
                <c:pt idx="1912">
                  <c:v>2489.7800000000002</c:v>
                </c:pt>
                <c:pt idx="1913">
                  <c:v>2489.83</c:v>
                </c:pt>
                <c:pt idx="1914">
                  <c:v>2489.83</c:v>
                </c:pt>
                <c:pt idx="1915">
                  <c:v>2489.91</c:v>
                </c:pt>
                <c:pt idx="1916">
                  <c:v>2490.0500000000002</c:v>
                </c:pt>
                <c:pt idx="1917">
                  <c:v>2489.89</c:v>
                </c:pt>
                <c:pt idx="1918">
                  <c:v>2489.84</c:v>
                </c:pt>
                <c:pt idx="1919">
                  <c:v>2490</c:v>
                </c:pt>
                <c:pt idx="1920">
                  <c:v>2489.86</c:v>
                </c:pt>
                <c:pt idx="1921">
                  <c:v>2489.87</c:v>
                </c:pt>
                <c:pt idx="1922">
                  <c:v>2489.79</c:v>
                </c:pt>
                <c:pt idx="1923">
                  <c:v>2489.85</c:v>
                </c:pt>
                <c:pt idx="1924">
                  <c:v>2489.79</c:v>
                </c:pt>
                <c:pt idx="1925">
                  <c:v>2489.84</c:v>
                </c:pt>
                <c:pt idx="1926">
                  <c:v>2489.79</c:v>
                </c:pt>
                <c:pt idx="1927">
                  <c:v>2489.84</c:v>
                </c:pt>
                <c:pt idx="1928">
                  <c:v>2489.77</c:v>
                </c:pt>
                <c:pt idx="1929">
                  <c:v>2489.7199999999998</c:v>
                </c:pt>
                <c:pt idx="1930">
                  <c:v>2489.7199999999998</c:v>
                </c:pt>
                <c:pt idx="1931">
                  <c:v>2489.69</c:v>
                </c:pt>
                <c:pt idx="1932">
                  <c:v>2489.7800000000002</c:v>
                </c:pt>
                <c:pt idx="1933">
                  <c:v>2489.8200000000002</c:v>
                </c:pt>
                <c:pt idx="1934">
                  <c:v>2489.7199999999998</c:v>
                </c:pt>
                <c:pt idx="1935">
                  <c:v>2489.66</c:v>
                </c:pt>
                <c:pt idx="1936">
                  <c:v>2489.59</c:v>
                </c:pt>
                <c:pt idx="1937">
                  <c:v>2489.5500000000002</c:v>
                </c:pt>
                <c:pt idx="1938">
                  <c:v>2489.5700000000002</c:v>
                </c:pt>
                <c:pt idx="1939">
                  <c:v>2489.62</c:v>
                </c:pt>
                <c:pt idx="1940">
                  <c:v>2489.65</c:v>
                </c:pt>
                <c:pt idx="1941">
                  <c:v>2489.63</c:v>
                </c:pt>
                <c:pt idx="1942">
                  <c:v>2489.64</c:v>
                </c:pt>
                <c:pt idx="1943">
                  <c:v>2489.52</c:v>
                </c:pt>
                <c:pt idx="1944">
                  <c:v>2489.61</c:v>
                </c:pt>
                <c:pt idx="1945">
                  <c:v>2489.58</c:v>
                </c:pt>
                <c:pt idx="1946">
                  <c:v>2489.56</c:v>
                </c:pt>
                <c:pt idx="1947">
                  <c:v>2489.5700000000002</c:v>
                </c:pt>
                <c:pt idx="1948">
                  <c:v>2489.5</c:v>
                </c:pt>
                <c:pt idx="1949">
                  <c:v>2489.54</c:v>
                </c:pt>
                <c:pt idx="1950">
                  <c:v>2489.5500000000002</c:v>
                </c:pt>
                <c:pt idx="1951">
                  <c:v>2489.64</c:v>
                </c:pt>
                <c:pt idx="1952">
                  <c:v>2489.4699999999998</c:v>
                </c:pt>
                <c:pt idx="1953">
                  <c:v>2489.4499999999998</c:v>
                </c:pt>
                <c:pt idx="1954">
                  <c:v>2489.54</c:v>
                </c:pt>
                <c:pt idx="1955">
                  <c:v>2489.4899999999998</c:v>
                </c:pt>
                <c:pt idx="1956">
                  <c:v>2489.59</c:v>
                </c:pt>
                <c:pt idx="1957">
                  <c:v>2489.66</c:v>
                </c:pt>
                <c:pt idx="1958">
                  <c:v>2489.64</c:v>
                </c:pt>
                <c:pt idx="1959">
                  <c:v>2489.59</c:v>
                </c:pt>
                <c:pt idx="1960">
                  <c:v>2489.63</c:v>
                </c:pt>
                <c:pt idx="1961">
                  <c:v>2489.5500000000002</c:v>
                </c:pt>
                <c:pt idx="1962">
                  <c:v>2489.5300000000002</c:v>
                </c:pt>
                <c:pt idx="1963">
                  <c:v>2489.5300000000002</c:v>
                </c:pt>
                <c:pt idx="1964">
                  <c:v>2489.52</c:v>
                </c:pt>
                <c:pt idx="1965">
                  <c:v>2489.54</c:v>
                </c:pt>
                <c:pt idx="1966">
                  <c:v>2489.7199999999998</c:v>
                </c:pt>
                <c:pt idx="1967">
                  <c:v>2489.6799999999998</c:v>
                </c:pt>
                <c:pt idx="1968">
                  <c:v>2489.69</c:v>
                </c:pt>
                <c:pt idx="1969">
                  <c:v>2489.73</c:v>
                </c:pt>
                <c:pt idx="1970">
                  <c:v>2489.58</c:v>
                </c:pt>
                <c:pt idx="1971">
                  <c:v>2489.4899999999998</c:v>
                </c:pt>
                <c:pt idx="1972">
                  <c:v>2489.52</c:v>
                </c:pt>
                <c:pt idx="1973">
                  <c:v>2489.5500000000002</c:v>
                </c:pt>
                <c:pt idx="1974">
                  <c:v>2489.62</c:v>
                </c:pt>
                <c:pt idx="1975">
                  <c:v>2489.64</c:v>
                </c:pt>
                <c:pt idx="1976">
                  <c:v>2489.6999999999998</c:v>
                </c:pt>
                <c:pt idx="1977">
                  <c:v>2489.7399999999998</c:v>
                </c:pt>
                <c:pt idx="1978">
                  <c:v>2489.7199999999998</c:v>
                </c:pt>
                <c:pt idx="1979">
                  <c:v>2489.7800000000002</c:v>
                </c:pt>
                <c:pt idx="1980">
                  <c:v>2489.73</c:v>
                </c:pt>
                <c:pt idx="1981">
                  <c:v>2489.61</c:v>
                </c:pt>
                <c:pt idx="1982">
                  <c:v>2489.61</c:v>
                </c:pt>
                <c:pt idx="1983">
                  <c:v>2489.63</c:v>
                </c:pt>
                <c:pt idx="1984">
                  <c:v>2489.69</c:v>
                </c:pt>
                <c:pt idx="1985">
                  <c:v>2489.7399999999998</c:v>
                </c:pt>
                <c:pt idx="1986">
                  <c:v>2489.79</c:v>
                </c:pt>
                <c:pt idx="1987">
                  <c:v>2489.87</c:v>
                </c:pt>
                <c:pt idx="1988">
                  <c:v>2489.96</c:v>
                </c:pt>
                <c:pt idx="1989">
                  <c:v>2489.87</c:v>
                </c:pt>
                <c:pt idx="1990">
                  <c:v>2489.85</c:v>
                </c:pt>
                <c:pt idx="1991">
                  <c:v>2489.98</c:v>
                </c:pt>
                <c:pt idx="1992">
                  <c:v>2490.1</c:v>
                </c:pt>
                <c:pt idx="1993">
                  <c:v>2489.94</c:v>
                </c:pt>
                <c:pt idx="1994">
                  <c:v>2489.96</c:v>
                </c:pt>
                <c:pt idx="1995">
                  <c:v>2490.13</c:v>
                </c:pt>
                <c:pt idx="1996">
                  <c:v>2490.16</c:v>
                </c:pt>
                <c:pt idx="1997">
                  <c:v>2490.16</c:v>
                </c:pt>
                <c:pt idx="1998">
                  <c:v>2490.14</c:v>
                </c:pt>
                <c:pt idx="1999">
                  <c:v>2490.08</c:v>
                </c:pt>
                <c:pt idx="2000">
                  <c:v>2490.1799999999998</c:v>
                </c:pt>
                <c:pt idx="2001">
                  <c:v>2490.15</c:v>
                </c:pt>
                <c:pt idx="2002">
                  <c:v>2490.11</c:v>
                </c:pt>
                <c:pt idx="2003">
                  <c:v>2490.09</c:v>
                </c:pt>
                <c:pt idx="2004">
                  <c:v>2490.1</c:v>
                </c:pt>
                <c:pt idx="2005">
                  <c:v>2489.9299999999998</c:v>
                </c:pt>
                <c:pt idx="2006">
                  <c:v>2490.06</c:v>
                </c:pt>
                <c:pt idx="2007">
                  <c:v>2490.08</c:v>
                </c:pt>
                <c:pt idx="2008">
                  <c:v>2490.0700000000002</c:v>
                </c:pt>
                <c:pt idx="2009">
                  <c:v>2490.09</c:v>
                </c:pt>
                <c:pt idx="2010">
                  <c:v>2490</c:v>
                </c:pt>
                <c:pt idx="2011">
                  <c:v>2489.9699999999998</c:v>
                </c:pt>
                <c:pt idx="2012">
                  <c:v>2489.85</c:v>
                </c:pt>
                <c:pt idx="2013">
                  <c:v>2489.98</c:v>
                </c:pt>
                <c:pt idx="2014">
                  <c:v>2489.83</c:v>
                </c:pt>
                <c:pt idx="2015">
                  <c:v>2489.7600000000002</c:v>
                </c:pt>
                <c:pt idx="2016">
                  <c:v>2489.83</c:v>
                </c:pt>
                <c:pt idx="2017">
                  <c:v>2489.9699999999998</c:v>
                </c:pt>
                <c:pt idx="2018">
                  <c:v>2489.9299999999998</c:v>
                </c:pt>
                <c:pt idx="2019">
                  <c:v>2489.7199999999998</c:v>
                </c:pt>
                <c:pt idx="2020">
                  <c:v>2489.67</c:v>
                </c:pt>
                <c:pt idx="2021">
                  <c:v>2489.63</c:v>
                </c:pt>
                <c:pt idx="2022">
                  <c:v>2489.73</c:v>
                </c:pt>
                <c:pt idx="2023">
                  <c:v>2489.81</c:v>
                </c:pt>
                <c:pt idx="2024">
                  <c:v>2489.88</c:v>
                </c:pt>
                <c:pt idx="2025">
                  <c:v>2489.9</c:v>
                </c:pt>
                <c:pt idx="2026">
                  <c:v>2489.8200000000002</c:v>
                </c:pt>
                <c:pt idx="2027">
                  <c:v>2489.81</c:v>
                </c:pt>
                <c:pt idx="2028">
                  <c:v>2489.83</c:v>
                </c:pt>
                <c:pt idx="2029">
                  <c:v>2489.8000000000002</c:v>
                </c:pt>
                <c:pt idx="2030">
                  <c:v>2489.83</c:v>
                </c:pt>
                <c:pt idx="2031">
                  <c:v>2489.7600000000002</c:v>
                </c:pt>
                <c:pt idx="2032">
                  <c:v>2489.79</c:v>
                </c:pt>
                <c:pt idx="2033">
                  <c:v>2489.88</c:v>
                </c:pt>
                <c:pt idx="2034">
                  <c:v>2490</c:v>
                </c:pt>
                <c:pt idx="2035">
                  <c:v>2490.0100000000002</c:v>
                </c:pt>
                <c:pt idx="2036">
                  <c:v>2490.11</c:v>
                </c:pt>
                <c:pt idx="2037">
                  <c:v>2489.96</c:v>
                </c:pt>
                <c:pt idx="2038">
                  <c:v>2489.89</c:v>
                </c:pt>
                <c:pt idx="2039">
                  <c:v>2489.98</c:v>
                </c:pt>
                <c:pt idx="2040">
                  <c:v>2489.77</c:v>
                </c:pt>
                <c:pt idx="2041">
                  <c:v>2489.7800000000002</c:v>
                </c:pt>
                <c:pt idx="2042">
                  <c:v>2489.7399999999998</c:v>
                </c:pt>
                <c:pt idx="2043">
                  <c:v>2489.5300000000002</c:v>
                </c:pt>
                <c:pt idx="2044">
                  <c:v>2489.67</c:v>
                </c:pt>
                <c:pt idx="2045">
                  <c:v>2489.86</c:v>
                </c:pt>
                <c:pt idx="2046">
                  <c:v>2489.8200000000002</c:v>
                </c:pt>
                <c:pt idx="2047">
                  <c:v>2489.9299999999998</c:v>
                </c:pt>
                <c:pt idx="2048">
                  <c:v>2490.0300000000002</c:v>
                </c:pt>
                <c:pt idx="2049">
                  <c:v>2490.14</c:v>
                </c:pt>
                <c:pt idx="2050">
                  <c:v>2489.98</c:v>
                </c:pt>
                <c:pt idx="2051">
                  <c:v>2490.16</c:v>
                </c:pt>
                <c:pt idx="2052">
                  <c:v>2490.0700000000002</c:v>
                </c:pt>
                <c:pt idx="2053">
                  <c:v>2490.1</c:v>
                </c:pt>
                <c:pt idx="2054">
                  <c:v>2490.17</c:v>
                </c:pt>
                <c:pt idx="2055">
                  <c:v>2490.11</c:v>
                </c:pt>
                <c:pt idx="2056">
                  <c:v>2490.15</c:v>
                </c:pt>
                <c:pt idx="2057">
                  <c:v>2490.13</c:v>
                </c:pt>
                <c:pt idx="2058">
                  <c:v>2490.02</c:v>
                </c:pt>
                <c:pt idx="2059">
                  <c:v>2490.15</c:v>
                </c:pt>
                <c:pt idx="2060">
                  <c:v>2490.0700000000002</c:v>
                </c:pt>
                <c:pt idx="2061">
                  <c:v>2490.13</c:v>
                </c:pt>
                <c:pt idx="2062">
                  <c:v>2490.11</c:v>
                </c:pt>
                <c:pt idx="2063">
                  <c:v>2490.04</c:v>
                </c:pt>
                <c:pt idx="2064">
                  <c:v>2490.09</c:v>
                </c:pt>
                <c:pt idx="2065">
                  <c:v>2490.1</c:v>
                </c:pt>
                <c:pt idx="2066">
                  <c:v>2490.0300000000002</c:v>
                </c:pt>
                <c:pt idx="2067">
                  <c:v>2489.9899999999998</c:v>
                </c:pt>
                <c:pt idx="2068">
                  <c:v>2490.1</c:v>
                </c:pt>
                <c:pt idx="2069">
                  <c:v>2489.96</c:v>
                </c:pt>
                <c:pt idx="2070">
                  <c:v>2489.9899999999998</c:v>
                </c:pt>
                <c:pt idx="2071">
                  <c:v>2490.0700000000002</c:v>
                </c:pt>
                <c:pt idx="2072">
                  <c:v>2490.0700000000002</c:v>
                </c:pt>
                <c:pt idx="2073">
                  <c:v>2490.15</c:v>
                </c:pt>
                <c:pt idx="2074">
                  <c:v>2490.08</c:v>
                </c:pt>
                <c:pt idx="2075">
                  <c:v>2490.06</c:v>
                </c:pt>
                <c:pt idx="2076">
                  <c:v>2490.14</c:v>
                </c:pt>
                <c:pt idx="2077">
                  <c:v>2490.0700000000002</c:v>
                </c:pt>
                <c:pt idx="2078">
                  <c:v>2490.11</c:v>
                </c:pt>
                <c:pt idx="2079">
                  <c:v>2489.8200000000002</c:v>
                </c:pt>
                <c:pt idx="2080">
                  <c:v>2490.06</c:v>
                </c:pt>
                <c:pt idx="2081">
                  <c:v>2490.0100000000002</c:v>
                </c:pt>
                <c:pt idx="2082">
                  <c:v>2489.98</c:v>
                </c:pt>
                <c:pt idx="2083">
                  <c:v>2490.02</c:v>
                </c:pt>
                <c:pt idx="2084">
                  <c:v>2489.85</c:v>
                </c:pt>
                <c:pt idx="2085">
                  <c:v>2489.84</c:v>
                </c:pt>
                <c:pt idx="2086">
                  <c:v>2490.0300000000002</c:v>
                </c:pt>
                <c:pt idx="2087">
                  <c:v>2489.75</c:v>
                </c:pt>
                <c:pt idx="2088">
                  <c:v>2489.63</c:v>
                </c:pt>
                <c:pt idx="2089">
                  <c:v>2489.6799999999998</c:v>
                </c:pt>
                <c:pt idx="2090">
                  <c:v>2489.44</c:v>
                </c:pt>
                <c:pt idx="2091">
                  <c:v>2489.4</c:v>
                </c:pt>
                <c:pt idx="2092">
                  <c:v>2489.56</c:v>
                </c:pt>
                <c:pt idx="2093">
                  <c:v>2489.4499999999998</c:v>
                </c:pt>
                <c:pt idx="2094">
                  <c:v>2489.4899999999998</c:v>
                </c:pt>
                <c:pt idx="2095">
                  <c:v>2489.4499999999998</c:v>
                </c:pt>
                <c:pt idx="2096">
                  <c:v>2489.39</c:v>
                </c:pt>
                <c:pt idx="2097">
                  <c:v>2489.5100000000002</c:v>
                </c:pt>
                <c:pt idx="2098">
                  <c:v>2489.61</c:v>
                </c:pt>
                <c:pt idx="2099">
                  <c:v>2489.4299999999998</c:v>
                </c:pt>
                <c:pt idx="2100">
                  <c:v>2489.4299999999998</c:v>
                </c:pt>
                <c:pt idx="2101">
                  <c:v>2489.58</c:v>
                </c:pt>
                <c:pt idx="2102">
                  <c:v>2489.59</c:v>
                </c:pt>
                <c:pt idx="2103">
                  <c:v>2489.5700000000002</c:v>
                </c:pt>
                <c:pt idx="2104">
                  <c:v>2489.5</c:v>
                </c:pt>
                <c:pt idx="2105">
                  <c:v>2489.4899999999998</c:v>
                </c:pt>
                <c:pt idx="2106">
                  <c:v>2489.6799999999998</c:v>
                </c:pt>
                <c:pt idx="2107">
                  <c:v>2489.58</c:v>
                </c:pt>
                <c:pt idx="2108">
                  <c:v>2489.63</c:v>
                </c:pt>
                <c:pt idx="2109">
                  <c:v>2489.69</c:v>
                </c:pt>
                <c:pt idx="2110">
                  <c:v>2489.6999999999998</c:v>
                </c:pt>
                <c:pt idx="2111">
                  <c:v>2489.8200000000002</c:v>
                </c:pt>
                <c:pt idx="2112">
                  <c:v>2489.8200000000002</c:v>
                </c:pt>
                <c:pt idx="2113">
                  <c:v>2489.84</c:v>
                </c:pt>
                <c:pt idx="2114">
                  <c:v>2489.8000000000002</c:v>
                </c:pt>
                <c:pt idx="2115">
                  <c:v>2489.79</c:v>
                </c:pt>
                <c:pt idx="2116">
                  <c:v>2489.81</c:v>
                </c:pt>
                <c:pt idx="2117">
                  <c:v>2489.81</c:v>
                </c:pt>
                <c:pt idx="2118">
                  <c:v>2489.88</c:v>
                </c:pt>
                <c:pt idx="2119">
                  <c:v>2489.94</c:v>
                </c:pt>
                <c:pt idx="2120">
                  <c:v>2489.84</c:v>
                </c:pt>
                <c:pt idx="2121">
                  <c:v>2489.84</c:v>
                </c:pt>
                <c:pt idx="2122">
                  <c:v>2489.83</c:v>
                </c:pt>
                <c:pt idx="2123">
                  <c:v>2489.87</c:v>
                </c:pt>
                <c:pt idx="2124">
                  <c:v>2489.81</c:v>
                </c:pt>
                <c:pt idx="2125">
                  <c:v>2489.79</c:v>
                </c:pt>
                <c:pt idx="2126">
                  <c:v>2489.85</c:v>
                </c:pt>
                <c:pt idx="2127">
                  <c:v>2489.94</c:v>
                </c:pt>
                <c:pt idx="2128">
                  <c:v>2489.9299999999998</c:v>
                </c:pt>
                <c:pt idx="2129">
                  <c:v>2490</c:v>
                </c:pt>
                <c:pt idx="2130">
                  <c:v>2490.12</c:v>
                </c:pt>
                <c:pt idx="2131">
                  <c:v>2489.98</c:v>
                </c:pt>
                <c:pt idx="2132">
                  <c:v>2489.9</c:v>
                </c:pt>
                <c:pt idx="2133">
                  <c:v>2490.04</c:v>
                </c:pt>
                <c:pt idx="2134">
                  <c:v>2489.9299999999998</c:v>
                </c:pt>
                <c:pt idx="2135">
                  <c:v>2489.94</c:v>
                </c:pt>
                <c:pt idx="2136">
                  <c:v>2489.9699999999998</c:v>
                </c:pt>
                <c:pt idx="2137">
                  <c:v>2489.84</c:v>
                </c:pt>
                <c:pt idx="2138">
                  <c:v>2489.7399999999998</c:v>
                </c:pt>
                <c:pt idx="2139">
                  <c:v>2489.7199999999998</c:v>
                </c:pt>
                <c:pt idx="2140">
                  <c:v>2489.84</c:v>
                </c:pt>
                <c:pt idx="2141">
                  <c:v>2489.81</c:v>
                </c:pt>
                <c:pt idx="2142">
                  <c:v>2489.9899999999998</c:v>
                </c:pt>
                <c:pt idx="2143">
                  <c:v>2489.96</c:v>
                </c:pt>
                <c:pt idx="2144">
                  <c:v>2489.96</c:v>
                </c:pt>
                <c:pt idx="2145">
                  <c:v>2490.0300000000002</c:v>
                </c:pt>
                <c:pt idx="2146">
                  <c:v>2489.9899999999998</c:v>
                </c:pt>
                <c:pt idx="2147">
                  <c:v>2489.98</c:v>
                </c:pt>
                <c:pt idx="2148">
                  <c:v>2489.91</c:v>
                </c:pt>
                <c:pt idx="2149">
                  <c:v>2489.88</c:v>
                </c:pt>
                <c:pt idx="2150">
                  <c:v>2489.83</c:v>
                </c:pt>
                <c:pt idx="2151">
                  <c:v>2489.8200000000002</c:v>
                </c:pt>
                <c:pt idx="2152">
                  <c:v>2489.98</c:v>
                </c:pt>
                <c:pt idx="2153">
                  <c:v>2489.91</c:v>
                </c:pt>
                <c:pt idx="2154">
                  <c:v>2489.9499999999998</c:v>
                </c:pt>
                <c:pt idx="2155">
                  <c:v>2489.9299999999998</c:v>
                </c:pt>
                <c:pt idx="2156">
                  <c:v>2489.9299999999998</c:v>
                </c:pt>
                <c:pt idx="2157">
                  <c:v>2489.7600000000002</c:v>
                </c:pt>
                <c:pt idx="2158">
                  <c:v>2489.88</c:v>
                </c:pt>
                <c:pt idx="2159">
                  <c:v>2489.94</c:v>
                </c:pt>
                <c:pt idx="2160">
                  <c:v>2489.96</c:v>
                </c:pt>
                <c:pt idx="2161">
                  <c:v>2489.9299999999998</c:v>
                </c:pt>
                <c:pt idx="2162">
                  <c:v>2490.02</c:v>
                </c:pt>
                <c:pt idx="2163">
                  <c:v>2489.96</c:v>
                </c:pt>
                <c:pt idx="2164">
                  <c:v>2490.0300000000002</c:v>
                </c:pt>
                <c:pt idx="2165">
                  <c:v>2490.08</c:v>
                </c:pt>
                <c:pt idx="2166">
                  <c:v>2490.0300000000002</c:v>
                </c:pt>
                <c:pt idx="2167">
                  <c:v>2489.98</c:v>
                </c:pt>
                <c:pt idx="2168">
                  <c:v>2489.92</c:v>
                </c:pt>
                <c:pt idx="2169">
                  <c:v>2489.83</c:v>
                </c:pt>
                <c:pt idx="2170">
                  <c:v>2489.7399999999998</c:v>
                </c:pt>
                <c:pt idx="2171">
                  <c:v>2490.0500000000002</c:v>
                </c:pt>
                <c:pt idx="2172">
                  <c:v>2489.88</c:v>
                </c:pt>
                <c:pt idx="2173">
                  <c:v>2489.9299999999998</c:v>
                </c:pt>
                <c:pt idx="2174">
                  <c:v>2490.04</c:v>
                </c:pt>
                <c:pt idx="2175">
                  <c:v>2489.9699999999998</c:v>
                </c:pt>
                <c:pt idx="2176">
                  <c:v>2489.91</c:v>
                </c:pt>
                <c:pt idx="2177">
                  <c:v>2489.9699999999998</c:v>
                </c:pt>
                <c:pt idx="2178">
                  <c:v>2489.9699999999998</c:v>
                </c:pt>
                <c:pt idx="2179">
                  <c:v>2489.92</c:v>
                </c:pt>
                <c:pt idx="2180">
                  <c:v>2489.96</c:v>
                </c:pt>
                <c:pt idx="2181">
                  <c:v>2489.9699999999998</c:v>
                </c:pt>
                <c:pt idx="2182">
                  <c:v>2489.89</c:v>
                </c:pt>
                <c:pt idx="2183">
                  <c:v>2490.0500000000002</c:v>
                </c:pt>
                <c:pt idx="2184">
                  <c:v>2490.04</c:v>
                </c:pt>
                <c:pt idx="2185">
                  <c:v>2490.13</c:v>
                </c:pt>
                <c:pt idx="2186">
                  <c:v>2490.11</c:v>
                </c:pt>
                <c:pt idx="2187">
                  <c:v>2490</c:v>
                </c:pt>
                <c:pt idx="2188">
                  <c:v>2490.13</c:v>
                </c:pt>
                <c:pt idx="2189">
                  <c:v>2489.9699999999998</c:v>
                </c:pt>
                <c:pt idx="2190">
                  <c:v>2490.09</c:v>
                </c:pt>
                <c:pt idx="2191">
                  <c:v>2490.17</c:v>
                </c:pt>
                <c:pt idx="2192">
                  <c:v>2490.1</c:v>
                </c:pt>
                <c:pt idx="2193">
                  <c:v>2489.91</c:v>
                </c:pt>
                <c:pt idx="2194">
                  <c:v>2489.9699999999998</c:v>
                </c:pt>
                <c:pt idx="2195">
                  <c:v>2489.9499999999998</c:v>
                </c:pt>
                <c:pt idx="2196">
                  <c:v>2489.94</c:v>
                </c:pt>
                <c:pt idx="2197">
                  <c:v>2489.94</c:v>
                </c:pt>
                <c:pt idx="2198">
                  <c:v>2490.02</c:v>
                </c:pt>
                <c:pt idx="2199">
                  <c:v>2489.9899999999998</c:v>
                </c:pt>
                <c:pt idx="2200">
                  <c:v>2490.0100000000002</c:v>
                </c:pt>
                <c:pt idx="2201">
                  <c:v>2489.96</c:v>
                </c:pt>
                <c:pt idx="2202">
                  <c:v>2490.0300000000002</c:v>
                </c:pt>
                <c:pt idx="2203">
                  <c:v>2490.13</c:v>
                </c:pt>
                <c:pt idx="2204">
                  <c:v>2490.09</c:v>
                </c:pt>
                <c:pt idx="2205">
                  <c:v>2490.09</c:v>
                </c:pt>
                <c:pt idx="2206">
                  <c:v>2490.17</c:v>
                </c:pt>
                <c:pt idx="2207">
                  <c:v>2490.0700000000002</c:v>
                </c:pt>
                <c:pt idx="2208">
                  <c:v>2489.89</c:v>
                </c:pt>
                <c:pt idx="2209">
                  <c:v>2490.02</c:v>
                </c:pt>
                <c:pt idx="2210">
                  <c:v>2489.8200000000002</c:v>
                </c:pt>
                <c:pt idx="2211">
                  <c:v>2489.96</c:v>
                </c:pt>
                <c:pt idx="2212">
                  <c:v>2489.94</c:v>
                </c:pt>
                <c:pt idx="2213">
                  <c:v>2489.9</c:v>
                </c:pt>
                <c:pt idx="2214">
                  <c:v>2489.7600000000002</c:v>
                </c:pt>
                <c:pt idx="2215">
                  <c:v>2489.96</c:v>
                </c:pt>
                <c:pt idx="2216">
                  <c:v>2489.89</c:v>
                </c:pt>
                <c:pt idx="2217">
                  <c:v>2489.84</c:v>
                </c:pt>
                <c:pt idx="2218">
                  <c:v>2490.0300000000002</c:v>
                </c:pt>
                <c:pt idx="2219">
                  <c:v>2490.0300000000002</c:v>
                </c:pt>
                <c:pt idx="2220">
                  <c:v>2490.02</c:v>
                </c:pt>
                <c:pt idx="2221">
                  <c:v>2490.13</c:v>
                </c:pt>
                <c:pt idx="2222">
                  <c:v>2490.0100000000002</c:v>
                </c:pt>
                <c:pt idx="2223">
                  <c:v>2490.06</c:v>
                </c:pt>
                <c:pt idx="2224">
                  <c:v>2489.9699999999998</c:v>
                </c:pt>
                <c:pt idx="2225">
                  <c:v>2490.0700000000002</c:v>
                </c:pt>
                <c:pt idx="2226">
                  <c:v>2490.0700000000002</c:v>
                </c:pt>
                <c:pt idx="2227">
                  <c:v>2489.9699999999998</c:v>
                </c:pt>
                <c:pt idx="2228">
                  <c:v>2489.92</c:v>
                </c:pt>
                <c:pt idx="2229">
                  <c:v>2489.86</c:v>
                </c:pt>
                <c:pt idx="2230">
                  <c:v>2489.7199999999998</c:v>
                </c:pt>
                <c:pt idx="2231">
                  <c:v>2489.65</c:v>
                </c:pt>
                <c:pt idx="2232">
                  <c:v>2489.6799999999998</c:v>
                </c:pt>
                <c:pt idx="2233">
                  <c:v>2489.5700000000002</c:v>
                </c:pt>
                <c:pt idx="2234">
                  <c:v>2489.4699999999998</c:v>
                </c:pt>
                <c:pt idx="2235">
                  <c:v>2489.62</c:v>
                </c:pt>
                <c:pt idx="2236">
                  <c:v>2489.61</c:v>
                </c:pt>
                <c:pt idx="2237">
                  <c:v>2489.67</c:v>
                </c:pt>
                <c:pt idx="2238">
                  <c:v>2489.7399999999998</c:v>
                </c:pt>
                <c:pt idx="2239">
                  <c:v>2489.7600000000002</c:v>
                </c:pt>
                <c:pt idx="2240">
                  <c:v>2489.71</c:v>
                </c:pt>
                <c:pt idx="2241">
                  <c:v>2489.75</c:v>
                </c:pt>
                <c:pt idx="2242">
                  <c:v>2489.69</c:v>
                </c:pt>
                <c:pt idx="2243">
                  <c:v>2489.5700000000002</c:v>
                </c:pt>
                <c:pt idx="2244">
                  <c:v>2489.7800000000002</c:v>
                </c:pt>
                <c:pt idx="2245">
                  <c:v>2489.7800000000002</c:v>
                </c:pt>
                <c:pt idx="2246">
                  <c:v>2489.7199999999998</c:v>
                </c:pt>
                <c:pt idx="2247">
                  <c:v>2489.81</c:v>
                </c:pt>
                <c:pt idx="2248">
                  <c:v>2489.67</c:v>
                </c:pt>
                <c:pt idx="2249">
                  <c:v>2489.63</c:v>
                </c:pt>
                <c:pt idx="2250">
                  <c:v>2489.7800000000002</c:v>
                </c:pt>
                <c:pt idx="2251">
                  <c:v>2489.54</c:v>
                </c:pt>
                <c:pt idx="2252">
                  <c:v>2489.61</c:v>
                </c:pt>
                <c:pt idx="2253">
                  <c:v>2489.66</c:v>
                </c:pt>
                <c:pt idx="2254">
                  <c:v>2489.6799999999998</c:v>
                </c:pt>
                <c:pt idx="2255">
                  <c:v>2489.8200000000002</c:v>
                </c:pt>
                <c:pt idx="2256">
                  <c:v>2489.7600000000002</c:v>
                </c:pt>
                <c:pt idx="2257">
                  <c:v>2489.7199999999998</c:v>
                </c:pt>
                <c:pt idx="2258">
                  <c:v>2489.7800000000002</c:v>
                </c:pt>
                <c:pt idx="2259">
                  <c:v>2489.9499999999998</c:v>
                </c:pt>
                <c:pt idx="2260">
                  <c:v>2489.81</c:v>
                </c:pt>
                <c:pt idx="2261">
                  <c:v>2489.7399999999998</c:v>
                </c:pt>
                <c:pt idx="2262">
                  <c:v>2489.7399999999998</c:v>
                </c:pt>
                <c:pt idx="2263">
                  <c:v>2489.7399999999998</c:v>
                </c:pt>
                <c:pt idx="2264">
                  <c:v>2489.73</c:v>
                </c:pt>
                <c:pt idx="2265">
                  <c:v>2489.79</c:v>
                </c:pt>
                <c:pt idx="2266">
                  <c:v>2489.7600000000002</c:v>
                </c:pt>
                <c:pt idx="2267">
                  <c:v>2489.91</c:v>
                </c:pt>
                <c:pt idx="2268">
                  <c:v>2489.86</c:v>
                </c:pt>
                <c:pt idx="2269">
                  <c:v>2489.9</c:v>
                </c:pt>
                <c:pt idx="2270">
                  <c:v>2489.9</c:v>
                </c:pt>
                <c:pt idx="2271">
                  <c:v>2489.89</c:v>
                </c:pt>
                <c:pt idx="2272">
                  <c:v>2489.81</c:v>
                </c:pt>
                <c:pt idx="2273">
                  <c:v>2489.9299999999998</c:v>
                </c:pt>
                <c:pt idx="2274">
                  <c:v>2489.94</c:v>
                </c:pt>
                <c:pt idx="2275">
                  <c:v>2490.0700000000002</c:v>
                </c:pt>
                <c:pt idx="2276">
                  <c:v>2490.11</c:v>
                </c:pt>
                <c:pt idx="2277">
                  <c:v>2490.1</c:v>
                </c:pt>
                <c:pt idx="2278">
                  <c:v>2489.9899999999998</c:v>
                </c:pt>
                <c:pt idx="2279">
                  <c:v>2490.21</c:v>
                </c:pt>
                <c:pt idx="2280">
                  <c:v>2490.0500000000002</c:v>
                </c:pt>
                <c:pt idx="2281">
                  <c:v>2490.0300000000002</c:v>
                </c:pt>
                <c:pt idx="2282">
                  <c:v>2490.0700000000002</c:v>
                </c:pt>
                <c:pt idx="2283">
                  <c:v>2489.98</c:v>
                </c:pt>
                <c:pt idx="2284">
                  <c:v>2490.0700000000002</c:v>
                </c:pt>
                <c:pt idx="2285">
                  <c:v>2490.1799999999998</c:v>
                </c:pt>
                <c:pt idx="2286">
                  <c:v>2490.08</c:v>
                </c:pt>
                <c:pt idx="2287">
                  <c:v>2490.06</c:v>
                </c:pt>
                <c:pt idx="2288">
                  <c:v>2490.17</c:v>
                </c:pt>
                <c:pt idx="2289">
                  <c:v>2490.0300000000002</c:v>
                </c:pt>
                <c:pt idx="2290">
                  <c:v>2490.12</c:v>
                </c:pt>
                <c:pt idx="2291">
                  <c:v>2490.06</c:v>
                </c:pt>
                <c:pt idx="2292">
                  <c:v>2490.13</c:v>
                </c:pt>
                <c:pt idx="2293">
                  <c:v>2490.3200000000002</c:v>
                </c:pt>
                <c:pt idx="2294">
                  <c:v>2490.33</c:v>
                </c:pt>
                <c:pt idx="2295">
                  <c:v>2490.2600000000002</c:v>
                </c:pt>
                <c:pt idx="2296">
                  <c:v>2490.34</c:v>
                </c:pt>
                <c:pt idx="2297">
                  <c:v>2490.2600000000002</c:v>
                </c:pt>
                <c:pt idx="2298">
                  <c:v>2490.2399999999998</c:v>
                </c:pt>
                <c:pt idx="2299">
                  <c:v>2490.1799999999998</c:v>
                </c:pt>
                <c:pt idx="2300">
                  <c:v>2490.2800000000002</c:v>
                </c:pt>
                <c:pt idx="2301">
                  <c:v>2490.4</c:v>
                </c:pt>
                <c:pt idx="2302">
                  <c:v>2490.37</c:v>
                </c:pt>
                <c:pt idx="2303">
                  <c:v>2490.37</c:v>
                </c:pt>
                <c:pt idx="2304">
                  <c:v>2490.1999999999998</c:v>
                </c:pt>
                <c:pt idx="2305">
                  <c:v>2490.16</c:v>
                </c:pt>
                <c:pt idx="2306">
                  <c:v>2490</c:v>
                </c:pt>
                <c:pt idx="2307">
                  <c:v>2490.09</c:v>
                </c:pt>
                <c:pt idx="2308">
                  <c:v>2490.02</c:v>
                </c:pt>
                <c:pt idx="2309">
                  <c:v>2490.0300000000002</c:v>
                </c:pt>
                <c:pt idx="2310">
                  <c:v>2490.06</c:v>
                </c:pt>
                <c:pt idx="2311">
                  <c:v>2490.02</c:v>
                </c:pt>
                <c:pt idx="2312">
                  <c:v>2490</c:v>
                </c:pt>
                <c:pt idx="2313">
                  <c:v>2489.9699999999998</c:v>
                </c:pt>
                <c:pt idx="2314">
                  <c:v>2490.06</c:v>
                </c:pt>
                <c:pt idx="2315">
                  <c:v>2489.91</c:v>
                </c:pt>
                <c:pt idx="2316">
                  <c:v>2489.9299999999998</c:v>
                </c:pt>
                <c:pt idx="2317">
                  <c:v>2490.04</c:v>
                </c:pt>
                <c:pt idx="2318">
                  <c:v>2490.02</c:v>
                </c:pt>
                <c:pt idx="2319">
                  <c:v>2490.09</c:v>
                </c:pt>
                <c:pt idx="2320">
                  <c:v>2490.27</c:v>
                </c:pt>
                <c:pt idx="2321">
                  <c:v>2490.16</c:v>
                </c:pt>
                <c:pt idx="2322">
                  <c:v>2490.17</c:v>
                </c:pt>
                <c:pt idx="2323">
                  <c:v>2490.31</c:v>
                </c:pt>
                <c:pt idx="2324">
                  <c:v>2490.16</c:v>
                </c:pt>
                <c:pt idx="2325">
                  <c:v>2490.02</c:v>
                </c:pt>
                <c:pt idx="2326">
                  <c:v>2490.25</c:v>
                </c:pt>
                <c:pt idx="2327">
                  <c:v>2490.15</c:v>
                </c:pt>
                <c:pt idx="2328">
                  <c:v>2490.06</c:v>
                </c:pt>
                <c:pt idx="2329">
                  <c:v>2490.04</c:v>
                </c:pt>
                <c:pt idx="2330">
                  <c:v>2489.94</c:v>
                </c:pt>
                <c:pt idx="2331">
                  <c:v>2490.0700000000002</c:v>
                </c:pt>
                <c:pt idx="2332">
                  <c:v>2490.0700000000002</c:v>
                </c:pt>
                <c:pt idx="2333">
                  <c:v>2489.84</c:v>
                </c:pt>
                <c:pt idx="2334">
                  <c:v>2489.89</c:v>
                </c:pt>
                <c:pt idx="2335">
                  <c:v>2489.94</c:v>
                </c:pt>
                <c:pt idx="2336">
                  <c:v>2489.7600000000002</c:v>
                </c:pt>
                <c:pt idx="2337">
                  <c:v>2489.7399999999998</c:v>
                </c:pt>
                <c:pt idx="2338">
                  <c:v>2489.86</c:v>
                </c:pt>
                <c:pt idx="2339">
                  <c:v>2489.9</c:v>
                </c:pt>
                <c:pt idx="2340">
                  <c:v>2489.7600000000002</c:v>
                </c:pt>
                <c:pt idx="2341">
                  <c:v>2489.92</c:v>
                </c:pt>
                <c:pt idx="2342">
                  <c:v>2489.9299999999998</c:v>
                </c:pt>
                <c:pt idx="2343">
                  <c:v>2489.9699999999998</c:v>
                </c:pt>
                <c:pt idx="2344">
                  <c:v>2489.9699999999998</c:v>
                </c:pt>
                <c:pt idx="2345">
                  <c:v>2490.0100000000002</c:v>
                </c:pt>
                <c:pt idx="2346">
                  <c:v>2489.98</c:v>
                </c:pt>
                <c:pt idx="2347">
                  <c:v>2490.06</c:v>
                </c:pt>
                <c:pt idx="2348">
                  <c:v>2490.0300000000002</c:v>
                </c:pt>
                <c:pt idx="2349">
                  <c:v>2490.0700000000002</c:v>
                </c:pt>
                <c:pt idx="2350">
                  <c:v>2490.0700000000002</c:v>
                </c:pt>
                <c:pt idx="2351">
                  <c:v>2490.0700000000002</c:v>
                </c:pt>
                <c:pt idx="2352">
                  <c:v>2490.2800000000002</c:v>
                </c:pt>
                <c:pt idx="2353">
                  <c:v>2490.12</c:v>
                </c:pt>
                <c:pt idx="2354">
                  <c:v>2490.1799999999998</c:v>
                </c:pt>
                <c:pt idx="2355">
                  <c:v>2490.31</c:v>
                </c:pt>
                <c:pt idx="2356">
                  <c:v>2490.14</c:v>
                </c:pt>
                <c:pt idx="2357">
                  <c:v>2490.0300000000002</c:v>
                </c:pt>
                <c:pt idx="2358">
                  <c:v>2490.08</c:v>
                </c:pt>
                <c:pt idx="2359">
                  <c:v>2489.9499999999998</c:v>
                </c:pt>
                <c:pt idx="2360">
                  <c:v>2489.81</c:v>
                </c:pt>
                <c:pt idx="2361">
                  <c:v>2489.87</c:v>
                </c:pt>
                <c:pt idx="2362">
                  <c:v>2489.89</c:v>
                </c:pt>
                <c:pt idx="2363">
                  <c:v>2489.81</c:v>
                </c:pt>
                <c:pt idx="2364">
                  <c:v>2489.98</c:v>
                </c:pt>
                <c:pt idx="2365">
                  <c:v>2489.91</c:v>
                </c:pt>
                <c:pt idx="2366">
                  <c:v>2489.81</c:v>
                </c:pt>
                <c:pt idx="2367">
                  <c:v>2489.89</c:v>
                </c:pt>
                <c:pt idx="2368">
                  <c:v>2489.81</c:v>
                </c:pt>
                <c:pt idx="2369">
                  <c:v>2489.75</c:v>
                </c:pt>
                <c:pt idx="2370">
                  <c:v>2489.91</c:v>
                </c:pt>
                <c:pt idx="2371">
                  <c:v>2489.9</c:v>
                </c:pt>
                <c:pt idx="2372">
                  <c:v>2489.8000000000002</c:v>
                </c:pt>
                <c:pt idx="2373">
                  <c:v>2489.77</c:v>
                </c:pt>
                <c:pt idx="2374">
                  <c:v>2489.6999999999998</c:v>
                </c:pt>
                <c:pt idx="2375">
                  <c:v>2489.8000000000002</c:v>
                </c:pt>
                <c:pt idx="2376">
                  <c:v>2489.75</c:v>
                </c:pt>
                <c:pt idx="2377">
                  <c:v>2489.89</c:v>
                </c:pt>
                <c:pt idx="2378">
                  <c:v>2489.9899999999998</c:v>
                </c:pt>
                <c:pt idx="2379">
                  <c:v>2489.83</c:v>
                </c:pt>
                <c:pt idx="2380">
                  <c:v>2489.7199999999998</c:v>
                </c:pt>
                <c:pt idx="2381">
                  <c:v>2489.7800000000002</c:v>
                </c:pt>
                <c:pt idx="2382">
                  <c:v>2489.84</c:v>
                </c:pt>
                <c:pt idx="2383">
                  <c:v>2489.77</c:v>
                </c:pt>
                <c:pt idx="2384">
                  <c:v>2489.7600000000002</c:v>
                </c:pt>
                <c:pt idx="2385">
                  <c:v>2489.66</c:v>
                </c:pt>
                <c:pt idx="2386">
                  <c:v>2489.66</c:v>
                </c:pt>
                <c:pt idx="2387">
                  <c:v>2489.79</c:v>
                </c:pt>
                <c:pt idx="2388">
                  <c:v>2489.7199999999998</c:v>
                </c:pt>
                <c:pt idx="2389">
                  <c:v>2489.73</c:v>
                </c:pt>
                <c:pt idx="2390">
                  <c:v>2489.84</c:v>
                </c:pt>
                <c:pt idx="2391">
                  <c:v>2489.8000000000002</c:v>
                </c:pt>
                <c:pt idx="2392">
                  <c:v>2489.6799999999998</c:v>
                </c:pt>
                <c:pt idx="2393">
                  <c:v>2489.7600000000002</c:v>
                </c:pt>
                <c:pt idx="2394">
                  <c:v>2489.64</c:v>
                </c:pt>
                <c:pt idx="2395">
                  <c:v>2489.65</c:v>
                </c:pt>
                <c:pt idx="2396">
                  <c:v>2489.8000000000002</c:v>
                </c:pt>
                <c:pt idx="2397">
                  <c:v>2489.67</c:v>
                </c:pt>
                <c:pt idx="2398">
                  <c:v>2489.66</c:v>
                </c:pt>
                <c:pt idx="2399">
                  <c:v>2489.69</c:v>
                </c:pt>
                <c:pt idx="2400">
                  <c:v>2489.56</c:v>
                </c:pt>
                <c:pt idx="2401">
                  <c:v>2489.63</c:v>
                </c:pt>
                <c:pt idx="2402">
                  <c:v>2489.6999999999998</c:v>
                </c:pt>
                <c:pt idx="2403">
                  <c:v>2489.6</c:v>
                </c:pt>
                <c:pt idx="2404">
                  <c:v>2489.63</c:v>
                </c:pt>
                <c:pt idx="2405">
                  <c:v>2489.7600000000002</c:v>
                </c:pt>
                <c:pt idx="2406">
                  <c:v>2489.6999999999998</c:v>
                </c:pt>
                <c:pt idx="2407">
                  <c:v>2489.8000000000002</c:v>
                </c:pt>
                <c:pt idx="2408">
                  <c:v>2489.85</c:v>
                </c:pt>
                <c:pt idx="2409">
                  <c:v>2489.94</c:v>
                </c:pt>
                <c:pt idx="2410">
                  <c:v>2489.9699999999998</c:v>
                </c:pt>
                <c:pt idx="2411">
                  <c:v>2490.0500000000002</c:v>
                </c:pt>
                <c:pt idx="2412">
                  <c:v>2490.1</c:v>
                </c:pt>
                <c:pt idx="2413">
                  <c:v>2490.06</c:v>
                </c:pt>
                <c:pt idx="2414">
                  <c:v>2490.12</c:v>
                </c:pt>
                <c:pt idx="2415">
                  <c:v>2490.0700000000002</c:v>
                </c:pt>
                <c:pt idx="2416">
                  <c:v>2490.04</c:v>
                </c:pt>
                <c:pt idx="2417">
                  <c:v>2490</c:v>
                </c:pt>
                <c:pt idx="2418">
                  <c:v>2490.02</c:v>
                </c:pt>
                <c:pt idx="2419">
                  <c:v>2490.09</c:v>
                </c:pt>
                <c:pt idx="2420">
                  <c:v>2489.9</c:v>
                </c:pt>
                <c:pt idx="2421">
                  <c:v>2489.84</c:v>
                </c:pt>
                <c:pt idx="2422">
                  <c:v>2489.98</c:v>
                </c:pt>
                <c:pt idx="2423">
                  <c:v>2489.9699999999998</c:v>
                </c:pt>
                <c:pt idx="2424">
                  <c:v>2489.9499999999998</c:v>
                </c:pt>
                <c:pt idx="2425">
                  <c:v>2490.0500000000002</c:v>
                </c:pt>
                <c:pt idx="2426">
                  <c:v>2490.13</c:v>
                </c:pt>
                <c:pt idx="2427">
                  <c:v>2490.0500000000002</c:v>
                </c:pt>
                <c:pt idx="2428">
                  <c:v>2490.15</c:v>
                </c:pt>
                <c:pt idx="2429">
                  <c:v>2490.06</c:v>
                </c:pt>
                <c:pt idx="2430">
                  <c:v>2489.88</c:v>
                </c:pt>
                <c:pt idx="2431">
                  <c:v>2490.0300000000002</c:v>
                </c:pt>
                <c:pt idx="2432">
                  <c:v>2490.0300000000002</c:v>
                </c:pt>
                <c:pt idx="2433">
                  <c:v>2490.08</c:v>
                </c:pt>
                <c:pt idx="2434">
                  <c:v>2490.17</c:v>
                </c:pt>
                <c:pt idx="2435">
                  <c:v>2489.92</c:v>
                </c:pt>
                <c:pt idx="2436">
                  <c:v>2490.0500000000002</c:v>
                </c:pt>
                <c:pt idx="2437">
                  <c:v>2490.06</c:v>
                </c:pt>
                <c:pt idx="2438">
                  <c:v>2489.96</c:v>
                </c:pt>
                <c:pt idx="2439">
                  <c:v>2489.96</c:v>
                </c:pt>
                <c:pt idx="2440">
                  <c:v>2489.94</c:v>
                </c:pt>
                <c:pt idx="2441">
                  <c:v>2489.86</c:v>
                </c:pt>
                <c:pt idx="2442">
                  <c:v>2489.88</c:v>
                </c:pt>
                <c:pt idx="2443">
                  <c:v>2489.83</c:v>
                </c:pt>
                <c:pt idx="2444">
                  <c:v>2489.79</c:v>
                </c:pt>
                <c:pt idx="2445">
                  <c:v>2489.83</c:v>
                </c:pt>
                <c:pt idx="2446">
                  <c:v>2489.91</c:v>
                </c:pt>
                <c:pt idx="2447">
                  <c:v>2489.92</c:v>
                </c:pt>
                <c:pt idx="2448">
                  <c:v>2489.98</c:v>
                </c:pt>
                <c:pt idx="2449">
                  <c:v>2489.9699999999998</c:v>
                </c:pt>
                <c:pt idx="2450">
                  <c:v>2489.7800000000002</c:v>
                </c:pt>
                <c:pt idx="2451">
                  <c:v>2489.9</c:v>
                </c:pt>
                <c:pt idx="2452">
                  <c:v>2489.92</c:v>
                </c:pt>
                <c:pt idx="2453">
                  <c:v>2489.9</c:v>
                </c:pt>
                <c:pt idx="2454">
                  <c:v>2489.84</c:v>
                </c:pt>
                <c:pt idx="2455">
                  <c:v>2489.96</c:v>
                </c:pt>
                <c:pt idx="2456">
                  <c:v>2489.83</c:v>
                </c:pt>
                <c:pt idx="2457">
                  <c:v>2489.9</c:v>
                </c:pt>
                <c:pt idx="2458">
                  <c:v>2489.8200000000002</c:v>
                </c:pt>
                <c:pt idx="2459">
                  <c:v>2489.88</c:v>
                </c:pt>
                <c:pt idx="2460">
                  <c:v>2489.9499999999998</c:v>
                </c:pt>
                <c:pt idx="2461">
                  <c:v>2489.96</c:v>
                </c:pt>
                <c:pt idx="2462">
                  <c:v>2489.94</c:v>
                </c:pt>
                <c:pt idx="2463">
                  <c:v>2490.1</c:v>
                </c:pt>
                <c:pt idx="2464">
                  <c:v>2489.8200000000002</c:v>
                </c:pt>
                <c:pt idx="2465">
                  <c:v>2489.87</c:v>
                </c:pt>
                <c:pt idx="2466">
                  <c:v>2489.9299999999998</c:v>
                </c:pt>
                <c:pt idx="2467">
                  <c:v>2489.8000000000002</c:v>
                </c:pt>
                <c:pt idx="2468">
                  <c:v>2489.89</c:v>
                </c:pt>
                <c:pt idx="2469">
                  <c:v>2489.81</c:v>
                </c:pt>
                <c:pt idx="2470">
                  <c:v>2489.77</c:v>
                </c:pt>
                <c:pt idx="2471">
                  <c:v>2489.77</c:v>
                </c:pt>
                <c:pt idx="2472">
                  <c:v>2489.9699999999998</c:v>
                </c:pt>
                <c:pt idx="2473">
                  <c:v>2489.69</c:v>
                </c:pt>
                <c:pt idx="2474">
                  <c:v>2489.81</c:v>
                </c:pt>
                <c:pt idx="2475">
                  <c:v>2489.89</c:v>
                </c:pt>
                <c:pt idx="2476">
                  <c:v>2489.87</c:v>
                </c:pt>
                <c:pt idx="2477">
                  <c:v>2489.79</c:v>
                </c:pt>
                <c:pt idx="2478">
                  <c:v>2489.83</c:v>
                </c:pt>
                <c:pt idx="2479">
                  <c:v>2489.7199999999998</c:v>
                </c:pt>
                <c:pt idx="2480">
                  <c:v>2489.8200000000002</c:v>
                </c:pt>
                <c:pt idx="2481">
                  <c:v>2489.73</c:v>
                </c:pt>
                <c:pt idx="2482">
                  <c:v>2489.7199999999998</c:v>
                </c:pt>
                <c:pt idx="2483">
                  <c:v>2489.67</c:v>
                </c:pt>
                <c:pt idx="2484">
                  <c:v>2489.83</c:v>
                </c:pt>
                <c:pt idx="2485">
                  <c:v>2489.7399999999998</c:v>
                </c:pt>
                <c:pt idx="2486">
                  <c:v>2489.73</c:v>
                </c:pt>
                <c:pt idx="2487">
                  <c:v>2489.62</c:v>
                </c:pt>
                <c:pt idx="2488">
                  <c:v>2489.75</c:v>
                </c:pt>
                <c:pt idx="2489">
                  <c:v>2489.8200000000002</c:v>
                </c:pt>
                <c:pt idx="2490">
                  <c:v>2489.81</c:v>
                </c:pt>
                <c:pt idx="2491">
                  <c:v>2489.98</c:v>
                </c:pt>
                <c:pt idx="2492">
                  <c:v>2489.9899999999998</c:v>
                </c:pt>
                <c:pt idx="2493">
                  <c:v>2489.98</c:v>
                </c:pt>
                <c:pt idx="2494">
                  <c:v>2489.7600000000002</c:v>
                </c:pt>
                <c:pt idx="2495">
                  <c:v>2489.81</c:v>
                </c:pt>
                <c:pt idx="2496">
                  <c:v>2489.87</c:v>
                </c:pt>
                <c:pt idx="2497">
                  <c:v>2489.7199999999998</c:v>
                </c:pt>
                <c:pt idx="2498">
                  <c:v>2489.91</c:v>
                </c:pt>
                <c:pt idx="2499">
                  <c:v>2489.8200000000002</c:v>
                </c:pt>
                <c:pt idx="2500">
                  <c:v>2489.81</c:v>
                </c:pt>
                <c:pt idx="2501">
                  <c:v>2489.9299999999998</c:v>
                </c:pt>
                <c:pt idx="2502">
                  <c:v>2489.83</c:v>
                </c:pt>
                <c:pt idx="2503">
                  <c:v>2489.75</c:v>
                </c:pt>
                <c:pt idx="2504">
                  <c:v>2489.85</c:v>
                </c:pt>
                <c:pt idx="2505">
                  <c:v>2489.7600000000002</c:v>
                </c:pt>
                <c:pt idx="2506">
                  <c:v>2489.84</c:v>
                </c:pt>
                <c:pt idx="2507">
                  <c:v>2489.9</c:v>
                </c:pt>
                <c:pt idx="2508">
                  <c:v>2489.79</c:v>
                </c:pt>
                <c:pt idx="2509">
                  <c:v>2489.7800000000002</c:v>
                </c:pt>
                <c:pt idx="2510">
                  <c:v>2489.8200000000002</c:v>
                </c:pt>
                <c:pt idx="2511">
                  <c:v>2489.67</c:v>
                </c:pt>
                <c:pt idx="2512">
                  <c:v>2489.71</c:v>
                </c:pt>
                <c:pt idx="2513">
                  <c:v>2489.81</c:v>
                </c:pt>
                <c:pt idx="2514">
                  <c:v>2489.77</c:v>
                </c:pt>
                <c:pt idx="2515">
                  <c:v>2489.75</c:v>
                </c:pt>
                <c:pt idx="2516">
                  <c:v>2489.86</c:v>
                </c:pt>
                <c:pt idx="2517">
                  <c:v>2489.7399999999998</c:v>
                </c:pt>
                <c:pt idx="2518">
                  <c:v>2489.85</c:v>
                </c:pt>
                <c:pt idx="2519">
                  <c:v>2489.86</c:v>
                </c:pt>
                <c:pt idx="2520">
                  <c:v>2489.7399999999998</c:v>
                </c:pt>
                <c:pt idx="2521">
                  <c:v>2489.7199999999998</c:v>
                </c:pt>
                <c:pt idx="2522">
                  <c:v>2489.71</c:v>
                </c:pt>
                <c:pt idx="2523">
                  <c:v>2489.7600000000002</c:v>
                </c:pt>
                <c:pt idx="2524">
                  <c:v>2489.7800000000002</c:v>
                </c:pt>
                <c:pt idx="2525">
                  <c:v>2489.7600000000002</c:v>
                </c:pt>
                <c:pt idx="2526">
                  <c:v>2489.7399999999998</c:v>
                </c:pt>
                <c:pt idx="2527">
                  <c:v>2489.86</c:v>
                </c:pt>
                <c:pt idx="2528">
                  <c:v>2489.83</c:v>
                </c:pt>
                <c:pt idx="2529">
                  <c:v>2489.85</c:v>
                </c:pt>
                <c:pt idx="2530">
                  <c:v>2489.89</c:v>
                </c:pt>
                <c:pt idx="2531">
                  <c:v>2489.85</c:v>
                </c:pt>
                <c:pt idx="2532">
                  <c:v>2489.88</c:v>
                </c:pt>
                <c:pt idx="2533">
                  <c:v>2489.9699999999998</c:v>
                </c:pt>
                <c:pt idx="2534">
                  <c:v>2489.96</c:v>
                </c:pt>
                <c:pt idx="2535">
                  <c:v>2490.1</c:v>
                </c:pt>
                <c:pt idx="2536">
                  <c:v>2490.2199999999998</c:v>
                </c:pt>
                <c:pt idx="2537">
                  <c:v>2490.1</c:v>
                </c:pt>
                <c:pt idx="2538">
                  <c:v>2490.02</c:v>
                </c:pt>
                <c:pt idx="2539">
                  <c:v>2489.9899999999998</c:v>
                </c:pt>
                <c:pt idx="2540">
                  <c:v>2489.89</c:v>
                </c:pt>
                <c:pt idx="2541">
                  <c:v>2489.9299999999998</c:v>
                </c:pt>
                <c:pt idx="2542">
                  <c:v>2490.09</c:v>
                </c:pt>
                <c:pt idx="2543">
                  <c:v>2490.04</c:v>
                </c:pt>
                <c:pt idx="2544">
                  <c:v>2490.04</c:v>
                </c:pt>
                <c:pt idx="2545">
                  <c:v>2490.19</c:v>
                </c:pt>
                <c:pt idx="2546">
                  <c:v>2490.13</c:v>
                </c:pt>
                <c:pt idx="2547">
                  <c:v>2490.1999999999998</c:v>
                </c:pt>
                <c:pt idx="2548">
                  <c:v>2490.17</c:v>
                </c:pt>
                <c:pt idx="2549">
                  <c:v>2490.06</c:v>
                </c:pt>
                <c:pt idx="2550">
                  <c:v>2490.1</c:v>
                </c:pt>
                <c:pt idx="2551">
                  <c:v>2490.0700000000002</c:v>
                </c:pt>
                <c:pt idx="2552">
                  <c:v>2489.98</c:v>
                </c:pt>
                <c:pt idx="2553">
                  <c:v>2490.0500000000002</c:v>
                </c:pt>
                <c:pt idx="2554">
                  <c:v>2489.9899999999998</c:v>
                </c:pt>
                <c:pt idx="2555">
                  <c:v>2490</c:v>
                </c:pt>
                <c:pt idx="2556">
                  <c:v>2490.0700000000002</c:v>
                </c:pt>
                <c:pt idx="2557">
                  <c:v>2490.21</c:v>
                </c:pt>
                <c:pt idx="2558">
                  <c:v>2490.0700000000002</c:v>
                </c:pt>
                <c:pt idx="2559">
                  <c:v>2490.16</c:v>
                </c:pt>
                <c:pt idx="2560">
                  <c:v>2490.17</c:v>
                </c:pt>
                <c:pt idx="2561">
                  <c:v>2490.15</c:v>
                </c:pt>
                <c:pt idx="2562">
                  <c:v>2490.12</c:v>
                </c:pt>
                <c:pt idx="2563">
                  <c:v>2490.13</c:v>
                </c:pt>
                <c:pt idx="2564">
                  <c:v>2490.14</c:v>
                </c:pt>
                <c:pt idx="2565">
                  <c:v>2490.11</c:v>
                </c:pt>
                <c:pt idx="2566">
                  <c:v>2490.27</c:v>
                </c:pt>
                <c:pt idx="2567">
                  <c:v>2490.1</c:v>
                </c:pt>
                <c:pt idx="2568">
                  <c:v>2490.12</c:v>
                </c:pt>
                <c:pt idx="2569">
                  <c:v>2489.9899999999998</c:v>
                </c:pt>
                <c:pt idx="2570">
                  <c:v>2489.9499999999998</c:v>
                </c:pt>
                <c:pt idx="2571">
                  <c:v>2490.15</c:v>
                </c:pt>
                <c:pt idx="2572">
                  <c:v>2490.12</c:v>
                </c:pt>
                <c:pt idx="2573">
                  <c:v>2490.1</c:v>
                </c:pt>
                <c:pt idx="2574">
                  <c:v>2490.25</c:v>
                </c:pt>
                <c:pt idx="2575">
                  <c:v>2490.14</c:v>
                </c:pt>
                <c:pt idx="2576">
                  <c:v>2490.15</c:v>
                </c:pt>
                <c:pt idx="2577">
                  <c:v>2490.15</c:v>
                </c:pt>
                <c:pt idx="2578">
                  <c:v>2490</c:v>
                </c:pt>
                <c:pt idx="2579">
                  <c:v>2490.08</c:v>
                </c:pt>
                <c:pt idx="2580">
                  <c:v>2490.15</c:v>
                </c:pt>
                <c:pt idx="2581">
                  <c:v>2490.0500000000002</c:v>
                </c:pt>
                <c:pt idx="2582">
                  <c:v>2490.0300000000002</c:v>
                </c:pt>
                <c:pt idx="2583">
                  <c:v>2490.0100000000002</c:v>
                </c:pt>
                <c:pt idx="2584">
                  <c:v>2490.06</c:v>
                </c:pt>
                <c:pt idx="2585">
                  <c:v>2489.9699999999998</c:v>
                </c:pt>
                <c:pt idx="2586">
                  <c:v>2489.84</c:v>
                </c:pt>
                <c:pt idx="2587">
                  <c:v>2489.79</c:v>
                </c:pt>
                <c:pt idx="2588">
                  <c:v>2489.85</c:v>
                </c:pt>
                <c:pt idx="2589">
                  <c:v>2490.08</c:v>
                </c:pt>
                <c:pt idx="2590">
                  <c:v>2489.8200000000002</c:v>
                </c:pt>
                <c:pt idx="2591">
                  <c:v>2489.9299999999998</c:v>
                </c:pt>
                <c:pt idx="2592">
                  <c:v>2490.0500000000002</c:v>
                </c:pt>
                <c:pt idx="2593">
                  <c:v>2490.02</c:v>
                </c:pt>
                <c:pt idx="2594">
                  <c:v>2490</c:v>
                </c:pt>
                <c:pt idx="2595">
                  <c:v>2489.98</c:v>
                </c:pt>
                <c:pt idx="2596">
                  <c:v>2489.9499999999998</c:v>
                </c:pt>
                <c:pt idx="2597">
                  <c:v>2489.98</c:v>
                </c:pt>
                <c:pt idx="2598">
                  <c:v>2489.87</c:v>
                </c:pt>
                <c:pt idx="2599">
                  <c:v>2489.9699999999998</c:v>
                </c:pt>
                <c:pt idx="2600">
                  <c:v>2490.0100000000002</c:v>
                </c:pt>
                <c:pt idx="2601">
                  <c:v>2490.09</c:v>
                </c:pt>
                <c:pt idx="2602">
                  <c:v>2490.04</c:v>
                </c:pt>
                <c:pt idx="2603">
                  <c:v>2489.9699999999998</c:v>
                </c:pt>
                <c:pt idx="2604">
                  <c:v>2489.92</c:v>
                </c:pt>
                <c:pt idx="2605">
                  <c:v>2489.94</c:v>
                </c:pt>
                <c:pt idx="2606">
                  <c:v>2489.98</c:v>
                </c:pt>
                <c:pt idx="2607">
                  <c:v>2489.84</c:v>
                </c:pt>
                <c:pt idx="2608">
                  <c:v>2489.83</c:v>
                </c:pt>
                <c:pt idx="2609">
                  <c:v>2489.98</c:v>
                </c:pt>
                <c:pt idx="2610">
                  <c:v>2489.9299999999998</c:v>
                </c:pt>
                <c:pt idx="2611">
                  <c:v>2489.86</c:v>
                </c:pt>
                <c:pt idx="2612">
                  <c:v>2490</c:v>
                </c:pt>
                <c:pt idx="2613">
                  <c:v>2489.88</c:v>
                </c:pt>
                <c:pt idx="2614">
                  <c:v>2489.81</c:v>
                </c:pt>
                <c:pt idx="2615">
                  <c:v>2489.92</c:v>
                </c:pt>
                <c:pt idx="2616">
                  <c:v>2489.81</c:v>
                </c:pt>
                <c:pt idx="2617">
                  <c:v>2489.59</c:v>
                </c:pt>
                <c:pt idx="2618">
                  <c:v>2489.7199999999998</c:v>
                </c:pt>
                <c:pt idx="2619">
                  <c:v>2489.6799999999998</c:v>
                </c:pt>
                <c:pt idx="2620">
                  <c:v>2489.7399999999998</c:v>
                </c:pt>
                <c:pt idx="2621">
                  <c:v>2489.86</c:v>
                </c:pt>
                <c:pt idx="2622">
                  <c:v>2489.83</c:v>
                </c:pt>
                <c:pt idx="2623">
                  <c:v>2489.71</c:v>
                </c:pt>
                <c:pt idx="2624">
                  <c:v>2489.9</c:v>
                </c:pt>
                <c:pt idx="2625">
                  <c:v>2489.8200000000002</c:v>
                </c:pt>
                <c:pt idx="2626">
                  <c:v>2489.8200000000002</c:v>
                </c:pt>
                <c:pt idx="2627">
                  <c:v>2489.7199999999998</c:v>
                </c:pt>
                <c:pt idx="2628">
                  <c:v>2489.75</c:v>
                </c:pt>
                <c:pt idx="2629">
                  <c:v>2489.65</c:v>
                </c:pt>
                <c:pt idx="2630">
                  <c:v>2489.7399999999998</c:v>
                </c:pt>
                <c:pt idx="2631">
                  <c:v>2489.7600000000002</c:v>
                </c:pt>
                <c:pt idx="2632">
                  <c:v>2489.87</c:v>
                </c:pt>
                <c:pt idx="2633">
                  <c:v>2489.7800000000002</c:v>
                </c:pt>
                <c:pt idx="2634">
                  <c:v>2489.7800000000002</c:v>
                </c:pt>
                <c:pt idx="2635">
                  <c:v>2489.8200000000002</c:v>
                </c:pt>
                <c:pt idx="2636">
                  <c:v>2489.75</c:v>
                </c:pt>
                <c:pt idx="2637">
                  <c:v>2489.79</c:v>
                </c:pt>
                <c:pt idx="2638">
                  <c:v>2489.75</c:v>
                </c:pt>
                <c:pt idx="2639">
                  <c:v>2489.92</c:v>
                </c:pt>
                <c:pt idx="2640">
                  <c:v>2489.9899999999998</c:v>
                </c:pt>
                <c:pt idx="2641">
                  <c:v>2489.94</c:v>
                </c:pt>
                <c:pt idx="2642">
                  <c:v>2489.9699999999998</c:v>
                </c:pt>
                <c:pt idx="2643">
                  <c:v>2489.96</c:v>
                </c:pt>
                <c:pt idx="2644">
                  <c:v>2489.9899999999998</c:v>
                </c:pt>
                <c:pt idx="2645">
                  <c:v>2489.92</c:v>
                </c:pt>
                <c:pt idx="2646">
                  <c:v>2489.87</c:v>
                </c:pt>
                <c:pt idx="2647">
                  <c:v>2489.98</c:v>
                </c:pt>
                <c:pt idx="2648">
                  <c:v>2489.9299999999998</c:v>
                </c:pt>
                <c:pt idx="2649">
                  <c:v>2489.98</c:v>
                </c:pt>
                <c:pt idx="2650">
                  <c:v>2489.98</c:v>
                </c:pt>
                <c:pt idx="2651">
                  <c:v>2489.9</c:v>
                </c:pt>
                <c:pt idx="2652">
                  <c:v>2489.94</c:v>
                </c:pt>
                <c:pt idx="2653">
                  <c:v>2490.0500000000002</c:v>
                </c:pt>
                <c:pt idx="2654">
                  <c:v>2490.06</c:v>
                </c:pt>
                <c:pt idx="2655">
                  <c:v>2490.16</c:v>
                </c:pt>
                <c:pt idx="2656">
                  <c:v>2490.1999999999998</c:v>
                </c:pt>
                <c:pt idx="2657">
                  <c:v>2490.08</c:v>
                </c:pt>
                <c:pt idx="2658">
                  <c:v>2490.1</c:v>
                </c:pt>
                <c:pt idx="2659">
                  <c:v>2490.11</c:v>
                </c:pt>
                <c:pt idx="2660">
                  <c:v>2490.11</c:v>
                </c:pt>
                <c:pt idx="2661">
                  <c:v>2490.19</c:v>
                </c:pt>
                <c:pt idx="2662">
                  <c:v>2490.36</c:v>
                </c:pt>
                <c:pt idx="2663">
                  <c:v>2490.25</c:v>
                </c:pt>
                <c:pt idx="2664">
                  <c:v>2490.1799999999998</c:v>
                </c:pt>
                <c:pt idx="2665">
                  <c:v>2490.15</c:v>
                </c:pt>
                <c:pt idx="2666">
                  <c:v>2490.13</c:v>
                </c:pt>
                <c:pt idx="2667">
                  <c:v>2490.14</c:v>
                </c:pt>
                <c:pt idx="2668">
                  <c:v>2490.08</c:v>
                </c:pt>
                <c:pt idx="2669">
                  <c:v>2489.9699999999998</c:v>
                </c:pt>
                <c:pt idx="2670">
                  <c:v>2490.02</c:v>
                </c:pt>
                <c:pt idx="2671">
                  <c:v>2489.98</c:v>
                </c:pt>
                <c:pt idx="2672">
                  <c:v>2489.9899999999998</c:v>
                </c:pt>
                <c:pt idx="2673">
                  <c:v>2490.0300000000002</c:v>
                </c:pt>
                <c:pt idx="2674">
                  <c:v>2489.9899999999998</c:v>
                </c:pt>
                <c:pt idx="2675">
                  <c:v>2490.06</c:v>
                </c:pt>
                <c:pt idx="2676">
                  <c:v>2489.94</c:v>
                </c:pt>
                <c:pt idx="2677">
                  <c:v>2489.98</c:v>
                </c:pt>
                <c:pt idx="2678">
                  <c:v>2490.02</c:v>
                </c:pt>
                <c:pt idx="2679">
                  <c:v>2490.04</c:v>
                </c:pt>
                <c:pt idx="2680">
                  <c:v>2489.98</c:v>
                </c:pt>
                <c:pt idx="2681">
                  <c:v>2489.84</c:v>
                </c:pt>
                <c:pt idx="2682">
                  <c:v>2490.04</c:v>
                </c:pt>
                <c:pt idx="2683">
                  <c:v>2489.88</c:v>
                </c:pt>
                <c:pt idx="2684">
                  <c:v>2490.0100000000002</c:v>
                </c:pt>
                <c:pt idx="2685">
                  <c:v>2490.06</c:v>
                </c:pt>
                <c:pt idx="2686">
                  <c:v>2489.96</c:v>
                </c:pt>
                <c:pt idx="2687">
                  <c:v>2489.96</c:v>
                </c:pt>
                <c:pt idx="2688">
                  <c:v>2490.13</c:v>
                </c:pt>
                <c:pt idx="2689">
                  <c:v>2490.09</c:v>
                </c:pt>
                <c:pt idx="2690">
                  <c:v>2490.06</c:v>
                </c:pt>
                <c:pt idx="2691">
                  <c:v>2490.09</c:v>
                </c:pt>
                <c:pt idx="2692">
                  <c:v>2489.96</c:v>
                </c:pt>
                <c:pt idx="2693">
                  <c:v>2489.9</c:v>
                </c:pt>
                <c:pt idx="2694">
                  <c:v>2489.9899999999998</c:v>
                </c:pt>
                <c:pt idx="2695">
                  <c:v>2489.83</c:v>
                </c:pt>
                <c:pt idx="2696">
                  <c:v>2489.73</c:v>
                </c:pt>
                <c:pt idx="2697">
                  <c:v>2490.0100000000002</c:v>
                </c:pt>
                <c:pt idx="2698">
                  <c:v>2489.8200000000002</c:v>
                </c:pt>
                <c:pt idx="2699">
                  <c:v>2489.8000000000002</c:v>
                </c:pt>
                <c:pt idx="2700">
                  <c:v>2489.94</c:v>
                </c:pt>
                <c:pt idx="2701">
                  <c:v>2489.86</c:v>
                </c:pt>
                <c:pt idx="2702">
                  <c:v>2489.9299999999998</c:v>
                </c:pt>
                <c:pt idx="2703">
                  <c:v>2489.9899999999998</c:v>
                </c:pt>
                <c:pt idx="2704">
                  <c:v>2489.7800000000002</c:v>
                </c:pt>
                <c:pt idx="2705">
                  <c:v>2489.89</c:v>
                </c:pt>
                <c:pt idx="2706">
                  <c:v>2489.9</c:v>
                </c:pt>
                <c:pt idx="2707">
                  <c:v>2489.87</c:v>
                </c:pt>
                <c:pt idx="2708">
                  <c:v>2489.81</c:v>
                </c:pt>
                <c:pt idx="2709">
                  <c:v>2489.8200000000002</c:v>
                </c:pt>
                <c:pt idx="2710">
                  <c:v>2489.9</c:v>
                </c:pt>
                <c:pt idx="2711">
                  <c:v>2490.0100000000002</c:v>
                </c:pt>
                <c:pt idx="2712">
                  <c:v>2489.9699999999998</c:v>
                </c:pt>
                <c:pt idx="2713">
                  <c:v>2489.9699999999998</c:v>
                </c:pt>
                <c:pt idx="2714">
                  <c:v>2489.94</c:v>
                </c:pt>
                <c:pt idx="2715">
                  <c:v>2490.08</c:v>
                </c:pt>
                <c:pt idx="2716">
                  <c:v>2490.11</c:v>
                </c:pt>
                <c:pt idx="2717">
                  <c:v>2490.15</c:v>
                </c:pt>
                <c:pt idx="2718">
                  <c:v>2490</c:v>
                </c:pt>
                <c:pt idx="2719">
                  <c:v>2489.9699999999998</c:v>
                </c:pt>
                <c:pt idx="2720">
                  <c:v>2490.15</c:v>
                </c:pt>
                <c:pt idx="2721">
                  <c:v>2489.9299999999998</c:v>
                </c:pt>
                <c:pt idx="2722">
                  <c:v>2489.9</c:v>
                </c:pt>
                <c:pt idx="2723">
                  <c:v>2490</c:v>
                </c:pt>
                <c:pt idx="2724">
                  <c:v>2489.86</c:v>
                </c:pt>
                <c:pt idx="2725">
                  <c:v>2489.84</c:v>
                </c:pt>
                <c:pt idx="2726">
                  <c:v>2489.89</c:v>
                </c:pt>
                <c:pt idx="2727">
                  <c:v>2489.6799999999998</c:v>
                </c:pt>
                <c:pt idx="2728">
                  <c:v>2489.7600000000002</c:v>
                </c:pt>
                <c:pt idx="2729">
                  <c:v>2489.77</c:v>
                </c:pt>
                <c:pt idx="2730">
                  <c:v>2489.75</c:v>
                </c:pt>
                <c:pt idx="2731">
                  <c:v>2489.7399999999998</c:v>
                </c:pt>
                <c:pt idx="2732">
                  <c:v>2489.7800000000002</c:v>
                </c:pt>
                <c:pt idx="2733">
                  <c:v>2489.59</c:v>
                </c:pt>
                <c:pt idx="2734">
                  <c:v>2489.69</c:v>
                </c:pt>
                <c:pt idx="2735">
                  <c:v>2489.84</c:v>
                </c:pt>
                <c:pt idx="2736">
                  <c:v>2489.59</c:v>
                </c:pt>
                <c:pt idx="2737">
                  <c:v>2489.65</c:v>
                </c:pt>
                <c:pt idx="2738">
                  <c:v>2489.62</c:v>
                </c:pt>
                <c:pt idx="2739">
                  <c:v>2489.65</c:v>
                </c:pt>
                <c:pt idx="2740">
                  <c:v>2489.6799999999998</c:v>
                </c:pt>
                <c:pt idx="2741">
                  <c:v>2489.65</c:v>
                </c:pt>
                <c:pt idx="2742">
                  <c:v>2489.64</c:v>
                </c:pt>
                <c:pt idx="2743">
                  <c:v>2489.66</c:v>
                </c:pt>
                <c:pt idx="2744">
                  <c:v>2489.61</c:v>
                </c:pt>
                <c:pt idx="2745">
                  <c:v>2489.64</c:v>
                </c:pt>
                <c:pt idx="2746">
                  <c:v>2489.64</c:v>
                </c:pt>
                <c:pt idx="2747">
                  <c:v>2489.66</c:v>
                </c:pt>
                <c:pt idx="2748">
                  <c:v>2489.67</c:v>
                </c:pt>
                <c:pt idx="2749">
                  <c:v>2489.65</c:v>
                </c:pt>
                <c:pt idx="2750">
                  <c:v>2489.58</c:v>
                </c:pt>
                <c:pt idx="2751">
                  <c:v>2489.67</c:v>
                </c:pt>
                <c:pt idx="2752">
                  <c:v>2489.69</c:v>
                </c:pt>
                <c:pt idx="2753">
                  <c:v>2489.69</c:v>
                </c:pt>
                <c:pt idx="2754">
                  <c:v>2489.6999999999998</c:v>
                </c:pt>
                <c:pt idx="2755">
                  <c:v>2489.87</c:v>
                </c:pt>
                <c:pt idx="2756">
                  <c:v>2489.91</c:v>
                </c:pt>
                <c:pt idx="2757">
                  <c:v>2489.9699999999998</c:v>
                </c:pt>
                <c:pt idx="2758">
                  <c:v>2489.98</c:v>
                </c:pt>
                <c:pt idx="2759">
                  <c:v>2489.9499999999998</c:v>
                </c:pt>
                <c:pt idx="2760">
                  <c:v>2489.9499999999998</c:v>
                </c:pt>
                <c:pt idx="2761">
                  <c:v>2490.09</c:v>
                </c:pt>
                <c:pt idx="2762">
                  <c:v>2489.98</c:v>
                </c:pt>
                <c:pt idx="2763">
                  <c:v>2489.9699999999998</c:v>
                </c:pt>
                <c:pt idx="2764">
                  <c:v>2489.94</c:v>
                </c:pt>
                <c:pt idx="2765">
                  <c:v>2489.86</c:v>
                </c:pt>
                <c:pt idx="2766">
                  <c:v>2489.79</c:v>
                </c:pt>
                <c:pt idx="2767">
                  <c:v>2489.81</c:v>
                </c:pt>
                <c:pt idx="2768">
                  <c:v>2489.91</c:v>
                </c:pt>
                <c:pt idx="2769">
                  <c:v>2489.89</c:v>
                </c:pt>
                <c:pt idx="2770">
                  <c:v>2489.8200000000002</c:v>
                </c:pt>
                <c:pt idx="2771">
                  <c:v>2489.9</c:v>
                </c:pt>
                <c:pt idx="2772">
                  <c:v>2489.9</c:v>
                </c:pt>
                <c:pt idx="2773">
                  <c:v>2489.87</c:v>
                </c:pt>
                <c:pt idx="2774">
                  <c:v>2489.9699999999998</c:v>
                </c:pt>
                <c:pt idx="2775">
                  <c:v>2490.0100000000002</c:v>
                </c:pt>
                <c:pt idx="2776">
                  <c:v>2489.92</c:v>
                </c:pt>
                <c:pt idx="2777">
                  <c:v>2489.88</c:v>
                </c:pt>
                <c:pt idx="2778">
                  <c:v>2489.8200000000002</c:v>
                </c:pt>
                <c:pt idx="2779">
                  <c:v>2489.91</c:v>
                </c:pt>
                <c:pt idx="2780">
                  <c:v>2489.81</c:v>
                </c:pt>
                <c:pt idx="2781">
                  <c:v>2489.94</c:v>
                </c:pt>
                <c:pt idx="2782">
                  <c:v>2489.91</c:v>
                </c:pt>
                <c:pt idx="2783">
                  <c:v>2489.8000000000002</c:v>
                </c:pt>
                <c:pt idx="2784">
                  <c:v>2489.77</c:v>
                </c:pt>
                <c:pt idx="2785">
                  <c:v>2489.86</c:v>
                </c:pt>
                <c:pt idx="2786">
                  <c:v>2489.88</c:v>
                </c:pt>
                <c:pt idx="2787">
                  <c:v>2489.9</c:v>
                </c:pt>
                <c:pt idx="2788">
                  <c:v>2489.98</c:v>
                </c:pt>
                <c:pt idx="2789">
                  <c:v>2489.91</c:v>
                </c:pt>
                <c:pt idx="2790">
                  <c:v>2489.91</c:v>
                </c:pt>
                <c:pt idx="2791">
                  <c:v>2489.9699999999998</c:v>
                </c:pt>
                <c:pt idx="2792">
                  <c:v>2489.9</c:v>
                </c:pt>
                <c:pt idx="2793">
                  <c:v>2489.91</c:v>
                </c:pt>
                <c:pt idx="2794">
                  <c:v>2489.8000000000002</c:v>
                </c:pt>
                <c:pt idx="2795">
                  <c:v>2489.8000000000002</c:v>
                </c:pt>
                <c:pt idx="2796">
                  <c:v>2489.8200000000002</c:v>
                </c:pt>
                <c:pt idx="2797">
                  <c:v>2489.71</c:v>
                </c:pt>
                <c:pt idx="2798">
                  <c:v>2489.62</c:v>
                </c:pt>
                <c:pt idx="2799">
                  <c:v>2489.69</c:v>
                </c:pt>
                <c:pt idx="2800">
                  <c:v>2489.77</c:v>
                </c:pt>
                <c:pt idx="2801">
                  <c:v>2489.5700000000002</c:v>
                </c:pt>
                <c:pt idx="2802">
                  <c:v>2489.61</c:v>
                </c:pt>
                <c:pt idx="2803">
                  <c:v>2489.5500000000002</c:v>
                </c:pt>
                <c:pt idx="2804">
                  <c:v>2489.54</c:v>
                </c:pt>
                <c:pt idx="2805">
                  <c:v>2489.61</c:v>
                </c:pt>
                <c:pt idx="2806">
                  <c:v>2489.5700000000002</c:v>
                </c:pt>
                <c:pt idx="2807">
                  <c:v>2489.62</c:v>
                </c:pt>
                <c:pt idx="2808">
                  <c:v>2489.67</c:v>
                </c:pt>
                <c:pt idx="2809">
                  <c:v>2489.64</c:v>
                </c:pt>
                <c:pt idx="2810">
                  <c:v>2489.59</c:v>
                </c:pt>
                <c:pt idx="2811">
                  <c:v>2489.67</c:v>
                </c:pt>
                <c:pt idx="2812">
                  <c:v>2489.64</c:v>
                </c:pt>
                <c:pt idx="2813">
                  <c:v>2489.56</c:v>
                </c:pt>
                <c:pt idx="2814">
                  <c:v>2489.65</c:v>
                </c:pt>
                <c:pt idx="2815">
                  <c:v>2489.6</c:v>
                </c:pt>
                <c:pt idx="2816">
                  <c:v>2489.56</c:v>
                </c:pt>
                <c:pt idx="2817">
                  <c:v>2489.62</c:v>
                </c:pt>
                <c:pt idx="2818">
                  <c:v>2489.63</c:v>
                </c:pt>
                <c:pt idx="2819">
                  <c:v>2489.69</c:v>
                </c:pt>
                <c:pt idx="2820">
                  <c:v>2489.6799999999998</c:v>
                </c:pt>
                <c:pt idx="2821">
                  <c:v>2489.7399999999998</c:v>
                </c:pt>
                <c:pt idx="2822">
                  <c:v>2489.8200000000002</c:v>
                </c:pt>
                <c:pt idx="2823">
                  <c:v>2489.71</c:v>
                </c:pt>
                <c:pt idx="2824">
                  <c:v>2489.6999999999998</c:v>
                </c:pt>
                <c:pt idx="2825">
                  <c:v>2489.83</c:v>
                </c:pt>
                <c:pt idx="2826">
                  <c:v>2489.69</c:v>
                </c:pt>
                <c:pt idx="2827">
                  <c:v>2489.6799999999998</c:v>
                </c:pt>
                <c:pt idx="2828">
                  <c:v>2489.67</c:v>
                </c:pt>
                <c:pt idx="2829">
                  <c:v>2489.71</c:v>
                </c:pt>
                <c:pt idx="2830">
                  <c:v>2489.77</c:v>
                </c:pt>
                <c:pt idx="2831">
                  <c:v>2489.75</c:v>
                </c:pt>
                <c:pt idx="2832">
                  <c:v>2489.77</c:v>
                </c:pt>
                <c:pt idx="2833">
                  <c:v>2489.6999999999998</c:v>
                </c:pt>
                <c:pt idx="2834">
                  <c:v>2489.7600000000002</c:v>
                </c:pt>
                <c:pt idx="2835">
                  <c:v>2489.73</c:v>
                </c:pt>
                <c:pt idx="2836">
                  <c:v>2489.66</c:v>
                </c:pt>
                <c:pt idx="2837">
                  <c:v>2489.65</c:v>
                </c:pt>
                <c:pt idx="2838">
                  <c:v>2489.66</c:v>
                </c:pt>
                <c:pt idx="2839">
                  <c:v>2489.65</c:v>
                </c:pt>
                <c:pt idx="2840">
                  <c:v>2489.69</c:v>
                </c:pt>
                <c:pt idx="2841">
                  <c:v>2489.52</c:v>
                </c:pt>
                <c:pt idx="2842">
                  <c:v>2489.62</c:v>
                </c:pt>
                <c:pt idx="2843">
                  <c:v>2489.7600000000002</c:v>
                </c:pt>
                <c:pt idx="2844">
                  <c:v>2489.67</c:v>
                </c:pt>
                <c:pt idx="2845">
                  <c:v>2489.71</c:v>
                </c:pt>
                <c:pt idx="2846">
                  <c:v>2489.63</c:v>
                </c:pt>
                <c:pt idx="2847">
                  <c:v>2489.5500000000002</c:v>
                </c:pt>
                <c:pt idx="2848">
                  <c:v>2489.69</c:v>
                </c:pt>
                <c:pt idx="2849">
                  <c:v>2489.75</c:v>
                </c:pt>
                <c:pt idx="2850">
                  <c:v>2489.64</c:v>
                </c:pt>
                <c:pt idx="2851">
                  <c:v>2489.67</c:v>
                </c:pt>
                <c:pt idx="2852">
                  <c:v>2489.67</c:v>
                </c:pt>
                <c:pt idx="2853">
                  <c:v>2489.5700000000002</c:v>
                </c:pt>
                <c:pt idx="2854">
                  <c:v>2489.52</c:v>
                </c:pt>
                <c:pt idx="2855">
                  <c:v>2489.5300000000002</c:v>
                </c:pt>
                <c:pt idx="2856">
                  <c:v>2489.61</c:v>
                </c:pt>
                <c:pt idx="2857">
                  <c:v>2489.65</c:v>
                </c:pt>
                <c:pt idx="2858">
                  <c:v>2489.62</c:v>
                </c:pt>
                <c:pt idx="2859">
                  <c:v>2489.6799999999998</c:v>
                </c:pt>
                <c:pt idx="2860">
                  <c:v>2489.6799999999998</c:v>
                </c:pt>
                <c:pt idx="2861">
                  <c:v>2489.75</c:v>
                </c:pt>
                <c:pt idx="2862">
                  <c:v>2489.67</c:v>
                </c:pt>
                <c:pt idx="2863">
                  <c:v>2489.58</c:v>
                </c:pt>
                <c:pt idx="2864">
                  <c:v>2489.5700000000002</c:v>
                </c:pt>
                <c:pt idx="2865">
                  <c:v>2489.5</c:v>
                </c:pt>
                <c:pt idx="2866">
                  <c:v>2489.61</c:v>
                </c:pt>
                <c:pt idx="2867">
                  <c:v>2489.61</c:v>
                </c:pt>
                <c:pt idx="2868">
                  <c:v>2489.64</c:v>
                </c:pt>
                <c:pt idx="2869">
                  <c:v>2489.75</c:v>
                </c:pt>
                <c:pt idx="2870">
                  <c:v>2489.69</c:v>
                </c:pt>
                <c:pt idx="2871">
                  <c:v>2489.7399999999998</c:v>
                </c:pt>
                <c:pt idx="2872">
                  <c:v>2489.71</c:v>
                </c:pt>
                <c:pt idx="2873">
                  <c:v>2489.73</c:v>
                </c:pt>
                <c:pt idx="2874">
                  <c:v>2489.59</c:v>
                </c:pt>
                <c:pt idx="2875">
                  <c:v>2489.7399999999998</c:v>
                </c:pt>
                <c:pt idx="2876">
                  <c:v>2489.7199999999998</c:v>
                </c:pt>
                <c:pt idx="2877">
                  <c:v>2489.67</c:v>
                </c:pt>
                <c:pt idx="2878">
                  <c:v>2489.9299999999998</c:v>
                </c:pt>
                <c:pt idx="2879">
                  <c:v>2489.81</c:v>
                </c:pt>
                <c:pt idx="2880">
                  <c:v>2489.8200000000002</c:v>
                </c:pt>
                <c:pt idx="2881">
                  <c:v>2490.0100000000002</c:v>
                </c:pt>
                <c:pt idx="2882">
                  <c:v>2489.98</c:v>
                </c:pt>
                <c:pt idx="2883">
                  <c:v>2489.9899999999998</c:v>
                </c:pt>
                <c:pt idx="2884">
                  <c:v>2489.9699999999998</c:v>
                </c:pt>
                <c:pt idx="2885">
                  <c:v>2489.8200000000002</c:v>
                </c:pt>
                <c:pt idx="2886">
                  <c:v>2489.91</c:v>
                </c:pt>
                <c:pt idx="2887">
                  <c:v>2489.86</c:v>
                </c:pt>
                <c:pt idx="2888">
                  <c:v>2489.85</c:v>
                </c:pt>
                <c:pt idx="2889">
                  <c:v>2489.88</c:v>
                </c:pt>
                <c:pt idx="2890">
                  <c:v>2489.9299999999998</c:v>
                </c:pt>
                <c:pt idx="2891">
                  <c:v>2490.0300000000002</c:v>
                </c:pt>
                <c:pt idx="2892">
                  <c:v>2489.9699999999998</c:v>
                </c:pt>
                <c:pt idx="2893">
                  <c:v>2490.02</c:v>
                </c:pt>
                <c:pt idx="2894">
                  <c:v>2489.91</c:v>
                </c:pt>
                <c:pt idx="2895">
                  <c:v>2489.9</c:v>
                </c:pt>
                <c:pt idx="2896">
                  <c:v>2489.75</c:v>
                </c:pt>
                <c:pt idx="2897">
                  <c:v>2489.7800000000002</c:v>
                </c:pt>
                <c:pt idx="2898">
                  <c:v>2489.81</c:v>
                </c:pt>
                <c:pt idx="2899">
                  <c:v>2489.69</c:v>
                </c:pt>
                <c:pt idx="2900">
                  <c:v>2489.71</c:v>
                </c:pt>
                <c:pt idx="2901">
                  <c:v>2489.7399999999998</c:v>
                </c:pt>
                <c:pt idx="2902">
                  <c:v>2489.7600000000002</c:v>
                </c:pt>
                <c:pt idx="2903">
                  <c:v>2489.7600000000002</c:v>
                </c:pt>
                <c:pt idx="2904">
                  <c:v>2489.7399999999998</c:v>
                </c:pt>
                <c:pt idx="2905">
                  <c:v>2489.7800000000002</c:v>
                </c:pt>
                <c:pt idx="2906">
                  <c:v>2489.73</c:v>
                </c:pt>
                <c:pt idx="2907">
                  <c:v>2489.86</c:v>
                </c:pt>
                <c:pt idx="2908">
                  <c:v>2489.7199999999998</c:v>
                </c:pt>
                <c:pt idx="2909">
                  <c:v>2489.79</c:v>
                </c:pt>
                <c:pt idx="2910">
                  <c:v>2489.7399999999998</c:v>
                </c:pt>
                <c:pt idx="2911">
                  <c:v>2489.75</c:v>
                </c:pt>
                <c:pt idx="2912">
                  <c:v>2489.79</c:v>
                </c:pt>
                <c:pt idx="2913">
                  <c:v>2489.86</c:v>
                </c:pt>
                <c:pt idx="2914">
                  <c:v>2489.73</c:v>
                </c:pt>
                <c:pt idx="2915">
                  <c:v>2489.75</c:v>
                </c:pt>
                <c:pt idx="2916">
                  <c:v>2489.7600000000002</c:v>
                </c:pt>
                <c:pt idx="2917">
                  <c:v>2489.71</c:v>
                </c:pt>
                <c:pt idx="2918">
                  <c:v>2489.7800000000002</c:v>
                </c:pt>
                <c:pt idx="2919">
                  <c:v>2489.7800000000002</c:v>
                </c:pt>
                <c:pt idx="2920">
                  <c:v>2489.8200000000002</c:v>
                </c:pt>
                <c:pt idx="2921">
                  <c:v>2489.8200000000002</c:v>
                </c:pt>
                <c:pt idx="2922">
                  <c:v>2489.85</c:v>
                </c:pt>
                <c:pt idx="2923">
                  <c:v>2489.89</c:v>
                </c:pt>
                <c:pt idx="2924">
                  <c:v>2489.94</c:v>
                </c:pt>
                <c:pt idx="2925">
                  <c:v>2489.87</c:v>
                </c:pt>
                <c:pt idx="2926">
                  <c:v>2489.89</c:v>
                </c:pt>
                <c:pt idx="2927">
                  <c:v>2489.91</c:v>
                </c:pt>
                <c:pt idx="2928">
                  <c:v>2489.9899999999998</c:v>
                </c:pt>
                <c:pt idx="2929">
                  <c:v>2489.92</c:v>
                </c:pt>
                <c:pt idx="2930">
                  <c:v>2490</c:v>
                </c:pt>
                <c:pt idx="2931">
                  <c:v>2489.9899999999998</c:v>
                </c:pt>
                <c:pt idx="2932">
                  <c:v>2490.06</c:v>
                </c:pt>
                <c:pt idx="2933">
                  <c:v>2490.1999999999998</c:v>
                </c:pt>
                <c:pt idx="2934">
                  <c:v>2490.1799999999998</c:v>
                </c:pt>
                <c:pt idx="2935">
                  <c:v>2490.0700000000002</c:v>
                </c:pt>
                <c:pt idx="2936">
                  <c:v>2490.15</c:v>
                </c:pt>
                <c:pt idx="2937">
                  <c:v>2489.9899999999998</c:v>
                </c:pt>
                <c:pt idx="2938">
                  <c:v>2489.92</c:v>
                </c:pt>
                <c:pt idx="2939">
                  <c:v>2489.9299999999998</c:v>
                </c:pt>
                <c:pt idx="2940">
                  <c:v>2489.94</c:v>
                </c:pt>
                <c:pt idx="2941">
                  <c:v>2490.0300000000002</c:v>
                </c:pt>
                <c:pt idx="2942">
                  <c:v>2490.13</c:v>
                </c:pt>
                <c:pt idx="2943">
                  <c:v>2490.1999999999998</c:v>
                </c:pt>
                <c:pt idx="2944">
                  <c:v>2490.14</c:v>
                </c:pt>
                <c:pt idx="2945">
                  <c:v>2490.29</c:v>
                </c:pt>
                <c:pt idx="2946">
                  <c:v>2490.21</c:v>
                </c:pt>
                <c:pt idx="2947">
                  <c:v>2490.11</c:v>
                </c:pt>
                <c:pt idx="2948">
                  <c:v>2490.09</c:v>
                </c:pt>
                <c:pt idx="2949">
                  <c:v>2489.98</c:v>
                </c:pt>
                <c:pt idx="2950">
                  <c:v>2489.88</c:v>
                </c:pt>
                <c:pt idx="2951">
                  <c:v>2489.9499999999998</c:v>
                </c:pt>
                <c:pt idx="2952">
                  <c:v>2489.94</c:v>
                </c:pt>
                <c:pt idx="2953">
                  <c:v>2489.91</c:v>
                </c:pt>
                <c:pt idx="2954">
                  <c:v>2489.9499999999998</c:v>
                </c:pt>
                <c:pt idx="2955">
                  <c:v>2489.85</c:v>
                </c:pt>
                <c:pt idx="2956">
                  <c:v>2489.8000000000002</c:v>
                </c:pt>
                <c:pt idx="2957">
                  <c:v>2489.9</c:v>
                </c:pt>
                <c:pt idx="2958">
                  <c:v>2489.69</c:v>
                </c:pt>
                <c:pt idx="2959">
                  <c:v>2489.8000000000002</c:v>
                </c:pt>
                <c:pt idx="2960">
                  <c:v>2489.79</c:v>
                </c:pt>
                <c:pt idx="2961">
                  <c:v>2489.71</c:v>
                </c:pt>
                <c:pt idx="2962">
                  <c:v>2489.66</c:v>
                </c:pt>
                <c:pt idx="2963">
                  <c:v>2489.7800000000002</c:v>
                </c:pt>
                <c:pt idx="2964">
                  <c:v>2489.7600000000002</c:v>
                </c:pt>
                <c:pt idx="2965">
                  <c:v>2489.7399999999998</c:v>
                </c:pt>
                <c:pt idx="2966">
                  <c:v>2489.7199999999998</c:v>
                </c:pt>
                <c:pt idx="2967">
                  <c:v>2489.6799999999998</c:v>
                </c:pt>
                <c:pt idx="2968">
                  <c:v>2489.6999999999998</c:v>
                </c:pt>
                <c:pt idx="2969">
                  <c:v>2489.7600000000002</c:v>
                </c:pt>
                <c:pt idx="2970">
                  <c:v>2489.75</c:v>
                </c:pt>
                <c:pt idx="2971">
                  <c:v>2489.88</c:v>
                </c:pt>
                <c:pt idx="2972">
                  <c:v>2489.87</c:v>
                </c:pt>
                <c:pt idx="2973">
                  <c:v>2489.88</c:v>
                </c:pt>
                <c:pt idx="2974">
                  <c:v>2489.9499999999998</c:v>
                </c:pt>
                <c:pt idx="2975">
                  <c:v>2489.9899999999998</c:v>
                </c:pt>
                <c:pt idx="2976">
                  <c:v>2489.85</c:v>
                </c:pt>
                <c:pt idx="2977">
                  <c:v>2489.94</c:v>
                </c:pt>
                <c:pt idx="2978">
                  <c:v>2489.9299999999998</c:v>
                </c:pt>
                <c:pt idx="2979">
                  <c:v>2490.02</c:v>
                </c:pt>
                <c:pt idx="2980">
                  <c:v>2490.06</c:v>
                </c:pt>
                <c:pt idx="2981">
                  <c:v>2490.08</c:v>
                </c:pt>
                <c:pt idx="2982">
                  <c:v>2489.98</c:v>
                </c:pt>
                <c:pt idx="2983">
                  <c:v>2490.09</c:v>
                </c:pt>
                <c:pt idx="2984">
                  <c:v>2490.1</c:v>
                </c:pt>
                <c:pt idx="2985">
                  <c:v>2490.02</c:v>
                </c:pt>
                <c:pt idx="2986">
                  <c:v>2490.19</c:v>
                </c:pt>
                <c:pt idx="2987">
                  <c:v>2490.02</c:v>
                </c:pt>
                <c:pt idx="2988">
                  <c:v>2489.89</c:v>
                </c:pt>
                <c:pt idx="2989">
                  <c:v>2490.12</c:v>
                </c:pt>
                <c:pt idx="2990">
                  <c:v>2489.9699999999998</c:v>
                </c:pt>
                <c:pt idx="2991">
                  <c:v>2489.84</c:v>
                </c:pt>
                <c:pt idx="2992">
                  <c:v>2489.9299999999998</c:v>
                </c:pt>
                <c:pt idx="2993">
                  <c:v>2489.85</c:v>
                </c:pt>
                <c:pt idx="2994">
                  <c:v>2489.83</c:v>
                </c:pt>
                <c:pt idx="2995">
                  <c:v>2489.86</c:v>
                </c:pt>
                <c:pt idx="2996">
                  <c:v>2489.8200000000002</c:v>
                </c:pt>
                <c:pt idx="2997">
                  <c:v>2489.85</c:v>
                </c:pt>
                <c:pt idx="2998">
                  <c:v>2489.85</c:v>
                </c:pt>
                <c:pt idx="2999">
                  <c:v>2489.7399999999998</c:v>
                </c:pt>
                <c:pt idx="3000">
                  <c:v>2489.8200000000002</c:v>
                </c:pt>
                <c:pt idx="3001">
                  <c:v>2489.75</c:v>
                </c:pt>
                <c:pt idx="3002">
                  <c:v>2489.73</c:v>
                </c:pt>
                <c:pt idx="3003">
                  <c:v>2489.7199999999998</c:v>
                </c:pt>
                <c:pt idx="3004">
                  <c:v>2489.71</c:v>
                </c:pt>
                <c:pt idx="3005">
                  <c:v>2489.65</c:v>
                </c:pt>
                <c:pt idx="3006">
                  <c:v>2489.67</c:v>
                </c:pt>
                <c:pt idx="3007">
                  <c:v>2489.65</c:v>
                </c:pt>
                <c:pt idx="3008">
                  <c:v>2489.6</c:v>
                </c:pt>
                <c:pt idx="3009">
                  <c:v>2489.59</c:v>
                </c:pt>
                <c:pt idx="3010">
                  <c:v>2489.66</c:v>
                </c:pt>
                <c:pt idx="3011">
                  <c:v>2489.69</c:v>
                </c:pt>
                <c:pt idx="3012">
                  <c:v>2489.7199999999998</c:v>
                </c:pt>
                <c:pt idx="3013">
                  <c:v>2489.7399999999998</c:v>
                </c:pt>
                <c:pt idx="3014">
                  <c:v>2489.67</c:v>
                </c:pt>
                <c:pt idx="3015">
                  <c:v>2489.6799999999998</c:v>
                </c:pt>
                <c:pt idx="3016">
                  <c:v>2489.7600000000002</c:v>
                </c:pt>
                <c:pt idx="3017">
                  <c:v>2489.67</c:v>
                </c:pt>
                <c:pt idx="3018">
                  <c:v>2489.7600000000002</c:v>
                </c:pt>
                <c:pt idx="3019">
                  <c:v>2489.64</c:v>
                </c:pt>
                <c:pt idx="3020">
                  <c:v>2489.59</c:v>
                </c:pt>
                <c:pt idx="3021">
                  <c:v>2489.7800000000002</c:v>
                </c:pt>
                <c:pt idx="3022">
                  <c:v>2489.7600000000002</c:v>
                </c:pt>
                <c:pt idx="3023">
                  <c:v>2489.71</c:v>
                </c:pt>
                <c:pt idx="3024">
                  <c:v>2489.92</c:v>
                </c:pt>
                <c:pt idx="3025">
                  <c:v>2489.7600000000002</c:v>
                </c:pt>
                <c:pt idx="3026">
                  <c:v>2489.7800000000002</c:v>
                </c:pt>
                <c:pt idx="3027">
                  <c:v>2489.79</c:v>
                </c:pt>
                <c:pt idx="3028">
                  <c:v>2489.7800000000002</c:v>
                </c:pt>
                <c:pt idx="3029">
                  <c:v>2489.7600000000002</c:v>
                </c:pt>
                <c:pt idx="3030">
                  <c:v>2489.83</c:v>
                </c:pt>
                <c:pt idx="3031">
                  <c:v>2489.79</c:v>
                </c:pt>
                <c:pt idx="3032">
                  <c:v>2489.79</c:v>
                </c:pt>
                <c:pt idx="3033">
                  <c:v>2489.98</c:v>
                </c:pt>
                <c:pt idx="3034">
                  <c:v>2489.7800000000002</c:v>
                </c:pt>
                <c:pt idx="3035">
                  <c:v>2489.8200000000002</c:v>
                </c:pt>
                <c:pt idx="3036">
                  <c:v>2489.89</c:v>
                </c:pt>
                <c:pt idx="3037">
                  <c:v>2489.81</c:v>
                </c:pt>
                <c:pt idx="3038">
                  <c:v>2489.92</c:v>
                </c:pt>
                <c:pt idx="3039">
                  <c:v>2489.89</c:v>
                </c:pt>
                <c:pt idx="3040">
                  <c:v>2489.98</c:v>
                </c:pt>
                <c:pt idx="3041">
                  <c:v>2490.0100000000002</c:v>
                </c:pt>
                <c:pt idx="3042">
                  <c:v>2489.94</c:v>
                </c:pt>
                <c:pt idx="3043">
                  <c:v>2489.86</c:v>
                </c:pt>
                <c:pt idx="3044">
                  <c:v>2489.91</c:v>
                </c:pt>
                <c:pt idx="3045">
                  <c:v>2489.83</c:v>
                </c:pt>
                <c:pt idx="3046">
                  <c:v>2489.89</c:v>
                </c:pt>
                <c:pt idx="3047">
                  <c:v>2489.85</c:v>
                </c:pt>
                <c:pt idx="3048">
                  <c:v>2489.9</c:v>
                </c:pt>
                <c:pt idx="3049">
                  <c:v>2489.9299999999998</c:v>
                </c:pt>
                <c:pt idx="3050">
                  <c:v>2489.9499999999998</c:v>
                </c:pt>
                <c:pt idx="3051">
                  <c:v>2489.85</c:v>
                </c:pt>
                <c:pt idx="3052">
                  <c:v>2489.75</c:v>
                </c:pt>
                <c:pt idx="3053">
                  <c:v>2489.9</c:v>
                </c:pt>
                <c:pt idx="3054">
                  <c:v>2489.86</c:v>
                </c:pt>
                <c:pt idx="3055">
                  <c:v>2489.9499999999998</c:v>
                </c:pt>
                <c:pt idx="3056">
                  <c:v>2490</c:v>
                </c:pt>
                <c:pt idx="3057">
                  <c:v>2489.8000000000002</c:v>
                </c:pt>
                <c:pt idx="3058">
                  <c:v>2489.9499999999998</c:v>
                </c:pt>
                <c:pt idx="3059">
                  <c:v>2490.09</c:v>
                </c:pt>
                <c:pt idx="3060">
                  <c:v>2490.04</c:v>
                </c:pt>
                <c:pt idx="3061">
                  <c:v>2489.92</c:v>
                </c:pt>
                <c:pt idx="3062">
                  <c:v>2490.06</c:v>
                </c:pt>
                <c:pt idx="3063">
                  <c:v>2490</c:v>
                </c:pt>
                <c:pt idx="3064">
                  <c:v>2489.9699999999998</c:v>
                </c:pt>
                <c:pt idx="3065">
                  <c:v>2489.96</c:v>
                </c:pt>
                <c:pt idx="3066">
                  <c:v>2489.9899999999998</c:v>
                </c:pt>
                <c:pt idx="3067">
                  <c:v>2490.12</c:v>
                </c:pt>
                <c:pt idx="3068">
                  <c:v>2490.14</c:v>
                </c:pt>
                <c:pt idx="3069">
                  <c:v>2490.08</c:v>
                </c:pt>
                <c:pt idx="3070">
                  <c:v>2490.0500000000002</c:v>
                </c:pt>
                <c:pt idx="3071">
                  <c:v>2489.9499999999998</c:v>
                </c:pt>
                <c:pt idx="3072">
                  <c:v>2489.9699999999998</c:v>
                </c:pt>
                <c:pt idx="3073">
                  <c:v>2489.9</c:v>
                </c:pt>
                <c:pt idx="3074">
                  <c:v>2489.9299999999998</c:v>
                </c:pt>
                <c:pt idx="3075">
                  <c:v>2489.86</c:v>
                </c:pt>
                <c:pt idx="3076">
                  <c:v>2489.84</c:v>
                </c:pt>
                <c:pt idx="3077">
                  <c:v>2489.77</c:v>
                </c:pt>
                <c:pt idx="3078">
                  <c:v>2489.7600000000002</c:v>
                </c:pt>
                <c:pt idx="3079">
                  <c:v>2489.89</c:v>
                </c:pt>
                <c:pt idx="3080">
                  <c:v>2489.9499999999998</c:v>
                </c:pt>
                <c:pt idx="3081">
                  <c:v>2490.02</c:v>
                </c:pt>
                <c:pt idx="3082">
                  <c:v>2490.15</c:v>
                </c:pt>
                <c:pt idx="3083">
                  <c:v>2490.14</c:v>
                </c:pt>
                <c:pt idx="3084">
                  <c:v>2490.06</c:v>
                </c:pt>
                <c:pt idx="3085">
                  <c:v>2490.14</c:v>
                </c:pt>
                <c:pt idx="3086">
                  <c:v>2490.1799999999998</c:v>
                </c:pt>
                <c:pt idx="3087">
                  <c:v>2490.31</c:v>
                </c:pt>
                <c:pt idx="3088">
                  <c:v>2490.2399999999998</c:v>
                </c:pt>
                <c:pt idx="3089">
                  <c:v>2490.2199999999998</c:v>
                </c:pt>
                <c:pt idx="3090">
                  <c:v>2490.1799999999998</c:v>
                </c:pt>
                <c:pt idx="3091">
                  <c:v>2490.2800000000002</c:v>
                </c:pt>
                <c:pt idx="3092">
                  <c:v>2490.1799999999998</c:v>
                </c:pt>
                <c:pt idx="3093">
                  <c:v>2490.1799999999998</c:v>
                </c:pt>
                <c:pt idx="3094">
                  <c:v>2490.21</c:v>
                </c:pt>
                <c:pt idx="3095">
                  <c:v>2490.17</c:v>
                </c:pt>
                <c:pt idx="3096">
                  <c:v>2490.13</c:v>
                </c:pt>
                <c:pt idx="3097">
                  <c:v>2490.2399999999998</c:v>
                </c:pt>
                <c:pt idx="3098">
                  <c:v>2490.27</c:v>
                </c:pt>
                <c:pt idx="3099">
                  <c:v>2490.1799999999998</c:v>
                </c:pt>
                <c:pt idx="3100">
                  <c:v>2490.27</c:v>
                </c:pt>
                <c:pt idx="3101">
                  <c:v>2490.1999999999998</c:v>
                </c:pt>
                <c:pt idx="3102">
                  <c:v>2490.1999999999998</c:v>
                </c:pt>
                <c:pt idx="3103">
                  <c:v>2490.2800000000002</c:v>
                </c:pt>
                <c:pt idx="3104">
                  <c:v>2490.29</c:v>
                </c:pt>
                <c:pt idx="3105">
                  <c:v>2490.1999999999998</c:v>
                </c:pt>
                <c:pt idx="3106">
                  <c:v>2490.1799999999998</c:v>
                </c:pt>
                <c:pt idx="3107">
                  <c:v>2490.08</c:v>
                </c:pt>
                <c:pt idx="3108">
                  <c:v>2490.0100000000002</c:v>
                </c:pt>
                <c:pt idx="3109">
                  <c:v>2490.08</c:v>
                </c:pt>
                <c:pt idx="3110">
                  <c:v>2489.9899999999998</c:v>
                </c:pt>
                <c:pt idx="3111">
                  <c:v>2490.15</c:v>
                </c:pt>
                <c:pt idx="3112">
                  <c:v>2490.11</c:v>
                </c:pt>
                <c:pt idx="3113">
                  <c:v>2490.04</c:v>
                </c:pt>
                <c:pt idx="3114">
                  <c:v>2489.9299999999998</c:v>
                </c:pt>
                <c:pt idx="3115">
                  <c:v>2490.08</c:v>
                </c:pt>
                <c:pt idx="3116">
                  <c:v>2490.06</c:v>
                </c:pt>
                <c:pt idx="3117">
                  <c:v>2489.9899999999998</c:v>
                </c:pt>
                <c:pt idx="3118">
                  <c:v>2489.87</c:v>
                </c:pt>
                <c:pt idx="3119">
                  <c:v>2489.96</c:v>
                </c:pt>
                <c:pt idx="3120">
                  <c:v>2489.98</c:v>
                </c:pt>
                <c:pt idx="3121">
                  <c:v>2489.9699999999998</c:v>
                </c:pt>
                <c:pt idx="3122">
                  <c:v>2489.89</c:v>
                </c:pt>
                <c:pt idx="3123">
                  <c:v>2489.9699999999998</c:v>
                </c:pt>
                <c:pt idx="3124">
                  <c:v>2489.89</c:v>
                </c:pt>
                <c:pt idx="3125">
                  <c:v>2489.96</c:v>
                </c:pt>
                <c:pt idx="3126">
                  <c:v>2490.02</c:v>
                </c:pt>
                <c:pt idx="3127">
                  <c:v>2489.91</c:v>
                </c:pt>
                <c:pt idx="3128">
                  <c:v>2489.9899999999998</c:v>
                </c:pt>
                <c:pt idx="3129">
                  <c:v>2490.04</c:v>
                </c:pt>
                <c:pt idx="3130">
                  <c:v>2489.89</c:v>
                </c:pt>
                <c:pt idx="3131">
                  <c:v>2489.86</c:v>
                </c:pt>
                <c:pt idx="3132">
                  <c:v>2489.86</c:v>
                </c:pt>
                <c:pt idx="3133">
                  <c:v>2489.9499999999998</c:v>
                </c:pt>
                <c:pt idx="3134">
                  <c:v>2489.89</c:v>
                </c:pt>
                <c:pt idx="3135">
                  <c:v>2489.94</c:v>
                </c:pt>
                <c:pt idx="3136">
                  <c:v>2489.86</c:v>
                </c:pt>
                <c:pt idx="3137">
                  <c:v>2489.91</c:v>
                </c:pt>
                <c:pt idx="3138">
                  <c:v>2490.06</c:v>
                </c:pt>
                <c:pt idx="3139">
                  <c:v>2489.98</c:v>
                </c:pt>
                <c:pt idx="3140">
                  <c:v>2489.88</c:v>
                </c:pt>
                <c:pt idx="3141">
                  <c:v>2489.9499999999998</c:v>
                </c:pt>
                <c:pt idx="3142">
                  <c:v>2489.89</c:v>
                </c:pt>
                <c:pt idx="3143">
                  <c:v>2489.86</c:v>
                </c:pt>
                <c:pt idx="3144">
                  <c:v>2489.96</c:v>
                </c:pt>
                <c:pt idx="3145">
                  <c:v>2489.88</c:v>
                </c:pt>
                <c:pt idx="3146">
                  <c:v>2489.96</c:v>
                </c:pt>
                <c:pt idx="3147">
                  <c:v>2489.9899999999998</c:v>
                </c:pt>
                <c:pt idx="3148">
                  <c:v>2489.9899999999998</c:v>
                </c:pt>
                <c:pt idx="3149">
                  <c:v>2489.9899999999998</c:v>
                </c:pt>
                <c:pt idx="3150">
                  <c:v>2489.9699999999998</c:v>
                </c:pt>
                <c:pt idx="3151">
                  <c:v>2490.0100000000002</c:v>
                </c:pt>
                <c:pt idx="3152">
                  <c:v>2489.96</c:v>
                </c:pt>
                <c:pt idx="3153">
                  <c:v>2490.0100000000002</c:v>
                </c:pt>
                <c:pt idx="3154">
                  <c:v>2490.02</c:v>
                </c:pt>
                <c:pt idx="3155">
                  <c:v>2490.16</c:v>
                </c:pt>
                <c:pt idx="3156">
                  <c:v>2490.12</c:v>
                </c:pt>
                <c:pt idx="3157">
                  <c:v>2490.2199999999998</c:v>
                </c:pt>
                <c:pt idx="3158">
                  <c:v>2490.1999999999998</c:v>
                </c:pt>
                <c:pt idx="3159">
                  <c:v>2490.14</c:v>
                </c:pt>
                <c:pt idx="3160">
                  <c:v>2490.1799999999998</c:v>
                </c:pt>
                <c:pt idx="3161">
                  <c:v>2490.2600000000002</c:v>
                </c:pt>
                <c:pt idx="3162">
                  <c:v>2490.2199999999998</c:v>
                </c:pt>
                <c:pt idx="3163">
                  <c:v>2490.21</c:v>
                </c:pt>
                <c:pt idx="3164">
                  <c:v>2490.1999999999998</c:v>
                </c:pt>
                <c:pt idx="3165">
                  <c:v>2490.09</c:v>
                </c:pt>
                <c:pt idx="3166">
                  <c:v>2490.04</c:v>
                </c:pt>
                <c:pt idx="3167">
                  <c:v>2490.06</c:v>
                </c:pt>
                <c:pt idx="3168">
                  <c:v>2489.98</c:v>
                </c:pt>
                <c:pt idx="3169">
                  <c:v>2489.9699999999998</c:v>
                </c:pt>
                <c:pt idx="3170">
                  <c:v>2490.12</c:v>
                </c:pt>
                <c:pt idx="3171">
                  <c:v>2490</c:v>
                </c:pt>
                <c:pt idx="3172">
                  <c:v>2489.9299999999998</c:v>
                </c:pt>
                <c:pt idx="3173">
                  <c:v>2490.0300000000002</c:v>
                </c:pt>
                <c:pt idx="3174">
                  <c:v>2489.88</c:v>
                </c:pt>
                <c:pt idx="3175">
                  <c:v>2489.84</c:v>
                </c:pt>
                <c:pt idx="3176">
                  <c:v>2489.98</c:v>
                </c:pt>
                <c:pt idx="3177">
                  <c:v>2489.67</c:v>
                </c:pt>
                <c:pt idx="3178">
                  <c:v>2489.66</c:v>
                </c:pt>
                <c:pt idx="3179">
                  <c:v>2489.83</c:v>
                </c:pt>
                <c:pt idx="3180">
                  <c:v>2489.6999999999998</c:v>
                </c:pt>
                <c:pt idx="3181">
                  <c:v>2489.6999999999998</c:v>
                </c:pt>
                <c:pt idx="3182">
                  <c:v>2489.8000000000002</c:v>
                </c:pt>
                <c:pt idx="3183">
                  <c:v>2489.77</c:v>
                </c:pt>
                <c:pt idx="3184">
                  <c:v>2489.81</c:v>
                </c:pt>
                <c:pt idx="3185">
                  <c:v>2489.69</c:v>
                </c:pt>
                <c:pt idx="3186">
                  <c:v>2489.67</c:v>
                </c:pt>
                <c:pt idx="3187">
                  <c:v>2489.64</c:v>
                </c:pt>
                <c:pt idx="3188">
                  <c:v>2489.62</c:v>
                </c:pt>
                <c:pt idx="3189">
                  <c:v>2489.56</c:v>
                </c:pt>
                <c:pt idx="3190">
                  <c:v>2489.6999999999998</c:v>
                </c:pt>
                <c:pt idx="3191">
                  <c:v>2489.81</c:v>
                </c:pt>
                <c:pt idx="3192">
                  <c:v>2489.83</c:v>
                </c:pt>
                <c:pt idx="3193">
                  <c:v>2489.89</c:v>
                </c:pt>
                <c:pt idx="3194">
                  <c:v>2489.85</c:v>
                </c:pt>
                <c:pt idx="3195">
                  <c:v>2489.89</c:v>
                </c:pt>
                <c:pt idx="3196">
                  <c:v>2489.87</c:v>
                </c:pt>
                <c:pt idx="3197">
                  <c:v>2489.83</c:v>
                </c:pt>
                <c:pt idx="3198">
                  <c:v>2489.7800000000002</c:v>
                </c:pt>
                <c:pt idx="3199">
                  <c:v>2489.86</c:v>
                </c:pt>
                <c:pt idx="3200">
                  <c:v>2489.7800000000002</c:v>
                </c:pt>
                <c:pt idx="3201">
                  <c:v>2489.7800000000002</c:v>
                </c:pt>
                <c:pt idx="3202">
                  <c:v>2489.7800000000002</c:v>
                </c:pt>
                <c:pt idx="3203">
                  <c:v>2489.81</c:v>
                </c:pt>
                <c:pt idx="3204">
                  <c:v>2489.79</c:v>
                </c:pt>
                <c:pt idx="3205">
                  <c:v>2489.7600000000002</c:v>
                </c:pt>
                <c:pt idx="3206">
                  <c:v>2489.75</c:v>
                </c:pt>
                <c:pt idx="3207">
                  <c:v>2489.71</c:v>
                </c:pt>
                <c:pt idx="3208">
                  <c:v>2489.85</c:v>
                </c:pt>
                <c:pt idx="3209">
                  <c:v>2489.9499999999998</c:v>
                </c:pt>
                <c:pt idx="3210">
                  <c:v>2489.86</c:v>
                </c:pt>
                <c:pt idx="3211">
                  <c:v>2489.92</c:v>
                </c:pt>
                <c:pt idx="3212">
                  <c:v>2489.91</c:v>
                </c:pt>
                <c:pt idx="3213">
                  <c:v>2489.91</c:v>
                </c:pt>
                <c:pt idx="3214">
                  <c:v>2489.89</c:v>
                </c:pt>
                <c:pt idx="3215">
                  <c:v>2489.87</c:v>
                </c:pt>
                <c:pt idx="3216">
                  <c:v>2489.98</c:v>
                </c:pt>
                <c:pt idx="3217">
                  <c:v>2490.04</c:v>
                </c:pt>
                <c:pt idx="3218">
                  <c:v>2490.0300000000002</c:v>
                </c:pt>
                <c:pt idx="3219">
                  <c:v>2489.96</c:v>
                </c:pt>
                <c:pt idx="3220">
                  <c:v>2490.14</c:v>
                </c:pt>
                <c:pt idx="3221">
                  <c:v>2490.1799999999998</c:v>
                </c:pt>
                <c:pt idx="3222">
                  <c:v>2490.17</c:v>
                </c:pt>
                <c:pt idx="3223">
                  <c:v>2490.12</c:v>
                </c:pt>
                <c:pt idx="3224">
                  <c:v>2490.17</c:v>
                </c:pt>
                <c:pt idx="3225">
                  <c:v>2490.23</c:v>
                </c:pt>
                <c:pt idx="3226">
                  <c:v>2490.13</c:v>
                </c:pt>
                <c:pt idx="3227">
                  <c:v>2490.0300000000002</c:v>
                </c:pt>
                <c:pt idx="3228">
                  <c:v>2490.02</c:v>
                </c:pt>
                <c:pt idx="3229">
                  <c:v>2489.94</c:v>
                </c:pt>
                <c:pt idx="3230">
                  <c:v>2489.94</c:v>
                </c:pt>
                <c:pt idx="3231">
                  <c:v>2489.91</c:v>
                </c:pt>
                <c:pt idx="3232">
                  <c:v>2490</c:v>
                </c:pt>
                <c:pt idx="3233">
                  <c:v>2489.98</c:v>
                </c:pt>
                <c:pt idx="3234">
                  <c:v>2490.04</c:v>
                </c:pt>
                <c:pt idx="3235">
                  <c:v>2489.98</c:v>
                </c:pt>
                <c:pt idx="3236">
                  <c:v>2489.92</c:v>
                </c:pt>
                <c:pt idx="3237">
                  <c:v>2490.0500000000002</c:v>
                </c:pt>
                <c:pt idx="3238">
                  <c:v>2490.16</c:v>
                </c:pt>
                <c:pt idx="3239">
                  <c:v>2490.16</c:v>
                </c:pt>
                <c:pt idx="3240">
                  <c:v>2490.23</c:v>
                </c:pt>
                <c:pt idx="3241">
                  <c:v>2489.8000000000002</c:v>
                </c:pt>
                <c:pt idx="3242">
                  <c:v>2489.85</c:v>
                </c:pt>
                <c:pt idx="3243">
                  <c:v>2489.77</c:v>
                </c:pt>
                <c:pt idx="3244">
                  <c:v>2489.83</c:v>
                </c:pt>
                <c:pt idx="3245">
                  <c:v>2489.96</c:v>
                </c:pt>
                <c:pt idx="3246">
                  <c:v>2490.04</c:v>
                </c:pt>
                <c:pt idx="3247">
                  <c:v>2489.98</c:v>
                </c:pt>
                <c:pt idx="3248">
                  <c:v>2490.0500000000002</c:v>
                </c:pt>
                <c:pt idx="3249">
                  <c:v>2490.08</c:v>
                </c:pt>
                <c:pt idx="3250">
                  <c:v>2490.2199999999998</c:v>
                </c:pt>
                <c:pt idx="3251">
                  <c:v>2490.02</c:v>
                </c:pt>
                <c:pt idx="3252">
                  <c:v>2489.94</c:v>
                </c:pt>
                <c:pt idx="3253">
                  <c:v>2489.9699999999998</c:v>
                </c:pt>
                <c:pt idx="3254">
                  <c:v>2489.9899999999998</c:v>
                </c:pt>
                <c:pt idx="3255">
                  <c:v>2490.08</c:v>
                </c:pt>
                <c:pt idx="3256">
                  <c:v>2490.0700000000002</c:v>
                </c:pt>
                <c:pt idx="3257">
                  <c:v>2490.08</c:v>
                </c:pt>
                <c:pt idx="3258">
                  <c:v>2490.0300000000002</c:v>
                </c:pt>
                <c:pt idx="3259">
                  <c:v>2490.02</c:v>
                </c:pt>
                <c:pt idx="3260">
                  <c:v>2490.19</c:v>
                </c:pt>
                <c:pt idx="3261">
                  <c:v>2490.12</c:v>
                </c:pt>
                <c:pt idx="3262">
                  <c:v>2490.06</c:v>
                </c:pt>
                <c:pt idx="3263">
                  <c:v>2490.09</c:v>
                </c:pt>
                <c:pt idx="3264">
                  <c:v>2490.0700000000002</c:v>
                </c:pt>
                <c:pt idx="3265">
                  <c:v>2490.0700000000002</c:v>
                </c:pt>
                <c:pt idx="3266">
                  <c:v>2490.11</c:v>
                </c:pt>
                <c:pt idx="3267">
                  <c:v>2490.02</c:v>
                </c:pt>
                <c:pt idx="3268">
                  <c:v>2489.94</c:v>
                </c:pt>
                <c:pt idx="3269">
                  <c:v>2489.9899999999998</c:v>
                </c:pt>
                <c:pt idx="3270">
                  <c:v>2489.91</c:v>
                </c:pt>
                <c:pt idx="3271">
                  <c:v>2489.88</c:v>
                </c:pt>
                <c:pt idx="3272">
                  <c:v>2489.83</c:v>
                </c:pt>
                <c:pt idx="3273">
                  <c:v>2489.88</c:v>
                </c:pt>
                <c:pt idx="3274">
                  <c:v>2489.8000000000002</c:v>
                </c:pt>
                <c:pt idx="3275">
                  <c:v>2489.9299999999998</c:v>
                </c:pt>
                <c:pt idx="3276">
                  <c:v>2489.91</c:v>
                </c:pt>
                <c:pt idx="3277">
                  <c:v>2489.96</c:v>
                </c:pt>
                <c:pt idx="3278">
                  <c:v>2489.9899999999998</c:v>
                </c:pt>
                <c:pt idx="3279">
                  <c:v>2490.0300000000002</c:v>
                </c:pt>
                <c:pt idx="3280">
                  <c:v>2489.9699999999998</c:v>
                </c:pt>
                <c:pt idx="3281">
                  <c:v>2489.9899999999998</c:v>
                </c:pt>
                <c:pt idx="3282">
                  <c:v>2489.9299999999998</c:v>
                </c:pt>
                <c:pt idx="3283">
                  <c:v>2489.96</c:v>
                </c:pt>
                <c:pt idx="3284">
                  <c:v>2490.04</c:v>
                </c:pt>
                <c:pt idx="3285">
                  <c:v>2489.96</c:v>
                </c:pt>
                <c:pt idx="3286">
                  <c:v>2489.9699999999998</c:v>
                </c:pt>
                <c:pt idx="3287">
                  <c:v>2489.91</c:v>
                </c:pt>
                <c:pt idx="3288">
                  <c:v>2489.89</c:v>
                </c:pt>
                <c:pt idx="3289">
                  <c:v>2489.9499999999998</c:v>
                </c:pt>
                <c:pt idx="3290">
                  <c:v>2489.84</c:v>
                </c:pt>
                <c:pt idx="3291">
                  <c:v>2489.89</c:v>
                </c:pt>
                <c:pt idx="3292">
                  <c:v>2489.88</c:v>
                </c:pt>
                <c:pt idx="3293">
                  <c:v>2489.9</c:v>
                </c:pt>
                <c:pt idx="3294">
                  <c:v>2489.81</c:v>
                </c:pt>
                <c:pt idx="3295">
                  <c:v>2489.91</c:v>
                </c:pt>
                <c:pt idx="3296">
                  <c:v>2489.88</c:v>
                </c:pt>
                <c:pt idx="3297">
                  <c:v>2489.9499999999998</c:v>
                </c:pt>
                <c:pt idx="3298">
                  <c:v>2489.87</c:v>
                </c:pt>
                <c:pt idx="3299">
                  <c:v>2489.87</c:v>
                </c:pt>
                <c:pt idx="3300">
                  <c:v>2489.81</c:v>
                </c:pt>
                <c:pt idx="3301">
                  <c:v>2489.87</c:v>
                </c:pt>
                <c:pt idx="3302">
                  <c:v>2489.85</c:v>
                </c:pt>
                <c:pt idx="3303">
                  <c:v>2490.02</c:v>
                </c:pt>
                <c:pt idx="3304">
                  <c:v>2489.86</c:v>
                </c:pt>
                <c:pt idx="3305">
                  <c:v>2489.94</c:v>
                </c:pt>
                <c:pt idx="3306">
                  <c:v>2489.9</c:v>
                </c:pt>
                <c:pt idx="3307">
                  <c:v>2489.9</c:v>
                </c:pt>
                <c:pt idx="3308">
                  <c:v>2489.83</c:v>
                </c:pt>
                <c:pt idx="3309">
                  <c:v>2489.87</c:v>
                </c:pt>
                <c:pt idx="3310">
                  <c:v>2489.94</c:v>
                </c:pt>
                <c:pt idx="3311">
                  <c:v>2489.8000000000002</c:v>
                </c:pt>
                <c:pt idx="3312">
                  <c:v>2489.86</c:v>
                </c:pt>
                <c:pt idx="3313">
                  <c:v>2490</c:v>
                </c:pt>
                <c:pt idx="3314">
                  <c:v>2490.0100000000002</c:v>
                </c:pt>
                <c:pt idx="3315">
                  <c:v>2490.06</c:v>
                </c:pt>
                <c:pt idx="3316">
                  <c:v>2490.3200000000002</c:v>
                </c:pt>
                <c:pt idx="3317">
                  <c:v>2490.12</c:v>
                </c:pt>
                <c:pt idx="3318">
                  <c:v>2490.09</c:v>
                </c:pt>
                <c:pt idx="3319">
                  <c:v>2490.19</c:v>
                </c:pt>
                <c:pt idx="3320">
                  <c:v>2490.08</c:v>
                </c:pt>
                <c:pt idx="3321">
                  <c:v>2490.02</c:v>
                </c:pt>
                <c:pt idx="3322">
                  <c:v>2489.98</c:v>
                </c:pt>
                <c:pt idx="3323">
                  <c:v>2489.96</c:v>
                </c:pt>
                <c:pt idx="3324">
                  <c:v>2489.92</c:v>
                </c:pt>
                <c:pt idx="3325">
                  <c:v>2490.0500000000002</c:v>
                </c:pt>
                <c:pt idx="3326">
                  <c:v>2489.91</c:v>
                </c:pt>
                <c:pt idx="3327">
                  <c:v>2489.96</c:v>
                </c:pt>
                <c:pt idx="3328">
                  <c:v>2490.1</c:v>
                </c:pt>
                <c:pt idx="3329">
                  <c:v>2490.17</c:v>
                </c:pt>
                <c:pt idx="3330">
                  <c:v>2490.0700000000002</c:v>
                </c:pt>
                <c:pt idx="3331">
                  <c:v>2490.04</c:v>
                </c:pt>
                <c:pt idx="3332">
                  <c:v>2490</c:v>
                </c:pt>
                <c:pt idx="3333">
                  <c:v>2490.06</c:v>
                </c:pt>
                <c:pt idx="3334">
                  <c:v>2490.13</c:v>
                </c:pt>
                <c:pt idx="3335">
                  <c:v>2490.19</c:v>
                </c:pt>
                <c:pt idx="3336">
                  <c:v>2490.42</c:v>
                </c:pt>
                <c:pt idx="3337">
                  <c:v>2490.37</c:v>
                </c:pt>
                <c:pt idx="3338">
                  <c:v>2490.2600000000002</c:v>
                </c:pt>
                <c:pt idx="3339">
                  <c:v>2490.3200000000002</c:v>
                </c:pt>
                <c:pt idx="3340">
                  <c:v>2490.2399999999998</c:v>
                </c:pt>
                <c:pt idx="3341">
                  <c:v>2490.16</c:v>
                </c:pt>
                <c:pt idx="3342">
                  <c:v>2490.17</c:v>
                </c:pt>
                <c:pt idx="3343">
                  <c:v>2490.16</c:v>
                </c:pt>
                <c:pt idx="3344">
                  <c:v>2490.21</c:v>
                </c:pt>
                <c:pt idx="3345">
                  <c:v>2490.17</c:v>
                </c:pt>
                <c:pt idx="3346">
                  <c:v>2490.25</c:v>
                </c:pt>
                <c:pt idx="3347">
                  <c:v>2490.17</c:v>
                </c:pt>
                <c:pt idx="3348">
                  <c:v>2490.25</c:v>
                </c:pt>
                <c:pt idx="3349">
                  <c:v>2490.1999999999998</c:v>
                </c:pt>
                <c:pt idx="3350">
                  <c:v>2490.15</c:v>
                </c:pt>
                <c:pt idx="3351">
                  <c:v>2490.2399999999998</c:v>
                </c:pt>
                <c:pt idx="3352">
                  <c:v>2490.21</c:v>
                </c:pt>
                <c:pt idx="3353">
                  <c:v>2490.16</c:v>
                </c:pt>
                <c:pt idx="3354">
                  <c:v>2490.19</c:v>
                </c:pt>
                <c:pt idx="3355">
                  <c:v>2490.09</c:v>
                </c:pt>
                <c:pt idx="3356">
                  <c:v>2490.0700000000002</c:v>
                </c:pt>
                <c:pt idx="3357">
                  <c:v>2490.13</c:v>
                </c:pt>
                <c:pt idx="3358">
                  <c:v>2490.21</c:v>
                </c:pt>
                <c:pt idx="3359">
                  <c:v>2490.29</c:v>
                </c:pt>
                <c:pt idx="3360">
                  <c:v>2490.1999999999998</c:v>
                </c:pt>
                <c:pt idx="3361">
                  <c:v>2490.04</c:v>
                </c:pt>
                <c:pt idx="3362">
                  <c:v>2490.06</c:v>
                </c:pt>
                <c:pt idx="3363">
                  <c:v>2490.1</c:v>
                </c:pt>
                <c:pt idx="3364">
                  <c:v>2489.9299999999998</c:v>
                </c:pt>
                <c:pt idx="3365">
                  <c:v>2489.92</c:v>
                </c:pt>
                <c:pt idx="3366">
                  <c:v>2489.89</c:v>
                </c:pt>
                <c:pt idx="3367">
                  <c:v>2489.86</c:v>
                </c:pt>
                <c:pt idx="3368">
                  <c:v>2489.79</c:v>
                </c:pt>
                <c:pt idx="3369">
                  <c:v>2489.88</c:v>
                </c:pt>
                <c:pt idx="3370">
                  <c:v>2489.88</c:v>
                </c:pt>
                <c:pt idx="3371">
                  <c:v>2489.85</c:v>
                </c:pt>
                <c:pt idx="3372">
                  <c:v>2489.89</c:v>
                </c:pt>
                <c:pt idx="3373">
                  <c:v>2489.9</c:v>
                </c:pt>
                <c:pt idx="3374">
                  <c:v>2490.02</c:v>
                </c:pt>
                <c:pt idx="3375">
                  <c:v>2489.89</c:v>
                </c:pt>
                <c:pt idx="3376">
                  <c:v>2489.8200000000002</c:v>
                </c:pt>
                <c:pt idx="3377">
                  <c:v>2489.8000000000002</c:v>
                </c:pt>
                <c:pt idx="3378">
                  <c:v>2489.86</c:v>
                </c:pt>
                <c:pt idx="3379">
                  <c:v>2489.85</c:v>
                </c:pt>
                <c:pt idx="3380">
                  <c:v>2489.92</c:v>
                </c:pt>
                <c:pt idx="3381">
                  <c:v>2489.9299999999998</c:v>
                </c:pt>
                <c:pt idx="3382">
                  <c:v>2489.89</c:v>
                </c:pt>
                <c:pt idx="3383">
                  <c:v>2489.9499999999998</c:v>
                </c:pt>
                <c:pt idx="3384">
                  <c:v>2489.9299999999998</c:v>
                </c:pt>
                <c:pt idx="3385">
                  <c:v>2490.0500000000002</c:v>
                </c:pt>
                <c:pt idx="3386">
                  <c:v>2490.1799999999998</c:v>
                </c:pt>
                <c:pt idx="3387">
                  <c:v>2490.13</c:v>
                </c:pt>
                <c:pt idx="3388">
                  <c:v>2490.08</c:v>
                </c:pt>
                <c:pt idx="3389">
                  <c:v>2490.23</c:v>
                </c:pt>
                <c:pt idx="3390">
                  <c:v>2490.1799999999998</c:v>
                </c:pt>
                <c:pt idx="3391">
                  <c:v>2490.1799999999998</c:v>
                </c:pt>
                <c:pt idx="3392">
                  <c:v>2490.1999999999998</c:v>
                </c:pt>
                <c:pt idx="3393">
                  <c:v>2490.19</c:v>
                </c:pt>
                <c:pt idx="3394">
                  <c:v>2490.0700000000002</c:v>
                </c:pt>
                <c:pt idx="3395">
                  <c:v>2490.16</c:v>
                </c:pt>
                <c:pt idx="3396">
                  <c:v>2490.0500000000002</c:v>
                </c:pt>
                <c:pt idx="3397">
                  <c:v>2489.9899999999998</c:v>
                </c:pt>
                <c:pt idx="3398">
                  <c:v>2490.1</c:v>
                </c:pt>
                <c:pt idx="3399">
                  <c:v>2490</c:v>
                </c:pt>
                <c:pt idx="3400">
                  <c:v>2490.08</c:v>
                </c:pt>
                <c:pt idx="3401">
                  <c:v>2490.0700000000002</c:v>
                </c:pt>
                <c:pt idx="3402">
                  <c:v>2489.96</c:v>
                </c:pt>
                <c:pt idx="3403">
                  <c:v>2489.87</c:v>
                </c:pt>
                <c:pt idx="3404">
                  <c:v>2489.7800000000002</c:v>
                </c:pt>
                <c:pt idx="3405">
                  <c:v>2489.79</c:v>
                </c:pt>
                <c:pt idx="3406">
                  <c:v>2489.8200000000002</c:v>
                </c:pt>
                <c:pt idx="3407">
                  <c:v>2489.7800000000002</c:v>
                </c:pt>
                <c:pt idx="3408">
                  <c:v>2489.7600000000002</c:v>
                </c:pt>
                <c:pt idx="3409">
                  <c:v>2489.84</c:v>
                </c:pt>
                <c:pt idx="3410">
                  <c:v>2489.89</c:v>
                </c:pt>
                <c:pt idx="3411">
                  <c:v>2489.91</c:v>
                </c:pt>
                <c:pt idx="3412">
                  <c:v>2489.94</c:v>
                </c:pt>
                <c:pt idx="3413">
                  <c:v>2489.9499999999998</c:v>
                </c:pt>
                <c:pt idx="3414">
                  <c:v>2490.0300000000002</c:v>
                </c:pt>
                <c:pt idx="3415">
                  <c:v>2490.14</c:v>
                </c:pt>
                <c:pt idx="3416">
                  <c:v>2490.21</c:v>
                </c:pt>
                <c:pt idx="3417">
                  <c:v>2490.1999999999998</c:v>
                </c:pt>
                <c:pt idx="3418">
                  <c:v>2490.3000000000002</c:v>
                </c:pt>
                <c:pt idx="3419">
                  <c:v>2490.2600000000002</c:v>
                </c:pt>
                <c:pt idx="3420">
                  <c:v>2490.15</c:v>
                </c:pt>
                <c:pt idx="3421">
                  <c:v>2490.2800000000002</c:v>
                </c:pt>
                <c:pt idx="3422">
                  <c:v>2490.13</c:v>
                </c:pt>
                <c:pt idx="3423">
                  <c:v>2490.2199999999998</c:v>
                </c:pt>
                <c:pt idx="3424">
                  <c:v>2490.31</c:v>
                </c:pt>
                <c:pt idx="3425">
                  <c:v>2490.1999999999998</c:v>
                </c:pt>
                <c:pt idx="3426">
                  <c:v>2490.23</c:v>
                </c:pt>
                <c:pt idx="3427">
                  <c:v>2490.3200000000002</c:v>
                </c:pt>
                <c:pt idx="3428">
                  <c:v>2490.31</c:v>
                </c:pt>
                <c:pt idx="3429">
                  <c:v>2490.42</c:v>
                </c:pt>
                <c:pt idx="3430">
                  <c:v>2490.4499999999998</c:v>
                </c:pt>
                <c:pt idx="3431">
                  <c:v>2490.3200000000002</c:v>
                </c:pt>
                <c:pt idx="3432">
                  <c:v>2490.3200000000002</c:v>
                </c:pt>
                <c:pt idx="3433">
                  <c:v>2490.2600000000002</c:v>
                </c:pt>
                <c:pt idx="3434">
                  <c:v>2490.12</c:v>
                </c:pt>
                <c:pt idx="3435">
                  <c:v>2490.04</c:v>
                </c:pt>
                <c:pt idx="3436">
                  <c:v>2489.9699999999998</c:v>
                </c:pt>
                <c:pt idx="3437">
                  <c:v>2490.02</c:v>
                </c:pt>
                <c:pt idx="3438">
                  <c:v>2490.16</c:v>
                </c:pt>
                <c:pt idx="3439">
                  <c:v>2490.17</c:v>
                </c:pt>
                <c:pt idx="3440">
                  <c:v>2490.13</c:v>
                </c:pt>
                <c:pt idx="3441">
                  <c:v>2490.21</c:v>
                </c:pt>
                <c:pt idx="3442">
                  <c:v>2490.1999999999998</c:v>
                </c:pt>
                <c:pt idx="3443">
                  <c:v>2490.21</c:v>
                </c:pt>
                <c:pt idx="3444">
                  <c:v>2490.09</c:v>
                </c:pt>
                <c:pt idx="3445">
                  <c:v>2490.13</c:v>
                </c:pt>
                <c:pt idx="3446">
                  <c:v>2490.0300000000002</c:v>
                </c:pt>
                <c:pt idx="3447">
                  <c:v>2490.09</c:v>
                </c:pt>
                <c:pt idx="3448">
                  <c:v>2490.08</c:v>
                </c:pt>
                <c:pt idx="3449">
                  <c:v>2490.17</c:v>
                </c:pt>
                <c:pt idx="3450">
                  <c:v>2490.29</c:v>
                </c:pt>
                <c:pt idx="3451">
                  <c:v>2490.27</c:v>
                </c:pt>
                <c:pt idx="3452">
                  <c:v>2490.2399999999998</c:v>
                </c:pt>
                <c:pt idx="3453">
                  <c:v>2490.3000000000002</c:v>
                </c:pt>
                <c:pt idx="3454">
                  <c:v>2490.36</c:v>
                </c:pt>
                <c:pt idx="3455">
                  <c:v>2490.34</c:v>
                </c:pt>
                <c:pt idx="3456">
                  <c:v>2490.38</c:v>
                </c:pt>
                <c:pt idx="3457">
                  <c:v>2490.2800000000002</c:v>
                </c:pt>
                <c:pt idx="3458">
                  <c:v>2490.2600000000002</c:v>
                </c:pt>
                <c:pt idx="3459">
                  <c:v>2490.37</c:v>
                </c:pt>
                <c:pt idx="3460">
                  <c:v>2490.36</c:v>
                </c:pt>
                <c:pt idx="3461">
                  <c:v>2490.2199999999998</c:v>
                </c:pt>
                <c:pt idx="3462">
                  <c:v>2490.17</c:v>
                </c:pt>
                <c:pt idx="3463">
                  <c:v>2489.96</c:v>
                </c:pt>
                <c:pt idx="3464">
                  <c:v>2489.91</c:v>
                </c:pt>
                <c:pt idx="3465">
                  <c:v>2490.0100000000002</c:v>
                </c:pt>
                <c:pt idx="3466">
                  <c:v>2489.85</c:v>
                </c:pt>
                <c:pt idx="3467">
                  <c:v>2489.9</c:v>
                </c:pt>
                <c:pt idx="3468">
                  <c:v>2489.9899999999998</c:v>
                </c:pt>
                <c:pt idx="3469">
                  <c:v>2489.86</c:v>
                </c:pt>
                <c:pt idx="3470">
                  <c:v>2489.75</c:v>
                </c:pt>
                <c:pt idx="3471">
                  <c:v>2489.9499999999998</c:v>
                </c:pt>
                <c:pt idx="3472">
                  <c:v>2489.92</c:v>
                </c:pt>
                <c:pt idx="3473">
                  <c:v>2489.92</c:v>
                </c:pt>
                <c:pt idx="3474">
                  <c:v>2489.9299999999998</c:v>
                </c:pt>
                <c:pt idx="3475">
                  <c:v>2489.86</c:v>
                </c:pt>
                <c:pt idx="3476">
                  <c:v>2489.84</c:v>
                </c:pt>
                <c:pt idx="3477">
                  <c:v>2489.7600000000002</c:v>
                </c:pt>
                <c:pt idx="3478">
                  <c:v>2489.81</c:v>
                </c:pt>
                <c:pt idx="3479">
                  <c:v>2489.79</c:v>
                </c:pt>
                <c:pt idx="3480">
                  <c:v>2489.85</c:v>
                </c:pt>
                <c:pt idx="3481">
                  <c:v>2489.83</c:v>
                </c:pt>
                <c:pt idx="3482">
                  <c:v>2489.96</c:v>
                </c:pt>
                <c:pt idx="3483">
                  <c:v>2489.9899999999998</c:v>
                </c:pt>
                <c:pt idx="3484">
                  <c:v>2490.15</c:v>
                </c:pt>
                <c:pt idx="3485">
                  <c:v>2490.13</c:v>
                </c:pt>
                <c:pt idx="3486">
                  <c:v>2490.12</c:v>
                </c:pt>
                <c:pt idx="3487">
                  <c:v>2490.17</c:v>
                </c:pt>
                <c:pt idx="3488">
                  <c:v>2490.25</c:v>
                </c:pt>
                <c:pt idx="3489">
                  <c:v>2490.31</c:v>
                </c:pt>
                <c:pt idx="3490">
                  <c:v>2490.23</c:v>
                </c:pt>
                <c:pt idx="3491">
                  <c:v>2490.27</c:v>
                </c:pt>
                <c:pt idx="3492">
                  <c:v>2490.1999999999998</c:v>
                </c:pt>
                <c:pt idx="3493">
                  <c:v>2490.14</c:v>
                </c:pt>
                <c:pt idx="3494">
                  <c:v>2490.1999999999998</c:v>
                </c:pt>
                <c:pt idx="3495">
                  <c:v>2489.9699999999998</c:v>
                </c:pt>
                <c:pt idx="3496">
                  <c:v>2489.9499999999998</c:v>
                </c:pt>
                <c:pt idx="3497">
                  <c:v>2490</c:v>
                </c:pt>
                <c:pt idx="3498">
                  <c:v>2489.9499999999998</c:v>
                </c:pt>
                <c:pt idx="3499">
                  <c:v>2489.94</c:v>
                </c:pt>
                <c:pt idx="3500">
                  <c:v>2489.9899999999998</c:v>
                </c:pt>
                <c:pt idx="3501">
                  <c:v>2490.1</c:v>
                </c:pt>
                <c:pt idx="3502">
                  <c:v>2490.17</c:v>
                </c:pt>
                <c:pt idx="3503">
                  <c:v>2490.27</c:v>
                </c:pt>
                <c:pt idx="3504">
                  <c:v>2490.25</c:v>
                </c:pt>
                <c:pt idx="3505">
                  <c:v>2490.09</c:v>
                </c:pt>
                <c:pt idx="3506">
                  <c:v>2490.06</c:v>
                </c:pt>
                <c:pt idx="3507">
                  <c:v>2490</c:v>
                </c:pt>
                <c:pt idx="3508">
                  <c:v>2490.02</c:v>
                </c:pt>
                <c:pt idx="3509">
                  <c:v>2490.13</c:v>
                </c:pt>
                <c:pt idx="3510">
                  <c:v>2490.02</c:v>
                </c:pt>
                <c:pt idx="3511">
                  <c:v>2489.9699999999998</c:v>
                </c:pt>
                <c:pt idx="3512">
                  <c:v>2489.9699999999998</c:v>
                </c:pt>
                <c:pt idx="3513">
                  <c:v>2489.89</c:v>
                </c:pt>
                <c:pt idx="3514">
                  <c:v>2490.0300000000002</c:v>
                </c:pt>
                <c:pt idx="3515">
                  <c:v>2489.9699999999998</c:v>
                </c:pt>
                <c:pt idx="3516">
                  <c:v>2489.92</c:v>
                </c:pt>
                <c:pt idx="3517">
                  <c:v>2490.0300000000002</c:v>
                </c:pt>
                <c:pt idx="3518">
                  <c:v>2489.96</c:v>
                </c:pt>
                <c:pt idx="3519">
                  <c:v>2490.0500000000002</c:v>
                </c:pt>
                <c:pt idx="3520">
                  <c:v>2490.0100000000002</c:v>
                </c:pt>
                <c:pt idx="3521">
                  <c:v>2489.91</c:v>
                </c:pt>
                <c:pt idx="3522">
                  <c:v>2489.94</c:v>
                </c:pt>
                <c:pt idx="3523">
                  <c:v>2489.92</c:v>
                </c:pt>
                <c:pt idx="3524">
                  <c:v>2489.92</c:v>
                </c:pt>
                <c:pt idx="3525">
                  <c:v>2489.9699999999998</c:v>
                </c:pt>
                <c:pt idx="3526">
                  <c:v>2490.12</c:v>
                </c:pt>
                <c:pt idx="3527">
                  <c:v>2490.1</c:v>
                </c:pt>
                <c:pt idx="3528">
                  <c:v>2490.13</c:v>
                </c:pt>
                <c:pt idx="3529">
                  <c:v>2490.1799999999998</c:v>
                </c:pt>
                <c:pt idx="3530">
                  <c:v>2490.1</c:v>
                </c:pt>
                <c:pt idx="3531">
                  <c:v>2490.31</c:v>
                </c:pt>
                <c:pt idx="3532">
                  <c:v>2490.3000000000002</c:v>
                </c:pt>
                <c:pt idx="3533">
                  <c:v>2490.19</c:v>
                </c:pt>
                <c:pt idx="3534">
                  <c:v>2490.08</c:v>
                </c:pt>
                <c:pt idx="3535">
                  <c:v>2490.1999999999998</c:v>
                </c:pt>
                <c:pt idx="3536">
                  <c:v>2490.3000000000002</c:v>
                </c:pt>
                <c:pt idx="3537">
                  <c:v>2490.12</c:v>
                </c:pt>
                <c:pt idx="3538">
                  <c:v>2490.15</c:v>
                </c:pt>
                <c:pt idx="3539">
                  <c:v>2490.08</c:v>
                </c:pt>
                <c:pt idx="3540">
                  <c:v>2490.11</c:v>
                </c:pt>
                <c:pt idx="3541">
                  <c:v>2490.17</c:v>
                </c:pt>
                <c:pt idx="3542">
                  <c:v>2490.17</c:v>
                </c:pt>
                <c:pt idx="3543">
                  <c:v>2490.11</c:v>
                </c:pt>
                <c:pt idx="3544">
                  <c:v>2490.19</c:v>
                </c:pt>
                <c:pt idx="3545">
                  <c:v>2490.12</c:v>
                </c:pt>
                <c:pt idx="3546">
                  <c:v>2490.06</c:v>
                </c:pt>
                <c:pt idx="3547">
                  <c:v>2490.19</c:v>
                </c:pt>
                <c:pt idx="3548">
                  <c:v>2490.09</c:v>
                </c:pt>
                <c:pt idx="3549">
                  <c:v>2490.15</c:v>
                </c:pt>
                <c:pt idx="3550">
                  <c:v>2490.12</c:v>
                </c:pt>
                <c:pt idx="3551">
                  <c:v>2490.11</c:v>
                </c:pt>
                <c:pt idx="3552">
                  <c:v>2490.14</c:v>
                </c:pt>
                <c:pt idx="3553">
                  <c:v>2489.9699999999998</c:v>
                </c:pt>
                <c:pt idx="3554">
                  <c:v>2490</c:v>
                </c:pt>
                <c:pt idx="3555">
                  <c:v>2490.0100000000002</c:v>
                </c:pt>
                <c:pt idx="3556">
                  <c:v>2490.12</c:v>
                </c:pt>
                <c:pt idx="3557">
                  <c:v>2490.14</c:v>
                </c:pt>
                <c:pt idx="3558">
                  <c:v>2490.09</c:v>
                </c:pt>
                <c:pt idx="3559">
                  <c:v>2490.04</c:v>
                </c:pt>
                <c:pt idx="3560">
                  <c:v>2490.12</c:v>
                </c:pt>
                <c:pt idx="3561">
                  <c:v>2490.06</c:v>
                </c:pt>
                <c:pt idx="3562">
                  <c:v>2490.13</c:v>
                </c:pt>
                <c:pt idx="3563">
                  <c:v>2490.1799999999998</c:v>
                </c:pt>
                <c:pt idx="3564">
                  <c:v>2490.3200000000002</c:v>
                </c:pt>
                <c:pt idx="3565">
                  <c:v>2490.39</c:v>
                </c:pt>
                <c:pt idx="3566">
                  <c:v>2490.2600000000002</c:v>
                </c:pt>
                <c:pt idx="3567">
                  <c:v>2490.2199999999998</c:v>
                </c:pt>
                <c:pt idx="3568">
                  <c:v>2490.08</c:v>
                </c:pt>
                <c:pt idx="3569">
                  <c:v>2490.11</c:v>
                </c:pt>
                <c:pt idx="3570">
                  <c:v>2490.23</c:v>
                </c:pt>
                <c:pt idx="3571">
                  <c:v>2490.08</c:v>
                </c:pt>
                <c:pt idx="3572">
                  <c:v>2490</c:v>
                </c:pt>
                <c:pt idx="3573">
                  <c:v>2489.94</c:v>
                </c:pt>
                <c:pt idx="3574">
                  <c:v>2489.9699999999998</c:v>
                </c:pt>
                <c:pt idx="3575">
                  <c:v>2489.96</c:v>
                </c:pt>
                <c:pt idx="3576">
                  <c:v>2490.08</c:v>
                </c:pt>
                <c:pt idx="3577">
                  <c:v>2490.06</c:v>
                </c:pt>
                <c:pt idx="3578">
                  <c:v>2490.11</c:v>
                </c:pt>
                <c:pt idx="3579">
                  <c:v>2490.15</c:v>
                </c:pt>
                <c:pt idx="3580">
                  <c:v>2490.1999999999998</c:v>
                </c:pt>
                <c:pt idx="3581">
                  <c:v>2490.1</c:v>
                </c:pt>
                <c:pt idx="3582">
                  <c:v>2490.09</c:v>
                </c:pt>
                <c:pt idx="3583">
                  <c:v>2490</c:v>
                </c:pt>
                <c:pt idx="3584">
                  <c:v>2489.9899999999998</c:v>
                </c:pt>
                <c:pt idx="3585">
                  <c:v>2490.04</c:v>
                </c:pt>
                <c:pt idx="3586">
                  <c:v>2489.9499999999998</c:v>
                </c:pt>
                <c:pt idx="3587">
                  <c:v>2490.11</c:v>
                </c:pt>
                <c:pt idx="3588">
                  <c:v>2490.19</c:v>
                </c:pt>
                <c:pt idx="3589">
                  <c:v>2490.23</c:v>
                </c:pt>
                <c:pt idx="3590">
                  <c:v>2490.3200000000002</c:v>
                </c:pt>
                <c:pt idx="3591">
                  <c:v>2490.16</c:v>
                </c:pt>
                <c:pt idx="3592">
                  <c:v>2490.1999999999998</c:v>
                </c:pt>
                <c:pt idx="3593">
                  <c:v>2490.1</c:v>
                </c:pt>
                <c:pt idx="3594">
                  <c:v>2489.98</c:v>
                </c:pt>
                <c:pt idx="3595">
                  <c:v>2490.08</c:v>
                </c:pt>
                <c:pt idx="3596">
                  <c:v>2490.04</c:v>
                </c:pt>
                <c:pt idx="3597">
                  <c:v>2490.12</c:v>
                </c:pt>
                <c:pt idx="3598">
                  <c:v>2490.1</c:v>
                </c:pt>
                <c:pt idx="3599">
                  <c:v>2490.04</c:v>
                </c:pt>
                <c:pt idx="3600">
                  <c:v>2490.06</c:v>
                </c:pt>
                <c:pt idx="3601">
                  <c:v>2489.94</c:v>
                </c:pt>
                <c:pt idx="3602">
                  <c:v>2490.04</c:v>
                </c:pt>
                <c:pt idx="3603">
                  <c:v>2490.0500000000002</c:v>
                </c:pt>
                <c:pt idx="3604">
                  <c:v>2490.16</c:v>
                </c:pt>
                <c:pt idx="3605">
                  <c:v>2490.16</c:v>
                </c:pt>
                <c:pt idx="3606">
                  <c:v>2490.14</c:v>
                </c:pt>
                <c:pt idx="3607">
                  <c:v>2490.1999999999998</c:v>
                </c:pt>
                <c:pt idx="3608">
                  <c:v>2490.2600000000002</c:v>
                </c:pt>
                <c:pt idx="3609">
                  <c:v>2490.15</c:v>
                </c:pt>
                <c:pt idx="3610">
                  <c:v>2490.09</c:v>
                </c:pt>
                <c:pt idx="3611">
                  <c:v>2490.09</c:v>
                </c:pt>
                <c:pt idx="3612">
                  <c:v>2490.13</c:v>
                </c:pt>
                <c:pt idx="3613">
                  <c:v>2490.2199999999998</c:v>
                </c:pt>
                <c:pt idx="3614">
                  <c:v>2490.33</c:v>
                </c:pt>
                <c:pt idx="3615">
                  <c:v>2490.42</c:v>
                </c:pt>
                <c:pt idx="3616">
                  <c:v>2490.34</c:v>
                </c:pt>
                <c:pt idx="3617">
                  <c:v>2490.35</c:v>
                </c:pt>
                <c:pt idx="3618">
                  <c:v>2490.34</c:v>
                </c:pt>
                <c:pt idx="3619">
                  <c:v>2490.34</c:v>
                </c:pt>
                <c:pt idx="3620">
                  <c:v>2490.14</c:v>
                </c:pt>
                <c:pt idx="3621">
                  <c:v>2489.79</c:v>
                </c:pt>
                <c:pt idx="3622">
                  <c:v>2490.1999999999998</c:v>
                </c:pt>
                <c:pt idx="3623">
                  <c:v>2490.4699999999998</c:v>
                </c:pt>
                <c:pt idx="3624">
                  <c:v>2490.5</c:v>
                </c:pt>
                <c:pt idx="3625">
                  <c:v>2490.54</c:v>
                </c:pt>
                <c:pt idx="3626">
                  <c:v>2490.4</c:v>
                </c:pt>
                <c:pt idx="3627">
                  <c:v>2490.35</c:v>
                </c:pt>
                <c:pt idx="3628">
                  <c:v>2490.36</c:v>
                </c:pt>
                <c:pt idx="3629">
                  <c:v>2490.33</c:v>
                </c:pt>
                <c:pt idx="3630">
                  <c:v>2490.19</c:v>
                </c:pt>
                <c:pt idx="3631">
                  <c:v>2490.15</c:v>
                </c:pt>
                <c:pt idx="3632">
                  <c:v>2490.09</c:v>
                </c:pt>
                <c:pt idx="3633">
                  <c:v>2490.13</c:v>
                </c:pt>
                <c:pt idx="3634">
                  <c:v>2490.08</c:v>
                </c:pt>
                <c:pt idx="3635">
                  <c:v>2490.08</c:v>
                </c:pt>
                <c:pt idx="3636">
                  <c:v>2490</c:v>
                </c:pt>
                <c:pt idx="3637">
                  <c:v>2489.92</c:v>
                </c:pt>
                <c:pt idx="3638">
                  <c:v>2490.06</c:v>
                </c:pt>
                <c:pt idx="3639">
                  <c:v>2489.88</c:v>
                </c:pt>
                <c:pt idx="3640">
                  <c:v>2489.91</c:v>
                </c:pt>
                <c:pt idx="3641">
                  <c:v>2489.91</c:v>
                </c:pt>
                <c:pt idx="3642">
                  <c:v>2489.8200000000002</c:v>
                </c:pt>
                <c:pt idx="3643">
                  <c:v>2490.04</c:v>
                </c:pt>
                <c:pt idx="3644">
                  <c:v>2489.94</c:v>
                </c:pt>
                <c:pt idx="3645">
                  <c:v>2490.0300000000002</c:v>
                </c:pt>
                <c:pt idx="3646">
                  <c:v>2490.0700000000002</c:v>
                </c:pt>
                <c:pt idx="3647">
                  <c:v>2489.98</c:v>
                </c:pt>
                <c:pt idx="3648">
                  <c:v>2489.84</c:v>
                </c:pt>
                <c:pt idx="3649">
                  <c:v>2489.79</c:v>
                </c:pt>
                <c:pt idx="3650">
                  <c:v>2489.79</c:v>
                </c:pt>
                <c:pt idx="3651">
                  <c:v>2489.7399999999998</c:v>
                </c:pt>
                <c:pt idx="3652">
                  <c:v>2489.86</c:v>
                </c:pt>
                <c:pt idx="3653">
                  <c:v>2489.81</c:v>
                </c:pt>
                <c:pt idx="3654">
                  <c:v>2489.86</c:v>
                </c:pt>
                <c:pt idx="3655">
                  <c:v>2489.96</c:v>
                </c:pt>
                <c:pt idx="3656">
                  <c:v>2489.9</c:v>
                </c:pt>
                <c:pt idx="3657">
                  <c:v>2489.86</c:v>
                </c:pt>
                <c:pt idx="3658">
                  <c:v>2489.91</c:v>
                </c:pt>
                <c:pt idx="3659">
                  <c:v>2489.92</c:v>
                </c:pt>
                <c:pt idx="3660">
                  <c:v>2489.91</c:v>
                </c:pt>
                <c:pt idx="3661">
                  <c:v>2489.85</c:v>
                </c:pt>
                <c:pt idx="3662">
                  <c:v>2489.92</c:v>
                </c:pt>
                <c:pt idx="3663">
                  <c:v>2489.9</c:v>
                </c:pt>
                <c:pt idx="3664">
                  <c:v>2489.92</c:v>
                </c:pt>
                <c:pt idx="3665">
                  <c:v>2490.0100000000002</c:v>
                </c:pt>
                <c:pt idx="3666">
                  <c:v>2490.0300000000002</c:v>
                </c:pt>
                <c:pt idx="3667">
                  <c:v>2490.02</c:v>
                </c:pt>
                <c:pt idx="3668">
                  <c:v>2489.94</c:v>
                </c:pt>
                <c:pt idx="3669">
                  <c:v>2489.83</c:v>
                </c:pt>
                <c:pt idx="3670">
                  <c:v>2489.88</c:v>
                </c:pt>
                <c:pt idx="3671">
                  <c:v>2489.96</c:v>
                </c:pt>
                <c:pt idx="3672">
                  <c:v>2490.15</c:v>
                </c:pt>
                <c:pt idx="3673">
                  <c:v>2490.23</c:v>
                </c:pt>
                <c:pt idx="3674">
                  <c:v>2490.2800000000002</c:v>
                </c:pt>
                <c:pt idx="3675">
                  <c:v>2490.3000000000002</c:v>
                </c:pt>
                <c:pt idx="3676">
                  <c:v>2490.31</c:v>
                </c:pt>
                <c:pt idx="3677">
                  <c:v>2490.27</c:v>
                </c:pt>
                <c:pt idx="3678">
                  <c:v>2490.41</c:v>
                </c:pt>
                <c:pt idx="3679">
                  <c:v>2490.2399999999998</c:v>
                </c:pt>
                <c:pt idx="3680">
                  <c:v>2490.36</c:v>
                </c:pt>
                <c:pt idx="3681">
                  <c:v>2490.41</c:v>
                </c:pt>
                <c:pt idx="3682">
                  <c:v>2490.1999999999998</c:v>
                </c:pt>
                <c:pt idx="3683">
                  <c:v>2489.98</c:v>
                </c:pt>
                <c:pt idx="3684">
                  <c:v>2490</c:v>
                </c:pt>
                <c:pt idx="3685">
                  <c:v>2489.92</c:v>
                </c:pt>
                <c:pt idx="3686">
                  <c:v>2489.9</c:v>
                </c:pt>
                <c:pt idx="3687">
                  <c:v>2489.92</c:v>
                </c:pt>
                <c:pt idx="3688">
                  <c:v>2489.81</c:v>
                </c:pt>
                <c:pt idx="3689">
                  <c:v>2489.88</c:v>
                </c:pt>
                <c:pt idx="3690">
                  <c:v>2489.94</c:v>
                </c:pt>
                <c:pt idx="3691">
                  <c:v>2489.88</c:v>
                </c:pt>
                <c:pt idx="3692">
                  <c:v>2490.04</c:v>
                </c:pt>
                <c:pt idx="3693">
                  <c:v>2489.9899999999998</c:v>
                </c:pt>
                <c:pt idx="3694">
                  <c:v>2490.14</c:v>
                </c:pt>
                <c:pt idx="3695">
                  <c:v>2490.08</c:v>
                </c:pt>
                <c:pt idx="3696">
                  <c:v>2490.15</c:v>
                </c:pt>
                <c:pt idx="3697">
                  <c:v>2490.06</c:v>
                </c:pt>
                <c:pt idx="3698">
                  <c:v>2490.0300000000002</c:v>
                </c:pt>
                <c:pt idx="3699">
                  <c:v>2490.16</c:v>
                </c:pt>
                <c:pt idx="3700">
                  <c:v>2490.21</c:v>
                </c:pt>
                <c:pt idx="3701">
                  <c:v>2490.31</c:v>
                </c:pt>
                <c:pt idx="3702">
                  <c:v>2490.2800000000002</c:v>
                </c:pt>
                <c:pt idx="3703">
                  <c:v>2490.29</c:v>
                </c:pt>
                <c:pt idx="3704">
                  <c:v>2490.41</c:v>
                </c:pt>
                <c:pt idx="3705">
                  <c:v>2490.31</c:v>
                </c:pt>
                <c:pt idx="3706">
                  <c:v>2490.3000000000002</c:v>
                </c:pt>
                <c:pt idx="3707">
                  <c:v>2490.21</c:v>
                </c:pt>
                <c:pt idx="3708">
                  <c:v>2490.15</c:v>
                </c:pt>
                <c:pt idx="3709">
                  <c:v>2490.2199999999998</c:v>
                </c:pt>
                <c:pt idx="3710">
                  <c:v>2490.44</c:v>
                </c:pt>
                <c:pt idx="3711">
                  <c:v>2490.4899999999998</c:v>
                </c:pt>
                <c:pt idx="3712">
                  <c:v>2490.48</c:v>
                </c:pt>
                <c:pt idx="3713">
                  <c:v>2490.7399999999998</c:v>
                </c:pt>
                <c:pt idx="3714">
                  <c:v>2490.64</c:v>
                </c:pt>
                <c:pt idx="3715">
                  <c:v>2490.64</c:v>
                </c:pt>
                <c:pt idx="3716">
                  <c:v>2490.6999999999998</c:v>
                </c:pt>
                <c:pt idx="3717">
                  <c:v>2490.58</c:v>
                </c:pt>
                <c:pt idx="3718">
                  <c:v>2490.56</c:v>
                </c:pt>
                <c:pt idx="3719">
                  <c:v>2490.63</c:v>
                </c:pt>
                <c:pt idx="3720">
                  <c:v>2490.1999999999998</c:v>
                </c:pt>
                <c:pt idx="3721">
                  <c:v>2490.11</c:v>
                </c:pt>
                <c:pt idx="3722">
                  <c:v>2490.1799999999998</c:v>
                </c:pt>
                <c:pt idx="3723">
                  <c:v>2490.21</c:v>
                </c:pt>
                <c:pt idx="3724">
                  <c:v>2490.29</c:v>
                </c:pt>
                <c:pt idx="3725">
                  <c:v>2490.44</c:v>
                </c:pt>
                <c:pt idx="3726">
                  <c:v>2490.41</c:v>
                </c:pt>
                <c:pt idx="3727">
                  <c:v>2490.46</c:v>
                </c:pt>
                <c:pt idx="3728">
                  <c:v>2490.4</c:v>
                </c:pt>
                <c:pt idx="3729">
                  <c:v>2490.31</c:v>
                </c:pt>
                <c:pt idx="3730">
                  <c:v>2490.31</c:v>
                </c:pt>
                <c:pt idx="3731">
                  <c:v>2490.31</c:v>
                </c:pt>
                <c:pt idx="3732">
                  <c:v>2490.25</c:v>
                </c:pt>
                <c:pt idx="3733">
                  <c:v>2490.12</c:v>
                </c:pt>
                <c:pt idx="3734">
                  <c:v>2490.36</c:v>
                </c:pt>
                <c:pt idx="3735">
                  <c:v>2490.4899999999998</c:v>
                </c:pt>
                <c:pt idx="3736">
                  <c:v>2490.4</c:v>
                </c:pt>
                <c:pt idx="3737">
                  <c:v>2490.4899999999998</c:v>
                </c:pt>
                <c:pt idx="3738">
                  <c:v>2490.63</c:v>
                </c:pt>
                <c:pt idx="3739">
                  <c:v>2490.63</c:v>
                </c:pt>
                <c:pt idx="3740">
                  <c:v>2490.61</c:v>
                </c:pt>
                <c:pt idx="3741">
                  <c:v>2490.7199999999998</c:v>
                </c:pt>
                <c:pt idx="3742">
                  <c:v>2490.69</c:v>
                </c:pt>
                <c:pt idx="3743">
                  <c:v>2490.63</c:v>
                </c:pt>
                <c:pt idx="3744">
                  <c:v>2490.61</c:v>
                </c:pt>
                <c:pt idx="3745">
                  <c:v>2490.86</c:v>
                </c:pt>
                <c:pt idx="3746">
                  <c:v>2490.75</c:v>
                </c:pt>
                <c:pt idx="3747">
                  <c:v>2490.61</c:v>
                </c:pt>
                <c:pt idx="3748">
                  <c:v>2490.66</c:v>
                </c:pt>
                <c:pt idx="3749">
                  <c:v>2490.5500000000002</c:v>
                </c:pt>
                <c:pt idx="3750">
                  <c:v>2490.5700000000002</c:v>
                </c:pt>
                <c:pt idx="3751">
                  <c:v>2490.88</c:v>
                </c:pt>
                <c:pt idx="3752">
                  <c:v>2490.6999999999998</c:v>
                </c:pt>
                <c:pt idx="3753">
                  <c:v>2490.63</c:v>
                </c:pt>
                <c:pt idx="3754">
                  <c:v>2490.7600000000002</c:v>
                </c:pt>
                <c:pt idx="3755">
                  <c:v>2490.56</c:v>
                </c:pt>
                <c:pt idx="3756">
                  <c:v>2490.4899999999998</c:v>
                </c:pt>
                <c:pt idx="3757">
                  <c:v>2490.52</c:v>
                </c:pt>
                <c:pt idx="3758">
                  <c:v>2490.36</c:v>
                </c:pt>
                <c:pt idx="3759">
                  <c:v>2490.4299999999998</c:v>
                </c:pt>
                <c:pt idx="3760">
                  <c:v>2490.46</c:v>
                </c:pt>
                <c:pt idx="3761">
                  <c:v>2490.4299999999998</c:v>
                </c:pt>
                <c:pt idx="3762">
                  <c:v>2490.4699999999998</c:v>
                </c:pt>
                <c:pt idx="3763">
                  <c:v>2490.54</c:v>
                </c:pt>
                <c:pt idx="3764">
                  <c:v>2490.4499999999998</c:v>
                </c:pt>
                <c:pt idx="3765">
                  <c:v>2490.34</c:v>
                </c:pt>
                <c:pt idx="3766">
                  <c:v>2490.5</c:v>
                </c:pt>
                <c:pt idx="3767">
                  <c:v>2490.25</c:v>
                </c:pt>
                <c:pt idx="3768">
                  <c:v>2490.21</c:v>
                </c:pt>
                <c:pt idx="3769">
                  <c:v>2490.17</c:v>
                </c:pt>
                <c:pt idx="3770">
                  <c:v>2490.0700000000002</c:v>
                </c:pt>
                <c:pt idx="3771">
                  <c:v>2490.02</c:v>
                </c:pt>
                <c:pt idx="3772">
                  <c:v>2490.08</c:v>
                </c:pt>
                <c:pt idx="3773">
                  <c:v>2490.0700000000002</c:v>
                </c:pt>
                <c:pt idx="3774">
                  <c:v>2490.1999999999998</c:v>
                </c:pt>
                <c:pt idx="3775">
                  <c:v>2490.16</c:v>
                </c:pt>
                <c:pt idx="3776">
                  <c:v>2490.25</c:v>
                </c:pt>
                <c:pt idx="3777">
                  <c:v>2490.1999999999998</c:v>
                </c:pt>
                <c:pt idx="3778">
                  <c:v>2490.1</c:v>
                </c:pt>
                <c:pt idx="3779">
                  <c:v>2490.2199999999998</c:v>
                </c:pt>
                <c:pt idx="3780">
                  <c:v>2490.2199999999998</c:v>
                </c:pt>
                <c:pt idx="3781">
                  <c:v>2490.11</c:v>
                </c:pt>
                <c:pt idx="3782">
                  <c:v>2490.0700000000002</c:v>
                </c:pt>
                <c:pt idx="3783">
                  <c:v>2490.1799999999998</c:v>
                </c:pt>
                <c:pt idx="3784">
                  <c:v>2490.0500000000002</c:v>
                </c:pt>
                <c:pt idx="3785">
                  <c:v>2490.0100000000002</c:v>
                </c:pt>
                <c:pt idx="3786">
                  <c:v>2490.06</c:v>
                </c:pt>
                <c:pt idx="3787">
                  <c:v>2490.15</c:v>
                </c:pt>
                <c:pt idx="3788">
                  <c:v>2490.3000000000002</c:v>
                </c:pt>
                <c:pt idx="3789">
                  <c:v>2490.41</c:v>
                </c:pt>
                <c:pt idx="3790">
                  <c:v>2490.2199999999998</c:v>
                </c:pt>
                <c:pt idx="3791">
                  <c:v>2490.29</c:v>
                </c:pt>
                <c:pt idx="3792">
                  <c:v>2490.2800000000002</c:v>
                </c:pt>
                <c:pt idx="3793">
                  <c:v>2490.2199999999998</c:v>
                </c:pt>
                <c:pt idx="3794">
                  <c:v>2490.1799999999998</c:v>
                </c:pt>
                <c:pt idx="3795">
                  <c:v>2490.2199999999998</c:v>
                </c:pt>
                <c:pt idx="3796">
                  <c:v>2490.25</c:v>
                </c:pt>
                <c:pt idx="3797">
                  <c:v>2490.35</c:v>
                </c:pt>
                <c:pt idx="3798">
                  <c:v>2490.35</c:v>
                </c:pt>
                <c:pt idx="3799">
                  <c:v>2490.3000000000002</c:v>
                </c:pt>
                <c:pt idx="3800">
                  <c:v>2490.23</c:v>
                </c:pt>
                <c:pt idx="3801">
                  <c:v>2490.38</c:v>
                </c:pt>
                <c:pt idx="3802">
                  <c:v>2490.4299999999998</c:v>
                </c:pt>
                <c:pt idx="3803">
                  <c:v>2490.4</c:v>
                </c:pt>
                <c:pt idx="3804">
                  <c:v>2490.5</c:v>
                </c:pt>
                <c:pt idx="3805">
                  <c:v>2490.4499999999998</c:v>
                </c:pt>
                <c:pt idx="3806">
                  <c:v>2490.58</c:v>
                </c:pt>
                <c:pt idx="3807">
                  <c:v>2490.42</c:v>
                </c:pt>
                <c:pt idx="3808">
                  <c:v>2490.35</c:v>
                </c:pt>
                <c:pt idx="3809">
                  <c:v>2490.5300000000002</c:v>
                </c:pt>
                <c:pt idx="3810">
                  <c:v>2490.39</c:v>
                </c:pt>
                <c:pt idx="3811">
                  <c:v>2490.5100000000002</c:v>
                </c:pt>
                <c:pt idx="3812">
                  <c:v>2490.48</c:v>
                </c:pt>
                <c:pt idx="3813">
                  <c:v>2490.37</c:v>
                </c:pt>
                <c:pt idx="3814">
                  <c:v>2490.27</c:v>
                </c:pt>
                <c:pt idx="3815">
                  <c:v>2490.2800000000002</c:v>
                </c:pt>
                <c:pt idx="3816">
                  <c:v>2490.36</c:v>
                </c:pt>
                <c:pt idx="3817">
                  <c:v>2490.34</c:v>
                </c:pt>
                <c:pt idx="3818">
                  <c:v>2490.46</c:v>
                </c:pt>
                <c:pt idx="3819">
                  <c:v>2490.4499999999998</c:v>
                </c:pt>
                <c:pt idx="3820">
                  <c:v>2490.42</c:v>
                </c:pt>
                <c:pt idx="3821">
                  <c:v>2490.42</c:v>
                </c:pt>
                <c:pt idx="3822">
                  <c:v>2490.27</c:v>
                </c:pt>
                <c:pt idx="3823">
                  <c:v>2490.19</c:v>
                </c:pt>
                <c:pt idx="3824">
                  <c:v>2490.2800000000002</c:v>
                </c:pt>
                <c:pt idx="3825">
                  <c:v>2490.31</c:v>
                </c:pt>
                <c:pt idx="3826">
                  <c:v>2490.25</c:v>
                </c:pt>
                <c:pt idx="3827">
                  <c:v>2490.2399999999998</c:v>
                </c:pt>
                <c:pt idx="3828">
                  <c:v>2490.29</c:v>
                </c:pt>
                <c:pt idx="3829">
                  <c:v>2490.27</c:v>
                </c:pt>
                <c:pt idx="3830">
                  <c:v>2490.29</c:v>
                </c:pt>
                <c:pt idx="3831">
                  <c:v>2490.21</c:v>
                </c:pt>
                <c:pt idx="3832">
                  <c:v>2490.2600000000002</c:v>
                </c:pt>
                <c:pt idx="3833">
                  <c:v>2490.2399999999998</c:v>
                </c:pt>
                <c:pt idx="3834">
                  <c:v>2490.3200000000002</c:v>
                </c:pt>
                <c:pt idx="3835">
                  <c:v>2490.25</c:v>
                </c:pt>
                <c:pt idx="3836">
                  <c:v>2490.2600000000002</c:v>
                </c:pt>
                <c:pt idx="3837">
                  <c:v>2490.13</c:v>
                </c:pt>
                <c:pt idx="3838">
                  <c:v>2490.15</c:v>
                </c:pt>
                <c:pt idx="3839">
                  <c:v>2490.2800000000002</c:v>
                </c:pt>
                <c:pt idx="3840">
                  <c:v>2490.21</c:v>
                </c:pt>
                <c:pt idx="3841">
                  <c:v>2490.14</c:v>
                </c:pt>
                <c:pt idx="3842">
                  <c:v>2490.11</c:v>
                </c:pt>
                <c:pt idx="3843">
                  <c:v>2490.15</c:v>
                </c:pt>
                <c:pt idx="3844">
                  <c:v>2490.1</c:v>
                </c:pt>
                <c:pt idx="3845">
                  <c:v>2489.96</c:v>
                </c:pt>
                <c:pt idx="3846">
                  <c:v>2489.9899999999998</c:v>
                </c:pt>
                <c:pt idx="3847">
                  <c:v>2489.91</c:v>
                </c:pt>
                <c:pt idx="3848">
                  <c:v>2489.87</c:v>
                </c:pt>
                <c:pt idx="3849">
                  <c:v>2489.81</c:v>
                </c:pt>
                <c:pt idx="3850">
                  <c:v>2489.8200000000002</c:v>
                </c:pt>
                <c:pt idx="3851">
                  <c:v>2489.75</c:v>
                </c:pt>
                <c:pt idx="3852">
                  <c:v>2489.7399999999998</c:v>
                </c:pt>
                <c:pt idx="3853">
                  <c:v>2489.79</c:v>
                </c:pt>
                <c:pt idx="3854">
                  <c:v>2489.91</c:v>
                </c:pt>
                <c:pt idx="3855">
                  <c:v>2489.79</c:v>
                </c:pt>
                <c:pt idx="3856">
                  <c:v>2489.63</c:v>
                </c:pt>
                <c:pt idx="3857">
                  <c:v>2489.67</c:v>
                </c:pt>
                <c:pt idx="3858">
                  <c:v>2489.63</c:v>
                </c:pt>
                <c:pt idx="3859">
                  <c:v>2489.67</c:v>
                </c:pt>
                <c:pt idx="3860">
                  <c:v>2489.6799999999998</c:v>
                </c:pt>
                <c:pt idx="3861">
                  <c:v>2489.66</c:v>
                </c:pt>
                <c:pt idx="3862">
                  <c:v>2489.87</c:v>
                </c:pt>
                <c:pt idx="3863">
                  <c:v>2489.9899999999998</c:v>
                </c:pt>
                <c:pt idx="3864">
                  <c:v>2489.85</c:v>
                </c:pt>
                <c:pt idx="3865">
                  <c:v>2489.9</c:v>
                </c:pt>
                <c:pt idx="3866">
                  <c:v>2489.81</c:v>
                </c:pt>
                <c:pt idx="3867">
                  <c:v>2489.8200000000002</c:v>
                </c:pt>
                <c:pt idx="3868">
                  <c:v>2489.94</c:v>
                </c:pt>
                <c:pt idx="3869">
                  <c:v>2489.9299999999998</c:v>
                </c:pt>
                <c:pt idx="3870">
                  <c:v>2489.81</c:v>
                </c:pt>
                <c:pt idx="3871">
                  <c:v>2489.96</c:v>
                </c:pt>
                <c:pt idx="3872">
                  <c:v>2489.7800000000002</c:v>
                </c:pt>
                <c:pt idx="3873">
                  <c:v>2489.85</c:v>
                </c:pt>
                <c:pt idx="3874">
                  <c:v>2489.9</c:v>
                </c:pt>
                <c:pt idx="3875">
                  <c:v>2489.88</c:v>
                </c:pt>
                <c:pt idx="3876">
                  <c:v>2489.8000000000002</c:v>
                </c:pt>
                <c:pt idx="3877">
                  <c:v>2489.84</c:v>
                </c:pt>
                <c:pt idx="3878">
                  <c:v>2489.8000000000002</c:v>
                </c:pt>
                <c:pt idx="3879">
                  <c:v>2489.73</c:v>
                </c:pt>
                <c:pt idx="3880">
                  <c:v>2489.8200000000002</c:v>
                </c:pt>
                <c:pt idx="3881">
                  <c:v>2489.81</c:v>
                </c:pt>
                <c:pt idx="3882">
                  <c:v>2489.85</c:v>
                </c:pt>
                <c:pt idx="3883">
                  <c:v>2490</c:v>
                </c:pt>
                <c:pt idx="3884">
                  <c:v>2490.0100000000002</c:v>
                </c:pt>
                <c:pt idx="3885">
                  <c:v>2490.06</c:v>
                </c:pt>
                <c:pt idx="3886">
                  <c:v>2490.11</c:v>
                </c:pt>
                <c:pt idx="3887">
                  <c:v>2490.0700000000002</c:v>
                </c:pt>
                <c:pt idx="3888">
                  <c:v>2490.15</c:v>
                </c:pt>
                <c:pt idx="3889">
                  <c:v>2490.13</c:v>
                </c:pt>
                <c:pt idx="3890">
                  <c:v>2490.14</c:v>
                </c:pt>
                <c:pt idx="3891">
                  <c:v>2490.1</c:v>
                </c:pt>
                <c:pt idx="3892">
                  <c:v>2489.92</c:v>
                </c:pt>
                <c:pt idx="3893">
                  <c:v>2489.98</c:v>
                </c:pt>
                <c:pt idx="3894">
                  <c:v>2490.06</c:v>
                </c:pt>
                <c:pt idx="3895">
                  <c:v>2489.92</c:v>
                </c:pt>
                <c:pt idx="3896">
                  <c:v>2489.79</c:v>
                </c:pt>
                <c:pt idx="3897">
                  <c:v>2489.77</c:v>
                </c:pt>
                <c:pt idx="3898">
                  <c:v>2489.73</c:v>
                </c:pt>
                <c:pt idx="3899">
                  <c:v>2489.7399999999998</c:v>
                </c:pt>
                <c:pt idx="3900">
                  <c:v>2489.88</c:v>
                </c:pt>
                <c:pt idx="3901">
                  <c:v>2489.7399999999998</c:v>
                </c:pt>
                <c:pt idx="3902">
                  <c:v>2489.8000000000002</c:v>
                </c:pt>
                <c:pt idx="3903">
                  <c:v>2489.87</c:v>
                </c:pt>
                <c:pt idx="3904">
                  <c:v>2489.84</c:v>
                </c:pt>
                <c:pt idx="3905">
                  <c:v>2489.84</c:v>
                </c:pt>
                <c:pt idx="3906">
                  <c:v>2489.83</c:v>
                </c:pt>
                <c:pt idx="3907">
                  <c:v>2489.77</c:v>
                </c:pt>
                <c:pt idx="3908">
                  <c:v>2489.73</c:v>
                </c:pt>
                <c:pt idx="3909">
                  <c:v>2489.9299999999998</c:v>
                </c:pt>
                <c:pt idx="3910">
                  <c:v>2489.83</c:v>
                </c:pt>
                <c:pt idx="3911">
                  <c:v>2489.77</c:v>
                </c:pt>
                <c:pt idx="3912">
                  <c:v>2489.96</c:v>
                </c:pt>
                <c:pt idx="3913">
                  <c:v>2489.91</c:v>
                </c:pt>
                <c:pt idx="3914">
                  <c:v>2489.88</c:v>
                </c:pt>
                <c:pt idx="3915">
                  <c:v>2489.9</c:v>
                </c:pt>
                <c:pt idx="3916">
                  <c:v>2489.87</c:v>
                </c:pt>
                <c:pt idx="3917">
                  <c:v>2489.75</c:v>
                </c:pt>
                <c:pt idx="3918">
                  <c:v>2489.89</c:v>
                </c:pt>
                <c:pt idx="3919">
                  <c:v>2489.7199999999998</c:v>
                </c:pt>
                <c:pt idx="3920">
                  <c:v>2489.89</c:v>
                </c:pt>
                <c:pt idx="3921">
                  <c:v>2489.83</c:v>
                </c:pt>
                <c:pt idx="3922">
                  <c:v>2489.87</c:v>
                </c:pt>
                <c:pt idx="3923">
                  <c:v>2489.9</c:v>
                </c:pt>
                <c:pt idx="3924">
                  <c:v>2489.9899999999998</c:v>
                </c:pt>
                <c:pt idx="3925">
                  <c:v>2489.9899999999998</c:v>
                </c:pt>
                <c:pt idx="3926">
                  <c:v>2490.0300000000002</c:v>
                </c:pt>
                <c:pt idx="3927">
                  <c:v>2490.0500000000002</c:v>
                </c:pt>
                <c:pt idx="3928">
                  <c:v>2490.0700000000002</c:v>
                </c:pt>
                <c:pt idx="3929">
                  <c:v>2489.9899999999998</c:v>
                </c:pt>
                <c:pt idx="3930">
                  <c:v>2490.08</c:v>
                </c:pt>
                <c:pt idx="3931">
                  <c:v>2490.0500000000002</c:v>
                </c:pt>
                <c:pt idx="3932">
                  <c:v>2490.08</c:v>
                </c:pt>
                <c:pt idx="3933">
                  <c:v>2490.0100000000002</c:v>
                </c:pt>
                <c:pt idx="3934">
                  <c:v>2489.96</c:v>
                </c:pt>
                <c:pt idx="3935">
                  <c:v>2490.04</c:v>
                </c:pt>
                <c:pt idx="3936">
                  <c:v>2490.0700000000002</c:v>
                </c:pt>
                <c:pt idx="3937">
                  <c:v>2490</c:v>
                </c:pt>
                <c:pt idx="3938">
                  <c:v>2490.0300000000002</c:v>
                </c:pt>
                <c:pt idx="3939">
                  <c:v>2490.04</c:v>
                </c:pt>
                <c:pt idx="3940">
                  <c:v>2490.06</c:v>
                </c:pt>
                <c:pt idx="3941">
                  <c:v>2490.14</c:v>
                </c:pt>
                <c:pt idx="3942">
                  <c:v>2490.14</c:v>
                </c:pt>
                <c:pt idx="3943">
                  <c:v>2490.16</c:v>
                </c:pt>
                <c:pt idx="3944">
                  <c:v>2490.13</c:v>
                </c:pt>
                <c:pt idx="3945">
                  <c:v>2490.1</c:v>
                </c:pt>
                <c:pt idx="3946">
                  <c:v>2490.11</c:v>
                </c:pt>
                <c:pt idx="3947">
                  <c:v>2490.1799999999998</c:v>
                </c:pt>
                <c:pt idx="3948">
                  <c:v>2490.15</c:v>
                </c:pt>
                <c:pt idx="3949">
                  <c:v>2490.1999999999998</c:v>
                </c:pt>
                <c:pt idx="3950">
                  <c:v>2490.16</c:v>
                </c:pt>
                <c:pt idx="3951">
                  <c:v>2490.0500000000002</c:v>
                </c:pt>
                <c:pt idx="3952">
                  <c:v>2490.02</c:v>
                </c:pt>
                <c:pt idx="3953">
                  <c:v>2490.27</c:v>
                </c:pt>
                <c:pt idx="3954">
                  <c:v>2490.25</c:v>
                </c:pt>
                <c:pt idx="3955">
                  <c:v>2490.27</c:v>
                </c:pt>
                <c:pt idx="3956">
                  <c:v>2490.4</c:v>
                </c:pt>
                <c:pt idx="3957">
                  <c:v>2490.35</c:v>
                </c:pt>
                <c:pt idx="3958">
                  <c:v>2490.37</c:v>
                </c:pt>
                <c:pt idx="3959">
                  <c:v>2490.35</c:v>
                </c:pt>
                <c:pt idx="3960">
                  <c:v>2490.29</c:v>
                </c:pt>
                <c:pt idx="3961">
                  <c:v>2490.34</c:v>
                </c:pt>
                <c:pt idx="3962">
                  <c:v>2490.1999999999998</c:v>
                </c:pt>
                <c:pt idx="3963">
                  <c:v>2490.14</c:v>
                </c:pt>
                <c:pt idx="3964">
                  <c:v>2490.14</c:v>
                </c:pt>
                <c:pt idx="3965">
                  <c:v>2490.21</c:v>
                </c:pt>
                <c:pt idx="3966">
                  <c:v>2490.08</c:v>
                </c:pt>
                <c:pt idx="3967">
                  <c:v>2490.11</c:v>
                </c:pt>
                <c:pt idx="3968">
                  <c:v>2490.1</c:v>
                </c:pt>
                <c:pt idx="3969">
                  <c:v>2490.09</c:v>
                </c:pt>
                <c:pt idx="3970">
                  <c:v>2489.88</c:v>
                </c:pt>
                <c:pt idx="3971">
                  <c:v>2489.84</c:v>
                </c:pt>
                <c:pt idx="3972">
                  <c:v>2489.79</c:v>
                </c:pt>
                <c:pt idx="3973">
                  <c:v>2490</c:v>
                </c:pt>
                <c:pt idx="3974">
                  <c:v>2489.98</c:v>
                </c:pt>
                <c:pt idx="3975">
                  <c:v>2489.91</c:v>
                </c:pt>
                <c:pt idx="3976">
                  <c:v>2489.9899999999998</c:v>
                </c:pt>
                <c:pt idx="3977">
                  <c:v>2489.96</c:v>
                </c:pt>
                <c:pt idx="3978">
                  <c:v>2489.83</c:v>
                </c:pt>
                <c:pt idx="3979">
                  <c:v>2489.96</c:v>
                </c:pt>
                <c:pt idx="3980">
                  <c:v>2489.8000000000002</c:v>
                </c:pt>
                <c:pt idx="3981">
                  <c:v>2489.86</c:v>
                </c:pt>
                <c:pt idx="3982">
                  <c:v>2489.91</c:v>
                </c:pt>
                <c:pt idx="3983">
                  <c:v>2489.87</c:v>
                </c:pt>
                <c:pt idx="3984">
                  <c:v>2489.88</c:v>
                </c:pt>
                <c:pt idx="3985">
                  <c:v>2489.9499999999998</c:v>
                </c:pt>
                <c:pt idx="3986">
                  <c:v>2489.94</c:v>
                </c:pt>
                <c:pt idx="3987">
                  <c:v>2489.84</c:v>
                </c:pt>
                <c:pt idx="3988">
                  <c:v>2489.86</c:v>
                </c:pt>
                <c:pt idx="3989">
                  <c:v>2489.7800000000002</c:v>
                </c:pt>
                <c:pt idx="3990">
                  <c:v>2489.83</c:v>
                </c:pt>
                <c:pt idx="3991">
                  <c:v>2489.7600000000002</c:v>
                </c:pt>
                <c:pt idx="3992">
                  <c:v>2489.75</c:v>
                </c:pt>
                <c:pt idx="3993">
                  <c:v>2489.84</c:v>
                </c:pt>
                <c:pt idx="3994">
                  <c:v>2489.87</c:v>
                </c:pt>
                <c:pt idx="3995">
                  <c:v>2489.83</c:v>
                </c:pt>
                <c:pt idx="3996">
                  <c:v>2489.91</c:v>
                </c:pt>
                <c:pt idx="3997">
                  <c:v>2489.8000000000002</c:v>
                </c:pt>
                <c:pt idx="3998">
                  <c:v>2489.83</c:v>
                </c:pt>
                <c:pt idx="3999">
                  <c:v>2489.81</c:v>
                </c:pt>
                <c:pt idx="4000">
                  <c:v>2489.84</c:v>
                </c:pt>
                <c:pt idx="4001">
                  <c:v>2489.8200000000002</c:v>
                </c:pt>
                <c:pt idx="4002">
                  <c:v>2489.88</c:v>
                </c:pt>
                <c:pt idx="4003">
                  <c:v>2489.83</c:v>
                </c:pt>
                <c:pt idx="4004">
                  <c:v>2489.8200000000002</c:v>
                </c:pt>
                <c:pt idx="4005">
                  <c:v>2489.83</c:v>
                </c:pt>
                <c:pt idx="4006">
                  <c:v>2489.81</c:v>
                </c:pt>
                <c:pt idx="4007">
                  <c:v>2489.75</c:v>
                </c:pt>
                <c:pt idx="4008">
                  <c:v>2489.84</c:v>
                </c:pt>
                <c:pt idx="4009">
                  <c:v>2489.85</c:v>
                </c:pt>
                <c:pt idx="4010">
                  <c:v>2489.88</c:v>
                </c:pt>
                <c:pt idx="4011">
                  <c:v>2489.9699999999998</c:v>
                </c:pt>
                <c:pt idx="4012">
                  <c:v>2489.9</c:v>
                </c:pt>
                <c:pt idx="4013">
                  <c:v>2489.88</c:v>
                </c:pt>
                <c:pt idx="4014">
                  <c:v>2489.92</c:v>
                </c:pt>
                <c:pt idx="4015">
                  <c:v>2489.96</c:v>
                </c:pt>
                <c:pt idx="4016">
                  <c:v>2489.9</c:v>
                </c:pt>
                <c:pt idx="4017">
                  <c:v>2489.87</c:v>
                </c:pt>
                <c:pt idx="4018">
                  <c:v>2489.85</c:v>
                </c:pt>
                <c:pt idx="4019">
                  <c:v>2489.83</c:v>
                </c:pt>
                <c:pt idx="4020">
                  <c:v>2489.87</c:v>
                </c:pt>
                <c:pt idx="4021">
                  <c:v>2489.86</c:v>
                </c:pt>
                <c:pt idx="4022">
                  <c:v>2489.8000000000002</c:v>
                </c:pt>
                <c:pt idx="4023">
                  <c:v>2489.7800000000002</c:v>
                </c:pt>
                <c:pt idx="4024">
                  <c:v>2489.7600000000002</c:v>
                </c:pt>
                <c:pt idx="4025">
                  <c:v>2489.67</c:v>
                </c:pt>
                <c:pt idx="4026">
                  <c:v>2489.83</c:v>
                </c:pt>
                <c:pt idx="4027">
                  <c:v>2489.85</c:v>
                </c:pt>
                <c:pt idx="4028">
                  <c:v>2489.94</c:v>
                </c:pt>
                <c:pt idx="4029">
                  <c:v>2489.98</c:v>
                </c:pt>
                <c:pt idx="4030">
                  <c:v>2489.9699999999998</c:v>
                </c:pt>
                <c:pt idx="4031">
                  <c:v>2489.92</c:v>
                </c:pt>
                <c:pt idx="4032">
                  <c:v>2489.94</c:v>
                </c:pt>
                <c:pt idx="4033">
                  <c:v>2489.86</c:v>
                </c:pt>
                <c:pt idx="4034">
                  <c:v>2489.9899999999998</c:v>
                </c:pt>
                <c:pt idx="4035">
                  <c:v>2490.11</c:v>
                </c:pt>
                <c:pt idx="4036">
                  <c:v>2490.1799999999998</c:v>
                </c:pt>
                <c:pt idx="4037">
                  <c:v>2490.3200000000002</c:v>
                </c:pt>
                <c:pt idx="4038">
                  <c:v>2490.2199999999998</c:v>
                </c:pt>
                <c:pt idx="4039">
                  <c:v>2490.1999999999998</c:v>
                </c:pt>
                <c:pt idx="4040">
                  <c:v>2490.2800000000002</c:v>
                </c:pt>
                <c:pt idx="4041">
                  <c:v>2490.2600000000002</c:v>
                </c:pt>
                <c:pt idx="4042">
                  <c:v>2490.33</c:v>
                </c:pt>
                <c:pt idx="4043">
                  <c:v>2490.46</c:v>
                </c:pt>
                <c:pt idx="4044">
                  <c:v>2490.4</c:v>
                </c:pt>
                <c:pt idx="4045">
                  <c:v>2490.23</c:v>
                </c:pt>
                <c:pt idx="4046">
                  <c:v>2490.25</c:v>
                </c:pt>
                <c:pt idx="4047">
                  <c:v>2490.3000000000002</c:v>
                </c:pt>
                <c:pt idx="4048">
                  <c:v>2490.39</c:v>
                </c:pt>
                <c:pt idx="4049">
                  <c:v>2490.36</c:v>
                </c:pt>
                <c:pt idx="4050">
                  <c:v>2490.15</c:v>
                </c:pt>
                <c:pt idx="4051">
                  <c:v>2490.0100000000002</c:v>
                </c:pt>
                <c:pt idx="4052">
                  <c:v>2490.08</c:v>
                </c:pt>
                <c:pt idx="4053">
                  <c:v>2490.0500000000002</c:v>
                </c:pt>
                <c:pt idx="4054">
                  <c:v>2490.04</c:v>
                </c:pt>
                <c:pt idx="4055">
                  <c:v>2490.11</c:v>
                </c:pt>
                <c:pt idx="4056">
                  <c:v>2490.17</c:v>
                </c:pt>
                <c:pt idx="4057">
                  <c:v>2490.14</c:v>
                </c:pt>
                <c:pt idx="4058">
                  <c:v>2490.16</c:v>
                </c:pt>
                <c:pt idx="4059">
                  <c:v>2490.2399999999998</c:v>
                </c:pt>
                <c:pt idx="4060">
                  <c:v>2490.2600000000002</c:v>
                </c:pt>
                <c:pt idx="4061">
                  <c:v>2490.42</c:v>
                </c:pt>
                <c:pt idx="4062">
                  <c:v>2490.4299999999998</c:v>
                </c:pt>
                <c:pt idx="4063">
                  <c:v>2490.4699999999998</c:v>
                </c:pt>
                <c:pt idx="4064">
                  <c:v>2490.52</c:v>
                </c:pt>
                <c:pt idx="4065">
                  <c:v>2490.39</c:v>
                </c:pt>
                <c:pt idx="4066">
                  <c:v>2490.38</c:v>
                </c:pt>
                <c:pt idx="4067">
                  <c:v>2490.41</c:v>
                </c:pt>
                <c:pt idx="4068">
                  <c:v>2490.2600000000002</c:v>
                </c:pt>
                <c:pt idx="4069">
                  <c:v>2490.3200000000002</c:v>
                </c:pt>
                <c:pt idx="4070">
                  <c:v>2490.34</c:v>
                </c:pt>
                <c:pt idx="4071">
                  <c:v>2490.3200000000002</c:v>
                </c:pt>
                <c:pt idx="4072">
                  <c:v>2490.2800000000002</c:v>
                </c:pt>
                <c:pt idx="4073">
                  <c:v>2490.25</c:v>
                </c:pt>
                <c:pt idx="4074">
                  <c:v>2490.12</c:v>
                </c:pt>
                <c:pt idx="4075">
                  <c:v>2490.14</c:v>
                </c:pt>
                <c:pt idx="4076">
                  <c:v>2490.23</c:v>
                </c:pt>
                <c:pt idx="4077">
                  <c:v>2490.1999999999998</c:v>
                </c:pt>
                <c:pt idx="4078">
                  <c:v>2490.35</c:v>
                </c:pt>
                <c:pt idx="4079">
                  <c:v>2490.34</c:v>
                </c:pt>
                <c:pt idx="4080">
                  <c:v>2490.1999999999998</c:v>
                </c:pt>
                <c:pt idx="4081">
                  <c:v>2490.1999999999998</c:v>
                </c:pt>
                <c:pt idx="4082">
                  <c:v>2490.09</c:v>
                </c:pt>
                <c:pt idx="4083">
                  <c:v>2489.9899999999998</c:v>
                </c:pt>
                <c:pt idx="4084">
                  <c:v>2490.13</c:v>
                </c:pt>
                <c:pt idx="4085">
                  <c:v>2489.85</c:v>
                </c:pt>
                <c:pt idx="4086">
                  <c:v>2489.98</c:v>
                </c:pt>
                <c:pt idx="4087">
                  <c:v>2490.06</c:v>
                </c:pt>
                <c:pt idx="4088">
                  <c:v>2490</c:v>
                </c:pt>
                <c:pt idx="4089">
                  <c:v>2489.89</c:v>
                </c:pt>
                <c:pt idx="4090">
                  <c:v>2489.81</c:v>
                </c:pt>
                <c:pt idx="4091">
                  <c:v>2489.6999999999998</c:v>
                </c:pt>
                <c:pt idx="4092">
                  <c:v>2489.69</c:v>
                </c:pt>
                <c:pt idx="4093">
                  <c:v>2489.81</c:v>
                </c:pt>
                <c:pt idx="4094">
                  <c:v>2489.84</c:v>
                </c:pt>
                <c:pt idx="4095">
                  <c:v>2489.9</c:v>
                </c:pt>
                <c:pt idx="4096">
                  <c:v>2489.9899999999998</c:v>
                </c:pt>
                <c:pt idx="4097">
                  <c:v>2489.86</c:v>
                </c:pt>
                <c:pt idx="4098">
                  <c:v>2489.92</c:v>
                </c:pt>
                <c:pt idx="4099">
                  <c:v>2489.89</c:v>
                </c:pt>
                <c:pt idx="4100">
                  <c:v>2489.8200000000002</c:v>
                </c:pt>
                <c:pt idx="4101">
                  <c:v>2489.92</c:v>
                </c:pt>
                <c:pt idx="4102">
                  <c:v>2489.83</c:v>
                </c:pt>
                <c:pt idx="4103">
                  <c:v>2489.9299999999998</c:v>
                </c:pt>
                <c:pt idx="4104">
                  <c:v>2489.89</c:v>
                </c:pt>
                <c:pt idx="4105">
                  <c:v>2489.84</c:v>
                </c:pt>
                <c:pt idx="4106">
                  <c:v>2489.92</c:v>
                </c:pt>
                <c:pt idx="4107">
                  <c:v>2489.91</c:v>
                </c:pt>
                <c:pt idx="4108">
                  <c:v>2489.85</c:v>
                </c:pt>
                <c:pt idx="4109">
                  <c:v>2489.8200000000002</c:v>
                </c:pt>
                <c:pt idx="4110">
                  <c:v>2489.87</c:v>
                </c:pt>
                <c:pt idx="4111">
                  <c:v>2489.9499999999998</c:v>
                </c:pt>
                <c:pt idx="4112">
                  <c:v>2489.96</c:v>
                </c:pt>
                <c:pt idx="4113">
                  <c:v>2489.9299999999998</c:v>
                </c:pt>
                <c:pt idx="4114">
                  <c:v>2489.9</c:v>
                </c:pt>
                <c:pt idx="4115">
                  <c:v>2489.9899999999998</c:v>
                </c:pt>
                <c:pt idx="4116">
                  <c:v>2490.02</c:v>
                </c:pt>
                <c:pt idx="4117">
                  <c:v>2490.0700000000002</c:v>
                </c:pt>
                <c:pt idx="4118">
                  <c:v>2490.1</c:v>
                </c:pt>
                <c:pt idx="4119">
                  <c:v>2490.19</c:v>
                </c:pt>
                <c:pt idx="4120">
                  <c:v>2490.19</c:v>
                </c:pt>
                <c:pt idx="4121">
                  <c:v>2490.12</c:v>
                </c:pt>
                <c:pt idx="4122">
                  <c:v>2490.13</c:v>
                </c:pt>
                <c:pt idx="4123">
                  <c:v>2489.98</c:v>
                </c:pt>
                <c:pt idx="4124">
                  <c:v>2489.96</c:v>
                </c:pt>
                <c:pt idx="4125">
                  <c:v>2490.0500000000002</c:v>
                </c:pt>
                <c:pt idx="4126">
                  <c:v>2489.92</c:v>
                </c:pt>
                <c:pt idx="4127">
                  <c:v>2489.9</c:v>
                </c:pt>
                <c:pt idx="4128">
                  <c:v>2489.88</c:v>
                </c:pt>
                <c:pt idx="4129">
                  <c:v>2489.9</c:v>
                </c:pt>
                <c:pt idx="4130">
                  <c:v>2489.9299999999998</c:v>
                </c:pt>
                <c:pt idx="4131">
                  <c:v>2490.0300000000002</c:v>
                </c:pt>
                <c:pt idx="4132">
                  <c:v>2489.89</c:v>
                </c:pt>
                <c:pt idx="4133">
                  <c:v>2489.9499999999998</c:v>
                </c:pt>
                <c:pt idx="4134">
                  <c:v>2490.0100000000002</c:v>
                </c:pt>
                <c:pt idx="4135">
                  <c:v>2490.0300000000002</c:v>
                </c:pt>
                <c:pt idx="4136">
                  <c:v>2489.87</c:v>
                </c:pt>
                <c:pt idx="4137">
                  <c:v>2489.98</c:v>
                </c:pt>
                <c:pt idx="4138">
                  <c:v>2490.16</c:v>
                </c:pt>
                <c:pt idx="4139">
                  <c:v>2490.1999999999998</c:v>
                </c:pt>
                <c:pt idx="4140">
                  <c:v>2490.25</c:v>
                </c:pt>
                <c:pt idx="4141">
                  <c:v>2490.2199999999998</c:v>
                </c:pt>
                <c:pt idx="4142">
                  <c:v>2490.21</c:v>
                </c:pt>
                <c:pt idx="4143">
                  <c:v>2490.16</c:v>
                </c:pt>
                <c:pt idx="4144">
                  <c:v>2490.06</c:v>
                </c:pt>
                <c:pt idx="4145">
                  <c:v>2489.91</c:v>
                </c:pt>
                <c:pt idx="4146">
                  <c:v>2489.67</c:v>
                </c:pt>
                <c:pt idx="4147">
                  <c:v>2489.87</c:v>
                </c:pt>
                <c:pt idx="4148">
                  <c:v>2489.81</c:v>
                </c:pt>
                <c:pt idx="4149">
                  <c:v>2489.7800000000002</c:v>
                </c:pt>
                <c:pt idx="4150">
                  <c:v>2489.7199999999998</c:v>
                </c:pt>
                <c:pt idx="4151">
                  <c:v>2489.9</c:v>
                </c:pt>
                <c:pt idx="4152">
                  <c:v>2489.7800000000002</c:v>
                </c:pt>
                <c:pt idx="4153">
                  <c:v>2489.6999999999998</c:v>
                </c:pt>
                <c:pt idx="4154">
                  <c:v>2489.6799999999998</c:v>
                </c:pt>
                <c:pt idx="4155">
                  <c:v>2489.81</c:v>
                </c:pt>
                <c:pt idx="4156">
                  <c:v>2489.84</c:v>
                </c:pt>
                <c:pt idx="4157">
                  <c:v>2489.89</c:v>
                </c:pt>
                <c:pt idx="4158">
                  <c:v>2489.9</c:v>
                </c:pt>
                <c:pt idx="4159">
                  <c:v>2489.85</c:v>
                </c:pt>
                <c:pt idx="4160">
                  <c:v>2490</c:v>
                </c:pt>
                <c:pt idx="4161">
                  <c:v>2489.92</c:v>
                </c:pt>
                <c:pt idx="4162">
                  <c:v>2489.9</c:v>
                </c:pt>
                <c:pt idx="4163">
                  <c:v>2489.92</c:v>
                </c:pt>
                <c:pt idx="4164">
                  <c:v>2489.88</c:v>
                </c:pt>
                <c:pt idx="4165">
                  <c:v>2489.75</c:v>
                </c:pt>
                <c:pt idx="4166">
                  <c:v>2489.88</c:v>
                </c:pt>
                <c:pt idx="4167">
                  <c:v>2489.84</c:v>
                </c:pt>
                <c:pt idx="4168">
                  <c:v>2489.8200000000002</c:v>
                </c:pt>
                <c:pt idx="4169">
                  <c:v>2490.06</c:v>
                </c:pt>
                <c:pt idx="4170">
                  <c:v>2489.92</c:v>
                </c:pt>
                <c:pt idx="4171">
                  <c:v>2489.9299999999998</c:v>
                </c:pt>
                <c:pt idx="4172">
                  <c:v>2489.9</c:v>
                </c:pt>
                <c:pt idx="4173">
                  <c:v>2489.86</c:v>
                </c:pt>
                <c:pt idx="4174">
                  <c:v>2489.87</c:v>
                </c:pt>
                <c:pt idx="4175">
                  <c:v>2489.96</c:v>
                </c:pt>
                <c:pt idx="4176">
                  <c:v>2489.94</c:v>
                </c:pt>
                <c:pt idx="4177">
                  <c:v>2490.14</c:v>
                </c:pt>
                <c:pt idx="4178">
                  <c:v>2490.02</c:v>
                </c:pt>
                <c:pt idx="4179">
                  <c:v>2489.91</c:v>
                </c:pt>
                <c:pt idx="4180">
                  <c:v>2490</c:v>
                </c:pt>
                <c:pt idx="4181">
                  <c:v>2489.9499999999998</c:v>
                </c:pt>
                <c:pt idx="4182">
                  <c:v>2490.0300000000002</c:v>
                </c:pt>
                <c:pt idx="4183">
                  <c:v>2490.12</c:v>
                </c:pt>
                <c:pt idx="4184">
                  <c:v>2490</c:v>
                </c:pt>
                <c:pt idx="4185">
                  <c:v>2490.06</c:v>
                </c:pt>
                <c:pt idx="4186">
                  <c:v>2489.9699999999998</c:v>
                </c:pt>
                <c:pt idx="4187">
                  <c:v>2489.9699999999998</c:v>
                </c:pt>
                <c:pt idx="4188">
                  <c:v>2489.89</c:v>
                </c:pt>
                <c:pt idx="4189">
                  <c:v>2489.84</c:v>
                </c:pt>
                <c:pt idx="4190">
                  <c:v>2489.85</c:v>
                </c:pt>
                <c:pt idx="4191">
                  <c:v>2489.85</c:v>
                </c:pt>
                <c:pt idx="4192">
                  <c:v>2489.87</c:v>
                </c:pt>
                <c:pt idx="4193">
                  <c:v>2489.69</c:v>
                </c:pt>
                <c:pt idx="4194">
                  <c:v>2489.75</c:v>
                </c:pt>
                <c:pt idx="4195">
                  <c:v>2489.75</c:v>
                </c:pt>
                <c:pt idx="4196">
                  <c:v>2489.87</c:v>
                </c:pt>
                <c:pt idx="4197">
                  <c:v>2489.83</c:v>
                </c:pt>
                <c:pt idx="4198">
                  <c:v>2489.91</c:v>
                </c:pt>
                <c:pt idx="4199">
                  <c:v>2490</c:v>
                </c:pt>
                <c:pt idx="4200">
                  <c:v>2489.91</c:v>
                </c:pt>
                <c:pt idx="4201">
                  <c:v>2490.02</c:v>
                </c:pt>
                <c:pt idx="4202">
                  <c:v>2489.92</c:v>
                </c:pt>
                <c:pt idx="4203">
                  <c:v>2489.9</c:v>
                </c:pt>
                <c:pt idx="4204">
                  <c:v>2489.9499999999998</c:v>
                </c:pt>
                <c:pt idx="4205">
                  <c:v>2489.92</c:v>
                </c:pt>
                <c:pt idx="4206">
                  <c:v>2490.02</c:v>
                </c:pt>
                <c:pt idx="4207">
                  <c:v>2489.91</c:v>
                </c:pt>
                <c:pt idx="4208">
                  <c:v>2489.98</c:v>
                </c:pt>
                <c:pt idx="4209">
                  <c:v>2490.0100000000002</c:v>
                </c:pt>
                <c:pt idx="4210">
                  <c:v>2490.04</c:v>
                </c:pt>
                <c:pt idx="4211">
                  <c:v>2489.92</c:v>
                </c:pt>
                <c:pt idx="4212">
                  <c:v>2489.9699999999998</c:v>
                </c:pt>
                <c:pt idx="4213">
                  <c:v>2490.0500000000002</c:v>
                </c:pt>
                <c:pt idx="4214">
                  <c:v>2490.0500000000002</c:v>
                </c:pt>
                <c:pt idx="4215">
                  <c:v>2490.08</c:v>
                </c:pt>
                <c:pt idx="4216">
                  <c:v>2490.0300000000002</c:v>
                </c:pt>
                <c:pt idx="4217">
                  <c:v>2489.9499999999998</c:v>
                </c:pt>
                <c:pt idx="4218">
                  <c:v>2490.04</c:v>
                </c:pt>
                <c:pt idx="4219">
                  <c:v>2490.25</c:v>
                </c:pt>
                <c:pt idx="4220">
                  <c:v>2490.27</c:v>
                </c:pt>
                <c:pt idx="4221">
                  <c:v>2490.1799999999998</c:v>
                </c:pt>
                <c:pt idx="4222">
                  <c:v>2490.14</c:v>
                </c:pt>
                <c:pt idx="4223">
                  <c:v>2490.21</c:v>
                </c:pt>
                <c:pt idx="4224">
                  <c:v>2490.25</c:v>
                </c:pt>
                <c:pt idx="4225">
                  <c:v>2490.11</c:v>
                </c:pt>
                <c:pt idx="4226">
                  <c:v>2490.02</c:v>
                </c:pt>
                <c:pt idx="4227">
                  <c:v>2489.96</c:v>
                </c:pt>
                <c:pt idx="4228">
                  <c:v>2489.94</c:v>
                </c:pt>
                <c:pt idx="4229">
                  <c:v>2489.98</c:v>
                </c:pt>
                <c:pt idx="4230">
                  <c:v>2490.16</c:v>
                </c:pt>
                <c:pt idx="4231">
                  <c:v>2490.17</c:v>
                </c:pt>
                <c:pt idx="4232">
                  <c:v>2490.12</c:v>
                </c:pt>
                <c:pt idx="4233">
                  <c:v>2490.1999999999998</c:v>
                </c:pt>
                <c:pt idx="4234">
                  <c:v>2490.16</c:v>
                </c:pt>
                <c:pt idx="4235">
                  <c:v>2490.0700000000002</c:v>
                </c:pt>
                <c:pt idx="4236">
                  <c:v>2490.2800000000002</c:v>
                </c:pt>
                <c:pt idx="4237">
                  <c:v>2490.19</c:v>
                </c:pt>
                <c:pt idx="4238">
                  <c:v>2490.17</c:v>
                </c:pt>
                <c:pt idx="4239">
                  <c:v>2490.33</c:v>
                </c:pt>
                <c:pt idx="4240">
                  <c:v>2490.25</c:v>
                </c:pt>
                <c:pt idx="4241">
                  <c:v>2490.19</c:v>
                </c:pt>
                <c:pt idx="4242">
                  <c:v>2490.27</c:v>
                </c:pt>
                <c:pt idx="4243">
                  <c:v>2490.23</c:v>
                </c:pt>
                <c:pt idx="4244">
                  <c:v>2490.12</c:v>
                </c:pt>
                <c:pt idx="4245">
                  <c:v>2490.2199999999998</c:v>
                </c:pt>
                <c:pt idx="4246">
                  <c:v>2490.33</c:v>
                </c:pt>
                <c:pt idx="4247">
                  <c:v>2490.19</c:v>
                </c:pt>
                <c:pt idx="4248">
                  <c:v>2490.16</c:v>
                </c:pt>
                <c:pt idx="4249">
                  <c:v>2490.13</c:v>
                </c:pt>
                <c:pt idx="4250">
                  <c:v>2490.19</c:v>
                </c:pt>
                <c:pt idx="4251">
                  <c:v>2490.17</c:v>
                </c:pt>
                <c:pt idx="4252">
                  <c:v>2490.09</c:v>
                </c:pt>
                <c:pt idx="4253">
                  <c:v>2490.19</c:v>
                </c:pt>
                <c:pt idx="4254">
                  <c:v>2490.11</c:v>
                </c:pt>
                <c:pt idx="4255">
                  <c:v>2490.08</c:v>
                </c:pt>
                <c:pt idx="4256">
                  <c:v>2490.2600000000002</c:v>
                </c:pt>
                <c:pt idx="4257">
                  <c:v>2490.31</c:v>
                </c:pt>
                <c:pt idx="4258">
                  <c:v>2490.39</c:v>
                </c:pt>
                <c:pt idx="4259">
                  <c:v>2490.46</c:v>
                </c:pt>
                <c:pt idx="4260">
                  <c:v>2490.48</c:v>
                </c:pt>
                <c:pt idx="4261">
                  <c:v>2490.59</c:v>
                </c:pt>
                <c:pt idx="4262">
                  <c:v>2490.67</c:v>
                </c:pt>
                <c:pt idx="4263">
                  <c:v>2490.6799999999998</c:v>
                </c:pt>
                <c:pt idx="4264">
                  <c:v>2490.54</c:v>
                </c:pt>
                <c:pt idx="4265">
                  <c:v>2490.48</c:v>
                </c:pt>
                <c:pt idx="4266">
                  <c:v>2490.6</c:v>
                </c:pt>
                <c:pt idx="4267">
                  <c:v>2490.56</c:v>
                </c:pt>
                <c:pt idx="4268">
                  <c:v>2490.4899999999998</c:v>
                </c:pt>
                <c:pt idx="4269">
                  <c:v>2489.85</c:v>
                </c:pt>
                <c:pt idx="4270">
                  <c:v>2489.6</c:v>
                </c:pt>
                <c:pt idx="4271">
                  <c:v>2489.85</c:v>
                </c:pt>
                <c:pt idx="4272">
                  <c:v>2489.9499999999998</c:v>
                </c:pt>
                <c:pt idx="4273">
                  <c:v>2489.83</c:v>
                </c:pt>
                <c:pt idx="4274">
                  <c:v>2490.02</c:v>
                </c:pt>
                <c:pt idx="4275">
                  <c:v>2490.29</c:v>
                </c:pt>
                <c:pt idx="4276">
                  <c:v>2490.29</c:v>
                </c:pt>
                <c:pt idx="4277">
                  <c:v>2490.41</c:v>
                </c:pt>
                <c:pt idx="4278">
                  <c:v>2490.37</c:v>
                </c:pt>
                <c:pt idx="4279">
                  <c:v>2490.31</c:v>
                </c:pt>
                <c:pt idx="4280">
                  <c:v>2490.4699999999998</c:v>
                </c:pt>
                <c:pt idx="4281">
                  <c:v>2490.6</c:v>
                </c:pt>
                <c:pt idx="4282">
                  <c:v>2490.5500000000002</c:v>
                </c:pt>
                <c:pt idx="4283">
                  <c:v>2490.5100000000002</c:v>
                </c:pt>
                <c:pt idx="4284">
                  <c:v>2490.4</c:v>
                </c:pt>
                <c:pt idx="4285">
                  <c:v>2490.41</c:v>
                </c:pt>
                <c:pt idx="4286">
                  <c:v>2490.42</c:v>
                </c:pt>
                <c:pt idx="4287">
                  <c:v>2490.39</c:v>
                </c:pt>
                <c:pt idx="4288">
                  <c:v>2490.3200000000002</c:v>
                </c:pt>
                <c:pt idx="4289">
                  <c:v>2490.15</c:v>
                </c:pt>
                <c:pt idx="4290">
                  <c:v>2490.1</c:v>
                </c:pt>
                <c:pt idx="4291">
                  <c:v>2490.02</c:v>
                </c:pt>
                <c:pt idx="4292">
                  <c:v>2490.11</c:v>
                </c:pt>
                <c:pt idx="4293">
                  <c:v>2490.16</c:v>
                </c:pt>
                <c:pt idx="4294">
                  <c:v>2490.16</c:v>
                </c:pt>
                <c:pt idx="4295">
                  <c:v>2490.19</c:v>
                </c:pt>
                <c:pt idx="4296">
                  <c:v>2490.0700000000002</c:v>
                </c:pt>
                <c:pt idx="4297">
                  <c:v>2489.96</c:v>
                </c:pt>
                <c:pt idx="4298">
                  <c:v>2489.89</c:v>
                </c:pt>
                <c:pt idx="4299">
                  <c:v>2489.9</c:v>
                </c:pt>
                <c:pt idx="4300">
                  <c:v>2489.9699999999998</c:v>
                </c:pt>
                <c:pt idx="4301">
                  <c:v>2489.94</c:v>
                </c:pt>
                <c:pt idx="4302">
                  <c:v>2489.88</c:v>
                </c:pt>
                <c:pt idx="4303">
                  <c:v>2490.06</c:v>
                </c:pt>
                <c:pt idx="4304">
                  <c:v>2489.96</c:v>
                </c:pt>
                <c:pt idx="4305">
                  <c:v>2489.91</c:v>
                </c:pt>
                <c:pt idx="4306">
                  <c:v>2489.96</c:v>
                </c:pt>
                <c:pt idx="4307">
                  <c:v>2489.92</c:v>
                </c:pt>
                <c:pt idx="4308">
                  <c:v>2489.87</c:v>
                </c:pt>
                <c:pt idx="4309">
                  <c:v>2489.9299999999998</c:v>
                </c:pt>
                <c:pt idx="4310">
                  <c:v>2489.84</c:v>
                </c:pt>
                <c:pt idx="4311">
                  <c:v>2489.88</c:v>
                </c:pt>
                <c:pt idx="4312">
                  <c:v>2489.98</c:v>
                </c:pt>
                <c:pt idx="4313">
                  <c:v>2490.0100000000002</c:v>
                </c:pt>
                <c:pt idx="4314">
                  <c:v>2490.0100000000002</c:v>
                </c:pt>
                <c:pt idx="4315">
                  <c:v>2490.08</c:v>
                </c:pt>
                <c:pt idx="4316">
                  <c:v>2490.08</c:v>
                </c:pt>
                <c:pt idx="4317">
                  <c:v>2490.17</c:v>
                </c:pt>
                <c:pt idx="4318">
                  <c:v>2490.21</c:v>
                </c:pt>
                <c:pt idx="4319">
                  <c:v>2490.23</c:v>
                </c:pt>
                <c:pt idx="4320">
                  <c:v>2490.31</c:v>
                </c:pt>
                <c:pt idx="4321">
                  <c:v>2490.2600000000002</c:v>
                </c:pt>
                <c:pt idx="4322">
                  <c:v>2490.13</c:v>
                </c:pt>
                <c:pt idx="4323">
                  <c:v>2490.21</c:v>
                </c:pt>
                <c:pt idx="4324">
                  <c:v>2490.2800000000002</c:v>
                </c:pt>
                <c:pt idx="4325">
                  <c:v>2490.2800000000002</c:v>
                </c:pt>
                <c:pt idx="4326">
                  <c:v>2490.31</c:v>
                </c:pt>
                <c:pt idx="4327">
                  <c:v>2490.2199999999998</c:v>
                </c:pt>
                <c:pt idx="4328">
                  <c:v>2490.1999999999998</c:v>
                </c:pt>
                <c:pt idx="4329">
                  <c:v>2490.0700000000002</c:v>
                </c:pt>
                <c:pt idx="4330">
                  <c:v>2490.08</c:v>
                </c:pt>
                <c:pt idx="4331">
                  <c:v>2490.1999999999998</c:v>
                </c:pt>
                <c:pt idx="4332">
                  <c:v>2490.23</c:v>
                </c:pt>
                <c:pt idx="4333">
                  <c:v>2490.1999999999998</c:v>
                </c:pt>
                <c:pt idx="4334">
                  <c:v>2490.11</c:v>
                </c:pt>
                <c:pt idx="4335">
                  <c:v>2490.23</c:v>
                </c:pt>
                <c:pt idx="4336">
                  <c:v>2490.02</c:v>
                </c:pt>
                <c:pt idx="4337">
                  <c:v>2490.09</c:v>
                </c:pt>
                <c:pt idx="4338">
                  <c:v>2490.1999999999998</c:v>
                </c:pt>
                <c:pt idx="4339">
                  <c:v>2490.06</c:v>
                </c:pt>
                <c:pt idx="4340">
                  <c:v>2490.0100000000002</c:v>
                </c:pt>
                <c:pt idx="4341">
                  <c:v>2490.1799999999998</c:v>
                </c:pt>
                <c:pt idx="4342">
                  <c:v>2490.02</c:v>
                </c:pt>
                <c:pt idx="4343">
                  <c:v>2490.14</c:v>
                </c:pt>
                <c:pt idx="4344">
                  <c:v>2490.21</c:v>
                </c:pt>
                <c:pt idx="4345">
                  <c:v>2489.9899999999998</c:v>
                </c:pt>
                <c:pt idx="4346">
                  <c:v>2490.0500000000002</c:v>
                </c:pt>
                <c:pt idx="4347">
                  <c:v>2490.14</c:v>
                </c:pt>
                <c:pt idx="4348">
                  <c:v>2490.02</c:v>
                </c:pt>
                <c:pt idx="4349">
                  <c:v>2490.04</c:v>
                </c:pt>
                <c:pt idx="4350">
                  <c:v>2490.0700000000002</c:v>
                </c:pt>
                <c:pt idx="4351">
                  <c:v>2490.14</c:v>
                </c:pt>
                <c:pt idx="4352">
                  <c:v>2490.12</c:v>
                </c:pt>
                <c:pt idx="4353">
                  <c:v>2490.2600000000002</c:v>
                </c:pt>
                <c:pt idx="4354">
                  <c:v>2490.16</c:v>
                </c:pt>
                <c:pt idx="4355">
                  <c:v>2490.27</c:v>
                </c:pt>
                <c:pt idx="4356">
                  <c:v>2490.37</c:v>
                </c:pt>
                <c:pt idx="4357">
                  <c:v>2490.25</c:v>
                </c:pt>
                <c:pt idx="4358">
                  <c:v>2490.35</c:v>
                </c:pt>
                <c:pt idx="4359">
                  <c:v>2490.34</c:v>
                </c:pt>
                <c:pt idx="4360">
                  <c:v>2490.33</c:v>
                </c:pt>
                <c:pt idx="4361">
                  <c:v>2490.2600000000002</c:v>
                </c:pt>
                <c:pt idx="4362">
                  <c:v>2490.3200000000002</c:v>
                </c:pt>
                <c:pt idx="4363">
                  <c:v>2490.34</c:v>
                </c:pt>
                <c:pt idx="4364">
                  <c:v>2490.35</c:v>
                </c:pt>
                <c:pt idx="4365">
                  <c:v>2490.34</c:v>
                </c:pt>
                <c:pt idx="4366">
                  <c:v>2490.17</c:v>
                </c:pt>
                <c:pt idx="4367">
                  <c:v>2490.19</c:v>
                </c:pt>
                <c:pt idx="4368">
                  <c:v>2490.17</c:v>
                </c:pt>
                <c:pt idx="4369">
                  <c:v>2490.27</c:v>
                </c:pt>
                <c:pt idx="4370">
                  <c:v>2490.29</c:v>
                </c:pt>
                <c:pt idx="4371">
                  <c:v>2490.3000000000002</c:v>
                </c:pt>
                <c:pt idx="4372">
                  <c:v>2490.31</c:v>
                </c:pt>
                <c:pt idx="4373">
                  <c:v>2490.25</c:v>
                </c:pt>
                <c:pt idx="4374">
                  <c:v>2490.29</c:v>
                </c:pt>
                <c:pt idx="4375">
                  <c:v>2490.3000000000002</c:v>
                </c:pt>
                <c:pt idx="4376">
                  <c:v>2490.1</c:v>
                </c:pt>
                <c:pt idx="4377">
                  <c:v>2490.02</c:v>
                </c:pt>
                <c:pt idx="4378">
                  <c:v>2489.98</c:v>
                </c:pt>
                <c:pt idx="4379">
                  <c:v>2490.1</c:v>
                </c:pt>
                <c:pt idx="4380">
                  <c:v>2489.98</c:v>
                </c:pt>
                <c:pt idx="4381">
                  <c:v>2489.92</c:v>
                </c:pt>
                <c:pt idx="4382">
                  <c:v>2489.94</c:v>
                </c:pt>
                <c:pt idx="4383">
                  <c:v>2489.87</c:v>
                </c:pt>
                <c:pt idx="4384">
                  <c:v>2489.96</c:v>
                </c:pt>
                <c:pt idx="4385">
                  <c:v>2490.02</c:v>
                </c:pt>
                <c:pt idx="4386">
                  <c:v>2490.0100000000002</c:v>
                </c:pt>
                <c:pt idx="4387">
                  <c:v>2490.11</c:v>
                </c:pt>
                <c:pt idx="4388">
                  <c:v>2490.13</c:v>
                </c:pt>
                <c:pt idx="4389">
                  <c:v>2490.15</c:v>
                </c:pt>
                <c:pt idx="4390">
                  <c:v>2490.09</c:v>
                </c:pt>
                <c:pt idx="4391">
                  <c:v>2490.15</c:v>
                </c:pt>
                <c:pt idx="4392">
                  <c:v>2490.02</c:v>
                </c:pt>
                <c:pt idx="4393">
                  <c:v>2490.11</c:v>
                </c:pt>
                <c:pt idx="4394">
                  <c:v>2490.1</c:v>
                </c:pt>
                <c:pt idx="4395">
                  <c:v>2490.15</c:v>
                </c:pt>
                <c:pt idx="4396">
                  <c:v>2490.2199999999998</c:v>
                </c:pt>
                <c:pt idx="4397">
                  <c:v>2490.21</c:v>
                </c:pt>
                <c:pt idx="4398">
                  <c:v>2490.13</c:v>
                </c:pt>
                <c:pt idx="4399">
                  <c:v>2490.11</c:v>
                </c:pt>
                <c:pt idx="4400">
                  <c:v>2490.23</c:v>
                </c:pt>
                <c:pt idx="4401">
                  <c:v>2490.21</c:v>
                </c:pt>
                <c:pt idx="4402">
                  <c:v>2490.19</c:v>
                </c:pt>
                <c:pt idx="4403">
                  <c:v>2490.21</c:v>
                </c:pt>
                <c:pt idx="4404">
                  <c:v>2490.33</c:v>
                </c:pt>
                <c:pt idx="4405">
                  <c:v>2490.37</c:v>
                </c:pt>
                <c:pt idx="4406">
                  <c:v>2490.3000000000002</c:v>
                </c:pt>
                <c:pt idx="4407">
                  <c:v>2490.2199999999998</c:v>
                </c:pt>
                <c:pt idx="4408">
                  <c:v>2490.3000000000002</c:v>
                </c:pt>
                <c:pt idx="4409">
                  <c:v>2490.36</c:v>
                </c:pt>
                <c:pt idx="4410">
                  <c:v>2490.48</c:v>
                </c:pt>
                <c:pt idx="4411">
                  <c:v>2490.59</c:v>
                </c:pt>
                <c:pt idx="4412">
                  <c:v>2490.37</c:v>
                </c:pt>
                <c:pt idx="4413">
                  <c:v>2490.33</c:v>
                </c:pt>
                <c:pt idx="4414">
                  <c:v>2490.38</c:v>
                </c:pt>
                <c:pt idx="4415">
                  <c:v>2490.36</c:v>
                </c:pt>
                <c:pt idx="4416">
                  <c:v>2490.29</c:v>
                </c:pt>
                <c:pt idx="4417">
                  <c:v>2490.5</c:v>
                </c:pt>
                <c:pt idx="4418">
                  <c:v>2490.62</c:v>
                </c:pt>
                <c:pt idx="4419">
                  <c:v>2490.62</c:v>
                </c:pt>
                <c:pt idx="4420">
                  <c:v>2490.63</c:v>
                </c:pt>
                <c:pt idx="4421">
                  <c:v>2490.5</c:v>
                </c:pt>
                <c:pt idx="4422">
                  <c:v>2490.44</c:v>
                </c:pt>
                <c:pt idx="4423">
                  <c:v>2490.09</c:v>
                </c:pt>
                <c:pt idx="4424">
                  <c:v>2489.96</c:v>
                </c:pt>
                <c:pt idx="4425">
                  <c:v>2490.04</c:v>
                </c:pt>
                <c:pt idx="4426">
                  <c:v>2489.9899999999998</c:v>
                </c:pt>
                <c:pt idx="4427">
                  <c:v>2489.9699999999998</c:v>
                </c:pt>
                <c:pt idx="4428">
                  <c:v>2490.06</c:v>
                </c:pt>
                <c:pt idx="4429">
                  <c:v>2490.19</c:v>
                </c:pt>
                <c:pt idx="4430">
                  <c:v>2490.2399999999998</c:v>
                </c:pt>
                <c:pt idx="4431">
                  <c:v>2490.23</c:v>
                </c:pt>
                <c:pt idx="4432">
                  <c:v>2490.2199999999998</c:v>
                </c:pt>
                <c:pt idx="4433">
                  <c:v>2490.21</c:v>
                </c:pt>
                <c:pt idx="4434">
                  <c:v>2490.21</c:v>
                </c:pt>
                <c:pt idx="4435">
                  <c:v>2490.2199999999998</c:v>
                </c:pt>
                <c:pt idx="4436">
                  <c:v>2490.1999999999998</c:v>
                </c:pt>
                <c:pt idx="4437">
                  <c:v>2490.2600000000002</c:v>
                </c:pt>
                <c:pt idx="4438">
                  <c:v>2490.37</c:v>
                </c:pt>
                <c:pt idx="4439">
                  <c:v>2490.5</c:v>
                </c:pt>
                <c:pt idx="4440">
                  <c:v>2490.59</c:v>
                </c:pt>
                <c:pt idx="4441">
                  <c:v>2490.59</c:v>
                </c:pt>
                <c:pt idx="4442">
                  <c:v>2490.59</c:v>
                </c:pt>
                <c:pt idx="4443">
                  <c:v>2490.62</c:v>
                </c:pt>
                <c:pt idx="4444">
                  <c:v>2490.66</c:v>
                </c:pt>
                <c:pt idx="4445">
                  <c:v>2490.75</c:v>
                </c:pt>
                <c:pt idx="4446">
                  <c:v>2490.58</c:v>
                </c:pt>
                <c:pt idx="4447">
                  <c:v>2490.5500000000002</c:v>
                </c:pt>
                <c:pt idx="4448">
                  <c:v>2490.62</c:v>
                </c:pt>
                <c:pt idx="4449">
                  <c:v>2490.71</c:v>
                </c:pt>
                <c:pt idx="4450">
                  <c:v>2490.5700000000002</c:v>
                </c:pt>
                <c:pt idx="4451">
                  <c:v>2490.59</c:v>
                </c:pt>
                <c:pt idx="4452">
                  <c:v>2490.69</c:v>
                </c:pt>
                <c:pt idx="4453">
                  <c:v>2490.4</c:v>
                </c:pt>
                <c:pt idx="4454">
                  <c:v>2490.31</c:v>
                </c:pt>
                <c:pt idx="4455">
                  <c:v>2490.35</c:v>
                </c:pt>
                <c:pt idx="4456">
                  <c:v>2490.2399999999998</c:v>
                </c:pt>
                <c:pt idx="4457">
                  <c:v>2490.17</c:v>
                </c:pt>
                <c:pt idx="4458">
                  <c:v>2490.33</c:v>
                </c:pt>
                <c:pt idx="4459">
                  <c:v>2490.4699999999998</c:v>
                </c:pt>
                <c:pt idx="4460">
                  <c:v>2490.44</c:v>
                </c:pt>
                <c:pt idx="4461">
                  <c:v>2490.46</c:v>
                </c:pt>
                <c:pt idx="4462">
                  <c:v>2490.48</c:v>
                </c:pt>
                <c:pt idx="4463">
                  <c:v>2490.4</c:v>
                </c:pt>
                <c:pt idx="4464">
                  <c:v>2490.5</c:v>
                </c:pt>
                <c:pt idx="4465">
                  <c:v>2490.36</c:v>
                </c:pt>
                <c:pt idx="4466">
                  <c:v>2490.3200000000002</c:v>
                </c:pt>
                <c:pt idx="4467">
                  <c:v>2490.46</c:v>
                </c:pt>
                <c:pt idx="4468">
                  <c:v>2490.37</c:v>
                </c:pt>
                <c:pt idx="4469">
                  <c:v>2490.4</c:v>
                </c:pt>
                <c:pt idx="4470">
                  <c:v>2490.2800000000002</c:v>
                </c:pt>
                <c:pt idx="4471">
                  <c:v>2490.41</c:v>
                </c:pt>
                <c:pt idx="4472">
                  <c:v>2490.4299999999998</c:v>
                </c:pt>
                <c:pt idx="4473">
                  <c:v>2490.36</c:v>
                </c:pt>
                <c:pt idx="4474">
                  <c:v>2490.25</c:v>
                </c:pt>
                <c:pt idx="4475">
                  <c:v>2490.37</c:v>
                </c:pt>
                <c:pt idx="4476">
                  <c:v>2490.42</c:v>
                </c:pt>
                <c:pt idx="4477">
                  <c:v>2490.4899999999998</c:v>
                </c:pt>
                <c:pt idx="4478">
                  <c:v>2490.5700000000002</c:v>
                </c:pt>
                <c:pt idx="4479">
                  <c:v>2490.52</c:v>
                </c:pt>
                <c:pt idx="4480">
                  <c:v>2490.4899999999998</c:v>
                </c:pt>
                <c:pt idx="4481">
                  <c:v>2490.37</c:v>
                </c:pt>
                <c:pt idx="4482">
                  <c:v>2490.21</c:v>
                </c:pt>
                <c:pt idx="4483">
                  <c:v>2490.38</c:v>
                </c:pt>
                <c:pt idx="4484">
                  <c:v>2490.56</c:v>
                </c:pt>
                <c:pt idx="4485">
                  <c:v>2490.5100000000002</c:v>
                </c:pt>
                <c:pt idx="4486">
                  <c:v>2490.5100000000002</c:v>
                </c:pt>
                <c:pt idx="4487">
                  <c:v>2490.5700000000002</c:v>
                </c:pt>
                <c:pt idx="4488">
                  <c:v>2490.7399999999998</c:v>
                </c:pt>
                <c:pt idx="4489">
                  <c:v>2490.73</c:v>
                </c:pt>
                <c:pt idx="4490">
                  <c:v>2490.86</c:v>
                </c:pt>
                <c:pt idx="4491">
                  <c:v>2490.75</c:v>
                </c:pt>
                <c:pt idx="4492">
                  <c:v>2490.6999999999998</c:v>
                </c:pt>
                <c:pt idx="4493">
                  <c:v>2490.7600000000002</c:v>
                </c:pt>
                <c:pt idx="4494">
                  <c:v>2490.66</c:v>
                </c:pt>
                <c:pt idx="4495">
                  <c:v>2490.58</c:v>
                </c:pt>
                <c:pt idx="4496">
                  <c:v>2490.6</c:v>
                </c:pt>
                <c:pt idx="4497">
                  <c:v>2490.52</c:v>
                </c:pt>
                <c:pt idx="4498">
                  <c:v>2490.2800000000002</c:v>
                </c:pt>
                <c:pt idx="4499">
                  <c:v>2490.44</c:v>
                </c:pt>
                <c:pt idx="4500">
                  <c:v>2490.38</c:v>
                </c:pt>
                <c:pt idx="4501">
                  <c:v>2490.5100000000002</c:v>
                </c:pt>
                <c:pt idx="4502">
                  <c:v>2490.61</c:v>
                </c:pt>
                <c:pt idx="4503">
                  <c:v>2490.5</c:v>
                </c:pt>
                <c:pt idx="4504">
                  <c:v>2490.58</c:v>
                </c:pt>
                <c:pt idx="4505">
                  <c:v>2490.4699999999998</c:v>
                </c:pt>
                <c:pt idx="4506">
                  <c:v>2490.4299999999998</c:v>
                </c:pt>
                <c:pt idx="4507">
                  <c:v>2490.4</c:v>
                </c:pt>
                <c:pt idx="4508">
                  <c:v>2490.39</c:v>
                </c:pt>
                <c:pt idx="4509">
                  <c:v>2490.2600000000002</c:v>
                </c:pt>
                <c:pt idx="4510">
                  <c:v>2490.2199999999998</c:v>
                </c:pt>
                <c:pt idx="4511">
                  <c:v>2490.09</c:v>
                </c:pt>
                <c:pt idx="4512">
                  <c:v>2490.19</c:v>
                </c:pt>
                <c:pt idx="4513">
                  <c:v>2490.2199999999998</c:v>
                </c:pt>
                <c:pt idx="4514">
                  <c:v>2490.15</c:v>
                </c:pt>
                <c:pt idx="4515">
                  <c:v>2490.2399999999998</c:v>
                </c:pt>
                <c:pt idx="4516">
                  <c:v>2490.0500000000002</c:v>
                </c:pt>
                <c:pt idx="4517">
                  <c:v>2490.19</c:v>
                </c:pt>
                <c:pt idx="4518">
                  <c:v>2490.17</c:v>
                </c:pt>
                <c:pt idx="4519">
                  <c:v>2489.94</c:v>
                </c:pt>
                <c:pt idx="4520">
                  <c:v>2489.79</c:v>
                </c:pt>
                <c:pt idx="4521">
                  <c:v>2489.8000000000002</c:v>
                </c:pt>
                <c:pt idx="4522">
                  <c:v>2490.0100000000002</c:v>
                </c:pt>
                <c:pt idx="4523">
                  <c:v>2490.04</c:v>
                </c:pt>
                <c:pt idx="4524">
                  <c:v>2490.0100000000002</c:v>
                </c:pt>
                <c:pt idx="4525">
                  <c:v>2490.1999999999998</c:v>
                </c:pt>
                <c:pt idx="4526">
                  <c:v>2490.25</c:v>
                </c:pt>
                <c:pt idx="4527">
                  <c:v>2490.3200000000002</c:v>
                </c:pt>
                <c:pt idx="4528">
                  <c:v>2490.41</c:v>
                </c:pt>
                <c:pt idx="4529">
                  <c:v>2490.46</c:v>
                </c:pt>
                <c:pt idx="4530">
                  <c:v>2490.48</c:v>
                </c:pt>
                <c:pt idx="4531">
                  <c:v>2490.59</c:v>
                </c:pt>
                <c:pt idx="4532">
                  <c:v>2490.44</c:v>
                </c:pt>
                <c:pt idx="4533">
                  <c:v>2490.48</c:v>
                </c:pt>
                <c:pt idx="4534">
                  <c:v>2490.4899999999998</c:v>
                </c:pt>
                <c:pt idx="4535">
                  <c:v>2490.36</c:v>
                </c:pt>
                <c:pt idx="4536">
                  <c:v>2490.34</c:v>
                </c:pt>
                <c:pt idx="4537">
                  <c:v>2490.4</c:v>
                </c:pt>
                <c:pt idx="4538">
                  <c:v>2490.3200000000002</c:v>
                </c:pt>
                <c:pt idx="4539">
                  <c:v>2490.19</c:v>
                </c:pt>
                <c:pt idx="4540">
                  <c:v>2490.3200000000002</c:v>
                </c:pt>
                <c:pt idx="4541">
                  <c:v>2490.23</c:v>
                </c:pt>
                <c:pt idx="4542">
                  <c:v>2490.1999999999998</c:v>
                </c:pt>
                <c:pt idx="4543">
                  <c:v>2490.08</c:v>
                </c:pt>
                <c:pt idx="4544">
                  <c:v>2490.0100000000002</c:v>
                </c:pt>
                <c:pt idx="4545">
                  <c:v>2490.1</c:v>
                </c:pt>
                <c:pt idx="4546">
                  <c:v>2490.19</c:v>
                </c:pt>
                <c:pt idx="4547">
                  <c:v>2490.2600000000002</c:v>
                </c:pt>
                <c:pt idx="4548">
                  <c:v>2490.27</c:v>
                </c:pt>
                <c:pt idx="4549">
                  <c:v>2490.19</c:v>
                </c:pt>
                <c:pt idx="4550">
                  <c:v>2490.27</c:v>
                </c:pt>
                <c:pt idx="4551">
                  <c:v>2490.12</c:v>
                </c:pt>
                <c:pt idx="4552">
                  <c:v>2490.1999999999998</c:v>
                </c:pt>
                <c:pt idx="4553">
                  <c:v>2490.19</c:v>
                </c:pt>
                <c:pt idx="4554">
                  <c:v>2490.14</c:v>
                </c:pt>
                <c:pt idx="4555">
                  <c:v>2490.09</c:v>
                </c:pt>
                <c:pt idx="4556">
                  <c:v>2490.0700000000002</c:v>
                </c:pt>
                <c:pt idx="4557">
                  <c:v>2490.2199999999998</c:v>
                </c:pt>
                <c:pt idx="4558">
                  <c:v>2490.15</c:v>
                </c:pt>
                <c:pt idx="4559">
                  <c:v>2490.21</c:v>
                </c:pt>
                <c:pt idx="4560">
                  <c:v>2490.35</c:v>
                </c:pt>
                <c:pt idx="4561">
                  <c:v>2490.25</c:v>
                </c:pt>
                <c:pt idx="4562">
                  <c:v>2490.2399999999998</c:v>
                </c:pt>
                <c:pt idx="4563">
                  <c:v>2490.36</c:v>
                </c:pt>
                <c:pt idx="4564">
                  <c:v>2490.36</c:v>
                </c:pt>
                <c:pt idx="4565">
                  <c:v>2490.33</c:v>
                </c:pt>
                <c:pt idx="4566">
                  <c:v>2490.4299999999998</c:v>
                </c:pt>
                <c:pt idx="4567">
                  <c:v>2490.2800000000002</c:v>
                </c:pt>
                <c:pt idx="4568">
                  <c:v>2490.29</c:v>
                </c:pt>
                <c:pt idx="4569">
                  <c:v>2490.29</c:v>
                </c:pt>
                <c:pt idx="4570">
                  <c:v>2490.2399999999998</c:v>
                </c:pt>
                <c:pt idx="4571">
                  <c:v>2490.12</c:v>
                </c:pt>
                <c:pt idx="4572">
                  <c:v>2490.37</c:v>
                </c:pt>
                <c:pt idx="4573">
                  <c:v>2490.31</c:v>
                </c:pt>
                <c:pt idx="4574">
                  <c:v>2490.27</c:v>
                </c:pt>
                <c:pt idx="4575">
                  <c:v>2490.11</c:v>
                </c:pt>
                <c:pt idx="4576">
                  <c:v>2490.0500000000002</c:v>
                </c:pt>
                <c:pt idx="4577">
                  <c:v>2490.09</c:v>
                </c:pt>
                <c:pt idx="4578">
                  <c:v>2490.06</c:v>
                </c:pt>
                <c:pt idx="4579">
                  <c:v>2489.91</c:v>
                </c:pt>
                <c:pt idx="4580">
                  <c:v>2489.83</c:v>
                </c:pt>
                <c:pt idx="4581">
                  <c:v>2489.81</c:v>
                </c:pt>
                <c:pt idx="4582">
                  <c:v>2489.84</c:v>
                </c:pt>
                <c:pt idx="4583">
                  <c:v>2489.87</c:v>
                </c:pt>
                <c:pt idx="4584">
                  <c:v>2489.96</c:v>
                </c:pt>
                <c:pt idx="4585">
                  <c:v>2489.98</c:v>
                </c:pt>
                <c:pt idx="4586">
                  <c:v>2489.91</c:v>
                </c:pt>
                <c:pt idx="4587">
                  <c:v>2489.98</c:v>
                </c:pt>
                <c:pt idx="4588">
                  <c:v>2489.89</c:v>
                </c:pt>
                <c:pt idx="4589">
                  <c:v>2489.89</c:v>
                </c:pt>
                <c:pt idx="4590">
                  <c:v>2489.9299999999998</c:v>
                </c:pt>
                <c:pt idx="4591">
                  <c:v>2490.0300000000002</c:v>
                </c:pt>
                <c:pt idx="4592">
                  <c:v>2490.0500000000002</c:v>
                </c:pt>
                <c:pt idx="4593">
                  <c:v>2490.02</c:v>
                </c:pt>
                <c:pt idx="4594">
                  <c:v>2490.02</c:v>
                </c:pt>
                <c:pt idx="4595">
                  <c:v>2490.14</c:v>
                </c:pt>
                <c:pt idx="4596">
                  <c:v>2490.0500000000002</c:v>
                </c:pt>
                <c:pt idx="4597">
                  <c:v>2490.02</c:v>
                </c:pt>
                <c:pt idx="4598">
                  <c:v>2490.0100000000002</c:v>
                </c:pt>
                <c:pt idx="4599">
                  <c:v>2490.04</c:v>
                </c:pt>
                <c:pt idx="4600">
                  <c:v>2490.19</c:v>
                </c:pt>
                <c:pt idx="4601">
                  <c:v>2490.2399999999998</c:v>
                </c:pt>
                <c:pt idx="4602">
                  <c:v>2490.06</c:v>
                </c:pt>
                <c:pt idx="4603">
                  <c:v>2490.13</c:v>
                </c:pt>
                <c:pt idx="4604">
                  <c:v>2490.17</c:v>
                </c:pt>
                <c:pt idx="4605">
                  <c:v>2490.09</c:v>
                </c:pt>
                <c:pt idx="4606">
                  <c:v>2489.98</c:v>
                </c:pt>
                <c:pt idx="4607">
                  <c:v>2489.94</c:v>
                </c:pt>
                <c:pt idx="4608">
                  <c:v>2489.84</c:v>
                </c:pt>
                <c:pt idx="4609">
                  <c:v>2489.88</c:v>
                </c:pt>
                <c:pt idx="4610">
                  <c:v>2490.04</c:v>
                </c:pt>
                <c:pt idx="4611">
                  <c:v>2489.98</c:v>
                </c:pt>
                <c:pt idx="4612">
                  <c:v>2489.9699999999998</c:v>
                </c:pt>
                <c:pt idx="4613">
                  <c:v>2490</c:v>
                </c:pt>
                <c:pt idx="4614">
                  <c:v>2489.9499999999998</c:v>
                </c:pt>
                <c:pt idx="4615">
                  <c:v>2489.96</c:v>
                </c:pt>
                <c:pt idx="4616">
                  <c:v>2490.04</c:v>
                </c:pt>
                <c:pt idx="4617">
                  <c:v>2490.0700000000002</c:v>
                </c:pt>
                <c:pt idx="4618">
                  <c:v>2490.02</c:v>
                </c:pt>
                <c:pt idx="4619">
                  <c:v>2490.0700000000002</c:v>
                </c:pt>
                <c:pt idx="4620">
                  <c:v>2490.0700000000002</c:v>
                </c:pt>
                <c:pt idx="4621">
                  <c:v>2490.0100000000002</c:v>
                </c:pt>
                <c:pt idx="4622">
                  <c:v>2490.17</c:v>
                </c:pt>
                <c:pt idx="4623">
                  <c:v>2490.13</c:v>
                </c:pt>
                <c:pt idx="4624">
                  <c:v>2490.13</c:v>
                </c:pt>
                <c:pt idx="4625">
                  <c:v>2490.2600000000002</c:v>
                </c:pt>
                <c:pt idx="4626">
                  <c:v>2490.2399999999998</c:v>
                </c:pt>
                <c:pt idx="4627">
                  <c:v>2490.31</c:v>
                </c:pt>
                <c:pt idx="4628">
                  <c:v>2490.1999999999998</c:v>
                </c:pt>
                <c:pt idx="4629">
                  <c:v>2490.2399999999998</c:v>
                </c:pt>
                <c:pt idx="4630">
                  <c:v>2490.2600000000002</c:v>
                </c:pt>
                <c:pt idx="4631">
                  <c:v>2490.38</c:v>
                </c:pt>
                <c:pt idx="4632">
                  <c:v>2490.4499999999998</c:v>
                </c:pt>
                <c:pt idx="4633">
                  <c:v>2490.37</c:v>
                </c:pt>
                <c:pt idx="4634">
                  <c:v>2490.23</c:v>
                </c:pt>
                <c:pt idx="4635">
                  <c:v>2490.25</c:v>
                </c:pt>
                <c:pt idx="4636">
                  <c:v>2490.35</c:v>
                </c:pt>
                <c:pt idx="4637">
                  <c:v>2490.39</c:v>
                </c:pt>
                <c:pt idx="4638">
                  <c:v>2490.38</c:v>
                </c:pt>
                <c:pt idx="4639">
                  <c:v>2490.4699999999998</c:v>
                </c:pt>
                <c:pt idx="4640">
                  <c:v>2490.46</c:v>
                </c:pt>
                <c:pt idx="4641">
                  <c:v>2490.3200000000002</c:v>
                </c:pt>
                <c:pt idx="4642">
                  <c:v>2490.5100000000002</c:v>
                </c:pt>
                <c:pt idx="4643">
                  <c:v>2490.44</c:v>
                </c:pt>
                <c:pt idx="4644">
                  <c:v>2490.52</c:v>
                </c:pt>
                <c:pt idx="4645">
                  <c:v>2490.5</c:v>
                </c:pt>
                <c:pt idx="4646">
                  <c:v>2490.39</c:v>
                </c:pt>
                <c:pt idx="4647">
                  <c:v>2490.3200000000002</c:v>
                </c:pt>
                <c:pt idx="4648">
                  <c:v>2490.5700000000002</c:v>
                </c:pt>
                <c:pt idx="4649">
                  <c:v>2490.41</c:v>
                </c:pt>
                <c:pt idx="4650">
                  <c:v>2490.5500000000002</c:v>
                </c:pt>
                <c:pt idx="4651">
                  <c:v>2490.5</c:v>
                </c:pt>
                <c:pt idx="4652">
                  <c:v>2490.39</c:v>
                </c:pt>
                <c:pt idx="4653">
                  <c:v>2490.41</c:v>
                </c:pt>
                <c:pt idx="4654">
                  <c:v>2490.4</c:v>
                </c:pt>
                <c:pt idx="4655">
                  <c:v>2490.39</c:v>
                </c:pt>
                <c:pt idx="4656">
                  <c:v>2490.46</c:v>
                </c:pt>
                <c:pt idx="4657">
                  <c:v>2490.52</c:v>
                </c:pt>
                <c:pt idx="4658">
                  <c:v>2490.52</c:v>
                </c:pt>
                <c:pt idx="4659">
                  <c:v>2490.5700000000002</c:v>
                </c:pt>
                <c:pt idx="4660">
                  <c:v>2490.5</c:v>
                </c:pt>
                <c:pt idx="4661">
                  <c:v>2490.52</c:v>
                </c:pt>
                <c:pt idx="4662">
                  <c:v>2490.46</c:v>
                </c:pt>
                <c:pt idx="4663">
                  <c:v>2490.39</c:v>
                </c:pt>
                <c:pt idx="4664">
                  <c:v>2490.37</c:v>
                </c:pt>
                <c:pt idx="4665">
                  <c:v>2490.2600000000002</c:v>
                </c:pt>
                <c:pt idx="4666">
                  <c:v>2490.13</c:v>
                </c:pt>
                <c:pt idx="4667">
                  <c:v>2490.25</c:v>
                </c:pt>
                <c:pt idx="4668">
                  <c:v>2490.39</c:v>
                </c:pt>
                <c:pt idx="4669">
                  <c:v>2490.4699999999998</c:v>
                </c:pt>
                <c:pt idx="4670">
                  <c:v>2490.37</c:v>
                </c:pt>
                <c:pt idx="4671">
                  <c:v>2490.41</c:v>
                </c:pt>
                <c:pt idx="4672">
                  <c:v>2490.36</c:v>
                </c:pt>
                <c:pt idx="4673">
                  <c:v>2490.38</c:v>
                </c:pt>
                <c:pt idx="4674">
                  <c:v>2490.67</c:v>
                </c:pt>
                <c:pt idx="4675">
                  <c:v>2490.62</c:v>
                </c:pt>
                <c:pt idx="4676">
                  <c:v>2490.4899999999998</c:v>
                </c:pt>
                <c:pt idx="4677">
                  <c:v>2490.35</c:v>
                </c:pt>
                <c:pt idx="4678">
                  <c:v>2490.19</c:v>
                </c:pt>
                <c:pt idx="4679">
                  <c:v>2490.0700000000002</c:v>
                </c:pt>
                <c:pt idx="4680">
                  <c:v>2490.27</c:v>
                </c:pt>
                <c:pt idx="4681">
                  <c:v>2490.1</c:v>
                </c:pt>
                <c:pt idx="4682">
                  <c:v>2490.0100000000002</c:v>
                </c:pt>
                <c:pt idx="4683">
                  <c:v>2490.13</c:v>
                </c:pt>
                <c:pt idx="4684">
                  <c:v>2490.0300000000002</c:v>
                </c:pt>
                <c:pt idx="4685">
                  <c:v>2489.9899999999998</c:v>
                </c:pt>
                <c:pt idx="4686">
                  <c:v>2490.16</c:v>
                </c:pt>
                <c:pt idx="4687">
                  <c:v>2490.0300000000002</c:v>
                </c:pt>
                <c:pt idx="4688">
                  <c:v>2490.0300000000002</c:v>
                </c:pt>
                <c:pt idx="4689">
                  <c:v>2490</c:v>
                </c:pt>
                <c:pt idx="4690">
                  <c:v>2490.0700000000002</c:v>
                </c:pt>
                <c:pt idx="4691">
                  <c:v>2490.06</c:v>
                </c:pt>
                <c:pt idx="4692">
                  <c:v>2490.04</c:v>
                </c:pt>
                <c:pt idx="4693">
                  <c:v>2489.96</c:v>
                </c:pt>
                <c:pt idx="4694">
                  <c:v>2489.98</c:v>
                </c:pt>
                <c:pt idx="4695">
                  <c:v>2490.06</c:v>
                </c:pt>
                <c:pt idx="4696">
                  <c:v>2489.94</c:v>
                </c:pt>
                <c:pt idx="4697">
                  <c:v>2489.9899999999998</c:v>
                </c:pt>
                <c:pt idx="4698">
                  <c:v>2490.14</c:v>
                </c:pt>
                <c:pt idx="4699">
                  <c:v>2490.1</c:v>
                </c:pt>
                <c:pt idx="4700">
                  <c:v>2490.1799999999998</c:v>
                </c:pt>
                <c:pt idx="4701">
                  <c:v>2490.1</c:v>
                </c:pt>
                <c:pt idx="4702">
                  <c:v>2490.0700000000002</c:v>
                </c:pt>
                <c:pt idx="4703">
                  <c:v>2490.1799999999998</c:v>
                </c:pt>
                <c:pt idx="4704">
                  <c:v>2490.09</c:v>
                </c:pt>
                <c:pt idx="4705">
                  <c:v>2490.21</c:v>
                </c:pt>
                <c:pt idx="4706">
                  <c:v>2490.3000000000002</c:v>
                </c:pt>
                <c:pt idx="4707">
                  <c:v>2490.23</c:v>
                </c:pt>
                <c:pt idx="4708">
                  <c:v>2490.15</c:v>
                </c:pt>
                <c:pt idx="4709">
                  <c:v>2490.0700000000002</c:v>
                </c:pt>
                <c:pt idx="4710">
                  <c:v>2490.0100000000002</c:v>
                </c:pt>
                <c:pt idx="4711">
                  <c:v>2490.06</c:v>
                </c:pt>
                <c:pt idx="4712">
                  <c:v>2490.08</c:v>
                </c:pt>
                <c:pt idx="4713">
                  <c:v>2489.9899999999998</c:v>
                </c:pt>
                <c:pt idx="4714">
                  <c:v>2489.9</c:v>
                </c:pt>
                <c:pt idx="4715">
                  <c:v>2489.88</c:v>
                </c:pt>
                <c:pt idx="4716">
                  <c:v>2489.84</c:v>
                </c:pt>
                <c:pt idx="4717">
                  <c:v>2489.91</c:v>
                </c:pt>
                <c:pt idx="4718">
                  <c:v>2489.94</c:v>
                </c:pt>
                <c:pt idx="4719">
                  <c:v>2489.98</c:v>
                </c:pt>
                <c:pt idx="4720">
                  <c:v>2489.98</c:v>
                </c:pt>
                <c:pt idx="4721">
                  <c:v>2490.06</c:v>
                </c:pt>
                <c:pt idx="4722">
                  <c:v>2489.96</c:v>
                </c:pt>
                <c:pt idx="4723">
                  <c:v>2489.85</c:v>
                </c:pt>
                <c:pt idx="4724">
                  <c:v>2489.84</c:v>
                </c:pt>
                <c:pt idx="4725">
                  <c:v>2489.84</c:v>
                </c:pt>
                <c:pt idx="4726">
                  <c:v>2489.92</c:v>
                </c:pt>
                <c:pt idx="4727">
                  <c:v>2490.0100000000002</c:v>
                </c:pt>
                <c:pt idx="4728">
                  <c:v>2490.0500000000002</c:v>
                </c:pt>
                <c:pt idx="4729">
                  <c:v>2489.9899999999998</c:v>
                </c:pt>
                <c:pt idx="4730">
                  <c:v>2489.91</c:v>
                </c:pt>
                <c:pt idx="4731">
                  <c:v>2489.83</c:v>
                </c:pt>
                <c:pt idx="4732">
                  <c:v>2489.7800000000002</c:v>
                </c:pt>
                <c:pt idx="4733">
                  <c:v>2489.9299999999998</c:v>
                </c:pt>
                <c:pt idx="4734">
                  <c:v>2489.96</c:v>
                </c:pt>
                <c:pt idx="4735">
                  <c:v>2490.09</c:v>
                </c:pt>
                <c:pt idx="4736">
                  <c:v>2490.12</c:v>
                </c:pt>
                <c:pt idx="4737">
                  <c:v>2489.9699999999998</c:v>
                </c:pt>
                <c:pt idx="4738">
                  <c:v>2490.09</c:v>
                </c:pt>
                <c:pt idx="4739">
                  <c:v>2490.11</c:v>
                </c:pt>
                <c:pt idx="4740">
                  <c:v>2490.11</c:v>
                </c:pt>
                <c:pt idx="4741">
                  <c:v>2490.19</c:v>
                </c:pt>
                <c:pt idx="4742">
                  <c:v>2490.13</c:v>
                </c:pt>
                <c:pt idx="4743">
                  <c:v>2490.1</c:v>
                </c:pt>
                <c:pt idx="4744">
                  <c:v>2490.3000000000002</c:v>
                </c:pt>
                <c:pt idx="4745">
                  <c:v>2490.19</c:v>
                </c:pt>
                <c:pt idx="4746">
                  <c:v>2490.16</c:v>
                </c:pt>
                <c:pt idx="4747">
                  <c:v>2490.2199999999998</c:v>
                </c:pt>
                <c:pt idx="4748">
                  <c:v>2490.09</c:v>
                </c:pt>
                <c:pt idx="4749">
                  <c:v>2490.21</c:v>
                </c:pt>
                <c:pt idx="4750">
                  <c:v>2490.4299999999998</c:v>
                </c:pt>
                <c:pt idx="4751">
                  <c:v>2490.4299999999998</c:v>
                </c:pt>
                <c:pt idx="4752">
                  <c:v>2490.1999999999998</c:v>
                </c:pt>
                <c:pt idx="4753">
                  <c:v>2490.2199999999998</c:v>
                </c:pt>
                <c:pt idx="4754">
                  <c:v>2490.1799999999998</c:v>
                </c:pt>
                <c:pt idx="4755">
                  <c:v>2490.12</c:v>
                </c:pt>
                <c:pt idx="4756">
                  <c:v>2490.12</c:v>
                </c:pt>
                <c:pt idx="4757">
                  <c:v>2490</c:v>
                </c:pt>
                <c:pt idx="4758">
                  <c:v>2490.08</c:v>
                </c:pt>
                <c:pt idx="4759">
                  <c:v>2490.1799999999998</c:v>
                </c:pt>
                <c:pt idx="4760">
                  <c:v>2490.1</c:v>
                </c:pt>
                <c:pt idx="4761">
                  <c:v>2490.0500000000002</c:v>
                </c:pt>
                <c:pt idx="4762">
                  <c:v>2490.06</c:v>
                </c:pt>
                <c:pt idx="4763">
                  <c:v>2490.13</c:v>
                </c:pt>
                <c:pt idx="4764">
                  <c:v>2490.3200000000002</c:v>
                </c:pt>
                <c:pt idx="4765">
                  <c:v>2490.25</c:v>
                </c:pt>
                <c:pt idx="4766">
                  <c:v>2490.29</c:v>
                </c:pt>
                <c:pt idx="4767">
                  <c:v>2490.23</c:v>
                </c:pt>
                <c:pt idx="4768">
                  <c:v>2490.14</c:v>
                </c:pt>
                <c:pt idx="4769">
                  <c:v>2490.04</c:v>
                </c:pt>
                <c:pt idx="4770">
                  <c:v>2490.0300000000002</c:v>
                </c:pt>
                <c:pt idx="4771">
                  <c:v>2490</c:v>
                </c:pt>
                <c:pt idx="4772">
                  <c:v>2489.9699999999998</c:v>
                </c:pt>
                <c:pt idx="4773">
                  <c:v>2489.98</c:v>
                </c:pt>
                <c:pt idx="4774">
                  <c:v>2489.98</c:v>
                </c:pt>
                <c:pt idx="4775">
                  <c:v>2490.13</c:v>
                </c:pt>
                <c:pt idx="4776">
                  <c:v>2490.19</c:v>
                </c:pt>
                <c:pt idx="4777">
                  <c:v>2490.04</c:v>
                </c:pt>
                <c:pt idx="4778">
                  <c:v>2490.0300000000002</c:v>
                </c:pt>
                <c:pt idx="4779">
                  <c:v>2490.25</c:v>
                </c:pt>
                <c:pt idx="4780">
                  <c:v>2490.2800000000002</c:v>
                </c:pt>
                <c:pt idx="4781">
                  <c:v>2490.2199999999998</c:v>
                </c:pt>
                <c:pt idx="4782">
                  <c:v>2490.39</c:v>
                </c:pt>
                <c:pt idx="4783">
                  <c:v>2490.29</c:v>
                </c:pt>
                <c:pt idx="4784">
                  <c:v>2490.17</c:v>
                </c:pt>
                <c:pt idx="4785">
                  <c:v>2490.08</c:v>
                </c:pt>
                <c:pt idx="4786">
                  <c:v>2490.0300000000002</c:v>
                </c:pt>
                <c:pt idx="4787">
                  <c:v>2490.0100000000002</c:v>
                </c:pt>
                <c:pt idx="4788">
                  <c:v>2490.0100000000002</c:v>
                </c:pt>
                <c:pt idx="4789">
                  <c:v>2489.92</c:v>
                </c:pt>
                <c:pt idx="4790">
                  <c:v>2489.8200000000002</c:v>
                </c:pt>
                <c:pt idx="4791">
                  <c:v>2489.86</c:v>
                </c:pt>
                <c:pt idx="4792">
                  <c:v>2489.84</c:v>
                </c:pt>
                <c:pt idx="4793">
                  <c:v>2489.7600000000002</c:v>
                </c:pt>
                <c:pt idx="4794">
                  <c:v>2489.9499999999998</c:v>
                </c:pt>
                <c:pt idx="4795">
                  <c:v>2489.87</c:v>
                </c:pt>
                <c:pt idx="4796">
                  <c:v>2489.73</c:v>
                </c:pt>
                <c:pt idx="4797">
                  <c:v>2489.81</c:v>
                </c:pt>
                <c:pt idx="4798">
                  <c:v>2489.87</c:v>
                </c:pt>
                <c:pt idx="4799">
                  <c:v>2489.89</c:v>
                </c:pt>
                <c:pt idx="4800">
                  <c:v>2489.98</c:v>
                </c:pt>
                <c:pt idx="4801">
                  <c:v>2489.98</c:v>
                </c:pt>
                <c:pt idx="4802">
                  <c:v>2489.9299999999998</c:v>
                </c:pt>
                <c:pt idx="4803">
                  <c:v>2489.98</c:v>
                </c:pt>
                <c:pt idx="4804">
                  <c:v>2489.9299999999998</c:v>
                </c:pt>
                <c:pt idx="4805">
                  <c:v>2489.98</c:v>
                </c:pt>
                <c:pt idx="4806">
                  <c:v>2490.02</c:v>
                </c:pt>
                <c:pt idx="4807">
                  <c:v>2489.9699999999998</c:v>
                </c:pt>
                <c:pt idx="4808">
                  <c:v>2490.04</c:v>
                </c:pt>
                <c:pt idx="4809">
                  <c:v>2490.0500000000002</c:v>
                </c:pt>
                <c:pt idx="4810">
                  <c:v>2490.13</c:v>
                </c:pt>
                <c:pt idx="4811">
                  <c:v>2490.12</c:v>
                </c:pt>
                <c:pt idx="4812">
                  <c:v>2490.0700000000002</c:v>
                </c:pt>
                <c:pt idx="4813">
                  <c:v>2490.08</c:v>
                </c:pt>
                <c:pt idx="4814">
                  <c:v>2490.04</c:v>
                </c:pt>
                <c:pt idx="4815">
                  <c:v>2490.0300000000002</c:v>
                </c:pt>
                <c:pt idx="4816">
                  <c:v>2490.08</c:v>
                </c:pt>
                <c:pt idx="4817">
                  <c:v>2490.2199999999998</c:v>
                </c:pt>
                <c:pt idx="4818">
                  <c:v>2490.0700000000002</c:v>
                </c:pt>
                <c:pt idx="4819">
                  <c:v>2490.12</c:v>
                </c:pt>
                <c:pt idx="4820">
                  <c:v>2490.16</c:v>
                </c:pt>
                <c:pt idx="4821">
                  <c:v>2490.17</c:v>
                </c:pt>
                <c:pt idx="4822">
                  <c:v>2490.0700000000002</c:v>
                </c:pt>
                <c:pt idx="4823">
                  <c:v>2490.0300000000002</c:v>
                </c:pt>
                <c:pt idx="4824">
                  <c:v>2490.0700000000002</c:v>
                </c:pt>
                <c:pt idx="4825">
                  <c:v>2490.09</c:v>
                </c:pt>
                <c:pt idx="4826">
                  <c:v>2490.16</c:v>
                </c:pt>
                <c:pt idx="4827">
                  <c:v>2490.08</c:v>
                </c:pt>
                <c:pt idx="4828">
                  <c:v>2489.96</c:v>
                </c:pt>
                <c:pt idx="4829">
                  <c:v>2489.96</c:v>
                </c:pt>
                <c:pt idx="4830">
                  <c:v>2489.96</c:v>
                </c:pt>
                <c:pt idx="4831">
                  <c:v>2489.81</c:v>
                </c:pt>
                <c:pt idx="4832">
                  <c:v>2489.9499999999998</c:v>
                </c:pt>
                <c:pt idx="4833">
                  <c:v>2489.9</c:v>
                </c:pt>
                <c:pt idx="4834">
                  <c:v>2490.09</c:v>
                </c:pt>
                <c:pt idx="4835">
                  <c:v>2490.06</c:v>
                </c:pt>
                <c:pt idx="4836">
                  <c:v>2489.98</c:v>
                </c:pt>
                <c:pt idx="4837">
                  <c:v>2490.12</c:v>
                </c:pt>
                <c:pt idx="4838">
                  <c:v>2490.0100000000002</c:v>
                </c:pt>
                <c:pt idx="4839">
                  <c:v>2490</c:v>
                </c:pt>
                <c:pt idx="4840">
                  <c:v>2490.08</c:v>
                </c:pt>
                <c:pt idx="4841">
                  <c:v>2490.06</c:v>
                </c:pt>
                <c:pt idx="4842">
                  <c:v>2490</c:v>
                </c:pt>
                <c:pt idx="4843">
                  <c:v>2489.9499999999998</c:v>
                </c:pt>
                <c:pt idx="4844">
                  <c:v>2489.87</c:v>
                </c:pt>
                <c:pt idx="4845">
                  <c:v>2489.86</c:v>
                </c:pt>
                <c:pt idx="4846">
                  <c:v>2489.9499999999998</c:v>
                </c:pt>
                <c:pt idx="4847">
                  <c:v>2489.88</c:v>
                </c:pt>
                <c:pt idx="4848">
                  <c:v>2489.94</c:v>
                </c:pt>
                <c:pt idx="4849">
                  <c:v>2489.98</c:v>
                </c:pt>
                <c:pt idx="4850">
                  <c:v>2489.96</c:v>
                </c:pt>
                <c:pt idx="4851">
                  <c:v>2490.0100000000002</c:v>
                </c:pt>
                <c:pt idx="4852">
                  <c:v>2490.11</c:v>
                </c:pt>
                <c:pt idx="4853">
                  <c:v>2490.0300000000002</c:v>
                </c:pt>
                <c:pt idx="4854">
                  <c:v>2490.08</c:v>
                </c:pt>
                <c:pt idx="4855">
                  <c:v>2490.0500000000002</c:v>
                </c:pt>
                <c:pt idx="4856">
                  <c:v>2489.96</c:v>
                </c:pt>
                <c:pt idx="4857">
                  <c:v>2490.0500000000002</c:v>
                </c:pt>
                <c:pt idx="4858">
                  <c:v>2490.0300000000002</c:v>
                </c:pt>
                <c:pt idx="4859">
                  <c:v>2490.0500000000002</c:v>
                </c:pt>
                <c:pt idx="4860">
                  <c:v>2490.02</c:v>
                </c:pt>
                <c:pt idx="4861">
                  <c:v>2489.9499999999998</c:v>
                </c:pt>
                <c:pt idx="4862">
                  <c:v>2490</c:v>
                </c:pt>
                <c:pt idx="4863">
                  <c:v>2489.9</c:v>
                </c:pt>
                <c:pt idx="4864">
                  <c:v>2490.04</c:v>
                </c:pt>
                <c:pt idx="4865">
                  <c:v>2489.9299999999998</c:v>
                </c:pt>
                <c:pt idx="4866">
                  <c:v>2489.9299999999998</c:v>
                </c:pt>
                <c:pt idx="4867">
                  <c:v>2489.94</c:v>
                </c:pt>
                <c:pt idx="4868">
                  <c:v>2489.77</c:v>
                </c:pt>
                <c:pt idx="4869">
                  <c:v>2489.7399999999998</c:v>
                </c:pt>
                <c:pt idx="4870">
                  <c:v>2489.7800000000002</c:v>
                </c:pt>
                <c:pt idx="4871">
                  <c:v>2489.8000000000002</c:v>
                </c:pt>
                <c:pt idx="4872">
                  <c:v>2489.88</c:v>
                </c:pt>
                <c:pt idx="4873">
                  <c:v>2489.87</c:v>
                </c:pt>
                <c:pt idx="4874">
                  <c:v>2489.9</c:v>
                </c:pt>
                <c:pt idx="4875">
                  <c:v>2489.87</c:v>
                </c:pt>
                <c:pt idx="4876">
                  <c:v>2490.0300000000002</c:v>
                </c:pt>
                <c:pt idx="4877">
                  <c:v>2489.9899999999998</c:v>
                </c:pt>
                <c:pt idx="4878">
                  <c:v>2489.88</c:v>
                </c:pt>
                <c:pt idx="4879">
                  <c:v>2489.92</c:v>
                </c:pt>
                <c:pt idx="4880">
                  <c:v>2489.96</c:v>
                </c:pt>
                <c:pt idx="4881">
                  <c:v>2489.98</c:v>
                </c:pt>
                <c:pt idx="4882">
                  <c:v>2490.04</c:v>
                </c:pt>
                <c:pt idx="4883">
                  <c:v>2490</c:v>
                </c:pt>
                <c:pt idx="4884">
                  <c:v>2490.06</c:v>
                </c:pt>
                <c:pt idx="4885">
                  <c:v>2490.0500000000002</c:v>
                </c:pt>
                <c:pt idx="4886">
                  <c:v>2489.98</c:v>
                </c:pt>
                <c:pt idx="4887">
                  <c:v>2490.0700000000002</c:v>
                </c:pt>
                <c:pt idx="4888">
                  <c:v>2489.91</c:v>
                </c:pt>
                <c:pt idx="4889">
                  <c:v>2489.91</c:v>
                </c:pt>
                <c:pt idx="4890">
                  <c:v>2490</c:v>
                </c:pt>
                <c:pt idx="4891">
                  <c:v>2489.89</c:v>
                </c:pt>
                <c:pt idx="4892">
                  <c:v>2489.84</c:v>
                </c:pt>
                <c:pt idx="4893">
                  <c:v>2489.9299999999998</c:v>
                </c:pt>
                <c:pt idx="4894">
                  <c:v>2489.92</c:v>
                </c:pt>
                <c:pt idx="4895">
                  <c:v>2489.94</c:v>
                </c:pt>
                <c:pt idx="4896">
                  <c:v>2489.88</c:v>
                </c:pt>
                <c:pt idx="4897">
                  <c:v>2489.85</c:v>
                </c:pt>
                <c:pt idx="4898">
                  <c:v>2489.89</c:v>
                </c:pt>
                <c:pt idx="4899">
                  <c:v>2489.98</c:v>
                </c:pt>
                <c:pt idx="4900">
                  <c:v>2490.0100000000002</c:v>
                </c:pt>
                <c:pt idx="4901">
                  <c:v>2490</c:v>
                </c:pt>
                <c:pt idx="4902">
                  <c:v>2490</c:v>
                </c:pt>
                <c:pt idx="4903">
                  <c:v>2489.88</c:v>
                </c:pt>
                <c:pt idx="4904">
                  <c:v>2489.7800000000002</c:v>
                </c:pt>
                <c:pt idx="4905">
                  <c:v>2489.81</c:v>
                </c:pt>
                <c:pt idx="4906">
                  <c:v>2489.7800000000002</c:v>
                </c:pt>
                <c:pt idx="4907">
                  <c:v>2489.79</c:v>
                </c:pt>
                <c:pt idx="4908">
                  <c:v>2489.77</c:v>
                </c:pt>
                <c:pt idx="4909">
                  <c:v>2489.7800000000002</c:v>
                </c:pt>
                <c:pt idx="4910">
                  <c:v>2489.77</c:v>
                </c:pt>
                <c:pt idx="4911">
                  <c:v>2489.79</c:v>
                </c:pt>
                <c:pt idx="4912">
                  <c:v>2489.8200000000002</c:v>
                </c:pt>
                <c:pt idx="4913">
                  <c:v>2489.87</c:v>
                </c:pt>
                <c:pt idx="4914">
                  <c:v>2489.89</c:v>
                </c:pt>
                <c:pt idx="4915">
                  <c:v>2489.88</c:v>
                </c:pt>
                <c:pt idx="4916">
                  <c:v>2489.9499999999998</c:v>
                </c:pt>
                <c:pt idx="4917">
                  <c:v>2489.9</c:v>
                </c:pt>
                <c:pt idx="4918">
                  <c:v>2489.8200000000002</c:v>
                </c:pt>
                <c:pt idx="4919">
                  <c:v>2489.89</c:v>
                </c:pt>
                <c:pt idx="4920">
                  <c:v>2489.81</c:v>
                </c:pt>
                <c:pt idx="4921">
                  <c:v>2489.71</c:v>
                </c:pt>
                <c:pt idx="4922">
                  <c:v>2489.7600000000002</c:v>
                </c:pt>
                <c:pt idx="4923">
                  <c:v>2489.75</c:v>
                </c:pt>
                <c:pt idx="4924">
                  <c:v>2489.85</c:v>
                </c:pt>
                <c:pt idx="4925">
                  <c:v>2489.96</c:v>
                </c:pt>
                <c:pt idx="4926">
                  <c:v>2489.7600000000002</c:v>
                </c:pt>
                <c:pt idx="4927">
                  <c:v>2489.84</c:v>
                </c:pt>
                <c:pt idx="4928">
                  <c:v>2489.86</c:v>
                </c:pt>
                <c:pt idx="4929">
                  <c:v>2489.9499999999998</c:v>
                </c:pt>
                <c:pt idx="4930">
                  <c:v>2489.88</c:v>
                </c:pt>
                <c:pt idx="4931">
                  <c:v>2489.81</c:v>
                </c:pt>
                <c:pt idx="4932">
                  <c:v>2489.7800000000002</c:v>
                </c:pt>
                <c:pt idx="4933">
                  <c:v>2489.7600000000002</c:v>
                </c:pt>
                <c:pt idx="4934">
                  <c:v>2489.7800000000002</c:v>
                </c:pt>
                <c:pt idx="4935">
                  <c:v>2489.75</c:v>
                </c:pt>
                <c:pt idx="4936">
                  <c:v>2489.86</c:v>
                </c:pt>
                <c:pt idx="4937">
                  <c:v>2489.94</c:v>
                </c:pt>
                <c:pt idx="4938">
                  <c:v>2489.83</c:v>
                </c:pt>
                <c:pt idx="4939">
                  <c:v>2489.86</c:v>
                </c:pt>
                <c:pt idx="4940">
                  <c:v>2489.9499999999998</c:v>
                </c:pt>
                <c:pt idx="4941">
                  <c:v>2489.98</c:v>
                </c:pt>
                <c:pt idx="4942">
                  <c:v>2489.91</c:v>
                </c:pt>
                <c:pt idx="4943">
                  <c:v>2490.11</c:v>
                </c:pt>
                <c:pt idx="4944">
                  <c:v>2489.98</c:v>
                </c:pt>
                <c:pt idx="4945">
                  <c:v>2489.9499999999998</c:v>
                </c:pt>
                <c:pt idx="4946">
                  <c:v>2489.98</c:v>
                </c:pt>
                <c:pt idx="4947">
                  <c:v>2489.81</c:v>
                </c:pt>
                <c:pt idx="4948">
                  <c:v>2489.83</c:v>
                </c:pt>
                <c:pt idx="4949">
                  <c:v>2489.8000000000002</c:v>
                </c:pt>
                <c:pt idx="4950">
                  <c:v>2489.8200000000002</c:v>
                </c:pt>
                <c:pt idx="4951">
                  <c:v>2489.8000000000002</c:v>
                </c:pt>
                <c:pt idx="4952">
                  <c:v>2489.79</c:v>
                </c:pt>
                <c:pt idx="4953">
                  <c:v>2489.84</c:v>
                </c:pt>
                <c:pt idx="4954">
                  <c:v>2489.91</c:v>
                </c:pt>
                <c:pt idx="4955">
                  <c:v>2489.91</c:v>
                </c:pt>
                <c:pt idx="4956">
                  <c:v>2489.91</c:v>
                </c:pt>
                <c:pt idx="4957">
                  <c:v>2489.9</c:v>
                </c:pt>
                <c:pt idx="4958">
                  <c:v>2489.84</c:v>
                </c:pt>
                <c:pt idx="4959">
                  <c:v>2489.8000000000002</c:v>
                </c:pt>
                <c:pt idx="4960">
                  <c:v>2489.8200000000002</c:v>
                </c:pt>
                <c:pt idx="4961">
                  <c:v>2489.77</c:v>
                </c:pt>
                <c:pt idx="4962">
                  <c:v>2489.77</c:v>
                </c:pt>
                <c:pt idx="4963">
                  <c:v>2489.7800000000002</c:v>
                </c:pt>
                <c:pt idx="4964">
                  <c:v>2489.8000000000002</c:v>
                </c:pt>
                <c:pt idx="4965">
                  <c:v>2489.88</c:v>
                </c:pt>
                <c:pt idx="4966">
                  <c:v>2489.9299999999998</c:v>
                </c:pt>
                <c:pt idx="4967">
                  <c:v>2489.87</c:v>
                </c:pt>
                <c:pt idx="4968">
                  <c:v>2489.8200000000002</c:v>
                </c:pt>
                <c:pt idx="4969">
                  <c:v>2489.89</c:v>
                </c:pt>
                <c:pt idx="4970">
                  <c:v>2489.83</c:v>
                </c:pt>
                <c:pt idx="4971">
                  <c:v>2489.9</c:v>
                </c:pt>
                <c:pt idx="4972">
                  <c:v>2490.0300000000002</c:v>
                </c:pt>
                <c:pt idx="4973">
                  <c:v>2489.94</c:v>
                </c:pt>
                <c:pt idx="4974">
                  <c:v>2489.9899999999998</c:v>
                </c:pt>
                <c:pt idx="4975">
                  <c:v>2490.0500000000002</c:v>
                </c:pt>
                <c:pt idx="4976">
                  <c:v>2489.9899999999998</c:v>
                </c:pt>
                <c:pt idx="4977">
                  <c:v>2489.96</c:v>
                </c:pt>
                <c:pt idx="4978">
                  <c:v>2490.0100000000002</c:v>
                </c:pt>
                <c:pt idx="4979">
                  <c:v>2489.98</c:v>
                </c:pt>
                <c:pt idx="4980">
                  <c:v>2489.86</c:v>
                </c:pt>
                <c:pt idx="4981">
                  <c:v>2489.96</c:v>
                </c:pt>
                <c:pt idx="4982">
                  <c:v>2490.06</c:v>
                </c:pt>
                <c:pt idx="4983">
                  <c:v>2490.16</c:v>
                </c:pt>
                <c:pt idx="4984">
                  <c:v>2490.1799999999998</c:v>
                </c:pt>
                <c:pt idx="4985">
                  <c:v>2490.04</c:v>
                </c:pt>
                <c:pt idx="4986">
                  <c:v>2490.31</c:v>
                </c:pt>
                <c:pt idx="4987">
                  <c:v>2490.16</c:v>
                </c:pt>
                <c:pt idx="4988">
                  <c:v>2490.2199999999998</c:v>
                </c:pt>
                <c:pt idx="4989">
                  <c:v>2490.14</c:v>
                </c:pt>
                <c:pt idx="4990">
                  <c:v>2490.12</c:v>
                </c:pt>
                <c:pt idx="4991">
                  <c:v>2490.13</c:v>
                </c:pt>
                <c:pt idx="4992">
                  <c:v>2490.2800000000002</c:v>
                </c:pt>
                <c:pt idx="4993">
                  <c:v>2490.2600000000002</c:v>
                </c:pt>
                <c:pt idx="4994">
                  <c:v>2490.2399999999998</c:v>
                </c:pt>
                <c:pt idx="4995">
                  <c:v>2490.34</c:v>
                </c:pt>
                <c:pt idx="4996">
                  <c:v>2490.15</c:v>
                </c:pt>
                <c:pt idx="4997">
                  <c:v>2490.1999999999998</c:v>
                </c:pt>
                <c:pt idx="4998">
                  <c:v>2490.15</c:v>
                </c:pt>
                <c:pt idx="4999">
                  <c:v>2490.0300000000002</c:v>
                </c:pt>
                <c:pt idx="5000">
                  <c:v>2490.09</c:v>
                </c:pt>
                <c:pt idx="5001">
                  <c:v>2490.3000000000002</c:v>
                </c:pt>
                <c:pt idx="5002">
                  <c:v>2490.13</c:v>
                </c:pt>
                <c:pt idx="5003">
                  <c:v>2490.12</c:v>
                </c:pt>
                <c:pt idx="5004">
                  <c:v>2490.19</c:v>
                </c:pt>
                <c:pt idx="5005">
                  <c:v>2490.1999999999998</c:v>
                </c:pt>
                <c:pt idx="5006">
                  <c:v>2490.16</c:v>
                </c:pt>
                <c:pt idx="5007">
                  <c:v>2490.2399999999998</c:v>
                </c:pt>
                <c:pt idx="5008">
                  <c:v>2490.2399999999998</c:v>
                </c:pt>
                <c:pt idx="5009">
                  <c:v>2490.2600000000002</c:v>
                </c:pt>
                <c:pt idx="5010">
                  <c:v>2490.3000000000002</c:v>
                </c:pt>
                <c:pt idx="5011">
                  <c:v>2490.3200000000002</c:v>
                </c:pt>
                <c:pt idx="5012">
                  <c:v>2490.3000000000002</c:v>
                </c:pt>
                <c:pt idx="5013">
                  <c:v>2490.4899999999998</c:v>
                </c:pt>
                <c:pt idx="5014">
                  <c:v>2490.46</c:v>
                </c:pt>
                <c:pt idx="5015">
                  <c:v>2490.5500000000002</c:v>
                </c:pt>
                <c:pt idx="5016">
                  <c:v>2490.48</c:v>
                </c:pt>
                <c:pt idx="5017">
                  <c:v>2490.48</c:v>
                </c:pt>
                <c:pt idx="5018">
                  <c:v>2490.42</c:v>
                </c:pt>
                <c:pt idx="5019">
                  <c:v>2490.46</c:v>
                </c:pt>
                <c:pt idx="5020">
                  <c:v>2490.36</c:v>
                </c:pt>
                <c:pt idx="5021">
                  <c:v>2490.48</c:v>
                </c:pt>
                <c:pt idx="5022">
                  <c:v>2490.4899999999998</c:v>
                </c:pt>
                <c:pt idx="5023">
                  <c:v>2490.3200000000002</c:v>
                </c:pt>
                <c:pt idx="5024">
                  <c:v>2490.39</c:v>
                </c:pt>
                <c:pt idx="5025">
                  <c:v>2490.36</c:v>
                </c:pt>
                <c:pt idx="5026">
                  <c:v>2490.3000000000002</c:v>
                </c:pt>
                <c:pt idx="5027">
                  <c:v>2490.2800000000002</c:v>
                </c:pt>
                <c:pt idx="5028">
                  <c:v>2490.21</c:v>
                </c:pt>
                <c:pt idx="5029">
                  <c:v>2490.4</c:v>
                </c:pt>
                <c:pt idx="5030">
                  <c:v>2490.42</c:v>
                </c:pt>
                <c:pt idx="5031">
                  <c:v>2490.4499999999998</c:v>
                </c:pt>
                <c:pt idx="5032">
                  <c:v>2490.54</c:v>
                </c:pt>
                <c:pt idx="5033">
                  <c:v>2490.5300000000002</c:v>
                </c:pt>
                <c:pt idx="5034">
                  <c:v>2490.35</c:v>
                </c:pt>
                <c:pt idx="5035">
                  <c:v>2490.4299999999998</c:v>
                </c:pt>
                <c:pt idx="5036">
                  <c:v>2490.52</c:v>
                </c:pt>
                <c:pt idx="5037">
                  <c:v>2490.39</c:v>
                </c:pt>
                <c:pt idx="5038">
                  <c:v>2490.33</c:v>
                </c:pt>
                <c:pt idx="5039">
                  <c:v>2490.48</c:v>
                </c:pt>
                <c:pt idx="5040">
                  <c:v>2490.4699999999998</c:v>
                </c:pt>
                <c:pt idx="5041">
                  <c:v>2490.46</c:v>
                </c:pt>
                <c:pt idx="5042">
                  <c:v>2490.59</c:v>
                </c:pt>
                <c:pt idx="5043">
                  <c:v>2490.5100000000002</c:v>
                </c:pt>
                <c:pt idx="5044">
                  <c:v>2490.42</c:v>
                </c:pt>
                <c:pt idx="5045">
                  <c:v>2490.35</c:v>
                </c:pt>
                <c:pt idx="5046">
                  <c:v>2490.33</c:v>
                </c:pt>
                <c:pt idx="5047">
                  <c:v>2490.2399999999998</c:v>
                </c:pt>
                <c:pt idx="5048">
                  <c:v>2490.2600000000002</c:v>
                </c:pt>
                <c:pt idx="5049">
                  <c:v>2490.1799999999998</c:v>
                </c:pt>
                <c:pt idx="5050">
                  <c:v>2490.09</c:v>
                </c:pt>
                <c:pt idx="5051">
                  <c:v>2490.08</c:v>
                </c:pt>
                <c:pt idx="5052">
                  <c:v>2490.06</c:v>
                </c:pt>
                <c:pt idx="5053">
                  <c:v>2490.1</c:v>
                </c:pt>
                <c:pt idx="5054">
                  <c:v>2489.98</c:v>
                </c:pt>
                <c:pt idx="5055">
                  <c:v>2490.06</c:v>
                </c:pt>
                <c:pt idx="5056">
                  <c:v>2490.17</c:v>
                </c:pt>
                <c:pt idx="5057">
                  <c:v>2490.2199999999998</c:v>
                </c:pt>
                <c:pt idx="5058">
                  <c:v>2490.13</c:v>
                </c:pt>
                <c:pt idx="5059">
                  <c:v>2490.1999999999998</c:v>
                </c:pt>
                <c:pt idx="5060">
                  <c:v>2490.31</c:v>
                </c:pt>
                <c:pt idx="5061">
                  <c:v>2490.14</c:v>
                </c:pt>
                <c:pt idx="5062">
                  <c:v>2490.25</c:v>
                </c:pt>
                <c:pt idx="5063">
                  <c:v>2490.34</c:v>
                </c:pt>
                <c:pt idx="5064">
                  <c:v>2490.34</c:v>
                </c:pt>
                <c:pt idx="5065">
                  <c:v>2490.34</c:v>
                </c:pt>
                <c:pt idx="5066">
                  <c:v>2490.31</c:v>
                </c:pt>
                <c:pt idx="5067">
                  <c:v>2490.25</c:v>
                </c:pt>
                <c:pt idx="5068">
                  <c:v>2490.17</c:v>
                </c:pt>
                <c:pt idx="5069">
                  <c:v>2490.15</c:v>
                </c:pt>
                <c:pt idx="5070">
                  <c:v>2490.15</c:v>
                </c:pt>
                <c:pt idx="5071">
                  <c:v>2490.04</c:v>
                </c:pt>
                <c:pt idx="5072">
                  <c:v>2489.98</c:v>
                </c:pt>
                <c:pt idx="5073">
                  <c:v>2490.0300000000002</c:v>
                </c:pt>
                <c:pt idx="5074">
                  <c:v>2490.09</c:v>
                </c:pt>
                <c:pt idx="5075">
                  <c:v>2490.02</c:v>
                </c:pt>
                <c:pt idx="5076">
                  <c:v>2490.11</c:v>
                </c:pt>
                <c:pt idx="5077">
                  <c:v>2490.16</c:v>
                </c:pt>
                <c:pt idx="5078">
                  <c:v>2490.2399999999998</c:v>
                </c:pt>
                <c:pt idx="5079">
                  <c:v>2490.15</c:v>
                </c:pt>
                <c:pt idx="5080">
                  <c:v>2490.1999999999998</c:v>
                </c:pt>
                <c:pt idx="5081">
                  <c:v>2490.04</c:v>
                </c:pt>
                <c:pt idx="5082">
                  <c:v>2490.06</c:v>
                </c:pt>
                <c:pt idx="5083">
                  <c:v>2490.08</c:v>
                </c:pt>
                <c:pt idx="5084">
                  <c:v>2489.9699999999998</c:v>
                </c:pt>
                <c:pt idx="5085">
                  <c:v>2489.9499999999998</c:v>
                </c:pt>
                <c:pt idx="5086">
                  <c:v>2489.88</c:v>
                </c:pt>
                <c:pt idx="5087">
                  <c:v>2489.75</c:v>
                </c:pt>
                <c:pt idx="5088">
                  <c:v>2489.79</c:v>
                </c:pt>
                <c:pt idx="5089">
                  <c:v>2489.8000000000002</c:v>
                </c:pt>
                <c:pt idx="5090">
                  <c:v>2489.79</c:v>
                </c:pt>
                <c:pt idx="5091">
                  <c:v>2489.89</c:v>
                </c:pt>
                <c:pt idx="5092">
                  <c:v>2489.8200000000002</c:v>
                </c:pt>
                <c:pt idx="5093">
                  <c:v>2489.8200000000002</c:v>
                </c:pt>
                <c:pt idx="5094">
                  <c:v>2489.7600000000002</c:v>
                </c:pt>
                <c:pt idx="5095">
                  <c:v>2489.77</c:v>
                </c:pt>
                <c:pt idx="5096">
                  <c:v>2489.7600000000002</c:v>
                </c:pt>
                <c:pt idx="5097">
                  <c:v>2489.89</c:v>
                </c:pt>
                <c:pt idx="5098">
                  <c:v>2489.92</c:v>
                </c:pt>
                <c:pt idx="5099">
                  <c:v>2489.98</c:v>
                </c:pt>
                <c:pt idx="5100">
                  <c:v>2490.14</c:v>
                </c:pt>
                <c:pt idx="5101">
                  <c:v>2490.15</c:v>
                </c:pt>
                <c:pt idx="5102">
                  <c:v>2490.08</c:v>
                </c:pt>
                <c:pt idx="5103">
                  <c:v>2490.15</c:v>
                </c:pt>
                <c:pt idx="5104">
                  <c:v>2490.0700000000002</c:v>
                </c:pt>
                <c:pt idx="5105">
                  <c:v>2490.0500000000002</c:v>
                </c:pt>
                <c:pt idx="5106">
                  <c:v>2490.12</c:v>
                </c:pt>
                <c:pt idx="5107">
                  <c:v>2490.0500000000002</c:v>
                </c:pt>
                <c:pt idx="5108">
                  <c:v>2490.02</c:v>
                </c:pt>
                <c:pt idx="5109">
                  <c:v>2490.23</c:v>
                </c:pt>
                <c:pt idx="5110">
                  <c:v>2490.09</c:v>
                </c:pt>
                <c:pt idx="5111">
                  <c:v>2490.0700000000002</c:v>
                </c:pt>
                <c:pt idx="5112">
                  <c:v>2490.04</c:v>
                </c:pt>
                <c:pt idx="5113">
                  <c:v>2490.09</c:v>
                </c:pt>
                <c:pt idx="5114">
                  <c:v>2490.0300000000002</c:v>
                </c:pt>
                <c:pt idx="5115">
                  <c:v>2490.13</c:v>
                </c:pt>
                <c:pt idx="5116">
                  <c:v>2489.92</c:v>
                </c:pt>
                <c:pt idx="5117">
                  <c:v>2490.02</c:v>
                </c:pt>
                <c:pt idx="5118">
                  <c:v>2490.15</c:v>
                </c:pt>
                <c:pt idx="5119">
                  <c:v>2490.14</c:v>
                </c:pt>
                <c:pt idx="5120">
                  <c:v>2490.08</c:v>
                </c:pt>
                <c:pt idx="5121">
                  <c:v>2490.1</c:v>
                </c:pt>
                <c:pt idx="5122">
                  <c:v>2489.9899999999998</c:v>
                </c:pt>
                <c:pt idx="5123">
                  <c:v>2490.08</c:v>
                </c:pt>
                <c:pt idx="5124">
                  <c:v>2490.12</c:v>
                </c:pt>
                <c:pt idx="5125">
                  <c:v>2490.12</c:v>
                </c:pt>
                <c:pt idx="5126">
                  <c:v>2490.12</c:v>
                </c:pt>
                <c:pt idx="5127">
                  <c:v>2490.1799999999998</c:v>
                </c:pt>
                <c:pt idx="5128">
                  <c:v>2490.0700000000002</c:v>
                </c:pt>
                <c:pt idx="5129">
                  <c:v>2490.15</c:v>
                </c:pt>
                <c:pt idx="5130">
                  <c:v>2490.08</c:v>
                </c:pt>
                <c:pt idx="5131">
                  <c:v>2489.96</c:v>
                </c:pt>
                <c:pt idx="5132">
                  <c:v>2489.92</c:v>
                </c:pt>
                <c:pt idx="5133">
                  <c:v>2489.87</c:v>
                </c:pt>
                <c:pt idx="5134">
                  <c:v>2489.79</c:v>
                </c:pt>
                <c:pt idx="5135">
                  <c:v>2489.77</c:v>
                </c:pt>
                <c:pt idx="5136">
                  <c:v>2489.75</c:v>
                </c:pt>
                <c:pt idx="5137">
                  <c:v>2489.84</c:v>
                </c:pt>
                <c:pt idx="5138">
                  <c:v>2489.84</c:v>
                </c:pt>
                <c:pt idx="5139">
                  <c:v>2489.88</c:v>
                </c:pt>
                <c:pt idx="5140">
                  <c:v>2489.86</c:v>
                </c:pt>
                <c:pt idx="5141">
                  <c:v>2489.9499999999998</c:v>
                </c:pt>
                <c:pt idx="5142">
                  <c:v>2489.8200000000002</c:v>
                </c:pt>
                <c:pt idx="5143">
                  <c:v>2489.7600000000002</c:v>
                </c:pt>
                <c:pt idx="5144">
                  <c:v>2489.8200000000002</c:v>
                </c:pt>
                <c:pt idx="5145">
                  <c:v>2489.79</c:v>
                </c:pt>
                <c:pt idx="5146">
                  <c:v>2489.81</c:v>
                </c:pt>
                <c:pt idx="5147">
                  <c:v>2489.88</c:v>
                </c:pt>
                <c:pt idx="5148">
                  <c:v>2489.9499999999998</c:v>
                </c:pt>
                <c:pt idx="5149">
                  <c:v>2489.9499999999998</c:v>
                </c:pt>
                <c:pt idx="5150">
                  <c:v>2490.0700000000002</c:v>
                </c:pt>
                <c:pt idx="5151">
                  <c:v>2490.1</c:v>
                </c:pt>
                <c:pt idx="5152">
                  <c:v>2490.04</c:v>
                </c:pt>
                <c:pt idx="5153">
                  <c:v>2490.11</c:v>
                </c:pt>
                <c:pt idx="5154">
                  <c:v>2490.06</c:v>
                </c:pt>
                <c:pt idx="5155">
                  <c:v>2489.9</c:v>
                </c:pt>
                <c:pt idx="5156">
                  <c:v>2490.06</c:v>
                </c:pt>
                <c:pt idx="5157">
                  <c:v>2490</c:v>
                </c:pt>
                <c:pt idx="5158">
                  <c:v>2489.9299999999998</c:v>
                </c:pt>
                <c:pt idx="5159">
                  <c:v>2490.0700000000002</c:v>
                </c:pt>
                <c:pt idx="5160">
                  <c:v>2490.06</c:v>
                </c:pt>
                <c:pt idx="5161">
                  <c:v>2490.0100000000002</c:v>
                </c:pt>
                <c:pt idx="5162">
                  <c:v>2489.98</c:v>
                </c:pt>
                <c:pt idx="5163">
                  <c:v>2489.9899999999998</c:v>
                </c:pt>
                <c:pt idx="5164">
                  <c:v>2490.1999999999998</c:v>
                </c:pt>
                <c:pt idx="5165">
                  <c:v>2490.16</c:v>
                </c:pt>
                <c:pt idx="5166">
                  <c:v>2490.11</c:v>
                </c:pt>
                <c:pt idx="5167">
                  <c:v>2490.0500000000002</c:v>
                </c:pt>
                <c:pt idx="5168">
                  <c:v>2489.98</c:v>
                </c:pt>
                <c:pt idx="5169">
                  <c:v>2489.9499999999998</c:v>
                </c:pt>
                <c:pt idx="5170">
                  <c:v>2489.9499999999998</c:v>
                </c:pt>
                <c:pt idx="5171">
                  <c:v>2489.87</c:v>
                </c:pt>
                <c:pt idx="5172">
                  <c:v>2489.8000000000002</c:v>
                </c:pt>
                <c:pt idx="5173">
                  <c:v>2489.9499999999998</c:v>
                </c:pt>
                <c:pt idx="5174">
                  <c:v>2489.98</c:v>
                </c:pt>
                <c:pt idx="5175">
                  <c:v>2490.0100000000002</c:v>
                </c:pt>
                <c:pt idx="5176">
                  <c:v>2490.04</c:v>
                </c:pt>
                <c:pt idx="5177">
                  <c:v>2490.06</c:v>
                </c:pt>
                <c:pt idx="5178">
                  <c:v>2490.06</c:v>
                </c:pt>
                <c:pt idx="5179">
                  <c:v>2490.06</c:v>
                </c:pt>
                <c:pt idx="5180">
                  <c:v>2490.04</c:v>
                </c:pt>
                <c:pt idx="5181">
                  <c:v>2490.11</c:v>
                </c:pt>
                <c:pt idx="5182">
                  <c:v>2490.3000000000002</c:v>
                </c:pt>
                <c:pt idx="5183">
                  <c:v>2490.2199999999998</c:v>
                </c:pt>
                <c:pt idx="5184">
                  <c:v>2490.13</c:v>
                </c:pt>
                <c:pt idx="5185">
                  <c:v>2490.34</c:v>
                </c:pt>
                <c:pt idx="5186">
                  <c:v>2490.1799999999998</c:v>
                </c:pt>
                <c:pt idx="5187">
                  <c:v>2490.13</c:v>
                </c:pt>
                <c:pt idx="5188">
                  <c:v>2490.16</c:v>
                </c:pt>
                <c:pt idx="5189">
                  <c:v>2490.21</c:v>
                </c:pt>
                <c:pt idx="5190">
                  <c:v>2490.12</c:v>
                </c:pt>
                <c:pt idx="5191">
                  <c:v>2490.1999999999998</c:v>
                </c:pt>
                <c:pt idx="5192">
                  <c:v>2490.16</c:v>
                </c:pt>
                <c:pt idx="5193">
                  <c:v>2490.0700000000002</c:v>
                </c:pt>
                <c:pt idx="5194">
                  <c:v>2490.16</c:v>
                </c:pt>
                <c:pt idx="5195">
                  <c:v>2490.11</c:v>
                </c:pt>
                <c:pt idx="5196">
                  <c:v>2490.15</c:v>
                </c:pt>
                <c:pt idx="5197">
                  <c:v>2490.09</c:v>
                </c:pt>
                <c:pt idx="5198">
                  <c:v>2490.08</c:v>
                </c:pt>
                <c:pt idx="5199">
                  <c:v>2490.25</c:v>
                </c:pt>
                <c:pt idx="5200">
                  <c:v>2490.29</c:v>
                </c:pt>
                <c:pt idx="5201">
                  <c:v>2490.17</c:v>
                </c:pt>
                <c:pt idx="5202">
                  <c:v>2490.13</c:v>
                </c:pt>
                <c:pt idx="5203">
                  <c:v>2490.14</c:v>
                </c:pt>
                <c:pt idx="5204">
                  <c:v>2490.1</c:v>
                </c:pt>
                <c:pt idx="5205">
                  <c:v>2489.96</c:v>
                </c:pt>
                <c:pt idx="5206">
                  <c:v>2490.14</c:v>
                </c:pt>
                <c:pt idx="5207">
                  <c:v>2490.11</c:v>
                </c:pt>
                <c:pt idx="5208">
                  <c:v>2490.2199999999998</c:v>
                </c:pt>
                <c:pt idx="5209">
                  <c:v>2490.11</c:v>
                </c:pt>
                <c:pt idx="5210">
                  <c:v>2490.14</c:v>
                </c:pt>
                <c:pt idx="5211">
                  <c:v>2490.13</c:v>
                </c:pt>
                <c:pt idx="5212">
                  <c:v>2490.12</c:v>
                </c:pt>
                <c:pt idx="5213">
                  <c:v>2490.12</c:v>
                </c:pt>
                <c:pt idx="5214">
                  <c:v>2490.11</c:v>
                </c:pt>
                <c:pt idx="5215">
                  <c:v>2490.19</c:v>
                </c:pt>
                <c:pt idx="5216">
                  <c:v>2490.09</c:v>
                </c:pt>
                <c:pt idx="5217">
                  <c:v>2490.12</c:v>
                </c:pt>
                <c:pt idx="5218">
                  <c:v>2490.0500000000002</c:v>
                </c:pt>
                <c:pt idx="5219">
                  <c:v>2490.1</c:v>
                </c:pt>
                <c:pt idx="5220">
                  <c:v>2490.11</c:v>
                </c:pt>
                <c:pt idx="5221">
                  <c:v>2490.11</c:v>
                </c:pt>
                <c:pt idx="5222">
                  <c:v>2490.1</c:v>
                </c:pt>
                <c:pt idx="5223">
                  <c:v>2490.06</c:v>
                </c:pt>
                <c:pt idx="5224">
                  <c:v>2490.02</c:v>
                </c:pt>
                <c:pt idx="5225">
                  <c:v>2489.9499999999998</c:v>
                </c:pt>
                <c:pt idx="5226">
                  <c:v>2490.08</c:v>
                </c:pt>
                <c:pt idx="5227">
                  <c:v>2490.0100000000002</c:v>
                </c:pt>
                <c:pt idx="5228">
                  <c:v>2489.91</c:v>
                </c:pt>
                <c:pt idx="5229">
                  <c:v>2490.04</c:v>
                </c:pt>
                <c:pt idx="5230">
                  <c:v>2490</c:v>
                </c:pt>
                <c:pt idx="5231">
                  <c:v>2490.0300000000002</c:v>
                </c:pt>
                <c:pt idx="5232">
                  <c:v>2490</c:v>
                </c:pt>
                <c:pt idx="5233">
                  <c:v>2489.81</c:v>
                </c:pt>
                <c:pt idx="5234">
                  <c:v>2489.89</c:v>
                </c:pt>
                <c:pt idx="5235">
                  <c:v>2490</c:v>
                </c:pt>
                <c:pt idx="5236">
                  <c:v>2489.85</c:v>
                </c:pt>
                <c:pt idx="5237">
                  <c:v>2489.87</c:v>
                </c:pt>
                <c:pt idx="5238">
                  <c:v>2489.91</c:v>
                </c:pt>
                <c:pt idx="5239">
                  <c:v>2489.8000000000002</c:v>
                </c:pt>
                <c:pt idx="5240">
                  <c:v>2489.86</c:v>
                </c:pt>
                <c:pt idx="5241">
                  <c:v>2489.8200000000002</c:v>
                </c:pt>
                <c:pt idx="5242">
                  <c:v>2489.73</c:v>
                </c:pt>
                <c:pt idx="5243">
                  <c:v>2489.77</c:v>
                </c:pt>
                <c:pt idx="5244">
                  <c:v>2489.7800000000002</c:v>
                </c:pt>
                <c:pt idx="5245">
                  <c:v>2489.8000000000002</c:v>
                </c:pt>
                <c:pt idx="5246">
                  <c:v>2489.66</c:v>
                </c:pt>
                <c:pt idx="5247">
                  <c:v>2489.8000000000002</c:v>
                </c:pt>
                <c:pt idx="5248">
                  <c:v>2489.79</c:v>
                </c:pt>
                <c:pt idx="5249">
                  <c:v>2489.75</c:v>
                </c:pt>
                <c:pt idx="5250">
                  <c:v>2489.83</c:v>
                </c:pt>
                <c:pt idx="5251">
                  <c:v>2489.7399999999998</c:v>
                </c:pt>
                <c:pt idx="5252">
                  <c:v>2489.7600000000002</c:v>
                </c:pt>
                <c:pt idx="5253">
                  <c:v>2489.66</c:v>
                </c:pt>
                <c:pt idx="5254">
                  <c:v>2489.6799999999998</c:v>
                </c:pt>
                <c:pt idx="5255">
                  <c:v>2489.8000000000002</c:v>
                </c:pt>
                <c:pt idx="5256">
                  <c:v>2489.83</c:v>
                </c:pt>
                <c:pt idx="5257">
                  <c:v>2489.83</c:v>
                </c:pt>
                <c:pt idx="5258">
                  <c:v>2490.0100000000002</c:v>
                </c:pt>
                <c:pt idx="5259">
                  <c:v>2489.84</c:v>
                </c:pt>
                <c:pt idx="5260">
                  <c:v>2489.94</c:v>
                </c:pt>
                <c:pt idx="5261">
                  <c:v>2490.0700000000002</c:v>
                </c:pt>
                <c:pt idx="5262">
                  <c:v>2490.0300000000002</c:v>
                </c:pt>
                <c:pt idx="5263">
                  <c:v>2490.0700000000002</c:v>
                </c:pt>
                <c:pt idx="5264">
                  <c:v>2490.11</c:v>
                </c:pt>
                <c:pt idx="5265">
                  <c:v>2490.16</c:v>
                </c:pt>
                <c:pt idx="5266">
                  <c:v>2490.2399999999998</c:v>
                </c:pt>
                <c:pt idx="5267">
                  <c:v>2490.35</c:v>
                </c:pt>
                <c:pt idx="5268">
                  <c:v>2490.35</c:v>
                </c:pt>
                <c:pt idx="5269">
                  <c:v>2490.15</c:v>
                </c:pt>
                <c:pt idx="5270">
                  <c:v>2490.2600000000002</c:v>
                </c:pt>
                <c:pt idx="5271">
                  <c:v>2490.1799999999998</c:v>
                </c:pt>
                <c:pt idx="5272">
                  <c:v>2490.23</c:v>
                </c:pt>
                <c:pt idx="5273">
                  <c:v>2490.09</c:v>
                </c:pt>
                <c:pt idx="5274">
                  <c:v>2490.09</c:v>
                </c:pt>
                <c:pt idx="5275">
                  <c:v>2489.98</c:v>
                </c:pt>
                <c:pt idx="5276">
                  <c:v>2490</c:v>
                </c:pt>
                <c:pt idx="5277">
                  <c:v>2489.9499999999998</c:v>
                </c:pt>
                <c:pt idx="5278">
                  <c:v>2489.92</c:v>
                </c:pt>
                <c:pt idx="5279">
                  <c:v>2489.88</c:v>
                </c:pt>
                <c:pt idx="5280">
                  <c:v>2489.92</c:v>
                </c:pt>
                <c:pt idx="5281">
                  <c:v>2489.87</c:v>
                </c:pt>
                <c:pt idx="5282">
                  <c:v>2489.86</c:v>
                </c:pt>
                <c:pt idx="5283">
                  <c:v>2489.91</c:v>
                </c:pt>
                <c:pt idx="5284">
                  <c:v>2489.89</c:v>
                </c:pt>
                <c:pt idx="5285">
                  <c:v>2489.96</c:v>
                </c:pt>
                <c:pt idx="5286">
                  <c:v>2489.9299999999998</c:v>
                </c:pt>
                <c:pt idx="5287">
                  <c:v>2489.96</c:v>
                </c:pt>
                <c:pt idx="5288">
                  <c:v>2490.0300000000002</c:v>
                </c:pt>
                <c:pt idx="5289">
                  <c:v>2490.0500000000002</c:v>
                </c:pt>
                <c:pt idx="5290">
                  <c:v>2490.15</c:v>
                </c:pt>
                <c:pt idx="5291">
                  <c:v>2490.12</c:v>
                </c:pt>
                <c:pt idx="5292">
                  <c:v>2490.06</c:v>
                </c:pt>
                <c:pt idx="5293">
                  <c:v>2490.27</c:v>
                </c:pt>
                <c:pt idx="5294">
                  <c:v>2490.14</c:v>
                </c:pt>
                <c:pt idx="5295">
                  <c:v>2490.16</c:v>
                </c:pt>
                <c:pt idx="5296">
                  <c:v>2490.35</c:v>
                </c:pt>
                <c:pt idx="5297">
                  <c:v>2490.17</c:v>
                </c:pt>
                <c:pt idx="5298">
                  <c:v>2490.09</c:v>
                </c:pt>
                <c:pt idx="5299">
                  <c:v>2490.14</c:v>
                </c:pt>
                <c:pt idx="5300">
                  <c:v>2490.04</c:v>
                </c:pt>
                <c:pt idx="5301">
                  <c:v>2490.02</c:v>
                </c:pt>
                <c:pt idx="5302">
                  <c:v>2490.14</c:v>
                </c:pt>
                <c:pt idx="5303">
                  <c:v>2490.12</c:v>
                </c:pt>
                <c:pt idx="5304">
                  <c:v>2490.11</c:v>
                </c:pt>
                <c:pt idx="5305">
                  <c:v>2490.02</c:v>
                </c:pt>
                <c:pt idx="5306">
                  <c:v>2489.92</c:v>
                </c:pt>
                <c:pt idx="5307">
                  <c:v>2489.9</c:v>
                </c:pt>
                <c:pt idx="5308">
                  <c:v>2489.86</c:v>
                </c:pt>
                <c:pt idx="5309">
                  <c:v>2489.8200000000002</c:v>
                </c:pt>
                <c:pt idx="5310">
                  <c:v>2489.86</c:v>
                </c:pt>
                <c:pt idx="5311">
                  <c:v>2489.96</c:v>
                </c:pt>
                <c:pt idx="5312">
                  <c:v>2490</c:v>
                </c:pt>
                <c:pt idx="5313">
                  <c:v>2489.92</c:v>
                </c:pt>
                <c:pt idx="5314">
                  <c:v>2489.81</c:v>
                </c:pt>
                <c:pt idx="5315">
                  <c:v>2489.8000000000002</c:v>
                </c:pt>
                <c:pt idx="5316">
                  <c:v>2489.77</c:v>
                </c:pt>
                <c:pt idx="5317">
                  <c:v>2489.7399999999998</c:v>
                </c:pt>
                <c:pt idx="5318">
                  <c:v>2489.85</c:v>
                </c:pt>
                <c:pt idx="5319">
                  <c:v>2489.7399999999998</c:v>
                </c:pt>
                <c:pt idx="5320">
                  <c:v>2489.84</c:v>
                </c:pt>
                <c:pt idx="5321">
                  <c:v>2489.81</c:v>
                </c:pt>
                <c:pt idx="5322">
                  <c:v>2489.7600000000002</c:v>
                </c:pt>
                <c:pt idx="5323">
                  <c:v>2489.69</c:v>
                </c:pt>
                <c:pt idx="5324">
                  <c:v>2489.6799999999998</c:v>
                </c:pt>
                <c:pt idx="5325">
                  <c:v>2489.75</c:v>
                </c:pt>
                <c:pt idx="5326">
                  <c:v>2489.6999999999998</c:v>
                </c:pt>
                <c:pt idx="5327">
                  <c:v>2489.7399999999998</c:v>
                </c:pt>
                <c:pt idx="5328">
                  <c:v>2489.8000000000002</c:v>
                </c:pt>
                <c:pt idx="5329">
                  <c:v>2489.8200000000002</c:v>
                </c:pt>
                <c:pt idx="5330">
                  <c:v>2489.8200000000002</c:v>
                </c:pt>
                <c:pt idx="5331">
                  <c:v>2489.86</c:v>
                </c:pt>
                <c:pt idx="5332">
                  <c:v>2489.83</c:v>
                </c:pt>
                <c:pt idx="5333">
                  <c:v>2489.83</c:v>
                </c:pt>
                <c:pt idx="5334">
                  <c:v>2489.85</c:v>
                </c:pt>
                <c:pt idx="5335">
                  <c:v>2489.86</c:v>
                </c:pt>
                <c:pt idx="5336">
                  <c:v>2489.9699999999998</c:v>
                </c:pt>
                <c:pt idx="5337">
                  <c:v>2489.89</c:v>
                </c:pt>
                <c:pt idx="5338">
                  <c:v>2489.7800000000002</c:v>
                </c:pt>
                <c:pt idx="5339">
                  <c:v>2489.7800000000002</c:v>
                </c:pt>
                <c:pt idx="5340">
                  <c:v>2489.7399999999998</c:v>
                </c:pt>
                <c:pt idx="5341">
                  <c:v>2489.65</c:v>
                </c:pt>
                <c:pt idx="5342">
                  <c:v>2489.5700000000002</c:v>
                </c:pt>
                <c:pt idx="5343">
                  <c:v>2489.89</c:v>
                </c:pt>
                <c:pt idx="5344">
                  <c:v>2489.85</c:v>
                </c:pt>
                <c:pt idx="5345">
                  <c:v>2489.84</c:v>
                </c:pt>
                <c:pt idx="5346">
                  <c:v>2489.88</c:v>
                </c:pt>
                <c:pt idx="5347">
                  <c:v>2489.91</c:v>
                </c:pt>
                <c:pt idx="5348">
                  <c:v>2489.91</c:v>
                </c:pt>
                <c:pt idx="5349">
                  <c:v>2489.87</c:v>
                </c:pt>
                <c:pt idx="5350">
                  <c:v>2489.84</c:v>
                </c:pt>
                <c:pt idx="5351">
                  <c:v>2489.85</c:v>
                </c:pt>
                <c:pt idx="5352">
                  <c:v>2489.86</c:v>
                </c:pt>
                <c:pt idx="5353">
                  <c:v>2489.81</c:v>
                </c:pt>
                <c:pt idx="5354">
                  <c:v>2489.79</c:v>
                </c:pt>
                <c:pt idx="5355">
                  <c:v>2489.86</c:v>
                </c:pt>
                <c:pt idx="5356">
                  <c:v>2489.73</c:v>
                </c:pt>
                <c:pt idx="5357">
                  <c:v>2489.89</c:v>
                </c:pt>
                <c:pt idx="5358">
                  <c:v>2489.86</c:v>
                </c:pt>
                <c:pt idx="5359">
                  <c:v>2489.91</c:v>
                </c:pt>
                <c:pt idx="5360">
                  <c:v>2489.9</c:v>
                </c:pt>
                <c:pt idx="5361">
                  <c:v>2489.9499999999998</c:v>
                </c:pt>
                <c:pt idx="5362">
                  <c:v>2490.02</c:v>
                </c:pt>
                <c:pt idx="5363">
                  <c:v>2489.96</c:v>
                </c:pt>
                <c:pt idx="5364">
                  <c:v>2489.96</c:v>
                </c:pt>
                <c:pt idx="5365">
                  <c:v>2489.9499999999998</c:v>
                </c:pt>
                <c:pt idx="5366">
                  <c:v>2489.89</c:v>
                </c:pt>
                <c:pt idx="5367">
                  <c:v>2489.9899999999998</c:v>
                </c:pt>
                <c:pt idx="5368">
                  <c:v>2489.98</c:v>
                </c:pt>
                <c:pt idx="5369">
                  <c:v>2490.2199999999998</c:v>
                </c:pt>
                <c:pt idx="5370">
                  <c:v>2490.1999999999998</c:v>
                </c:pt>
                <c:pt idx="5371">
                  <c:v>2490.15</c:v>
                </c:pt>
                <c:pt idx="5372">
                  <c:v>2490.12</c:v>
                </c:pt>
                <c:pt idx="5373">
                  <c:v>2490.17</c:v>
                </c:pt>
                <c:pt idx="5374">
                  <c:v>2490.1</c:v>
                </c:pt>
                <c:pt idx="5375">
                  <c:v>2490.04</c:v>
                </c:pt>
                <c:pt idx="5376">
                  <c:v>2490.0500000000002</c:v>
                </c:pt>
                <c:pt idx="5377">
                  <c:v>2490.21</c:v>
                </c:pt>
                <c:pt idx="5378">
                  <c:v>2490.1799999999998</c:v>
                </c:pt>
                <c:pt idx="5379">
                  <c:v>2490.1</c:v>
                </c:pt>
                <c:pt idx="5380">
                  <c:v>2490.04</c:v>
                </c:pt>
                <c:pt idx="5381">
                  <c:v>2490.12</c:v>
                </c:pt>
                <c:pt idx="5382">
                  <c:v>2489.98</c:v>
                </c:pt>
                <c:pt idx="5383">
                  <c:v>2489.9699999999998</c:v>
                </c:pt>
                <c:pt idx="5384">
                  <c:v>2490.11</c:v>
                </c:pt>
                <c:pt idx="5385">
                  <c:v>2490.09</c:v>
                </c:pt>
                <c:pt idx="5386">
                  <c:v>2490.0700000000002</c:v>
                </c:pt>
                <c:pt idx="5387">
                  <c:v>2490.04</c:v>
                </c:pt>
                <c:pt idx="5388">
                  <c:v>2489.9699999999998</c:v>
                </c:pt>
                <c:pt idx="5389">
                  <c:v>2490</c:v>
                </c:pt>
                <c:pt idx="5390">
                  <c:v>2489.98</c:v>
                </c:pt>
                <c:pt idx="5391">
                  <c:v>2489.9699999999998</c:v>
                </c:pt>
                <c:pt idx="5392">
                  <c:v>2490.02</c:v>
                </c:pt>
                <c:pt idx="5393">
                  <c:v>2489.9299999999998</c:v>
                </c:pt>
                <c:pt idx="5394">
                  <c:v>2489.9499999999998</c:v>
                </c:pt>
                <c:pt idx="5395">
                  <c:v>2489.96</c:v>
                </c:pt>
                <c:pt idx="5396">
                  <c:v>2490.0300000000002</c:v>
                </c:pt>
                <c:pt idx="5397">
                  <c:v>2490.11</c:v>
                </c:pt>
                <c:pt idx="5398">
                  <c:v>2490.11</c:v>
                </c:pt>
                <c:pt idx="5399">
                  <c:v>2490.12</c:v>
                </c:pt>
                <c:pt idx="5400">
                  <c:v>2490.14</c:v>
                </c:pt>
                <c:pt idx="5401">
                  <c:v>2490.12</c:v>
                </c:pt>
                <c:pt idx="5402">
                  <c:v>2490.1799999999998</c:v>
                </c:pt>
                <c:pt idx="5403">
                  <c:v>2490.06</c:v>
                </c:pt>
                <c:pt idx="5404">
                  <c:v>2490.06</c:v>
                </c:pt>
                <c:pt idx="5405">
                  <c:v>2490.0100000000002</c:v>
                </c:pt>
                <c:pt idx="5406">
                  <c:v>2490.0100000000002</c:v>
                </c:pt>
                <c:pt idx="5407">
                  <c:v>2490</c:v>
                </c:pt>
                <c:pt idx="5408">
                  <c:v>2489.9499999999998</c:v>
                </c:pt>
                <c:pt idx="5409">
                  <c:v>2489.91</c:v>
                </c:pt>
                <c:pt idx="5410">
                  <c:v>2490.16</c:v>
                </c:pt>
                <c:pt idx="5411">
                  <c:v>2489.92</c:v>
                </c:pt>
                <c:pt idx="5412">
                  <c:v>2489.9499999999998</c:v>
                </c:pt>
                <c:pt idx="5413">
                  <c:v>2489.87</c:v>
                </c:pt>
                <c:pt idx="5414">
                  <c:v>2489.96</c:v>
                </c:pt>
                <c:pt idx="5415">
                  <c:v>2490.0100000000002</c:v>
                </c:pt>
                <c:pt idx="5416">
                  <c:v>2490.1999999999998</c:v>
                </c:pt>
                <c:pt idx="5417">
                  <c:v>2490.11</c:v>
                </c:pt>
                <c:pt idx="5418">
                  <c:v>2490.04</c:v>
                </c:pt>
                <c:pt idx="5419">
                  <c:v>2490.08</c:v>
                </c:pt>
                <c:pt idx="5420">
                  <c:v>2490.0700000000002</c:v>
                </c:pt>
                <c:pt idx="5421">
                  <c:v>2490.09</c:v>
                </c:pt>
                <c:pt idx="5422">
                  <c:v>2490.1799999999998</c:v>
                </c:pt>
                <c:pt idx="5423">
                  <c:v>2490.19</c:v>
                </c:pt>
                <c:pt idx="5424">
                  <c:v>2490.12</c:v>
                </c:pt>
                <c:pt idx="5425">
                  <c:v>2490.1</c:v>
                </c:pt>
                <c:pt idx="5426">
                  <c:v>2490.13</c:v>
                </c:pt>
                <c:pt idx="5427">
                  <c:v>2490.1</c:v>
                </c:pt>
                <c:pt idx="5428">
                  <c:v>2490.02</c:v>
                </c:pt>
                <c:pt idx="5429">
                  <c:v>2489.91</c:v>
                </c:pt>
                <c:pt idx="5430">
                  <c:v>2489.98</c:v>
                </c:pt>
                <c:pt idx="5431">
                  <c:v>2490.0300000000002</c:v>
                </c:pt>
                <c:pt idx="5432">
                  <c:v>2490.0700000000002</c:v>
                </c:pt>
                <c:pt idx="5433">
                  <c:v>2490.12</c:v>
                </c:pt>
                <c:pt idx="5434">
                  <c:v>2490.0700000000002</c:v>
                </c:pt>
                <c:pt idx="5435">
                  <c:v>2489.9499999999998</c:v>
                </c:pt>
                <c:pt idx="5436">
                  <c:v>2490.02</c:v>
                </c:pt>
                <c:pt idx="5437">
                  <c:v>2490.04</c:v>
                </c:pt>
                <c:pt idx="5438">
                  <c:v>2489.92</c:v>
                </c:pt>
                <c:pt idx="5439">
                  <c:v>2489.96</c:v>
                </c:pt>
                <c:pt idx="5440">
                  <c:v>2489.91</c:v>
                </c:pt>
                <c:pt idx="5441">
                  <c:v>2489.81</c:v>
                </c:pt>
                <c:pt idx="5442">
                  <c:v>2489.86</c:v>
                </c:pt>
                <c:pt idx="5443">
                  <c:v>2489.81</c:v>
                </c:pt>
                <c:pt idx="5444">
                  <c:v>2489.87</c:v>
                </c:pt>
                <c:pt idx="5445">
                  <c:v>2489.86</c:v>
                </c:pt>
                <c:pt idx="5446">
                  <c:v>2489.94</c:v>
                </c:pt>
                <c:pt idx="5447">
                  <c:v>2489.86</c:v>
                </c:pt>
                <c:pt idx="5448">
                  <c:v>2489.9499999999998</c:v>
                </c:pt>
                <c:pt idx="5449">
                  <c:v>2489.91</c:v>
                </c:pt>
                <c:pt idx="5450">
                  <c:v>2489.92</c:v>
                </c:pt>
                <c:pt idx="5451">
                  <c:v>2489.89</c:v>
                </c:pt>
                <c:pt idx="5452">
                  <c:v>2489.9</c:v>
                </c:pt>
                <c:pt idx="5453">
                  <c:v>2489.86</c:v>
                </c:pt>
                <c:pt idx="5454">
                  <c:v>2489.88</c:v>
                </c:pt>
                <c:pt idx="5455">
                  <c:v>2489.75</c:v>
                </c:pt>
                <c:pt idx="5456">
                  <c:v>2489.79</c:v>
                </c:pt>
                <c:pt idx="5457">
                  <c:v>2489.92</c:v>
                </c:pt>
                <c:pt idx="5458">
                  <c:v>2489.7800000000002</c:v>
                </c:pt>
                <c:pt idx="5459">
                  <c:v>2489.7399999999998</c:v>
                </c:pt>
                <c:pt idx="5460">
                  <c:v>2489.71</c:v>
                </c:pt>
                <c:pt idx="5461">
                  <c:v>2489.77</c:v>
                </c:pt>
                <c:pt idx="5462">
                  <c:v>2489.77</c:v>
                </c:pt>
                <c:pt idx="5463">
                  <c:v>2489.81</c:v>
                </c:pt>
                <c:pt idx="5464">
                  <c:v>2489.7600000000002</c:v>
                </c:pt>
                <c:pt idx="5465">
                  <c:v>2489.9</c:v>
                </c:pt>
                <c:pt idx="5466">
                  <c:v>2489.81</c:v>
                </c:pt>
                <c:pt idx="5467">
                  <c:v>2489.88</c:v>
                </c:pt>
                <c:pt idx="5468">
                  <c:v>2489.9</c:v>
                </c:pt>
                <c:pt idx="5469">
                  <c:v>2489.9499999999998</c:v>
                </c:pt>
                <c:pt idx="5470">
                  <c:v>2489.92</c:v>
                </c:pt>
                <c:pt idx="5471">
                  <c:v>2490.0300000000002</c:v>
                </c:pt>
                <c:pt idx="5472">
                  <c:v>2490.06</c:v>
                </c:pt>
                <c:pt idx="5473">
                  <c:v>2490.11</c:v>
                </c:pt>
                <c:pt idx="5474">
                  <c:v>2490.09</c:v>
                </c:pt>
                <c:pt idx="5475">
                  <c:v>2490.19</c:v>
                </c:pt>
                <c:pt idx="5476">
                  <c:v>2490.11</c:v>
                </c:pt>
                <c:pt idx="5477">
                  <c:v>2490.27</c:v>
                </c:pt>
                <c:pt idx="5478">
                  <c:v>2490.17</c:v>
                </c:pt>
                <c:pt idx="5479">
                  <c:v>2490.21</c:v>
                </c:pt>
                <c:pt idx="5480">
                  <c:v>2490.3000000000002</c:v>
                </c:pt>
                <c:pt idx="5481">
                  <c:v>2490.25</c:v>
                </c:pt>
                <c:pt idx="5482">
                  <c:v>2490.33</c:v>
                </c:pt>
                <c:pt idx="5483">
                  <c:v>2490.48</c:v>
                </c:pt>
                <c:pt idx="5484">
                  <c:v>2490.4</c:v>
                </c:pt>
                <c:pt idx="5485">
                  <c:v>2490.38</c:v>
                </c:pt>
                <c:pt idx="5486">
                  <c:v>2490.5300000000002</c:v>
                </c:pt>
                <c:pt idx="5487">
                  <c:v>2490.38</c:v>
                </c:pt>
                <c:pt idx="5488">
                  <c:v>2490.41</c:v>
                </c:pt>
                <c:pt idx="5489">
                  <c:v>2490.48</c:v>
                </c:pt>
                <c:pt idx="5490">
                  <c:v>2490.46</c:v>
                </c:pt>
                <c:pt idx="5491">
                  <c:v>2490.41</c:v>
                </c:pt>
                <c:pt idx="5492">
                  <c:v>2490.5500000000002</c:v>
                </c:pt>
                <c:pt idx="5493">
                  <c:v>2490.4899999999998</c:v>
                </c:pt>
                <c:pt idx="5494">
                  <c:v>2490.5300000000002</c:v>
                </c:pt>
                <c:pt idx="5495">
                  <c:v>2490.56</c:v>
                </c:pt>
                <c:pt idx="5496">
                  <c:v>2490.4</c:v>
                </c:pt>
                <c:pt idx="5497">
                  <c:v>2490.4699999999998</c:v>
                </c:pt>
                <c:pt idx="5498">
                  <c:v>2490.52</c:v>
                </c:pt>
                <c:pt idx="5499">
                  <c:v>2490.59</c:v>
                </c:pt>
                <c:pt idx="5500">
                  <c:v>2490.5500000000002</c:v>
                </c:pt>
                <c:pt idx="5501">
                  <c:v>2490.4899999999998</c:v>
                </c:pt>
                <c:pt idx="5502">
                  <c:v>2490.48</c:v>
                </c:pt>
                <c:pt idx="5503">
                  <c:v>2490.6</c:v>
                </c:pt>
                <c:pt idx="5504">
                  <c:v>2490.62</c:v>
                </c:pt>
                <c:pt idx="5505">
                  <c:v>2490.65</c:v>
                </c:pt>
                <c:pt idx="5506">
                  <c:v>2490.65</c:v>
                </c:pt>
                <c:pt idx="5507">
                  <c:v>2490.5500000000002</c:v>
                </c:pt>
                <c:pt idx="5508">
                  <c:v>2490.38</c:v>
                </c:pt>
                <c:pt idx="5509">
                  <c:v>2490.3000000000002</c:v>
                </c:pt>
                <c:pt idx="5510">
                  <c:v>2490.17</c:v>
                </c:pt>
                <c:pt idx="5511">
                  <c:v>2489.91</c:v>
                </c:pt>
                <c:pt idx="5512">
                  <c:v>2489.88</c:v>
                </c:pt>
                <c:pt idx="5513">
                  <c:v>2489.94</c:v>
                </c:pt>
                <c:pt idx="5514">
                  <c:v>2489.83</c:v>
                </c:pt>
                <c:pt idx="5515">
                  <c:v>2489.9699999999998</c:v>
                </c:pt>
                <c:pt idx="5516">
                  <c:v>2489.86</c:v>
                </c:pt>
                <c:pt idx="5517">
                  <c:v>2489.79</c:v>
                </c:pt>
                <c:pt idx="5518">
                  <c:v>2489.87</c:v>
                </c:pt>
                <c:pt idx="5519">
                  <c:v>2489.75</c:v>
                </c:pt>
                <c:pt idx="5520">
                  <c:v>2489.7199999999998</c:v>
                </c:pt>
                <c:pt idx="5521">
                  <c:v>2489.86</c:v>
                </c:pt>
                <c:pt idx="5522">
                  <c:v>2489.7399999999998</c:v>
                </c:pt>
                <c:pt idx="5523">
                  <c:v>2489.8200000000002</c:v>
                </c:pt>
                <c:pt idx="5524">
                  <c:v>2489.8000000000002</c:v>
                </c:pt>
                <c:pt idx="5525">
                  <c:v>2489.8200000000002</c:v>
                </c:pt>
                <c:pt idx="5526">
                  <c:v>2489.8000000000002</c:v>
                </c:pt>
                <c:pt idx="5527">
                  <c:v>2489.9499999999998</c:v>
                </c:pt>
                <c:pt idx="5528">
                  <c:v>2489.9699999999998</c:v>
                </c:pt>
                <c:pt idx="5529">
                  <c:v>2490.0100000000002</c:v>
                </c:pt>
                <c:pt idx="5530">
                  <c:v>2490</c:v>
                </c:pt>
                <c:pt idx="5531">
                  <c:v>2489.9899999999998</c:v>
                </c:pt>
                <c:pt idx="5532">
                  <c:v>2490</c:v>
                </c:pt>
                <c:pt idx="5533">
                  <c:v>2489.96</c:v>
                </c:pt>
                <c:pt idx="5534">
                  <c:v>2490.0100000000002</c:v>
                </c:pt>
                <c:pt idx="5535">
                  <c:v>2490.0500000000002</c:v>
                </c:pt>
                <c:pt idx="5536">
                  <c:v>2490.0700000000002</c:v>
                </c:pt>
                <c:pt idx="5537">
                  <c:v>2489.94</c:v>
                </c:pt>
                <c:pt idx="5538">
                  <c:v>2490.0300000000002</c:v>
                </c:pt>
                <c:pt idx="5539">
                  <c:v>2489.92</c:v>
                </c:pt>
                <c:pt idx="5540">
                  <c:v>2489.7399999999998</c:v>
                </c:pt>
                <c:pt idx="5541">
                  <c:v>2489.8200000000002</c:v>
                </c:pt>
                <c:pt idx="5542">
                  <c:v>2489.8000000000002</c:v>
                </c:pt>
                <c:pt idx="5543">
                  <c:v>2489.91</c:v>
                </c:pt>
                <c:pt idx="5544">
                  <c:v>2490.13</c:v>
                </c:pt>
                <c:pt idx="5545">
                  <c:v>2490.11</c:v>
                </c:pt>
                <c:pt idx="5546">
                  <c:v>2490.0500000000002</c:v>
                </c:pt>
                <c:pt idx="5547">
                  <c:v>2490.1999999999998</c:v>
                </c:pt>
                <c:pt idx="5548">
                  <c:v>2490.25</c:v>
                </c:pt>
                <c:pt idx="5549">
                  <c:v>2490.2399999999998</c:v>
                </c:pt>
                <c:pt idx="5550">
                  <c:v>2490.2399999999998</c:v>
                </c:pt>
                <c:pt idx="5551">
                  <c:v>2490.2600000000002</c:v>
                </c:pt>
                <c:pt idx="5552">
                  <c:v>2490.1999999999998</c:v>
                </c:pt>
                <c:pt idx="5553">
                  <c:v>2490.36</c:v>
                </c:pt>
                <c:pt idx="5554">
                  <c:v>2490.25</c:v>
                </c:pt>
                <c:pt idx="5555">
                  <c:v>2490.13</c:v>
                </c:pt>
                <c:pt idx="5556">
                  <c:v>2490.04</c:v>
                </c:pt>
                <c:pt idx="5557">
                  <c:v>2489.9899999999998</c:v>
                </c:pt>
                <c:pt idx="5558">
                  <c:v>2489.96</c:v>
                </c:pt>
                <c:pt idx="5559">
                  <c:v>2490.04</c:v>
                </c:pt>
                <c:pt idx="5560">
                  <c:v>2489.96</c:v>
                </c:pt>
                <c:pt idx="5561">
                  <c:v>2490.06</c:v>
                </c:pt>
                <c:pt idx="5562">
                  <c:v>2490.17</c:v>
                </c:pt>
                <c:pt idx="5563">
                  <c:v>2490.16</c:v>
                </c:pt>
                <c:pt idx="5564">
                  <c:v>2490.2399999999998</c:v>
                </c:pt>
                <c:pt idx="5565">
                  <c:v>2490.37</c:v>
                </c:pt>
                <c:pt idx="5566">
                  <c:v>2490.38</c:v>
                </c:pt>
                <c:pt idx="5567">
                  <c:v>2490.2800000000002</c:v>
                </c:pt>
                <c:pt idx="5568">
                  <c:v>2490.4</c:v>
                </c:pt>
                <c:pt idx="5569">
                  <c:v>2490.36</c:v>
                </c:pt>
                <c:pt idx="5570">
                  <c:v>2490.33</c:v>
                </c:pt>
                <c:pt idx="5571">
                  <c:v>2490.42</c:v>
                </c:pt>
                <c:pt idx="5572">
                  <c:v>2490.46</c:v>
                </c:pt>
                <c:pt idx="5573">
                  <c:v>2490.36</c:v>
                </c:pt>
                <c:pt idx="5574">
                  <c:v>2490.36</c:v>
                </c:pt>
                <c:pt idx="5575">
                  <c:v>2490.34</c:v>
                </c:pt>
                <c:pt idx="5576">
                  <c:v>2490.19</c:v>
                </c:pt>
                <c:pt idx="5577">
                  <c:v>2490.09</c:v>
                </c:pt>
                <c:pt idx="5578">
                  <c:v>2490.08</c:v>
                </c:pt>
                <c:pt idx="5579">
                  <c:v>2490.0700000000002</c:v>
                </c:pt>
                <c:pt idx="5580">
                  <c:v>2490.02</c:v>
                </c:pt>
                <c:pt idx="5581">
                  <c:v>2490.0300000000002</c:v>
                </c:pt>
                <c:pt idx="5582">
                  <c:v>2490.09</c:v>
                </c:pt>
                <c:pt idx="5583">
                  <c:v>2490.12</c:v>
                </c:pt>
                <c:pt idx="5584">
                  <c:v>2490.1999999999998</c:v>
                </c:pt>
                <c:pt idx="5585">
                  <c:v>2490.11</c:v>
                </c:pt>
                <c:pt idx="5586">
                  <c:v>2490.21</c:v>
                </c:pt>
                <c:pt idx="5587">
                  <c:v>2490.1</c:v>
                </c:pt>
                <c:pt idx="5588">
                  <c:v>2490.11</c:v>
                </c:pt>
                <c:pt idx="5589">
                  <c:v>2490.11</c:v>
                </c:pt>
                <c:pt idx="5590">
                  <c:v>2490.0300000000002</c:v>
                </c:pt>
                <c:pt idx="5591">
                  <c:v>2490.0300000000002</c:v>
                </c:pt>
                <c:pt idx="5592">
                  <c:v>2490.0500000000002</c:v>
                </c:pt>
                <c:pt idx="5593">
                  <c:v>2490</c:v>
                </c:pt>
                <c:pt idx="5594">
                  <c:v>2490.11</c:v>
                </c:pt>
                <c:pt idx="5595">
                  <c:v>2490.0300000000002</c:v>
                </c:pt>
                <c:pt idx="5596">
                  <c:v>2490.13</c:v>
                </c:pt>
                <c:pt idx="5597">
                  <c:v>2490.25</c:v>
                </c:pt>
                <c:pt idx="5598">
                  <c:v>2490.21</c:v>
                </c:pt>
                <c:pt idx="5599">
                  <c:v>2490.17</c:v>
                </c:pt>
                <c:pt idx="5600">
                  <c:v>2490.35</c:v>
                </c:pt>
                <c:pt idx="5601">
                  <c:v>2490.2199999999998</c:v>
                </c:pt>
                <c:pt idx="5602">
                  <c:v>2490.27</c:v>
                </c:pt>
                <c:pt idx="5603">
                  <c:v>2490.4</c:v>
                </c:pt>
                <c:pt idx="5604">
                  <c:v>2490.23</c:v>
                </c:pt>
                <c:pt idx="5605">
                  <c:v>2490.2399999999998</c:v>
                </c:pt>
                <c:pt idx="5606">
                  <c:v>2490.3200000000002</c:v>
                </c:pt>
                <c:pt idx="5607">
                  <c:v>2490.3200000000002</c:v>
                </c:pt>
                <c:pt idx="5608">
                  <c:v>2490.3000000000002</c:v>
                </c:pt>
                <c:pt idx="5609">
                  <c:v>2490.44</c:v>
                </c:pt>
                <c:pt idx="5610">
                  <c:v>2490.4</c:v>
                </c:pt>
                <c:pt idx="5611">
                  <c:v>2490.35</c:v>
                </c:pt>
                <c:pt idx="5612">
                  <c:v>2490.29</c:v>
                </c:pt>
                <c:pt idx="5613">
                  <c:v>2490.1799999999998</c:v>
                </c:pt>
                <c:pt idx="5614">
                  <c:v>2490.09</c:v>
                </c:pt>
                <c:pt idx="5615">
                  <c:v>2490.0700000000002</c:v>
                </c:pt>
                <c:pt idx="5616">
                  <c:v>2489.9899999999998</c:v>
                </c:pt>
                <c:pt idx="5617">
                  <c:v>2490.06</c:v>
                </c:pt>
                <c:pt idx="5618">
                  <c:v>2490</c:v>
                </c:pt>
                <c:pt idx="5619">
                  <c:v>2490.11</c:v>
                </c:pt>
                <c:pt idx="5620">
                  <c:v>2490.2199999999998</c:v>
                </c:pt>
                <c:pt idx="5621">
                  <c:v>2490.15</c:v>
                </c:pt>
                <c:pt idx="5622">
                  <c:v>2490.08</c:v>
                </c:pt>
                <c:pt idx="5623">
                  <c:v>2490.19</c:v>
                </c:pt>
                <c:pt idx="5624">
                  <c:v>2490.08</c:v>
                </c:pt>
                <c:pt idx="5625">
                  <c:v>2490.02</c:v>
                </c:pt>
                <c:pt idx="5626">
                  <c:v>2490.09</c:v>
                </c:pt>
                <c:pt idx="5627">
                  <c:v>2489.9899999999998</c:v>
                </c:pt>
                <c:pt idx="5628">
                  <c:v>2489.9499999999998</c:v>
                </c:pt>
                <c:pt idx="5629">
                  <c:v>2490.0700000000002</c:v>
                </c:pt>
                <c:pt idx="5630">
                  <c:v>2489.96</c:v>
                </c:pt>
                <c:pt idx="5631">
                  <c:v>2490.0500000000002</c:v>
                </c:pt>
                <c:pt idx="5632">
                  <c:v>2490.1999999999998</c:v>
                </c:pt>
                <c:pt idx="5633">
                  <c:v>2490.12</c:v>
                </c:pt>
                <c:pt idx="5634">
                  <c:v>2490.1</c:v>
                </c:pt>
                <c:pt idx="5635">
                  <c:v>2490.1799999999998</c:v>
                </c:pt>
                <c:pt idx="5636">
                  <c:v>2490.16</c:v>
                </c:pt>
                <c:pt idx="5637">
                  <c:v>2490.2399999999998</c:v>
                </c:pt>
                <c:pt idx="5638">
                  <c:v>2490.27</c:v>
                </c:pt>
                <c:pt idx="5639">
                  <c:v>2490.29</c:v>
                </c:pt>
                <c:pt idx="5640">
                  <c:v>2490.23</c:v>
                </c:pt>
                <c:pt idx="5641">
                  <c:v>2490.2800000000002</c:v>
                </c:pt>
                <c:pt idx="5642">
                  <c:v>2490.25</c:v>
                </c:pt>
                <c:pt idx="5643">
                  <c:v>2490.1999999999998</c:v>
                </c:pt>
                <c:pt idx="5644">
                  <c:v>2490.16</c:v>
                </c:pt>
                <c:pt idx="5645">
                  <c:v>2490.12</c:v>
                </c:pt>
                <c:pt idx="5646">
                  <c:v>2490.14</c:v>
                </c:pt>
                <c:pt idx="5647">
                  <c:v>2490.29</c:v>
                </c:pt>
                <c:pt idx="5648">
                  <c:v>2490.14</c:v>
                </c:pt>
                <c:pt idx="5649">
                  <c:v>2490.2199999999998</c:v>
                </c:pt>
                <c:pt idx="5650">
                  <c:v>2490.15</c:v>
                </c:pt>
                <c:pt idx="5651">
                  <c:v>2490.12</c:v>
                </c:pt>
                <c:pt idx="5652">
                  <c:v>2490.19</c:v>
                </c:pt>
                <c:pt idx="5653">
                  <c:v>2490.09</c:v>
                </c:pt>
                <c:pt idx="5654">
                  <c:v>2490.17</c:v>
                </c:pt>
                <c:pt idx="5655">
                  <c:v>2490.11</c:v>
                </c:pt>
                <c:pt idx="5656">
                  <c:v>2490.12</c:v>
                </c:pt>
                <c:pt idx="5657">
                  <c:v>2489.96</c:v>
                </c:pt>
                <c:pt idx="5658">
                  <c:v>2490.1999999999998</c:v>
                </c:pt>
                <c:pt idx="5659">
                  <c:v>2490.0300000000002</c:v>
                </c:pt>
                <c:pt idx="5660">
                  <c:v>2490.06</c:v>
                </c:pt>
                <c:pt idx="5661">
                  <c:v>2490.1</c:v>
                </c:pt>
                <c:pt idx="5662">
                  <c:v>2490.0700000000002</c:v>
                </c:pt>
                <c:pt idx="5663">
                  <c:v>2490.02</c:v>
                </c:pt>
                <c:pt idx="5664">
                  <c:v>2490.2199999999998</c:v>
                </c:pt>
                <c:pt idx="5665">
                  <c:v>2490.09</c:v>
                </c:pt>
                <c:pt idx="5666">
                  <c:v>2490.0300000000002</c:v>
                </c:pt>
                <c:pt idx="5667">
                  <c:v>2490.0500000000002</c:v>
                </c:pt>
                <c:pt idx="5668">
                  <c:v>2490.0700000000002</c:v>
                </c:pt>
                <c:pt idx="5669">
                  <c:v>2490.0100000000002</c:v>
                </c:pt>
                <c:pt idx="5670">
                  <c:v>2490.04</c:v>
                </c:pt>
                <c:pt idx="5671">
                  <c:v>2490</c:v>
                </c:pt>
                <c:pt idx="5672">
                  <c:v>2489.98</c:v>
                </c:pt>
                <c:pt idx="5673">
                  <c:v>2489.98</c:v>
                </c:pt>
                <c:pt idx="5674">
                  <c:v>2490.0100000000002</c:v>
                </c:pt>
                <c:pt idx="5675">
                  <c:v>2490</c:v>
                </c:pt>
                <c:pt idx="5676">
                  <c:v>2489.98</c:v>
                </c:pt>
                <c:pt idx="5677">
                  <c:v>2489.9299999999998</c:v>
                </c:pt>
                <c:pt idx="5678">
                  <c:v>2490.04</c:v>
                </c:pt>
                <c:pt idx="5679">
                  <c:v>2490.0100000000002</c:v>
                </c:pt>
                <c:pt idx="5680">
                  <c:v>2490</c:v>
                </c:pt>
                <c:pt idx="5681">
                  <c:v>2489.9499999999998</c:v>
                </c:pt>
                <c:pt idx="5682">
                  <c:v>2490.0500000000002</c:v>
                </c:pt>
                <c:pt idx="5683">
                  <c:v>2490.1</c:v>
                </c:pt>
                <c:pt idx="5684">
                  <c:v>2490.2600000000002</c:v>
                </c:pt>
                <c:pt idx="5685">
                  <c:v>2490.1799999999998</c:v>
                </c:pt>
                <c:pt idx="5686">
                  <c:v>2490.29</c:v>
                </c:pt>
                <c:pt idx="5687">
                  <c:v>2490.3000000000002</c:v>
                </c:pt>
                <c:pt idx="5688">
                  <c:v>2490.2199999999998</c:v>
                </c:pt>
                <c:pt idx="5689">
                  <c:v>2490.13</c:v>
                </c:pt>
                <c:pt idx="5690">
                  <c:v>2489.9899999999998</c:v>
                </c:pt>
                <c:pt idx="5691">
                  <c:v>2489.89</c:v>
                </c:pt>
                <c:pt idx="5692">
                  <c:v>2489.8000000000002</c:v>
                </c:pt>
                <c:pt idx="5693">
                  <c:v>2489.83</c:v>
                </c:pt>
                <c:pt idx="5694">
                  <c:v>2489.73</c:v>
                </c:pt>
                <c:pt idx="5695">
                  <c:v>2489.84</c:v>
                </c:pt>
                <c:pt idx="5696">
                  <c:v>2489.9499999999998</c:v>
                </c:pt>
                <c:pt idx="5697">
                  <c:v>2489.8000000000002</c:v>
                </c:pt>
                <c:pt idx="5698">
                  <c:v>2489.86</c:v>
                </c:pt>
                <c:pt idx="5699">
                  <c:v>2489.9499999999998</c:v>
                </c:pt>
                <c:pt idx="5700">
                  <c:v>2489.85</c:v>
                </c:pt>
                <c:pt idx="5701">
                  <c:v>2489.79</c:v>
                </c:pt>
                <c:pt idx="5702">
                  <c:v>2489.9699999999998</c:v>
                </c:pt>
                <c:pt idx="5703">
                  <c:v>2489.94</c:v>
                </c:pt>
                <c:pt idx="5704">
                  <c:v>2490.0300000000002</c:v>
                </c:pt>
                <c:pt idx="5705">
                  <c:v>2490.06</c:v>
                </c:pt>
                <c:pt idx="5706">
                  <c:v>2490.06</c:v>
                </c:pt>
                <c:pt idx="5707">
                  <c:v>2490.12</c:v>
                </c:pt>
                <c:pt idx="5708">
                  <c:v>2490.1999999999998</c:v>
                </c:pt>
                <c:pt idx="5709">
                  <c:v>2490.3200000000002</c:v>
                </c:pt>
                <c:pt idx="5710">
                  <c:v>2490.15</c:v>
                </c:pt>
                <c:pt idx="5711">
                  <c:v>2490.35</c:v>
                </c:pt>
                <c:pt idx="5712">
                  <c:v>2490.2399999999998</c:v>
                </c:pt>
                <c:pt idx="5713">
                  <c:v>2490.19</c:v>
                </c:pt>
                <c:pt idx="5714">
                  <c:v>2490.19</c:v>
                </c:pt>
                <c:pt idx="5715">
                  <c:v>2490.21</c:v>
                </c:pt>
                <c:pt idx="5716">
                  <c:v>2490.1799999999998</c:v>
                </c:pt>
                <c:pt idx="5717">
                  <c:v>2490.2800000000002</c:v>
                </c:pt>
                <c:pt idx="5718">
                  <c:v>2490.2199999999998</c:v>
                </c:pt>
                <c:pt idx="5719">
                  <c:v>2490.1999999999998</c:v>
                </c:pt>
                <c:pt idx="5720">
                  <c:v>2490.0700000000002</c:v>
                </c:pt>
                <c:pt idx="5721">
                  <c:v>2490.09</c:v>
                </c:pt>
                <c:pt idx="5722">
                  <c:v>2490.04</c:v>
                </c:pt>
                <c:pt idx="5723">
                  <c:v>2489.9899999999998</c:v>
                </c:pt>
                <c:pt idx="5724">
                  <c:v>2489.9299999999998</c:v>
                </c:pt>
                <c:pt idx="5725">
                  <c:v>2489.94</c:v>
                </c:pt>
                <c:pt idx="5726">
                  <c:v>2489.88</c:v>
                </c:pt>
                <c:pt idx="5727">
                  <c:v>2489.9299999999998</c:v>
                </c:pt>
                <c:pt idx="5728">
                  <c:v>2490.08</c:v>
                </c:pt>
                <c:pt idx="5729">
                  <c:v>2489.98</c:v>
                </c:pt>
                <c:pt idx="5730">
                  <c:v>2489.92</c:v>
                </c:pt>
                <c:pt idx="5731">
                  <c:v>2490.09</c:v>
                </c:pt>
                <c:pt idx="5732">
                  <c:v>2489.91</c:v>
                </c:pt>
                <c:pt idx="5733">
                  <c:v>2489.85</c:v>
                </c:pt>
                <c:pt idx="5734">
                  <c:v>2489.9499999999998</c:v>
                </c:pt>
                <c:pt idx="5735">
                  <c:v>2489.86</c:v>
                </c:pt>
                <c:pt idx="5736">
                  <c:v>2489.84</c:v>
                </c:pt>
                <c:pt idx="5737">
                  <c:v>2490</c:v>
                </c:pt>
                <c:pt idx="5738">
                  <c:v>2489.83</c:v>
                </c:pt>
                <c:pt idx="5739">
                  <c:v>2489.87</c:v>
                </c:pt>
                <c:pt idx="5740">
                  <c:v>2489.9</c:v>
                </c:pt>
                <c:pt idx="5741">
                  <c:v>2489.83</c:v>
                </c:pt>
                <c:pt idx="5742">
                  <c:v>2489.87</c:v>
                </c:pt>
                <c:pt idx="5743">
                  <c:v>2489.92</c:v>
                </c:pt>
                <c:pt idx="5744">
                  <c:v>2489.89</c:v>
                </c:pt>
                <c:pt idx="5745">
                  <c:v>2489.83</c:v>
                </c:pt>
                <c:pt idx="5746">
                  <c:v>2489.83</c:v>
                </c:pt>
                <c:pt idx="5747">
                  <c:v>2489.7600000000002</c:v>
                </c:pt>
                <c:pt idx="5748">
                  <c:v>2489.73</c:v>
                </c:pt>
                <c:pt idx="5749">
                  <c:v>2489.7600000000002</c:v>
                </c:pt>
                <c:pt idx="5750">
                  <c:v>2489.8200000000002</c:v>
                </c:pt>
                <c:pt idx="5751">
                  <c:v>2489.8000000000002</c:v>
                </c:pt>
                <c:pt idx="5752">
                  <c:v>2489.83</c:v>
                </c:pt>
                <c:pt idx="5753">
                  <c:v>2489.84</c:v>
                </c:pt>
                <c:pt idx="5754">
                  <c:v>2489.86</c:v>
                </c:pt>
                <c:pt idx="5755">
                  <c:v>2489.79</c:v>
                </c:pt>
                <c:pt idx="5756">
                  <c:v>2489.89</c:v>
                </c:pt>
                <c:pt idx="5757">
                  <c:v>2489.9899999999998</c:v>
                </c:pt>
                <c:pt idx="5758">
                  <c:v>2489.85</c:v>
                </c:pt>
                <c:pt idx="5759">
                  <c:v>2489.87</c:v>
                </c:pt>
                <c:pt idx="5760">
                  <c:v>2489.84</c:v>
                </c:pt>
                <c:pt idx="5761">
                  <c:v>2489.7399999999998</c:v>
                </c:pt>
                <c:pt idx="5762">
                  <c:v>2489.79</c:v>
                </c:pt>
                <c:pt idx="5763">
                  <c:v>2489.75</c:v>
                </c:pt>
                <c:pt idx="5764">
                  <c:v>2489.85</c:v>
                </c:pt>
                <c:pt idx="5765">
                  <c:v>2489.8000000000002</c:v>
                </c:pt>
                <c:pt idx="5766">
                  <c:v>2489.7399999999998</c:v>
                </c:pt>
                <c:pt idx="5767">
                  <c:v>2489.7399999999998</c:v>
                </c:pt>
                <c:pt idx="5768">
                  <c:v>2489.6799999999998</c:v>
                </c:pt>
                <c:pt idx="5769">
                  <c:v>2489.8000000000002</c:v>
                </c:pt>
                <c:pt idx="5770">
                  <c:v>2489.6799999999998</c:v>
                </c:pt>
                <c:pt idx="5771">
                  <c:v>2489.69</c:v>
                </c:pt>
                <c:pt idx="5772">
                  <c:v>2489.71</c:v>
                </c:pt>
                <c:pt idx="5773">
                  <c:v>2489.71</c:v>
                </c:pt>
                <c:pt idx="5774">
                  <c:v>2489.71</c:v>
                </c:pt>
                <c:pt idx="5775">
                  <c:v>2489.81</c:v>
                </c:pt>
                <c:pt idx="5776">
                  <c:v>2489.7399999999998</c:v>
                </c:pt>
                <c:pt idx="5777">
                  <c:v>2489.81</c:v>
                </c:pt>
                <c:pt idx="5778">
                  <c:v>2489.96</c:v>
                </c:pt>
                <c:pt idx="5779">
                  <c:v>2489.85</c:v>
                </c:pt>
                <c:pt idx="5780">
                  <c:v>2489.8000000000002</c:v>
                </c:pt>
                <c:pt idx="5781">
                  <c:v>2489.87</c:v>
                </c:pt>
                <c:pt idx="5782">
                  <c:v>2489.91</c:v>
                </c:pt>
                <c:pt idx="5783">
                  <c:v>2489.8000000000002</c:v>
                </c:pt>
                <c:pt idx="5784">
                  <c:v>2489.91</c:v>
                </c:pt>
                <c:pt idx="5785">
                  <c:v>2489.83</c:v>
                </c:pt>
                <c:pt idx="5786">
                  <c:v>2489.88</c:v>
                </c:pt>
                <c:pt idx="5787">
                  <c:v>2489.96</c:v>
                </c:pt>
                <c:pt idx="5788">
                  <c:v>2489.88</c:v>
                </c:pt>
                <c:pt idx="5789">
                  <c:v>2489.87</c:v>
                </c:pt>
                <c:pt idx="5790">
                  <c:v>2489.94</c:v>
                </c:pt>
                <c:pt idx="5791">
                  <c:v>2489.98</c:v>
                </c:pt>
                <c:pt idx="5792">
                  <c:v>2489.98</c:v>
                </c:pt>
                <c:pt idx="5793">
                  <c:v>2490.0500000000002</c:v>
                </c:pt>
                <c:pt idx="5794">
                  <c:v>2490.1</c:v>
                </c:pt>
                <c:pt idx="5795">
                  <c:v>2490.09</c:v>
                </c:pt>
                <c:pt idx="5796">
                  <c:v>2490.1999999999998</c:v>
                </c:pt>
                <c:pt idx="5797">
                  <c:v>2490.13</c:v>
                </c:pt>
                <c:pt idx="5798">
                  <c:v>2490.13</c:v>
                </c:pt>
                <c:pt idx="5799">
                  <c:v>2490.06</c:v>
                </c:pt>
                <c:pt idx="5800">
                  <c:v>2490.0100000000002</c:v>
                </c:pt>
                <c:pt idx="5801">
                  <c:v>2490.09</c:v>
                </c:pt>
                <c:pt idx="5802">
                  <c:v>2490.06</c:v>
                </c:pt>
                <c:pt idx="5803">
                  <c:v>2490.12</c:v>
                </c:pt>
                <c:pt idx="5804">
                  <c:v>2490.1799999999998</c:v>
                </c:pt>
                <c:pt idx="5805">
                  <c:v>2490.19</c:v>
                </c:pt>
                <c:pt idx="5806">
                  <c:v>2490.17</c:v>
                </c:pt>
                <c:pt idx="5807">
                  <c:v>2490.25</c:v>
                </c:pt>
                <c:pt idx="5808">
                  <c:v>2490.1799999999998</c:v>
                </c:pt>
                <c:pt idx="5809">
                  <c:v>2490.3200000000002</c:v>
                </c:pt>
                <c:pt idx="5810">
                  <c:v>2490.4299999999998</c:v>
                </c:pt>
                <c:pt idx="5811">
                  <c:v>2490.38</c:v>
                </c:pt>
                <c:pt idx="5812">
                  <c:v>2490.3000000000002</c:v>
                </c:pt>
                <c:pt idx="5813">
                  <c:v>2490.3000000000002</c:v>
                </c:pt>
                <c:pt idx="5814">
                  <c:v>2490.2399999999998</c:v>
                </c:pt>
                <c:pt idx="5815">
                  <c:v>2490.27</c:v>
                </c:pt>
                <c:pt idx="5816">
                  <c:v>2490.31</c:v>
                </c:pt>
                <c:pt idx="5817">
                  <c:v>2490.1799999999998</c:v>
                </c:pt>
                <c:pt idx="5818">
                  <c:v>2490.1</c:v>
                </c:pt>
                <c:pt idx="5819">
                  <c:v>2490.2199999999998</c:v>
                </c:pt>
                <c:pt idx="5820">
                  <c:v>2490.06</c:v>
                </c:pt>
                <c:pt idx="5821">
                  <c:v>2490.09</c:v>
                </c:pt>
                <c:pt idx="5822">
                  <c:v>2490.08</c:v>
                </c:pt>
                <c:pt idx="5823">
                  <c:v>2490.0300000000002</c:v>
                </c:pt>
                <c:pt idx="5824">
                  <c:v>2490</c:v>
                </c:pt>
                <c:pt idx="5825">
                  <c:v>2490.1</c:v>
                </c:pt>
                <c:pt idx="5826">
                  <c:v>2490.0300000000002</c:v>
                </c:pt>
                <c:pt idx="5827">
                  <c:v>2489.98</c:v>
                </c:pt>
                <c:pt idx="5828">
                  <c:v>2490.04</c:v>
                </c:pt>
                <c:pt idx="5829">
                  <c:v>2490.0300000000002</c:v>
                </c:pt>
                <c:pt idx="5830">
                  <c:v>2489.9</c:v>
                </c:pt>
                <c:pt idx="5831">
                  <c:v>2489.84</c:v>
                </c:pt>
                <c:pt idx="5832">
                  <c:v>2489.85</c:v>
                </c:pt>
                <c:pt idx="5833">
                  <c:v>2489.83</c:v>
                </c:pt>
                <c:pt idx="5834">
                  <c:v>2489.79</c:v>
                </c:pt>
                <c:pt idx="5835">
                  <c:v>2489.81</c:v>
                </c:pt>
                <c:pt idx="5836">
                  <c:v>2489.81</c:v>
                </c:pt>
                <c:pt idx="5837">
                  <c:v>2489.8200000000002</c:v>
                </c:pt>
                <c:pt idx="5838">
                  <c:v>2489.92</c:v>
                </c:pt>
                <c:pt idx="5839">
                  <c:v>2489.9499999999998</c:v>
                </c:pt>
                <c:pt idx="5840">
                  <c:v>2489.86</c:v>
                </c:pt>
                <c:pt idx="5841">
                  <c:v>2489.86</c:v>
                </c:pt>
                <c:pt idx="5842">
                  <c:v>2489.9299999999998</c:v>
                </c:pt>
                <c:pt idx="5843">
                  <c:v>2489.88</c:v>
                </c:pt>
                <c:pt idx="5844">
                  <c:v>2489.9299999999998</c:v>
                </c:pt>
                <c:pt idx="5845">
                  <c:v>2489.9299999999998</c:v>
                </c:pt>
                <c:pt idx="5846">
                  <c:v>2489.88</c:v>
                </c:pt>
                <c:pt idx="5847">
                  <c:v>2489.98</c:v>
                </c:pt>
                <c:pt idx="5848">
                  <c:v>2490.0300000000002</c:v>
                </c:pt>
                <c:pt idx="5849">
                  <c:v>2489.81</c:v>
                </c:pt>
                <c:pt idx="5850">
                  <c:v>2489.67</c:v>
                </c:pt>
                <c:pt idx="5851">
                  <c:v>2489.77</c:v>
                </c:pt>
                <c:pt idx="5852">
                  <c:v>2489.6999999999998</c:v>
                </c:pt>
                <c:pt idx="5853">
                  <c:v>2489.65</c:v>
                </c:pt>
                <c:pt idx="5854">
                  <c:v>2489.7199999999998</c:v>
                </c:pt>
                <c:pt idx="5855">
                  <c:v>2489.61</c:v>
                </c:pt>
                <c:pt idx="5856">
                  <c:v>2489.71</c:v>
                </c:pt>
                <c:pt idx="5857">
                  <c:v>2489.84</c:v>
                </c:pt>
                <c:pt idx="5858">
                  <c:v>2489.65</c:v>
                </c:pt>
                <c:pt idx="5859">
                  <c:v>2489.77</c:v>
                </c:pt>
                <c:pt idx="5860">
                  <c:v>2489.84</c:v>
                </c:pt>
                <c:pt idx="5861">
                  <c:v>2489.8200000000002</c:v>
                </c:pt>
                <c:pt idx="5862">
                  <c:v>2489.7800000000002</c:v>
                </c:pt>
                <c:pt idx="5863">
                  <c:v>2489.7600000000002</c:v>
                </c:pt>
                <c:pt idx="5864">
                  <c:v>2489.7199999999998</c:v>
                </c:pt>
                <c:pt idx="5865">
                  <c:v>2489.66</c:v>
                </c:pt>
                <c:pt idx="5866">
                  <c:v>2489.6799999999998</c:v>
                </c:pt>
                <c:pt idx="5867">
                  <c:v>2489.6999999999998</c:v>
                </c:pt>
                <c:pt idx="5868">
                  <c:v>2489.66</c:v>
                </c:pt>
                <c:pt idx="5869">
                  <c:v>2489.69</c:v>
                </c:pt>
                <c:pt idx="5870">
                  <c:v>2489.79</c:v>
                </c:pt>
                <c:pt idx="5871">
                  <c:v>2489.77</c:v>
                </c:pt>
                <c:pt idx="5872">
                  <c:v>2489.7399999999998</c:v>
                </c:pt>
                <c:pt idx="5873">
                  <c:v>2489.81</c:v>
                </c:pt>
                <c:pt idx="5874">
                  <c:v>2489.6999999999998</c:v>
                </c:pt>
                <c:pt idx="5875">
                  <c:v>2489.67</c:v>
                </c:pt>
                <c:pt idx="5876">
                  <c:v>2489.7199999999998</c:v>
                </c:pt>
                <c:pt idx="5877">
                  <c:v>2489.63</c:v>
                </c:pt>
                <c:pt idx="5878">
                  <c:v>2489.73</c:v>
                </c:pt>
                <c:pt idx="5879">
                  <c:v>2489.6999999999998</c:v>
                </c:pt>
                <c:pt idx="5880">
                  <c:v>2489.79</c:v>
                </c:pt>
                <c:pt idx="5881">
                  <c:v>2489.6799999999998</c:v>
                </c:pt>
                <c:pt idx="5882">
                  <c:v>2489.75</c:v>
                </c:pt>
                <c:pt idx="5883">
                  <c:v>2489.79</c:v>
                </c:pt>
                <c:pt idx="5884">
                  <c:v>2489.7399999999998</c:v>
                </c:pt>
                <c:pt idx="5885">
                  <c:v>2489.66</c:v>
                </c:pt>
                <c:pt idx="5886">
                  <c:v>2489.79</c:v>
                </c:pt>
                <c:pt idx="5887">
                  <c:v>2489.71</c:v>
                </c:pt>
                <c:pt idx="5888">
                  <c:v>2489.73</c:v>
                </c:pt>
                <c:pt idx="5889">
                  <c:v>2489.94</c:v>
                </c:pt>
                <c:pt idx="5890">
                  <c:v>2489.71</c:v>
                </c:pt>
                <c:pt idx="5891">
                  <c:v>2489.7399999999998</c:v>
                </c:pt>
                <c:pt idx="5892">
                  <c:v>2489.8200000000002</c:v>
                </c:pt>
                <c:pt idx="5893">
                  <c:v>2489.91</c:v>
                </c:pt>
                <c:pt idx="5894">
                  <c:v>2489.9</c:v>
                </c:pt>
                <c:pt idx="5895">
                  <c:v>2489.81</c:v>
                </c:pt>
                <c:pt idx="5896">
                  <c:v>2489.8000000000002</c:v>
                </c:pt>
                <c:pt idx="5897">
                  <c:v>2489.63</c:v>
                </c:pt>
                <c:pt idx="5898">
                  <c:v>2489.64</c:v>
                </c:pt>
                <c:pt idx="5899">
                  <c:v>2489.5100000000002</c:v>
                </c:pt>
                <c:pt idx="5900">
                  <c:v>2489.5300000000002</c:v>
                </c:pt>
                <c:pt idx="5901">
                  <c:v>2489.56</c:v>
                </c:pt>
                <c:pt idx="5902">
                  <c:v>2489.64</c:v>
                </c:pt>
                <c:pt idx="5903">
                  <c:v>2489.62</c:v>
                </c:pt>
                <c:pt idx="5904">
                  <c:v>2489.6</c:v>
                </c:pt>
                <c:pt idx="5905">
                  <c:v>2489.48</c:v>
                </c:pt>
                <c:pt idx="5906">
                  <c:v>2489.52</c:v>
                </c:pt>
                <c:pt idx="5907">
                  <c:v>2489.5500000000002</c:v>
                </c:pt>
                <c:pt idx="5908">
                  <c:v>2489.62</c:v>
                </c:pt>
                <c:pt idx="5909">
                  <c:v>2489.5700000000002</c:v>
                </c:pt>
                <c:pt idx="5910">
                  <c:v>2489.6</c:v>
                </c:pt>
                <c:pt idx="5911">
                  <c:v>2489.61</c:v>
                </c:pt>
                <c:pt idx="5912">
                  <c:v>2489.66</c:v>
                </c:pt>
                <c:pt idx="5913">
                  <c:v>2489.64</c:v>
                </c:pt>
                <c:pt idx="5914">
                  <c:v>2489.58</c:v>
                </c:pt>
                <c:pt idx="5915">
                  <c:v>2489.59</c:v>
                </c:pt>
                <c:pt idx="5916">
                  <c:v>2489.56</c:v>
                </c:pt>
                <c:pt idx="5917">
                  <c:v>2489.58</c:v>
                </c:pt>
                <c:pt idx="5918">
                  <c:v>2489.66</c:v>
                </c:pt>
                <c:pt idx="5919">
                  <c:v>2489.61</c:v>
                </c:pt>
                <c:pt idx="5920">
                  <c:v>2489.5100000000002</c:v>
                </c:pt>
                <c:pt idx="5921">
                  <c:v>2489.5700000000002</c:v>
                </c:pt>
                <c:pt idx="5922">
                  <c:v>2489.5500000000002</c:v>
                </c:pt>
                <c:pt idx="5923">
                  <c:v>2489.5500000000002</c:v>
                </c:pt>
                <c:pt idx="5924">
                  <c:v>2489.56</c:v>
                </c:pt>
                <c:pt idx="5925">
                  <c:v>2489.56</c:v>
                </c:pt>
                <c:pt idx="5926">
                  <c:v>2489.42</c:v>
                </c:pt>
                <c:pt idx="5927">
                  <c:v>2489.5700000000002</c:v>
                </c:pt>
                <c:pt idx="5928">
                  <c:v>2489.63</c:v>
                </c:pt>
                <c:pt idx="5929">
                  <c:v>2489.59</c:v>
                </c:pt>
                <c:pt idx="5930">
                  <c:v>2489.7199999999998</c:v>
                </c:pt>
                <c:pt idx="5931">
                  <c:v>2489.67</c:v>
                </c:pt>
                <c:pt idx="5932">
                  <c:v>2489.73</c:v>
                </c:pt>
                <c:pt idx="5933">
                  <c:v>2489.79</c:v>
                </c:pt>
                <c:pt idx="5934">
                  <c:v>2489.5700000000002</c:v>
                </c:pt>
                <c:pt idx="5935">
                  <c:v>2489.4899999999998</c:v>
                </c:pt>
                <c:pt idx="5936">
                  <c:v>2489.71</c:v>
                </c:pt>
                <c:pt idx="5937">
                  <c:v>2489.6799999999998</c:v>
                </c:pt>
                <c:pt idx="5938">
                  <c:v>2489.64</c:v>
                </c:pt>
                <c:pt idx="5939">
                  <c:v>2489.6799999999998</c:v>
                </c:pt>
                <c:pt idx="5940">
                  <c:v>2489.7399999999998</c:v>
                </c:pt>
                <c:pt idx="5941">
                  <c:v>2489.7199999999998</c:v>
                </c:pt>
                <c:pt idx="5942">
                  <c:v>2489.6799999999998</c:v>
                </c:pt>
                <c:pt idx="5943">
                  <c:v>2489.7399999999998</c:v>
                </c:pt>
                <c:pt idx="5944">
                  <c:v>2489.77</c:v>
                </c:pt>
                <c:pt idx="5945">
                  <c:v>2489.62</c:v>
                </c:pt>
                <c:pt idx="5946">
                  <c:v>2489.71</c:v>
                </c:pt>
                <c:pt idx="5947">
                  <c:v>2489.6799999999998</c:v>
                </c:pt>
                <c:pt idx="5948">
                  <c:v>2489.65</c:v>
                </c:pt>
                <c:pt idx="5949">
                  <c:v>2489.61</c:v>
                </c:pt>
                <c:pt idx="5950">
                  <c:v>2489.67</c:v>
                </c:pt>
                <c:pt idx="5951">
                  <c:v>2489.6</c:v>
                </c:pt>
                <c:pt idx="5952">
                  <c:v>2489.63</c:v>
                </c:pt>
                <c:pt idx="5953">
                  <c:v>2489.65</c:v>
                </c:pt>
                <c:pt idx="5954">
                  <c:v>2489.66</c:v>
                </c:pt>
                <c:pt idx="5955">
                  <c:v>2489.6799999999998</c:v>
                </c:pt>
                <c:pt idx="5956">
                  <c:v>2489.65</c:v>
                </c:pt>
                <c:pt idx="5957">
                  <c:v>2489.7199999999998</c:v>
                </c:pt>
                <c:pt idx="5958">
                  <c:v>2489.67</c:v>
                </c:pt>
                <c:pt idx="5959">
                  <c:v>2489.71</c:v>
                </c:pt>
                <c:pt idx="5960">
                  <c:v>2489.7399999999998</c:v>
                </c:pt>
                <c:pt idx="5961">
                  <c:v>2489.7199999999998</c:v>
                </c:pt>
                <c:pt idx="5962">
                  <c:v>2489.7399999999998</c:v>
                </c:pt>
                <c:pt idx="5963">
                  <c:v>2489.77</c:v>
                </c:pt>
                <c:pt idx="5964">
                  <c:v>2489.77</c:v>
                </c:pt>
                <c:pt idx="5965">
                  <c:v>2489.84</c:v>
                </c:pt>
                <c:pt idx="5966">
                  <c:v>2489.7600000000002</c:v>
                </c:pt>
                <c:pt idx="5967">
                  <c:v>2489.8000000000002</c:v>
                </c:pt>
                <c:pt idx="5968">
                  <c:v>2489.7399999999998</c:v>
                </c:pt>
                <c:pt idx="5969">
                  <c:v>2489.7399999999998</c:v>
                </c:pt>
                <c:pt idx="5970">
                  <c:v>2489.6999999999998</c:v>
                </c:pt>
                <c:pt idx="5971">
                  <c:v>2489.81</c:v>
                </c:pt>
                <c:pt idx="5972">
                  <c:v>2489.73</c:v>
                </c:pt>
                <c:pt idx="5973">
                  <c:v>2489.6999999999998</c:v>
                </c:pt>
                <c:pt idx="5974">
                  <c:v>2489.63</c:v>
                </c:pt>
                <c:pt idx="5975">
                  <c:v>2489.65</c:v>
                </c:pt>
                <c:pt idx="5976">
                  <c:v>2489.73</c:v>
                </c:pt>
                <c:pt idx="5977">
                  <c:v>2489.6799999999998</c:v>
                </c:pt>
                <c:pt idx="5978">
                  <c:v>2489.8200000000002</c:v>
                </c:pt>
                <c:pt idx="5979">
                  <c:v>2489.8200000000002</c:v>
                </c:pt>
                <c:pt idx="5980">
                  <c:v>2489.7800000000002</c:v>
                </c:pt>
                <c:pt idx="5981">
                  <c:v>2489.7199999999998</c:v>
                </c:pt>
                <c:pt idx="5982">
                  <c:v>2489.7199999999998</c:v>
                </c:pt>
                <c:pt idx="5983">
                  <c:v>2489.6799999999998</c:v>
                </c:pt>
                <c:pt idx="5984">
                  <c:v>2489.64</c:v>
                </c:pt>
                <c:pt idx="5985">
                  <c:v>2489.6</c:v>
                </c:pt>
                <c:pt idx="5986">
                  <c:v>2489.65</c:v>
                </c:pt>
                <c:pt idx="5987">
                  <c:v>2489.58</c:v>
                </c:pt>
                <c:pt idx="5988">
                  <c:v>2489.5</c:v>
                </c:pt>
                <c:pt idx="5989">
                  <c:v>2489.59</c:v>
                </c:pt>
                <c:pt idx="5990">
                  <c:v>2489.41</c:v>
                </c:pt>
                <c:pt idx="5991">
                  <c:v>2489.4699999999998</c:v>
                </c:pt>
                <c:pt idx="5992">
                  <c:v>2489.46</c:v>
                </c:pt>
                <c:pt idx="5993">
                  <c:v>2489.46</c:v>
                </c:pt>
                <c:pt idx="5994">
                  <c:v>2489.5300000000002</c:v>
                </c:pt>
                <c:pt idx="5995">
                  <c:v>2489.48</c:v>
                </c:pt>
                <c:pt idx="5996">
                  <c:v>2489.4299999999998</c:v>
                </c:pt>
                <c:pt idx="5997">
                  <c:v>2489.5300000000002</c:v>
                </c:pt>
                <c:pt idx="5998">
                  <c:v>2489.4</c:v>
                </c:pt>
                <c:pt idx="5999">
                  <c:v>2489.41</c:v>
                </c:pt>
                <c:pt idx="6000">
                  <c:v>2489.44</c:v>
                </c:pt>
                <c:pt idx="6001">
                  <c:v>2489.35</c:v>
                </c:pt>
                <c:pt idx="6002">
                  <c:v>2489.4</c:v>
                </c:pt>
                <c:pt idx="6003">
                  <c:v>2489.54</c:v>
                </c:pt>
                <c:pt idx="6004">
                  <c:v>2489.4</c:v>
                </c:pt>
                <c:pt idx="6005">
                  <c:v>2489.41</c:v>
                </c:pt>
                <c:pt idx="6006">
                  <c:v>2489.34</c:v>
                </c:pt>
                <c:pt idx="6007">
                  <c:v>2489.54</c:v>
                </c:pt>
                <c:pt idx="6008">
                  <c:v>2489.38</c:v>
                </c:pt>
                <c:pt idx="6009">
                  <c:v>2489.37</c:v>
                </c:pt>
                <c:pt idx="6010">
                  <c:v>2489.38</c:v>
                </c:pt>
                <c:pt idx="6011">
                  <c:v>2489.37</c:v>
                </c:pt>
                <c:pt idx="6012">
                  <c:v>2489.35</c:v>
                </c:pt>
                <c:pt idx="6013">
                  <c:v>2489.33</c:v>
                </c:pt>
                <c:pt idx="6014">
                  <c:v>2489.3200000000002</c:v>
                </c:pt>
                <c:pt idx="6015">
                  <c:v>2489.31</c:v>
                </c:pt>
                <c:pt idx="6016">
                  <c:v>2489.31</c:v>
                </c:pt>
                <c:pt idx="6017">
                  <c:v>2489.2399999999998</c:v>
                </c:pt>
                <c:pt idx="6018">
                  <c:v>2489.19</c:v>
                </c:pt>
                <c:pt idx="6019">
                  <c:v>2489.2399999999998</c:v>
                </c:pt>
                <c:pt idx="6020">
                  <c:v>2489.2399999999998</c:v>
                </c:pt>
                <c:pt idx="6021">
                  <c:v>2489.2800000000002</c:v>
                </c:pt>
                <c:pt idx="6022">
                  <c:v>2489.25</c:v>
                </c:pt>
                <c:pt idx="6023">
                  <c:v>2489.19</c:v>
                </c:pt>
                <c:pt idx="6024">
                  <c:v>2489.1999999999998</c:v>
                </c:pt>
                <c:pt idx="6025">
                  <c:v>2489.2199999999998</c:v>
                </c:pt>
                <c:pt idx="6026">
                  <c:v>2489.2399999999998</c:v>
                </c:pt>
                <c:pt idx="6027">
                  <c:v>2489.1799999999998</c:v>
                </c:pt>
                <c:pt idx="6028">
                  <c:v>2489.09</c:v>
                </c:pt>
                <c:pt idx="6029">
                  <c:v>2489.09</c:v>
                </c:pt>
                <c:pt idx="6030">
                  <c:v>2489.14</c:v>
                </c:pt>
                <c:pt idx="6031">
                  <c:v>2488.94</c:v>
                </c:pt>
                <c:pt idx="6032">
                  <c:v>2489.09</c:v>
                </c:pt>
                <c:pt idx="6033">
                  <c:v>2488.9299999999998</c:v>
                </c:pt>
                <c:pt idx="6034">
                  <c:v>2488.7600000000002</c:v>
                </c:pt>
                <c:pt idx="6035">
                  <c:v>2488.9499999999998</c:v>
                </c:pt>
                <c:pt idx="6036">
                  <c:v>2488.91</c:v>
                </c:pt>
                <c:pt idx="6037">
                  <c:v>2488.5300000000002</c:v>
                </c:pt>
                <c:pt idx="6038">
                  <c:v>2488.77</c:v>
                </c:pt>
                <c:pt idx="6039">
                  <c:v>2488.58</c:v>
                </c:pt>
                <c:pt idx="6040">
                  <c:v>2488.2600000000002</c:v>
                </c:pt>
                <c:pt idx="6041">
                  <c:v>2488.42</c:v>
                </c:pt>
                <c:pt idx="6042">
                  <c:v>2488.3000000000002</c:v>
                </c:pt>
                <c:pt idx="6043">
                  <c:v>2487.59</c:v>
                </c:pt>
                <c:pt idx="6044">
                  <c:v>2487.9299999999998</c:v>
                </c:pt>
                <c:pt idx="6045">
                  <c:v>2487.7199999999998</c:v>
                </c:pt>
                <c:pt idx="6046">
                  <c:v>2486.9299999999998</c:v>
                </c:pt>
                <c:pt idx="6047">
                  <c:v>2487.3200000000002</c:v>
                </c:pt>
                <c:pt idx="6048">
                  <c:v>2487.1999999999998</c:v>
                </c:pt>
                <c:pt idx="6049">
                  <c:v>2486.41</c:v>
                </c:pt>
                <c:pt idx="6050">
                  <c:v>2486.56</c:v>
                </c:pt>
                <c:pt idx="6051">
                  <c:v>2485.96</c:v>
                </c:pt>
                <c:pt idx="6052">
                  <c:v>2483.98</c:v>
                </c:pt>
                <c:pt idx="6053">
                  <c:v>2484.41</c:v>
                </c:pt>
                <c:pt idx="6054">
                  <c:v>2483.66</c:v>
                </c:pt>
                <c:pt idx="6055">
                  <c:v>2480.7800000000002</c:v>
                </c:pt>
                <c:pt idx="6056">
                  <c:v>2481.13</c:v>
                </c:pt>
                <c:pt idx="6057">
                  <c:v>2480.8000000000002</c:v>
                </c:pt>
                <c:pt idx="6058">
                  <c:v>2478</c:v>
                </c:pt>
                <c:pt idx="6059">
                  <c:v>2479.77</c:v>
                </c:pt>
                <c:pt idx="6060">
                  <c:v>2479.37</c:v>
                </c:pt>
                <c:pt idx="6061">
                  <c:v>2475.88</c:v>
                </c:pt>
                <c:pt idx="6062">
                  <c:v>2477.33</c:v>
                </c:pt>
                <c:pt idx="6063">
                  <c:v>2475.9</c:v>
                </c:pt>
                <c:pt idx="6064">
                  <c:v>2472.87</c:v>
                </c:pt>
                <c:pt idx="6065">
                  <c:v>2474.06</c:v>
                </c:pt>
                <c:pt idx="6066">
                  <c:v>2471.69</c:v>
                </c:pt>
                <c:pt idx="6067">
                  <c:v>2471.15</c:v>
                </c:pt>
                <c:pt idx="6068">
                  <c:v>2472.6</c:v>
                </c:pt>
                <c:pt idx="6069">
                  <c:v>2469.2800000000002</c:v>
                </c:pt>
                <c:pt idx="6070">
                  <c:v>2471</c:v>
                </c:pt>
                <c:pt idx="6071">
                  <c:v>2471.75</c:v>
                </c:pt>
                <c:pt idx="6072">
                  <c:v>2467.36</c:v>
                </c:pt>
                <c:pt idx="6073">
                  <c:v>2470.88</c:v>
                </c:pt>
                <c:pt idx="6074">
                  <c:v>2470.5100000000002</c:v>
                </c:pt>
                <c:pt idx="6075">
                  <c:v>2464.31</c:v>
                </c:pt>
                <c:pt idx="6076">
                  <c:v>2468.25</c:v>
                </c:pt>
                <c:pt idx="6077">
                  <c:v>2467.31</c:v>
                </c:pt>
                <c:pt idx="6078">
                  <c:v>2459.09</c:v>
                </c:pt>
                <c:pt idx="6079">
                  <c:v>2463.75</c:v>
                </c:pt>
                <c:pt idx="6080">
                  <c:v>2462.8200000000002</c:v>
                </c:pt>
                <c:pt idx="6081">
                  <c:v>2452.36</c:v>
                </c:pt>
                <c:pt idx="6082">
                  <c:v>2459.1999999999998</c:v>
                </c:pt>
                <c:pt idx="6083">
                  <c:v>2457.5700000000002</c:v>
                </c:pt>
                <c:pt idx="6084">
                  <c:v>2443.9899999999998</c:v>
                </c:pt>
                <c:pt idx="6085">
                  <c:v>2451.1</c:v>
                </c:pt>
                <c:pt idx="6086">
                  <c:v>2449.12</c:v>
                </c:pt>
                <c:pt idx="6087">
                  <c:v>2434.58</c:v>
                </c:pt>
                <c:pt idx="6088">
                  <c:v>2441.4299999999998</c:v>
                </c:pt>
                <c:pt idx="6089">
                  <c:v>2439.4</c:v>
                </c:pt>
                <c:pt idx="6090">
                  <c:v>2422.29</c:v>
                </c:pt>
                <c:pt idx="6091">
                  <c:v>2427.5700000000002</c:v>
                </c:pt>
                <c:pt idx="6092">
                  <c:v>2424.38</c:v>
                </c:pt>
                <c:pt idx="6093">
                  <c:v>2408.7399999999998</c:v>
                </c:pt>
                <c:pt idx="6094">
                  <c:v>2415.15</c:v>
                </c:pt>
                <c:pt idx="6095">
                  <c:v>2412.62</c:v>
                </c:pt>
                <c:pt idx="6096">
                  <c:v>2399.75</c:v>
                </c:pt>
                <c:pt idx="6097">
                  <c:v>2401.9</c:v>
                </c:pt>
                <c:pt idx="6098">
                  <c:v>2398.64</c:v>
                </c:pt>
                <c:pt idx="6099">
                  <c:v>2383.7600000000002</c:v>
                </c:pt>
                <c:pt idx="6100">
                  <c:v>2386.09</c:v>
                </c:pt>
                <c:pt idx="6101">
                  <c:v>2379.94</c:v>
                </c:pt>
                <c:pt idx="6102">
                  <c:v>2371.06</c:v>
                </c:pt>
                <c:pt idx="6103">
                  <c:v>2372.86</c:v>
                </c:pt>
                <c:pt idx="6104">
                  <c:v>2363.23</c:v>
                </c:pt>
                <c:pt idx="6105">
                  <c:v>2354.83</c:v>
                </c:pt>
                <c:pt idx="6106">
                  <c:v>2352.92</c:v>
                </c:pt>
                <c:pt idx="6107">
                  <c:v>2338.6999999999998</c:v>
                </c:pt>
                <c:pt idx="6108">
                  <c:v>2332</c:v>
                </c:pt>
                <c:pt idx="6109">
                  <c:v>2329.2199999999998</c:v>
                </c:pt>
                <c:pt idx="6110">
                  <c:v>2313.91</c:v>
                </c:pt>
                <c:pt idx="6111">
                  <c:v>2308.6</c:v>
                </c:pt>
                <c:pt idx="6112">
                  <c:v>2302.38</c:v>
                </c:pt>
                <c:pt idx="6113">
                  <c:v>2283.84</c:v>
                </c:pt>
                <c:pt idx="6114">
                  <c:v>2283.59</c:v>
                </c:pt>
                <c:pt idx="6115">
                  <c:v>2275.89</c:v>
                </c:pt>
                <c:pt idx="6116">
                  <c:v>2256.0700000000002</c:v>
                </c:pt>
                <c:pt idx="6117">
                  <c:v>2259.7600000000002</c:v>
                </c:pt>
                <c:pt idx="6118">
                  <c:v>2255.5700000000002</c:v>
                </c:pt>
                <c:pt idx="6119">
                  <c:v>2230.96</c:v>
                </c:pt>
                <c:pt idx="6120">
                  <c:v>2234.71</c:v>
                </c:pt>
                <c:pt idx="6121">
                  <c:v>2266.42</c:v>
                </c:pt>
                <c:pt idx="6122">
                  <c:v>2296.1</c:v>
                </c:pt>
                <c:pt idx="6123">
                  <c:v>2234.44</c:v>
                </c:pt>
                <c:pt idx="6124">
                  <c:v>2251.16</c:v>
                </c:pt>
                <c:pt idx="6125">
                  <c:v>2285.16</c:v>
                </c:pt>
                <c:pt idx="6126">
                  <c:v>2253.83</c:v>
                </c:pt>
                <c:pt idx="6127">
                  <c:v>2286.46</c:v>
                </c:pt>
                <c:pt idx="6128">
                  <c:v>2236.0100000000002</c:v>
                </c:pt>
                <c:pt idx="6129">
                  <c:v>2311.6999999999998</c:v>
                </c:pt>
                <c:pt idx="6130">
                  <c:v>2317.7800000000002</c:v>
                </c:pt>
                <c:pt idx="6131">
                  <c:v>2318.0500000000002</c:v>
                </c:pt>
                <c:pt idx="6132">
                  <c:v>2317.7800000000002</c:v>
                </c:pt>
                <c:pt idx="6133">
                  <c:v>2317.58</c:v>
                </c:pt>
                <c:pt idx="6134">
                  <c:v>2317.16</c:v>
                </c:pt>
                <c:pt idx="6135">
                  <c:v>2316.14</c:v>
                </c:pt>
                <c:pt idx="6136">
                  <c:v>2314.98</c:v>
                </c:pt>
                <c:pt idx="6137">
                  <c:v>2312.77</c:v>
                </c:pt>
                <c:pt idx="6138">
                  <c:v>2295.06</c:v>
                </c:pt>
                <c:pt idx="6139">
                  <c:v>2287.23</c:v>
                </c:pt>
                <c:pt idx="6140">
                  <c:v>2276.71</c:v>
                </c:pt>
                <c:pt idx="6141">
                  <c:v>2258.86</c:v>
                </c:pt>
                <c:pt idx="6142">
                  <c:v>2253.4299999999998</c:v>
                </c:pt>
                <c:pt idx="6143">
                  <c:v>2231.08</c:v>
                </c:pt>
                <c:pt idx="6144">
                  <c:v>2222.16</c:v>
                </c:pt>
                <c:pt idx="6145">
                  <c:v>2218.14</c:v>
                </c:pt>
                <c:pt idx="6146">
                  <c:v>2216.21</c:v>
                </c:pt>
                <c:pt idx="6147">
                  <c:v>2213.2600000000002</c:v>
                </c:pt>
                <c:pt idx="6148">
                  <c:v>2195.27</c:v>
                </c:pt>
                <c:pt idx="6149">
                  <c:v>2183.8000000000002</c:v>
                </c:pt>
              </c:numCache>
            </c:numRef>
          </c:yVal>
          <c:smooth val="1"/>
        </c:ser>
        <c:dLbls>
          <c:showLegendKey val="0"/>
          <c:showVal val="0"/>
          <c:showCatName val="0"/>
          <c:showSerName val="0"/>
          <c:showPercent val="0"/>
          <c:showBubbleSize val="0"/>
        </c:dLbls>
        <c:axId val="115342712"/>
        <c:axId val="165799568"/>
      </c:scatterChart>
      <c:valAx>
        <c:axId val="165079040"/>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r>
                  <a:rPr lang="en-US"/>
                  <a:t>Time (M/D/hh:mm in UTC)</a:t>
                </a:r>
              </a:p>
            </c:rich>
          </c:tx>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itle>
        <c:numFmt formatCode="m/d\ hh:mm"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65799184"/>
        <c:crosses val="autoZero"/>
        <c:crossBetween val="midCat"/>
      </c:valAx>
      <c:valAx>
        <c:axId val="165799184"/>
        <c:scaling>
          <c:orientation val="minMax"/>
          <c:max val="882"/>
          <c:min val="865"/>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r>
                  <a:rPr lang="en-US" dirty="0"/>
                  <a:t>Pressure (</a:t>
                </a:r>
                <a:r>
                  <a:rPr lang="en-US" dirty="0" err="1" smtClean="0"/>
                  <a:t>mb</a:t>
                </a:r>
                <a:r>
                  <a:rPr lang="en-US" dirty="0" smtClean="0"/>
                  <a:t>)</a:t>
                </a:r>
                <a:endParaRPr lang="en-US" dirty="0"/>
              </a:p>
            </c:rich>
          </c:tx>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65079040"/>
        <c:crosses val="autoZero"/>
        <c:crossBetween val="midCat"/>
      </c:valAx>
      <c:valAx>
        <c:axId val="165799568"/>
        <c:scaling>
          <c:orientation val="minMax"/>
          <c:max val="2500"/>
          <c:min val="2200"/>
        </c:scaling>
        <c:delete val="0"/>
        <c:axPos val="r"/>
        <c:title>
          <c:tx>
            <c:rich>
              <a:bodyPr rot="-54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r>
                  <a:rPr lang="en-US"/>
                  <a:t>Voltage (mV)</a:t>
                </a:r>
              </a:p>
            </c:rich>
          </c:tx>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15342712"/>
        <c:crosses val="max"/>
        <c:crossBetween val="midCat"/>
      </c:valAx>
      <c:valAx>
        <c:axId val="115342712"/>
        <c:scaling>
          <c:orientation val="minMax"/>
        </c:scaling>
        <c:delete val="1"/>
        <c:axPos val="b"/>
        <c:numFmt formatCode="m/d\ hh:mm" sourceLinked="1"/>
        <c:majorTickMark val="out"/>
        <c:minorTickMark val="none"/>
        <c:tickLblPos val="nextTo"/>
        <c:crossAx val="165799568"/>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b="1">
          <a:solidFill>
            <a:sysClr val="windowText" lastClr="000000"/>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ysClr val="windowText" lastClr="000000"/>
                </a:solidFill>
                <a:latin typeface="+mn-lt"/>
                <a:ea typeface="+mn-ea"/>
                <a:cs typeface="+mn-cs"/>
              </a:defRPr>
            </a:pPr>
            <a:r>
              <a:rPr lang="en-US" sz="1800" b="1" i="0" baseline="0">
                <a:effectLst/>
              </a:rPr>
              <a:t>Voltage vs Pressure Teensy Card 2</a:t>
            </a:r>
            <a:endParaRPr lang="en-US">
              <a:effectLst/>
            </a:endParaRPr>
          </a:p>
        </c:rich>
      </c:tx>
      <c:layout/>
      <c:overlay val="0"/>
      <c:spPr>
        <a:noFill/>
        <a:ln>
          <a:noFill/>
        </a:ln>
        <a:effectLst/>
      </c:spPr>
      <c:txPr>
        <a:bodyPr rot="0" spcFirstLastPara="1" vertOverflow="ellipsis" vert="horz" wrap="square" anchor="ctr" anchorCtr="1"/>
        <a:lstStyle/>
        <a:p>
          <a:pPr>
            <a:defRPr sz="168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smoothMarker"/>
        <c:varyColors val="0"/>
        <c:ser>
          <c:idx val="0"/>
          <c:order val="0"/>
          <c:tx>
            <c:strRef>
              <c:f>'[Card_2 graph.xlsx]Sheet1'!$G$1</c:f>
              <c:strCache>
                <c:ptCount val="1"/>
                <c:pt idx="0">
                  <c:v>P_mb</c:v>
                </c:pt>
              </c:strCache>
            </c:strRef>
          </c:tx>
          <c:spPr>
            <a:ln w="19050" cap="rnd">
              <a:solidFill>
                <a:schemeClr val="accent1"/>
              </a:solidFill>
              <a:round/>
            </a:ln>
            <a:effectLst/>
          </c:spPr>
          <c:marker>
            <c:symbol val="none"/>
          </c:marker>
          <c:xVal>
            <c:numRef>
              <c:f>'[Card_2 graph.xlsx]Sheet1'!$C$2:$C$17612</c:f>
              <c:numCache>
                <c:formatCode>m/d\ hh:mm</c:formatCode>
                <c:ptCount val="17611"/>
                <c:pt idx="0">
                  <c:v>42102.979143518518</c:v>
                </c:pt>
                <c:pt idx="1">
                  <c:v>42102.979201388887</c:v>
                </c:pt>
                <c:pt idx="2">
                  <c:v>42102.979259259257</c:v>
                </c:pt>
                <c:pt idx="3">
                  <c:v>42102.979305555556</c:v>
                </c:pt>
                <c:pt idx="4">
                  <c:v>42102.979363425926</c:v>
                </c:pt>
                <c:pt idx="5">
                  <c:v>42102.979421296295</c:v>
                </c:pt>
                <c:pt idx="6">
                  <c:v>42102.979467592595</c:v>
                </c:pt>
                <c:pt idx="7">
                  <c:v>42102.979525462964</c:v>
                </c:pt>
                <c:pt idx="8">
                  <c:v>42102.979583333334</c:v>
                </c:pt>
                <c:pt idx="9">
                  <c:v>42102.979641203703</c:v>
                </c:pt>
                <c:pt idx="10">
                  <c:v>42102.979687500003</c:v>
                </c:pt>
                <c:pt idx="11">
                  <c:v>42102.979745370372</c:v>
                </c:pt>
                <c:pt idx="12">
                  <c:v>42102.979803240742</c:v>
                </c:pt>
                <c:pt idx="13">
                  <c:v>42102.979849537034</c:v>
                </c:pt>
                <c:pt idx="14">
                  <c:v>42102.979907407411</c:v>
                </c:pt>
                <c:pt idx="15">
                  <c:v>42102.97996527778</c:v>
                </c:pt>
                <c:pt idx="16">
                  <c:v>42102.980011574073</c:v>
                </c:pt>
                <c:pt idx="17">
                  <c:v>42102.980069444442</c:v>
                </c:pt>
                <c:pt idx="18">
                  <c:v>42102.980127314811</c:v>
                </c:pt>
                <c:pt idx="19">
                  <c:v>42102.980173611111</c:v>
                </c:pt>
                <c:pt idx="20">
                  <c:v>42102.980231481481</c:v>
                </c:pt>
                <c:pt idx="21">
                  <c:v>42102.98028935185</c:v>
                </c:pt>
                <c:pt idx="22">
                  <c:v>42102.980347222219</c:v>
                </c:pt>
                <c:pt idx="23">
                  <c:v>42102.980393518519</c:v>
                </c:pt>
                <c:pt idx="24">
                  <c:v>42102.980451388888</c:v>
                </c:pt>
                <c:pt idx="25">
                  <c:v>42102.980509259258</c:v>
                </c:pt>
                <c:pt idx="26">
                  <c:v>42102.980555555558</c:v>
                </c:pt>
                <c:pt idx="27">
                  <c:v>42102.980613425927</c:v>
                </c:pt>
                <c:pt idx="28">
                  <c:v>42102.980671296296</c:v>
                </c:pt>
                <c:pt idx="29">
                  <c:v>42102.980717592596</c:v>
                </c:pt>
                <c:pt idx="30">
                  <c:v>42102.980775462966</c:v>
                </c:pt>
                <c:pt idx="31">
                  <c:v>42102.980833333335</c:v>
                </c:pt>
                <c:pt idx="32">
                  <c:v>42102.980891203704</c:v>
                </c:pt>
                <c:pt idx="33">
                  <c:v>42102.980937499997</c:v>
                </c:pt>
                <c:pt idx="34">
                  <c:v>42102.980995370373</c:v>
                </c:pt>
                <c:pt idx="35">
                  <c:v>42102.981053240743</c:v>
                </c:pt>
                <c:pt idx="36">
                  <c:v>42102.981099537035</c:v>
                </c:pt>
                <c:pt idx="37">
                  <c:v>42102.981157407405</c:v>
                </c:pt>
                <c:pt idx="38">
                  <c:v>42102.981215277781</c:v>
                </c:pt>
                <c:pt idx="39">
                  <c:v>42102.981261574074</c:v>
                </c:pt>
                <c:pt idx="40">
                  <c:v>42102.981319444443</c:v>
                </c:pt>
                <c:pt idx="41">
                  <c:v>42102.981377314813</c:v>
                </c:pt>
                <c:pt idx="42">
                  <c:v>42102.981423611112</c:v>
                </c:pt>
                <c:pt idx="43">
                  <c:v>42102.981481481482</c:v>
                </c:pt>
                <c:pt idx="44">
                  <c:v>42102.981539351851</c:v>
                </c:pt>
                <c:pt idx="45">
                  <c:v>42102.98159722222</c:v>
                </c:pt>
                <c:pt idx="46">
                  <c:v>42102.98164351852</c:v>
                </c:pt>
                <c:pt idx="47">
                  <c:v>42102.98170138889</c:v>
                </c:pt>
                <c:pt idx="48">
                  <c:v>42102.981759259259</c:v>
                </c:pt>
                <c:pt idx="49">
                  <c:v>42102.981805555559</c:v>
                </c:pt>
                <c:pt idx="50">
                  <c:v>42102.981863425928</c:v>
                </c:pt>
                <c:pt idx="51">
                  <c:v>42102.981921296298</c:v>
                </c:pt>
                <c:pt idx="52">
                  <c:v>42102.98196759259</c:v>
                </c:pt>
                <c:pt idx="53">
                  <c:v>42102.982025462959</c:v>
                </c:pt>
                <c:pt idx="54">
                  <c:v>42102.982083333336</c:v>
                </c:pt>
                <c:pt idx="55">
                  <c:v>42102.982141203705</c:v>
                </c:pt>
                <c:pt idx="56">
                  <c:v>42102.982187499998</c:v>
                </c:pt>
                <c:pt idx="57">
                  <c:v>42102.982245370367</c:v>
                </c:pt>
                <c:pt idx="58">
                  <c:v>42102.982303240744</c:v>
                </c:pt>
                <c:pt idx="59">
                  <c:v>42102.982349537036</c:v>
                </c:pt>
                <c:pt idx="60">
                  <c:v>42102.982407407406</c:v>
                </c:pt>
                <c:pt idx="61">
                  <c:v>42102.982465277775</c:v>
                </c:pt>
                <c:pt idx="62">
                  <c:v>42102.982511574075</c:v>
                </c:pt>
                <c:pt idx="63">
                  <c:v>42102.982569444444</c:v>
                </c:pt>
                <c:pt idx="64">
                  <c:v>42102.982627314814</c:v>
                </c:pt>
                <c:pt idx="65">
                  <c:v>42102.982685185183</c:v>
                </c:pt>
                <c:pt idx="66">
                  <c:v>42102.982731481483</c:v>
                </c:pt>
                <c:pt idx="67">
                  <c:v>42102.982789351852</c:v>
                </c:pt>
                <c:pt idx="68">
                  <c:v>42102.982847222222</c:v>
                </c:pt>
                <c:pt idx="69">
                  <c:v>42102.982893518521</c:v>
                </c:pt>
                <c:pt idx="70">
                  <c:v>42102.982951388891</c:v>
                </c:pt>
                <c:pt idx="71">
                  <c:v>42102.98300925926</c:v>
                </c:pt>
                <c:pt idx="72">
                  <c:v>42102.983055555553</c:v>
                </c:pt>
                <c:pt idx="73">
                  <c:v>42102.983113425929</c:v>
                </c:pt>
                <c:pt idx="74">
                  <c:v>42102.983171296299</c:v>
                </c:pt>
                <c:pt idx="75">
                  <c:v>42102.983229166668</c:v>
                </c:pt>
                <c:pt idx="76">
                  <c:v>42102.983275462961</c:v>
                </c:pt>
                <c:pt idx="77">
                  <c:v>42102.98333333333</c:v>
                </c:pt>
                <c:pt idx="78">
                  <c:v>42102.983391203707</c:v>
                </c:pt>
                <c:pt idx="79">
                  <c:v>42102.983437499999</c:v>
                </c:pt>
                <c:pt idx="80">
                  <c:v>42102.983495370368</c:v>
                </c:pt>
                <c:pt idx="81">
                  <c:v>42102.983553240738</c:v>
                </c:pt>
                <c:pt idx="82">
                  <c:v>42102.983599537038</c:v>
                </c:pt>
                <c:pt idx="83">
                  <c:v>42102.983657407407</c:v>
                </c:pt>
                <c:pt idx="84">
                  <c:v>42102.983715277776</c:v>
                </c:pt>
                <c:pt idx="85">
                  <c:v>42102.983761574076</c:v>
                </c:pt>
                <c:pt idx="86">
                  <c:v>42102.983819444446</c:v>
                </c:pt>
                <c:pt idx="87">
                  <c:v>42102.983877314815</c:v>
                </c:pt>
                <c:pt idx="88">
                  <c:v>42102.983935185184</c:v>
                </c:pt>
                <c:pt idx="89">
                  <c:v>42102.983981481484</c:v>
                </c:pt>
                <c:pt idx="90">
                  <c:v>42102.984039351853</c:v>
                </c:pt>
                <c:pt idx="91">
                  <c:v>42102.984097222223</c:v>
                </c:pt>
                <c:pt idx="92">
                  <c:v>42102.984143518515</c:v>
                </c:pt>
                <c:pt idx="93">
                  <c:v>42102.984201388892</c:v>
                </c:pt>
                <c:pt idx="94">
                  <c:v>42102.984259259261</c:v>
                </c:pt>
                <c:pt idx="95">
                  <c:v>42102.984305555554</c:v>
                </c:pt>
                <c:pt idx="96">
                  <c:v>42102.984363425923</c:v>
                </c:pt>
                <c:pt idx="97">
                  <c:v>42102.9844212963</c:v>
                </c:pt>
                <c:pt idx="98">
                  <c:v>42102.984479166669</c:v>
                </c:pt>
                <c:pt idx="99">
                  <c:v>42102.984525462962</c:v>
                </c:pt>
                <c:pt idx="100">
                  <c:v>42102.984583333331</c:v>
                </c:pt>
                <c:pt idx="101">
                  <c:v>42102.9846412037</c:v>
                </c:pt>
                <c:pt idx="102">
                  <c:v>42102.9846875</c:v>
                </c:pt>
                <c:pt idx="103">
                  <c:v>42102.98474537037</c:v>
                </c:pt>
                <c:pt idx="104">
                  <c:v>42102.984803240739</c:v>
                </c:pt>
                <c:pt idx="105">
                  <c:v>42102.984849537039</c:v>
                </c:pt>
                <c:pt idx="106">
                  <c:v>42102.984907407408</c:v>
                </c:pt>
                <c:pt idx="107">
                  <c:v>42102.984965277778</c:v>
                </c:pt>
                <c:pt idx="108">
                  <c:v>42102.985023148147</c:v>
                </c:pt>
                <c:pt idx="109">
                  <c:v>42102.985069444447</c:v>
                </c:pt>
                <c:pt idx="110">
                  <c:v>42102.985127314816</c:v>
                </c:pt>
                <c:pt idx="111">
                  <c:v>42102.985185185185</c:v>
                </c:pt>
                <c:pt idx="112">
                  <c:v>42102.985231481478</c:v>
                </c:pt>
                <c:pt idx="113">
                  <c:v>42102.985289351855</c:v>
                </c:pt>
                <c:pt idx="114">
                  <c:v>42102.985347222224</c:v>
                </c:pt>
                <c:pt idx="115">
                  <c:v>42102.985393518517</c:v>
                </c:pt>
                <c:pt idx="116">
                  <c:v>42102.985451388886</c:v>
                </c:pt>
                <c:pt idx="117">
                  <c:v>42102.985509259262</c:v>
                </c:pt>
                <c:pt idx="118">
                  <c:v>42102.985555555555</c:v>
                </c:pt>
                <c:pt idx="119">
                  <c:v>42102.985613425924</c:v>
                </c:pt>
                <c:pt idx="120">
                  <c:v>42102.985671296294</c:v>
                </c:pt>
                <c:pt idx="121">
                  <c:v>42102.985729166663</c:v>
                </c:pt>
                <c:pt idx="122">
                  <c:v>42102.985775462963</c:v>
                </c:pt>
                <c:pt idx="123">
                  <c:v>42102.985833333332</c:v>
                </c:pt>
                <c:pt idx="124">
                  <c:v>42102.985891203702</c:v>
                </c:pt>
                <c:pt idx="125">
                  <c:v>42102.985937500001</c:v>
                </c:pt>
                <c:pt idx="126">
                  <c:v>42102.985995370371</c:v>
                </c:pt>
                <c:pt idx="127">
                  <c:v>42102.98605324074</c:v>
                </c:pt>
                <c:pt idx="128">
                  <c:v>42102.98609953704</c:v>
                </c:pt>
                <c:pt idx="129">
                  <c:v>42102.986157407409</c:v>
                </c:pt>
                <c:pt idx="130">
                  <c:v>42102.986215277779</c:v>
                </c:pt>
                <c:pt idx="131">
                  <c:v>42102.986273148148</c:v>
                </c:pt>
                <c:pt idx="132">
                  <c:v>42102.986319444448</c:v>
                </c:pt>
                <c:pt idx="133">
                  <c:v>42102.986377314817</c:v>
                </c:pt>
                <c:pt idx="134">
                  <c:v>42102.986435185187</c:v>
                </c:pt>
                <c:pt idx="135">
                  <c:v>42102.986481481479</c:v>
                </c:pt>
                <c:pt idx="136">
                  <c:v>42102.986539351848</c:v>
                </c:pt>
                <c:pt idx="137">
                  <c:v>42102.986597222225</c:v>
                </c:pt>
                <c:pt idx="138">
                  <c:v>42102.986643518518</c:v>
                </c:pt>
                <c:pt idx="139">
                  <c:v>42102.986701388887</c:v>
                </c:pt>
                <c:pt idx="140">
                  <c:v>42102.986759259256</c:v>
                </c:pt>
                <c:pt idx="141">
                  <c:v>42102.986817129633</c:v>
                </c:pt>
                <c:pt idx="142">
                  <c:v>42102.986863425926</c:v>
                </c:pt>
                <c:pt idx="143">
                  <c:v>42102.986921296295</c:v>
                </c:pt>
                <c:pt idx="144">
                  <c:v>42102.986979166664</c:v>
                </c:pt>
                <c:pt idx="145">
                  <c:v>42102.987025462964</c:v>
                </c:pt>
                <c:pt idx="146">
                  <c:v>42102.987083333333</c:v>
                </c:pt>
                <c:pt idx="147">
                  <c:v>42102.987141203703</c:v>
                </c:pt>
                <c:pt idx="148">
                  <c:v>42102.987187500003</c:v>
                </c:pt>
                <c:pt idx="149">
                  <c:v>42102.987245370372</c:v>
                </c:pt>
                <c:pt idx="150">
                  <c:v>42102.987303240741</c:v>
                </c:pt>
                <c:pt idx="151">
                  <c:v>42102.987349537034</c:v>
                </c:pt>
                <c:pt idx="152">
                  <c:v>42102.987407407411</c:v>
                </c:pt>
                <c:pt idx="153">
                  <c:v>42102.98746527778</c:v>
                </c:pt>
                <c:pt idx="154">
                  <c:v>42102.987523148149</c:v>
                </c:pt>
                <c:pt idx="155">
                  <c:v>42102.987569444442</c:v>
                </c:pt>
                <c:pt idx="156">
                  <c:v>42102.987627314818</c:v>
                </c:pt>
                <c:pt idx="157">
                  <c:v>42102.987685185188</c:v>
                </c:pt>
                <c:pt idx="158">
                  <c:v>42102.98773148148</c:v>
                </c:pt>
                <c:pt idx="159">
                  <c:v>42102.98778935185</c:v>
                </c:pt>
                <c:pt idx="160">
                  <c:v>42102.987847222219</c:v>
                </c:pt>
                <c:pt idx="161">
                  <c:v>42102.987893518519</c:v>
                </c:pt>
                <c:pt idx="162">
                  <c:v>42102.987951388888</c:v>
                </c:pt>
                <c:pt idx="163">
                  <c:v>42102.988009259258</c:v>
                </c:pt>
                <c:pt idx="164">
                  <c:v>42102.988067129627</c:v>
                </c:pt>
                <c:pt idx="165">
                  <c:v>42102.988113425927</c:v>
                </c:pt>
                <c:pt idx="166">
                  <c:v>42102.988171296296</c:v>
                </c:pt>
                <c:pt idx="167">
                  <c:v>42102.988229166665</c:v>
                </c:pt>
                <c:pt idx="168">
                  <c:v>42102.988275462965</c:v>
                </c:pt>
                <c:pt idx="169">
                  <c:v>42102.988333333335</c:v>
                </c:pt>
                <c:pt idx="170">
                  <c:v>42102.988391203704</c:v>
                </c:pt>
                <c:pt idx="171">
                  <c:v>42102.988437499997</c:v>
                </c:pt>
                <c:pt idx="172">
                  <c:v>42102.988495370373</c:v>
                </c:pt>
                <c:pt idx="173">
                  <c:v>42102.988553240742</c:v>
                </c:pt>
                <c:pt idx="174">
                  <c:v>42102.988611111112</c:v>
                </c:pt>
                <c:pt idx="175">
                  <c:v>42102.988657407404</c:v>
                </c:pt>
                <c:pt idx="176">
                  <c:v>42102.988715277781</c:v>
                </c:pt>
                <c:pt idx="177">
                  <c:v>42102.98877314815</c:v>
                </c:pt>
                <c:pt idx="178">
                  <c:v>42102.988819444443</c:v>
                </c:pt>
                <c:pt idx="179">
                  <c:v>42102.988877314812</c:v>
                </c:pt>
                <c:pt idx="180">
                  <c:v>42102.988935185182</c:v>
                </c:pt>
                <c:pt idx="181">
                  <c:v>42102.988981481481</c:v>
                </c:pt>
                <c:pt idx="182">
                  <c:v>42102.989039351851</c:v>
                </c:pt>
                <c:pt idx="183">
                  <c:v>42102.98909722222</c:v>
                </c:pt>
                <c:pt idx="184">
                  <c:v>42102.989155092589</c:v>
                </c:pt>
                <c:pt idx="185">
                  <c:v>42102.989201388889</c:v>
                </c:pt>
                <c:pt idx="186">
                  <c:v>42102.989259259259</c:v>
                </c:pt>
                <c:pt idx="187">
                  <c:v>42102.989317129628</c:v>
                </c:pt>
                <c:pt idx="188">
                  <c:v>42102.989363425928</c:v>
                </c:pt>
                <c:pt idx="189">
                  <c:v>42102.989421296297</c:v>
                </c:pt>
                <c:pt idx="190">
                  <c:v>42102.989479166667</c:v>
                </c:pt>
                <c:pt idx="191">
                  <c:v>42102.989525462966</c:v>
                </c:pt>
                <c:pt idx="192">
                  <c:v>42102.989583333336</c:v>
                </c:pt>
                <c:pt idx="193">
                  <c:v>42102.989641203705</c:v>
                </c:pt>
                <c:pt idx="194">
                  <c:v>42102.989687499998</c:v>
                </c:pt>
                <c:pt idx="195">
                  <c:v>42102.989745370367</c:v>
                </c:pt>
                <c:pt idx="196">
                  <c:v>42102.989803240744</c:v>
                </c:pt>
                <c:pt idx="197">
                  <c:v>42102.989861111113</c:v>
                </c:pt>
                <c:pt idx="198">
                  <c:v>42102.989907407406</c:v>
                </c:pt>
                <c:pt idx="199">
                  <c:v>42102.989965277775</c:v>
                </c:pt>
                <c:pt idx="200">
                  <c:v>42102.990023148152</c:v>
                </c:pt>
                <c:pt idx="201">
                  <c:v>42102.990069444444</c:v>
                </c:pt>
                <c:pt idx="202">
                  <c:v>42102.990127314813</c:v>
                </c:pt>
                <c:pt idx="203">
                  <c:v>42102.990185185183</c:v>
                </c:pt>
                <c:pt idx="204">
                  <c:v>42102.990231481483</c:v>
                </c:pt>
                <c:pt idx="205">
                  <c:v>42102.990289351852</c:v>
                </c:pt>
                <c:pt idx="206">
                  <c:v>42102.990347222221</c:v>
                </c:pt>
                <c:pt idx="207">
                  <c:v>42102.990405092591</c:v>
                </c:pt>
                <c:pt idx="208">
                  <c:v>42102.990451388891</c:v>
                </c:pt>
                <c:pt idx="209">
                  <c:v>42102.99050925926</c:v>
                </c:pt>
                <c:pt idx="210">
                  <c:v>42102.990567129629</c:v>
                </c:pt>
                <c:pt idx="211">
                  <c:v>42102.990613425929</c:v>
                </c:pt>
                <c:pt idx="212">
                  <c:v>42102.990671296298</c:v>
                </c:pt>
                <c:pt idx="213">
                  <c:v>42102.990729166668</c:v>
                </c:pt>
                <c:pt idx="214">
                  <c:v>42102.99077546296</c:v>
                </c:pt>
                <c:pt idx="215">
                  <c:v>42102.990833333337</c:v>
                </c:pt>
                <c:pt idx="216">
                  <c:v>42102.990891203706</c:v>
                </c:pt>
                <c:pt idx="217">
                  <c:v>42102.990949074076</c:v>
                </c:pt>
                <c:pt idx="218">
                  <c:v>42102.990995370368</c:v>
                </c:pt>
                <c:pt idx="219">
                  <c:v>42102.991053240738</c:v>
                </c:pt>
                <c:pt idx="220">
                  <c:v>42102.991111111114</c:v>
                </c:pt>
                <c:pt idx="221">
                  <c:v>42102.991157407407</c:v>
                </c:pt>
                <c:pt idx="222">
                  <c:v>42102.991215277776</c:v>
                </c:pt>
                <c:pt idx="223">
                  <c:v>42102.991273148145</c:v>
                </c:pt>
                <c:pt idx="224">
                  <c:v>42102.991319444445</c:v>
                </c:pt>
                <c:pt idx="225">
                  <c:v>42102.991377314815</c:v>
                </c:pt>
                <c:pt idx="226">
                  <c:v>42102.991435185184</c:v>
                </c:pt>
                <c:pt idx="227">
                  <c:v>42102.991481481484</c:v>
                </c:pt>
                <c:pt idx="228">
                  <c:v>42102.991539351853</c:v>
                </c:pt>
                <c:pt idx="229">
                  <c:v>42102.991597222222</c:v>
                </c:pt>
                <c:pt idx="230">
                  <c:v>42102.991655092592</c:v>
                </c:pt>
                <c:pt idx="231">
                  <c:v>42102.991701388892</c:v>
                </c:pt>
                <c:pt idx="232">
                  <c:v>42102.991759259261</c:v>
                </c:pt>
                <c:pt idx="233">
                  <c:v>42102.99181712963</c:v>
                </c:pt>
                <c:pt idx="234">
                  <c:v>42102.991863425923</c:v>
                </c:pt>
                <c:pt idx="235">
                  <c:v>42102.9919212963</c:v>
                </c:pt>
                <c:pt idx="236">
                  <c:v>42102.991979166669</c:v>
                </c:pt>
                <c:pt idx="237">
                  <c:v>42102.992025462961</c:v>
                </c:pt>
                <c:pt idx="238">
                  <c:v>42102.992083333331</c:v>
                </c:pt>
                <c:pt idx="239">
                  <c:v>42102.9921412037</c:v>
                </c:pt>
                <c:pt idx="240">
                  <c:v>42102.992199074077</c:v>
                </c:pt>
                <c:pt idx="241">
                  <c:v>42102.992245370369</c:v>
                </c:pt>
                <c:pt idx="242">
                  <c:v>42102.992303240739</c:v>
                </c:pt>
                <c:pt idx="243">
                  <c:v>42102.992361111108</c:v>
                </c:pt>
                <c:pt idx="244">
                  <c:v>42102.992407407408</c:v>
                </c:pt>
                <c:pt idx="245">
                  <c:v>42102.992465277777</c:v>
                </c:pt>
                <c:pt idx="246">
                  <c:v>42102.992523148147</c:v>
                </c:pt>
                <c:pt idx="247">
                  <c:v>42102.992569444446</c:v>
                </c:pt>
                <c:pt idx="248">
                  <c:v>42102.992627314816</c:v>
                </c:pt>
                <c:pt idx="249">
                  <c:v>42102.992685185185</c:v>
                </c:pt>
                <c:pt idx="250">
                  <c:v>42102.992743055554</c:v>
                </c:pt>
                <c:pt idx="251">
                  <c:v>42102.992789351854</c:v>
                </c:pt>
                <c:pt idx="252">
                  <c:v>42102.992847222224</c:v>
                </c:pt>
                <c:pt idx="253">
                  <c:v>42102.992905092593</c:v>
                </c:pt>
                <c:pt idx="254">
                  <c:v>42102.992951388886</c:v>
                </c:pt>
                <c:pt idx="255">
                  <c:v>42102.993009259262</c:v>
                </c:pt>
                <c:pt idx="256">
                  <c:v>42102.993067129632</c:v>
                </c:pt>
                <c:pt idx="257">
                  <c:v>42102.993113425924</c:v>
                </c:pt>
                <c:pt idx="258">
                  <c:v>42102.993171296293</c:v>
                </c:pt>
                <c:pt idx="259">
                  <c:v>42102.99322916667</c:v>
                </c:pt>
                <c:pt idx="260">
                  <c:v>42102.993287037039</c:v>
                </c:pt>
                <c:pt idx="261">
                  <c:v>42102.993333333332</c:v>
                </c:pt>
                <c:pt idx="262">
                  <c:v>42102.993391203701</c:v>
                </c:pt>
                <c:pt idx="263">
                  <c:v>42102.993449074071</c:v>
                </c:pt>
                <c:pt idx="264">
                  <c:v>42102.993495370371</c:v>
                </c:pt>
                <c:pt idx="265">
                  <c:v>42102.99355324074</c:v>
                </c:pt>
                <c:pt idx="266">
                  <c:v>42102.993611111109</c:v>
                </c:pt>
                <c:pt idx="267">
                  <c:v>42102.993657407409</c:v>
                </c:pt>
                <c:pt idx="268">
                  <c:v>42102.993715277778</c:v>
                </c:pt>
                <c:pt idx="269">
                  <c:v>42102.993773148148</c:v>
                </c:pt>
                <c:pt idx="270">
                  <c:v>42102.993819444448</c:v>
                </c:pt>
                <c:pt idx="271">
                  <c:v>42102.993877314817</c:v>
                </c:pt>
                <c:pt idx="272">
                  <c:v>42102.993935185186</c:v>
                </c:pt>
                <c:pt idx="273">
                  <c:v>42102.993993055556</c:v>
                </c:pt>
                <c:pt idx="274">
                  <c:v>42102.994039351855</c:v>
                </c:pt>
                <c:pt idx="275">
                  <c:v>42102.994097222225</c:v>
                </c:pt>
                <c:pt idx="276">
                  <c:v>42102.994155092594</c:v>
                </c:pt>
                <c:pt idx="277">
                  <c:v>42102.994201388887</c:v>
                </c:pt>
                <c:pt idx="278">
                  <c:v>42102.994259259256</c:v>
                </c:pt>
                <c:pt idx="279">
                  <c:v>42102.994317129633</c:v>
                </c:pt>
                <c:pt idx="280">
                  <c:v>42102.994363425925</c:v>
                </c:pt>
                <c:pt idx="281">
                  <c:v>42102.994421296295</c:v>
                </c:pt>
                <c:pt idx="282">
                  <c:v>42102.994479166664</c:v>
                </c:pt>
                <c:pt idx="283">
                  <c:v>42102.994537037041</c:v>
                </c:pt>
                <c:pt idx="284">
                  <c:v>42102.994583333333</c:v>
                </c:pt>
                <c:pt idx="285">
                  <c:v>42102.994641203702</c:v>
                </c:pt>
                <c:pt idx="286">
                  <c:v>42102.994699074072</c:v>
                </c:pt>
                <c:pt idx="287">
                  <c:v>42102.994745370372</c:v>
                </c:pt>
                <c:pt idx="288">
                  <c:v>42102.994803240741</c:v>
                </c:pt>
                <c:pt idx="289">
                  <c:v>42102.99486111111</c:v>
                </c:pt>
                <c:pt idx="290">
                  <c:v>42102.99490740741</c:v>
                </c:pt>
                <c:pt idx="291">
                  <c:v>42102.99496527778</c:v>
                </c:pt>
                <c:pt idx="292">
                  <c:v>42102.995023148149</c:v>
                </c:pt>
                <c:pt idx="293">
                  <c:v>42102.995081018518</c:v>
                </c:pt>
                <c:pt idx="294">
                  <c:v>42102.995127314818</c:v>
                </c:pt>
                <c:pt idx="295">
                  <c:v>42102.995185185187</c:v>
                </c:pt>
                <c:pt idx="296">
                  <c:v>42102.995243055557</c:v>
                </c:pt>
                <c:pt idx="297">
                  <c:v>42102.995289351849</c:v>
                </c:pt>
                <c:pt idx="298">
                  <c:v>42102.995347222219</c:v>
                </c:pt>
                <c:pt idx="299">
                  <c:v>42102.995405092595</c:v>
                </c:pt>
                <c:pt idx="300">
                  <c:v>42102.995451388888</c:v>
                </c:pt>
                <c:pt idx="301">
                  <c:v>42102.995509259257</c:v>
                </c:pt>
                <c:pt idx="302">
                  <c:v>42102.995567129627</c:v>
                </c:pt>
                <c:pt idx="303">
                  <c:v>42102.995613425926</c:v>
                </c:pt>
                <c:pt idx="304">
                  <c:v>42102.995671296296</c:v>
                </c:pt>
                <c:pt idx="305">
                  <c:v>42102.995729166665</c:v>
                </c:pt>
                <c:pt idx="306">
                  <c:v>42102.995787037034</c:v>
                </c:pt>
                <c:pt idx="307">
                  <c:v>42102.995833333334</c:v>
                </c:pt>
                <c:pt idx="308">
                  <c:v>42102.995891203704</c:v>
                </c:pt>
                <c:pt idx="309">
                  <c:v>42102.995949074073</c:v>
                </c:pt>
                <c:pt idx="310">
                  <c:v>42102.995995370373</c:v>
                </c:pt>
                <c:pt idx="311">
                  <c:v>42102.996053240742</c:v>
                </c:pt>
                <c:pt idx="312">
                  <c:v>42102.996111111112</c:v>
                </c:pt>
                <c:pt idx="313">
                  <c:v>42102.996157407404</c:v>
                </c:pt>
                <c:pt idx="314">
                  <c:v>42102.996215277781</c:v>
                </c:pt>
                <c:pt idx="315">
                  <c:v>42102.99627314815</c:v>
                </c:pt>
                <c:pt idx="316">
                  <c:v>42102.996331018519</c:v>
                </c:pt>
                <c:pt idx="317">
                  <c:v>42102.996377314812</c:v>
                </c:pt>
                <c:pt idx="318">
                  <c:v>42102.996435185189</c:v>
                </c:pt>
                <c:pt idx="319">
                  <c:v>42102.996493055558</c:v>
                </c:pt>
                <c:pt idx="320">
                  <c:v>42102.996539351851</c:v>
                </c:pt>
                <c:pt idx="321">
                  <c:v>42102.99659722222</c:v>
                </c:pt>
                <c:pt idx="322">
                  <c:v>42102.996655092589</c:v>
                </c:pt>
                <c:pt idx="323">
                  <c:v>42102.996701388889</c:v>
                </c:pt>
                <c:pt idx="324">
                  <c:v>42102.996759259258</c:v>
                </c:pt>
                <c:pt idx="325">
                  <c:v>42102.996817129628</c:v>
                </c:pt>
                <c:pt idx="326">
                  <c:v>42102.996874999997</c:v>
                </c:pt>
                <c:pt idx="327">
                  <c:v>42102.996921296297</c:v>
                </c:pt>
                <c:pt idx="328">
                  <c:v>42102.996979166666</c:v>
                </c:pt>
                <c:pt idx="329">
                  <c:v>42102.997037037036</c:v>
                </c:pt>
                <c:pt idx="330">
                  <c:v>42102.997083333335</c:v>
                </c:pt>
                <c:pt idx="331">
                  <c:v>42102.997141203705</c:v>
                </c:pt>
                <c:pt idx="332">
                  <c:v>42102.997199074074</c:v>
                </c:pt>
                <c:pt idx="333">
                  <c:v>42102.997245370374</c:v>
                </c:pt>
                <c:pt idx="334">
                  <c:v>42102.997303240743</c:v>
                </c:pt>
                <c:pt idx="335">
                  <c:v>42102.997361111113</c:v>
                </c:pt>
                <c:pt idx="336">
                  <c:v>42102.997407407405</c:v>
                </c:pt>
                <c:pt idx="337">
                  <c:v>42102.997465277775</c:v>
                </c:pt>
                <c:pt idx="338">
                  <c:v>42102.997523148151</c:v>
                </c:pt>
                <c:pt idx="339">
                  <c:v>42102.997581018521</c:v>
                </c:pt>
                <c:pt idx="340">
                  <c:v>42102.997627314813</c:v>
                </c:pt>
                <c:pt idx="341">
                  <c:v>42102.997685185182</c:v>
                </c:pt>
                <c:pt idx="342">
                  <c:v>42102.997743055559</c:v>
                </c:pt>
                <c:pt idx="343">
                  <c:v>42102.997789351852</c:v>
                </c:pt>
                <c:pt idx="344">
                  <c:v>42102.997847222221</c:v>
                </c:pt>
                <c:pt idx="345">
                  <c:v>42102.99790509259</c:v>
                </c:pt>
                <c:pt idx="346">
                  <c:v>42102.99795138889</c:v>
                </c:pt>
                <c:pt idx="347">
                  <c:v>42102.99800925926</c:v>
                </c:pt>
                <c:pt idx="348">
                  <c:v>42102.998067129629</c:v>
                </c:pt>
                <c:pt idx="349">
                  <c:v>42102.998124999998</c:v>
                </c:pt>
                <c:pt idx="350">
                  <c:v>42102.998171296298</c:v>
                </c:pt>
                <c:pt idx="351">
                  <c:v>42102.998229166667</c:v>
                </c:pt>
                <c:pt idx="352">
                  <c:v>42102.998287037037</c:v>
                </c:pt>
                <c:pt idx="353">
                  <c:v>42102.998333333337</c:v>
                </c:pt>
                <c:pt idx="354">
                  <c:v>42102.998391203706</c:v>
                </c:pt>
                <c:pt idx="355">
                  <c:v>42102.998449074075</c:v>
                </c:pt>
                <c:pt idx="356">
                  <c:v>42102.998495370368</c:v>
                </c:pt>
                <c:pt idx="357">
                  <c:v>42102.998553240737</c:v>
                </c:pt>
                <c:pt idx="358">
                  <c:v>42102.998611111114</c:v>
                </c:pt>
                <c:pt idx="359">
                  <c:v>42102.998668981483</c:v>
                </c:pt>
                <c:pt idx="360">
                  <c:v>42102.998715277776</c:v>
                </c:pt>
                <c:pt idx="361">
                  <c:v>42102.998773148145</c:v>
                </c:pt>
                <c:pt idx="362">
                  <c:v>42102.998831018522</c:v>
                </c:pt>
                <c:pt idx="363">
                  <c:v>42102.998877314814</c:v>
                </c:pt>
                <c:pt idx="364">
                  <c:v>42102.998935185184</c:v>
                </c:pt>
                <c:pt idx="365">
                  <c:v>42102.998993055553</c:v>
                </c:pt>
                <c:pt idx="366">
                  <c:v>42102.999039351853</c:v>
                </c:pt>
                <c:pt idx="367">
                  <c:v>42102.999097222222</c:v>
                </c:pt>
                <c:pt idx="368">
                  <c:v>42102.999155092592</c:v>
                </c:pt>
                <c:pt idx="369">
                  <c:v>42102.999201388891</c:v>
                </c:pt>
                <c:pt idx="370">
                  <c:v>42102.999259259261</c:v>
                </c:pt>
                <c:pt idx="371">
                  <c:v>42102.99931712963</c:v>
                </c:pt>
                <c:pt idx="372">
                  <c:v>42102.999374999999</c:v>
                </c:pt>
                <c:pt idx="373">
                  <c:v>42102.999421296299</c:v>
                </c:pt>
                <c:pt idx="374">
                  <c:v>42102.999479166669</c:v>
                </c:pt>
                <c:pt idx="375">
                  <c:v>42102.999537037038</c:v>
                </c:pt>
                <c:pt idx="376">
                  <c:v>42102.999583333331</c:v>
                </c:pt>
                <c:pt idx="377">
                  <c:v>42102.999641203707</c:v>
                </c:pt>
                <c:pt idx="378">
                  <c:v>42102.999699074076</c:v>
                </c:pt>
                <c:pt idx="379">
                  <c:v>42102.999745370369</c:v>
                </c:pt>
                <c:pt idx="380">
                  <c:v>42102.999803240738</c:v>
                </c:pt>
                <c:pt idx="381">
                  <c:v>42102.999861111108</c:v>
                </c:pt>
                <c:pt idx="382">
                  <c:v>42102.999918981484</c:v>
                </c:pt>
                <c:pt idx="383">
                  <c:v>42102.999965277777</c:v>
                </c:pt>
                <c:pt idx="384">
                  <c:v>42103.000023148146</c:v>
                </c:pt>
                <c:pt idx="385">
                  <c:v>42103.000081018516</c:v>
                </c:pt>
                <c:pt idx="386">
                  <c:v>42103.000127314815</c:v>
                </c:pt>
                <c:pt idx="387">
                  <c:v>42103.000185185185</c:v>
                </c:pt>
                <c:pt idx="388">
                  <c:v>42103.000243055554</c:v>
                </c:pt>
                <c:pt idx="389">
                  <c:v>42103.000289351854</c:v>
                </c:pt>
                <c:pt idx="390">
                  <c:v>42103.000347222223</c:v>
                </c:pt>
                <c:pt idx="391">
                  <c:v>42103.000405092593</c:v>
                </c:pt>
                <c:pt idx="392">
                  <c:v>42103.000462962962</c:v>
                </c:pt>
                <c:pt idx="393">
                  <c:v>42103.000509259262</c:v>
                </c:pt>
                <c:pt idx="394">
                  <c:v>42103.000567129631</c:v>
                </c:pt>
                <c:pt idx="395">
                  <c:v>42103.000625000001</c:v>
                </c:pt>
                <c:pt idx="396">
                  <c:v>42103.000671296293</c:v>
                </c:pt>
                <c:pt idx="397">
                  <c:v>42103.00072916667</c:v>
                </c:pt>
                <c:pt idx="398">
                  <c:v>42103.000787037039</c:v>
                </c:pt>
                <c:pt idx="399">
                  <c:v>42103.000833333332</c:v>
                </c:pt>
                <c:pt idx="400">
                  <c:v>42103.000891203701</c:v>
                </c:pt>
                <c:pt idx="401">
                  <c:v>42103.000949074078</c:v>
                </c:pt>
                <c:pt idx="402">
                  <c:v>42103.001006944447</c:v>
                </c:pt>
                <c:pt idx="403">
                  <c:v>42103.00105324074</c:v>
                </c:pt>
                <c:pt idx="404">
                  <c:v>42103.001111111109</c:v>
                </c:pt>
                <c:pt idx="405">
                  <c:v>42103.001168981478</c:v>
                </c:pt>
                <c:pt idx="406">
                  <c:v>42103.001215277778</c:v>
                </c:pt>
                <c:pt idx="407">
                  <c:v>42103.001273148147</c:v>
                </c:pt>
                <c:pt idx="408">
                  <c:v>42103.001331018517</c:v>
                </c:pt>
                <c:pt idx="409">
                  <c:v>42103.001377314817</c:v>
                </c:pt>
                <c:pt idx="410">
                  <c:v>42103.001435185186</c:v>
                </c:pt>
                <c:pt idx="411">
                  <c:v>42103.001493055555</c:v>
                </c:pt>
                <c:pt idx="412">
                  <c:v>42103.001539351855</c:v>
                </c:pt>
                <c:pt idx="413">
                  <c:v>42103.001597222225</c:v>
                </c:pt>
                <c:pt idx="414">
                  <c:v>42103.001655092594</c:v>
                </c:pt>
                <c:pt idx="415">
                  <c:v>42103.001712962963</c:v>
                </c:pt>
                <c:pt idx="416">
                  <c:v>42103.001759259256</c:v>
                </c:pt>
                <c:pt idx="417">
                  <c:v>42103.001817129632</c:v>
                </c:pt>
                <c:pt idx="418">
                  <c:v>42103.001875000002</c:v>
                </c:pt>
                <c:pt idx="419">
                  <c:v>42103.001921296294</c:v>
                </c:pt>
                <c:pt idx="420">
                  <c:v>42103.001979166664</c:v>
                </c:pt>
                <c:pt idx="421">
                  <c:v>42103.00203703704</c:v>
                </c:pt>
                <c:pt idx="422">
                  <c:v>42103.002083333333</c:v>
                </c:pt>
                <c:pt idx="423">
                  <c:v>42103.002141203702</c:v>
                </c:pt>
                <c:pt idx="424">
                  <c:v>42103.002199074072</c:v>
                </c:pt>
                <c:pt idx="425">
                  <c:v>42103.002256944441</c:v>
                </c:pt>
                <c:pt idx="426">
                  <c:v>42103.002303240741</c:v>
                </c:pt>
                <c:pt idx="427">
                  <c:v>42103.00236111111</c:v>
                </c:pt>
                <c:pt idx="428">
                  <c:v>42103.002418981479</c:v>
                </c:pt>
                <c:pt idx="429">
                  <c:v>42103.002465277779</c:v>
                </c:pt>
                <c:pt idx="430">
                  <c:v>42103.002523148149</c:v>
                </c:pt>
                <c:pt idx="431">
                  <c:v>42103.002581018518</c:v>
                </c:pt>
                <c:pt idx="432">
                  <c:v>42103.002627314818</c:v>
                </c:pt>
                <c:pt idx="433">
                  <c:v>42103.002685185187</c:v>
                </c:pt>
                <c:pt idx="434">
                  <c:v>42103.002743055556</c:v>
                </c:pt>
                <c:pt idx="435">
                  <c:v>42103.002789351849</c:v>
                </c:pt>
                <c:pt idx="436">
                  <c:v>42103.002847222226</c:v>
                </c:pt>
                <c:pt idx="437">
                  <c:v>42103.002905092595</c:v>
                </c:pt>
                <c:pt idx="438">
                  <c:v>42103.002962962964</c:v>
                </c:pt>
                <c:pt idx="439">
                  <c:v>42103.003009259257</c:v>
                </c:pt>
                <c:pt idx="440">
                  <c:v>42103.003067129626</c:v>
                </c:pt>
                <c:pt idx="441">
                  <c:v>42103.003125000003</c:v>
                </c:pt>
                <c:pt idx="442">
                  <c:v>42103.003171296295</c:v>
                </c:pt>
                <c:pt idx="443">
                  <c:v>42103.003229166665</c:v>
                </c:pt>
                <c:pt idx="444">
                  <c:v>42103.003287037034</c:v>
                </c:pt>
                <c:pt idx="445">
                  <c:v>42103.003344907411</c:v>
                </c:pt>
                <c:pt idx="446">
                  <c:v>42103.003391203703</c:v>
                </c:pt>
                <c:pt idx="447">
                  <c:v>42103.003449074073</c:v>
                </c:pt>
                <c:pt idx="448">
                  <c:v>42103.003506944442</c:v>
                </c:pt>
                <c:pt idx="449">
                  <c:v>42103.003553240742</c:v>
                </c:pt>
                <c:pt idx="450">
                  <c:v>42103.003611111111</c:v>
                </c:pt>
                <c:pt idx="451">
                  <c:v>42103.003668981481</c:v>
                </c:pt>
                <c:pt idx="452">
                  <c:v>42103.00371527778</c:v>
                </c:pt>
                <c:pt idx="453">
                  <c:v>42103.00377314815</c:v>
                </c:pt>
                <c:pt idx="454">
                  <c:v>42103.003831018519</c:v>
                </c:pt>
                <c:pt idx="455">
                  <c:v>42103.003877314812</c:v>
                </c:pt>
                <c:pt idx="456">
                  <c:v>42103.003935185188</c:v>
                </c:pt>
                <c:pt idx="457">
                  <c:v>42103.003993055558</c:v>
                </c:pt>
                <c:pt idx="458">
                  <c:v>42103.004050925927</c:v>
                </c:pt>
                <c:pt idx="459">
                  <c:v>42103.00409722222</c:v>
                </c:pt>
                <c:pt idx="460">
                  <c:v>42103.004155092596</c:v>
                </c:pt>
                <c:pt idx="461">
                  <c:v>42103.004212962966</c:v>
                </c:pt>
                <c:pt idx="462">
                  <c:v>42103.004259259258</c:v>
                </c:pt>
                <c:pt idx="463">
                  <c:v>42103.004317129627</c:v>
                </c:pt>
                <c:pt idx="464">
                  <c:v>42103.004374999997</c:v>
                </c:pt>
                <c:pt idx="465">
                  <c:v>42103.004421296297</c:v>
                </c:pt>
                <c:pt idx="466">
                  <c:v>42103.004479166666</c:v>
                </c:pt>
                <c:pt idx="467">
                  <c:v>42103.004537037035</c:v>
                </c:pt>
                <c:pt idx="468">
                  <c:v>42103.004594907405</c:v>
                </c:pt>
                <c:pt idx="469">
                  <c:v>42103.004641203705</c:v>
                </c:pt>
                <c:pt idx="470">
                  <c:v>42103.004699074074</c:v>
                </c:pt>
                <c:pt idx="471">
                  <c:v>42103.004756944443</c:v>
                </c:pt>
                <c:pt idx="472">
                  <c:v>42103.004803240743</c:v>
                </c:pt>
                <c:pt idx="473">
                  <c:v>42103.004861111112</c:v>
                </c:pt>
                <c:pt idx="474">
                  <c:v>42103.004918981482</c:v>
                </c:pt>
                <c:pt idx="475">
                  <c:v>42103.004965277774</c:v>
                </c:pt>
                <c:pt idx="476">
                  <c:v>42103.005023148151</c:v>
                </c:pt>
                <c:pt idx="477">
                  <c:v>42103.00508101852</c:v>
                </c:pt>
                <c:pt idx="478">
                  <c:v>42103.00513888889</c:v>
                </c:pt>
                <c:pt idx="479">
                  <c:v>42103.005185185182</c:v>
                </c:pt>
                <c:pt idx="480">
                  <c:v>42103.005243055559</c:v>
                </c:pt>
                <c:pt idx="481">
                  <c:v>42103.005300925928</c:v>
                </c:pt>
                <c:pt idx="482">
                  <c:v>42103.005347222221</c:v>
                </c:pt>
                <c:pt idx="483">
                  <c:v>42103.00540509259</c:v>
                </c:pt>
                <c:pt idx="484">
                  <c:v>42103.005462962959</c:v>
                </c:pt>
                <c:pt idx="485">
                  <c:v>42103.005509259259</c:v>
                </c:pt>
                <c:pt idx="486">
                  <c:v>42103.005567129629</c:v>
                </c:pt>
                <c:pt idx="487">
                  <c:v>42103.005624999998</c:v>
                </c:pt>
                <c:pt idx="488">
                  <c:v>42103.005671296298</c:v>
                </c:pt>
                <c:pt idx="489">
                  <c:v>42103.005729166667</c:v>
                </c:pt>
                <c:pt idx="490">
                  <c:v>42103.005787037036</c:v>
                </c:pt>
                <c:pt idx="491">
                  <c:v>42103.005844907406</c:v>
                </c:pt>
                <c:pt idx="492">
                  <c:v>42103.005891203706</c:v>
                </c:pt>
                <c:pt idx="493">
                  <c:v>42103.005949074075</c:v>
                </c:pt>
                <c:pt idx="494">
                  <c:v>42103.006006944444</c:v>
                </c:pt>
                <c:pt idx="495">
                  <c:v>42103.006053240744</c:v>
                </c:pt>
                <c:pt idx="496">
                  <c:v>42103.006111111114</c:v>
                </c:pt>
                <c:pt idx="497">
                  <c:v>42103.006168981483</c:v>
                </c:pt>
                <c:pt idx="498">
                  <c:v>42103.006215277775</c:v>
                </c:pt>
                <c:pt idx="499">
                  <c:v>42103.006273148145</c:v>
                </c:pt>
                <c:pt idx="500">
                  <c:v>42103.006331018521</c:v>
                </c:pt>
                <c:pt idx="501">
                  <c:v>42103.006388888891</c:v>
                </c:pt>
                <c:pt idx="502">
                  <c:v>42103.006435185183</c:v>
                </c:pt>
                <c:pt idx="503">
                  <c:v>42103.006493055553</c:v>
                </c:pt>
                <c:pt idx="504">
                  <c:v>42103.006550925929</c:v>
                </c:pt>
                <c:pt idx="505">
                  <c:v>42103.006597222222</c:v>
                </c:pt>
                <c:pt idx="506">
                  <c:v>42103.006655092591</c:v>
                </c:pt>
                <c:pt idx="507">
                  <c:v>42103.006712962961</c:v>
                </c:pt>
                <c:pt idx="508">
                  <c:v>42103.00675925926</c:v>
                </c:pt>
                <c:pt idx="509">
                  <c:v>42103.00681712963</c:v>
                </c:pt>
                <c:pt idx="510">
                  <c:v>42103.006874999999</c:v>
                </c:pt>
                <c:pt idx="511">
                  <c:v>42103.006921296299</c:v>
                </c:pt>
                <c:pt idx="512">
                  <c:v>42103.006979166668</c:v>
                </c:pt>
                <c:pt idx="513">
                  <c:v>42103.007037037038</c:v>
                </c:pt>
                <c:pt idx="514">
                  <c:v>42103.007094907407</c:v>
                </c:pt>
                <c:pt idx="515">
                  <c:v>42103.007141203707</c:v>
                </c:pt>
                <c:pt idx="516">
                  <c:v>42103.007199074076</c:v>
                </c:pt>
                <c:pt idx="517">
                  <c:v>42103.007256944446</c:v>
                </c:pt>
                <c:pt idx="518">
                  <c:v>42103.007303240738</c:v>
                </c:pt>
                <c:pt idx="519">
                  <c:v>42103.007361111115</c:v>
                </c:pt>
                <c:pt idx="520">
                  <c:v>42103.007418981484</c:v>
                </c:pt>
                <c:pt idx="521">
                  <c:v>42103.007465277777</c:v>
                </c:pt>
                <c:pt idx="522">
                  <c:v>42103.007523148146</c:v>
                </c:pt>
                <c:pt idx="523">
                  <c:v>42103.007581018515</c:v>
                </c:pt>
                <c:pt idx="524">
                  <c:v>42103.007638888892</c:v>
                </c:pt>
                <c:pt idx="525">
                  <c:v>42103.007685185185</c:v>
                </c:pt>
                <c:pt idx="526">
                  <c:v>42103.007743055554</c:v>
                </c:pt>
                <c:pt idx="527">
                  <c:v>42103.007800925923</c:v>
                </c:pt>
                <c:pt idx="528">
                  <c:v>42103.007847222223</c:v>
                </c:pt>
                <c:pt idx="529">
                  <c:v>42103.007905092592</c:v>
                </c:pt>
                <c:pt idx="530">
                  <c:v>42103.007962962962</c:v>
                </c:pt>
                <c:pt idx="531">
                  <c:v>42103.008009259262</c:v>
                </c:pt>
                <c:pt idx="532">
                  <c:v>42103.008067129631</c:v>
                </c:pt>
                <c:pt idx="533">
                  <c:v>42103.008125</c:v>
                </c:pt>
                <c:pt idx="534">
                  <c:v>42103.00818287037</c:v>
                </c:pt>
                <c:pt idx="535">
                  <c:v>42103.008229166669</c:v>
                </c:pt>
                <c:pt idx="536">
                  <c:v>42103.008287037039</c:v>
                </c:pt>
                <c:pt idx="537">
                  <c:v>42103.008344907408</c:v>
                </c:pt>
                <c:pt idx="538">
                  <c:v>42103.008391203701</c:v>
                </c:pt>
                <c:pt idx="539">
                  <c:v>42103.008449074077</c:v>
                </c:pt>
                <c:pt idx="540">
                  <c:v>42103.008506944447</c:v>
                </c:pt>
                <c:pt idx="541">
                  <c:v>42103.008553240739</c:v>
                </c:pt>
                <c:pt idx="542">
                  <c:v>42103.008611111109</c:v>
                </c:pt>
                <c:pt idx="543">
                  <c:v>42103.008668981478</c:v>
                </c:pt>
                <c:pt idx="544">
                  <c:v>42103.008726851855</c:v>
                </c:pt>
                <c:pt idx="545">
                  <c:v>42103.008773148147</c:v>
                </c:pt>
                <c:pt idx="546">
                  <c:v>42103.008831018517</c:v>
                </c:pt>
                <c:pt idx="547">
                  <c:v>42103.008888888886</c:v>
                </c:pt>
                <c:pt idx="548">
                  <c:v>42103.008935185186</c:v>
                </c:pt>
                <c:pt idx="549">
                  <c:v>42103.008993055555</c:v>
                </c:pt>
                <c:pt idx="550">
                  <c:v>42103.009050925924</c:v>
                </c:pt>
                <c:pt idx="551">
                  <c:v>42103.009097222224</c:v>
                </c:pt>
                <c:pt idx="552">
                  <c:v>42103.009155092594</c:v>
                </c:pt>
                <c:pt idx="553">
                  <c:v>42103.009212962963</c:v>
                </c:pt>
                <c:pt idx="554">
                  <c:v>42103.009259259263</c:v>
                </c:pt>
                <c:pt idx="555">
                  <c:v>42103.009317129632</c:v>
                </c:pt>
                <c:pt idx="556">
                  <c:v>42103.009375000001</c:v>
                </c:pt>
                <c:pt idx="557">
                  <c:v>42103.009432870371</c:v>
                </c:pt>
                <c:pt idx="558">
                  <c:v>42103.009479166663</c:v>
                </c:pt>
                <c:pt idx="559">
                  <c:v>42103.00953703704</c:v>
                </c:pt>
                <c:pt idx="560">
                  <c:v>42103.009594907409</c:v>
                </c:pt>
                <c:pt idx="561">
                  <c:v>42103.009641203702</c:v>
                </c:pt>
                <c:pt idx="562">
                  <c:v>42103.009699074071</c:v>
                </c:pt>
                <c:pt idx="563">
                  <c:v>42103.009756944448</c:v>
                </c:pt>
                <c:pt idx="564">
                  <c:v>42103.00980324074</c:v>
                </c:pt>
                <c:pt idx="565">
                  <c:v>42103.00986111111</c:v>
                </c:pt>
                <c:pt idx="566">
                  <c:v>42103.009918981479</c:v>
                </c:pt>
                <c:pt idx="567">
                  <c:v>42103.009976851848</c:v>
                </c:pt>
                <c:pt idx="568">
                  <c:v>42103.010023148148</c:v>
                </c:pt>
                <c:pt idx="569">
                  <c:v>42103.010081018518</c:v>
                </c:pt>
                <c:pt idx="570">
                  <c:v>42103.010138888887</c:v>
                </c:pt>
                <c:pt idx="571">
                  <c:v>42103.010185185187</c:v>
                </c:pt>
                <c:pt idx="572">
                  <c:v>42103.010243055556</c:v>
                </c:pt>
                <c:pt idx="573">
                  <c:v>42103.010300925926</c:v>
                </c:pt>
                <c:pt idx="574">
                  <c:v>42103.010347222225</c:v>
                </c:pt>
                <c:pt idx="575">
                  <c:v>42103.010405092595</c:v>
                </c:pt>
                <c:pt idx="576">
                  <c:v>42103.010462962964</c:v>
                </c:pt>
                <c:pt idx="577">
                  <c:v>42103.010520833333</c:v>
                </c:pt>
                <c:pt idx="578">
                  <c:v>42103.010567129626</c:v>
                </c:pt>
                <c:pt idx="579">
                  <c:v>42103.010625000003</c:v>
                </c:pt>
                <c:pt idx="580">
                  <c:v>42103.010682870372</c:v>
                </c:pt>
                <c:pt idx="581">
                  <c:v>42103.010729166665</c:v>
                </c:pt>
                <c:pt idx="582">
                  <c:v>42103.010787037034</c:v>
                </c:pt>
                <c:pt idx="583">
                  <c:v>42103.010844907411</c:v>
                </c:pt>
                <c:pt idx="584">
                  <c:v>42103.010891203703</c:v>
                </c:pt>
                <c:pt idx="585">
                  <c:v>42103.010949074072</c:v>
                </c:pt>
                <c:pt idx="586">
                  <c:v>42103.011006944442</c:v>
                </c:pt>
                <c:pt idx="587">
                  <c:v>42103.011064814818</c:v>
                </c:pt>
                <c:pt idx="588">
                  <c:v>42103.011111111111</c:v>
                </c:pt>
                <c:pt idx="589">
                  <c:v>42103.01116898148</c:v>
                </c:pt>
                <c:pt idx="590">
                  <c:v>42103.01122685185</c:v>
                </c:pt>
                <c:pt idx="591">
                  <c:v>42103.011273148149</c:v>
                </c:pt>
                <c:pt idx="592">
                  <c:v>42103.011331018519</c:v>
                </c:pt>
                <c:pt idx="593">
                  <c:v>42103.011388888888</c:v>
                </c:pt>
                <c:pt idx="594">
                  <c:v>42103.011435185188</c:v>
                </c:pt>
                <c:pt idx="595">
                  <c:v>42103.011493055557</c:v>
                </c:pt>
                <c:pt idx="596">
                  <c:v>42103.011550925927</c:v>
                </c:pt>
                <c:pt idx="597">
                  <c:v>42103.011597222219</c:v>
                </c:pt>
                <c:pt idx="598">
                  <c:v>42103.011655092596</c:v>
                </c:pt>
                <c:pt idx="599">
                  <c:v>42103.011712962965</c:v>
                </c:pt>
                <c:pt idx="600">
                  <c:v>42103.011770833335</c:v>
                </c:pt>
                <c:pt idx="601">
                  <c:v>42103.011817129627</c:v>
                </c:pt>
                <c:pt idx="602">
                  <c:v>42103.011874999997</c:v>
                </c:pt>
                <c:pt idx="603">
                  <c:v>42103.011932870373</c:v>
                </c:pt>
                <c:pt idx="604">
                  <c:v>42103.011979166666</c:v>
                </c:pt>
                <c:pt idx="605">
                  <c:v>42103.012037037035</c:v>
                </c:pt>
                <c:pt idx="606">
                  <c:v>42103.012094907404</c:v>
                </c:pt>
                <c:pt idx="607">
                  <c:v>42103.012141203704</c:v>
                </c:pt>
                <c:pt idx="608">
                  <c:v>42103.012199074074</c:v>
                </c:pt>
                <c:pt idx="609">
                  <c:v>42103.012256944443</c:v>
                </c:pt>
                <c:pt idx="610">
                  <c:v>42103.012314814812</c:v>
                </c:pt>
                <c:pt idx="611">
                  <c:v>42103.012361111112</c:v>
                </c:pt>
                <c:pt idx="612">
                  <c:v>42103.012418981481</c:v>
                </c:pt>
                <c:pt idx="613">
                  <c:v>42103.012476851851</c:v>
                </c:pt>
                <c:pt idx="614">
                  <c:v>42103.012523148151</c:v>
                </c:pt>
                <c:pt idx="615">
                  <c:v>42103.01258101852</c:v>
                </c:pt>
                <c:pt idx="616">
                  <c:v>42103.012638888889</c:v>
                </c:pt>
                <c:pt idx="617">
                  <c:v>42103.012685185182</c:v>
                </c:pt>
                <c:pt idx="618">
                  <c:v>42103.012743055559</c:v>
                </c:pt>
                <c:pt idx="619">
                  <c:v>42103.012800925928</c:v>
                </c:pt>
                <c:pt idx="620">
                  <c:v>42103.012858796297</c:v>
                </c:pt>
                <c:pt idx="621">
                  <c:v>42103.01290509259</c:v>
                </c:pt>
                <c:pt idx="622">
                  <c:v>42103.012962962966</c:v>
                </c:pt>
                <c:pt idx="623">
                  <c:v>42103.013020833336</c:v>
                </c:pt>
                <c:pt idx="624">
                  <c:v>42103.013067129628</c:v>
                </c:pt>
                <c:pt idx="625">
                  <c:v>42103.013124999998</c:v>
                </c:pt>
                <c:pt idx="626">
                  <c:v>42103.013182870367</c:v>
                </c:pt>
                <c:pt idx="627">
                  <c:v>42103.013229166667</c:v>
                </c:pt>
                <c:pt idx="628">
                  <c:v>42103.013287037036</c:v>
                </c:pt>
                <c:pt idx="629">
                  <c:v>42103.013344907406</c:v>
                </c:pt>
                <c:pt idx="630">
                  <c:v>42103.013402777775</c:v>
                </c:pt>
                <c:pt idx="631">
                  <c:v>42103.013449074075</c:v>
                </c:pt>
                <c:pt idx="632">
                  <c:v>42103.013506944444</c:v>
                </c:pt>
                <c:pt idx="633">
                  <c:v>42103.013564814813</c:v>
                </c:pt>
                <c:pt idx="634">
                  <c:v>42103.013611111113</c:v>
                </c:pt>
                <c:pt idx="635">
                  <c:v>42103.013668981483</c:v>
                </c:pt>
                <c:pt idx="636">
                  <c:v>42103.013726851852</c:v>
                </c:pt>
                <c:pt idx="637">
                  <c:v>42103.013773148145</c:v>
                </c:pt>
                <c:pt idx="638">
                  <c:v>42103.013831018521</c:v>
                </c:pt>
                <c:pt idx="639">
                  <c:v>42103.013888888891</c:v>
                </c:pt>
                <c:pt idx="640">
                  <c:v>42103.013935185183</c:v>
                </c:pt>
                <c:pt idx="641">
                  <c:v>42103.013993055552</c:v>
                </c:pt>
                <c:pt idx="642">
                  <c:v>42103.014050925929</c:v>
                </c:pt>
                <c:pt idx="643">
                  <c:v>42103.014108796298</c:v>
                </c:pt>
                <c:pt idx="644">
                  <c:v>42103.014155092591</c:v>
                </c:pt>
                <c:pt idx="645">
                  <c:v>42103.01421296296</c:v>
                </c:pt>
                <c:pt idx="646">
                  <c:v>42103.014270833337</c:v>
                </c:pt>
                <c:pt idx="647">
                  <c:v>42103.014317129629</c:v>
                </c:pt>
                <c:pt idx="648">
                  <c:v>42103.014374999999</c:v>
                </c:pt>
                <c:pt idx="649">
                  <c:v>42103.014432870368</c:v>
                </c:pt>
                <c:pt idx="650">
                  <c:v>42103.014479166668</c:v>
                </c:pt>
                <c:pt idx="651">
                  <c:v>42103.014537037037</c:v>
                </c:pt>
                <c:pt idx="652">
                  <c:v>42103.014594907407</c:v>
                </c:pt>
                <c:pt idx="653">
                  <c:v>42103.014652777776</c:v>
                </c:pt>
                <c:pt idx="654">
                  <c:v>42103.014699074076</c:v>
                </c:pt>
                <c:pt idx="655">
                  <c:v>42103.014756944445</c:v>
                </c:pt>
                <c:pt idx="656">
                  <c:v>42103.014814814815</c:v>
                </c:pt>
                <c:pt idx="657">
                  <c:v>42103.014861111114</c:v>
                </c:pt>
                <c:pt idx="658">
                  <c:v>42103.014918981484</c:v>
                </c:pt>
                <c:pt idx="659">
                  <c:v>42103.014976851853</c:v>
                </c:pt>
                <c:pt idx="660">
                  <c:v>42103.015023148146</c:v>
                </c:pt>
                <c:pt idx="661">
                  <c:v>42103.015081018515</c:v>
                </c:pt>
                <c:pt idx="662">
                  <c:v>42103.015138888892</c:v>
                </c:pt>
                <c:pt idx="663">
                  <c:v>42103.015196759261</c:v>
                </c:pt>
                <c:pt idx="664">
                  <c:v>42103.015243055554</c:v>
                </c:pt>
                <c:pt idx="665">
                  <c:v>42103.015300925923</c:v>
                </c:pt>
                <c:pt idx="666">
                  <c:v>42103.0153587963</c:v>
                </c:pt>
                <c:pt idx="667">
                  <c:v>42103.015405092592</c:v>
                </c:pt>
                <c:pt idx="668">
                  <c:v>42103.015462962961</c:v>
                </c:pt>
                <c:pt idx="669">
                  <c:v>42103.015520833331</c:v>
                </c:pt>
                <c:pt idx="670">
                  <c:v>42103.015567129631</c:v>
                </c:pt>
                <c:pt idx="671">
                  <c:v>42103.015625</c:v>
                </c:pt>
                <c:pt idx="672">
                  <c:v>42103.015682870369</c:v>
                </c:pt>
                <c:pt idx="673">
                  <c:v>42103.015740740739</c:v>
                </c:pt>
                <c:pt idx="674">
                  <c:v>42103.015787037039</c:v>
                </c:pt>
                <c:pt idx="675">
                  <c:v>42103.015844907408</c:v>
                </c:pt>
                <c:pt idx="676">
                  <c:v>42103.015902777777</c:v>
                </c:pt>
                <c:pt idx="677">
                  <c:v>42103.015949074077</c:v>
                </c:pt>
                <c:pt idx="678">
                  <c:v>42103.016006944446</c:v>
                </c:pt>
                <c:pt idx="679">
                  <c:v>42103.016064814816</c:v>
                </c:pt>
                <c:pt idx="680">
                  <c:v>42103.016111111108</c:v>
                </c:pt>
                <c:pt idx="681">
                  <c:v>42103.016168981485</c:v>
                </c:pt>
                <c:pt idx="682">
                  <c:v>42103.016226851854</c:v>
                </c:pt>
                <c:pt idx="683">
                  <c:v>42103.016273148147</c:v>
                </c:pt>
                <c:pt idx="684">
                  <c:v>42103.016331018516</c:v>
                </c:pt>
                <c:pt idx="685">
                  <c:v>42103.016388888886</c:v>
                </c:pt>
                <c:pt idx="686">
                  <c:v>42103.016446759262</c:v>
                </c:pt>
                <c:pt idx="687">
                  <c:v>42103.016493055555</c:v>
                </c:pt>
                <c:pt idx="688">
                  <c:v>42103.016550925924</c:v>
                </c:pt>
                <c:pt idx="689">
                  <c:v>42103.016608796293</c:v>
                </c:pt>
                <c:pt idx="690">
                  <c:v>42103.016655092593</c:v>
                </c:pt>
                <c:pt idx="691">
                  <c:v>42103.016712962963</c:v>
                </c:pt>
                <c:pt idx="692">
                  <c:v>42103.016770833332</c:v>
                </c:pt>
                <c:pt idx="693">
                  <c:v>42103.016817129632</c:v>
                </c:pt>
                <c:pt idx="694">
                  <c:v>42103.016875000001</c:v>
                </c:pt>
                <c:pt idx="695">
                  <c:v>42103.016932870371</c:v>
                </c:pt>
                <c:pt idx="696">
                  <c:v>42103.01699074074</c:v>
                </c:pt>
                <c:pt idx="697">
                  <c:v>42103.01703703704</c:v>
                </c:pt>
                <c:pt idx="698">
                  <c:v>42103.017094907409</c:v>
                </c:pt>
                <c:pt idx="699">
                  <c:v>42103.017152777778</c:v>
                </c:pt>
                <c:pt idx="700">
                  <c:v>42103.017199074071</c:v>
                </c:pt>
                <c:pt idx="701">
                  <c:v>42103.017256944448</c:v>
                </c:pt>
                <c:pt idx="702">
                  <c:v>42103.017314814817</c:v>
                </c:pt>
                <c:pt idx="703">
                  <c:v>42103.017361111109</c:v>
                </c:pt>
                <c:pt idx="704">
                  <c:v>42103.017418981479</c:v>
                </c:pt>
                <c:pt idx="705">
                  <c:v>42103.017476851855</c:v>
                </c:pt>
                <c:pt idx="706">
                  <c:v>42103.017534722225</c:v>
                </c:pt>
                <c:pt idx="707">
                  <c:v>42103.017581018517</c:v>
                </c:pt>
                <c:pt idx="708">
                  <c:v>42103.017638888887</c:v>
                </c:pt>
                <c:pt idx="709">
                  <c:v>42103.017696759256</c:v>
                </c:pt>
                <c:pt idx="710">
                  <c:v>42103.017743055556</c:v>
                </c:pt>
                <c:pt idx="711">
                  <c:v>42103.017800925925</c:v>
                </c:pt>
                <c:pt idx="712">
                  <c:v>42103.017858796295</c:v>
                </c:pt>
                <c:pt idx="713">
                  <c:v>42103.017905092594</c:v>
                </c:pt>
                <c:pt idx="714">
                  <c:v>42103.017962962964</c:v>
                </c:pt>
                <c:pt idx="715">
                  <c:v>42103.018020833333</c:v>
                </c:pt>
                <c:pt idx="716">
                  <c:v>42103.018067129633</c:v>
                </c:pt>
                <c:pt idx="717">
                  <c:v>42103.018125000002</c:v>
                </c:pt>
                <c:pt idx="718">
                  <c:v>42103.018182870372</c:v>
                </c:pt>
                <c:pt idx="719">
                  <c:v>42103.018240740741</c:v>
                </c:pt>
                <c:pt idx="720">
                  <c:v>42103.018287037034</c:v>
                </c:pt>
                <c:pt idx="721">
                  <c:v>42103.01834490741</c:v>
                </c:pt>
                <c:pt idx="722">
                  <c:v>42103.01840277778</c:v>
                </c:pt>
                <c:pt idx="723">
                  <c:v>42103.018449074072</c:v>
                </c:pt>
                <c:pt idx="724">
                  <c:v>42103.018506944441</c:v>
                </c:pt>
                <c:pt idx="725">
                  <c:v>42103.018564814818</c:v>
                </c:pt>
                <c:pt idx="726">
                  <c:v>42103.018611111111</c:v>
                </c:pt>
                <c:pt idx="727">
                  <c:v>42103.01866898148</c:v>
                </c:pt>
                <c:pt idx="728">
                  <c:v>42103.018726851849</c:v>
                </c:pt>
                <c:pt idx="729">
                  <c:v>42103.018784722219</c:v>
                </c:pt>
                <c:pt idx="730">
                  <c:v>42103.018831018519</c:v>
                </c:pt>
                <c:pt idx="731">
                  <c:v>42103.018888888888</c:v>
                </c:pt>
                <c:pt idx="732">
                  <c:v>42103.018946759257</c:v>
                </c:pt>
                <c:pt idx="733">
                  <c:v>42103.018993055557</c:v>
                </c:pt>
                <c:pt idx="734">
                  <c:v>42103.019050925926</c:v>
                </c:pt>
                <c:pt idx="735">
                  <c:v>42103.019108796296</c:v>
                </c:pt>
                <c:pt idx="736">
                  <c:v>42103.019155092596</c:v>
                </c:pt>
                <c:pt idx="737">
                  <c:v>42103.019212962965</c:v>
                </c:pt>
                <c:pt idx="738">
                  <c:v>42103.019270833334</c:v>
                </c:pt>
                <c:pt idx="739">
                  <c:v>42103.019328703704</c:v>
                </c:pt>
                <c:pt idx="740">
                  <c:v>42103.019375000003</c:v>
                </c:pt>
                <c:pt idx="741">
                  <c:v>42103.019432870373</c:v>
                </c:pt>
                <c:pt idx="742">
                  <c:v>42103.019490740742</c:v>
                </c:pt>
                <c:pt idx="743">
                  <c:v>42103.019537037035</c:v>
                </c:pt>
                <c:pt idx="744">
                  <c:v>42103.019594907404</c:v>
                </c:pt>
                <c:pt idx="745">
                  <c:v>42103.019652777781</c:v>
                </c:pt>
                <c:pt idx="746">
                  <c:v>42103.019699074073</c:v>
                </c:pt>
                <c:pt idx="747">
                  <c:v>42103.019756944443</c:v>
                </c:pt>
                <c:pt idx="748">
                  <c:v>42103.019814814812</c:v>
                </c:pt>
                <c:pt idx="749">
                  <c:v>42103.019872685189</c:v>
                </c:pt>
                <c:pt idx="750">
                  <c:v>42103.019918981481</c:v>
                </c:pt>
                <c:pt idx="751">
                  <c:v>42103.019976851851</c:v>
                </c:pt>
                <c:pt idx="752">
                  <c:v>42103.02003472222</c:v>
                </c:pt>
                <c:pt idx="753">
                  <c:v>42103.02008101852</c:v>
                </c:pt>
                <c:pt idx="754">
                  <c:v>42103.020138888889</c:v>
                </c:pt>
                <c:pt idx="755">
                  <c:v>42103.020196759258</c:v>
                </c:pt>
                <c:pt idx="756">
                  <c:v>42103.020243055558</c:v>
                </c:pt>
                <c:pt idx="757">
                  <c:v>42103.020300925928</c:v>
                </c:pt>
                <c:pt idx="758">
                  <c:v>42103.020358796297</c:v>
                </c:pt>
                <c:pt idx="759">
                  <c:v>42103.020405092589</c:v>
                </c:pt>
                <c:pt idx="760">
                  <c:v>42103.020462962966</c:v>
                </c:pt>
                <c:pt idx="761">
                  <c:v>42103.020520833335</c:v>
                </c:pt>
                <c:pt idx="762">
                  <c:v>42103.020578703705</c:v>
                </c:pt>
                <c:pt idx="763">
                  <c:v>42103.020624999997</c:v>
                </c:pt>
                <c:pt idx="764">
                  <c:v>42103.020682870374</c:v>
                </c:pt>
                <c:pt idx="765">
                  <c:v>42103.020740740743</c:v>
                </c:pt>
                <c:pt idx="766">
                  <c:v>42103.020787037036</c:v>
                </c:pt>
                <c:pt idx="767">
                  <c:v>42103.020844907405</c:v>
                </c:pt>
                <c:pt idx="768">
                  <c:v>42103.020902777775</c:v>
                </c:pt>
                <c:pt idx="769">
                  <c:v>42103.020949074074</c:v>
                </c:pt>
                <c:pt idx="770">
                  <c:v>42103.021006944444</c:v>
                </c:pt>
                <c:pt idx="771">
                  <c:v>42103.021064814813</c:v>
                </c:pt>
                <c:pt idx="772">
                  <c:v>42103.021122685182</c:v>
                </c:pt>
                <c:pt idx="773">
                  <c:v>42103.021168981482</c:v>
                </c:pt>
                <c:pt idx="774">
                  <c:v>42103.021226851852</c:v>
                </c:pt>
                <c:pt idx="775">
                  <c:v>42103.021284722221</c:v>
                </c:pt>
                <c:pt idx="776">
                  <c:v>42103.021331018521</c:v>
                </c:pt>
                <c:pt idx="777">
                  <c:v>42103.02138888889</c:v>
                </c:pt>
                <c:pt idx="778">
                  <c:v>42103.02144675926</c:v>
                </c:pt>
                <c:pt idx="779">
                  <c:v>42103.021493055552</c:v>
                </c:pt>
                <c:pt idx="780">
                  <c:v>42103.021550925929</c:v>
                </c:pt>
                <c:pt idx="781">
                  <c:v>42103.021608796298</c:v>
                </c:pt>
                <c:pt idx="782">
                  <c:v>42103.021666666667</c:v>
                </c:pt>
                <c:pt idx="783">
                  <c:v>42103.02171296296</c:v>
                </c:pt>
                <c:pt idx="784">
                  <c:v>42103.021770833337</c:v>
                </c:pt>
                <c:pt idx="785">
                  <c:v>42103.021828703706</c:v>
                </c:pt>
                <c:pt idx="786">
                  <c:v>42103.021874999999</c:v>
                </c:pt>
                <c:pt idx="787">
                  <c:v>42103.021932870368</c:v>
                </c:pt>
                <c:pt idx="788">
                  <c:v>42103.021990740737</c:v>
                </c:pt>
                <c:pt idx="789">
                  <c:v>42103.022037037037</c:v>
                </c:pt>
                <c:pt idx="790">
                  <c:v>42103.022094907406</c:v>
                </c:pt>
                <c:pt idx="791">
                  <c:v>42103.022152777776</c:v>
                </c:pt>
                <c:pt idx="792">
                  <c:v>42103.022210648145</c:v>
                </c:pt>
                <c:pt idx="793">
                  <c:v>42103.022256944445</c:v>
                </c:pt>
                <c:pt idx="794">
                  <c:v>42103.022314814814</c:v>
                </c:pt>
                <c:pt idx="795">
                  <c:v>42103.022372685184</c:v>
                </c:pt>
                <c:pt idx="796">
                  <c:v>42103.022418981483</c:v>
                </c:pt>
                <c:pt idx="797">
                  <c:v>42103.022476851853</c:v>
                </c:pt>
                <c:pt idx="798">
                  <c:v>42103.022534722222</c:v>
                </c:pt>
                <c:pt idx="799">
                  <c:v>42103.022581018522</c:v>
                </c:pt>
                <c:pt idx="800">
                  <c:v>42103.022638888891</c:v>
                </c:pt>
                <c:pt idx="801">
                  <c:v>42103.022696759261</c:v>
                </c:pt>
                <c:pt idx="802">
                  <c:v>42103.022743055553</c:v>
                </c:pt>
                <c:pt idx="803">
                  <c:v>42103.022800925923</c:v>
                </c:pt>
                <c:pt idx="804">
                  <c:v>42103.022858796299</c:v>
                </c:pt>
                <c:pt idx="805">
                  <c:v>42103.022916666669</c:v>
                </c:pt>
                <c:pt idx="806">
                  <c:v>42103.022962962961</c:v>
                </c:pt>
                <c:pt idx="807">
                  <c:v>42103.023020833331</c:v>
                </c:pt>
                <c:pt idx="808">
                  <c:v>42103.023078703707</c:v>
                </c:pt>
                <c:pt idx="809">
                  <c:v>42103.023125</c:v>
                </c:pt>
                <c:pt idx="810">
                  <c:v>42103.023182870369</c:v>
                </c:pt>
                <c:pt idx="811">
                  <c:v>42103.023240740738</c:v>
                </c:pt>
                <c:pt idx="812">
                  <c:v>42103.023287037038</c:v>
                </c:pt>
                <c:pt idx="813">
                  <c:v>42103.023344907408</c:v>
                </c:pt>
                <c:pt idx="814">
                  <c:v>42103.023402777777</c:v>
                </c:pt>
                <c:pt idx="815">
                  <c:v>42103.023460648146</c:v>
                </c:pt>
                <c:pt idx="816">
                  <c:v>42103.023506944446</c:v>
                </c:pt>
                <c:pt idx="817">
                  <c:v>42103.023564814815</c:v>
                </c:pt>
                <c:pt idx="818">
                  <c:v>42103.023622685185</c:v>
                </c:pt>
                <c:pt idx="819">
                  <c:v>42103.023668981485</c:v>
                </c:pt>
                <c:pt idx="820">
                  <c:v>42103.023726851854</c:v>
                </c:pt>
                <c:pt idx="821">
                  <c:v>42103.023784722223</c:v>
                </c:pt>
                <c:pt idx="822">
                  <c:v>42103.023831018516</c:v>
                </c:pt>
                <c:pt idx="823">
                  <c:v>42103.023888888885</c:v>
                </c:pt>
                <c:pt idx="824">
                  <c:v>42103.023946759262</c:v>
                </c:pt>
                <c:pt idx="825">
                  <c:v>42103.023993055554</c:v>
                </c:pt>
                <c:pt idx="826">
                  <c:v>42103.024050925924</c:v>
                </c:pt>
                <c:pt idx="827">
                  <c:v>42103.024108796293</c:v>
                </c:pt>
                <c:pt idx="828">
                  <c:v>42103.02416666667</c:v>
                </c:pt>
                <c:pt idx="829">
                  <c:v>42103.024212962962</c:v>
                </c:pt>
                <c:pt idx="830">
                  <c:v>42103.024270833332</c:v>
                </c:pt>
                <c:pt idx="831">
                  <c:v>42103.024328703701</c:v>
                </c:pt>
                <c:pt idx="832">
                  <c:v>42103.024375000001</c:v>
                </c:pt>
                <c:pt idx="833">
                  <c:v>42103.02443287037</c:v>
                </c:pt>
                <c:pt idx="834">
                  <c:v>42103.02449074074</c:v>
                </c:pt>
                <c:pt idx="835">
                  <c:v>42103.024537037039</c:v>
                </c:pt>
                <c:pt idx="836">
                  <c:v>42103.024594907409</c:v>
                </c:pt>
                <c:pt idx="837">
                  <c:v>42103.024652777778</c:v>
                </c:pt>
                <c:pt idx="838">
                  <c:v>42103.024710648147</c:v>
                </c:pt>
                <c:pt idx="839">
                  <c:v>42103.024756944447</c:v>
                </c:pt>
                <c:pt idx="840">
                  <c:v>42103.024814814817</c:v>
                </c:pt>
                <c:pt idx="841">
                  <c:v>42103.024872685186</c:v>
                </c:pt>
                <c:pt idx="842">
                  <c:v>42103.024918981479</c:v>
                </c:pt>
                <c:pt idx="843">
                  <c:v>42103.024976851855</c:v>
                </c:pt>
                <c:pt idx="844">
                  <c:v>42103.025034722225</c:v>
                </c:pt>
                <c:pt idx="845">
                  <c:v>42103.025081018517</c:v>
                </c:pt>
                <c:pt idx="846">
                  <c:v>42103.025138888886</c:v>
                </c:pt>
                <c:pt idx="847">
                  <c:v>42103.025196759256</c:v>
                </c:pt>
                <c:pt idx="848">
                  <c:v>42103.025254629632</c:v>
                </c:pt>
                <c:pt idx="849">
                  <c:v>42103.025300925925</c:v>
                </c:pt>
                <c:pt idx="850">
                  <c:v>42103.025358796294</c:v>
                </c:pt>
                <c:pt idx="851">
                  <c:v>42103.025416666664</c:v>
                </c:pt>
                <c:pt idx="852">
                  <c:v>42103.025462962964</c:v>
                </c:pt>
                <c:pt idx="853">
                  <c:v>42103.025520833333</c:v>
                </c:pt>
                <c:pt idx="854">
                  <c:v>42103.025578703702</c:v>
                </c:pt>
                <c:pt idx="855">
                  <c:v>42103.025625000002</c:v>
                </c:pt>
                <c:pt idx="856">
                  <c:v>42103.025682870371</c:v>
                </c:pt>
                <c:pt idx="857">
                  <c:v>42103.025740740741</c:v>
                </c:pt>
                <c:pt idx="858">
                  <c:v>42103.02579861111</c:v>
                </c:pt>
                <c:pt idx="859">
                  <c:v>42103.02584490741</c:v>
                </c:pt>
                <c:pt idx="860">
                  <c:v>42103.025902777779</c:v>
                </c:pt>
                <c:pt idx="861">
                  <c:v>42103.025960648149</c:v>
                </c:pt>
                <c:pt idx="862">
                  <c:v>42103.026006944441</c:v>
                </c:pt>
                <c:pt idx="863">
                  <c:v>42103.026064814818</c:v>
                </c:pt>
                <c:pt idx="864">
                  <c:v>42103.026122685187</c:v>
                </c:pt>
                <c:pt idx="865">
                  <c:v>42103.02616898148</c:v>
                </c:pt>
                <c:pt idx="866">
                  <c:v>42103.026226851849</c:v>
                </c:pt>
                <c:pt idx="867">
                  <c:v>42103.026284722226</c:v>
                </c:pt>
                <c:pt idx="868">
                  <c:v>42103.026331018518</c:v>
                </c:pt>
                <c:pt idx="869">
                  <c:v>42103.026388888888</c:v>
                </c:pt>
                <c:pt idx="870">
                  <c:v>42103.026446759257</c:v>
                </c:pt>
                <c:pt idx="871">
                  <c:v>42103.026504629626</c:v>
                </c:pt>
                <c:pt idx="872">
                  <c:v>42103.026550925926</c:v>
                </c:pt>
                <c:pt idx="873">
                  <c:v>42103.026608796295</c:v>
                </c:pt>
                <c:pt idx="874">
                  <c:v>42103.026666666665</c:v>
                </c:pt>
                <c:pt idx="875">
                  <c:v>42103.026724537034</c:v>
                </c:pt>
                <c:pt idx="876">
                  <c:v>42103.026770833334</c:v>
                </c:pt>
                <c:pt idx="877">
                  <c:v>42103.026828703703</c:v>
                </c:pt>
                <c:pt idx="878">
                  <c:v>42103.026886574073</c:v>
                </c:pt>
                <c:pt idx="879">
                  <c:v>42103.026932870373</c:v>
                </c:pt>
                <c:pt idx="880">
                  <c:v>42103.026990740742</c:v>
                </c:pt>
                <c:pt idx="881">
                  <c:v>42103.027048611111</c:v>
                </c:pt>
                <c:pt idx="882">
                  <c:v>42103.027094907404</c:v>
                </c:pt>
                <c:pt idx="883">
                  <c:v>42103.02715277778</c:v>
                </c:pt>
                <c:pt idx="884">
                  <c:v>42103.02721064815</c:v>
                </c:pt>
                <c:pt idx="885">
                  <c:v>42103.027268518519</c:v>
                </c:pt>
                <c:pt idx="886">
                  <c:v>42103.027314814812</c:v>
                </c:pt>
                <c:pt idx="887">
                  <c:v>42103.027372685188</c:v>
                </c:pt>
                <c:pt idx="888">
                  <c:v>42103.027430555558</c:v>
                </c:pt>
                <c:pt idx="889">
                  <c:v>42103.02747685185</c:v>
                </c:pt>
                <c:pt idx="890">
                  <c:v>42103.02753472222</c:v>
                </c:pt>
                <c:pt idx="891">
                  <c:v>42103.027592592596</c:v>
                </c:pt>
                <c:pt idx="892">
                  <c:v>42103.027638888889</c:v>
                </c:pt>
                <c:pt idx="893">
                  <c:v>42103.027696759258</c:v>
                </c:pt>
                <c:pt idx="894">
                  <c:v>42103.027754629627</c:v>
                </c:pt>
                <c:pt idx="895">
                  <c:v>42103.027812499997</c:v>
                </c:pt>
                <c:pt idx="896">
                  <c:v>42103.027858796297</c:v>
                </c:pt>
                <c:pt idx="897">
                  <c:v>42103.027916666666</c:v>
                </c:pt>
                <c:pt idx="898">
                  <c:v>42103.027974537035</c:v>
                </c:pt>
                <c:pt idx="899">
                  <c:v>42103.028020833335</c:v>
                </c:pt>
                <c:pt idx="900">
                  <c:v>42103.028078703705</c:v>
                </c:pt>
                <c:pt idx="901">
                  <c:v>42103.028136574074</c:v>
                </c:pt>
                <c:pt idx="902">
                  <c:v>42103.028182870374</c:v>
                </c:pt>
                <c:pt idx="903">
                  <c:v>42103.028240740743</c:v>
                </c:pt>
                <c:pt idx="904">
                  <c:v>42103.028298611112</c:v>
                </c:pt>
                <c:pt idx="905">
                  <c:v>42103.028344907405</c:v>
                </c:pt>
                <c:pt idx="906">
                  <c:v>42103.028402777774</c:v>
                </c:pt>
                <c:pt idx="907">
                  <c:v>42103.028460648151</c:v>
                </c:pt>
                <c:pt idx="908">
                  <c:v>42103.02851851852</c:v>
                </c:pt>
                <c:pt idx="909">
                  <c:v>42103.028564814813</c:v>
                </c:pt>
                <c:pt idx="910">
                  <c:v>42103.028622685182</c:v>
                </c:pt>
                <c:pt idx="911">
                  <c:v>42103.028680555559</c:v>
                </c:pt>
                <c:pt idx="912">
                  <c:v>42103.028726851851</c:v>
                </c:pt>
                <c:pt idx="913">
                  <c:v>42103.028784722221</c:v>
                </c:pt>
                <c:pt idx="914">
                  <c:v>42103.02884259259</c:v>
                </c:pt>
                <c:pt idx="915">
                  <c:v>42103.02888888889</c:v>
                </c:pt>
                <c:pt idx="916">
                  <c:v>42103.028946759259</c:v>
                </c:pt>
                <c:pt idx="917">
                  <c:v>42103.029004629629</c:v>
                </c:pt>
                <c:pt idx="918">
                  <c:v>42103.029062499998</c:v>
                </c:pt>
                <c:pt idx="919">
                  <c:v>42103.029108796298</c:v>
                </c:pt>
                <c:pt idx="920">
                  <c:v>42103.029166666667</c:v>
                </c:pt>
                <c:pt idx="921">
                  <c:v>42103.029224537036</c:v>
                </c:pt>
                <c:pt idx="922">
                  <c:v>42103.029270833336</c:v>
                </c:pt>
                <c:pt idx="923">
                  <c:v>42103.029328703706</c:v>
                </c:pt>
                <c:pt idx="924">
                  <c:v>42103.029386574075</c:v>
                </c:pt>
                <c:pt idx="925">
                  <c:v>42103.029432870368</c:v>
                </c:pt>
                <c:pt idx="926">
                  <c:v>42103.029490740744</c:v>
                </c:pt>
                <c:pt idx="927">
                  <c:v>42103.029548611114</c:v>
                </c:pt>
                <c:pt idx="928">
                  <c:v>42103.029606481483</c:v>
                </c:pt>
                <c:pt idx="929">
                  <c:v>42103.029652777775</c:v>
                </c:pt>
                <c:pt idx="930">
                  <c:v>42103.029710648145</c:v>
                </c:pt>
                <c:pt idx="931">
                  <c:v>42103.029768518521</c:v>
                </c:pt>
                <c:pt idx="932">
                  <c:v>42103.029814814814</c:v>
                </c:pt>
                <c:pt idx="933">
                  <c:v>42103.029872685183</c:v>
                </c:pt>
                <c:pt idx="934">
                  <c:v>42103.029930555553</c:v>
                </c:pt>
                <c:pt idx="935">
                  <c:v>42103.029976851853</c:v>
                </c:pt>
                <c:pt idx="936">
                  <c:v>42103.030034722222</c:v>
                </c:pt>
                <c:pt idx="937">
                  <c:v>42103.030092592591</c:v>
                </c:pt>
                <c:pt idx="938">
                  <c:v>42103.030150462961</c:v>
                </c:pt>
                <c:pt idx="939">
                  <c:v>42103.03019675926</c:v>
                </c:pt>
                <c:pt idx="940">
                  <c:v>42103.03025462963</c:v>
                </c:pt>
                <c:pt idx="941">
                  <c:v>42103.030312499999</c:v>
                </c:pt>
                <c:pt idx="942">
                  <c:v>42103.030358796299</c:v>
                </c:pt>
                <c:pt idx="943">
                  <c:v>42103.030416666668</c:v>
                </c:pt>
                <c:pt idx="944">
                  <c:v>42103.030474537038</c:v>
                </c:pt>
                <c:pt idx="945">
                  <c:v>42103.03052083333</c:v>
                </c:pt>
                <c:pt idx="946">
                  <c:v>42103.030578703707</c:v>
                </c:pt>
                <c:pt idx="947">
                  <c:v>42103.030636574076</c:v>
                </c:pt>
                <c:pt idx="948">
                  <c:v>42103.030682870369</c:v>
                </c:pt>
                <c:pt idx="949">
                  <c:v>42103.030740740738</c:v>
                </c:pt>
                <c:pt idx="950">
                  <c:v>42103.030798611115</c:v>
                </c:pt>
                <c:pt idx="951">
                  <c:v>42103.030856481484</c:v>
                </c:pt>
                <c:pt idx="952">
                  <c:v>42103.030902777777</c:v>
                </c:pt>
                <c:pt idx="953">
                  <c:v>42103.030960648146</c:v>
                </c:pt>
                <c:pt idx="954">
                  <c:v>42103.031018518515</c:v>
                </c:pt>
                <c:pt idx="955">
                  <c:v>42103.031064814815</c:v>
                </c:pt>
                <c:pt idx="956">
                  <c:v>42103.031122685185</c:v>
                </c:pt>
                <c:pt idx="957">
                  <c:v>42103.031180555554</c:v>
                </c:pt>
                <c:pt idx="958">
                  <c:v>42103.031226851854</c:v>
                </c:pt>
                <c:pt idx="959">
                  <c:v>42103.031284722223</c:v>
                </c:pt>
                <c:pt idx="960">
                  <c:v>42103.031342592592</c:v>
                </c:pt>
                <c:pt idx="961">
                  <c:v>42103.031400462962</c:v>
                </c:pt>
                <c:pt idx="962">
                  <c:v>42103.031446759262</c:v>
                </c:pt>
                <c:pt idx="963">
                  <c:v>42103.031504629631</c:v>
                </c:pt>
                <c:pt idx="964">
                  <c:v>42103.0315625</c:v>
                </c:pt>
                <c:pt idx="965">
                  <c:v>42103.031608796293</c:v>
                </c:pt>
                <c:pt idx="966">
                  <c:v>42103.031666666669</c:v>
                </c:pt>
                <c:pt idx="967">
                  <c:v>42103.031724537039</c:v>
                </c:pt>
                <c:pt idx="968">
                  <c:v>42103.031770833331</c:v>
                </c:pt>
                <c:pt idx="969">
                  <c:v>42103.031828703701</c:v>
                </c:pt>
                <c:pt idx="970">
                  <c:v>42103.031886574077</c:v>
                </c:pt>
                <c:pt idx="971">
                  <c:v>42103.031944444447</c:v>
                </c:pt>
                <c:pt idx="972">
                  <c:v>42103.031990740739</c:v>
                </c:pt>
                <c:pt idx="973">
                  <c:v>42103.032048611109</c:v>
                </c:pt>
                <c:pt idx="974">
                  <c:v>42103.032106481478</c:v>
                </c:pt>
                <c:pt idx="975">
                  <c:v>42103.032152777778</c:v>
                </c:pt>
                <c:pt idx="976">
                  <c:v>42103.032210648147</c:v>
                </c:pt>
                <c:pt idx="977">
                  <c:v>42103.032268518517</c:v>
                </c:pt>
                <c:pt idx="978">
                  <c:v>42103.032314814816</c:v>
                </c:pt>
                <c:pt idx="979">
                  <c:v>42103.032372685186</c:v>
                </c:pt>
                <c:pt idx="980">
                  <c:v>42103.032430555555</c:v>
                </c:pt>
                <c:pt idx="981">
                  <c:v>42103.032488425924</c:v>
                </c:pt>
                <c:pt idx="982">
                  <c:v>42103.032534722224</c:v>
                </c:pt>
                <c:pt idx="983">
                  <c:v>42103.032592592594</c:v>
                </c:pt>
                <c:pt idx="984">
                  <c:v>42103.032650462963</c:v>
                </c:pt>
                <c:pt idx="985">
                  <c:v>42103.032696759263</c:v>
                </c:pt>
                <c:pt idx="986">
                  <c:v>42103.032754629632</c:v>
                </c:pt>
                <c:pt idx="987">
                  <c:v>42103.032812500001</c:v>
                </c:pt>
                <c:pt idx="988">
                  <c:v>42103.032870370371</c:v>
                </c:pt>
                <c:pt idx="989">
                  <c:v>42103.032916666663</c:v>
                </c:pt>
                <c:pt idx="990">
                  <c:v>42103.03297453704</c:v>
                </c:pt>
                <c:pt idx="991">
                  <c:v>42103.033032407409</c:v>
                </c:pt>
                <c:pt idx="992">
                  <c:v>42103.033078703702</c:v>
                </c:pt>
                <c:pt idx="993">
                  <c:v>42103.033136574071</c:v>
                </c:pt>
                <c:pt idx="994">
                  <c:v>42103.033194444448</c:v>
                </c:pt>
                <c:pt idx="995">
                  <c:v>42103.03324074074</c:v>
                </c:pt>
                <c:pt idx="996">
                  <c:v>42103.03329861111</c:v>
                </c:pt>
                <c:pt idx="997">
                  <c:v>42103.033356481479</c:v>
                </c:pt>
                <c:pt idx="998">
                  <c:v>42103.033414351848</c:v>
                </c:pt>
                <c:pt idx="999">
                  <c:v>42103.033460648148</c:v>
                </c:pt>
                <c:pt idx="1000">
                  <c:v>42103.033518518518</c:v>
                </c:pt>
                <c:pt idx="1001">
                  <c:v>42103.033576388887</c:v>
                </c:pt>
                <c:pt idx="1002">
                  <c:v>42103.033622685187</c:v>
                </c:pt>
                <c:pt idx="1003">
                  <c:v>42103.033680555556</c:v>
                </c:pt>
                <c:pt idx="1004">
                  <c:v>42103.033738425926</c:v>
                </c:pt>
                <c:pt idx="1005">
                  <c:v>42103.033784722225</c:v>
                </c:pt>
                <c:pt idx="1006">
                  <c:v>42103.033842592595</c:v>
                </c:pt>
                <c:pt idx="1007">
                  <c:v>42103.033900462964</c:v>
                </c:pt>
                <c:pt idx="1008">
                  <c:v>42103.033958333333</c:v>
                </c:pt>
                <c:pt idx="1009">
                  <c:v>42103.034004629626</c:v>
                </c:pt>
                <c:pt idx="1010">
                  <c:v>42103.034062500003</c:v>
                </c:pt>
                <c:pt idx="1011">
                  <c:v>42103.034120370372</c:v>
                </c:pt>
                <c:pt idx="1012">
                  <c:v>42103.034166666665</c:v>
                </c:pt>
                <c:pt idx="1013">
                  <c:v>42103.034224537034</c:v>
                </c:pt>
                <c:pt idx="1014">
                  <c:v>42103.034282407411</c:v>
                </c:pt>
                <c:pt idx="1015">
                  <c:v>42103.034328703703</c:v>
                </c:pt>
                <c:pt idx="1016">
                  <c:v>42103.034386574072</c:v>
                </c:pt>
                <c:pt idx="1017">
                  <c:v>42103.034444444442</c:v>
                </c:pt>
                <c:pt idx="1018">
                  <c:v>42103.034502314818</c:v>
                </c:pt>
                <c:pt idx="1019">
                  <c:v>42103.034548611111</c:v>
                </c:pt>
                <c:pt idx="1020">
                  <c:v>42103.03460648148</c:v>
                </c:pt>
                <c:pt idx="1021">
                  <c:v>42103.03466435185</c:v>
                </c:pt>
                <c:pt idx="1022">
                  <c:v>42103.034710648149</c:v>
                </c:pt>
                <c:pt idx="1023">
                  <c:v>42103.034768518519</c:v>
                </c:pt>
                <c:pt idx="1024">
                  <c:v>42103.034826388888</c:v>
                </c:pt>
                <c:pt idx="1025">
                  <c:v>42103.034872685188</c:v>
                </c:pt>
                <c:pt idx="1026">
                  <c:v>42103.034930555557</c:v>
                </c:pt>
                <c:pt idx="1027">
                  <c:v>42103.034988425927</c:v>
                </c:pt>
                <c:pt idx="1028">
                  <c:v>42103.035046296296</c:v>
                </c:pt>
                <c:pt idx="1029">
                  <c:v>42103.035092592596</c:v>
                </c:pt>
                <c:pt idx="1030">
                  <c:v>42103.035150462965</c:v>
                </c:pt>
                <c:pt idx="1031">
                  <c:v>42103.035208333335</c:v>
                </c:pt>
                <c:pt idx="1032">
                  <c:v>42103.035254629627</c:v>
                </c:pt>
                <c:pt idx="1033">
                  <c:v>42103.035312499997</c:v>
                </c:pt>
                <c:pt idx="1034">
                  <c:v>42103.035370370373</c:v>
                </c:pt>
                <c:pt idx="1035">
                  <c:v>42103.035416666666</c:v>
                </c:pt>
                <c:pt idx="1036">
                  <c:v>42103.035474537035</c:v>
                </c:pt>
                <c:pt idx="1037">
                  <c:v>42103.035532407404</c:v>
                </c:pt>
                <c:pt idx="1038">
                  <c:v>42103.035578703704</c:v>
                </c:pt>
                <c:pt idx="1039">
                  <c:v>42103.035636574074</c:v>
                </c:pt>
                <c:pt idx="1040">
                  <c:v>42103.035694444443</c:v>
                </c:pt>
                <c:pt idx="1041">
                  <c:v>42103.035752314812</c:v>
                </c:pt>
                <c:pt idx="1042">
                  <c:v>42103.035798611112</c:v>
                </c:pt>
                <c:pt idx="1043">
                  <c:v>42103.035856481481</c:v>
                </c:pt>
                <c:pt idx="1044">
                  <c:v>42103.035914351851</c:v>
                </c:pt>
                <c:pt idx="1045">
                  <c:v>42103.035960648151</c:v>
                </c:pt>
                <c:pt idx="1046">
                  <c:v>42103.03601851852</c:v>
                </c:pt>
                <c:pt idx="1047">
                  <c:v>42103.036076388889</c:v>
                </c:pt>
                <c:pt idx="1048">
                  <c:v>42103.036122685182</c:v>
                </c:pt>
                <c:pt idx="1049">
                  <c:v>42103.036180555559</c:v>
                </c:pt>
                <c:pt idx="1050">
                  <c:v>42103.036238425928</c:v>
                </c:pt>
                <c:pt idx="1051">
                  <c:v>42103.036296296297</c:v>
                </c:pt>
                <c:pt idx="1052">
                  <c:v>42103.03634259259</c:v>
                </c:pt>
                <c:pt idx="1053">
                  <c:v>42103.036400462966</c:v>
                </c:pt>
                <c:pt idx="1054">
                  <c:v>42103.036458333336</c:v>
                </c:pt>
                <c:pt idx="1055">
                  <c:v>42103.036504629628</c:v>
                </c:pt>
                <c:pt idx="1056">
                  <c:v>42103.036562499998</c:v>
                </c:pt>
                <c:pt idx="1057">
                  <c:v>42103.036620370367</c:v>
                </c:pt>
                <c:pt idx="1058">
                  <c:v>42103.036678240744</c:v>
                </c:pt>
                <c:pt idx="1059">
                  <c:v>42103.036724537036</c:v>
                </c:pt>
                <c:pt idx="1060">
                  <c:v>42103.036782407406</c:v>
                </c:pt>
                <c:pt idx="1061">
                  <c:v>42103.036840277775</c:v>
                </c:pt>
                <c:pt idx="1062">
                  <c:v>42103.036886574075</c:v>
                </c:pt>
                <c:pt idx="1063">
                  <c:v>42103.036944444444</c:v>
                </c:pt>
                <c:pt idx="1064">
                  <c:v>42103.037002314813</c:v>
                </c:pt>
                <c:pt idx="1065">
                  <c:v>42103.037060185183</c:v>
                </c:pt>
                <c:pt idx="1066">
                  <c:v>42103.037106481483</c:v>
                </c:pt>
                <c:pt idx="1067">
                  <c:v>42103.037164351852</c:v>
                </c:pt>
                <c:pt idx="1068">
                  <c:v>42103.037222222221</c:v>
                </c:pt>
                <c:pt idx="1069">
                  <c:v>42103.037268518521</c:v>
                </c:pt>
                <c:pt idx="1070">
                  <c:v>42103.037326388891</c:v>
                </c:pt>
                <c:pt idx="1071">
                  <c:v>42103.03738425926</c:v>
                </c:pt>
                <c:pt idx="1072">
                  <c:v>42103.037430555552</c:v>
                </c:pt>
                <c:pt idx="1073">
                  <c:v>42103.037488425929</c:v>
                </c:pt>
                <c:pt idx="1074">
                  <c:v>42103.037546296298</c:v>
                </c:pt>
                <c:pt idx="1075">
                  <c:v>42103.037604166668</c:v>
                </c:pt>
                <c:pt idx="1076">
                  <c:v>42103.03765046296</c:v>
                </c:pt>
                <c:pt idx="1077">
                  <c:v>42103.037708333337</c:v>
                </c:pt>
                <c:pt idx="1078">
                  <c:v>42103.037766203706</c:v>
                </c:pt>
                <c:pt idx="1079">
                  <c:v>42103.037812499999</c:v>
                </c:pt>
                <c:pt idx="1080">
                  <c:v>42103.037870370368</c:v>
                </c:pt>
                <c:pt idx="1081">
                  <c:v>42103.037928240738</c:v>
                </c:pt>
                <c:pt idx="1082">
                  <c:v>42103.037974537037</c:v>
                </c:pt>
                <c:pt idx="1083">
                  <c:v>42103.038032407407</c:v>
                </c:pt>
                <c:pt idx="1084">
                  <c:v>42103.038090277776</c:v>
                </c:pt>
                <c:pt idx="1085">
                  <c:v>42103.038136574076</c:v>
                </c:pt>
                <c:pt idx="1086">
                  <c:v>42103.038194444445</c:v>
                </c:pt>
                <c:pt idx="1087">
                  <c:v>42103.038252314815</c:v>
                </c:pt>
                <c:pt idx="1088">
                  <c:v>42103.038310185184</c:v>
                </c:pt>
                <c:pt idx="1089">
                  <c:v>42103.038356481484</c:v>
                </c:pt>
                <c:pt idx="1090">
                  <c:v>42103.038414351853</c:v>
                </c:pt>
                <c:pt idx="1091">
                  <c:v>42103.038472222222</c:v>
                </c:pt>
                <c:pt idx="1092">
                  <c:v>42103.038518518515</c:v>
                </c:pt>
                <c:pt idx="1093">
                  <c:v>42103.038576388892</c:v>
                </c:pt>
                <c:pt idx="1094">
                  <c:v>42103.038634259261</c:v>
                </c:pt>
                <c:pt idx="1095">
                  <c:v>42103.038680555554</c:v>
                </c:pt>
                <c:pt idx="1096">
                  <c:v>42103.038738425923</c:v>
                </c:pt>
                <c:pt idx="1097">
                  <c:v>42103.0387962963</c:v>
                </c:pt>
                <c:pt idx="1098">
                  <c:v>42103.038854166669</c:v>
                </c:pt>
                <c:pt idx="1099">
                  <c:v>42103.038900462961</c:v>
                </c:pt>
                <c:pt idx="1100">
                  <c:v>42103.038958333331</c:v>
                </c:pt>
                <c:pt idx="1101">
                  <c:v>42103.0390162037</c:v>
                </c:pt>
                <c:pt idx="1102">
                  <c:v>42103.0390625</c:v>
                </c:pt>
                <c:pt idx="1103">
                  <c:v>42103.039120370369</c:v>
                </c:pt>
                <c:pt idx="1104">
                  <c:v>42103.039178240739</c:v>
                </c:pt>
                <c:pt idx="1105">
                  <c:v>42103.039224537039</c:v>
                </c:pt>
                <c:pt idx="1106">
                  <c:v>42103.039282407408</c:v>
                </c:pt>
                <c:pt idx="1107">
                  <c:v>42103.039340277777</c:v>
                </c:pt>
                <c:pt idx="1108">
                  <c:v>42103.039398148147</c:v>
                </c:pt>
                <c:pt idx="1109">
                  <c:v>42103.039444444446</c:v>
                </c:pt>
                <c:pt idx="1110">
                  <c:v>42103.039502314816</c:v>
                </c:pt>
                <c:pt idx="1111">
                  <c:v>42103.039560185185</c:v>
                </c:pt>
                <c:pt idx="1112">
                  <c:v>42103.039606481485</c:v>
                </c:pt>
                <c:pt idx="1113">
                  <c:v>42103.039664351854</c:v>
                </c:pt>
                <c:pt idx="1114">
                  <c:v>42103.039722222224</c:v>
                </c:pt>
                <c:pt idx="1115">
                  <c:v>42103.039768518516</c:v>
                </c:pt>
                <c:pt idx="1116">
                  <c:v>42103.039826388886</c:v>
                </c:pt>
                <c:pt idx="1117">
                  <c:v>42103.039884259262</c:v>
                </c:pt>
                <c:pt idx="1118">
                  <c:v>42103.039942129632</c:v>
                </c:pt>
                <c:pt idx="1119">
                  <c:v>42103.039988425924</c:v>
                </c:pt>
                <c:pt idx="1120">
                  <c:v>42103.040046296293</c:v>
                </c:pt>
                <c:pt idx="1121">
                  <c:v>42103.04010416667</c:v>
                </c:pt>
                <c:pt idx="1122">
                  <c:v>42103.040150462963</c:v>
                </c:pt>
                <c:pt idx="1123">
                  <c:v>42103.040208333332</c:v>
                </c:pt>
                <c:pt idx="1124">
                  <c:v>42103.040266203701</c:v>
                </c:pt>
                <c:pt idx="1125">
                  <c:v>42103.040312500001</c:v>
                </c:pt>
                <c:pt idx="1126">
                  <c:v>42103.040370370371</c:v>
                </c:pt>
                <c:pt idx="1127">
                  <c:v>42103.04042824074</c:v>
                </c:pt>
                <c:pt idx="1128">
                  <c:v>42103.04047453704</c:v>
                </c:pt>
                <c:pt idx="1129">
                  <c:v>42103.040532407409</c:v>
                </c:pt>
                <c:pt idx="1130">
                  <c:v>42103.040590277778</c:v>
                </c:pt>
                <c:pt idx="1131">
                  <c:v>42103.040648148148</c:v>
                </c:pt>
                <c:pt idx="1132">
                  <c:v>42103.040694444448</c:v>
                </c:pt>
                <c:pt idx="1133">
                  <c:v>42103.040752314817</c:v>
                </c:pt>
                <c:pt idx="1134">
                  <c:v>42103.040810185186</c:v>
                </c:pt>
                <c:pt idx="1135">
                  <c:v>42103.040856481479</c:v>
                </c:pt>
                <c:pt idx="1136">
                  <c:v>42103.040914351855</c:v>
                </c:pt>
                <c:pt idx="1137">
                  <c:v>42103.040972222225</c:v>
                </c:pt>
                <c:pt idx="1138">
                  <c:v>42103.041018518517</c:v>
                </c:pt>
                <c:pt idx="1139">
                  <c:v>42103.041076388887</c:v>
                </c:pt>
                <c:pt idx="1140">
                  <c:v>42103.041134259256</c:v>
                </c:pt>
                <c:pt idx="1141">
                  <c:v>42103.041192129633</c:v>
                </c:pt>
                <c:pt idx="1142">
                  <c:v>42103.041238425925</c:v>
                </c:pt>
                <c:pt idx="1143">
                  <c:v>42103.041296296295</c:v>
                </c:pt>
                <c:pt idx="1144">
                  <c:v>42103.041354166664</c:v>
                </c:pt>
                <c:pt idx="1145">
                  <c:v>42103.041400462964</c:v>
                </c:pt>
                <c:pt idx="1146">
                  <c:v>42103.041458333333</c:v>
                </c:pt>
                <c:pt idx="1147">
                  <c:v>42103.041516203702</c:v>
                </c:pt>
                <c:pt idx="1148">
                  <c:v>42103.041562500002</c:v>
                </c:pt>
                <c:pt idx="1149">
                  <c:v>42103.041620370372</c:v>
                </c:pt>
                <c:pt idx="1150">
                  <c:v>42103.041678240741</c:v>
                </c:pt>
                <c:pt idx="1151">
                  <c:v>42103.04173611111</c:v>
                </c:pt>
                <c:pt idx="1152">
                  <c:v>42103.04178240741</c:v>
                </c:pt>
                <c:pt idx="1153">
                  <c:v>42103.04184027778</c:v>
                </c:pt>
                <c:pt idx="1154">
                  <c:v>42103.041898148149</c:v>
                </c:pt>
                <c:pt idx="1155">
                  <c:v>42103.041944444441</c:v>
                </c:pt>
                <c:pt idx="1156">
                  <c:v>42103.042002314818</c:v>
                </c:pt>
                <c:pt idx="1157">
                  <c:v>42103.042060185187</c:v>
                </c:pt>
                <c:pt idx="1158">
                  <c:v>42103.04210648148</c:v>
                </c:pt>
                <c:pt idx="1159">
                  <c:v>42103.042164351849</c:v>
                </c:pt>
                <c:pt idx="1160">
                  <c:v>42103.042222222219</c:v>
                </c:pt>
                <c:pt idx="1161">
                  <c:v>42103.042268518519</c:v>
                </c:pt>
                <c:pt idx="1162">
                  <c:v>42103.042326388888</c:v>
                </c:pt>
                <c:pt idx="1163">
                  <c:v>42103.042384259257</c:v>
                </c:pt>
                <c:pt idx="1164">
                  <c:v>42103.042442129627</c:v>
                </c:pt>
                <c:pt idx="1165">
                  <c:v>42103.042488425926</c:v>
                </c:pt>
                <c:pt idx="1166">
                  <c:v>42103.042546296296</c:v>
                </c:pt>
                <c:pt idx="1167">
                  <c:v>42103.042604166665</c:v>
                </c:pt>
                <c:pt idx="1168">
                  <c:v>42103.042650462965</c:v>
                </c:pt>
                <c:pt idx="1169">
                  <c:v>42103.042708333334</c:v>
                </c:pt>
                <c:pt idx="1170">
                  <c:v>42103.042766203704</c:v>
                </c:pt>
                <c:pt idx="1171">
                  <c:v>42103.042812500003</c:v>
                </c:pt>
                <c:pt idx="1172">
                  <c:v>42103.042870370373</c:v>
                </c:pt>
                <c:pt idx="1173">
                  <c:v>42103.042928240742</c:v>
                </c:pt>
                <c:pt idx="1174">
                  <c:v>42103.042986111112</c:v>
                </c:pt>
                <c:pt idx="1175">
                  <c:v>42103.043032407404</c:v>
                </c:pt>
                <c:pt idx="1176">
                  <c:v>42103.043090277781</c:v>
                </c:pt>
                <c:pt idx="1177">
                  <c:v>42103.04314814815</c:v>
                </c:pt>
                <c:pt idx="1178">
                  <c:v>42103.043194444443</c:v>
                </c:pt>
                <c:pt idx="1179">
                  <c:v>42103.043252314812</c:v>
                </c:pt>
                <c:pt idx="1180">
                  <c:v>42103.043310185189</c:v>
                </c:pt>
                <c:pt idx="1181">
                  <c:v>42103.043356481481</c:v>
                </c:pt>
                <c:pt idx="1182">
                  <c:v>42103.043414351851</c:v>
                </c:pt>
                <c:pt idx="1183">
                  <c:v>42103.04347222222</c:v>
                </c:pt>
                <c:pt idx="1184">
                  <c:v>42103.043530092589</c:v>
                </c:pt>
                <c:pt idx="1185">
                  <c:v>42103.043576388889</c:v>
                </c:pt>
                <c:pt idx="1186">
                  <c:v>42103.043634259258</c:v>
                </c:pt>
                <c:pt idx="1187">
                  <c:v>42103.043692129628</c:v>
                </c:pt>
                <c:pt idx="1188">
                  <c:v>42103.043738425928</c:v>
                </c:pt>
                <c:pt idx="1189">
                  <c:v>42103.043796296297</c:v>
                </c:pt>
                <c:pt idx="1190">
                  <c:v>42103.043854166666</c:v>
                </c:pt>
                <c:pt idx="1191">
                  <c:v>42103.043900462966</c:v>
                </c:pt>
                <c:pt idx="1192">
                  <c:v>42103.043958333335</c:v>
                </c:pt>
                <c:pt idx="1193">
                  <c:v>42103.044016203705</c:v>
                </c:pt>
                <c:pt idx="1194">
                  <c:v>42103.044074074074</c:v>
                </c:pt>
                <c:pt idx="1195">
                  <c:v>42103.044120370374</c:v>
                </c:pt>
                <c:pt idx="1196">
                  <c:v>42103.044178240743</c:v>
                </c:pt>
                <c:pt idx="1197">
                  <c:v>42103.044236111113</c:v>
                </c:pt>
                <c:pt idx="1198">
                  <c:v>42103.044282407405</c:v>
                </c:pt>
                <c:pt idx="1199">
                  <c:v>42103.044340277775</c:v>
                </c:pt>
                <c:pt idx="1200">
                  <c:v>42103.044398148151</c:v>
                </c:pt>
                <c:pt idx="1201">
                  <c:v>42103.044444444444</c:v>
                </c:pt>
                <c:pt idx="1202">
                  <c:v>42103.044502314813</c:v>
                </c:pt>
                <c:pt idx="1203">
                  <c:v>42103.044560185182</c:v>
                </c:pt>
                <c:pt idx="1204">
                  <c:v>42103.044606481482</c:v>
                </c:pt>
                <c:pt idx="1205">
                  <c:v>42103.044664351852</c:v>
                </c:pt>
                <c:pt idx="1206">
                  <c:v>42103.044722222221</c:v>
                </c:pt>
                <c:pt idx="1207">
                  <c:v>42103.04478009259</c:v>
                </c:pt>
                <c:pt idx="1208">
                  <c:v>42103.04482638889</c:v>
                </c:pt>
                <c:pt idx="1209">
                  <c:v>42103.04488425926</c:v>
                </c:pt>
                <c:pt idx="1210">
                  <c:v>42103.044942129629</c:v>
                </c:pt>
                <c:pt idx="1211">
                  <c:v>42103.044988425929</c:v>
                </c:pt>
                <c:pt idx="1212">
                  <c:v>42103.045046296298</c:v>
                </c:pt>
                <c:pt idx="1213">
                  <c:v>42103.045104166667</c:v>
                </c:pt>
                <c:pt idx="1214">
                  <c:v>42103.04515046296</c:v>
                </c:pt>
                <c:pt idx="1215">
                  <c:v>42103.045208333337</c:v>
                </c:pt>
                <c:pt idx="1216">
                  <c:v>42103.045266203706</c:v>
                </c:pt>
                <c:pt idx="1217">
                  <c:v>42103.045324074075</c:v>
                </c:pt>
                <c:pt idx="1218">
                  <c:v>42103.045370370368</c:v>
                </c:pt>
                <c:pt idx="1219">
                  <c:v>42103.045428240737</c:v>
                </c:pt>
                <c:pt idx="1220">
                  <c:v>42103.045486111114</c:v>
                </c:pt>
                <c:pt idx="1221">
                  <c:v>42103.045532407406</c:v>
                </c:pt>
                <c:pt idx="1222">
                  <c:v>42103.045590277776</c:v>
                </c:pt>
                <c:pt idx="1223">
                  <c:v>42103.045648148145</c:v>
                </c:pt>
                <c:pt idx="1224">
                  <c:v>42103.045694444445</c:v>
                </c:pt>
                <c:pt idx="1225">
                  <c:v>42103.045752314814</c:v>
                </c:pt>
                <c:pt idx="1226">
                  <c:v>42103.045810185184</c:v>
                </c:pt>
                <c:pt idx="1227">
                  <c:v>42103.045868055553</c:v>
                </c:pt>
                <c:pt idx="1228">
                  <c:v>42103.045914351853</c:v>
                </c:pt>
                <c:pt idx="1229">
                  <c:v>42103.045972222222</c:v>
                </c:pt>
                <c:pt idx="1230">
                  <c:v>42103.046030092592</c:v>
                </c:pt>
                <c:pt idx="1231">
                  <c:v>42103.046076388891</c:v>
                </c:pt>
                <c:pt idx="1232">
                  <c:v>42103.046134259261</c:v>
                </c:pt>
                <c:pt idx="1233">
                  <c:v>42103.04619212963</c:v>
                </c:pt>
                <c:pt idx="1234">
                  <c:v>42103.046238425923</c:v>
                </c:pt>
                <c:pt idx="1235">
                  <c:v>42103.046296296299</c:v>
                </c:pt>
                <c:pt idx="1236">
                  <c:v>42103.046354166669</c:v>
                </c:pt>
                <c:pt idx="1237">
                  <c:v>42103.046412037038</c:v>
                </c:pt>
                <c:pt idx="1238">
                  <c:v>42103.046458333331</c:v>
                </c:pt>
                <c:pt idx="1239">
                  <c:v>42103.046516203707</c:v>
                </c:pt>
                <c:pt idx="1240">
                  <c:v>42103.046574074076</c:v>
                </c:pt>
                <c:pt idx="1241">
                  <c:v>42103.046620370369</c:v>
                </c:pt>
                <c:pt idx="1242">
                  <c:v>42103.046678240738</c:v>
                </c:pt>
                <c:pt idx="1243">
                  <c:v>42103.046736111108</c:v>
                </c:pt>
                <c:pt idx="1244">
                  <c:v>42103.046782407408</c:v>
                </c:pt>
                <c:pt idx="1245">
                  <c:v>42103.046840277777</c:v>
                </c:pt>
                <c:pt idx="1246">
                  <c:v>42103.046898148146</c:v>
                </c:pt>
                <c:pt idx="1247">
                  <c:v>42103.046944444446</c:v>
                </c:pt>
                <c:pt idx="1248">
                  <c:v>42103.047002314815</c:v>
                </c:pt>
                <c:pt idx="1249">
                  <c:v>42103.047060185185</c:v>
                </c:pt>
                <c:pt idx="1250">
                  <c:v>42103.047118055554</c:v>
                </c:pt>
                <c:pt idx="1251">
                  <c:v>42103.047164351854</c:v>
                </c:pt>
                <c:pt idx="1252">
                  <c:v>42103.047222222223</c:v>
                </c:pt>
                <c:pt idx="1253">
                  <c:v>42103.047280092593</c:v>
                </c:pt>
                <c:pt idx="1254">
                  <c:v>42103.047326388885</c:v>
                </c:pt>
                <c:pt idx="1255">
                  <c:v>42103.047384259262</c:v>
                </c:pt>
                <c:pt idx="1256">
                  <c:v>42103.047442129631</c:v>
                </c:pt>
                <c:pt idx="1257">
                  <c:v>42103.047488425924</c:v>
                </c:pt>
                <c:pt idx="1258">
                  <c:v>42103.047546296293</c:v>
                </c:pt>
                <c:pt idx="1259">
                  <c:v>42103.04760416667</c:v>
                </c:pt>
                <c:pt idx="1260">
                  <c:v>42103.047662037039</c:v>
                </c:pt>
                <c:pt idx="1261">
                  <c:v>42103.047708333332</c:v>
                </c:pt>
                <c:pt idx="1262">
                  <c:v>42103.047766203701</c:v>
                </c:pt>
                <c:pt idx="1263">
                  <c:v>42103.047824074078</c:v>
                </c:pt>
                <c:pt idx="1264">
                  <c:v>42103.04787037037</c:v>
                </c:pt>
                <c:pt idx="1265">
                  <c:v>42103.04792824074</c:v>
                </c:pt>
                <c:pt idx="1266">
                  <c:v>42103.047986111109</c:v>
                </c:pt>
                <c:pt idx="1267">
                  <c:v>42103.048032407409</c:v>
                </c:pt>
                <c:pt idx="1268">
                  <c:v>42103.048090277778</c:v>
                </c:pt>
                <c:pt idx="1269">
                  <c:v>42103.048148148147</c:v>
                </c:pt>
                <c:pt idx="1270">
                  <c:v>42103.048206018517</c:v>
                </c:pt>
                <c:pt idx="1271">
                  <c:v>42103.048252314817</c:v>
                </c:pt>
                <c:pt idx="1272">
                  <c:v>42103.048310185186</c:v>
                </c:pt>
                <c:pt idx="1273">
                  <c:v>42103.048368055555</c:v>
                </c:pt>
                <c:pt idx="1274">
                  <c:v>42103.048414351855</c:v>
                </c:pt>
                <c:pt idx="1275">
                  <c:v>42103.048472222225</c:v>
                </c:pt>
                <c:pt idx="1276">
                  <c:v>42103.048530092594</c:v>
                </c:pt>
                <c:pt idx="1277">
                  <c:v>42103.048576388886</c:v>
                </c:pt>
                <c:pt idx="1278">
                  <c:v>42103.048634259256</c:v>
                </c:pt>
                <c:pt idx="1279">
                  <c:v>42103.048692129632</c:v>
                </c:pt>
                <c:pt idx="1280">
                  <c:v>42103.048738425925</c:v>
                </c:pt>
                <c:pt idx="1281">
                  <c:v>42103.048796296294</c:v>
                </c:pt>
                <c:pt idx="1282">
                  <c:v>42103.048854166664</c:v>
                </c:pt>
                <c:pt idx="1283">
                  <c:v>42103.04891203704</c:v>
                </c:pt>
                <c:pt idx="1284">
                  <c:v>42103.048958333333</c:v>
                </c:pt>
                <c:pt idx="1285">
                  <c:v>42103.049016203702</c:v>
                </c:pt>
                <c:pt idx="1286">
                  <c:v>42103.049074074072</c:v>
                </c:pt>
                <c:pt idx="1287">
                  <c:v>42103.049120370371</c:v>
                </c:pt>
                <c:pt idx="1288">
                  <c:v>42103.049178240741</c:v>
                </c:pt>
                <c:pt idx="1289">
                  <c:v>42103.04923611111</c:v>
                </c:pt>
                <c:pt idx="1290">
                  <c:v>42103.04928240741</c:v>
                </c:pt>
                <c:pt idx="1291">
                  <c:v>42103.049340277779</c:v>
                </c:pt>
                <c:pt idx="1292">
                  <c:v>42103.049398148149</c:v>
                </c:pt>
                <c:pt idx="1293">
                  <c:v>42103.049456018518</c:v>
                </c:pt>
                <c:pt idx="1294">
                  <c:v>42103.049502314818</c:v>
                </c:pt>
                <c:pt idx="1295">
                  <c:v>42103.049560185187</c:v>
                </c:pt>
                <c:pt idx="1296">
                  <c:v>42103.049618055556</c:v>
                </c:pt>
                <c:pt idx="1297">
                  <c:v>42103.049664351849</c:v>
                </c:pt>
                <c:pt idx="1298">
                  <c:v>42103.049722222226</c:v>
                </c:pt>
                <c:pt idx="1299">
                  <c:v>42103.049780092595</c:v>
                </c:pt>
                <c:pt idx="1300">
                  <c:v>42103.049826388888</c:v>
                </c:pt>
                <c:pt idx="1301">
                  <c:v>42103.049884259257</c:v>
                </c:pt>
                <c:pt idx="1302">
                  <c:v>42103.049942129626</c:v>
                </c:pt>
                <c:pt idx="1303">
                  <c:v>42103.05</c:v>
                </c:pt>
                <c:pt idx="1304">
                  <c:v>42103.050046296295</c:v>
                </c:pt>
                <c:pt idx="1305">
                  <c:v>42103.050104166665</c:v>
                </c:pt>
                <c:pt idx="1306">
                  <c:v>42103.050162037034</c:v>
                </c:pt>
                <c:pt idx="1307">
                  <c:v>42103.050208333334</c:v>
                </c:pt>
                <c:pt idx="1308">
                  <c:v>42103.050266203703</c:v>
                </c:pt>
                <c:pt idx="1309">
                  <c:v>42103.050324074073</c:v>
                </c:pt>
                <c:pt idx="1310">
                  <c:v>42103.050370370373</c:v>
                </c:pt>
                <c:pt idx="1311">
                  <c:v>42103.050428240742</c:v>
                </c:pt>
                <c:pt idx="1312">
                  <c:v>42103.050486111111</c:v>
                </c:pt>
                <c:pt idx="1313">
                  <c:v>42103.050543981481</c:v>
                </c:pt>
                <c:pt idx="1314">
                  <c:v>42103.05059027778</c:v>
                </c:pt>
                <c:pt idx="1315">
                  <c:v>42103.05064814815</c:v>
                </c:pt>
                <c:pt idx="1316">
                  <c:v>42103.050706018519</c:v>
                </c:pt>
                <c:pt idx="1317">
                  <c:v>42103.050752314812</c:v>
                </c:pt>
                <c:pt idx="1318">
                  <c:v>42103.050810185188</c:v>
                </c:pt>
                <c:pt idx="1319">
                  <c:v>42103.050868055558</c:v>
                </c:pt>
                <c:pt idx="1320">
                  <c:v>42103.050925925927</c:v>
                </c:pt>
                <c:pt idx="1321">
                  <c:v>42103.05097222222</c:v>
                </c:pt>
                <c:pt idx="1322">
                  <c:v>42103.051030092596</c:v>
                </c:pt>
                <c:pt idx="1323">
                  <c:v>42103.051087962966</c:v>
                </c:pt>
                <c:pt idx="1324">
                  <c:v>42103.051134259258</c:v>
                </c:pt>
                <c:pt idx="1325">
                  <c:v>42103.051192129627</c:v>
                </c:pt>
                <c:pt idx="1326">
                  <c:v>42103.051249999997</c:v>
                </c:pt>
                <c:pt idx="1327">
                  <c:v>42103.051296296297</c:v>
                </c:pt>
                <c:pt idx="1328">
                  <c:v>42103.051354166666</c:v>
                </c:pt>
                <c:pt idx="1329">
                  <c:v>42103.051412037035</c:v>
                </c:pt>
                <c:pt idx="1330">
                  <c:v>42103.051469907405</c:v>
                </c:pt>
                <c:pt idx="1331">
                  <c:v>42103.051516203705</c:v>
                </c:pt>
                <c:pt idx="1332">
                  <c:v>42103.051574074074</c:v>
                </c:pt>
                <c:pt idx="1333">
                  <c:v>42103.051631944443</c:v>
                </c:pt>
                <c:pt idx="1334">
                  <c:v>42103.051678240743</c:v>
                </c:pt>
                <c:pt idx="1335">
                  <c:v>42103.051736111112</c:v>
                </c:pt>
                <c:pt idx="1336">
                  <c:v>42103.051793981482</c:v>
                </c:pt>
                <c:pt idx="1337">
                  <c:v>42103.051840277774</c:v>
                </c:pt>
                <c:pt idx="1338">
                  <c:v>42103.051898148151</c:v>
                </c:pt>
                <c:pt idx="1339">
                  <c:v>42103.05195601852</c:v>
                </c:pt>
                <c:pt idx="1340">
                  <c:v>42103.05201388889</c:v>
                </c:pt>
                <c:pt idx="1341">
                  <c:v>42103.052060185182</c:v>
                </c:pt>
                <c:pt idx="1342">
                  <c:v>42103.052118055559</c:v>
                </c:pt>
                <c:pt idx="1343">
                  <c:v>42103.052175925928</c:v>
                </c:pt>
                <c:pt idx="1344">
                  <c:v>42103.052222222221</c:v>
                </c:pt>
                <c:pt idx="1345">
                  <c:v>42103.05228009259</c:v>
                </c:pt>
                <c:pt idx="1346">
                  <c:v>42103.052337962959</c:v>
                </c:pt>
                <c:pt idx="1347">
                  <c:v>42103.052384259259</c:v>
                </c:pt>
                <c:pt idx="1348">
                  <c:v>42103.052442129629</c:v>
                </c:pt>
                <c:pt idx="1349">
                  <c:v>42103.052499999998</c:v>
                </c:pt>
                <c:pt idx="1350">
                  <c:v>42103.052546296298</c:v>
                </c:pt>
                <c:pt idx="1351">
                  <c:v>42103.052604166667</c:v>
                </c:pt>
                <c:pt idx="1352">
                  <c:v>42103.052662037036</c:v>
                </c:pt>
                <c:pt idx="1353">
                  <c:v>42103.052719907406</c:v>
                </c:pt>
                <c:pt idx="1354">
                  <c:v>42103.052766203706</c:v>
                </c:pt>
                <c:pt idx="1355">
                  <c:v>42103.052824074075</c:v>
                </c:pt>
                <c:pt idx="1356">
                  <c:v>42103.052881944444</c:v>
                </c:pt>
                <c:pt idx="1357">
                  <c:v>42103.052928240744</c:v>
                </c:pt>
                <c:pt idx="1358">
                  <c:v>42103.052986111114</c:v>
                </c:pt>
                <c:pt idx="1359">
                  <c:v>42103.053043981483</c:v>
                </c:pt>
                <c:pt idx="1360">
                  <c:v>42103.053090277775</c:v>
                </c:pt>
                <c:pt idx="1361">
                  <c:v>42103.053148148145</c:v>
                </c:pt>
                <c:pt idx="1362">
                  <c:v>42103.053206018521</c:v>
                </c:pt>
                <c:pt idx="1363">
                  <c:v>42103.053263888891</c:v>
                </c:pt>
                <c:pt idx="1364">
                  <c:v>42103.053310185183</c:v>
                </c:pt>
                <c:pt idx="1365">
                  <c:v>42103.053368055553</c:v>
                </c:pt>
                <c:pt idx="1366">
                  <c:v>42103.053425925929</c:v>
                </c:pt>
                <c:pt idx="1367">
                  <c:v>42103.053472222222</c:v>
                </c:pt>
                <c:pt idx="1368">
                  <c:v>42103.053530092591</c:v>
                </c:pt>
                <c:pt idx="1369">
                  <c:v>42103.053587962961</c:v>
                </c:pt>
                <c:pt idx="1370">
                  <c:v>42103.05363425926</c:v>
                </c:pt>
                <c:pt idx="1371">
                  <c:v>42103.05369212963</c:v>
                </c:pt>
                <c:pt idx="1372">
                  <c:v>42103.053749999999</c:v>
                </c:pt>
                <c:pt idx="1373">
                  <c:v>42103.053807870368</c:v>
                </c:pt>
                <c:pt idx="1374">
                  <c:v>42103.053854166668</c:v>
                </c:pt>
                <c:pt idx="1375">
                  <c:v>42103.053912037038</c:v>
                </c:pt>
                <c:pt idx="1376">
                  <c:v>42103.053969907407</c:v>
                </c:pt>
                <c:pt idx="1377">
                  <c:v>42103.054016203707</c:v>
                </c:pt>
                <c:pt idx="1378">
                  <c:v>42103.054074074076</c:v>
                </c:pt>
                <c:pt idx="1379">
                  <c:v>42103.054131944446</c:v>
                </c:pt>
                <c:pt idx="1380">
                  <c:v>42103.054178240738</c:v>
                </c:pt>
                <c:pt idx="1381">
                  <c:v>42103.054236111115</c:v>
                </c:pt>
                <c:pt idx="1382">
                  <c:v>42103.054293981484</c:v>
                </c:pt>
                <c:pt idx="1383">
                  <c:v>42103.054351851853</c:v>
                </c:pt>
                <c:pt idx="1384">
                  <c:v>42103.054398148146</c:v>
                </c:pt>
                <c:pt idx="1385">
                  <c:v>42103.054456018515</c:v>
                </c:pt>
                <c:pt idx="1386">
                  <c:v>42103.054513888892</c:v>
                </c:pt>
                <c:pt idx="1387">
                  <c:v>42103.054560185185</c:v>
                </c:pt>
                <c:pt idx="1388">
                  <c:v>42103.054618055554</c:v>
                </c:pt>
                <c:pt idx="1389">
                  <c:v>42103.054675925923</c:v>
                </c:pt>
                <c:pt idx="1390">
                  <c:v>42103.054722222223</c:v>
                </c:pt>
                <c:pt idx="1391">
                  <c:v>42103.054780092592</c:v>
                </c:pt>
                <c:pt idx="1392">
                  <c:v>42103.054837962962</c:v>
                </c:pt>
                <c:pt idx="1393">
                  <c:v>42103.054884259262</c:v>
                </c:pt>
                <c:pt idx="1394">
                  <c:v>42103.054942129631</c:v>
                </c:pt>
                <c:pt idx="1395">
                  <c:v>42103.055</c:v>
                </c:pt>
                <c:pt idx="1396">
                  <c:v>42103.05505787037</c:v>
                </c:pt>
                <c:pt idx="1397">
                  <c:v>42103.055104166669</c:v>
                </c:pt>
                <c:pt idx="1398">
                  <c:v>42103.055162037039</c:v>
                </c:pt>
                <c:pt idx="1399">
                  <c:v>42103.055219907408</c:v>
                </c:pt>
                <c:pt idx="1400">
                  <c:v>42103.055266203701</c:v>
                </c:pt>
                <c:pt idx="1401">
                  <c:v>42103.055324074077</c:v>
                </c:pt>
                <c:pt idx="1402">
                  <c:v>42103.055381944447</c:v>
                </c:pt>
                <c:pt idx="1403">
                  <c:v>42103.055428240739</c:v>
                </c:pt>
                <c:pt idx="1404">
                  <c:v>42103.055486111109</c:v>
                </c:pt>
                <c:pt idx="1405">
                  <c:v>42103.055543981478</c:v>
                </c:pt>
                <c:pt idx="1406">
                  <c:v>42103.055601851855</c:v>
                </c:pt>
                <c:pt idx="1407">
                  <c:v>42103.055648148147</c:v>
                </c:pt>
                <c:pt idx="1408">
                  <c:v>42103.055706018517</c:v>
                </c:pt>
                <c:pt idx="1409">
                  <c:v>42103.055763888886</c:v>
                </c:pt>
                <c:pt idx="1410">
                  <c:v>42103.055810185186</c:v>
                </c:pt>
                <c:pt idx="1411">
                  <c:v>42103.055868055555</c:v>
                </c:pt>
                <c:pt idx="1412">
                  <c:v>42103.055925925924</c:v>
                </c:pt>
                <c:pt idx="1413">
                  <c:v>42103.055972222224</c:v>
                </c:pt>
                <c:pt idx="1414">
                  <c:v>42103.056030092594</c:v>
                </c:pt>
                <c:pt idx="1415">
                  <c:v>42103.056087962963</c:v>
                </c:pt>
                <c:pt idx="1416">
                  <c:v>42103.056145833332</c:v>
                </c:pt>
                <c:pt idx="1417">
                  <c:v>42103.056192129632</c:v>
                </c:pt>
                <c:pt idx="1418">
                  <c:v>42103.056250000001</c:v>
                </c:pt>
                <c:pt idx="1419">
                  <c:v>42103.056307870371</c:v>
                </c:pt>
                <c:pt idx="1420">
                  <c:v>42103.056354166663</c:v>
                </c:pt>
                <c:pt idx="1421">
                  <c:v>42103.05641203704</c:v>
                </c:pt>
                <c:pt idx="1422">
                  <c:v>42103.056469907409</c:v>
                </c:pt>
                <c:pt idx="1423">
                  <c:v>42103.056516203702</c:v>
                </c:pt>
                <c:pt idx="1424">
                  <c:v>42103.056574074071</c:v>
                </c:pt>
                <c:pt idx="1425">
                  <c:v>42103.056631944448</c:v>
                </c:pt>
                <c:pt idx="1426">
                  <c:v>42103.056689814817</c:v>
                </c:pt>
                <c:pt idx="1427">
                  <c:v>42103.05673611111</c:v>
                </c:pt>
                <c:pt idx="1428">
                  <c:v>42103.056793981479</c:v>
                </c:pt>
                <c:pt idx="1429">
                  <c:v>42103.056851851848</c:v>
                </c:pt>
                <c:pt idx="1430">
                  <c:v>42103.056898148148</c:v>
                </c:pt>
                <c:pt idx="1431">
                  <c:v>42103.056956018518</c:v>
                </c:pt>
                <c:pt idx="1432">
                  <c:v>42103.057013888887</c:v>
                </c:pt>
                <c:pt idx="1433">
                  <c:v>42103.057060185187</c:v>
                </c:pt>
                <c:pt idx="1434">
                  <c:v>42103.057118055556</c:v>
                </c:pt>
                <c:pt idx="1435">
                  <c:v>42103.057175925926</c:v>
                </c:pt>
                <c:pt idx="1436">
                  <c:v>42103.057222222225</c:v>
                </c:pt>
                <c:pt idx="1437">
                  <c:v>42103.057280092595</c:v>
                </c:pt>
                <c:pt idx="1438">
                  <c:v>42103.057337962964</c:v>
                </c:pt>
                <c:pt idx="1439">
                  <c:v>42103.057395833333</c:v>
                </c:pt>
                <c:pt idx="1440">
                  <c:v>42103.057442129626</c:v>
                </c:pt>
                <c:pt idx="1441">
                  <c:v>42103.057500000003</c:v>
                </c:pt>
                <c:pt idx="1442">
                  <c:v>42103.057557870372</c:v>
                </c:pt>
                <c:pt idx="1443">
                  <c:v>42103.057604166665</c:v>
                </c:pt>
                <c:pt idx="1444">
                  <c:v>42103.057662037034</c:v>
                </c:pt>
                <c:pt idx="1445">
                  <c:v>42103.057719907411</c:v>
                </c:pt>
                <c:pt idx="1446">
                  <c:v>42103.057766203703</c:v>
                </c:pt>
                <c:pt idx="1447">
                  <c:v>42103.057824074072</c:v>
                </c:pt>
                <c:pt idx="1448">
                  <c:v>42103.057881944442</c:v>
                </c:pt>
                <c:pt idx="1449">
                  <c:v>42103.057939814818</c:v>
                </c:pt>
                <c:pt idx="1450">
                  <c:v>42103.057986111111</c:v>
                </c:pt>
                <c:pt idx="1451">
                  <c:v>42103.05804398148</c:v>
                </c:pt>
                <c:pt idx="1452">
                  <c:v>42103.05810185185</c:v>
                </c:pt>
                <c:pt idx="1453">
                  <c:v>42103.058148148149</c:v>
                </c:pt>
                <c:pt idx="1454">
                  <c:v>42103.058206018519</c:v>
                </c:pt>
                <c:pt idx="1455">
                  <c:v>42103.058263888888</c:v>
                </c:pt>
                <c:pt idx="1456">
                  <c:v>42103.058310185188</c:v>
                </c:pt>
                <c:pt idx="1457">
                  <c:v>42103.058368055557</c:v>
                </c:pt>
                <c:pt idx="1458">
                  <c:v>42103.058425925927</c:v>
                </c:pt>
                <c:pt idx="1459">
                  <c:v>42103.058483796296</c:v>
                </c:pt>
                <c:pt idx="1460">
                  <c:v>42103.058530092596</c:v>
                </c:pt>
                <c:pt idx="1461">
                  <c:v>42103.058587962965</c:v>
                </c:pt>
                <c:pt idx="1462">
                  <c:v>42103.058645833335</c:v>
                </c:pt>
                <c:pt idx="1463">
                  <c:v>42103.058692129627</c:v>
                </c:pt>
                <c:pt idx="1464">
                  <c:v>42103.058749999997</c:v>
                </c:pt>
                <c:pt idx="1465">
                  <c:v>42103.058807870373</c:v>
                </c:pt>
                <c:pt idx="1466">
                  <c:v>42103.058854166666</c:v>
                </c:pt>
                <c:pt idx="1467">
                  <c:v>42103.058912037035</c:v>
                </c:pt>
                <c:pt idx="1468">
                  <c:v>42103.058969907404</c:v>
                </c:pt>
                <c:pt idx="1469">
                  <c:v>42103.059027777781</c:v>
                </c:pt>
                <c:pt idx="1470">
                  <c:v>42103.059074074074</c:v>
                </c:pt>
                <c:pt idx="1471">
                  <c:v>42103.059131944443</c:v>
                </c:pt>
                <c:pt idx="1472">
                  <c:v>42103.059189814812</c:v>
                </c:pt>
                <c:pt idx="1473">
                  <c:v>42103.059236111112</c:v>
                </c:pt>
                <c:pt idx="1474">
                  <c:v>42103.059293981481</c:v>
                </c:pt>
                <c:pt idx="1475">
                  <c:v>42103.059351851851</c:v>
                </c:pt>
                <c:pt idx="1476">
                  <c:v>42103.059398148151</c:v>
                </c:pt>
                <c:pt idx="1477">
                  <c:v>42103.05945601852</c:v>
                </c:pt>
                <c:pt idx="1478">
                  <c:v>42103.059513888889</c:v>
                </c:pt>
                <c:pt idx="1479">
                  <c:v>42103.059560185182</c:v>
                </c:pt>
                <c:pt idx="1480">
                  <c:v>42103.059618055559</c:v>
                </c:pt>
                <c:pt idx="1481">
                  <c:v>42103.059675925928</c:v>
                </c:pt>
                <c:pt idx="1482">
                  <c:v>42103.059733796297</c:v>
                </c:pt>
                <c:pt idx="1483">
                  <c:v>42103.05978009259</c:v>
                </c:pt>
                <c:pt idx="1484">
                  <c:v>42103.059837962966</c:v>
                </c:pt>
                <c:pt idx="1485">
                  <c:v>42103.059895833336</c:v>
                </c:pt>
                <c:pt idx="1486">
                  <c:v>42103.059942129628</c:v>
                </c:pt>
                <c:pt idx="1487">
                  <c:v>42103.06</c:v>
                </c:pt>
                <c:pt idx="1488">
                  <c:v>42103.060057870367</c:v>
                </c:pt>
                <c:pt idx="1489">
                  <c:v>42103.060104166667</c:v>
                </c:pt>
                <c:pt idx="1490">
                  <c:v>42103.060162037036</c:v>
                </c:pt>
                <c:pt idx="1491">
                  <c:v>42103.060219907406</c:v>
                </c:pt>
                <c:pt idx="1492">
                  <c:v>42103.060277777775</c:v>
                </c:pt>
                <c:pt idx="1493">
                  <c:v>42103.060324074075</c:v>
                </c:pt>
                <c:pt idx="1494">
                  <c:v>42103.060381944444</c:v>
                </c:pt>
                <c:pt idx="1495">
                  <c:v>42103.060439814813</c:v>
                </c:pt>
                <c:pt idx="1496">
                  <c:v>42103.060486111113</c:v>
                </c:pt>
                <c:pt idx="1497">
                  <c:v>42103.060543981483</c:v>
                </c:pt>
                <c:pt idx="1498">
                  <c:v>42103.060601851852</c:v>
                </c:pt>
                <c:pt idx="1499">
                  <c:v>42103.060648148145</c:v>
                </c:pt>
                <c:pt idx="1500">
                  <c:v>42103.060706018521</c:v>
                </c:pt>
                <c:pt idx="1501">
                  <c:v>42103.060763888891</c:v>
                </c:pt>
                <c:pt idx="1502">
                  <c:v>42103.06082175926</c:v>
                </c:pt>
                <c:pt idx="1503">
                  <c:v>42103.060868055552</c:v>
                </c:pt>
                <c:pt idx="1504">
                  <c:v>42103.060925925929</c:v>
                </c:pt>
                <c:pt idx="1505">
                  <c:v>42103.060983796298</c:v>
                </c:pt>
                <c:pt idx="1506">
                  <c:v>42103.061030092591</c:v>
                </c:pt>
                <c:pt idx="1507">
                  <c:v>42103.06108796296</c:v>
                </c:pt>
                <c:pt idx="1508">
                  <c:v>42103.061145833337</c:v>
                </c:pt>
                <c:pt idx="1509">
                  <c:v>42103.061192129629</c:v>
                </c:pt>
                <c:pt idx="1510">
                  <c:v>42103.061249999999</c:v>
                </c:pt>
                <c:pt idx="1511">
                  <c:v>42103.061307870368</c:v>
                </c:pt>
                <c:pt idx="1512">
                  <c:v>42103.061354166668</c:v>
                </c:pt>
                <c:pt idx="1513">
                  <c:v>42103.061412037037</c:v>
                </c:pt>
                <c:pt idx="1514">
                  <c:v>42103.061469907407</c:v>
                </c:pt>
                <c:pt idx="1515">
                  <c:v>42103.061527777776</c:v>
                </c:pt>
                <c:pt idx="1516">
                  <c:v>42103.061574074076</c:v>
                </c:pt>
                <c:pt idx="1517">
                  <c:v>42103.061631944445</c:v>
                </c:pt>
                <c:pt idx="1518">
                  <c:v>42103.061689814815</c:v>
                </c:pt>
                <c:pt idx="1519">
                  <c:v>42103.061736111114</c:v>
                </c:pt>
                <c:pt idx="1520">
                  <c:v>42103.061793981484</c:v>
                </c:pt>
                <c:pt idx="1521">
                  <c:v>42103.061851851853</c:v>
                </c:pt>
                <c:pt idx="1522">
                  <c:v>42103.061909722222</c:v>
                </c:pt>
                <c:pt idx="1523">
                  <c:v>42103.061956018515</c:v>
                </c:pt>
                <c:pt idx="1524">
                  <c:v>42103.062013888892</c:v>
                </c:pt>
                <c:pt idx="1525">
                  <c:v>42103.062071759261</c:v>
                </c:pt>
                <c:pt idx="1526">
                  <c:v>42103.062118055554</c:v>
                </c:pt>
                <c:pt idx="1527">
                  <c:v>42103.062175925923</c:v>
                </c:pt>
                <c:pt idx="1528">
                  <c:v>42103.0622337963</c:v>
                </c:pt>
                <c:pt idx="1529">
                  <c:v>42103.062280092592</c:v>
                </c:pt>
                <c:pt idx="1530">
                  <c:v>42103.062337962961</c:v>
                </c:pt>
                <c:pt idx="1531">
                  <c:v>42103.062395833331</c:v>
                </c:pt>
                <c:pt idx="1532">
                  <c:v>42103.0624537037</c:v>
                </c:pt>
                <c:pt idx="1533">
                  <c:v>42103.0625</c:v>
                </c:pt>
                <c:pt idx="1534">
                  <c:v>42103.062557870369</c:v>
                </c:pt>
                <c:pt idx="1535">
                  <c:v>42103.062615740739</c:v>
                </c:pt>
                <c:pt idx="1536">
                  <c:v>42103.062662037039</c:v>
                </c:pt>
                <c:pt idx="1537">
                  <c:v>42103.062719907408</c:v>
                </c:pt>
                <c:pt idx="1538">
                  <c:v>42103.062777777777</c:v>
                </c:pt>
                <c:pt idx="1539">
                  <c:v>42103.062824074077</c:v>
                </c:pt>
                <c:pt idx="1540">
                  <c:v>42103.062881944446</c:v>
                </c:pt>
                <c:pt idx="1541">
                  <c:v>42103.062939814816</c:v>
                </c:pt>
                <c:pt idx="1542">
                  <c:v>42103.062997685185</c:v>
                </c:pt>
                <c:pt idx="1543">
                  <c:v>42103.063043981485</c:v>
                </c:pt>
                <c:pt idx="1544">
                  <c:v>42103.063101851854</c:v>
                </c:pt>
                <c:pt idx="1545">
                  <c:v>42103.063159722224</c:v>
                </c:pt>
                <c:pt idx="1546">
                  <c:v>42103.063206018516</c:v>
                </c:pt>
                <c:pt idx="1547">
                  <c:v>42103.063263888886</c:v>
                </c:pt>
                <c:pt idx="1548">
                  <c:v>42103.063321759262</c:v>
                </c:pt>
                <c:pt idx="1549">
                  <c:v>42103.063368055555</c:v>
                </c:pt>
                <c:pt idx="1550">
                  <c:v>42103.063425925924</c:v>
                </c:pt>
                <c:pt idx="1551">
                  <c:v>42103.063483796293</c:v>
                </c:pt>
                <c:pt idx="1552">
                  <c:v>42103.06354166667</c:v>
                </c:pt>
                <c:pt idx="1553">
                  <c:v>42103.063587962963</c:v>
                </c:pt>
                <c:pt idx="1554">
                  <c:v>42103.063645833332</c:v>
                </c:pt>
                <c:pt idx="1555">
                  <c:v>42103.063703703701</c:v>
                </c:pt>
                <c:pt idx="1556">
                  <c:v>42103.063750000001</c:v>
                </c:pt>
                <c:pt idx="1557">
                  <c:v>42103.063807870371</c:v>
                </c:pt>
                <c:pt idx="1558">
                  <c:v>42103.06386574074</c:v>
                </c:pt>
                <c:pt idx="1559">
                  <c:v>42103.06391203704</c:v>
                </c:pt>
                <c:pt idx="1560">
                  <c:v>42103.063969907409</c:v>
                </c:pt>
                <c:pt idx="1561">
                  <c:v>42103.064027777778</c:v>
                </c:pt>
                <c:pt idx="1562">
                  <c:v>42103.064085648148</c:v>
                </c:pt>
                <c:pt idx="1563">
                  <c:v>42103.064131944448</c:v>
                </c:pt>
                <c:pt idx="1564">
                  <c:v>42103.064189814817</c:v>
                </c:pt>
                <c:pt idx="1565">
                  <c:v>42103.064247685186</c:v>
                </c:pt>
                <c:pt idx="1566">
                  <c:v>42103.064293981479</c:v>
                </c:pt>
                <c:pt idx="1567">
                  <c:v>42103.064351851855</c:v>
                </c:pt>
                <c:pt idx="1568">
                  <c:v>42103.064409722225</c:v>
                </c:pt>
                <c:pt idx="1569">
                  <c:v>42103.064456018517</c:v>
                </c:pt>
                <c:pt idx="1570">
                  <c:v>42103.064513888887</c:v>
                </c:pt>
                <c:pt idx="1571">
                  <c:v>42103.064571759256</c:v>
                </c:pt>
                <c:pt idx="1572">
                  <c:v>42103.064629629633</c:v>
                </c:pt>
                <c:pt idx="1573">
                  <c:v>42103.064675925925</c:v>
                </c:pt>
                <c:pt idx="1574">
                  <c:v>42103.064733796295</c:v>
                </c:pt>
                <c:pt idx="1575">
                  <c:v>42103.064791666664</c:v>
                </c:pt>
                <c:pt idx="1576">
                  <c:v>42103.064837962964</c:v>
                </c:pt>
                <c:pt idx="1577">
                  <c:v>42103.064895833333</c:v>
                </c:pt>
                <c:pt idx="1578">
                  <c:v>42103.064953703702</c:v>
                </c:pt>
                <c:pt idx="1579">
                  <c:v>42103.065000000002</c:v>
                </c:pt>
                <c:pt idx="1580">
                  <c:v>42103.065057870372</c:v>
                </c:pt>
                <c:pt idx="1581">
                  <c:v>42103.065115740741</c:v>
                </c:pt>
                <c:pt idx="1582">
                  <c:v>42103.06517361111</c:v>
                </c:pt>
                <c:pt idx="1583">
                  <c:v>42103.06521990741</c:v>
                </c:pt>
                <c:pt idx="1584">
                  <c:v>42103.06527777778</c:v>
                </c:pt>
                <c:pt idx="1585">
                  <c:v>42103.065335648149</c:v>
                </c:pt>
                <c:pt idx="1586">
                  <c:v>42103.065381944441</c:v>
                </c:pt>
                <c:pt idx="1587">
                  <c:v>42103.065439814818</c:v>
                </c:pt>
                <c:pt idx="1588">
                  <c:v>42103.065497685187</c:v>
                </c:pt>
                <c:pt idx="1589">
                  <c:v>42103.06554398148</c:v>
                </c:pt>
                <c:pt idx="1590">
                  <c:v>42103.065601851849</c:v>
                </c:pt>
                <c:pt idx="1591">
                  <c:v>42103.065659722219</c:v>
                </c:pt>
                <c:pt idx="1592">
                  <c:v>42103.065717592595</c:v>
                </c:pt>
                <c:pt idx="1593">
                  <c:v>42103.065763888888</c:v>
                </c:pt>
                <c:pt idx="1594">
                  <c:v>42103.065821759257</c:v>
                </c:pt>
                <c:pt idx="1595">
                  <c:v>42103.065879629627</c:v>
                </c:pt>
                <c:pt idx="1596">
                  <c:v>42103.065925925926</c:v>
                </c:pt>
                <c:pt idx="1597">
                  <c:v>42103.065983796296</c:v>
                </c:pt>
                <c:pt idx="1598">
                  <c:v>42103.066041666665</c:v>
                </c:pt>
                <c:pt idx="1599">
                  <c:v>42103.066087962965</c:v>
                </c:pt>
                <c:pt idx="1600">
                  <c:v>42103.066145833334</c:v>
                </c:pt>
                <c:pt idx="1601">
                  <c:v>42103.066203703704</c:v>
                </c:pt>
                <c:pt idx="1602">
                  <c:v>42103.066250000003</c:v>
                </c:pt>
                <c:pt idx="1603">
                  <c:v>42103.066307870373</c:v>
                </c:pt>
                <c:pt idx="1604">
                  <c:v>42103.066365740742</c:v>
                </c:pt>
                <c:pt idx="1605">
                  <c:v>42103.066423611112</c:v>
                </c:pt>
                <c:pt idx="1606">
                  <c:v>42103.066469907404</c:v>
                </c:pt>
                <c:pt idx="1607">
                  <c:v>42103.066527777781</c:v>
                </c:pt>
                <c:pt idx="1608">
                  <c:v>42103.06658564815</c:v>
                </c:pt>
                <c:pt idx="1609">
                  <c:v>42103.066643518519</c:v>
                </c:pt>
                <c:pt idx="1610">
                  <c:v>42103.066689814812</c:v>
                </c:pt>
                <c:pt idx="1611">
                  <c:v>42103.066747685189</c:v>
                </c:pt>
                <c:pt idx="1612">
                  <c:v>42103.066805555558</c:v>
                </c:pt>
                <c:pt idx="1613">
                  <c:v>42103.066851851851</c:v>
                </c:pt>
                <c:pt idx="1614">
                  <c:v>42103.06690972222</c:v>
                </c:pt>
                <c:pt idx="1615">
                  <c:v>42103.066967592589</c:v>
                </c:pt>
                <c:pt idx="1616">
                  <c:v>42103.067013888889</c:v>
                </c:pt>
                <c:pt idx="1617">
                  <c:v>42103.067071759258</c:v>
                </c:pt>
                <c:pt idx="1618">
                  <c:v>42103.067129629628</c:v>
                </c:pt>
                <c:pt idx="1619">
                  <c:v>42103.067187499997</c:v>
                </c:pt>
                <c:pt idx="1620">
                  <c:v>42103.067233796297</c:v>
                </c:pt>
                <c:pt idx="1621">
                  <c:v>42103.067291666666</c:v>
                </c:pt>
                <c:pt idx="1622">
                  <c:v>42103.067349537036</c:v>
                </c:pt>
                <c:pt idx="1623">
                  <c:v>42103.067395833335</c:v>
                </c:pt>
                <c:pt idx="1624">
                  <c:v>42103.067453703705</c:v>
                </c:pt>
                <c:pt idx="1625">
                  <c:v>42103.067511574074</c:v>
                </c:pt>
                <c:pt idx="1626">
                  <c:v>42103.067557870374</c:v>
                </c:pt>
                <c:pt idx="1627">
                  <c:v>42103.067615740743</c:v>
                </c:pt>
                <c:pt idx="1628">
                  <c:v>42103.067673611113</c:v>
                </c:pt>
                <c:pt idx="1629">
                  <c:v>42103.067731481482</c:v>
                </c:pt>
                <c:pt idx="1630">
                  <c:v>42103.067777777775</c:v>
                </c:pt>
                <c:pt idx="1631">
                  <c:v>42103.067835648151</c:v>
                </c:pt>
                <c:pt idx="1632">
                  <c:v>42103.067893518521</c:v>
                </c:pt>
                <c:pt idx="1633">
                  <c:v>42103.067939814813</c:v>
                </c:pt>
                <c:pt idx="1634">
                  <c:v>42103.067997685182</c:v>
                </c:pt>
                <c:pt idx="1635">
                  <c:v>42103.068055555559</c:v>
                </c:pt>
                <c:pt idx="1636">
                  <c:v>42103.068101851852</c:v>
                </c:pt>
                <c:pt idx="1637">
                  <c:v>42103.068159722221</c:v>
                </c:pt>
                <c:pt idx="1638">
                  <c:v>42103.06821759259</c:v>
                </c:pt>
                <c:pt idx="1639">
                  <c:v>42103.06827546296</c:v>
                </c:pt>
                <c:pt idx="1640">
                  <c:v>42103.06832175926</c:v>
                </c:pt>
                <c:pt idx="1641">
                  <c:v>42103.068379629629</c:v>
                </c:pt>
                <c:pt idx="1642">
                  <c:v>42103.068437499998</c:v>
                </c:pt>
                <c:pt idx="1643">
                  <c:v>42103.068483796298</c:v>
                </c:pt>
                <c:pt idx="1644">
                  <c:v>42103.068541666667</c:v>
                </c:pt>
                <c:pt idx="1645">
                  <c:v>42103.068599537037</c:v>
                </c:pt>
                <c:pt idx="1646">
                  <c:v>42103.068645833337</c:v>
                </c:pt>
                <c:pt idx="1647">
                  <c:v>42103.068703703706</c:v>
                </c:pt>
                <c:pt idx="1648">
                  <c:v>42103.068761574075</c:v>
                </c:pt>
                <c:pt idx="1649">
                  <c:v>42103.068807870368</c:v>
                </c:pt>
                <c:pt idx="1650">
                  <c:v>42103.068865740737</c:v>
                </c:pt>
                <c:pt idx="1651">
                  <c:v>42103.068923611114</c:v>
                </c:pt>
                <c:pt idx="1652">
                  <c:v>42103.068981481483</c:v>
                </c:pt>
                <c:pt idx="1653">
                  <c:v>42103.069027777776</c:v>
                </c:pt>
                <c:pt idx="1654">
                  <c:v>42103.069085648145</c:v>
                </c:pt>
                <c:pt idx="1655">
                  <c:v>42103.069143518522</c:v>
                </c:pt>
                <c:pt idx="1656">
                  <c:v>42103.069189814814</c:v>
                </c:pt>
                <c:pt idx="1657">
                  <c:v>42103.069247685184</c:v>
                </c:pt>
                <c:pt idx="1658">
                  <c:v>42103.069305555553</c:v>
                </c:pt>
                <c:pt idx="1659">
                  <c:v>42103.069351851853</c:v>
                </c:pt>
                <c:pt idx="1660">
                  <c:v>42103.069409722222</c:v>
                </c:pt>
                <c:pt idx="1661">
                  <c:v>42103.069467592592</c:v>
                </c:pt>
                <c:pt idx="1662">
                  <c:v>42103.069525462961</c:v>
                </c:pt>
                <c:pt idx="1663">
                  <c:v>42103.069571759261</c:v>
                </c:pt>
                <c:pt idx="1664">
                  <c:v>42103.06962962963</c:v>
                </c:pt>
                <c:pt idx="1665">
                  <c:v>42103.069687499999</c:v>
                </c:pt>
                <c:pt idx="1666">
                  <c:v>42103.069733796299</c:v>
                </c:pt>
                <c:pt idx="1667">
                  <c:v>42103.069791666669</c:v>
                </c:pt>
                <c:pt idx="1668">
                  <c:v>42103.069849537038</c:v>
                </c:pt>
                <c:pt idx="1669">
                  <c:v>42103.069895833331</c:v>
                </c:pt>
                <c:pt idx="1670">
                  <c:v>42103.069953703707</c:v>
                </c:pt>
                <c:pt idx="1671">
                  <c:v>42103.070011574076</c:v>
                </c:pt>
                <c:pt idx="1672">
                  <c:v>42103.070069444446</c:v>
                </c:pt>
                <c:pt idx="1673">
                  <c:v>42103.070115740738</c:v>
                </c:pt>
                <c:pt idx="1674">
                  <c:v>42103.070173611108</c:v>
                </c:pt>
                <c:pt idx="1675">
                  <c:v>42103.070231481484</c:v>
                </c:pt>
                <c:pt idx="1676">
                  <c:v>42103.070277777777</c:v>
                </c:pt>
                <c:pt idx="1677">
                  <c:v>42103.070335648146</c:v>
                </c:pt>
                <c:pt idx="1678">
                  <c:v>42103.070393518516</c:v>
                </c:pt>
                <c:pt idx="1679">
                  <c:v>42103.070451388892</c:v>
                </c:pt>
                <c:pt idx="1680">
                  <c:v>42103.070497685185</c:v>
                </c:pt>
                <c:pt idx="1681">
                  <c:v>42103.070555555554</c:v>
                </c:pt>
                <c:pt idx="1682">
                  <c:v>42103.070613425924</c:v>
                </c:pt>
                <c:pt idx="1683">
                  <c:v>42103.070659722223</c:v>
                </c:pt>
                <c:pt idx="1684">
                  <c:v>42103.070717592593</c:v>
                </c:pt>
                <c:pt idx="1685">
                  <c:v>42103.070775462962</c:v>
                </c:pt>
                <c:pt idx="1686">
                  <c:v>42103.070833333331</c:v>
                </c:pt>
                <c:pt idx="1687">
                  <c:v>42103.070879629631</c:v>
                </c:pt>
                <c:pt idx="1688">
                  <c:v>42103.070937500001</c:v>
                </c:pt>
                <c:pt idx="1689">
                  <c:v>42103.07099537037</c:v>
                </c:pt>
                <c:pt idx="1690">
                  <c:v>42103.07104166667</c:v>
                </c:pt>
                <c:pt idx="1691">
                  <c:v>42103.071099537039</c:v>
                </c:pt>
                <c:pt idx="1692">
                  <c:v>42103.071157407408</c:v>
                </c:pt>
                <c:pt idx="1693">
                  <c:v>42103.071203703701</c:v>
                </c:pt>
                <c:pt idx="1694">
                  <c:v>42103.071261574078</c:v>
                </c:pt>
                <c:pt idx="1695">
                  <c:v>42103.071319444447</c:v>
                </c:pt>
                <c:pt idx="1696">
                  <c:v>42103.071377314816</c:v>
                </c:pt>
                <c:pt idx="1697">
                  <c:v>42103.071423611109</c:v>
                </c:pt>
                <c:pt idx="1698">
                  <c:v>42103.071481481478</c:v>
                </c:pt>
                <c:pt idx="1699">
                  <c:v>42103.071539351855</c:v>
                </c:pt>
                <c:pt idx="1700">
                  <c:v>42103.071585648147</c:v>
                </c:pt>
                <c:pt idx="1701">
                  <c:v>42103.071643518517</c:v>
                </c:pt>
                <c:pt idx="1702">
                  <c:v>42103.071701388886</c:v>
                </c:pt>
                <c:pt idx="1703">
                  <c:v>42103.071747685186</c:v>
                </c:pt>
                <c:pt idx="1704">
                  <c:v>42103.071805555555</c:v>
                </c:pt>
                <c:pt idx="1705">
                  <c:v>42103.071863425925</c:v>
                </c:pt>
                <c:pt idx="1706">
                  <c:v>42103.071921296294</c:v>
                </c:pt>
                <c:pt idx="1707">
                  <c:v>42103.071967592594</c:v>
                </c:pt>
                <c:pt idx="1708">
                  <c:v>42103.072025462963</c:v>
                </c:pt>
                <c:pt idx="1709">
                  <c:v>42103.072083333333</c:v>
                </c:pt>
                <c:pt idx="1710">
                  <c:v>42103.072129629632</c:v>
                </c:pt>
                <c:pt idx="1711">
                  <c:v>42103.072187500002</c:v>
                </c:pt>
                <c:pt idx="1712">
                  <c:v>42103.072245370371</c:v>
                </c:pt>
                <c:pt idx="1713">
                  <c:v>42103.072291666664</c:v>
                </c:pt>
                <c:pt idx="1714">
                  <c:v>42103.07234953704</c:v>
                </c:pt>
                <c:pt idx="1715">
                  <c:v>42103.07240740741</c:v>
                </c:pt>
                <c:pt idx="1716">
                  <c:v>42103.072465277779</c:v>
                </c:pt>
                <c:pt idx="1717">
                  <c:v>42103.072511574072</c:v>
                </c:pt>
                <c:pt idx="1718">
                  <c:v>42103.072569444441</c:v>
                </c:pt>
                <c:pt idx="1719">
                  <c:v>42103.072627314818</c:v>
                </c:pt>
                <c:pt idx="1720">
                  <c:v>42103.07267361111</c:v>
                </c:pt>
                <c:pt idx="1721">
                  <c:v>42103.072731481479</c:v>
                </c:pt>
                <c:pt idx="1722">
                  <c:v>42103.072789351849</c:v>
                </c:pt>
                <c:pt idx="1723">
                  <c:v>42103.072835648149</c:v>
                </c:pt>
                <c:pt idx="1724">
                  <c:v>42103.072893518518</c:v>
                </c:pt>
                <c:pt idx="1725">
                  <c:v>42103.072951388887</c:v>
                </c:pt>
                <c:pt idx="1726">
                  <c:v>42103.072997685187</c:v>
                </c:pt>
                <c:pt idx="1727">
                  <c:v>42103.073055555556</c:v>
                </c:pt>
                <c:pt idx="1728">
                  <c:v>42103.073113425926</c:v>
                </c:pt>
                <c:pt idx="1729">
                  <c:v>42103.073171296295</c:v>
                </c:pt>
                <c:pt idx="1730">
                  <c:v>42103.073217592595</c:v>
                </c:pt>
                <c:pt idx="1731">
                  <c:v>42103.073275462964</c:v>
                </c:pt>
                <c:pt idx="1732">
                  <c:v>42103.073333333334</c:v>
                </c:pt>
                <c:pt idx="1733">
                  <c:v>42103.073379629626</c:v>
                </c:pt>
                <c:pt idx="1734">
                  <c:v>42103.073437500003</c:v>
                </c:pt>
                <c:pt idx="1735">
                  <c:v>42103.073495370372</c:v>
                </c:pt>
                <c:pt idx="1736">
                  <c:v>42103.073541666665</c:v>
                </c:pt>
                <c:pt idx="1737">
                  <c:v>42103.073599537034</c:v>
                </c:pt>
                <c:pt idx="1738">
                  <c:v>42103.073657407411</c:v>
                </c:pt>
                <c:pt idx="1739">
                  <c:v>42103.07371527778</c:v>
                </c:pt>
                <c:pt idx="1740">
                  <c:v>42103.073761574073</c:v>
                </c:pt>
                <c:pt idx="1741">
                  <c:v>42103.073819444442</c:v>
                </c:pt>
                <c:pt idx="1742">
                  <c:v>42103.073877314811</c:v>
                </c:pt>
                <c:pt idx="1743">
                  <c:v>42103.073923611111</c:v>
                </c:pt>
                <c:pt idx="1744">
                  <c:v>42103.073981481481</c:v>
                </c:pt>
                <c:pt idx="1745">
                  <c:v>42103.07403935185</c:v>
                </c:pt>
                <c:pt idx="1746">
                  <c:v>42103.07408564815</c:v>
                </c:pt>
                <c:pt idx="1747">
                  <c:v>42103.074143518519</c:v>
                </c:pt>
                <c:pt idx="1748">
                  <c:v>42103.074201388888</c:v>
                </c:pt>
                <c:pt idx="1749">
                  <c:v>42103.074259259258</c:v>
                </c:pt>
                <c:pt idx="1750">
                  <c:v>42103.074305555558</c:v>
                </c:pt>
                <c:pt idx="1751">
                  <c:v>42103.074363425927</c:v>
                </c:pt>
                <c:pt idx="1752">
                  <c:v>42103.074421296296</c:v>
                </c:pt>
                <c:pt idx="1753">
                  <c:v>42103.074467592596</c:v>
                </c:pt>
                <c:pt idx="1754">
                  <c:v>42103.074525462966</c:v>
                </c:pt>
                <c:pt idx="1755">
                  <c:v>42103.074583333335</c:v>
                </c:pt>
                <c:pt idx="1756">
                  <c:v>42103.074641203704</c:v>
                </c:pt>
                <c:pt idx="1757">
                  <c:v>42103.074687499997</c:v>
                </c:pt>
                <c:pt idx="1758">
                  <c:v>42103.074745370373</c:v>
                </c:pt>
                <c:pt idx="1759">
                  <c:v>42103.074803240743</c:v>
                </c:pt>
                <c:pt idx="1760">
                  <c:v>42103.074849537035</c:v>
                </c:pt>
                <c:pt idx="1761">
                  <c:v>42103.074907407405</c:v>
                </c:pt>
                <c:pt idx="1762">
                  <c:v>42103.074965277781</c:v>
                </c:pt>
                <c:pt idx="1763">
                  <c:v>42103.075023148151</c:v>
                </c:pt>
                <c:pt idx="1764">
                  <c:v>42103.075069444443</c:v>
                </c:pt>
                <c:pt idx="1765">
                  <c:v>42103.075127314813</c:v>
                </c:pt>
                <c:pt idx="1766">
                  <c:v>42103.075185185182</c:v>
                </c:pt>
                <c:pt idx="1767">
                  <c:v>42103.075231481482</c:v>
                </c:pt>
                <c:pt idx="1768">
                  <c:v>42103.075289351851</c:v>
                </c:pt>
                <c:pt idx="1769">
                  <c:v>42103.07534722222</c:v>
                </c:pt>
                <c:pt idx="1770">
                  <c:v>42103.07539351852</c:v>
                </c:pt>
                <c:pt idx="1771">
                  <c:v>42103.07545138889</c:v>
                </c:pt>
                <c:pt idx="1772">
                  <c:v>42103.075509259259</c:v>
                </c:pt>
                <c:pt idx="1773">
                  <c:v>42103.075567129628</c:v>
                </c:pt>
                <c:pt idx="1774">
                  <c:v>42103.075613425928</c:v>
                </c:pt>
                <c:pt idx="1775">
                  <c:v>42103.075671296298</c:v>
                </c:pt>
                <c:pt idx="1776">
                  <c:v>42103.075729166667</c:v>
                </c:pt>
                <c:pt idx="1777">
                  <c:v>42103.075775462959</c:v>
                </c:pt>
                <c:pt idx="1778">
                  <c:v>42103.075833333336</c:v>
                </c:pt>
                <c:pt idx="1779">
                  <c:v>42103.075891203705</c:v>
                </c:pt>
                <c:pt idx="1780">
                  <c:v>42103.075937499998</c:v>
                </c:pt>
                <c:pt idx="1781">
                  <c:v>42103.075995370367</c:v>
                </c:pt>
                <c:pt idx="1782">
                  <c:v>42103.076053240744</c:v>
                </c:pt>
                <c:pt idx="1783">
                  <c:v>42103.076111111113</c:v>
                </c:pt>
                <c:pt idx="1784">
                  <c:v>42103.076157407406</c:v>
                </c:pt>
                <c:pt idx="1785">
                  <c:v>42103.076215277775</c:v>
                </c:pt>
                <c:pt idx="1786">
                  <c:v>42103.076273148145</c:v>
                </c:pt>
                <c:pt idx="1787">
                  <c:v>42103.076319444444</c:v>
                </c:pt>
                <c:pt idx="1788">
                  <c:v>42103.076377314814</c:v>
                </c:pt>
                <c:pt idx="1789">
                  <c:v>42103.076435185183</c:v>
                </c:pt>
                <c:pt idx="1790">
                  <c:v>42103.076481481483</c:v>
                </c:pt>
                <c:pt idx="1791">
                  <c:v>42103.076539351852</c:v>
                </c:pt>
                <c:pt idx="1792">
                  <c:v>42103.076597222222</c:v>
                </c:pt>
                <c:pt idx="1793">
                  <c:v>42103.076643518521</c:v>
                </c:pt>
                <c:pt idx="1794">
                  <c:v>42103.076701388891</c:v>
                </c:pt>
                <c:pt idx="1795">
                  <c:v>42103.07675925926</c:v>
                </c:pt>
                <c:pt idx="1796">
                  <c:v>42103.076817129629</c:v>
                </c:pt>
                <c:pt idx="1797">
                  <c:v>42103.076863425929</c:v>
                </c:pt>
                <c:pt idx="1798">
                  <c:v>42103.076921296299</c:v>
                </c:pt>
                <c:pt idx="1799">
                  <c:v>42103.076979166668</c:v>
                </c:pt>
                <c:pt idx="1800">
                  <c:v>42103.077025462961</c:v>
                </c:pt>
                <c:pt idx="1801">
                  <c:v>42103.07708333333</c:v>
                </c:pt>
                <c:pt idx="1802">
                  <c:v>42103.077141203707</c:v>
                </c:pt>
                <c:pt idx="1803">
                  <c:v>42103.077187499999</c:v>
                </c:pt>
                <c:pt idx="1804">
                  <c:v>42103.077245370368</c:v>
                </c:pt>
                <c:pt idx="1805">
                  <c:v>42103.077303240738</c:v>
                </c:pt>
                <c:pt idx="1806">
                  <c:v>42103.077361111114</c:v>
                </c:pt>
                <c:pt idx="1807">
                  <c:v>42103.077407407407</c:v>
                </c:pt>
                <c:pt idx="1808">
                  <c:v>42103.077465277776</c:v>
                </c:pt>
                <c:pt idx="1809">
                  <c:v>42103.077523148146</c:v>
                </c:pt>
                <c:pt idx="1810">
                  <c:v>42103.077569444446</c:v>
                </c:pt>
                <c:pt idx="1811">
                  <c:v>42103.077627314815</c:v>
                </c:pt>
                <c:pt idx="1812">
                  <c:v>42103.077685185184</c:v>
                </c:pt>
                <c:pt idx="1813">
                  <c:v>42103.077731481484</c:v>
                </c:pt>
                <c:pt idx="1814">
                  <c:v>42103.077789351853</c:v>
                </c:pt>
                <c:pt idx="1815">
                  <c:v>42103.077847222223</c:v>
                </c:pt>
                <c:pt idx="1816">
                  <c:v>42103.077905092592</c:v>
                </c:pt>
                <c:pt idx="1817">
                  <c:v>42103.077951388892</c:v>
                </c:pt>
                <c:pt idx="1818">
                  <c:v>42103.078009259261</c:v>
                </c:pt>
                <c:pt idx="1819">
                  <c:v>42103.078067129631</c:v>
                </c:pt>
                <c:pt idx="1820">
                  <c:v>42103.078113425923</c:v>
                </c:pt>
                <c:pt idx="1821">
                  <c:v>42103.0781712963</c:v>
                </c:pt>
                <c:pt idx="1822">
                  <c:v>42103.078229166669</c:v>
                </c:pt>
                <c:pt idx="1823">
                  <c:v>42103.078275462962</c:v>
                </c:pt>
                <c:pt idx="1824">
                  <c:v>42103.078333333331</c:v>
                </c:pt>
                <c:pt idx="1825">
                  <c:v>42103.0783912037</c:v>
                </c:pt>
                <c:pt idx="1826">
                  <c:v>42103.078449074077</c:v>
                </c:pt>
                <c:pt idx="1827">
                  <c:v>42103.07849537037</c:v>
                </c:pt>
                <c:pt idx="1828">
                  <c:v>42103.078553240739</c:v>
                </c:pt>
                <c:pt idx="1829">
                  <c:v>42103.078611111108</c:v>
                </c:pt>
                <c:pt idx="1830">
                  <c:v>42103.078657407408</c:v>
                </c:pt>
                <c:pt idx="1831">
                  <c:v>42103.078715277778</c:v>
                </c:pt>
                <c:pt idx="1832">
                  <c:v>42103.078773148147</c:v>
                </c:pt>
                <c:pt idx="1833">
                  <c:v>42103.078819444447</c:v>
                </c:pt>
                <c:pt idx="1834">
                  <c:v>42103.078877314816</c:v>
                </c:pt>
                <c:pt idx="1835">
                  <c:v>42103.078935185185</c:v>
                </c:pt>
                <c:pt idx="1836">
                  <c:v>42103.078981481478</c:v>
                </c:pt>
                <c:pt idx="1837">
                  <c:v>42103.079039351855</c:v>
                </c:pt>
                <c:pt idx="1838">
                  <c:v>42103.079097222224</c:v>
                </c:pt>
                <c:pt idx="1839">
                  <c:v>42103.079155092593</c:v>
                </c:pt>
                <c:pt idx="1840">
                  <c:v>42103.079201388886</c:v>
                </c:pt>
                <c:pt idx="1841">
                  <c:v>42103.079259259262</c:v>
                </c:pt>
                <c:pt idx="1842">
                  <c:v>42103.079317129632</c:v>
                </c:pt>
                <c:pt idx="1843">
                  <c:v>42103.079363425924</c:v>
                </c:pt>
                <c:pt idx="1844">
                  <c:v>42103.079421296294</c:v>
                </c:pt>
                <c:pt idx="1845">
                  <c:v>42103.079479166663</c:v>
                </c:pt>
                <c:pt idx="1846">
                  <c:v>42103.079525462963</c:v>
                </c:pt>
                <c:pt idx="1847">
                  <c:v>42103.079583333332</c:v>
                </c:pt>
                <c:pt idx="1848">
                  <c:v>42103.079641203702</c:v>
                </c:pt>
                <c:pt idx="1849">
                  <c:v>42103.079699074071</c:v>
                </c:pt>
                <c:pt idx="1850">
                  <c:v>42103.079745370371</c:v>
                </c:pt>
                <c:pt idx="1851">
                  <c:v>42103.07980324074</c:v>
                </c:pt>
                <c:pt idx="1852">
                  <c:v>42103.079861111109</c:v>
                </c:pt>
                <c:pt idx="1853">
                  <c:v>42103.079907407409</c:v>
                </c:pt>
                <c:pt idx="1854">
                  <c:v>42103.079965277779</c:v>
                </c:pt>
                <c:pt idx="1855">
                  <c:v>42103.080023148148</c:v>
                </c:pt>
                <c:pt idx="1856">
                  <c:v>42103.080069444448</c:v>
                </c:pt>
                <c:pt idx="1857">
                  <c:v>42103.080127314817</c:v>
                </c:pt>
                <c:pt idx="1858">
                  <c:v>42103.080185185187</c:v>
                </c:pt>
                <c:pt idx="1859">
                  <c:v>42103.080243055556</c:v>
                </c:pt>
                <c:pt idx="1860">
                  <c:v>42103.080289351848</c:v>
                </c:pt>
                <c:pt idx="1861">
                  <c:v>42103.080347222225</c:v>
                </c:pt>
                <c:pt idx="1862">
                  <c:v>42103.080405092594</c:v>
                </c:pt>
                <c:pt idx="1863">
                  <c:v>42103.080451388887</c:v>
                </c:pt>
                <c:pt idx="1864">
                  <c:v>42103.080509259256</c:v>
                </c:pt>
                <c:pt idx="1865">
                  <c:v>42103.080567129633</c:v>
                </c:pt>
                <c:pt idx="1866">
                  <c:v>42103.080625000002</c:v>
                </c:pt>
                <c:pt idx="1867">
                  <c:v>42103.080671296295</c:v>
                </c:pt>
                <c:pt idx="1868">
                  <c:v>42103.080729166664</c:v>
                </c:pt>
                <c:pt idx="1869">
                  <c:v>42103.080787037034</c:v>
                </c:pt>
                <c:pt idx="1870">
                  <c:v>42103.080833333333</c:v>
                </c:pt>
                <c:pt idx="1871">
                  <c:v>42103.080891203703</c:v>
                </c:pt>
                <c:pt idx="1872">
                  <c:v>42103.080949074072</c:v>
                </c:pt>
                <c:pt idx="1873">
                  <c:v>42103.081006944441</c:v>
                </c:pt>
                <c:pt idx="1874">
                  <c:v>42103.081053240741</c:v>
                </c:pt>
                <c:pt idx="1875">
                  <c:v>42103.081111111111</c:v>
                </c:pt>
                <c:pt idx="1876">
                  <c:v>42103.08116898148</c:v>
                </c:pt>
                <c:pt idx="1877">
                  <c:v>42103.08121527778</c:v>
                </c:pt>
                <c:pt idx="1878">
                  <c:v>42103.081273148149</c:v>
                </c:pt>
                <c:pt idx="1879">
                  <c:v>42103.081331018519</c:v>
                </c:pt>
                <c:pt idx="1880">
                  <c:v>42103.081377314818</c:v>
                </c:pt>
                <c:pt idx="1881">
                  <c:v>42103.081435185188</c:v>
                </c:pt>
                <c:pt idx="1882">
                  <c:v>42103.081493055557</c:v>
                </c:pt>
                <c:pt idx="1883">
                  <c:v>42103.08153935185</c:v>
                </c:pt>
                <c:pt idx="1884">
                  <c:v>42103.081597222219</c:v>
                </c:pt>
                <c:pt idx="1885">
                  <c:v>42103.081655092596</c:v>
                </c:pt>
                <c:pt idx="1886">
                  <c:v>42103.081712962965</c:v>
                </c:pt>
                <c:pt idx="1887">
                  <c:v>42103.081759259258</c:v>
                </c:pt>
                <c:pt idx="1888">
                  <c:v>42103.081817129627</c:v>
                </c:pt>
                <c:pt idx="1889">
                  <c:v>42103.081875000003</c:v>
                </c:pt>
                <c:pt idx="1890">
                  <c:v>42103.081921296296</c:v>
                </c:pt>
                <c:pt idx="1891">
                  <c:v>42103.081979166665</c:v>
                </c:pt>
                <c:pt idx="1892">
                  <c:v>42103.082037037035</c:v>
                </c:pt>
                <c:pt idx="1893">
                  <c:v>42103.082083333335</c:v>
                </c:pt>
                <c:pt idx="1894">
                  <c:v>42103.082141203704</c:v>
                </c:pt>
                <c:pt idx="1895">
                  <c:v>42103.082199074073</c:v>
                </c:pt>
                <c:pt idx="1896">
                  <c:v>42103.082256944443</c:v>
                </c:pt>
                <c:pt idx="1897">
                  <c:v>42103.082303240742</c:v>
                </c:pt>
                <c:pt idx="1898">
                  <c:v>42103.082361111112</c:v>
                </c:pt>
                <c:pt idx="1899">
                  <c:v>42103.082418981481</c:v>
                </c:pt>
                <c:pt idx="1900">
                  <c:v>42103.082465277781</c:v>
                </c:pt>
                <c:pt idx="1901">
                  <c:v>42103.08252314815</c:v>
                </c:pt>
                <c:pt idx="1902">
                  <c:v>42103.08258101852</c:v>
                </c:pt>
                <c:pt idx="1903">
                  <c:v>42103.082627314812</c:v>
                </c:pt>
                <c:pt idx="1904">
                  <c:v>42103.082685185182</c:v>
                </c:pt>
                <c:pt idx="1905">
                  <c:v>42103.082743055558</c:v>
                </c:pt>
                <c:pt idx="1906">
                  <c:v>42103.082800925928</c:v>
                </c:pt>
                <c:pt idx="1907">
                  <c:v>42103.08284722222</c:v>
                </c:pt>
                <c:pt idx="1908">
                  <c:v>42103.082905092589</c:v>
                </c:pt>
                <c:pt idx="1909">
                  <c:v>42103.082962962966</c:v>
                </c:pt>
                <c:pt idx="1910">
                  <c:v>42103.083009259259</c:v>
                </c:pt>
                <c:pt idx="1911">
                  <c:v>42103.083067129628</c:v>
                </c:pt>
                <c:pt idx="1912">
                  <c:v>42103.083124999997</c:v>
                </c:pt>
                <c:pt idx="1913">
                  <c:v>42103.083171296297</c:v>
                </c:pt>
                <c:pt idx="1914">
                  <c:v>42103.083229166667</c:v>
                </c:pt>
                <c:pt idx="1915">
                  <c:v>42103.083287037036</c:v>
                </c:pt>
                <c:pt idx="1916">
                  <c:v>42103.083344907405</c:v>
                </c:pt>
                <c:pt idx="1917">
                  <c:v>42103.083391203705</c:v>
                </c:pt>
                <c:pt idx="1918">
                  <c:v>42103.083449074074</c:v>
                </c:pt>
                <c:pt idx="1919">
                  <c:v>42103.083506944444</c:v>
                </c:pt>
                <c:pt idx="1920">
                  <c:v>42103.083553240744</c:v>
                </c:pt>
                <c:pt idx="1921">
                  <c:v>42103.083611111113</c:v>
                </c:pt>
                <c:pt idx="1922">
                  <c:v>42103.083668981482</c:v>
                </c:pt>
                <c:pt idx="1923">
                  <c:v>42103.083715277775</c:v>
                </c:pt>
                <c:pt idx="1924">
                  <c:v>42103.083773148152</c:v>
                </c:pt>
                <c:pt idx="1925">
                  <c:v>42103.083831018521</c:v>
                </c:pt>
                <c:pt idx="1926">
                  <c:v>42103.08388888889</c:v>
                </c:pt>
                <c:pt idx="1927">
                  <c:v>42103.083935185183</c:v>
                </c:pt>
                <c:pt idx="1928">
                  <c:v>42103.083993055552</c:v>
                </c:pt>
                <c:pt idx="1929">
                  <c:v>42103.084050925929</c:v>
                </c:pt>
                <c:pt idx="1930">
                  <c:v>42103.084097222221</c:v>
                </c:pt>
                <c:pt idx="1931">
                  <c:v>42103.084155092591</c:v>
                </c:pt>
                <c:pt idx="1932">
                  <c:v>42103.08421296296</c:v>
                </c:pt>
                <c:pt idx="1933">
                  <c:v>42103.08425925926</c:v>
                </c:pt>
                <c:pt idx="1934">
                  <c:v>42103.084317129629</c:v>
                </c:pt>
                <c:pt idx="1935">
                  <c:v>42103.084374999999</c:v>
                </c:pt>
                <c:pt idx="1936">
                  <c:v>42103.084432870368</c:v>
                </c:pt>
                <c:pt idx="1937">
                  <c:v>42103.084479166668</c:v>
                </c:pt>
                <c:pt idx="1938">
                  <c:v>42103.084537037037</c:v>
                </c:pt>
                <c:pt idx="1939">
                  <c:v>42103.084594907406</c:v>
                </c:pt>
                <c:pt idx="1940">
                  <c:v>42103.084652777776</c:v>
                </c:pt>
                <c:pt idx="1941">
                  <c:v>42103.084699074076</c:v>
                </c:pt>
                <c:pt idx="1942">
                  <c:v>42103.084756944445</c:v>
                </c:pt>
                <c:pt idx="1943">
                  <c:v>42103.084814814814</c:v>
                </c:pt>
                <c:pt idx="1944">
                  <c:v>42103.084861111114</c:v>
                </c:pt>
                <c:pt idx="1945">
                  <c:v>42103.084918981483</c:v>
                </c:pt>
                <c:pt idx="1946">
                  <c:v>42103.084976851853</c:v>
                </c:pt>
                <c:pt idx="1947">
                  <c:v>42103.085023148145</c:v>
                </c:pt>
                <c:pt idx="1948">
                  <c:v>42103.085081018522</c:v>
                </c:pt>
                <c:pt idx="1949">
                  <c:v>42103.085138888891</c:v>
                </c:pt>
                <c:pt idx="1950">
                  <c:v>42103.085185185184</c:v>
                </c:pt>
                <c:pt idx="1951">
                  <c:v>42103.085243055553</c:v>
                </c:pt>
                <c:pt idx="1952">
                  <c:v>42103.085300925923</c:v>
                </c:pt>
                <c:pt idx="1953">
                  <c:v>42103.085358796299</c:v>
                </c:pt>
                <c:pt idx="1954">
                  <c:v>42103.085405092592</c:v>
                </c:pt>
                <c:pt idx="1955">
                  <c:v>42103.085462962961</c:v>
                </c:pt>
                <c:pt idx="1956">
                  <c:v>42103.085520833331</c:v>
                </c:pt>
                <c:pt idx="1957">
                  <c:v>42103.08556712963</c:v>
                </c:pt>
                <c:pt idx="1958">
                  <c:v>42103.085625</c:v>
                </c:pt>
                <c:pt idx="1959">
                  <c:v>42103.085682870369</c:v>
                </c:pt>
                <c:pt idx="1960">
                  <c:v>42103.085729166669</c:v>
                </c:pt>
                <c:pt idx="1961">
                  <c:v>42103.085787037038</c:v>
                </c:pt>
                <c:pt idx="1962">
                  <c:v>42103.085844907408</c:v>
                </c:pt>
                <c:pt idx="1963">
                  <c:v>42103.085902777777</c:v>
                </c:pt>
                <c:pt idx="1964">
                  <c:v>42103.085949074077</c:v>
                </c:pt>
                <c:pt idx="1965">
                  <c:v>42103.086006944446</c:v>
                </c:pt>
                <c:pt idx="1966">
                  <c:v>42103.086064814815</c:v>
                </c:pt>
                <c:pt idx="1967">
                  <c:v>42103.086111111108</c:v>
                </c:pt>
                <c:pt idx="1968">
                  <c:v>42103.086168981485</c:v>
                </c:pt>
                <c:pt idx="1969">
                  <c:v>42103.086226851854</c:v>
                </c:pt>
                <c:pt idx="1970">
                  <c:v>42103.086273148147</c:v>
                </c:pt>
                <c:pt idx="1971">
                  <c:v>42103.086331018516</c:v>
                </c:pt>
                <c:pt idx="1972">
                  <c:v>42103.086388888885</c:v>
                </c:pt>
                <c:pt idx="1973">
                  <c:v>42103.086446759262</c:v>
                </c:pt>
                <c:pt idx="1974">
                  <c:v>42103.086493055554</c:v>
                </c:pt>
                <c:pt idx="1975">
                  <c:v>42103.086550925924</c:v>
                </c:pt>
                <c:pt idx="1976">
                  <c:v>42103.086608796293</c:v>
                </c:pt>
                <c:pt idx="1977">
                  <c:v>42103.086655092593</c:v>
                </c:pt>
                <c:pt idx="1978">
                  <c:v>42103.086712962962</c:v>
                </c:pt>
                <c:pt idx="1979">
                  <c:v>42103.086770833332</c:v>
                </c:pt>
                <c:pt idx="1980">
                  <c:v>42103.086817129632</c:v>
                </c:pt>
                <c:pt idx="1981">
                  <c:v>42103.086875000001</c:v>
                </c:pt>
                <c:pt idx="1982">
                  <c:v>42103.08693287037</c:v>
                </c:pt>
                <c:pt idx="1983">
                  <c:v>42103.08697916667</c:v>
                </c:pt>
                <c:pt idx="1984">
                  <c:v>42103.087037037039</c:v>
                </c:pt>
                <c:pt idx="1985">
                  <c:v>42103.087094907409</c:v>
                </c:pt>
                <c:pt idx="1986">
                  <c:v>42103.087152777778</c:v>
                </c:pt>
                <c:pt idx="1987">
                  <c:v>42103.087199074071</c:v>
                </c:pt>
                <c:pt idx="1988">
                  <c:v>42103.087256944447</c:v>
                </c:pt>
                <c:pt idx="1989">
                  <c:v>42103.087314814817</c:v>
                </c:pt>
                <c:pt idx="1990">
                  <c:v>42103.087361111109</c:v>
                </c:pt>
                <c:pt idx="1991">
                  <c:v>42103.087418981479</c:v>
                </c:pt>
                <c:pt idx="1992">
                  <c:v>42103.087476851855</c:v>
                </c:pt>
                <c:pt idx="1993">
                  <c:v>42103.087523148148</c:v>
                </c:pt>
                <c:pt idx="1994">
                  <c:v>42103.087581018517</c:v>
                </c:pt>
                <c:pt idx="1995">
                  <c:v>42103.087638888886</c:v>
                </c:pt>
                <c:pt idx="1996">
                  <c:v>42103.087696759256</c:v>
                </c:pt>
                <c:pt idx="1997">
                  <c:v>42103.087743055556</c:v>
                </c:pt>
                <c:pt idx="1998">
                  <c:v>42103.087800925925</c:v>
                </c:pt>
                <c:pt idx="1999">
                  <c:v>42103.087858796294</c:v>
                </c:pt>
                <c:pt idx="2000">
                  <c:v>42103.087905092594</c:v>
                </c:pt>
                <c:pt idx="2001">
                  <c:v>42103.087962962964</c:v>
                </c:pt>
                <c:pt idx="2002">
                  <c:v>42103.088020833333</c:v>
                </c:pt>
                <c:pt idx="2003">
                  <c:v>42103.088067129633</c:v>
                </c:pt>
                <c:pt idx="2004">
                  <c:v>42103.088125000002</c:v>
                </c:pt>
                <c:pt idx="2005">
                  <c:v>42103.088182870371</c:v>
                </c:pt>
                <c:pt idx="2006">
                  <c:v>42103.088240740741</c:v>
                </c:pt>
                <c:pt idx="2007">
                  <c:v>42103.088287037041</c:v>
                </c:pt>
                <c:pt idx="2008">
                  <c:v>42103.08834490741</c:v>
                </c:pt>
                <c:pt idx="2009">
                  <c:v>42103.088402777779</c:v>
                </c:pt>
                <c:pt idx="2010">
                  <c:v>42103.088449074072</c:v>
                </c:pt>
                <c:pt idx="2011">
                  <c:v>42103.088506944441</c:v>
                </c:pt>
                <c:pt idx="2012">
                  <c:v>42103.088564814818</c:v>
                </c:pt>
                <c:pt idx="2013">
                  <c:v>42103.088622685187</c:v>
                </c:pt>
                <c:pt idx="2014">
                  <c:v>42103.08866898148</c:v>
                </c:pt>
                <c:pt idx="2015">
                  <c:v>42103.088726851849</c:v>
                </c:pt>
                <c:pt idx="2016">
                  <c:v>42103.088784722226</c:v>
                </c:pt>
                <c:pt idx="2017">
                  <c:v>42103.088831018518</c:v>
                </c:pt>
                <c:pt idx="2018">
                  <c:v>42103.088888888888</c:v>
                </c:pt>
                <c:pt idx="2019">
                  <c:v>42103.088946759257</c:v>
                </c:pt>
                <c:pt idx="2020">
                  <c:v>42103.089004629626</c:v>
                </c:pt>
                <c:pt idx="2021">
                  <c:v>42103.089050925926</c:v>
                </c:pt>
                <c:pt idx="2022">
                  <c:v>42103.089108796295</c:v>
                </c:pt>
                <c:pt idx="2023">
                  <c:v>42103.089166666665</c:v>
                </c:pt>
                <c:pt idx="2024">
                  <c:v>42103.089212962965</c:v>
                </c:pt>
                <c:pt idx="2025">
                  <c:v>42103.089270833334</c:v>
                </c:pt>
                <c:pt idx="2026">
                  <c:v>42103.089328703703</c:v>
                </c:pt>
                <c:pt idx="2027">
                  <c:v>42103.089375000003</c:v>
                </c:pt>
                <c:pt idx="2028">
                  <c:v>42103.089432870373</c:v>
                </c:pt>
                <c:pt idx="2029">
                  <c:v>42103.089490740742</c:v>
                </c:pt>
                <c:pt idx="2030">
                  <c:v>42103.089537037034</c:v>
                </c:pt>
                <c:pt idx="2031">
                  <c:v>42103.089594907404</c:v>
                </c:pt>
                <c:pt idx="2032">
                  <c:v>42103.08965277778</c:v>
                </c:pt>
                <c:pt idx="2033">
                  <c:v>42103.08971064815</c:v>
                </c:pt>
                <c:pt idx="2034">
                  <c:v>42103.089756944442</c:v>
                </c:pt>
                <c:pt idx="2035">
                  <c:v>42103.089814814812</c:v>
                </c:pt>
                <c:pt idx="2036">
                  <c:v>42103.089872685188</c:v>
                </c:pt>
                <c:pt idx="2037">
                  <c:v>42103.089918981481</c:v>
                </c:pt>
                <c:pt idx="2038">
                  <c:v>42103.08997685185</c:v>
                </c:pt>
                <c:pt idx="2039">
                  <c:v>42103.09003472222</c:v>
                </c:pt>
                <c:pt idx="2040">
                  <c:v>42103.090081018519</c:v>
                </c:pt>
                <c:pt idx="2041">
                  <c:v>42103.090138888889</c:v>
                </c:pt>
                <c:pt idx="2042">
                  <c:v>42103.090196759258</c:v>
                </c:pt>
                <c:pt idx="2043">
                  <c:v>42103.090254629627</c:v>
                </c:pt>
                <c:pt idx="2044">
                  <c:v>42103.090300925927</c:v>
                </c:pt>
                <c:pt idx="2045">
                  <c:v>42103.090358796297</c:v>
                </c:pt>
                <c:pt idx="2046">
                  <c:v>42103.090416666666</c:v>
                </c:pt>
                <c:pt idx="2047">
                  <c:v>42103.090462962966</c:v>
                </c:pt>
                <c:pt idx="2048">
                  <c:v>42103.090520833335</c:v>
                </c:pt>
                <c:pt idx="2049">
                  <c:v>42103.090578703705</c:v>
                </c:pt>
                <c:pt idx="2050">
                  <c:v>42103.090624999997</c:v>
                </c:pt>
                <c:pt idx="2051">
                  <c:v>42103.090682870374</c:v>
                </c:pt>
                <c:pt idx="2052">
                  <c:v>42103.090740740743</c:v>
                </c:pt>
                <c:pt idx="2053">
                  <c:v>42103.090798611112</c:v>
                </c:pt>
                <c:pt idx="2054">
                  <c:v>42103.090844907405</c:v>
                </c:pt>
                <c:pt idx="2055">
                  <c:v>42103.090902777774</c:v>
                </c:pt>
                <c:pt idx="2056">
                  <c:v>42103.090960648151</c:v>
                </c:pt>
                <c:pt idx="2057">
                  <c:v>42103.091006944444</c:v>
                </c:pt>
                <c:pt idx="2058">
                  <c:v>42103.091064814813</c:v>
                </c:pt>
                <c:pt idx="2059">
                  <c:v>42103.091122685182</c:v>
                </c:pt>
                <c:pt idx="2060">
                  <c:v>42103.091168981482</c:v>
                </c:pt>
                <c:pt idx="2061">
                  <c:v>42103.091226851851</c:v>
                </c:pt>
                <c:pt idx="2062">
                  <c:v>42103.091284722221</c:v>
                </c:pt>
                <c:pt idx="2063">
                  <c:v>42103.09134259259</c:v>
                </c:pt>
                <c:pt idx="2064">
                  <c:v>42103.09138888889</c:v>
                </c:pt>
                <c:pt idx="2065">
                  <c:v>42103.091446759259</c:v>
                </c:pt>
                <c:pt idx="2066">
                  <c:v>42103.091504629629</c:v>
                </c:pt>
                <c:pt idx="2067">
                  <c:v>42103.091550925928</c:v>
                </c:pt>
                <c:pt idx="2068">
                  <c:v>42103.091608796298</c:v>
                </c:pt>
                <c:pt idx="2069">
                  <c:v>42103.091666666667</c:v>
                </c:pt>
                <c:pt idx="2070">
                  <c:v>42103.09171296296</c:v>
                </c:pt>
                <c:pt idx="2071">
                  <c:v>42103.091770833336</c:v>
                </c:pt>
                <c:pt idx="2072">
                  <c:v>42103.091828703706</c:v>
                </c:pt>
                <c:pt idx="2073">
                  <c:v>42103.091886574075</c:v>
                </c:pt>
                <c:pt idx="2074">
                  <c:v>42103.091932870368</c:v>
                </c:pt>
                <c:pt idx="2075">
                  <c:v>42103.091990740744</c:v>
                </c:pt>
                <c:pt idx="2076">
                  <c:v>42103.092048611114</c:v>
                </c:pt>
                <c:pt idx="2077">
                  <c:v>42103.092094907406</c:v>
                </c:pt>
                <c:pt idx="2078">
                  <c:v>42103.092152777775</c:v>
                </c:pt>
                <c:pt idx="2079">
                  <c:v>42103.092210648145</c:v>
                </c:pt>
                <c:pt idx="2080">
                  <c:v>42103.092256944445</c:v>
                </c:pt>
                <c:pt idx="2081">
                  <c:v>42103.092314814814</c:v>
                </c:pt>
                <c:pt idx="2082">
                  <c:v>42103.092372685183</c:v>
                </c:pt>
                <c:pt idx="2083">
                  <c:v>42103.092430555553</c:v>
                </c:pt>
                <c:pt idx="2084">
                  <c:v>42103.092476851853</c:v>
                </c:pt>
                <c:pt idx="2085">
                  <c:v>42103.092534722222</c:v>
                </c:pt>
                <c:pt idx="2086">
                  <c:v>42103.092592592591</c:v>
                </c:pt>
                <c:pt idx="2087">
                  <c:v>42103.092650462961</c:v>
                </c:pt>
                <c:pt idx="2088">
                  <c:v>42103.09269675926</c:v>
                </c:pt>
                <c:pt idx="2089">
                  <c:v>42103.09275462963</c:v>
                </c:pt>
                <c:pt idx="2090">
                  <c:v>42103.092812499999</c:v>
                </c:pt>
                <c:pt idx="2091">
                  <c:v>42103.092858796299</c:v>
                </c:pt>
                <c:pt idx="2092">
                  <c:v>42103.092916666668</c:v>
                </c:pt>
                <c:pt idx="2093">
                  <c:v>42103.092974537038</c:v>
                </c:pt>
                <c:pt idx="2094">
                  <c:v>42103.09302083333</c:v>
                </c:pt>
                <c:pt idx="2095">
                  <c:v>42103.093078703707</c:v>
                </c:pt>
                <c:pt idx="2096">
                  <c:v>42103.093136574076</c:v>
                </c:pt>
                <c:pt idx="2097">
                  <c:v>42103.093182870369</c:v>
                </c:pt>
                <c:pt idx="2098">
                  <c:v>42103.093240740738</c:v>
                </c:pt>
                <c:pt idx="2099">
                  <c:v>42103.093298611115</c:v>
                </c:pt>
                <c:pt idx="2100">
                  <c:v>42103.093356481484</c:v>
                </c:pt>
                <c:pt idx="2101">
                  <c:v>42103.093402777777</c:v>
                </c:pt>
                <c:pt idx="2102">
                  <c:v>42103.093460648146</c:v>
                </c:pt>
                <c:pt idx="2103">
                  <c:v>42103.093518518515</c:v>
                </c:pt>
                <c:pt idx="2104">
                  <c:v>42103.093564814815</c:v>
                </c:pt>
                <c:pt idx="2105">
                  <c:v>42103.093622685185</c:v>
                </c:pt>
                <c:pt idx="2106">
                  <c:v>42103.093680555554</c:v>
                </c:pt>
                <c:pt idx="2107">
                  <c:v>42103.093726851854</c:v>
                </c:pt>
                <c:pt idx="2108">
                  <c:v>42103.093784722223</c:v>
                </c:pt>
                <c:pt idx="2109">
                  <c:v>42103.093842592592</c:v>
                </c:pt>
                <c:pt idx="2110">
                  <c:v>42103.093900462962</c:v>
                </c:pt>
                <c:pt idx="2111">
                  <c:v>42103.093946759262</c:v>
                </c:pt>
                <c:pt idx="2112">
                  <c:v>42103.094004629631</c:v>
                </c:pt>
                <c:pt idx="2113">
                  <c:v>42103.0940625</c:v>
                </c:pt>
                <c:pt idx="2114">
                  <c:v>42103.094108796293</c:v>
                </c:pt>
                <c:pt idx="2115">
                  <c:v>42103.094166666669</c:v>
                </c:pt>
                <c:pt idx="2116">
                  <c:v>42103.094224537039</c:v>
                </c:pt>
                <c:pt idx="2117">
                  <c:v>42103.094270833331</c:v>
                </c:pt>
                <c:pt idx="2118">
                  <c:v>42103.094328703701</c:v>
                </c:pt>
                <c:pt idx="2119">
                  <c:v>42103.094386574077</c:v>
                </c:pt>
                <c:pt idx="2120">
                  <c:v>42103.094444444447</c:v>
                </c:pt>
                <c:pt idx="2121">
                  <c:v>42103.094490740739</c:v>
                </c:pt>
                <c:pt idx="2122">
                  <c:v>42103.094548611109</c:v>
                </c:pt>
                <c:pt idx="2123">
                  <c:v>42103.094606481478</c:v>
                </c:pt>
                <c:pt idx="2124">
                  <c:v>42103.094652777778</c:v>
                </c:pt>
                <c:pt idx="2125">
                  <c:v>42103.094710648147</c:v>
                </c:pt>
                <c:pt idx="2126">
                  <c:v>42103.094768518517</c:v>
                </c:pt>
                <c:pt idx="2127">
                  <c:v>42103.094814814816</c:v>
                </c:pt>
                <c:pt idx="2128">
                  <c:v>42103.094872685186</c:v>
                </c:pt>
                <c:pt idx="2129">
                  <c:v>42103.094930555555</c:v>
                </c:pt>
                <c:pt idx="2130">
                  <c:v>42103.094988425924</c:v>
                </c:pt>
                <c:pt idx="2131">
                  <c:v>42103.095034722224</c:v>
                </c:pt>
                <c:pt idx="2132">
                  <c:v>42103.095092592594</c:v>
                </c:pt>
                <c:pt idx="2133">
                  <c:v>42103.095150462963</c:v>
                </c:pt>
                <c:pt idx="2134">
                  <c:v>42103.095196759263</c:v>
                </c:pt>
                <c:pt idx="2135">
                  <c:v>42103.095254629632</c:v>
                </c:pt>
                <c:pt idx="2136">
                  <c:v>42103.095312500001</c:v>
                </c:pt>
                <c:pt idx="2137">
                  <c:v>42103.095358796294</c:v>
                </c:pt>
                <c:pt idx="2138">
                  <c:v>42103.095416666663</c:v>
                </c:pt>
                <c:pt idx="2139">
                  <c:v>42103.09547453704</c:v>
                </c:pt>
                <c:pt idx="2140">
                  <c:v>42103.095520833333</c:v>
                </c:pt>
                <c:pt idx="2141">
                  <c:v>42103.095578703702</c:v>
                </c:pt>
                <c:pt idx="2142">
                  <c:v>42103.095636574071</c:v>
                </c:pt>
                <c:pt idx="2143">
                  <c:v>42103.095694444448</c:v>
                </c:pt>
                <c:pt idx="2144">
                  <c:v>42103.09574074074</c:v>
                </c:pt>
                <c:pt idx="2145">
                  <c:v>42103.09579861111</c:v>
                </c:pt>
                <c:pt idx="2146">
                  <c:v>42103.095856481479</c:v>
                </c:pt>
                <c:pt idx="2147">
                  <c:v>42103.095902777779</c:v>
                </c:pt>
                <c:pt idx="2148">
                  <c:v>42103.095960648148</c:v>
                </c:pt>
                <c:pt idx="2149">
                  <c:v>42103.096018518518</c:v>
                </c:pt>
                <c:pt idx="2150">
                  <c:v>42103.096064814818</c:v>
                </c:pt>
                <c:pt idx="2151">
                  <c:v>42103.096122685187</c:v>
                </c:pt>
                <c:pt idx="2152">
                  <c:v>42103.096180555556</c:v>
                </c:pt>
                <c:pt idx="2153">
                  <c:v>42103.096238425926</c:v>
                </c:pt>
                <c:pt idx="2154">
                  <c:v>42103.096284722225</c:v>
                </c:pt>
                <c:pt idx="2155">
                  <c:v>42103.096342592595</c:v>
                </c:pt>
                <c:pt idx="2156">
                  <c:v>42103.096400462964</c:v>
                </c:pt>
                <c:pt idx="2157">
                  <c:v>42103.096458333333</c:v>
                </c:pt>
                <c:pt idx="2158">
                  <c:v>42103.096504629626</c:v>
                </c:pt>
                <c:pt idx="2159">
                  <c:v>42103.096562500003</c:v>
                </c:pt>
                <c:pt idx="2160">
                  <c:v>42103.096620370372</c:v>
                </c:pt>
                <c:pt idx="2161">
                  <c:v>42103.096666666665</c:v>
                </c:pt>
                <c:pt idx="2162">
                  <c:v>42103.096724537034</c:v>
                </c:pt>
                <c:pt idx="2163">
                  <c:v>42103.096782407411</c:v>
                </c:pt>
                <c:pt idx="2164">
                  <c:v>42103.096828703703</c:v>
                </c:pt>
                <c:pt idx="2165">
                  <c:v>42103.096886574072</c:v>
                </c:pt>
                <c:pt idx="2166">
                  <c:v>42103.096944444442</c:v>
                </c:pt>
                <c:pt idx="2167">
                  <c:v>42103.097002314818</c:v>
                </c:pt>
                <c:pt idx="2168">
                  <c:v>42103.097048611111</c:v>
                </c:pt>
                <c:pt idx="2169">
                  <c:v>42103.09710648148</c:v>
                </c:pt>
                <c:pt idx="2170">
                  <c:v>42103.09716435185</c:v>
                </c:pt>
                <c:pt idx="2171">
                  <c:v>42103.097210648149</c:v>
                </c:pt>
                <c:pt idx="2172">
                  <c:v>42103.097268518519</c:v>
                </c:pt>
                <c:pt idx="2173">
                  <c:v>42103.097326388888</c:v>
                </c:pt>
                <c:pt idx="2174">
                  <c:v>42103.097372685188</c:v>
                </c:pt>
                <c:pt idx="2175">
                  <c:v>42103.097430555557</c:v>
                </c:pt>
                <c:pt idx="2176">
                  <c:v>42103.097488425927</c:v>
                </c:pt>
                <c:pt idx="2177">
                  <c:v>42103.097546296296</c:v>
                </c:pt>
                <c:pt idx="2178">
                  <c:v>42103.097592592596</c:v>
                </c:pt>
                <c:pt idx="2179">
                  <c:v>42103.097650462965</c:v>
                </c:pt>
                <c:pt idx="2180">
                  <c:v>42103.097708333335</c:v>
                </c:pt>
                <c:pt idx="2181">
                  <c:v>42103.097754629627</c:v>
                </c:pt>
                <c:pt idx="2182">
                  <c:v>42103.097812499997</c:v>
                </c:pt>
                <c:pt idx="2183">
                  <c:v>42103.097870370373</c:v>
                </c:pt>
                <c:pt idx="2184">
                  <c:v>42103.097916666666</c:v>
                </c:pt>
                <c:pt idx="2185">
                  <c:v>42103.097974537035</c:v>
                </c:pt>
                <c:pt idx="2186">
                  <c:v>42103.098032407404</c:v>
                </c:pt>
                <c:pt idx="2187">
                  <c:v>42103.098090277781</c:v>
                </c:pt>
                <c:pt idx="2188">
                  <c:v>42103.098136574074</c:v>
                </c:pt>
                <c:pt idx="2189">
                  <c:v>42103.098194444443</c:v>
                </c:pt>
                <c:pt idx="2190">
                  <c:v>42103.098252314812</c:v>
                </c:pt>
                <c:pt idx="2191">
                  <c:v>42103.098298611112</c:v>
                </c:pt>
                <c:pt idx="2192">
                  <c:v>42103.098356481481</c:v>
                </c:pt>
                <c:pt idx="2193">
                  <c:v>42103.098414351851</c:v>
                </c:pt>
                <c:pt idx="2194">
                  <c:v>42103.098460648151</c:v>
                </c:pt>
                <c:pt idx="2195">
                  <c:v>42103.09851851852</c:v>
                </c:pt>
                <c:pt idx="2196">
                  <c:v>42103.098576388889</c:v>
                </c:pt>
                <c:pt idx="2197">
                  <c:v>42103.098622685182</c:v>
                </c:pt>
                <c:pt idx="2198">
                  <c:v>42103.098680555559</c:v>
                </c:pt>
                <c:pt idx="2199">
                  <c:v>42103.098738425928</c:v>
                </c:pt>
                <c:pt idx="2200">
                  <c:v>42103.098796296297</c:v>
                </c:pt>
                <c:pt idx="2201">
                  <c:v>42103.09884259259</c:v>
                </c:pt>
                <c:pt idx="2202">
                  <c:v>42103.098900462966</c:v>
                </c:pt>
                <c:pt idx="2203">
                  <c:v>42103.098958333336</c:v>
                </c:pt>
                <c:pt idx="2204">
                  <c:v>42103.099004629628</c:v>
                </c:pt>
                <c:pt idx="2205">
                  <c:v>42103.099062499998</c:v>
                </c:pt>
                <c:pt idx="2206">
                  <c:v>42103.099120370367</c:v>
                </c:pt>
                <c:pt idx="2207">
                  <c:v>42103.099166666667</c:v>
                </c:pt>
                <c:pt idx="2208">
                  <c:v>42103.099224537036</c:v>
                </c:pt>
                <c:pt idx="2209">
                  <c:v>42103.099282407406</c:v>
                </c:pt>
                <c:pt idx="2210">
                  <c:v>42103.099340277775</c:v>
                </c:pt>
                <c:pt idx="2211">
                  <c:v>42103.099386574075</c:v>
                </c:pt>
                <c:pt idx="2212">
                  <c:v>42103.099444444444</c:v>
                </c:pt>
                <c:pt idx="2213">
                  <c:v>42103.099502314813</c:v>
                </c:pt>
                <c:pt idx="2214">
                  <c:v>42103.099548611113</c:v>
                </c:pt>
                <c:pt idx="2215">
                  <c:v>42103.099606481483</c:v>
                </c:pt>
                <c:pt idx="2216">
                  <c:v>42103.099664351852</c:v>
                </c:pt>
                <c:pt idx="2217">
                  <c:v>42103.099710648145</c:v>
                </c:pt>
                <c:pt idx="2218">
                  <c:v>42103.099768518521</c:v>
                </c:pt>
                <c:pt idx="2219">
                  <c:v>42103.099826388891</c:v>
                </c:pt>
                <c:pt idx="2220">
                  <c:v>42103.09988425926</c:v>
                </c:pt>
                <c:pt idx="2221">
                  <c:v>42103.099930555552</c:v>
                </c:pt>
                <c:pt idx="2222">
                  <c:v>42103.099988425929</c:v>
                </c:pt>
                <c:pt idx="2223">
                  <c:v>42103.100046296298</c:v>
                </c:pt>
                <c:pt idx="2224">
                  <c:v>42103.100092592591</c:v>
                </c:pt>
                <c:pt idx="2225">
                  <c:v>42103.10015046296</c:v>
                </c:pt>
                <c:pt idx="2226">
                  <c:v>42103.100208333337</c:v>
                </c:pt>
                <c:pt idx="2227">
                  <c:v>42103.100266203706</c:v>
                </c:pt>
                <c:pt idx="2228">
                  <c:v>42103.100312499999</c:v>
                </c:pt>
                <c:pt idx="2229">
                  <c:v>42103.100370370368</c:v>
                </c:pt>
                <c:pt idx="2230">
                  <c:v>42103.100428240738</c:v>
                </c:pt>
                <c:pt idx="2231">
                  <c:v>42103.100474537037</c:v>
                </c:pt>
                <c:pt idx="2232">
                  <c:v>42103.100532407407</c:v>
                </c:pt>
                <c:pt idx="2233">
                  <c:v>42103.100590277776</c:v>
                </c:pt>
                <c:pt idx="2234">
                  <c:v>42103.100648148145</c:v>
                </c:pt>
                <c:pt idx="2235">
                  <c:v>42103.100694444445</c:v>
                </c:pt>
                <c:pt idx="2236">
                  <c:v>42103.100752314815</c:v>
                </c:pt>
                <c:pt idx="2237">
                  <c:v>42103.100810185184</c:v>
                </c:pt>
                <c:pt idx="2238">
                  <c:v>42103.100856481484</c:v>
                </c:pt>
                <c:pt idx="2239">
                  <c:v>42103.100914351853</c:v>
                </c:pt>
                <c:pt idx="2240">
                  <c:v>42103.100972222222</c:v>
                </c:pt>
                <c:pt idx="2241">
                  <c:v>42103.101018518515</c:v>
                </c:pt>
                <c:pt idx="2242">
                  <c:v>42103.101076388892</c:v>
                </c:pt>
                <c:pt idx="2243">
                  <c:v>42103.101134259261</c:v>
                </c:pt>
                <c:pt idx="2244">
                  <c:v>42103.101180555554</c:v>
                </c:pt>
                <c:pt idx="2245">
                  <c:v>42103.101238425923</c:v>
                </c:pt>
                <c:pt idx="2246">
                  <c:v>42103.1012962963</c:v>
                </c:pt>
                <c:pt idx="2247">
                  <c:v>42103.101354166669</c:v>
                </c:pt>
                <c:pt idx="2248">
                  <c:v>42103.101400462961</c:v>
                </c:pt>
                <c:pt idx="2249">
                  <c:v>42103.101458333331</c:v>
                </c:pt>
                <c:pt idx="2250">
                  <c:v>42103.1015162037</c:v>
                </c:pt>
                <c:pt idx="2251">
                  <c:v>42103.1015625</c:v>
                </c:pt>
                <c:pt idx="2252">
                  <c:v>42103.101620370369</c:v>
                </c:pt>
                <c:pt idx="2253">
                  <c:v>42103.101678240739</c:v>
                </c:pt>
                <c:pt idx="2254">
                  <c:v>42103.101724537039</c:v>
                </c:pt>
                <c:pt idx="2255">
                  <c:v>42103.101782407408</c:v>
                </c:pt>
                <c:pt idx="2256">
                  <c:v>42103.101840277777</c:v>
                </c:pt>
                <c:pt idx="2257">
                  <c:v>42103.101898148147</c:v>
                </c:pt>
                <c:pt idx="2258">
                  <c:v>42103.101944444446</c:v>
                </c:pt>
                <c:pt idx="2259">
                  <c:v>42103.102002314816</c:v>
                </c:pt>
                <c:pt idx="2260">
                  <c:v>42103.102060185185</c:v>
                </c:pt>
                <c:pt idx="2261">
                  <c:v>42103.102106481485</c:v>
                </c:pt>
                <c:pt idx="2262">
                  <c:v>42103.102164351854</c:v>
                </c:pt>
                <c:pt idx="2263">
                  <c:v>42103.102222222224</c:v>
                </c:pt>
                <c:pt idx="2264">
                  <c:v>42103.102268518516</c:v>
                </c:pt>
                <c:pt idx="2265">
                  <c:v>42103.102326388886</c:v>
                </c:pt>
                <c:pt idx="2266">
                  <c:v>42103.102384259262</c:v>
                </c:pt>
                <c:pt idx="2267">
                  <c:v>42103.102442129632</c:v>
                </c:pt>
                <c:pt idx="2268">
                  <c:v>42103.102488425924</c:v>
                </c:pt>
                <c:pt idx="2269">
                  <c:v>42103.102546296293</c:v>
                </c:pt>
                <c:pt idx="2270">
                  <c:v>42103.10260416667</c:v>
                </c:pt>
                <c:pt idx="2271">
                  <c:v>42103.102650462963</c:v>
                </c:pt>
                <c:pt idx="2272">
                  <c:v>42103.102708333332</c:v>
                </c:pt>
                <c:pt idx="2273">
                  <c:v>42103.102766203701</c:v>
                </c:pt>
                <c:pt idx="2274">
                  <c:v>42103.102812500001</c:v>
                </c:pt>
                <c:pt idx="2275">
                  <c:v>42103.102870370371</c:v>
                </c:pt>
                <c:pt idx="2276">
                  <c:v>42103.10292824074</c:v>
                </c:pt>
                <c:pt idx="2277">
                  <c:v>42103.102986111109</c:v>
                </c:pt>
                <c:pt idx="2278">
                  <c:v>42103.103032407409</c:v>
                </c:pt>
                <c:pt idx="2279">
                  <c:v>42103.103090277778</c:v>
                </c:pt>
                <c:pt idx="2280">
                  <c:v>42103.103148148148</c:v>
                </c:pt>
                <c:pt idx="2281">
                  <c:v>42103.103194444448</c:v>
                </c:pt>
                <c:pt idx="2282">
                  <c:v>42103.103252314817</c:v>
                </c:pt>
                <c:pt idx="2283">
                  <c:v>42103.103310185186</c:v>
                </c:pt>
                <c:pt idx="2284">
                  <c:v>42103.103356481479</c:v>
                </c:pt>
                <c:pt idx="2285">
                  <c:v>42103.103414351855</c:v>
                </c:pt>
                <c:pt idx="2286">
                  <c:v>42103.103472222225</c:v>
                </c:pt>
                <c:pt idx="2287">
                  <c:v>42103.103518518517</c:v>
                </c:pt>
                <c:pt idx="2288">
                  <c:v>42103.103576388887</c:v>
                </c:pt>
                <c:pt idx="2289">
                  <c:v>42103.103634259256</c:v>
                </c:pt>
                <c:pt idx="2290">
                  <c:v>42103.103692129633</c:v>
                </c:pt>
                <c:pt idx="2291">
                  <c:v>42103.103738425925</c:v>
                </c:pt>
                <c:pt idx="2292">
                  <c:v>42103.103796296295</c:v>
                </c:pt>
                <c:pt idx="2293">
                  <c:v>42103.103854166664</c:v>
                </c:pt>
                <c:pt idx="2294">
                  <c:v>42103.103900462964</c:v>
                </c:pt>
                <c:pt idx="2295">
                  <c:v>42103.103958333333</c:v>
                </c:pt>
                <c:pt idx="2296">
                  <c:v>42103.104016203702</c:v>
                </c:pt>
                <c:pt idx="2297">
                  <c:v>42103.104074074072</c:v>
                </c:pt>
                <c:pt idx="2298">
                  <c:v>42103.104120370372</c:v>
                </c:pt>
                <c:pt idx="2299">
                  <c:v>42103.104178240741</c:v>
                </c:pt>
                <c:pt idx="2300">
                  <c:v>42103.10423611111</c:v>
                </c:pt>
                <c:pt idx="2301">
                  <c:v>42103.10428240741</c:v>
                </c:pt>
                <c:pt idx="2302">
                  <c:v>42103.10434027778</c:v>
                </c:pt>
                <c:pt idx="2303">
                  <c:v>42103.104398148149</c:v>
                </c:pt>
                <c:pt idx="2304">
                  <c:v>42103.104456018518</c:v>
                </c:pt>
                <c:pt idx="2305">
                  <c:v>42103.104502314818</c:v>
                </c:pt>
                <c:pt idx="2306">
                  <c:v>42103.104560185187</c:v>
                </c:pt>
                <c:pt idx="2307">
                  <c:v>42103.104618055557</c:v>
                </c:pt>
                <c:pt idx="2308">
                  <c:v>42103.104664351849</c:v>
                </c:pt>
                <c:pt idx="2309">
                  <c:v>42103.104722222219</c:v>
                </c:pt>
                <c:pt idx="2310">
                  <c:v>42103.104780092595</c:v>
                </c:pt>
                <c:pt idx="2311">
                  <c:v>42103.104826388888</c:v>
                </c:pt>
                <c:pt idx="2312">
                  <c:v>42103.104884259257</c:v>
                </c:pt>
                <c:pt idx="2313">
                  <c:v>42103.104942129627</c:v>
                </c:pt>
                <c:pt idx="2314">
                  <c:v>42103.105000000003</c:v>
                </c:pt>
                <c:pt idx="2315">
                  <c:v>42103.105046296296</c:v>
                </c:pt>
                <c:pt idx="2316">
                  <c:v>42103.105104166665</c:v>
                </c:pt>
                <c:pt idx="2317">
                  <c:v>42103.105162037034</c:v>
                </c:pt>
                <c:pt idx="2318">
                  <c:v>42103.105208333334</c:v>
                </c:pt>
                <c:pt idx="2319">
                  <c:v>42103.105266203704</c:v>
                </c:pt>
                <c:pt idx="2320">
                  <c:v>42103.105324074073</c:v>
                </c:pt>
                <c:pt idx="2321">
                  <c:v>42103.105370370373</c:v>
                </c:pt>
                <c:pt idx="2322">
                  <c:v>42103.105428240742</c:v>
                </c:pt>
                <c:pt idx="2323">
                  <c:v>42103.105486111112</c:v>
                </c:pt>
                <c:pt idx="2324">
                  <c:v>42103.105543981481</c:v>
                </c:pt>
                <c:pt idx="2325">
                  <c:v>42103.105590277781</c:v>
                </c:pt>
                <c:pt idx="2326">
                  <c:v>42103.10564814815</c:v>
                </c:pt>
                <c:pt idx="2327">
                  <c:v>42103.105706018519</c:v>
                </c:pt>
                <c:pt idx="2328">
                  <c:v>42103.105752314812</c:v>
                </c:pt>
                <c:pt idx="2329">
                  <c:v>42103.105810185189</c:v>
                </c:pt>
                <c:pt idx="2330">
                  <c:v>42103.105868055558</c:v>
                </c:pt>
                <c:pt idx="2331">
                  <c:v>42103.105914351851</c:v>
                </c:pt>
                <c:pt idx="2332">
                  <c:v>42103.10597222222</c:v>
                </c:pt>
                <c:pt idx="2333">
                  <c:v>42103.106030092589</c:v>
                </c:pt>
                <c:pt idx="2334">
                  <c:v>42103.106087962966</c:v>
                </c:pt>
                <c:pt idx="2335">
                  <c:v>42103.106134259258</c:v>
                </c:pt>
                <c:pt idx="2336">
                  <c:v>42103.106192129628</c:v>
                </c:pt>
                <c:pt idx="2337">
                  <c:v>42103.106249999997</c:v>
                </c:pt>
                <c:pt idx="2338">
                  <c:v>42103.106296296297</c:v>
                </c:pt>
                <c:pt idx="2339">
                  <c:v>42103.106354166666</c:v>
                </c:pt>
                <c:pt idx="2340">
                  <c:v>42103.106412037036</c:v>
                </c:pt>
                <c:pt idx="2341">
                  <c:v>42103.106458333335</c:v>
                </c:pt>
                <c:pt idx="2342">
                  <c:v>42103.106516203705</c:v>
                </c:pt>
                <c:pt idx="2343">
                  <c:v>42103.106574074074</c:v>
                </c:pt>
                <c:pt idx="2344">
                  <c:v>42103.106631944444</c:v>
                </c:pt>
                <c:pt idx="2345">
                  <c:v>42103.106678240743</c:v>
                </c:pt>
                <c:pt idx="2346">
                  <c:v>42103.106736111113</c:v>
                </c:pt>
                <c:pt idx="2347">
                  <c:v>42103.106793981482</c:v>
                </c:pt>
                <c:pt idx="2348">
                  <c:v>42103.106840277775</c:v>
                </c:pt>
                <c:pt idx="2349">
                  <c:v>42103.106898148151</c:v>
                </c:pt>
                <c:pt idx="2350">
                  <c:v>42103.106956018521</c:v>
                </c:pt>
                <c:pt idx="2351">
                  <c:v>42103.107002314813</c:v>
                </c:pt>
                <c:pt idx="2352">
                  <c:v>42103.107060185182</c:v>
                </c:pt>
                <c:pt idx="2353">
                  <c:v>42103.107118055559</c:v>
                </c:pt>
                <c:pt idx="2354">
                  <c:v>42103.107164351852</c:v>
                </c:pt>
                <c:pt idx="2355">
                  <c:v>42103.107222222221</c:v>
                </c:pt>
                <c:pt idx="2356">
                  <c:v>42103.10728009259</c:v>
                </c:pt>
                <c:pt idx="2357">
                  <c:v>42103.10733796296</c:v>
                </c:pt>
                <c:pt idx="2358">
                  <c:v>42103.10738425926</c:v>
                </c:pt>
                <c:pt idx="2359">
                  <c:v>42103.107442129629</c:v>
                </c:pt>
                <c:pt idx="2360">
                  <c:v>42103.107499999998</c:v>
                </c:pt>
                <c:pt idx="2361">
                  <c:v>42103.107546296298</c:v>
                </c:pt>
                <c:pt idx="2362">
                  <c:v>42103.107604166667</c:v>
                </c:pt>
                <c:pt idx="2363">
                  <c:v>42103.107662037037</c:v>
                </c:pt>
                <c:pt idx="2364">
                  <c:v>42103.107708333337</c:v>
                </c:pt>
                <c:pt idx="2365">
                  <c:v>42103.107766203706</c:v>
                </c:pt>
                <c:pt idx="2366">
                  <c:v>42103.107824074075</c:v>
                </c:pt>
                <c:pt idx="2367">
                  <c:v>42103.107881944445</c:v>
                </c:pt>
                <c:pt idx="2368">
                  <c:v>42103.107928240737</c:v>
                </c:pt>
                <c:pt idx="2369">
                  <c:v>42103.107986111114</c:v>
                </c:pt>
                <c:pt idx="2370">
                  <c:v>42103.108043981483</c:v>
                </c:pt>
                <c:pt idx="2371">
                  <c:v>42103.108090277776</c:v>
                </c:pt>
                <c:pt idx="2372">
                  <c:v>42103.108148148145</c:v>
                </c:pt>
                <c:pt idx="2373">
                  <c:v>42103.108206018522</c:v>
                </c:pt>
                <c:pt idx="2374">
                  <c:v>42103.108263888891</c:v>
                </c:pt>
                <c:pt idx="2375">
                  <c:v>42103.108310185184</c:v>
                </c:pt>
                <c:pt idx="2376">
                  <c:v>42103.108368055553</c:v>
                </c:pt>
                <c:pt idx="2377">
                  <c:v>42103.108425925922</c:v>
                </c:pt>
                <c:pt idx="2378">
                  <c:v>42103.108472222222</c:v>
                </c:pt>
                <c:pt idx="2379">
                  <c:v>42103.108530092592</c:v>
                </c:pt>
                <c:pt idx="2380">
                  <c:v>42103.108587962961</c:v>
                </c:pt>
                <c:pt idx="2381">
                  <c:v>42103.10864583333</c:v>
                </c:pt>
                <c:pt idx="2382">
                  <c:v>42103.10869212963</c:v>
                </c:pt>
                <c:pt idx="2383">
                  <c:v>42103.108749999999</c:v>
                </c:pt>
                <c:pt idx="2384">
                  <c:v>42103.108807870369</c:v>
                </c:pt>
                <c:pt idx="2385">
                  <c:v>42103.108854166669</c:v>
                </c:pt>
                <c:pt idx="2386">
                  <c:v>42103.108912037038</c:v>
                </c:pt>
                <c:pt idx="2387">
                  <c:v>42103.108969907407</c:v>
                </c:pt>
                <c:pt idx="2388">
                  <c:v>42103.109016203707</c:v>
                </c:pt>
                <c:pt idx="2389">
                  <c:v>42103.109074074076</c:v>
                </c:pt>
                <c:pt idx="2390">
                  <c:v>42103.109131944446</c:v>
                </c:pt>
                <c:pt idx="2391">
                  <c:v>42103.109189814815</c:v>
                </c:pt>
                <c:pt idx="2392">
                  <c:v>42103.109236111108</c:v>
                </c:pt>
                <c:pt idx="2393">
                  <c:v>42103.109293981484</c:v>
                </c:pt>
                <c:pt idx="2394">
                  <c:v>42103.109351851854</c:v>
                </c:pt>
                <c:pt idx="2395">
                  <c:v>42103.109398148146</c:v>
                </c:pt>
                <c:pt idx="2396">
                  <c:v>42103.109456018516</c:v>
                </c:pt>
                <c:pt idx="2397">
                  <c:v>42103.109513888892</c:v>
                </c:pt>
                <c:pt idx="2398">
                  <c:v>42103.109560185185</c:v>
                </c:pt>
                <c:pt idx="2399">
                  <c:v>42103.109618055554</c:v>
                </c:pt>
                <c:pt idx="2400">
                  <c:v>42103.109675925924</c:v>
                </c:pt>
                <c:pt idx="2401">
                  <c:v>42103.109733796293</c:v>
                </c:pt>
                <c:pt idx="2402">
                  <c:v>42103.109780092593</c:v>
                </c:pt>
                <c:pt idx="2403">
                  <c:v>42103.109837962962</c:v>
                </c:pt>
                <c:pt idx="2404">
                  <c:v>42103.109895833331</c:v>
                </c:pt>
                <c:pt idx="2405">
                  <c:v>42103.109942129631</c:v>
                </c:pt>
                <c:pt idx="2406">
                  <c:v>42103.11</c:v>
                </c:pt>
                <c:pt idx="2407">
                  <c:v>42103.11005787037</c:v>
                </c:pt>
                <c:pt idx="2408">
                  <c:v>42103.11010416667</c:v>
                </c:pt>
                <c:pt idx="2409">
                  <c:v>42103.110162037039</c:v>
                </c:pt>
                <c:pt idx="2410">
                  <c:v>42103.110219907408</c:v>
                </c:pt>
                <c:pt idx="2411">
                  <c:v>42103.110277777778</c:v>
                </c:pt>
                <c:pt idx="2412">
                  <c:v>42103.110324074078</c:v>
                </c:pt>
                <c:pt idx="2413">
                  <c:v>42103.110381944447</c:v>
                </c:pt>
                <c:pt idx="2414">
                  <c:v>42103.110439814816</c:v>
                </c:pt>
                <c:pt idx="2415">
                  <c:v>42103.110486111109</c:v>
                </c:pt>
                <c:pt idx="2416">
                  <c:v>42103.110543981478</c:v>
                </c:pt>
                <c:pt idx="2417">
                  <c:v>42103.110601851855</c:v>
                </c:pt>
                <c:pt idx="2418">
                  <c:v>42103.110648148147</c:v>
                </c:pt>
                <c:pt idx="2419">
                  <c:v>42103.110706018517</c:v>
                </c:pt>
                <c:pt idx="2420">
                  <c:v>42103.110763888886</c:v>
                </c:pt>
                <c:pt idx="2421">
                  <c:v>42103.110810185186</c:v>
                </c:pt>
                <c:pt idx="2422">
                  <c:v>42103.110868055555</c:v>
                </c:pt>
                <c:pt idx="2423">
                  <c:v>42103.110925925925</c:v>
                </c:pt>
                <c:pt idx="2424">
                  <c:v>42103.110983796294</c:v>
                </c:pt>
                <c:pt idx="2425">
                  <c:v>42103.111030092594</c:v>
                </c:pt>
                <c:pt idx="2426">
                  <c:v>42103.111087962963</c:v>
                </c:pt>
                <c:pt idx="2427">
                  <c:v>42103.111145833333</c:v>
                </c:pt>
                <c:pt idx="2428">
                  <c:v>42103.111192129632</c:v>
                </c:pt>
                <c:pt idx="2429">
                  <c:v>42103.111250000002</c:v>
                </c:pt>
                <c:pt idx="2430">
                  <c:v>42103.111307870371</c:v>
                </c:pt>
                <c:pt idx="2431">
                  <c:v>42103.111354166664</c:v>
                </c:pt>
                <c:pt idx="2432">
                  <c:v>42103.11141203704</c:v>
                </c:pt>
                <c:pt idx="2433">
                  <c:v>42103.11146990741</c:v>
                </c:pt>
                <c:pt idx="2434">
                  <c:v>42103.111527777779</c:v>
                </c:pt>
                <c:pt idx="2435">
                  <c:v>42103.111574074072</c:v>
                </c:pt>
                <c:pt idx="2436">
                  <c:v>42103.111631944441</c:v>
                </c:pt>
                <c:pt idx="2437">
                  <c:v>42103.111689814818</c:v>
                </c:pt>
                <c:pt idx="2438">
                  <c:v>42103.11173611111</c:v>
                </c:pt>
                <c:pt idx="2439">
                  <c:v>42103.111793981479</c:v>
                </c:pt>
                <c:pt idx="2440">
                  <c:v>42103.111851851849</c:v>
                </c:pt>
                <c:pt idx="2441">
                  <c:v>42103.111898148149</c:v>
                </c:pt>
                <c:pt idx="2442">
                  <c:v>42103.111956018518</c:v>
                </c:pt>
                <c:pt idx="2443">
                  <c:v>42103.112013888887</c:v>
                </c:pt>
                <c:pt idx="2444">
                  <c:v>42103.112071759257</c:v>
                </c:pt>
                <c:pt idx="2445">
                  <c:v>42103.112118055556</c:v>
                </c:pt>
                <c:pt idx="2446">
                  <c:v>42103.112175925926</c:v>
                </c:pt>
                <c:pt idx="2447">
                  <c:v>42103.112233796295</c:v>
                </c:pt>
                <c:pt idx="2448">
                  <c:v>42103.112280092595</c:v>
                </c:pt>
                <c:pt idx="2449">
                  <c:v>42103.112337962964</c:v>
                </c:pt>
                <c:pt idx="2450">
                  <c:v>42103.112395833334</c:v>
                </c:pt>
                <c:pt idx="2451">
                  <c:v>42103.112453703703</c:v>
                </c:pt>
                <c:pt idx="2452">
                  <c:v>42103.112500000003</c:v>
                </c:pt>
                <c:pt idx="2453">
                  <c:v>42103.112557870372</c:v>
                </c:pt>
                <c:pt idx="2454">
                  <c:v>42103.112615740742</c:v>
                </c:pt>
                <c:pt idx="2455">
                  <c:v>42103.112662037034</c:v>
                </c:pt>
                <c:pt idx="2456">
                  <c:v>42103.112719907411</c:v>
                </c:pt>
                <c:pt idx="2457">
                  <c:v>42103.11277777778</c:v>
                </c:pt>
                <c:pt idx="2458">
                  <c:v>42103.112835648149</c:v>
                </c:pt>
                <c:pt idx="2459">
                  <c:v>42103.112881944442</c:v>
                </c:pt>
                <c:pt idx="2460">
                  <c:v>42103.112939814811</c:v>
                </c:pt>
                <c:pt idx="2461">
                  <c:v>42103.112997685188</c:v>
                </c:pt>
                <c:pt idx="2462">
                  <c:v>42103.113043981481</c:v>
                </c:pt>
                <c:pt idx="2463">
                  <c:v>42103.11310185185</c:v>
                </c:pt>
                <c:pt idx="2464">
                  <c:v>42103.113159722219</c:v>
                </c:pt>
                <c:pt idx="2465">
                  <c:v>42103.113206018519</c:v>
                </c:pt>
                <c:pt idx="2466">
                  <c:v>42103.113263888888</c:v>
                </c:pt>
                <c:pt idx="2467">
                  <c:v>42103.113321759258</c:v>
                </c:pt>
                <c:pt idx="2468">
                  <c:v>42103.113379629627</c:v>
                </c:pt>
                <c:pt idx="2469">
                  <c:v>42103.113425925927</c:v>
                </c:pt>
                <c:pt idx="2470">
                  <c:v>42103.113483796296</c:v>
                </c:pt>
                <c:pt idx="2471">
                  <c:v>42103.113541666666</c:v>
                </c:pt>
                <c:pt idx="2472">
                  <c:v>42103.113587962966</c:v>
                </c:pt>
                <c:pt idx="2473">
                  <c:v>42103.113645833335</c:v>
                </c:pt>
                <c:pt idx="2474">
                  <c:v>42103.113703703704</c:v>
                </c:pt>
                <c:pt idx="2475">
                  <c:v>42103.113749999997</c:v>
                </c:pt>
                <c:pt idx="2476">
                  <c:v>42103.113807870373</c:v>
                </c:pt>
                <c:pt idx="2477">
                  <c:v>42103.113865740743</c:v>
                </c:pt>
                <c:pt idx="2478">
                  <c:v>42103.113912037035</c:v>
                </c:pt>
                <c:pt idx="2479">
                  <c:v>42103.113969907405</c:v>
                </c:pt>
                <c:pt idx="2480">
                  <c:v>42103.114027777781</c:v>
                </c:pt>
                <c:pt idx="2481">
                  <c:v>42103.114085648151</c:v>
                </c:pt>
                <c:pt idx="2482">
                  <c:v>42103.114131944443</c:v>
                </c:pt>
                <c:pt idx="2483">
                  <c:v>42103.114189814813</c:v>
                </c:pt>
                <c:pt idx="2484">
                  <c:v>42103.114247685182</c:v>
                </c:pt>
                <c:pt idx="2485">
                  <c:v>42103.114293981482</c:v>
                </c:pt>
                <c:pt idx="2486">
                  <c:v>42103.114351851851</c:v>
                </c:pt>
                <c:pt idx="2487">
                  <c:v>42103.11440972222</c:v>
                </c:pt>
                <c:pt idx="2488">
                  <c:v>42103.11445601852</c:v>
                </c:pt>
                <c:pt idx="2489">
                  <c:v>42103.11451388889</c:v>
                </c:pt>
                <c:pt idx="2490">
                  <c:v>42103.114571759259</c:v>
                </c:pt>
                <c:pt idx="2491">
                  <c:v>42103.114629629628</c:v>
                </c:pt>
                <c:pt idx="2492">
                  <c:v>42103.114675925928</c:v>
                </c:pt>
                <c:pt idx="2493">
                  <c:v>42103.114733796298</c:v>
                </c:pt>
                <c:pt idx="2494">
                  <c:v>42103.114791666667</c:v>
                </c:pt>
                <c:pt idx="2495">
                  <c:v>42103.114837962959</c:v>
                </c:pt>
                <c:pt idx="2496">
                  <c:v>42103.114895833336</c:v>
                </c:pt>
                <c:pt idx="2497">
                  <c:v>42103.114953703705</c:v>
                </c:pt>
                <c:pt idx="2498">
                  <c:v>42103.114999999998</c:v>
                </c:pt>
                <c:pt idx="2499">
                  <c:v>42103.115057870367</c:v>
                </c:pt>
                <c:pt idx="2500">
                  <c:v>42103.115115740744</c:v>
                </c:pt>
                <c:pt idx="2501">
                  <c:v>42103.115173611113</c:v>
                </c:pt>
                <c:pt idx="2502">
                  <c:v>42103.115219907406</c:v>
                </c:pt>
                <c:pt idx="2503">
                  <c:v>42103.115277777775</c:v>
                </c:pt>
                <c:pt idx="2504">
                  <c:v>42103.115335648145</c:v>
                </c:pt>
                <c:pt idx="2505">
                  <c:v>42103.115381944444</c:v>
                </c:pt>
                <c:pt idx="2506">
                  <c:v>42103.115439814814</c:v>
                </c:pt>
                <c:pt idx="2507">
                  <c:v>42103.115497685183</c:v>
                </c:pt>
                <c:pt idx="2508">
                  <c:v>42103.115543981483</c:v>
                </c:pt>
                <c:pt idx="2509">
                  <c:v>42103.115601851852</c:v>
                </c:pt>
                <c:pt idx="2510">
                  <c:v>42103.115659722222</c:v>
                </c:pt>
                <c:pt idx="2511">
                  <c:v>42103.115717592591</c:v>
                </c:pt>
                <c:pt idx="2512">
                  <c:v>42103.115763888891</c:v>
                </c:pt>
                <c:pt idx="2513">
                  <c:v>42103.11582175926</c:v>
                </c:pt>
                <c:pt idx="2514">
                  <c:v>42103.115879629629</c:v>
                </c:pt>
                <c:pt idx="2515">
                  <c:v>42103.115925925929</c:v>
                </c:pt>
                <c:pt idx="2516">
                  <c:v>42103.115983796299</c:v>
                </c:pt>
                <c:pt idx="2517">
                  <c:v>42103.116041666668</c:v>
                </c:pt>
                <c:pt idx="2518">
                  <c:v>42103.116087962961</c:v>
                </c:pt>
                <c:pt idx="2519">
                  <c:v>42103.11614583333</c:v>
                </c:pt>
                <c:pt idx="2520">
                  <c:v>42103.116203703707</c:v>
                </c:pt>
                <c:pt idx="2521">
                  <c:v>42103.116261574076</c:v>
                </c:pt>
                <c:pt idx="2522">
                  <c:v>42103.116307870368</c:v>
                </c:pt>
                <c:pt idx="2523">
                  <c:v>42103.116365740738</c:v>
                </c:pt>
                <c:pt idx="2524">
                  <c:v>42103.116423611114</c:v>
                </c:pt>
                <c:pt idx="2525">
                  <c:v>42103.116481481484</c:v>
                </c:pt>
                <c:pt idx="2526">
                  <c:v>42103.116527777776</c:v>
                </c:pt>
                <c:pt idx="2527">
                  <c:v>42103.116585648146</c:v>
                </c:pt>
                <c:pt idx="2528">
                  <c:v>42103.116643518515</c:v>
                </c:pt>
                <c:pt idx="2529">
                  <c:v>42103.116689814815</c:v>
                </c:pt>
                <c:pt idx="2530">
                  <c:v>42103.116747685184</c:v>
                </c:pt>
                <c:pt idx="2531">
                  <c:v>42103.116805555554</c:v>
                </c:pt>
                <c:pt idx="2532">
                  <c:v>42103.116851851853</c:v>
                </c:pt>
                <c:pt idx="2533">
                  <c:v>42103.116909722223</c:v>
                </c:pt>
                <c:pt idx="2534">
                  <c:v>42103.116967592592</c:v>
                </c:pt>
                <c:pt idx="2535">
                  <c:v>42103.117025462961</c:v>
                </c:pt>
                <c:pt idx="2536">
                  <c:v>42103.117071759261</c:v>
                </c:pt>
                <c:pt idx="2537">
                  <c:v>42103.117129629631</c:v>
                </c:pt>
                <c:pt idx="2538">
                  <c:v>42103.1171875</c:v>
                </c:pt>
                <c:pt idx="2539">
                  <c:v>42103.1172337963</c:v>
                </c:pt>
                <c:pt idx="2540">
                  <c:v>42103.117291666669</c:v>
                </c:pt>
                <c:pt idx="2541">
                  <c:v>42103.117349537039</c:v>
                </c:pt>
                <c:pt idx="2542">
                  <c:v>42103.117395833331</c:v>
                </c:pt>
                <c:pt idx="2543">
                  <c:v>42103.1174537037</c:v>
                </c:pt>
                <c:pt idx="2544">
                  <c:v>42103.117511574077</c:v>
                </c:pt>
                <c:pt idx="2545">
                  <c:v>42103.117569444446</c:v>
                </c:pt>
                <c:pt idx="2546">
                  <c:v>42103.117615740739</c:v>
                </c:pt>
                <c:pt idx="2547">
                  <c:v>42103.117673611108</c:v>
                </c:pt>
                <c:pt idx="2548">
                  <c:v>42103.117731481485</c:v>
                </c:pt>
                <c:pt idx="2549">
                  <c:v>42103.117777777778</c:v>
                </c:pt>
                <c:pt idx="2550">
                  <c:v>42103.117835648147</c:v>
                </c:pt>
                <c:pt idx="2551">
                  <c:v>42103.117893518516</c:v>
                </c:pt>
                <c:pt idx="2552">
                  <c:v>42103.117939814816</c:v>
                </c:pt>
                <c:pt idx="2553">
                  <c:v>42103.117997685185</c:v>
                </c:pt>
                <c:pt idx="2554">
                  <c:v>42103.118055555555</c:v>
                </c:pt>
                <c:pt idx="2555">
                  <c:v>42103.118113425924</c:v>
                </c:pt>
                <c:pt idx="2556">
                  <c:v>42103.118159722224</c:v>
                </c:pt>
                <c:pt idx="2557">
                  <c:v>42103.118217592593</c:v>
                </c:pt>
                <c:pt idx="2558">
                  <c:v>42103.118275462963</c:v>
                </c:pt>
                <c:pt idx="2559">
                  <c:v>42103.118321759262</c:v>
                </c:pt>
                <c:pt idx="2560">
                  <c:v>42103.118379629632</c:v>
                </c:pt>
                <c:pt idx="2561">
                  <c:v>42103.118437500001</c:v>
                </c:pt>
                <c:pt idx="2562">
                  <c:v>42103.118483796294</c:v>
                </c:pt>
                <c:pt idx="2563">
                  <c:v>42103.118541666663</c:v>
                </c:pt>
                <c:pt idx="2564">
                  <c:v>42103.11859953704</c:v>
                </c:pt>
                <c:pt idx="2565">
                  <c:v>42103.118645833332</c:v>
                </c:pt>
                <c:pt idx="2566">
                  <c:v>42103.118703703702</c:v>
                </c:pt>
                <c:pt idx="2567">
                  <c:v>42103.118761574071</c:v>
                </c:pt>
                <c:pt idx="2568">
                  <c:v>42103.118819444448</c:v>
                </c:pt>
                <c:pt idx="2569">
                  <c:v>42103.11886574074</c:v>
                </c:pt>
                <c:pt idx="2570">
                  <c:v>42103.118923611109</c:v>
                </c:pt>
                <c:pt idx="2571">
                  <c:v>42103.118981481479</c:v>
                </c:pt>
                <c:pt idx="2572">
                  <c:v>42103.119027777779</c:v>
                </c:pt>
                <c:pt idx="2573">
                  <c:v>42103.119085648148</c:v>
                </c:pt>
                <c:pt idx="2574">
                  <c:v>42103.119143518517</c:v>
                </c:pt>
                <c:pt idx="2575">
                  <c:v>42103.119189814817</c:v>
                </c:pt>
                <c:pt idx="2576">
                  <c:v>42103.119247685187</c:v>
                </c:pt>
                <c:pt idx="2577">
                  <c:v>42103.119305555556</c:v>
                </c:pt>
                <c:pt idx="2578">
                  <c:v>42103.119363425925</c:v>
                </c:pt>
                <c:pt idx="2579">
                  <c:v>42103.119409722225</c:v>
                </c:pt>
                <c:pt idx="2580">
                  <c:v>42103.119467592594</c:v>
                </c:pt>
                <c:pt idx="2581">
                  <c:v>42103.119525462964</c:v>
                </c:pt>
                <c:pt idx="2582">
                  <c:v>42103.119571759256</c:v>
                </c:pt>
                <c:pt idx="2583">
                  <c:v>42103.119629629633</c:v>
                </c:pt>
                <c:pt idx="2584">
                  <c:v>42103.119687500002</c:v>
                </c:pt>
                <c:pt idx="2585">
                  <c:v>42103.119733796295</c:v>
                </c:pt>
                <c:pt idx="2586">
                  <c:v>42103.119791666664</c:v>
                </c:pt>
                <c:pt idx="2587">
                  <c:v>42103.119849537034</c:v>
                </c:pt>
                <c:pt idx="2588">
                  <c:v>42103.11990740741</c:v>
                </c:pt>
                <c:pt idx="2589">
                  <c:v>42103.119953703703</c:v>
                </c:pt>
                <c:pt idx="2590">
                  <c:v>42103.120011574072</c:v>
                </c:pt>
                <c:pt idx="2591">
                  <c:v>42103.120069444441</c:v>
                </c:pt>
                <c:pt idx="2592">
                  <c:v>42103.120115740741</c:v>
                </c:pt>
                <c:pt idx="2593">
                  <c:v>42103.120173611111</c:v>
                </c:pt>
                <c:pt idx="2594">
                  <c:v>42103.12023148148</c:v>
                </c:pt>
                <c:pt idx="2595">
                  <c:v>42103.120289351849</c:v>
                </c:pt>
                <c:pt idx="2596">
                  <c:v>42103.120335648149</c:v>
                </c:pt>
                <c:pt idx="2597">
                  <c:v>42103.120393518519</c:v>
                </c:pt>
                <c:pt idx="2598">
                  <c:v>42103.120451388888</c:v>
                </c:pt>
                <c:pt idx="2599">
                  <c:v>42103.120497685188</c:v>
                </c:pt>
                <c:pt idx="2600">
                  <c:v>42103.120555555557</c:v>
                </c:pt>
                <c:pt idx="2601">
                  <c:v>42103.120613425926</c:v>
                </c:pt>
                <c:pt idx="2602">
                  <c:v>42103.120671296296</c:v>
                </c:pt>
                <c:pt idx="2603">
                  <c:v>42103.120717592596</c:v>
                </c:pt>
                <c:pt idx="2604">
                  <c:v>42103.120775462965</c:v>
                </c:pt>
                <c:pt idx="2605">
                  <c:v>42103.120833333334</c:v>
                </c:pt>
                <c:pt idx="2606">
                  <c:v>42103.120879629627</c:v>
                </c:pt>
                <c:pt idx="2607">
                  <c:v>42103.120937500003</c:v>
                </c:pt>
                <c:pt idx="2608">
                  <c:v>42103.120995370373</c:v>
                </c:pt>
                <c:pt idx="2609">
                  <c:v>42103.121041666665</c:v>
                </c:pt>
                <c:pt idx="2610">
                  <c:v>42103.121099537035</c:v>
                </c:pt>
                <c:pt idx="2611">
                  <c:v>42103.121157407404</c:v>
                </c:pt>
                <c:pt idx="2612">
                  <c:v>42103.121215277781</c:v>
                </c:pt>
                <c:pt idx="2613">
                  <c:v>42103.121261574073</c:v>
                </c:pt>
                <c:pt idx="2614">
                  <c:v>42103.121319444443</c:v>
                </c:pt>
                <c:pt idx="2615">
                  <c:v>42103.121377314812</c:v>
                </c:pt>
                <c:pt idx="2616">
                  <c:v>42103.121423611112</c:v>
                </c:pt>
                <c:pt idx="2617">
                  <c:v>42103.121481481481</c:v>
                </c:pt>
                <c:pt idx="2618">
                  <c:v>42103.121539351851</c:v>
                </c:pt>
                <c:pt idx="2619">
                  <c:v>42103.12158564815</c:v>
                </c:pt>
                <c:pt idx="2620">
                  <c:v>42103.12164351852</c:v>
                </c:pt>
                <c:pt idx="2621">
                  <c:v>42103.121701388889</c:v>
                </c:pt>
                <c:pt idx="2622">
                  <c:v>42103.121759259258</c:v>
                </c:pt>
                <c:pt idx="2623">
                  <c:v>42103.121805555558</c:v>
                </c:pt>
                <c:pt idx="2624">
                  <c:v>42103.121863425928</c:v>
                </c:pt>
                <c:pt idx="2625">
                  <c:v>42103.121921296297</c:v>
                </c:pt>
                <c:pt idx="2626">
                  <c:v>42103.121967592589</c:v>
                </c:pt>
                <c:pt idx="2627">
                  <c:v>42103.122025462966</c:v>
                </c:pt>
                <c:pt idx="2628">
                  <c:v>42103.122083333335</c:v>
                </c:pt>
                <c:pt idx="2629">
                  <c:v>42103.122129629628</c:v>
                </c:pt>
                <c:pt idx="2630">
                  <c:v>42103.122187499997</c:v>
                </c:pt>
                <c:pt idx="2631">
                  <c:v>42103.122245370374</c:v>
                </c:pt>
                <c:pt idx="2632">
                  <c:v>42103.122303240743</c:v>
                </c:pt>
                <c:pt idx="2633">
                  <c:v>42103.122349537036</c:v>
                </c:pt>
                <c:pt idx="2634">
                  <c:v>42103.122407407405</c:v>
                </c:pt>
                <c:pt idx="2635">
                  <c:v>42103.122465277775</c:v>
                </c:pt>
                <c:pt idx="2636">
                  <c:v>42103.122511574074</c:v>
                </c:pt>
                <c:pt idx="2637">
                  <c:v>42103.122569444444</c:v>
                </c:pt>
                <c:pt idx="2638">
                  <c:v>42103.122627314813</c:v>
                </c:pt>
                <c:pt idx="2639">
                  <c:v>42103.122673611113</c:v>
                </c:pt>
                <c:pt idx="2640">
                  <c:v>42103.122731481482</c:v>
                </c:pt>
                <c:pt idx="2641">
                  <c:v>42103.122789351852</c:v>
                </c:pt>
                <c:pt idx="2642">
                  <c:v>42103.122847222221</c:v>
                </c:pt>
                <c:pt idx="2643">
                  <c:v>42103.122893518521</c:v>
                </c:pt>
                <c:pt idx="2644">
                  <c:v>42103.12295138889</c:v>
                </c:pt>
                <c:pt idx="2645">
                  <c:v>42103.12300925926</c:v>
                </c:pt>
                <c:pt idx="2646">
                  <c:v>42103.123055555552</c:v>
                </c:pt>
                <c:pt idx="2647">
                  <c:v>42103.123113425929</c:v>
                </c:pt>
                <c:pt idx="2648">
                  <c:v>42103.123171296298</c:v>
                </c:pt>
                <c:pt idx="2649">
                  <c:v>42103.123217592591</c:v>
                </c:pt>
                <c:pt idx="2650">
                  <c:v>42103.12327546296</c:v>
                </c:pt>
                <c:pt idx="2651">
                  <c:v>42103.123333333337</c:v>
                </c:pt>
                <c:pt idx="2652">
                  <c:v>42103.123379629629</c:v>
                </c:pt>
                <c:pt idx="2653">
                  <c:v>42103.123437499999</c:v>
                </c:pt>
                <c:pt idx="2654">
                  <c:v>42103.123495370368</c:v>
                </c:pt>
                <c:pt idx="2655">
                  <c:v>42103.123553240737</c:v>
                </c:pt>
                <c:pt idx="2656">
                  <c:v>42103.123599537037</c:v>
                </c:pt>
                <c:pt idx="2657">
                  <c:v>42103.123657407406</c:v>
                </c:pt>
                <c:pt idx="2658">
                  <c:v>42103.123715277776</c:v>
                </c:pt>
                <c:pt idx="2659">
                  <c:v>42103.123761574076</c:v>
                </c:pt>
                <c:pt idx="2660">
                  <c:v>42103.123819444445</c:v>
                </c:pt>
                <c:pt idx="2661">
                  <c:v>42103.123877314814</c:v>
                </c:pt>
                <c:pt idx="2662">
                  <c:v>42103.123935185184</c:v>
                </c:pt>
                <c:pt idx="2663">
                  <c:v>42103.123981481483</c:v>
                </c:pt>
                <c:pt idx="2664">
                  <c:v>42103.124039351853</c:v>
                </c:pt>
                <c:pt idx="2665">
                  <c:v>42103.124097222222</c:v>
                </c:pt>
                <c:pt idx="2666">
                  <c:v>42103.124143518522</c:v>
                </c:pt>
                <c:pt idx="2667">
                  <c:v>42103.124201388891</c:v>
                </c:pt>
                <c:pt idx="2668">
                  <c:v>42103.124259259261</c:v>
                </c:pt>
                <c:pt idx="2669">
                  <c:v>42103.12431712963</c:v>
                </c:pt>
                <c:pt idx="2670">
                  <c:v>42103.124363425923</c:v>
                </c:pt>
                <c:pt idx="2671">
                  <c:v>42103.124421296299</c:v>
                </c:pt>
                <c:pt idx="2672">
                  <c:v>42103.124479166669</c:v>
                </c:pt>
                <c:pt idx="2673">
                  <c:v>42103.124525462961</c:v>
                </c:pt>
                <c:pt idx="2674">
                  <c:v>42103.124583333331</c:v>
                </c:pt>
                <c:pt idx="2675">
                  <c:v>42103.124641203707</c:v>
                </c:pt>
                <c:pt idx="2676">
                  <c:v>42103.124699074076</c:v>
                </c:pt>
                <c:pt idx="2677">
                  <c:v>42103.124745370369</c:v>
                </c:pt>
                <c:pt idx="2678">
                  <c:v>42103.124803240738</c:v>
                </c:pt>
                <c:pt idx="2679">
                  <c:v>42103.124861111108</c:v>
                </c:pt>
                <c:pt idx="2680">
                  <c:v>42103.124907407408</c:v>
                </c:pt>
                <c:pt idx="2681">
                  <c:v>42103.124965277777</c:v>
                </c:pt>
                <c:pt idx="2682">
                  <c:v>42103.125023148146</c:v>
                </c:pt>
                <c:pt idx="2683">
                  <c:v>42103.125069444446</c:v>
                </c:pt>
                <c:pt idx="2684">
                  <c:v>42103.125127314815</c:v>
                </c:pt>
                <c:pt idx="2685">
                  <c:v>42103.125185185185</c:v>
                </c:pt>
                <c:pt idx="2686">
                  <c:v>42103.125231481485</c:v>
                </c:pt>
                <c:pt idx="2687">
                  <c:v>42103.125289351854</c:v>
                </c:pt>
                <c:pt idx="2688">
                  <c:v>42103.125347222223</c:v>
                </c:pt>
                <c:pt idx="2689">
                  <c:v>42103.125405092593</c:v>
                </c:pt>
                <c:pt idx="2690">
                  <c:v>42103.125451388885</c:v>
                </c:pt>
                <c:pt idx="2691">
                  <c:v>42103.125509259262</c:v>
                </c:pt>
                <c:pt idx="2692">
                  <c:v>42103.125567129631</c:v>
                </c:pt>
                <c:pt idx="2693">
                  <c:v>42103.125613425924</c:v>
                </c:pt>
                <c:pt idx="2694">
                  <c:v>42103.125671296293</c:v>
                </c:pt>
                <c:pt idx="2695">
                  <c:v>42103.12572916667</c:v>
                </c:pt>
                <c:pt idx="2696">
                  <c:v>42103.125775462962</c:v>
                </c:pt>
                <c:pt idx="2697">
                  <c:v>42103.125833333332</c:v>
                </c:pt>
                <c:pt idx="2698">
                  <c:v>42103.125891203701</c:v>
                </c:pt>
                <c:pt idx="2699">
                  <c:v>42103.125949074078</c:v>
                </c:pt>
                <c:pt idx="2700">
                  <c:v>42103.12599537037</c:v>
                </c:pt>
                <c:pt idx="2701">
                  <c:v>42103.12605324074</c:v>
                </c:pt>
                <c:pt idx="2702">
                  <c:v>42103.126111111109</c:v>
                </c:pt>
                <c:pt idx="2703">
                  <c:v>42103.126157407409</c:v>
                </c:pt>
                <c:pt idx="2704">
                  <c:v>42103.126215277778</c:v>
                </c:pt>
                <c:pt idx="2705">
                  <c:v>42103.126273148147</c:v>
                </c:pt>
                <c:pt idx="2706">
                  <c:v>42103.126319444447</c:v>
                </c:pt>
                <c:pt idx="2707">
                  <c:v>42103.126377314817</c:v>
                </c:pt>
                <c:pt idx="2708">
                  <c:v>42103.126435185186</c:v>
                </c:pt>
                <c:pt idx="2709">
                  <c:v>42103.126493055555</c:v>
                </c:pt>
                <c:pt idx="2710">
                  <c:v>42103.126539351855</c:v>
                </c:pt>
                <c:pt idx="2711">
                  <c:v>42103.126597222225</c:v>
                </c:pt>
                <c:pt idx="2712">
                  <c:v>42103.126655092594</c:v>
                </c:pt>
                <c:pt idx="2713">
                  <c:v>42103.126701388886</c:v>
                </c:pt>
                <c:pt idx="2714">
                  <c:v>42103.126759259256</c:v>
                </c:pt>
                <c:pt idx="2715">
                  <c:v>42103.126817129632</c:v>
                </c:pt>
                <c:pt idx="2716">
                  <c:v>42103.126863425925</c:v>
                </c:pt>
                <c:pt idx="2717">
                  <c:v>42103.126921296294</c:v>
                </c:pt>
                <c:pt idx="2718">
                  <c:v>42103.126979166664</c:v>
                </c:pt>
                <c:pt idx="2719">
                  <c:v>42103.12703703704</c:v>
                </c:pt>
                <c:pt idx="2720">
                  <c:v>42103.127083333333</c:v>
                </c:pt>
                <c:pt idx="2721">
                  <c:v>42103.127141203702</c:v>
                </c:pt>
                <c:pt idx="2722">
                  <c:v>42103.127199074072</c:v>
                </c:pt>
                <c:pt idx="2723">
                  <c:v>42103.127245370371</c:v>
                </c:pt>
                <c:pt idx="2724">
                  <c:v>42103.127303240741</c:v>
                </c:pt>
                <c:pt idx="2725">
                  <c:v>42103.12736111111</c:v>
                </c:pt>
                <c:pt idx="2726">
                  <c:v>42103.12740740741</c:v>
                </c:pt>
                <c:pt idx="2727">
                  <c:v>42103.127465277779</c:v>
                </c:pt>
                <c:pt idx="2728">
                  <c:v>42103.127523148149</c:v>
                </c:pt>
                <c:pt idx="2729">
                  <c:v>42103.127581018518</c:v>
                </c:pt>
                <c:pt idx="2730">
                  <c:v>42103.127627314818</c:v>
                </c:pt>
                <c:pt idx="2731">
                  <c:v>42103.127685185187</c:v>
                </c:pt>
                <c:pt idx="2732">
                  <c:v>42103.127743055556</c:v>
                </c:pt>
                <c:pt idx="2733">
                  <c:v>42103.127789351849</c:v>
                </c:pt>
                <c:pt idx="2734">
                  <c:v>42103.127847222226</c:v>
                </c:pt>
                <c:pt idx="2735">
                  <c:v>42103.127905092595</c:v>
                </c:pt>
                <c:pt idx="2736">
                  <c:v>42103.127951388888</c:v>
                </c:pt>
                <c:pt idx="2737">
                  <c:v>42103.128009259257</c:v>
                </c:pt>
                <c:pt idx="2738">
                  <c:v>42103.128067129626</c:v>
                </c:pt>
                <c:pt idx="2739">
                  <c:v>42103.128125000003</c:v>
                </c:pt>
                <c:pt idx="2740">
                  <c:v>42103.128171296295</c:v>
                </c:pt>
                <c:pt idx="2741">
                  <c:v>42103.128229166665</c:v>
                </c:pt>
                <c:pt idx="2742">
                  <c:v>42103.128287037034</c:v>
                </c:pt>
                <c:pt idx="2743">
                  <c:v>42103.128344907411</c:v>
                </c:pt>
                <c:pt idx="2744">
                  <c:v>42103.128391203703</c:v>
                </c:pt>
                <c:pt idx="2745">
                  <c:v>42103.128449074073</c:v>
                </c:pt>
                <c:pt idx="2746">
                  <c:v>42103.128506944442</c:v>
                </c:pt>
                <c:pt idx="2747">
                  <c:v>42103.128553240742</c:v>
                </c:pt>
                <c:pt idx="2748">
                  <c:v>42103.128611111111</c:v>
                </c:pt>
                <c:pt idx="2749">
                  <c:v>42103.128668981481</c:v>
                </c:pt>
                <c:pt idx="2750">
                  <c:v>42103.12871527778</c:v>
                </c:pt>
                <c:pt idx="2751">
                  <c:v>42103.12877314815</c:v>
                </c:pt>
                <c:pt idx="2752">
                  <c:v>42103.128831018519</c:v>
                </c:pt>
                <c:pt idx="2753">
                  <c:v>42103.128888888888</c:v>
                </c:pt>
                <c:pt idx="2754">
                  <c:v>42103.128935185188</c:v>
                </c:pt>
                <c:pt idx="2755">
                  <c:v>42103.128993055558</c:v>
                </c:pt>
                <c:pt idx="2756">
                  <c:v>42103.129050925927</c:v>
                </c:pt>
                <c:pt idx="2757">
                  <c:v>42103.12909722222</c:v>
                </c:pt>
                <c:pt idx="2758">
                  <c:v>42103.129155092596</c:v>
                </c:pt>
                <c:pt idx="2759">
                  <c:v>42103.129212962966</c:v>
                </c:pt>
                <c:pt idx="2760">
                  <c:v>42103.129259259258</c:v>
                </c:pt>
                <c:pt idx="2761">
                  <c:v>42103.129317129627</c:v>
                </c:pt>
                <c:pt idx="2762">
                  <c:v>42103.129374999997</c:v>
                </c:pt>
                <c:pt idx="2763">
                  <c:v>42103.129421296297</c:v>
                </c:pt>
                <c:pt idx="2764">
                  <c:v>42103.129479166666</c:v>
                </c:pt>
                <c:pt idx="2765">
                  <c:v>42103.129537037035</c:v>
                </c:pt>
                <c:pt idx="2766">
                  <c:v>42103.129594907405</c:v>
                </c:pt>
                <c:pt idx="2767">
                  <c:v>42103.129641203705</c:v>
                </c:pt>
                <c:pt idx="2768">
                  <c:v>42103.129699074074</c:v>
                </c:pt>
                <c:pt idx="2769">
                  <c:v>42103.129756944443</c:v>
                </c:pt>
                <c:pt idx="2770">
                  <c:v>42103.129803240743</c:v>
                </c:pt>
                <c:pt idx="2771">
                  <c:v>42103.129861111112</c:v>
                </c:pt>
                <c:pt idx="2772">
                  <c:v>42103.129918981482</c:v>
                </c:pt>
                <c:pt idx="2773">
                  <c:v>42103.129965277774</c:v>
                </c:pt>
                <c:pt idx="2774">
                  <c:v>42103.130023148151</c:v>
                </c:pt>
                <c:pt idx="2775">
                  <c:v>42103.13008101852</c:v>
                </c:pt>
                <c:pt idx="2776">
                  <c:v>42103.13013888889</c:v>
                </c:pt>
                <c:pt idx="2777">
                  <c:v>42103.130185185182</c:v>
                </c:pt>
                <c:pt idx="2778">
                  <c:v>42103.130243055559</c:v>
                </c:pt>
                <c:pt idx="2779">
                  <c:v>42103.130300925928</c:v>
                </c:pt>
                <c:pt idx="2780">
                  <c:v>42103.130347222221</c:v>
                </c:pt>
                <c:pt idx="2781">
                  <c:v>42103.13040509259</c:v>
                </c:pt>
                <c:pt idx="2782">
                  <c:v>42103.130462962959</c:v>
                </c:pt>
                <c:pt idx="2783">
                  <c:v>42103.130509259259</c:v>
                </c:pt>
                <c:pt idx="2784">
                  <c:v>42103.130567129629</c:v>
                </c:pt>
                <c:pt idx="2785">
                  <c:v>42103.130624999998</c:v>
                </c:pt>
                <c:pt idx="2786">
                  <c:v>42103.130682870367</c:v>
                </c:pt>
                <c:pt idx="2787">
                  <c:v>42103.130729166667</c:v>
                </c:pt>
                <c:pt idx="2788">
                  <c:v>42103.130787037036</c:v>
                </c:pt>
                <c:pt idx="2789">
                  <c:v>42103.130844907406</c:v>
                </c:pt>
                <c:pt idx="2790">
                  <c:v>42103.130891203706</c:v>
                </c:pt>
                <c:pt idx="2791">
                  <c:v>42103.130949074075</c:v>
                </c:pt>
                <c:pt idx="2792">
                  <c:v>42103.131006944444</c:v>
                </c:pt>
                <c:pt idx="2793">
                  <c:v>42103.131053240744</c:v>
                </c:pt>
                <c:pt idx="2794">
                  <c:v>42103.131111111114</c:v>
                </c:pt>
                <c:pt idx="2795">
                  <c:v>42103.131168981483</c:v>
                </c:pt>
                <c:pt idx="2796">
                  <c:v>42103.131226851852</c:v>
                </c:pt>
                <c:pt idx="2797">
                  <c:v>42103.131273148145</c:v>
                </c:pt>
                <c:pt idx="2798">
                  <c:v>42103.131331018521</c:v>
                </c:pt>
                <c:pt idx="2799">
                  <c:v>42103.131388888891</c:v>
                </c:pt>
                <c:pt idx="2800">
                  <c:v>42103.131435185183</c:v>
                </c:pt>
                <c:pt idx="2801">
                  <c:v>42103.131493055553</c:v>
                </c:pt>
                <c:pt idx="2802">
                  <c:v>42103.131550925929</c:v>
                </c:pt>
                <c:pt idx="2803">
                  <c:v>42103.131597222222</c:v>
                </c:pt>
                <c:pt idx="2804">
                  <c:v>42103.131655092591</c:v>
                </c:pt>
                <c:pt idx="2805">
                  <c:v>42103.131712962961</c:v>
                </c:pt>
                <c:pt idx="2806">
                  <c:v>42103.13177083333</c:v>
                </c:pt>
                <c:pt idx="2807">
                  <c:v>42103.13181712963</c:v>
                </c:pt>
                <c:pt idx="2808">
                  <c:v>42103.131874999999</c:v>
                </c:pt>
                <c:pt idx="2809">
                  <c:v>42103.131932870368</c:v>
                </c:pt>
                <c:pt idx="2810">
                  <c:v>42103.131979166668</c:v>
                </c:pt>
                <c:pt idx="2811">
                  <c:v>42103.132037037038</c:v>
                </c:pt>
                <c:pt idx="2812">
                  <c:v>42103.132094907407</c:v>
                </c:pt>
                <c:pt idx="2813">
                  <c:v>42103.132152777776</c:v>
                </c:pt>
                <c:pt idx="2814">
                  <c:v>42103.132199074076</c:v>
                </c:pt>
                <c:pt idx="2815">
                  <c:v>42103.132256944446</c:v>
                </c:pt>
                <c:pt idx="2816">
                  <c:v>42103.132314814815</c:v>
                </c:pt>
                <c:pt idx="2817">
                  <c:v>42103.132361111115</c:v>
                </c:pt>
                <c:pt idx="2818">
                  <c:v>42103.132418981484</c:v>
                </c:pt>
                <c:pt idx="2819">
                  <c:v>42103.132476851853</c:v>
                </c:pt>
                <c:pt idx="2820">
                  <c:v>42103.132534722223</c:v>
                </c:pt>
                <c:pt idx="2821">
                  <c:v>42103.132581018515</c:v>
                </c:pt>
                <c:pt idx="2822">
                  <c:v>42103.132638888892</c:v>
                </c:pt>
                <c:pt idx="2823">
                  <c:v>42103.132696759261</c:v>
                </c:pt>
                <c:pt idx="2824">
                  <c:v>42103.132743055554</c:v>
                </c:pt>
                <c:pt idx="2825">
                  <c:v>42103.132800925923</c:v>
                </c:pt>
                <c:pt idx="2826">
                  <c:v>42103.1328587963</c:v>
                </c:pt>
                <c:pt idx="2827">
                  <c:v>42103.132905092592</c:v>
                </c:pt>
                <c:pt idx="2828">
                  <c:v>42103.132962962962</c:v>
                </c:pt>
                <c:pt idx="2829">
                  <c:v>42103.133020833331</c:v>
                </c:pt>
                <c:pt idx="2830">
                  <c:v>42103.1330787037</c:v>
                </c:pt>
                <c:pt idx="2831">
                  <c:v>42103.133125</c:v>
                </c:pt>
                <c:pt idx="2832">
                  <c:v>42103.13318287037</c:v>
                </c:pt>
                <c:pt idx="2833">
                  <c:v>42103.133240740739</c:v>
                </c:pt>
                <c:pt idx="2834">
                  <c:v>42103.133287037039</c:v>
                </c:pt>
                <c:pt idx="2835">
                  <c:v>42103.133344907408</c:v>
                </c:pt>
                <c:pt idx="2836">
                  <c:v>42103.133402777778</c:v>
                </c:pt>
                <c:pt idx="2837">
                  <c:v>42103.133449074077</c:v>
                </c:pt>
                <c:pt idx="2838">
                  <c:v>42103.133506944447</c:v>
                </c:pt>
                <c:pt idx="2839">
                  <c:v>42103.133564814816</c:v>
                </c:pt>
                <c:pt idx="2840">
                  <c:v>42103.133622685185</c:v>
                </c:pt>
                <c:pt idx="2841">
                  <c:v>42103.133668981478</c:v>
                </c:pt>
                <c:pt idx="2842">
                  <c:v>42103.133726851855</c:v>
                </c:pt>
                <c:pt idx="2843">
                  <c:v>42103.133784722224</c:v>
                </c:pt>
                <c:pt idx="2844">
                  <c:v>42103.133831018517</c:v>
                </c:pt>
                <c:pt idx="2845">
                  <c:v>42103.133888888886</c:v>
                </c:pt>
                <c:pt idx="2846">
                  <c:v>42103.133946759262</c:v>
                </c:pt>
                <c:pt idx="2847">
                  <c:v>42103.133993055555</c:v>
                </c:pt>
                <c:pt idx="2848">
                  <c:v>42103.134050925924</c:v>
                </c:pt>
                <c:pt idx="2849">
                  <c:v>42103.134108796294</c:v>
                </c:pt>
                <c:pt idx="2850">
                  <c:v>42103.134155092594</c:v>
                </c:pt>
                <c:pt idx="2851">
                  <c:v>42103.134212962963</c:v>
                </c:pt>
                <c:pt idx="2852">
                  <c:v>42103.134270833332</c:v>
                </c:pt>
                <c:pt idx="2853">
                  <c:v>42103.134328703702</c:v>
                </c:pt>
                <c:pt idx="2854">
                  <c:v>42103.134375000001</c:v>
                </c:pt>
                <c:pt idx="2855">
                  <c:v>42103.134432870371</c:v>
                </c:pt>
                <c:pt idx="2856">
                  <c:v>42103.13449074074</c:v>
                </c:pt>
                <c:pt idx="2857">
                  <c:v>42103.13453703704</c:v>
                </c:pt>
                <c:pt idx="2858">
                  <c:v>42103.134594907409</c:v>
                </c:pt>
                <c:pt idx="2859">
                  <c:v>42103.134652777779</c:v>
                </c:pt>
                <c:pt idx="2860">
                  <c:v>42103.134699074071</c:v>
                </c:pt>
                <c:pt idx="2861">
                  <c:v>42103.134756944448</c:v>
                </c:pt>
                <c:pt idx="2862">
                  <c:v>42103.134814814817</c:v>
                </c:pt>
                <c:pt idx="2863">
                  <c:v>42103.134872685187</c:v>
                </c:pt>
                <c:pt idx="2864">
                  <c:v>42103.134918981479</c:v>
                </c:pt>
                <c:pt idx="2865">
                  <c:v>42103.134976851848</c:v>
                </c:pt>
                <c:pt idx="2866">
                  <c:v>42103.135034722225</c:v>
                </c:pt>
                <c:pt idx="2867">
                  <c:v>42103.135081018518</c:v>
                </c:pt>
                <c:pt idx="2868">
                  <c:v>42103.135138888887</c:v>
                </c:pt>
                <c:pt idx="2869">
                  <c:v>42103.135196759256</c:v>
                </c:pt>
                <c:pt idx="2870">
                  <c:v>42103.135243055556</c:v>
                </c:pt>
                <c:pt idx="2871">
                  <c:v>42103.135300925926</c:v>
                </c:pt>
                <c:pt idx="2872">
                  <c:v>42103.135358796295</c:v>
                </c:pt>
                <c:pt idx="2873">
                  <c:v>42103.135416666664</c:v>
                </c:pt>
                <c:pt idx="2874">
                  <c:v>42103.135462962964</c:v>
                </c:pt>
                <c:pt idx="2875">
                  <c:v>42103.135520833333</c:v>
                </c:pt>
                <c:pt idx="2876">
                  <c:v>42103.135578703703</c:v>
                </c:pt>
                <c:pt idx="2877">
                  <c:v>42103.135625000003</c:v>
                </c:pt>
                <c:pt idx="2878">
                  <c:v>42103.135682870372</c:v>
                </c:pt>
                <c:pt idx="2879">
                  <c:v>42103.135740740741</c:v>
                </c:pt>
                <c:pt idx="2880">
                  <c:v>42103.135787037034</c:v>
                </c:pt>
                <c:pt idx="2881">
                  <c:v>42103.135844907411</c:v>
                </c:pt>
                <c:pt idx="2882">
                  <c:v>42103.13590277778</c:v>
                </c:pt>
                <c:pt idx="2883">
                  <c:v>42103.135960648149</c:v>
                </c:pt>
                <c:pt idx="2884">
                  <c:v>42103.136006944442</c:v>
                </c:pt>
                <c:pt idx="2885">
                  <c:v>42103.136064814818</c:v>
                </c:pt>
                <c:pt idx="2886">
                  <c:v>42103.136122685188</c:v>
                </c:pt>
                <c:pt idx="2887">
                  <c:v>42103.13616898148</c:v>
                </c:pt>
                <c:pt idx="2888">
                  <c:v>42103.13622685185</c:v>
                </c:pt>
                <c:pt idx="2889">
                  <c:v>42103.136284722219</c:v>
                </c:pt>
                <c:pt idx="2890">
                  <c:v>42103.136342592596</c:v>
                </c:pt>
                <c:pt idx="2891">
                  <c:v>42103.136388888888</c:v>
                </c:pt>
                <c:pt idx="2892">
                  <c:v>42103.136446759258</c:v>
                </c:pt>
                <c:pt idx="2893">
                  <c:v>42103.136504629627</c:v>
                </c:pt>
                <c:pt idx="2894">
                  <c:v>42103.136550925927</c:v>
                </c:pt>
                <c:pt idx="2895">
                  <c:v>42103.136608796296</c:v>
                </c:pt>
                <c:pt idx="2896">
                  <c:v>42103.136666666665</c:v>
                </c:pt>
                <c:pt idx="2897">
                  <c:v>42103.136724537035</c:v>
                </c:pt>
                <c:pt idx="2898">
                  <c:v>42103.136770833335</c:v>
                </c:pt>
                <c:pt idx="2899">
                  <c:v>42103.136828703704</c:v>
                </c:pt>
                <c:pt idx="2900">
                  <c:v>42103.136886574073</c:v>
                </c:pt>
                <c:pt idx="2901">
                  <c:v>42103.136932870373</c:v>
                </c:pt>
                <c:pt idx="2902">
                  <c:v>42103.136990740742</c:v>
                </c:pt>
                <c:pt idx="2903">
                  <c:v>42103.137048611112</c:v>
                </c:pt>
                <c:pt idx="2904">
                  <c:v>42103.137094907404</c:v>
                </c:pt>
                <c:pt idx="2905">
                  <c:v>42103.137152777781</c:v>
                </c:pt>
                <c:pt idx="2906">
                  <c:v>42103.13721064815</c:v>
                </c:pt>
                <c:pt idx="2907">
                  <c:v>42103.13726851852</c:v>
                </c:pt>
                <c:pt idx="2908">
                  <c:v>42103.137314814812</c:v>
                </c:pt>
                <c:pt idx="2909">
                  <c:v>42103.137372685182</c:v>
                </c:pt>
                <c:pt idx="2910">
                  <c:v>42103.137430555558</c:v>
                </c:pt>
                <c:pt idx="2911">
                  <c:v>42103.137476851851</c:v>
                </c:pt>
                <c:pt idx="2912">
                  <c:v>42103.13753472222</c:v>
                </c:pt>
                <c:pt idx="2913">
                  <c:v>42103.137592592589</c:v>
                </c:pt>
                <c:pt idx="2914">
                  <c:v>42103.137638888889</c:v>
                </c:pt>
                <c:pt idx="2915">
                  <c:v>42103.137696759259</c:v>
                </c:pt>
                <c:pt idx="2916">
                  <c:v>42103.137754629628</c:v>
                </c:pt>
                <c:pt idx="2917">
                  <c:v>42103.137812499997</c:v>
                </c:pt>
                <c:pt idx="2918">
                  <c:v>42103.137858796297</c:v>
                </c:pt>
                <c:pt idx="2919">
                  <c:v>42103.137916666667</c:v>
                </c:pt>
                <c:pt idx="2920">
                  <c:v>42103.137974537036</c:v>
                </c:pt>
                <c:pt idx="2921">
                  <c:v>42103.138020833336</c:v>
                </c:pt>
                <c:pt idx="2922">
                  <c:v>42103.138078703705</c:v>
                </c:pt>
                <c:pt idx="2923">
                  <c:v>42103.138136574074</c:v>
                </c:pt>
                <c:pt idx="2924">
                  <c:v>42103.138182870367</c:v>
                </c:pt>
                <c:pt idx="2925">
                  <c:v>42103.138240740744</c:v>
                </c:pt>
                <c:pt idx="2926">
                  <c:v>42103.138298611113</c:v>
                </c:pt>
                <c:pt idx="2927">
                  <c:v>42103.138344907406</c:v>
                </c:pt>
                <c:pt idx="2928">
                  <c:v>42103.138402777775</c:v>
                </c:pt>
                <c:pt idx="2929">
                  <c:v>42103.138460648152</c:v>
                </c:pt>
                <c:pt idx="2930">
                  <c:v>42103.138518518521</c:v>
                </c:pt>
                <c:pt idx="2931">
                  <c:v>42103.138564814813</c:v>
                </c:pt>
                <c:pt idx="2932">
                  <c:v>42103.138622685183</c:v>
                </c:pt>
                <c:pt idx="2933">
                  <c:v>42103.138680555552</c:v>
                </c:pt>
                <c:pt idx="2934">
                  <c:v>42103.138726851852</c:v>
                </c:pt>
                <c:pt idx="2935">
                  <c:v>42103.138784722221</c:v>
                </c:pt>
                <c:pt idx="2936">
                  <c:v>42103.138842592591</c:v>
                </c:pt>
                <c:pt idx="2937">
                  <c:v>42103.138888888891</c:v>
                </c:pt>
                <c:pt idx="2938">
                  <c:v>42103.13894675926</c:v>
                </c:pt>
                <c:pt idx="2939">
                  <c:v>42103.139004629629</c:v>
                </c:pt>
                <c:pt idx="2940">
                  <c:v>42103.139062499999</c:v>
                </c:pt>
                <c:pt idx="2941">
                  <c:v>42103.139108796298</c:v>
                </c:pt>
                <c:pt idx="2942">
                  <c:v>42103.139166666668</c:v>
                </c:pt>
                <c:pt idx="2943">
                  <c:v>42103.139224537037</c:v>
                </c:pt>
                <c:pt idx="2944">
                  <c:v>42103.139270833337</c:v>
                </c:pt>
                <c:pt idx="2945">
                  <c:v>42103.139328703706</c:v>
                </c:pt>
                <c:pt idx="2946">
                  <c:v>42103.139386574076</c:v>
                </c:pt>
                <c:pt idx="2947">
                  <c:v>42103.139432870368</c:v>
                </c:pt>
                <c:pt idx="2948">
                  <c:v>42103.139490740738</c:v>
                </c:pt>
                <c:pt idx="2949">
                  <c:v>42103.139548611114</c:v>
                </c:pt>
                <c:pt idx="2950">
                  <c:v>42103.139606481483</c:v>
                </c:pt>
                <c:pt idx="2951">
                  <c:v>42103.139652777776</c:v>
                </c:pt>
                <c:pt idx="2952">
                  <c:v>42103.139710648145</c:v>
                </c:pt>
                <c:pt idx="2953">
                  <c:v>42103.139768518522</c:v>
                </c:pt>
                <c:pt idx="2954">
                  <c:v>42103.139814814815</c:v>
                </c:pt>
                <c:pt idx="2955">
                  <c:v>42103.139872685184</c:v>
                </c:pt>
                <c:pt idx="2956">
                  <c:v>42103.139930555553</c:v>
                </c:pt>
                <c:pt idx="2957">
                  <c:v>42103.139988425923</c:v>
                </c:pt>
                <c:pt idx="2958">
                  <c:v>42103.140034722222</c:v>
                </c:pt>
                <c:pt idx="2959">
                  <c:v>42103.140092592592</c:v>
                </c:pt>
                <c:pt idx="2960">
                  <c:v>42103.140150462961</c:v>
                </c:pt>
                <c:pt idx="2961">
                  <c:v>42103.140196759261</c:v>
                </c:pt>
                <c:pt idx="2962">
                  <c:v>42103.14025462963</c:v>
                </c:pt>
                <c:pt idx="2963">
                  <c:v>42103.1403125</c:v>
                </c:pt>
                <c:pt idx="2964">
                  <c:v>42103.140370370369</c:v>
                </c:pt>
                <c:pt idx="2965">
                  <c:v>42103.140416666669</c:v>
                </c:pt>
                <c:pt idx="2966">
                  <c:v>42103.140474537038</c:v>
                </c:pt>
                <c:pt idx="2967">
                  <c:v>42103.140532407408</c:v>
                </c:pt>
                <c:pt idx="2968">
                  <c:v>42103.1405787037</c:v>
                </c:pt>
                <c:pt idx="2969">
                  <c:v>42103.140636574077</c:v>
                </c:pt>
                <c:pt idx="2970">
                  <c:v>42103.140694444446</c:v>
                </c:pt>
                <c:pt idx="2971">
                  <c:v>42103.140740740739</c:v>
                </c:pt>
                <c:pt idx="2972">
                  <c:v>42103.140798611108</c:v>
                </c:pt>
                <c:pt idx="2973">
                  <c:v>42103.140856481485</c:v>
                </c:pt>
                <c:pt idx="2974">
                  <c:v>42103.140914351854</c:v>
                </c:pt>
                <c:pt idx="2975">
                  <c:v>42103.140960648147</c:v>
                </c:pt>
                <c:pt idx="2976">
                  <c:v>42103.141018518516</c:v>
                </c:pt>
                <c:pt idx="2977">
                  <c:v>42103.141076388885</c:v>
                </c:pt>
                <c:pt idx="2978">
                  <c:v>42103.141122685185</c:v>
                </c:pt>
                <c:pt idx="2979">
                  <c:v>42103.141180555554</c:v>
                </c:pt>
                <c:pt idx="2980">
                  <c:v>42103.141238425924</c:v>
                </c:pt>
                <c:pt idx="2981">
                  <c:v>42103.141284722224</c:v>
                </c:pt>
                <c:pt idx="2982">
                  <c:v>42103.141342592593</c:v>
                </c:pt>
                <c:pt idx="2983">
                  <c:v>42103.141400462962</c:v>
                </c:pt>
                <c:pt idx="2984">
                  <c:v>42103.141458333332</c:v>
                </c:pt>
                <c:pt idx="2985">
                  <c:v>42103.141504629632</c:v>
                </c:pt>
                <c:pt idx="2986">
                  <c:v>42103.141562500001</c:v>
                </c:pt>
                <c:pt idx="2987">
                  <c:v>42103.14162037037</c:v>
                </c:pt>
                <c:pt idx="2988">
                  <c:v>42103.14166666667</c:v>
                </c:pt>
                <c:pt idx="2989">
                  <c:v>42103.141724537039</c:v>
                </c:pt>
                <c:pt idx="2990">
                  <c:v>42103.141782407409</c:v>
                </c:pt>
                <c:pt idx="2991">
                  <c:v>42103.141828703701</c:v>
                </c:pt>
                <c:pt idx="2992">
                  <c:v>42103.141886574071</c:v>
                </c:pt>
                <c:pt idx="2993">
                  <c:v>42103.141944444447</c:v>
                </c:pt>
                <c:pt idx="2994">
                  <c:v>42103.142002314817</c:v>
                </c:pt>
                <c:pt idx="2995">
                  <c:v>42103.142048611109</c:v>
                </c:pt>
                <c:pt idx="2996">
                  <c:v>42103.142106481479</c:v>
                </c:pt>
                <c:pt idx="2997">
                  <c:v>42103.142164351855</c:v>
                </c:pt>
                <c:pt idx="2998">
                  <c:v>42103.142210648148</c:v>
                </c:pt>
                <c:pt idx="2999">
                  <c:v>42103.142268518517</c:v>
                </c:pt>
                <c:pt idx="3000">
                  <c:v>42103.142326388886</c:v>
                </c:pt>
                <c:pt idx="3001">
                  <c:v>42103.142372685186</c:v>
                </c:pt>
                <c:pt idx="3002">
                  <c:v>42103.142430555556</c:v>
                </c:pt>
                <c:pt idx="3003">
                  <c:v>42103.142488425925</c:v>
                </c:pt>
                <c:pt idx="3004">
                  <c:v>42103.142546296294</c:v>
                </c:pt>
                <c:pt idx="3005">
                  <c:v>42103.142592592594</c:v>
                </c:pt>
                <c:pt idx="3006">
                  <c:v>42103.142650462964</c:v>
                </c:pt>
                <c:pt idx="3007">
                  <c:v>42103.142708333333</c:v>
                </c:pt>
                <c:pt idx="3008">
                  <c:v>42103.142754629633</c:v>
                </c:pt>
                <c:pt idx="3009">
                  <c:v>42103.142812500002</c:v>
                </c:pt>
                <c:pt idx="3010">
                  <c:v>42103.142870370371</c:v>
                </c:pt>
                <c:pt idx="3011">
                  <c:v>42103.142916666664</c:v>
                </c:pt>
                <c:pt idx="3012">
                  <c:v>42103.142974537041</c:v>
                </c:pt>
                <c:pt idx="3013">
                  <c:v>42103.14303240741</c:v>
                </c:pt>
                <c:pt idx="3014">
                  <c:v>42103.143090277779</c:v>
                </c:pt>
                <c:pt idx="3015">
                  <c:v>42103.143136574072</c:v>
                </c:pt>
                <c:pt idx="3016">
                  <c:v>42103.143194444441</c:v>
                </c:pt>
                <c:pt idx="3017">
                  <c:v>42103.143252314818</c:v>
                </c:pt>
                <c:pt idx="3018">
                  <c:v>42103.14329861111</c:v>
                </c:pt>
                <c:pt idx="3019">
                  <c:v>42103.14335648148</c:v>
                </c:pt>
                <c:pt idx="3020">
                  <c:v>42103.143414351849</c:v>
                </c:pt>
                <c:pt idx="3021">
                  <c:v>42103.143460648149</c:v>
                </c:pt>
                <c:pt idx="3022">
                  <c:v>42103.143518518518</c:v>
                </c:pt>
                <c:pt idx="3023">
                  <c:v>42103.143576388888</c:v>
                </c:pt>
                <c:pt idx="3024">
                  <c:v>42103.143634259257</c:v>
                </c:pt>
                <c:pt idx="3025">
                  <c:v>42103.143680555557</c:v>
                </c:pt>
                <c:pt idx="3026">
                  <c:v>42103.143738425926</c:v>
                </c:pt>
                <c:pt idx="3027">
                  <c:v>42103.143796296295</c:v>
                </c:pt>
                <c:pt idx="3028">
                  <c:v>42103.143842592595</c:v>
                </c:pt>
                <c:pt idx="3029">
                  <c:v>42103.143900462965</c:v>
                </c:pt>
                <c:pt idx="3030">
                  <c:v>42103.143958333334</c:v>
                </c:pt>
                <c:pt idx="3031">
                  <c:v>42103.144016203703</c:v>
                </c:pt>
                <c:pt idx="3032">
                  <c:v>42103.144062500003</c:v>
                </c:pt>
                <c:pt idx="3033">
                  <c:v>42103.144120370373</c:v>
                </c:pt>
                <c:pt idx="3034">
                  <c:v>42103.144178240742</c:v>
                </c:pt>
                <c:pt idx="3035">
                  <c:v>42103.144224537034</c:v>
                </c:pt>
                <c:pt idx="3036">
                  <c:v>42103.144282407404</c:v>
                </c:pt>
                <c:pt idx="3037">
                  <c:v>42103.14434027778</c:v>
                </c:pt>
                <c:pt idx="3038">
                  <c:v>42103.14439814815</c:v>
                </c:pt>
                <c:pt idx="3039">
                  <c:v>42103.144444444442</c:v>
                </c:pt>
                <c:pt idx="3040">
                  <c:v>42103.144502314812</c:v>
                </c:pt>
                <c:pt idx="3041">
                  <c:v>42103.144560185188</c:v>
                </c:pt>
                <c:pt idx="3042">
                  <c:v>42103.144606481481</c:v>
                </c:pt>
                <c:pt idx="3043">
                  <c:v>42103.14466435185</c:v>
                </c:pt>
                <c:pt idx="3044">
                  <c:v>42103.14472222222</c:v>
                </c:pt>
                <c:pt idx="3045">
                  <c:v>42103.144768518519</c:v>
                </c:pt>
                <c:pt idx="3046">
                  <c:v>42103.144826388889</c:v>
                </c:pt>
                <c:pt idx="3047">
                  <c:v>42103.144884259258</c:v>
                </c:pt>
                <c:pt idx="3048">
                  <c:v>42103.144942129627</c:v>
                </c:pt>
                <c:pt idx="3049">
                  <c:v>42103.144988425927</c:v>
                </c:pt>
                <c:pt idx="3050">
                  <c:v>42103.145046296297</c:v>
                </c:pt>
                <c:pt idx="3051">
                  <c:v>42103.145104166666</c:v>
                </c:pt>
                <c:pt idx="3052">
                  <c:v>42103.145150462966</c:v>
                </c:pt>
                <c:pt idx="3053">
                  <c:v>42103.145208333335</c:v>
                </c:pt>
                <c:pt idx="3054">
                  <c:v>42103.145266203705</c:v>
                </c:pt>
                <c:pt idx="3055">
                  <c:v>42103.145312499997</c:v>
                </c:pt>
                <c:pt idx="3056">
                  <c:v>42103.145370370374</c:v>
                </c:pt>
                <c:pt idx="3057">
                  <c:v>42103.145428240743</c:v>
                </c:pt>
                <c:pt idx="3058">
                  <c:v>42103.145474537036</c:v>
                </c:pt>
                <c:pt idx="3059">
                  <c:v>42103.145532407405</c:v>
                </c:pt>
                <c:pt idx="3060">
                  <c:v>42103.145590277774</c:v>
                </c:pt>
                <c:pt idx="3061">
                  <c:v>42103.145648148151</c:v>
                </c:pt>
                <c:pt idx="3062">
                  <c:v>42103.145694444444</c:v>
                </c:pt>
                <c:pt idx="3063">
                  <c:v>42103.145752314813</c:v>
                </c:pt>
                <c:pt idx="3064">
                  <c:v>42103.145810185182</c:v>
                </c:pt>
                <c:pt idx="3065">
                  <c:v>42103.145856481482</c:v>
                </c:pt>
                <c:pt idx="3066">
                  <c:v>42103.145914351851</c:v>
                </c:pt>
                <c:pt idx="3067">
                  <c:v>42103.145972222221</c:v>
                </c:pt>
                <c:pt idx="3068">
                  <c:v>42103.146018518521</c:v>
                </c:pt>
                <c:pt idx="3069">
                  <c:v>42103.14607638889</c:v>
                </c:pt>
                <c:pt idx="3070">
                  <c:v>42103.146134259259</c:v>
                </c:pt>
                <c:pt idx="3071">
                  <c:v>42103.146192129629</c:v>
                </c:pt>
                <c:pt idx="3072">
                  <c:v>42103.146238425928</c:v>
                </c:pt>
                <c:pt idx="3073">
                  <c:v>42103.146296296298</c:v>
                </c:pt>
                <c:pt idx="3074">
                  <c:v>42103.146354166667</c:v>
                </c:pt>
                <c:pt idx="3075">
                  <c:v>42103.14640046296</c:v>
                </c:pt>
                <c:pt idx="3076">
                  <c:v>42103.146458333336</c:v>
                </c:pt>
                <c:pt idx="3077">
                  <c:v>42103.146516203706</c:v>
                </c:pt>
                <c:pt idx="3078">
                  <c:v>42103.146562499998</c:v>
                </c:pt>
                <c:pt idx="3079">
                  <c:v>42103.146620370368</c:v>
                </c:pt>
                <c:pt idx="3080">
                  <c:v>42103.146678240744</c:v>
                </c:pt>
                <c:pt idx="3081">
                  <c:v>42103.146736111114</c:v>
                </c:pt>
                <c:pt idx="3082">
                  <c:v>42103.146782407406</c:v>
                </c:pt>
                <c:pt idx="3083">
                  <c:v>42103.146840277775</c:v>
                </c:pt>
                <c:pt idx="3084">
                  <c:v>42103.146898148145</c:v>
                </c:pt>
                <c:pt idx="3085">
                  <c:v>42103.146944444445</c:v>
                </c:pt>
                <c:pt idx="3086">
                  <c:v>42103.147002314814</c:v>
                </c:pt>
                <c:pt idx="3087">
                  <c:v>42103.147060185183</c:v>
                </c:pt>
                <c:pt idx="3088">
                  <c:v>42103.147106481483</c:v>
                </c:pt>
                <c:pt idx="3089">
                  <c:v>42103.147164351853</c:v>
                </c:pt>
                <c:pt idx="3090">
                  <c:v>42103.147222222222</c:v>
                </c:pt>
                <c:pt idx="3091">
                  <c:v>42103.147280092591</c:v>
                </c:pt>
                <c:pt idx="3092">
                  <c:v>42103.147326388891</c:v>
                </c:pt>
                <c:pt idx="3093">
                  <c:v>42103.14738425926</c:v>
                </c:pt>
                <c:pt idx="3094">
                  <c:v>42103.14744212963</c:v>
                </c:pt>
                <c:pt idx="3095">
                  <c:v>42103.147488425922</c:v>
                </c:pt>
                <c:pt idx="3096">
                  <c:v>42103.147546296299</c:v>
                </c:pt>
                <c:pt idx="3097">
                  <c:v>42103.147604166668</c:v>
                </c:pt>
                <c:pt idx="3098">
                  <c:v>42103.147650462961</c:v>
                </c:pt>
                <c:pt idx="3099">
                  <c:v>42103.14770833333</c:v>
                </c:pt>
                <c:pt idx="3100">
                  <c:v>42103.147766203707</c:v>
                </c:pt>
                <c:pt idx="3101">
                  <c:v>42103.147824074076</c:v>
                </c:pt>
                <c:pt idx="3102">
                  <c:v>42103.147870370369</c:v>
                </c:pt>
                <c:pt idx="3103">
                  <c:v>42103.147928240738</c:v>
                </c:pt>
                <c:pt idx="3104">
                  <c:v>42103.147986111115</c:v>
                </c:pt>
                <c:pt idx="3105">
                  <c:v>42103.148032407407</c:v>
                </c:pt>
                <c:pt idx="3106">
                  <c:v>42103.148090277777</c:v>
                </c:pt>
                <c:pt idx="3107">
                  <c:v>42103.148148148146</c:v>
                </c:pt>
                <c:pt idx="3108">
                  <c:v>42103.148206018515</c:v>
                </c:pt>
                <c:pt idx="3109">
                  <c:v>42103.148252314815</c:v>
                </c:pt>
                <c:pt idx="3110">
                  <c:v>42103.148310185185</c:v>
                </c:pt>
                <c:pt idx="3111">
                  <c:v>42103.148368055554</c:v>
                </c:pt>
                <c:pt idx="3112">
                  <c:v>42103.148414351854</c:v>
                </c:pt>
                <c:pt idx="3113">
                  <c:v>42103.148472222223</c:v>
                </c:pt>
                <c:pt idx="3114">
                  <c:v>42103.148530092592</c:v>
                </c:pt>
                <c:pt idx="3115">
                  <c:v>42103.148587962962</c:v>
                </c:pt>
                <c:pt idx="3116">
                  <c:v>42103.148634259262</c:v>
                </c:pt>
                <c:pt idx="3117">
                  <c:v>42103.148692129631</c:v>
                </c:pt>
                <c:pt idx="3118">
                  <c:v>42103.14875</c:v>
                </c:pt>
                <c:pt idx="3119">
                  <c:v>42103.148796296293</c:v>
                </c:pt>
                <c:pt idx="3120">
                  <c:v>42103.148854166669</c:v>
                </c:pt>
                <c:pt idx="3121">
                  <c:v>42103.148912037039</c:v>
                </c:pt>
                <c:pt idx="3122">
                  <c:v>42103.148958333331</c:v>
                </c:pt>
                <c:pt idx="3123">
                  <c:v>42103.149016203701</c:v>
                </c:pt>
                <c:pt idx="3124">
                  <c:v>42103.149074074077</c:v>
                </c:pt>
                <c:pt idx="3125">
                  <c:v>42103.149131944447</c:v>
                </c:pt>
                <c:pt idx="3126">
                  <c:v>42103.149178240739</c:v>
                </c:pt>
                <c:pt idx="3127">
                  <c:v>42103.149236111109</c:v>
                </c:pt>
                <c:pt idx="3128">
                  <c:v>42103.149293981478</c:v>
                </c:pt>
                <c:pt idx="3129">
                  <c:v>42103.149340277778</c:v>
                </c:pt>
                <c:pt idx="3130">
                  <c:v>42103.149398148147</c:v>
                </c:pt>
                <c:pt idx="3131">
                  <c:v>42103.149456018517</c:v>
                </c:pt>
                <c:pt idx="3132">
                  <c:v>42103.149502314816</c:v>
                </c:pt>
                <c:pt idx="3133">
                  <c:v>42103.149560185186</c:v>
                </c:pt>
                <c:pt idx="3134">
                  <c:v>42103.149618055555</c:v>
                </c:pt>
                <c:pt idx="3135">
                  <c:v>42103.149664351855</c:v>
                </c:pt>
                <c:pt idx="3136">
                  <c:v>42103.149722222224</c:v>
                </c:pt>
                <c:pt idx="3137">
                  <c:v>42103.149780092594</c:v>
                </c:pt>
                <c:pt idx="3138">
                  <c:v>42103.149837962963</c:v>
                </c:pt>
                <c:pt idx="3139">
                  <c:v>42103.149884259263</c:v>
                </c:pt>
                <c:pt idx="3140">
                  <c:v>42103.149942129632</c:v>
                </c:pt>
                <c:pt idx="3141">
                  <c:v>42103.15</c:v>
                </c:pt>
                <c:pt idx="3142">
                  <c:v>42103.150046296294</c:v>
                </c:pt>
                <c:pt idx="3143">
                  <c:v>42103.150104166663</c:v>
                </c:pt>
                <c:pt idx="3144">
                  <c:v>42103.15016203704</c:v>
                </c:pt>
                <c:pt idx="3145">
                  <c:v>42103.150208333333</c:v>
                </c:pt>
                <c:pt idx="3146">
                  <c:v>42103.150266203702</c:v>
                </c:pt>
                <c:pt idx="3147">
                  <c:v>42103.150324074071</c:v>
                </c:pt>
                <c:pt idx="3148">
                  <c:v>42103.150381944448</c:v>
                </c:pt>
                <c:pt idx="3149">
                  <c:v>42103.15042824074</c:v>
                </c:pt>
                <c:pt idx="3150">
                  <c:v>42103.15048611111</c:v>
                </c:pt>
                <c:pt idx="3151">
                  <c:v>42103.150543981479</c:v>
                </c:pt>
                <c:pt idx="3152">
                  <c:v>42103.150590277779</c:v>
                </c:pt>
                <c:pt idx="3153">
                  <c:v>42103.150648148148</c:v>
                </c:pt>
                <c:pt idx="3154">
                  <c:v>42103.150706018518</c:v>
                </c:pt>
                <c:pt idx="3155">
                  <c:v>42103.150752314818</c:v>
                </c:pt>
                <c:pt idx="3156">
                  <c:v>42103.150810185187</c:v>
                </c:pt>
                <c:pt idx="3157">
                  <c:v>42103.150868055556</c:v>
                </c:pt>
                <c:pt idx="3158">
                  <c:v>42103.150925925926</c:v>
                </c:pt>
                <c:pt idx="3159">
                  <c:v>42103.150972222225</c:v>
                </c:pt>
                <c:pt idx="3160">
                  <c:v>42103.151030092595</c:v>
                </c:pt>
                <c:pt idx="3161">
                  <c:v>42103.151087962964</c:v>
                </c:pt>
                <c:pt idx="3162">
                  <c:v>42103.151134259257</c:v>
                </c:pt>
                <c:pt idx="3163">
                  <c:v>42103.151192129626</c:v>
                </c:pt>
                <c:pt idx="3164">
                  <c:v>42103.151250000003</c:v>
                </c:pt>
                <c:pt idx="3165">
                  <c:v>42103.151296296295</c:v>
                </c:pt>
                <c:pt idx="3166">
                  <c:v>42103.151354166665</c:v>
                </c:pt>
                <c:pt idx="3167">
                  <c:v>42103.151412037034</c:v>
                </c:pt>
                <c:pt idx="3168">
                  <c:v>42103.151469907411</c:v>
                </c:pt>
                <c:pt idx="3169">
                  <c:v>42103.151516203703</c:v>
                </c:pt>
                <c:pt idx="3170">
                  <c:v>42103.151574074072</c:v>
                </c:pt>
                <c:pt idx="3171">
                  <c:v>42103.151631944442</c:v>
                </c:pt>
                <c:pt idx="3172">
                  <c:v>42103.151678240742</c:v>
                </c:pt>
                <c:pt idx="3173">
                  <c:v>42103.151736111111</c:v>
                </c:pt>
                <c:pt idx="3174">
                  <c:v>42103.15179398148</c:v>
                </c:pt>
                <c:pt idx="3175">
                  <c:v>42103.15184027778</c:v>
                </c:pt>
                <c:pt idx="3176">
                  <c:v>42103.151898148149</c:v>
                </c:pt>
                <c:pt idx="3177">
                  <c:v>42103.151956018519</c:v>
                </c:pt>
                <c:pt idx="3178">
                  <c:v>42103.152013888888</c:v>
                </c:pt>
                <c:pt idx="3179">
                  <c:v>42103.152060185188</c:v>
                </c:pt>
                <c:pt idx="3180">
                  <c:v>42103.152118055557</c:v>
                </c:pt>
                <c:pt idx="3181">
                  <c:v>42103.152175925927</c:v>
                </c:pt>
                <c:pt idx="3182">
                  <c:v>42103.152233796296</c:v>
                </c:pt>
                <c:pt idx="3183">
                  <c:v>42103.152280092596</c:v>
                </c:pt>
                <c:pt idx="3184">
                  <c:v>42103.152337962965</c:v>
                </c:pt>
                <c:pt idx="3185">
                  <c:v>42103.152395833335</c:v>
                </c:pt>
                <c:pt idx="3186">
                  <c:v>42103.152442129627</c:v>
                </c:pt>
                <c:pt idx="3187">
                  <c:v>42103.152499999997</c:v>
                </c:pt>
                <c:pt idx="3188">
                  <c:v>42103.152557870373</c:v>
                </c:pt>
                <c:pt idx="3189">
                  <c:v>42103.152604166666</c:v>
                </c:pt>
                <c:pt idx="3190">
                  <c:v>42103.152662037035</c:v>
                </c:pt>
                <c:pt idx="3191">
                  <c:v>42103.152719907404</c:v>
                </c:pt>
                <c:pt idx="3192">
                  <c:v>42103.152777777781</c:v>
                </c:pt>
                <c:pt idx="3193">
                  <c:v>42103.152824074074</c:v>
                </c:pt>
                <c:pt idx="3194">
                  <c:v>42103.152881944443</c:v>
                </c:pt>
                <c:pt idx="3195">
                  <c:v>42103.152939814812</c:v>
                </c:pt>
                <c:pt idx="3196">
                  <c:v>42103.152986111112</c:v>
                </c:pt>
                <c:pt idx="3197">
                  <c:v>42103.153043981481</c:v>
                </c:pt>
                <c:pt idx="3198">
                  <c:v>42103.153101851851</c:v>
                </c:pt>
                <c:pt idx="3199">
                  <c:v>42103.153148148151</c:v>
                </c:pt>
                <c:pt idx="3200">
                  <c:v>42103.15320601852</c:v>
                </c:pt>
                <c:pt idx="3201">
                  <c:v>42103.153263888889</c:v>
                </c:pt>
                <c:pt idx="3202">
                  <c:v>42103.153321759259</c:v>
                </c:pt>
                <c:pt idx="3203">
                  <c:v>42103.153368055559</c:v>
                </c:pt>
                <c:pt idx="3204">
                  <c:v>42103.153425925928</c:v>
                </c:pt>
                <c:pt idx="3205">
                  <c:v>42103.153483796297</c:v>
                </c:pt>
                <c:pt idx="3206">
                  <c:v>42103.15353009259</c:v>
                </c:pt>
                <c:pt idx="3207">
                  <c:v>42103.153587962966</c:v>
                </c:pt>
                <c:pt idx="3208">
                  <c:v>42103.153645833336</c:v>
                </c:pt>
                <c:pt idx="3209">
                  <c:v>42103.153692129628</c:v>
                </c:pt>
                <c:pt idx="3210">
                  <c:v>42103.153749999998</c:v>
                </c:pt>
                <c:pt idx="3211">
                  <c:v>42103.153807870367</c:v>
                </c:pt>
                <c:pt idx="3212">
                  <c:v>42103.153865740744</c:v>
                </c:pt>
                <c:pt idx="3213">
                  <c:v>42103.153912037036</c:v>
                </c:pt>
                <c:pt idx="3214">
                  <c:v>42103.153969907406</c:v>
                </c:pt>
                <c:pt idx="3215">
                  <c:v>42103.154027777775</c:v>
                </c:pt>
                <c:pt idx="3216">
                  <c:v>42103.154074074075</c:v>
                </c:pt>
                <c:pt idx="3217">
                  <c:v>42103.154131944444</c:v>
                </c:pt>
                <c:pt idx="3218">
                  <c:v>42103.154189814813</c:v>
                </c:pt>
                <c:pt idx="3219">
                  <c:v>42103.154236111113</c:v>
                </c:pt>
                <c:pt idx="3220">
                  <c:v>42103.154293981483</c:v>
                </c:pt>
                <c:pt idx="3221">
                  <c:v>42103.154351851852</c:v>
                </c:pt>
                <c:pt idx="3222">
                  <c:v>42103.154398148145</c:v>
                </c:pt>
                <c:pt idx="3223">
                  <c:v>42103.154456018521</c:v>
                </c:pt>
                <c:pt idx="3224">
                  <c:v>42103.154513888891</c:v>
                </c:pt>
                <c:pt idx="3225">
                  <c:v>42103.15457175926</c:v>
                </c:pt>
                <c:pt idx="3226">
                  <c:v>42103.154618055552</c:v>
                </c:pt>
                <c:pt idx="3227">
                  <c:v>42103.154675925929</c:v>
                </c:pt>
                <c:pt idx="3228">
                  <c:v>42103.154733796298</c:v>
                </c:pt>
                <c:pt idx="3229">
                  <c:v>42103.154780092591</c:v>
                </c:pt>
                <c:pt idx="3230">
                  <c:v>42103.15483796296</c:v>
                </c:pt>
                <c:pt idx="3231">
                  <c:v>42103.154895833337</c:v>
                </c:pt>
                <c:pt idx="3232">
                  <c:v>42103.154942129629</c:v>
                </c:pt>
                <c:pt idx="3233">
                  <c:v>42103.154999999999</c:v>
                </c:pt>
                <c:pt idx="3234">
                  <c:v>42103.155057870368</c:v>
                </c:pt>
                <c:pt idx="3235">
                  <c:v>42103.155115740738</c:v>
                </c:pt>
                <c:pt idx="3236">
                  <c:v>42103.155162037037</c:v>
                </c:pt>
                <c:pt idx="3237">
                  <c:v>42103.155219907407</c:v>
                </c:pt>
                <c:pt idx="3238">
                  <c:v>42103.155277777776</c:v>
                </c:pt>
                <c:pt idx="3239">
                  <c:v>42103.155324074076</c:v>
                </c:pt>
                <c:pt idx="3240">
                  <c:v>42103.155381944445</c:v>
                </c:pt>
                <c:pt idx="3241">
                  <c:v>42103.155439814815</c:v>
                </c:pt>
                <c:pt idx="3242">
                  <c:v>42103.155486111114</c:v>
                </c:pt>
                <c:pt idx="3243">
                  <c:v>42103.155543981484</c:v>
                </c:pt>
                <c:pt idx="3244">
                  <c:v>42103.155601851853</c:v>
                </c:pt>
                <c:pt idx="3245">
                  <c:v>42103.155659722222</c:v>
                </c:pt>
                <c:pt idx="3246">
                  <c:v>42103.155706018515</c:v>
                </c:pt>
                <c:pt idx="3247">
                  <c:v>42103.155763888892</c:v>
                </c:pt>
                <c:pt idx="3248">
                  <c:v>42103.155821759261</c:v>
                </c:pt>
                <c:pt idx="3249">
                  <c:v>42103.155868055554</c:v>
                </c:pt>
                <c:pt idx="3250">
                  <c:v>42103.155925925923</c:v>
                </c:pt>
                <c:pt idx="3251">
                  <c:v>42103.1559837963</c:v>
                </c:pt>
                <c:pt idx="3252">
                  <c:v>42103.156041666669</c:v>
                </c:pt>
                <c:pt idx="3253">
                  <c:v>42103.156087962961</c:v>
                </c:pt>
                <c:pt idx="3254">
                  <c:v>42103.156145833331</c:v>
                </c:pt>
                <c:pt idx="3255">
                  <c:v>42103.1562037037</c:v>
                </c:pt>
                <c:pt idx="3256">
                  <c:v>42103.15625</c:v>
                </c:pt>
                <c:pt idx="3257">
                  <c:v>42103.156307870369</c:v>
                </c:pt>
                <c:pt idx="3258">
                  <c:v>42103.156365740739</c:v>
                </c:pt>
                <c:pt idx="3259">
                  <c:v>42103.156423611108</c:v>
                </c:pt>
                <c:pt idx="3260">
                  <c:v>42103.156469907408</c:v>
                </c:pt>
                <c:pt idx="3261">
                  <c:v>42103.156527777777</c:v>
                </c:pt>
                <c:pt idx="3262">
                  <c:v>42103.156585648147</c:v>
                </c:pt>
                <c:pt idx="3263">
                  <c:v>42103.156631944446</c:v>
                </c:pt>
                <c:pt idx="3264">
                  <c:v>42103.156689814816</c:v>
                </c:pt>
                <c:pt idx="3265">
                  <c:v>42103.156747685185</c:v>
                </c:pt>
                <c:pt idx="3266">
                  <c:v>42103.156793981485</c:v>
                </c:pt>
                <c:pt idx="3267">
                  <c:v>42103.156851851854</c:v>
                </c:pt>
                <c:pt idx="3268">
                  <c:v>42103.156909722224</c:v>
                </c:pt>
                <c:pt idx="3269">
                  <c:v>42103.156967592593</c:v>
                </c:pt>
                <c:pt idx="3270">
                  <c:v>42103.157013888886</c:v>
                </c:pt>
                <c:pt idx="3271">
                  <c:v>42103.157071759262</c:v>
                </c:pt>
                <c:pt idx="3272">
                  <c:v>42103.157129629632</c:v>
                </c:pt>
                <c:pt idx="3273">
                  <c:v>42103.157175925924</c:v>
                </c:pt>
                <c:pt idx="3274">
                  <c:v>42103.157233796293</c:v>
                </c:pt>
                <c:pt idx="3275">
                  <c:v>42103.15729166667</c:v>
                </c:pt>
                <c:pt idx="3276">
                  <c:v>42103.157337962963</c:v>
                </c:pt>
                <c:pt idx="3277">
                  <c:v>42103.157395833332</c:v>
                </c:pt>
                <c:pt idx="3278">
                  <c:v>42103.157453703701</c:v>
                </c:pt>
                <c:pt idx="3279">
                  <c:v>42103.157511574071</c:v>
                </c:pt>
                <c:pt idx="3280">
                  <c:v>42103.157557870371</c:v>
                </c:pt>
                <c:pt idx="3281">
                  <c:v>42103.15761574074</c:v>
                </c:pt>
                <c:pt idx="3282">
                  <c:v>42103.157673611109</c:v>
                </c:pt>
                <c:pt idx="3283">
                  <c:v>42103.157719907409</c:v>
                </c:pt>
                <c:pt idx="3284">
                  <c:v>42103.157777777778</c:v>
                </c:pt>
                <c:pt idx="3285">
                  <c:v>42103.157835648148</c:v>
                </c:pt>
                <c:pt idx="3286">
                  <c:v>42103.157881944448</c:v>
                </c:pt>
                <c:pt idx="3287">
                  <c:v>42103.157939814817</c:v>
                </c:pt>
                <c:pt idx="3288">
                  <c:v>42103.157997685186</c:v>
                </c:pt>
                <c:pt idx="3289">
                  <c:v>42103.158055555556</c:v>
                </c:pt>
                <c:pt idx="3290">
                  <c:v>42103.158101851855</c:v>
                </c:pt>
                <c:pt idx="3291">
                  <c:v>42103.158159722225</c:v>
                </c:pt>
                <c:pt idx="3292">
                  <c:v>42103.158217592594</c:v>
                </c:pt>
                <c:pt idx="3293">
                  <c:v>42103.158263888887</c:v>
                </c:pt>
                <c:pt idx="3294">
                  <c:v>42103.158321759256</c:v>
                </c:pt>
                <c:pt idx="3295">
                  <c:v>42103.158379629633</c:v>
                </c:pt>
                <c:pt idx="3296">
                  <c:v>42103.158425925925</c:v>
                </c:pt>
                <c:pt idx="3297">
                  <c:v>42103.158483796295</c:v>
                </c:pt>
                <c:pt idx="3298">
                  <c:v>42103.158541666664</c:v>
                </c:pt>
                <c:pt idx="3299">
                  <c:v>42103.158587962964</c:v>
                </c:pt>
                <c:pt idx="3300">
                  <c:v>42103.158645833333</c:v>
                </c:pt>
                <c:pt idx="3301">
                  <c:v>42103.158703703702</c:v>
                </c:pt>
                <c:pt idx="3302">
                  <c:v>42103.158761574072</c:v>
                </c:pt>
                <c:pt idx="3303">
                  <c:v>42103.158807870372</c:v>
                </c:pt>
                <c:pt idx="3304">
                  <c:v>42103.158865740741</c:v>
                </c:pt>
                <c:pt idx="3305">
                  <c:v>42103.15892361111</c:v>
                </c:pt>
                <c:pt idx="3306">
                  <c:v>42103.15896990741</c:v>
                </c:pt>
                <c:pt idx="3307">
                  <c:v>42103.15902777778</c:v>
                </c:pt>
                <c:pt idx="3308">
                  <c:v>42103.159085648149</c:v>
                </c:pt>
                <c:pt idx="3309">
                  <c:v>42103.159131944441</c:v>
                </c:pt>
                <c:pt idx="3310">
                  <c:v>42103.159189814818</c:v>
                </c:pt>
                <c:pt idx="3311">
                  <c:v>42103.159247685187</c:v>
                </c:pt>
                <c:pt idx="3312">
                  <c:v>42103.159305555557</c:v>
                </c:pt>
                <c:pt idx="3313">
                  <c:v>42103.159351851849</c:v>
                </c:pt>
                <c:pt idx="3314">
                  <c:v>42103.159409722219</c:v>
                </c:pt>
                <c:pt idx="3315">
                  <c:v>42103.159467592595</c:v>
                </c:pt>
                <c:pt idx="3316">
                  <c:v>42103.159513888888</c:v>
                </c:pt>
                <c:pt idx="3317">
                  <c:v>42103.159571759257</c:v>
                </c:pt>
                <c:pt idx="3318">
                  <c:v>42103.159629629627</c:v>
                </c:pt>
                <c:pt idx="3319">
                  <c:v>42103.159675925926</c:v>
                </c:pt>
                <c:pt idx="3320">
                  <c:v>42103.159733796296</c:v>
                </c:pt>
                <c:pt idx="3321">
                  <c:v>42103.159791666665</c:v>
                </c:pt>
                <c:pt idx="3322">
                  <c:v>42103.159849537034</c:v>
                </c:pt>
                <c:pt idx="3323">
                  <c:v>42103.159895833334</c:v>
                </c:pt>
                <c:pt idx="3324">
                  <c:v>42103.159953703704</c:v>
                </c:pt>
                <c:pt idx="3325">
                  <c:v>42103.160011574073</c:v>
                </c:pt>
                <c:pt idx="3326">
                  <c:v>42103.160069444442</c:v>
                </c:pt>
                <c:pt idx="3327">
                  <c:v>42103.160115740742</c:v>
                </c:pt>
                <c:pt idx="3328">
                  <c:v>42103.160173611112</c:v>
                </c:pt>
                <c:pt idx="3329">
                  <c:v>42103.160231481481</c:v>
                </c:pt>
                <c:pt idx="3330">
                  <c:v>42103.160277777781</c:v>
                </c:pt>
                <c:pt idx="3331">
                  <c:v>42103.16033564815</c:v>
                </c:pt>
                <c:pt idx="3332">
                  <c:v>42103.160393518519</c:v>
                </c:pt>
                <c:pt idx="3333">
                  <c:v>42103.160439814812</c:v>
                </c:pt>
                <c:pt idx="3334">
                  <c:v>42103.160497685189</c:v>
                </c:pt>
                <c:pt idx="3335">
                  <c:v>42103.160555555558</c:v>
                </c:pt>
                <c:pt idx="3336">
                  <c:v>42103.160613425927</c:v>
                </c:pt>
                <c:pt idx="3337">
                  <c:v>42103.16065972222</c:v>
                </c:pt>
                <c:pt idx="3338">
                  <c:v>42103.160717592589</c:v>
                </c:pt>
                <c:pt idx="3339">
                  <c:v>42103.160775462966</c:v>
                </c:pt>
                <c:pt idx="3340">
                  <c:v>42103.160821759258</c:v>
                </c:pt>
                <c:pt idx="3341">
                  <c:v>42103.160879629628</c:v>
                </c:pt>
                <c:pt idx="3342">
                  <c:v>42103.160937499997</c:v>
                </c:pt>
                <c:pt idx="3343">
                  <c:v>42103.160983796297</c:v>
                </c:pt>
                <c:pt idx="3344">
                  <c:v>42103.161041666666</c:v>
                </c:pt>
                <c:pt idx="3345">
                  <c:v>42103.161099537036</c:v>
                </c:pt>
                <c:pt idx="3346">
                  <c:v>42103.161157407405</c:v>
                </c:pt>
                <c:pt idx="3347">
                  <c:v>42103.161203703705</c:v>
                </c:pt>
                <c:pt idx="3348">
                  <c:v>42103.161261574074</c:v>
                </c:pt>
                <c:pt idx="3349">
                  <c:v>42103.161319444444</c:v>
                </c:pt>
                <c:pt idx="3350">
                  <c:v>42103.161365740743</c:v>
                </c:pt>
                <c:pt idx="3351">
                  <c:v>42103.161423611113</c:v>
                </c:pt>
                <c:pt idx="3352">
                  <c:v>42103.161481481482</c:v>
                </c:pt>
                <c:pt idx="3353">
                  <c:v>42103.161527777775</c:v>
                </c:pt>
                <c:pt idx="3354">
                  <c:v>42103.161585648151</c:v>
                </c:pt>
                <c:pt idx="3355">
                  <c:v>42103.161643518521</c:v>
                </c:pt>
                <c:pt idx="3356">
                  <c:v>42103.16170138889</c:v>
                </c:pt>
                <c:pt idx="3357">
                  <c:v>42103.161747685182</c:v>
                </c:pt>
                <c:pt idx="3358">
                  <c:v>42103.161805555559</c:v>
                </c:pt>
                <c:pt idx="3359">
                  <c:v>42103.161863425928</c:v>
                </c:pt>
                <c:pt idx="3360">
                  <c:v>42103.161909722221</c:v>
                </c:pt>
                <c:pt idx="3361">
                  <c:v>42103.16196759259</c:v>
                </c:pt>
                <c:pt idx="3362">
                  <c:v>42103.16202546296</c:v>
                </c:pt>
                <c:pt idx="3363">
                  <c:v>42103.16207175926</c:v>
                </c:pt>
                <c:pt idx="3364">
                  <c:v>42103.162129629629</c:v>
                </c:pt>
                <c:pt idx="3365">
                  <c:v>42103.162187499998</c:v>
                </c:pt>
                <c:pt idx="3366">
                  <c:v>42103.162245370368</c:v>
                </c:pt>
                <c:pt idx="3367">
                  <c:v>42103.162291666667</c:v>
                </c:pt>
                <c:pt idx="3368">
                  <c:v>42103.162349537037</c:v>
                </c:pt>
                <c:pt idx="3369">
                  <c:v>42103.162407407406</c:v>
                </c:pt>
                <c:pt idx="3370">
                  <c:v>42103.162453703706</c:v>
                </c:pt>
                <c:pt idx="3371">
                  <c:v>42103.162511574075</c:v>
                </c:pt>
                <c:pt idx="3372">
                  <c:v>42103.162569444445</c:v>
                </c:pt>
                <c:pt idx="3373">
                  <c:v>42103.162615740737</c:v>
                </c:pt>
                <c:pt idx="3374">
                  <c:v>42103.162673611114</c:v>
                </c:pt>
                <c:pt idx="3375">
                  <c:v>42103.162731481483</c:v>
                </c:pt>
                <c:pt idx="3376">
                  <c:v>42103.162777777776</c:v>
                </c:pt>
                <c:pt idx="3377">
                  <c:v>42103.162835648145</c:v>
                </c:pt>
                <c:pt idx="3378">
                  <c:v>42103.162893518522</c:v>
                </c:pt>
                <c:pt idx="3379">
                  <c:v>42103.162951388891</c:v>
                </c:pt>
                <c:pt idx="3380">
                  <c:v>42103.162997685184</c:v>
                </c:pt>
                <c:pt idx="3381">
                  <c:v>42103.163055555553</c:v>
                </c:pt>
                <c:pt idx="3382">
                  <c:v>42103.163113425922</c:v>
                </c:pt>
                <c:pt idx="3383">
                  <c:v>42103.163159722222</c:v>
                </c:pt>
                <c:pt idx="3384">
                  <c:v>42103.163217592592</c:v>
                </c:pt>
                <c:pt idx="3385">
                  <c:v>42103.163275462961</c:v>
                </c:pt>
                <c:pt idx="3386">
                  <c:v>42103.163321759261</c:v>
                </c:pt>
                <c:pt idx="3387">
                  <c:v>42103.16337962963</c:v>
                </c:pt>
                <c:pt idx="3388">
                  <c:v>42103.163437499999</c:v>
                </c:pt>
                <c:pt idx="3389">
                  <c:v>42103.163495370369</c:v>
                </c:pt>
                <c:pt idx="3390">
                  <c:v>42103.163541666669</c:v>
                </c:pt>
                <c:pt idx="3391">
                  <c:v>42103.163599537038</c:v>
                </c:pt>
                <c:pt idx="3392">
                  <c:v>42103.163657407407</c:v>
                </c:pt>
                <c:pt idx="3393">
                  <c:v>42103.163703703707</c:v>
                </c:pt>
                <c:pt idx="3394">
                  <c:v>42103.163761574076</c:v>
                </c:pt>
                <c:pt idx="3395">
                  <c:v>42103.163819444446</c:v>
                </c:pt>
                <c:pt idx="3396">
                  <c:v>42103.163877314815</c:v>
                </c:pt>
                <c:pt idx="3397">
                  <c:v>42103.163923611108</c:v>
                </c:pt>
                <c:pt idx="3398">
                  <c:v>42103.163981481484</c:v>
                </c:pt>
                <c:pt idx="3399">
                  <c:v>42103.164039351854</c:v>
                </c:pt>
                <c:pt idx="3400">
                  <c:v>42103.164085648146</c:v>
                </c:pt>
                <c:pt idx="3401">
                  <c:v>42103.164143518516</c:v>
                </c:pt>
                <c:pt idx="3402">
                  <c:v>42103.164201388892</c:v>
                </c:pt>
                <c:pt idx="3403">
                  <c:v>42103.164259259262</c:v>
                </c:pt>
                <c:pt idx="3404">
                  <c:v>42103.164305555554</c:v>
                </c:pt>
                <c:pt idx="3405">
                  <c:v>42103.164363425924</c:v>
                </c:pt>
                <c:pt idx="3406">
                  <c:v>42103.164421296293</c:v>
                </c:pt>
                <c:pt idx="3407">
                  <c:v>42103.164467592593</c:v>
                </c:pt>
                <c:pt idx="3408">
                  <c:v>42103.164525462962</c:v>
                </c:pt>
                <c:pt idx="3409">
                  <c:v>42103.164583333331</c:v>
                </c:pt>
                <c:pt idx="3410">
                  <c:v>42103.164629629631</c:v>
                </c:pt>
                <c:pt idx="3411">
                  <c:v>42103.164687500001</c:v>
                </c:pt>
                <c:pt idx="3412">
                  <c:v>42103.16474537037</c:v>
                </c:pt>
                <c:pt idx="3413">
                  <c:v>42103.164803240739</c:v>
                </c:pt>
                <c:pt idx="3414">
                  <c:v>42103.164849537039</c:v>
                </c:pt>
                <c:pt idx="3415">
                  <c:v>42103.164907407408</c:v>
                </c:pt>
                <c:pt idx="3416">
                  <c:v>42103.164965277778</c:v>
                </c:pt>
                <c:pt idx="3417">
                  <c:v>42103.165011574078</c:v>
                </c:pt>
                <c:pt idx="3418">
                  <c:v>42103.165069444447</c:v>
                </c:pt>
                <c:pt idx="3419">
                  <c:v>42103.165127314816</c:v>
                </c:pt>
                <c:pt idx="3420">
                  <c:v>42103.165173611109</c:v>
                </c:pt>
                <c:pt idx="3421">
                  <c:v>42103.165231481478</c:v>
                </c:pt>
                <c:pt idx="3422">
                  <c:v>42103.165289351855</c:v>
                </c:pt>
                <c:pt idx="3423">
                  <c:v>42103.165347222224</c:v>
                </c:pt>
                <c:pt idx="3424">
                  <c:v>42103.165393518517</c:v>
                </c:pt>
                <c:pt idx="3425">
                  <c:v>42103.165451388886</c:v>
                </c:pt>
                <c:pt idx="3426">
                  <c:v>42103.165509259263</c:v>
                </c:pt>
                <c:pt idx="3427">
                  <c:v>42103.165555555555</c:v>
                </c:pt>
                <c:pt idx="3428">
                  <c:v>42103.165613425925</c:v>
                </c:pt>
                <c:pt idx="3429">
                  <c:v>42103.165671296294</c:v>
                </c:pt>
                <c:pt idx="3430">
                  <c:v>42103.165717592594</c:v>
                </c:pt>
                <c:pt idx="3431">
                  <c:v>42103.165775462963</c:v>
                </c:pt>
                <c:pt idx="3432">
                  <c:v>42103.165833333333</c:v>
                </c:pt>
                <c:pt idx="3433">
                  <c:v>42103.165891203702</c:v>
                </c:pt>
                <c:pt idx="3434">
                  <c:v>42103.165937500002</c:v>
                </c:pt>
                <c:pt idx="3435">
                  <c:v>42103.165995370371</c:v>
                </c:pt>
                <c:pt idx="3436">
                  <c:v>42103.16605324074</c:v>
                </c:pt>
                <c:pt idx="3437">
                  <c:v>42103.16609953704</c:v>
                </c:pt>
                <c:pt idx="3438">
                  <c:v>42103.16615740741</c:v>
                </c:pt>
                <c:pt idx="3439">
                  <c:v>42103.166215277779</c:v>
                </c:pt>
                <c:pt idx="3440">
                  <c:v>42103.166261574072</c:v>
                </c:pt>
                <c:pt idx="3441">
                  <c:v>42103.166319444441</c:v>
                </c:pt>
                <c:pt idx="3442">
                  <c:v>42103.166377314818</c:v>
                </c:pt>
                <c:pt idx="3443">
                  <c:v>42103.166435185187</c:v>
                </c:pt>
                <c:pt idx="3444">
                  <c:v>42103.166481481479</c:v>
                </c:pt>
                <c:pt idx="3445">
                  <c:v>42103.166539351849</c:v>
                </c:pt>
                <c:pt idx="3446">
                  <c:v>42103.166597222225</c:v>
                </c:pt>
                <c:pt idx="3447">
                  <c:v>42103.166643518518</c:v>
                </c:pt>
                <c:pt idx="3448">
                  <c:v>42103.166701388887</c:v>
                </c:pt>
                <c:pt idx="3449">
                  <c:v>42103.166759259257</c:v>
                </c:pt>
                <c:pt idx="3450">
                  <c:v>42103.166805555556</c:v>
                </c:pt>
                <c:pt idx="3451">
                  <c:v>42103.166863425926</c:v>
                </c:pt>
                <c:pt idx="3452">
                  <c:v>42103.166921296295</c:v>
                </c:pt>
                <c:pt idx="3453">
                  <c:v>42103.166979166665</c:v>
                </c:pt>
                <c:pt idx="3454">
                  <c:v>42103.167025462964</c:v>
                </c:pt>
                <c:pt idx="3455">
                  <c:v>42103.167083333334</c:v>
                </c:pt>
                <c:pt idx="3456">
                  <c:v>42103.167141203703</c:v>
                </c:pt>
                <c:pt idx="3457">
                  <c:v>42103.167187500003</c:v>
                </c:pt>
                <c:pt idx="3458">
                  <c:v>42103.167245370372</c:v>
                </c:pt>
                <c:pt idx="3459">
                  <c:v>42103.167303240742</c:v>
                </c:pt>
                <c:pt idx="3460">
                  <c:v>42103.167349537034</c:v>
                </c:pt>
                <c:pt idx="3461">
                  <c:v>42103.167407407411</c:v>
                </c:pt>
                <c:pt idx="3462">
                  <c:v>42103.16746527778</c:v>
                </c:pt>
                <c:pt idx="3463">
                  <c:v>42103.167511574073</c:v>
                </c:pt>
                <c:pt idx="3464">
                  <c:v>42103.167569444442</c:v>
                </c:pt>
                <c:pt idx="3465">
                  <c:v>42103.167627314811</c:v>
                </c:pt>
                <c:pt idx="3466">
                  <c:v>42103.167685185188</c:v>
                </c:pt>
                <c:pt idx="3467">
                  <c:v>42103.167731481481</c:v>
                </c:pt>
                <c:pt idx="3468">
                  <c:v>42103.16778935185</c:v>
                </c:pt>
                <c:pt idx="3469">
                  <c:v>42103.167847222219</c:v>
                </c:pt>
                <c:pt idx="3470">
                  <c:v>42103.167905092596</c:v>
                </c:pt>
                <c:pt idx="3471">
                  <c:v>42103.167951388888</c:v>
                </c:pt>
                <c:pt idx="3472">
                  <c:v>42103.168009259258</c:v>
                </c:pt>
                <c:pt idx="3473">
                  <c:v>42103.168067129627</c:v>
                </c:pt>
                <c:pt idx="3474">
                  <c:v>42103.168113425927</c:v>
                </c:pt>
                <c:pt idx="3475">
                  <c:v>42103.168171296296</c:v>
                </c:pt>
                <c:pt idx="3476">
                  <c:v>42103.168229166666</c:v>
                </c:pt>
                <c:pt idx="3477">
                  <c:v>42103.168287037035</c:v>
                </c:pt>
                <c:pt idx="3478">
                  <c:v>42103.168333333335</c:v>
                </c:pt>
                <c:pt idx="3479">
                  <c:v>42103.168391203704</c:v>
                </c:pt>
                <c:pt idx="3480">
                  <c:v>42103.168449074074</c:v>
                </c:pt>
                <c:pt idx="3481">
                  <c:v>42103.168495370373</c:v>
                </c:pt>
                <c:pt idx="3482">
                  <c:v>42103.168553240743</c:v>
                </c:pt>
                <c:pt idx="3483">
                  <c:v>42103.168611111112</c:v>
                </c:pt>
                <c:pt idx="3484">
                  <c:v>42103.168657407405</c:v>
                </c:pt>
                <c:pt idx="3485">
                  <c:v>42103.168715277781</c:v>
                </c:pt>
                <c:pt idx="3486">
                  <c:v>42103.168773148151</c:v>
                </c:pt>
                <c:pt idx="3487">
                  <c:v>42103.168819444443</c:v>
                </c:pt>
                <c:pt idx="3488">
                  <c:v>42103.168877314813</c:v>
                </c:pt>
                <c:pt idx="3489">
                  <c:v>42103.168935185182</c:v>
                </c:pt>
                <c:pt idx="3490">
                  <c:v>42103.168993055559</c:v>
                </c:pt>
                <c:pt idx="3491">
                  <c:v>42103.169039351851</c:v>
                </c:pt>
                <c:pt idx="3492">
                  <c:v>42103.16909722222</c:v>
                </c:pt>
                <c:pt idx="3493">
                  <c:v>42103.16915509259</c:v>
                </c:pt>
                <c:pt idx="3494">
                  <c:v>42103.16920138889</c:v>
                </c:pt>
                <c:pt idx="3495">
                  <c:v>42103.169259259259</c:v>
                </c:pt>
                <c:pt idx="3496">
                  <c:v>42103.169317129628</c:v>
                </c:pt>
                <c:pt idx="3497">
                  <c:v>42103.169374999998</c:v>
                </c:pt>
                <c:pt idx="3498">
                  <c:v>42103.169421296298</c:v>
                </c:pt>
                <c:pt idx="3499">
                  <c:v>42103.169479166667</c:v>
                </c:pt>
                <c:pt idx="3500">
                  <c:v>42103.169537037036</c:v>
                </c:pt>
                <c:pt idx="3501">
                  <c:v>42103.169583333336</c:v>
                </c:pt>
                <c:pt idx="3502">
                  <c:v>42103.169641203705</c:v>
                </c:pt>
                <c:pt idx="3503">
                  <c:v>42103.169699074075</c:v>
                </c:pt>
                <c:pt idx="3504">
                  <c:v>42103.169745370367</c:v>
                </c:pt>
                <c:pt idx="3505">
                  <c:v>42103.169803240744</c:v>
                </c:pt>
                <c:pt idx="3506">
                  <c:v>42103.169861111113</c:v>
                </c:pt>
                <c:pt idx="3507">
                  <c:v>42103.169907407406</c:v>
                </c:pt>
                <c:pt idx="3508">
                  <c:v>42103.169965277775</c:v>
                </c:pt>
                <c:pt idx="3509">
                  <c:v>42103.170023148145</c:v>
                </c:pt>
                <c:pt idx="3510">
                  <c:v>42103.170081018521</c:v>
                </c:pt>
                <c:pt idx="3511">
                  <c:v>42103.170127314814</c:v>
                </c:pt>
                <c:pt idx="3512">
                  <c:v>42103.170185185183</c:v>
                </c:pt>
                <c:pt idx="3513">
                  <c:v>42103.170243055552</c:v>
                </c:pt>
                <c:pt idx="3514">
                  <c:v>42103.170289351852</c:v>
                </c:pt>
                <c:pt idx="3515">
                  <c:v>42103.170347222222</c:v>
                </c:pt>
                <c:pt idx="3516">
                  <c:v>42103.170405092591</c:v>
                </c:pt>
                <c:pt idx="3517">
                  <c:v>42103.170451388891</c:v>
                </c:pt>
                <c:pt idx="3518">
                  <c:v>42103.17050925926</c:v>
                </c:pt>
                <c:pt idx="3519">
                  <c:v>42103.170567129629</c:v>
                </c:pt>
                <c:pt idx="3520">
                  <c:v>42103.170624999999</c:v>
                </c:pt>
                <c:pt idx="3521">
                  <c:v>42103.170671296299</c:v>
                </c:pt>
                <c:pt idx="3522">
                  <c:v>42103.170729166668</c:v>
                </c:pt>
                <c:pt idx="3523">
                  <c:v>42103.170787037037</c:v>
                </c:pt>
                <c:pt idx="3524">
                  <c:v>42103.17083333333</c:v>
                </c:pt>
                <c:pt idx="3525">
                  <c:v>42103.170891203707</c:v>
                </c:pt>
                <c:pt idx="3526">
                  <c:v>42103.170949074076</c:v>
                </c:pt>
                <c:pt idx="3527">
                  <c:v>42103.170995370368</c:v>
                </c:pt>
                <c:pt idx="3528">
                  <c:v>42103.171053240738</c:v>
                </c:pt>
                <c:pt idx="3529">
                  <c:v>42103.171111111114</c:v>
                </c:pt>
                <c:pt idx="3530">
                  <c:v>42103.171168981484</c:v>
                </c:pt>
                <c:pt idx="3531">
                  <c:v>42103.171215277776</c:v>
                </c:pt>
                <c:pt idx="3532">
                  <c:v>42103.171273148146</c:v>
                </c:pt>
                <c:pt idx="3533">
                  <c:v>42103.171331018515</c:v>
                </c:pt>
                <c:pt idx="3534">
                  <c:v>42103.171377314815</c:v>
                </c:pt>
                <c:pt idx="3535">
                  <c:v>42103.171435185184</c:v>
                </c:pt>
                <c:pt idx="3536">
                  <c:v>42103.171493055554</c:v>
                </c:pt>
                <c:pt idx="3537">
                  <c:v>42103.171539351853</c:v>
                </c:pt>
                <c:pt idx="3538">
                  <c:v>42103.171597222223</c:v>
                </c:pt>
                <c:pt idx="3539">
                  <c:v>42103.171655092592</c:v>
                </c:pt>
                <c:pt idx="3540">
                  <c:v>42103.171712962961</c:v>
                </c:pt>
                <c:pt idx="3541">
                  <c:v>42103.171759259261</c:v>
                </c:pt>
                <c:pt idx="3542">
                  <c:v>42103.171817129631</c:v>
                </c:pt>
                <c:pt idx="3543">
                  <c:v>42103.171875</c:v>
                </c:pt>
                <c:pt idx="3544">
                  <c:v>42103.1719212963</c:v>
                </c:pt>
                <c:pt idx="3545">
                  <c:v>42103.171979166669</c:v>
                </c:pt>
                <c:pt idx="3546">
                  <c:v>42103.172037037039</c:v>
                </c:pt>
                <c:pt idx="3547">
                  <c:v>42103.172094907408</c:v>
                </c:pt>
                <c:pt idx="3548">
                  <c:v>42103.1721412037</c:v>
                </c:pt>
                <c:pt idx="3549">
                  <c:v>42103.172199074077</c:v>
                </c:pt>
                <c:pt idx="3550">
                  <c:v>42103.172256944446</c:v>
                </c:pt>
                <c:pt idx="3551">
                  <c:v>42103.172303240739</c:v>
                </c:pt>
                <c:pt idx="3552">
                  <c:v>42103.172361111108</c:v>
                </c:pt>
                <c:pt idx="3553">
                  <c:v>42103.172418981485</c:v>
                </c:pt>
                <c:pt idx="3554">
                  <c:v>42103.172476851854</c:v>
                </c:pt>
                <c:pt idx="3555">
                  <c:v>42103.172523148147</c:v>
                </c:pt>
                <c:pt idx="3556">
                  <c:v>42103.172581018516</c:v>
                </c:pt>
                <c:pt idx="3557">
                  <c:v>42103.172638888886</c:v>
                </c:pt>
                <c:pt idx="3558">
                  <c:v>42103.172685185185</c:v>
                </c:pt>
                <c:pt idx="3559">
                  <c:v>42103.172743055555</c:v>
                </c:pt>
                <c:pt idx="3560">
                  <c:v>42103.172800925924</c:v>
                </c:pt>
                <c:pt idx="3561">
                  <c:v>42103.172847222224</c:v>
                </c:pt>
                <c:pt idx="3562">
                  <c:v>42103.172905092593</c:v>
                </c:pt>
                <c:pt idx="3563">
                  <c:v>42103.172962962963</c:v>
                </c:pt>
                <c:pt idx="3564">
                  <c:v>42103.173020833332</c:v>
                </c:pt>
                <c:pt idx="3565">
                  <c:v>42103.173067129632</c:v>
                </c:pt>
                <c:pt idx="3566">
                  <c:v>42103.173125000001</c:v>
                </c:pt>
                <c:pt idx="3567">
                  <c:v>42103.173182870371</c:v>
                </c:pt>
                <c:pt idx="3568">
                  <c:v>42103.173229166663</c:v>
                </c:pt>
                <c:pt idx="3569">
                  <c:v>42103.17328703704</c:v>
                </c:pt>
                <c:pt idx="3570">
                  <c:v>42103.173344907409</c:v>
                </c:pt>
                <c:pt idx="3571">
                  <c:v>42103.173391203702</c:v>
                </c:pt>
                <c:pt idx="3572">
                  <c:v>42103.173449074071</c:v>
                </c:pt>
                <c:pt idx="3573">
                  <c:v>42103.173506944448</c:v>
                </c:pt>
                <c:pt idx="3574">
                  <c:v>42103.173564814817</c:v>
                </c:pt>
                <c:pt idx="3575">
                  <c:v>42103.173611111109</c:v>
                </c:pt>
                <c:pt idx="3576">
                  <c:v>42103.173668981479</c:v>
                </c:pt>
                <c:pt idx="3577">
                  <c:v>42103.173726851855</c:v>
                </c:pt>
                <c:pt idx="3578">
                  <c:v>42103.173773148148</c:v>
                </c:pt>
                <c:pt idx="3579">
                  <c:v>42103.173831018517</c:v>
                </c:pt>
                <c:pt idx="3580">
                  <c:v>42103.173888888887</c:v>
                </c:pt>
                <c:pt idx="3581">
                  <c:v>42103.173935185187</c:v>
                </c:pt>
                <c:pt idx="3582">
                  <c:v>42103.173993055556</c:v>
                </c:pt>
                <c:pt idx="3583">
                  <c:v>42103.174050925925</c:v>
                </c:pt>
                <c:pt idx="3584">
                  <c:v>42103.174108796295</c:v>
                </c:pt>
                <c:pt idx="3585">
                  <c:v>42103.174155092594</c:v>
                </c:pt>
                <c:pt idx="3586">
                  <c:v>42103.174212962964</c:v>
                </c:pt>
                <c:pt idx="3587">
                  <c:v>42103.174270833333</c:v>
                </c:pt>
                <c:pt idx="3588">
                  <c:v>42103.174317129633</c:v>
                </c:pt>
                <c:pt idx="3589">
                  <c:v>42103.174375000002</c:v>
                </c:pt>
                <c:pt idx="3590">
                  <c:v>42103.174432870372</c:v>
                </c:pt>
                <c:pt idx="3591">
                  <c:v>42103.174479166664</c:v>
                </c:pt>
                <c:pt idx="3592">
                  <c:v>42103.174537037034</c:v>
                </c:pt>
                <c:pt idx="3593">
                  <c:v>42103.17459490741</c:v>
                </c:pt>
                <c:pt idx="3594">
                  <c:v>42103.17465277778</c:v>
                </c:pt>
                <c:pt idx="3595">
                  <c:v>42103.174699074072</c:v>
                </c:pt>
                <c:pt idx="3596">
                  <c:v>42103.174756944441</c:v>
                </c:pt>
                <c:pt idx="3597">
                  <c:v>42103.174814814818</c:v>
                </c:pt>
                <c:pt idx="3598">
                  <c:v>42103.174861111111</c:v>
                </c:pt>
                <c:pt idx="3599">
                  <c:v>42103.17491898148</c:v>
                </c:pt>
                <c:pt idx="3600">
                  <c:v>42103.174976851849</c:v>
                </c:pt>
                <c:pt idx="3601">
                  <c:v>42103.175023148149</c:v>
                </c:pt>
                <c:pt idx="3602">
                  <c:v>42103.175081018519</c:v>
                </c:pt>
                <c:pt idx="3603">
                  <c:v>42103.175138888888</c:v>
                </c:pt>
                <c:pt idx="3604">
                  <c:v>42103.175185185188</c:v>
                </c:pt>
                <c:pt idx="3605">
                  <c:v>42103.175243055557</c:v>
                </c:pt>
                <c:pt idx="3606">
                  <c:v>42103.175300925926</c:v>
                </c:pt>
                <c:pt idx="3607">
                  <c:v>42103.175358796296</c:v>
                </c:pt>
                <c:pt idx="3608">
                  <c:v>42103.175405092596</c:v>
                </c:pt>
                <c:pt idx="3609">
                  <c:v>42103.175462962965</c:v>
                </c:pt>
                <c:pt idx="3610">
                  <c:v>42103.175520833334</c:v>
                </c:pt>
                <c:pt idx="3611">
                  <c:v>42103.175567129627</c:v>
                </c:pt>
                <c:pt idx="3612">
                  <c:v>42103.175625000003</c:v>
                </c:pt>
                <c:pt idx="3613">
                  <c:v>42103.175682870373</c:v>
                </c:pt>
                <c:pt idx="3614">
                  <c:v>42103.175740740742</c:v>
                </c:pt>
                <c:pt idx="3615">
                  <c:v>42103.175787037035</c:v>
                </c:pt>
                <c:pt idx="3616">
                  <c:v>42103.175844907404</c:v>
                </c:pt>
                <c:pt idx="3617">
                  <c:v>42103.175902777781</c:v>
                </c:pt>
                <c:pt idx="3618">
                  <c:v>42103.175949074073</c:v>
                </c:pt>
                <c:pt idx="3619">
                  <c:v>42103.176006944443</c:v>
                </c:pt>
                <c:pt idx="3620">
                  <c:v>42103.176064814812</c:v>
                </c:pt>
                <c:pt idx="3621">
                  <c:v>42103.176122685189</c:v>
                </c:pt>
                <c:pt idx="3622">
                  <c:v>42103.176168981481</c:v>
                </c:pt>
                <c:pt idx="3623">
                  <c:v>42103.176226851851</c:v>
                </c:pt>
                <c:pt idx="3624">
                  <c:v>42103.17628472222</c:v>
                </c:pt>
                <c:pt idx="3625">
                  <c:v>42103.17633101852</c:v>
                </c:pt>
                <c:pt idx="3626">
                  <c:v>42103.176388888889</c:v>
                </c:pt>
                <c:pt idx="3627">
                  <c:v>42103.176446759258</c:v>
                </c:pt>
                <c:pt idx="3628">
                  <c:v>42103.176493055558</c:v>
                </c:pt>
                <c:pt idx="3629">
                  <c:v>42103.176550925928</c:v>
                </c:pt>
                <c:pt idx="3630">
                  <c:v>42103.176608796297</c:v>
                </c:pt>
                <c:pt idx="3631">
                  <c:v>42103.176666666666</c:v>
                </c:pt>
                <c:pt idx="3632">
                  <c:v>42103.176712962966</c:v>
                </c:pt>
                <c:pt idx="3633">
                  <c:v>42103.176770833335</c:v>
                </c:pt>
                <c:pt idx="3634">
                  <c:v>42103.176828703705</c:v>
                </c:pt>
                <c:pt idx="3635">
                  <c:v>42103.176874999997</c:v>
                </c:pt>
                <c:pt idx="3636">
                  <c:v>42103.176932870374</c:v>
                </c:pt>
                <c:pt idx="3637">
                  <c:v>42103.176990740743</c:v>
                </c:pt>
                <c:pt idx="3638">
                  <c:v>42103.177048611113</c:v>
                </c:pt>
                <c:pt idx="3639">
                  <c:v>42103.177094907405</c:v>
                </c:pt>
                <c:pt idx="3640">
                  <c:v>42103.177152777775</c:v>
                </c:pt>
                <c:pt idx="3641">
                  <c:v>42103.177210648151</c:v>
                </c:pt>
                <c:pt idx="3642">
                  <c:v>42103.177256944444</c:v>
                </c:pt>
                <c:pt idx="3643">
                  <c:v>42103.177314814813</c:v>
                </c:pt>
                <c:pt idx="3644">
                  <c:v>42103.177372685182</c:v>
                </c:pt>
                <c:pt idx="3645">
                  <c:v>42103.177418981482</c:v>
                </c:pt>
                <c:pt idx="3646">
                  <c:v>42103.177476851852</c:v>
                </c:pt>
                <c:pt idx="3647">
                  <c:v>42103.177534722221</c:v>
                </c:pt>
                <c:pt idx="3648">
                  <c:v>42103.177581018521</c:v>
                </c:pt>
                <c:pt idx="3649">
                  <c:v>42103.17763888889</c:v>
                </c:pt>
                <c:pt idx="3650">
                  <c:v>42103.17769675926</c:v>
                </c:pt>
                <c:pt idx="3651">
                  <c:v>42103.177754629629</c:v>
                </c:pt>
                <c:pt idx="3652">
                  <c:v>42103.177800925929</c:v>
                </c:pt>
                <c:pt idx="3653">
                  <c:v>42103.177858796298</c:v>
                </c:pt>
                <c:pt idx="3654">
                  <c:v>42103.177916666667</c:v>
                </c:pt>
                <c:pt idx="3655">
                  <c:v>42103.17796296296</c:v>
                </c:pt>
                <c:pt idx="3656">
                  <c:v>42103.178020833337</c:v>
                </c:pt>
                <c:pt idx="3657">
                  <c:v>42103.178078703706</c:v>
                </c:pt>
                <c:pt idx="3658">
                  <c:v>42103.178124999999</c:v>
                </c:pt>
                <c:pt idx="3659">
                  <c:v>42103.178182870368</c:v>
                </c:pt>
                <c:pt idx="3660">
                  <c:v>42103.178240740737</c:v>
                </c:pt>
                <c:pt idx="3661">
                  <c:v>42103.178298611114</c:v>
                </c:pt>
                <c:pt idx="3662">
                  <c:v>42103.178344907406</c:v>
                </c:pt>
                <c:pt idx="3663">
                  <c:v>42103.178402777776</c:v>
                </c:pt>
                <c:pt idx="3664">
                  <c:v>42103.178460648145</c:v>
                </c:pt>
                <c:pt idx="3665">
                  <c:v>42103.178506944445</c:v>
                </c:pt>
                <c:pt idx="3666">
                  <c:v>42103.178564814814</c:v>
                </c:pt>
                <c:pt idx="3667">
                  <c:v>42103.178622685184</c:v>
                </c:pt>
                <c:pt idx="3668">
                  <c:v>42103.178668981483</c:v>
                </c:pt>
                <c:pt idx="3669">
                  <c:v>42103.178726851853</c:v>
                </c:pt>
                <c:pt idx="3670">
                  <c:v>42103.178784722222</c:v>
                </c:pt>
                <c:pt idx="3671">
                  <c:v>42103.178842592592</c:v>
                </c:pt>
                <c:pt idx="3672">
                  <c:v>42103.178888888891</c:v>
                </c:pt>
                <c:pt idx="3673">
                  <c:v>42103.178946759261</c:v>
                </c:pt>
                <c:pt idx="3674">
                  <c:v>42103.17900462963</c:v>
                </c:pt>
                <c:pt idx="3675">
                  <c:v>42103.179050925923</c:v>
                </c:pt>
                <c:pt idx="3676">
                  <c:v>42103.179108796299</c:v>
                </c:pt>
                <c:pt idx="3677">
                  <c:v>42103.179166666669</c:v>
                </c:pt>
                <c:pt idx="3678">
                  <c:v>42103.179212962961</c:v>
                </c:pt>
                <c:pt idx="3679">
                  <c:v>42103.179270833331</c:v>
                </c:pt>
                <c:pt idx="3680">
                  <c:v>42103.179328703707</c:v>
                </c:pt>
                <c:pt idx="3681">
                  <c:v>42103.179386574076</c:v>
                </c:pt>
                <c:pt idx="3682">
                  <c:v>42103.179432870369</c:v>
                </c:pt>
                <c:pt idx="3683">
                  <c:v>42103.179490740738</c:v>
                </c:pt>
                <c:pt idx="3684">
                  <c:v>42103.179548611108</c:v>
                </c:pt>
                <c:pt idx="3685">
                  <c:v>42103.179594907408</c:v>
                </c:pt>
                <c:pt idx="3686">
                  <c:v>42103.179652777777</c:v>
                </c:pt>
                <c:pt idx="3687">
                  <c:v>42103.179710648146</c:v>
                </c:pt>
                <c:pt idx="3688">
                  <c:v>42103.179768518516</c:v>
                </c:pt>
                <c:pt idx="3689">
                  <c:v>42103.179814814815</c:v>
                </c:pt>
                <c:pt idx="3690">
                  <c:v>42103.179872685185</c:v>
                </c:pt>
                <c:pt idx="3691">
                  <c:v>42103.179930555554</c:v>
                </c:pt>
                <c:pt idx="3692">
                  <c:v>42103.179976851854</c:v>
                </c:pt>
                <c:pt idx="3693">
                  <c:v>42103.180034722223</c:v>
                </c:pt>
                <c:pt idx="3694">
                  <c:v>42103.180092592593</c:v>
                </c:pt>
                <c:pt idx="3695">
                  <c:v>42103.180150462962</c:v>
                </c:pt>
                <c:pt idx="3696">
                  <c:v>42103.180196759262</c:v>
                </c:pt>
                <c:pt idx="3697">
                  <c:v>42103.180254629631</c:v>
                </c:pt>
                <c:pt idx="3698">
                  <c:v>42103.180312500001</c:v>
                </c:pt>
                <c:pt idx="3699">
                  <c:v>42103.180358796293</c:v>
                </c:pt>
                <c:pt idx="3700">
                  <c:v>42103.18041666667</c:v>
                </c:pt>
                <c:pt idx="3701">
                  <c:v>42103.180474537039</c:v>
                </c:pt>
                <c:pt idx="3702">
                  <c:v>42103.180520833332</c:v>
                </c:pt>
                <c:pt idx="3703">
                  <c:v>42103.180578703701</c:v>
                </c:pt>
                <c:pt idx="3704">
                  <c:v>42103.180636574078</c:v>
                </c:pt>
                <c:pt idx="3705">
                  <c:v>42103.180694444447</c:v>
                </c:pt>
                <c:pt idx="3706">
                  <c:v>42103.18074074074</c:v>
                </c:pt>
                <c:pt idx="3707">
                  <c:v>42103.180798611109</c:v>
                </c:pt>
                <c:pt idx="3708">
                  <c:v>42103.180856481478</c:v>
                </c:pt>
                <c:pt idx="3709">
                  <c:v>42103.180902777778</c:v>
                </c:pt>
                <c:pt idx="3710">
                  <c:v>42103.180960648147</c:v>
                </c:pt>
                <c:pt idx="3711">
                  <c:v>42103.181018518517</c:v>
                </c:pt>
                <c:pt idx="3712">
                  <c:v>42103.181064814817</c:v>
                </c:pt>
                <c:pt idx="3713">
                  <c:v>42103.181122685186</c:v>
                </c:pt>
                <c:pt idx="3714">
                  <c:v>42103.181180555555</c:v>
                </c:pt>
                <c:pt idx="3715">
                  <c:v>42103.181238425925</c:v>
                </c:pt>
                <c:pt idx="3716">
                  <c:v>42103.181284722225</c:v>
                </c:pt>
                <c:pt idx="3717">
                  <c:v>42103.181342592594</c:v>
                </c:pt>
                <c:pt idx="3718">
                  <c:v>42103.181400462963</c:v>
                </c:pt>
                <c:pt idx="3719">
                  <c:v>42103.181446759256</c:v>
                </c:pt>
                <c:pt idx="3720">
                  <c:v>42103.181504629632</c:v>
                </c:pt>
                <c:pt idx="3721">
                  <c:v>42103.181562500002</c:v>
                </c:pt>
                <c:pt idx="3722">
                  <c:v>42103.181608796294</c:v>
                </c:pt>
                <c:pt idx="3723">
                  <c:v>42103.181666666664</c:v>
                </c:pt>
                <c:pt idx="3724">
                  <c:v>42103.18172453704</c:v>
                </c:pt>
                <c:pt idx="3725">
                  <c:v>42103.181770833333</c:v>
                </c:pt>
                <c:pt idx="3726">
                  <c:v>42103.181828703702</c:v>
                </c:pt>
                <c:pt idx="3727">
                  <c:v>42103.181886574072</c:v>
                </c:pt>
                <c:pt idx="3728">
                  <c:v>42103.181944444441</c:v>
                </c:pt>
                <c:pt idx="3729">
                  <c:v>42103.181990740741</c:v>
                </c:pt>
                <c:pt idx="3730">
                  <c:v>42103.18204861111</c:v>
                </c:pt>
                <c:pt idx="3731">
                  <c:v>42103.182106481479</c:v>
                </c:pt>
                <c:pt idx="3732">
                  <c:v>42103.182152777779</c:v>
                </c:pt>
                <c:pt idx="3733">
                  <c:v>42103.182210648149</c:v>
                </c:pt>
                <c:pt idx="3734">
                  <c:v>42103.182268518518</c:v>
                </c:pt>
                <c:pt idx="3735">
                  <c:v>42103.182314814818</c:v>
                </c:pt>
                <c:pt idx="3736">
                  <c:v>42103.182372685187</c:v>
                </c:pt>
                <c:pt idx="3737">
                  <c:v>42103.182430555556</c:v>
                </c:pt>
                <c:pt idx="3738">
                  <c:v>42103.182488425926</c:v>
                </c:pt>
                <c:pt idx="3739">
                  <c:v>42103.182534722226</c:v>
                </c:pt>
                <c:pt idx="3740">
                  <c:v>42103.182592592595</c:v>
                </c:pt>
                <c:pt idx="3741">
                  <c:v>42103.182650462964</c:v>
                </c:pt>
                <c:pt idx="3742">
                  <c:v>42103.182696759257</c:v>
                </c:pt>
                <c:pt idx="3743">
                  <c:v>42103.182754629626</c:v>
                </c:pt>
                <c:pt idx="3744">
                  <c:v>42103.182812500003</c:v>
                </c:pt>
                <c:pt idx="3745">
                  <c:v>42103.182858796295</c:v>
                </c:pt>
                <c:pt idx="3746">
                  <c:v>42103.182916666665</c:v>
                </c:pt>
                <c:pt idx="3747">
                  <c:v>42103.182974537034</c:v>
                </c:pt>
                <c:pt idx="3748">
                  <c:v>42103.183032407411</c:v>
                </c:pt>
                <c:pt idx="3749">
                  <c:v>42103.183078703703</c:v>
                </c:pt>
                <c:pt idx="3750">
                  <c:v>42103.183136574073</c:v>
                </c:pt>
                <c:pt idx="3751">
                  <c:v>42103.183194444442</c:v>
                </c:pt>
                <c:pt idx="3752">
                  <c:v>42103.183240740742</c:v>
                </c:pt>
                <c:pt idx="3753">
                  <c:v>42103.183298611111</c:v>
                </c:pt>
                <c:pt idx="3754">
                  <c:v>42103.183356481481</c:v>
                </c:pt>
                <c:pt idx="3755">
                  <c:v>42103.18340277778</c:v>
                </c:pt>
                <c:pt idx="3756">
                  <c:v>42103.18346064815</c:v>
                </c:pt>
                <c:pt idx="3757">
                  <c:v>42103.183518518519</c:v>
                </c:pt>
                <c:pt idx="3758">
                  <c:v>42103.183576388888</c:v>
                </c:pt>
                <c:pt idx="3759">
                  <c:v>42103.183622685188</c:v>
                </c:pt>
                <c:pt idx="3760">
                  <c:v>42103.183680555558</c:v>
                </c:pt>
                <c:pt idx="3761">
                  <c:v>42103.183738425927</c:v>
                </c:pt>
                <c:pt idx="3762">
                  <c:v>42103.18378472222</c:v>
                </c:pt>
                <c:pt idx="3763">
                  <c:v>42103.183842592596</c:v>
                </c:pt>
                <c:pt idx="3764">
                  <c:v>42103.183900462966</c:v>
                </c:pt>
                <c:pt idx="3765">
                  <c:v>42103.183958333335</c:v>
                </c:pt>
                <c:pt idx="3766">
                  <c:v>42103.184004629627</c:v>
                </c:pt>
                <c:pt idx="3767">
                  <c:v>42103.184062499997</c:v>
                </c:pt>
                <c:pt idx="3768">
                  <c:v>42103.184120370373</c:v>
                </c:pt>
                <c:pt idx="3769">
                  <c:v>42103.184166666666</c:v>
                </c:pt>
                <c:pt idx="3770">
                  <c:v>42103.184224537035</c:v>
                </c:pt>
                <c:pt idx="3771">
                  <c:v>42103.184282407405</c:v>
                </c:pt>
                <c:pt idx="3772">
                  <c:v>42103.184340277781</c:v>
                </c:pt>
                <c:pt idx="3773">
                  <c:v>42103.184386574074</c:v>
                </c:pt>
                <c:pt idx="3774">
                  <c:v>42103.184444444443</c:v>
                </c:pt>
                <c:pt idx="3775">
                  <c:v>42103.184502314813</c:v>
                </c:pt>
                <c:pt idx="3776">
                  <c:v>42103.184548611112</c:v>
                </c:pt>
                <c:pt idx="3777">
                  <c:v>42103.184606481482</c:v>
                </c:pt>
                <c:pt idx="3778">
                  <c:v>42103.184664351851</c:v>
                </c:pt>
                <c:pt idx="3779">
                  <c:v>42103.184710648151</c:v>
                </c:pt>
                <c:pt idx="3780">
                  <c:v>42103.18476851852</c:v>
                </c:pt>
                <c:pt idx="3781">
                  <c:v>42103.18482638889</c:v>
                </c:pt>
                <c:pt idx="3782">
                  <c:v>42103.184884259259</c:v>
                </c:pt>
                <c:pt idx="3783">
                  <c:v>42103.184930555559</c:v>
                </c:pt>
                <c:pt idx="3784">
                  <c:v>42103.184988425928</c:v>
                </c:pt>
                <c:pt idx="3785">
                  <c:v>42103.185046296298</c:v>
                </c:pt>
                <c:pt idx="3786">
                  <c:v>42103.18509259259</c:v>
                </c:pt>
                <c:pt idx="3787">
                  <c:v>42103.185150462959</c:v>
                </c:pt>
                <c:pt idx="3788">
                  <c:v>42103.185208333336</c:v>
                </c:pt>
                <c:pt idx="3789">
                  <c:v>42103.185254629629</c:v>
                </c:pt>
                <c:pt idx="3790">
                  <c:v>42103.185312499998</c:v>
                </c:pt>
                <c:pt idx="3791">
                  <c:v>42103.185370370367</c:v>
                </c:pt>
                <c:pt idx="3792">
                  <c:v>42103.185428240744</c:v>
                </c:pt>
                <c:pt idx="3793">
                  <c:v>42103.185474537036</c:v>
                </c:pt>
                <c:pt idx="3794">
                  <c:v>42103.185532407406</c:v>
                </c:pt>
                <c:pt idx="3795">
                  <c:v>42103.185590277775</c:v>
                </c:pt>
                <c:pt idx="3796">
                  <c:v>42103.185636574075</c:v>
                </c:pt>
                <c:pt idx="3797">
                  <c:v>42103.185694444444</c:v>
                </c:pt>
                <c:pt idx="3798">
                  <c:v>42103.185752314814</c:v>
                </c:pt>
                <c:pt idx="3799">
                  <c:v>42103.185798611114</c:v>
                </c:pt>
                <c:pt idx="3800">
                  <c:v>42103.185856481483</c:v>
                </c:pt>
                <c:pt idx="3801">
                  <c:v>42103.185914351852</c:v>
                </c:pt>
                <c:pt idx="3802">
                  <c:v>42103.185972222222</c:v>
                </c:pt>
                <c:pt idx="3803">
                  <c:v>42103.186018518521</c:v>
                </c:pt>
                <c:pt idx="3804">
                  <c:v>42103.186076388891</c:v>
                </c:pt>
                <c:pt idx="3805">
                  <c:v>42103.18613425926</c:v>
                </c:pt>
                <c:pt idx="3806">
                  <c:v>42103.186180555553</c:v>
                </c:pt>
                <c:pt idx="3807">
                  <c:v>42103.186238425929</c:v>
                </c:pt>
                <c:pt idx="3808">
                  <c:v>42103.186296296299</c:v>
                </c:pt>
                <c:pt idx="3809">
                  <c:v>42103.186342592591</c:v>
                </c:pt>
                <c:pt idx="3810">
                  <c:v>42103.186400462961</c:v>
                </c:pt>
                <c:pt idx="3811">
                  <c:v>42103.18645833333</c:v>
                </c:pt>
                <c:pt idx="3812">
                  <c:v>42103.186516203707</c:v>
                </c:pt>
                <c:pt idx="3813">
                  <c:v>42103.186562499999</c:v>
                </c:pt>
                <c:pt idx="3814">
                  <c:v>42103.186620370368</c:v>
                </c:pt>
                <c:pt idx="3815">
                  <c:v>42103.186678240738</c:v>
                </c:pt>
                <c:pt idx="3816">
                  <c:v>42103.186724537038</c:v>
                </c:pt>
                <c:pt idx="3817">
                  <c:v>42103.186782407407</c:v>
                </c:pt>
                <c:pt idx="3818">
                  <c:v>42103.186840277776</c:v>
                </c:pt>
                <c:pt idx="3819">
                  <c:v>42103.186886574076</c:v>
                </c:pt>
                <c:pt idx="3820">
                  <c:v>42103.186944444446</c:v>
                </c:pt>
                <c:pt idx="3821">
                  <c:v>42103.187002314815</c:v>
                </c:pt>
                <c:pt idx="3822">
                  <c:v>42103.187048611115</c:v>
                </c:pt>
                <c:pt idx="3823">
                  <c:v>42103.187106481484</c:v>
                </c:pt>
                <c:pt idx="3824">
                  <c:v>42103.187164351853</c:v>
                </c:pt>
                <c:pt idx="3825">
                  <c:v>42103.187222222223</c:v>
                </c:pt>
                <c:pt idx="3826">
                  <c:v>42103.187268518515</c:v>
                </c:pt>
                <c:pt idx="3827">
                  <c:v>42103.187326388892</c:v>
                </c:pt>
                <c:pt idx="3828">
                  <c:v>42103.187384259261</c:v>
                </c:pt>
                <c:pt idx="3829">
                  <c:v>42103.187430555554</c:v>
                </c:pt>
                <c:pt idx="3830">
                  <c:v>42103.187488425923</c:v>
                </c:pt>
                <c:pt idx="3831">
                  <c:v>42103.1875462963</c:v>
                </c:pt>
                <c:pt idx="3832">
                  <c:v>42103.187604166669</c:v>
                </c:pt>
                <c:pt idx="3833">
                  <c:v>42103.187650462962</c:v>
                </c:pt>
                <c:pt idx="3834">
                  <c:v>42103.187708333331</c:v>
                </c:pt>
                <c:pt idx="3835">
                  <c:v>42103.1877662037</c:v>
                </c:pt>
                <c:pt idx="3836">
                  <c:v>42103.1878125</c:v>
                </c:pt>
                <c:pt idx="3837">
                  <c:v>42103.18787037037</c:v>
                </c:pt>
                <c:pt idx="3838">
                  <c:v>42103.187928240739</c:v>
                </c:pt>
                <c:pt idx="3839">
                  <c:v>42103.187986111108</c:v>
                </c:pt>
                <c:pt idx="3840">
                  <c:v>42103.188032407408</c:v>
                </c:pt>
                <c:pt idx="3841">
                  <c:v>42103.188090277778</c:v>
                </c:pt>
                <c:pt idx="3842">
                  <c:v>42103.188148148147</c:v>
                </c:pt>
                <c:pt idx="3843">
                  <c:v>42103.188194444447</c:v>
                </c:pt>
                <c:pt idx="3844">
                  <c:v>42103.188252314816</c:v>
                </c:pt>
                <c:pt idx="3845">
                  <c:v>42103.188310185185</c:v>
                </c:pt>
                <c:pt idx="3846">
                  <c:v>42103.188356481478</c:v>
                </c:pt>
                <c:pt idx="3847">
                  <c:v>42103.188414351855</c:v>
                </c:pt>
                <c:pt idx="3848">
                  <c:v>42103.188472222224</c:v>
                </c:pt>
                <c:pt idx="3849">
                  <c:v>42103.188530092593</c:v>
                </c:pt>
                <c:pt idx="3850">
                  <c:v>42103.188576388886</c:v>
                </c:pt>
                <c:pt idx="3851">
                  <c:v>42103.188634259262</c:v>
                </c:pt>
                <c:pt idx="3852">
                  <c:v>42103.188692129632</c:v>
                </c:pt>
                <c:pt idx="3853">
                  <c:v>42103.188738425924</c:v>
                </c:pt>
                <c:pt idx="3854">
                  <c:v>42103.188796296294</c:v>
                </c:pt>
                <c:pt idx="3855">
                  <c:v>42103.188854166663</c:v>
                </c:pt>
                <c:pt idx="3856">
                  <c:v>42103.188900462963</c:v>
                </c:pt>
                <c:pt idx="3857">
                  <c:v>42103.188958333332</c:v>
                </c:pt>
                <c:pt idx="3858">
                  <c:v>42103.189016203702</c:v>
                </c:pt>
                <c:pt idx="3859">
                  <c:v>42103.189074074071</c:v>
                </c:pt>
                <c:pt idx="3860">
                  <c:v>42103.189120370371</c:v>
                </c:pt>
                <c:pt idx="3861">
                  <c:v>42103.18917824074</c:v>
                </c:pt>
                <c:pt idx="3862">
                  <c:v>42103.189236111109</c:v>
                </c:pt>
                <c:pt idx="3863">
                  <c:v>42103.189282407409</c:v>
                </c:pt>
                <c:pt idx="3864">
                  <c:v>42103.189340277779</c:v>
                </c:pt>
                <c:pt idx="3865">
                  <c:v>42103.189398148148</c:v>
                </c:pt>
                <c:pt idx="3866">
                  <c:v>42103.189444444448</c:v>
                </c:pt>
                <c:pt idx="3867">
                  <c:v>42103.189502314817</c:v>
                </c:pt>
                <c:pt idx="3868">
                  <c:v>42103.189560185187</c:v>
                </c:pt>
                <c:pt idx="3869">
                  <c:v>42103.189618055556</c:v>
                </c:pt>
                <c:pt idx="3870">
                  <c:v>42103.189664351848</c:v>
                </c:pt>
                <c:pt idx="3871">
                  <c:v>42103.189722222225</c:v>
                </c:pt>
                <c:pt idx="3872">
                  <c:v>42103.189780092594</c:v>
                </c:pt>
                <c:pt idx="3873">
                  <c:v>42103.189826388887</c:v>
                </c:pt>
                <c:pt idx="3874">
                  <c:v>42103.189884259256</c:v>
                </c:pt>
                <c:pt idx="3875">
                  <c:v>42103.189942129633</c:v>
                </c:pt>
                <c:pt idx="3876">
                  <c:v>42103.189988425926</c:v>
                </c:pt>
                <c:pt idx="3877">
                  <c:v>42103.190046296295</c:v>
                </c:pt>
                <c:pt idx="3878">
                  <c:v>42103.190104166664</c:v>
                </c:pt>
                <c:pt idx="3879">
                  <c:v>42103.190162037034</c:v>
                </c:pt>
                <c:pt idx="3880">
                  <c:v>42103.190208333333</c:v>
                </c:pt>
                <c:pt idx="3881">
                  <c:v>42103.190266203703</c:v>
                </c:pt>
                <c:pt idx="3882">
                  <c:v>42103.190324074072</c:v>
                </c:pt>
                <c:pt idx="3883">
                  <c:v>42103.190370370372</c:v>
                </c:pt>
                <c:pt idx="3884">
                  <c:v>42103.190428240741</c:v>
                </c:pt>
                <c:pt idx="3885">
                  <c:v>42103.190486111111</c:v>
                </c:pt>
                <c:pt idx="3886">
                  <c:v>42103.190532407411</c:v>
                </c:pt>
                <c:pt idx="3887">
                  <c:v>42103.19059027778</c:v>
                </c:pt>
                <c:pt idx="3888">
                  <c:v>42103.190648148149</c:v>
                </c:pt>
                <c:pt idx="3889">
                  <c:v>42103.190706018519</c:v>
                </c:pt>
                <c:pt idx="3890">
                  <c:v>42103.190752314818</c:v>
                </c:pt>
                <c:pt idx="3891">
                  <c:v>42103.190810185188</c:v>
                </c:pt>
                <c:pt idx="3892">
                  <c:v>42103.190868055557</c:v>
                </c:pt>
                <c:pt idx="3893">
                  <c:v>42103.19091435185</c:v>
                </c:pt>
                <c:pt idx="3894">
                  <c:v>42103.190972222219</c:v>
                </c:pt>
                <c:pt idx="3895">
                  <c:v>42103.191030092596</c:v>
                </c:pt>
                <c:pt idx="3896">
                  <c:v>42103.191076388888</c:v>
                </c:pt>
                <c:pt idx="3897">
                  <c:v>42103.191134259258</c:v>
                </c:pt>
                <c:pt idx="3898">
                  <c:v>42103.191192129627</c:v>
                </c:pt>
                <c:pt idx="3899">
                  <c:v>42103.191250000003</c:v>
                </c:pt>
                <c:pt idx="3900">
                  <c:v>42103.191296296296</c:v>
                </c:pt>
                <c:pt idx="3901">
                  <c:v>42103.191354166665</c:v>
                </c:pt>
                <c:pt idx="3902">
                  <c:v>42103.191412037035</c:v>
                </c:pt>
                <c:pt idx="3903">
                  <c:v>42103.191458333335</c:v>
                </c:pt>
                <c:pt idx="3904">
                  <c:v>42103.191516203704</c:v>
                </c:pt>
                <c:pt idx="3905">
                  <c:v>42103.191574074073</c:v>
                </c:pt>
                <c:pt idx="3906">
                  <c:v>42103.191620370373</c:v>
                </c:pt>
                <c:pt idx="3907">
                  <c:v>42103.191678240742</c:v>
                </c:pt>
                <c:pt idx="3908">
                  <c:v>42103.191736111112</c:v>
                </c:pt>
                <c:pt idx="3909">
                  <c:v>42103.191793981481</c:v>
                </c:pt>
                <c:pt idx="3910">
                  <c:v>42103.191840277781</c:v>
                </c:pt>
                <c:pt idx="3911">
                  <c:v>42103.19189814815</c:v>
                </c:pt>
                <c:pt idx="3912">
                  <c:v>42103.19195601852</c:v>
                </c:pt>
                <c:pt idx="3913">
                  <c:v>42103.192002314812</c:v>
                </c:pt>
                <c:pt idx="3914">
                  <c:v>42103.192060185182</c:v>
                </c:pt>
                <c:pt idx="3915">
                  <c:v>42103.192118055558</c:v>
                </c:pt>
                <c:pt idx="3916">
                  <c:v>42103.192175925928</c:v>
                </c:pt>
                <c:pt idx="3917">
                  <c:v>42103.19222222222</c:v>
                </c:pt>
                <c:pt idx="3918">
                  <c:v>42103.192280092589</c:v>
                </c:pt>
                <c:pt idx="3919">
                  <c:v>42103.192337962966</c:v>
                </c:pt>
                <c:pt idx="3920">
                  <c:v>42103.192384259259</c:v>
                </c:pt>
                <c:pt idx="3921">
                  <c:v>42103.192442129628</c:v>
                </c:pt>
                <c:pt idx="3922">
                  <c:v>42103.192499999997</c:v>
                </c:pt>
                <c:pt idx="3923">
                  <c:v>42103.192557870374</c:v>
                </c:pt>
                <c:pt idx="3924">
                  <c:v>42103.192604166667</c:v>
                </c:pt>
                <c:pt idx="3925">
                  <c:v>42103.192662037036</c:v>
                </c:pt>
                <c:pt idx="3926">
                  <c:v>42103.192719907405</c:v>
                </c:pt>
                <c:pt idx="3927">
                  <c:v>42103.192766203705</c:v>
                </c:pt>
                <c:pt idx="3928">
                  <c:v>42103.192824074074</c:v>
                </c:pt>
                <c:pt idx="3929">
                  <c:v>42103.192881944444</c:v>
                </c:pt>
                <c:pt idx="3930">
                  <c:v>42103.192928240744</c:v>
                </c:pt>
                <c:pt idx="3931">
                  <c:v>42103.192986111113</c:v>
                </c:pt>
                <c:pt idx="3932">
                  <c:v>42103.193043981482</c:v>
                </c:pt>
                <c:pt idx="3933">
                  <c:v>42103.193090277775</c:v>
                </c:pt>
                <c:pt idx="3934">
                  <c:v>42103.193148148152</c:v>
                </c:pt>
                <c:pt idx="3935">
                  <c:v>42103.193206018521</c:v>
                </c:pt>
                <c:pt idx="3936">
                  <c:v>42103.19326388889</c:v>
                </c:pt>
                <c:pt idx="3937">
                  <c:v>42103.193310185183</c:v>
                </c:pt>
                <c:pt idx="3938">
                  <c:v>42103.193368055552</c:v>
                </c:pt>
                <c:pt idx="3939">
                  <c:v>42103.193425925929</c:v>
                </c:pt>
                <c:pt idx="3940">
                  <c:v>42103.193472222221</c:v>
                </c:pt>
                <c:pt idx="3941">
                  <c:v>42103.193530092591</c:v>
                </c:pt>
                <c:pt idx="3942">
                  <c:v>42103.19358796296</c:v>
                </c:pt>
                <c:pt idx="3943">
                  <c:v>42103.19363425926</c:v>
                </c:pt>
                <c:pt idx="3944">
                  <c:v>42103.193692129629</c:v>
                </c:pt>
                <c:pt idx="3945">
                  <c:v>42103.193749999999</c:v>
                </c:pt>
                <c:pt idx="3946">
                  <c:v>42103.193807870368</c:v>
                </c:pt>
                <c:pt idx="3947">
                  <c:v>42103.193854166668</c:v>
                </c:pt>
                <c:pt idx="3948">
                  <c:v>42103.193912037037</c:v>
                </c:pt>
                <c:pt idx="3949">
                  <c:v>42103.193969907406</c:v>
                </c:pt>
                <c:pt idx="3950">
                  <c:v>42103.194016203706</c:v>
                </c:pt>
                <c:pt idx="3951">
                  <c:v>42103.194074074076</c:v>
                </c:pt>
                <c:pt idx="3952">
                  <c:v>42103.194131944445</c:v>
                </c:pt>
                <c:pt idx="3953">
                  <c:v>42103.194178240738</c:v>
                </c:pt>
                <c:pt idx="3954">
                  <c:v>42103.194236111114</c:v>
                </c:pt>
                <c:pt idx="3955">
                  <c:v>42103.194293981483</c:v>
                </c:pt>
                <c:pt idx="3956">
                  <c:v>42103.194351851853</c:v>
                </c:pt>
                <c:pt idx="3957">
                  <c:v>42103.194398148145</c:v>
                </c:pt>
                <c:pt idx="3958">
                  <c:v>42103.194456018522</c:v>
                </c:pt>
                <c:pt idx="3959">
                  <c:v>42103.194513888891</c:v>
                </c:pt>
                <c:pt idx="3960">
                  <c:v>42103.194560185184</c:v>
                </c:pt>
                <c:pt idx="3961">
                  <c:v>42103.194618055553</c:v>
                </c:pt>
                <c:pt idx="3962">
                  <c:v>42103.194675925923</c:v>
                </c:pt>
                <c:pt idx="3963">
                  <c:v>42103.194722222222</c:v>
                </c:pt>
                <c:pt idx="3964">
                  <c:v>42103.194780092592</c:v>
                </c:pt>
                <c:pt idx="3965">
                  <c:v>42103.194837962961</c:v>
                </c:pt>
                <c:pt idx="3966">
                  <c:v>42103.194895833331</c:v>
                </c:pt>
                <c:pt idx="3967">
                  <c:v>42103.19494212963</c:v>
                </c:pt>
                <c:pt idx="3968">
                  <c:v>42103.195</c:v>
                </c:pt>
                <c:pt idx="3969">
                  <c:v>42103.195057870369</c:v>
                </c:pt>
                <c:pt idx="3970">
                  <c:v>42103.195104166669</c:v>
                </c:pt>
                <c:pt idx="3971">
                  <c:v>42103.195162037038</c:v>
                </c:pt>
                <c:pt idx="3972">
                  <c:v>42103.195219907408</c:v>
                </c:pt>
                <c:pt idx="3973">
                  <c:v>42103.1952662037</c:v>
                </c:pt>
                <c:pt idx="3974">
                  <c:v>42103.195324074077</c:v>
                </c:pt>
                <c:pt idx="3975">
                  <c:v>42103.195381944446</c:v>
                </c:pt>
                <c:pt idx="3976">
                  <c:v>42103.195439814815</c:v>
                </c:pt>
                <c:pt idx="3977">
                  <c:v>42103.195486111108</c:v>
                </c:pt>
                <c:pt idx="3978">
                  <c:v>42103.195543981485</c:v>
                </c:pt>
                <c:pt idx="3979">
                  <c:v>42103.195601851854</c:v>
                </c:pt>
                <c:pt idx="3980">
                  <c:v>42103.195648148147</c:v>
                </c:pt>
                <c:pt idx="3981">
                  <c:v>42103.195706018516</c:v>
                </c:pt>
                <c:pt idx="3982">
                  <c:v>42103.195763888885</c:v>
                </c:pt>
                <c:pt idx="3983">
                  <c:v>42103.195821759262</c:v>
                </c:pt>
                <c:pt idx="3984">
                  <c:v>42103.195868055554</c:v>
                </c:pt>
                <c:pt idx="3985">
                  <c:v>42103.195925925924</c:v>
                </c:pt>
                <c:pt idx="3986">
                  <c:v>42103.195983796293</c:v>
                </c:pt>
                <c:pt idx="3987">
                  <c:v>42103.196030092593</c:v>
                </c:pt>
                <c:pt idx="3988">
                  <c:v>42103.196087962962</c:v>
                </c:pt>
                <c:pt idx="3989">
                  <c:v>42103.196145833332</c:v>
                </c:pt>
                <c:pt idx="3990">
                  <c:v>42103.196203703701</c:v>
                </c:pt>
                <c:pt idx="3991">
                  <c:v>42103.196250000001</c:v>
                </c:pt>
                <c:pt idx="3992">
                  <c:v>42103.19630787037</c:v>
                </c:pt>
                <c:pt idx="3993">
                  <c:v>42103.19636574074</c:v>
                </c:pt>
                <c:pt idx="3994">
                  <c:v>42103.196412037039</c:v>
                </c:pt>
                <c:pt idx="3995">
                  <c:v>42103.196469907409</c:v>
                </c:pt>
                <c:pt idx="3996">
                  <c:v>42103.196527777778</c:v>
                </c:pt>
                <c:pt idx="3997">
                  <c:v>42103.196574074071</c:v>
                </c:pt>
                <c:pt idx="3998">
                  <c:v>42103.196631944447</c:v>
                </c:pt>
                <c:pt idx="3999">
                  <c:v>42103.196689814817</c:v>
                </c:pt>
                <c:pt idx="4000">
                  <c:v>42103.196747685186</c:v>
                </c:pt>
                <c:pt idx="4001">
                  <c:v>42103.196793981479</c:v>
                </c:pt>
                <c:pt idx="4002">
                  <c:v>42103.196851851855</c:v>
                </c:pt>
                <c:pt idx="4003">
                  <c:v>42103.196909722225</c:v>
                </c:pt>
                <c:pt idx="4004">
                  <c:v>42103.196956018517</c:v>
                </c:pt>
                <c:pt idx="4005">
                  <c:v>42103.197013888886</c:v>
                </c:pt>
                <c:pt idx="4006">
                  <c:v>42103.197071759256</c:v>
                </c:pt>
                <c:pt idx="4007">
                  <c:v>42103.197118055556</c:v>
                </c:pt>
                <c:pt idx="4008">
                  <c:v>42103.197175925925</c:v>
                </c:pt>
                <c:pt idx="4009">
                  <c:v>42103.197233796294</c:v>
                </c:pt>
                <c:pt idx="4010">
                  <c:v>42103.197280092594</c:v>
                </c:pt>
                <c:pt idx="4011">
                  <c:v>42103.197337962964</c:v>
                </c:pt>
                <c:pt idx="4012">
                  <c:v>42103.197395833333</c:v>
                </c:pt>
                <c:pt idx="4013">
                  <c:v>42103.197453703702</c:v>
                </c:pt>
                <c:pt idx="4014">
                  <c:v>42103.197500000002</c:v>
                </c:pt>
                <c:pt idx="4015">
                  <c:v>42103.197557870371</c:v>
                </c:pt>
                <c:pt idx="4016">
                  <c:v>42103.197615740741</c:v>
                </c:pt>
                <c:pt idx="4017">
                  <c:v>42103.197662037041</c:v>
                </c:pt>
                <c:pt idx="4018">
                  <c:v>42103.19771990741</c:v>
                </c:pt>
                <c:pt idx="4019">
                  <c:v>42103.197777777779</c:v>
                </c:pt>
                <c:pt idx="4020">
                  <c:v>42103.197835648149</c:v>
                </c:pt>
                <c:pt idx="4021">
                  <c:v>42103.197881944441</c:v>
                </c:pt>
                <c:pt idx="4022">
                  <c:v>42103.197939814818</c:v>
                </c:pt>
                <c:pt idx="4023">
                  <c:v>42103.197997685187</c:v>
                </c:pt>
                <c:pt idx="4024">
                  <c:v>42103.19804398148</c:v>
                </c:pt>
                <c:pt idx="4025">
                  <c:v>42103.198101851849</c:v>
                </c:pt>
                <c:pt idx="4026">
                  <c:v>42103.198159722226</c:v>
                </c:pt>
                <c:pt idx="4027">
                  <c:v>42103.198206018518</c:v>
                </c:pt>
                <c:pt idx="4028">
                  <c:v>42103.198263888888</c:v>
                </c:pt>
                <c:pt idx="4029">
                  <c:v>42103.198321759257</c:v>
                </c:pt>
                <c:pt idx="4030">
                  <c:v>42103.198368055557</c:v>
                </c:pt>
                <c:pt idx="4031">
                  <c:v>42103.198425925926</c:v>
                </c:pt>
                <c:pt idx="4032">
                  <c:v>42103.198483796295</c:v>
                </c:pt>
                <c:pt idx="4033">
                  <c:v>42103.198541666665</c:v>
                </c:pt>
                <c:pt idx="4034">
                  <c:v>42103.198587962965</c:v>
                </c:pt>
                <c:pt idx="4035">
                  <c:v>42103.198645833334</c:v>
                </c:pt>
                <c:pt idx="4036">
                  <c:v>42103.198703703703</c:v>
                </c:pt>
                <c:pt idx="4037">
                  <c:v>42103.198750000003</c:v>
                </c:pt>
                <c:pt idx="4038">
                  <c:v>42103.198807870373</c:v>
                </c:pt>
                <c:pt idx="4039">
                  <c:v>42103.198865740742</c:v>
                </c:pt>
                <c:pt idx="4040">
                  <c:v>42103.198912037034</c:v>
                </c:pt>
                <c:pt idx="4041">
                  <c:v>42103.198969907404</c:v>
                </c:pt>
                <c:pt idx="4042">
                  <c:v>42103.19902777778</c:v>
                </c:pt>
                <c:pt idx="4043">
                  <c:v>42103.19908564815</c:v>
                </c:pt>
                <c:pt idx="4044">
                  <c:v>42103.199131944442</c:v>
                </c:pt>
                <c:pt idx="4045">
                  <c:v>42103.199189814812</c:v>
                </c:pt>
                <c:pt idx="4046">
                  <c:v>42103.199247685188</c:v>
                </c:pt>
                <c:pt idx="4047">
                  <c:v>42103.199293981481</c:v>
                </c:pt>
                <c:pt idx="4048">
                  <c:v>42103.19935185185</c:v>
                </c:pt>
                <c:pt idx="4049">
                  <c:v>42103.19940972222</c:v>
                </c:pt>
                <c:pt idx="4050">
                  <c:v>42103.199456018519</c:v>
                </c:pt>
                <c:pt idx="4051">
                  <c:v>42103.199513888889</c:v>
                </c:pt>
                <c:pt idx="4052">
                  <c:v>42103.199571759258</c:v>
                </c:pt>
                <c:pt idx="4053">
                  <c:v>42103.199629629627</c:v>
                </c:pt>
                <c:pt idx="4054">
                  <c:v>42103.199675925927</c:v>
                </c:pt>
                <c:pt idx="4055">
                  <c:v>42103.199733796297</c:v>
                </c:pt>
                <c:pt idx="4056">
                  <c:v>42103.199791666666</c:v>
                </c:pt>
                <c:pt idx="4057">
                  <c:v>42103.199849537035</c:v>
                </c:pt>
                <c:pt idx="4058">
                  <c:v>42103.199895833335</c:v>
                </c:pt>
                <c:pt idx="4059">
                  <c:v>42103.199953703705</c:v>
                </c:pt>
                <c:pt idx="4060">
                  <c:v>42103.200011574074</c:v>
                </c:pt>
                <c:pt idx="4061">
                  <c:v>42103.200057870374</c:v>
                </c:pt>
                <c:pt idx="4062">
                  <c:v>42103.200115740743</c:v>
                </c:pt>
                <c:pt idx="4063">
                  <c:v>42103.200173611112</c:v>
                </c:pt>
                <c:pt idx="4064">
                  <c:v>42103.200219907405</c:v>
                </c:pt>
                <c:pt idx="4065">
                  <c:v>42103.200277777774</c:v>
                </c:pt>
                <c:pt idx="4066">
                  <c:v>42103.200335648151</c:v>
                </c:pt>
                <c:pt idx="4067">
                  <c:v>42103.20039351852</c:v>
                </c:pt>
                <c:pt idx="4068">
                  <c:v>42103.200439814813</c:v>
                </c:pt>
                <c:pt idx="4069">
                  <c:v>42103.200497685182</c:v>
                </c:pt>
                <c:pt idx="4070">
                  <c:v>42103.200555555559</c:v>
                </c:pt>
                <c:pt idx="4071">
                  <c:v>42103.200601851851</c:v>
                </c:pt>
                <c:pt idx="4072">
                  <c:v>42103.200659722221</c:v>
                </c:pt>
                <c:pt idx="4073">
                  <c:v>42103.20071759259</c:v>
                </c:pt>
                <c:pt idx="4074">
                  <c:v>42103.20076388889</c:v>
                </c:pt>
                <c:pt idx="4075">
                  <c:v>42103.200821759259</c:v>
                </c:pt>
                <c:pt idx="4076">
                  <c:v>42103.200879629629</c:v>
                </c:pt>
                <c:pt idx="4077">
                  <c:v>42103.200937499998</c:v>
                </c:pt>
                <c:pt idx="4078">
                  <c:v>42103.200983796298</c:v>
                </c:pt>
                <c:pt idx="4079">
                  <c:v>42103.201041666667</c:v>
                </c:pt>
                <c:pt idx="4080">
                  <c:v>42103.201099537036</c:v>
                </c:pt>
                <c:pt idx="4081">
                  <c:v>42103.201145833336</c:v>
                </c:pt>
                <c:pt idx="4082">
                  <c:v>42103.201203703706</c:v>
                </c:pt>
                <c:pt idx="4083">
                  <c:v>42103.201261574075</c:v>
                </c:pt>
                <c:pt idx="4084">
                  <c:v>42103.201307870368</c:v>
                </c:pt>
                <c:pt idx="4085">
                  <c:v>42103.201365740744</c:v>
                </c:pt>
                <c:pt idx="4086">
                  <c:v>42103.201423611114</c:v>
                </c:pt>
                <c:pt idx="4087">
                  <c:v>42103.201481481483</c:v>
                </c:pt>
                <c:pt idx="4088">
                  <c:v>42103.201527777775</c:v>
                </c:pt>
                <c:pt idx="4089">
                  <c:v>42103.201585648145</c:v>
                </c:pt>
                <c:pt idx="4090">
                  <c:v>42103.201643518521</c:v>
                </c:pt>
                <c:pt idx="4091">
                  <c:v>42103.201689814814</c:v>
                </c:pt>
                <c:pt idx="4092">
                  <c:v>42103.201747685183</c:v>
                </c:pt>
                <c:pt idx="4093">
                  <c:v>42103.201805555553</c:v>
                </c:pt>
                <c:pt idx="4094">
                  <c:v>42103.201851851853</c:v>
                </c:pt>
                <c:pt idx="4095">
                  <c:v>42103.201909722222</c:v>
                </c:pt>
                <c:pt idx="4096">
                  <c:v>42103.201967592591</c:v>
                </c:pt>
                <c:pt idx="4097">
                  <c:v>42103.202025462961</c:v>
                </c:pt>
                <c:pt idx="4098">
                  <c:v>42103.20207175926</c:v>
                </c:pt>
                <c:pt idx="4099">
                  <c:v>42103.20212962963</c:v>
                </c:pt>
                <c:pt idx="4100">
                  <c:v>42103.202187499999</c:v>
                </c:pt>
                <c:pt idx="4101">
                  <c:v>42103.202233796299</c:v>
                </c:pt>
                <c:pt idx="4102">
                  <c:v>42103.202291666668</c:v>
                </c:pt>
                <c:pt idx="4103">
                  <c:v>42103.202349537038</c:v>
                </c:pt>
                <c:pt idx="4104">
                  <c:v>42103.20239583333</c:v>
                </c:pt>
                <c:pt idx="4105">
                  <c:v>42103.202453703707</c:v>
                </c:pt>
                <c:pt idx="4106">
                  <c:v>42103.202511574076</c:v>
                </c:pt>
                <c:pt idx="4107">
                  <c:v>42103.202557870369</c:v>
                </c:pt>
                <c:pt idx="4108">
                  <c:v>42103.202615740738</c:v>
                </c:pt>
                <c:pt idx="4109">
                  <c:v>42103.202673611115</c:v>
                </c:pt>
                <c:pt idx="4110">
                  <c:v>42103.202731481484</c:v>
                </c:pt>
                <c:pt idx="4111">
                  <c:v>42103.202777777777</c:v>
                </c:pt>
                <c:pt idx="4112">
                  <c:v>42103.202835648146</c:v>
                </c:pt>
                <c:pt idx="4113">
                  <c:v>42103.202893518515</c:v>
                </c:pt>
                <c:pt idx="4114">
                  <c:v>42103.202939814815</c:v>
                </c:pt>
                <c:pt idx="4115">
                  <c:v>42103.202997685185</c:v>
                </c:pt>
                <c:pt idx="4116">
                  <c:v>42103.203055555554</c:v>
                </c:pt>
                <c:pt idx="4117">
                  <c:v>42103.203101851854</c:v>
                </c:pt>
                <c:pt idx="4118">
                  <c:v>42103.203159722223</c:v>
                </c:pt>
                <c:pt idx="4119">
                  <c:v>42103.203217592592</c:v>
                </c:pt>
                <c:pt idx="4120">
                  <c:v>42103.203275462962</c:v>
                </c:pt>
                <c:pt idx="4121">
                  <c:v>42103.203321759262</c:v>
                </c:pt>
                <c:pt idx="4122">
                  <c:v>42103.203379629631</c:v>
                </c:pt>
                <c:pt idx="4123">
                  <c:v>42103.2034375</c:v>
                </c:pt>
                <c:pt idx="4124">
                  <c:v>42103.203483796293</c:v>
                </c:pt>
                <c:pt idx="4125">
                  <c:v>42103.203541666669</c:v>
                </c:pt>
                <c:pt idx="4126">
                  <c:v>42103.203599537039</c:v>
                </c:pt>
                <c:pt idx="4127">
                  <c:v>42103.203657407408</c:v>
                </c:pt>
                <c:pt idx="4128">
                  <c:v>42103.203703703701</c:v>
                </c:pt>
                <c:pt idx="4129">
                  <c:v>42103.203761574077</c:v>
                </c:pt>
                <c:pt idx="4130">
                  <c:v>42103.203819444447</c:v>
                </c:pt>
                <c:pt idx="4131">
                  <c:v>42103.203865740739</c:v>
                </c:pt>
                <c:pt idx="4132">
                  <c:v>42103.203923611109</c:v>
                </c:pt>
                <c:pt idx="4133">
                  <c:v>42103.203981481478</c:v>
                </c:pt>
                <c:pt idx="4134">
                  <c:v>42103.204039351855</c:v>
                </c:pt>
                <c:pt idx="4135">
                  <c:v>42103.204085648147</c:v>
                </c:pt>
                <c:pt idx="4136">
                  <c:v>42103.204143518517</c:v>
                </c:pt>
                <c:pt idx="4137">
                  <c:v>42103.204201388886</c:v>
                </c:pt>
                <c:pt idx="4138">
                  <c:v>42103.204247685186</c:v>
                </c:pt>
                <c:pt idx="4139">
                  <c:v>42103.204305555555</c:v>
                </c:pt>
                <c:pt idx="4140">
                  <c:v>42103.204363425924</c:v>
                </c:pt>
                <c:pt idx="4141">
                  <c:v>42103.204409722224</c:v>
                </c:pt>
                <c:pt idx="4142">
                  <c:v>42103.204467592594</c:v>
                </c:pt>
                <c:pt idx="4143">
                  <c:v>42103.204525462963</c:v>
                </c:pt>
                <c:pt idx="4144">
                  <c:v>42103.204583333332</c:v>
                </c:pt>
                <c:pt idx="4145">
                  <c:v>42103.204629629632</c:v>
                </c:pt>
                <c:pt idx="4146">
                  <c:v>42103.204687500001</c:v>
                </c:pt>
                <c:pt idx="4147">
                  <c:v>42103.204745370371</c:v>
                </c:pt>
                <c:pt idx="4148">
                  <c:v>42103.204791666663</c:v>
                </c:pt>
                <c:pt idx="4149">
                  <c:v>42103.20484953704</c:v>
                </c:pt>
                <c:pt idx="4150">
                  <c:v>42103.204907407409</c:v>
                </c:pt>
                <c:pt idx="4151">
                  <c:v>42103.204953703702</c:v>
                </c:pt>
                <c:pt idx="4152">
                  <c:v>42103.205011574071</c:v>
                </c:pt>
                <c:pt idx="4153">
                  <c:v>42103.205069444448</c:v>
                </c:pt>
                <c:pt idx="4154">
                  <c:v>42103.205127314817</c:v>
                </c:pt>
                <c:pt idx="4155">
                  <c:v>42103.20517361111</c:v>
                </c:pt>
                <c:pt idx="4156">
                  <c:v>42103.205231481479</c:v>
                </c:pt>
                <c:pt idx="4157">
                  <c:v>42103.205289351848</c:v>
                </c:pt>
                <c:pt idx="4158">
                  <c:v>42103.205335648148</c:v>
                </c:pt>
                <c:pt idx="4159">
                  <c:v>42103.205393518518</c:v>
                </c:pt>
                <c:pt idx="4160">
                  <c:v>42103.205451388887</c:v>
                </c:pt>
                <c:pt idx="4161">
                  <c:v>42103.205497685187</c:v>
                </c:pt>
                <c:pt idx="4162">
                  <c:v>42103.205555555556</c:v>
                </c:pt>
                <c:pt idx="4163">
                  <c:v>42103.205613425926</c:v>
                </c:pt>
                <c:pt idx="4164">
                  <c:v>42103.205671296295</c:v>
                </c:pt>
                <c:pt idx="4165">
                  <c:v>42103.205717592595</c:v>
                </c:pt>
                <c:pt idx="4166">
                  <c:v>42103.205775462964</c:v>
                </c:pt>
                <c:pt idx="4167">
                  <c:v>42103.205833333333</c:v>
                </c:pt>
                <c:pt idx="4168">
                  <c:v>42103.205879629626</c:v>
                </c:pt>
                <c:pt idx="4169">
                  <c:v>42103.205937500003</c:v>
                </c:pt>
                <c:pt idx="4170">
                  <c:v>42103.205995370372</c:v>
                </c:pt>
                <c:pt idx="4171">
                  <c:v>42103.206041666665</c:v>
                </c:pt>
                <c:pt idx="4172">
                  <c:v>42103.206099537034</c:v>
                </c:pt>
                <c:pt idx="4173">
                  <c:v>42103.206157407411</c:v>
                </c:pt>
                <c:pt idx="4174">
                  <c:v>42103.20621527778</c:v>
                </c:pt>
                <c:pt idx="4175">
                  <c:v>42103.206261574072</c:v>
                </c:pt>
                <c:pt idx="4176">
                  <c:v>42103.206319444442</c:v>
                </c:pt>
                <c:pt idx="4177">
                  <c:v>42103.206377314818</c:v>
                </c:pt>
                <c:pt idx="4178">
                  <c:v>42103.206423611111</c:v>
                </c:pt>
                <c:pt idx="4179">
                  <c:v>42103.20648148148</c:v>
                </c:pt>
                <c:pt idx="4180">
                  <c:v>42103.20653935185</c:v>
                </c:pt>
                <c:pt idx="4181">
                  <c:v>42103.206585648149</c:v>
                </c:pt>
                <c:pt idx="4182">
                  <c:v>42103.206643518519</c:v>
                </c:pt>
                <c:pt idx="4183">
                  <c:v>42103.206701388888</c:v>
                </c:pt>
                <c:pt idx="4184">
                  <c:v>42103.206759259258</c:v>
                </c:pt>
                <c:pt idx="4185">
                  <c:v>42103.206805555557</c:v>
                </c:pt>
                <c:pt idx="4186">
                  <c:v>42103.206863425927</c:v>
                </c:pt>
                <c:pt idx="4187">
                  <c:v>42103.206921296296</c:v>
                </c:pt>
                <c:pt idx="4188">
                  <c:v>42103.206967592596</c:v>
                </c:pt>
                <c:pt idx="4189">
                  <c:v>42103.207025462965</c:v>
                </c:pt>
                <c:pt idx="4190">
                  <c:v>42103.207083333335</c:v>
                </c:pt>
                <c:pt idx="4191">
                  <c:v>42103.207129629627</c:v>
                </c:pt>
                <c:pt idx="4192">
                  <c:v>42103.207187499997</c:v>
                </c:pt>
                <c:pt idx="4193">
                  <c:v>42103.207245370373</c:v>
                </c:pt>
                <c:pt idx="4194">
                  <c:v>42103.207303240742</c:v>
                </c:pt>
                <c:pt idx="4195">
                  <c:v>42103.207349537035</c:v>
                </c:pt>
                <c:pt idx="4196">
                  <c:v>42103.207407407404</c:v>
                </c:pt>
                <c:pt idx="4197">
                  <c:v>42103.207465277781</c:v>
                </c:pt>
                <c:pt idx="4198">
                  <c:v>42103.207511574074</c:v>
                </c:pt>
                <c:pt idx="4199">
                  <c:v>42103.207569444443</c:v>
                </c:pt>
                <c:pt idx="4200">
                  <c:v>42103.207627314812</c:v>
                </c:pt>
                <c:pt idx="4201">
                  <c:v>42103.207685185182</c:v>
                </c:pt>
                <c:pt idx="4202">
                  <c:v>42103.207731481481</c:v>
                </c:pt>
                <c:pt idx="4203">
                  <c:v>42103.207789351851</c:v>
                </c:pt>
                <c:pt idx="4204">
                  <c:v>42103.20784722222</c:v>
                </c:pt>
                <c:pt idx="4205">
                  <c:v>42103.20789351852</c:v>
                </c:pt>
                <c:pt idx="4206">
                  <c:v>42103.207951388889</c:v>
                </c:pt>
                <c:pt idx="4207">
                  <c:v>42103.208009259259</c:v>
                </c:pt>
                <c:pt idx="4208">
                  <c:v>42103.208067129628</c:v>
                </c:pt>
                <c:pt idx="4209">
                  <c:v>42103.208113425928</c:v>
                </c:pt>
                <c:pt idx="4210">
                  <c:v>42103.208171296297</c:v>
                </c:pt>
                <c:pt idx="4211">
                  <c:v>42103.208229166667</c:v>
                </c:pt>
                <c:pt idx="4212">
                  <c:v>42103.208275462966</c:v>
                </c:pt>
                <c:pt idx="4213">
                  <c:v>42103.208333333336</c:v>
                </c:pt>
                <c:pt idx="4214">
                  <c:v>42103.208391203705</c:v>
                </c:pt>
                <c:pt idx="4215">
                  <c:v>42103.208437499998</c:v>
                </c:pt>
                <c:pt idx="4216">
                  <c:v>42103.208495370367</c:v>
                </c:pt>
                <c:pt idx="4217">
                  <c:v>42103.208553240744</c:v>
                </c:pt>
                <c:pt idx="4218">
                  <c:v>42103.208611111113</c:v>
                </c:pt>
                <c:pt idx="4219">
                  <c:v>42103.208657407406</c:v>
                </c:pt>
                <c:pt idx="4220">
                  <c:v>42103.208715277775</c:v>
                </c:pt>
                <c:pt idx="4221">
                  <c:v>42103.208773148152</c:v>
                </c:pt>
                <c:pt idx="4222">
                  <c:v>42103.208819444444</c:v>
                </c:pt>
                <c:pt idx="4223">
                  <c:v>42103.208877314813</c:v>
                </c:pt>
                <c:pt idx="4224">
                  <c:v>42103.208935185183</c:v>
                </c:pt>
                <c:pt idx="4225">
                  <c:v>42103.208981481483</c:v>
                </c:pt>
                <c:pt idx="4226">
                  <c:v>42103.209039351852</c:v>
                </c:pt>
                <c:pt idx="4227">
                  <c:v>42103.209097222221</c:v>
                </c:pt>
                <c:pt idx="4228">
                  <c:v>42103.209155092591</c:v>
                </c:pt>
                <c:pt idx="4229">
                  <c:v>42103.209201388891</c:v>
                </c:pt>
                <c:pt idx="4230">
                  <c:v>42103.20925925926</c:v>
                </c:pt>
                <c:pt idx="4231">
                  <c:v>42103.209317129629</c:v>
                </c:pt>
                <c:pt idx="4232">
                  <c:v>42103.209363425929</c:v>
                </c:pt>
                <c:pt idx="4233">
                  <c:v>42103.209421296298</c:v>
                </c:pt>
                <c:pt idx="4234">
                  <c:v>42103.209479166668</c:v>
                </c:pt>
                <c:pt idx="4235">
                  <c:v>42103.20952546296</c:v>
                </c:pt>
                <c:pt idx="4236">
                  <c:v>42103.209583333337</c:v>
                </c:pt>
                <c:pt idx="4237">
                  <c:v>42103.209641203706</c:v>
                </c:pt>
                <c:pt idx="4238">
                  <c:v>42103.209687499999</c:v>
                </c:pt>
                <c:pt idx="4239">
                  <c:v>42103.209745370368</c:v>
                </c:pt>
                <c:pt idx="4240">
                  <c:v>42103.209803240738</c:v>
                </c:pt>
                <c:pt idx="4241">
                  <c:v>42103.209861111114</c:v>
                </c:pt>
                <c:pt idx="4242">
                  <c:v>42103.209907407407</c:v>
                </c:pt>
                <c:pt idx="4243">
                  <c:v>42103.209965277776</c:v>
                </c:pt>
                <c:pt idx="4244">
                  <c:v>42103.210023148145</c:v>
                </c:pt>
                <c:pt idx="4245">
                  <c:v>42103.210069444445</c:v>
                </c:pt>
                <c:pt idx="4246">
                  <c:v>42103.210127314815</c:v>
                </c:pt>
                <c:pt idx="4247">
                  <c:v>42103.210185185184</c:v>
                </c:pt>
                <c:pt idx="4248">
                  <c:v>42103.210231481484</c:v>
                </c:pt>
                <c:pt idx="4249">
                  <c:v>42103.210289351853</c:v>
                </c:pt>
                <c:pt idx="4250">
                  <c:v>42103.210347222222</c:v>
                </c:pt>
                <c:pt idx="4251">
                  <c:v>42103.210405092592</c:v>
                </c:pt>
                <c:pt idx="4252">
                  <c:v>42103.210451388892</c:v>
                </c:pt>
                <c:pt idx="4253">
                  <c:v>42103.210509259261</c:v>
                </c:pt>
                <c:pt idx="4254">
                  <c:v>42103.21056712963</c:v>
                </c:pt>
                <c:pt idx="4255">
                  <c:v>42103.210613425923</c:v>
                </c:pt>
                <c:pt idx="4256">
                  <c:v>42103.2106712963</c:v>
                </c:pt>
                <c:pt idx="4257">
                  <c:v>42103.210729166669</c:v>
                </c:pt>
                <c:pt idx="4258">
                  <c:v>42103.210775462961</c:v>
                </c:pt>
                <c:pt idx="4259">
                  <c:v>42103.210833333331</c:v>
                </c:pt>
                <c:pt idx="4260">
                  <c:v>42103.2108912037</c:v>
                </c:pt>
                <c:pt idx="4261">
                  <c:v>42103.210949074077</c:v>
                </c:pt>
                <c:pt idx="4262">
                  <c:v>42103.210995370369</c:v>
                </c:pt>
                <c:pt idx="4263">
                  <c:v>42103.211053240739</c:v>
                </c:pt>
                <c:pt idx="4264">
                  <c:v>42103.211111111108</c:v>
                </c:pt>
                <c:pt idx="4265">
                  <c:v>42103.211157407408</c:v>
                </c:pt>
                <c:pt idx="4266">
                  <c:v>42103.211215277777</c:v>
                </c:pt>
                <c:pt idx="4267">
                  <c:v>42103.211273148147</c:v>
                </c:pt>
                <c:pt idx="4268">
                  <c:v>42103.211319444446</c:v>
                </c:pt>
                <c:pt idx="4269">
                  <c:v>42103.211377314816</c:v>
                </c:pt>
                <c:pt idx="4270">
                  <c:v>42103.211435185185</c:v>
                </c:pt>
                <c:pt idx="4271">
                  <c:v>42103.211493055554</c:v>
                </c:pt>
                <c:pt idx="4272">
                  <c:v>42103.211539351854</c:v>
                </c:pt>
                <c:pt idx="4273">
                  <c:v>42103.211597222224</c:v>
                </c:pt>
                <c:pt idx="4274">
                  <c:v>42103.211655092593</c:v>
                </c:pt>
                <c:pt idx="4275">
                  <c:v>42103.211701388886</c:v>
                </c:pt>
                <c:pt idx="4276">
                  <c:v>42103.211759259262</c:v>
                </c:pt>
                <c:pt idx="4277">
                  <c:v>42103.211817129632</c:v>
                </c:pt>
                <c:pt idx="4278">
                  <c:v>42103.211875000001</c:v>
                </c:pt>
                <c:pt idx="4279">
                  <c:v>42103.211921296293</c:v>
                </c:pt>
                <c:pt idx="4280">
                  <c:v>42103.21197916667</c:v>
                </c:pt>
                <c:pt idx="4281">
                  <c:v>42103.212037037039</c:v>
                </c:pt>
                <c:pt idx="4282">
                  <c:v>42103.212083333332</c:v>
                </c:pt>
                <c:pt idx="4283">
                  <c:v>42103.212141203701</c:v>
                </c:pt>
                <c:pt idx="4284">
                  <c:v>42103.212199074071</c:v>
                </c:pt>
                <c:pt idx="4285">
                  <c:v>42103.212256944447</c:v>
                </c:pt>
                <c:pt idx="4286">
                  <c:v>42103.21230324074</c:v>
                </c:pt>
                <c:pt idx="4287">
                  <c:v>42103.212361111109</c:v>
                </c:pt>
                <c:pt idx="4288">
                  <c:v>42103.212418981479</c:v>
                </c:pt>
                <c:pt idx="4289">
                  <c:v>42103.212465277778</c:v>
                </c:pt>
                <c:pt idx="4290">
                  <c:v>42103.212523148148</c:v>
                </c:pt>
                <c:pt idx="4291">
                  <c:v>42103.212581018517</c:v>
                </c:pt>
                <c:pt idx="4292">
                  <c:v>42103.212627314817</c:v>
                </c:pt>
                <c:pt idx="4293">
                  <c:v>42103.212685185186</c:v>
                </c:pt>
                <c:pt idx="4294">
                  <c:v>42103.212743055556</c:v>
                </c:pt>
                <c:pt idx="4295">
                  <c:v>42103.212800925925</c:v>
                </c:pt>
                <c:pt idx="4296">
                  <c:v>42103.212847222225</c:v>
                </c:pt>
                <c:pt idx="4297">
                  <c:v>42103.212905092594</c:v>
                </c:pt>
                <c:pt idx="4298">
                  <c:v>42103.212962962964</c:v>
                </c:pt>
                <c:pt idx="4299">
                  <c:v>42103.213009259256</c:v>
                </c:pt>
                <c:pt idx="4300">
                  <c:v>42103.213067129633</c:v>
                </c:pt>
                <c:pt idx="4301">
                  <c:v>42103.213125000002</c:v>
                </c:pt>
                <c:pt idx="4302">
                  <c:v>42103.213171296295</c:v>
                </c:pt>
                <c:pt idx="4303">
                  <c:v>42103.213229166664</c:v>
                </c:pt>
                <c:pt idx="4304">
                  <c:v>42103.213287037041</c:v>
                </c:pt>
                <c:pt idx="4305">
                  <c:v>42103.21334490741</c:v>
                </c:pt>
                <c:pt idx="4306">
                  <c:v>42103.213391203702</c:v>
                </c:pt>
                <c:pt idx="4307">
                  <c:v>42103.213449074072</c:v>
                </c:pt>
                <c:pt idx="4308">
                  <c:v>42103.213506944441</c:v>
                </c:pt>
                <c:pt idx="4309">
                  <c:v>42103.213553240741</c:v>
                </c:pt>
                <c:pt idx="4310">
                  <c:v>42103.21361111111</c:v>
                </c:pt>
                <c:pt idx="4311">
                  <c:v>42103.21366898148</c:v>
                </c:pt>
                <c:pt idx="4312">
                  <c:v>42103.21371527778</c:v>
                </c:pt>
                <c:pt idx="4313">
                  <c:v>42103.213773148149</c:v>
                </c:pt>
                <c:pt idx="4314">
                  <c:v>42103.213831018518</c:v>
                </c:pt>
                <c:pt idx="4315">
                  <c:v>42103.213888888888</c:v>
                </c:pt>
                <c:pt idx="4316">
                  <c:v>42103.213935185187</c:v>
                </c:pt>
                <c:pt idx="4317">
                  <c:v>42103.213993055557</c:v>
                </c:pt>
                <c:pt idx="4318">
                  <c:v>42103.214050925926</c:v>
                </c:pt>
                <c:pt idx="4319">
                  <c:v>42103.214097222219</c:v>
                </c:pt>
                <c:pt idx="4320">
                  <c:v>42103.214155092595</c:v>
                </c:pt>
                <c:pt idx="4321">
                  <c:v>42103.214212962965</c:v>
                </c:pt>
                <c:pt idx="4322">
                  <c:v>42103.214259259257</c:v>
                </c:pt>
                <c:pt idx="4323">
                  <c:v>42103.214317129627</c:v>
                </c:pt>
                <c:pt idx="4324">
                  <c:v>42103.214375000003</c:v>
                </c:pt>
                <c:pt idx="4325">
                  <c:v>42103.214432870373</c:v>
                </c:pt>
                <c:pt idx="4326">
                  <c:v>42103.214479166665</c:v>
                </c:pt>
                <c:pt idx="4327">
                  <c:v>42103.214537037034</c:v>
                </c:pt>
                <c:pt idx="4328">
                  <c:v>42103.214594907404</c:v>
                </c:pt>
                <c:pt idx="4329">
                  <c:v>42103.214641203704</c:v>
                </c:pt>
                <c:pt idx="4330">
                  <c:v>42103.214699074073</c:v>
                </c:pt>
                <c:pt idx="4331">
                  <c:v>42103.214756944442</c:v>
                </c:pt>
                <c:pt idx="4332">
                  <c:v>42103.214803240742</c:v>
                </c:pt>
                <c:pt idx="4333">
                  <c:v>42103.214861111112</c:v>
                </c:pt>
                <c:pt idx="4334">
                  <c:v>42103.214918981481</c:v>
                </c:pt>
                <c:pt idx="4335">
                  <c:v>42103.21497685185</c:v>
                </c:pt>
                <c:pt idx="4336">
                  <c:v>42103.21502314815</c:v>
                </c:pt>
                <c:pt idx="4337">
                  <c:v>42103.215081018519</c:v>
                </c:pt>
                <c:pt idx="4338">
                  <c:v>42103.215138888889</c:v>
                </c:pt>
                <c:pt idx="4339">
                  <c:v>42103.215185185189</c:v>
                </c:pt>
                <c:pt idx="4340">
                  <c:v>42103.215243055558</c:v>
                </c:pt>
                <c:pt idx="4341">
                  <c:v>42103.215300925927</c:v>
                </c:pt>
                <c:pt idx="4342">
                  <c:v>42103.21534722222</c:v>
                </c:pt>
                <c:pt idx="4343">
                  <c:v>42103.215405092589</c:v>
                </c:pt>
                <c:pt idx="4344">
                  <c:v>42103.215462962966</c:v>
                </c:pt>
                <c:pt idx="4345">
                  <c:v>42103.215520833335</c:v>
                </c:pt>
                <c:pt idx="4346">
                  <c:v>42103.215567129628</c:v>
                </c:pt>
                <c:pt idx="4347">
                  <c:v>42103.215624999997</c:v>
                </c:pt>
                <c:pt idx="4348">
                  <c:v>42103.215682870374</c:v>
                </c:pt>
                <c:pt idx="4349">
                  <c:v>42103.215729166666</c:v>
                </c:pt>
                <c:pt idx="4350">
                  <c:v>42103.215787037036</c:v>
                </c:pt>
                <c:pt idx="4351">
                  <c:v>42103.215844907405</c:v>
                </c:pt>
                <c:pt idx="4352">
                  <c:v>42103.215902777774</c:v>
                </c:pt>
                <c:pt idx="4353">
                  <c:v>42103.215949074074</c:v>
                </c:pt>
                <c:pt idx="4354">
                  <c:v>42103.216006944444</c:v>
                </c:pt>
                <c:pt idx="4355">
                  <c:v>42103.216064814813</c:v>
                </c:pt>
                <c:pt idx="4356">
                  <c:v>42103.216111111113</c:v>
                </c:pt>
                <c:pt idx="4357">
                  <c:v>42103.216168981482</c:v>
                </c:pt>
                <c:pt idx="4358">
                  <c:v>42103.216226851851</c:v>
                </c:pt>
                <c:pt idx="4359">
                  <c:v>42103.216273148151</c:v>
                </c:pt>
                <c:pt idx="4360">
                  <c:v>42103.216331018521</c:v>
                </c:pt>
                <c:pt idx="4361">
                  <c:v>42103.21638888889</c:v>
                </c:pt>
                <c:pt idx="4362">
                  <c:v>42103.216446759259</c:v>
                </c:pt>
                <c:pt idx="4363">
                  <c:v>42103.216493055559</c:v>
                </c:pt>
                <c:pt idx="4364">
                  <c:v>42103.216550925928</c:v>
                </c:pt>
                <c:pt idx="4365">
                  <c:v>42103.216608796298</c:v>
                </c:pt>
                <c:pt idx="4366">
                  <c:v>42103.21665509259</c:v>
                </c:pt>
                <c:pt idx="4367">
                  <c:v>42103.21671296296</c:v>
                </c:pt>
                <c:pt idx="4368">
                  <c:v>42103.216770833336</c:v>
                </c:pt>
                <c:pt idx="4369">
                  <c:v>42103.216817129629</c:v>
                </c:pt>
                <c:pt idx="4370">
                  <c:v>42103.216874999998</c:v>
                </c:pt>
                <c:pt idx="4371">
                  <c:v>42103.216932870368</c:v>
                </c:pt>
                <c:pt idx="4372">
                  <c:v>42103.216990740744</c:v>
                </c:pt>
                <c:pt idx="4373">
                  <c:v>42103.217037037037</c:v>
                </c:pt>
                <c:pt idx="4374">
                  <c:v>42103.217094907406</c:v>
                </c:pt>
                <c:pt idx="4375">
                  <c:v>42103.217152777775</c:v>
                </c:pt>
                <c:pt idx="4376">
                  <c:v>42103.217199074075</c:v>
                </c:pt>
                <c:pt idx="4377">
                  <c:v>42103.217256944445</c:v>
                </c:pt>
                <c:pt idx="4378">
                  <c:v>42103.217314814814</c:v>
                </c:pt>
                <c:pt idx="4379">
                  <c:v>42103.217361111114</c:v>
                </c:pt>
                <c:pt idx="4380">
                  <c:v>42103.217418981483</c:v>
                </c:pt>
                <c:pt idx="4381">
                  <c:v>42103.217476851853</c:v>
                </c:pt>
                <c:pt idx="4382">
                  <c:v>42103.217534722222</c:v>
                </c:pt>
                <c:pt idx="4383">
                  <c:v>42103.217581018522</c:v>
                </c:pt>
                <c:pt idx="4384">
                  <c:v>42103.217638888891</c:v>
                </c:pt>
                <c:pt idx="4385">
                  <c:v>42103.21769675926</c:v>
                </c:pt>
                <c:pt idx="4386">
                  <c:v>42103.217743055553</c:v>
                </c:pt>
                <c:pt idx="4387">
                  <c:v>42103.217800925922</c:v>
                </c:pt>
                <c:pt idx="4388">
                  <c:v>42103.217858796299</c:v>
                </c:pt>
                <c:pt idx="4389">
                  <c:v>42103.217905092592</c:v>
                </c:pt>
                <c:pt idx="4390">
                  <c:v>42103.217962962961</c:v>
                </c:pt>
                <c:pt idx="4391">
                  <c:v>42103.21802083333</c:v>
                </c:pt>
                <c:pt idx="4392">
                  <c:v>42103.218078703707</c:v>
                </c:pt>
                <c:pt idx="4393">
                  <c:v>42103.218124999999</c:v>
                </c:pt>
                <c:pt idx="4394">
                  <c:v>42103.218182870369</c:v>
                </c:pt>
                <c:pt idx="4395">
                  <c:v>42103.218240740738</c:v>
                </c:pt>
                <c:pt idx="4396">
                  <c:v>42103.218287037038</c:v>
                </c:pt>
                <c:pt idx="4397">
                  <c:v>42103.218344907407</c:v>
                </c:pt>
                <c:pt idx="4398">
                  <c:v>42103.218402777777</c:v>
                </c:pt>
                <c:pt idx="4399">
                  <c:v>42103.218449074076</c:v>
                </c:pt>
                <c:pt idx="4400">
                  <c:v>42103.218506944446</c:v>
                </c:pt>
                <c:pt idx="4401">
                  <c:v>42103.218564814815</c:v>
                </c:pt>
                <c:pt idx="4402">
                  <c:v>42103.218622685185</c:v>
                </c:pt>
                <c:pt idx="4403">
                  <c:v>42103.218668981484</c:v>
                </c:pt>
                <c:pt idx="4404">
                  <c:v>42103.218726851854</c:v>
                </c:pt>
                <c:pt idx="4405">
                  <c:v>42103.218784722223</c:v>
                </c:pt>
                <c:pt idx="4406">
                  <c:v>42103.218831018516</c:v>
                </c:pt>
                <c:pt idx="4407">
                  <c:v>42103.218888888892</c:v>
                </c:pt>
                <c:pt idx="4408">
                  <c:v>42103.218946759262</c:v>
                </c:pt>
                <c:pt idx="4409">
                  <c:v>42103.218993055554</c:v>
                </c:pt>
                <c:pt idx="4410">
                  <c:v>42103.219050925924</c:v>
                </c:pt>
                <c:pt idx="4411">
                  <c:v>42103.219108796293</c:v>
                </c:pt>
                <c:pt idx="4412">
                  <c:v>42103.219155092593</c:v>
                </c:pt>
                <c:pt idx="4413">
                  <c:v>42103.219212962962</c:v>
                </c:pt>
                <c:pt idx="4414">
                  <c:v>42103.219270833331</c:v>
                </c:pt>
                <c:pt idx="4415">
                  <c:v>42103.219328703701</c:v>
                </c:pt>
                <c:pt idx="4416">
                  <c:v>42103.219375000001</c:v>
                </c:pt>
                <c:pt idx="4417">
                  <c:v>42103.21943287037</c:v>
                </c:pt>
                <c:pt idx="4418">
                  <c:v>42103.219490740739</c:v>
                </c:pt>
                <c:pt idx="4419">
                  <c:v>42103.219537037039</c:v>
                </c:pt>
                <c:pt idx="4420">
                  <c:v>42103.219594907408</c:v>
                </c:pt>
                <c:pt idx="4421">
                  <c:v>42103.219652777778</c:v>
                </c:pt>
                <c:pt idx="4422">
                  <c:v>42103.219710648147</c:v>
                </c:pt>
                <c:pt idx="4423">
                  <c:v>42103.219756944447</c:v>
                </c:pt>
                <c:pt idx="4424">
                  <c:v>42103.219814814816</c:v>
                </c:pt>
                <c:pt idx="4425">
                  <c:v>42103.219872685186</c:v>
                </c:pt>
                <c:pt idx="4426">
                  <c:v>42103.219930555555</c:v>
                </c:pt>
                <c:pt idx="4427">
                  <c:v>42103.219976851855</c:v>
                </c:pt>
                <c:pt idx="4428">
                  <c:v>42103.220034722224</c:v>
                </c:pt>
                <c:pt idx="4429">
                  <c:v>42103.220092592594</c:v>
                </c:pt>
                <c:pt idx="4430">
                  <c:v>42103.220138888886</c:v>
                </c:pt>
                <c:pt idx="4431">
                  <c:v>42103.220196759263</c:v>
                </c:pt>
                <c:pt idx="4432">
                  <c:v>42103.220254629632</c:v>
                </c:pt>
                <c:pt idx="4433">
                  <c:v>42103.220300925925</c:v>
                </c:pt>
                <c:pt idx="4434">
                  <c:v>42103.220358796294</c:v>
                </c:pt>
                <c:pt idx="4435">
                  <c:v>42103.220416666663</c:v>
                </c:pt>
                <c:pt idx="4436">
                  <c:v>42103.220462962963</c:v>
                </c:pt>
                <c:pt idx="4437">
                  <c:v>42103.220520833333</c:v>
                </c:pt>
                <c:pt idx="4438">
                  <c:v>42103.220578703702</c:v>
                </c:pt>
                <c:pt idx="4439">
                  <c:v>42103.220636574071</c:v>
                </c:pt>
                <c:pt idx="4440">
                  <c:v>42103.220682870371</c:v>
                </c:pt>
                <c:pt idx="4441">
                  <c:v>42103.22074074074</c:v>
                </c:pt>
                <c:pt idx="4442">
                  <c:v>42103.22079861111</c:v>
                </c:pt>
                <c:pt idx="4443">
                  <c:v>42103.22084490741</c:v>
                </c:pt>
                <c:pt idx="4444">
                  <c:v>42103.220902777779</c:v>
                </c:pt>
                <c:pt idx="4445">
                  <c:v>42103.220960648148</c:v>
                </c:pt>
                <c:pt idx="4446">
                  <c:v>42103.221018518518</c:v>
                </c:pt>
                <c:pt idx="4447">
                  <c:v>42103.221064814818</c:v>
                </c:pt>
                <c:pt idx="4448">
                  <c:v>42103.221122685187</c:v>
                </c:pt>
                <c:pt idx="4449">
                  <c:v>42103.221180555556</c:v>
                </c:pt>
                <c:pt idx="4450">
                  <c:v>42103.221226851849</c:v>
                </c:pt>
                <c:pt idx="4451">
                  <c:v>42103.221284722225</c:v>
                </c:pt>
                <c:pt idx="4452">
                  <c:v>42103.221342592595</c:v>
                </c:pt>
                <c:pt idx="4453">
                  <c:v>42103.221388888887</c:v>
                </c:pt>
                <c:pt idx="4454">
                  <c:v>42103.221446759257</c:v>
                </c:pt>
                <c:pt idx="4455">
                  <c:v>42103.221504629626</c:v>
                </c:pt>
                <c:pt idx="4456">
                  <c:v>42103.221550925926</c:v>
                </c:pt>
                <c:pt idx="4457">
                  <c:v>42103.221608796295</c:v>
                </c:pt>
                <c:pt idx="4458">
                  <c:v>42103.221666666665</c:v>
                </c:pt>
                <c:pt idx="4459">
                  <c:v>42103.221724537034</c:v>
                </c:pt>
                <c:pt idx="4460">
                  <c:v>42103.221770833334</c:v>
                </c:pt>
                <c:pt idx="4461">
                  <c:v>42103.221828703703</c:v>
                </c:pt>
                <c:pt idx="4462">
                  <c:v>42103.221886574072</c:v>
                </c:pt>
                <c:pt idx="4463">
                  <c:v>42103.221932870372</c:v>
                </c:pt>
                <c:pt idx="4464">
                  <c:v>42103.221990740742</c:v>
                </c:pt>
                <c:pt idx="4465">
                  <c:v>42103.222048611111</c:v>
                </c:pt>
                <c:pt idx="4466">
                  <c:v>42103.222094907411</c:v>
                </c:pt>
                <c:pt idx="4467">
                  <c:v>42103.22215277778</c:v>
                </c:pt>
                <c:pt idx="4468">
                  <c:v>42103.222210648149</c:v>
                </c:pt>
                <c:pt idx="4469">
                  <c:v>42103.222268518519</c:v>
                </c:pt>
                <c:pt idx="4470">
                  <c:v>42103.222314814811</c:v>
                </c:pt>
                <c:pt idx="4471">
                  <c:v>42103.222372685188</c:v>
                </c:pt>
                <c:pt idx="4472">
                  <c:v>42103.222430555557</c:v>
                </c:pt>
                <c:pt idx="4473">
                  <c:v>42103.22247685185</c:v>
                </c:pt>
                <c:pt idx="4474">
                  <c:v>42103.222534722219</c:v>
                </c:pt>
                <c:pt idx="4475">
                  <c:v>42103.222592592596</c:v>
                </c:pt>
                <c:pt idx="4476">
                  <c:v>42103.222638888888</c:v>
                </c:pt>
                <c:pt idx="4477">
                  <c:v>42103.222696759258</c:v>
                </c:pt>
                <c:pt idx="4478">
                  <c:v>42103.222754629627</c:v>
                </c:pt>
                <c:pt idx="4479">
                  <c:v>42103.222812499997</c:v>
                </c:pt>
                <c:pt idx="4480">
                  <c:v>42103.222858796296</c:v>
                </c:pt>
                <c:pt idx="4481">
                  <c:v>42103.222916666666</c:v>
                </c:pt>
                <c:pt idx="4482">
                  <c:v>42103.222974537035</c:v>
                </c:pt>
                <c:pt idx="4483">
                  <c:v>42103.223020833335</c:v>
                </c:pt>
                <c:pt idx="4484">
                  <c:v>42103.223078703704</c:v>
                </c:pt>
                <c:pt idx="4485">
                  <c:v>42103.223136574074</c:v>
                </c:pt>
                <c:pt idx="4486">
                  <c:v>42103.223182870373</c:v>
                </c:pt>
                <c:pt idx="4487">
                  <c:v>42103.223240740743</c:v>
                </c:pt>
                <c:pt idx="4488">
                  <c:v>42103.223298611112</c:v>
                </c:pt>
                <c:pt idx="4489">
                  <c:v>42103.223356481481</c:v>
                </c:pt>
                <c:pt idx="4490">
                  <c:v>42103.223402777781</c:v>
                </c:pt>
                <c:pt idx="4491">
                  <c:v>42103.223460648151</c:v>
                </c:pt>
                <c:pt idx="4492">
                  <c:v>42103.22351851852</c:v>
                </c:pt>
                <c:pt idx="4493">
                  <c:v>42103.223564814813</c:v>
                </c:pt>
                <c:pt idx="4494">
                  <c:v>42103.223622685182</c:v>
                </c:pt>
                <c:pt idx="4495">
                  <c:v>42103.223680555559</c:v>
                </c:pt>
                <c:pt idx="4496">
                  <c:v>42103.223738425928</c:v>
                </c:pt>
                <c:pt idx="4497">
                  <c:v>42103.22378472222</c:v>
                </c:pt>
                <c:pt idx="4498">
                  <c:v>42103.22384259259</c:v>
                </c:pt>
                <c:pt idx="4499">
                  <c:v>42103.223900462966</c:v>
                </c:pt>
                <c:pt idx="4500">
                  <c:v>42103.223946759259</c:v>
                </c:pt>
                <c:pt idx="4501">
                  <c:v>42103.224004629628</c:v>
                </c:pt>
                <c:pt idx="4502">
                  <c:v>42103.224062499998</c:v>
                </c:pt>
                <c:pt idx="4503">
                  <c:v>42103.224120370367</c:v>
                </c:pt>
                <c:pt idx="4504">
                  <c:v>42103.224166666667</c:v>
                </c:pt>
                <c:pt idx="4505">
                  <c:v>42103.224224537036</c:v>
                </c:pt>
                <c:pt idx="4506">
                  <c:v>42103.224282407406</c:v>
                </c:pt>
                <c:pt idx="4507">
                  <c:v>42103.224328703705</c:v>
                </c:pt>
                <c:pt idx="4508">
                  <c:v>42103.224386574075</c:v>
                </c:pt>
                <c:pt idx="4509">
                  <c:v>42103.224444444444</c:v>
                </c:pt>
                <c:pt idx="4510">
                  <c:v>42103.224490740744</c:v>
                </c:pt>
                <c:pt idx="4511">
                  <c:v>42103.224548611113</c:v>
                </c:pt>
                <c:pt idx="4512">
                  <c:v>42103.224606481483</c:v>
                </c:pt>
                <c:pt idx="4513">
                  <c:v>42103.224664351852</c:v>
                </c:pt>
                <c:pt idx="4514">
                  <c:v>42103.224710648145</c:v>
                </c:pt>
                <c:pt idx="4515">
                  <c:v>42103.224768518521</c:v>
                </c:pt>
                <c:pt idx="4516">
                  <c:v>42103.224826388891</c:v>
                </c:pt>
                <c:pt idx="4517">
                  <c:v>42103.224872685183</c:v>
                </c:pt>
                <c:pt idx="4518">
                  <c:v>42103.224930555552</c:v>
                </c:pt>
                <c:pt idx="4519">
                  <c:v>42103.224988425929</c:v>
                </c:pt>
                <c:pt idx="4520">
                  <c:v>42103.225034722222</c:v>
                </c:pt>
                <c:pt idx="4521">
                  <c:v>42103.225092592591</c:v>
                </c:pt>
                <c:pt idx="4522">
                  <c:v>42103.22515046296</c:v>
                </c:pt>
                <c:pt idx="4523">
                  <c:v>42103.225208333337</c:v>
                </c:pt>
                <c:pt idx="4524">
                  <c:v>42103.225254629629</c:v>
                </c:pt>
                <c:pt idx="4525">
                  <c:v>42103.225312499999</c:v>
                </c:pt>
                <c:pt idx="4526">
                  <c:v>42103.225370370368</c:v>
                </c:pt>
                <c:pt idx="4527">
                  <c:v>42103.225416666668</c:v>
                </c:pt>
                <c:pt idx="4528">
                  <c:v>42103.225474537037</c:v>
                </c:pt>
                <c:pt idx="4529">
                  <c:v>42103.225532407407</c:v>
                </c:pt>
                <c:pt idx="4530">
                  <c:v>42103.225578703707</c:v>
                </c:pt>
                <c:pt idx="4531">
                  <c:v>42103.225636574076</c:v>
                </c:pt>
                <c:pt idx="4532">
                  <c:v>42103.225694444445</c:v>
                </c:pt>
                <c:pt idx="4533">
                  <c:v>42103.225752314815</c:v>
                </c:pt>
                <c:pt idx="4534">
                  <c:v>42103.225798611114</c:v>
                </c:pt>
                <c:pt idx="4535">
                  <c:v>42103.225856481484</c:v>
                </c:pt>
                <c:pt idx="4536">
                  <c:v>42103.225914351853</c:v>
                </c:pt>
                <c:pt idx="4537">
                  <c:v>42103.225960648146</c:v>
                </c:pt>
                <c:pt idx="4538">
                  <c:v>42103.226018518515</c:v>
                </c:pt>
                <c:pt idx="4539">
                  <c:v>42103.226076388892</c:v>
                </c:pt>
                <c:pt idx="4540">
                  <c:v>42103.226122685184</c:v>
                </c:pt>
                <c:pt idx="4541">
                  <c:v>42103.226180555554</c:v>
                </c:pt>
                <c:pt idx="4542">
                  <c:v>42103.226238425923</c:v>
                </c:pt>
                <c:pt idx="4543">
                  <c:v>42103.226284722223</c:v>
                </c:pt>
                <c:pt idx="4544">
                  <c:v>42103.226342592592</c:v>
                </c:pt>
                <c:pt idx="4545">
                  <c:v>42103.226400462961</c:v>
                </c:pt>
                <c:pt idx="4546">
                  <c:v>42103.226458333331</c:v>
                </c:pt>
                <c:pt idx="4547">
                  <c:v>42103.226504629631</c:v>
                </c:pt>
                <c:pt idx="4548">
                  <c:v>42103.2265625</c:v>
                </c:pt>
                <c:pt idx="4549">
                  <c:v>42103.226620370369</c:v>
                </c:pt>
                <c:pt idx="4550">
                  <c:v>42103.226666666669</c:v>
                </c:pt>
                <c:pt idx="4551">
                  <c:v>42103.226724537039</c:v>
                </c:pt>
                <c:pt idx="4552">
                  <c:v>42103.226782407408</c:v>
                </c:pt>
                <c:pt idx="4553">
                  <c:v>42103.2268287037</c:v>
                </c:pt>
                <c:pt idx="4554">
                  <c:v>42103.226886574077</c:v>
                </c:pt>
                <c:pt idx="4555">
                  <c:v>42103.226944444446</c:v>
                </c:pt>
                <c:pt idx="4556">
                  <c:v>42103.227002314816</c:v>
                </c:pt>
                <c:pt idx="4557">
                  <c:v>42103.227048611108</c:v>
                </c:pt>
                <c:pt idx="4558">
                  <c:v>42103.227106481485</c:v>
                </c:pt>
                <c:pt idx="4559">
                  <c:v>42103.227164351854</c:v>
                </c:pt>
                <c:pt idx="4560">
                  <c:v>42103.227210648147</c:v>
                </c:pt>
                <c:pt idx="4561">
                  <c:v>42103.227268518516</c:v>
                </c:pt>
                <c:pt idx="4562">
                  <c:v>42103.227326388886</c:v>
                </c:pt>
                <c:pt idx="4563">
                  <c:v>42103.227372685185</c:v>
                </c:pt>
                <c:pt idx="4564">
                  <c:v>42103.227430555555</c:v>
                </c:pt>
                <c:pt idx="4565">
                  <c:v>42103.227488425924</c:v>
                </c:pt>
                <c:pt idx="4566">
                  <c:v>42103.227546296293</c:v>
                </c:pt>
                <c:pt idx="4567">
                  <c:v>42103.227592592593</c:v>
                </c:pt>
                <c:pt idx="4568">
                  <c:v>42103.227650462963</c:v>
                </c:pt>
                <c:pt idx="4569">
                  <c:v>42103.227708333332</c:v>
                </c:pt>
                <c:pt idx="4570">
                  <c:v>42103.227766203701</c:v>
                </c:pt>
                <c:pt idx="4571">
                  <c:v>42103.227812500001</c:v>
                </c:pt>
                <c:pt idx="4572">
                  <c:v>42103.227870370371</c:v>
                </c:pt>
                <c:pt idx="4573">
                  <c:v>42103.22792824074</c:v>
                </c:pt>
                <c:pt idx="4574">
                  <c:v>42103.22797453704</c:v>
                </c:pt>
                <c:pt idx="4575">
                  <c:v>42103.228032407409</c:v>
                </c:pt>
                <c:pt idx="4576">
                  <c:v>42103.228090277778</c:v>
                </c:pt>
                <c:pt idx="4577">
                  <c:v>42103.228136574071</c:v>
                </c:pt>
                <c:pt idx="4578">
                  <c:v>42103.228194444448</c:v>
                </c:pt>
                <c:pt idx="4579">
                  <c:v>42103.228252314817</c:v>
                </c:pt>
                <c:pt idx="4580">
                  <c:v>42103.228310185186</c:v>
                </c:pt>
                <c:pt idx="4581">
                  <c:v>42103.228356481479</c:v>
                </c:pt>
                <c:pt idx="4582">
                  <c:v>42103.228414351855</c:v>
                </c:pt>
                <c:pt idx="4583">
                  <c:v>42103.228472222225</c:v>
                </c:pt>
                <c:pt idx="4584">
                  <c:v>42103.228518518517</c:v>
                </c:pt>
                <c:pt idx="4585">
                  <c:v>42103.228576388887</c:v>
                </c:pt>
                <c:pt idx="4586">
                  <c:v>42103.228634259256</c:v>
                </c:pt>
                <c:pt idx="4587">
                  <c:v>42103.228680555556</c:v>
                </c:pt>
                <c:pt idx="4588">
                  <c:v>42103.228738425925</c:v>
                </c:pt>
                <c:pt idx="4589">
                  <c:v>42103.228796296295</c:v>
                </c:pt>
                <c:pt idx="4590">
                  <c:v>42103.228854166664</c:v>
                </c:pt>
                <c:pt idx="4591">
                  <c:v>42103.228900462964</c:v>
                </c:pt>
                <c:pt idx="4592">
                  <c:v>42103.228958333333</c:v>
                </c:pt>
                <c:pt idx="4593">
                  <c:v>42103.229016203702</c:v>
                </c:pt>
                <c:pt idx="4594">
                  <c:v>42103.229062500002</c:v>
                </c:pt>
                <c:pt idx="4595">
                  <c:v>42103.229120370372</c:v>
                </c:pt>
                <c:pt idx="4596">
                  <c:v>42103.229178240741</c:v>
                </c:pt>
                <c:pt idx="4597">
                  <c:v>42103.229224537034</c:v>
                </c:pt>
                <c:pt idx="4598">
                  <c:v>42103.22928240741</c:v>
                </c:pt>
                <c:pt idx="4599">
                  <c:v>42103.22934027778</c:v>
                </c:pt>
                <c:pt idx="4600">
                  <c:v>42103.229398148149</c:v>
                </c:pt>
                <c:pt idx="4601">
                  <c:v>42103.229444444441</c:v>
                </c:pt>
                <c:pt idx="4602">
                  <c:v>42103.229502314818</c:v>
                </c:pt>
                <c:pt idx="4603">
                  <c:v>42103.229560185187</c:v>
                </c:pt>
                <c:pt idx="4604">
                  <c:v>42103.22960648148</c:v>
                </c:pt>
                <c:pt idx="4605">
                  <c:v>42103.229664351849</c:v>
                </c:pt>
                <c:pt idx="4606">
                  <c:v>42103.229722222219</c:v>
                </c:pt>
                <c:pt idx="4607">
                  <c:v>42103.229768518519</c:v>
                </c:pt>
                <c:pt idx="4608">
                  <c:v>42103.229826388888</c:v>
                </c:pt>
                <c:pt idx="4609">
                  <c:v>42103.229884259257</c:v>
                </c:pt>
                <c:pt idx="4610">
                  <c:v>42103.229942129627</c:v>
                </c:pt>
                <c:pt idx="4611">
                  <c:v>42103.229988425926</c:v>
                </c:pt>
                <c:pt idx="4612">
                  <c:v>42103.230046296296</c:v>
                </c:pt>
                <c:pt idx="4613">
                  <c:v>42103.230104166665</c:v>
                </c:pt>
                <c:pt idx="4614">
                  <c:v>42103.230150462965</c:v>
                </c:pt>
                <c:pt idx="4615">
                  <c:v>42103.230208333334</c:v>
                </c:pt>
                <c:pt idx="4616">
                  <c:v>42103.230266203704</c:v>
                </c:pt>
                <c:pt idx="4617">
                  <c:v>42103.230312500003</c:v>
                </c:pt>
                <c:pt idx="4618">
                  <c:v>42103.230370370373</c:v>
                </c:pt>
                <c:pt idx="4619">
                  <c:v>42103.230428240742</c:v>
                </c:pt>
                <c:pt idx="4620">
                  <c:v>42103.230474537035</c:v>
                </c:pt>
                <c:pt idx="4621">
                  <c:v>42103.230532407404</c:v>
                </c:pt>
                <c:pt idx="4622">
                  <c:v>42103.230590277781</c:v>
                </c:pt>
                <c:pt idx="4623">
                  <c:v>42103.23064814815</c:v>
                </c:pt>
                <c:pt idx="4624">
                  <c:v>42103.230694444443</c:v>
                </c:pt>
                <c:pt idx="4625">
                  <c:v>42103.230752314812</c:v>
                </c:pt>
                <c:pt idx="4626">
                  <c:v>42103.230810185189</c:v>
                </c:pt>
                <c:pt idx="4627">
                  <c:v>42103.230856481481</c:v>
                </c:pt>
                <c:pt idx="4628">
                  <c:v>42103.230914351851</c:v>
                </c:pt>
                <c:pt idx="4629">
                  <c:v>42103.23097222222</c:v>
                </c:pt>
                <c:pt idx="4630">
                  <c:v>42103.231030092589</c:v>
                </c:pt>
                <c:pt idx="4631">
                  <c:v>42103.231076388889</c:v>
                </c:pt>
                <c:pt idx="4632">
                  <c:v>42103.231134259258</c:v>
                </c:pt>
                <c:pt idx="4633">
                  <c:v>42103.231192129628</c:v>
                </c:pt>
                <c:pt idx="4634">
                  <c:v>42103.231238425928</c:v>
                </c:pt>
                <c:pt idx="4635">
                  <c:v>42103.231296296297</c:v>
                </c:pt>
                <c:pt idx="4636">
                  <c:v>42103.231354166666</c:v>
                </c:pt>
                <c:pt idx="4637">
                  <c:v>42103.231400462966</c:v>
                </c:pt>
                <c:pt idx="4638">
                  <c:v>42103.231458333335</c:v>
                </c:pt>
                <c:pt idx="4639">
                  <c:v>42103.231516203705</c:v>
                </c:pt>
                <c:pt idx="4640">
                  <c:v>42103.231574074074</c:v>
                </c:pt>
                <c:pt idx="4641">
                  <c:v>42103.231620370374</c:v>
                </c:pt>
                <c:pt idx="4642">
                  <c:v>42103.231678240743</c:v>
                </c:pt>
                <c:pt idx="4643">
                  <c:v>42103.231736111113</c:v>
                </c:pt>
                <c:pt idx="4644">
                  <c:v>42103.231782407405</c:v>
                </c:pt>
                <c:pt idx="4645">
                  <c:v>42103.231840277775</c:v>
                </c:pt>
                <c:pt idx="4646">
                  <c:v>42103.231898148151</c:v>
                </c:pt>
                <c:pt idx="4647">
                  <c:v>42103.231956018521</c:v>
                </c:pt>
                <c:pt idx="4648">
                  <c:v>42103.232002314813</c:v>
                </c:pt>
                <c:pt idx="4649">
                  <c:v>42103.232060185182</c:v>
                </c:pt>
                <c:pt idx="4650">
                  <c:v>42103.232118055559</c:v>
                </c:pt>
                <c:pt idx="4651">
                  <c:v>42103.232164351852</c:v>
                </c:pt>
                <c:pt idx="4652">
                  <c:v>42103.232222222221</c:v>
                </c:pt>
                <c:pt idx="4653">
                  <c:v>42103.23228009259</c:v>
                </c:pt>
                <c:pt idx="4654">
                  <c:v>42103.23233796296</c:v>
                </c:pt>
                <c:pt idx="4655">
                  <c:v>42103.23238425926</c:v>
                </c:pt>
                <c:pt idx="4656">
                  <c:v>42103.232442129629</c:v>
                </c:pt>
                <c:pt idx="4657">
                  <c:v>42103.232499999998</c:v>
                </c:pt>
                <c:pt idx="4658">
                  <c:v>42103.232546296298</c:v>
                </c:pt>
                <c:pt idx="4659">
                  <c:v>42103.232604166667</c:v>
                </c:pt>
                <c:pt idx="4660">
                  <c:v>42103.232662037037</c:v>
                </c:pt>
                <c:pt idx="4661">
                  <c:v>42103.232708333337</c:v>
                </c:pt>
                <c:pt idx="4662">
                  <c:v>42103.232766203706</c:v>
                </c:pt>
                <c:pt idx="4663">
                  <c:v>42103.232824074075</c:v>
                </c:pt>
                <c:pt idx="4664">
                  <c:v>42103.232870370368</c:v>
                </c:pt>
                <c:pt idx="4665">
                  <c:v>42103.232928240737</c:v>
                </c:pt>
                <c:pt idx="4666">
                  <c:v>42103.232986111114</c:v>
                </c:pt>
                <c:pt idx="4667">
                  <c:v>42103.233043981483</c:v>
                </c:pt>
                <c:pt idx="4668">
                  <c:v>42103.233090277776</c:v>
                </c:pt>
                <c:pt idx="4669">
                  <c:v>42103.233148148145</c:v>
                </c:pt>
                <c:pt idx="4670">
                  <c:v>42103.233206018522</c:v>
                </c:pt>
                <c:pt idx="4671">
                  <c:v>42103.233252314814</c:v>
                </c:pt>
                <c:pt idx="4672">
                  <c:v>42103.233310185184</c:v>
                </c:pt>
                <c:pt idx="4673">
                  <c:v>42103.233368055553</c:v>
                </c:pt>
                <c:pt idx="4674">
                  <c:v>42103.233414351853</c:v>
                </c:pt>
                <c:pt idx="4675">
                  <c:v>42103.233472222222</c:v>
                </c:pt>
                <c:pt idx="4676">
                  <c:v>42103.233530092592</c:v>
                </c:pt>
                <c:pt idx="4677">
                  <c:v>42103.233587962961</c:v>
                </c:pt>
                <c:pt idx="4678">
                  <c:v>42103.233634259261</c:v>
                </c:pt>
                <c:pt idx="4679">
                  <c:v>42103.23369212963</c:v>
                </c:pt>
                <c:pt idx="4680">
                  <c:v>42103.233749999999</c:v>
                </c:pt>
                <c:pt idx="4681">
                  <c:v>42103.233796296299</c:v>
                </c:pt>
                <c:pt idx="4682">
                  <c:v>42103.233854166669</c:v>
                </c:pt>
                <c:pt idx="4683">
                  <c:v>42103.233912037038</c:v>
                </c:pt>
                <c:pt idx="4684">
                  <c:v>42103.233969907407</c:v>
                </c:pt>
                <c:pt idx="4685">
                  <c:v>42103.234016203707</c:v>
                </c:pt>
                <c:pt idx="4686">
                  <c:v>42103.234074074076</c:v>
                </c:pt>
                <c:pt idx="4687">
                  <c:v>42103.234131944446</c:v>
                </c:pt>
                <c:pt idx="4688">
                  <c:v>42103.234178240738</c:v>
                </c:pt>
                <c:pt idx="4689">
                  <c:v>42103.234236111108</c:v>
                </c:pt>
                <c:pt idx="4690">
                  <c:v>42103.234293981484</c:v>
                </c:pt>
                <c:pt idx="4691">
                  <c:v>42103.234340277777</c:v>
                </c:pt>
                <c:pt idx="4692">
                  <c:v>42103.234398148146</c:v>
                </c:pt>
                <c:pt idx="4693">
                  <c:v>42103.234456018516</c:v>
                </c:pt>
                <c:pt idx="4694">
                  <c:v>42103.234513888892</c:v>
                </c:pt>
                <c:pt idx="4695">
                  <c:v>42103.234560185185</c:v>
                </c:pt>
                <c:pt idx="4696">
                  <c:v>42103.234618055554</c:v>
                </c:pt>
                <c:pt idx="4697">
                  <c:v>42103.234675925924</c:v>
                </c:pt>
                <c:pt idx="4698">
                  <c:v>42103.234722222223</c:v>
                </c:pt>
                <c:pt idx="4699">
                  <c:v>42103.234780092593</c:v>
                </c:pt>
                <c:pt idx="4700">
                  <c:v>42103.234837962962</c:v>
                </c:pt>
                <c:pt idx="4701">
                  <c:v>42103.234884259262</c:v>
                </c:pt>
                <c:pt idx="4702">
                  <c:v>42103.234942129631</c:v>
                </c:pt>
                <c:pt idx="4703">
                  <c:v>42103.235000000001</c:v>
                </c:pt>
                <c:pt idx="4704">
                  <c:v>42103.23505787037</c:v>
                </c:pt>
                <c:pt idx="4705">
                  <c:v>42103.23510416667</c:v>
                </c:pt>
                <c:pt idx="4706">
                  <c:v>42103.235162037039</c:v>
                </c:pt>
                <c:pt idx="4707">
                  <c:v>42103.235219907408</c:v>
                </c:pt>
                <c:pt idx="4708">
                  <c:v>42103.235266203701</c:v>
                </c:pt>
                <c:pt idx="4709">
                  <c:v>42103.235324074078</c:v>
                </c:pt>
                <c:pt idx="4710">
                  <c:v>42103.235381944447</c:v>
                </c:pt>
                <c:pt idx="4711">
                  <c:v>42103.23542824074</c:v>
                </c:pt>
                <c:pt idx="4712">
                  <c:v>42103.235486111109</c:v>
                </c:pt>
                <c:pt idx="4713">
                  <c:v>42103.235543981478</c:v>
                </c:pt>
                <c:pt idx="4714">
                  <c:v>42103.235601851855</c:v>
                </c:pt>
                <c:pt idx="4715">
                  <c:v>42103.235648148147</c:v>
                </c:pt>
                <c:pt idx="4716">
                  <c:v>42103.235706018517</c:v>
                </c:pt>
                <c:pt idx="4717">
                  <c:v>42103.235763888886</c:v>
                </c:pt>
                <c:pt idx="4718">
                  <c:v>42103.235810185186</c:v>
                </c:pt>
                <c:pt idx="4719">
                  <c:v>42103.235868055555</c:v>
                </c:pt>
                <c:pt idx="4720">
                  <c:v>42103.235925925925</c:v>
                </c:pt>
                <c:pt idx="4721">
                  <c:v>42103.235972222225</c:v>
                </c:pt>
                <c:pt idx="4722">
                  <c:v>42103.236030092594</c:v>
                </c:pt>
                <c:pt idx="4723">
                  <c:v>42103.236087962963</c:v>
                </c:pt>
                <c:pt idx="4724">
                  <c:v>42103.236145833333</c:v>
                </c:pt>
                <c:pt idx="4725">
                  <c:v>42103.236192129632</c:v>
                </c:pt>
                <c:pt idx="4726">
                  <c:v>42103.236250000002</c:v>
                </c:pt>
                <c:pt idx="4727">
                  <c:v>42103.236307870371</c:v>
                </c:pt>
                <c:pt idx="4728">
                  <c:v>42103.236354166664</c:v>
                </c:pt>
                <c:pt idx="4729">
                  <c:v>42103.23641203704</c:v>
                </c:pt>
                <c:pt idx="4730">
                  <c:v>42103.23646990741</c:v>
                </c:pt>
                <c:pt idx="4731">
                  <c:v>42103.236516203702</c:v>
                </c:pt>
                <c:pt idx="4732">
                  <c:v>42103.236574074072</c:v>
                </c:pt>
                <c:pt idx="4733">
                  <c:v>42103.236631944441</c:v>
                </c:pt>
                <c:pt idx="4734">
                  <c:v>42103.236678240741</c:v>
                </c:pt>
                <c:pt idx="4735">
                  <c:v>42103.23673611111</c:v>
                </c:pt>
                <c:pt idx="4736">
                  <c:v>42103.236793981479</c:v>
                </c:pt>
                <c:pt idx="4737">
                  <c:v>42103.236851851849</c:v>
                </c:pt>
                <c:pt idx="4738">
                  <c:v>42103.236898148149</c:v>
                </c:pt>
                <c:pt idx="4739">
                  <c:v>42103.236956018518</c:v>
                </c:pt>
                <c:pt idx="4740">
                  <c:v>42103.237013888887</c:v>
                </c:pt>
                <c:pt idx="4741">
                  <c:v>42103.237060185187</c:v>
                </c:pt>
                <c:pt idx="4742">
                  <c:v>42103.237118055556</c:v>
                </c:pt>
                <c:pt idx="4743">
                  <c:v>42103.237175925926</c:v>
                </c:pt>
                <c:pt idx="4744">
                  <c:v>42103.237233796295</c:v>
                </c:pt>
                <c:pt idx="4745">
                  <c:v>42103.237280092595</c:v>
                </c:pt>
                <c:pt idx="4746">
                  <c:v>42103.237337962964</c:v>
                </c:pt>
                <c:pt idx="4747">
                  <c:v>42103.237395833334</c:v>
                </c:pt>
                <c:pt idx="4748">
                  <c:v>42103.237442129626</c:v>
                </c:pt>
                <c:pt idx="4749">
                  <c:v>42103.237500000003</c:v>
                </c:pt>
                <c:pt idx="4750">
                  <c:v>42103.237557870372</c:v>
                </c:pt>
                <c:pt idx="4751">
                  <c:v>42103.237604166665</c:v>
                </c:pt>
                <c:pt idx="4752">
                  <c:v>42103.237662037034</c:v>
                </c:pt>
                <c:pt idx="4753">
                  <c:v>42103.237719907411</c:v>
                </c:pt>
                <c:pt idx="4754">
                  <c:v>42103.237766203703</c:v>
                </c:pt>
                <c:pt idx="4755">
                  <c:v>42103.237824074073</c:v>
                </c:pt>
                <c:pt idx="4756">
                  <c:v>42103.237881944442</c:v>
                </c:pt>
                <c:pt idx="4757">
                  <c:v>42103.237939814811</c:v>
                </c:pt>
                <c:pt idx="4758">
                  <c:v>42103.237986111111</c:v>
                </c:pt>
                <c:pt idx="4759">
                  <c:v>42103.238043981481</c:v>
                </c:pt>
                <c:pt idx="4760">
                  <c:v>42103.23810185185</c:v>
                </c:pt>
                <c:pt idx="4761">
                  <c:v>42103.23814814815</c:v>
                </c:pt>
                <c:pt idx="4762">
                  <c:v>42103.238206018519</c:v>
                </c:pt>
                <c:pt idx="4763">
                  <c:v>42103.238263888888</c:v>
                </c:pt>
                <c:pt idx="4764">
                  <c:v>42103.238310185188</c:v>
                </c:pt>
                <c:pt idx="4765">
                  <c:v>42103.238368055558</c:v>
                </c:pt>
                <c:pt idx="4766">
                  <c:v>42103.238425925927</c:v>
                </c:pt>
                <c:pt idx="4767">
                  <c:v>42103.238483796296</c:v>
                </c:pt>
                <c:pt idx="4768">
                  <c:v>42103.238530092596</c:v>
                </c:pt>
                <c:pt idx="4769">
                  <c:v>42103.238587962966</c:v>
                </c:pt>
                <c:pt idx="4770">
                  <c:v>42103.238645833335</c:v>
                </c:pt>
                <c:pt idx="4771">
                  <c:v>42103.238692129627</c:v>
                </c:pt>
                <c:pt idx="4772">
                  <c:v>42103.238749999997</c:v>
                </c:pt>
                <c:pt idx="4773">
                  <c:v>42103.238807870373</c:v>
                </c:pt>
                <c:pt idx="4774">
                  <c:v>42103.238854166666</c:v>
                </c:pt>
                <c:pt idx="4775">
                  <c:v>42103.238912037035</c:v>
                </c:pt>
                <c:pt idx="4776">
                  <c:v>42103.238969907405</c:v>
                </c:pt>
                <c:pt idx="4777">
                  <c:v>42103.239027777781</c:v>
                </c:pt>
                <c:pt idx="4778">
                  <c:v>42103.239074074074</c:v>
                </c:pt>
                <c:pt idx="4779">
                  <c:v>42103.239131944443</c:v>
                </c:pt>
                <c:pt idx="4780">
                  <c:v>42103.239189814813</c:v>
                </c:pt>
                <c:pt idx="4781">
                  <c:v>42103.239236111112</c:v>
                </c:pt>
                <c:pt idx="4782">
                  <c:v>42103.239293981482</c:v>
                </c:pt>
                <c:pt idx="4783">
                  <c:v>42103.239351851851</c:v>
                </c:pt>
                <c:pt idx="4784">
                  <c:v>42103.23940972222</c:v>
                </c:pt>
                <c:pt idx="4785">
                  <c:v>42103.23945601852</c:v>
                </c:pt>
                <c:pt idx="4786">
                  <c:v>42103.23951388889</c:v>
                </c:pt>
                <c:pt idx="4787">
                  <c:v>42103.239571759259</c:v>
                </c:pt>
                <c:pt idx="4788">
                  <c:v>42103.239618055559</c:v>
                </c:pt>
                <c:pt idx="4789">
                  <c:v>42103.239675925928</c:v>
                </c:pt>
                <c:pt idx="4790">
                  <c:v>42103.239733796298</c:v>
                </c:pt>
                <c:pt idx="4791">
                  <c:v>42103.239791666667</c:v>
                </c:pt>
                <c:pt idx="4792">
                  <c:v>42103.239837962959</c:v>
                </c:pt>
                <c:pt idx="4793">
                  <c:v>42103.239895833336</c:v>
                </c:pt>
                <c:pt idx="4794">
                  <c:v>42103.239953703705</c:v>
                </c:pt>
                <c:pt idx="4795">
                  <c:v>42103.24</c:v>
                </c:pt>
                <c:pt idx="4796">
                  <c:v>42103.240057870367</c:v>
                </c:pt>
                <c:pt idx="4797">
                  <c:v>42103.240115740744</c:v>
                </c:pt>
                <c:pt idx="4798">
                  <c:v>42103.240162037036</c:v>
                </c:pt>
                <c:pt idx="4799">
                  <c:v>42103.240219907406</c:v>
                </c:pt>
                <c:pt idx="4800">
                  <c:v>42103.240277777775</c:v>
                </c:pt>
                <c:pt idx="4801">
                  <c:v>42103.240335648145</c:v>
                </c:pt>
                <c:pt idx="4802">
                  <c:v>42103.240381944444</c:v>
                </c:pt>
                <c:pt idx="4803">
                  <c:v>42103.240439814814</c:v>
                </c:pt>
                <c:pt idx="4804">
                  <c:v>42103.240497685183</c:v>
                </c:pt>
                <c:pt idx="4805">
                  <c:v>42103.240543981483</c:v>
                </c:pt>
                <c:pt idx="4806">
                  <c:v>42103.240601851852</c:v>
                </c:pt>
                <c:pt idx="4807">
                  <c:v>42103.240659722222</c:v>
                </c:pt>
                <c:pt idx="4808">
                  <c:v>42103.240706018521</c:v>
                </c:pt>
                <c:pt idx="4809">
                  <c:v>42103.240763888891</c:v>
                </c:pt>
                <c:pt idx="4810">
                  <c:v>42103.24082175926</c:v>
                </c:pt>
                <c:pt idx="4811">
                  <c:v>42103.240879629629</c:v>
                </c:pt>
                <c:pt idx="4812">
                  <c:v>42103.240925925929</c:v>
                </c:pt>
                <c:pt idx="4813">
                  <c:v>42103.240983796299</c:v>
                </c:pt>
                <c:pt idx="4814">
                  <c:v>42103.241041666668</c:v>
                </c:pt>
                <c:pt idx="4815">
                  <c:v>42103.241087962961</c:v>
                </c:pt>
                <c:pt idx="4816">
                  <c:v>42103.24114583333</c:v>
                </c:pt>
                <c:pt idx="4817">
                  <c:v>42103.241203703707</c:v>
                </c:pt>
                <c:pt idx="4818">
                  <c:v>42103.241249999999</c:v>
                </c:pt>
                <c:pt idx="4819">
                  <c:v>42103.241307870368</c:v>
                </c:pt>
                <c:pt idx="4820">
                  <c:v>42103.241365740738</c:v>
                </c:pt>
                <c:pt idx="4821">
                  <c:v>42103.241423611114</c:v>
                </c:pt>
                <c:pt idx="4822">
                  <c:v>42103.241469907407</c:v>
                </c:pt>
                <c:pt idx="4823">
                  <c:v>42103.241527777776</c:v>
                </c:pt>
                <c:pt idx="4824">
                  <c:v>42103.241585648146</c:v>
                </c:pt>
                <c:pt idx="4825">
                  <c:v>42103.241631944446</c:v>
                </c:pt>
                <c:pt idx="4826">
                  <c:v>42103.241689814815</c:v>
                </c:pt>
                <c:pt idx="4827">
                  <c:v>42103.241747685184</c:v>
                </c:pt>
                <c:pt idx="4828">
                  <c:v>42103.241793981484</c:v>
                </c:pt>
                <c:pt idx="4829">
                  <c:v>42103.241851851853</c:v>
                </c:pt>
                <c:pt idx="4830">
                  <c:v>42103.241909722223</c:v>
                </c:pt>
                <c:pt idx="4831">
                  <c:v>42103.241967592592</c:v>
                </c:pt>
                <c:pt idx="4832">
                  <c:v>42103.242013888892</c:v>
                </c:pt>
                <c:pt idx="4833">
                  <c:v>42103.242071759261</c:v>
                </c:pt>
                <c:pt idx="4834">
                  <c:v>42103.242129629631</c:v>
                </c:pt>
                <c:pt idx="4835">
                  <c:v>42103.242175925923</c:v>
                </c:pt>
                <c:pt idx="4836">
                  <c:v>42103.2422337963</c:v>
                </c:pt>
                <c:pt idx="4837">
                  <c:v>42103.242291666669</c:v>
                </c:pt>
                <c:pt idx="4838">
                  <c:v>42103.242337962962</c:v>
                </c:pt>
                <c:pt idx="4839">
                  <c:v>42103.242395833331</c:v>
                </c:pt>
                <c:pt idx="4840">
                  <c:v>42103.2424537037</c:v>
                </c:pt>
                <c:pt idx="4841">
                  <c:v>42103.242511574077</c:v>
                </c:pt>
                <c:pt idx="4842">
                  <c:v>42103.24255787037</c:v>
                </c:pt>
                <c:pt idx="4843">
                  <c:v>42103.242615740739</c:v>
                </c:pt>
                <c:pt idx="4844">
                  <c:v>42103.242673611108</c:v>
                </c:pt>
                <c:pt idx="4845">
                  <c:v>42103.242719907408</c:v>
                </c:pt>
                <c:pt idx="4846">
                  <c:v>42103.242777777778</c:v>
                </c:pt>
                <c:pt idx="4847">
                  <c:v>42103.242835648147</c:v>
                </c:pt>
                <c:pt idx="4848">
                  <c:v>42103.242881944447</c:v>
                </c:pt>
                <c:pt idx="4849">
                  <c:v>42103.242939814816</c:v>
                </c:pt>
                <c:pt idx="4850">
                  <c:v>42103.242997685185</c:v>
                </c:pt>
                <c:pt idx="4851">
                  <c:v>42103.243043981478</c:v>
                </c:pt>
                <c:pt idx="4852">
                  <c:v>42103.243101851855</c:v>
                </c:pt>
                <c:pt idx="4853">
                  <c:v>42103.243159722224</c:v>
                </c:pt>
                <c:pt idx="4854">
                  <c:v>42103.243217592593</c:v>
                </c:pt>
                <c:pt idx="4855">
                  <c:v>42103.243263888886</c:v>
                </c:pt>
                <c:pt idx="4856">
                  <c:v>42103.243321759262</c:v>
                </c:pt>
                <c:pt idx="4857">
                  <c:v>42103.243379629632</c:v>
                </c:pt>
                <c:pt idx="4858">
                  <c:v>42103.243425925924</c:v>
                </c:pt>
                <c:pt idx="4859">
                  <c:v>42103.243483796294</c:v>
                </c:pt>
                <c:pt idx="4860">
                  <c:v>42103.243541666663</c:v>
                </c:pt>
                <c:pt idx="4861">
                  <c:v>42103.24359953704</c:v>
                </c:pt>
                <c:pt idx="4862">
                  <c:v>42103.243645833332</c:v>
                </c:pt>
                <c:pt idx="4863">
                  <c:v>42103.243703703702</c:v>
                </c:pt>
                <c:pt idx="4864">
                  <c:v>42103.243761574071</c:v>
                </c:pt>
                <c:pt idx="4865">
                  <c:v>42103.243819444448</c:v>
                </c:pt>
                <c:pt idx="4866">
                  <c:v>42103.24386574074</c:v>
                </c:pt>
                <c:pt idx="4867">
                  <c:v>42103.243923611109</c:v>
                </c:pt>
                <c:pt idx="4868">
                  <c:v>42103.243981481479</c:v>
                </c:pt>
                <c:pt idx="4869">
                  <c:v>42103.244027777779</c:v>
                </c:pt>
                <c:pt idx="4870">
                  <c:v>42103.244085648148</c:v>
                </c:pt>
                <c:pt idx="4871">
                  <c:v>42103.244143518517</c:v>
                </c:pt>
                <c:pt idx="4872">
                  <c:v>42103.244189814817</c:v>
                </c:pt>
                <c:pt idx="4873">
                  <c:v>42103.244247685187</c:v>
                </c:pt>
                <c:pt idx="4874">
                  <c:v>42103.244305555556</c:v>
                </c:pt>
                <c:pt idx="4875">
                  <c:v>42103.244351851848</c:v>
                </c:pt>
                <c:pt idx="4876">
                  <c:v>42103.244409722225</c:v>
                </c:pt>
                <c:pt idx="4877">
                  <c:v>42103.244467592594</c:v>
                </c:pt>
                <c:pt idx="4878">
                  <c:v>42103.244525462964</c:v>
                </c:pt>
                <c:pt idx="4879">
                  <c:v>42103.244571759256</c:v>
                </c:pt>
                <c:pt idx="4880">
                  <c:v>42103.244629629633</c:v>
                </c:pt>
                <c:pt idx="4881">
                  <c:v>42103.244687500002</c:v>
                </c:pt>
                <c:pt idx="4882">
                  <c:v>42103.244733796295</c:v>
                </c:pt>
                <c:pt idx="4883">
                  <c:v>42103.244791666664</c:v>
                </c:pt>
                <c:pt idx="4884">
                  <c:v>42103.244849537034</c:v>
                </c:pt>
                <c:pt idx="4885">
                  <c:v>42103.244895833333</c:v>
                </c:pt>
                <c:pt idx="4886">
                  <c:v>42103.244953703703</c:v>
                </c:pt>
                <c:pt idx="4887">
                  <c:v>42103.245011574072</c:v>
                </c:pt>
                <c:pt idx="4888">
                  <c:v>42103.245069444441</c:v>
                </c:pt>
                <c:pt idx="4889">
                  <c:v>42103.245115740741</c:v>
                </c:pt>
                <c:pt idx="4890">
                  <c:v>42103.245173611111</c:v>
                </c:pt>
                <c:pt idx="4891">
                  <c:v>42103.24523148148</c:v>
                </c:pt>
                <c:pt idx="4892">
                  <c:v>42103.24527777778</c:v>
                </c:pt>
                <c:pt idx="4893">
                  <c:v>42103.245335648149</c:v>
                </c:pt>
                <c:pt idx="4894">
                  <c:v>42103.245393518519</c:v>
                </c:pt>
                <c:pt idx="4895">
                  <c:v>42103.245439814818</c:v>
                </c:pt>
                <c:pt idx="4896">
                  <c:v>42103.245497685188</c:v>
                </c:pt>
                <c:pt idx="4897">
                  <c:v>42103.245555555557</c:v>
                </c:pt>
                <c:pt idx="4898">
                  <c:v>42103.245613425926</c:v>
                </c:pt>
                <c:pt idx="4899">
                  <c:v>42103.245659722219</c:v>
                </c:pt>
                <c:pt idx="4900">
                  <c:v>42103.245717592596</c:v>
                </c:pt>
                <c:pt idx="4901">
                  <c:v>42103.245775462965</c:v>
                </c:pt>
                <c:pt idx="4902">
                  <c:v>42103.245821759258</c:v>
                </c:pt>
                <c:pt idx="4903">
                  <c:v>42103.245879629627</c:v>
                </c:pt>
                <c:pt idx="4904">
                  <c:v>42103.245937500003</c:v>
                </c:pt>
                <c:pt idx="4905">
                  <c:v>42103.245983796296</c:v>
                </c:pt>
                <c:pt idx="4906">
                  <c:v>42103.246041666665</c:v>
                </c:pt>
                <c:pt idx="4907">
                  <c:v>42103.246099537035</c:v>
                </c:pt>
                <c:pt idx="4908">
                  <c:v>42103.246157407404</c:v>
                </c:pt>
                <c:pt idx="4909">
                  <c:v>42103.246203703704</c:v>
                </c:pt>
                <c:pt idx="4910">
                  <c:v>42103.246261574073</c:v>
                </c:pt>
                <c:pt idx="4911">
                  <c:v>42103.246319444443</c:v>
                </c:pt>
                <c:pt idx="4912">
                  <c:v>42103.246365740742</c:v>
                </c:pt>
                <c:pt idx="4913">
                  <c:v>42103.246423611112</c:v>
                </c:pt>
                <c:pt idx="4914">
                  <c:v>42103.246481481481</c:v>
                </c:pt>
                <c:pt idx="4915">
                  <c:v>42103.246527777781</c:v>
                </c:pt>
                <c:pt idx="4916">
                  <c:v>42103.24658564815</c:v>
                </c:pt>
                <c:pt idx="4917">
                  <c:v>42103.24664351852</c:v>
                </c:pt>
                <c:pt idx="4918">
                  <c:v>42103.246701388889</c:v>
                </c:pt>
                <c:pt idx="4919">
                  <c:v>42103.246747685182</c:v>
                </c:pt>
                <c:pt idx="4920">
                  <c:v>42103.246805555558</c:v>
                </c:pt>
                <c:pt idx="4921">
                  <c:v>42103.246863425928</c:v>
                </c:pt>
                <c:pt idx="4922">
                  <c:v>42103.24690972222</c:v>
                </c:pt>
                <c:pt idx="4923">
                  <c:v>42103.246967592589</c:v>
                </c:pt>
                <c:pt idx="4924">
                  <c:v>42103.247025462966</c:v>
                </c:pt>
                <c:pt idx="4925">
                  <c:v>42103.247071759259</c:v>
                </c:pt>
                <c:pt idx="4926">
                  <c:v>42103.247129629628</c:v>
                </c:pt>
                <c:pt idx="4927">
                  <c:v>42103.247187499997</c:v>
                </c:pt>
                <c:pt idx="4928">
                  <c:v>42103.247245370374</c:v>
                </c:pt>
                <c:pt idx="4929">
                  <c:v>42103.247291666667</c:v>
                </c:pt>
                <c:pt idx="4930">
                  <c:v>42103.247349537036</c:v>
                </c:pt>
                <c:pt idx="4931">
                  <c:v>42103.247407407405</c:v>
                </c:pt>
                <c:pt idx="4932">
                  <c:v>42103.247453703705</c:v>
                </c:pt>
                <c:pt idx="4933">
                  <c:v>42103.247511574074</c:v>
                </c:pt>
                <c:pt idx="4934">
                  <c:v>42103.247569444444</c:v>
                </c:pt>
                <c:pt idx="4935">
                  <c:v>42103.247627314813</c:v>
                </c:pt>
                <c:pt idx="4936">
                  <c:v>42103.247673611113</c:v>
                </c:pt>
                <c:pt idx="4937">
                  <c:v>42103.247731481482</c:v>
                </c:pt>
                <c:pt idx="4938">
                  <c:v>42103.247789351852</c:v>
                </c:pt>
                <c:pt idx="4939">
                  <c:v>42103.247835648152</c:v>
                </c:pt>
                <c:pt idx="4940">
                  <c:v>42103.247893518521</c:v>
                </c:pt>
                <c:pt idx="4941">
                  <c:v>42103.24795138889</c:v>
                </c:pt>
                <c:pt idx="4942">
                  <c:v>42103.24800925926</c:v>
                </c:pt>
                <c:pt idx="4943">
                  <c:v>42103.248055555552</c:v>
                </c:pt>
                <c:pt idx="4944">
                  <c:v>42103.248113425929</c:v>
                </c:pt>
                <c:pt idx="4945">
                  <c:v>42103.248171296298</c:v>
                </c:pt>
                <c:pt idx="4946">
                  <c:v>42103.248217592591</c:v>
                </c:pt>
                <c:pt idx="4947">
                  <c:v>42103.24827546296</c:v>
                </c:pt>
                <c:pt idx="4948">
                  <c:v>42103.248333333337</c:v>
                </c:pt>
                <c:pt idx="4949">
                  <c:v>42103.248379629629</c:v>
                </c:pt>
                <c:pt idx="4950">
                  <c:v>42103.248437499999</c:v>
                </c:pt>
                <c:pt idx="4951">
                  <c:v>42103.248495370368</c:v>
                </c:pt>
                <c:pt idx="4952">
                  <c:v>42103.248553240737</c:v>
                </c:pt>
                <c:pt idx="4953">
                  <c:v>42103.248599537037</c:v>
                </c:pt>
                <c:pt idx="4954">
                  <c:v>42103.248657407406</c:v>
                </c:pt>
                <c:pt idx="4955">
                  <c:v>42103.248715277776</c:v>
                </c:pt>
                <c:pt idx="4956">
                  <c:v>42103.248761574076</c:v>
                </c:pt>
                <c:pt idx="4957">
                  <c:v>42103.248819444445</c:v>
                </c:pt>
                <c:pt idx="4958">
                  <c:v>42103.248877314814</c:v>
                </c:pt>
                <c:pt idx="4959">
                  <c:v>42103.248923611114</c:v>
                </c:pt>
                <c:pt idx="4960">
                  <c:v>42103.248981481483</c:v>
                </c:pt>
                <c:pt idx="4961">
                  <c:v>42103.249039351853</c:v>
                </c:pt>
                <c:pt idx="4962">
                  <c:v>42103.249097222222</c:v>
                </c:pt>
                <c:pt idx="4963">
                  <c:v>42103.249143518522</c:v>
                </c:pt>
                <c:pt idx="4964">
                  <c:v>42103.249201388891</c:v>
                </c:pt>
                <c:pt idx="4965">
                  <c:v>42103.249259259261</c:v>
                </c:pt>
                <c:pt idx="4966">
                  <c:v>42103.249305555553</c:v>
                </c:pt>
                <c:pt idx="4967">
                  <c:v>42103.249363425923</c:v>
                </c:pt>
                <c:pt idx="4968">
                  <c:v>42103.249421296299</c:v>
                </c:pt>
                <c:pt idx="4969">
                  <c:v>42103.249467592592</c:v>
                </c:pt>
                <c:pt idx="4970">
                  <c:v>42103.249525462961</c:v>
                </c:pt>
                <c:pt idx="4971">
                  <c:v>42103.249583333331</c:v>
                </c:pt>
                <c:pt idx="4972">
                  <c:v>42103.24962962963</c:v>
                </c:pt>
                <c:pt idx="4973">
                  <c:v>42103.2496875</c:v>
                </c:pt>
                <c:pt idx="4974">
                  <c:v>42103.249745370369</c:v>
                </c:pt>
                <c:pt idx="4975">
                  <c:v>42103.249803240738</c:v>
                </c:pt>
                <c:pt idx="4976">
                  <c:v>42103.249849537038</c:v>
                </c:pt>
                <c:pt idx="4977">
                  <c:v>42103.249907407408</c:v>
                </c:pt>
                <c:pt idx="4978">
                  <c:v>42103.249965277777</c:v>
                </c:pt>
                <c:pt idx="4979">
                  <c:v>42103.250011574077</c:v>
                </c:pt>
                <c:pt idx="4980">
                  <c:v>42103.250069444446</c:v>
                </c:pt>
                <c:pt idx="4981">
                  <c:v>42103.250127314815</c:v>
                </c:pt>
                <c:pt idx="4982">
                  <c:v>42103.250173611108</c:v>
                </c:pt>
                <c:pt idx="4983">
                  <c:v>42103.250231481485</c:v>
                </c:pt>
                <c:pt idx="4984">
                  <c:v>42103.250289351854</c:v>
                </c:pt>
                <c:pt idx="4985">
                  <c:v>42103.250347222223</c:v>
                </c:pt>
                <c:pt idx="4986">
                  <c:v>42103.250393518516</c:v>
                </c:pt>
                <c:pt idx="4987">
                  <c:v>42103.250451388885</c:v>
                </c:pt>
                <c:pt idx="4988">
                  <c:v>42103.250509259262</c:v>
                </c:pt>
                <c:pt idx="4989">
                  <c:v>42103.250555555554</c:v>
                </c:pt>
                <c:pt idx="4990">
                  <c:v>42103.250613425924</c:v>
                </c:pt>
                <c:pt idx="4991">
                  <c:v>42103.250671296293</c:v>
                </c:pt>
                <c:pt idx="4992">
                  <c:v>42103.250717592593</c:v>
                </c:pt>
                <c:pt idx="4993">
                  <c:v>42103.250775462962</c:v>
                </c:pt>
                <c:pt idx="4994">
                  <c:v>42103.250833333332</c:v>
                </c:pt>
                <c:pt idx="4995">
                  <c:v>42103.250891203701</c:v>
                </c:pt>
                <c:pt idx="4996">
                  <c:v>42103.250937500001</c:v>
                </c:pt>
                <c:pt idx="4997">
                  <c:v>42103.25099537037</c:v>
                </c:pt>
                <c:pt idx="4998">
                  <c:v>42103.25105324074</c:v>
                </c:pt>
                <c:pt idx="4999">
                  <c:v>42103.251099537039</c:v>
                </c:pt>
                <c:pt idx="5000">
                  <c:v>42103.251157407409</c:v>
                </c:pt>
                <c:pt idx="5001">
                  <c:v>42103.251215277778</c:v>
                </c:pt>
                <c:pt idx="5002">
                  <c:v>42103.251261574071</c:v>
                </c:pt>
                <c:pt idx="5003">
                  <c:v>42103.251319444447</c:v>
                </c:pt>
                <c:pt idx="5004">
                  <c:v>42103.251377314817</c:v>
                </c:pt>
                <c:pt idx="5005">
                  <c:v>42103.251435185186</c:v>
                </c:pt>
                <c:pt idx="5006">
                  <c:v>42103.251481481479</c:v>
                </c:pt>
                <c:pt idx="5007">
                  <c:v>42103.251539351855</c:v>
                </c:pt>
                <c:pt idx="5008">
                  <c:v>42103.251597222225</c:v>
                </c:pt>
                <c:pt idx="5009">
                  <c:v>42103.251655092594</c:v>
                </c:pt>
                <c:pt idx="5010">
                  <c:v>42103.251701388886</c:v>
                </c:pt>
                <c:pt idx="5011">
                  <c:v>42103.251759259256</c:v>
                </c:pt>
                <c:pt idx="5012">
                  <c:v>42103.251817129632</c:v>
                </c:pt>
                <c:pt idx="5013">
                  <c:v>42103.251863425925</c:v>
                </c:pt>
                <c:pt idx="5014">
                  <c:v>42103.251921296294</c:v>
                </c:pt>
                <c:pt idx="5015">
                  <c:v>42103.251979166664</c:v>
                </c:pt>
                <c:pt idx="5016">
                  <c:v>42103.252025462964</c:v>
                </c:pt>
                <c:pt idx="5017">
                  <c:v>42103.252083333333</c:v>
                </c:pt>
                <c:pt idx="5018">
                  <c:v>42103.252141203702</c:v>
                </c:pt>
                <c:pt idx="5019">
                  <c:v>42103.252199074072</c:v>
                </c:pt>
                <c:pt idx="5020">
                  <c:v>42103.252245370371</c:v>
                </c:pt>
                <c:pt idx="5021">
                  <c:v>42103.252303240741</c:v>
                </c:pt>
                <c:pt idx="5022">
                  <c:v>42103.25236111111</c:v>
                </c:pt>
                <c:pt idx="5023">
                  <c:v>42103.25240740741</c:v>
                </c:pt>
                <c:pt idx="5024">
                  <c:v>42103.252465277779</c:v>
                </c:pt>
                <c:pt idx="5025">
                  <c:v>42103.252523148149</c:v>
                </c:pt>
                <c:pt idx="5026">
                  <c:v>42103.252569444441</c:v>
                </c:pt>
                <c:pt idx="5027">
                  <c:v>42103.252627314818</c:v>
                </c:pt>
                <c:pt idx="5028">
                  <c:v>42103.252685185187</c:v>
                </c:pt>
                <c:pt idx="5029">
                  <c:v>42103.252743055556</c:v>
                </c:pt>
                <c:pt idx="5030">
                  <c:v>42103.252789351849</c:v>
                </c:pt>
                <c:pt idx="5031">
                  <c:v>42103.252847222226</c:v>
                </c:pt>
                <c:pt idx="5032">
                  <c:v>42103.252905092595</c:v>
                </c:pt>
                <c:pt idx="5033">
                  <c:v>42103.252951388888</c:v>
                </c:pt>
                <c:pt idx="5034">
                  <c:v>42103.253009259257</c:v>
                </c:pt>
                <c:pt idx="5035">
                  <c:v>42103.253067129626</c:v>
                </c:pt>
                <c:pt idx="5036">
                  <c:v>42103.253113425926</c:v>
                </c:pt>
                <c:pt idx="5037">
                  <c:v>42103.253171296295</c:v>
                </c:pt>
                <c:pt idx="5038">
                  <c:v>42103.253229166665</c:v>
                </c:pt>
                <c:pt idx="5039">
                  <c:v>42103.253287037034</c:v>
                </c:pt>
                <c:pt idx="5040">
                  <c:v>42103.253333333334</c:v>
                </c:pt>
                <c:pt idx="5041">
                  <c:v>42103.253391203703</c:v>
                </c:pt>
                <c:pt idx="5042">
                  <c:v>42103.253449074073</c:v>
                </c:pt>
                <c:pt idx="5043">
                  <c:v>42103.253495370373</c:v>
                </c:pt>
                <c:pt idx="5044">
                  <c:v>42103.253553240742</c:v>
                </c:pt>
                <c:pt idx="5045">
                  <c:v>42103.253611111111</c:v>
                </c:pt>
                <c:pt idx="5046">
                  <c:v>42103.253657407404</c:v>
                </c:pt>
                <c:pt idx="5047">
                  <c:v>42103.25371527778</c:v>
                </c:pt>
                <c:pt idx="5048">
                  <c:v>42103.25377314815</c:v>
                </c:pt>
                <c:pt idx="5049">
                  <c:v>42103.253819444442</c:v>
                </c:pt>
                <c:pt idx="5050">
                  <c:v>42103.253877314812</c:v>
                </c:pt>
                <c:pt idx="5051">
                  <c:v>42103.253935185188</c:v>
                </c:pt>
                <c:pt idx="5052">
                  <c:v>42103.253993055558</c:v>
                </c:pt>
                <c:pt idx="5053">
                  <c:v>42103.25403935185</c:v>
                </c:pt>
                <c:pt idx="5054">
                  <c:v>42103.25409722222</c:v>
                </c:pt>
                <c:pt idx="5055">
                  <c:v>42103.254155092596</c:v>
                </c:pt>
                <c:pt idx="5056">
                  <c:v>42103.254201388889</c:v>
                </c:pt>
                <c:pt idx="5057">
                  <c:v>42103.254259259258</c:v>
                </c:pt>
                <c:pt idx="5058">
                  <c:v>42103.254317129627</c:v>
                </c:pt>
                <c:pt idx="5059">
                  <c:v>42103.254363425927</c:v>
                </c:pt>
                <c:pt idx="5060">
                  <c:v>42103.254421296297</c:v>
                </c:pt>
                <c:pt idx="5061">
                  <c:v>42103.254479166666</c:v>
                </c:pt>
                <c:pt idx="5062">
                  <c:v>42103.254537037035</c:v>
                </c:pt>
                <c:pt idx="5063">
                  <c:v>42103.254583333335</c:v>
                </c:pt>
                <c:pt idx="5064">
                  <c:v>42103.254641203705</c:v>
                </c:pt>
                <c:pt idx="5065">
                  <c:v>42103.254699074074</c:v>
                </c:pt>
                <c:pt idx="5066">
                  <c:v>42103.254745370374</c:v>
                </c:pt>
                <c:pt idx="5067">
                  <c:v>42103.254803240743</c:v>
                </c:pt>
                <c:pt idx="5068">
                  <c:v>42103.254861111112</c:v>
                </c:pt>
                <c:pt idx="5069">
                  <c:v>42103.254907407405</c:v>
                </c:pt>
                <c:pt idx="5070">
                  <c:v>42103.254965277774</c:v>
                </c:pt>
                <c:pt idx="5071">
                  <c:v>42103.255023148151</c:v>
                </c:pt>
                <c:pt idx="5072">
                  <c:v>42103.25508101852</c:v>
                </c:pt>
                <c:pt idx="5073">
                  <c:v>42103.255127314813</c:v>
                </c:pt>
                <c:pt idx="5074">
                  <c:v>42103.255185185182</c:v>
                </c:pt>
                <c:pt idx="5075">
                  <c:v>42103.255243055559</c:v>
                </c:pt>
                <c:pt idx="5076">
                  <c:v>42103.255289351851</c:v>
                </c:pt>
                <c:pt idx="5077">
                  <c:v>42103.255347222221</c:v>
                </c:pt>
                <c:pt idx="5078">
                  <c:v>42103.25540509259</c:v>
                </c:pt>
                <c:pt idx="5079">
                  <c:v>42103.255462962959</c:v>
                </c:pt>
                <c:pt idx="5080">
                  <c:v>42103.255509259259</c:v>
                </c:pt>
                <c:pt idx="5081">
                  <c:v>42103.255567129629</c:v>
                </c:pt>
                <c:pt idx="5082">
                  <c:v>42103.255624999998</c:v>
                </c:pt>
                <c:pt idx="5083">
                  <c:v>42103.255671296298</c:v>
                </c:pt>
                <c:pt idx="5084">
                  <c:v>42103.255729166667</c:v>
                </c:pt>
                <c:pt idx="5085">
                  <c:v>42103.255787037036</c:v>
                </c:pt>
                <c:pt idx="5086">
                  <c:v>42103.255844907406</c:v>
                </c:pt>
                <c:pt idx="5087">
                  <c:v>42103.255891203706</c:v>
                </c:pt>
                <c:pt idx="5088">
                  <c:v>42103.255949074075</c:v>
                </c:pt>
                <c:pt idx="5089">
                  <c:v>42103.256006944444</c:v>
                </c:pt>
                <c:pt idx="5090">
                  <c:v>42103.256053240744</c:v>
                </c:pt>
                <c:pt idx="5091">
                  <c:v>42103.256111111114</c:v>
                </c:pt>
                <c:pt idx="5092">
                  <c:v>42103.256168981483</c:v>
                </c:pt>
                <c:pt idx="5093">
                  <c:v>42103.256215277775</c:v>
                </c:pt>
                <c:pt idx="5094">
                  <c:v>42103.256273148145</c:v>
                </c:pt>
                <c:pt idx="5095">
                  <c:v>42103.256331018521</c:v>
                </c:pt>
                <c:pt idx="5096">
                  <c:v>42103.256388888891</c:v>
                </c:pt>
                <c:pt idx="5097">
                  <c:v>42103.256435185183</c:v>
                </c:pt>
                <c:pt idx="5098">
                  <c:v>42103.256493055553</c:v>
                </c:pt>
                <c:pt idx="5099">
                  <c:v>42103.256550925929</c:v>
                </c:pt>
                <c:pt idx="5100">
                  <c:v>42103.256597222222</c:v>
                </c:pt>
                <c:pt idx="5101">
                  <c:v>42103.256655092591</c:v>
                </c:pt>
                <c:pt idx="5102">
                  <c:v>42103.256712962961</c:v>
                </c:pt>
                <c:pt idx="5103">
                  <c:v>42103.25675925926</c:v>
                </c:pt>
                <c:pt idx="5104">
                  <c:v>42103.25681712963</c:v>
                </c:pt>
                <c:pt idx="5105">
                  <c:v>42103.256874999999</c:v>
                </c:pt>
                <c:pt idx="5106">
                  <c:v>42103.256932870368</c:v>
                </c:pt>
                <c:pt idx="5107">
                  <c:v>42103.256979166668</c:v>
                </c:pt>
                <c:pt idx="5108">
                  <c:v>42103.257037037038</c:v>
                </c:pt>
                <c:pt idx="5109">
                  <c:v>42103.257094907407</c:v>
                </c:pt>
                <c:pt idx="5110">
                  <c:v>42103.257141203707</c:v>
                </c:pt>
                <c:pt idx="5111">
                  <c:v>42103.257199074076</c:v>
                </c:pt>
                <c:pt idx="5112">
                  <c:v>42103.257256944446</c:v>
                </c:pt>
                <c:pt idx="5113">
                  <c:v>42103.257303240738</c:v>
                </c:pt>
                <c:pt idx="5114">
                  <c:v>42103.257361111115</c:v>
                </c:pt>
                <c:pt idx="5115">
                  <c:v>42103.257418981484</c:v>
                </c:pt>
                <c:pt idx="5116">
                  <c:v>42103.257476851853</c:v>
                </c:pt>
                <c:pt idx="5117">
                  <c:v>42103.257523148146</c:v>
                </c:pt>
                <c:pt idx="5118">
                  <c:v>42103.257581018515</c:v>
                </c:pt>
                <c:pt idx="5119">
                  <c:v>42103.257638888892</c:v>
                </c:pt>
                <c:pt idx="5120">
                  <c:v>42103.257685185185</c:v>
                </c:pt>
                <c:pt idx="5121">
                  <c:v>42103.257743055554</c:v>
                </c:pt>
                <c:pt idx="5122">
                  <c:v>42103.257800925923</c:v>
                </c:pt>
                <c:pt idx="5123">
                  <c:v>42103.257847222223</c:v>
                </c:pt>
                <c:pt idx="5124">
                  <c:v>42103.257905092592</c:v>
                </c:pt>
                <c:pt idx="5125">
                  <c:v>42103.257962962962</c:v>
                </c:pt>
                <c:pt idx="5126">
                  <c:v>42103.258020833331</c:v>
                </c:pt>
                <c:pt idx="5127">
                  <c:v>42103.258067129631</c:v>
                </c:pt>
                <c:pt idx="5128">
                  <c:v>42103.258125</c:v>
                </c:pt>
                <c:pt idx="5129">
                  <c:v>42103.25818287037</c:v>
                </c:pt>
                <c:pt idx="5130">
                  <c:v>42103.258229166669</c:v>
                </c:pt>
                <c:pt idx="5131">
                  <c:v>42103.258287037039</c:v>
                </c:pt>
                <c:pt idx="5132">
                  <c:v>42103.258344907408</c:v>
                </c:pt>
                <c:pt idx="5133">
                  <c:v>42103.258391203701</c:v>
                </c:pt>
                <c:pt idx="5134">
                  <c:v>42103.258449074077</c:v>
                </c:pt>
                <c:pt idx="5135">
                  <c:v>42103.258506944447</c:v>
                </c:pt>
                <c:pt idx="5136">
                  <c:v>42103.258553240739</c:v>
                </c:pt>
                <c:pt idx="5137">
                  <c:v>42103.258611111109</c:v>
                </c:pt>
                <c:pt idx="5138">
                  <c:v>42103.258668981478</c:v>
                </c:pt>
                <c:pt idx="5139">
                  <c:v>42103.258726851855</c:v>
                </c:pt>
                <c:pt idx="5140">
                  <c:v>42103.258773148147</c:v>
                </c:pt>
                <c:pt idx="5141">
                  <c:v>42103.258831018517</c:v>
                </c:pt>
                <c:pt idx="5142">
                  <c:v>42103.258888888886</c:v>
                </c:pt>
                <c:pt idx="5143">
                  <c:v>42103.258935185186</c:v>
                </c:pt>
                <c:pt idx="5144">
                  <c:v>42103.258993055555</c:v>
                </c:pt>
                <c:pt idx="5145">
                  <c:v>42103.259050925924</c:v>
                </c:pt>
                <c:pt idx="5146">
                  <c:v>42103.259097222224</c:v>
                </c:pt>
                <c:pt idx="5147">
                  <c:v>42103.259155092594</c:v>
                </c:pt>
                <c:pt idx="5148">
                  <c:v>42103.259212962963</c:v>
                </c:pt>
                <c:pt idx="5149">
                  <c:v>42103.259270833332</c:v>
                </c:pt>
                <c:pt idx="5150">
                  <c:v>42103.259317129632</c:v>
                </c:pt>
                <c:pt idx="5151">
                  <c:v>42103.259375000001</c:v>
                </c:pt>
                <c:pt idx="5152">
                  <c:v>42103.259432870371</c:v>
                </c:pt>
                <c:pt idx="5153">
                  <c:v>42103.25949074074</c:v>
                </c:pt>
                <c:pt idx="5154">
                  <c:v>42103.25953703704</c:v>
                </c:pt>
                <c:pt idx="5155">
                  <c:v>42103.259594907409</c:v>
                </c:pt>
                <c:pt idx="5156">
                  <c:v>42103.259652777779</c:v>
                </c:pt>
                <c:pt idx="5157">
                  <c:v>42103.259699074071</c:v>
                </c:pt>
                <c:pt idx="5158">
                  <c:v>42103.259756944448</c:v>
                </c:pt>
                <c:pt idx="5159">
                  <c:v>42103.259814814817</c:v>
                </c:pt>
                <c:pt idx="5160">
                  <c:v>42103.259872685187</c:v>
                </c:pt>
                <c:pt idx="5161">
                  <c:v>42103.259918981479</c:v>
                </c:pt>
                <c:pt idx="5162">
                  <c:v>42103.259976851848</c:v>
                </c:pt>
                <c:pt idx="5163">
                  <c:v>42103.260034722225</c:v>
                </c:pt>
                <c:pt idx="5164">
                  <c:v>42103.260081018518</c:v>
                </c:pt>
                <c:pt idx="5165">
                  <c:v>42103.260138888887</c:v>
                </c:pt>
                <c:pt idx="5166">
                  <c:v>42103.260196759256</c:v>
                </c:pt>
                <c:pt idx="5167">
                  <c:v>42103.260243055556</c:v>
                </c:pt>
                <c:pt idx="5168">
                  <c:v>42103.260300925926</c:v>
                </c:pt>
                <c:pt idx="5169">
                  <c:v>42103.260358796295</c:v>
                </c:pt>
                <c:pt idx="5170">
                  <c:v>42103.260416666664</c:v>
                </c:pt>
                <c:pt idx="5171">
                  <c:v>42103.260462962964</c:v>
                </c:pt>
                <c:pt idx="5172">
                  <c:v>42103.260520833333</c:v>
                </c:pt>
                <c:pt idx="5173">
                  <c:v>42103.260578703703</c:v>
                </c:pt>
                <c:pt idx="5174">
                  <c:v>42103.260625000003</c:v>
                </c:pt>
                <c:pt idx="5175">
                  <c:v>42103.260682870372</c:v>
                </c:pt>
                <c:pt idx="5176">
                  <c:v>42103.260740740741</c:v>
                </c:pt>
                <c:pt idx="5177">
                  <c:v>42103.260787037034</c:v>
                </c:pt>
                <c:pt idx="5178">
                  <c:v>42103.260844907411</c:v>
                </c:pt>
                <c:pt idx="5179">
                  <c:v>42103.26090277778</c:v>
                </c:pt>
                <c:pt idx="5180">
                  <c:v>42103.260949074072</c:v>
                </c:pt>
                <c:pt idx="5181">
                  <c:v>42103.261006944442</c:v>
                </c:pt>
                <c:pt idx="5182">
                  <c:v>42103.261064814818</c:v>
                </c:pt>
                <c:pt idx="5183">
                  <c:v>42103.261122685188</c:v>
                </c:pt>
                <c:pt idx="5184">
                  <c:v>42103.26116898148</c:v>
                </c:pt>
                <c:pt idx="5185">
                  <c:v>42103.26122685185</c:v>
                </c:pt>
                <c:pt idx="5186">
                  <c:v>42103.261284722219</c:v>
                </c:pt>
                <c:pt idx="5187">
                  <c:v>42103.261331018519</c:v>
                </c:pt>
                <c:pt idx="5188">
                  <c:v>42103.261388888888</c:v>
                </c:pt>
                <c:pt idx="5189">
                  <c:v>42103.261446759258</c:v>
                </c:pt>
                <c:pt idx="5190">
                  <c:v>42103.261493055557</c:v>
                </c:pt>
                <c:pt idx="5191">
                  <c:v>42103.261550925927</c:v>
                </c:pt>
                <c:pt idx="5192">
                  <c:v>42103.261608796296</c:v>
                </c:pt>
                <c:pt idx="5193">
                  <c:v>42103.261666666665</c:v>
                </c:pt>
                <c:pt idx="5194">
                  <c:v>42103.261712962965</c:v>
                </c:pt>
                <c:pt idx="5195">
                  <c:v>42103.261770833335</c:v>
                </c:pt>
                <c:pt idx="5196">
                  <c:v>42103.261828703704</c:v>
                </c:pt>
                <c:pt idx="5197">
                  <c:v>42103.261874999997</c:v>
                </c:pt>
                <c:pt idx="5198">
                  <c:v>42103.261932870373</c:v>
                </c:pt>
                <c:pt idx="5199">
                  <c:v>42103.261990740742</c:v>
                </c:pt>
                <c:pt idx="5200">
                  <c:v>42103.262037037035</c:v>
                </c:pt>
                <c:pt idx="5201">
                  <c:v>42103.262094907404</c:v>
                </c:pt>
                <c:pt idx="5202">
                  <c:v>42103.262152777781</c:v>
                </c:pt>
                <c:pt idx="5203">
                  <c:v>42103.26221064815</c:v>
                </c:pt>
                <c:pt idx="5204">
                  <c:v>42103.262256944443</c:v>
                </c:pt>
                <c:pt idx="5205">
                  <c:v>42103.262314814812</c:v>
                </c:pt>
                <c:pt idx="5206">
                  <c:v>42103.262372685182</c:v>
                </c:pt>
                <c:pt idx="5207">
                  <c:v>42103.262418981481</c:v>
                </c:pt>
                <c:pt idx="5208">
                  <c:v>42103.262476851851</c:v>
                </c:pt>
                <c:pt idx="5209">
                  <c:v>42103.26253472222</c:v>
                </c:pt>
                <c:pt idx="5210">
                  <c:v>42103.26258101852</c:v>
                </c:pt>
                <c:pt idx="5211">
                  <c:v>42103.262638888889</c:v>
                </c:pt>
                <c:pt idx="5212">
                  <c:v>42103.262696759259</c:v>
                </c:pt>
                <c:pt idx="5213">
                  <c:v>42103.262754629628</c:v>
                </c:pt>
                <c:pt idx="5214">
                  <c:v>42103.262800925928</c:v>
                </c:pt>
                <c:pt idx="5215">
                  <c:v>42103.262858796297</c:v>
                </c:pt>
                <c:pt idx="5216">
                  <c:v>42103.262916666667</c:v>
                </c:pt>
                <c:pt idx="5217">
                  <c:v>42103.262962962966</c:v>
                </c:pt>
                <c:pt idx="5218">
                  <c:v>42103.263020833336</c:v>
                </c:pt>
                <c:pt idx="5219">
                  <c:v>42103.263078703705</c:v>
                </c:pt>
                <c:pt idx="5220">
                  <c:v>42103.263124999998</c:v>
                </c:pt>
                <c:pt idx="5221">
                  <c:v>42103.263182870367</c:v>
                </c:pt>
                <c:pt idx="5222">
                  <c:v>42103.263240740744</c:v>
                </c:pt>
                <c:pt idx="5223">
                  <c:v>42103.263298611113</c:v>
                </c:pt>
                <c:pt idx="5224">
                  <c:v>42103.263344907406</c:v>
                </c:pt>
                <c:pt idx="5225">
                  <c:v>42103.263402777775</c:v>
                </c:pt>
                <c:pt idx="5226">
                  <c:v>42103.263460648152</c:v>
                </c:pt>
                <c:pt idx="5227">
                  <c:v>42103.263506944444</c:v>
                </c:pt>
                <c:pt idx="5228">
                  <c:v>42103.263564814813</c:v>
                </c:pt>
                <c:pt idx="5229">
                  <c:v>42103.263622685183</c:v>
                </c:pt>
                <c:pt idx="5230">
                  <c:v>42103.263668981483</c:v>
                </c:pt>
                <c:pt idx="5231">
                  <c:v>42103.263726851852</c:v>
                </c:pt>
                <c:pt idx="5232">
                  <c:v>42103.263784722221</c:v>
                </c:pt>
                <c:pt idx="5233">
                  <c:v>42103.263831018521</c:v>
                </c:pt>
                <c:pt idx="5234">
                  <c:v>42103.263888888891</c:v>
                </c:pt>
                <c:pt idx="5235">
                  <c:v>42103.26394675926</c:v>
                </c:pt>
                <c:pt idx="5236">
                  <c:v>42103.264004629629</c:v>
                </c:pt>
                <c:pt idx="5237">
                  <c:v>42103.264050925929</c:v>
                </c:pt>
                <c:pt idx="5238">
                  <c:v>42103.264108796298</c:v>
                </c:pt>
                <c:pt idx="5239">
                  <c:v>42103.264166666668</c:v>
                </c:pt>
                <c:pt idx="5240">
                  <c:v>42103.26421296296</c:v>
                </c:pt>
                <c:pt idx="5241">
                  <c:v>42103.264270833337</c:v>
                </c:pt>
                <c:pt idx="5242">
                  <c:v>42103.264328703706</c:v>
                </c:pt>
                <c:pt idx="5243">
                  <c:v>42103.264374999999</c:v>
                </c:pt>
                <c:pt idx="5244">
                  <c:v>42103.264432870368</c:v>
                </c:pt>
                <c:pt idx="5245">
                  <c:v>42103.264490740738</c:v>
                </c:pt>
                <c:pt idx="5246">
                  <c:v>42103.264548611114</c:v>
                </c:pt>
                <c:pt idx="5247">
                  <c:v>42103.264594907407</c:v>
                </c:pt>
                <c:pt idx="5248">
                  <c:v>42103.264652777776</c:v>
                </c:pt>
                <c:pt idx="5249">
                  <c:v>42103.264710648145</c:v>
                </c:pt>
                <c:pt idx="5250">
                  <c:v>42103.264756944445</c:v>
                </c:pt>
                <c:pt idx="5251">
                  <c:v>42103.264814814815</c:v>
                </c:pt>
                <c:pt idx="5252">
                  <c:v>42103.264872685184</c:v>
                </c:pt>
                <c:pt idx="5253">
                  <c:v>42103.264918981484</c:v>
                </c:pt>
                <c:pt idx="5254">
                  <c:v>42103.264976851853</c:v>
                </c:pt>
                <c:pt idx="5255">
                  <c:v>42103.265034722222</c:v>
                </c:pt>
                <c:pt idx="5256">
                  <c:v>42103.265092592592</c:v>
                </c:pt>
                <c:pt idx="5257">
                  <c:v>42103.265138888892</c:v>
                </c:pt>
                <c:pt idx="5258">
                  <c:v>42103.265196759261</c:v>
                </c:pt>
                <c:pt idx="5259">
                  <c:v>42103.26525462963</c:v>
                </c:pt>
                <c:pt idx="5260">
                  <c:v>42103.265300925923</c:v>
                </c:pt>
                <c:pt idx="5261">
                  <c:v>42103.2653587963</c:v>
                </c:pt>
                <c:pt idx="5262">
                  <c:v>42103.265416666669</c:v>
                </c:pt>
                <c:pt idx="5263">
                  <c:v>42103.265462962961</c:v>
                </c:pt>
                <c:pt idx="5264">
                  <c:v>42103.265520833331</c:v>
                </c:pt>
                <c:pt idx="5265">
                  <c:v>42103.2655787037</c:v>
                </c:pt>
                <c:pt idx="5266">
                  <c:v>42103.265636574077</c:v>
                </c:pt>
                <c:pt idx="5267">
                  <c:v>42103.265682870369</c:v>
                </c:pt>
                <c:pt idx="5268">
                  <c:v>42103.265740740739</c:v>
                </c:pt>
                <c:pt idx="5269">
                  <c:v>42103.265798611108</c:v>
                </c:pt>
                <c:pt idx="5270">
                  <c:v>42103.265844907408</c:v>
                </c:pt>
                <c:pt idx="5271">
                  <c:v>42103.265902777777</c:v>
                </c:pt>
                <c:pt idx="5272">
                  <c:v>42103.265960648147</c:v>
                </c:pt>
                <c:pt idx="5273">
                  <c:v>42103.266006944446</c:v>
                </c:pt>
                <c:pt idx="5274">
                  <c:v>42103.266064814816</c:v>
                </c:pt>
                <c:pt idx="5275">
                  <c:v>42103.266122685185</c:v>
                </c:pt>
                <c:pt idx="5276">
                  <c:v>42103.266180555554</c:v>
                </c:pt>
                <c:pt idx="5277">
                  <c:v>42103.266226851854</c:v>
                </c:pt>
                <c:pt idx="5278">
                  <c:v>42103.266284722224</c:v>
                </c:pt>
                <c:pt idx="5279">
                  <c:v>42103.266342592593</c:v>
                </c:pt>
                <c:pt idx="5280">
                  <c:v>42103.266388888886</c:v>
                </c:pt>
                <c:pt idx="5281">
                  <c:v>42103.266446759262</c:v>
                </c:pt>
                <c:pt idx="5282">
                  <c:v>42103.266504629632</c:v>
                </c:pt>
                <c:pt idx="5283">
                  <c:v>42103.266550925924</c:v>
                </c:pt>
                <c:pt idx="5284">
                  <c:v>42103.266608796293</c:v>
                </c:pt>
                <c:pt idx="5285">
                  <c:v>42103.26666666667</c:v>
                </c:pt>
                <c:pt idx="5286">
                  <c:v>42103.266724537039</c:v>
                </c:pt>
                <c:pt idx="5287">
                  <c:v>42103.266770833332</c:v>
                </c:pt>
                <c:pt idx="5288">
                  <c:v>42103.266828703701</c:v>
                </c:pt>
                <c:pt idx="5289">
                  <c:v>42103.266886574071</c:v>
                </c:pt>
                <c:pt idx="5290">
                  <c:v>42103.266932870371</c:v>
                </c:pt>
                <c:pt idx="5291">
                  <c:v>42103.26699074074</c:v>
                </c:pt>
                <c:pt idx="5292">
                  <c:v>42103.267048611109</c:v>
                </c:pt>
                <c:pt idx="5293">
                  <c:v>42103.267094907409</c:v>
                </c:pt>
                <c:pt idx="5294">
                  <c:v>42103.267152777778</c:v>
                </c:pt>
                <c:pt idx="5295">
                  <c:v>42103.267210648148</c:v>
                </c:pt>
                <c:pt idx="5296">
                  <c:v>42103.267268518517</c:v>
                </c:pt>
                <c:pt idx="5297">
                  <c:v>42103.267314814817</c:v>
                </c:pt>
                <c:pt idx="5298">
                  <c:v>42103.267372685186</c:v>
                </c:pt>
                <c:pt idx="5299">
                  <c:v>42103.267430555556</c:v>
                </c:pt>
                <c:pt idx="5300">
                  <c:v>42103.267476851855</c:v>
                </c:pt>
                <c:pt idx="5301">
                  <c:v>42103.267534722225</c:v>
                </c:pt>
                <c:pt idx="5302">
                  <c:v>42103.267592592594</c:v>
                </c:pt>
                <c:pt idx="5303">
                  <c:v>42103.267650462964</c:v>
                </c:pt>
                <c:pt idx="5304">
                  <c:v>42103.267696759256</c:v>
                </c:pt>
                <c:pt idx="5305">
                  <c:v>42103.267754629633</c:v>
                </c:pt>
                <c:pt idx="5306">
                  <c:v>42103.267812500002</c:v>
                </c:pt>
                <c:pt idx="5307">
                  <c:v>42103.267858796295</c:v>
                </c:pt>
                <c:pt idx="5308">
                  <c:v>42103.267916666664</c:v>
                </c:pt>
                <c:pt idx="5309">
                  <c:v>42103.267974537041</c:v>
                </c:pt>
                <c:pt idx="5310">
                  <c:v>42103.26803240741</c:v>
                </c:pt>
                <c:pt idx="5311">
                  <c:v>42103.268078703702</c:v>
                </c:pt>
                <c:pt idx="5312">
                  <c:v>42103.268136574072</c:v>
                </c:pt>
                <c:pt idx="5313">
                  <c:v>42103.268194444441</c:v>
                </c:pt>
                <c:pt idx="5314">
                  <c:v>42103.268240740741</c:v>
                </c:pt>
                <c:pt idx="5315">
                  <c:v>42103.26829861111</c:v>
                </c:pt>
                <c:pt idx="5316">
                  <c:v>42103.26835648148</c:v>
                </c:pt>
                <c:pt idx="5317">
                  <c:v>42103.26840277778</c:v>
                </c:pt>
                <c:pt idx="5318">
                  <c:v>42103.268460648149</c:v>
                </c:pt>
                <c:pt idx="5319">
                  <c:v>42103.268518518518</c:v>
                </c:pt>
                <c:pt idx="5320">
                  <c:v>42103.268564814818</c:v>
                </c:pt>
                <c:pt idx="5321">
                  <c:v>42103.268622685187</c:v>
                </c:pt>
                <c:pt idx="5322">
                  <c:v>42103.268680555557</c:v>
                </c:pt>
                <c:pt idx="5323">
                  <c:v>42103.268738425926</c:v>
                </c:pt>
                <c:pt idx="5324">
                  <c:v>42103.268784722219</c:v>
                </c:pt>
                <c:pt idx="5325">
                  <c:v>42103.268842592595</c:v>
                </c:pt>
                <c:pt idx="5326">
                  <c:v>42103.268900462965</c:v>
                </c:pt>
                <c:pt idx="5327">
                  <c:v>42103.268946759257</c:v>
                </c:pt>
                <c:pt idx="5328">
                  <c:v>42103.269004629627</c:v>
                </c:pt>
                <c:pt idx="5329">
                  <c:v>42103.269062500003</c:v>
                </c:pt>
                <c:pt idx="5330">
                  <c:v>42103.269108796296</c:v>
                </c:pt>
                <c:pt idx="5331">
                  <c:v>42103.269166666665</c:v>
                </c:pt>
                <c:pt idx="5332">
                  <c:v>42103.269224537034</c:v>
                </c:pt>
                <c:pt idx="5333">
                  <c:v>42103.269282407404</c:v>
                </c:pt>
                <c:pt idx="5334">
                  <c:v>42103.269328703704</c:v>
                </c:pt>
                <c:pt idx="5335">
                  <c:v>42103.269386574073</c:v>
                </c:pt>
                <c:pt idx="5336">
                  <c:v>42103.269444444442</c:v>
                </c:pt>
                <c:pt idx="5337">
                  <c:v>42103.269490740742</c:v>
                </c:pt>
                <c:pt idx="5338">
                  <c:v>42103.269548611112</c:v>
                </c:pt>
                <c:pt idx="5339">
                  <c:v>42103.269606481481</c:v>
                </c:pt>
                <c:pt idx="5340">
                  <c:v>42103.269652777781</c:v>
                </c:pt>
                <c:pt idx="5341">
                  <c:v>42103.26971064815</c:v>
                </c:pt>
                <c:pt idx="5342">
                  <c:v>42103.269768518519</c:v>
                </c:pt>
                <c:pt idx="5343">
                  <c:v>42103.269826388889</c:v>
                </c:pt>
                <c:pt idx="5344">
                  <c:v>42103.269872685189</c:v>
                </c:pt>
                <c:pt idx="5345">
                  <c:v>42103.269930555558</c:v>
                </c:pt>
                <c:pt idx="5346">
                  <c:v>42103.269988425927</c:v>
                </c:pt>
                <c:pt idx="5347">
                  <c:v>42103.27003472222</c:v>
                </c:pt>
                <c:pt idx="5348">
                  <c:v>42103.270092592589</c:v>
                </c:pt>
                <c:pt idx="5349">
                  <c:v>42103.270150462966</c:v>
                </c:pt>
                <c:pt idx="5350">
                  <c:v>42103.270196759258</c:v>
                </c:pt>
                <c:pt idx="5351">
                  <c:v>42103.270254629628</c:v>
                </c:pt>
                <c:pt idx="5352">
                  <c:v>42103.270312499997</c:v>
                </c:pt>
                <c:pt idx="5353">
                  <c:v>42103.270370370374</c:v>
                </c:pt>
                <c:pt idx="5354">
                  <c:v>42103.270416666666</c:v>
                </c:pt>
                <c:pt idx="5355">
                  <c:v>42103.270474537036</c:v>
                </c:pt>
                <c:pt idx="5356">
                  <c:v>42103.270532407405</c:v>
                </c:pt>
                <c:pt idx="5357">
                  <c:v>42103.270578703705</c:v>
                </c:pt>
                <c:pt idx="5358">
                  <c:v>42103.270636574074</c:v>
                </c:pt>
                <c:pt idx="5359">
                  <c:v>42103.270694444444</c:v>
                </c:pt>
                <c:pt idx="5360">
                  <c:v>42103.270740740743</c:v>
                </c:pt>
                <c:pt idx="5361">
                  <c:v>42103.270798611113</c:v>
                </c:pt>
                <c:pt idx="5362">
                  <c:v>42103.270856481482</c:v>
                </c:pt>
                <c:pt idx="5363">
                  <c:v>42103.270914351851</c:v>
                </c:pt>
                <c:pt idx="5364">
                  <c:v>42103.270960648151</c:v>
                </c:pt>
                <c:pt idx="5365">
                  <c:v>42103.271018518521</c:v>
                </c:pt>
                <c:pt idx="5366">
                  <c:v>42103.27107638889</c:v>
                </c:pt>
                <c:pt idx="5367">
                  <c:v>42103.271122685182</c:v>
                </c:pt>
                <c:pt idx="5368">
                  <c:v>42103.271180555559</c:v>
                </c:pt>
                <c:pt idx="5369">
                  <c:v>42103.271238425928</c:v>
                </c:pt>
                <c:pt idx="5370">
                  <c:v>42103.271284722221</c:v>
                </c:pt>
                <c:pt idx="5371">
                  <c:v>42103.27134259259</c:v>
                </c:pt>
                <c:pt idx="5372">
                  <c:v>42103.27140046296</c:v>
                </c:pt>
                <c:pt idx="5373">
                  <c:v>42103.271458333336</c:v>
                </c:pt>
                <c:pt idx="5374">
                  <c:v>42103.271504629629</c:v>
                </c:pt>
                <c:pt idx="5375">
                  <c:v>42103.271562499998</c:v>
                </c:pt>
                <c:pt idx="5376">
                  <c:v>42103.271620370368</c:v>
                </c:pt>
                <c:pt idx="5377">
                  <c:v>42103.271678240744</c:v>
                </c:pt>
                <c:pt idx="5378">
                  <c:v>42103.271724537037</c:v>
                </c:pt>
                <c:pt idx="5379">
                  <c:v>42103.271782407406</c:v>
                </c:pt>
                <c:pt idx="5380">
                  <c:v>42103.271840277775</c:v>
                </c:pt>
                <c:pt idx="5381">
                  <c:v>42103.271886574075</c:v>
                </c:pt>
                <c:pt idx="5382">
                  <c:v>42103.271944444445</c:v>
                </c:pt>
                <c:pt idx="5383">
                  <c:v>42103.272002314814</c:v>
                </c:pt>
                <c:pt idx="5384">
                  <c:v>42103.272048611114</c:v>
                </c:pt>
                <c:pt idx="5385">
                  <c:v>42103.272106481483</c:v>
                </c:pt>
                <c:pt idx="5386">
                  <c:v>42103.272164351853</c:v>
                </c:pt>
                <c:pt idx="5387">
                  <c:v>42103.272222222222</c:v>
                </c:pt>
                <c:pt idx="5388">
                  <c:v>42103.272268518522</c:v>
                </c:pt>
                <c:pt idx="5389">
                  <c:v>42103.272326388891</c:v>
                </c:pt>
                <c:pt idx="5390">
                  <c:v>42103.27238425926</c:v>
                </c:pt>
                <c:pt idx="5391">
                  <c:v>42103.272430555553</c:v>
                </c:pt>
                <c:pt idx="5392">
                  <c:v>42103.272488425922</c:v>
                </c:pt>
                <c:pt idx="5393">
                  <c:v>42103.272546296299</c:v>
                </c:pt>
                <c:pt idx="5394">
                  <c:v>42103.272592592592</c:v>
                </c:pt>
                <c:pt idx="5395">
                  <c:v>42103.272650462961</c:v>
                </c:pt>
                <c:pt idx="5396">
                  <c:v>42103.27270833333</c:v>
                </c:pt>
                <c:pt idx="5397">
                  <c:v>42103.27275462963</c:v>
                </c:pt>
                <c:pt idx="5398">
                  <c:v>42103.272812499999</c:v>
                </c:pt>
                <c:pt idx="5399">
                  <c:v>42103.272870370369</c:v>
                </c:pt>
                <c:pt idx="5400">
                  <c:v>42103.272928240738</c:v>
                </c:pt>
                <c:pt idx="5401">
                  <c:v>42103.272974537038</c:v>
                </c:pt>
                <c:pt idx="5402">
                  <c:v>42103.273032407407</c:v>
                </c:pt>
                <c:pt idx="5403">
                  <c:v>42103.273090277777</c:v>
                </c:pt>
                <c:pt idx="5404">
                  <c:v>42103.273136574076</c:v>
                </c:pt>
                <c:pt idx="5405">
                  <c:v>42103.273194444446</c:v>
                </c:pt>
                <c:pt idx="5406">
                  <c:v>42103.273252314815</c:v>
                </c:pt>
                <c:pt idx="5407">
                  <c:v>42103.273298611108</c:v>
                </c:pt>
                <c:pt idx="5408">
                  <c:v>42103.273356481484</c:v>
                </c:pt>
                <c:pt idx="5409">
                  <c:v>42103.273414351854</c:v>
                </c:pt>
                <c:pt idx="5410">
                  <c:v>42103.273472222223</c:v>
                </c:pt>
                <c:pt idx="5411">
                  <c:v>42103.273518518516</c:v>
                </c:pt>
                <c:pt idx="5412">
                  <c:v>42103.273576388892</c:v>
                </c:pt>
                <c:pt idx="5413">
                  <c:v>42103.273634259262</c:v>
                </c:pt>
                <c:pt idx="5414">
                  <c:v>42103.273680555554</c:v>
                </c:pt>
                <c:pt idx="5415">
                  <c:v>42103.273738425924</c:v>
                </c:pt>
                <c:pt idx="5416">
                  <c:v>42103.273796296293</c:v>
                </c:pt>
                <c:pt idx="5417">
                  <c:v>42103.273842592593</c:v>
                </c:pt>
                <c:pt idx="5418">
                  <c:v>42103.273900462962</c:v>
                </c:pt>
                <c:pt idx="5419">
                  <c:v>42103.273958333331</c:v>
                </c:pt>
                <c:pt idx="5420">
                  <c:v>42103.274016203701</c:v>
                </c:pt>
                <c:pt idx="5421">
                  <c:v>42103.274062500001</c:v>
                </c:pt>
                <c:pt idx="5422">
                  <c:v>42103.27412037037</c:v>
                </c:pt>
                <c:pt idx="5423">
                  <c:v>42103.274178240739</c:v>
                </c:pt>
                <c:pt idx="5424">
                  <c:v>42103.274224537039</c:v>
                </c:pt>
                <c:pt idx="5425">
                  <c:v>42103.274282407408</c:v>
                </c:pt>
                <c:pt idx="5426">
                  <c:v>42103.274340277778</c:v>
                </c:pt>
                <c:pt idx="5427">
                  <c:v>42103.274386574078</c:v>
                </c:pt>
                <c:pt idx="5428">
                  <c:v>42103.274444444447</c:v>
                </c:pt>
                <c:pt idx="5429">
                  <c:v>42103.274502314816</c:v>
                </c:pt>
                <c:pt idx="5430">
                  <c:v>42103.274560185186</c:v>
                </c:pt>
                <c:pt idx="5431">
                  <c:v>42103.274606481478</c:v>
                </c:pt>
                <c:pt idx="5432">
                  <c:v>42103.274664351855</c:v>
                </c:pt>
                <c:pt idx="5433">
                  <c:v>42103.274722222224</c:v>
                </c:pt>
                <c:pt idx="5434">
                  <c:v>42103.274768518517</c:v>
                </c:pt>
                <c:pt idx="5435">
                  <c:v>42103.274826388886</c:v>
                </c:pt>
                <c:pt idx="5436">
                  <c:v>42103.274884259263</c:v>
                </c:pt>
                <c:pt idx="5437">
                  <c:v>42103.274930555555</c:v>
                </c:pt>
                <c:pt idx="5438">
                  <c:v>42103.274988425925</c:v>
                </c:pt>
                <c:pt idx="5439">
                  <c:v>42103.275046296294</c:v>
                </c:pt>
                <c:pt idx="5440">
                  <c:v>42103.275104166663</c:v>
                </c:pt>
                <c:pt idx="5441">
                  <c:v>42103.275150462963</c:v>
                </c:pt>
                <c:pt idx="5442">
                  <c:v>42103.275208333333</c:v>
                </c:pt>
                <c:pt idx="5443">
                  <c:v>42103.275266203702</c:v>
                </c:pt>
                <c:pt idx="5444">
                  <c:v>42103.275312500002</c:v>
                </c:pt>
                <c:pt idx="5445">
                  <c:v>42103.275370370371</c:v>
                </c:pt>
                <c:pt idx="5446">
                  <c:v>42103.27542824074</c:v>
                </c:pt>
                <c:pt idx="5447">
                  <c:v>42103.27548611111</c:v>
                </c:pt>
                <c:pt idx="5448">
                  <c:v>42103.27553240741</c:v>
                </c:pt>
                <c:pt idx="5449">
                  <c:v>42103.275590277779</c:v>
                </c:pt>
                <c:pt idx="5450">
                  <c:v>42103.275648148148</c:v>
                </c:pt>
                <c:pt idx="5451">
                  <c:v>42103.275694444441</c:v>
                </c:pt>
                <c:pt idx="5452">
                  <c:v>42103.275752314818</c:v>
                </c:pt>
                <c:pt idx="5453">
                  <c:v>42103.275810185187</c:v>
                </c:pt>
                <c:pt idx="5454">
                  <c:v>42103.275868055556</c:v>
                </c:pt>
                <c:pt idx="5455">
                  <c:v>42103.275914351849</c:v>
                </c:pt>
                <c:pt idx="5456">
                  <c:v>42103.275972222225</c:v>
                </c:pt>
                <c:pt idx="5457">
                  <c:v>42103.276030092595</c:v>
                </c:pt>
                <c:pt idx="5458">
                  <c:v>42103.276076388887</c:v>
                </c:pt>
                <c:pt idx="5459">
                  <c:v>42103.276134259257</c:v>
                </c:pt>
                <c:pt idx="5460">
                  <c:v>42103.276192129626</c:v>
                </c:pt>
                <c:pt idx="5461">
                  <c:v>42103.276238425926</c:v>
                </c:pt>
                <c:pt idx="5462">
                  <c:v>42103.276296296295</c:v>
                </c:pt>
                <c:pt idx="5463">
                  <c:v>42103.276354166665</c:v>
                </c:pt>
                <c:pt idx="5464">
                  <c:v>42103.276412037034</c:v>
                </c:pt>
                <c:pt idx="5465">
                  <c:v>42103.276458333334</c:v>
                </c:pt>
                <c:pt idx="5466">
                  <c:v>42103.276516203703</c:v>
                </c:pt>
                <c:pt idx="5467">
                  <c:v>42103.276574074072</c:v>
                </c:pt>
                <c:pt idx="5468">
                  <c:v>42103.276620370372</c:v>
                </c:pt>
                <c:pt idx="5469">
                  <c:v>42103.276678240742</c:v>
                </c:pt>
                <c:pt idx="5470">
                  <c:v>42103.276736111111</c:v>
                </c:pt>
                <c:pt idx="5471">
                  <c:v>42103.276782407411</c:v>
                </c:pt>
                <c:pt idx="5472">
                  <c:v>42103.27684027778</c:v>
                </c:pt>
                <c:pt idx="5473">
                  <c:v>42103.276898148149</c:v>
                </c:pt>
                <c:pt idx="5474">
                  <c:v>42103.276956018519</c:v>
                </c:pt>
                <c:pt idx="5475">
                  <c:v>42103.277002314811</c:v>
                </c:pt>
                <c:pt idx="5476">
                  <c:v>42103.277060185188</c:v>
                </c:pt>
                <c:pt idx="5477">
                  <c:v>42103.277118055557</c:v>
                </c:pt>
                <c:pt idx="5478">
                  <c:v>42103.27716435185</c:v>
                </c:pt>
                <c:pt idx="5479">
                  <c:v>42103.277222222219</c:v>
                </c:pt>
                <c:pt idx="5480">
                  <c:v>42103.277280092596</c:v>
                </c:pt>
                <c:pt idx="5481">
                  <c:v>42103.277326388888</c:v>
                </c:pt>
                <c:pt idx="5482">
                  <c:v>42103.277384259258</c:v>
                </c:pt>
                <c:pt idx="5483">
                  <c:v>42103.277442129627</c:v>
                </c:pt>
                <c:pt idx="5484">
                  <c:v>42103.277499999997</c:v>
                </c:pt>
                <c:pt idx="5485">
                  <c:v>42103.277546296296</c:v>
                </c:pt>
                <c:pt idx="5486">
                  <c:v>42103.277604166666</c:v>
                </c:pt>
                <c:pt idx="5487">
                  <c:v>42103.277662037035</c:v>
                </c:pt>
                <c:pt idx="5488">
                  <c:v>42103.277708333335</c:v>
                </c:pt>
                <c:pt idx="5489">
                  <c:v>42103.277766203704</c:v>
                </c:pt>
                <c:pt idx="5490">
                  <c:v>42103.277824074074</c:v>
                </c:pt>
                <c:pt idx="5491">
                  <c:v>42103.277870370373</c:v>
                </c:pt>
                <c:pt idx="5492">
                  <c:v>42103.277928240743</c:v>
                </c:pt>
                <c:pt idx="5493">
                  <c:v>42103.277986111112</c:v>
                </c:pt>
                <c:pt idx="5494">
                  <c:v>42103.278032407405</c:v>
                </c:pt>
                <c:pt idx="5495">
                  <c:v>42103.278090277781</c:v>
                </c:pt>
                <c:pt idx="5496">
                  <c:v>42103.278148148151</c:v>
                </c:pt>
                <c:pt idx="5497">
                  <c:v>42103.27820601852</c:v>
                </c:pt>
                <c:pt idx="5498">
                  <c:v>42103.278252314813</c:v>
                </c:pt>
                <c:pt idx="5499">
                  <c:v>42103.278310185182</c:v>
                </c:pt>
                <c:pt idx="5500">
                  <c:v>42103.278368055559</c:v>
                </c:pt>
                <c:pt idx="5501">
                  <c:v>42103.278414351851</c:v>
                </c:pt>
                <c:pt idx="5502">
                  <c:v>42103.27847222222</c:v>
                </c:pt>
                <c:pt idx="5503">
                  <c:v>42103.27853009259</c:v>
                </c:pt>
                <c:pt idx="5504">
                  <c:v>42103.27857638889</c:v>
                </c:pt>
                <c:pt idx="5505">
                  <c:v>42103.278634259259</c:v>
                </c:pt>
                <c:pt idx="5506">
                  <c:v>42103.278692129628</c:v>
                </c:pt>
                <c:pt idx="5507">
                  <c:v>42103.278749999998</c:v>
                </c:pt>
                <c:pt idx="5508">
                  <c:v>42103.278796296298</c:v>
                </c:pt>
                <c:pt idx="5509">
                  <c:v>42103.278854166667</c:v>
                </c:pt>
                <c:pt idx="5510">
                  <c:v>42103.278912037036</c:v>
                </c:pt>
                <c:pt idx="5511">
                  <c:v>42103.278958333336</c:v>
                </c:pt>
                <c:pt idx="5512">
                  <c:v>42103.279016203705</c:v>
                </c:pt>
                <c:pt idx="5513">
                  <c:v>42103.279074074075</c:v>
                </c:pt>
                <c:pt idx="5514">
                  <c:v>42103.279120370367</c:v>
                </c:pt>
                <c:pt idx="5515">
                  <c:v>42103.279178240744</c:v>
                </c:pt>
                <c:pt idx="5516">
                  <c:v>42103.279236111113</c:v>
                </c:pt>
                <c:pt idx="5517">
                  <c:v>42103.279293981483</c:v>
                </c:pt>
                <c:pt idx="5518">
                  <c:v>42103.279340277775</c:v>
                </c:pt>
                <c:pt idx="5519">
                  <c:v>42103.279398148145</c:v>
                </c:pt>
                <c:pt idx="5520">
                  <c:v>42103.279456018521</c:v>
                </c:pt>
                <c:pt idx="5521">
                  <c:v>42103.279513888891</c:v>
                </c:pt>
                <c:pt idx="5522">
                  <c:v>42103.279560185183</c:v>
                </c:pt>
                <c:pt idx="5523">
                  <c:v>42103.279618055552</c:v>
                </c:pt>
                <c:pt idx="5524">
                  <c:v>42103.279675925929</c:v>
                </c:pt>
                <c:pt idx="5525">
                  <c:v>42103.279722222222</c:v>
                </c:pt>
                <c:pt idx="5526">
                  <c:v>42103.279780092591</c:v>
                </c:pt>
                <c:pt idx="5527">
                  <c:v>42103.27983796296</c:v>
                </c:pt>
                <c:pt idx="5528">
                  <c:v>42103.27988425926</c:v>
                </c:pt>
                <c:pt idx="5529">
                  <c:v>42103.279942129629</c:v>
                </c:pt>
                <c:pt idx="5530">
                  <c:v>42103.28</c:v>
                </c:pt>
                <c:pt idx="5531">
                  <c:v>42103.280057870368</c:v>
                </c:pt>
                <c:pt idx="5532">
                  <c:v>42103.280104166668</c:v>
                </c:pt>
                <c:pt idx="5533">
                  <c:v>42103.280162037037</c:v>
                </c:pt>
                <c:pt idx="5534">
                  <c:v>42103.280219907407</c:v>
                </c:pt>
                <c:pt idx="5535">
                  <c:v>42103.280266203707</c:v>
                </c:pt>
                <c:pt idx="5536">
                  <c:v>42103.280324074076</c:v>
                </c:pt>
                <c:pt idx="5537">
                  <c:v>42103.280381944445</c:v>
                </c:pt>
                <c:pt idx="5538">
                  <c:v>42103.280428240738</c:v>
                </c:pt>
                <c:pt idx="5539">
                  <c:v>42103.280486111114</c:v>
                </c:pt>
                <c:pt idx="5540">
                  <c:v>42103.280543981484</c:v>
                </c:pt>
                <c:pt idx="5541">
                  <c:v>42103.280601851853</c:v>
                </c:pt>
                <c:pt idx="5542">
                  <c:v>42103.280648148146</c:v>
                </c:pt>
                <c:pt idx="5543">
                  <c:v>42103.280706018515</c:v>
                </c:pt>
                <c:pt idx="5544">
                  <c:v>42103.280763888892</c:v>
                </c:pt>
                <c:pt idx="5545">
                  <c:v>42103.280810185184</c:v>
                </c:pt>
                <c:pt idx="5546">
                  <c:v>42103.280868055554</c:v>
                </c:pt>
                <c:pt idx="5547">
                  <c:v>42103.280925925923</c:v>
                </c:pt>
                <c:pt idx="5548">
                  <c:v>42103.280972222223</c:v>
                </c:pt>
                <c:pt idx="5549">
                  <c:v>42103.281030092592</c:v>
                </c:pt>
                <c:pt idx="5550">
                  <c:v>42103.281087962961</c:v>
                </c:pt>
                <c:pt idx="5551">
                  <c:v>42103.281145833331</c:v>
                </c:pt>
                <c:pt idx="5552">
                  <c:v>42103.281192129631</c:v>
                </c:pt>
                <c:pt idx="5553">
                  <c:v>42103.28125</c:v>
                </c:pt>
                <c:pt idx="5554">
                  <c:v>42103.281307870369</c:v>
                </c:pt>
                <c:pt idx="5555">
                  <c:v>42103.281354166669</c:v>
                </c:pt>
                <c:pt idx="5556">
                  <c:v>42103.281412037039</c:v>
                </c:pt>
                <c:pt idx="5557">
                  <c:v>42103.281469907408</c:v>
                </c:pt>
                <c:pt idx="5558">
                  <c:v>42103.2815162037</c:v>
                </c:pt>
                <c:pt idx="5559">
                  <c:v>42103.281574074077</c:v>
                </c:pt>
                <c:pt idx="5560">
                  <c:v>42103.281631944446</c:v>
                </c:pt>
                <c:pt idx="5561">
                  <c:v>42103.281689814816</c:v>
                </c:pt>
                <c:pt idx="5562">
                  <c:v>42103.281736111108</c:v>
                </c:pt>
                <c:pt idx="5563">
                  <c:v>42103.281793981485</c:v>
                </c:pt>
                <c:pt idx="5564">
                  <c:v>42103.281851851854</c:v>
                </c:pt>
                <c:pt idx="5565">
                  <c:v>42103.281898148147</c:v>
                </c:pt>
                <c:pt idx="5566">
                  <c:v>42103.281956018516</c:v>
                </c:pt>
                <c:pt idx="5567">
                  <c:v>42103.282013888886</c:v>
                </c:pt>
                <c:pt idx="5568">
                  <c:v>42103.282060185185</c:v>
                </c:pt>
                <c:pt idx="5569">
                  <c:v>42103.282118055555</c:v>
                </c:pt>
                <c:pt idx="5570">
                  <c:v>42103.282175925924</c:v>
                </c:pt>
                <c:pt idx="5571">
                  <c:v>42103.282233796293</c:v>
                </c:pt>
                <c:pt idx="5572">
                  <c:v>42103.282280092593</c:v>
                </c:pt>
                <c:pt idx="5573">
                  <c:v>42103.282337962963</c:v>
                </c:pt>
                <c:pt idx="5574">
                  <c:v>42103.282395833332</c:v>
                </c:pt>
                <c:pt idx="5575">
                  <c:v>42103.282442129632</c:v>
                </c:pt>
                <c:pt idx="5576">
                  <c:v>42103.282500000001</c:v>
                </c:pt>
                <c:pt idx="5577">
                  <c:v>42103.282557870371</c:v>
                </c:pt>
                <c:pt idx="5578">
                  <c:v>42103.282604166663</c:v>
                </c:pt>
                <c:pt idx="5579">
                  <c:v>42103.28266203704</c:v>
                </c:pt>
                <c:pt idx="5580">
                  <c:v>42103.282719907409</c:v>
                </c:pt>
                <c:pt idx="5581">
                  <c:v>42103.282766203702</c:v>
                </c:pt>
                <c:pt idx="5582">
                  <c:v>42103.282824074071</c:v>
                </c:pt>
                <c:pt idx="5583">
                  <c:v>42103.282881944448</c:v>
                </c:pt>
                <c:pt idx="5584">
                  <c:v>42103.282939814817</c:v>
                </c:pt>
                <c:pt idx="5585">
                  <c:v>42103.282986111109</c:v>
                </c:pt>
                <c:pt idx="5586">
                  <c:v>42103.283043981479</c:v>
                </c:pt>
                <c:pt idx="5587">
                  <c:v>42103.283101851855</c:v>
                </c:pt>
                <c:pt idx="5588">
                  <c:v>42103.283148148148</c:v>
                </c:pt>
                <c:pt idx="5589">
                  <c:v>42103.283206018517</c:v>
                </c:pt>
                <c:pt idx="5590">
                  <c:v>42103.283263888887</c:v>
                </c:pt>
                <c:pt idx="5591">
                  <c:v>42103.283321759256</c:v>
                </c:pt>
                <c:pt idx="5592">
                  <c:v>42103.283368055556</c:v>
                </c:pt>
                <c:pt idx="5593">
                  <c:v>42103.283425925925</c:v>
                </c:pt>
                <c:pt idx="5594">
                  <c:v>42103.283483796295</c:v>
                </c:pt>
                <c:pt idx="5595">
                  <c:v>42103.283541666664</c:v>
                </c:pt>
                <c:pt idx="5596">
                  <c:v>42103.283587962964</c:v>
                </c:pt>
                <c:pt idx="5597">
                  <c:v>42103.283645833333</c:v>
                </c:pt>
                <c:pt idx="5598">
                  <c:v>42103.283703703702</c:v>
                </c:pt>
                <c:pt idx="5599">
                  <c:v>42103.283750000002</c:v>
                </c:pt>
                <c:pt idx="5600">
                  <c:v>42103.283807870372</c:v>
                </c:pt>
                <c:pt idx="5601">
                  <c:v>42103.283865740741</c:v>
                </c:pt>
                <c:pt idx="5602">
                  <c:v>42103.283912037034</c:v>
                </c:pt>
                <c:pt idx="5603">
                  <c:v>42103.28396990741</c:v>
                </c:pt>
                <c:pt idx="5604">
                  <c:v>42103.28402777778</c:v>
                </c:pt>
                <c:pt idx="5605">
                  <c:v>42103.284085648149</c:v>
                </c:pt>
                <c:pt idx="5606">
                  <c:v>42103.284131944441</c:v>
                </c:pt>
                <c:pt idx="5607">
                  <c:v>42103.284189814818</c:v>
                </c:pt>
                <c:pt idx="5608">
                  <c:v>42103.284247685187</c:v>
                </c:pt>
                <c:pt idx="5609">
                  <c:v>42103.28429398148</c:v>
                </c:pt>
                <c:pt idx="5610">
                  <c:v>42103.284351851849</c:v>
                </c:pt>
                <c:pt idx="5611">
                  <c:v>42103.284409722219</c:v>
                </c:pt>
                <c:pt idx="5612">
                  <c:v>42103.284456018519</c:v>
                </c:pt>
                <c:pt idx="5613">
                  <c:v>42103.284513888888</c:v>
                </c:pt>
                <c:pt idx="5614">
                  <c:v>42103.284571759257</c:v>
                </c:pt>
                <c:pt idx="5615">
                  <c:v>42103.284629629627</c:v>
                </c:pt>
                <c:pt idx="5616">
                  <c:v>42103.284675925926</c:v>
                </c:pt>
                <c:pt idx="5617">
                  <c:v>42103.284733796296</c:v>
                </c:pt>
                <c:pt idx="5618">
                  <c:v>42103.284791666665</c:v>
                </c:pt>
                <c:pt idx="5619">
                  <c:v>42103.284837962965</c:v>
                </c:pt>
                <c:pt idx="5620">
                  <c:v>42103.284895833334</c:v>
                </c:pt>
                <c:pt idx="5621">
                  <c:v>42103.284953703704</c:v>
                </c:pt>
                <c:pt idx="5622">
                  <c:v>42103.285000000003</c:v>
                </c:pt>
                <c:pt idx="5623">
                  <c:v>42103.285057870373</c:v>
                </c:pt>
                <c:pt idx="5624">
                  <c:v>42103.285115740742</c:v>
                </c:pt>
                <c:pt idx="5625">
                  <c:v>42103.285162037035</c:v>
                </c:pt>
                <c:pt idx="5626">
                  <c:v>42103.285219907404</c:v>
                </c:pt>
                <c:pt idx="5627">
                  <c:v>42103.285277777781</c:v>
                </c:pt>
                <c:pt idx="5628">
                  <c:v>42103.28533564815</c:v>
                </c:pt>
                <c:pt idx="5629">
                  <c:v>42103.285381944443</c:v>
                </c:pt>
                <c:pt idx="5630">
                  <c:v>42103.285439814812</c:v>
                </c:pt>
                <c:pt idx="5631">
                  <c:v>42103.285497685189</c:v>
                </c:pt>
                <c:pt idx="5632">
                  <c:v>42103.285543981481</c:v>
                </c:pt>
                <c:pt idx="5633">
                  <c:v>42103.285601851851</c:v>
                </c:pt>
                <c:pt idx="5634">
                  <c:v>42103.28565972222</c:v>
                </c:pt>
                <c:pt idx="5635">
                  <c:v>42103.28570601852</c:v>
                </c:pt>
                <c:pt idx="5636">
                  <c:v>42103.285763888889</c:v>
                </c:pt>
                <c:pt idx="5637">
                  <c:v>42103.285821759258</c:v>
                </c:pt>
                <c:pt idx="5638">
                  <c:v>42103.285879629628</c:v>
                </c:pt>
                <c:pt idx="5639">
                  <c:v>42103.285925925928</c:v>
                </c:pt>
                <c:pt idx="5640">
                  <c:v>42103.285983796297</c:v>
                </c:pt>
                <c:pt idx="5641">
                  <c:v>42103.286041666666</c:v>
                </c:pt>
                <c:pt idx="5642">
                  <c:v>42103.286087962966</c:v>
                </c:pt>
                <c:pt idx="5643">
                  <c:v>42103.286145833335</c:v>
                </c:pt>
                <c:pt idx="5644">
                  <c:v>42103.286203703705</c:v>
                </c:pt>
                <c:pt idx="5645">
                  <c:v>42103.286249999997</c:v>
                </c:pt>
                <c:pt idx="5646">
                  <c:v>42103.286307870374</c:v>
                </c:pt>
                <c:pt idx="5647">
                  <c:v>42103.286365740743</c:v>
                </c:pt>
                <c:pt idx="5648">
                  <c:v>42103.286423611113</c:v>
                </c:pt>
                <c:pt idx="5649">
                  <c:v>42103.286469907405</c:v>
                </c:pt>
                <c:pt idx="5650">
                  <c:v>42103.286527777775</c:v>
                </c:pt>
                <c:pt idx="5651">
                  <c:v>42103.286585648151</c:v>
                </c:pt>
                <c:pt idx="5652">
                  <c:v>42103.286631944444</c:v>
                </c:pt>
                <c:pt idx="5653">
                  <c:v>42103.286689814813</c:v>
                </c:pt>
                <c:pt idx="5654">
                  <c:v>42103.286747685182</c:v>
                </c:pt>
                <c:pt idx="5655">
                  <c:v>42103.286793981482</c:v>
                </c:pt>
                <c:pt idx="5656">
                  <c:v>42103.286851851852</c:v>
                </c:pt>
                <c:pt idx="5657">
                  <c:v>42103.286909722221</c:v>
                </c:pt>
                <c:pt idx="5658">
                  <c:v>42103.28696759259</c:v>
                </c:pt>
                <c:pt idx="5659">
                  <c:v>42103.28701388889</c:v>
                </c:pt>
                <c:pt idx="5660">
                  <c:v>42103.28707175926</c:v>
                </c:pt>
                <c:pt idx="5661">
                  <c:v>42103.287129629629</c:v>
                </c:pt>
                <c:pt idx="5662">
                  <c:v>42103.287175925929</c:v>
                </c:pt>
                <c:pt idx="5663">
                  <c:v>42103.287233796298</c:v>
                </c:pt>
                <c:pt idx="5664">
                  <c:v>42103.287291666667</c:v>
                </c:pt>
                <c:pt idx="5665">
                  <c:v>42103.287349537037</c:v>
                </c:pt>
                <c:pt idx="5666">
                  <c:v>42103.287395833337</c:v>
                </c:pt>
                <c:pt idx="5667">
                  <c:v>42103.287453703706</c:v>
                </c:pt>
                <c:pt idx="5668">
                  <c:v>42103.287511574075</c:v>
                </c:pt>
                <c:pt idx="5669">
                  <c:v>42103.287557870368</c:v>
                </c:pt>
                <c:pt idx="5670">
                  <c:v>42103.287615740737</c:v>
                </c:pt>
                <c:pt idx="5671">
                  <c:v>42103.287673611114</c:v>
                </c:pt>
                <c:pt idx="5672">
                  <c:v>42103.287731481483</c:v>
                </c:pt>
                <c:pt idx="5673">
                  <c:v>42103.287777777776</c:v>
                </c:pt>
                <c:pt idx="5674">
                  <c:v>42103.287835648145</c:v>
                </c:pt>
                <c:pt idx="5675">
                  <c:v>42103.287893518522</c:v>
                </c:pt>
                <c:pt idx="5676">
                  <c:v>42103.287939814814</c:v>
                </c:pt>
                <c:pt idx="5677">
                  <c:v>42103.287997685184</c:v>
                </c:pt>
                <c:pt idx="5678">
                  <c:v>42103.288055555553</c:v>
                </c:pt>
                <c:pt idx="5679">
                  <c:v>42103.288101851853</c:v>
                </c:pt>
                <c:pt idx="5680">
                  <c:v>42103.288159722222</c:v>
                </c:pt>
                <c:pt idx="5681">
                  <c:v>42103.288217592592</c:v>
                </c:pt>
                <c:pt idx="5682">
                  <c:v>42103.288275462961</c:v>
                </c:pt>
                <c:pt idx="5683">
                  <c:v>42103.288321759261</c:v>
                </c:pt>
                <c:pt idx="5684">
                  <c:v>42103.28837962963</c:v>
                </c:pt>
                <c:pt idx="5685">
                  <c:v>42103.288437499999</c:v>
                </c:pt>
                <c:pt idx="5686">
                  <c:v>42103.288483796299</c:v>
                </c:pt>
                <c:pt idx="5687">
                  <c:v>42103.288541666669</c:v>
                </c:pt>
                <c:pt idx="5688">
                  <c:v>42103.288599537038</c:v>
                </c:pt>
                <c:pt idx="5689">
                  <c:v>42103.288645833331</c:v>
                </c:pt>
                <c:pt idx="5690">
                  <c:v>42103.288703703707</c:v>
                </c:pt>
                <c:pt idx="5691">
                  <c:v>42103.288761574076</c:v>
                </c:pt>
                <c:pt idx="5692">
                  <c:v>42103.288819444446</c:v>
                </c:pt>
                <c:pt idx="5693">
                  <c:v>42103.288865740738</c:v>
                </c:pt>
                <c:pt idx="5694">
                  <c:v>42103.288923611108</c:v>
                </c:pt>
                <c:pt idx="5695">
                  <c:v>42103.288981481484</c:v>
                </c:pt>
                <c:pt idx="5696">
                  <c:v>42103.289027777777</c:v>
                </c:pt>
                <c:pt idx="5697">
                  <c:v>42103.289085648146</c:v>
                </c:pt>
                <c:pt idx="5698">
                  <c:v>42103.289143518516</c:v>
                </c:pt>
                <c:pt idx="5699">
                  <c:v>42103.289189814815</c:v>
                </c:pt>
                <c:pt idx="5700">
                  <c:v>42103.289247685185</c:v>
                </c:pt>
                <c:pt idx="5701">
                  <c:v>42103.289305555554</c:v>
                </c:pt>
                <c:pt idx="5702">
                  <c:v>42103.289351851854</c:v>
                </c:pt>
                <c:pt idx="5703">
                  <c:v>42103.289409722223</c:v>
                </c:pt>
                <c:pt idx="5704">
                  <c:v>42103.289467592593</c:v>
                </c:pt>
                <c:pt idx="5705">
                  <c:v>42103.289525462962</c:v>
                </c:pt>
                <c:pt idx="5706">
                  <c:v>42103.289571759262</c:v>
                </c:pt>
                <c:pt idx="5707">
                  <c:v>42103.289629629631</c:v>
                </c:pt>
                <c:pt idx="5708">
                  <c:v>42103.289687500001</c:v>
                </c:pt>
                <c:pt idx="5709">
                  <c:v>42103.289733796293</c:v>
                </c:pt>
                <c:pt idx="5710">
                  <c:v>42103.28979166667</c:v>
                </c:pt>
                <c:pt idx="5711">
                  <c:v>42103.289849537039</c:v>
                </c:pt>
                <c:pt idx="5712">
                  <c:v>42103.289895833332</c:v>
                </c:pt>
                <c:pt idx="5713">
                  <c:v>42103.289953703701</c:v>
                </c:pt>
                <c:pt idx="5714">
                  <c:v>42103.290011574078</c:v>
                </c:pt>
                <c:pt idx="5715">
                  <c:v>42103.290069444447</c:v>
                </c:pt>
                <c:pt idx="5716">
                  <c:v>42103.29011574074</c:v>
                </c:pt>
                <c:pt idx="5717">
                  <c:v>42103.290173611109</c:v>
                </c:pt>
                <c:pt idx="5718">
                  <c:v>42103.290231481478</c:v>
                </c:pt>
                <c:pt idx="5719">
                  <c:v>42103.290277777778</c:v>
                </c:pt>
                <c:pt idx="5720">
                  <c:v>42103.290335648147</c:v>
                </c:pt>
                <c:pt idx="5721">
                  <c:v>42103.290393518517</c:v>
                </c:pt>
                <c:pt idx="5722">
                  <c:v>42103.290439814817</c:v>
                </c:pt>
                <c:pt idx="5723">
                  <c:v>42103.290497685186</c:v>
                </c:pt>
                <c:pt idx="5724">
                  <c:v>42103.290555555555</c:v>
                </c:pt>
                <c:pt idx="5725">
                  <c:v>42103.290613425925</c:v>
                </c:pt>
                <c:pt idx="5726">
                  <c:v>42103.290659722225</c:v>
                </c:pt>
                <c:pt idx="5727">
                  <c:v>42103.290717592594</c:v>
                </c:pt>
                <c:pt idx="5728">
                  <c:v>42103.290775462963</c:v>
                </c:pt>
                <c:pt idx="5729">
                  <c:v>42103.290821759256</c:v>
                </c:pt>
                <c:pt idx="5730">
                  <c:v>42103.290879629632</c:v>
                </c:pt>
                <c:pt idx="5731">
                  <c:v>42103.290937500002</c:v>
                </c:pt>
                <c:pt idx="5732">
                  <c:v>42103.290983796294</c:v>
                </c:pt>
                <c:pt idx="5733">
                  <c:v>42103.291041666664</c:v>
                </c:pt>
                <c:pt idx="5734">
                  <c:v>42103.29109953704</c:v>
                </c:pt>
                <c:pt idx="5735">
                  <c:v>42103.29115740741</c:v>
                </c:pt>
                <c:pt idx="5736">
                  <c:v>42103.291203703702</c:v>
                </c:pt>
                <c:pt idx="5737">
                  <c:v>42103.291261574072</c:v>
                </c:pt>
                <c:pt idx="5738">
                  <c:v>42103.291319444441</c:v>
                </c:pt>
                <c:pt idx="5739">
                  <c:v>42103.291377314818</c:v>
                </c:pt>
                <c:pt idx="5740">
                  <c:v>42103.29142361111</c:v>
                </c:pt>
                <c:pt idx="5741">
                  <c:v>42103.291481481479</c:v>
                </c:pt>
                <c:pt idx="5742">
                  <c:v>42103.291539351849</c:v>
                </c:pt>
                <c:pt idx="5743">
                  <c:v>42103.291585648149</c:v>
                </c:pt>
                <c:pt idx="5744">
                  <c:v>42103.291643518518</c:v>
                </c:pt>
                <c:pt idx="5745">
                  <c:v>42103.291701388887</c:v>
                </c:pt>
                <c:pt idx="5746">
                  <c:v>42103.291747685187</c:v>
                </c:pt>
                <c:pt idx="5747">
                  <c:v>42103.291805555556</c:v>
                </c:pt>
                <c:pt idx="5748">
                  <c:v>42103.291863425926</c:v>
                </c:pt>
                <c:pt idx="5749">
                  <c:v>42103.291921296295</c:v>
                </c:pt>
                <c:pt idx="5750">
                  <c:v>42103.291967592595</c:v>
                </c:pt>
                <c:pt idx="5751">
                  <c:v>42103.292025462964</c:v>
                </c:pt>
                <c:pt idx="5752">
                  <c:v>42103.292083333334</c:v>
                </c:pt>
                <c:pt idx="5753">
                  <c:v>42103.292129629626</c:v>
                </c:pt>
                <c:pt idx="5754">
                  <c:v>42103.292187500003</c:v>
                </c:pt>
                <c:pt idx="5755">
                  <c:v>42103.292245370372</c:v>
                </c:pt>
                <c:pt idx="5756">
                  <c:v>42103.292291666665</c:v>
                </c:pt>
                <c:pt idx="5757">
                  <c:v>42103.292349537034</c:v>
                </c:pt>
                <c:pt idx="5758">
                  <c:v>42103.292407407411</c:v>
                </c:pt>
                <c:pt idx="5759">
                  <c:v>42103.29246527778</c:v>
                </c:pt>
                <c:pt idx="5760">
                  <c:v>42103.292511574073</c:v>
                </c:pt>
                <c:pt idx="5761">
                  <c:v>42103.292569444442</c:v>
                </c:pt>
                <c:pt idx="5762">
                  <c:v>42103.292627314811</c:v>
                </c:pt>
                <c:pt idx="5763">
                  <c:v>42103.292673611111</c:v>
                </c:pt>
                <c:pt idx="5764">
                  <c:v>42103.292731481481</c:v>
                </c:pt>
                <c:pt idx="5765">
                  <c:v>42103.29278935185</c:v>
                </c:pt>
                <c:pt idx="5766">
                  <c:v>42103.29283564815</c:v>
                </c:pt>
                <c:pt idx="5767">
                  <c:v>42103.292893518519</c:v>
                </c:pt>
                <c:pt idx="5768">
                  <c:v>42103.292951388888</c:v>
                </c:pt>
                <c:pt idx="5769">
                  <c:v>42103.293009259258</c:v>
                </c:pt>
                <c:pt idx="5770">
                  <c:v>42103.293055555558</c:v>
                </c:pt>
                <c:pt idx="5771">
                  <c:v>42103.293113425927</c:v>
                </c:pt>
                <c:pt idx="5772">
                  <c:v>42103.293171296296</c:v>
                </c:pt>
                <c:pt idx="5773">
                  <c:v>42103.293217592596</c:v>
                </c:pt>
                <c:pt idx="5774">
                  <c:v>42103.293275462966</c:v>
                </c:pt>
                <c:pt idx="5775">
                  <c:v>42103.293333333335</c:v>
                </c:pt>
                <c:pt idx="5776">
                  <c:v>42103.293379629627</c:v>
                </c:pt>
                <c:pt idx="5777">
                  <c:v>42103.293437499997</c:v>
                </c:pt>
                <c:pt idx="5778">
                  <c:v>42103.293495370373</c:v>
                </c:pt>
                <c:pt idx="5779">
                  <c:v>42103.293553240743</c:v>
                </c:pt>
                <c:pt idx="5780">
                  <c:v>42103.293599537035</c:v>
                </c:pt>
                <c:pt idx="5781">
                  <c:v>42103.293657407405</c:v>
                </c:pt>
                <c:pt idx="5782">
                  <c:v>42103.293715277781</c:v>
                </c:pt>
                <c:pt idx="5783">
                  <c:v>42103.293761574074</c:v>
                </c:pt>
                <c:pt idx="5784">
                  <c:v>42103.293819444443</c:v>
                </c:pt>
                <c:pt idx="5785">
                  <c:v>42103.293877314813</c:v>
                </c:pt>
                <c:pt idx="5786">
                  <c:v>42103.293923611112</c:v>
                </c:pt>
                <c:pt idx="5787">
                  <c:v>42103.293981481482</c:v>
                </c:pt>
                <c:pt idx="5788">
                  <c:v>42103.294039351851</c:v>
                </c:pt>
                <c:pt idx="5789">
                  <c:v>42103.29409722222</c:v>
                </c:pt>
                <c:pt idx="5790">
                  <c:v>42103.29414351852</c:v>
                </c:pt>
                <c:pt idx="5791">
                  <c:v>42103.29420138889</c:v>
                </c:pt>
                <c:pt idx="5792">
                  <c:v>42103.294259259259</c:v>
                </c:pt>
                <c:pt idx="5793">
                  <c:v>42103.294305555559</c:v>
                </c:pt>
                <c:pt idx="5794">
                  <c:v>42103.294363425928</c:v>
                </c:pt>
                <c:pt idx="5795">
                  <c:v>42103.294421296298</c:v>
                </c:pt>
                <c:pt idx="5796">
                  <c:v>42103.29446759259</c:v>
                </c:pt>
                <c:pt idx="5797">
                  <c:v>42103.294525462959</c:v>
                </c:pt>
                <c:pt idx="5798">
                  <c:v>42103.294583333336</c:v>
                </c:pt>
                <c:pt idx="5799">
                  <c:v>42103.294629629629</c:v>
                </c:pt>
                <c:pt idx="5800">
                  <c:v>42103.294687499998</c:v>
                </c:pt>
                <c:pt idx="5801">
                  <c:v>42103.294745370367</c:v>
                </c:pt>
                <c:pt idx="5802">
                  <c:v>42103.294803240744</c:v>
                </c:pt>
                <c:pt idx="5803">
                  <c:v>42103.294849537036</c:v>
                </c:pt>
                <c:pt idx="5804">
                  <c:v>42103.294907407406</c:v>
                </c:pt>
                <c:pt idx="5805">
                  <c:v>42103.294965277775</c:v>
                </c:pt>
                <c:pt idx="5806">
                  <c:v>42103.295011574075</c:v>
                </c:pt>
                <c:pt idx="5807">
                  <c:v>42103.295069444444</c:v>
                </c:pt>
                <c:pt idx="5808">
                  <c:v>42103.295127314814</c:v>
                </c:pt>
                <c:pt idx="5809">
                  <c:v>42103.295185185183</c:v>
                </c:pt>
                <c:pt idx="5810">
                  <c:v>42103.295231481483</c:v>
                </c:pt>
                <c:pt idx="5811">
                  <c:v>42103.295289351852</c:v>
                </c:pt>
                <c:pt idx="5812">
                  <c:v>42103.295347222222</c:v>
                </c:pt>
                <c:pt idx="5813">
                  <c:v>42103.295405092591</c:v>
                </c:pt>
                <c:pt idx="5814">
                  <c:v>42103.295451388891</c:v>
                </c:pt>
                <c:pt idx="5815">
                  <c:v>42103.29550925926</c:v>
                </c:pt>
                <c:pt idx="5816">
                  <c:v>42103.295567129629</c:v>
                </c:pt>
                <c:pt idx="5817">
                  <c:v>42103.295613425929</c:v>
                </c:pt>
                <c:pt idx="5818">
                  <c:v>42103.295671296299</c:v>
                </c:pt>
                <c:pt idx="5819">
                  <c:v>42103.295729166668</c:v>
                </c:pt>
                <c:pt idx="5820">
                  <c:v>42103.295775462961</c:v>
                </c:pt>
                <c:pt idx="5821">
                  <c:v>42103.29583333333</c:v>
                </c:pt>
                <c:pt idx="5822">
                  <c:v>42103.295891203707</c:v>
                </c:pt>
                <c:pt idx="5823">
                  <c:v>42103.295949074076</c:v>
                </c:pt>
                <c:pt idx="5824">
                  <c:v>42103.295995370368</c:v>
                </c:pt>
                <c:pt idx="5825">
                  <c:v>42103.296053240738</c:v>
                </c:pt>
                <c:pt idx="5826">
                  <c:v>42103.296111111114</c:v>
                </c:pt>
                <c:pt idx="5827">
                  <c:v>42103.296157407407</c:v>
                </c:pt>
                <c:pt idx="5828">
                  <c:v>42103.296215277776</c:v>
                </c:pt>
                <c:pt idx="5829">
                  <c:v>42103.296273148146</c:v>
                </c:pt>
                <c:pt idx="5830">
                  <c:v>42103.296319444446</c:v>
                </c:pt>
                <c:pt idx="5831">
                  <c:v>42103.296377314815</c:v>
                </c:pt>
                <c:pt idx="5832">
                  <c:v>42103.296435185184</c:v>
                </c:pt>
                <c:pt idx="5833">
                  <c:v>42103.296493055554</c:v>
                </c:pt>
                <c:pt idx="5834">
                  <c:v>42103.296539351853</c:v>
                </c:pt>
                <c:pt idx="5835">
                  <c:v>42103.296597222223</c:v>
                </c:pt>
                <c:pt idx="5836">
                  <c:v>42103.296655092592</c:v>
                </c:pt>
                <c:pt idx="5837">
                  <c:v>42103.296701388892</c:v>
                </c:pt>
                <c:pt idx="5838">
                  <c:v>42103.296759259261</c:v>
                </c:pt>
                <c:pt idx="5839">
                  <c:v>42103.296817129631</c:v>
                </c:pt>
                <c:pt idx="5840">
                  <c:v>42103.296863425923</c:v>
                </c:pt>
                <c:pt idx="5841">
                  <c:v>42103.2969212963</c:v>
                </c:pt>
                <c:pt idx="5842">
                  <c:v>42103.296979166669</c:v>
                </c:pt>
                <c:pt idx="5843">
                  <c:v>42103.297025462962</c:v>
                </c:pt>
                <c:pt idx="5844">
                  <c:v>42103.297083333331</c:v>
                </c:pt>
                <c:pt idx="5845">
                  <c:v>42103.2971412037</c:v>
                </c:pt>
                <c:pt idx="5846">
                  <c:v>42103.297199074077</c:v>
                </c:pt>
                <c:pt idx="5847">
                  <c:v>42103.29724537037</c:v>
                </c:pt>
                <c:pt idx="5848">
                  <c:v>42103.297303240739</c:v>
                </c:pt>
                <c:pt idx="5849">
                  <c:v>42103.297361111108</c:v>
                </c:pt>
                <c:pt idx="5850">
                  <c:v>42103.297407407408</c:v>
                </c:pt>
                <c:pt idx="5851">
                  <c:v>42103.297465277778</c:v>
                </c:pt>
                <c:pt idx="5852">
                  <c:v>42103.297523148147</c:v>
                </c:pt>
                <c:pt idx="5853">
                  <c:v>42103.297569444447</c:v>
                </c:pt>
                <c:pt idx="5854">
                  <c:v>42103.297627314816</c:v>
                </c:pt>
                <c:pt idx="5855">
                  <c:v>42103.297685185185</c:v>
                </c:pt>
                <c:pt idx="5856">
                  <c:v>42103.297743055555</c:v>
                </c:pt>
                <c:pt idx="5857">
                  <c:v>42103.297789351855</c:v>
                </c:pt>
                <c:pt idx="5858">
                  <c:v>42103.297847222224</c:v>
                </c:pt>
                <c:pt idx="5859">
                  <c:v>42103.297905092593</c:v>
                </c:pt>
                <c:pt idx="5860">
                  <c:v>42103.297951388886</c:v>
                </c:pt>
                <c:pt idx="5861">
                  <c:v>42103.298009259262</c:v>
                </c:pt>
                <c:pt idx="5862">
                  <c:v>42103.298067129632</c:v>
                </c:pt>
                <c:pt idx="5863">
                  <c:v>42103.298113425924</c:v>
                </c:pt>
                <c:pt idx="5864">
                  <c:v>42103.298171296294</c:v>
                </c:pt>
                <c:pt idx="5865">
                  <c:v>42103.298229166663</c:v>
                </c:pt>
                <c:pt idx="5866">
                  <c:v>42103.29828703704</c:v>
                </c:pt>
                <c:pt idx="5867">
                  <c:v>42103.298333333332</c:v>
                </c:pt>
                <c:pt idx="5868">
                  <c:v>42103.298391203702</c:v>
                </c:pt>
                <c:pt idx="5869">
                  <c:v>42103.298449074071</c:v>
                </c:pt>
                <c:pt idx="5870">
                  <c:v>42103.298495370371</c:v>
                </c:pt>
                <c:pt idx="5871">
                  <c:v>42103.29855324074</c:v>
                </c:pt>
                <c:pt idx="5872">
                  <c:v>42103.298611111109</c:v>
                </c:pt>
                <c:pt idx="5873">
                  <c:v>42103.298657407409</c:v>
                </c:pt>
                <c:pt idx="5874">
                  <c:v>42103.298715277779</c:v>
                </c:pt>
                <c:pt idx="5875">
                  <c:v>42103.298773148148</c:v>
                </c:pt>
                <c:pt idx="5876">
                  <c:v>42103.298831018517</c:v>
                </c:pt>
                <c:pt idx="5877">
                  <c:v>42103.298877314817</c:v>
                </c:pt>
                <c:pt idx="5878">
                  <c:v>42103.298935185187</c:v>
                </c:pt>
                <c:pt idx="5879">
                  <c:v>42103.298993055556</c:v>
                </c:pt>
                <c:pt idx="5880">
                  <c:v>42103.299039351848</c:v>
                </c:pt>
                <c:pt idx="5881">
                  <c:v>42103.299097222225</c:v>
                </c:pt>
                <c:pt idx="5882">
                  <c:v>42103.299155092594</c:v>
                </c:pt>
                <c:pt idx="5883">
                  <c:v>42103.299212962964</c:v>
                </c:pt>
                <c:pt idx="5884">
                  <c:v>42103.299259259256</c:v>
                </c:pt>
                <c:pt idx="5885">
                  <c:v>42103.299317129633</c:v>
                </c:pt>
                <c:pt idx="5886">
                  <c:v>42103.299375000002</c:v>
                </c:pt>
                <c:pt idx="5887">
                  <c:v>42103.299421296295</c:v>
                </c:pt>
                <c:pt idx="5888">
                  <c:v>42103.299479166664</c:v>
                </c:pt>
                <c:pt idx="5889">
                  <c:v>42103.299537037034</c:v>
                </c:pt>
                <c:pt idx="5890">
                  <c:v>42103.29959490741</c:v>
                </c:pt>
                <c:pt idx="5891">
                  <c:v>42103.299641203703</c:v>
                </c:pt>
                <c:pt idx="5892">
                  <c:v>42103.299699074072</c:v>
                </c:pt>
                <c:pt idx="5893">
                  <c:v>42103.299756944441</c:v>
                </c:pt>
                <c:pt idx="5894">
                  <c:v>42103.299803240741</c:v>
                </c:pt>
                <c:pt idx="5895">
                  <c:v>42103.299861111111</c:v>
                </c:pt>
                <c:pt idx="5896">
                  <c:v>42103.29991898148</c:v>
                </c:pt>
                <c:pt idx="5897">
                  <c:v>42103.29996527778</c:v>
                </c:pt>
                <c:pt idx="5898">
                  <c:v>42103.300023148149</c:v>
                </c:pt>
                <c:pt idx="5899">
                  <c:v>42103.300081018519</c:v>
                </c:pt>
                <c:pt idx="5900">
                  <c:v>42103.300138888888</c:v>
                </c:pt>
                <c:pt idx="5901">
                  <c:v>42103.300185185188</c:v>
                </c:pt>
                <c:pt idx="5902">
                  <c:v>42103.300243055557</c:v>
                </c:pt>
                <c:pt idx="5903">
                  <c:v>42103.300300925926</c:v>
                </c:pt>
                <c:pt idx="5904">
                  <c:v>42103.300347222219</c:v>
                </c:pt>
                <c:pt idx="5905">
                  <c:v>42103.300405092596</c:v>
                </c:pt>
                <c:pt idx="5906">
                  <c:v>42103.300462962965</c:v>
                </c:pt>
                <c:pt idx="5907">
                  <c:v>42103.300509259258</c:v>
                </c:pt>
                <c:pt idx="5908">
                  <c:v>42103.300567129627</c:v>
                </c:pt>
                <c:pt idx="5909">
                  <c:v>42103.300625000003</c:v>
                </c:pt>
                <c:pt idx="5910">
                  <c:v>42103.300682870373</c:v>
                </c:pt>
                <c:pt idx="5911">
                  <c:v>42103.300729166665</c:v>
                </c:pt>
                <c:pt idx="5912">
                  <c:v>42103.300787037035</c:v>
                </c:pt>
                <c:pt idx="5913">
                  <c:v>42103.300844907404</c:v>
                </c:pt>
                <c:pt idx="5914">
                  <c:v>42103.300891203704</c:v>
                </c:pt>
                <c:pt idx="5915">
                  <c:v>42103.300949074073</c:v>
                </c:pt>
                <c:pt idx="5916">
                  <c:v>42103.301006944443</c:v>
                </c:pt>
                <c:pt idx="5917">
                  <c:v>42103.301053240742</c:v>
                </c:pt>
                <c:pt idx="5918">
                  <c:v>42103.301111111112</c:v>
                </c:pt>
                <c:pt idx="5919">
                  <c:v>42103.301168981481</c:v>
                </c:pt>
                <c:pt idx="5920">
                  <c:v>42103.301226851851</c:v>
                </c:pt>
                <c:pt idx="5921">
                  <c:v>42103.30127314815</c:v>
                </c:pt>
                <c:pt idx="5922">
                  <c:v>42103.30133101852</c:v>
                </c:pt>
                <c:pt idx="5923">
                  <c:v>42103.301388888889</c:v>
                </c:pt>
                <c:pt idx="5924">
                  <c:v>42103.301435185182</c:v>
                </c:pt>
                <c:pt idx="5925">
                  <c:v>42103.301493055558</c:v>
                </c:pt>
                <c:pt idx="5926">
                  <c:v>42103.301550925928</c:v>
                </c:pt>
                <c:pt idx="5927">
                  <c:v>42103.30159722222</c:v>
                </c:pt>
                <c:pt idx="5928">
                  <c:v>42103.301655092589</c:v>
                </c:pt>
                <c:pt idx="5929">
                  <c:v>42103.301712962966</c:v>
                </c:pt>
                <c:pt idx="5930">
                  <c:v>42103.301770833335</c:v>
                </c:pt>
                <c:pt idx="5931">
                  <c:v>42103.301817129628</c:v>
                </c:pt>
                <c:pt idx="5932">
                  <c:v>42103.301874999997</c:v>
                </c:pt>
                <c:pt idx="5933">
                  <c:v>42103.301932870374</c:v>
                </c:pt>
                <c:pt idx="5934">
                  <c:v>42103.301979166667</c:v>
                </c:pt>
                <c:pt idx="5935">
                  <c:v>42103.302037037036</c:v>
                </c:pt>
                <c:pt idx="5936">
                  <c:v>42103.302094907405</c:v>
                </c:pt>
                <c:pt idx="5937">
                  <c:v>42103.302141203705</c:v>
                </c:pt>
                <c:pt idx="5938">
                  <c:v>42103.302199074074</c:v>
                </c:pt>
                <c:pt idx="5939">
                  <c:v>42103.302256944444</c:v>
                </c:pt>
                <c:pt idx="5940">
                  <c:v>42103.302314814813</c:v>
                </c:pt>
                <c:pt idx="5941">
                  <c:v>42103.302361111113</c:v>
                </c:pt>
                <c:pt idx="5942">
                  <c:v>42103.302418981482</c:v>
                </c:pt>
                <c:pt idx="5943">
                  <c:v>42103.302476851852</c:v>
                </c:pt>
                <c:pt idx="5944">
                  <c:v>42103.302523148152</c:v>
                </c:pt>
                <c:pt idx="5945">
                  <c:v>42103.302581018521</c:v>
                </c:pt>
                <c:pt idx="5946">
                  <c:v>42103.30263888889</c:v>
                </c:pt>
                <c:pt idx="5947">
                  <c:v>42103.302685185183</c:v>
                </c:pt>
                <c:pt idx="5948">
                  <c:v>42103.302743055552</c:v>
                </c:pt>
                <c:pt idx="5949">
                  <c:v>42103.302800925929</c:v>
                </c:pt>
                <c:pt idx="5950">
                  <c:v>42103.302858796298</c:v>
                </c:pt>
                <c:pt idx="5951">
                  <c:v>42103.302905092591</c:v>
                </c:pt>
                <c:pt idx="5952">
                  <c:v>42103.30296296296</c:v>
                </c:pt>
                <c:pt idx="5953">
                  <c:v>42103.303020833337</c:v>
                </c:pt>
                <c:pt idx="5954">
                  <c:v>42103.303067129629</c:v>
                </c:pt>
                <c:pt idx="5955">
                  <c:v>42103.303124999999</c:v>
                </c:pt>
                <c:pt idx="5956">
                  <c:v>42103.303182870368</c:v>
                </c:pt>
                <c:pt idx="5957">
                  <c:v>42103.303240740737</c:v>
                </c:pt>
                <c:pt idx="5958">
                  <c:v>42103.303287037037</c:v>
                </c:pt>
                <c:pt idx="5959">
                  <c:v>42103.303344907406</c:v>
                </c:pt>
                <c:pt idx="5960">
                  <c:v>42103.303402777776</c:v>
                </c:pt>
                <c:pt idx="5961">
                  <c:v>42103.303449074076</c:v>
                </c:pt>
                <c:pt idx="5962">
                  <c:v>42103.303506944445</c:v>
                </c:pt>
                <c:pt idx="5963">
                  <c:v>42103.303564814814</c:v>
                </c:pt>
                <c:pt idx="5964">
                  <c:v>42103.303622685184</c:v>
                </c:pt>
                <c:pt idx="5965">
                  <c:v>42103.303668981483</c:v>
                </c:pt>
                <c:pt idx="5966">
                  <c:v>42103.303726851853</c:v>
                </c:pt>
                <c:pt idx="5967">
                  <c:v>42103.303784722222</c:v>
                </c:pt>
                <c:pt idx="5968">
                  <c:v>42103.303831018522</c:v>
                </c:pt>
                <c:pt idx="5969">
                  <c:v>42103.303888888891</c:v>
                </c:pt>
                <c:pt idx="5970">
                  <c:v>42103.303946759261</c:v>
                </c:pt>
                <c:pt idx="5971">
                  <c:v>42103.303993055553</c:v>
                </c:pt>
                <c:pt idx="5972">
                  <c:v>42103.304050925923</c:v>
                </c:pt>
                <c:pt idx="5973">
                  <c:v>42103.304108796299</c:v>
                </c:pt>
                <c:pt idx="5974">
                  <c:v>42103.304166666669</c:v>
                </c:pt>
                <c:pt idx="5975">
                  <c:v>42103.304212962961</c:v>
                </c:pt>
                <c:pt idx="5976">
                  <c:v>42103.304270833331</c:v>
                </c:pt>
                <c:pt idx="5977">
                  <c:v>42103.304328703707</c:v>
                </c:pt>
                <c:pt idx="5978">
                  <c:v>42103.304375</c:v>
                </c:pt>
                <c:pt idx="5979">
                  <c:v>42103.304432870369</c:v>
                </c:pt>
                <c:pt idx="5980">
                  <c:v>42103.304490740738</c:v>
                </c:pt>
                <c:pt idx="5981">
                  <c:v>42103.304537037038</c:v>
                </c:pt>
                <c:pt idx="5982">
                  <c:v>42103.304594907408</c:v>
                </c:pt>
                <c:pt idx="5983">
                  <c:v>42103.304652777777</c:v>
                </c:pt>
                <c:pt idx="5984">
                  <c:v>42103.304699074077</c:v>
                </c:pt>
                <c:pt idx="5985">
                  <c:v>42103.304756944446</c:v>
                </c:pt>
                <c:pt idx="5986">
                  <c:v>42103.304814814815</c:v>
                </c:pt>
                <c:pt idx="5987">
                  <c:v>42103.304872685185</c:v>
                </c:pt>
                <c:pt idx="5988">
                  <c:v>42103.304918981485</c:v>
                </c:pt>
                <c:pt idx="5989">
                  <c:v>42103.304976851854</c:v>
                </c:pt>
                <c:pt idx="5990">
                  <c:v>42103.305034722223</c:v>
                </c:pt>
                <c:pt idx="5991">
                  <c:v>42103.305081018516</c:v>
                </c:pt>
                <c:pt idx="5992">
                  <c:v>42103.305138888885</c:v>
                </c:pt>
                <c:pt idx="5993">
                  <c:v>42103.305196759262</c:v>
                </c:pt>
                <c:pt idx="5994">
                  <c:v>42103.305254629631</c:v>
                </c:pt>
                <c:pt idx="5995">
                  <c:v>42103.305300925924</c:v>
                </c:pt>
                <c:pt idx="5996">
                  <c:v>42103.305358796293</c:v>
                </c:pt>
                <c:pt idx="5997">
                  <c:v>42103.30541666667</c:v>
                </c:pt>
                <c:pt idx="5998">
                  <c:v>42103.305462962962</c:v>
                </c:pt>
                <c:pt idx="5999">
                  <c:v>42103.305520833332</c:v>
                </c:pt>
                <c:pt idx="6000">
                  <c:v>42103.305578703701</c:v>
                </c:pt>
                <c:pt idx="6001">
                  <c:v>42103.305625000001</c:v>
                </c:pt>
                <c:pt idx="6002">
                  <c:v>42103.30568287037</c:v>
                </c:pt>
                <c:pt idx="6003">
                  <c:v>42103.30574074074</c:v>
                </c:pt>
                <c:pt idx="6004">
                  <c:v>42103.305787037039</c:v>
                </c:pt>
                <c:pt idx="6005">
                  <c:v>42103.305844907409</c:v>
                </c:pt>
                <c:pt idx="6006">
                  <c:v>42103.305902777778</c:v>
                </c:pt>
                <c:pt idx="6007">
                  <c:v>42103.305960648147</c:v>
                </c:pt>
                <c:pt idx="6008">
                  <c:v>42103.306006944447</c:v>
                </c:pt>
                <c:pt idx="6009">
                  <c:v>42103.306064814817</c:v>
                </c:pt>
                <c:pt idx="6010">
                  <c:v>42103.306122685186</c:v>
                </c:pt>
                <c:pt idx="6011">
                  <c:v>42103.306168981479</c:v>
                </c:pt>
                <c:pt idx="6012">
                  <c:v>42103.306226851855</c:v>
                </c:pt>
                <c:pt idx="6013">
                  <c:v>42103.306284722225</c:v>
                </c:pt>
                <c:pt idx="6014">
                  <c:v>42103.306331018517</c:v>
                </c:pt>
                <c:pt idx="6015">
                  <c:v>42103.306388888886</c:v>
                </c:pt>
                <c:pt idx="6016">
                  <c:v>42103.306446759256</c:v>
                </c:pt>
                <c:pt idx="6017">
                  <c:v>42103.306504629632</c:v>
                </c:pt>
                <c:pt idx="6018">
                  <c:v>42103.306550925925</c:v>
                </c:pt>
                <c:pt idx="6019">
                  <c:v>42103.306608796294</c:v>
                </c:pt>
                <c:pt idx="6020">
                  <c:v>42103.306666666664</c:v>
                </c:pt>
                <c:pt idx="6021">
                  <c:v>42103.306712962964</c:v>
                </c:pt>
                <c:pt idx="6022">
                  <c:v>42103.306770833333</c:v>
                </c:pt>
                <c:pt idx="6023">
                  <c:v>42103.306828703702</c:v>
                </c:pt>
                <c:pt idx="6024">
                  <c:v>42103.306875000002</c:v>
                </c:pt>
                <c:pt idx="6025">
                  <c:v>42103.306932870371</c:v>
                </c:pt>
                <c:pt idx="6026">
                  <c:v>42103.306990740741</c:v>
                </c:pt>
                <c:pt idx="6027">
                  <c:v>42103.30704861111</c:v>
                </c:pt>
                <c:pt idx="6028">
                  <c:v>42103.30709490741</c:v>
                </c:pt>
                <c:pt idx="6029">
                  <c:v>42103.307152777779</c:v>
                </c:pt>
                <c:pt idx="6030">
                  <c:v>42103.307210648149</c:v>
                </c:pt>
                <c:pt idx="6031">
                  <c:v>42103.307268518518</c:v>
                </c:pt>
                <c:pt idx="6032">
                  <c:v>42103.307314814818</c:v>
                </c:pt>
                <c:pt idx="6033">
                  <c:v>42103.307372685187</c:v>
                </c:pt>
                <c:pt idx="6034">
                  <c:v>42103.307430555556</c:v>
                </c:pt>
                <c:pt idx="6035">
                  <c:v>42103.307476851849</c:v>
                </c:pt>
                <c:pt idx="6036">
                  <c:v>42103.307534722226</c:v>
                </c:pt>
                <c:pt idx="6037">
                  <c:v>42103.307592592595</c:v>
                </c:pt>
                <c:pt idx="6038">
                  <c:v>42103.307638888888</c:v>
                </c:pt>
                <c:pt idx="6039">
                  <c:v>42103.307696759257</c:v>
                </c:pt>
                <c:pt idx="6040">
                  <c:v>42103.307754629626</c:v>
                </c:pt>
                <c:pt idx="6041">
                  <c:v>42103.307812500003</c:v>
                </c:pt>
                <c:pt idx="6042">
                  <c:v>42103.307858796295</c:v>
                </c:pt>
                <c:pt idx="6043">
                  <c:v>42103.307916666665</c:v>
                </c:pt>
                <c:pt idx="6044">
                  <c:v>42103.307974537034</c:v>
                </c:pt>
                <c:pt idx="6045">
                  <c:v>42103.308020833334</c:v>
                </c:pt>
                <c:pt idx="6046">
                  <c:v>42103.308078703703</c:v>
                </c:pt>
                <c:pt idx="6047">
                  <c:v>42103.308136574073</c:v>
                </c:pt>
                <c:pt idx="6048">
                  <c:v>42103.308182870373</c:v>
                </c:pt>
                <c:pt idx="6049">
                  <c:v>42103.308240740742</c:v>
                </c:pt>
                <c:pt idx="6050">
                  <c:v>42103.308298611111</c:v>
                </c:pt>
                <c:pt idx="6051">
                  <c:v>42103.308356481481</c:v>
                </c:pt>
                <c:pt idx="6052">
                  <c:v>42103.30840277778</c:v>
                </c:pt>
                <c:pt idx="6053">
                  <c:v>42103.30846064815</c:v>
                </c:pt>
                <c:pt idx="6054">
                  <c:v>42103.308518518519</c:v>
                </c:pt>
                <c:pt idx="6055">
                  <c:v>42103.308564814812</c:v>
                </c:pt>
                <c:pt idx="6056">
                  <c:v>42103.308622685188</c:v>
                </c:pt>
                <c:pt idx="6057">
                  <c:v>42103.308680555558</c:v>
                </c:pt>
                <c:pt idx="6058">
                  <c:v>42103.30872685185</c:v>
                </c:pt>
                <c:pt idx="6059">
                  <c:v>42103.30878472222</c:v>
                </c:pt>
                <c:pt idx="6060">
                  <c:v>42103.308842592596</c:v>
                </c:pt>
                <c:pt idx="6061">
                  <c:v>42103.308900462966</c:v>
                </c:pt>
                <c:pt idx="6062">
                  <c:v>42103.308946759258</c:v>
                </c:pt>
                <c:pt idx="6063">
                  <c:v>42103.309004629627</c:v>
                </c:pt>
                <c:pt idx="6064">
                  <c:v>42103.309062499997</c:v>
                </c:pt>
                <c:pt idx="6065">
                  <c:v>42103.309108796297</c:v>
                </c:pt>
                <c:pt idx="6066">
                  <c:v>42103.309166666666</c:v>
                </c:pt>
                <c:pt idx="6067">
                  <c:v>42103.309224537035</c:v>
                </c:pt>
                <c:pt idx="6068">
                  <c:v>42103.309270833335</c:v>
                </c:pt>
                <c:pt idx="6069">
                  <c:v>42103.309328703705</c:v>
                </c:pt>
                <c:pt idx="6070">
                  <c:v>42103.309386574074</c:v>
                </c:pt>
                <c:pt idx="6071">
                  <c:v>42103.309444444443</c:v>
                </c:pt>
                <c:pt idx="6072">
                  <c:v>42103.309490740743</c:v>
                </c:pt>
                <c:pt idx="6073">
                  <c:v>42103.309548611112</c:v>
                </c:pt>
                <c:pt idx="6074">
                  <c:v>42103.309606481482</c:v>
                </c:pt>
                <c:pt idx="6075">
                  <c:v>42103.309652777774</c:v>
                </c:pt>
                <c:pt idx="6076">
                  <c:v>42103.309710648151</c:v>
                </c:pt>
                <c:pt idx="6077">
                  <c:v>42103.30976851852</c:v>
                </c:pt>
                <c:pt idx="6078">
                  <c:v>42103.309814814813</c:v>
                </c:pt>
                <c:pt idx="6079">
                  <c:v>42103.309872685182</c:v>
                </c:pt>
                <c:pt idx="6080">
                  <c:v>42103.309930555559</c:v>
                </c:pt>
                <c:pt idx="6081">
                  <c:v>42103.309988425928</c:v>
                </c:pt>
                <c:pt idx="6082">
                  <c:v>42103.310034722221</c:v>
                </c:pt>
                <c:pt idx="6083">
                  <c:v>42103.31009259259</c:v>
                </c:pt>
                <c:pt idx="6084">
                  <c:v>42103.310150462959</c:v>
                </c:pt>
                <c:pt idx="6085">
                  <c:v>42103.310196759259</c:v>
                </c:pt>
                <c:pt idx="6086">
                  <c:v>42103.310254629629</c:v>
                </c:pt>
                <c:pt idx="6087">
                  <c:v>42103.310312499998</c:v>
                </c:pt>
                <c:pt idx="6088">
                  <c:v>42103.310358796298</c:v>
                </c:pt>
                <c:pt idx="6089">
                  <c:v>42103.310416666667</c:v>
                </c:pt>
                <c:pt idx="6090">
                  <c:v>42103.310474537036</c:v>
                </c:pt>
                <c:pt idx="6091">
                  <c:v>42103.310532407406</c:v>
                </c:pt>
                <c:pt idx="6092">
                  <c:v>42103.310578703706</c:v>
                </c:pt>
                <c:pt idx="6093">
                  <c:v>42103.310636574075</c:v>
                </c:pt>
                <c:pt idx="6094">
                  <c:v>42103.310694444444</c:v>
                </c:pt>
                <c:pt idx="6095">
                  <c:v>42103.310740740744</c:v>
                </c:pt>
                <c:pt idx="6096">
                  <c:v>42103.310798611114</c:v>
                </c:pt>
                <c:pt idx="6097">
                  <c:v>42103.310856481483</c:v>
                </c:pt>
                <c:pt idx="6098">
                  <c:v>42103.310902777775</c:v>
                </c:pt>
                <c:pt idx="6099">
                  <c:v>42103.310960648145</c:v>
                </c:pt>
                <c:pt idx="6100">
                  <c:v>42103.311018518521</c:v>
                </c:pt>
                <c:pt idx="6101">
                  <c:v>42103.311076388891</c:v>
                </c:pt>
                <c:pt idx="6102">
                  <c:v>42103.311122685183</c:v>
                </c:pt>
                <c:pt idx="6103">
                  <c:v>42103.311180555553</c:v>
                </c:pt>
                <c:pt idx="6104">
                  <c:v>42103.311238425929</c:v>
                </c:pt>
                <c:pt idx="6105">
                  <c:v>42103.311296296299</c:v>
                </c:pt>
                <c:pt idx="6106">
                  <c:v>42103.311342592591</c:v>
                </c:pt>
                <c:pt idx="6107">
                  <c:v>42103.311400462961</c:v>
                </c:pt>
                <c:pt idx="6108">
                  <c:v>42103.31145833333</c:v>
                </c:pt>
                <c:pt idx="6109">
                  <c:v>42103.31150462963</c:v>
                </c:pt>
                <c:pt idx="6110">
                  <c:v>42103.311562499999</c:v>
                </c:pt>
                <c:pt idx="6111">
                  <c:v>42103.311620370368</c:v>
                </c:pt>
                <c:pt idx="6112">
                  <c:v>42103.311666666668</c:v>
                </c:pt>
                <c:pt idx="6113">
                  <c:v>42103.311724537038</c:v>
                </c:pt>
                <c:pt idx="6114">
                  <c:v>42103.311782407407</c:v>
                </c:pt>
                <c:pt idx="6115">
                  <c:v>42103.311840277776</c:v>
                </c:pt>
                <c:pt idx="6116">
                  <c:v>42103.311886574076</c:v>
                </c:pt>
                <c:pt idx="6117">
                  <c:v>42103.311944444446</c:v>
                </c:pt>
                <c:pt idx="6118">
                  <c:v>42103.312002314815</c:v>
                </c:pt>
                <c:pt idx="6119">
                  <c:v>42103.312048611115</c:v>
                </c:pt>
                <c:pt idx="6120">
                  <c:v>42103.312106481484</c:v>
                </c:pt>
                <c:pt idx="6121">
                  <c:v>42103.312164351853</c:v>
                </c:pt>
                <c:pt idx="6122">
                  <c:v>42103.312210648146</c:v>
                </c:pt>
                <c:pt idx="6123">
                  <c:v>42103.312268518515</c:v>
                </c:pt>
                <c:pt idx="6124">
                  <c:v>42103.312326388892</c:v>
                </c:pt>
                <c:pt idx="6125">
                  <c:v>42103.312384259261</c:v>
                </c:pt>
                <c:pt idx="6126">
                  <c:v>42103.312430555554</c:v>
                </c:pt>
                <c:pt idx="6127">
                  <c:v>42103.312488425923</c:v>
                </c:pt>
                <c:pt idx="6128">
                  <c:v>42103.3125462963</c:v>
                </c:pt>
                <c:pt idx="6129">
                  <c:v>42103.312592592592</c:v>
                </c:pt>
                <c:pt idx="6130">
                  <c:v>42103.312650462962</c:v>
                </c:pt>
                <c:pt idx="6131">
                  <c:v>42103.312708333331</c:v>
                </c:pt>
                <c:pt idx="6132">
                  <c:v>42103.312754629631</c:v>
                </c:pt>
                <c:pt idx="6133">
                  <c:v>42103.3128125</c:v>
                </c:pt>
                <c:pt idx="6134">
                  <c:v>42103.31287037037</c:v>
                </c:pt>
                <c:pt idx="6135">
                  <c:v>42103.312928240739</c:v>
                </c:pt>
                <c:pt idx="6136">
                  <c:v>42103.312974537039</c:v>
                </c:pt>
                <c:pt idx="6137">
                  <c:v>42103.313032407408</c:v>
                </c:pt>
                <c:pt idx="6138">
                  <c:v>42103.313090277778</c:v>
                </c:pt>
                <c:pt idx="6139">
                  <c:v>42103.313136574077</c:v>
                </c:pt>
                <c:pt idx="6140">
                  <c:v>42103.313194444447</c:v>
                </c:pt>
                <c:pt idx="6141">
                  <c:v>42103.313252314816</c:v>
                </c:pt>
                <c:pt idx="6142">
                  <c:v>42103.313298611109</c:v>
                </c:pt>
                <c:pt idx="6143">
                  <c:v>42103.313356481478</c:v>
                </c:pt>
                <c:pt idx="6144">
                  <c:v>42103.313414351855</c:v>
                </c:pt>
                <c:pt idx="6145">
                  <c:v>42103.313472222224</c:v>
                </c:pt>
                <c:pt idx="6146">
                  <c:v>42103.313518518517</c:v>
                </c:pt>
                <c:pt idx="6147">
                  <c:v>42103.313576388886</c:v>
                </c:pt>
                <c:pt idx="6148">
                  <c:v>42103.313634259262</c:v>
                </c:pt>
                <c:pt idx="6149">
                  <c:v>42103.313680555555</c:v>
                </c:pt>
                <c:pt idx="6150">
                  <c:v>42103.313738425924</c:v>
                </c:pt>
                <c:pt idx="6151">
                  <c:v>42103.313796296294</c:v>
                </c:pt>
                <c:pt idx="6152">
                  <c:v>42103.313842592594</c:v>
                </c:pt>
                <c:pt idx="6153">
                  <c:v>42103.313900462963</c:v>
                </c:pt>
                <c:pt idx="6154">
                  <c:v>42103.313958333332</c:v>
                </c:pt>
                <c:pt idx="6155">
                  <c:v>42103.314016203702</c:v>
                </c:pt>
                <c:pt idx="6156">
                  <c:v>42103.314062500001</c:v>
                </c:pt>
                <c:pt idx="6157">
                  <c:v>42103.314120370371</c:v>
                </c:pt>
                <c:pt idx="6158">
                  <c:v>42103.31417824074</c:v>
                </c:pt>
                <c:pt idx="6159">
                  <c:v>42103.31422453704</c:v>
                </c:pt>
                <c:pt idx="6160">
                  <c:v>42103.314282407409</c:v>
                </c:pt>
                <c:pt idx="6161">
                  <c:v>42103.314340277779</c:v>
                </c:pt>
                <c:pt idx="6162">
                  <c:v>42103.314386574071</c:v>
                </c:pt>
                <c:pt idx="6163">
                  <c:v>42103.314444444448</c:v>
                </c:pt>
                <c:pt idx="6164">
                  <c:v>42103.314502314817</c:v>
                </c:pt>
                <c:pt idx="6165">
                  <c:v>42103.314560185187</c:v>
                </c:pt>
                <c:pt idx="6166">
                  <c:v>42103.314606481479</c:v>
                </c:pt>
                <c:pt idx="6167">
                  <c:v>42103.314664351848</c:v>
                </c:pt>
                <c:pt idx="6168">
                  <c:v>42103.314722222225</c:v>
                </c:pt>
                <c:pt idx="6169">
                  <c:v>42103.314768518518</c:v>
                </c:pt>
                <c:pt idx="6170">
                  <c:v>42103.314826388887</c:v>
                </c:pt>
                <c:pt idx="6171">
                  <c:v>42103.314884259256</c:v>
                </c:pt>
                <c:pt idx="6172">
                  <c:v>42103.314930555556</c:v>
                </c:pt>
                <c:pt idx="6173">
                  <c:v>42103.314988425926</c:v>
                </c:pt>
                <c:pt idx="6174">
                  <c:v>42103.315046296295</c:v>
                </c:pt>
                <c:pt idx="6175">
                  <c:v>42103.315104166664</c:v>
                </c:pt>
                <c:pt idx="6176">
                  <c:v>42103.315150462964</c:v>
                </c:pt>
                <c:pt idx="6177">
                  <c:v>42103.315208333333</c:v>
                </c:pt>
                <c:pt idx="6178">
                  <c:v>42103.315266203703</c:v>
                </c:pt>
                <c:pt idx="6179">
                  <c:v>42103.315312500003</c:v>
                </c:pt>
                <c:pt idx="6180">
                  <c:v>42103.315370370372</c:v>
                </c:pt>
                <c:pt idx="6181">
                  <c:v>42103.315428240741</c:v>
                </c:pt>
                <c:pt idx="6182">
                  <c:v>42103.315486111111</c:v>
                </c:pt>
                <c:pt idx="6183">
                  <c:v>42103.315532407411</c:v>
                </c:pt>
                <c:pt idx="6184">
                  <c:v>42103.31559027778</c:v>
                </c:pt>
                <c:pt idx="6185">
                  <c:v>42103.315648148149</c:v>
                </c:pt>
                <c:pt idx="6186">
                  <c:v>42103.315694444442</c:v>
                </c:pt>
                <c:pt idx="6187">
                  <c:v>42103.315752314818</c:v>
                </c:pt>
                <c:pt idx="6188">
                  <c:v>42103.315810185188</c:v>
                </c:pt>
                <c:pt idx="6189">
                  <c:v>42103.315868055557</c:v>
                </c:pt>
                <c:pt idx="6190">
                  <c:v>42103.31591435185</c:v>
                </c:pt>
                <c:pt idx="6191">
                  <c:v>42103.315972222219</c:v>
                </c:pt>
                <c:pt idx="6192">
                  <c:v>42103.316030092596</c:v>
                </c:pt>
                <c:pt idx="6193">
                  <c:v>42103.316076388888</c:v>
                </c:pt>
                <c:pt idx="6194">
                  <c:v>42103.316134259258</c:v>
                </c:pt>
                <c:pt idx="6195">
                  <c:v>42103.316192129627</c:v>
                </c:pt>
                <c:pt idx="6196">
                  <c:v>42103.316238425927</c:v>
                </c:pt>
                <c:pt idx="6197">
                  <c:v>42103.316296296296</c:v>
                </c:pt>
                <c:pt idx="6198">
                  <c:v>42103.316354166665</c:v>
                </c:pt>
                <c:pt idx="6199">
                  <c:v>42103.316412037035</c:v>
                </c:pt>
                <c:pt idx="6200">
                  <c:v>42103.316458333335</c:v>
                </c:pt>
                <c:pt idx="6201">
                  <c:v>42103.316516203704</c:v>
                </c:pt>
                <c:pt idx="6202">
                  <c:v>42103.316574074073</c:v>
                </c:pt>
                <c:pt idx="6203">
                  <c:v>42103.316620370373</c:v>
                </c:pt>
                <c:pt idx="6204">
                  <c:v>42103.316678240742</c:v>
                </c:pt>
                <c:pt idx="6205">
                  <c:v>42103.316736111112</c:v>
                </c:pt>
                <c:pt idx="6206">
                  <c:v>42103.316782407404</c:v>
                </c:pt>
                <c:pt idx="6207">
                  <c:v>42103.316840277781</c:v>
                </c:pt>
                <c:pt idx="6208">
                  <c:v>42103.31689814815</c:v>
                </c:pt>
                <c:pt idx="6209">
                  <c:v>42103.31695601852</c:v>
                </c:pt>
                <c:pt idx="6210">
                  <c:v>42103.317002314812</c:v>
                </c:pt>
                <c:pt idx="6211">
                  <c:v>42103.317060185182</c:v>
                </c:pt>
                <c:pt idx="6212">
                  <c:v>42103.317118055558</c:v>
                </c:pt>
                <c:pt idx="6213">
                  <c:v>42103.317164351851</c:v>
                </c:pt>
                <c:pt idx="6214">
                  <c:v>42103.31722222222</c:v>
                </c:pt>
                <c:pt idx="6215">
                  <c:v>42103.317280092589</c:v>
                </c:pt>
                <c:pt idx="6216">
                  <c:v>42103.317326388889</c:v>
                </c:pt>
                <c:pt idx="6217">
                  <c:v>42103.317384259259</c:v>
                </c:pt>
                <c:pt idx="6218">
                  <c:v>42103.317442129628</c:v>
                </c:pt>
                <c:pt idx="6219">
                  <c:v>42103.317499999997</c:v>
                </c:pt>
                <c:pt idx="6220">
                  <c:v>42103.317546296297</c:v>
                </c:pt>
                <c:pt idx="6221">
                  <c:v>42103.317604166667</c:v>
                </c:pt>
                <c:pt idx="6222">
                  <c:v>42103.317662037036</c:v>
                </c:pt>
                <c:pt idx="6223">
                  <c:v>42103.317708333336</c:v>
                </c:pt>
                <c:pt idx="6224">
                  <c:v>42103.317766203705</c:v>
                </c:pt>
                <c:pt idx="6225">
                  <c:v>42103.317824074074</c:v>
                </c:pt>
                <c:pt idx="6226">
                  <c:v>42103.317870370367</c:v>
                </c:pt>
                <c:pt idx="6227">
                  <c:v>42103.317928240744</c:v>
                </c:pt>
                <c:pt idx="6228">
                  <c:v>42103.317986111113</c:v>
                </c:pt>
                <c:pt idx="6229">
                  <c:v>42103.318043981482</c:v>
                </c:pt>
                <c:pt idx="6230">
                  <c:v>42103.318090277775</c:v>
                </c:pt>
                <c:pt idx="6231">
                  <c:v>42103.318148148152</c:v>
                </c:pt>
                <c:pt idx="6232">
                  <c:v>42103.318206018521</c:v>
                </c:pt>
                <c:pt idx="6233">
                  <c:v>42103.318252314813</c:v>
                </c:pt>
                <c:pt idx="6234">
                  <c:v>42103.318310185183</c:v>
                </c:pt>
                <c:pt idx="6235">
                  <c:v>42103.318368055552</c:v>
                </c:pt>
                <c:pt idx="6236">
                  <c:v>42103.318414351852</c:v>
                </c:pt>
                <c:pt idx="6237">
                  <c:v>42103.318472222221</c:v>
                </c:pt>
                <c:pt idx="6238">
                  <c:v>42103.318530092591</c:v>
                </c:pt>
                <c:pt idx="6239">
                  <c:v>42103.318576388891</c:v>
                </c:pt>
                <c:pt idx="6240">
                  <c:v>42103.31863425926</c:v>
                </c:pt>
                <c:pt idx="6241">
                  <c:v>42103.318692129629</c:v>
                </c:pt>
                <c:pt idx="6242">
                  <c:v>42103.318749999999</c:v>
                </c:pt>
                <c:pt idx="6243">
                  <c:v>42103.318796296298</c:v>
                </c:pt>
                <c:pt idx="6244">
                  <c:v>42103.318854166668</c:v>
                </c:pt>
                <c:pt idx="6245">
                  <c:v>42103.318912037037</c:v>
                </c:pt>
                <c:pt idx="6246">
                  <c:v>42103.318958333337</c:v>
                </c:pt>
                <c:pt idx="6247">
                  <c:v>42103.319016203706</c:v>
                </c:pt>
                <c:pt idx="6248">
                  <c:v>42103.319074074076</c:v>
                </c:pt>
                <c:pt idx="6249">
                  <c:v>42103.319131944445</c:v>
                </c:pt>
                <c:pt idx="6250">
                  <c:v>42103.319178240738</c:v>
                </c:pt>
                <c:pt idx="6251">
                  <c:v>42103.319236111114</c:v>
                </c:pt>
                <c:pt idx="6252">
                  <c:v>42103.319293981483</c:v>
                </c:pt>
                <c:pt idx="6253">
                  <c:v>42103.319351851853</c:v>
                </c:pt>
                <c:pt idx="6254">
                  <c:v>42103.319398148145</c:v>
                </c:pt>
                <c:pt idx="6255">
                  <c:v>42103.319456018522</c:v>
                </c:pt>
                <c:pt idx="6256">
                  <c:v>42103.319513888891</c:v>
                </c:pt>
                <c:pt idx="6257">
                  <c:v>42103.319560185184</c:v>
                </c:pt>
                <c:pt idx="6258">
                  <c:v>42103.319618055553</c:v>
                </c:pt>
                <c:pt idx="6259">
                  <c:v>42103.319675925923</c:v>
                </c:pt>
                <c:pt idx="6260">
                  <c:v>42103.319722222222</c:v>
                </c:pt>
                <c:pt idx="6261">
                  <c:v>42103.319780092592</c:v>
                </c:pt>
                <c:pt idx="6262">
                  <c:v>42103.319837962961</c:v>
                </c:pt>
                <c:pt idx="6263">
                  <c:v>42103.319895833331</c:v>
                </c:pt>
                <c:pt idx="6264">
                  <c:v>42103.31994212963</c:v>
                </c:pt>
                <c:pt idx="6265">
                  <c:v>42103.32</c:v>
                </c:pt>
                <c:pt idx="6266">
                  <c:v>42103.320057870369</c:v>
                </c:pt>
                <c:pt idx="6267">
                  <c:v>42103.320104166669</c:v>
                </c:pt>
                <c:pt idx="6268">
                  <c:v>42103.320162037038</c:v>
                </c:pt>
                <c:pt idx="6269">
                  <c:v>42103.320219907408</c:v>
                </c:pt>
                <c:pt idx="6270">
                  <c:v>42103.3202662037</c:v>
                </c:pt>
                <c:pt idx="6271">
                  <c:v>42103.320324074077</c:v>
                </c:pt>
                <c:pt idx="6272">
                  <c:v>42103.320381944446</c:v>
                </c:pt>
                <c:pt idx="6273">
                  <c:v>42103.320428240739</c:v>
                </c:pt>
                <c:pt idx="6274">
                  <c:v>42103.320486111108</c:v>
                </c:pt>
                <c:pt idx="6275">
                  <c:v>42103.320543981485</c:v>
                </c:pt>
                <c:pt idx="6276">
                  <c:v>42103.320601851854</c:v>
                </c:pt>
                <c:pt idx="6277">
                  <c:v>42103.320648148147</c:v>
                </c:pt>
                <c:pt idx="6278">
                  <c:v>42103.320706018516</c:v>
                </c:pt>
                <c:pt idx="6279">
                  <c:v>42103.320763888885</c:v>
                </c:pt>
                <c:pt idx="6280">
                  <c:v>42103.320810185185</c:v>
                </c:pt>
                <c:pt idx="6281">
                  <c:v>42103.320868055554</c:v>
                </c:pt>
                <c:pt idx="6282">
                  <c:v>42103.320925925924</c:v>
                </c:pt>
                <c:pt idx="6283">
                  <c:v>42103.320972222224</c:v>
                </c:pt>
                <c:pt idx="6284">
                  <c:v>42103.321030092593</c:v>
                </c:pt>
                <c:pt idx="6285">
                  <c:v>42103.321087962962</c:v>
                </c:pt>
                <c:pt idx="6286">
                  <c:v>42103.321145833332</c:v>
                </c:pt>
                <c:pt idx="6287">
                  <c:v>42103.321192129632</c:v>
                </c:pt>
                <c:pt idx="6288">
                  <c:v>42103.321250000001</c:v>
                </c:pt>
                <c:pt idx="6289">
                  <c:v>42103.32130787037</c:v>
                </c:pt>
                <c:pt idx="6290">
                  <c:v>42103.32135416667</c:v>
                </c:pt>
                <c:pt idx="6291">
                  <c:v>42103.321412037039</c:v>
                </c:pt>
                <c:pt idx="6292">
                  <c:v>42103.321469907409</c:v>
                </c:pt>
                <c:pt idx="6293">
                  <c:v>42103.321516203701</c:v>
                </c:pt>
                <c:pt idx="6294">
                  <c:v>42103.321574074071</c:v>
                </c:pt>
                <c:pt idx="6295">
                  <c:v>42103.321631944447</c:v>
                </c:pt>
                <c:pt idx="6296">
                  <c:v>42103.321689814817</c:v>
                </c:pt>
                <c:pt idx="6297">
                  <c:v>42103.321736111109</c:v>
                </c:pt>
                <c:pt idx="6298">
                  <c:v>42103.321793981479</c:v>
                </c:pt>
                <c:pt idx="6299">
                  <c:v>42103.321851851855</c:v>
                </c:pt>
                <c:pt idx="6300">
                  <c:v>42103.321898148148</c:v>
                </c:pt>
                <c:pt idx="6301">
                  <c:v>42103.321956018517</c:v>
                </c:pt>
                <c:pt idx="6302">
                  <c:v>42103.322013888886</c:v>
                </c:pt>
                <c:pt idx="6303">
                  <c:v>42103.322060185186</c:v>
                </c:pt>
                <c:pt idx="6304">
                  <c:v>42103.322118055556</c:v>
                </c:pt>
                <c:pt idx="6305">
                  <c:v>42103.322175925925</c:v>
                </c:pt>
                <c:pt idx="6306">
                  <c:v>42103.322233796294</c:v>
                </c:pt>
                <c:pt idx="6307">
                  <c:v>42103.322280092594</c:v>
                </c:pt>
                <c:pt idx="6308">
                  <c:v>42103.322337962964</c:v>
                </c:pt>
                <c:pt idx="6309">
                  <c:v>42103.322395833333</c:v>
                </c:pt>
                <c:pt idx="6310">
                  <c:v>42103.322442129633</c:v>
                </c:pt>
                <c:pt idx="6311">
                  <c:v>42103.322500000002</c:v>
                </c:pt>
                <c:pt idx="6312">
                  <c:v>42103.322557870371</c:v>
                </c:pt>
                <c:pt idx="6313">
                  <c:v>42103.322604166664</c:v>
                </c:pt>
                <c:pt idx="6314">
                  <c:v>42103.322662037041</c:v>
                </c:pt>
                <c:pt idx="6315">
                  <c:v>42103.32271990741</c:v>
                </c:pt>
                <c:pt idx="6316">
                  <c:v>42103.322777777779</c:v>
                </c:pt>
                <c:pt idx="6317">
                  <c:v>42103.322824074072</c:v>
                </c:pt>
                <c:pt idx="6318">
                  <c:v>42103.322881944441</c:v>
                </c:pt>
                <c:pt idx="6319">
                  <c:v>42103.322939814818</c:v>
                </c:pt>
                <c:pt idx="6320">
                  <c:v>42103.32298611111</c:v>
                </c:pt>
                <c:pt idx="6321">
                  <c:v>42103.32304398148</c:v>
                </c:pt>
                <c:pt idx="6322">
                  <c:v>42103.323101851849</c:v>
                </c:pt>
                <c:pt idx="6323">
                  <c:v>42103.323159722226</c:v>
                </c:pt>
                <c:pt idx="6324">
                  <c:v>42103.323206018518</c:v>
                </c:pt>
                <c:pt idx="6325">
                  <c:v>42103.323263888888</c:v>
                </c:pt>
                <c:pt idx="6326">
                  <c:v>42103.323321759257</c:v>
                </c:pt>
                <c:pt idx="6327">
                  <c:v>42103.323379629626</c:v>
                </c:pt>
                <c:pt idx="6328">
                  <c:v>42103.323425925926</c:v>
                </c:pt>
                <c:pt idx="6329">
                  <c:v>42103.323483796295</c:v>
                </c:pt>
                <c:pt idx="6330">
                  <c:v>42103.323541666665</c:v>
                </c:pt>
                <c:pt idx="6331">
                  <c:v>42103.323587962965</c:v>
                </c:pt>
                <c:pt idx="6332">
                  <c:v>42103.323645833334</c:v>
                </c:pt>
                <c:pt idx="6333">
                  <c:v>42103.323703703703</c:v>
                </c:pt>
                <c:pt idx="6334">
                  <c:v>42103.323750000003</c:v>
                </c:pt>
                <c:pt idx="6335">
                  <c:v>42103.323807870373</c:v>
                </c:pt>
                <c:pt idx="6336">
                  <c:v>42103.323865740742</c:v>
                </c:pt>
                <c:pt idx="6337">
                  <c:v>42103.323912037034</c:v>
                </c:pt>
                <c:pt idx="6338">
                  <c:v>42103.323969907404</c:v>
                </c:pt>
                <c:pt idx="6339">
                  <c:v>42103.32402777778</c:v>
                </c:pt>
                <c:pt idx="6340">
                  <c:v>42103.32408564815</c:v>
                </c:pt>
                <c:pt idx="6341">
                  <c:v>42103.324131944442</c:v>
                </c:pt>
                <c:pt idx="6342">
                  <c:v>42103.324189814812</c:v>
                </c:pt>
                <c:pt idx="6343">
                  <c:v>42103.324247685188</c:v>
                </c:pt>
                <c:pt idx="6344">
                  <c:v>42103.324293981481</c:v>
                </c:pt>
                <c:pt idx="6345">
                  <c:v>42103.32435185185</c:v>
                </c:pt>
                <c:pt idx="6346">
                  <c:v>42103.32440972222</c:v>
                </c:pt>
                <c:pt idx="6347">
                  <c:v>42103.324456018519</c:v>
                </c:pt>
                <c:pt idx="6348">
                  <c:v>42103.324513888889</c:v>
                </c:pt>
                <c:pt idx="6349">
                  <c:v>42103.324571759258</c:v>
                </c:pt>
                <c:pt idx="6350">
                  <c:v>42103.324629629627</c:v>
                </c:pt>
                <c:pt idx="6351">
                  <c:v>42103.324675925927</c:v>
                </c:pt>
                <c:pt idx="6352">
                  <c:v>42103.324733796297</c:v>
                </c:pt>
                <c:pt idx="6353">
                  <c:v>42103.324791666666</c:v>
                </c:pt>
                <c:pt idx="6354">
                  <c:v>42103.324837962966</c:v>
                </c:pt>
                <c:pt idx="6355">
                  <c:v>42103.324895833335</c:v>
                </c:pt>
                <c:pt idx="6356">
                  <c:v>42103.324953703705</c:v>
                </c:pt>
                <c:pt idx="6357">
                  <c:v>42103.324999999997</c:v>
                </c:pt>
                <c:pt idx="6358">
                  <c:v>42103.325057870374</c:v>
                </c:pt>
                <c:pt idx="6359">
                  <c:v>42103.325115740743</c:v>
                </c:pt>
                <c:pt idx="6360">
                  <c:v>42103.325173611112</c:v>
                </c:pt>
                <c:pt idx="6361">
                  <c:v>42103.325219907405</c:v>
                </c:pt>
                <c:pt idx="6362">
                  <c:v>42103.325277777774</c:v>
                </c:pt>
                <c:pt idx="6363">
                  <c:v>42103.325335648151</c:v>
                </c:pt>
                <c:pt idx="6364">
                  <c:v>42103.325381944444</c:v>
                </c:pt>
                <c:pt idx="6365">
                  <c:v>42103.325439814813</c:v>
                </c:pt>
                <c:pt idx="6366">
                  <c:v>42103.325497685182</c:v>
                </c:pt>
                <c:pt idx="6367">
                  <c:v>42103.325543981482</c:v>
                </c:pt>
                <c:pt idx="6368">
                  <c:v>42103.325601851851</c:v>
                </c:pt>
                <c:pt idx="6369">
                  <c:v>42103.325659722221</c:v>
                </c:pt>
                <c:pt idx="6370">
                  <c:v>42103.32571759259</c:v>
                </c:pt>
                <c:pt idx="6371">
                  <c:v>42103.32576388889</c:v>
                </c:pt>
                <c:pt idx="6372">
                  <c:v>42103.325821759259</c:v>
                </c:pt>
                <c:pt idx="6373">
                  <c:v>42103.325879629629</c:v>
                </c:pt>
                <c:pt idx="6374">
                  <c:v>42103.325925925928</c:v>
                </c:pt>
                <c:pt idx="6375">
                  <c:v>42103.325983796298</c:v>
                </c:pt>
                <c:pt idx="6376">
                  <c:v>42103.326041666667</c:v>
                </c:pt>
                <c:pt idx="6377">
                  <c:v>42103.32608796296</c:v>
                </c:pt>
                <c:pt idx="6378">
                  <c:v>42103.326145833336</c:v>
                </c:pt>
                <c:pt idx="6379">
                  <c:v>42103.326203703706</c:v>
                </c:pt>
                <c:pt idx="6380">
                  <c:v>42103.326261574075</c:v>
                </c:pt>
                <c:pt idx="6381">
                  <c:v>42103.326307870368</c:v>
                </c:pt>
                <c:pt idx="6382">
                  <c:v>42103.326365740744</c:v>
                </c:pt>
                <c:pt idx="6383">
                  <c:v>42103.326423611114</c:v>
                </c:pt>
                <c:pt idx="6384">
                  <c:v>42103.326469907406</c:v>
                </c:pt>
                <c:pt idx="6385">
                  <c:v>42103.326527777775</c:v>
                </c:pt>
                <c:pt idx="6386">
                  <c:v>42103.326585648145</c:v>
                </c:pt>
                <c:pt idx="6387">
                  <c:v>42103.326631944445</c:v>
                </c:pt>
                <c:pt idx="6388">
                  <c:v>42103.326689814814</c:v>
                </c:pt>
                <c:pt idx="6389">
                  <c:v>42103.326747685183</c:v>
                </c:pt>
                <c:pt idx="6390">
                  <c:v>42103.326805555553</c:v>
                </c:pt>
                <c:pt idx="6391">
                  <c:v>42103.326851851853</c:v>
                </c:pt>
                <c:pt idx="6392">
                  <c:v>42103.326909722222</c:v>
                </c:pt>
                <c:pt idx="6393">
                  <c:v>42103.326967592591</c:v>
                </c:pt>
                <c:pt idx="6394">
                  <c:v>42103.327013888891</c:v>
                </c:pt>
                <c:pt idx="6395">
                  <c:v>42103.32707175926</c:v>
                </c:pt>
                <c:pt idx="6396">
                  <c:v>42103.32712962963</c:v>
                </c:pt>
                <c:pt idx="6397">
                  <c:v>42103.327187499999</c:v>
                </c:pt>
                <c:pt idx="6398">
                  <c:v>42103.327233796299</c:v>
                </c:pt>
                <c:pt idx="6399">
                  <c:v>42103.327291666668</c:v>
                </c:pt>
                <c:pt idx="6400">
                  <c:v>42103.327349537038</c:v>
                </c:pt>
                <c:pt idx="6401">
                  <c:v>42103.32739583333</c:v>
                </c:pt>
                <c:pt idx="6402">
                  <c:v>42103.327453703707</c:v>
                </c:pt>
                <c:pt idx="6403">
                  <c:v>42103.327511574076</c:v>
                </c:pt>
                <c:pt idx="6404">
                  <c:v>42103.327569444446</c:v>
                </c:pt>
                <c:pt idx="6405">
                  <c:v>42103.327615740738</c:v>
                </c:pt>
                <c:pt idx="6406">
                  <c:v>42103.327673611115</c:v>
                </c:pt>
                <c:pt idx="6407">
                  <c:v>42103.327731481484</c:v>
                </c:pt>
                <c:pt idx="6408">
                  <c:v>42103.327777777777</c:v>
                </c:pt>
                <c:pt idx="6409">
                  <c:v>42103.327835648146</c:v>
                </c:pt>
                <c:pt idx="6410">
                  <c:v>42103.327893518515</c:v>
                </c:pt>
                <c:pt idx="6411">
                  <c:v>42103.327939814815</c:v>
                </c:pt>
                <c:pt idx="6412">
                  <c:v>42103.327997685185</c:v>
                </c:pt>
                <c:pt idx="6413">
                  <c:v>42103.328055555554</c:v>
                </c:pt>
                <c:pt idx="6414">
                  <c:v>42103.328113425923</c:v>
                </c:pt>
                <c:pt idx="6415">
                  <c:v>42103.328159722223</c:v>
                </c:pt>
                <c:pt idx="6416">
                  <c:v>42103.328217592592</c:v>
                </c:pt>
                <c:pt idx="6417">
                  <c:v>42103.328275462962</c:v>
                </c:pt>
                <c:pt idx="6418">
                  <c:v>42103.328321759262</c:v>
                </c:pt>
                <c:pt idx="6419">
                  <c:v>42103.328379629631</c:v>
                </c:pt>
                <c:pt idx="6420">
                  <c:v>42103.3284375</c:v>
                </c:pt>
                <c:pt idx="6421">
                  <c:v>42103.328483796293</c:v>
                </c:pt>
                <c:pt idx="6422">
                  <c:v>42103.328541666669</c:v>
                </c:pt>
                <c:pt idx="6423">
                  <c:v>42103.328599537039</c:v>
                </c:pt>
                <c:pt idx="6424">
                  <c:v>42103.328657407408</c:v>
                </c:pt>
                <c:pt idx="6425">
                  <c:v>42103.328703703701</c:v>
                </c:pt>
                <c:pt idx="6426">
                  <c:v>42103.328761574077</c:v>
                </c:pt>
                <c:pt idx="6427">
                  <c:v>42103.328819444447</c:v>
                </c:pt>
                <c:pt idx="6428">
                  <c:v>42103.328865740739</c:v>
                </c:pt>
                <c:pt idx="6429">
                  <c:v>42103.328923611109</c:v>
                </c:pt>
                <c:pt idx="6430">
                  <c:v>42103.328981481478</c:v>
                </c:pt>
                <c:pt idx="6431">
                  <c:v>42103.329027777778</c:v>
                </c:pt>
                <c:pt idx="6432">
                  <c:v>42103.329085648147</c:v>
                </c:pt>
                <c:pt idx="6433">
                  <c:v>42103.329143518517</c:v>
                </c:pt>
                <c:pt idx="6434">
                  <c:v>42103.329201388886</c:v>
                </c:pt>
                <c:pt idx="6435">
                  <c:v>42103.329247685186</c:v>
                </c:pt>
                <c:pt idx="6436">
                  <c:v>42103.329305555555</c:v>
                </c:pt>
                <c:pt idx="6437">
                  <c:v>42103.329363425924</c:v>
                </c:pt>
                <c:pt idx="6438">
                  <c:v>42103.329409722224</c:v>
                </c:pt>
                <c:pt idx="6439">
                  <c:v>42103.329467592594</c:v>
                </c:pt>
                <c:pt idx="6440">
                  <c:v>42103.329525462963</c:v>
                </c:pt>
                <c:pt idx="6441">
                  <c:v>42103.329571759263</c:v>
                </c:pt>
                <c:pt idx="6442">
                  <c:v>42103.329629629632</c:v>
                </c:pt>
                <c:pt idx="6443">
                  <c:v>42103.329687500001</c:v>
                </c:pt>
                <c:pt idx="6444">
                  <c:v>42103.329745370371</c:v>
                </c:pt>
                <c:pt idx="6445">
                  <c:v>42103.329791666663</c:v>
                </c:pt>
                <c:pt idx="6446">
                  <c:v>42103.32984953704</c:v>
                </c:pt>
                <c:pt idx="6447">
                  <c:v>42103.329907407409</c:v>
                </c:pt>
                <c:pt idx="6448">
                  <c:v>42103.329953703702</c:v>
                </c:pt>
                <c:pt idx="6449">
                  <c:v>42103.330011574071</c:v>
                </c:pt>
                <c:pt idx="6450">
                  <c:v>42103.330069444448</c:v>
                </c:pt>
                <c:pt idx="6451">
                  <c:v>42103.33011574074</c:v>
                </c:pt>
                <c:pt idx="6452">
                  <c:v>42103.33017361111</c:v>
                </c:pt>
                <c:pt idx="6453">
                  <c:v>42103.330231481479</c:v>
                </c:pt>
                <c:pt idx="6454">
                  <c:v>42103.330289351848</c:v>
                </c:pt>
                <c:pt idx="6455">
                  <c:v>42103.330335648148</c:v>
                </c:pt>
                <c:pt idx="6456">
                  <c:v>42103.330393518518</c:v>
                </c:pt>
                <c:pt idx="6457">
                  <c:v>42103.330451388887</c:v>
                </c:pt>
                <c:pt idx="6458">
                  <c:v>42103.330497685187</c:v>
                </c:pt>
                <c:pt idx="6459">
                  <c:v>42103.330555555556</c:v>
                </c:pt>
                <c:pt idx="6460">
                  <c:v>42103.330613425926</c:v>
                </c:pt>
                <c:pt idx="6461">
                  <c:v>42103.330659722225</c:v>
                </c:pt>
                <c:pt idx="6462">
                  <c:v>42103.330717592595</c:v>
                </c:pt>
                <c:pt idx="6463">
                  <c:v>42103.330775462964</c:v>
                </c:pt>
                <c:pt idx="6464">
                  <c:v>42103.330833333333</c:v>
                </c:pt>
                <c:pt idx="6465">
                  <c:v>42103.330879629626</c:v>
                </c:pt>
                <c:pt idx="6466">
                  <c:v>42103.330937500003</c:v>
                </c:pt>
                <c:pt idx="6467">
                  <c:v>42103.330995370372</c:v>
                </c:pt>
                <c:pt idx="6468">
                  <c:v>42103.331041666665</c:v>
                </c:pt>
                <c:pt idx="6469">
                  <c:v>42103.331099537034</c:v>
                </c:pt>
                <c:pt idx="6470">
                  <c:v>42103.331157407411</c:v>
                </c:pt>
                <c:pt idx="6471">
                  <c:v>42103.33121527778</c:v>
                </c:pt>
                <c:pt idx="6472">
                  <c:v>42103.331261574072</c:v>
                </c:pt>
                <c:pt idx="6473">
                  <c:v>42103.331319444442</c:v>
                </c:pt>
                <c:pt idx="6474">
                  <c:v>42103.331377314818</c:v>
                </c:pt>
                <c:pt idx="6475">
                  <c:v>42103.331423611111</c:v>
                </c:pt>
                <c:pt idx="6476">
                  <c:v>42103.33148148148</c:v>
                </c:pt>
                <c:pt idx="6477">
                  <c:v>42103.33153935185</c:v>
                </c:pt>
                <c:pt idx="6478">
                  <c:v>42103.331597222219</c:v>
                </c:pt>
                <c:pt idx="6479">
                  <c:v>42103.331643518519</c:v>
                </c:pt>
                <c:pt idx="6480">
                  <c:v>42103.331701388888</c:v>
                </c:pt>
                <c:pt idx="6481">
                  <c:v>42103.331759259258</c:v>
                </c:pt>
                <c:pt idx="6482">
                  <c:v>42103.331805555557</c:v>
                </c:pt>
                <c:pt idx="6483">
                  <c:v>42103.331863425927</c:v>
                </c:pt>
                <c:pt idx="6484">
                  <c:v>42103.331921296296</c:v>
                </c:pt>
                <c:pt idx="6485">
                  <c:v>42103.331967592596</c:v>
                </c:pt>
                <c:pt idx="6486">
                  <c:v>42103.332025462965</c:v>
                </c:pt>
                <c:pt idx="6487">
                  <c:v>42103.332083333335</c:v>
                </c:pt>
                <c:pt idx="6488">
                  <c:v>42103.332141203704</c:v>
                </c:pt>
                <c:pt idx="6489">
                  <c:v>42103.332187499997</c:v>
                </c:pt>
                <c:pt idx="6490">
                  <c:v>42103.332245370373</c:v>
                </c:pt>
                <c:pt idx="6491">
                  <c:v>42103.332303240742</c:v>
                </c:pt>
                <c:pt idx="6492">
                  <c:v>42103.332349537035</c:v>
                </c:pt>
                <c:pt idx="6493">
                  <c:v>42103.332407407404</c:v>
                </c:pt>
                <c:pt idx="6494">
                  <c:v>42103.332465277781</c:v>
                </c:pt>
                <c:pt idx="6495">
                  <c:v>42103.332511574074</c:v>
                </c:pt>
                <c:pt idx="6496">
                  <c:v>42103.332569444443</c:v>
                </c:pt>
                <c:pt idx="6497">
                  <c:v>42103.332627314812</c:v>
                </c:pt>
                <c:pt idx="6498">
                  <c:v>42103.332685185182</c:v>
                </c:pt>
                <c:pt idx="6499">
                  <c:v>42103.332731481481</c:v>
                </c:pt>
                <c:pt idx="6500">
                  <c:v>42103.332789351851</c:v>
                </c:pt>
                <c:pt idx="6501">
                  <c:v>42103.33284722222</c:v>
                </c:pt>
                <c:pt idx="6502">
                  <c:v>42103.33289351852</c:v>
                </c:pt>
                <c:pt idx="6503">
                  <c:v>42103.332951388889</c:v>
                </c:pt>
                <c:pt idx="6504">
                  <c:v>42103.333009259259</c:v>
                </c:pt>
                <c:pt idx="6505">
                  <c:v>42103.333055555559</c:v>
                </c:pt>
                <c:pt idx="6506">
                  <c:v>42103.333113425928</c:v>
                </c:pt>
                <c:pt idx="6507">
                  <c:v>42103.333171296297</c:v>
                </c:pt>
                <c:pt idx="6508">
                  <c:v>42103.333229166667</c:v>
                </c:pt>
                <c:pt idx="6509">
                  <c:v>42103.333275462966</c:v>
                </c:pt>
                <c:pt idx="6510">
                  <c:v>42103.333333333336</c:v>
                </c:pt>
                <c:pt idx="6511">
                  <c:v>42103.333391203705</c:v>
                </c:pt>
                <c:pt idx="6512">
                  <c:v>42103.333437499998</c:v>
                </c:pt>
                <c:pt idx="6513">
                  <c:v>42103.333495370367</c:v>
                </c:pt>
                <c:pt idx="6514">
                  <c:v>42103.333553240744</c:v>
                </c:pt>
                <c:pt idx="6515">
                  <c:v>42103.333599537036</c:v>
                </c:pt>
                <c:pt idx="6516">
                  <c:v>42103.333657407406</c:v>
                </c:pt>
                <c:pt idx="6517">
                  <c:v>42103.333715277775</c:v>
                </c:pt>
                <c:pt idx="6518">
                  <c:v>42103.333773148152</c:v>
                </c:pt>
                <c:pt idx="6519">
                  <c:v>42103.333819444444</c:v>
                </c:pt>
                <c:pt idx="6520">
                  <c:v>42103.333877314813</c:v>
                </c:pt>
                <c:pt idx="6521">
                  <c:v>42103.333935185183</c:v>
                </c:pt>
                <c:pt idx="6522">
                  <c:v>42103.333981481483</c:v>
                </c:pt>
                <c:pt idx="6523">
                  <c:v>42103.334039351852</c:v>
                </c:pt>
                <c:pt idx="6524">
                  <c:v>42103.334097222221</c:v>
                </c:pt>
                <c:pt idx="6525">
                  <c:v>42103.334143518521</c:v>
                </c:pt>
                <c:pt idx="6526">
                  <c:v>42103.334201388891</c:v>
                </c:pt>
                <c:pt idx="6527">
                  <c:v>42103.33425925926</c:v>
                </c:pt>
                <c:pt idx="6528">
                  <c:v>42103.334317129629</c:v>
                </c:pt>
                <c:pt idx="6529">
                  <c:v>42103.334363425929</c:v>
                </c:pt>
                <c:pt idx="6530">
                  <c:v>42103.334421296298</c:v>
                </c:pt>
                <c:pt idx="6531">
                  <c:v>42103.334479166668</c:v>
                </c:pt>
                <c:pt idx="6532">
                  <c:v>42103.33452546296</c:v>
                </c:pt>
                <c:pt idx="6533">
                  <c:v>42103.334583333337</c:v>
                </c:pt>
                <c:pt idx="6534">
                  <c:v>42103.334641203706</c:v>
                </c:pt>
                <c:pt idx="6535">
                  <c:v>42103.334687499999</c:v>
                </c:pt>
                <c:pt idx="6536">
                  <c:v>42103.334745370368</c:v>
                </c:pt>
                <c:pt idx="6537">
                  <c:v>42103.334803240738</c:v>
                </c:pt>
                <c:pt idx="6538">
                  <c:v>42103.334861111114</c:v>
                </c:pt>
                <c:pt idx="6539">
                  <c:v>42103.334907407407</c:v>
                </c:pt>
                <c:pt idx="6540">
                  <c:v>42103.334965277776</c:v>
                </c:pt>
                <c:pt idx="6541">
                  <c:v>42103.335023148145</c:v>
                </c:pt>
                <c:pt idx="6542">
                  <c:v>42103.335069444445</c:v>
                </c:pt>
                <c:pt idx="6543">
                  <c:v>42103.335127314815</c:v>
                </c:pt>
                <c:pt idx="6544">
                  <c:v>42103.335185185184</c:v>
                </c:pt>
                <c:pt idx="6545">
                  <c:v>42103.335243055553</c:v>
                </c:pt>
                <c:pt idx="6546">
                  <c:v>42103.335289351853</c:v>
                </c:pt>
                <c:pt idx="6547">
                  <c:v>42103.335347222222</c:v>
                </c:pt>
                <c:pt idx="6548">
                  <c:v>42103.335405092592</c:v>
                </c:pt>
                <c:pt idx="6549">
                  <c:v>42103.335451388892</c:v>
                </c:pt>
                <c:pt idx="6550">
                  <c:v>42103.335509259261</c:v>
                </c:pt>
                <c:pt idx="6551">
                  <c:v>42103.33556712963</c:v>
                </c:pt>
                <c:pt idx="6552">
                  <c:v>42103.335625</c:v>
                </c:pt>
                <c:pt idx="6553">
                  <c:v>42103.3356712963</c:v>
                </c:pt>
                <c:pt idx="6554">
                  <c:v>42103.335729166669</c:v>
                </c:pt>
                <c:pt idx="6555">
                  <c:v>42103.335787037038</c:v>
                </c:pt>
                <c:pt idx="6556">
                  <c:v>42103.335833333331</c:v>
                </c:pt>
                <c:pt idx="6557">
                  <c:v>42103.3358912037</c:v>
                </c:pt>
                <c:pt idx="6558">
                  <c:v>42103.335949074077</c:v>
                </c:pt>
                <c:pt idx="6559">
                  <c:v>42103.335995370369</c:v>
                </c:pt>
                <c:pt idx="6560">
                  <c:v>42103.336053240739</c:v>
                </c:pt>
                <c:pt idx="6561">
                  <c:v>42103.336111111108</c:v>
                </c:pt>
                <c:pt idx="6562">
                  <c:v>42103.336168981485</c:v>
                </c:pt>
                <c:pt idx="6563">
                  <c:v>42103.336215277777</c:v>
                </c:pt>
                <c:pt idx="6564">
                  <c:v>42103.336273148147</c:v>
                </c:pt>
                <c:pt idx="6565">
                  <c:v>42103.336331018516</c:v>
                </c:pt>
                <c:pt idx="6566">
                  <c:v>42103.336377314816</c:v>
                </c:pt>
                <c:pt idx="6567">
                  <c:v>42103.336435185185</c:v>
                </c:pt>
                <c:pt idx="6568">
                  <c:v>42103.336493055554</c:v>
                </c:pt>
                <c:pt idx="6569">
                  <c:v>42103.336539351854</c:v>
                </c:pt>
                <c:pt idx="6570">
                  <c:v>42103.336597222224</c:v>
                </c:pt>
                <c:pt idx="6571">
                  <c:v>42103.336655092593</c:v>
                </c:pt>
                <c:pt idx="6572">
                  <c:v>42103.336712962962</c:v>
                </c:pt>
                <c:pt idx="6573">
                  <c:v>42103.336759259262</c:v>
                </c:pt>
                <c:pt idx="6574">
                  <c:v>42103.336817129632</c:v>
                </c:pt>
                <c:pt idx="6575">
                  <c:v>42103.336875000001</c:v>
                </c:pt>
                <c:pt idx="6576">
                  <c:v>42103.336921296293</c:v>
                </c:pt>
                <c:pt idx="6577">
                  <c:v>42103.33697916667</c:v>
                </c:pt>
                <c:pt idx="6578">
                  <c:v>42103.337037037039</c:v>
                </c:pt>
                <c:pt idx="6579">
                  <c:v>42103.337083333332</c:v>
                </c:pt>
                <c:pt idx="6580">
                  <c:v>42103.337141203701</c:v>
                </c:pt>
                <c:pt idx="6581">
                  <c:v>42103.337199074071</c:v>
                </c:pt>
                <c:pt idx="6582">
                  <c:v>42103.337256944447</c:v>
                </c:pt>
                <c:pt idx="6583">
                  <c:v>42103.33730324074</c:v>
                </c:pt>
                <c:pt idx="6584">
                  <c:v>42103.337361111109</c:v>
                </c:pt>
                <c:pt idx="6585">
                  <c:v>42103.337418981479</c:v>
                </c:pt>
                <c:pt idx="6586">
                  <c:v>42103.337465277778</c:v>
                </c:pt>
                <c:pt idx="6587">
                  <c:v>42103.337523148148</c:v>
                </c:pt>
                <c:pt idx="6588">
                  <c:v>42103.337581018517</c:v>
                </c:pt>
                <c:pt idx="6589">
                  <c:v>42103.337627314817</c:v>
                </c:pt>
                <c:pt idx="6590">
                  <c:v>42103.337685185186</c:v>
                </c:pt>
                <c:pt idx="6591">
                  <c:v>42103.337743055556</c:v>
                </c:pt>
                <c:pt idx="6592">
                  <c:v>42103.337800925925</c:v>
                </c:pt>
                <c:pt idx="6593">
                  <c:v>42103.337847222225</c:v>
                </c:pt>
                <c:pt idx="6594">
                  <c:v>42103.337905092594</c:v>
                </c:pt>
                <c:pt idx="6595">
                  <c:v>42103.337962962964</c:v>
                </c:pt>
                <c:pt idx="6596">
                  <c:v>42103.338009259256</c:v>
                </c:pt>
                <c:pt idx="6597">
                  <c:v>42103.338067129633</c:v>
                </c:pt>
                <c:pt idx="6598">
                  <c:v>42103.338125000002</c:v>
                </c:pt>
                <c:pt idx="6599">
                  <c:v>42103.338171296295</c:v>
                </c:pt>
                <c:pt idx="6600">
                  <c:v>42103.338229166664</c:v>
                </c:pt>
                <c:pt idx="6601">
                  <c:v>42103.338287037041</c:v>
                </c:pt>
                <c:pt idx="6602">
                  <c:v>42103.338333333333</c:v>
                </c:pt>
                <c:pt idx="6603">
                  <c:v>42103.338391203702</c:v>
                </c:pt>
                <c:pt idx="6604">
                  <c:v>42103.338449074072</c:v>
                </c:pt>
                <c:pt idx="6605">
                  <c:v>42103.338506944441</c:v>
                </c:pt>
                <c:pt idx="6606">
                  <c:v>42103.338553240741</c:v>
                </c:pt>
                <c:pt idx="6607">
                  <c:v>42103.33861111111</c:v>
                </c:pt>
                <c:pt idx="6608">
                  <c:v>42103.33866898148</c:v>
                </c:pt>
                <c:pt idx="6609">
                  <c:v>42103.33871527778</c:v>
                </c:pt>
                <c:pt idx="6610">
                  <c:v>42103.338773148149</c:v>
                </c:pt>
                <c:pt idx="6611">
                  <c:v>42103.338831018518</c:v>
                </c:pt>
                <c:pt idx="6612">
                  <c:v>42103.338888888888</c:v>
                </c:pt>
                <c:pt idx="6613">
                  <c:v>42103.338935185187</c:v>
                </c:pt>
                <c:pt idx="6614">
                  <c:v>42103.338993055557</c:v>
                </c:pt>
                <c:pt idx="6615">
                  <c:v>42103.339050925926</c:v>
                </c:pt>
                <c:pt idx="6616">
                  <c:v>42103.339097222219</c:v>
                </c:pt>
                <c:pt idx="6617">
                  <c:v>42103.339155092595</c:v>
                </c:pt>
                <c:pt idx="6618">
                  <c:v>42103.339212962965</c:v>
                </c:pt>
                <c:pt idx="6619">
                  <c:v>42103.339270833334</c:v>
                </c:pt>
                <c:pt idx="6620">
                  <c:v>42103.339317129627</c:v>
                </c:pt>
                <c:pt idx="6621">
                  <c:v>42103.339375000003</c:v>
                </c:pt>
                <c:pt idx="6622">
                  <c:v>42103.339432870373</c:v>
                </c:pt>
                <c:pt idx="6623">
                  <c:v>42103.339479166665</c:v>
                </c:pt>
                <c:pt idx="6624">
                  <c:v>42103.339537037034</c:v>
                </c:pt>
                <c:pt idx="6625">
                  <c:v>42103.339594907404</c:v>
                </c:pt>
                <c:pt idx="6626">
                  <c:v>42103.339641203704</c:v>
                </c:pt>
                <c:pt idx="6627">
                  <c:v>42103.339699074073</c:v>
                </c:pt>
                <c:pt idx="6628">
                  <c:v>42103.339756944442</c:v>
                </c:pt>
                <c:pt idx="6629">
                  <c:v>42103.339814814812</c:v>
                </c:pt>
                <c:pt idx="6630">
                  <c:v>42103.339861111112</c:v>
                </c:pt>
                <c:pt idx="6631">
                  <c:v>42103.339918981481</c:v>
                </c:pt>
                <c:pt idx="6632">
                  <c:v>42103.33997685185</c:v>
                </c:pt>
                <c:pt idx="6633">
                  <c:v>42103.34002314815</c:v>
                </c:pt>
                <c:pt idx="6634">
                  <c:v>42103.340081018519</c:v>
                </c:pt>
                <c:pt idx="6635">
                  <c:v>42103.340138888889</c:v>
                </c:pt>
                <c:pt idx="6636">
                  <c:v>42103.340196759258</c:v>
                </c:pt>
                <c:pt idx="6637">
                  <c:v>42103.340243055558</c:v>
                </c:pt>
                <c:pt idx="6638">
                  <c:v>42103.340300925927</c:v>
                </c:pt>
                <c:pt idx="6639">
                  <c:v>42103.340358796297</c:v>
                </c:pt>
                <c:pt idx="6640">
                  <c:v>42103.340405092589</c:v>
                </c:pt>
                <c:pt idx="6641">
                  <c:v>42103.340462962966</c:v>
                </c:pt>
                <c:pt idx="6642">
                  <c:v>42103.340520833335</c:v>
                </c:pt>
                <c:pt idx="6643">
                  <c:v>42103.340567129628</c:v>
                </c:pt>
                <c:pt idx="6644">
                  <c:v>42103.340624999997</c:v>
                </c:pt>
                <c:pt idx="6645">
                  <c:v>42103.340682870374</c:v>
                </c:pt>
                <c:pt idx="6646">
                  <c:v>42103.340729166666</c:v>
                </c:pt>
                <c:pt idx="6647">
                  <c:v>42103.340787037036</c:v>
                </c:pt>
                <c:pt idx="6648">
                  <c:v>42103.340844907405</c:v>
                </c:pt>
                <c:pt idx="6649">
                  <c:v>42103.340902777774</c:v>
                </c:pt>
                <c:pt idx="6650">
                  <c:v>42103.340949074074</c:v>
                </c:pt>
                <c:pt idx="6651">
                  <c:v>42103.341006944444</c:v>
                </c:pt>
                <c:pt idx="6652">
                  <c:v>42103.341064814813</c:v>
                </c:pt>
                <c:pt idx="6653">
                  <c:v>42103.341111111113</c:v>
                </c:pt>
                <c:pt idx="6654">
                  <c:v>42103.341168981482</c:v>
                </c:pt>
                <c:pt idx="6655">
                  <c:v>42103.341226851851</c:v>
                </c:pt>
                <c:pt idx="6656">
                  <c:v>42103.341273148151</c:v>
                </c:pt>
                <c:pt idx="6657">
                  <c:v>42103.341331018521</c:v>
                </c:pt>
                <c:pt idx="6658">
                  <c:v>42103.34138888889</c:v>
                </c:pt>
                <c:pt idx="6659">
                  <c:v>42103.341446759259</c:v>
                </c:pt>
                <c:pt idx="6660">
                  <c:v>42103.341493055559</c:v>
                </c:pt>
                <c:pt idx="6661">
                  <c:v>42103.341550925928</c:v>
                </c:pt>
                <c:pt idx="6662">
                  <c:v>42103.341608796298</c:v>
                </c:pt>
                <c:pt idx="6663">
                  <c:v>42103.34165509259</c:v>
                </c:pt>
                <c:pt idx="6664">
                  <c:v>42103.34171296296</c:v>
                </c:pt>
                <c:pt idx="6665">
                  <c:v>42103.341770833336</c:v>
                </c:pt>
                <c:pt idx="6666">
                  <c:v>42103.341817129629</c:v>
                </c:pt>
                <c:pt idx="6667">
                  <c:v>42103.341874999998</c:v>
                </c:pt>
                <c:pt idx="6668">
                  <c:v>42103.341932870368</c:v>
                </c:pt>
                <c:pt idx="6669">
                  <c:v>42103.341990740744</c:v>
                </c:pt>
                <c:pt idx="6670">
                  <c:v>42103.342037037037</c:v>
                </c:pt>
                <c:pt idx="6671">
                  <c:v>42103.342094907406</c:v>
                </c:pt>
                <c:pt idx="6672">
                  <c:v>42103.342152777775</c:v>
                </c:pt>
                <c:pt idx="6673">
                  <c:v>42103.342199074075</c:v>
                </c:pt>
                <c:pt idx="6674">
                  <c:v>42103.342256944445</c:v>
                </c:pt>
                <c:pt idx="6675">
                  <c:v>42103.342314814814</c:v>
                </c:pt>
                <c:pt idx="6676">
                  <c:v>42103.342361111114</c:v>
                </c:pt>
                <c:pt idx="6677">
                  <c:v>42103.342418981483</c:v>
                </c:pt>
                <c:pt idx="6678">
                  <c:v>42103.342476851853</c:v>
                </c:pt>
                <c:pt idx="6679">
                  <c:v>42103.342534722222</c:v>
                </c:pt>
                <c:pt idx="6680">
                  <c:v>42103.342581018522</c:v>
                </c:pt>
                <c:pt idx="6681">
                  <c:v>42103.342638888891</c:v>
                </c:pt>
                <c:pt idx="6682">
                  <c:v>42103.34269675926</c:v>
                </c:pt>
                <c:pt idx="6683">
                  <c:v>42103.342743055553</c:v>
                </c:pt>
                <c:pt idx="6684">
                  <c:v>42103.342800925922</c:v>
                </c:pt>
                <c:pt idx="6685">
                  <c:v>42103.342858796299</c:v>
                </c:pt>
                <c:pt idx="6686">
                  <c:v>42103.342916666668</c:v>
                </c:pt>
                <c:pt idx="6687">
                  <c:v>42103.342962962961</c:v>
                </c:pt>
                <c:pt idx="6688">
                  <c:v>42103.34302083333</c:v>
                </c:pt>
                <c:pt idx="6689">
                  <c:v>42103.343078703707</c:v>
                </c:pt>
                <c:pt idx="6690">
                  <c:v>42103.343124999999</c:v>
                </c:pt>
                <c:pt idx="6691">
                  <c:v>42103.343182870369</c:v>
                </c:pt>
                <c:pt idx="6692">
                  <c:v>42103.343240740738</c:v>
                </c:pt>
                <c:pt idx="6693">
                  <c:v>42103.343298611115</c:v>
                </c:pt>
                <c:pt idx="6694">
                  <c:v>42103.343344907407</c:v>
                </c:pt>
                <c:pt idx="6695">
                  <c:v>42103.343402777777</c:v>
                </c:pt>
                <c:pt idx="6696">
                  <c:v>42103.343460648146</c:v>
                </c:pt>
                <c:pt idx="6697">
                  <c:v>42103.343506944446</c:v>
                </c:pt>
                <c:pt idx="6698">
                  <c:v>42103.343564814815</c:v>
                </c:pt>
                <c:pt idx="6699">
                  <c:v>42103.343622685185</c:v>
                </c:pt>
                <c:pt idx="6700">
                  <c:v>42103.343668981484</c:v>
                </c:pt>
                <c:pt idx="6701">
                  <c:v>42103.343726851854</c:v>
                </c:pt>
                <c:pt idx="6702">
                  <c:v>42103.343784722223</c:v>
                </c:pt>
                <c:pt idx="6703">
                  <c:v>42103.343842592592</c:v>
                </c:pt>
                <c:pt idx="6704">
                  <c:v>42103.343888888892</c:v>
                </c:pt>
                <c:pt idx="6705">
                  <c:v>42103.343946759262</c:v>
                </c:pt>
                <c:pt idx="6706">
                  <c:v>42103.344004629631</c:v>
                </c:pt>
                <c:pt idx="6707">
                  <c:v>42103.344050925924</c:v>
                </c:pt>
                <c:pt idx="6708">
                  <c:v>42103.344108796293</c:v>
                </c:pt>
                <c:pt idx="6709">
                  <c:v>42103.344166666669</c:v>
                </c:pt>
                <c:pt idx="6710">
                  <c:v>42103.344212962962</c:v>
                </c:pt>
                <c:pt idx="6711">
                  <c:v>42103.344270833331</c:v>
                </c:pt>
                <c:pt idx="6712">
                  <c:v>42103.344328703701</c:v>
                </c:pt>
                <c:pt idx="6713">
                  <c:v>42103.344386574077</c:v>
                </c:pt>
                <c:pt idx="6714">
                  <c:v>42103.34443287037</c:v>
                </c:pt>
                <c:pt idx="6715">
                  <c:v>42103.344490740739</c:v>
                </c:pt>
                <c:pt idx="6716">
                  <c:v>42103.344548611109</c:v>
                </c:pt>
                <c:pt idx="6717">
                  <c:v>42103.344594907408</c:v>
                </c:pt>
                <c:pt idx="6718">
                  <c:v>42103.344652777778</c:v>
                </c:pt>
                <c:pt idx="6719">
                  <c:v>42103.344710648147</c:v>
                </c:pt>
                <c:pt idx="6720">
                  <c:v>42103.344756944447</c:v>
                </c:pt>
                <c:pt idx="6721">
                  <c:v>42103.344814814816</c:v>
                </c:pt>
                <c:pt idx="6722">
                  <c:v>42103.344872685186</c:v>
                </c:pt>
                <c:pt idx="6723">
                  <c:v>42103.344930555555</c:v>
                </c:pt>
                <c:pt idx="6724">
                  <c:v>42103.344976851855</c:v>
                </c:pt>
                <c:pt idx="6725">
                  <c:v>42103.345034722224</c:v>
                </c:pt>
                <c:pt idx="6726">
                  <c:v>42103.345092592594</c:v>
                </c:pt>
                <c:pt idx="6727">
                  <c:v>42103.345138888886</c:v>
                </c:pt>
                <c:pt idx="6728">
                  <c:v>42103.345196759263</c:v>
                </c:pt>
                <c:pt idx="6729">
                  <c:v>42103.345254629632</c:v>
                </c:pt>
                <c:pt idx="6730">
                  <c:v>42103.345300925925</c:v>
                </c:pt>
                <c:pt idx="6731">
                  <c:v>42103.345358796294</c:v>
                </c:pt>
                <c:pt idx="6732">
                  <c:v>42103.345416666663</c:v>
                </c:pt>
                <c:pt idx="6733">
                  <c:v>42103.34547453704</c:v>
                </c:pt>
                <c:pt idx="6734">
                  <c:v>42103.345520833333</c:v>
                </c:pt>
                <c:pt idx="6735">
                  <c:v>42103.345578703702</c:v>
                </c:pt>
                <c:pt idx="6736">
                  <c:v>42103.345636574071</c:v>
                </c:pt>
                <c:pt idx="6737">
                  <c:v>42103.345682870371</c:v>
                </c:pt>
                <c:pt idx="6738">
                  <c:v>42103.34574074074</c:v>
                </c:pt>
                <c:pt idx="6739">
                  <c:v>42103.34579861111</c:v>
                </c:pt>
                <c:pt idx="6740">
                  <c:v>42103.34584490741</c:v>
                </c:pt>
                <c:pt idx="6741">
                  <c:v>42103.345902777779</c:v>
                </c:pt>
                <c:pt idx="6742">
                  <c:v>42103.345960648148</c:v>
                </c:pt>
                <c:pt idx="6743">
                  <c:v>42103.346018518518</c:v>
                </c:pt>
                <c:pt idx="6744">
                  <c:v>42103.346064814818</c:v>
                </c:pt>
                <c:pt idx="6745">
                  <c:v>42103.346122685187</c:v>
                </c:pt>
                <c:pt idx="6746">
                  <c:v>42103.346180555556</c:v>
                </c:pt>
                <c:pt idx="6747">
                  <c:v>42103.346226851849</c:v>
                </c:pt>
                <c:pt idx="6748">
                  <c:v>42103.346284722225</c:v>
                </c:pt>
                <c:pt idx="6749">
                  <c:v>42103.346342592595</c:v>
                </c:pt>
                <c:pt idx="6750">
                  <c:v>42103.346388888887</c:v>
                </c:pt>
                <c:pt idx="6751">
                  <c:v>42103.346446759257</c:v>
                </c:pt>
                <c:pt idx="6752">
                  <c:v>42103.346504629626</c:v>
                </c:pt>
                <c:pt idx="6753">
                  <c:v>42103.346562500003</c:v>
                </c:pt>
                <c:pt idx="6754">
                  <c:v>42103.346608796295</c:v>
                </c:pt>
                <c:pt idx="6755">
                  <c:v>42103.346666666665</c:v>
                </c:pt>
                <c:pt idx="6756">
                  <c:v>42103.346724537034</c:v>
                </c:pt>
                <c:pt idx="6757">
                  <c:v>42103.346770833334</c:v>
                </c:pt>
                <c:pt idx="6758">
                  <c:v>42103.346828703703</c:v>
                </c:pt>
                <c:pt idx="6759">
                  <c:v>42103.346886574072</c:v>
                </c:pt>
                <c:pt idx="6760">
                  <c:v>42103.346944444442</c:v>
                </c:pt>
                <c:pt idx="6761">
                  <c:v>42103.346990740742</c:v>
                </c:pt>
                <c:pt idx="6762">
                  <c:v>42103.347048611111</c:v>
                </c:pt>
                <c:pt idx="6763">
                  <c:v>42103.34710648148</c:v>
                </c:pt>
                <c:pt idx="6764">
                  <c:v>42103.34715277778</c:v>
                </c:pt>
                <c:pt idx="6765">
                  <c:v>42103.347210648149</c:v>
                </c:pt>
                <c:pt idx="6766">
                  <c:v>42103.347268518519</c:v>
                </c:pt>
                <c:pt idx="6767">
                  <c:v>42103.347326388888</c:v>
                </c:pt>
                <c:pt idx="6768">
                  <c:v>42103.347372685188</c:v>
                </c:pt>
                <c:pt idx="6769">
                  <c:v>42103.347430555557</c:v>
                </c:pt>
                <c:pt idx="6770">
                  <c:v>42103.347488425927</c:v>
                </c:pt>
                <c:pt idx="6771">
                  <c:v>42103.347534722219</c:v>
                </c:pt>
                <c:pt idx="6772">
                  <c:v>42103.347592592596</c:v>
                </c:pt>
                <c:pt idx="6773">
                  <c:v>42103.347650462965</c:v>
                </c:pt>
                <c:pt idx="6774">
                  <c:v>42103.347696759258</c:v>
                </c:pt>
                <c:pt idx="6775">
                  <c:v>42103.347754629627</c:v>
                </c:pt>
                <c:pt idx="6776">
                  <c:v>42103.347812499997</c:v>
                </c:pt>
                <c:pt idx="6777">
                  <c:v>42103.347870370373</c:v>
                </c:pt>
                <c:pt idx="6778">
                  <c:v>42103.347916666666</c:v>
                </c:pt>
                <c:pt idx="6779">
                  <c:v>42103.347974537035</c:v>
                </c:pt>
                <c:pt idx="6780">
                  <c:v>42103.348032407404</c:v>
                </c:pt>
                <c:pt idx="6781">
                  <c:v>42103.348078703704</c:v>
                </c:pt>
                <c:pt idx="6782">
                  <c:v>42103.348136574074</c:v>
                </c:pt>
                <c:pt idx="6783">
                  <c:v>42103.348194444443</c:v>
                </c:pt>
                <c:pt idx="6784">
                  <c:v>42103.348240740743</c:v>
                </c:pt>
                <c:pt idx="6785">
                  <c:v>42103.348298611112</c:v>
                </c:pt>
                <c:pt idx="6786">
                  <c:v>42103.348356481481</c:v>
                </c:pt>
                <c:pt idx="6787">
                  <c:v>42103.348414351851</c:v>
                </c:pt>
                <c:pt idx="6788">
                  <c:v>42103.348460648151</c:v>
                </c:pt>
                <c:pt idx="6789">
                  <c:v>42103.34851851852</c:v>
                </c:pt>
                <c:pt idx="6790">
                  <c:v>42103.348576388889</c:v>
                </c:pt>
                <c:pt idx="6791">
                  <c:v>42103.348622685182</c:v>
                </c:pt>
                <c:pt idx="6792">
                  <c:v>42103.348680555559</c:v>
                </c:pt>
                <c:pt idx="6793">
                  <c:v>42103.348738425928</c:v>
                </c:pt>
                <c:pt idx="6794">
                  <c:v>42103.34878472222</c:v>
                </c:pt>
                <c:pt idx="6795">
                  <c:v>42103.34884259259</c:v>
                </c:pt>
                <c:pt idx="6796">
                  <c:v>42103.348900462966</c:v>
                </c:pt>
                <c:pt idx="6797">
                  <c:v>42103.348958333336</c:v>
                </c:pt>
                <c:pt idx="6798">
                  <c:v>42103.349004629628</c:v>
                </c:pt>
                <c:pt idx="6799">
                  <c:v>42103.349062499998</c:v>
                </c:pt>
                <c:pt idx="6800">
                  <c:v>42103.349120370367</c:v>
                </c:pt>
                <c:pt idx="6801">
                  <c:v>42103.349166666667</c:v>
                </c:pt>
                <c:pt idx="6802">
                  <c:v>42103.349224537036</c:v>
                </c:pt>
                <c:pt idx="6803">
                  <c:v>42103.349282407406</c:v>
                </c:pt>
                <c:pt idx="6804">
                  <c:v>42103.349328703705</c:v>
                </c:pt>
                <c:pt idx="6805">
                  <c:v>42103.349386574075</c:v>
                </c:pt>
                <c:pt idx="6806">
                  <c:v>42103.349444444444</c:v>
                </c:pt>
                <c:pt idx="6807">
                  <c:v>42103.349502314813</c:v>
                </c:pt>
                <c:pt idx="6808">
                  <c:v>42103.349548611113</c:v>
                </c:pt>
                <c:pt idx="6809">
                  <c:v>42103.349606481483</c:v>
                </c:pt>
                <c:pt idx="6810">
                  <c:v>42103.349664351852</c:v>
                </c:pt>
                <c:pt idx="6811">
                  <c:v>42103.349710648145</c:v>
                </c:pt>
                <c:pt idx="6812">
                  <c:v>42103.349768518521</c:v>
                </c:pt>
                <c:pt idx="6813">
                  <c:v>42103.349826388891</c:v>
                </c:pt>
                <c:pt idx="6814">
                  <c:v>42103.349872685183</c:v>
                </c:pt>
                <c:pt idx="6815">
                  <c:v>42103.349930555552</c:v>
                </c:pt>
                <c:pt idx="6816">
                  <c:v>42103.349988425929</c:v>
                </c:pt>
                <c:pt idx="6817">
                  <c:v>42103.350046296298</c:v>
                </c:pt>
                <c:pt idx="6818">
                  <c:v>42103.350092592591</c:v>
                </c:pt>
                <c:pt idx="6819">
                  <c:v>42103.35015046296</c:v>
                </c:pt>
                <c:pt idx="6820">
                  <c:v>42103.350208333337</c:v>
                </c:pt>
                <c:pt idx="6821">
                  <c:v>42103.350254629629</c:v>
                </c:pt>
                <c:pt idx="6822">
                  <c:v>42103.350312499999</c:v>
                </c:pt>
                <c:pt idx="6823">
                  <c:v>42103.350370370368</c:v>
                </c:pt>
                <c:pt idx="6824">
                  <c:v>42103.350416666668</c:v>
                </c:pt>
                <c:pt idx="6825">
                  <c:v>42103.350474537037</c:v>
                </c:pt>
                <c:pt idx="6826">
                  <c:v>42103.350532407407</c:v>
                </c:pt>
                <c:pt idx="6827">
                  <c:v>42103.350590277776</c:v>
                </c:pt>
                <c:pt idx="6828">
                  <c:v>42103.350636574076</c:v>
                </c:pt>
                <c:pt idx="6829">
                  <c:v>42103.350694444445</c:v>
                </c:pt>
                <c:pt idx="6830">
                  <c:v>42103.350752314815</c:v>
                </c:pt>
                <c:pt idx="6831">
                  <c:v>42103.350798611114</c:v>
                </c:pt>
                <c:pt idx="6832">
                  <c:v>42103.350856481484</c:v>
                </c:pt>
                <c:pt idx="6833">
                  <c:v>42103.350914351853</c:v>
                </c:pt>
                <c:pt idx="6834">
                  <c:v>42103.350972222222</c:v>
                </c:pt>
                <c:pt idx="6835">
                  <c:v>42103.351018518515</c:v>
                </c:pt>
                <c:pt idx="6836">
                  <c:v>42103.351076388892</c:v>
                </c:pt>
                <c:pt idx="6837">
                  <c:v>42103.351134259261</c:v>
                </c:pt>
                <c:pt idx="6838">
                  <c:v>42103.351180555554</c:v>
                </c:pt>
                <c:pt idx="6839">
                  <c:v>42103.351238425923</c:v>
                </c:pt>
                <c:pt idx="6840">
                  <c:v>42103.3512962963</c:v>
                </c:pt>
                <c:pt idx="6841">
                  <c:v>42103.351354166669</c:v>
                </c:pt>
                <c:pt idx="6842">
                  <c:v>42103.351400462961</c:v>
                </c:pt>
                <c:pt idx="6843">
                  <c:v>42103.351458333331</c:v>
                </c:pt>
                <c:pt idx="6844">
                  <c:v>42103.3515162037</c:v>
                </c:pt>
                <c:pt idx="6845">
                  <c:v>42103.3515625</c:v>
                </c:pt>
                <c:pt idx="6846">
                  <c:v>42103.351620370369</c:v>
                </c:pt>
                <c:pt idx="6847">
                  <c:v>42103.351678240739</c:v>
                </c:pt>
                <c:pt idx="6848">
                  <c:v>42103.351724537039</c:v>
                </c:pt>
                <c:pt idx="6849">
                  <c:v>42103.351782407408</c:v>
                </c:pt>
                <c:pt idx="6850">
                  <c:v>42103.351840277777</c:v>
                </c:pt>
                <c:pt idx="6851">
                  <c:v>42103.351898148147</c:v>
                </c:pt>
                <c:pt idx="6852">
                  <c:v>42103.351944444446</c:v>
                </c:pt>
                <c:pt idx="6853">
                  <c:v>42103.352002314816</c:v>
                </c:pt>
                <c:pt idx="6854">
                  <c:v>42103.352060185185</c:v>
                </c:pt>
                <c:pt idx="6855">
                  <c:v>42103.352106481485</c:v>
                </c:pt>
                <c:pt idx="6856">
                  <c:v>42103.352164351854</c:v>
                </c:pt>
                <c:pt idx="6857">
                  <c:v>42103.352222222224</c:v>
                </c:pt>
                <c:pt idx="6858">
                  <c:v>42103.352268518516</c:v>
                </c:pt>
                <c:pt idx="6859">
                  <c:v>42103.352326388886</c:v>
                </c:pt>
                <c:pt idx="6860">
                  <c:v>42103.352384259262</c:v>
                </c:pt>
                <c:pt idx="6861">
                  <c:v>42103.352442129632</c:v>
                </c:pt>
                <c:pt idx="6862">
                  <c:v>42103.352488425924</c:v>
                </c:pt>
                <c:pt idx="6863">
                  <c:v>42103.352546296293</c:v>
                </c:pt>
                <c:pt idx="6864">
                  <c:v>42103.35260416667</c:v>
                </c:pt>
                <c:pt idx="6865">
                  <c:v>42103.352650462963</c:v>
                </c:pt>
                <c:pt idx="6866">
                  <c:v>42103.352708333332</c:v>
                </c:pt>
                <c:pt idx="6867">
                  <c:v>42103.352766203701</c:v>
                </c:pt>
                <c:pt idx="6868">
                  <c:v>42103.352812500001</c:v>
                </c:pt>
                <c:pt idx="6869">
                  <c:v>42103.352870370371</c:v>
                </c:pt>
                <c:pt idx="6870">
                  <c:v>42103.35292824074</c:v>
                </c:pt>
                <c:pt idx="6871">
                  <c:v>42103.352986111109</c:v>
                </c:pt>
                <c:pt idx="6872">
                  <c:v>42103.353032407409</c:v>
                </c:pt>
                <c:pt idx="6873">
                  <c:v>42103.353090277778</c:v>
                </c:pt>
                <c:pt idx="6874">
                  <c:v>42103.353148148148</c:v>
                </c:pt>
                <c:pt idx="6875">
                  <c:v>42103.353194444448</c:v>
                </c:pt>
                <c:pt idx="6876">
                  <c:v>42103.353252314817</c:v>
                </c:pt>
                <c:pt idx="6877">
                  <c:v>42103.353310185186</c:v>
                </c:pt>
                <c:pt idx="6878">
                  <c:v>42103.353356481479</c:v>
                </c:pt>
                <c:pt idx="6879">
                  <c:v>42103.353414351855</c:v>
                </c:pt>
                <c:pt idx="6880">
                  <c:v>42103.353472222225</c:v>
                </c:pt>
                <c:pt idx="6881">
                  <c:v>42103.353530092594</c:v>
                </c:pt>
                <c:pt idx="6882">
                  <c:v>42103.353576388887</c:v>
                </c:pt>
                <c:pt idx="6883">
                  <c:v>42103.353634259256</c:v>
                </c:pt>
                <c:pt idx="6884">
                  <c:v>42103.353692129633</c:v>
                </c:pt>
                <c:pt idx="6885">
                  <c:v>42103.353738425925</c:v>
                </c:pt>
                <c:pt idx="6886">
                  <c:v>42103.353796296295</c:v>
                </c:pt>
                <c:pt idx="6887">
                  <c:v>42103.353854166664</c:v>
                </c:pt>
                <c:pt idx="6888">
                  <c:v>42103.353900462964</c:v>
                </c:pt>
                <c:pt idx="6889">
                  <c:v>42103.353958333333</c:v>
                </c:pt>
                <c:pt idx="6890">
                  <c:v>42103.354016203702</c:v>
                </c:pt>
                <c:pt idx="6891">
                  <c:v>42103.354074074072</c:v>
                </c:pt>
                <c:pt idx="6892">
                  <c:v>42103.354120370372</c:v>
                </c:pt>
                <c:pt idx="6893">
                  <c:v>42103.354178240741</c:v>
                </c:pt>
                <c:pt idx="6894">
                  <c:v>42103.35423611111</c:v>
                </c:pt>
                <c:pt idx="6895">
                  <c:v>42103.35428240741</c:v>
                </c:pt>
                <c:pt idx="6896">
                  <c:v>42103.35434027778</c:v>
                </c:pt>
                <c:pt idx="6897">
                  <c:v>42103.354398148149</c:v>
                </c:pt>
                <c:pt idx="6898">
                  <c:v>42103.354444444441</c:v>
                </c:pt>
                <c:pt idx="6899">
                  <c:v>42103.354502314818</c:v>
                </c:pt>
                <c:pt idx="6900">
                  <c:v>42103.354560185187</c:v>
                </c:pt>
                <c:pt idx="6901">
                  <c:v>42103.354618055557</c:v>
                </c:pt>
                <c:pt idx="6902">
                  <c:v>42103.354664351849</c:v>
                </c:pt>
                <c:pt idx="6903">
                  <c:v>42103.354722222219</c:v>
                </c:pt>
                <c:pt idx="6904">
                  <c:v>42103.354780092595</c:v>
                </c:pt>
                <c:pt idx="6905">
                  <c:v>42103.354826388888</c:v>
                </c:pt>
                <c:pt idx="6906">
                  <c:v>42103.354884259257</c:v>
                </c:pt>
                <c:pt idx="6907">
                  <c:v>42103.354942129627</c:v>
                </c:pt>
                <c:pt idx="6908">
                  <c:v>42103.354988425926</c:v>
                </c:pt>
                <c:pt idx="6909">
                  <c:v>42103.355046296296</c:v>
                </c:pt>
                <c:pt idx="6910">
                  <c:v>42103.355104166665</c:v>
                </c:pt>
                <c:pt idx="6911">
                  <c:v>42103.355162037034</c:v>
                </c:pt>
                <c:pt idx="6912">
                  <c:v>42103.355208333334</c:v>
                </c:pt>
                <c:pt idx="6913">
                  <c:v>42103.355266203704</c:v>
                </c:pt>
                <c:pt idx="6914">
                  <c:v>42103.355324074073</c:v>
                </c:pt>
                <c:pt idx="6915">
                  <c:v>42103.355370370373</c:v>
                </c:pt>
                <c:pt idx="6916">
                  <c:v>42103.355428240742</c:v>
                </c:pt>
                <c:pt idx="6917">
                  <c:v>42103.355486111112</c:v>
                </c:pt>
                <c:pt idx="6918">
                  <c:v>42103.355532407404</c:v>
                </c:pt>
                <c:pt idx="6919">
                  <c:v>42103.355590277781</c:v>
                </c:pt>
                <c:pt idx="6920">
                  <c:v>42103.35564814815</c:v>
                </c:pt>
                <c:pt idx="6921">
                  <c:v>42103.355706018519</c:v>
                </c:pt>
                <c:pt idx="6922">
                  <c:v>42103.355752314812</c:v>
                </c:pt>
                <c:pt idx="6923">
                  <c:v>42103.355810185189</c:v>
                </c:pt>
                <c:pt idx="6924">
                  <c:v>42103.355868055558</c:v>
                </c:pt>
                <c:pt idx="6925">
                  <c:v>42103.355914351851</c:v>
                </c:pt>
                <c:pt idx="6926">
                  <c:v>42103.35597222222</c:v>
                </c:pt>
                <c:pt idx="6927">
                  <c:v>42103.356030092589</c:v>
                </c:pt>
                <c:pt idx="6928">
                  <c:v>42103.356076388889</c:v>
                </c:pt>
                <c:pt idx="6929">
                  <c:v>42103.356134259258</c:v>
                </c:pt>
                <c:pt idx="6930">
                  <c:v>42103.356192129628</c:v>
                </c:pt>
                <c:pt idx="6931">
                  <c:v>42103.356238425928</c:v>
                </c:pt>
                <c:pt idx="6932">
                  <c:v>42103.356296296297</c:v>
                </c:pt>
                <c:pt idx="6933">
                  <c:v>42103.356354166666</c:v>
                </c:pt>
                <c:pt idx="6934">
                  <c:v>42103.356412037036</c:v>
                </c:pt>
                <c:pt idx="6935">
                  <c:v>42103.356458333335</c:v>
                </c:pt>
                <c:pt idx="6936">
                  <c:v>42103.356516203705</c:v>
                </c:pt>
                <c:pt idx="6937">
                  <c:v>42103.356574074074</c:v>
                </c:pt>
                <c:pt idx="6938">
                  <c:v>42103.356620370374</c:v>
                </c:pt>
                <c:pt idx="6939">
                  <c:v>42103.356678240743</c:v>
                </c:pt>
                <c:pt idx="6940">
                  <c:v>42103.356736111113</c:v>
                </c:pt>
                <c:pt idx="6941">
                  <c:v>42103.356793981482</c:v>
                </c:pt>
                <c:pt idx="6942">
                  <c:v>42103.356840277775</c:v>
                </c:pt>
                <c:pt idx="6943">
                  <c:v>42103.356898148151</c:v>
                </c:pt>
                <c:pt idx="6944">
                  <c:v>42103.356956018521</c:v>
                </c:pt>
                <c:pt idx="6945">
                  <c:v>42103.357002314813</c:v>
                </c:pt>
                <c:pt idx="6946">
                  <c:v>42103.357060185182</c:v>
                </c:pt>
                <c:pt idx="6947">
                  <c:v>42103.357118055559</c:v>
                </c:pt>
                <c:pt idx="6948">
                  <c:v>42103.357164351852</c:v>
                </c:pt>
                <c:pt idx="6949">
                  <c:v>42103.357222222221</c:v>
                </c:pt>
                <c:pt idx="6950">
                  <c:v>42103.35728009259</c:v>
                </c:pt>
                <c:pt idx="6951">
                  <c:v>42103.35732638889</c:v>
                </c:pt>
                <c:pt idx="6952">
                  <c:v>42103.35738425926</c:v>
                </c:pt>
                <c:pt idx="6953">
                  <c:v>42103.357442129629</c:v>
                </c:pt>
                <c:pt idx="6954">
                  <c:v>42103.357499999998</c:v>
                </c:pt>
                <c:pt idx="6955">
                  <c:v>42103.357546296298</c:v>
                </c:pt>
                <c:pt idx="6956">
                  <c:v>42103.357604166667</c:v>
                </c:pt>
                <c:pt idx="6957">
                  <c:v>42103.357662037037</c:v>
                </c:pt>
                <c:pt idx="6958">
                  <c:v>42103.357708333337</c:v>
                </c:pt>
                <c:pt idx="6959">
                  <c:v>42103.357766203706</c:v>
                </c:pt>
                <c:pt idx="6960">
                  <c:v>42103.357824074075</c:v>
                </c:pt>
                <c:pt idx="6961">
                  <c:v>42103.357870370368</c:v>
                </c:pt>
                <c:pt idx="6962">
                  <c:v>42103.357928240737</c:v>
                </c:pt>
                <c:pt idx="6963">
                  <c:v>42103.357986111114</c:v>
                </c:pt>
                <c:pt idx="6964">
                  <c:v>42103.358043981483</c:v>
                </c:pt>
                <c:pt idx="6965">
                  <c:v>42103.358090277776</c:v>
                </c:pt>
                <c:pt idx="6966">
                  <c:v>42103.358148148145</c:v>
                </c:pt>
                <c:pt idx="6967">
                  <c:v>42103.358206018522</c:v>
                </c:pt>
                <c:pt idx="6968">
                  <c:v>42103.358252314814</c:v>
                </c:pt>
                <c:pt idx="6969">
                  <c:v>42103.358310185184</c:v>
                </c:pt>
                <c:pt idx="6970">
                  <c:v>42103.358368055553</c:v>
                </c:pt>
                <c:pt idx="6971">
                  <c:v>42103.358414351853</c:v>
                </c:pt>
                <c:pt idx="6972">
                  <c:v>42103.358472222222</c:v>
                </c:pt>
                <c:pt idx="6973">
                  <c:v>42103.358530092592</c:v>
                </c:pt>
                <c:pt idx="6974">
                  <c:v>42103.358587962961</c:v>
                </c:pt>
                <c:pt idx="6975">
                  <c:v>42103.358634259261</c:v>
                </c:pt>
                <c:pt idx="6976">
                  <c:v>42103.35869212963</c:v>
                </c:pt>
                <c:pt idx="6977">
                  <c:v>42103.358749999999</c:v>
                </c:pt>
                <c:pt idx="6978">
                  <c:v>42103.358796296299</c:v>
                </c:pt>
                <c:pt idx="6979">
                  <c:v>42103.358854166669</c:v>
                </c:pt>
                <c:pt idx="6980">
                  <c:v>42103.358912037038</c:v>
                </c:pt>
                <c:pt idx="6981">
                  <c:v>42103.358969907407</c:v>
                </c:pt>
                <c:pt idx="6982">
                  <c:v>42103.359016203707</c:v>
                </c:pt>
                <c:pt idx="6983">
                  <c:v>42103.359074074076</c:v>
                </c:pt>
                <c:pt idx="6984">
                  <c:v>42103.359131944446</c:v>
                </c:pt>
                <c:pt idx="6985">
                  <c:v>42103.359178240738</c:v>
                </c:pt>
                <c:pt idx="6986">
                  <c:v>42103.359236111108</c:v>
                </c:pt>
                <c:pt idx="6987">
                  <c:v>42103.359293981484</c:v>
                </c:pt>
                <c:pt idx="6988">
                  <c:v>42103.359351851854</c:v>
                </c:pt>
                <c:pt idx="6989">
                  <c:v>42103.359398148146</c:v>
                </c:pt>
                <c:pt idx="6990">
                  <c:v>42103.359456018516</c:v>
                </c:pt>
                <c:pt idx="6991">
                  <c:v>42103.359513888892</c:v>
                </c:pt>
                <c:pt idx="6992">
                  <c:v>42103.359560185185</c:v>
                </c:pt>
                <c:pt idx="6993">
                  <c:v>42103.359618055554</c:v>
                </c:pt>
                <c:pt idx="6994">
                  <c:v>42103.359675925924</c:v>
                </c:pt>
                <c:pt idx="6995">
                  <c:v>42103.359722222223</c:v>
                </c:pt>
                <c:pt idx="6996">
                  <c:v>42103.359780092593</c:v>
                </c:pt>
                <c:pt idx="6997">
                  <c:v>42103.359837962962</c:v>
                </c:pt>
                <c:pt idx="6998">
                  <c:v>42103.359895833331</c:v>
                </c:pt>
                <c:pt idx="6999">
                  <c:v>42103.359942129631</c:v>
                </c:pt>
                <c:pt idx="7000">
                  <c:v>42103.360000000001</c:v>
                </c:pt>
                <c:pt idx="7001">
                  <c:v>42103.36005787037</c:v>
                </c:pt>
                <c:pt idx="7002">
                  <c:v>42103.36010416667</c:v>
                </c:pt>
                <c:pt idx="7003">
                  <c:v>42103.360162037039</c:v>
                </c:pt>
                <c:pt idx="7004">
                  <c:v>42103.360219907408</c:v>
                </c:pt>
                <c:pt idx="7005">
                  <c:v>42103.360266203701</c:v>
                </c:pt>
                <c:pt idx="7006">
                  <c:v>42103.360324074078</c:v>
                </c:pt>
                <c:pt idx="7007">
                  <c:v>42103.360381944447</c:v>
                </c:pt>
                <c:pt idx="7008">
                  <c:v>42103.360439814816</c:v>
                </c:pt>
                <c:pt idx="7009">
                  <c:v>42103.360486111109</c:v>
                </c:pt>
                <c:pt idx="7010">
                  <c:v>42103.360543981478</c:v>
                </c:pt>
                <c:pt idx="7011">
                  <c:v>42103.360601851855</c:v>
                </c:pt>
                <c:pt idx="7012">
                  <c:v>42103.360648148147</c:v>
                </c:pt>
                <c:pt idx="7013">
                  <c:v>42103.360706018517</c:v>
                </c:pt>
                <c:pt idx="7014">
                  <c:v>42103.360763888886</c:v>
                </c:pt>
                <c:pt idx="7015">
                  <c:v>42103.360810185186</c:v>
                </c:pt>
                <c:pt idx="7016">
                  <c:v>42103.360868055555</c:v>
                </c:pt>
                <c:pt idx="7017">
                  <c:v>42103.360925925925</c:v>
                </c:pt>
                <c:pt idx="7018">
                  <c:v>42103.360983796294</c:v>
                </c:pt>
                <c:pt idx="7019">
                  <c:v>42103.361030092594</c:v>
                </c:pt>
                <c:pt idx="7020">
                  <c:v>42103.361087962963</c:v>
                </c:pt>
                <c:pt idx="7021">
                  <c:v>42103.361145833333</c:v>
                </c:pt>
                <c:pt idx="7022">
                  <c:v>42103.361192129632</c:v>
                </c:pt>
                <c:pt idx="7023">
                  <c:v>42103.361250000002</c:v>
                </c:pt>
                <c:pt idx="7024">
                  <c:v>42103.361307870371</c:v>
                </c:pt>
                <c:pt idx="7025">
                  <c:v>42103.361354166664</c:v>
                </c:pt>
                <c:pt idx="7026">
                  <c:v>42103.36141203704</c:v>
                </c:pt>
                <c:pt idx="7027">
                  <c:v>42103.36146990741</c:v>
                </c:pt>
                <c:pt idx="7028">
                  <c:v>42103.361527777779</c:v>
                </c:pt>
                <c:pt idx="7029">
                  <c:v>42103.361574074072</c:v>
                </c:pt>
                <c:pt idx="7030">
                  <c:v>42103.361631944441</c:v>
                </c:pt>
                <c:pt idx="7031">
                  <c:v>42103.361689814818</c:v>
                </c:pt>
                <c:pt idx="7032">
                  <c:v>42103.36173611111</c:v>
                </c:pt>
                <c:pt idx="7033">
                  <c:v>42103.361793981479</c:v>
                </c:pt>
                <c:pt idx="7034">
                  <c:v>42103.361851851849</c:v>
                </c:pt>
                <c:pt idx="7035">
                  <c:v>42103.361898148149</c:v>
                </c:pt>
                <c:pt idx="7036">
                  <c:v>42103.361956018518</c:v>
                </c:pt>
                <c:pt idx="7037">
                  <c:v>42103.362013888887</c:v>
                </c:pt>
                <c:pt idx="7038">
                  <c:v>42103.362071759257</c:v>
                </c:pt>
                <c:pt idx="7039">
                  <c:v>42103.362118055556</c:v>
                </c:pt>
                <c:pt idx="7040">
                  <c:v>42103.362175925926</c:v>
                </c:pt>
                <c:pt idx="7041">
                  <c:v>42103.362233796295</c:v>
                </c:pt>
                <c:pt idx="7042">
                  <c:v>42103.362280092595</c:v>
                </c:pt>
                <c:pt idx="7043">
                  <c:v>42103.362337962964</c:v>
                </c:pt>
                <c:pt idx="7044">
                  <c:v>42103.362395833334</c:v>
                </c:pt>
                <c:pt idx="7045">
                  <c:v>42103.362442129626</c:v>
                </c:pt>
                <c:pt idx="7046">
                  <c:v>42103.362500000003</c:v>
                </c:pt>
                <c:pt idx="7047">
                  <c:v>42103.362557870372</c:v>
                </c:pt>
                <c:pt idx="7048">
                  <c:v>42103.362615740742</c:v>
                </c:pt>
                <c:pt idx="7049">
                  <c:v>42103.362662037034</c:v>
                </c:pt>
                <c:pt idx="7050">
                  <c:v>42103.362719907411</c:v>
                </c:pt>
                <c:pt idx="7051">
                  <c:v>42103.36277777778</c:v>
                </c:pt>
                <c:pt idx="7052">
                  <c:v>42103.362824074073</c:v>
                </c:pt>
                <c:pt idx="7053">
                  <c:v>42103.362881944442</c:v>
                </c:pt>
                <c:pt idx="7054">
                  <c:v>42103.362939814811</c:v>
                </c:pt>
                <c:pt idx="7055">
                  <c:v>42103.362997685188</c:v>
                </c:pt>
                <c:pt idx="7056">
                  <c:v>42103.363043981481</c:v>
                </c:pt>
                <c:pt idx="7057">
                  <c:v>42103.36310185185</c:v>
                </c:pt>
                <c:pt idx="7058">
                  <c:v>42103.363159722219</c:v>
                </c:pt>
                <c:pt idx="7059">
                  <c:v>42103.363206018519</c:v>
                </c:pt>
                <c:pt idx="7060">
                  <c:v>42103.363263888888</c:v>
                </c:pt>
                <c:pt idx="7061">
                  <c:v>42103.363321759258</c:v>
                </c:pt>
                <c:pt idx="7062">
                  <c:v>42103.363379629627</c:v>
                </c:pt>
                <c:pt idx="7063">
                  <c:v>42103.363425925927</c:v>
                </c:pt>
                <c:pt idx="7064">
                  <c:v>42103.363483796296</c:v>
                </c:pt>
                <c:pt idx="7065">
                  <c:v>42103.363541666666</c:v>
                </c:pt>
                <c:pt idx="7066">
                  <c:v>42103.363587962966</c:v>
                </c:pt>
                <c:pt idx="7067">
                  <c:v>42103.363645833335</c:v>
                </c:pt>
                <c:pt idx="7068">
                  <c:v>42103.363703703704</c:v>
                </c:pt>
                <c:pt idx="7069">
                  <c:v>42103.363749999997</c:v>
                </c:pt>
                <c:pt idx="7070">
                  <c:v>42103.363807870373</c:v>
                </c:pt>
                <c:pt idx="7071">
                  <c:v>42103.363865740743</c:v>
                </c:pt>
                <c:pt idx="7072">
                  <c:v>42103.363923611112</c:v>
                </c:pt>
                <c:pt idx="7073">
                  <c:v>42103.363969907405</c:v>
                </c:pt>
                <c:pt idx="7074">
                  <c:v>42103.364027777781</c:v>
                </c:pt>
                <c:pt idx="7075">
                  <c:v>42103.364085648151</c:v>
                </c:pt>
                <c:pt idx="7076">
                  <c:v>42103.364131944443</c:v>
                </c:pt>
                <c:pt idx="7077">
                  <c:v>42103.364189814813</c:v>
                </c:pt>
                <c:pt idx="7078">
                  <c:v>42103.364247685182</c:v>
                </c:pt>
                <c:pt idx="7079">
                  <c:v>42103.364293981482</c:v>
                </c:pt>
                <c:pt idx="7080">
                  <c:v>42103.364351851851</c:v>
                </c:pt>
                <c:pt idx="7081">
                  <c:v>42103.36440972222</c:v>
                </c:pt>
                <c:pt idx="7082">
                  <c:v>42103.36446759259</c:v>
                </c:pt>
                <c:pt idx="7083">
                  <c:v>42103.36451388889</c:v>
                </c:pt>
                <c:pt idx="7084">
                  <c:v>42103.364571759259</c:v>
                </c:pt>
                <c:pt idx="7085">
                  <c:v>42103.364629629628</c:v>
                </c:pt>
                <c:pt idx="7086">
                  <c:v>42103.364675925928</c:v>
                </c:pt>
                <c:pt idx="7087">
                  <c:v>42103.364733796298</c:v>
                </c:pt>
                <c:pt idx="7088">
                  <c:v>42103.364791666667</c:v>
                </c:pt>
                <c:pt idx="7089">
                  <c:v>42103.364837962959</c:v>
                </c:pt>
                <c:pt idx="7090">
                  <c:v>42103.364895833336</c:v>
                </c:pt>
                <c:pt idx="7091">
                  <c:v>42103.364953703705</c:v>
                </c:pt>
                <c:pt idx="7092">
                  <c:v>42103.365011574075</c:v>
                </c:pt>
                <c:pt idx="7093">
                  <c:v>42103.365057870367</c:v>
                </c:pt>
                <c:pt idx="7094">
                  <c:v>42103.365115740744</c:v>
                </c:pt>
                <c:pt idx="7095">
                  <c:v>42103.365173611113</c:v>
                </c:pt>
                <c:pt idx="7096">
                  <c:v>42103.365219907406</c:v>
                </c:pt>
                <c:pt idx="7097">
                  <c:v>42103.365277777775</c:v>
                </c:pt>
                <c:pt idx="7098">
                  <c:v>42103.365335648145</c:v>
                </c:pt>
                <c:pt idx="7099">
                  <c:v>42103.365381944444</c:v>
                </c:pt>
                <c:pt idx="7100">
                  <c:v>42103.365439814814</c:v>
                </c:pt>
                <c:pt idx="7101">
                  <c:v>42103.365497685183</c:v>
                </c:pt>
                <c:pt idx="7102">
                  <c:v>42103.365555555552</c:v>
                </c:pt>
                <c:pt idx="7103">
                  <c:v>42103.365601851852</c:v>
                </c:pt>
                <c:pt idx="7104">
                  <c:v>42103.365659722222</c:v>
                </c:pt>
                <c:pt idx="7105">
                  <c:v>42103.365717592591</c:v>
                </c:pt>
                <c:pt idx="7106">
                  <c:v>42103.365763888891</c:v>
                </c:pt>
                <c:pt idx="7107">
                  <c:v>42103.36582175926</c:v>
                </c:pt>
                <c:pt idx="7108">
                  <c:v>42103.365879629629</c:v>
                </c:pt>
                <c:pt idx="7109">
                  <c:v>42103.365925925929</c:v>
                </c:pt>
                <c:pt idx="7110">
                  <c:v>42103.365983796299</c:v>
                </c:pt>
                <c:pt idx="7111">
                  <c:v>42103.366041666668</c:v>
                </c:pt>
                <c:pt idx="7112">
                  <c:v>42103.366099537037</c:v>
                </c:pt>
                <c:pt idx="7113">
                  <c:v>42103.36614583333</c:v>
                </c:pt>
                <c:pt idx="7114">
                  <c:v>42103.366203703707</c:v>
                </c:pt>
                <c:pt idx="7115">
                  <c:v>42103.366261574076</c:v>
                </c:pt>
                <c:pt idx="7116">
                  <c:v>42103.366307870368</c:v>
                </c:pt>
                <c:pt idx="7117">
                  <c:v>42103.366365740738</c:v>
                </c:pt>
                <c:pt idx="7118">
                  <c:v>42103.366423611114</c:v>
                </c:pt>
                <c:pt idx="7119">
                  <c:v>42103.366469907407</c:v>
                </c:pt>
                <c:pt idx="7120">
                  <c:v>42103.366527777776</c:v>
                </c:pt>
                <c:pt idx="7121">
                  <c:v>42103.366585648146</c:v>
                </c:pt>
                <c:pt idx="7122">
                  <c:v>42103.366643518515</c:v>
                </c:pt>
                <c:pt idx="7123">
                  <c:v>42103.366689814815</c:v>
                </c:pt>
                <c:pt idx="7124">
                  <c:v>42103.366747685184</c:v>
                </c:pt>
                <c:pt idx="7125">
                  <c:v>42103.366805555554</c:v>
                </c:pt>
                <c:pt idx="7126">
                  <c:v>42103.366851851853</c:v>
                </c:pt>
                <c:pt idx="7127">
                  <c:v>42103.366909722223</c:v>
                </c:pt>
                <c:pt idx="7128">
                  <c:v>42103.366967592592</c:v>
                </c:pt>
                <c:pt idx="7129">
                  <c:v>42103.367025462961</c:v>
                </c:pt>
                <c:pt idx="7130">
                  <c:v>42103.367071759261</c:v>
                </c:pt>
                <c:pt idx="7131">
                  <c:v>42103.367129629631</c:v>
                </c:pt>
                <c:pt idx="7132">
                  <c:v>42103.3671875</c:v>
                </c:pt>
                <c:pt idx="7133">
                  <c:v>42103.3672337963</c:v>
                </c:pt>
                <c:pt idx="7134">
                  <c:v>42103.367291666669</c:v>
                </c:pt>
                <c:pt idx="7135">
                  <c:v>42103.367349537039</c:v>
                </c:pt>
                <c:pt idx="7136">
                  <c:v>42103.367407407408</c:v>
                </c:pt>
                <c:pt idx="7137">
                  <c:v>42103.3674537037</c:v>
                </c:pt>
                <c:pt idx="7138">
                  <c:v>42103.367511574077</c:v>
                </c:pt>
                <c:pt idx="7139">
                  <c:v>42103.367569444446</c:v>
                </c:pt>
                <c:pt idx="7140">
                  <c:v>42103.367615740739</c:v>
                </c:pt>
                <c:pt idx="7141">
                  <c:v>42103.367673611108</c:v>
                </c:pt>
                <c:pt idx="7142">
                  <c:v>42103.367731481485</c:v>
                </c:pt>
                <c:pt idx="7143">
                  <c:v>42103.367777777778</c:v>
                </c:pt>
                <c:pt idx="7144">
                  <c:v>42103.367835648147</c:v>
                </c:pt>
                <c:pt idx="7145">
                  <c:v>42103.367893518516</c:v>
                </c:pt>
                <c:pt idx="7146">
                  <c:v>42103.367951388886</c:v>
                </c:pt>
                <c:pt idx="7147">
                  <c:v>42103.367997685185</c:v>
                </c:pt>
                <c:pt idx="7148">
                  <c:v>42103.368055555555</c:v>
                </c:pt>
                <c:pt idx="7149">
                  <c:v>42103.368113425924</c:v>
                </c:pt>
                <c:pt idx="7150">
                  <c:v>42103.368159722224</c:v>
                </c:pt>
                <c:pt idx="7151">
                  <c:v>42103.368217592593</c:v>
                </c:pt>
                <c:pt idx="7152">
                  <c:v>42103.368275462963</c:v>
                </c:pt>
                <c:pt idx="7153">
                  <c:v>42103.368321759262</c:v>
                </c:pt>
                <c:pt idx="7154">
                  <c:v>42103.368379629632</c:v>
                </c:pt>
                <c:pt idx="7155">
                  <c:v>42103.368437500001</c:v>
                </c:pt>
                <c:pt idx="7156">
                  <c:v>42103.368495370371</c:v>
                </c:pt>
                <c:pt idx="7157">
                  <c:v>42103.368541666663</c:v>
                </c:pt>
                <c:pt idx="7158">
                  <c:v>42103.36859953704</c:v>
                </c:pt>
                <c:pt idx="7159">
                  <c:v>42103.368657407409</c:v>
                </c:pt>
                <c:pt idx="7160">
                  <c:v>42103.368703703702</c:v>
                </c:pt>
                <c:pt idx="7161">
                  <c:v>42103.368761574071</c:v>
                </c:pt>
                <c:pt idx="7162">
                  <c:v>42103.368819444448</c:v>
                </c:pt>
                <c:pt idx="7163">
                  <c:v>42103.36886574074</c:v>
                </c:pt>
                <c:pt idx="7164">
                  <c:v>42103.368923611109</c:v>
                </c:pt>
                <c:pt idx="7165">
                  <c:v>42103.368981481479</c:v>
                </c:pt>
                <c:pt idx="7166">
                  <c:v>42103.369027777779</c:v>
                </c:pt>
                <c:pt idx="7167">
                  <c:v>42103.369085648148</c:v>
                </c:pt>
                <c:pt idx="7168">
                  <c:v>42103.369143518517</c:v>
                </c:pt>
                <c:pt idx="7169">
                  <c:v>42103.369201388887</c:v>
                </c:pt>
                <c:pt idx="7170">
                  <c:v>42103.369247685187</c:v>
                </c:pt>
                <c:pt idx="7171">
                  <c:v>42103.369305555556</c:v>
                </c:pt>
                <c:pt idx="7172">
                  <c:v>42103.369363425925</c:v>
                </c:pt>
                <c:pt idx="7173">
                  <c:v>42103.369409722225</c:v>
                </c:pt>
                <c:pt idx="7174">
                  <c:v>42103.369467592594</c:v>
                </c:pt>
                <c:pt idx="7175">
                  <c:v>42103.369525462964</c:v>
                </c:pt>
                <c:pt idx="7176">
                  <c:v>42103.369583333333</c:v>
                </c:pt>
                <c:pt idx="7177">
                  <c:v>42103.369629629633</c:v>
                </c:pt>
                <c:pt idx="7178">
                  <c:v>42103.369687500002</c:v>
                </c:pt>
                <c:pt idx="7179">
                  <c:v>42103.369745370372</c:v>
                </c:pt>
                <c:pt idx="7180">
                  <c:v>42103.369791666664</c:v>
                </c:pt>
                <c:pt idx="7181">
                  <c:v>42103.369849537034</c:v>
                </c:pt>
                <c:pt idx="7182">
                  <c:v>42103.36990740741</c:v>
                </c:pt>
                <c:pt idx="7183">
                  <c:v>42103.369953703703</c:v>
                </c:pt>
                <c:pt idx="7184">
                  <c:v>42103.370011574072</c:v>
                </c:pt>
                <c:pt idx="7185">
                  <c:v>42103.370069444441</c:v>
                </c:pt>
                <c:pt idx="7186">
                  <c:v>42103.370115740741</c:v>
                </c:pt>
                <c:pt idx="7187">
                  <c:v>42103.370173611111</c:v>
                </c:pt>
                <c:pt idx="7188">
                  <c:v>42103.37023148148</c:v>
                </c:pt>
                <c:pt idx="7189">
                  <c:v>42103.370289351849</c:v>
                </c:pt>
                <c:pt idx="7190">
                  <c:v>42103.370335648149</c:v>
                </c:pt>
                <c:pt idx="7191">
                  <c:v>42103.370393518519</c:v>
                </c:pt>
                <c:pt idx="7192">
                  <c:v>42103.370451388888</c:v>
                </c:pt>
                <c:pt idx="7193">
                  <c:v>42103.370497685188</c:v>
                </c:pt>
                <c:pt idx="7194">
                  <c:v>42103.370555555557</c:v>
                </c:pt>
                <c:pt idx="7195">
                  <c:v>42103.370613425926</c:v>
                </c:pt>
                <c:pt idx="7196">
                  <c:v>42103.370671296296</c:v>
                </c:pt>
                <c:pt idx="7197">
                  <c:v>42103.370717592596</c:v>
                </c:pt>
                <c:pt idx="7198">
                  <c:v>42103.370775462965</c:v>
                </c:pt>
                <c:pt idx="7199">
                  <c:v>42103.370833333334</c:v>
                </c:pt>
                <c:pt idx="7200">
                  <c:v>42103.370879629627</c:v>
                </c:pt>
                <c:pt idx="7201">
                  <c:v>42103.370937500003</c:v>
                </c:pt>
                <c:pt idx="7202">
                  <c:v>42103.370995370373</c:v>
                </c:pt>
                <c:pt idx="7203">
                  <c:v>42103.371053240742</c:v>
                </c:pt>
                <c:pt idx="7204">
                  <c:v>42103.371099537035</c:v>
                </c:pt>
                <c:pt idx="7205">
                  <c:v>42103.371157407404</c:v>
                </c:pt>
                <c:pt idx="7206">
                  <c:v>42103.371215277781</c:v>
                </c:pt>
                <c:pt idx="7207">
                  <c:v>42103.371261574073</c:v>
                </c:pt>
                <c:pt idx="7208">
                  <c:v>42103.371319444443</c:v>
                </c:pt>
                <c:pt idx="7209">
                  <c:v>42103.371377314812</c:v>
                </c:pt>
                <c:pt idx="7210">
                  <c:v>42103.371423611112</c:v>
                </c:pt>
                <c:pt idx="7211">
                  <c:v>42103.371481481481</c:v>
                </c:pt>
                <c:pt idx="7212">
                  <c:v>42103.371539351851</c:v>
                </c:pt>
                <c:pt idx="7213">
                  <c:v>42103.37159722222</c:v>
                </c:pt>
                <c:pt idx="7214">
                  <c:v>42103.37164351852</c:v>
                </c:pt>
                <c:pt idx="7215">
                  <c:v>42103.371701388889</c:v>
                </c:pt>
                <c:pt idx="7216">
                  <c:v>42103.371759259258</c:v>
                </c:pt>
                <c:pt idx="7217">
                  <c:v>42103.371805555558</c:v>
                </c:pt>
                <c:pt idx="7218">
                  <c:v>42103.371863425928</c:v>
                </c:pt>
                <c:pt idx="7219">
                  <c:v>42103.371921296297</c:v>
                </c:pt>
                <c:pt idx="7220">
                  <c:v>42103.371979166666</c:v>
                </c:pt>
                <c:pt idx="7221">
                  <c:v>42103.372025462966</c:v>
                </c:pt>
                <c:pt idx="7222">
                  <c:v>42103.372083333335</c:v>
                </c:pt>
                <c:pt idx="7223">
                  <c:v>42103.372141203705</c:v>
                </c:pt>
                <c:pt idx="7224">
                  <c:v>42103.372187499997</c:v>
                </c:pt>
                <c:pt idx="7225">
                  <c:v>42103.372245370374</c:v>
                </c:pt>
                <c:pt idx="7226">
                  <c:v>42103.372303240743</c:v>
                </c:pt>
                <c:pt idx="7227">
                  <c:v>42103.372349537036</c:v>
                </c:pt>
                <c:pt idx="7228">
                  <c:v>42103.372407407405</c:v>
                </c:pt>
                <c:pt idx="7229">
                  <c:v>42103.372465277775</c:v>
                </c:pt>
                <c:pt idx="7230">
                  <c:v>42103.372511574074</c:v>
                </c:pt>
                <c:pt idx="7231">
                  <c:v>42103.372569444444</c:v>
                </c:pt>
                <c:pt idx="7232">
                  <c:v>42103.372627314813</c:v>
                </c:pt>
                <c:pt idx="7233">
                  <c:v>42103.372685185182</c:v>
                </c:pt>
                <c:pt idx="7234">
                  <c:v>42103.372731481482</c:v>
                </c:pt>
                <c:pt idx="7235">
                  <c:v>42103.372789351852</c:v>
                </c:pt>
                <c:pt idx="7236">
                  <c:v>42103.372847222221</c:v>
                </c:pt>
                <c:pt idx="7237">
                  <c:v>42103.372893518521</c:v>
                </c:pt>
                <c:pt idx="7238">
                  <c:v>42103.37295138889</c:v>
                </c:pt>
                <c:pt idx="7239">
                  <c:v>42103.37300925926</c:v>
                </c:pt>
                <c:pt idx="7240">
                  <c:v>42103.373055555552</c:v>
                </c:pt>
                <c:pt idx="7241">
                  <c:v>42103.373113425929</c:v>
                </c:pt>
                <c:pt idx="7242">
                  <c:v>42103.373171296298</c:v>
                </c:pt>
                <c:pt idx="7243">
                  <c:v>42103.373229166667</c:v>
                </c:pt>
                <c:pt idx="7244">
                  <c:v>42103.37327546296</c:v>
                </c:pt>
                <c:pt idx="7245">
                  <c:v>42103.373333333337</c:v>
                </c:pt>
                <c:pt idx="7246">
                  <c:v>42103.373391203706</c:v>
                </c:pt>
                <c:pt idx="7247">
                  <c:v>42103.373437499999</c:v>
                </c:pt>
                <c:pt idx="7248">
                  <c:v>42103.373495370368</c:v>
                </c:pt>
                <c:pt idx="7249">
                  <c:v>42103.373553240737</c:v>
                </c:pt>
                <c:pt idx="7250">
                  <c:v>42103.373599537037</c:v>
                </c:pt>
                <c:pt idx="7251">
                  <c:v>42103.373657407406</c:v>
                </c:pt>
                <c:pt idx="7252">
                  <c:v>42103.373715277776</c:v>
                </c:pt>
                <c:pt idx="7253">
                  <c:v>42103.373773148145</c:v>
                </c:pt>
                <c:pt idx="7254">
                  <c:v>42103.373819444445</c:v>
                </c:pt>
                <c:pt idx="7255">
                  <c:v>42103.373877314814</c:v>
                </c:pt>
                <c:pt idx="7256">
                  <c:v>42103.373935185184</c:v>
                </c:pt>
                <c:pt idx="7257">
                  <c:v>42103.373981481483</c:v>
                </c:pt>
                <c:pt idx="7258">
                  <c:v>42103.374039351853</c:v>
                </c:pt>
                <c:pt idx="7259">
                  <c:v>42103.374097222222</c:v>
                </c:pt>
                <c:pt idx="7260">
                  <c:v>42103.374143518522</c:v>
                </c:pt>
                <c:pt idx="7261">
                  <c:v>42103.374201388891</c:v>
                </c:pt>
                <c:pt idx="7262">
                  <c:v>42103.374259259261</c:v>
                </c:pt>
                <c:pt idx="7263">
                  <c:v>42103.37431712963</c:v>
                </c:pt>
                <c:pt idx="7264">
                  <c:v>42103.374363425923</c:v>
                </c:pt>
                <c:pt idx="7265">
                  <c:v>42103.374421296299</c:v>
                </c:pt>
                <c:pt idx="7266">
                  <c:v>42103.374479166669</c:v>
                </c:pt>
                <c:pt idx="7267">
                  <c:v>42103.374525462961</c:v>
                </c:pt>
                <c:pt idx="7268">
                  <c:v>42103.374583333331</c:v>
                </c:pt>
                <c:pt idx="7269">
                  <c:v>42103.374641203707</c:v>
                </c:pt>
                <c:pt idx="7270">
                  <c:v>42103.3746875</c:v>
                </c:pt>
                <c:pt idx="7271">
                  <c:v>42103.374745370369</c:v>
                </c:pt>
                <c:pt idx="7272">
                  <c:v>42103.374803240738</c:v>
                </c:pt>
                <c:pt idx="7273">
                  <c:v>42103.374861111108</c:v>
                </c:pt>
                <c:pt idx="7274">
                  <c:v>42103.374907407408</c:v>
                </c:pt>
                <c:pt idx="7275">
                  <c:v>42103.374965277777</c:v>
                </c:pt>
                <c:pt idx="7276">
                  <c:v>42103.375023148146</c:v>
                </c:pt>
                <c:pt idx="7277">
                  <c:v>42103.375081018516</c:v>
                </c:pt>
                <c:pt idx="7278">
                  <c:v>42103.375127314815</c:v>
                </c:pt>
                <c:pt idx="7279">
                  <c:v>42103.375185185185</c:v>
                </c:pt>
                <c:pt idx="7280">
                  <c:v>42103.375243055554</c:v>
                </c:pt>
                <c:pt idx="7281">
                  <c:v>42103.375289351854</c:v>
                </c:pt>
                <c:pt idx="7282">
                  <c:v>42103.375347222223</c:v>
                </c:pt>
                <c:pt idx="7283">
                  <c:v>42103.375405092593</c:v>
                </c:pt>
                <c:pt idx="7284">
                  <c:v>42103.375451388885</c:v>
                </c:pt>
                <c:pt idx="7285">
                  <c:v>42103.375509259262</c:v>
                </c:pt>
                <c:pt idx="7286">
                  <c:v>42103.375567129631</c:v>
                </c:pt>
                <c:pt idx="7287">
                  <c:v>42103.375625000001</c:v>
                </c:pt>
                <c:pt idx="7288">
                  <c:v>42103.375671296293</c:v>
                </c:pt>
                <c:pt idx="7289">
                  <c:v>42103.37572916667</c:v>
                </c:pt>
                <c:pt idx="7290">
                  <c:v>42103.375787037039</c:v>
                </c:pt>
                <c:pt idx="7291">
                  <c:v>42103.375833333332</c:v>
                </c:pt>
                <c:pt idx="7292">
                  <c:v>42103.375891203701</c:v>
                </c:pt>
                <c:pt idx="7293">
                  <c:v>42103.375949074078</c:v>
                </c:pt>
                <c:pt idx="7294">
                  <c:v>42103.37599537037</c:v>
                </c:pt>
                <c:pt idx="7295">
                  <c:v>42103.37605324074</c:v>
                </c:pt>
                <c:pt idx="7296">
                  <c:v>42103.376111111109</c:v>
                </c:pt>
                <c:pt idx="7297">
                  <c:v>42103.376168981478</c:v>
                </c:pt>
                <c:pt idx="7298">
                  <c:v>42103.376215277778</c:v>
                </c:pt>
                <c:pt idx="7299">
                  <c:v>42103.376273148147</c:v>
                </c:pt>
                <c:pt idx="7300">
                  <c:v>42103.376331018517</c:v>
                </c:pt>
                <c:pt idx="7301">
                  <c:v>42103.376377314817</c:v>
                </c:pt>
                <c:pt idx="7302">
                  <c:v>42103.376435185186</c:v>
                </c:pt>
                <c:pt idx="7303">
                  <c:v>42103.376493055555</c:v>
                </c:pt>
                <c:pt idx="7304">
                  <c:v>42103.376539351855</c:v>
                </c:pt>
                <c:pt idx="7305">
                  <c:v>42103.376597222225</c:v>
                </c:pt>
                <c:pt idx="7306">
                  <c:v>42103.376655092594</c:v>
                </c:pt>
                <c:pt idx="7307">
                  <c:v>42103.376712962963</c:v>
                </c:pt>
                <c:pt idx="7308">
                  <c:v>42103.376759259256</c:v>
                </c:pt>
                <c:pt idx="7309">
                  <c:v>42103.376817129632</c:v>
                </c:pt>
                <c:pt idx="7310">
                  <c:v>42103.376875000002</c:v>
                </c:pt>
                <c:pt idx="7311">
                  <c:v>42103.376921296294</c:v>
                </c:pt>
                <c:pt idx="7312">
                  <c:v>42103.376979166664</c:v>
                </c:pt>
                <c:pt idx="7313">
                  <c:v>42103.37703703704</c:v>
                </c:pt>
                <c:pt idx="7314">
                  <c:v>42103.377083333333</c:v>
                </c:pt>
                <c:pt idx="7315">
                  <c:v>42103.377141203702</c:v>
                </c:pt>
                <c:pt idx="7316">
                  <c:v>42103.377199074072</c:v>
                </c:pt>
                <c:pt idx="7317">
                  <c:v>42103.377256944441</c:v>
                </c:pt>
                <c:pt idx="7318">
                  <c:v>42103.377303240741</c:v>
                </c:pt>
                <c:pt idx="7319">
                  <c:v>42103.37736111111</c:v>
                </c:pt>
                <c:pt idx="7320">
                  <c:v>42103.377418981479</c:v>
                </c:pt>
                <c:pt idx="7321">
                  <c:v>42103.377465277779</c:v>
                </c:pt>
                <c:pt idx="7322">
                  <c:v>42103.377523148149</c:v>
                </c:pt>
                <c:pt idx="7323">
                  <c:v>42103.377581018518</c:v>
                </c:pt>
                <c:pt idx="7324">
                  <c:v>42103.377627314818</c:v>
                </c:pt>
                <c:pt idx="7325">
                  <c:v>42103.377685185187</c:v>
                </c:pt>
                <c:pt idx="7326">
                  <c:v>42103.377743055556</c:v>
                </c:pt>
                <c:pt idx="7327">
                  <c:v>42103.377800925926</c:v>
                </c:pt>
                <c:pt idx="7328">
                  <c:v>42103.377847222226</c:v>
                </c:pt>
                <c:pt idx="7329">
                  <c:v>42103.377905092595</c:v>
                </c:pt>
                <c:pt idx="7330">
                  <c:v>42103.377962962964</c:v>
                </c:pt>
                <c:pt idx="7331">
                  <c:v>42103.378009259257</c:v>
                </c:pt>
                <c:pt idx="7332">
                  <c:v>42103.378067129626</c:v>
                </c:pt>
                <c:pt idx="7333">
                  <c:v>42103.378125000003</c:v>
                </c:pt>
                <c:pt idx="7334">
                  <c:v>42103.378171296295</c:v>
                </c:pt>
                <c:pt idx="7335">
                  <c:v>42103.378229166665</c:v>
                </c:pt>
                <c:pt idx="7336">
                  <c:v>42103.378287037034</c:v>
                </c:pt>
                <c:pt idx="7337">
                  <c:v>42103.378344907411</c:v>
                </c:pt>
                <c:pt idx="7338">
                  <c:v>42103.378391203703</c:v>
                </c:pt>
                <c:pt idx="7339">
                  <c:v>42103.378449074073</c:v>
                </c:pt>
                <c:pt idx="7340">
                  <c:v>42103.378506944442</c:v>
                </c:pt>
                <c:pt idx="7341">
                  <c:v>42103.378553240742</c:v>
                </c:pt>
                <c:pt idx="7342">
                  <c:v>42103.378611111111</c:v>
                </c:pt>
                <c:pt idx="7343">
                  <c:v>42103.378668981481</c:v>
                </c:pt>
                <c:pt idx="7344">
                  <c:v>42103.37871527778</c:v>
                </c:pt>
                <c:pt idx="7345">
                  <c:v>42103.37877314815</c:v>
                </c:pt>
                <c:pt idx="7346">
                  <c:v>42103.378831018519</c:v>
                </c:pt>
                <c:pt idx="7347">
                  <c:v>42103.378888888888</c:v>
                </c:pt>
                <c:pt idx="7348">
                  <c:v>42103.378935185188</c:v>
                </c:pt>
                <c:pt idx="7349">
                  <c:v>42103.378993055558</c:v>
                </c:pt>
                <c:pt idx="7350">
                  <c:v>42103.379050925927</c:v>
                </c:pt>
                <c:pt idx="7351">
                  <c:v>42103.379108796296</c:v>
                </c:pt>
                <c:pt idx="7352">
                  <c:v>42103.379155092596</c:v>
                </c:pt>
                <c:pt idx="7353">
                  <c:v>42103.379212962966</c:v>
                </c:pt>
                <c:pt idx="7354">
                  <c:v>42103.379270833335</c:v>
                </c:pt>
                <c:pt idx="7355">
                  <c:v>42103.379317129627</c:v>
                </c:pt>
                <c:pt idx="7356">
                  <c:v>42103.379374999997</c:v>
                </c:pt>
                <c:pt idx="7357">
                  <c:v>42103.379432870373</c:v>
                </c:pt>
                <c:pt idx="7358">
                  <c:v>42103.379479166666</c:v>
                </c:pt>
                <c:pt idx="7359">
                  <c:v>42103.379537037035</c:v>
                </c:pt>
                <c:pt idx="7360">
                  <c:v>42103.379594907405</c:v>
                </c:pt>
                <c:pt idx="7361">
                  <c:v>42103.379652777781</c:v>
                </c:pt>
                <c:pt idx="7362">
                  <c:v>42103.379699074074</c:v>
                </c:pt>
                <c:pt idx="7363">
                  <c:v>42103.379756944443</c:v>
                </c:pt>
                <c:pt idx="7364">
                  <c:v>42103.379814814813</c:v>
                </c:pt>
                <c:pt idx="7365">
                  <c:v>42103.379861111112</c:v>
                </c:pt>
                <c:pt idx="7366">
                  <c:v>42103.379918981482</c:v>
                </c:pt>
                <c:pt idx="7367">
                  <c:v>42103.379976851851</c:v>
                </c:pt>
                <c:pt idx="7368">
                  <c:v>42103.380023148151</c:v>
                </c:pt>
                <c:pt idx="7369">
                  <c:v>42103.38008101852</c:v>
                </c:pt>
                <c:pt idx="7370">
                  <c:v>42103.38013888889</c:v>
                </c:pt>
                <c:pt idx="7371">
                  <c:v>42103.380196759259</c:v>
                </c:pt>
                <c:pt idx="7372">
                  <c:v>42103.380243055559</c:v>
                </c:pt>
                <c:pt idx="7373">
                  <c:v>42103.380300925928</c:v>
                </c:pt>
                <c:pt idx="7374">
                  <c:v>42103.380358796298</c:v>
                </c:pt>
                <c:pt idx="7375">
                  <c:v>42103.38040509259</c:v>
                </c:pt>
                <c:pt idx="7376">
                  <c:v>42103.380462962959</c:v>
                </c:pt>
                <c:pt idx="7377">
                  <c:v>42103.380520833336</c:v>
                </c:pt>
                <c:pt idx="7378">
                  <c:v>42103.380567129629</c:v>
                </c:pt>
                <c:pt idx="7379">
                  <c:v>42103.380624999998</c:v>
                </c:pt>
                <c:pt idx="7380">
                  <c:v>42103.380682870367</c:v>
                </c:pt>
                <c:pt idx="7381">
                  <c:v>42103.380740740744</c:v>
                </c:pt>
                <c:pt idx="7382">
                  <c:v>42103.380787037036</c:v>
                </c:pt>
                <c:pt idx="7383">
                  <c:v>42103.380844907406</c:v>
                </c:pt>
                <c:pt idx="7384">
                  <c:v>42103.380902777775</c:v>
                </c:pt>
                <c:pt idx="7385">
                  <c:v>42103.380949074075</c:v>
                </c:pt>
                <c:pt idx="7386">
                  <c:v>42103.381006944444</c:v>
                </c:pt>
                <c:pt idx="7387">
                  <c:v>42103.381064814814</c:v>
                </c:pt>
                <c:pt idx="7388">
                  <c:v>42103.381111111114</c:v>
                </c:pt>
                <c:pt idx="7389">
                  <c:v>42103.381168981483</c:v>
                </c:pt>
                <c:pt idx="7390">
                  <c:v>42103.381226851852</c:v>
                </c:pt>
                <c:pt idx="7391">
                  <c:v>42103.381284722222</c:v>
                </c:pt>
                <c:pt idx="7392">
                  <c:v>42103.381331018521</c:v>
                </c:pt>
                <c:pt idx="7393">
                  <c:v>42103.381388888891</c:v>
                </c:pt>
                <c:pt idx="7394">
                  <c:v>42103.38144675926</c:v>
                </c:pt>
                <c:pt idx="7395">
                  <c:v>42103.381493055553</c:v>
                </c:pt>
                <c:pt idx="7396">
                  <c:v>42103.381550925929</c:v>
                </c:pt>
                <c:pt idx="7397">
                  <c:v>42103.381608796299</c:v>
                </c:pt>
                <c:pt idx="7398">
                  <c:v>42103.381655092591</c:v>
                </c:pt>
                <c:pt idx="7399">
                  <c:v>42103.381712962961</c:v>
                </c:pt>
                <c:pt idx="7400">
                  <c:v>42103.38177083333</c:v>
                </c:pt>
                <c:pt idx="7401">
                  <c:v>42103.381828703707</c:v>
                </c:pt>
                <c:pt idx="7402">
                  <c:v>42103.381874999999</c:v>
                </c:pt>
                <c:pt idx="7403">
                  <c:v>42103.381932870368</c:v>
                </c:pt>
                <c:pt idx="7404">
                  <c:v>42103.381990740738</c:v>
                </c:pt>
                <c:pt idx="7405">
                  <c:v>42103.382037037038</c:v>
                </c:pt>
                <c:pt idx="7406">
                  <c:v>42103.382094907407</c:v>
                </c:pt>
                <c:pt idx="7407">
                  <c:v>42103.382152777776</c:v>
                </c:pt>
                <c:pt idx="7408">
                  <c:v>42103.382199074076</c:v>
                </c:pt>
                <c:pt idx="7409">
                  <c:v>42103.382256944446</c:v>
                </c:pt>
                <c:pt idx="7410">
                  <c:v>42103.382314814815</c:v>
                </c:pt>
                <c:pt idx="7411">
                  <c:v>42103.382372685184</c:v>
                </c:pt>
                <c:pt idx="7412">
                  <c:v>42103.382418981484</c:v>
                </c:pt>
                <c:pt idx="7413">
                  <c:v>42103.382476851853</c:v>
                </c:pt>
                <c:pt idx="7414">
                  <c:v>42103.382534722223</c:v>
                </c:pt>
                <c:pt idx="7415">
                  <c:v>42103.382581018515</c:v>
                </c:pt>
                <c:pt idx="7416">
                  <c:v>42103.382638888892</c:v>
                </c:pt>
                <c:pt idx="7417">
                  <c:v>42103.382696759261</c:v>
                </c:pt>
                <c:pt idx="7418">
                  <c:v>42103.382743055554</c:v>
                </c:pt>
                <c:pt idx="7419">
                  <c:v>42103.382800925923</c:v>
                </c:pt>
                <c:pt idx="7420">
                  <c:v>42103.3828587963</c:v>
                </c:pt>
                <c:pt idx="7421">
                  <c:v>42103.382916666669</c:v>
                </c:pt>
                <c:pt idx="7422">
                  <c:v>42103.382962962962</c:v>
                </c:pt>
                <c:pt idx="7423">
                  <c:v>42103.383020833331</c:v>
                </c:pt>
                <c:pt idx="7424">
                  <c:v>42103.3830787037</c:v>
                </c:pt>
                <c:pt idx="7425">
                  <c:v>42103.383136574077</c:v>
                </c:pt>
                <c:pt idx="7426">
                  <c:v>42103.38318287037</c:v>
                </c:pt>
                <c:pt idx="7427">
                  <c:v>42103.383240740739</c:v>
                </c:pt>
                <c:pt idx="7428">
                  <c:v>42103.383298611108</c:v>
                </c:pt>
                <c:pt idx="7429">
                  <c:v>42103.383344907408</c:v>
                </c:pt>
                <c:pt idx="7430">
                  <c:v>42103.383402777778</c:v>
                </c:pt>
                <c:pt idx="7431">
                  <c:v>42103.383460648147</c:v>
                </c:pt>
                <c:pt idx="7432">
                  <c:v>42103.383506944447</c:v>
                </c:pt>
                <c:pt idx="7433">
                  <c:v>42103.383564814816</c:v>
                </c:pt>
                <c:pt idx="7434">
                  <c:v>42103.383622685185</c:v>
                </c:pt>
                <c:pt idx="7435">
                  <c:v>42103.383680555555</c:v>
                </c:pt>
                <c:pt idx="7436">
                  <c:v>42103.383726851855</c:v>
                </c:pt>
                <c:pt idx="7437">
                  <c:v>42103.383784722224</c:v>
                </c:pt>
                <c:pt idx="7438">
                  <c:v>42103.383842592593</c:v>
                </c:pt>
                <c:pt idx="7439">
                  <c:v>42103.383888888886</c:v>
                </c:pt>
                <c:pt idx="7440">
                  <c:v>42103.383946759262</c:v>
                </c:pt>
                <c:pt idx="7441">
                  <c:v>42103.384004629632</c:v>
                </c:pt>
                <c:pt idx="7442">
                  <c:v>42103.384050925924</c:v>
                </c:pt>
                <c:pt idx="7443">
                  <c:v>42103.384108796294</c:v>
                </c:pt>
                <c:pt idx="7444">
                  <c:v>42103.384166666663</c:v>
                </c:pt>
                <c:pt idx="7445">
                  <c:v>42103.38422453704</c:v>
                </c:pt>
                <c:pt idx="7446">
                  <c:v>42103.384270833332</c:v>
                </c:pt>
                <c:pt idx="7447">
                  <c:v>42103.384328703702</c:v>
                </c:pt>
                <c:pt idx="7448">
                  <c:v>42103.384386574071</c:v>
                </c:pt>
                <c:pt idx="7449">
                  <c:v>42103.384432870371</c:v>
                </c:pt>
                <c:pt idx="7450">
                  <c:v>42103.38449074074</c:v>
                </c:pt>
                <c:pt idx="7451">
                  <c:v>42103.384548611109</c:v>
                </c:pt>
                <c:pt idx="7452">
                  <c:v>42103.384594907409</c:v>
                </c:pt>
                <c:pt idx="7453">
                  <c:v>42103.384652777779</c:v>
                </c:pt>
                <c:pt idx="7454">
                  <c:v>42103.384710648148</c:v>
                </c:pt>
                <c:pt idx="7455">
                  <c:v>42103.384768518517</c:v>
                </c:pt>
                <c:pt idx="7456">
                  <c:v>42103.384814814817</c:v>
                </c:pt>
                <c:pt idx="7457">
                  <c:v>42103.384872685187</c:v>
                </c:pt>
                <c:pt idx="7458">
                  <c:v>42103.384930555556</c:v>
                </c:pt>
                <c:pt idx="7459">
                  <c:v>42103.384976851848</c:v>
                </c:pt>
                <c:pt idx="7460">
                  <c:v>42103.385034722225</c:v>
                </c:pt>
                <c:pt idx="7461">
                  <c:v>42103.385092592594</c:v>
                </c:pt>
                <c:pt idx="7462">
                  <c:v>42103.385138888887</c:v>
                </c:pt>
                <c:pt idx="7463">
                  <c:v>42103.385196759256</c:v>
                </c:pt>
                <c:pt idx="7464">
                  <c:v>42103.385254629633</c:v>
                </c:pt>
                <c:pt idx="7465">
                  <c:v>42103.385312500002</c:v>
                </c:pt>
                <c:pt idx="7466">
                  <c:v>42103.385358796295</c:v>
                </c:pt>
                <c:pt idx="7467">
                  <c:v>42103.385416666664</c:v>
                </c:pt>
                <c:pt idx="7468">
                  <c:v>42103.385474537034</c:v>
                </c:pt>
                <c:pt idx="7469">
                  <c:v>42103.385520833333</c:v>
                </c:pt>
                <c:pt idx="7470">
                  <c:v>42103.385578703703</c:v>
                </c:pt>
                <c:pt idx="7471">
                  <c:v>42103.385636574072</c:v>
                </c:pt>
                <c:pt idx="7472">
                  <c:v>42103.385682870372</c:v>
                </c:pt>
                <c:pt idx="7473">
                  <c:v>42103.385740740741</c:v>
                </c:pt>
                <c:pt idx="7474">
                  <c:v>42103.385798611111</c:v>
                </c:pt>
                <c:pt idx="7475">
                  <c:v>42103.385844907411</c:v>
                </c:pt>
                <c:pt idx="7476">
                  <c:v>42103.38590277778</c:v>
                </c:pt>
                <c:pt idx="7477">
                  <c:v>42103.385960648149</c:v>
                </c:pt>
                <c:pt idx="7478">
                  <c:v>42103.386018518519</c:v>
                </c:pt>
                <c:pt idx="7479">
                  <c:v>42103.386064814818</c:v>
                </c:pt>
                <c:pt idx="7480">
                  <c:v>42103.386122685188</c:v>
                </c:pt>
                <c:pt idx="7481">
                  <c:v>42103.386180555557</c:v>
                </c:pt>
                <c:pt idx="7482">
                  <c:v>42103.38622685185</c:v>
                </c:pt>
                <c:pt idx="7483">
                  <c:v>42103.386284722219</c:v>
                </c:pt>
                <c:pt idx="7484">
                  <c:v>42103.386342592596</c:v>
                </c:pt>
                <c:pt idx="7485">
                  <c:v>42103.386400462965</c:v>
                </c:pt>
                <c:pt idx="7486">
                  <c:v>42103.386446759258</c:v>
                </c:pt>
                <c:pt idx="7487">
                  <c:v>42103.386504629627</c:v>
                </c:pt>
                <c:pt idx="7488">
                  <c:v>42103.386562500003</c:v>
                </c:pt>
                <c:pt idx="7489">
                  <c:v>42103.386608796296</c:v>
                </c:pt>
                <c:pt idx="7490">
                  <c:v>42103.386666666665</c:v>
                </c:pt>
                <c:pt idx="7491">
                  <c:v>42103.386724537035</c:v>
                </c:pt>
                <c:pt idx="7492">
                  <c:v>42103.386770833335</c:v>
                </c:pt>
                <c:pt idx="7493">
                  <c:v>42103.386828703704</c:v>
                </c:pt>
                <c:pt idx="7494">
                  <c:v>42103.386886574073</c:v>
                </c:pt>
                <c:pt idx="7495">
                  <c:v>42103.386932870373</c:v>
                </c:pt>
                <c:pt idx="7496">
                  <c:v>42103.386990740742</c:v>
                </c:pt>
                <c:pt idx="7497">
                  <c:v>42103.387048611112</c:v>
                </c:pt>
                <c:pt idx="7498">
                  <c:v>42103.387106481481</c:v>
                </c:pt>
                <c:pt idx="7499">
                  <c:v>42103.387152777781</c:v>
                </c:pt>
                <c:pt idx="7500">
                  <c:v>42103.38721064815</c:v>
                </c:pt>
                <c:pt idx="7501">
                  <c:v>42103.38726851852</c:v>
                </c:pt>
                <c:pt idx="7502">
                  <c:v>42103.387314814812</c:v>
                </c:pt>
                <c:pt idx="7503">
                  <c:v>42103.387372685182</c:v>
                </c:pt>
                <c:pt idx="7504">
                  <c:v>42103.387430555558</c:v>
                </c:pt>
                <c:pt idx="7505">
                  <c:v>42103.387476851851</c:v>
                </c:pt>
                <c:pt idx="7506">
                  <c:v>42103.38753472222</c:v>
                </c:pt>
                <c:pt idx="7507">
                  <c:v>42103.387592592589</c:v>
                </c:pt>
                <c:pt idx="7508">
                  <c:v>42103.387650462966</c:v>
                </c:pt>
                <c:pt idx="7509">
                  <c:v>42103.387696759259</c:v>
                </c:pt>
                <c:pt idx="7510">
                  <c:v>42103.387754629628</c:v>
                </c:pt>
                <c:pt idx="7511">
                  <c:v>42103.387812499997</c:v>
                </c:pt>
                <c:pt idx="7512">
                  <c:v>42103.387858796297</c:v>
                </c:pt>
                <c:pt idx="7513">
                  <c:v>42103.387916666667</c:v>
                </c:pt>
                <c:pt idx="7514">
                  <c:v>42103.387974537036</c:v>
                </c:pt>
                <c:pt idx="7515">
                  <c:v>42103.388020833336</c:v>
                </c:pt>
                <c:pt idx="7516">
                  <c:v>42103.388078703705</c:v>
                </c:pt>
                <c:pt idx="7517">
                  <c:v>42103.388136574074</c:v>
                </c:pt>
                <c:pt idx="7518">
                  <c:v>42103.388194444444</c:v>
                </c:pt>
                <c:pt idx="7519">
                  <c:v>42103.388240740744</c:v>
                </c:pt>
                <c:pt idx="7520">
                  <c:v>42103.388298611113</c:v>
                </c:pt>
                <c:pt idx="7521">
                  <c:v>42103.388356481482</c:v>
                </c:pt>
                <c:pt idx="7522">
                  <c:v>42103.388402777775</c:v>
                </c:pt>
                <c:pt idx="7523">
                  <c:v>42103.388460648152</c:v>
                </c:pt>
                <c:pt idx="7524">
                  <c:v>42103.388518518521</c:v>
                </c:pt>
                <c:pt idx="7525">
                  <c:v>42103.38857638889</c:v>
                </c:pt>
                <c:pt idx="7526">
                  <c:v>42103.388622685183</c:v>
                </c:pt>
                <c:pt idx="7527">
                  <c:v>42103.388680555552</c:v>
                </c:pt>
                <c:pt idx="7528">
                  <c:v>42103.388738425929</c:v>
                </c:pt>
                <c:pt idx="7529">
                  <c:v>42103.388784722221</c:v>
                </c:pt>
                <c:pt idx="7530">
                  <c:v>42103.388842592591</c:v>
                </c:pt>
                <c:pt idx="7531">
                  <c:v>42103.38890046296</c:v>
                </c:pt>
                <c:pt idx="7532">
                  <c:v>42103.388958333337</c:v>
                </c:pt>
                <c:pt idx="7533">
                  <c:v>42103.389004629629</c:v>
                </c:pt>
                <c:pt idx="7534">
                  <c:v>42103.389062499999</c:v>
                </c:pt>
                <c:pt idx="7535">
                  <c:v>42103.389120370368</c:v>
                </c:pt>
                <c:pt idx="7536">
                  <c:v>42103.389166666668</c:v>
                </c:pt>
                <c:pt idx="7537">
                  <c:v>42103.389224537037</c:v>
                </c:pt>
                <c:pt idx="7538">
                  <c:v>42103.389282407406</c:v>
                </c:pt>
                <c:pt idx="7539">
                  <c:v>42103.389328703706</c:v>
                </c:pt>
                <c:pt idx="7540">
                  <c:v>42103.389386574076</c:v>
                </c:pt>
                <c:pt idx="7541">
                  <c:v>42103.389444444445</c:v>
                </c:pt>
                <c:pt idx="7542">
                  <c:v>42103.389502314814</c:v>
                </c:pt>
                <c:pt idx="7543">
                  <c:v>42103.389548611114</c:v>
                </c:pt>
                <c:pt idx="7544">
                  <c:v>42103.389606481483</c:v>
                </c:pt>
                <c:pt idx="7545">
                  <c:v>42103.389664351853</c:v>
                </c:pt>
                <c:pt idx="7546">
                  <c:v>42103.389710648145</c:v>
                </c:pt>
                <c:pt idx="7547">
                  <c:v>42103.389768518522</c:v>
                </c:pt>
                <c:pt idx="7548">
                  <c:v>42103.389826388891</c:v>
                </c:pt>
                <c:pt idx="7549">
                  <c:v>42103.389884259261</c:v>
                </c:pt>
                <c:pt idx="7550">
                  <c:v>42103.389930555553</c:v>
                </c:pt>
                <c:pt idx="7551">
                  <c:v>42103.389988425923</c:v>
                </c:pt>
                <c:pt idx="7552">
                  <c:v>42103.390046296299</c:v>
                </c:pt>
                <c:pt idx="7553">
                  <c:v>42103.390092592592</c:v>
                </c:pt>
                <c:pt idx="7554">
                  <c:v>42103.390150462961</c:v>
                </c:pt>
                <c:pt idx="7555">
                  <c:v>42103.390208333331</c:v>
                </c:pt>
                <c:pt idx="7556">
                  <c:v>42103.39025462963</c:v>
                </c:pt>
                <c:pt idx="7557">
                  <c:v>42103.3903125</c:v>
                </c:pt>
                <c:pt idx="7558">
                  <c:v>42103.390370370369</c:v>
                </c:pt>
                <c:pt idx="7559">
                  <c:v>42103.390416666669</c:v>
                </c:pt>
                <c:pt idx="7560">
                  <c:v>42103.390474537038</c:v>
                </c:pt>
                <c:pt idx="7561">
                  <c:v>42103.390532407408</c:v>
                </c:pt>
                <c:pt idx="7562">
                  <c:v>42103.390590277777</c:v>
                </c:pt>
                <c:pt idx="7563">
                  <c:v>42103.390636574077</c:v>
                </c:pt>
                <c:pt idx="7564">
                  <c:v>42103.390694444446</c:v>
                </c:pt>
                <c:pt idx="7565">
                  <c:v>42103.390752314815</c:v>
                </c:pt>
                <c:pt idx="7566">
                  <c:v>42103.390798611108</c:v>
                </c:pt>
                <c:pt idx="7567">
                  <c:v>42103.390856481485</c:v>
                </c:pt>
                <c:pt idx="7568">
                  <c:v>42103.390914351854</c:v>
                </c:pt>
                <c:pt idx="7569">
                  <c:v>42103.390960648147</c:v>
                </c:pt>
                <c:pt idx="7570">
                  <c:v>42103.391018518516</c:v>
                </c:pt>
                <c:pt idx="7571">
                  <c:v>42103.391076388885</c:v>
                </c:pt>
                <c:pt idx="7572">
                  <c:v>42103.391134259262</c:v>
                </c:pt>
                <c:pt idx="7573">
                  <c:v>42103.391180555554</c:v>
                </c:pt>
                <c:pt idx="7574">
                  <c:v>42103.391238425924</c:v>
                </c:pt>
                <c:pt idx="7575">
                  <c:v>42103.391296296293</c:v>
                </c:pt>
                <c:pt idx="7576">
                  <c:v>42103.391342592593</c:v>
                </c:pt>
                <c:pt idx="7577">
                  <c:v>42103.391400462962</c:v>
                </c:pt>
                <c:pt idx="7578">
                  <c:v>42103.391458333332</c:v>
                </c:pt>
                <c:pt idx="7579">
                  <c:v>42103.391504629632</c:v>
                </c:pt>
                <c:pt idx="7580">
                  <c:v>42103.391562500001</c:v>
                </c:pt>
                <c:pt idx="7581">
                  <c:v>42103.39162037037</c:v>
                </c:pt>
                <c:pt idx="7582">
                  <c:v>42103.39167824074</c:v>
                </c:pt>
                <c:pt idx="7583">
                  <c:v>42103.391724537039</c:v>
                </c:pt>
                <c:pt idx="7584">
                  <c:v>42103.391782407409</c:v>
                </c:pt>
                <c:pt idx="7585">
                  <c:v>42103.391840277778</c:v>
                </c:pt>
                <c:pt idx="7586">
                  <c:v>42103.391886574071</c:v>
                </c:pt>
                <c:pt idx="7587">
                  <c:v>42103.391944444447</c:v>
                </c:pt>
                <c:pt idx="7588">
                  <c:v>42103.392002314817</c:v>
                </c:pt>
                <c:pt idx="7589">
                  <c:v>42103.392048611109</c:v>
                </c:pt>
                <c:pt idx="7590">
                  <c:v>42103.392106481479</c:v>
                </c:pt>
                <c:pt idx="7591">
                  <c:v>42103.392164351855</c:v>
                </c:pt>
                <c:pt idx="7592">
                  <c:v>42103.392222222225</c:v>
                </c:pt>
                <c:pt idx="7593">
                  <c:v>42103.392268518517</c:v>
                </c:pt>
                <c:pt idx="7594">
                  <c:v>42103.392326388886</c:v>
                </c:pt>
                <c:pt idx="7595">
                  <c:v>42103.392384259256</c:v>
                </c:pt>
                <c:pt idx="7596">
                  <c:v>42103.392430555556</c:v>
                </c:pt>
                <c:pt idx="7597">
                  <c:v>42103.392488425925</c:v>
                </c:pt>
                <c:pt idx="7598">
                  <c:v>42103.392546296294</c:v>
                </c:pt>
                <c:pt idx="7599">
                  <c:v>42103.392604166664</c:v>
                </c:pt>
                <c:pt idx="7600">
                  <c:v>42103.392650462964</c:v>
                </c:pt>
                <c:pt idx="7601">
                  <c:v>42103.392708333333</c:v>
                </c:pt>
                <c:pt idx="7602">
                  <c:v>42103.392766203702</c:v>
                </c:pt>
                <c:pt idx="7603">
                  <c:v>42103.392812500002</c:v>
                </c:pt>
                <c:pt idx="7604">
                  <c:v>42103.392870370371</c:v>
                </c:pt>
                <c:pt idx="7605">
                  <c:v>42103.392928240741</c:v>
                </c:pt>
                <c:pt idx="7606">
                  <c:v>42103.39298611111</c:v>
                </c:pt>
                <c:pt idx="7607">
                  <c:v>42103.39303240741</c:v>
                </c:pt>
                <c:pt idx="7608">
                  <c:v>42103.393090277779</c:v>
                </c:pt>
                <c:pt idx="7609">
                  <c:v>42103.393148148149</c:v>
                </c:pt>
                <c:pt idx="7610">
                  <c:v>42103.393194444441</c:v>
                </c:pt>
                <c:pt idx="7611">
                  <c:v>42103.393252314818</c:v>
                </c:pt>
                <c:pt idx="7612">
                  <c:v>42103.393310185187</c:v>
                </c:pt>
                <c:pt idx="7613">
                  <c:v>42103.39335648148</c:v>
                </c:pt>
                <c:pt idx="7614">
                  <c:v>42103.393414351849</c:v>
                </c:pt>
                <c:pt idx="7615">
                  <c:v>42103.393472222226</c:v>
                </c:pt>
                <c:pt idx="7616">
                  <c:v>42103.393530092595</c:v>
                </c:pt>
                <c:pt idx="7617">
                  <c:v>42103.393576388888</c:v>
                </c:pt>
                <c:pt idx="7618">
                  <c:v>42103.393634259257</c:v>
                </c:pt>
                <c:pt idx="7619">
                  <c:v>42103.393692129626</c:v>
                </c:pt>
                <c:pt idx="7620">
                  <c:v>42103.393738425926</c:v>
                </c:pt>
                <c:pt idx="7621">
                  <c:v>42103.393796296295</c:v>
                </c:pt>
                <c:pt idx="7622">
                  <c:v>42103.393854166665</c:v>
                </c:pt>
                <c:pt idx="7623">
                  <c:v>42103.393900462965</c:v>
                </c:pt>
                <c:pt idx="7624">
                  <c:v>42103.393958333334</c:v>
                </c:pt>
                <c:pt idx="7625">
                  <c:v>42103.394016203703</c:v>
                </c:pt>
                <c:pt idx="7626">
                  <c:v>42103.394074074073</c:v>
                </c:pt>
                <c:pt idx="7627">
                  <c:v>42103.394120370373</c:v>
                </c:pt>
                <c:pt idx="7628">
                  <c:v>42103.394178240742</c:v>
                </c:pt>
                <c:pt idx="7629">
                  <c:v>42103.394236111111</c:v>
                </c:pt>
                <c:pt idx="7630">
                  <c:v>42103.394282407404</c:v>
                </c:pt>
                <c:pt idx="7631">
                  <c:v>42103.39434027778</c:v>
                </c:pt>
                <c:pt idx="7632">
                  <c:v>42103.39439814815</c:v>
                </c:pt>
                <c:pt idx="7633">
                  <c:v>42103.394444444442</c:v>
                </c:pt>
                <c:pt idx="7634">
                  <c:v>42103.394502314812</c:v>
                </c:pt>
                <c:pt idx="7635">
                  <c:v>42103.394560185188</c:v>
                </c:pt>
                <c:pt idx="7636">
                  <c:v>42103.394618055558</c:v>
                </c:pt>
                <c:pt idx="7637">
                  <c:v>42103.39466435185</c:v>
                </c:pt>
                <c:pt idx="7638">
                  <c:v>42103.39472222222</c:v>
                </c:pt>
                <c:pt idx="7639">
                  <c:v>42103.394780092596</c:v>
                </c:pt>
                <c:pt idx="7640">
                  <c:v>42103.394826388889</c:v>
                </c:pt>
                <c:pt idx="7641">
                  <c:v>42103.394884259258</c:v>
                </c:pt>
                <c:pt idx="7642">
                  <c:v>42103.394942129627</c:v>
                </c:pt>
                <c:pt idx="7643">
                  <c:v>42103.394988425927</c:v>
                </c:pt>
                <c:pt idx="7644">
                  <c:v>42103.395046296297</c:v>
                </c:pt>
                <c:pt idx="7645">
                  <c:v>42103.395104166666</c:v>
                </c:pt>
                <c:pt idx="7646">
                  <c:v>42103.395162037035</c:v>
                </c:pt>
                <c:pt idx="7647">
                  <c:v>42103.395208333335</c:v>
                </c:pt>
                <c:pt idx="7648">
                  <c:v>42103.395266203705</c:v>
                </c:pt>
                <c:pt idx="7649">
                  <c:v>42103.395324074074</c:v>
                </c:pt>
                <c:pt idx="7650">
                  <c:v>42103.395370370374</c:v>
                </c:pt>
                <c:pt idx="7651">
                  <c:v>42103.395428240743</c:v>
                </c:pt>
                <c:pt idx="7652">
                  <c:v>42103.395486111112</c:v>
                </c:pt>
                <c:pt idx="7653">
                  <c:v>42103.395532407405</c:v>
                </c:pt>
                <c:pt idx="7654">
                  <c:v>42103.395590277774</c:v>
                </c:pt>
                <c:pt idx="7655">
                  <c:v>42103.395648148151</c:v>
                </c:pt>
                <c:pt idx="7656">
                  <c:v>42103.39570601852</c:v>
                </c:pt>
                <c:pt idx="7657">
                  <c:v>42103.395752314813</c:v>
                </c:pt>
                <c:pt idx="7658">
                  <c:v>42103.395810185182</c:v>
                </c:pt>
                <c:pt idx="7659">
                  <c:v>42103.395868055559</c:v>
                </c:pt>
                <c:pt idx="7660">
                  <c:v>42103.395914351851</c:v>
                </c:pt>
                <c:pt idx="7661">
                  <c:v>42103.395972222221</c:v>
                </c:pt>
                <c:pt idx="7662">
                  <c:v>42103.39603009259</c:v>
                </c:pt>
                <c:pt idx="7663">
                  <c:v>42103.39607638889</c:v>
                </c:pt>
                <c:pt idx="7664">
                  <c:v>42103.396134259259</c:v>
                </c:pt>
                <c:pt idx="7665">
                  <c:v>42103.396192129629</c:v>
                </c:pt>
                <c:pt idx="7666">
                  <c:v>42103.396249999998</c:v>
                </c:pt>
                <c:pt idx="7667">
                  <c:v>42103.396296296298</c:v>
                </c:pt>
                <c:pt idx="7668">
                  <c:v>42103.396354166667</c:v>
                </c:pt>
                <c:pt idx="7669">
                  <c:v>42103.396412037036</c:v>
                </c:pt>
                <c:pt idx="7670">
                  <c:v>42103.396458333336</c:v>
                </c:pt>
                <c:pt idx="7671">
                  <c:v>42103.396516203706</c:v>
                </c:pt>
                <c:pt idx="7672">
                  <c:v>42103.396574074075</c:v>
                </c:pt>
                <c:pt idx="7673">
                  <c:v>42103.396631944444</c:v>
                </c:pt>
                <c:pt idx="7674">
                  <c:v>42103.396678240744</c:v>
                </c:pt>
                <c:pt idx="7675">
                  <c:v>42103.396736111114</c:v>
                </c:pt>
                <c:pt idx="7676">
                  <c:v>42103.396793981483</c:v>
                </c:pt>
                <c:pt idx="7677">
                  <c:v>42103.396840277775</c:v>
                </c:pt>
                <c:pt idx="7678">
                  <c:v>42103.396898148145</c:v>
                </c:pt>
                <c:pt idx="7679">
                  <c:v>42103.396956018521</c:v>
                </c:pt>
                <c:pt idx="7680">
                  <c:v>42103.397013888891</c:v>
                </c:pt>
                <c:pt idx="7681">
                  <c:v>42103.397060185183</c:v>
                </c:pt>
                <c:pt idx="7682">
                  <c:v>42103.397118055553</c:v>
                </c:pt>
                <c:pt idx="7683">
                  <c:v>42103.397175925929</c:v>
                </c:pt>
                <c:pt idx="7684">
                  <c:v>42103.397222222222</c:v>
                </c:pt>
                <c:pt idx="7685">
                  <c:v>42103.397280092591</c:v>
                </c:pt>
                <c:pt idx="7686">
                  <c:v>42103.397337962961</c:v>
                </c:pt>
                <c:pt idx="7687">
                  <c:v>42103.39738425926</c:v>
                </c:pt>
                <c:pt idx="7688">
                  <c:v>42103.39744212963</c:v>
                </c:pt>
                <c:pt idx="7689">
                  <c:v>42103.397499999999</c:v>
                </c:pt>
                <c:pt idx="7690">
                  <c:v>42103.397557870368</c:v>
                </c:pt>
                <c:pt idx="7691">
                  <c:v>42103.397604166668</c:v>
                </c:pt>
                <c:pt idx="7692">
                  <c:v>42103.397662037038</c:v>
                </c:pt>
                <c:pt idx="7693">
                  <c:v>42103.397719907407</c:v>
                </c:pt>
                <c:pt idx="7694">
                  <c:v>42103.397766203707</c:v>
                </c:pt>
                <c:pt idx="7695">
                  <c:v>42103.397824074076</c:v>
                </c:pt>
                <c:pt idx="7696">
                  <c:v>42103.397881944446</c:v>
                </c:pt>
                <c:pt idx="7697">
                  <c:v>42103.397928240738</c:v>
                </c:pt>
                <c:pt idx="7698">
                  <c:v>42103.397986111115</c:v>
                </c:pt>
                <c:pt idx="7699">
                  <c:v>42103.398043981484</c:v>
                </c:pt>
                <c:pt idx="7700">
                  <c:v>42103.398101851853</c:v>
                </c:pt>
                <c:pt idx="7701">
                  <c:v>42103.398148148146</c:v>
                </c:pt>
                <c:pt idx="7702">
                  <c:v>42103.398206018515</c:v>
                </c:pt>
                <c:pt idx="7703">
                  <c:v>42103.398263888892</c:v>
                </c:pt>
                <c:pt idx="7704">
                  <c:v>42103.398310185185</c:v>
                </c:pt>
                <c:pt idx="7705">
                  <c:v>42103.398368055554</c:v>
                </c:pt>
                <c:pt idx="7706">
                  <c:v>42103.398425925923</c:v>
                </c:pt>
                <c:pt idx="7707">
                  <c:v>42103.398472222223</c:v>
                </c:pt>
                <c:pt idx="7708">
                  <c:v>42103.398530092592</c:v>
                </c:pt>
                <c:pt idx="7709">
                  <c:v>42103.398587962962</c:v>
                </c:pt>
                <c:pt idx="7710">
                  <c:v>42103.398645833331</c:v>
                </c:pt>
                <c:pt idx="7711">
                  <c:v>42103.398692129631</c:v>
                </c:pt>
                <c:pt idx="7712">
                  <c:v>42103.39875</c:v>
                </c:pt>
                <c:pt idx="7713">
                  <c:v>42103.39880787037</c:v>
                </c:pt>
                <c:pt idx="7714">
                  <c:v>42103.398854166669</c:v>
                </c:pt>
                <c:pt idx="7715">
                  <c:v>42103.398912037039</c:v>
                </c:pt>
                <c:pt idx="7716">
                  <c:v>42103.398969907408</c:v>
                </c:pt>
                <c:pt idx="7717">
                  <c:v>42103.399016203701</c:v>
                </c:pt>
                <c:pt idx="7718">
                  <c:v>42103.399074074077</c:v>
                </c:pt>
                <c:pt idx="7719">
                  <c:v>42103.399131944447</c:v>
                </c:pt>
                <c:pt idx="7720">
                  <c:v>42103.399189814816</c:v>
                </c:pt>
                <c:pt idx="7721">
                  <c:v>42103.399236111109</c:v>
                </c:pt>
                <c:pt idx="7722">
                  <c:v>42103.399293981478</c:v>
                </c:pt>
                <c:pt idx="7723">
                  <c:v>42103.399351851855</c:v>
                </c:pt>
                <c:pt idx="7724">
                  <c:v>42103.399398148147</c:v>
                </c:pt>
                <c:pt idx="7725">
                  <c:v>42103.399456018517</c:v>
                </c:pt>
                <c:pt idx="7726">
                  <c:v>42103.399513888886</c:v>
                </c:pt>
                <c:pt idx="7727">
                  <c:v>42103.399560185186</c:v>
                </c:pt>
                <c:pt idx="7728">
                  <c:v>42103.399618055555</c:v>
                </c:pt>
                <c:pt idx="7729">
                  <c:v>42103.399675925924</c:v>
                </c:pt>
                <c:pt idx="7730">
                  <c:v>42103.399733796294</c:v>
                </c:pt>
                <c:pt idx="7731">
                  <c:v>42103.399780092594</c:v>
                </c:pt>
                <c:pt idx="7732">
                  <c:v>42103.399837962963</c:v>
                </c:pt>
                <c:pt idx="7733">
                  <c:v>42103.399895833332</c:v>
                </c:pt>
                <c:pt idx="7734">
                  <c:v>42103.399942129632</c:v>
                </c:pt>
                <c:pt idx="7735">
                  <c:v>42103.4</c:v>
                </c:pt>
                <c:pt idx="7736">
                  <c:v>42103.400057870371</c:v>
                </c:pt>
                <c:pt idx="7737">
                  <c:v>42103.400104166663</c:v>
                </c:pt>
                <c:pt idx="7738">
                  <c:v>42103.40016203704</c:v>
                </c:pt>
                <c:pt idx="7739">
                  <c:v>42103.400219907409</c:v>
                </c:pt>
                <c:pt idx="7740">
                  <c:v>42103.400277777779</c:v>
                </c:pt>
                <c:pt idx="7741">
                  <c:v>42103.400324074071</c:v>
                </c:pt>
                <c:pt idx="7742">
                  <c:v>42103.400381944448</c:v>
                </c:pt>
                <c:pt idx="7743">
                  <c:v>42103.400439814817</c:v>
                </c:pt>
                <c:pt idx="7744">
                  <c:v>42103.40048611111</c:v>
                </c:pt>
                <c:pt idx="7745">
                  <c:v>42103.400543981479</c:v>
                </c:pt>
                <c:pt idx="7746">
                  <c:v>42103.400601851848</c:v>
                </c:pt>
                <c:pt idx="7747">
                  <c:v>42103.400648148148</c:v>
                </c:pt>
                <c:pt idx="7748">
                  <c:v>42103.400706018518</c:v>
                </c:pt>
                <c:pt idx="7749">
                  <c:v>42103.400763888887</c:v>
                </c:pt>
                <c:pt idx="7750">
                  <c:v>42103.400821759256</c:v>
                </c:pt>
                <c:pt idx="7751">
                  <c:v>42103.400868055556</c:v>
                </c:pt>
                <c:pt idx="7752">
                  <c:v>42103.400925925926</c:v>
                </c:pt>
                <c:pt idx="7753">
                  <c:v>42103.400983796295</c:v>
                </c:pt>
                <c:pt idx="7754">
                  <c:v>42103.401041666664</c:v>
                </c:pt>
                <c:pt idx="7755">
                  <c:v>42103.401087962964</c:v>
                </c:pt>
                <c:pt idx="7756">
                  <c:v>42103.401145833333</c:v>
                </c:pt>
                <c:pt idx="7757">
                  <c:v>42103.401203703703</c:v>
                </c:pt>
                <c:pt idx="7758">
                  <c:v>42103.401250000003</c:v>
                </c:pt>
                <c:pt idx="7759">
                  <c:v>42103.401307870372</c:v>
                </c:pt>
                <c:pt idx="7760">
                  <c:v>42103.401365740741</c:v>
                </c:pt>
                <c:pt idx="7761">
                  <c:v>42103.401412037034</c:v>
                </c:pt>
                <c:pt idx="7762">
                  <c:v>42103.401469907411</c:v>
                </c:pt>
                <c:pt idx="7763">
                  <c:v>42103.40152777778</c:v>
                </c:pt>
                <c:pt idx="7764">
                  <c:v>42103.401585648149</c:v>
                </c:pt>
                <c:pt idx="7765">
                  <c:v>42103.401631944442</c:v>
                </c:pt>
                <c:pt idx="7766">
                  <c:v>42103.401689814818</c:v>
                </c:pt>
                <c:pt idx="7767">
                  <c:v>42103.401747685188</c:v>
                </c:pt>
                <c:pt idx="7768">
                  <c:v>42103.40179398148</c:v>
                </c:pt>
                <c:pt idx="7769">
                  <c:v>42103.40185185185</c:v>
                </c:pt>
                <c:pt idx="7770">
                  <c:v>42103.401909722219</c:v>
                </c:pt>
                <c:pt idx="7771">
                  <c:v>42103.401956018519</c:v>
                </c:pt>
                <c:pt idx="7772">
                  <c:v>42103.402013888888</c:v>
                </c:pt>
                <c:pt idx="7773">
                  <c:v>42103.402071759258</c:v>
                </c:pt>
                <c:pt idx="7774">
                  <c:v>42103.402129629627</c:v>
                </c:pt>
                <c:pt idx="7775">
                  <c:v>42103.402175925927</c:v>
                </c:pt>
                <c:pt idx="7776">
                  <c:v>42103.402233796296</c:v>
                </c:pt>
                <c:pt idx="7777">
                  <c:v>42103.402291666665</c:v>
                </c:pt>
                <c:pt idx="7778">
                  <c:v>42103.402337962965</c:v>
                </c:pt>
                <c:pt idx="7779">
                  <c:v>42103.402395833335</c:v>
                </c:pt>
                <c:pt idx="7780">
                  <c:v>42103.402453703704</c:v>
                </c:pt>
                <c:pt idx="7781">
                  <c:v>42103.402499999997</c:v>
                </c:pt>
                <c:pt idx="7782">
                  <c:v>42103.402557870373</c:v>
                </c:pt>
                <c:pt idx="7783">
                  <c:v>42103.402615740742</c:v>
                </c:pt>
                <c:pt idx="7784">
                  <c:v>42103.402673611112</c:v>
                </c:pt>
                <c:pt idx="7785">
                  <c:v>42103.402719907404</c:v>
                </c:pt>
                <c:pt idx="7786">
                  <c:v>42103.402777777781</c:v>
                </c:pt>
                <c:pt idx="7787">
                  <c:v>42103.40283564815</c:v>
                </c:pt>
                <c:pt idx="7788">
                  <c:v>42103.402881944443</c:v>
                </c:pt>
                <c:pt idx="7789">
                  <c:v>42103.402939814812</c:v>
                </c:pt>
                <c:pt idx="7790">
                  <c:v>42103.402997685182</c:v>
                </c:pt>
                <c:pt idx="7791">
                  <c:v>42103.403043981481</c:v>
                </c:pt>
                <c:pt idx="7792">
                  <c:v>42103.403101851851</c:v>
                </c:pt>
                <c:pt idx="7793">
                  <c:v>42103.40315972222</c:v>
                </c:pt>
                <c:pt idx="7794">
                  <c:v>42103.403217592589</c:v>
                </c:pt>
                <c:pt idx="7795">
                  <c:v>42103.403263888889</c:v>
                </c:pt>
                <c:pt idx="7796">
                  <c:v>42103.403321759259</c:v>
                </c:pt>
                <c:pt idx="7797">
                  <c:v>42103.403379629628</c:v>
                </c:pt>
                <c:pt idx="7798">
                  <c:v>42103.403425925928</c:v>
                </c:pt>
                <c:pt idx="7799">
                  <c:v>42103.403483796297</c:v>
                </c:pt>
                <c:pt idx="7800">
                  <c:v>42103.403541666667</c:v>
                </c:pt>
                <c:pt idx="7801">
                  <c:v>42103.403587962966</c:v>
                </c:pt>
                <c:pt idx="7802">
                  <c:v>42103.403645833336</c:v>
                </c:pt>
                <c:pt idx="7803">
                  <c:v>42103.403703703705</c:v>
                </c:pt>
                <c:pt idx="7804">
                  <c:v>42103.403761574074</c:v>
                </c:pt>
                <c:pt idx="7805">
                  <c:v>42103.403807870367</c:v>
                </c:pt>
                <c:pt idx="7806">
                  <c:v>42103.403865740744</c:v>
                </c:pt>
                <c:pt idx="7807">
                  <c:v>42103.403923611113</c:v>
                </c:pt>
                <c:pt idx="7808">
                  <c:v>42103.403969907406</c:v>
                </c:pt>
                <c:pt idx="7809">
                  <c:v>42103.404027777775</c:v>
                </c:pt>
                <c:pt idx="7810">
                  <c:v>42103.404085648152</c:v>
                </c:pt>
                <c:pt idx="7811">
                  <c:v>42103.404131944444</c:v>
                </c:pt>
                <c:pt idx="7812">
                  <c:v>42103.404189814813</c:v>
                </c:pt>
                <c:pt idx="7813">
                  <c:v>42103.404247685183</c:v>
                </c:pt>
                <c:pt idx="7814">
                  <c:v>42103.404305555552</c:v>
                </c:pt>
                <c:pt idx="7815">
                  <c:v>42103.404351851852</c:v>
                </c:pt>
                <c:pt idx="7816">
                  <c:v>42103.404409722221</c:v>
                </c:pt>
                <c:pt idx="7817">
                  <c:v>42103.404467592591</c:v>
                </c:pt>
                <c:pt idx="7818">
                  <c:v>42103.404513888891</c:v>
                </c:pt>
                <c:pt idx="7819">
                  <c:v>42103.40457175926</c:v>
                </c:pt>
                <c:pt idx="7820">
                  <c:v>42103.404629629629</c:v>
                </c:pt>
                <c:pt idx="7821">
                  <c:v>42103.404675925929</c:v>
                </c:pt>
                <c:pt idx="7822">
                  <c:v>42103.404733796298</c:v>
                </c:pt>
                <c:pt idx="7823">
                  <c:v>42103.404791666668</c:v>
                </c:pt>
                <c:pt idx="7824">
                  <c:v>42103.404849537037</c:v>
                </c:pt>
                <c:pt idx="7825">
                  <c:v>42103.404895833337</c:v>
                </c:pt>
                <c:pt idx="7826">
                  <c:v>42103.404953703706</c:v>
                </c:pt>
                <c:pt idx="7827">
                  <c:v>42103.405011574076</c:v>
                </c:pt>
                <c:pt idx="7828">
                  <c:v>42103.405069444445</c:v>
                </c:pt>
                <c:pt idx="7829">
                  <c:v>42103.405115740738</c:v>
                </c:pt>
                <c:pt idx="7830">
                  <c:v>42103.405173611114</c:v>
                </c:pt>
                <c:pt idx="7831">
                  <c:v>42103.405231481483</c:v>
                </c:pt>
                <c:pt idx="7832">
                  <c:v>42103.405277777776</c:v>
                </c:pt>
                <c:pt idx="7833">
                  <c:v>42103.405335648145</c:v>
                </c:pt>
                <c:pt idx="7834">
                  <c:v>42103.405393518522</c:v>
                </c:pt>
                <c:pt idx="7835">
                  <c:v>42103.405439814815</c:v>
                </c:pt>
                <c:pt idx="7836">
                  <c:v>42103.405497685184</c:v>
                </c:pt>
                <c:pt idx="7837">
                  <c:v>42103.405555555553</c:v>
                </c:pt>
                <c:pt idx="7838">
                  <c:v>42103.405613425923</c:v>
                </c:pt>
                <c:pt idx="7839">
                  <c:v>42103.405659722222</c:v>
                </c:pt>
                <c:pt idx="7840">
                  <c:v>42103.405717592592</c:v>
                </c:pt>
                <c:pt idx="7841">
                  <c:v>42103.405775462961</c:v>
                </c:pt>
                <c:pt idx="7842">
                  <c:v>42103.405821759261</c:v>
                </c:pt>
                <c:pt idx="7843">
                  <c:v>42103.40587962963</c:v>
                </c:pt>
                <c:pt idx="7844">
                  <c:v>42103.4059375</c:v>
                </c:pt>
                <c:pt idx="7845">
                  <c:v>42103.4059837963</c:v>
                </c:pt>
                <c:pt idx="7846">
                  <c:v>42103.406041666669</c:v>
                </c:pt>
                <c:pt idx="7847">
                  <c:v>42103.406099537038</c:v>
                </c:pt>
                <c:pt idx="7848">
                  <c:v>42103.406157407408</c:v>
                </c:pt>
                <c:pt idx="7849">
                  <c:v>42103.4062037037</c:v>
                </c:pt>
                <c:pt idx="7850">
                  <c:v>42103.406261574077</c:v>
                </c:pt>
                <c:pt idx="7851">
                  <c:v>42103.406319444446</c:v>
                </c:pt>
                <c:pt idx="7852">
                  <c:v>42103.406365740739</c:v>
                </c:pt>
                <c:pt idx="7853">
                  <c:v>42103.406423611108</c:v>
                </c:pt>
                <c:pt idx="7854">
                  <c:v>42103.406481481485</c:v>
                </c:pt>
                <c:pt idx="7855">
                  <c:v>42103.406527777777</c:v>
                </c:pt>
                <c:pt idx="7856">
                  <c:v>42103.406585648147</c:v>
                </c:pt>
                <c:pt idx="7857">
                  <c:v>42103.406643518516</c:v>
                </c:pt>
                <c:pt idx="7858">
                  <c:v>42103.406701388885</c:v>
                </c:pt>
                <c:pt idx="7859">
                  <c:v>42103.406747685185</c:v>
                </c:pt>
                <c:pt idx="7860">
                  <c:v>42103.406805555554</c:v>
                </c:pt>
                <c:pt idx="7861">
                  <c:v>42103.406863425924</c:v>
                </c:pt>
                <c:pt idx="7862">
                  <c:v>42103.406909722224</c:v>
                </c:pt>
                <c:pt idx="7863">
                  <c:v>42103.406967592593</c:v>
                </c:pt>
                <c:pt idx="7864">
                  <c:v>42103.407025462962</c:v>
                </c:pt>
                <c:pt idx="7865">
                  <c:v>42103.407071759262</c:v>
                </c:pt>
                <c:pt idx="7866">
                  <c:v>42103.407129629632</c:v>
                </c:pt>
                <c:pt idx="7867">
                  <c:v>42103.407187500001</c:v>
                </c:pt>
                <c:pt idx="7868">
                  <c:v>42103.40724537037</c:v>
                </c:pt>
                <c:pt idx="7869">
                  <c:v>42103.40729166667</c:v>
                </c:pt>
                <c:pt idx="7870">
                  <c:v>42103.407349537039</c:v>
                </c:pt>
                <c:pt idx="7871">
                  <c:v>42103.407407407409</c:v>
                </c:pt>
                <c:pt idx="7872">
                  <c:v>42103.407453703701</c:v>
                </c:pt>
                <c:pt idx="7873">
                  <c:v>42103.407511574071</c:v>
                </c:pt>
                <c:pt idx="7874">
                  <c:v>42103.407569444447</c:v>
                </c:pt>
                <c:pt idx="7875">
                  <c:v>42103.40761574074</c:v>
                </c:pt>
                <c:pt idx="7876">
                  <c:v>42103.407673611109</c:v>
                </c:pt>
                <c:pt idx="7877">
                  <c:v>42103.407731481479</c:v>
                </c:pt>
                <c:pt idx="7878">
                  <c:v>42103.407789351855</c:v>
                </c:pt>
                <c:pt idx="7879">
                  <c:v>42103.407835648148</c:v>
                </c:pt>
                <c:pt idx="7880">
                  <c:v>42103.407893518517</c:v>
                </c:pt>
                <c:pt idx="7881">
                  <c:v>42103.407951388886</c:v>
                </c:pt>
                <c:pt idx="7882">
                  <c:v>42103.407997685186</c:v>
                </c:pt>
                <c:pt idx="7883">
                  <c:v>42103.408055555556</c:v>
                </c:pt>
                <c:pt idx="7884">
                  <c:v>42103.408113425925</c:v>
                </c:pt>
                <c:pt idx="7885">
                  <c:v>42103.408159722225</c:v>
                </c:pt>
                <c:pt idx="7886">
                  <c:v>42103.408217592594</c:v>
                </c:pt>
                <c:pt idx="7887">
                  <c:v>42103.408275462964</c:v>
                </c:pt>
                <c:pt idx="7888">
                  <c:v>42103.408321759256</c:v>
                </c:pt>
                <c:pt idx="7889">
                  <c:v>42103.408379629633</c:v>
                </c:pt>
                <c:pt idx="7890">
                  <c:v>42103.408437500002</c:v>
                </c:pt>
                <c:pt idx="7891">
                  <c:v>42103.408495370371</c:v>
                </c:pt>
                <c:pt idx="7892">
                  <c:v>42103.408541666664</c:v>
                </c:pt>
                <c:pt idx="7893">
                  <c:v>42103.408599537041</c:v>
                </c:pt>
                <c:pt idx="7894">
                  <c:v>42103.40865740741</c:v>
                </c:pt>
                <c:pt idx="7895">
                  <c:v>42103.408715277779</c:v>
                </c:pt>
                <c:pt idx="7896">
                  <c:v>42103.408761574072</c:v>
                </c:pt>
                <c:pt idx="7897">
                  <c:v>42103.408819444441</c:v>
                </c:pt>
                <c:pt idx="7898">
                  <c:v>42103.408877314818</c:v>
                </c:pt>
                <c:pt idx="7899">
                  <c:v>42103.40892361111</c:v>
                </c:pt>
                <c:pt idx="7900">
                  <c:v>42103.40898148148</c:v>
                </c:pt>
                <c:pt idx="7901">
                  <c:v>42103.409039351849</c:v>
                </c:pt>
                <c:pt idx="7902">
                  <c:v>42103.409097222226</c:v>
                </c:pt>
                <c:pt idx="7903">
                  <c:v>42103.409143518518</c:v>
                </c:pt>
                <c:pt idx="7904">
                  <c:v>42103.409201388888</c:v>
                </c:pt>
                <c:pt idx="7905">
                  <c:v>42103.409259259257</c:v>
                </c:pt>
                <c:pt idx="7906">
                  <c:v>42103.409305555557</c:v>
                </c:pt>
                <c:pt idx="7907">
                  <c:v>42103.409363425926</c:v>
                </c:pt>
                <c:pt idx="7908">
                  <c:v>42103.409421296295</c:v>
                </c:pt>
                <c:pt idx="7909">
                  <c:v>42103.409467592595</c:v>
                </c:pt>
                <c:pt idx="7910">
                  <c:v>42103.409525462965</c:v>
                </c:pt>
                <c:pt idx="7911">
                  <c:v>42103.409583333334</c:v>
                </c:pt>
                <c:pt idx="7912">
                  <c:v>42103.409641203703</c:v>
                </c:pt>
                <c:pt idx="7913">
                  <c:v>42103.409687500003</c:v>
                </c:pt>
                <c:pt idx="7914">
                  <c:v>42103.409745370373</c:v>
                </c:pt>
                <c:pt idx="7915">
                  <c:v>42103.409803240742</c:v>
                </c:pt>
                <c:pt idx="7916">
                  <c:v>42103.409849537034</c:v>
                </c:pt>
                <c:pt idx="7917">
                  <c:v>42103.409907407404</c:v>
                </c:pt>
                <c:pt idx="7918">
                  <c:v>42103.40996527778</c:v>
                </c:pt>
                <c:pt idx="7919">
                  <c:v>42103.410011574073</c:v>
                </c:pt>
                <c:pt idx="7920">
                  <c:v>42103.410069444442</c:v>
                </c:pt>
                <c:pt idx="7921">
                  <c:v>42103.410127314812</c:v>
                </c:pt>
                <c:pt idx="7922">
                  <c:v>42103.410173611112</c:v>
                </c:pt>
                <c:pt idx="7923">
                  <c:v>42103.410231481481</c:v>
                </c:pt>
                <c:pt idx="7924">
                  <c:v>42103.41028935185</c:v>
                </c:pt>
                <c:pt idx="7925">
                  <c:v>42103.41034722222</c:v>
                </c:pt>
                <c:pt idx="7926">
                  <c:v>42103.410393518519</c:v>
                </c:pt>
                <c:pt idx="7927">
                  <c:v>42103.410451388889</c:v>
                </c:pt>
                <c:pt idx="7928">
                  <c:v>42103.410509259258</c:v>
                </c:pt>
                <c:pt idx="7929">
                  <c:v>42103.410555555558</c:v>
                </c:pt>
                <c:pt idx="7930">
                  <c:v>42103.410613425927</c:v>
                </c:pt>
                <c:pt idx="7931">
                  <c:v>42103.410671296297</c:v>
                </c:pt>
                <c:pt idx="7932">
                  <c:v>42103.410729166666</c:v>
                </c:pt>
                <c:pt idx="7933">
                  <c:v>42103.410775462966</c:v>
                </c:pt>
                <c:pt idx="7934">
                  <c:v>42103.410833333335</c:v>
                </c:pt>
                <c:pt idx="7935">
                  <c:v>42103.410891203705</c:v>
                </c:pt>
                <c:pt idx="7936">
                  <c:v>42103.410937499997</c:v>
                </c:pt>
                <c:pt idx="7937">
                  <c:v>42103.410995370374</c:v>
                </c:pt>
                <c:pt idx="7938">
                  <c:v>42103.411053240743</c:v>
                </c:pt>
                <c:pt idx="7939">
                  <c:v>42103.411099537036</c:v>
                </c:pt>
                <c:pt idx="7940">
                  <c:v>42103.411157407405</c:v>
                </c:pt>
                <c:pt idx="7941">
                  <c:v>42103.411215277774</c:v>
                </c:pt>
                <c:pt idx="7942">
                  <c:v>42103.411261574074</c:v>
                </c:pt>
                <c:pt idx="7943">
                  <c:v>42103.411319444444</c:v>
                </c:pt>
                <c:pt idx="7944">
                  <c:v>42103.411377314813</c:v>
                </c:pt>
                <c:pt idx="7945">
                  <c:v>42103.411435185182</c:v>
                </c:pt>
                <c:pt idx="7946">
                  <c:v>42103.411481481482</c:v>
                </c:pt>
                <c:pt idx="7947">
                  <c:v>42103.411539351851</c:v>
                </c:pt>
                <c:pt idx="7948">
                  <c:v>42103.411597222221</c:v>
                </c:pt>
                <c:pt idx="7949">
                  <c:v>42103.411643518521</c:v>
                </c:pt>
                <c:pt idx="7950">
                  <c:v>42103.41170138889</c:v>
                </c:pt>
                <c:pt idx="7951">
                  <c:v>42103.411759259259</c:v>
                </c:pt>
                <c:pt idx="7952">
                  <c:v>42103.411817129629</c:v>
                </c:pt>
                <c:pt idx="7953">
                  <c:v>42103.411863425928</c:v>
                </c:pt>
                <c:pt idx="7954">
                  <c:v>42103.411921296298</c:v>
                </c:pt>
                <c:pt idx="7955">
                  <c:v>42103.411979166667</c:v>
                </c:pt>
                <c:pt idx="7956">
                  <c:v>42103.41202546296</c:v>
                </c:pt>
                <c:pt idx="7957">
                  <c:v>42103.412083333336</c:v>
                </c:pt>
                <c:pt idx="7958">
                  <c:v>42103.412141203706</c:v>
                </c:pt>
                <c:pt idx="7959">
                  <c:v>42103.412187499998</c:v>
                </c:pt>
                <c:pt idx="7960">
                  <c:v>42103.412245370368</c:v>
                </c:pt>
                <c:pt idx="7961">
                  <c:v>42103.412303240744</c:v>
                </c:pt>
                <c:pt idx="7962">
                  <c:v>42103.412349537037</c:v>
                </c:pt>
                <c:pt idx="7963">
                  <c:v>42103.412407407406</c:v>
                </c:pt>
                <c:pt idx="7964">
                  <c:v>42103.412465277775</c:v>
                </c:pt>
                <c:pt idx="7965">
                  <c:v>42103.412523148145</c:v>
                </c:pt>
                <c:pt idx="7966">
                  <c:v>42103.412569444445</c:v>
                </c:pt>
                <c:pt idx="7967">
                  <c:v>42103.412627314814</c:v>
                </c:pt>
                <c:pt idx="7968">
                  <c:v>42103.412685185183</c:v>
                </c:pt>
                <c:pt idx="7969">
                  <c:v>42103.412743055553</c:v>
                </c:pt>
                <c:pt idx="7970">
                  <c:v>42103.412789351853</c:v>
                </c:pt>
                <c:pt idx="7971">
                  <c:v>42103.412847222222</c:v>
                </c:pt>
                <c:pt idx="7972">
                  <c:v>42103.412905092591</c:v>
                </c:pt>
                <c:pt idx="7973">
                  <c:v>42103.412951388891</c:v>
                </c:pt>
                <c:pt idx="7974">
                  <c:v>42103.41300925926</c:v>
                </c:pt>
                <c:pt idx="7975">
                  <c:v>42103.41306712963</c:v>
                </c:pt>
                <c:pt idx="7976">
                  <c:v>42103.413124999999</c:v>
                </c:pt>
                <c:pt idx="7977">
                  <c:v>42103.413171296299</c:v>
                </c:pt>
                <c:pt idx="7978">
                  <c:v>42103.413229166668</c:v>
                </c:pt>
                <c:pt idx="7979">
                  <c:v>42103.413287037038</c:v>
                </c:pt>
                <c:pt idx="7980">
                  <c:v>42103.41333333333</c:v>
                </c:pt>
                <c:pt idx="7981">
                  <c:v>42103.413391203707</c:v>
                </c:pt>
                <c:pt idx="7982">
                  <c:v>42103.413449074076</c:v>
                </c:pt>
                <c:pt idx="7983">
                  <c:v>42103.413495370369</c:v>
                </c:pt>
                <c:pt idx="7984">
                  <c:v>42103.413553240738</c:v>
                </c:pt>
                <c:pt idx="7985">
                  <c:v>42103.413611111115</c:v>
                </c:pt>
                <c:pt idx="7986">
                  <c:v>42103.413668981484</c:v>
                </c:pt>
                <c:pt idx="7987">
                  <c:v>42103.413715277777</c:v>
                </c:pt>
                <c:pt idx="7988">
                  <c:v>42103.413773148146</c:v>
                </c:pt>
                <c:pt idx="7989">
                  <c:v>42103.413831018515</c:v>
                </c:pt>
                <c:pt idx="7990">
                  <c:v>42103.413877314815</c:v>
                </c:pt>
                <c:pt idx="7991">
                  <c:v>42103.413935185185</c:v>
                </c:pt>
                <c:pt idx="7992">
                  <c:v>42103.413993055554</c:v>
                </c:pt>
                <c:pt idx="7993">
                  <c:v>42103.414039351854</c:v>
                </c:pt>
                <c:pt idx="7994">
                  <c:v>42103.414097222223</c:v>
                </c:pt>
                <c:pt idx="7995">
                  <c:v>42103.414155092592</c:v>
                </c:pt>
                <c:pt idx="7996">
                  <c:v>42103.414212962962</c:v>
                </c:pt>
                <c:pt idx="7997">
                  <c:v>42103.414259259262</c:v>
                </c:pt>
                <c:pt idx="7998">
                  <c:v>42103.414317129631</c:v>
                </c:pt>
                <c:pt idx="7999">
                  <c:v>42103.414375</c:v>
                </c:pt>
                <c:pt idx="8000">
                  <c:v>42103.414421296293</c:v>
                </c:pt>
                <c:pt idx="8001">
                  <c:v>42103.414479166669</c:v>
                </c:pt>
                <c:pt idx="8002">
                  <c:v>42103.414537037039</c:v>
                </c:pt>
                <c:pt idx="8003">
                  <c:v>42103.414583333331</c:v>
                </c:pt>
                <c:pt idx="8004">
                  <c:v>42103.414641203701</c:v>
                </c:pt>
                <c:pt idx="8005">
                  <c:v>42103.414699074077</c:v>
                </c:pt>
                <c:pt idx="8006">
                  <c:v>42103.414756944447</c:v>
                </c:pt>
                <c:pt idx="8007">
                  <c:v>42103.414803240739</c:v>
                </c:pt>
                <c:pt idx="8008">
                  <c:v>42103.414861111109</c:v>
                </c:pt>
                <c:pt idx="8009">
                  <c:v>42103.414918981478</c:v>
                </c:pt>
                <c:pt idx="8010">
                  <c:v>42103.414965277778</c:v>
                </c:pt>
                <c:pt idx="8011">
                  <c:v>42103.415023148147</c:v>
                </c:pt>
                <c:pt idx="8012">
                  <c:v>42103.415081018517</c:v>
                </c:pt>
                <c:pt idx="8013">
                  <c:v>42103.415127314816</c:v>
                </c:pt>
                <c:pt idx="8014">
                  <c:v>42103.415185185186</c:v>
                </c:pt>
                <c:pt idx="8015">
                  <c:v>42103.415243055555</c:v>
                </c:pt>
                <c:pt idx="8016">
                  <c:v>42103.415289351855</c:v>
                </c:pt>
                <c:pt idx="8017">
                  <c:v>42103.415347222224</c:v>
                </c:pt>
                <c:pt idx="8018">
                  <c:v>42103.415405092594</c:v>
                </c:pt>
                <c:pt idx="8019">
                  <c:v>42103.415462962963</c:v>
                </c:pt>
                <c:pt idx="8020">
                  <c:v>42103.415509259263</c:v>
                </c:pt>
                <c:pt idx="8021">
                  <c:v>42103.415567129632</c:v>
                </c:pt>
                <c:pt idx="8022">
                  <c:v>42103.415625000001</c:v>
                </c:pt>
                <c:pt idx="8023">
                  <c:v>42103.415671296294</c:v>
                </c:pt>
                <c:pt idx="8024">
                  <c:v>42103.415729166663</c:v>
                </c:pt>
                <c:pt idx="8025">
                  <c:v>42103.41578703704</c:v>
                </c:pt>
                <c:pt idx="8026">
                  <c:v>42103.415833333333</c:v>
                </c:pt>
                <c:pt idx="8027">
                  <c:v>42103.415891203702</c:v>
                </c:pt>
                <c:pt idx="8028">
                  <c:v>42103.415949074071</c:v>
                </c:pt>
                <c:pt idx="8029">
                  <c:v>42103.416006944448</c:v>
                </c:pt>
                <c:pt idx="8030">
                  <c:v>42103.41605324074</c:v>
                </c:pt>
                <c:pt idx="8031">
                  <c:v>42103.41611111111</c:v>
                </c:pt>
                <c:pt idx="8032">
                  <c:v>42103.416168981479</c:v>
                </c:pt>
                <c:pt idx="8033">
                  <c:v>42103.416215277779</c:v>
                </c:pt>
                <c:pt idx="8034">
                  <c:v>42103.416273148148</c:v>
                </c:pt>
                <c:pt idx="8035">
                  <c:v>42103.416331018518</c:v>
                </c:pt>
                <c:pt idx="8036">
                  <c:v>42103.416377314818</c:v>
                </c:pt>
                <c:pt idx="8037">
                  <c:v>42103.416435185187</c:v>
                </c:pt>
                <c:pt idx="8038">
                  <c:v>42103.416493055556</c:v>
                </c:pt>
                <c:pt idx="8039">
                  <c:v>42103.416550925926</c:v>
                </c:pt>
                <c:pt idx="8040">
                  <c:v>42103.416597222225</c:v>
                </c:pt>
                <c:pt idx="8041">
                  <c:v>42103.416655092595</c:v>
                </c:pt>
                <c:pt idx="8042">
                  <c:v>42103.416712962964</c:v>
                </c:pt>
                <c:pt idx="8043">
                  <c:v>42103.416759259257</c:v>
                </c:pt>
                <c:pt idx="8044">
                  <c:v>42103.416817129626</c:v>
                </c:pt>
                <c:pt idx="8045">
                  <c:v>42103.416875000003</c:v>
                </c:pt>
                <c:pt idx="8046">
                  <c:v>42103.416921296295</c:v>
                </c:pt>
                <c:pt idx="8047">
                  <c:v>42103.416979166665</c:v>
                </c:pt>
                <c:pt idx="8048">
                  <c:v>42103.417037037034</c:v>
                </c:pt>
                <c:pt idx="8049">
                  <c:v>42103.417094907411</c:v>
                </c:pt>
                <c:pt idx="8050">
                  <c:v>42103.417141203703</c:v>
                </c:pt>
                <c:pt idx="8051">
                  <c:v>42103.417199074072</c:v>
                </c:pt>
                <c:pt idx="8052">
                  <c:v>42103.417256944442</c:v>
                </c:pt>
                <c:pt idx="8053">
                  <c:v>42103.417303240742</c:v>
                </c:pt>
                <c:pt idx="8054">
                  <c:v>42103.417361111111</c:v>
                </c:pt>
                <c:pt idx="8055">
                  <c:v>42103.41741898148</c:v>
                </c:pt>
                <c:pt idx="8056">
                  <c:v>42103.41746527778</c:v>
                </c:pt>
                <c:pt idx="8057">
                  <c:v>42103.417523148149</c:v>
                </c:pt>
                <c:pt idx="8058">
                  <c:v>42103.417581018519</c:v>
                </c:pt>
                <c:pt idx="8059">
                  <c:v>42103.417638888888</c:v>
                </c:pt>
                <c:pt idx="8060">
                  <c:v>42103.417685185188</c:v>
                </c:pt>
                <c:pt idx="8061">
                  <c:v>42103.417743055557</c:v>
                </c:pt>
                <c:pt idx="8062">
                  <c:v>42103.417800925927</c:v>
                </c:pt>
                <c:pt idx="8063">
                  <c:v>42103.417847222219</c:v>
                </c:pt>
                <c:pt idx="8064">
                  <c:v>42103.417905092596</c:v>
                </c:pt>
                <c:pt idx="8065">
                  <c:v>42103.417962962965</c:v>
                </c:pt>
                <c:pt idx="8066">
                  <c:v>42103.418009259258</c:v>
                </c:pt>
                <c:pt idx="8067">
                  <c:v>42103.418067129627</c:v>
                </c:pt>
                <c:pt idx="8068">
                  <c:v>42103.418124999997</c:v>
                </c:pt>
                <c:pt idx="8069">
                  <c:v>42103.418182870373</c:v>
                </c:pt>
                <c:pt idx="8070">
                  <c:v>42103.418229166666</c:v>
                </c:pt>
                <c:pt idx="8071">
                  <c:v>42103.418287037035</c:v>
                </c:pt>
                <c:pt idx="8072">
                  <c:v>42103.418344907404</c:v>
                </c:pt>
                <c:pt idx="8073">
                  <c:v>42103.418391203704</c:v>
                </c:pt>
                <c:pt idx="8074">
                  <c:v>42103.418449074074</c:v>
                </c:pt>
                <c:pt idx="8075">
                  <c:v>42103.418506944443</c:v>
                </c:pt>
                <c:pt idx="8076">
                  <c:v>42103.418553240743</c:v>
                </c:pt>
                <c:pt idx="8077">
                  <c:v>42103.418611111112</c:v>
                </c:pt>
                <c:pt idx="8078">
                  <c:v>42103.418668981481</c:v>
                </c:pt>
                <c:pt idx="8079">
                  <c:v>42103.418726851851</c:v>
                </c:pt>
                <c:pt idx="8080">
                  <c:v>42103.418773148151</c:v>
                </c:pt>
                <c:pt idx="8081">
                  <c:v>42103.41883101852</c:v>
                </c:pt>
                <c:pt idx="8082">
                  <c:v>42103.418888888889</c:v>
                </c:pt>
                <c:pt idx="8083">
                  <c:v>42103.418935185182</c:v>
                </c:pt>
                <c:pt idx="8084">
                  <c:v>42103.418993055559</c:v>
                </c:pt>
                <c:pt idx="8085">
                  <c:v>42103.419050925928</c:v>
                </c:pt>
                <c:pt idx="8086">
                  <c:v>42103.41909722222</c:v>
                </c:pt>
                <c:pt idx="8087">
                  <c:v>42103.41915509259</c:v>
                </c:pt>
                <c:pt idx="8088">
                  <c:v>42103.419212962966</c:v>
                </c:pt>
                <c:pt idx="8089">
                  <c:v>42103.419270833336</c:v>
                </c:pt>
                <c:pt idx="8090">
                  <c:v>42103.419317129628</c:v>
                </c:pt>
                <c:pt idx="8091">
                  <c:v>42103.419374999998</c:v>
                </c:pt>
                <c:pt idx="8092">
                  <c:v>42103.419432870367</c:v>
                </c:pt>
                <c:pt idx="8093">
                  <c:v>42103.419479166667</c:v>
                </c:pt>
                <c:pt idx="8094">
                  <c:v>42103.419537037036</c:v>
                </c:pt>
                <c:pt idx="8095">
                  <c:v>42103.419594907406</c:v>
                </c:pt>
                <c:pt idx="8096">
                  <c:v>42103.419641203705</c:v>
                </c:pt>
                <c:pt idx="8097">
                  <c:v>42103.419699074075</c:v>
                </c:pt>
                <c:pt idx="8098">
                  <c:v>42103.419756944444</c:v>
                </c:pt>
                <c:pt idx="8099">
                  <c:v>42103.419814814813</c:v>
                </c:pt>
                <c:pt idx="8100">
                  <c:v>42103.419861111113</c:v>
                </c:pt>
                <c:pt idx="8101">
                  <c:v>42103.419918981483</c:v>
                </c:pt>
                <c:pt idx="8102">
                  <c:v>42103.419976851852</c:v>
                </c:pt>
                <c:pt idx="8103">
                  <c:v>42103.420023148145</c:v>
                </c:pt>
                <c:pt idx="8104">
                  <c:v>42103.420081018521</c:v>
                </c:pt>
                <c:pt idx="8105">
                  <c:v>42103.420138888891</c:v>
                </c:pt>
                <c:pt idx="8106">
                  <c:v>42103.420185185183</c:v>
                </c:pt>
                <c:pt idx="8107">
                  <c:v>42103.420243055552</c:v>
                </c:pt>
                <c:pt idx="8108">
                  <c:v>42103.420300925929</c:v>
                </c:pt>
                <c:pt idx="8109">
                  <c:v>42103.420358796298</c:v>
                </c:pt>
                <c:pt idx="8110">
                  <c:v>42103.420405092591</c:v>
                </c:pt>
                <c:pt idx="8111">
                  <c:v>42103.42046296296</c:v>
                </c:pt>
                <c:pt idx="8112">
                  <c:v>42103.420520833337</c:v>
                </c:pt>
                <c:pt idx="8113">
                  <c:v>42103.420567129629</c:v>
                </c:pt>
                <c:pt idx="8114">
                  <c:v>42103.420624999999</c:v>
                </c:pt>
                <c:pt idx="8115">
                  <c:v>42103.420682870368</c:v>
                </c:pt>
                <c:pt idx="8116">
                  <c:v>42103.420740740738</c:v>
                </c:pt>
                <c:pt idx="8117">
                  <c:v>42103.420787037037</c:v>
                </c:pt>
                <c:pt idx="8118">
                  <c:v>42103.420844907407</c:v>
                </c:pt>
                <c:pt idx="8119">
                  <c:v>42103.420902777776</c:v>
                </c:pt>
                <c:pt idx="8120">
                  <c:v>42103.420949074076</c:v>
                </c:pt>
                <c:pt idx="8121">
                  <c:v>42103.421006944445</c:v>
                </c:pt>
                <c:pt idx="8122">
                  <c:v>42103.421064814815</c:v>
                </c:pt>
                <c:pt idx="8123">
                  <c:v>42103.421122685184</c:v>
                </c:pt>
                <c:pt idx="8124">
                  <c:v>42103.421168981484</c:v>
                </c:pt>
                <c:pt idx="8125">
                  <c:v>42103.421226851853</c:v>
                </c:pt>
                <c:pt idx="8126">
                  <c:v>42103.421284722222</c:v>
                </c:pt>
                <c:pt idx="8127">
                  <c:v>42103.421331018515</c:v>
                </c:pt>
                <c:pt idx="8128">
                  <c:v>42103.421388888892</c:v>
                </c:pt>
                <c:pt idx="8129">
                  <c:v>42103.421446759261</c:v>
                </c:pt>
                <c:pt idx="8130">
                  <c:v>42103.421493055554</c:v>
                </c:pt>
                <c:pt idx="8131">
                  <c:v>42103.421550925923</c:v>
                </c:pt>
                <c:pt idx="8132">
                  <c:v>42103.4216087963</c:v>
                </c:pt>
                <c:pt idx="8133">
                  <c:v>42103.421666666669</c:v>
                </c:pt>
                <c:pt idx="8134">
                  <c:v>42103.421712962961</c:v>
                </c:pt>
                <c:pt idx="8135">
                  <c:v>42103.421770833331</c:v>
                </c:pt>
                <c:pt idx="8136">
                  <c:v>42103.4218287037</c:v>
                </c:pt>
                <c:pt idx="8137">
                  <c:v>42103.421875</c:v>
                </c:pt>
                <c:pt idx="8138">
                  <c:v>42103.421932870369</c:v>
                </c:pt>
                <c:pt idx="8139">
                  <c:v>42103.421990740739</c:v>
                </c:pt>
                <c:pt idx="8140">
                  <c:v>42103.422037037039</c:v>
                </c:pt>
                <c:pt idx="8141">
                  <c:v>42103.422094907408</c:v>
                </c:pt>
                <c:pt idx="8142">
                  <c:v>42103.422152777777</c:v>
                </c:pt>
                <c:pt idx="8143">
                  <c:v>42103.422210648147</c:v>
                </c:pt>
                <c:pt idx="8144">
                  <c:v>42103.422256944446</c:v>
                </c:pt>
                <c:pt idx="8145">
                  <c:v>42103.422314814816</c:v>
                </c:pt>
                <c:pt idx="8146">
                  <c:v>42103.422372685185</c:v>
                </c:pt>
                <c:pt idx="8147">
                  <c:v>42103.422418981485</c:v>
                </c:pt>
                <c:pt idx="8148">
                  <c:v>42103.422476851854</c:v>
                </c:pt>
                <c:pt idx="8149">
                  <c:v>42103.422534722224</c:v>
                </c:pt>
                <c:pt idx="8150">
                  <c:v>42103.422581018516</c:v>
                </c:pt>
                <c:pt idx="8151">
                  <c:v>42103.422638888886</c:v>
                </c:pt>
                <c:pt idx="8152">
                  <c:v>42103.422696759262</c:v>
                </c:pt>
                <c:pt idx="8153">
                  <c:v>42103.422754629632</c:v>
                </c:pt>
                <c:pt idx="8154">
                  <c:v>42103.422800925924</c:v>
                </c:pt>
                <c:pt idx="8155">
                  <c:v>42103.422858796293</c:v>
                </c:pt>
                <c:pt idx="8156">
                  <c:v>42103.42291666667</c:v>
                </c:pt>
                <c:pt idx="8157">
                  <c:v>42103.422962962963</c:v>
                </c:pt>
                <c:pt idx="8158">
                  <c:v>42103.423020833332</c:v>
                </c:pt>
                <c:pt idx="8159">
                  <c:v>42103.423078703701</c:v>
                </c:pt>
                <c:pt idx="8160">
                  <c:v>42103.423125000001</c:v>
                </c:pt>
                <c:pt idx="8161">
                  <c:v>42103.423182870371</c:v>
                </c:pt>
                <c:pt idx="8162">
                  <c:v>42103.42324074074</c:v>
                </c:pt>
                <c:pt idx="8163">
                  <c:v>42103.423298611109</c:v>
                </c:pt>
                <c:pt idx="8164">
                  <c:v>42103.423344907409</c:v>
                </c:pt>
                <c:pt idx="8165">
                  <c:v>42103.423402777778</c:v>
                </c:pt>
                <c:pt idx="8166">
                  <c:v>42103.423460648148</c:v>
                </c:pt>
                <c:pt idx="8167">
                  <c:v>42103.423506944448</c:v>
                </c:pt>
                <c:pt idx="8168">
                  <c:v>42103.423564814817</c:v>
                </c:pt>
                <c:pt idx="8169">
                  <c:v>42103.423622685186</c:v>
                </c:pt>
                <c:pt idx="8170">
                  <c:v>42103.423668981479</c:v>
                </c:pt>
                <c:pt idx="8171">
                  <c:v>42103.423726851855</c:v>
                </c:pt>
                <c:pt idx="8172">
                  <c:v>42103.423784722225</c:v>
                </c:pt>
                <c:pt idx="8173">
                  <c:v>42103.423842592594</c:v>
                </c:pt>
                <c:pt idx="8174">
                  <c:v>42103.423888888887</c:v>
                </c:pt>
                <c:pt idx="8175">
                  <c:v>42103.423946759256</c:v>
                </c:pt>
                <c:pt idx="8176">
                  <c:v>42103.424004629633</c:v>
                </c:pt>
                <c:pt idx="8177">
                  <c:v>42103.424050925925</c:v>
                </c:pt>
                <c:pt idx="8178">
                  <c:v>42103.424108796295</c:v>
                </c:pt>
                <c:pt idx="8179">
                  <c:v>42103.424166666664</c:v>
                </c:pt>
                <c:pt idx="8180">
                  <c:v>42103.424212962964</c:v>
                </c:pt>
                <c:pt idx="8181">
                  <c:v>42103.424270833333</c:v>
                </c:pt>
                <c:pt idx="8182">
                  <c:v>42103.424328703702</c:v>
                </c:pt>
                <c:pt idx="8183">
                  <c:v>42103.424386574072</c:v>
                </c:pt>
                <c:pt idx="8184">
                  <c:v>42103.424432870372</c:v>
                </c:pt>
                <c:pt idx="8185">
                  <c:v>42103.424490740741</c:v>
                </c:pt>
                <c:pt idx="8186">
                  <c:v>42103.42454861111</c:v>
                </c:pt>
                <c:pt idx="8187">
                  <c:v>42103.42459490741</c:v>
                </c:pt>
                <c:pt idx="8188">
                  <c:v>42103.42465277778</c:v>
                </c:pt>
                <c:pt idx="8189">
                  <c:v>42103.424710648149</c:v>
                </c:pt>
                <c:pt idx="8190">
                  <c:v>42103.424768518518</c:v>
                </c:pt>
                <c:pt idx="8191">
                  <c:v>42103.424814814818</c:v>
                </c:pt>
                <c:pt idx="8192">
                  <c:v>42103.424872685187</c:v>
                </c:pt>
                <c:pt idx="8193">
                  <c:v>42103.424930555557</c:v>
                </c:pt>
                <c:pt idx="8194">
                  <c:v>42103.424976851849</c:v>
                </c:pt>
                <c:pt idx="8195">
                  <c:v>42103.425034722219</c:v>
                </c:pt>
                <c:pt idx="8196">
                  <c:v>42103.425092592595</c:v>
                </c:pt>
                <c:pt idx="8197">
                  <c:v>42103.425150462965</c:v>
                </c:pt>
                <c:pt idx="8198">
                  <c:v>42103.425196759257</c:v>
                </c:pt>
                <c:pt idx="8199">
                  <c:v>42103.425254629627</c:v>
                </c:pt>
                <c:pt idx="8200">
                  <c:v>42103.425312500003</c:v>
                </c:pt>
                <c:pt idx="8201">
                  <c:v>42103.425358796296</c:v>
                </c:pt>
                <c:pt idx="8202">
                  <c:v>42103.425416666665</c:v>
                </c:pt>
                <c:pt idx="8203">
                  <c:v>42103.425474537034</c:v>
                </c:pt>
                <c:pt idx="8204">
                  <c:v>42103.425520833334</c:v>
                </c:pt>
                <c:pt idx="8205">
                  <c:v>42103.425578703704</c:v>
                </c:pt>
                <c:pt idx="8206">
                  <c:v>42103.425636574073</c:v>
                </c:pt>
                <c:pt idx="8207">
                  <c:v>42103.425694444442</c:v>
                </c:pt>
                <c:pt idx="8208">
                  <c:v>42103.425740740742</c:v>
                </c:pt>
                <c:pt idx="8209">
                  <c:v>42103.425798611112</c:v>
                </c:pt>
                <c:pt idx="8210">
                  <c:v>42103.425856481481</c:v>
                </c:pt>
                <c:pt idx="8211">
                  <c:v>42103.425902777781</c:v>
                </c:pt>
                <c:pt idx="8212">
                  <c:v>42103.42596064815</c:v>
                </c:pt>
                <c:pt idx="8213">
                  <c:v>42103.426018518519</c:v>
                </c:pt>
                <c:pt idx="8214">
                  <c:v>42103.426064814812</c:v>
                </c:pt>
                <c:pt idx="8215">
                  <c:v>42103.426122685189</c:v>
                </c:pt>
                <c:pt idx="8216">
                  <c:v>42103.426180555558</c:v>
                </c:pt>
                <c:pt idx="8217">
                  <c:v>42103.426226851851</c:v>
                </c:pt>
                <c:pt idx="8218">
                  <c:v>42103.42628472222</c:v>
                </c:pt>
                <c:pt idx="8219">
                  <c:v>42103.426342592589</c:v>
                </c:pt>
                <c:pt idx="8220">
                  <c:v>42103.426400462966</c:v>
                </c:pt>
                <c:pt idx="8221">
                  <c:v>42103.426446759258</c:v>
                </c:pt>
                <c:pt idx="8222">
                  <c:v>42103.426504629628</c:v>
                </c:pt>
                <c:pt idx="8223">
                  <c:v>42103.426562499997</c:v>
                </c:pt>
                <c:pt idx="8224">
                  <c:v>42103.426608796297</c:v>
                </c:pt>
                <c:pt idx="8225">
                  <c:v>42103.426666666666</c:v>
                </c:pt>
                <c:pt idx="8226">
                  <c:v>42103.426724537036</c:v>
                </c:pt>
                <c:pt idx="8227">
                  <c:v>42103.426770833335</c:v>
                </c:pt>
                <c:pt idx="8228">
                  <c:v>42103.426828703705</c:v>
                </c:pt>
                <c:pt idx="8229">
                  <c:v>42103.426886574074</c:v>
                </c:pt>
                <c:pt idx="8230">
                  <c:v>42103.426944444444</c:v>
                </c:pt>
                <c:pt idx="8231">
                  <c:v>42103.426990740743</c:v>
                </c:pt>
                <c:pt idx="8232">
                  <c:v>42103.427048611113</c:v>
                </c:pt>
                <c:pt idx="8233">
                  <c:v>42103.427106481482</c:v>
                </c:pt>
                <c:pt idx="8234">
                  <c:v>42103.427152777775</c:v>
                </c:pt>
                <c:pt idx="8235">
                  <c:v>42103.427210648151</c:v>
                </c:pt>
                <c:pt idx="8236">
                  <c:v>42103.427268518521</c:v>
                </c:pt>
                <c:pt idx="8237">
                  <c:v>42103.427314814813</c:v>
                </c:pt>
                <c:pt idx="8238">
                  <c:v>42103.427372685182</c:v>
                </c:pt>
                <c:pt idx="8239">
                  <c:v>42103.427430555559</c:v>
                </c:pt>
                <c:pt idx="8240">
                  <c:v>42103.427488425928</c:v>
                </c:pt>
                <c:pt idx="8241">
                  <c:v>42103.427534722221</c:v>
                </c:pt>
                <c:pt idx="8242">
                  <c:v>42103.42759259259</c:v>
                </c:pt>
                <c:pt idx="8243">
                  <c:v>42103.42765046296</c:v>
                </c:pt>
                <c:pt idx="8244">
                  <c:v>42103.42769675926</c:v>
                </c:pt>
                <c:pt idx="8245">
                  <c:v>42103.427754629629</c:v>
                </c:pt>
                <c:pt idx="8246">
                  <c:v>42103.427812499998</c:v>
                </c:pt>
                <c:pt idx="8247">
                  <c:v>42103.427858796298</c:v>
                </c:pt>
                <c:pt idx="8248">
                  <c:v>42103.427916666667</c:v>
                </c:pt>
                <c:pt idx="8249">
                  <c:v>42103.427974537037</c:v>
                </c:pt>
                <c:pt idx="8250">
                  <c:v>42103.428032407406</c:v>
                </c:pt>
                <c:pt idx="8251">
                  <c:v>42103.428078703706</c:v>
                </c:pt>
                <c:pt idx="8252">
                  <c:v>42103.428136574075</c:v>
                </c:pt>
                <c:pt idx="8253">
                  <c:v>42103.428194444445</c:v>
                </c:pt>
                <c:pt idx="8254">
                  <c:v>42103.428240740737</c:v>
                </c:pt>
                <c:pt idx="8255">
                  <c:v>42103.428298611114</c:v>
                </c:pt>
                <c:pt idx="8256">
                  <c:v>42103.428356481483</c:v>
                </c:pt>
                <c:pt idx="8257">
                  <c:v>42103.428402777776</c:v>
                </c:pt>
                <c:pt idx="8258">
                  <c:v>42103.428460648145</c:v>
                </c:pt>
                <c:pt idx="8259">
                  <c:v>42103.428518518522</c:v>
                </c:pt>
                <c:pt idx="8260">
                  <c:v>42103.428576388891</c:v>
                </c:pt>
                <c:pt idx="8261">
                  <c:v>42103.428622685184</c:v>
                </c:pt>
                <c:pt idx="8262">
                  <c:v>42103.428680555553</c:v>
                </c:pt>
                <c:pt idx="8263">
                  <c:v>42103.428738425922</c:v>
                </c:pt>
                <c:pt idx="8264">
                  <c:v>42103.428796296299</c:v>
                </c:pt>
                <c:pt idx="8265">
                  <c:v>42103.428842592592</c:v>
                </c:pt>
                <c:pt idx="8266">
                  <c:v>42103.428900462961</c:v>
                </c:pt>
                <c:pt idx="8267">
                  <c:v>42103.42895833333</c:v>
                </c:pt>
                <c:pt idx="8268">
                  <c:v>42103.42900462963</c:v>
                </c:pt>
                <c:pt idx="8269">
                  <c:v>42103.429062499999</c:v>
                </c:pt>
                <c:pt idx="8270">
                  <c:v>42103.429120370369</c:v>
                </c:pt>
                <c:pt idx="8271">
                  <c:v>42103.429166666669</c:v>
                </c:pt>
                <c:pt idx="8272">
                  <c:v>42103.429224537038</c:v>
                </c:pt>
                <c:pt idx="8273">
                  <c:v>42103.429282407407</c:v>
                </c:pt>
                <c:pt idx="8274">
                  <c:v>42103.429340277777</c:v>
                </c:pt>
                <c:pt idx="8275">
                  <c:v>42103.429386574076</c:v>
                </c:pt>
                <c:pt idx="8276">
                  <c:v>42103.429444444446</c:v>
                </c:pt>
                <c:pt idx="8277">
                  <c:v>42103.429502314815</c:v>
                </c:pt>
                <c:pt idx="8278">
                  <c:v>42103.429548611108</c:v>
                </c:pt>
                <c:pt idx="8279">
                  <c:v>42103.429606481484</c:v>
                </c:pt>
                <c:pt idx="8280">
                  <c:v>42103.429664351854</c:v>
                </c:pt>
                <c:pt idx="8281">
                  <c:v>42103.429710648146</c:v>
                </c:pt>
                <c:pt idx="8282">
                  <c:v>42103.429768518516</c:v>
                </c:pt>
                <c:pt idx="8283">
                  <c:v>42103.429826388892</c:v>
                </c:pt>
                <c:pt idx="8284">
                  <c:v>42103.429884259262</c:v>
                </c:pt>
                <c:pt idx="8285">
                  <c:v>42103.429930555554</c:v>
                </c:pt>
                <c:pt idx="8286">
                  <c:v>42103.429988425924</c:v>
                </c:pt>
                <c:pt idx="8287">
                  <c:v>42103.430046296293</c:v>
                </c:pt>
                <c:pt idx="8288">
                  <c:v>42103.430092592593</c:v>
                </c:pt>
                <c:pt idx="8289">
                  <c:v>42103.430150462962</c:v>
                </c:pt>
                <c:pt idx="8290">
                  <c:v>42103.430208333331</c:v>
                </c:pt>
                <c:pt idx="8291">
                  <c:v>42103.430254629631</c:v>
                </c:pt>
                <c:pt idx="8292">
                  <c:v>42103.430312500001</c:v>
                </c:pt>
                <c:pt idx="8293">
                  <c:v>42103.43037037037</c:v>
                </c:pt>
                <c:pt idx="8294">
                  <c:v>42103.430428240739</c:v>
                </c:pt>
                <c:pt idx="8295">
                  <c:v>42103.430474537039</c:v>
                </c:pt>
                <c:pt idx="8296">
                  <c:v>42103.430532407408</c:v>
                </c:pt>
                <c:pt idx="8297">
                  <c:v>42103.430590277778</c:v>
                </c:pt>
                <c:pt idx="8298">
                  <c:v>42103.430636574078</c:v>
                </c:pt>
                <c:pt idx="8299">
                  <c:v>42103.430694444447</c:v>
                </c:pt>
                <c:pt idx="8300">
                  <c:v>42103.430752314816</c:v>
                </c:pt>
                <c:pt idx="8301">
                  <c:v>42103.430798611109</c:v>
                </c:pt>
                <c:pt idx="8302">
                  <c:v>42103.430856481478</c:v>
                </c:pt>
                <c:pt idx="8303">
                  <c:v>42103.430914351855</c:v>
                </c:pt>
                <c:pt idx="8304">
                  <c:v>42103.430972222224</c:v>
                </c:pt>
                <c:pt idx="8305">
                  <c:v>42103.431018518517</c:v>
                </c:pt>
                <c:pt idx="8306">
                  <c:v>42103.431076388886</c:v>
                </c:pt>
                <c:pt idx="8307">
                  <c:v>42103.431134259263</c:v>
                </c:pt>
                <c:pt idx="8308">
                  <c:v>42103.431180555555</c:v>
                </c:pt>
                <c:pt idx="8309">
                  <c:v>42103.431238425925</c:v>
                </c:pt>
                <c:pt idx="8310">
                  <c:v>42103.431296296294</c:v>
                </c:pt>
                <c:pt idx="8311">
                  <c:v>42103.431342592594</c:v>
                </c:pt>
                <c:pt idx="8312">
                  <c:v>42103.431400462963</c:v>
                </c:pt>
                <c:pt idx="8313">
                  <c:v>42103.431458333333</c:v>
                </c:pt>
                <c:pt idx="8314">
                  <c:v>42103.431516203702</c:v>
                </c:pt>
                <c:pt idx="8315">
                  <c:v>42103.431562500002</c:v>
                </c:pt>
                <c:pt idx="8316">
                  <c:v>42103.431620370371</c:v>
                </c:pt>
                <c:pt idx="8317">
                  <c:v>42103.43167824074</c:v>
                </c:pt>
                <c:pt idx="8318">
                  <c:v>42103.43172453704</c:v>
                </c:pt>
                <c:pt idx="8319">
                  <c:v>42103.43178240741</c:v>
                </c:pt>
                <c:pt idx="8320">
                  <c:v>42103.431840277779</c:v>
                </c:pt>
                <c:pt idx="8321">
                  <c:v>42103.431886574072</c:v>
                </c:pt>
                <c:pt idx="8322">
                  <c:v>42103.431944444441</c:v>
                </c:pt>
                <c:pt idx="8323">
                  <c:v>42103.432002314818</c:v>
                </c:pt>
                <c:pt idx="8324">
                  <c:v>42103.432060185187</c:v>
                </c:pt>
                <c:pt idx="8325">
                  <c:v>42103.432106481479</c:v>
                </c:pt>
                <c:pt idx="8326">
                  <c:v>42103.432164351849</c:v>
                </c:pt>
                <c:pt idx="8327">
                  <c:v>42103.432222222225</c:v>
                </c:pt>
                <c:pt idx="8328">
                  <c:v>42103.432268518518</c:v>
                </c:pt>
                <c:pt idx="8329">
                  <c:v>42103.432326388887</c:v>
                </c:pt>
                <c:pt idx="8330">
                  <c:v>42103.432384259257</c:v>
                </c:pt>
                <c:pt idx="8331">
                  <c:v>42103.432430555556</c:v>
                </c:pt>
                <c:pt idx="8332">
                  <c:v>42103.432488425926</c:v>
                </c:pt>
                <c:pt idx="8333">
                  <c:v>42103.432546296295</c:v>
                </c:pt>
                <c:pt idx="8334">
                  <c:v>42103.432604166665</c:v>
                </c:pt>
                <c:pt idx="8335">
                  <c:v>42103.432650462964</c:v>
                </c:pt>
                <c:pt idx="8336">
                  <c:v>42103.432708333334</c:v>
                </c:pt>
                <c:pt idx="8337">
                  <c:v>42103.432766203703</c:v>
                </c:pt>
                <c:pt idx="8338">
                  <c:v>42103.432824074072</c:v>
                </c:pt>
                <c:pt idx="8339">
                  <c:v>42103.432870370372</c:v>
                </c:pt>
                <c:pt idx="8340">
                  <c:v>42103.432928240742</c:v>
                </c:pt>
                <c:pt idx="8341">
                  <c:v>42103.432986111111</c:v>
                </c:pt>
                <c:pt idx="8342">
                  <c:v>42103.433032407411</c:v>
                </c:pt>
                <c:pt idx="8343">
                  <c:v>42103.43309027778</c:v>
                </c:pt>
                <c:pt idx="8344">
                  <c:v>42103.433148148149</c:v>
                </c:pt>
                <c:pt idx="8345">
                  <c:v>42103.433194444442</c:v>
                </c:pt>
                <c:pt idx="8346">
                  <c:v>42103.433252314811</c:v>
                </c:pt>
                <c:pt idx="8347">
                  <c:v>42103.433310185188</c:v>
                </c:pt>
                <c:pt idx="8348">
                  <c:v>42103.433368055557</c:v>
                </c:pt>
                <c:pt idx="8349">
                  <c:v>42103.43341435185</c:v>
                </c:pt>
                <c:pt idx="8350">
                  <c:v>42103.433472222219</c:v>
                </c:pt>
                <c:pt idx="8351">
                  <c:v>42103.433530092596</c:v>
                </c:pt>
                <c:pt idx="8352">
                  <c:v>42103.433576388888</c:v>
                </c:pt>
                <c:pt idx="8353">
                  <c:v>42103.433634259258</c:v>
                </c:pt>
                <c:pt idx="8354">
                  <c:v>42103.433692129627</c:v>
                </c:pt>
                <c:pt idx="8355">
                  <c:v>42103.433738425927</c:v>
                </c:pt>
                <c:pt idx="8356">
                  <c:v>42103.433796296296</c:v>
                </c:pt>
                <c:pt idx="8357">
                  <c:v>42103.433854166666</c:v>
                </c:pt>
                <c:pt idx="8358">
                  <c:v>42103.433912037035</c:v>
                </c:pt>
                <c:pt idx="8359">
                  <c:v>42103.433958333335</c:v>
                </c:pt>
                <c:pt idx="8360">
                  <c:v>42103.434016203704</c:v>
                </c:pt>
                <c:pt idx="8361">
                  <c:v>42103.434074074074</c:v>
                </c:pt>
                <c:pt idx="8362">
                  <c:v>42103.434120370373</c:v>
                </c:pt>
                <c:pt idx="8363">
                  <c:v>42103.434178240743</c:v>
                </c:pt>
                <c:pt idx="8364">
                  <c:v>42103.434236111112</c:v>
                </c:pt>
                <c:pt idx="8365">
                  <c:v>42103.434282407405</c:v>
                </c:pt>
                <c:pt idx="8366">
                  <c:v>42103.434340277781</c:v>
                </c:pt>
                <c:pt idx="8367">
                  <c:v>42103.434398148151</c:v>
                </c:pt>
                <c:pt idx="8368">
                  <c:v>42103.43445601852</c:v>
                </c:pt>
                <c:pt idx="8369">
                  <c:v>42103.434502314813</c:v>
                </c:pt>
                <c:pt idx="8370">
                  <c:v>42103.434560185182</c:v>
                </c:pt>
                <c:pt idx="8371">
                  <c:v>42103.434618055559</c:v>
                </c:pt>
                <c:pt idx="8372">
                  <c:v>42103.434664351851</c:v>
                </c:pt>
                <c:pt idx="8373">
                  <c:v>42103.43472222222</c:v>
                </c:pt>
                <c:pt idx="8374">
                  <c:v>42103.43478009259</c:v>
                </c:pt>
                <c:pt idx="8375">
                  <c:v>42103.43482638889</c:v>
                </c:pt>
                <c:pt idx="8376">
                  <c:v>42103.434884259259</c:v>
                </c:pt>
                <c:pt idx="8377">
                  <c:v>42103.434942129628</c:v>
                </c:pt>
                <c:pt idx="8378">
                  <c:v>42103.434999999998</c:v>
                </c:pt>
                <c:pt idx="8379">
                  <c:v>42103.435046296298</c:v>
                </c:pt>
                <c:pt idx="8380">
                  <c:v>42103.435104166667</c:v>
                </c:pt>
                <c:pt idx="8381">
                  <c:v>42103.435162037036</c:v>
                </c:pt>
                <c:pt idx="8382">
                  <c:v>42103.435208333336</c:v>
                </c:pt>
                <c:pt idx="8383">
                  <c:v>42103.435266203705</c:v>
                </c:pt>
                <c:pt idx="8384">
                  <c:v>42103.435324074075</c:v>
                </c:pt>
                <c:pt idx="8385">
                  <c:v>42103.435370370367</c:v>
                </c:pt>
                <c:pt idx="8386">
                  <c:v>42103.435428240744</c:v>
                </c:pt>
                <c:pt idx="8387">
                  <c:v>42103.435486111113</c:v>
                </c:pt>
                <c:pt idx="8388">
                  <c:v>42103.435543981483</c:v>
                </c:pt>
                <c:pt idx="8389">
                  <c:v>42103.435590277775</c:v>
                </c:pt>
                <c:pt idx="8390">
                  <c:v>42103.435648148145</c:v>
                </c:pt>
                <c:pt idx="8391">
                  <c:v>42103.435706018521</c:v>
                </c:pt>
                <c:pt idx="8392">
                  <c:v>42103.435752314814</c:v>
                </c:pt>
                <c:pt idx="8393">
                  <c:v>42103.435810185183</c:v>
                </c:pt>
                <c:pt idx="8394">
                  <c:v>42103.435868055552</c:v>
                </c:pt>
                <c:pt idx="8395">
                  <c:v>42103.435914351852</c:v>
                </c:pt>
                <c:pt idx="8396">
                  <c:v>42103.435972222222</c:v>
                </c:pt>
                <c:pt idx="8397">
                  <c:v>42103.436030092591</c:v>
                </c:pt>
                <c:pt idx="8398">
                  <c:v>42103.43608796296</c:v>
                </c:pt>
                <c:pt idx="8399">
                  <c:v>42103.43613425926</c:v>
                </c:pt>
                <c:pt idx="8400">
                  <c:v>42103.436192129629</c:v>
                </c:pt>
                <c:pt idx="8401">
                  <c:v>42103.436249999999</c:v>
                </c:pt>
                <c:pt idx="8402">
                  <c:v>42103.436296296299</c:v>
                </c:pt>
                <c:pt idx="8403">
                  <c:v>42103.436354166668</c:v>
                </c:pt>
                <c:pt idx="8404">
                  <c:v>42103.436412037037</c:v>
                </c:pt>
                <c:pt idx="8405">
                  <c:v>42103.43645833333</c:v>
                </c:pt>
                <c:pt idx="8406">
                  <c:v>42103.436516203707</c:v>
                </c:pt>
                <c:pt idx="8407">
                  <c:v>42103.436574074076</c:v>
                </c:pt>
                <c:pt idx="8408">
                  <c:v>42103.436631944445</c:v>
                </c:pt>
                <c:pt idx="8409">
                  <c:v>42103.436678240738</c:v>
                </c:pt>
                <c:pt idx="8410">
                  <c:v>42103.436736111114</c:v>
                </c:pt>
                <c:pt idx="8411">
                  <c:v>42103.436793981484</c:v>
                </c:pt>
                <c:pt idx="8412">
                  <c:v>42103.436851851853</c:v>
                </c:pt>
                <c:pt idx="8413">
                  <c:v>42103.436898148146</c:v>
                </c:pt>
                <c:pt idx="8414">
                  <c:v>42103.436956018515</c:v>
                </c:pt>
                <c:pt idx="8415">
                  <c:v>42103.437013888892</c:v>
                </c:pt>
                <c:pt idx="8416">
                  <c:v>42103.437060185184</c:v>
                </c:pt>
                <c:pt idx="8417">
                  <c:v>42103.437118055554</c:v>
                </c:pt>
                <c:pt idx="8418">
                  <c:v>42103.437175925923</c:v>
                </c:pt>
                <c:pt idx="8419">
                  <c:v>42103.437222222223</c:v>
                </c:pt>
                <c:pt idx="8420">
                  <c:v>42103.437280092592</c:v>
                </c:pt>
                <c:pt idx="8421">
                  <c:v>42103.437337962961</c:v>
                </c:pt>
                <c:pt idx="8422">
                  <c:v>42103.437395833331</c:v>
                </c:pt>
                <c:pt idx="8423">
                  <c:v>42103.437442129631</c:v>
                </c:pt>
                <c:pt idx="8424">
                  <c:v>42103.4375</c:v>
                </c:pt>
                <c:pt idx="8425">
                  <c:v>42103.437557870369</c:v>
                </c:pt>
                <c:pt idx="8426">
                  <c:v>42103.437604166669</c:v>
                </c:pt>
                <c:pt idx="8427">
                  <c:v>42103.437662037039</c:v>
                </c:pt>
                <c:pt idx="8428">
                  <c:v>42103.437719907408</c:v>
                </c:pt>
                <c:pt idx="8429">
                  <c:v>42103.4377662037</c:v>
                </c:pt>
                <c:pt idx="8430">
                  <c:v>42103.437824074077</c:v>
                </c:pt>
                <c:pt idx="8431">
                  <c:v>42103.437881944446</c:v>
                </c:pt>
                <c:pt idx="8432">
                  <c:v>42103.437939814816</c:v>
                </c:pt>
                <c:pt idx="8433">
                  <c:v>42103.437986111108</c:v>
                </c:pt>
                <c:pt idx="8434">
                  <c:v>42103.438043981485</c:v>
                </c:pt>
                <c:pt idx="8435">
                  <c:v>42103.438101851854</c:v>
                </c:pt>
                <c:pt idx="8436">
                  <c:v>42103.438148148147</c:v>
                </c:pt>
                <c:pt idx="8437">
                  <c:v>42103.438206018516</c:v>
                </c:pt>
                <c:pt idx="8438">
                  <c:v>42103.438263888886</c:v>
                </c:pt>
                <c:pt idx="8439">
                  <c:v>42103.438310185185</c:v>
                </c:pt>
                <c:pt idx="8440">
                  <c:v>42103.438368055555</c:v>
                </c:pt>
                <c:pt idx="8441">
                  <c:v>42103.438425925924</c:v>
                </c:pt>
                <c:pt idx="8442">
                  <c:v>42103.438483796293</c:v>
                </c:pt>
                <c:pt idx="8443">
                  <c:v>42103.438530092593</c:v>
                </c:pt>
                <c:pt idx="8444">
                  <c:v>42103.438587962963</c:v>
                </c:pt>
                <c:pt idx="8445">
                  <c:v>42103.438645833332</c:v>
                </c:pt>
                <c:pt idx="8446">
                  <c:v>42103.438692129632</c:v>
                </c:pt>
                <c:pt idx="8447">
                  <c:v>42103.438750000001</c:v>
                </c:pt>
                <c:pt idx="8448">
                  <c:v>42103.438807870371</c:v>
                </c:pt>
                <c:pt idx="8449">
                  <c:v>42103.438854166663</c:v>
                </c:pt>
                <c:pt idx="8450">
                  <c:v>42103.43891203704</c:v>
                </c:pt>
                <c:pt idx="8451">
                  <c:v>42103.438969907409</c:v>
                </c:pt>
                <c:pt idx="8452">
                  <c:v>42103.439027777778</c:v>
                </c:pt>
                <c:pt idx="8453">
                  <c:v>42103.439074074071</c:v>
                </c:pt>
                <c:pt idx="8454">
                  <c:v>42103.439131944448</c:v>
                </c:pt>
                <c:pt idx="8455">
                  <c:v>42103.439189814817</c:v>
                </c:pt>
                <c:pt idx="8456">
                  <c:v>42103.439236111109</c:v>
                </c:pt>
                <c:pt idx="8457">
                  <c:v>42103.439293981479</c:v>
                </c:pt>
                <c:pt idx="8458">
                  <c:v>42103.439351851855</c:v>
                </c:pt>
                <c:pt idx="8459">
                  <c:v>42103.439398148148</c:v>
                </c:pt>
                <c:pt idx="8460">
                  <c:v>42103.439456018517</c:v>
                </c:pt>
                <c:pt idx="8461">
                  <c:v>42103.439513888887</c:v>
                </c:pt>
                <c:pt idx="8462">
                  <c:v>42103.439571759256</c:v>
                </c:pt>
                <c:pt idx="8463">
                  <c:v>42103.439618055556</c:v>
                </c:pt>
                <c:pt idx="8464">
                  <c:v>42103.439675925925</c:v>
                </c:pt>
                <c:pt idx="8465">
                  <c:v>42103.439733796295</c:v>
                </c:pt>
                <c:pt idx="8466">
                  <c:v>42103.439780092594</c:v>
                </c:pt>
                <c:pt idx="8467">
                  <c:v>42103.439837962964</c:v>
                </c:pt>
                <c:pt idx="8468">
                  <c:v>42103.439895833333</c:v>
                </c:pt>
                <c:pt idx="8469">
                  <c:v>42103.439942129633</c:v>
                </c:pt>
                <c:pt idx="8470">
                  <c:v>42103.44</c:v>
                </c:pt>
                <c:pt idx="8471">
                  <c:v>42103.440057870372</c:v>
                </c:pt>
                <c:pt idx="8472">
                  <c:v>42103.440115740741</c:v>
                </c:pt>
                <c:pt idx="8473">
                  <c:v>42103.440162037034</c:v>
                </c:pt>
                <c:pt idx="8474">
                  <c:v>42103.44021990741</c:v>
                </c:pt>
                <c:pt idx="8475">
                  <c:v>42103.44027777778</c:v>
                </c:pt>
                <c:pt idx="8476">
                  <c:v>42103.440324074072</c:v>
                </c:pt>
                <c:pt idx="8477">
                  <c:v>42103.440381944441</c:v>
                </c:pt>
                <c:pt idx="8478">
                  <c:v>42103.440439814818</c:v>
                </c:pt>
                <c:pt idx="8479">
                  <c:v>42103.440486111111</c:v>
                </c:pt>
                <c:pt idx="8480">
                  <c:v>42103.44054398148</c:v>
                </c:pt>
                <c:pt idx="8481">
                  <c:v>42103.440601851849</c:v>
                </c:pt>
                <c:pt idx="8482">
                  <c:v>42103.440659722219</c:v>
                </c:pt>
                <c:pt idx="8483">
                  <c:v>42103.440706018519</c:v>
                </c:pt>
                <c:pt idx="8484">
                  <c:v>42103.440763888888</c:v>
                </c:pt>
                <c:pt idx="8485">
                  <c:v>42103.440821759257</c:v>
                </c:pt>
                <c:pt idx="8486">
                  <c:v>42103.440879629627</c:v>
                </c:pt>
                <c:pt idx="8487">
                  <c:v>42103.440925925926</c:v>
                </c:pt>
                <c:pt idx="8488">
                  <c:v>42103.440983796296</c:v>
                </c:pt>
                <c:pt idx="8489">
                  <c:v>42103.441041666665</c:v>
                </c:pt>
                <c:pt idx="8490">
                  <c:v>42103.441087962965</c:v>
                </c:pt>
                <c:pt idx="8491">
                  <c:v>42103.441145833334</c:v>
                </c:pt>
                <c:pt idx="8492">
                  <c:v>42103.441203703704</c:v>
                </c:pt>
                <c:pt idx="8493">
                  <c:v>42103.441250000003</c:v>
                </c:pt>
                <c:pt idx="8494">
                  <c:v>42103.441307870373</c:v>
                </c:pt>
                <c:pt idx="8495">
                  <c:v>42103.441365740742</c:v>
                </c:pt>
                <c:pt idx="8496">
                  <c:v>42103.441423611112</c:v>
                </c:pt>
                <c:pt idx="8497">
                  <c:v>42103.441469907404</c:v>
                </c:pt>
                <c:pt idx="8498">
                  <c:v>42103.441527777781</c:v>
                </c:pt>
                <c:pt idx="8499">
                  <c:v>42103.44158564815</c:v>
                </c:pt>
                <c:pt idx="8500">
                  <c:v>42103.441631944443</c:v>
                </c:pt>
                <c:pt idx="8501">
                  <c:v>42103.441689814812</c:v>
                </c:pt>
                <c:pt idx="8502">
                  <c:v>42103.441747685189</c:v>
                </c:pt>
                <c:pt idx="8503">
                  <c:v>42103.441793981481</c:v>
                </c:pt>
                <c:pt idx="8504">
                  <c:v>42103.441851851851</c:v>
                </c:pt>
                <c:pt idx="8505">
                  <c:v>42103.44190972222</c:v>
                </c:pt>
                <c:pt idx="8506">
                  <c:v>42103.441967592589</c:v>
                </c:pt>
                <c:pt idx="8507">
                  <c:v>42103.442013888889</c:v>
                </c:pt>
                <c:pt idx="8508">
                  <c:v>42103.442071759258</c:v>
                </c:pt>
                <c:pt idx="8509">
                  <c:v>42103.442129629628</c:v>
                </c:pt>
                <c:pt idx="8510">
                  <c:v>42103.442175925928</c:v>
                </c:pt>
                <c:pt idx="8511">
                  <c:v>42103.442233796297</c:v>
                </c:pt>
                <c:pt idx="8512">
                  <c:v>42103.442291666666</c:v>
                </c:pt>
                <c:pt idx="8513">
                  <c:v>42103.442337962966</c:v>
                </c:pt>
                <c:pt idx="8514">
                  <c:v>42103.442395833335</c:v>
                </c:pt>
                <c:pt idx="8515">
                  <c:v>42103.442453703705</c:v>
                </c:pt>
                <c:pt idx="8516">
                  <c:v>42103.442511574074</c:v>
                </c:pt>
                <c:pt idx="8517">
                  <c:v>42103.442557870374</c:v>
                </c:pt>
                <c:pt idx="8518">
                  <c:v>42103.442615740743</c:v>
                </c:pt>
                <c:pt idx="8519">
                  <c:v>42103.442673611113</c:v>
                </c:pt>
                <c:pt idx="8520">
                  <c:v>42103.442719907405</c:v>
                </c:pt>
                <c:pt idx="8521">
                  <c:v>42103.442777777775</c:v>
                </c:pt>
                <c:pt idx="8522">
                  <c:v>42103.442835648151</c:v>
                </c:pt>
                <c:pt idx="8523">
                  <c:v>42103.442881944444</c:v>
                </c:pt>
                <c:pt idx="8524">
                  <c:v>42103.442939814813</c:v>
                </c:pt>
                <c:pt idx="8525">
                  <c:v>42103.442997685182</c:v>
                </c:pt>
                <c:pt idx="8526">
                  <c:v>42103.443055555559</c:v>
                </c:pt>
                <c:pt idx="8527">
                  <c:v>42103.443101851852</c:v>
                </c:pt>
                <c:pt idx="8528">
                  <c:v>42103.443159722221</c:v>
                </c:pt>
                <c:pt idx="8529">
                  <c:v>42103.44321759259</c:v>
                </c:pt>
                <c:pt idx="8530">
                  <c:v>42103.44326388889</c:v>
                </c:pt>
                <c:pt idx="8531">
                  <c:v>42103.44332175926</c:v>
                </c:pt>
                <c:pt idx="8532">
                  <c:v>42103.443379629629</c:v>
                </c:pt>
                <c:pt idx="8533">
                  <c:v>42103.443425925929</c:v>
                </c:pt>
                <c:pt idx="8534">
                  <c:v>42103.443483796298</c:v>
                </c:pt>
                <c:pt idx="8535">
                  <c:v>42103.443541666667</c:v>
                </c:pt>
                <c:pt idx="8536">
                  <c:v>42103.443599537037</c:v>
                </c:pt>
                <c:pt idx="8537">
                  <c:v>42103.443645833337</c:v>
                </c:pt>
                <c:pt idx="8538">
                  <c:v>42103.443703703706</c:v>
                </c:pt>
                <c:pt idx="8539">
                  <c:v>42103.443761574075</c:v>
                </c:pt>
                <c:pt idx="8540">
                  <c:v>42103.443807870368</c:v>
                </c:pt>
                <c:pt idx="8541">
                  <c:v>42103.443865740737</c:v>
                </c:pt>
                <c:pt idx="8542">
                  <c:v>42103.443923611114</c:v>
                </c:pt>
                <c:pt idx="8543">
                  <c:v>42103.443969907406</c:v>
                </c:pt>
                <c:pt idx="8544">
                  <c:v>42103.444027777776</c:v>
                </c:pt>
                <c:pt idx="8545">
                  <c:v>42103.444085648145</c:v>
                </c:pt>
                <c:pt idx="8546">
                  <c:v>42103.444131944445</c:v>
                </c:pt>
                <c:pt idx="8547">
                  <c:v>42103.444189814814</c:v>
                </c:pt>
                <c:pt idx="8548">
                  <c:v>42103.444247685184</c:v>
                </c:pt>
                <c:pt idx="8549">
                  <c:v>42103.444305555553</c:v>
                </c:pt>
                <c:pt idx="8550">
                  <c:v>42103.444351851853</c:v>
                </c:pt>
                <c:pt idx="8551">
                  <c:v>42103.444409722222</c:v>
                </c:pt>
                <c:pt idx="8552">
                  <c:v>42103.444467592592</c:v>
                </c:pt>
                <c:pt idx="8553">
                  <c:v>42103.444513888891</c:v>
                </c:pt>
                <c:pt idx="8554">
                  <c:v>42103.444571759261</c:v>
                </c:pt>
                <c:pt idx="8555">
                  <c:v>42103.44462962963</c:v>
                </c:pt>
                <c:pt idx="8556">
                  <c:v>42103.444687499999</c:v>
                </c:pt>
                <c:pt idx="8557">
                  <c:v>42103.444733796299</c:v>
                </c:pt>
                <c:pt idx="8558">
                  <c:v>42103.444791666669</c:v>
                </c:pt>
                <c:pt idx="8559">
                  <c:v>42103.444849537038</c:v>
                </c:pt>
                <c:pt idx="8560">
                  <c:v>42103.444907407407</c:v>
                </c:pt>
                <c:pt idx="8561">
                  <c:v>42103.444953703707</c:v>
                </c:pt>
                <c:pt idx="8562">
                  <c:v>42103.445011574076</c:v>
                </c:pt>
                <c:pt idx="8563">
                  <c:v>42103.445069444446</c:v>
                </c:pt>
                <c:pt idx="8564">
                  <c:v>42103.445115740738</c:v>
                </c:pt>
                <c:pt idx="8565">
                  <c:v>42103.445173611108</c:v>
                </c:pt>
                <c:pt idx="8566">
                  <c:v>42103.445231481484</c:v>
                </c:pt>
                <c:pt idx="8567">
                  <c:v>42103.445277777777</c:v>
                </c:pt>
                <c:pt idx="8568">
                  <c:v>42103.445335648146</c:v>
                </c:pt>
                <c:pt idx="8569">
                  <c:v>42103.445393518516</c:v>
                </c:pt>
                <c:pt idx="8570">
                  <c:v>42103.445451388892</c:v>
                </c:pt>
                <c:pt idx="8571">
                  <c:v>42103.445497685185</c:v>
                </c:pt>
                <c:pt idx="8572">
                  <c:v>42103.445555555554</c:v>
                </c:pt>
                <c:pt idx="8573">
                  <c:v>42103.445613425924</c:v>
                </c:pt>
                <c:pt idx="8574">
                  <c:v>42103.445659722223</c:v>
                </c:pt>
                <c:pt idx="8575">
                  <c:v>42103.445717592593</c:v>
                </c:pt>
                <c:pt idx="8576">
                  <c:v>42103.445775462962</c:v>
                </c:pt>
                <c:pt idx="8577">
                  <c:v>42103.445821759262</c:v>
                </c:pt>
                <c:pt idx="8578">
                  <c:v>42103.445879629631</c:v>
                </c:pt>
                <c:pt idx="8579">
                  <c:v>42103.445937500001</c:v>
                </c:pt>
                <c:pt idx="8580">
                  <c:v>42103.445983796293</c:v>
                </c:pt>
                <c:pt idx="8581">
                  <c:v>42103.44604166667</c:v>
                </c:pt>
                <c:pt idx="8582">
                  <c:v>42103.446099537039</c:v>
                </c:pt>
                <c:pt idx="8583">
                  <c:v>42103.446157407408</c:v>
                </c:pt>
                <c:pt idx="8584">
                  <c:v>42103.446203703701</c:v>
                </c:pt>
                <c:pt idx="8585">
                  <c:v>42103.446261574078</c:v>
                </c:pt>
                <c:pt idx="8586">
                  <c:v>42103.446319444447</c:v>
                </c:pt>
                <c:pt idx="8587">
                  <c:v>42103.44636574074</c:v>
                </c:pt>
                <c:pt idx="8588">
                  <c:v>42103.446423611109</c:v>
                </c:pt>
                <c:pt idx="8589">
                  <c:v>42103.446481481478</c:v>
                </c:pt>
                <c:pt idx="8590">
                  <c:v>42103.446539351855</c:v>
                </c:pt>
                <c:pt idx="8591">
                  <c:v>42103.446585648147</c:v>
                </c:pt>
                <c:pt idx="8592">
                  <c:v>42103.446643518517</c:v>
                </c:pt>
                <c:pt idx="8593">
                  <c:v>42103.446701388886</c:v>
                </c:pt>
                <c:pt idx="8594">
                  <c:v>42103.446747685186</c:v>
                </c:pt>
                <c:pt idx="8595">
                  <c:v>42103.446805555555</c:v>
                </c:pt>
                <c:pt idx="8596">
                  <c:v>42103.446863425925</c:v>
                </c:pt>
                <c:pt idx="8597">
                  <c:v>42103.446909722225</c:v>
                </c:pt>
                <c:pt idx="8598">
                  <c:v>42103.446967592594</c:v>
                </c:pt>
                <c:pt idx="8599">
                  <c:v>42103.447025462963</c:v>
                </c:pt>
                <c:pt idx="8600">
                  <c:v>42103.447071759256</c:v>
                </c:pt>
                <c:pt idx="8601">
                  <c:v>42103.447129629632</c:v>
                </c:pt>
                <c:pt idx="8602">
                  <c:v>42103.447187500002</c:v>
                </c:pt>
                <c:pt idx="8603">
                  <c:v>42103.447245370371</c:v>
                </c:pt>
                <c:pt idx="8604">
                  <c:v>42103.447291666664</c:v>
                </c:pt>
                <c:pt idx="8605">
                  <c:v>42103.44734953704</c:v>
                </c:pt>
                <c:pt idx="8606">
                  <c:v>42103.44740740741</c:v>
                </c:pt>
                <c:pt idx="8607">
                  <c:v>42103.447453703702</c:v>
                </c:pt>
                <c:pt idx="8608">
                  <c:v>42103.447511574072</c:v>
                </c:pt>
                <c:pt idx="8609">
                  <c:v>42103.447569444441</c:v>
                </c:pt>
                <c:pt idx="8610">
                  <c:v>42103.447615740741</c:v>
                </c:pt>
                <c:pt idx="8611">
                  <c:v>42103.44767361111</c:v>
                </c:pt>
                <c:pt idx="8612">
                  <c:v>42103.447731481479</c:v>
                </c:pt>
                <c:pt idx="8613">
                  <c:v>42103.447789351849</c:v>
                </c:pt>
                <c:pt idx="8614">
                  <c:v>42103.447835648149</c:v>
                </c:pt>
                <c:pt idx="8615">
                  <c:v>42103.447893518518</c:v>
                </c:pt>
                <c:pt idx="8616">
                  <c:v>42103.447951388887</c:v>
                </c:pt>
                <c:pt idx="8617">
                  <c:v>42103.447997685187</c:v>
                </c:pt>
                <c:pt idx="8618">
                  <c:v>42103.448055555556</c:v>
                </c:pt>
                <c:pt idx="8619">
                  <c:v>42103.448113425926</c:v>
                </c:pt>
                <c:pt idx="8620">
                  <c:v>42103.448159722226</c:v>
                </c:pt>
                <c:pt idx="8621">
                  <c:v>42103.448217592595</c:v>
                </c:pt>
                <c:pt idx="8622">
                  <c:v>42103.448275462964</c:v>
                </c:pt>
                <c:pt idx="8623">
                  <c:v>42103.448333333334</c:v>
                </c:pt>
                <c:pt idx="8624">
                  <c:v>42103.448379629626</c:v>
                </c:pt>
                <c:pt idx="8625">
                  <c:v>42103.448437500003</c:v>
                </c:pt>
                <c:pt idx="8626">
                  <c:v>42103.448495370372</c:v>
                </c:pt>
                <c:pt idx="8627">
                  <c:v>42103.448541666665</c:v>
                </c:pt>
                <c:pt idx="8628">
                  <c:v>42103.448599537034</c:v>
                </c:pt>
                <c:pt idx="8629">
                  <c:v>42103.448657407411</c:v>
                </c:pt>
                <c:pt idx="8630">
                  <c:v>42103.44871527778</c:v>
                </c:pt>
                <c:pt idx="8631">
                  <c:v>42103.448761574073</c:v>
                </c:pt>
                <c:pt idx="8632">
                  <c:v>42103.448819444442</c:v>
                </c:pt>
                <c:pt idx="8633">
                  <c:v>42103.448877314811</c:v>
                </c:pt>
                <c:pt idx="8634">
                  <c:v>42103.448935185188</c:v>
                </c:pt>
                <c:pt idx="8635">
                  <c:v>42103.448981481481</c:v>
                </c:pt>
                <c:pt idx="8636">
                  <c:v>42103.44903935185</c:v>
                </c:pt>
                <c:pt idx="8637">
                  <c:v>42103.449097222219</c:v>
                </c:pt>
                <c:pt idx="8638">
                  <c:v>42103.449143518519</c:v>
                </c:pt>
                <c:pt idx="8639">
                  <c:v>42103.449201388888</c:v>
                </c:pt>
                <c:pt idx="8640">
                  <c:v>42103.449259259258</c:v>
                </c:pt>
                <c:pt idx="8641">
                  <c:v>42103.449305555558</c:v>
                </c:pt>
                <c:pt idx="8642">
                  <c:v>42103.449363425927</c:v>
                </c:pt>
                <c:pt idx="8643">
                  <c:v>42103.449421296296</c:v>
                </c:pt>
                <c:pt idx="8644">
                  <c:v>42103.449467592596</c:v>
                </c:pt>
                <c:pt idx="8645">
                  <c:v>42103.449525462966</c:v>
                </c:pt>
                <c:pt idx="8646">
                  <c:v>42103.449583333335</c:v>
                </c:pt>
                <c:pt idx="8647">
                  <c:v>42103.449641203704</c:v>
                </c:pt>
                <c:pt idx="8648">
                  <c:v>42103.449687499997</c:v>
                </c:pt>
                <c:pt idx="8649">
                  <c:v>42103.449745370373</c:v>
                </c:pt>
                <c:pt idx="8650">
                  <c:v>42103.449803240743</c:v>
                </c:pt>
                <c:pt idx="8651">
                  <c:v>42103.449849537035</c:v>
                </c:pt>
                <c:pt idx="8652">
                  <c:v>42103.449907407405</c:v>
                </c:pt>
                <c:pt idx="8653">
                  <c:v>42103.449965277781</c:v>
                </c:pt>
                <c:pt idx="8654">
                  <c:v>42103.450011574074</c:v>
                </c:pt>
                <c:pt idx="8655">
                  <c:v>42103.450069444443</c:v>
                </c:pt>
                <c:pt idx="8656">
                  <c:v>42103.450127314813</c:v>
                </c:pt>
                <c:pt idx="8657">
                  <c:v>42103.450185185182</c:v>
                </c:pt>
                <c:pt idx="8658">
                  <c:v>42103.450231481482</c:v>
                </c:pt>
                <c:pt idx="8659">
                  <c:v>42103.450289351851</c:v>
                </c:pt>
                <c:pt idx="8660">
                  <c:v>42103.45034722222</c:v>
                </c:pt>
                <c:pt idx="8661">
                  <c:v>42103.45039351852</c:v>
                </c:pt>
                <c:pt idx="8662">
                  <c:v>42103.45045138889</c:v>
                </c:pt>
                <c:pt idx="8663">
                  <c:v>42103.450509259259</c:v>
                </c:pt>
                <c:pt idx="8664">
                  <c:v>42103.450555555559</c:v>
                </c:pt>
                <c:pt idx="8665">
                  <c:v>42103.450613425928</c:v>
                </c:pt>
                <c:pt idx="8666">
                  <c:v>42103.450671296298</c:v>
                </c:pt>
                <c:pt idx="8667">
                  <c:v>42103.450729166667</c:v>
                </c:pt>
                <c:pt idx="8668">
                  <c:v>42103.450775462959</c:v>
                </c:pt>
                <c:pt idx="8669">
                  <c:v>42103.450833333336</c:v>
                </c:pt>
                <c:pt idx="8670">
                  <c:v>42103.450891203705</c:v>
                </c:pt>
                <c:pt idx="8671">
                  <c:v>42103.450937499998</c:v>
                </c:pt>
                <c:pt idx="8672">
                  <c:v>42103.450995370367</c:v>
                </c:pt>
                <c:pt idx="8673">
                  <c:v>42103.451053240744</c:v>
                </c:pt>
                <c:pt idx="8674">
                  <c:v>42103.451099537036</c:v>
                </c:pt>
                <c:pt idx="8675">
                  <c:v>42103.451157407406</c:v>
                </c:pt>
                <c:pt idx="8676">
                  <c:v>42103.451215277775</c:v>
                </c:pt>
                <c:pt idx="8677">
                  <c:v>42103.451273148145</c:v>
                </c:pt>
                <c:pt idx="8678">
                  <c:v>42103.451319444444</c:v>
                </c:pt>
                <c:pt idx="8679">
                  <c:v>42103.451377314814</c:v>
                </c:pt>
                <c:pt idx="8680">
                  <c:v>42103.451435185183</c:v>
                </c:pt>
                <c:pt idx="8681">
                  <c:v>42103.451481481483</c:v>
                </c:pt>
                <c:pt idx="8682">
                  <c:v>42103.451539351852</c:v>
                </c:pt>
                <c:pt idx="8683">
                  <c:v>42103.451597222222</c:v>
                </c:pt>
                <c:pt idx="8684">
                  <c:v>42103.451643518521</c:v>
                </c:pt>
                <c:pt idx="8685">
                  <c:v>42103.451701388891</c:v>
                </c:pt>
                <c:pt idx="8686">
                  <c:v>42103.45175925926</c:v>
                </c:pt>
                <c:pt idx="8687">
                  <c:v>42103.451817129629</c:v>
                </c:pt>
                <c:pt idx="8688">
                  <c:v>42103.451863425929</c:v>
                </c:pt>
                <c:pt idx="8689">
                  <c:v>42103.451921296299</c:v>
                </c:pt>
                <c:pt idx="8690">
                  <c:v>42103.451979166668</c:v>
                </c:pt>
                <c:pt idx="8691">
                  <c:v>42103.452025462961</c:v>
                </c:pt>
                <c:pt idx="8692">
                  <c:v>42103.45208333333</c:v>
                </c:pt>
                <c:pt idx="8693">
                  <c:v>42103.452141203707</c:v>
                </c:pt>
                <c:pt idx="8694">
                  <c:v>42103.452187499999</c:v>
                </c:pt>
                <c:pt idx="8695">
                  <c:v>42103.452245370368</c:v>
                </c:pt>
                <c:pt idx="8696">
                  <c:v>42103.452303240738</c:v>
                </c:pt>
                <c:pt idx="8697">
                  <c:v>42103.452361111114</c:v>
                </c:pt>
                <c:pt idx="8698">
                  <c:v>42103.452407407407</c:v>
                </c:pt>
                <c:pt idx="8699">
                  <c:v>42103.452465277776</c:v>
                </c:pt>
                <c:pt idx="8700">
                  <c:v>42103.452523148146</c:v>
                </c:pt>
                <c:pt idx="8701">
                  <c:v>42103.452581018515</c:v>
                </c:pt>
                <c:pt idx="8702">
                  <c:v>42103.452627314815</c:v>
                </c:pt>
                <c:pt idx="8703">
                  <c:v>42103.452685185184</c:v>
                </c:pt>
                <c:pt idx="8704">
                  <c:v>42103.452743055554</c:v>
                </c:pt>
                <c:pt idx="8705">
                  <c:v>42103.452789351853</c:v>
                </c:pt>
                <c:pt idx="8706">
                  <c:v>42103.452847222223</c:v>
                </c:pt>
                <c:pt idx="8707">
                  <c:v>42103.452905092592</c:v>
                </c:pt>
                <c:pt idx="8708">
                  <c:v>42103.452951388892</c:v>
                </c:pt>
                <c:pt idx="8709">
                  <c:v>42103.453009259261</c:v>
                </c:pt>
                <c:pt idx="8710">
                  <c:v>42103.453067129631</c:v>
                </c:pt>
                <c:pt idx="8711">
                  <c:v>42103.453125</c:v>
                </c:pt>
                <c:pt idx="8712">
                  <c:v>42103.4531712963</c:v>
                </c:pt>
                <c:pt idx="8713">
                  <c:v>42103.453229166669</c:v>
                </c:pt>
                <c:pt idx="8714">
                  <c:v>42103.453287037039</c:v>
                </c:pt>
                <c:pt idx="8715">
                  <c:v>42103.453333333331</c:v>
                </c:pt>
                <c:pt idx="8716">
                  <c:v>42103.4533912037</c:v>
                </c:pt>
                <c:pt idx="8717">
                  <c:v>42103.453449074077</c:v>
                </c:pt>
                <c:pt idx="8718">
                  <c:v>42103.45349537037</c:v>
                </c:pt>
                <c:pt idx="8719">
                  <c:v>42103.453553240739</c:v>
                </c:pt>
                <c:pt idx="8720">
                  <c:v>42103.453611111108</c:v>
                </c:pt>
                <c:pt idx="8721">
                  <c:v>42103.453668981485</c:v>
                </c:pt>
                <c:pt idx="8722">
                  <c:v>42103.453715277778</c:v>
                </c:pt>
                <c:pt idx="8723">
                  <c:v>42103.453773148147</c:v>
                </c:pt>
                <c:pt idx="8724">
                  <c:v>42103.453831018516</c:v>
                </c:pt>
                <c:pt idx="8725">
                  <c:v>42103.453877314816</c:v>
                </c:pt>
                <c:pt idx="8726">
                  <c:v>42103.453935185185</c:v>
                </c:pt>
                <c:pt idx="8727">
                  <c:v>42103.453993055555</c:v>
                </c:pt>
                <c:pt idx="8728">
                  <c:v>42103.454039351855</c:v>
                </c:pt>
                <c:pt idx="8729">
                  <c:v>42103.454097222224</c:v>
                </c:pt>
                <c:pt idx="8730">
                  <c:v>42103.454155092593</c:v>
                </c:pt>
                <c:pt idx="8731">
                  <c:v>42103.454212962963</c:v>
                </c:pt>
                <c:pt idx="8732">
                  <c:v>42103.454259259262</c:v>
                </c:pt>
                <c:pt idx="8733">
                  <c:v>42103.454317129632</c:v>
                </c:pt>
                <c:pt idx="8734">
                  <c:v>42103.454375000001</c:v>
                </c:pt>
                <c:pt idx="8735">
                  <c:v>42103.454421296294</c:v>
                </c:pt>
                <c:pt idx="8736">
                  <c:v>42103.454479166663</c:v>
                </c:pt>
                <c:pt idx="8737">
                  <c:v>42103.45453703704</c:v>
                </c:pt>
                <c:pt idx="8738">
                  <c:v>42103.454583333332</c:v>
                </c:pt>
                <c:pt idx="8739">
                  <c:v>42103.454641203702</c:v>
                </c:pt>
                <c:pt idx="8740">
                  <c:v>42103.454699074071</c:v>
                </c:pt>
                <c:pt idx="8741">
                  <c:v>42103.454756944448</c:v>
                </c:pt>
                <c:pt idx="8742">
                  <c:v>42103.45480324074</c:v>
                </c:pt>
                <c:pt idx="8743">
                  <c:v>42103.454861111109</c:v>
                </c:pt>
                <c:pt idx="8744">
                  <c:v>42103.454918981479</c:v>
                </c:pt>
                <c:pt idx="8745">
                  <c:v>42103.454965277779</c:v>
                </c:pt>
                <c:pt idx="8746">
                  <c:v>42103.455023148148</c:v>
                </c:pt>
                <c:pt idx="8747">
                  <c:v>42103.455081018517</c:v>
                </c:pt>
                <c:pt idx="8748">
                  <c:v>42103.455127314817</c:v>
                </c:pt>
                <c:pt idx="8749">
                  <c:v>42103.455185185187</c:v>
                </c:pt>
                <c:pt idx="8750">
                  <c:v>42103.455243055556</c:v>
                </c:pt>
                <c:pt idx="8751">
                  <c:v>42103.455300925925</c:v>
                </c:pt>
                <c:pt idx="8752">
                  <c:v>42103.455347222225</c:v>
                </c:pt>
                <c:pt idx="8753">
                  <c:v>42103.455405092594</c:v>
                </c:pt>
                <c:pt idx="8754">
                  <c:v>42103.455462962964</c:v>
                </c:pt>
                <c:pt idx="8755">
                  <c:v>42103.455509259256</c:v>
                </c:pt>
                <c:pt idx="8756">
                  <c:v>42103.455567129633</c:v>
                </c:pt>
                <c:pt idx="8757">
                  <c:v>42103.455625000002</c:v>
                </c:pt>
                <c:pt idx="8758">
                  <c:v>42103.455671296295</c:v>
                </c:pt>
                <c:pt idx="8759">
                  <c:v>42103.455729166664</c:v>
                </c:pt>
                <c:pt idx="8760">
                  <c:v>42103.455787037034</c:v>
                </c:pt>
                <c:pt idx="8761">
                  <c:v>42103.45584490741</c:v>
                </c:pt>
                <c:pt idx="8762">
                  <c:v>42103.455891203703</c:v>
                </c:pt>
                <c:pt idx="8763">
                  <c:v>42103.455949074072</c:v>
                </c:pt>
                <c:pt idx="8764">
                  <c:v>42103.456006944441</c:v>
                </c:pt>
                <c:pt idx="8765">
                  <c:v>42103.456053240741</c:v>
                </c:pt>
                <c:pt idx="8766">
                  <c:v>42103.456111111111</c:v>
                </c:pt>
                <c:pt idx="8767">
                  <c:v>42103.45616898148</c:v>
                </c:pt>
                <c:pt idx="8768">
                  <c:v>42103.45621527778</c:v>
                </c:pt>
                <c:pt idx="8769">
                  <c:v>42103.456273148149</c:v>
                </c:pt>
                <c:pt idx="8770">
                  <c:v>42103.456331018519</c:v>
                </c:pt>
                <c:pt idx="8771">
                  <c:v>42103.456388888888</c:v>
                </c:pt>
                <c:pt idx="8772">
                  <c:v>42103.456435185188</c:v>
                </c:pt>
                <c:pt idx="8773">
                  <c:v>42103.456493055557</c:v>
                </c:pt>
                <c:pt idx="8774">
                  <c:v>42103.456550925926</c:v>
                </c:pt>
                <c:pt idx="8775">
                  <c:v>42103.456608796296</c:v>
                </c:pt>
                <c:pt idx="8776">
                  <c:v>42103.456655092596</c:v>
                </c:pt>
                <c:pt idx="8777">
                  <c:v>42103.456712962965</c:v>
                </c:pt>
                <c:pt idx="8778">
                  <c:v>42103.456770833334</c:v>
                </c:pt>
                <c:pt idx="8779">
                  <c:v>42103.456817129627</c:v>
                </c:pt>
                <c:pt idx="8780">
                  <c:v>42103.456875000003</c:v>
                </c:pt>
                <c:pt idx="8781">
                  <c:v>42103.456932870373</c:v>
                </c:pt>
                <c:pt idx="8782">
                  <c:v>42103.456979166665</c:v>
                </c:pt>
                <c:pt idx="8783">
                  <c:v>42103.457037037035</c:v>
                </c:pt>
                <c:pt idx="8784">
                  <c:v>42103.457094907404</c:v>
                </c:pt>
                <c:pt idx="8785">
                  <c:v>42103.457152777781</c:v>
                </c:pt>
                <c:pt idx="8786">
                  <c:v>42103.457199074073</c:v>
                </c:pt>
                <c:pt idx="8787">
                  <c:v>42103.457256944443</c:v>
                </c:pt>
                <c:pt idx="8788">
                  <c:v>42103.457314814812</c:v>
                </c:pt>
                <c:pt idx="8789">
                  <c:v>42103.457361111112</c:v>
                </c:pt>
                <c:pt idx="8790">
                  <c:v>42103.457418981481</c:v>
                </c:pt>
                <c:pt idx="8791">
                  <c:v>42103.457476851851</c:v>
                </c:pt>
                <c:pt idx="8792">
                  <c:v>42103.45752314815</c:v>
                </c:pt>
                <c:pt idx="8793">
                  <c:v>42103.45758101852</c:v>
                </c:pt>
                <c:pt idx="8794">
                  <c:v>42103.457638888889</c:v>
                </c:pt>
                <c:pt idx="8795">
                  <c:v>42103.457696759258</c:v>
                </c:pt>
                <c:pt idx="8796">
                  <c:v>42103.457743055558</c:v>
                </c:pt>
                <c:pt idx="8797">
                  <c:v>42103.457800925928</c:v>
                </c:pt>
                <c:pt idx="8798">
                  <c:v>42103.457858796297</c:v>
                </c:pt>
                <c:pt idx="8799">
                  <c:v>42103.457905092589</c:v>
                </c:pt>
                <c:pt idx="8800">
                  <c:v>42103.457962962966</c:v>
                </c:pt>
                <c:pt idx="8801">
                  <c:v>42103.458020833335</c:v>
                </c:pt>
                <c:pt idx="8802">
                  <c:v>42103.458067129628</c:v>
                </c:pt>
                <c:pt idx="8803">
                  <c:v>42103.458124999997</c:v>
                </c:pt>
                <c:pt idx="8804">
                  <c:v>42103.458182870374</c:v>
                </c:pt>
                <c:pt idx="8805">
                  <c:v>42103.458240740743</c:v>
                </c:pt>
                <c:pt idx="8806">
                  <c:v>42103.458287037036</c:v>
                </c:pt>
                <c:pt idx="8807">
                  <c:v>42103.458344907405</c:v>
                </c:pt>
                <c:pt idx="8808">
                  <c:v>42103.458402777775</c:v>
                </c:pt>
                <c:pt idx="8809">
                  <c:v>42103.458449074074</c:v>
                </c:pt>
                <c:pt idx="8810">
                  <c:v>42103.458506944444</c:v>
                </c:pt>
                <c:pt idx="8811">
                  <c:v>42103.458564814813</c:v>
                </c:pt>
                <c:pt idx="8812">
                  <c:v>42103.458611111113</c:v>
                </c:pt>
                <c:pt idx="8813">
                  <c:v>42103.458668981482</c:v>
                </c:pt>
                <c:pt idx="8814">
                  <c:v>42103.458726851852</c:v>
                </c:pt>
                <c:pt idx="8815">
                  <c:v>42103.458784722221</c:v>
                </c:pt>
                <c:pt idx="8816">
                  <c:v>42103.458831018521</c:v>
                </c:pt>
                <c:pt idx="8817">
                  <c:v>42103.45888888889</c:v>
                </c:pt>
                <c:pt idx="8818">
                  <c:v>42103.45894675926</c:v>
                </c:pt>
                <c:pt idx="8819">
                  <c:v>42103.458993055552</c:v>
                </c:pt>
                <c:pt idx="8820">
                  <c:v>42103.459050925929</c:v>
                </c:pt>
                <c:pt idx="8821">
                  <c:v>42103.459108796298</c:v>
                </c:pt>
                <c:pt idx="8822">
                  <c:v>42103.459155092591</c:v>
                </c:pt>
                <c:pt idx="8823">
                  <c:v>42103.45921296296</c:v>
                </c:pt>
                <c:pt idx="8824">
                  <c:v>42103.459270833337</c:v>
                </c:pt>
                <c:pt idx="8825">
                  <c:v>42103.459328703706</c:v>
                </c:pt>
                <c:pt idx="8826">
                  <c:v>42103.459374999999</c:v>
                </c:pt>
                <c:pt idx="8827">
                  <c:v>42103.459432870368</c:v>
                </c:pt>
                <c:pt idx="8828">
                  <c:v>42103.459490740737</c:v>
                </c:pt>
                <c:pt idx="8829">
                  <c:v>42103.459537037037</c:v>
                </c:pt>
                <c:pt idx="8830">
                  <c:v>42103.459594907406</c:v>
                </c:pt>
                <c:pt idx="8831">
                  <c:v>42103.459652777776</c:v>
                </c:pt>
                <c:pt idx="8832">
                  <c:v>42103.459699074076</c:v>
                </c:pt>
                <c:pt idx="8833">
                  <c:v>42103.459756944445</c:v>
                </c:pt>
                <c:pt idx="8834">
                  <c:v>42103.459814814814</c:v>
                </c:pt>
                <c:pt idx="8835">
                  <c:v>42103.459872685184</c:v>
                </c:pt>
                <c:pt idx="8836">
                  <c:v>42103.459918981483</c:v>
                </c:pt>
                <c:pt idx="8837">
                  <c:v>42103.459976851853</c:v>
                </c:pt>
                <c:pt idx="8838">
                  <c:v>42103.460034722222</c:v>
                </c:pt>
                <c:pt idx="8839">
                  <c:v>42103.460081018522</c:v>
                </c:pt>
                <c:pt idx="8840">
                  <c:v>42103.460138888891</c:v>
                </c:pt>
                <c:pt idx="8841">
                  <c:v>42103.460196759261</c:v>
                </c:pt>
                <c:pt idx="8842">
                  <c:v>42103.460243055553</c:v>
                </c:pt>
                <c:pt idx="8843">
                  <c:v>42103.460300925923</c:v>
                </c:pt>
                <c:pt idx="8844">
                  <c:v>42103.460358796299</c:v>
                </c:pt>
                <c:pt idx="8845">
                  <c:v>42103.460416666669</c:v>
                </c:pt>
                <c:pt idx="8846">
                  <c:v>42103.460462962961</c:v>
                </c:pt>
                <c:pt idx="8847">
                  <c:v>42103.460520833331</c:v>
                </c:pt>
                <c:pt idx="8848">
                  <c:v>42103.460578703707</c:v>
                </c:pt>
                <c:pt idx="8849">
                  <c:v>42103.460636574076</c:v>
                </c:pt>
                <c:pt idx="8850">
                  <c:v>42103.460682870369</c:v>
                </c:pt>
                <c:pt idx="8851">
                  <c:v>42103.460740740738</c:v>
                </c:pt>
                <c:pt idx="8852">
                  <c:v>42103.460798611108</c:v>
                </c:pt>
                <c:pt idx="8853">
                  <c:v>42103.460844907408</c:v>
                </c:pt>
                <c:pt idx="8854">
                  <c:v>42103.460902777777</c:v>
                </c:pt>
                <c:pt idx="8855">
                  <c:v>42103.460960648146</c:v>
                </c:pt>
                <c:pt idx="8856">
                  <c:v>42103.461006944446</c:v>
                </c:pt>
                <c:pt idx="8857">
                  <c:v>42103.461064814815</c:v>
                </c:pt>
                <c:pt idx="8858">
                  <c:v>42103.461122685185</c:v>
                </c:pt>
                <c:pt idx="8859">
                  <c:v>42103.461180555554</c:v>
                </c:pt>
                <c:pt idx="8860">
                  <c:v>42103.461226851854</c:v>
                </c:pt>
                <c:pt idx="8861">
                  <c:v>42103.461284722223</c:v>
                </c:pt>
                <c:pt idx="8862">
                  <c:v>42103.461342592593</c:v>
                </c:pt>
                <c:pt idx="8863">
                  <c:v>42103.461388888885</c:v>
                </c:pt>
                <c:pt idx="8864">
                  <c:v>42103.461446759262</c:v>
                </c:pt>
                <c:pt idx="8865">
                  <c:v>42103.461504629631</c:v>
                </c:pt>
                <c:pt idx="8866">
                  <c:v>42103.461550925924</c:v>
                </c:pt>
                <c:pt idx="8867">
                  <c:v>42103.461608796293</c:v>
                </c:pt>
                <c:pt idx="8868">
                  <c:v>42103.46166666667</c:v>
                </c:pt>
                <c:pt idx="8869">
                  <c:v>42103.461724537039</c:v>
                </c:pt>
                <c:pt idx="8870">
                  <c:v>42103.461770833332</c:v>
                </c:pt>
                <c:pt idx="8871">
                  <c:v>42103.461828703701</c:v>
                </c:pt>
                <c:pt idx="8872">
                  <c:v>42103.461886574078</c:v>
                </c:pt>
                <c:pt idx="8873">
                  <c:v>42103.46193287037</c:v>
                </c:pt>
                <c:pt idx="8874">
                  <c:v>42103.46199074074</c:v>
                </c:pt>
                <c:pt idx="8875">
                  <c:v>42103.462048611109</c:v>
                </c:pt>
                <c:pt idx="8876">
                  <c:v>42103.462094907409</c:v>
                </c:pt>
                <c:pt idx="8877">
                  <c:v>42103.462152777778</c:v>
                </c:pt>
                <c:pt idx="8878">
                  <c:v>42103.462210648147</c:v>
                </c:pt>
                <c:pt idx="8879">
                  <c:v>42103.462268518517</c:v>
                </c:pt>
                <c:pt idx="8880">
                  <c:v>42103.462314814817</c:v>
                </c:pt>
                <c:pt idx="8881">
                  <c:v>42103.462372685186</c:v>
                </c:pt>
                <c:pt idx="8882">
                  <c:v>42103.462430555555</c:v>
                </c:pt>
                <c:pt idx="8883">
                  <c:v>42103.462476851855</c:v>
                </c:pt>
                <c:pt idx="8884">
                  <c:v>42103.462534722225</c:v>
                </c:pt>
                <c:pt idx="8885">
                  <c:v>42103.462592592594</c:v>
                </c:pt>
                <c:pt idx="8886">
                  <c:v>42103.462638888886</c:v>
                </c:pt>
                <c:pt idx="8887">
                  <c:v>42103.462696759256</c:v>
                </c:pt>
                <c:pt idx="8888">
                  <c:v>42103.462754629632</c:v>
                </c:pt>
                <c:pt idx="8889">
                  <c:v>42103.462812500002</c:v>
                </c:pt>
                <c:pt idx="8890">
                  <c:v>42103.462858796294</c:v>
                </c:pt>
                <c:pt idx="8891">
                  <c:v>42103.462916666664</c:v>
                </c:pt>
                <c:pt idx="8892">
                  <c:v>42103.46297453704</c:v>
                </c:pt>
                <c:pt idx="8893">
                  <c:v>42103.463020833333</c:v>
                </c:pt>
                <c:pt idx="8894">
                  <c:v>42103.463078703702</c:v>
                </c:pt>
                <c:pt idx="8895">
                  <c:v>42103.463136574072</c:v>
                </c:pt>
                <c:pt idx="8896">
                  <c:v>42103.463182870371</c:v>
                </c:pt>
                <c:pt idx="8897">
                  <c:v>42103.463240740741</c:v>
                </c:pt>
                <c:pt idx="8898">
                  <c:v>42103.46329861111</c:v>
                </c:pt>
                <c:pt idx="8899">
                  <c:v>42103.463356481479</c:v>
                </c:pt>
                <c:pt idx="8900">
                  <c:v>42103.463402777779</c:v>
                </c:pt>
                <c:pt idx="8901">
                  <c:v>42103.463460648149</c:v>
                </c:pt>
                <c:pt idx="8902">
                  <c:v>42103.463518518518</c:v>
                </c:pt>
                <c:pt idx="8903">
                  <c:v>42103.463564814818</c:v>
                </c:pt>
                <c:pt idx="8904">
                  <c:v>42103.463622685187</c:v>
                </c:pt>
                <c:pt idx="8905">
                  <c:v>42103.463680555556</c:v>
                </c:pt>
                <c:pt idx="8906">
                  <c:v>42103.463726851849</c:v>
                </c:pt>
                <c:pt idx="8907">
                  <c:v>42103.463784722226</c:v>
                </c:pt>
                <c:pt idx="8908">
                  <c:v>42103.463842592595</c:v>
                </c:pt>
                <c:pt idx="8909">
                  <c:v>42103.463900462964</c:v>
                </c:pt>
                <c:pt idx="8910">
                  <c:v>42103.463946759257</c:v>
                </c:pt>
                <c:pt idx="8911">
                  <c:v>42103.464004629626</c:v>
                </c:pt>
                <c:pt idx="8912">
                  <c:v>42103.464062500003</c:v>
                </c:pt>
                <c:pt idx="8913">
                  <c:v>42103.464108796295</c:v>
                </c:pt>
                <c:pt idx="8914">
                  <c:v>42103.464166666665</c:v>
                </c:pt>
                <c:pt idx="8915">
                  <c:v>42103.464224537034</c:v>
                </c:pt>
                <c:pt idx="8916">
                  <c:v>42103.464270833334</c:v>
                </c:pt>
                <c:pt idx="8917">
                  <c:v>42103.464328703703</c:v>
                </c:pt>
                <c:pt idx="8918">
                  <c:v>42103.464386574073</c:v>
                </c:pt>
                <c:pt idx="8919">
                  <c:v>42103.464444444442</c:v>
                </c:pt>
                <c:pt idx="8920">
                  <c:v>42103.464490740742</c:v>
                </c:pt>
                <c:pt idx="8921">
                  <c:v>42103.464548611111</c:v>
                </c:pt>
                <c:pt idx="8922">
                  <c:v>42103.464606481481</c:v>
                </c:pt>
                <c:pt idx="8923">
                  <c:v>42103.46466435185</c:v>
                </c:pt>
                <c:pt idx="8924">
                  <c:v>42103.46471064815</c:v>
                </c:pt>
                <c:pt idx="8925">
                  <c:v>42103.464768518519</c:v>
                </c:pt>
                <c:pt idx="8926">
                  <c:v>42103.464826388888</c:v>
                </c:pt>
                <c:pt idx="8927">
                  <c:v>42103.464872685188</c:v>
                </c:pt>
                <c:pt idx="8928">
                  <c:v>42103.464930555558</c:v>
                </c:pt>
                <c:pt idx="8929">
                  <c:v>42103.464988425927</c:v>
                </c:pt>
                <c:pt idx="8930">
                  <c:v>42103.46503472222</c:v>
                </c:pt>
                <c:pt idx="8931">
                  <c:v>42103.465092592596</c:v>
                </c:pt>
                <c:pt idx="8932">
                  <c:v>42103.465150462966</c:v>
                </c:pt>
                <c:pt idx="8933">
                  <c:v>42103.465208333335</c:v>
                </c:pt>
                <c:pt idx="8934">
                  <c:v>42103.465254629627</c:v>
                </c:pt>
                <c:pt idx="8935">
                  <c:v>42103.465312499997</c:v>
                </c:pt>
                <c:pt idx="8936">
                  <c:v>42103.465370370373</c:v>
                </c:pt>
                <c:pt idx="8937">
                  <c:v>42103.465416666666</c:v>
                </c:pt>
                <c:pt idx="8938">
                  <c:v>42103.465474537035</c:v>
                </c:pt>
                <c:pt idx="8939">
                  <c:v>42103.465532407405</c:v>
                </c:pt>
                <c:pt idx="8940">
                  <c:v>42103.465578703705</c:v>
                </c:pt>
                <c:pt idx="8941">
                  <c:v>42103.465636574074</c:v>
                </c:pt>
                <c:pt idx="8942">
                  <c:v>42103.465694444443</c:v>
                </c:pt>
                <c:pt idx="8943">
                  <c:v>42103.465752314813</c:v>
                </c:pt>
                <c:pt idx="8944">
                  <c:v>42103.465798611112</c:v>
                </c:pt>
                <c:pt idx="8945">
                  <c:v>42103.465856481482</c:v>
                </c:pt>
                <c:pt idx="8946">
                  <c:v>42103.465914351851</c:v>
                </c:pt>
                <c:pt idx="8947">
                  <c:v>42103.465960648151</c:v>
                </c:pt>
                <c:pt idx="8948">
                  <c:v>42103.46601851852</c:v>
                </c:pt>
                <c:pt idx="8949">
                  <c:v>42103.46607638889</c:v>
                </c:pt>
                <c:pt idx="8950">
                  <c:v>42103.466122685182</c:v>
                </c:pt>
                <c:pt idx="8951">
                  <c:v>42103.466180555559</c:v>
                </c:pt>
                <c:pt idx="8952">
                  <c:v>42103.466238425928</c:v>
                </c:pt>
                <c:pt idx="8953">
                  <c:v>42103.466296296298</c:v>
                </c:pt>
                <c:pt idx="8954">
                  <c:v>42103.46634259259</c:v>
                </c:pt>
                <c:pt idx="8955">
                  <c:v>42103.466400462959</c:v>
                </c:pt>
                <c:pt idx="8956">
                  <c:v>42103.466458333336</c:v>
                </c:pt>
                <c:pt idx="8957">
                  <c:v>42103.466504629629</c:v>
                </c:pt>
                <c:pt idx="8958">
                  <c:v>42103.466562499998</c:v>
                </c:pt>
                <c:pt idx="8959">
                  <c:v>42103.466620370367</c:v>
                </c:pt>
                <c:pt idx="8960">
                  <c:v>42103.466666666667</c:v>
                </c:pt>
                <c:pt idx="8961">
                  <c:v>42103.466724537036</c:v>
                </c:pt>
                <c:pt idx="8962">
                  <c:v>42103.466782407406</c:v>
                </c:pt>
                <c:pt idx="8963">
                  <c:v>42103.466840277775</c:v>
                </c:pt>
                <c:pt idx="8964">
                  <c:v>42103.466886574075</c:v>
                </c:pt>
                <c:pt idx="8965">
                  <c:v>42103.466944444444</c:v>
                </c:pt>
                <c:pt idx="8966">
                  <c:v>42103.467002314814</c:v>
                </c:pt>
                <c:pt idx="8967">
                  <c:v>42103.467048611114</c:v>
                </c:pt>
                <c:pt idx="8968">
                  <c:v>42103.467106481483</c:v>
                </c:pt>
                <c:pt idx="8969">
                  <c:v>42103.467164351852</c:v>
                </c:pt>
                <c:pt idx="8970">
                  <c:v>42103.467210648145</c:v>
                </c:pt>
                <c:pt idx="8971">
                  <c:v>42103.467268518521</c:v>
                </c:pt>
                <c:pt idx="8972">
                  <c:v>42103.467326388891</c:v>
                </c:pt>
                <c:pt idx="8973">
                  <c:v>42103.46738425926</c:v>
                </c:pt>
                <c:pt idx="8974">
                  <c:v>42103.467430555553</c:v>
                </c:pt>
                <c:pt idx="8975">
                  <c:v>42103.467488425929</c:v>
                </c:pt>
                <c:pt idx="8976">
                  <c:v>42103.467546296299</c:v>
                </c:pt>
                <c:pt idx="8977">
                  <c:v>42103.467592592591</c:v>
                </c:pt>
                <c:pt idx="8978">
                  <c:v>42103.467650462961</c:v>
                </c:pt>
                <c:pt idx="8979">
                  <c:v>42103.46770833333</c:v>
                </c:pt>
                <c:pt idx="8980">
                  <c:v>42103.46775462963</c:v>
                </c:pt>
                <c:pt idx="8981">
                  <c:v>42103.467812499999</c:v>
                </c:pt>
                <c:pt idx="8982">
                  <c:v>42103.467870370368</c:v>
                </c:pt>
                <c:pt idx="8983">
                  <c:v>42103.467928240738</c:v>
                </c:pt>
                <c:pt idx="8984">
                  <c:v>42103.467974537038</c:v>
                </c:pt>
                <c:pt idx="8985">
                  <c:v>42103.468032407407</c:v>
                </c:pt>
                <c:pt idx="8986">
                  <c:v>42103.468090277776</c:v>
                </c:pt>
                <c:pt idx="8987">
                  <c:v>42103.468136574076</c:v>
                </c:pt>
                <c:pt idx="8988">
                  <c:v>42103.468194444446</c:v>
                </c:pt>
                <c:pt idx="8989">
                  <c:v>42103.468252314815</c:v>
                </c:pt>
                <c:pt idx="8990">
                  <c:v>42103.468298611115</c:v>
                </c:pt>
                <c:pt idx="8991">
                  <c:v>42103.468356481484</c:v>
                </c:pt>
                <c:pt idx="8992">
                  <c:v>42103.468414351853</c:v>
                </c:pt>
                <c:pt idx="8993">
                  <c:v>42103.468472222223</c:v>
                </c:pt>
                <c:pt idx="8994">
                  <c:v>42103.468518518515</c:v>
                </c:pt>
                <c:pt idx="8995">
                  <c:v>42103.468576388892</c:v>
                </c:pt>
                <c:pt idx="8996">
                  <c:v>42103.468634259261</c:v>
                </c:pt>
                <c:pt idx="8997">
                  <c:v>42103.468692129631</c:v>
                </c:pt>
                <c:pt idx="8998">
                  <c:v>42103.468738425923</c:v>
                </c:pt>
                <c:pt idx="8999">
                  <c:v>42103.4687962963</c:v>
                </c:pt>
                <c:pt idx="9000">
                  <c:v>42103.468854166669</c:v>
                </c:pt>
                <c:pt idx="9001">
                  <c:v>42103.468900462962</c:v>
                </c:pt>
                <c:pt idx="9002">
                  <c:v>42103.468958333331</c:v>
                </c:pt>
                <c:pt idx="9003">
                  <c:v>42103.4690162037</c:v>
                </c:pt>
                <c:pt idx="9004">
                  <c:v>42103.4690625</c:v>
                </c:pt>
                <c:pt idx="9005">
                  <c:v>42103.46912037037</c:v>
                </c:pt>
                <c:pt idx="9006">
                  <c:v>42103.469178240739</c:v>
                </c:pt>
                <c:pt idx="9007">
                  <c:v>42103.469236111108</c:v>
                </c:pt>
                <c:pt idx="9008">
                  <c:v>42103.469282407408</c:v>
                </c:pt>
                <c:pt idx="9009">
                  <c:v>42103.469340277778</c:v>
                </c:pt>
                <c:pt idx="9010">
                  <c:v>42103.469398148147</c:v>
                </c:pt>
                <c:pt idx="9011">
                  <c:v>42103.469444444447</c:v>
                </c:pt>
                <c:pt idx="9012">
                  <c:v>42103.469502314816</c:v>
                </c:pt>
                <c:pt idx="9013">
                  <c:v>42103.469560185185</c:v>
                </c:pt>
                <c:pt idx="9014">
                  <c:v>42103.469606481478</c:v>
                </c:pt>
                <c:pt idx="9015">
                  <c:v>42103.469664351855</c:v>
                </c:pt>
                <c:pt idx="9016">
                  <c:v>42103.469722222224</c:v>
                </c:pt>
                <c:pt idx="9017">
                  <c:v>42103.469780092593</c:v>
                </c:pt>
                <c:pt idx="9018">
                  <c:v>42103.469826388886</c:v>
                </c:pt>
                <c:pt idx="9019">
                  <c:v>42103.469884259262</c:v>
                </c:pt>
                <c:pt idx="9020">
                  <c:v>42103.469942129632</c:v>
                </c:pt>
                <c:pt idx="9021">
                  <c:v>42103.469988425924</c:v>
                </c:pt>
                <c:pt idx="9022">
                  <c:v>42103.470046296294</c:v>
                </c:pt>
                <c:pt idx="9023">
                  <c:v>42103.470104166663</c:v>
                </c:pt>
                <c:pt idx="9024">
                  <c:v>42103.470150462963</c:v>
                </c:pt>
                <c:pt idx="9025">
                  <c:v>42103.470208333332</c:v>
                </c:pt>
                <c:pt idx="9026">
                  <c:v>42103.470266203702</c:v>
                </c:pt>
                <c:pt idx="9027">
                  <c:v>42103.470324074071</c:v>
                </c:pt>
                <c:pt idx="9028">
                  <c:v>42103.470370370371</c:v>
                </c:pt>
                <c:pt idx="9029">
                  <c:v>42103.47042824074</c:v>
                </c:pt>
                <c:pt idx="9030">
                  <c:v>42103.470486111109</c:v>
                </c:pt>
                <c:pt idx="9031">
                  <c:v>42103.470532407409</c:v>
                </c:pt>
                <c:pt idx="9032">
                  <c:v>42103.470590277779</c:v>
                </c:pt>
                <c:pt idx="9033">
                  <c:v>42103.470648148148</c:v>
                </c:pt>
                <c:pt idx="9034">
                  <c:v>42103.470694444448</c:v>
                </c:pt>
                <c:pt idx="9035">
                  <c:v>42103.470752314817</c:v>
                </c:pt>
                <c:pt idx="9036">
                  <c:v>42103.470810185187</c:v>
                </c:pt>
                <c:pt idx="9037">
                  <c:v>42103.470868055556</c:v>
                </c:pt>
                <c:pt idx="9038">
                  <c:v>42103.470914351848</c:v>
                </c:pt>
                <c:pt idx="9039">
                  <c:v>42103.470972222225</c:v>
                </c:pt>
                <c:pt idx="9040">
                  <c:v>42103.471030092594</c:v>
                </c:pt>
                <c:pt idx="9041">
                  <c:v>42103.471076388887</c:v>
                </c:pt>
                <c:pt idx="9042">
                  <c:v>42103.471134259256</c:v>
                </c:pt>
                <c:pt idx="9043">
                  <c:v>42103.471192129633</c:v>
                </c:pt>
                <c:pt idx="9044">
                  <c:v>42103.471238425926</c:v>
                </c:pt>
                <c:pt idx="9045">
                  <c:v>42103.471296296295</c:v>
                </c:pt>
                <c:pt idx="9046">
                  <c:v>42103.471354166664</c:v>
                </c:pt>
                <c:pt idx="9047">
                  <c:v>42103.471412037034</c:v>
                </c:pt>
                <c:pt idx="9048">
                  <c:v>42103.471458333333</c:v>
                </c:pt>
                <c:pt idx="9049">
                  <c:v>42103.471516203703</c:v>
                </c:pt>
                <c:pt idx="9050">
                  <c:v>42103.471574074072</c:v>
                </c:pt>
                <c:pt idx="9051">
                  <c:v>42103.471620370372</c:v>
                </c:pt>
                <c:pt idx="9052">
                  <c:v>42103.471678240741</c:v>
                </c:pt>
                <c:pt idx="9053">
                  <c:v>42103.471736111111</c:v>
                </c:pt>
                <c:pt idx="9054">
                  <c:v>42103.471782407411</c:v>
                </c:pt>
                <c:pt idx="9055">
                  <c:v>42103.47184027778</c:v>
                </c:pt>
                <c:pt idx="9056">
                  <c:v>42103.471898148149</c:v>
                </c:pt>
                <c:pt idx="9057">
                  <c:v>42103.471956018519</c:v>
                </c:pt>
                <c:pt idx="9058">
                  <c:v>42103.472002314818</c:v>
                </c:pt>
                <c:pt idx="9059">
                  <c:v>42103.472060185188</c:v>
                </c:pt>
                <c:pt idx="9060">
                  <c:v>42103.472118055557</c:v>
                </c:pt>
                <c:pt idx="9061">
                  <c:v>42103.47216435185</c:v>
                </c:pt>
                <c:pt idx="9062">
                  <c:v>42103.472222222219</c:v>
                </c:pt>
                <c:pt idx="9063">
                  <c:v>42103.472280092596</c:v>
                </c:pt>
                <c:pt idx="9064">
                  <c:v>42103.472326388888</c:v>
                </c:pt>
                <c:pt idx="9065">
                  <c:v>42103.472384259258</c:v>
                </c:pt>
                <c:pt idx="9066">
                  <c:v>42103.472442129627</c:v>
                </c:pt>
                <c:pt idx="9067">
                  <c:v>42103.472500000003</c:v>
                </c:pt>
                <c:pt idx="9068">
                  <c:v>42103.472546296296</c:v>
                </c:pt>
                <c:pt idx="9069">
                  <c:v>42103.472604166665</c:v>
                </c:pt>
                <c:pt idx="9070">
                  <c:v>42103.472662037035</c:v>
                </c:pt>
                <c:pt idx="9071">
                  <c:v>42103.472719907404</c:v>
                </c:pt>
                <c:pt idx="9072">
                  <c:v>42103.472766203704</c:v>
                </c:pt>
                <c:pt idx="9073">
                  <c:v>42103.472824074073</c:v>
                </c:pt>
                <c:pt idx="9074">
                  <c:v>42103.472881944443</c:v>
                </c:pt>
                <c:pt idx="9075">
                  <c:v>42103.472928240742</c:v>
                </c:pt>
                <c:pt idx="9076">
                  <c:v>42103.472986111112</c:v>
                </c:pt>
                <c:pt idx="9077">
                  <c:v>42103.473043981481</c:v>
                </c:pt>
                <c:pt idx="9078">
                  <c:v>42103.473090277781</c:v>
                </c:pt>
                <c:pt idx="9079">
                  <c:v>42103.47314814815</c:v>
                </c:pt>
                <c:pt idx="9080">
                  <c:v>42103.47320601852</c:v>
                </c:pt>
                <c:pt idx="9081">
                  <c:v>42103.473263888889</c:v>
                </c:pt>
                <c:pt idx="9082">
                  <c:v>42103.473310185182</c:v>
                </c:pt>
                <c:pt idx="9083">
                  <c:v>42103.473368055558</c:v>
                </c:pt>
                <c:pt idx="9084">
                  <c:v>42103.473425925928</c:v>
                </c:pt>
                <c:pt idx="9085">
                  <c:v>42103.47347222222</c:v>
                </c:pt>
                <c:pt idx="9086">
                  <c:v>42103.473530092589</c:v>
                </c:pt>
                <c:pt idx="9087">
                  <c:v>42103.473587962966</c:v>
                </c:pt>
                <c:pt idx="9088">
                  <c:v>42103.473634259259</c:v>
                </c:pt>
                <c:pt idx="9089">
                  <c:v>42103.473692129628</c:v>
                </c:pt>
                <c:pt idx="9090">
                  <c:v>42103.473749999997</c:v>
                </c:pt>
                <c:pt idx="9091">
                  <c:v>42103.473807870374</c:v>
                </c:pt>
                <c:pt idx="9092">
                  <c:v>42103.473854166667</c:v>
                </c:pt>
                <c:pt idx="9093">
                  <c:v>42103.473912037036</c:v>
                </c:pt>
                <c:pt idx="9094">
                  <c:v>42103.473969907405</c:v>
                </c:pt>
                <c:pt idx="9095">
                  <c:v>42103.474016203705</c:v>
                </c:pt>
                <c:pt idx="9096">
                  <c:v>42103.474074074074</c:v>
                </c:pt>
                <c:pt idx="9097">
                  <c:v>42103.474131944444</c:v>
                </c:pt>
                <c:pt idx="9098">
                  <c:v>42103.474178240744</c:v>
                </c:pt>
                <c:pt idx="9099">
                  <c:v>42103.474236111113</c:v>
                </c:pt>
                <c:pt idx="9100">
                  <c:v>42103.474293981482</c:v>
                </c:pt>
                <c:pt idx="9101">
                  <c:v>42103.474351851852</c:v>
                </c:pt>
                <c:pt idx="9102">
                  <c:v>42103.474398148152</c:v>
                </c:pt>
                <c:pt idx="9103">
                  <c:v>42103.474456018521</c:v>
                </c:pt>
                <c:pt idx="9104">
                  <c:v>42103.47451388889</c:v>
                </c:pt>
                <c:pt idx="9105">
                  <c:v>42103.474560185183</c:v>
                </c:pt>
                <c:pt idx="9106">
                  <c:v>42103.474618055552</c:v>
                </c:pt>
                <c:pt idx="9107">
                  <c:v>42103.474675925929</c:v>
                </c:pt>
                <c:pt idx="9108">
                  <c:v>42103.474722222221</c:v>
                </c:pt>
                <c:pt idx="9109">
                  <c:v>42103.474780092591</c:v>
                </c:pt>
                <c:pt idx="9110">
                  <c:v>42103.47483796296</c:v>
                </c:pt>
                <c:pt idx="9111">
                  <c:v>42103.474895833337</c:v>
                </c:pt>
                <c:pt idx="9112">
                  <c:v>42103.474942129629</c:v>
                </c:pt>
                <c:pt idx="9113">
                  <c:v>42103.474999999999</c:v>
                </c:pt>
                <c:pt idx="9114">
                  <c:v>42103.475057870368</c:v>
                </c:pt>
                <c:pt idx="9115">
                  <c:v>42103.475104166668</c:v>
                </c:pt>
                <c:pt idx="9116">
                  <c:v>42103.475162037037</c:v>
                </c:pt>
                <c:pt idx="9117">
                  <c:v>42103.475219907406</c:v>
                </c:pt>
                <c:pt idx="9118">
                  <c:v>42103.475266203706</c:v>
                </c:pt>
                <c:pt idx="9119">
                  <c:v>42103.475324074076</c:v>
                </c:pt>
                <c:pt idx="9120">
                  <c:v>42103.475381944445</c:v>
                </c:pt>
                <c:pt idx="9121">
                  <c:v>42103.475428240738</c:v>
                </c:pt>
                <c:pt idx="9122">
                  <c:v>42103.475486111114</c:v>
                </c:pt>
                <c:pt idx="9123">
                  <c:v>42103.475543981483</c:v>
                </c:pt>
                <c:pt idx="9124">
                  <c:v>42103.475601851853</c:v>
                </c:pt>
                <c:pt idx="9125">
                  <c:v>42103.475648148145</c:v>
                </c:pt>
                <c:pt idx="9126">
                  <c:v>42103.475706018522</c:v>
                </c:pt>
                <c:pt idx="9127">
                  <c:v>42103.475763888891</c:v>
                </c:pt>
                <c:pt idx="9128">
                  <c:v>42103.475810185184</c:v>
                </c:pt>
                <c:pt idx="9129">
                  <c:v>42103.475868055553</c:v>
                </c:pt>
                <c:pt idx="9130">
                  <c:v>42103.475925925923</c:v>
                </c:pt>
                <c:pt idx="9131">
                  <c:v>42103.475972222222</c:v>
                </c:pt>
                <c:pt idx="9132">
                  <c:v>42103.476030092592</c:v>
                </c:pt>
                <c:pt idx="9133">
                  <c:v>42103.476087962961</c:v>
                </c:pt>
                <c:pt idx="9134">
                  <c:v>42103.476145833331</c:v>
                </c:pt>
                <c:pt idx="9135">
                  <c:v>42103.47619212963</c:v>
                </c:pt>
                <c:pt idx="9136">
                  <c:v>42103.47625</c:v>
                </c:pt>
                <c:pt idx="9137">
                  <c:v>42103.476307870369</c:v>
                </c:pt>
                <c:pt idx="9138">
                  <c:v>42103.476354166669</c:v>
                </c:pt>
                <c:pt idx="9139">
                  <c:v>42103.476412037038</c:v>
                </c:pt>
                <c:pt idx="9140">
                  <c:v>42103.476469907408</c:v>
                </c:pt>
                <c:pt idx="9141">
                  <c:v>42103.476527777777</c:v>
                </c:pt>
                <c:pt idx="9142">
                  <c:v>42103.476574074077</c:v>
                </c:pt>
                <c:pt idx="9143">
                  <c:v>42103.476631944446</c:v>
                </c:pt>
                <c:pt idx="9144">
                  <c:v>42103.476689814815</c:v>
                </c:pt>
                <c:pt idx="9145">
                  <c:v>42103.476736111108</c:v>
                </c:pt>
                <c:pt idx="9146">
                  <c:v>42103.476793981485</c:v>
                </c:pt>
                <c:pt idx="9147">
                  <c:v>42103.476851851854</c:v>
                </c:pt>
                <c:pt idx="9148">
                  <c:v>42103.476909722223</c:v>
                </c:pt>
                <c:pt idx="9149">
                  <c:v>42103.476956018516</c:v>
                </c:pt>
                <c:pt idx="9150">
                  <c:v>42103.477013888885</c:v>
                </c:pt>
                <c:pt idx="9151">
                  <c:v>42103.477071759262</c:v>
                </c:pt>
                <c:pt idx="9152">
                  <c:v>42103.477118055554</c:v>
                </c:pt>
                <c:pt idx="9153">
                  <c:v>42103.477175925924</c:v>
                </c:pt>
                <c:pt idx="9154">
                  <c:v>42103.477233796293</c:v>
                </c:pt>
                <c:pt idx="9155">
                  <c:v>42103.47729166667</c:v>
                </c:pt>
                <c:pt idx="9156">
                  <c:v>42103.477337962962</c:v>
                </c:pt>
                <c:pt idx="9157">
                  <c:v>42103.477395833332</c:v>
                </c:pt>
                <c:pt idx="9158">
                  <c:v>42103.477453703701</c:v>
                </c:pt>
                <c:pt idx="9159">
                  <c:v>42103.477500000001</c:v>
                </c:pt>
                <c:pt idx="9160">
                  <c:v>42103.47755787037</c:v>
                </c:pt>
                <c:pt idx="9161">
                  <c:v>42103.47761574074</c:v>
                </c:pt>
                <c:pt idx="9162">
                  <c:v>42103.477662037039</c:v>
                </c:pt>
                <c:pt idx="9163">
                  <c:v>42103.477719907409</c:v>
                </c:pt>
                <c:pt idx="9164">
                  <c:v>42103.477777777778</c:v>
                </c:pt>
                <c:pt idx="9165">
                  <c:v>42103.477824074071</c:v>
                </c:pt>
                <c:pt idx="9166">
                  <c:v>42103.477881944447</c:v>
                </c:pt>
                <c:pt idx="9167">
                  <c:v>42103.477939814817</c:v>
                </c:pt>
                <c:pt idx="9168">
                  <c:v>42103.477997685186</c:v>
                </c:pt>
                <c:pt idx="9169">
                  <c:v>42103.478043981479</c:v>
                </c:pt>
                <c:pt idx="9170">
                  <c:v>42103.478101851855</c:v>
                </c:pt>
                <c:pt idx="9171">
                  <c:v>42103.478159722225</c:v>
                </c:pt>
                <c:pt idx="9172">
                  <c:v>42103.478206018517</c:v>
                </c:pt>
                <c:pt idx="9173">
                  <c:v>42103.478263888886</c:v>
                </c:pt>
                <c:pt idx="9174">
                  <c:v>42103.478321759256</c:v>
                </c:pt>
                <c:pt idx="9175">
                  <c:v>42103.478368055556</c:v>
                </c:pt>
                <c:pt idx="9176">
                  <c:v>42103.478425925925</c:v>
                </c:pt>
                <c:pt idx="9177">
                  <c:v>42103.478483796294</c:v>
                </c:pt>
                <c:pt idx="9178">
                  <c:v>42103.478541666664</c:v>
                </c:pt>
                <c:pt idx="9179">
                  <c:v>42103.478587962964</c:v>
                </c:pt>
                <c:pt idx="9180">
                  <c:v>42103.478645833333</c:v>
                </c:pt>
                <c:pt idx="9181">
                  <c:v>42103.478703703702</c:v>
                </c:pt>
                <c:pt idx="9182">
                  <c:v>42103.478750000002</c:v>
                </c:pt>
                <c:pt idx="9183">
                  <c:v>42103.478807870371</c:v>
                </c:pt>
                <c:pt idx="9184">
                  <c:v>42103.478865740741</c:v>
                </c:pt>
                <c:pt idx="9185">
                  <c:v>42103.478912037041</c:v>
                </c:pt>
                <c:pt idx="9186">
                  <c:v>42103.47896990741</c:v>
                </c:pt>
                <c:pt idx="9187">
                  <c:v>42103.479027777779</c:v>
                </c:pt>
                <c:pt idx="9188">
                  <c:v>42103.479085648149</c:v>
                </c:pt>
                <c:pt idx="9189">
                  <c:v>42103.479131944441</c:v>
                </c:pt>
                <c:pt idx="9190">
                  <c:v>42103.479189814818</c:v>
                </c:pt>
                <c:pt idx="9191">
                  <c:v>42103.479247685187</c:v>
                </c:pt>
                <c:pt idx="9192">
                  <c:v>42103.47929398148</c:v>
                </c:pt>
                <c:pt idx="9193">
                  <c:v>42103.479351851849</c:v>
                </c:pt>
                <c:pt idx="9194">
                  <c:v>42103.479409722226</c:v>
                </c:pt>
                <c:pt idx="9195">
                  <c:v>42103.479456018518</c:v>
                </c:pt>
                <c:pt idx="9196">
                  <c:v>42103.479513888888</c:v>
                </c:pt>
                <c:pt idx="9197">
                  <c:v>42103.479571759257</c:v>
                </c:pt>
                <c:pt idx="9198">
                  <c:v>42103.479629629626</c:v>
                </c:pt>
                <c:pt idx="9199">
                  <c:v>42103.479675925926</c:v>
                </c:pt>
                <c:pt idx="9200">
                  <c:v>42103.479733796295</c:v>
                </c:pt>
                <c:pt idx="9201">
                  <c:v>42103.479791666665</c:v>
                </c:pt>
                <c:pt idx="9202">
                  <c:v>42103.479837962965</c:v>
                </c:pt>
                <c:pt idx="9203">
                  <c:v>42103.479895833334</c:v>
                </c:pt>
                <c:pt idx="9204">
                  <c:v>42103.479953703703</c:v>
                </c:pt>
                <c:pt idx="9205">
                  <c:v>42103.48</c:v>
                </c:pt>
                <c:pt idx="9206">
                  <c:v>42103.480057870373</c:v>
                </c:pt>
                <c:pt idx="9207">
                  <c:v>42103.480115740742</c:v>
                </c:pt>
                <c:pt idx="9208">
                  <c:v>42103.480173611111</c:v>
                </c:pt>
                <c:pt idx="9209">
                  <c:v>42103.480219907404</c:v>
                </c:pt>
                <c:pt idx="9210">
                  <c:v>42103.48027777778</c:v>
                </c:pt>
                <c:pt idx="9211">
                  <c:v>42103.48033564815</c:v>
                </c:pt>
                <c:pt idx="9212">
                  <c:v>42103.480381944442</c:v>
                </c:pt>
                <c:pt idx="9213">
                  <c:v>42103.480439814812</c:v>
                </c:pt>
                <c:pt idx="9214">
                  <c:v>42103.480497685188</c:v>
                </c:pt>
                <c:pt idx="9215">
                  <c:v>42103.480555555558</c:v>
                </c:pt>
                <c:pt idx="9216">
                  <c:v>42103.48060185185</c:v>
                </c:pt>
                <c:pt idx="9217">
                  <c:v>42103.48065972222</c:v>
                </c:pt>
                <c:pt idx="9218">
                  <c:v>42103.480717592596</c:v>
                </c:pt>
                <c:pt idx="9219">
                  <c:v>42103.480775462966</c:v>
                </c:pt>
                <c:pt idx="9220">
                  <c:v>42103.480821759258</c:v>
                </c:pt>
                <c:pt idx="9221">
                  <c:v>42103.480879629627</c:v>
                </c:pt>
                <c:pt idx="9222">
                  <c:v>42103.480937499997</c:v>
                </c:pt>
                <c:pt idx="9223">
                  <c:v>42103.480983796297</c:v>
                </c:pt>
                <c:pt idx="9224">
                  <c:v>42103.481041666666</c:v>
                </c:pt>
                <c:pt idx="9225">
                  <c:v>42103.481099537035</c:v>
                </c:pt>
                <c:pt idx="9226">
                  <c:v>42103.481145833335</c:v>
                </c:pt>
                <c:pt idx="9227">
                  <c:v>42103.481203703705</c:v>
                </c:pt>
                <c:pt idx="9228">
                  <c:v>42103.481261574074</c:v>
                </c:pt>
                <c:pt idx="9229">
                  <c:v>42103.481307870374</c:v>
                </c:pt>
                <c:pt idx="9230">
                  <c:v>42103.481365740743</c:v>
                </c:pt>
                <c:pt idx="9231">
                  <c:v>42103.481423611112</c:v>
                </c:pt>
                <c:pt idx="9232">
                  <c:v>42103.481481481482</c:v>
                </c:pt>
                <c:pt idx="9233">
                  <c:v>42103.481527777774</c:v>
                </c:pt>
                <c:pt idx="9234">
                  <c:v>42103.481585648151</c:v>
                </c:pt>
                <c:pt idx="9235">
                  <c:v>42103.48164351852</c:v>
                </c:pt>
                <c:pt idx="9236">
                  <c:v>42103.481689814813</c:v>
                </c:pt>
                <c:pt idx="9237">
                  <c:v>42103.481747685182</c:v>
                </c:pt>
                <c:pt idx="9238">
                  <c:v>42103.481805555559</c:v>
                </c:pt>
                <c:pt idx="9239">
                  <c:v>42103.481851851851</c:v>
                </c:pt>
                <c:pt idx="9240">
                  <c:v>42103.481909722221</c:v>
                </c:pt>
                <c:pt idx="9241">
                  <c:v>42103.48196759259</c:v>
                </c:pt>
                <c:pt idx="9242">
                  <c:v>42103.482025462959</c:v>
                </c:pt>
                <c:pt idx="9243">
                  <c:v>42103.482071759259</c:v>
                </c:pt>
                <c:pt idx="9244">
                  <c:v>42103.482129629629</c:v>
                </c:pt>
                <c:pt idx="9245">
                  <c:v>42103.482187499998</c:v>
                </c:pt>
                <c:pt idx="9246">
                  <c:v>42103.482233796298</c:v>
                </c:pt>
                <c:pt idx="9247">
                  <c:v>42103.482291666667</c:v>
                </c:pt>
                <c:pt idx="9248">
                  <c:v>42103.482349537036</c:v>
                </c:pt>
                <c:pt idx="9249">
                  <c:v>42103.482395833336</c:v>
                </c:pt>
                <c:pt idx="9250">
                  <c:v>42103.482453703706</c:v>
                </c:pt>
                <c:pt idx="9251">
                  <c:v>42103.482511574075</c:v>
                </c:pt>
                <c:pt idx="9252">
                  <c:v>42103.482569444444</c:v>
                </c:pt>
                <c:pt idx="9253">
                  <c:v>42103.482615740744</c:v>
                </c:pt>
                <c:pt idx="9254">
                  <c:v>42103.482673611114</c:v>
                </c:pt>
                <c:pt idx="9255">
                  <c:v>42103.482731481483</c:v>
                </c:pt>
                <c:pt idx="9256">
                  <c:v>42103.482777777775</c:v>
                </c:pt>
                <c:pt idx="9257">
                  <c:v>42103.482835648145</c:v>
                </c:pt>
                <c:pt idx="9258">
                  <c:v>42103.482893518521</c:v>
                </c:pt>
                <c:pt idx="9259">
                  <c:v>42103.482939814814</c:v>
                </c:pt>
                <c:pt idx="9260">
                  <c:v>42103.482997685183</c:v>
                </c:pt>
                <c:pt idx="9261">
                  <c:v>42103.483055555553</c:v>
                </c:pt>
                <c:pt idx="9262">
                  <c:v>42103.483113425929</c:v>
                </c:pt>
                <c:pt idx="9263">
                  <c:v>42103.483159722222</c:v>
                </c:pt>
                <c:pt idx="9264">
                  <c:v>42103.483217592591</c:v>
                </c:pt>
                <c:pt idx="9265">
                  <c:v>42103.483275462961</c:v>
                </c:pt>
                <c:pt idx="9266">
                  <c:v>42103.48332175926</c:v>
                </c:pt>
                <c:pt idx="9267">
                  <c:v>42103.48337962963</c:v>
                </c:pt>
                <c:pt idx="9268">
                  <c:v>42103.483437499999</c:v>
                </c:pt>
                <c:pt idx="9269">
                  <c:v>42103.483483796299</c:v>
                </c:pt>
                <c:pt idx="9270">
                  <c:v>42103.483541666668</c:v>
                </c:pt>
                <c:pt idx="9271">
                  <c:v>42103.483599537038</c:v>
                </c:pt>
                <c:pt idx="9272">
                  <c:v>42103.483657407407</c:v>
                </c:pt>
                <c:pt idx="9273">
                  <c:v>42103.483703703707</c:v>
                </c:pt>
                <c:pt idx="9274">
                  <c:v>42103.483761574076</c:v>
                </c:pt>
                <c:pt idx="9275">
                  <c:v>42103.483819444446</c:v>
                </c:pt>
                <c:pt idx="9276">
                  <c:v>42103.483865740738</c:v>
                </c:pt>
                <c:pt idx="9277">
                  <c:v>42103.483923611115</c:v>
                </c:pt>
                <c:pt idx="9278">
                  <c:v>42103.483981481484</c:v>
                </c:pt>
                <c:pt idx="9279">
                  <c:v>42103.484027777777</c:v>
                </c:pt>
                <c:pt idx="9280">
                  <c:v>42103.484085648146</c:v>
                </c:pt>
                <c:pt idx="9281">
                  <c:v>42103.484143518515</c:v>
                </c:pt>
                <c:pt idx="9282">
                  <c:v>42103.484201388892</c:v>
                </c:pt>
                <c:pt idx="9283">
                  <c:v>42103.484247685185</c:v>
                </c:pt>
                <c:pt idx="9284">
                  <c:v>42103.484305555554</c:v>
                </c:pt>
                <c:pt idx="9285">
                  <c:v>42103.484363425923</c:v>
                </c:pt>
                <c:pt idx="9286">
                  <c:v>42103.484409722223</c:v>
                </c:pt>
                <c:pt idx="9287">
                  <c:v>42103.484467592592</c:v>
                </c:pt>
                <c:pt idx="9288">
                  <c:v>42103.484525462962</c:v>
                </c:pt>
                <c:pt idx="9289">
                  <c:v>42103.484583333331</c:v>
                </c:pt>
                <c:pt idx="9290">
                  <c:v>42103.484629629631</c:v>
                </c:pt>
                <c:pt idx="9291">
                  <c:v>42103.4846875</c:v>
                </c:pt>
                <c:pt idx="9292">
                  <c:v>42103.48474537037</c:v>
                </c:pt>
                <c:pt idx="9293">
                  <c:v>42103.484791666669</c:v>
                </c:pt>
                <c:pt idx="9294">
                  <c:v>42103.484849537039</c:v>
                </c:pt>
                <c:pt idx="9295">
                  <c:v>42103.484907407408</c:v>
                </c:pt>
                <c:pt idx="9296">
                  <c:v>42103.484965277778</c:v>
                </c:pt>
                <c:pt idx="9297">
                  <c:v>42103.485011574077</c:v>
                </c:pt>
                <c:pt idx="9298">
                  <c:v>42103.485069444447</c:v>
                </c:pt>
                <c:pt idx="9299">
                  <c:v>42103.485127314816</c:v>
                </c:pt>
                <c:pt idx="9300">
                  <c:v>42103.485173611109</c:v>
                </c:pt>
                <c:pt idx="9301">
                  <c:v>42103.485231481478</c:v>
                </c:pt>
                <c:pt idx="9302">
                  <c:v>42103.485289351855</c:v>
                </c:pt>
                <c:pt idx="9303">
                  <c:v>42103.485335648147</c:v>
                </c:pt>
                <c:pt idx="9304">
                  <c:v>42103.485393518517</c:v>
                </c:pt>
                <c:pt idx="9305">
                  <c:v>42103.485451388886</c:v>
                </c:pt>
                <c:pt idx="9306">
                  <c:v>42103.485509259262</c:v>
                </c:pt>
                <c:pt idx="9307">
                  <c:v>42103.485555555555</c:v>
                </c:pt>
                <c:pt idx="9308">
                  <c:v>42103.485613425924</c:v>
                </c:pt>
                <c:pt idx="9309">
                  <c:v>42103.485671296294</c:v>
                </c:pt>
                <c:pt idx="9310">
                  <c:v>42103.485717592594</c:v>
                </c:pt>
                <c:pt idx="9311">
                  <c:v>42103.485775462963</c:v>
                </c:pt>
                <c:pt idx="9312">
                  <c:v>42103.485833333332</c:v>
                </c:pt>
                <c:pt idx="9313">
                  <c:v>42103.485879629632</c:v>
                </c:pt>
                <c:pt idx="9314">
                  <c:v>42103.485937500001</c:v>
                </c:pt>
                <c:pt idx="9315">
                  <c:v>42103.485995370371</c:v>
                </c:pt>
                <c:pt idx="9316">
                  <c:v>42103.48605324074</c:v>
                </c:pt>
                <c:pt idx="9317">
                  <c:v>42103.48609953704</c:v>
                </c:pt>
                <c:pt idx="9318">
                  <c:v>42103.486157407409</c:v>
                </c:pt>
                <c:pt idx="9319">
                  <c:v>42103.486215277779</c:v>
                </c:pt>
                <c:pt idx="9320">
                  <c:v>42103.486261574071</c:v>
                </c:pt>
                <c:pt idx="9321">
                  <c:v>42103.486319444448</c:v>
                </c:pt>
                <c:pt idx="9322">
                  <c:v>42103.486377314817</c:v>
                </c:pt>
                <c:pt idx="9323">
                  <c:v>42103.48642361111</c:v>
                </c:pt>
                <c:pt idx="9324">
                  <c:v>42103.486481481479</c:v>
                </c:pt>
                <c:pt idx="9325">
                  <c:v>42103.486539351848</c:v>
                </c:pt>
                <c:pt idx="9326">
                  <c:v>42103.486597222225</c:v>
                </c:pt>
                <c:pt idx="9327">
                  <c:v>42103.486643518518</c:v>
                </c:pt>
                <c:pt idx="9328">
                  <c:v>42103.486701388887</c:v>
                </c:pt>
                <c:pt idx="9329">
                  <c:v>42103.486759259256</c:v>
                </c:pt>
                <c:pt idx="9330">
                  <c:v>42103.486805555556</c:v>
                </c:pt>
                <c:pt idx="9331">
                  <c:v>42103.486863425926</c:v>
                </c:pt>
                <c:pt idx="9332">
                  <c:v>42103.486921296295</c:v>
                </c:pt>
                <c:pt idx="9333">
                  <c:v>42103.486967592595</c:v>
                </c:pt>
                <c:pt idx="9334">
                  <c:v>42103.487025462964</c:v>
                </c:pt>
                <c:pt idx="9335">
                  <c:v>42103.487083333333</c:v>
                </c:pt>
                <c:pt idx="9336">
                  <c:v>42103.487141203703</c:v>
                </c:pt>
                <c:pt idx="9337">
                  <c:v>42103.487187500003</c:v>
                </c:pt>
                <c:pt idx="9338">
                  <c:v>42103.487245370372</c:v>
                </c:pt>
                <c:pt idx="9339">
                  <c:v>42103.487303240741</c:v>
                </c:pt>
                <c:pt idx="9340">
                  <c:v>42103.487349537034</c:v>
                </c:pt>
                <c:pt idx="9341">
                  <c:v>42103.487407407411</c:v>
                </c:pt>
                <c:pt idx="9342">
                  <c:v>42103.48746527778</c:v>
                </c:pt>
                <c:pt idx="9343">
                  <c:v>42103.487511574072</c:v>
                </c:pt>
                <c:pt idx="9344">
                  <c:v>42103.487569444442</c:v>
                </c:pt>
                <c:pt idx="9345">
                  <c:v>42103.487627314818</c:v>
                </c:pt>
                <c:pt idx="9346">
                  <c:v>42103.487685185188</c:v>
                </c:pt>
                <c:pt idx="9347">
                  <c:v>42103.48773148148</c:v>
                </c:pt>
                <c:pt idx="9348">
                  <c:v>42103.48778935185</c:v>
                </c:pt>
                <c:pt idx="9349">
                  <c:v>42103.487847222219</c:v>
                </c:pt>
                <c:pt idx="9350">
                  <c:v>42103.487893518519</c:v>
                </c:pt>
                <c:pt idx="9351">
                  <c:v>42103.487951388888</c:v>
                </c:pt>
                <c:pt idx="9352">
                  <c:v>42103.488009259258</c:v>
                </c:pt>
                <c:pt idx="9353">
                  <c:v>42103.488055555557</c:v>
                </c:pt>
                <c:pt idx="9354">
                  <c:v>42103.488113425927</c:v>
                </c:pt>
                <c:pt idx="9355">
                  <c:v>42103.488171296296</c:v>
                </c:pt>
                <c:pt idx="9356">
                  <c:v>42103.488229166665</c:v>
                </c:pt>
                <c:pt idx="9357">
                  <c:v>42103.488275462965</c:v>
                </c:pt>
                <c:pt idx="9358">
                  <c:v>42103.488333333335</c:v>
                </c:pt>
                <c:pt idx="9359">
                  <c:v>42103.488391203704</c:v>
                </c:pt>
                <c:pt idx="9360">
                  <c:v>42103.488449074073</c:v>
                </c:pt>
                <c:pt idx="9361">
                  <c:v>42103.488495370373</c:v>
                </c:pt>
                <c:pt idx="9362">
                  <c:v>42103.488553240742</c:v>
                </c:pt>
                <c:pt idx="9363">
                  <c:v>42103.488611111112</c:v>
                </c:pt>
                <c:pt idx="9364">
                  <c:v>42103.488657407404</c:v>
                </c:pt>
                <c:pt idx="9365">
                  <c:v>42103.488715277781</c:v>
                </c:pt>
                <c:pt idx="9366">
                  <c:v>42103.48877314815</c:v>
                </c:pt>
                <c:pt idx="9367">
                  <c:v>42103.488819444443</c:v>
                </c:pt>
                <c:pt idx="9368">
                  <c:v>42103.488877314812</c:v>
                </c:pt>
                <c:pt idx="9369">
                  <c:v>42103.488935185182</c:v>
                </c:pt>
                <c:pt idx="9370">
                  <c:v>42103.488993055558</c:v>
                </c:pt>
                <c:pt idx="9371">
                  <c:v>42103.489039351851</c:v>
                </c:pt>
                <c:pt idx="9372">
                  <c:v>42103.48909722222</c:v>
                </c:pt>
                <c:pt idx="9373">
                  <c:v>42103.489155092589</c:v>
                </c:pt>
                <c:pt idx="9374">
                  <c:v>42103.489201388889</c:v>
                </c:pt>
                <c:pt idx="9375">
                  <c:v>42103.489259259259</c:v>
                </c:pt>
                <c:pt idx="9376">
                  <c:v>42103.489317129628</c:v>
                </c:pt>
                <c:pt idx="9377">
                  <c:v>42103.489363425928</c:v>
                </c:pt>
                <c:pt idx="9378">
                  <c:v>42103.489421296297</c:v>
                </c:pt>
                <c:pt idx="9379">
                  <c:v>42103.489479166667</c:v>
                </c:pt>
                <c:pt idx="9380">
                  <c:v>42103.489537037036</c:v>
                </c:pt>
                <c:pt idx="9381">
                  <c:v>42103.489583333336</c:v>
                </c:pt>
                <c:pt idx="9382">
                  <c:v>42103.489641203705</c:v>
                </c:pt>
                <c:pt idx="9383">
                  <c:v>42103.489699074074</c:v>
                </c:pt>
                <c:pt idx="9384">
                  <c:v>42103.489745370367</c:v>
                </c:pt>
                <c:pt idx="9385">
                  <c:v>42103.489803240744</c:v>
                </c:pt>
                <c:pt idx="9386">
                  <c:v>42103.489861111113</c:v>
                </c:pt>
                <c:pt idx="9387">
                  <c:v>42103.489907407406</c:v>
                </c:pt>
                <c:pt idx="9388">
                  <c:v>42103.489965277775</c:v>
                </c:pt>
                <c:pt idx="9389">
                  <c:v>42103.490023148152</c:v>
                </c:pt>
                <c:pt idx="9390">
                  <c:v>42103.490081018521</c:v>
                </c:pt>
                <c:pt idx="9391">
                  <c:v>42103.490127314813</c:v>
                </c:pt>
                <c:pt idx="9392">
                  <c:v>42103.490185185183</c:v>
                </c:pt>
                <c:pt idx="9393">
                  <c:v>42103.490243055552</c:v>
                </c:pt>
                <c:pt idx="9394">
                  <c:v>42103.490289351852</c:v>
                </c:pt>
                <c:pt idx="9395">
                  <c:v>42103.490347222221</c:v>
                </c:pt>
                <c:pt idx="9396">
                  <c:v>42103.490405092591</c:v>
                </c:pt>
                <c:pt idx="9397">
                  <c:v>42103.490451388891</c:v>
                </c:pt>
                <c:pt idx="9398">
                  <c:v>42103.49050925926</c:v>
                </c:pt>
                <c:pt idx="9399">
                  <c:v>42103.490567129629</c:v>
                </c:pt>
                <c:pt idx="9400">
                  <c:v>42103.490624999999</c:v>
                </c:pt>
                <c:pt idx="9401">
                  <c:v>42103.490671296298</c:v>
                </c:pt>
                <c:pt idx="9402">
                  <c:v>42103.490729166668</c:v>
                </c:pt>
                <c:pt idx="9403">
                  <c:v>42103.490787037037</c:v>
                </c:pt>
                <c:pt idx="9404">
                  <c:v>42103.490833333337</c:v>
                </c:pt>
                <c:pt idx="9405">
                  <c:v>42103.490891203706</c:v>
                </c:pt>
                <c:pt idx="9406">
                  <c:v>42103.490949074076</c:v>
                </c:pt>
                <c:pt idx="9407">
                  <c:v>42103.490995370368</c:v>
                </c:pt>
                <c:pt idx="9408">
                  <c:v>42103.491053240738</c:v>
                </c:pt>
                <c:pt idx="9409">
                  <c:v>42103.491111111114</c:v>
                </c:pt>
                <c:pt idx="9410">
                  <c:v>42103.491168981483</c:v>
                </c:pt>
                <c:pt idx="9411">
                  <c:v>42103.491215277776</c:v>
                </c:pt>
                <c:pt idx="9412">
                  <c:v>42103.491273148145</c:v>
                </c:pt>
                <c:pt idx="9413">
                  <c:v>42103.491331018522</c:v>
                </c:pt>
                <c:pt idx="9414">
                  <c:v>42103.491377314815</c:v>
                </c:pt>
                <c:pt idx="9415">
                  <c:v>42103.491435185184</c:v>
                </c:pt>
                <c:pt idx="9416">
                  <c:v>42103.491493055553</c:v>
                </c:pt>
                <c:pt idx="9417">
                  <c:v>42103.491539351853</c:v>
                </c:pt>
                <c:pt idx="9418">
                  <c:v>42103.491597222222</c:v>
                </c:pt>
                <c:pt idx="9419">
                  <c:v>42103.491655092592</c:v>
                </c:pt>
                <c:pt idx="9420">
                  <c:v>42103.491712962961</c:v>
                </c:pt>
                <c:pt idx="9421">
                  <c:v>42103.491759259261</c:v>
                </c:pt>
                <c:pt idx="9422">
                  <c:v>42103.49181712963</c:v>
                </c:pt>
                <c:pt idx="9423">
                  <c:v>42103.491875</c:v>
                </c:pt>
                <c:pt idx="9424">
                  <c:v>42103.4919212963</c:v>
                </c:pt>
                <c:pt idx="9425">
                  <c:v>42103.491979166669</c:v>
                </c:pt>
                <c:pt idx="9426">
                  <c:v>42103.492037037038</c:v>
                </c:pt>
                <c:pt idx="9427">
                  <c:v>42103.492083333331</c:v>
                </c:pt>
                <c:pt idx="9428">
                  <c:v>42103.4921412037</c:v>
                </c:pt>
                <c:pt idx="9429">
                  <c:v>42103.492199074077</c:v>
                </c:pt>
                <c:pt idx="9430">
                  <c:v>42103.492256944446</c:v>
                </c:pt>
                <c:pt idx="9431">
                  <c:v>42103.492303240739</c:v>
                </c:pt>
                <c:pt idx="9432">
                  <c:v>42103.492361111108</c:v>
                </c:pt>
                <c:pt idx="9433">
                  <c:v>42103.492418981485</c:v>
                </c:pt>
                <c:pt idx="9434">
                  <c:v>42103.492476851854</c:v>
                </c:pt>
                <c:pt idx="9435">
                  <c:v>42103.492523148147</c:v>
                </c:pt>
                <c:pt idx="9436">
                  <c:v>42103.492581018516</c:v>
                </c:pt>
                <c:pt idx="9437">
                  <c:v>42103.492638888885</c:v>
                </c:pt>
                <c:pt idx="9438">
                  <c:v>42103.492685185185</c:v>
                </c:pt>
                <c:pt idx="9439">
                  <c:v>42103.492743055554</c:v>
                </c:pt>
                <c:pt idx="9440">
                  <c:v>42103.492800925924</c:v>
                </c:pt>
                <c:pt idx="9441">
                  <c:v>42103.492847222224</c:v>
                </c:pt>
                <c:pt idx="9442">
                  <c:v>42103.492905092593</c:v>
                </c:pt>
                <c:pt idx="9443">
                  <c:v>42103.492962962962</c:v>
                </c:pt>
                <c:pt idx="9444">
                  <c:v>42103.493020833332</c:v>
                </c:pt>
                <c:pt idx="9445">
                  <c:v>42103.493067129632</c:v>
                </c:pt>
                <c:pt idx="9446">
                  <c:v>42103.493125000001</c:v>
                </c:pt>
                <c:pt idx="9447">
                  <c:v>42103.49318287037</c:v>
                </c:pt>
                <c:pt idx="9448">
                  <c:v>42103.49322916667</c:v>
                </c:pt>
                <c:pt idx="9449">
                  <c:v>42103.493287037039</c:v>
                </c:pt>
                <c:pt idx="9450">
                  <c:v>42103.493344907409</c:v>
                </c:pt>
                <c:pt idx="9451">
                  <c:v>42103.493391203701</c:v>
                </c:pt>
                <c:pt idx="9452">
                  <c:v>42103.493449074071</c:v>
                </c:pt>
                <c:pt idx="9453">
                  <c:v>42103.493506944447</c:v>
                </c:pt>
                <c:pt idx="9454">
                  <c:v>42103.493564814817</c:v>
                </c:pt>
                <c:pt idx="9455">
                  <c:v>42103.493611111109</c:v>
                </c:pt>
                <c:pt idx="9456">
                  <c:v>42103.493668981479</c:v>
                </c:pt>
                <c:pt idx="9457">
                  <c:v>42103.493726851855</c:v>
                </c:pt>
                <c:pt idx="9458">
                  <c:v>42103.493773148148</c:v>
                </c:pt>
                <c:pt idx="9459">
                  <c:v>42103.493831018517</c:v>
                </c:pt>
                <c:pt idx="9460">
                  <c:v>42103.493888888886</c:v>
                </c:pt>
                <c:pt idx="9461">
                  <c:v>42103.493935185186</c:v>
                </c:pt>
                <c:pt idx="9462">
                  <c:v>42103.493993055556</c:v>
                </c:pt>
                <c:pt idx="9463">
                  <c:v>42103.494050925925</c:v>
                </c:pt>
                <c:pt idx="9464">
                  <c:v>42103.538946759261</c:v>
                </c:pt>
                <c:pt idx="9465">
                  <c:v>42103.539004629631</c:v>
                </c:pt>
                <c:pt idx="9466">
                  <c:v>42103.5390625</c:v>
                </c:pt>
                <c:pt idx="9467">
                  <c:v>42103.539120370369</c:v>
                </c:pt>
                <c:pt idx="9468">
                  <c:v>42103.539166666669</c:v>
                </c:pt>
                <c:pt idx="9469">
                  <c:v>42103.539224537039</c:v>
                </c:pt>
                <c:pt idx="9470">
                  <c:v>42103.539282407408</c:v>
                </c:pt>
                <c:pt idx="9471">
                  <c:v>42103.5393287037</c:v>
                </c:pt>
                <c:pt idx="9472">
                  <c:v>42103.539386574077</c:v>
                </c:pt>
                <c:pt idx="9473">
                  <c:v>42103.539444444446</c:v>
                </c:pt>
                <c:pt idx="9474">
                  <c:v>42103.539490740739</c:v>
                </c:pt>
                <c:pt idx="9475">
                  <c:v>42103.539548611108</c:v>
                </c:pt>
                <c:pt idx="9476">
                  <c:v>42103.539606481485</c:v>
                </c:pt>
                <c:pt idx="9477">
                  <c:v>42103.539664351854</c:v>
                </c:pt>
                <c:pt idx="9478">
                  <c:v>42103.539710648147</c:v>
                </c:pt>
                <c:pt idx="9479">
                  <c:v>42103.539768518516</c:v>
                </c:pt>
                <c:pt idx="9480">
                  <c:v>42103.539826388886</c:v>
                </c:pt>
                <c:pt idx="9481">
                  <c:v>42103.539872685185</c:v>
                </c:pt>
                <c:pt idx="9482">
                  <c:v>42103.539930555555</c:v>
                </c:pt>
                <c:pt idx="9483">
                  <c:v>42103.539988425924</c:v>
                </c:pt>
                <c:pt idx="9484">
                  <c:v>42103.540034722224</c:v>
                </c:pt>
                <c:pt idx="9485">
                  <c:v>42103.540092592593</c:v>
                </c:pt>
                <c:pt idx="9486">
                  <c:v>42103.540150462963</c:v>
                </c:pt>
                <c:pt idx="9487">
                  <c:v>42103.540196759262</c:v>
                </c:pt>
                <c:pt idx="9488">
                  <c:v>42103.540254629632</c:v>
                </c:pt>
                <c:pt idx="9489">
                  <c:v>42103.540312500001</c:v>
                </c:pt>
                <c:pt idx="9490">
                  <c:v>42103.540370370371</c:v>
                </c:pt>
                <c:pt idx="9491">
                  <c:v>42103.540416666663</c:v>
                </c:pt>
                <c:pt idx="9492">
                  <c:v>42103.54047453704</c:v>
                </c:pt>
                <c:pt idx="9493">
                  <c:v>42103.540532407409</c:v>
                </c:pt>
                <c:pt idx="9494">
                  <c:v>42103.540578703702</c:v>
                </c:pt>
                <c:pt idx="9495">
                  <c:v>42103.540636574071</c:v>
                </c:pt>
                <c:pt idx="9496">
                  <c:v>42103.540694444448</c:v>
                </c:pt>
                <c:pt idx="9497">
                  <c:v>42103.54074074074</c:v>
                </c:pt>
                <c:pt idx="9498">
                  <c:v>42103.540798611109</c:v>
                </c:pt>
                <c:pt idx="9499">
                  <c:v>42103.540856481479</c:v>
                </c:pt>
                <c:pt idx="9500">
                  <c:v>42103.540902777779</c:v>
                </c:pt>
                <c:pt idx="9501">
                  <c:v>42103.540960648148</c:v>
                </c:pt>
                <c:pt idx="9502">
                  <c:v>42103.541018518517</c:v>
                </c:pt>
                <c:pt idx="9503">
                  <c:v>42103.541076388887</c:v>
                </c:pt>
                <c:pt idx="9504">
                  <c:v>42103.541122685187</c:v>
                </c:pt>
                <c:pt idx="9505">
                  <c:v>42103.541180555556</c:v>
                </c:pt>
                <c:pt idx="9506">
                  <c:v>42103.541238425925</c:v>
                </c:pt>
                <c:pt idx="9507">
                  <c:v>42103.541296296295</c:v>
                </c:pt>
                <c:pt idx="9508">
                  <c:v>42103.541342592594</c:v>
                </c:pt>
                <c:pt idx="9509">
                  <c:v>42103.541400462964</c:v>
                </c:pt>
                <c:pt idx="9510">
                  <c:v>42103.541458333333</c:v>
                </c:pt>
                <c:pt idx="9511">
                  <c:v>42103.541504629633</c:v>
                </c:pt>
                <c:pt idx="9512">
                  <c:v>42103.541562500002</c:v>
                </c:pt>
                <c:pt idx="9513">
                  <c:v>42103.541620370372</c:v>
                </c:pt>
                <c:pt idx="9514">
                  <c:v>42103.541666666664</c:v>
                </c:pt>
                <c:pt idx="9515">
                  <c:v>42103.541724537034</c:v>
                </c:pt>
                <c:pt idx="9516">
                  <c:v>42103.54178240741</c:v>
                </c:pt>
                <c:pt idx="9517">
                  <c:v>42103.54184027778</c:v>
                </c:pt>
                <c:pt idx="9518">
                  <c:v>42103.541886574072</c:v>
                </c:pt>
                <c:pt idx="9519">
                  <c:v>42103.541944444441</c:v>
                </c:pt>
                <c:pt idx="9520">
                  <c:v>42103.542002314818</c:v>
                </c:pt>
                <c:pt idx="9521">
                  <c:v>42103.542048611111</c:v>
                </c:pt>
                <c:pt idx="9522">
                  <c:v>42103.54210648148</c:v>
                </c:pt>
                <c:pt idx="9523">
                  <c:v>42103.542164351849</c:v>
                </c:pt>
                <c:pt idx="9524">
                  <c:v>42103.542210648149</c:v>
                </c:pt>
                <c:pt idx="9525">
                  <c:v>42103.542268518519</c:v>
                </c:pt>
                <c:pt idx="9526">
                  <c:v>42103.542326388888</c:v>
                </c:pt>
                <c:pt idx="9527">
                  <c:v>42103.542384259257</c:v>
                </c:pt>
                <c:pt idx="9528">
                  <c:v>42103.542430555557</c:v>
                </c:pt>
                <c:pt idx="9529">
                  <c:v>42103.542488425926</c:v>
                </c:pt>
                <c:pt idx="9530">
                  <c:v>42103.542546296296</c:v>
                </c:pt>
                <c:pt idx="9531">
                  <c:v>42103.542592592596</c:v>
                </c:pt>
                <c:pt idx="9532">
                  <c:v>42103.542650462965</c:v>
                </c:pt>
                <c:pt idx="9533">
                  <c:v>42103.542708333334</c:v>
                </c:pt>
                <c:pt idx="9534">
                  <c:v>42103.542754629627</c:v>
                </c:pt>
                <c:pt idx="9535">
                  <c:v>42103.542812500003</c:v>
                </c:pt>
                <c:pt idx="9536">
                  <c:v>42103.542870370373</c:v>
                </c:pt>
                <c:pt idx="9537">
                  <c:v>42103.542928240742</c:v>
                </c:pt>
                <c:pt idx="9538">
                  <c:v>42103.542974537035</c:v>
                </c:pt>
                <c:pt idx="9539">
                  <c:v>42103.543032407404</c:v>
                </c:pt>
                <c:pt idx="9540">
                  <c:v>42103.543090277781</c:v>
                </c:pt>
                <c:pt idx="9541">
                  <c:v>42103.543136574073</c:v>
                </c:pt>
                <c:pt idx="9542">
                  <c:v>42103.543194444443</c:v>
                </c:pt>
                <c:pt idx="9543">
                  <c:v>42103.543252314812</c:v>
                </c:pt>
                <c:pt idx="9544">
                  <c:v>42103.543298611112</c:v>
                </c:pt>
                <c:pt idx="9545">
                  <c:v>42103.543356481481</c:v>
                </c:pt>
                <c:pt idx="9546">
                  <c:v>42103.543414351851</c:v>
                </c:pt>
                <c:pt idx="9547">
                  <c:v>42103.54346064815</c:v>
                </c:pt>
                <c:pt idx="9548">
                  <c:v>42103.54351851852</c:v>
                </c:pt>
                <c:pt idx="9549">
                  <c:v>42103.543576388889</c:v>
                </c:pt>
                <c:pt idx="9550">
                  <c:v>42103.543634259258</c:v>
                </c:pt>
                <c:pt idx="9551">
                  <c:v>42103.543680555558</c:v>
                </c:pt>
                <c:pt idx="9552">
                  <c:v>42103.543738425928</c:v>
                </c:pt>
                <c:pt idx="9553">
                  <c:v>42103.543796296297</c:v>
                </c:pt>
                <c:pt idx="9554">
                  <c:v>42103.543842592589</c:v>
                </c:pt>
                <c:pt idx="9555">
                  <c:v>42103.543900462966</c:v>
                </c:pt>
                <c:pt idx="9556">
                  <c:v>42103.543958333335</c:v>
                </c:pt>
                <c:pt idx="9557">
                  <c:v>42103.544016203705</c:v>
                </c:pt>
                <c:pt idx="9558">
                  <c:v>42103.544062499997</c:v>
                </c:pt>
                <c:pt idx="9559">
                  <c:v>42103.544120370374</c:v>
                </c:pt>
                <c:pt idx="9560">
                  <c:v>42103.544178240743</c:v>
                </c:pt>
                <c:pt idx="9561">
                  <c:v>42103.544224537036</c:v>
                </c:pt>
                <c:pt idx="9562">
                  <c:v>42103.544282407405</c:v>
                </c:pt>
                <c:pt idx="9563">
                  <c:v>42103.544340277775</c:v>
                </c:pt>
                <c:pt idx="9564">
                  <c:v>42103.544386574074</c:v>
                </c:pt>
                <c:pt idx="9565">
                  <c:v>42103.544444444444</c:v>
                </c:pt>
                <c:pt idx="9566">
                  <c:v>42103.544502314813</c:v>
                </c:pt>
                <c:pt idx="9567">
                  <c:v>42103.544548611113</c:v>
                </c:pt>
                <c:pt idx="9568">
                  <c:v>42103.544606481482</c:v>
                </c:pt>
                <c:pt idx="9569">
                  <c:v>42103.544664351852</c:v>
                </c:pt>
                <c:pt idx="9570">
                  <c:v>42103.544722222221</c:v>
                </c:pt>
                <c:pt idx="9571">
                  <c:v>42103.544768518521</c:v>
                </c:pt>
                <c:pt idx="9572">
                  <c:v>42103.54482638889</c:v>
                </c:pt>
                <c:pt idx="9573">
                  <c:v>42103.54488425926</c:v>
                </c:pt>
                <c:pt idx="9574">
                  <c:v>42103.544930555552</c:v>
                </c:pt>
                <c:pt idx="9575">
                  <c:v>42103.544988425929</c:v>
                </c:pt>
                <c:pt idx="9576">
                  <c:v>42103.545046296298</c:v>
                </c:pt>
                <c:pt idx="9577">
                  <c:v>42103.545104166667</c:v>
                </c:pt>
                <c:pt idx="9578">
                  <c:v>42103.54515046296</c:v>
                </c:pt>
                <c:pt idx="9579">
                  <c:v>42103.545208333337</c:v>
                </c:pt>
                <c:pt idx="9580">
                  <c:v>42103.545266203706</c:v>
                </c:pt>
                <c:pt idx="9581">
                  <c:v>42103.545312499999</c:v>
                </c:pt>
                <c:pt idx="9582">
                  <c:v>42103.545370370368</c:v>
                </c:pt>
                <c:pt idx="9583">
                  <c:v>42103.545428240737</c:v>
                </c:pt>
                <c:pt idx="9584">
                  <c:v>42103.545486111114</c:v>
                </c:pt>
                <c:pt idx="9585">
                  <c:v>42103.545532407406</c:v>
                </c:pt>
                <c:pt idx="9586">
                  <c:v>42103.545590277776</c:v>
                </c:pt>
                <c:pt idx="9587">
                  <c:v>42103.545648148145</c:v>
                </c:pt>
                <c:pt idx="9588">
                  <c:v>42103.545694444445</c:v>
                </c:pt>
                <c:pt idx="9589">
                  <c:v>42103.545752314814</c:v>
                </c:pt>
                <c:pt idx="9590">
                  <c:v>42103.545810185184</c:v>
                </c:pt>
                <c:pt idx="9591">
                  <c:v>42103.545856481483</c:v>
                </c:pt>
                <c:pt idx="9592">
                  <c:v>42103.545914351853</c:v>
                </c:pt>
                <c:pt idx="9593">
                  <c:v>42103.545972222222</c:v>
                </c:pt>
                <c:pt idx="9594">
                  <c:v>42103.546018518522</c:v>
                </c:pt>
                <c:pt idx="9595">
                  <c:v>42103.546076388891</c:v>
                </c:pt>
                <c:pt idx="9596">
                  <c:v>42103.546134259261</c:v>
                </c:pt>
                <c:pt idx="9597">
                  <c:v>42103.54619212963</c:v>
                </c:pt>
                <c:pt idx="9598">
                  <c:v>42103.546238425923</c:v>
                </c:pt>
                <c:pt idx="9599">
                  <c:v>42103.546296296299</c:v>
                </c:pt>
                <c:pt idx="9600">
                  <c:v>42103.546354166669</c:v>
                </c:pt>
                <c:pt idx="9601">
                  <c:v>42103.546400462961</c:v>
                </c:pt>
                <c:pt idx="9602">
                  <c:v>42103.546458333331</c:v>
                </c:pt>
                <c:pt idx="9603">
                  <c:v>42103.546516203707</c:v>
                </c:pt>
                <c:pt idx="9604">
                  <c:v>42103.5465625</c:v>
                </c:pt>
                <c:pt idx="9605">
                  <c:v>42103.546620370369</c:v>
                </c:pt>
                <c:pt idx="9606">
                  <c:v>42103.546678240738</c:v>
                </c:pt>
                <c:pt idx="9607">
                  <c:v>42103.546736111108</c:v>
                </c:pt>
                <c:pt idx="9608">
                  <c:v>42103.546782407408</c:v>
                </c:pt>
                <c:pt idx="9609">
                  <c:v>42103.546840277777</c:v>
                </c:pt>
                <c:pt idx="9610">
                  <c:v>42103.546898148146</c:v>
                </c:pt>
                <c:pt idx="9611">
                  <c:v>42103.546944444446</c:v>
                </c:pt>
                <c:pt idx="9612">
                  <c:v>42103.547002314815</c:v>
                </c:pt>
                <c:pt idx="9613">
                  <c:v>42103.547060185185</c:v>
                </c:pt>
                <c:pt idx="9614">
                  <c:v>42103.547106481485</c:v>
                </c:pt>
                <c:pt idx="9615">
                  <c:v>42103.547164351854</c:v>
                </c:pt>
                <c:pt idx="9616">
                  <c:v>42103.547222222223</c:v>
                </c:pt>
                <c:pt idx="9617">
                  <c:v>42103.547280092593</c:v>
                </c:pt>
                <c:pt idx="9618">
                  <c:v>42103.547326388885</c:v>
                </c:pt>
                <c:pt idx="9619">
                  <c:v>42103.547384259262</c:v>
                </c:pt>
                <c:pt idx="9620">
                  <c:v>42103.547442129631</c:v>
                </c:pt>
                <c:pt idx="9621">
                  <c:v>42103.547488425924</c:v>
                </c:pt>
                <c:pt idx="9622">
                  <c:v>42103.547546296293</c:v>
                </c:pt>
                <c:pt idx="9623">
                  <c:v>42103.54760416667</c:v>
                </c:pt>
                <c:pt idx="9624">
                  <c:v>42103.547650462962</c:v>
                </c:pt>
                <c:pt idx="9625">
                  <c:v>42103.547708333332</c:v>
                </c:pt>
                <c:pt idx="9626">
                  <c:v>42103.547766203701</c:v>
                </c:pt>
                <c:pt idx="9627">
                  <c:v>42103.547812500001</c:v>
                </c:pt>
                <c:pt idx="9628">
                  <c:v>42103.54787037037</c:v>
                </c:pt>
                <c:pt idx="9629">
                  <c:v>42103.54792824074</c:v>
                </c:pt>
                <c:pt idx="9630">
                  <c:v>42103.547986111109</c:v>
                </c:pt>
                <c:pt idx="9631">
                  <c:v>42103.548032407409</c:v>
                </c:pt>
                <c:pt idx="9632">
                  <c:v>42103.548090277778</c:v>
                </c:pt>
                <c:pt idx="9633">
                  <c:v>42103.548148148147</c:v>
                </c:pt>
                <c:pt idx="9634">
                  <c:v>42103.548194444447</c:v>
                </c:pt>
                <c:pt idx="9635">
                  <c:v>42103.548252314817</c:v>
                </c:pt>
                <c:pt idx="9636">
                  <c:v>42103.548310185186</c:v>
                </c:pt>
                <c:pt idx="9637">
                  <c:v>42103.548356481479</c:v>
                </c:pt>
                <c:pt idx="9638">
                  <c:v>42103.548414351855</c:v>
                </c:pt>
                <c:pt idx="9639">
                  <c:v>42103.548472222225</c:v>
                </c:pt>
                <c:pt idx="9640">
                  <c:v>42103.548530092594</c:v>
                </c:pt>
                <c:pt idx="9641">
                  <c:v>42103.548576388886</c:v>
                </c:pt>
                <c:pt idx="9642">
                  <c:v>42103.548634259256</c:v>
                </c:pt>
                <c:pt idx="9643">
                  <c:v>42103.548692129632</c:v>
                </c:pt>
                <c:pt idx="9644">
                  <c:v>42103.548738425925</c:v>
                </c:pt>
                <c:pt idx="9645">
                  <c:v>42103.548796296294</c:v>
                </c:pt>
                <c:pt idx="9646">
                  <c:v>42103.548854166664</c:v>
                </c:pt>
                <c:pt idx="9647">
                  <c:v>42103.548900462964</c:v>
                </c:pt>
                <c:pt idx="9648">
                  <c:v>42103.548958333333</c:v>
                </c:pt>
                <c:pt idx="9649">
                  <c:v>42103.549016203702</c:v>
                </c:pt>
                <c:pt idx="9650">
                  <c:v>42103.549074074072</c:v>
                </c:pt>
                <c:pt idx="9651">
                  <c:v>42103.549120370371</c:v>
                </c:pt>
                <c:pt idx="9652">
                  <c:v>42103.549178240741</c:v>
                </c:pt>
                <c:pt idx="9653">
                  <c:v>42103.54923611111</c:v>
                </c:pt>
                <c:pt idx="9654">
                  <c:v>42103.54928240741</c:v>
                </c:pt>
                <c:pt idx="9655">
                  <c:v>42103.549340277779</c:v>
                </c:pt>
                <c:pt idx="9656">
                  <c:v>42103.549398148149</c:v>
                </c:pt>
                <c:pt idx="9657">
                  <c:v>42103.549456018518</c:v>
                </c:pt>
                <c:pt idx="9658">
                  <c:v>42103.549502314818</c:v>
                </c:pt>
                <c:pt idx="9659">
                  <c:v>42103.549560185187</c:v>
                </c:pt>
                <c:pt idx="9660">
                  <c:v>42103.549618055556</c:v>
                </c:pt>
                <c:pt idx="9661">
                  <c:v>42103.549664351849</c:v>
                </c:pt>
                <c:pt idx="9662">
                  <c:v>42103.549722222226</c:v>
                </c:pt>
                <c:pt idx="9663">
                  <c:v>42103.549780092595</c:v>
                </c:pt>
                <c:pt idx="9664">
                  <c:v>42103.549837962964</c:v>
                </c:pt>
                <c:pt idx="9665">
                  <c:v>42103.549884259257</c:v>
                </c:pt>
                <c:pt idx="9666">
                  <c:v>42103.549942129626</c:v>
                </c:pt>
                <c:pt idx="9667">
                  <c:v>42103.55</c:v>
                </c:pt>
                <c:pt idx="9668">
                  <c:v>42103.550046296295</c:v>
                </c:pt>
                <c:pt idx="9669">
                  <c:v>42103.550104166665</c:v>
                </c:pt>
                <c:pt idx="9670">
                  <c:v>42103.550162037034</c:v>
                </c:pt>
                <c:pt idx="9671">
                  <c:v>42103.550208333334</c:v>
                </c:pt>
                <c:pt idx="9672">
                  <c:v>42103.550266203703</c:v>
                </c:pt>
                <c:pt idx="9673">
                  <c:v>42103.550324074073</c:v>
                </c:pt>
                <c:pt idx="9674">
                  <c:v>42103.550370370373</c:v>
                </c:pt>
                <c:pt idx="9675">
                  <c:v>42103.550428240742</c:v>
                </c:pt>
                <c:pt idx="9676">
                  <c:v>42103.550486111111</c:v>
                </c:pt>
                <c:pt idx="9677">
                  <c:v>42103.550543981481</c:v>
                </c:pt>
                <c:pt idx="9678">
                  <c:v>42103.55059027778</c:v>
                </c:pt>
                <c:pt idx="9679">
                  <c:v>42103.55064814815</c:v>
                </c:pt>
                <c:pt idx="9680">
                  <c:v>42103.550706018519</c:v>
                </c:pt>
                <c:pt idx="9681">
                  <c:v>42103.550752314812</c:v>
                </c:pt>
                <c:pt idx="9682">
                  <c:v>42103.550810185188</c:v>
                </c:pt>
                <c:pt idx="9683">
                  <c:v>42103.550868055558</c:v>
                </c:pt>
                <c:pt idx="9684">
                  <c:v>42103.55091435185</c:v>
                </c:pt>
                <c:pt idx="9685">
                  <c:v>42103.55097222222</c:v>
                </c:pt>
                <c:pt idx="9686">
                  <c:v>42103.551030092596</c:v>
                </c:pt>
                <c:pt idx="9687">
                  <c:v>42103.551087962966</c:v>
                </c:pt>
                <c:pt idx="9688">
                  <c:v>42103.551134259258</c:v>
                </c:pt>
                <c:pt idx="9689">
                  <c:v>42103.551192129627</c:v>
                </c:pt>
                <c:pt idx="9690">
                  <c:v>42103.551249999997</c:v>
                </c:pt>
                <c:pt idx="9691">
                  <c:v>42103.551296296297</c:v>
                </c:pt>
                <c:pt idx="9692">
                  <c:v>42103.551354166666</c:v>
                </c:pt>
                <c:pt idx="9693">
                  <c:v>42103.551412037035</c:v>
                </c:pt>
                <c:pt idx="9694">
                  <c:v>42103.551458333335</c:v>
                </c:pt>
                <c:pt idx="9695">
                  <c:v>42103.551516203705</c:v>
                </c:pt>
                <c:pt idx="9696">
                  <c:v>42103.551574074074</c:v>
                </c:pt>
                <c:pt idx="9697">
                  <c:v>42103.551620370374</c:v>
                </c:pt>
                <c:pt idx="9698">
                  <c:v>42103.551678240743</c:v>
                </c:pt>
                <c:pt idx="9699">
                  <c:v>42103.551736111112</c:v>
                </c:pt>
                <c:pt idx="9700">
                  <c:v>42103.551793981482</c:v>
                </c:pt>
                <c:pt idx="9701">
                  <c:v>42103.551840277774</c:v>
                </c:pt>
                <c:pt idx="9702">
                  <c:v>42103.551898148151</c:v>
                </c:pt>
                <c:pt idx="9703">
                  <c:v>42103.55195601852</c:v>
                </c:pt>
                <c:pt idx="9704">
                  <c:v>42103.552002314813</c:v>
                </c:pt>
                <c:pt idx="9705">
                  <c:v>42103.552060185182</c:v>
                </c:pt>
                <c:pt idx="9706">
                  <c:v>42103.552118055559</c:v>
                </c:pt>
                <c:pt idx="9707">
                  <c:v>42103.552164351851</c:v>
                </c:pt>
                <c:pt idx="9708">
                  <c:v>42103.552222222221</c:v>
                </c:pt>
                <c:pt idx="9709">
                  <c:v>42103.55228009259</c:v>
                </c:pt>
                <c:pt idx="9710">
                  <c:v>42103.552337962959</c:v>
                </c:pt>
                <c:pt idx="9711">
                  <c:v>42103.552384259259</c:v>
                </c:pt>
                <c:pt idx="9712">
                  <c:v>42103.552442129629</c:v>
                </c:pt>
                <c:pt idx="9713">
                  <c:v>42103.552499999998</c:v>
                </c:pt>
                <c:pt idx="9714">
                  <c:v>42103.552546296298</c:v>
                </c:pt>
                <c:pt idx="9715">
                  <c:v>42103.552604166667</c:v>
                </c:pt>
                <c:pt idx="9716">
                  <c:v>42103.552662037036</c:v>
                </c:pt>
                <c:pt idx="9717">
                  <c:v>42103.552708333336</c:v>
                </c:pt>
                <c:pt idx="9718">
                  <c:v>42103.552766203706</c:v>
                </c:pt>
                <c:pt idx="9719">
                  <c:v>42103.552824074075</c:v>
                </c:pt>
                <c:pt idx="9720">
                  <c:v>42103.552881944444</c:v>
                </c:pt>
                <c:pt idx="9721">
                  <c:v>42103.552928240744</c:v>
                </c:pt>
                <c:pt idx="9722">
                  <c:v>42103.552986111114</c:v>
                </c:pt>
                <c:pt idx="9723">
                  <c:v>42103.553043981483</c:v>
                </c:pt>
                <c:pt idx="9724">
                  <c:v>42103.553090277775</c:v>
                </c:pt>
                <c:pt idx="9725">
                  <c:v>42103.553148148145</c:v>
                </c:pt>
                <c:pt idx="9726">
                  <c:v>42103.553206018521</c:v>
                </c:pt>
                <c:pt idx="9727">
                  <c:v>42103.553263888891</c:v>
                </c:pt>
                <c:pt idx="9728">
                  <c:v>42103.553310185183</c:v>
                </c:pt>
                <c:pt idx="9729">
                  <c:v>42103.553368055553</c:v>
                </c:pt>
                <c:pt idx="9730">
                  <c:v>42103.553425925929</c:v>
                </c:pt>
                <c:pt idx="9731">
                  <c:v>42103.553472222222</c:v>
                </c:pt>
                <c:pt idx="9732">
                  <c:v>42103.553530092591</c:v>
                </c:pt>
                <c:pt idx="9733">
                  <c:v>42103.553587962961</c:v>
                </c:pt>
                <c:pt idx="9734">
                  <c:v>42103.55363425926</c:v>
                </c:pt>
                <c:pt idx="9735">
                  <c:v>42103.55369212963</c:v>
                </c:pt>
                <c:pt idx="9736">
                  <c:v>42103.553749999999</c:v>
                </c:pt>
                <c:pt idx="9737">
                  <c:v>42103.553807870368</c:v>
                </c:pt>
                <c:pt idx="9738">
                  <c:v>42103.553854166668</c:v>
                </c:pt>
                <c:pt idx="9739">
                  <c:v>42103.553912037038</c:v>
                </c:pt>
                <c:pt idx="9740">
                  <c:v>42103.553969907407</c:v>
                </c:pt>
                <c:pt idx="9741">
                  <c:v>42103.554016203707</c:v>
                </c:pt>
                <c:pt idx="9742">
                  <c:v>42103.554074074076</c:v>
                </c:pt>
                <c:pt idx="9743">
                  <c:v>42103.554131944446</c:v>
                </c:pt>
                <c:pt idx="9744">
                  <c:v>42103.554178240738</c:v>
                </c:pt>
                <c:pt idx="9745">
                  <c:v>42103.554236111115</c:v>
                </c:pt>
                <c:pt idx="9746">
                  <c:v>42103.554293981484</c:v>
                </c:pt>
                <c:pt idx="9747">
                  <c:v>42103.554351851853</c:v>
                </c:pt>
                <c:pt idx="9748">
                  <c:v>42103.554398148146</c:v>
                </c:pt>
                <c:pt idx="9749">
                  <c:v>42103.554456018515</c:v>
                </c:pt>
                <c:pt idx="9750">
                  <c:v>42103.554513888892</c:v>
                </c:pt>
                <c:pt idx="9751">
                  <c:v>42103.554560185185</c:v>
                </c:pt>
                <c:pt idx="9752">
                  <c:v>42103.554618055554</c:v>
                </c:pt>
                <c:pt idx="9753">
                  <c:v>42103.554675925923</c:v>
                </c:pt>
                <c:pt idx="9754">
                  <c:v>42103.554722222223</c:v>
                </c:pt>
                <c:pt idx="9755">
                  <c:v>42103.554780092592</c:v>
                </c:pt>
                <c:pt idx="9756">
                  <c:v>42103.554837962962</c:v>
                </c:pt>
                <c:pt idx="9757">
                  <c:v>42103.554884259262</c:v>
                </c:pt>
                <c:pt idx="9758">
                  <c:v>42103.554942129631</c:v>
                </c:pt>
                <c:pt idx="9759">
                  <c:v>42103.555</c:v>
                </c:pt>
                <c:pt idx="9760">
                  <c:v>42103.55505787037</c:v>
                </c:pt>
                <c:pt idx="9761">
                  <c:v>42103.555104166669</c:v>
                </c:pt>
                <c:pt idx="9762">
                  <c:v>42103.555162037039</c:v>
                </c:pt>
                <c:pt idx="9763">
                  <c:v>42103.555219907408</c:v>
                </c:pt>
                <c:pt idx="9764">
                  <c:v>42103.555266203701</c:v>
                </c:pt>
                <c:pt idx="9765">
                  <c:v>42103.555324074077</c:v>
                </c:pt>
                <c:pt idx="9766">
                  <c:v>42103.555381944447</c:v>
                </c:pt>
                <c:pt idx="9767">
                  <c:v>42103.555428240739</c:v>
                </c:pt>
                <c:pt idx="9768">
                  <c:v>42103.555486111109</c:v>
                </c:pt>
                <c:pt idx="9769">
                  <c:v>42103.555543981478</c:v>
                </c:pt>
                <c:pt idx="9770">
                  <c:v>42103.555601851855</c:v>
                </c:pt>
                <c:pt idx="9771">
                  <c:v>42103.555648148147</c:v>
                </c:pt>
                <c:pt idx="9772">
                  <c:v>42103.555706018517</c:v>
                </c:pt>
                <c:pt idx="9773">
                  <c:v>42103.555763888886</c:v>
                </c:pt>
                <c:pt idx="9774">
                  <c:v>42103.555810185186</c:v>
                </c:pt>
                <c:pt idx="9775">
                  <c:v>42103.555868055555</c:v>
                </c:pt>
                <c:pt idx="9776">
                  <c:v>42103.555925925924</c:v>
                </c:pt>
                <c:pt idx="9777">
                  <c:v>42103.555972222224</c:v>
                </c:pt>
                <c:pt idx="9778">
                  <c:v>42103.556030092594</c:v>
                </c:pt>
                <c:pt idx="9779">
                  <c:v>42103.556087962963</c:v>
                </c:pt>
                <c:pt idx="9780">
                  <c:v>42103.556134259263</c:v>
                </c:pt>
                <c:pt idx="9781">
                  <c:v>42103.556192129632</c:v>
                </c:pt>
                <c:pt idx="9782">
                  <c:v>42103.556250000001</c:v>
                </c:pt>
                <c:pt idx="9783">
                  <c:v>42103.556307870371</c:v>
                </c:pt>
                <c:pt idx="9784">
                  <c:v>42103.556354166663</c:v>
                </c:pt>
                <c:pt idx="9785">
                  <c:v>42103.55641203704</c:v>
                </c:pt>
                <c:pt idx="9786">
                  <c:v>42103.556469907409</c:v>
                </c:pt>
                <c:pt idx="9787">
                  <c:v>42103.556516203702</c:v>
                </c:pt>
                <c:pt idx="9788">
                  <c:v>42103.556574074071</c:v>
                </c:pt>
                <c:pt idx="9789">
                  <c:v>42103.556631944448</c:v>
                </c:pt>
                <c:pt idx="9790">
                  <c:v>42103.55667824074</c:v>
                </c:pt>
                <c:pt idx="9791">
                  <c:v>42103.55673611111</c:v>
                </c:pt>
                <c:pt idx="9792">
                  <c:v>42103.556793981479</c:v>
                </c:pt>
                <c:pt idx="9793">
                  <c:v>42103.556851851848</c:v>
                </c:pt>
                <c:pt idx="9794">
                  <c:v>42103.556898148148</c:v>
                </c:pt>
                <c:pt idx="9795">
                  <c:v>42103.556956018518</c:v>
                </c:pt>
                <c:pt idx="9796">
                  <c:v>42103.557013888887</c:v>
                </c:pt>
                <c:pt idx="9797">
                  <c:v>42103.557060185187</c:v>
                </c:pt>
                <c:pt idx="9798">
                  <c:v>42103.557118055556</c:v>
                </c:pt>
                <c:pt idx="9799">
                  <c:v>42103.557175925926</c:v>
                </c:pt>
                <c:pt idx="9800">
                  <c:v>42103.557233796295</c:v>
                </c:pt>
                <c:pt idx="9801">
                  <c:v>42103.557280092595</c:v>
                </c:pt>
                <c:pt idx="9802">
                  <c:v>42103.557337962964</c:v>
                </c:pt>
                <c:pt idx="9803">
                  <c:v>42103.557395833333</c:v>
                </c:pt>
                <c:pt idx="9804">
                  <c:v>42103.557442129626</c:v>
                </c:pt>
                <c:pt idx="9805">
                  <c:v>42103.557500000003</c:v>
                </c:pt>
                <c:pt idx="9806">
                  <c:v>42103.557557870372</c:v>
                </c:pt>
                <c:pt idx="9807">
                  <c:v>42103.557615740741</c:v>
                </c:pt>
                <c:pt idx="9808">
                  <c:v>42103.557662037034</c:v>
                </c:pt>
                <c:pt idx="9809">
                  <c:v>42103.557719907411</c:v>
                </c:pt>
                <c:pt idx="9810">
                  <c:v>42103.55777777778</c:v>
                </c:pt>
                <c:pt idx="9811">
                  <c:v>42103.557824074072</c:v>
                </c:pt>
                <c:pt idx="9812">
                  <c:v>42103.557881944442</c:v>
                </c:pt>
                <c:pt idx="9813">
                  <c:v>42103.557939814818</c:v>
                </c:pt>
                <c:pt idx="9814">
                  <c:v>42103.557986111111</c:v>
                </c:pt>
                <c:pt idx="9815">
                  <c:v>42103.55804398148</c:v>
                </c:pt>
                <c:pt idx="9816">
                  <c:v>42103.55810185185</c:v>
                </c:pt>
                <c:pt idx="9817">
                  <c:v>42103.558159722219</c:v>
                </c:pt>
                <c:pt idx="9818">
                  <c:v>42103.558206018519</c:v>
                </c:pt>
                <c:pt idx="9819">
                  <c:v>42103.558263888888</c:v>
                </c:pt>
                <c:pt idx="9820">
                  <c:v>42103.558321759258</c:v>
                </c:pt>
                <c:pt idx="9821">
                  <c:v>42103.558368055557</c:v>
                </c:pt>
                <c:pt idx="9822">
                  <c:v>42103.558425925927</c:v>
                </c:pt>
                <c:pt idx="9823">
                  <c:v>42103.558483796296</c:v>
                </c:pt>
                <c:pt idx="9824">
                  <c:v>42103.558530092596</c:v>
                </c:pt>
                <c:pt idx="9825">
                  <c:v>42103.558587962965</c:v>
                </c:pt>
                <c:pt idx="9826">
                  <c:v>42103.558645833335</c:v>
                </c:pt>
                <c:pt idx="9827">
                  <c:v>42103.558692129627</c:v>
                </c:pt>
                <c:pt idx="9828">
                  <c:v>42103.558749999997</c:v>
                </c:pt>
                <c:pt idx="9829">
                  <c:v>42103.558807870373</c:v>
                </c:pt>
                <c:pt idx="9830">
                  <c:v>42103.558865740742</c:v>
                </c:pt>
                <c:pt idx="9831">
                  <c:v>42103.558912037035</c:v>
                </c:pt>
                <c:pt idx="9832">
                  <c:v>42103.558969907404</c:v>
                </c:pt>
                <c:pt idx="9833">
                  <c:v>42103.559027777781</c:v>
                </c:pt>
                <c:pt idx="9834">
                  <c:v>42103.559074074074</c:v>
                </c:pt>
                <c:pt idx="9835">
                  <c:v>42103.559131944443</c:v>
                </c:pt>
                <c:pt idx="9836">
                  <c:v>42103.559189814812</c:v>
                </c:pt>
                <c:pt idx="9837">
                  <c:v>42103.559236111112</c:v>
                </c:pt>
                <c:pt idx="9838">
                  <c:v>42103.559293981481</c:v>
                </c:pt>
                <c:pt idx="9839">
                  <c:v>42103.559351851851</c:v>
                </c:pt>
                <c:pt idx="9840">
                  <c:v>42103.55940972222</c:v>
                </c:pt>
                <c:pt idx="9841">
                  <c:v>42103.55945601852</c:v>
                </c:pt>
                <c:pt idx="9842">
                  <c:v>42103.559513888889</c:v>
                </c:pt>
                <c:pt idx="9843">
                  <c:v>42103.559571759259</c:v>
                </c:pt>
                <c:pt idx="9844">
                  <c:v>42103.559618055559</c:v>
                </c:pt>
                <c:pt idx="9845">
                  <c:v>42103.559675925928</c:v>
                </c:pt>
                <c:pt idx="9846">
                  <c:v>42103.559733796297</c:v>
                </c:pt>
                <c:pt idx="9847">
                  <c:v>42103.55978009259</c:v>
                </c:pt>
                <c:pt idx="9848">
                  <c:v>42103.559837962966</c:v>
                </c:pt>
                <c:pt idx="9849">
                  <c:v>42103.559895833336</c:v>
                </c:pt>
                <c:pt idx="9850">
                  <c:v>42103.559942129628</c:v>
                </c:pt>
                <c:pt idx="9851">
                  <c:v>42103.56</c:v>
                </c:pt>
                <c:pt idx="9852">
                  <c:v>42103.560057870367</c:v>
                </c:pt>
                <c:pt idx="9853">
                  <c:v>42103.560115740744</c:v>
                </c:pt>
                <c:pt idx="9854">
                  <c:v>42103.560162037036</c:v>
                </c:pt>
                <c:pt idx="9855">
                  <c:v>42103.560219907406</c:v>
                </c:pt>
                <c:pt idx="9856">
                  <c:v>42103.560277777775</c:v>
                </c:pt>
                <c:pt idx="9857">
                  <c:v>42103.560324074075</c:v>
                </c:pt>
                <c:pt idx="9858">
                  <c:v>42103.560381944444</c:v>
                </c:pt>
                <c:pt idx="9859">
                  <c:v>42103.560439814813</c:v>
                </c:pt>
                <c:pt idx="9860">
                  <c:v>42103.560486111113</c:v>
                </c:pt>
                <c:pt idx="9861">
                  <c:v>42103.560543981483</c:v>
                </c:pt>
                <c:pt idx="9862">
                  <c:v>42103.560601851852</c:v>
                </c:pt>
                <c:pt idx="9863">
                  <c:v>42103.560659722221</c:v>
                </c:pt>
                <c:pt idx="9864">
                  <c:v>42103.560706018521</c:v>
                </c:pt>
                <c:pt idx="9865">
                  <c:v>42103.560763888891</c:v>
                </c:pt>
                <c:pt idx="9866">
                  <c:v>42103.56082175926</c:v>
                </c:pt>
                <c:pt idx="9867">
                  <c:v>42103.560868055552</c:v>
                </c:pt>
                <c:pt idx="9868">
                  <c:v>42103.560925925929</c:v>
                </c:pt>
                <c:pt idx="9869">
                  <c:v>42103.560983796298</c:v>
                </c:pt>
                <c:pt idx="9870">
                  <c:v>42103.561041666668</c:v>
                </c:pt>
                <c:pt idx="9871">
                  <c:v>42103.56108796296</c:v>
                </c:pt>
                <c:pt idx="9872">
                  <c:v>42103.561145833337</c:v>
                </c:pt>
                <c:pt idx="9873">
                  <c:v>42103.561203703706</c:v>
                </c:pt>
                <c:pt idx="9874">
                  <c:v>42103.561249999999</c:v>
                </c:pt>
                <c:pt idx="9875">
                  <c:v>42103.561307870368</c:v>
                </c:pt>
                <c:pt idx="9876">
                  <c:v>42103.561365740738</c:v>
                </c:pt>
                <c:pt idx="9877">
                  <c:v>42103.561423611114</c:v>
                </c:pt>
                <c:pt idx="9878">
                  <c:v>42103.561469907407</c:v>
                </c:pt>
                <c:pt idx="9879">
                  <c:v>42103.561527777776</c:v>
                </c:pt>
                <c:pt idx="9880">
                  <c:v>42103.561585648145</c:v>
                </c:pt>
                <c:pt idx="9881">
                  <c:v>42103.561631944445</c:v>
                </c:pt>
                <c:pt idx="9882">
                  <c:v>42103.561689814815</c:v>
                </c:pt>
                <c:pt idx="9883">
                  <c:v>42103.561747685184</c:v>
                </c:pt>
                <c:pt idx="9884">
                  <c:v>42103.561793981484</c:v>
                </c:pt>
                <c:pt idx="9885">
                  <c:v>42103.561851851853</c:v>
                </c:pt>
                <c:pt idx="9886">
                  <c:v>42103.561909722222</c:v>
                </c:pt>
                <c:pt idx="9887">
                  <c:v>42103.561967592592</c:v>
                </c:pt>
                <c:pt idx="9888">
                  <c:v>42103.562013888892</c:v>
                </c:pt>
                <c:pt idx="9889">
                  <c:v>42103.562071759261</c:v>
                </c:pt>
                <c:pt idx="9890">
                  <c:v>42103.56212962963</c:v>
                </c:pt>
                <c:pt idx="9891">
                  <c:v>42103.562175925923</c:v>
                </c:pt>
                <c:pt idx="9892">
                  <c:v>42103.5622337963</c:v>
                </c:pt>
                <c:pt idx="9893">
                  <c:v>42103.562291666669</c:v>
                </c:pt>
                <c:pt idx="9894">
                  <c:v>42103.562337962961</c:v>
                </c:pt>
                <c:pt idx="9895">
                  <c:v>42103.562395833331</c:v>
                </c:pt>
                <c:pt idx="9896">
                  <c:v>42103.5624537037</c:v>
                </c:pt>
                <c:pt idx="9897">
                  <c:v>42103.562511574077</c:v>
                </c:pt>
                <c:pt idx="9898">
                  <c:v>42103.562557870369</c:v>
                </c:pt>
                <c:pt idx="9899">
                  <c:v>42103.562615740739</c:v>
                </c:pt>
                <c:pt idx="9900">
                  <c:v>42103.562673611108</c:v>
                </c:pt>
                <c:pt idx="9901">
                  <c:v>42103.562719907408</c:v>
                </c:pt>
                <c:pt idx="9902">
                  <c:v>42103.562777777777</c:v>
                </c:pt>
                <c:pt idx="9903">
                  <c:v>42103.562835648147</c:v>
                </c:pt>
                <c:pt idx="9904">
                  <c:v>42103.562881944446</c:v>
                </c:pt>
                <c:pt idx="9905">
                  <c:v>42103.562939814816</c:v>
                </c:pt>
                <c:pt idx="9906">
                  <c:v>42103.562997685185</c:v>
                </c:pt>
                <c:pt idx="9907">
                  <c:v>42103.563055555554</c:v>
                </c:pt>
                <c:pt idx="9908">
                  <c:v>42103.563101851854</c:v>
                </c:pt>
                <c:pt idx="9909">
                  <c:v>42103.563159722224</c:v>
                </c:pt>
                <c:pt idx="9910">
                  <c:v>42103.563217592593</c:v>
                </c:pt>
                <c:pt idx="9911">
                  <c:v>42103.563263888886</c:v>
                </c:pt>
                <c:pt idx="9912">
                  <c:v>42103.563321759262</c:v>
                </c:pt>
                <c:pt idx="9913">
                  <c:v>42103.563379629632</c:v>
                </c:pt>
                <c:pt idx="9914">
                  <c:v>42103.563425925924</c:v>
                </c:pt>
                <c:pt idx="9915">
                  <c:v>42103.563483796293</c:v>
                </c:pt>
                <c:pt idx="9916">
                  <c:v>42103.56354166667</c:v>
                </c:pt>
                <c:pt idx="9917">
                  <c:v>42103.563587962963</c:v>
                </c:pt>
                <c:pt idx="9918">
                  <c:v>42103.563645833332</c:v>
                </c:pt>
                <c:pt idx="9919">
                  <c:v>42103.563703703701</c:v>
                </c:pt>
                <c:pt idx="9920">
                  <c:v>42103.563761574071</c:v>
                </c:pt>
                <c:pt idx="9921">
                  <c:v>42103.563807870371</c:v>
                </c:pt>
                <c:pt idx="9922">
                  <c:v>42103.56386574074</c:v>
                </c:pt>
                <c:pt idx="9923">
                  <c:v>42103.563923611109</c:v>
                </c:pt>
                <c:pt idx="9924">
                  <c:v>42103.563969907409</c:v>
                </c:pt>
                <c:pt idx="9925">
                  <c:v>42103.564027777778</c:v>
                </c:pt>
                <c:pt idx="9926">
                  <c:v>42103.564085648148</c:v>
                </c:pt>
                <c:pt idx="9927">
                  <c:v>42103.564131944448</c:v>
                </c:pt>
                <c:pt idx="9928">
                  <c:v>42103.564189814817</c:v>
                </c:pt>
                <c:pt idx="9929">
                  <c:v>42103.564247685186</c:v>
                </c:pt>
                <c:pt idx="9930">
                  <c:v>42103.564305555556</c:v>
                </c:pt>
                <c:pt idx="9931">
                  <c:v>42103.564351851855</c:v>
                </c:pt>
                <c:pt idx="9932">
                  <c:v>42103.564409722225</c:v>
                </c:pt>
                <c:pt idx="9933">
                  <c:v>42103.564467592594</c:v>
                </c:pt>
                <c:pt idx="9934">
                  <c:v>42103.564513888887</c:v>
                </c:pt>
                <c:pt idx="9935">
                  <c:v>42103.564571759256</c:v>
                </c:pt>
                <c:pt idx="9936">
                  <c:v>42103.564629629633</c:v>
                </c:pt>
                <c:pt idx="9937">
                  <c:v>42103.564675925925</c:v>
                </c:pt>
                <c:pt idx="9938">
                  <c:v>42103.564733796295</c:v>
                </c:pt>
                <c:pt idx="9939">
                  <c:v>42103.564791666664</c:v>
                </c:pt>
                <c:pt idx="9940">
                  <c:v>42103.564849537041</c:v>
                </c:pt>
                <c:pt idx="9941">
                  <c:v>42103.564895833333</c:v>
                </c:pt>
                <c:pt idx="9942">
                  <c:v>42103.564953703702</c:v>
                </c:pt>
                <c:pt idx="9943">
                  <c:v>42103.565011574072</c:v>
                </c:pt>
                <c:pt idx="9944">
                  <c:v>42103.565057870372</c:v>
                </c:pt>
                <c:pt idx="9945">
                  <c:v>42103.565115740741</c:v>
                </c:pt>
                <c:pt idx="9946">
                  <c:v>42103.56517361111</c:v>
                </c:pt>
                <c:pt idx="9947">
                  <c:v>42103.56523148148</c:v>
                </c:pt>
                <c:pt idx="9948">
                  <c:v>42103.56527777778</c:v>
                </c:pt>
                <c:pt idx="9949">
                  <c:v>42103.565335648149</c:v>
                </c:pt>
                <c:pt idx="9950">
                  <c:v>42103.565393518518</c:v>
                </c:pt>
                <c:pt idx="9951">
                  <c:v>42103.565439814818</c:v>
                </c:pt>
                <c:pt idx="9952">
                  <c:v>42103.565497685187</c:v>
                </c:pt>
                <c:pt idx="9953">
                  <c:v>42103.565555555557</c:v>
                </c:pt>
                <c:pt idx="9954">
                  <c:v>42103.565613425926</c:v>
                </c:pt>
                <c:pt idx="9955">
                  <c:v>42103.565659722219</c:v>
                </c:pt>
                <c:pt idx="9956">
                  <c:v>42103.565717592595</c:v>
                </c:pt>
                <c:pt idx="9957">
                  <c:v>42103.565775462965</c:v>
                </c:pt>
                <c:pt idx="9958">
                  <c:v>42103.565821759257</c:v>
                </c:pt>
                <c:pt idx="9959">
                  <c:v>42103.565879629627</c:v>
                </c:pt>
                <c:pt idx="9960">
                  <c:v>42103.565937500003</c:v>
                </c:pt>
                <c:pt idx="9961">
                  <c:v>42103.565983796296</c:v>
                </c:pt>
                <c:pt idx="9962">
                  <c:v>42103.566041666665</c:v>
                </c:pt>
                <c:pt idx="9963">
                  <c:v>42103.566099537034</c:v>
                </c:pt>
                <c:pt idx="9964">
                  <c:v>42103.566145833334</c:v>
                </c:pt>
                <c:pt idx="9965">
                  <c:v>42103.566203703704</c:v>
                </c:pt>
                <c:pt idx="9966">
                  <c:v>42103.566261574073</c:v>
                </c:pt>
                <c:pt idx="9967">
                  <c:v>42103.566319444442</c:v>
                </c:pt>
                <c:pt idx="9968">
                  <c:v>42103.566365740742</c:v>
                </c:pt>
                <c:pt idx="9969">
                  <c:v>42103.566423611112</c:v>
                </c:pt>
                <c:pt idx="9970">
                  <c:v>42103.566481481481</c:v>
                </c:pt>
                <c:pt idx="9971">
                  <c:v>42103.566527777781</c:v>
                </c:pt>
                <c:pt idx="9972">
                  <c:v>42103.56658564815</c:v>
                </c:pt>
                <c:pt idx="9973">
                  <c:v>42103.566643518519</c:v>
                </c:pt>
                <c:pt idx="9974">
                  <c:v>42103.566689814812</c:v>
                </c:pt>
                <c:pt idx="9975">
                  <c:v>42103.566747685189</c:v>
                </c:pt>
                <c:pt idx="9976">
                  <c:v>42103.566805555558</c:v>
                </c:pt>
                <c:pt idx="9977">
                  <c:v>42103.566863425927</c:v>
                </c:pt>
                <c:pt idx="9978">
                  <c:v>42103.56690972222</c:v>
                </c:pt>
                <c:pt idx="9979">
                  <c:v>42103.566967592589</c:v>
                </c:pt>
                <c:pt idx="9980">
                  <c:v>42103.567025462966</c:v>
                </c:pt>
                <c:pt idx="9981">
                  <c:v>42103.567071759258</c:v>
                </c:pt>
                <c:pt idx="9982">
                  <c:v>42103.567129629628</c:v>
                </c:pt>
                <c:pt idx="9983">
                  <c:v>42103.567187499997</c:v>
                </c:pt>
                <c:pt idx="9984">
                  <c:v>42103.567233796297</c:v>
                </c:pt>
                <c:pt idx="9985">
                  <c:v>42103.567291666666</c:v>
                </c:pt>
                <c:pt idx="9986">
                  <c:v>42103.567349537036</c:v>
                </c:pt>
                <c:pt idx="9987">
                  <c:v>42103.567395833335</c:v>
                </c:pt>
                <c:pt idx="9988">
                  <c:v>42103.567453703705</c:v>
                </c:pt>
                <c:pt idx="9989">
                  <c:v>42103.567511574074</c:v>
                </c:pt>
                <c:pt idx="9990">
                  <c:v>42103.567569444444</c:v>
                </c:pt>
                <c:pt idx="9991">
                  <c:v>42103.567615740743</c:v>
                </c:pt>
                <c:pt idx="9992">
                  <c:v>42103.567673611113</c:v>
                </c:pt>
                <c:pt idx="9993">
                  <c:v>42103.567731481482</c:v>
                </c:pt>
                <c:pt idx="9994">
                  <c:v>42103.567777777775</c:v>
                </c:pt>
                <c:pt idx="9995">
                  <c:v>42103.567835648151</c:v>
                </c:pt>
                <c:pt idx="9996">
                  <c:v>42103.567893518521</c:v>
                </c:pt>
                <c:pt idx="9997">
                  <c:v>42103.567939814813</c:v>
                </c:pt>
                <c:pt idx="9998">
                  <c:v>42103.567997685182</c:v>
                </c:pt>
                <c:pt idx="9999">
                  <c:v>42103.568055555559</c:v>
                </c:pt>
                <c:pt idx="10000">
                  <c:v>42103.568113425928</c:v>
                </c:pt>
                <c:pt idx="10001">
                  <c:v>42103.568159722221</c:v>
                </c:pt>
                <c:pt idx="10002">
                  <c:v>42103.56821759259</c:v>
                </c:pt>
                <c:pt idx="10003">
                  <c:v>42103.56827546296</c:v>
                </c:pt>
                <c:pt idx="10004">
                  <c:v>42103.56832175926</c:v>
                </c:pt>
                <c:pt idx="10005">
                  <c:v>42103.568379629629</c:v>
                </c:pt>
                <c:pt idx="10006">
                  <c:v>42103.568437499998</c:v>
                </c:pt>
                <c:pt idx="10007">
                  <c:v>42103.568483796298</c:v>
                </c:pt>
                <c:pt idx="10008">
                  <c:v>42103.568541666667</c:v>
                </c:pt>
                <c:pt idx="10009">
                  <c:v>42103.568599537037</c:v>
                </c:pt>
                <c:pt idx="10010">
                  <c:v>42103.568645833337</c:v>
                </c:pt>
                <c:pt idx="10011">
                  <c:v>42103.568703703706</c:v>
                </c:pt>
                <c:pt idx="10012">
                  <c:v>42103.568761574075</c:v>
                </c:pt>
                <c:pt idx="10013">
                  <c:v>42103.568819444445</c:v>
                </c:pt>
                <c:pt idx="10014">
                  <c:v>42103.568865740737</c:v>
                </c:pt>
                <c:pt idx="10015">
                  <c:v>42103.568923611114</c:v>
                </c:pt>
                <c:pt idx="10016">
                  <c:v>42103.568981481483</c:v>
                </c:pt>
                <c:pt idx="10017">
                  <c:v>42103.569027777776</c:v>
                </c:pt>
                <c:pt idx="10018">
                  <c:v>42103.569085648145</c:v>
                </c:pt>
                <c:pt idx="10019">
                  <c:v>42103.569143518522</c:v>
                </c:pt>
                <c:pt idx="10020">
                  <c:v>42103.569201388891</c:v>
                </c:pt>
                <c:pt idx="10021">
                  <c:v>42103.569247685184</c:v>
                </c:pt>
                <c:pt idx="10022">
                  <c:v>42103.569305555553</c:v>
                </c:pt>
                <c:pt idx="10023">
                  <c:v>42103.569363425922</c:v>
                </c:pt>
                <c:pt idx="10024">
                  <c:v>42103.569409722222</c:v>
                </c:pt>
                <c:pt idx="10025">
                  <c:v>42103.569467592592</c:v>
                </c:pt>
                <c:pt idx="10026">
                  <c:v>42103.569525462961</c:v>
                </c:pt>
                <c:pt idx="10027">
                  <c:v>42103.56958333333</c:v>
                </c:pt>
                <c:pt idx="10028">
                  <c:v>42103.56962962963</c:v>
                </c:pt>
                <c:pt idx="10029">
                  <c:v>42103.569687499999</c:v>
                </c:pt>
                <c:pt idx="10030">
                  <c:v>42103.569745370369</c:v>
                </c:pt>
                <c:pt idx="10031">
                  <c:v>42103.569791666669</c:v>
                </c:pt>
                <c:pt idx="10032">
                  <c:v>42103.569849537038</c:v>
                </c:pt>
                <c:pt idx="10033">
                  <c:v>42103.569907407407</c:v>
                </c:pt>
                <c:pt idx="10034">
                  <c:v>42103.569953703707</c:v>
                </c:pt>
                <c:pt idx="10035">
                  <c:v>42103.570011574076</c:v>
                </c:pt>
                <c:pt idx="10036">
                  <c:v>42103.570069444446</c:v>
                </c:pt>
                <c:pt idx="10037">
                  <c:v>42103.570127314815</c:v>
                </c:pt>
                <c:pt idx="10038">
                  <c:v>42103.570173611108</c:v>
                </c:pt>
                <c:pt idx="10039">
                  <c:v>42103.570231481484</c:v>
                </c:pt>
                <c:pt idx="10040">
                  <c:v>42103.570289351854</c:v>
                </c:pt>
                <c:pt idx="10041">
                  <c:v>42103.570335648146</c:v>
                </c:pt>
                <c:pt idx="10042">
                  <c:v>42103.570393518516</c:v>
                </c:pt>
                <c:pt idx="10043">
                  <c:v>42103.570451388892</c:v>
                </c:pt>
                <c:pt idx="10044">
                  <c:v>42103.570497685185</c:v>
                </c:pt>
                <c:pt idx="10045">
                  <c:v>42103.570555555554</c:v>
                </c:pt>
                <c:pt idx="10046">
                  <c:v>42103.570613425924</c:v>
                </c:pt>
                <c:pt idx="10047">
                  <c:v>42103.570659722223</c:v>
                </c:pt>
                <c:pt idx="10048">
                  <c:v>42103.570717592593</c:v>
                </c:pt>
                <c:pt idx="10049">
                  <c:v>42103.570775462962</c:v>
                </c:pt>
                <c:pt idx="10050">
                  <c:v>42103.570833333331</c:v>
                </c:pt>
                <c:pt idx="10051">
                  <c:v>42103.570879629631</c:v>
                </c:pt>
                <c:pt idx="10052">
                  <c:v>42103.570937500001</c:v>
                </c:pt>
                <c:pt idx="10053">
                  <c:v>42103.57099537037</c:v>
                </c:pt>
                <c:pt idx="10054">
                  <c:v>42103.57104166667</c:v>
                </c:pt>
                <c:pt idx="10055">
                  <c:v>42103.571099537039</c:v>
                </c:pt>
                <c:pt idx="10056">
                  <c:v>42103.571157407408</c:v>
                </c:pt>
                <c:pt idx="10057">
                  <c:v>42103.571203703701</c:v>
                </c:pt>
                <c:pt idx="10058">
                  <c:v>42103.571261574078</c:v>
                </c:pt>
                <c:pt idx="10059">
                  <c:v>42103.571319444447</c:v>
                </c:pt>
                <c:pt idx="10060">
                  <c:v>42103.571377314816</c:v>
                </c:pt>
                <c:pt idx="10061">
                  <c:v>42103.571423611109</c:v>
                </c:pt>
                <c:pt idx="10062">
                  <c:v>42103.571481481478</c:v>
                </c:pt>
                <c:pt idx="10063">
                  <c:v>42103.571539351855</c:v>
                </c:pt>
                <c:pt idx="10064">
                  <c:v>42103.571585648147</c:v>
                </c:pt>
                <c:pt idx="10065">
                  <c:v>42103.571643518517</c:v>
                </c:pt>
                <c:pt idx="10066">
                  <c:v>42103.571701388886</c:v>
                </c:pt>
                <c:pt idx="10067">
                  <c:v>42103.571747685186</c:v>
                </c:pt>
                <c:pt idx="10068">
                  <c:v>42103.571805555555</c:v>
                </c:pt>
                <c:pt idx="10069">
                  <c:v>42103.571863425925</c:v>
                </c:pt>
                <c:pt idx="10070">
                  <c:v>42103.571921296294</c:v>
                </c:pt>
                <c:pt idx="10071">
                  <c:v>42103.571967592594</c:v>
                </c:pt>
                <c:pt idx="10072">
                  <c:v>42103.572025462963</c:v>
                </c:pt>
                <c:pt idx="10073">
                  <c:v>42103.572083333333</c:v>
                </c:pt>
                <c:pt idx="10074">
                  <c:v>42103.572129629632</c:v>
                </c:pt>
                <c:pt idx="10075">
                  <c:v>42103.572187500002</c:v>
                </c:pt>
                <c:pt idx="10076">
                  <c:v>42103.572245370371</c:v>
                </c:pt>
                <c:pt idx="10077">
                  <c:v>42103.572291666664</c:v>
                </c:pt>
                <c:pt idx="10078">
                  <c:v>42103.57234953704</c:v>
                </c:pt>
                <c:pt idx="10079">
                  <c:v>42103.57240740741</c:v>
                </c:pt>
                <c:pt idx="10080">
                  <c:v>42103.572453703702</c:v>
                </c:pt>
                <c:pt idx="10081">
                  <c:v>42103.572511574072</c:v>
                </c:pt>
                <c:pt idx="10082">
                  <c:v>42103.572569444441</c:v>
                </c:pt>
                <c:pt idx="10083">
                  <c:v>42103.572627314818</c:v>
                </c:pt>
                <c:pt idx="10084">
                  <c:v>42103.57267361111</c:v>
                </c:pt>
                <c:pt idx="10085">
                  <c:v>42103.572731481479</c:v>
                </c:pt>
                <c:pt idx="10086">
                  <c:v>42103.572789351849</c:v>
                </c:pt>
                <c:pt idx="10087">
                  <c:v>42103.572835648149</c:v>
                </c:pt>
                <c:pt idx="10088">
                  <c:v>42103.572893518518</c:v>
                </c:pt>
                <c:pt idx="10089">
                  <c:v>42103.572951388887</c:v>
                </c:pt>
                <c:pt idx="10090">
                  <c:v>42103.573009259257</c:v>
                </c:pt>
                <c:pt idx="10091">
                  <c:v>42103.573055555556</c:v>
                </c:pt>
                <c:pt idx="10092">
                  <c:v>42103.573113425926</c:v>
                </c:pt>
                <c:pt idx="10093">
                  <c:v>42103.573171296295</c:v>
                </c:pt>
                <c:pt idx="10094">
                  <c:v>42103.573217592595</c:v>
                </c:pt>
                <c:pt idx="10095">
                  <c:v>42103.573275462964</c:v>
                </c:pt>
                <c:pt idx="10096">
                  <c:v>42103.573333333334</c:v>
                </c:pt>
                <c:pt idx="10097">
                  <c:v>42103.573379629626</c:v>
                </c:pt>
                <c:pt idx="10098">
                  <c:v>42103.573437500003</c:v>
                </c:pt>
                <c:pt idx="10099">
                  <c:v>42103.573495370372</c:v>
                </c:pt>
                <c:pt idx="10100">
                  <c:v>42103.573553240742</c:v>
                </c:pt>
                <c:pt idx="10101">
                  <c:v>42103.573599537034</c:v>
                </c:pt>
                <c:pt idx="10102">
                  <c:v>42103.573657407411</c:v>
                </c:pt>
                <c:pt idx="10103">
                  <c:v>42103.57371527778</c:v>
                </c:pt>
                <c:pt idx="10104">
                  <c:v>42103.573761574073</c:v>
                </c:pt>
                <c:pt idx="10105">
                  <c:v>42103.573819444442</c:v>
                </c:pt>
                <c:pt idx="10106">
                  <c:v>42103.573877314811</c:v>
                </c:pt>
                <c:pt idx="10107">
                  <c:v>42103.573923611111</c:v>
                </c:pt>
                <c:pt idx="10108">
                  <c:v>42103.573981481481</c:v>
                </c:pt>
                <c:pt idx="10109">
                  <c:v>42103.57403935185</c:v>
                </c:pt>
                <c:pt idx="10110">
                  <c:v>42103.574097222219</c:v>
                </c:pt>
                <c:pt idx="10111">
                  <c:v>42103.574143518519</c:v>
                </c:pt>
                <c:pt idx="10112">
                  <c:v>42103.574201388888</c:v>
                </c:pt>
                <c:pt idx="10113">
                  <c:v>42103.574259259258</c:v>
                </c:pt>
                <c:pt idx="10114">
                  <c:v>42103.574305555558</c:v>
                </c:pt>
                <c:pt idx="10115">
                  <c:v>42103.574363425927</c:v>
                </c:pt>
                <c:pt idx="10116">
                  <c:v>42103.574421296296</c:v>
                </c:pt>
                <c:pt idx="10117">
                  <c:v>42103.574467592596</c:v>
                </c:pt>
                <c:pt idx="10118">
                  <c:v>42103.574525462966</c:v>
                </c:pt>
                <c:pt idx="10119">
                  <c:v>42103.574583333335</c:v>
                </c:pt>
                <c:pt idx="10120">
                  <c:v>42103.574629629627</c:v>
                </c:pt>
                <c:pt idx="10121">
                  <c:v>42103.574687499997</c:v>
                </c:pt>
                <c:pt idx="10122">
                  <c:v>42103.574745370373</c:v>
                </c:pt>
                <c:pt idx="10123">
                  <c:v>42103.574803240743</c:v>
                </c:pt>
                <c:pt idx="10124">
                  <c:v>42103.574849537035</c:v>
                </c:pt>
                <c:pt idx="10125">
                  <c:v>42103.574907407405</c:v>
                </c:pt>
                <c:pt idx="10126">
                  <c:v>42103.574965277781</c:v>
                </c:pt>
                <c:pt idx="10127">
                  <c:v>42103.575011574074</c:v>
                </c:pt>
                <c:pt idx="10128">
                  <c:v>42103.575069444443</c:v>
                </c:pt>
                <c:pt idx="10129">
                  <c:v>42103.575127314813</c:v>
                </c:pt>
                <c:pt idx="10130">
                  <c:v>42103.575173611112</c:v>
                </c:pt>
                <c:pt idx="10131">
                  <c:v>42103.575231481482</c:v>
                </c:pt>
                <c:pt idx="10132">
                  <c:v>42103.575289351851</c:v>
                </c:pt>
                <c:pt idx="10133">
                  <c:v>42103.575335648151</c:v>
                </c:pt>
                <c:pt idx="10134">
                  <c:v>42103.57539351852</c:v>
                </c:pt>
                <c:pt idx="10135">
                  <c:v>42103.57545138889</c:v>
                </c:pt>
                <c:pt idx="10136">
                  <c:v>42103.575509259259</c:v>
                </c:pt>
                <c:pt idx="10137">
                  <c:v>42103.575555555559</c:v>
                </c:pt>
                <c:pt idx="10138">
                  <c:v>42103.575613425928</c:v>
                </c:pt>
                <c:pt idx="10139">
                  <c:v>42103.575671296298</c:v>
                </c:pt>
                <c:pt idx="10140">
                  <c:v>42103.57571759259</c:v>
                </c:pt>
                <c:pt idx="10141">
                  <c:v>42103.575775462959</c:v>
                </c:pt>
                <c:pt idx="10142">
                  <c:v>42103.575833333336</c:v>
                </c:pt>
                <c:pt idx="10143">
                  <c:v>42103.575879629629</c:v>
                </c:pt>
                <c:pt idx="10144">
                  <c:v>42103.575937499998</c:v>
                </c:pt>
                <c:pt idx="10145">
                  <c:v>42103.575995370367</c:v>
                </c:pt>
                <c:pt idx="10146">
                  <c:v>42103.576053240744</c:v>
                </c:pt>
                <c:pt idx="10147">
                  <c:v>42103.576099537036</c:v>
                </c:pt>
                <c:pt idx="10148">
                  <c:v>42103.576157407406</c:v>
                </c:pt>
                <c:pt idx="10149">
                  <c:v>42103.576215277775</c:v>
                </c:pt>
                <c:pt idx="10150">
                  <c:v>42103.576261574075</c:v>
                </c:pt>
                <c:pt idx="10151">
                  <c:v>42103.576319444444</c:v>
                </c:pt>
                <c:pt idx="10152">
                  <c:v>42103.576377314814</c:v>
                </c:pt>
                <c:pt idx="10153">
                  <c:v>42103.576423611114</c:v>
                </c:pt>
                <c:pt idx="10154">
                  <c:v>42103.576481481483</c:v>
                </c:pt>
                <c:pt idx="10155">
                  <c:v>42103.576539351852</c:v>
                </c:pt>
                <c:pt idx="10156">
                  <c:v>42103.576585648145</c:v>
                </c:pt>
                <c:pt idx="10157">
                  <c:v>42103.576643518521</c:v>
                </c:pt>
                <c:pt idx="10158">
                  <c:v>42103.576701388891</c:v>
                </c:pt>
                <c:pt idx="10159">
                  <c:v>42103.57675925926</c:v>
                </c:pt>
                <c:pt idx="10160">
                  <c:v>42103.576805555553</c:v>
                </c:pt>
                <c:pt idx="10161">
                  <c:v>42103.576863425929</c:v>
                </c:pt>
                <c:pt idx="10162">
                  <c:v>42103.576921296299</c:v>
                </c:pt>
                <c:pt idx="10163">
                  <c:v>42103.576979166668</c:v>
                </c:pt>
                <c:pt idx="10164">
                  <c:v>42103.577025462961</c:v>
                </c:pt>
                <c:pt idx="10165">
                  <c:v>42103.57708333333</c:v>
                </c:pt>
                <c:pt idx="10166">
                  <c:v>42103.577141203707</c:v>
                </c:pt>
                <c:pt idx="10167">
                  <c:v>42103.577187499999</c:v>
                </c:pt>
                <c:pt idx="10168">
                  <c:v>42103.577245370368</c:v>
                </c:pt>
                <c:pt idx="10169">
                  <c:v>42103.577303240738</c:v>
                </c:pt>
                <c:pt idx="10170">
                  <c:v>42103.577349537038</c:v>
                </c:pt>
                <c:pt idx="10171">
                  <c:v>42103.577407407407</c:v>
                </c:pt>
                <c:pt idx="10172">
                  <c:v>42103.577465277776</c:v>
                </c:pt>
                <c:pt idx="10173">
                  <c:v>42103.577523148146</c:v>
                </c:pt>
                <c:pt idx="10174">
                  <c:v>42103.577569444446</c:v>
                </c:pt>
                <c:pt idx="10175">
                  <c:v>42103.577627314815</c:v>
                </c:pt>
                <c:pt idx="10176">
                  <c:v>42103.577685185184</c:v>
                </c:pt>
                <c:pt idx="10177">
                  <c:v>42103.577731481484</c:v>
                </c:pt>
                <c:pt idx="10178">
                  <c:v>42103.577789351853</c:v>
                </c:pt>
                <c:pt idx="10179">
                  <c:v>42103.577847222223</c:v>
                </c:pt>
                <c:pt idx="10180">
                  <c:v>42103.577893518515</c:v>
                </c:pt>
                <c:pt idx="10181">
                  <c:v>42103.577951388892</c:v>
                </c:pt>
                <c:pt idx="10182">
                  <c:v>42103.578009259261</c:v>
                </c:pt>
                <c:pt idx="10183">
                  <c:v>42103.578055555554</c:v>
                </c:pt>
                <c:pt idx="10184">
                  <c:v>42103.578113425923</c:v>
                </c:pt>
                <c:pt idx="10185">
                  <c:v>42103.5781712963</c:v>
                </c:pt>
                <c:pt idx="10186">
                  <c:v>42103.578229166669</c:v>
                </c:pt>
                <c:pt idx="10187">
                  <c:v>42103.578275462962</c:v>
                </c:pt>
                <c:pt idx="10188">
                  <c:v>42103.578333333331</c:v>
                </c:pt>
                <c:pt idx="10189">
                  <c:v>42103.5783912037</c:v>
                </c:pt>
                <c:pt idx="10190">
                  <c:v>42103.5784375</c:v>
                </c:pt>
                <c:pt idx="10191">
                  <c:v>42103.57849537037</c:v>
                </c:pt>
                <c:pt idx="10192">
                  <c:v>42103.578553240739</c:v>
                </c:pt>
                <c:pt idx="10193">
                  <c:v>42103.578599537039</c:v>
                </c:pt>
                <c:pt idx="10194">
                  <c:v>42103.578657407408</c:v>
                </c:pt>
                <c:pt idx="10195">
                  <c:v>42103.578715277778</c:v>
                </c:pt>
                <c:pt idx="10196">
                  <c:v>42103.578773148147</c:v>
                </c:pt>
                <c:pt idx="10197">
                  <c:v>42103.578819444447</c:v>
                </c:pt>
                <c:pt idx="10198">
                  <c:v>42103.578877314816</c:v>
                </c:pt>
                <c:pt idx="10199">
                  <c:v>42103.578935185185</c:v>
                </c:pt>
                <c:pt idx="10200">
                  <c:v>42103.578981481478</c:v>
                </c:pt>
                <c:pt idx="10201">
                  <c:v>42103.579039351855</c:v>
                </c:pt>
                <c:pt idx="10202">
                  <c:v>42103.579097222224</c:v>
                </c:pt>
                <c:pt idx="10203">
                  <c:v>42103.579143518517</c:v>
                </c:pt>
                <c:pt idx="10204">
                  <c:v>42103.579201388886</c:v>
                </c:pt>
                <c:pt idx="10205">
                  <c:v>42103.579259259262</c:v>
                </c:pt>
                <c:pt idx="10206">
                  <c:v>42103.579317129632</c:v>
                </c:pt>
                <c:pt idx="10207">
                  <c:v>42103.579363425924</c:v>
                </c:pt>
                <c:pt idx="10208">
                  <c:v>42103.579421296294</c:v>
                </c:pt>
                <c:pt idx="10209">
                  <c:v>42103.579479166663</c:v>
                </c:pt>
                <c:pt idx="10210">
                  <c:v>42103.579525462963</c:v>
                </c:pt>
                <c:pt idx="10211">
                  <c:v>42103.579583333332</c:v>
                </c:pt>
                <c:pt idx="10212">
                  <c:v>42103.579641203702</c:v>
                </c:pt>
                <c:pt idx="10213">
                  <c:v>42103.579687500001</c:v>
                </c:pt>
                <c:pt idx="10214">
                  <c:v>42103.579745370371</c:v>
                </c:pt>
                <c:pt idx="10215">
                  <c:v>42103.57980324074</c:v>
                </c:pt>
                <c:pt idx="10216">
                  <c:v>42103.579861111109</c:v>
                </c:pt>
                <c:pt idx="10217">
                  <c:v>42103.579907407409</c:v>
                </c:pt>
                <c:pt idx="10218">
                  <c:v>42103.579965277779</c:v>
                </c:pt>
                <c:pt idx="10219">
                  <c:v>42103.580023148148</c:v>
                </c:pt>
                <c:pt idx="10220">
                  <c:v>42103.580069444448</c:v>
                </c:pt>
                <c:pt idx="10221">
                  <c:v>42103.580127314817</c:v>
                </c:pt>
                <c:pt idx="10222">
                  <c:v>42103.580185185187</c:v>
                </c:pt>
                <c:pt idx="10223">
                  <c:v>42103.580231481479</c:v>
                </c:pt>
                <c:pt idx="10224">
                  <c:v>42103.580289351848</c:v>
                </c:pt>
                <c:pt idx="10225">
                  <c:v>42103.580347222225</c:v>
                </c:pt>
                <c:pt idx="10226">
                  <c:v>42103.580393518518</c:v>
                </c:pt>
                <c:pt idx="10227">
                  <c:v>42103.580451388887</c:v>
                </c:pt>
                <c:pt idx="10228">
                  <c:v>42103.580509259256</c:v>
                </c:pt>
                <c:pt idx="10229">
                  <c:v>42103.580567129633</c:v>
                </c:pt>
                <c:pt idx="10230">
                  <c:v>42103.580613425926</c:v>
                </c:pt>
                <c:pt idx="10231">
                  <c:v>42103.580671296295</c:v>
                </c:pt>
                <c:pt idx="10232">
                  <c:v>42103.580729166664</c:v>
                </c:pt>
                <c:pt idx="10233">
                  <c:v>42103.580775462964</c:v>
                </c:pt>
                <c:pt idx="10234">
                  <c:v>42103.580833333333</c:v>
                </c:pt>
                <c:pt idx="10235">
                  <c:v>42103.580891203703</c:v>
                </c:pt>
                <c:pt idx="10236">
                  <c:v>42103.580949074072</c:v>
                </c:pt>
                <c:pt idx="10237">
                  <c:v>42103.580995370372</c:v>
                </c:pt>
                <c:pt idx="10238">
                  <c:v>42103.581053240741</c:v>
                </c:pt>
                <c:pt idx="10239">
                  <c:v>42103.581111111111</c:v>
                </c:pt>
                <c:pt idx="10240">
                  <c:v>42103.581157407411</c:v>
                </c:pt>
                <c:pt idx="10241">
                  <c:v>42103.58121527778</c:v>
                </c:pt>
                <c:pt idx="10242">
                  <c:v>42103.581273148149</c:v>
                </c:pt>
                <c:pt idx="10243">
                  <c:v>42103.581331018519</c:v>
                </c:pt>
                <c:pt idx="10244">
                  <c:v>42103.581377314818</c:v>
                </c:pt>
                <c:pt idx="10245">
                  <c:v>42103.581435185188</c:v>
                </c:pt>
                <c:pt idx="10246">
                  <c:v>42103.581493055557</c:v>
                </c:pt>
                <c:pt idx="10247">
                  <c:v>42103.58153935185</c:v>
                </c:pt>
                <c:pt idx="10248">
                  <c:v>42103.581597222219</c:v>
                </c:pt>
                <c:pt idx="10249">
                  <c:v>42103.581655092596</c:v>
                </c:pt>
                <c:pt idx="10250">
                  <c:v>42103.581701388888</c:v>
                </c:pt>
                <c:pt idx="10251">
                  <c:v>42103.581759259258</c:v>
                </c:pt>
                <c:pt idx="10252">
                  <c:v>42103.581817129627</c:v>
                </c:pt>
                <c:pt idx="10253">
                  <c:v>42103.581863425927</c:v>
                </c:pt>
                <c:pt idx="10254">
                  <c:v>42103.581921296296</c:v>
                </c:pt>
                <c:pt idx="10255">
                  <c:v>42103.581979166665</c:v>
                </c:pt>
                <c:pt idx="10256">
                  <c:v>42103.582037037035</c:v>
                </c:pt>
                <c:pt idx="10257">
                  <c:v>42103.582083333335</c:v>
                </c:pt>
                <c:pt idx="10258">
                  <c:v>42103.582141203704</c:v>
                </c:pt>
                <c:pt idx="10259">
                  <c:v>42103.582199074073</c:v>
                </c:pt>
                <c:pt idx="10260">
                  <c:v>42103.582245370373</c:v>
                </c:pt>
                <c:pt idx="10261">
                  <c:v>42103.582303240742</c:v>
                </c:pt>
                <c:pt idx="10262">
                  <c:v>42103.582361111112</c:v>
                </c:pt>
                <c:pt idx="10263">
                  <c:v>42103.582407407404</c:v>
                </c:pt>
                <c:pt idx="10264">
                  <c:v>42103.582465277781</c:v>
                </c:pt>
                <c:pt idx="10265">
                  <c:v>42103.58252314815</c:v>
                </c:pt>
                <c:pt idx="10266">
                  <c:v>42103.58258101852</c:v>
                </c:pt>
                <c:pt idx="10267">
                  <c:v>42103.582627314812</c:v>
                </c:pt>
                <c:pt idx="10268">
                  <c:v>42103.582685185182</c:v>
                </c:pt>
                <c:pt idx="10269">
                  <c:v>42103.582743055558</c:v>
                </c:pt>
                <c:pt idx="10270">
                  <c:v>42103.582789351851</c:v>
                </c:pt>
                <c:pt idx="10271">
                  <c:v>42103.58284722222</c:v>
                </c:pt>
                <c:pt idx="10272">
                  <c:v>42103.582905092589</c:v>
                </c:pt>
                <c:pt idx="10273">
                  <c:v>42103.582951388889</c:v>
                </c:pt>
                <c:pt idx="10274">
                  <c:v>42103.583009259259</c:v>
                </c:pt>
                <c:pt idx="10275">
                  <c:v>42103.583067129628</c:v>
                </c:pt>
                <c:pt idx="10276">
                  <c:v>42103.583124999997</c:v>
                </c:pt>
                <c:pt idx="10277">
                  <c:v>42103.583171296297</c:v>
                </c:pt>
                <c:pt idx="10278">
                  <c:v>42103.583229166667</c:v>
                </c:pt>
                <c:pt idx="10279">
                  <c:v>42103.583287037036</c:v>
                </c:pt>
                <c:pt idx="10280">
                  <c:v>42103.583333333336</c:v>
                </c:pt>
                <c:pt idx="10281">
                  <c:v>42103.583391203705</c:v>
                </c:pt>
                <c:pt idx="10282">
                  <c:v>42103.583449074074</c:v>
                </c:pt>
                <c:pt idx="10283">
                  <c:v>42103.583495370367</c:v>
                </c:pt>
                <c:pt idx="10284">
                  <c:v>42103.583553240744</c:v>
                </c:pt>
                <c:pt idx="10285">
                  <c:v>42103.583611111113</c:v>
                </c:pt>
                <c:pt idx="10286">
                  <c:v>42103.583657407406</c:v>
                </c:pt>
                <c:pt idx="10287">
                  <c:v>42103.583715277775</c:v>
                </c:pt>
                <c:pt idx="10288">
                  <c:v>42103.583773148152</c:v>
                </c:pt>
                <c:pt idx="10289">
                  <c:v>42103.583831018521</c:v>
                </c:pt>
                <c:pt idx="10290">
                  <c:v>42103.583877314813</c:v>
                </c:pt>
                <c:pt idx="10291">
                  <c:v>42103.583935185183</c:v>
                </c:pt>
                <c:pt idx="10292">
                  <c:v>42103.583993055552</c:v>
                </c:pt>
                <c:pt idx="10293">
                  <c:v>42103.584039351852</c:v>
                </c:pt>
                <c:pt idx="10294">
                  <c:v>42103.584097222221</c:v>
                </c:pt>
                <c:pt idx="10295">
                  <c:v>42103.584155092591</c:v>
                </c:pt>
                <c:pt idx="10296">
                  <c:v>42103.584201388891</c:v>
                </c:pt>
                <c:pt idx="10297">
                  <c:v>42103.58425925926</c:v>
                </c:pt>
                <c:pt idx="10298">
                  <c:v>42103.584317129629</c:v>
                </c:pt>
                <c:pt idx="10299">
                  <c:v>42103.584374999999</c:v>
                </c:pt>
                <c:pt idx="10300">
                  <c:v>42103.584421296298</c:v>
                </c:pt>
                <c:pt idx="10301">
                  <c:v>42103.584479166668</c:v>
                </c:pt>
                <c:pt idx="10302">
                  <c:v>42103.584537037037</c:v>
                </c:pt>
                <c:pt idx="10303">
                  <c:v>42103.584583333337</c:v>
                </c:pt>
                <c:pt idx="10304">
                  <c:v>42103.584641203706</c:v>
                </c:pt>
                <c:pt idx="10305">
                  <c:v>42103.584699074076</c:v>
                </c:pt>
                <c:pt idx="10306">
                  <c:v>42103.584745370368</c:v>
                </c:pt>
                <c:pt idx="10307">
                  <c:v>42103.584803240738</c:v>
                </c:pt>
                <c:pt idx="10308">
                  <c:v>42103.584861111114</c:v>
                </c:pt>
                <c:pt idx="10309">
                  <c:v>42103.584918981483</c:v>
                </c:pt>
                <c:pt idx="10310">
                  <c:v>42103.584965277776</c:v>
                </c:pt>
                <c:pt idx="10311">
                  <c:v>42103.585023148145</c:v>
                </c:pt>
                <c:pt idx="10312">
                  <c:v>42103.585081018522</c:v>
                </c:pt>
                <c:pt idx="10313">
                  <c:v>42103.585138888891</c:v>
                </c:pt>
                <c:pt idx="10314">
                  <c:v>42103.585185185184</c:v>
                </c:pt>
                <c:pt idx="10315">
                  <c:v>42103.585243055553</c:v>
                </c:pt>
                <c:pt idx="10316">
                  <c:v>42103.585300925923</c:v>
                </c:pt>
                <c:pt idx="10317">
                  <c:v>42103.585347222222</c:v>
                </c:pt>
                <c:pt idx="10318">
                  <c:v>42103.585405092592</c:v>
                </c:pt>
                <c:pt idx="10319">
                  <c:v>42103.585462962961</c:v>
                </c:pt>
                <c:pt idx="10320">
                  <c:v>42103.585509259261</c:v>
                </c:pt>
                <c:pt idx="10321">
                  <c:v>42103.58556712963</c:v>
                </c:pt>
                <c:pt idx="10322">
                  <c:v>42103.585625</c:v>
                </c:pt>
                <c:pt idx="10323">
                  <c:v>42103.5856712963</c:v>
                </c:pt>
                <c:pt idx="10324">
                  <c:v>42103.585729166669</c:v>
                </c:pt>
                <c:pt idx="10325">
                  <c:v>42103.585787037038</c:v>
                </c:pt>
                <c:pt idx="10326">
                  <c:v>42103.585844907408</c:v>
                </c:pt>
                <c:pt idx="10327">
                  <c:v>42103.5858912037</c:v>
                </c:pt>
                <c:pt idx="10328">
                  <c:v>42103.585949074077</c:v>
                </c:pt>
                <c:pt idx="10329">
                  <c:v>42103.586006944446</c:v>
                </c:pt>
                <c:pt idx="10330">
                  <c:v>42103.586053240739</c:v>
                </c:pt>
                <c:pt idx="10331">
                  <c:v>42103.586111111108</c:v>
                </c:pt>
                <c:pt idx="10332">
                  <c:v>42103.586168981485</c:v>
                </c:pt>
                <c:pt idx="10333">
                  <c:v>42103.586215277777</c:v>
                </c:pt>
                <c:pt idx="10334">
                  <c:v>42103.586273148147</c:v>
                </c:pt>
                <c:pt idx="10335">
                  <c:v>42103.586331018516</c:v>
                </c:pt>
                <c:pt idx="10336">
                  <c:v>42103.586388888885</c:v>
                </c:pt>
                <c:pt idx="10337">
                  <c:v>42103.586435185185</c:v>
                </c:pt>
                <c:pt idx="10338">
                  <c:v>42103.586493055554</c:v>
                </c:pt>
                <c:pt idx="10339">
                  <c:v>42103.586550925924</c:v>
                </c:pt>
                <c:pt idx="10340">
                  <c:v>42103.586597222224</c:v>
                </c:pt>
                <c:pt idx="10341">
                  <c:v>42103.586655092593</c:v>
                </c:pt>
                <c:pt idx="10342">
                  <c:v>42103.586712962962</c:v>
                </c:pt>
                <c:pt idx="10343">
                  <c:v>42103.586759259262</c:v>
                </c:pt>
                <c:pt idx="10344">
                  <c:v>42103.586817129632</c:v>
                </c:pt>
                <c:pt idx="10345">
                  <c:v>42103.586875000001</c:v>
                </c:pt>
                <c:pt idx="10346">
                  <c:v>42103.58693287037</c:v>
                </c:pt>
                <c:pt idx="10347">
                  <c:v>42103.58697916667</c:v>
                </c:pt>
                <c:pt idx="10348">
                  <c:v>42103.587037037039</c:v>
                </c:pt>
                <c:pt idx="10349">
                  <c:v>42103.587094907409</c:v>
                </c:pt>
                <c:pt idx="10350">
                  <c:v>42103.587141203701</c:v>
                </c:pt>
                <c:pt idx="10351">
                  <c:v>42103.587199074071</c:v>
                </c:pt>
                <c:pt idx="10352">
                  <c:v>42103.587256944447</c:v>
                </c:pt>
                <c:pt idx="10353">
                  <c:v>42103.58730324074</c:v>
                </c:pt>
                <c:pt idx="10354">
                  <c:v>42103.587361111109</c:v>
                </c:pt>
                <c:pt idx="10355">
                  <c:v>42103.587418981479</c:v>
                </c:pt>
                <c:pt idx="10356">
                  <c:v>42103.587476851855</c:v>
                </c:pt>
                <c:pt idx="10357">
                  <c:v>42103.587523148148</c:v>
                </c:pt>
                <c:pt idx="10358">
                  <c:v>42103.587581018517</c:v>
                </c:pt>
                <c:pt idx="10359">
                  <c:v>42103.587638888886</c:v>
                </c:pt>
                <c:pt idx="10360">
                  <c:v>42103.587685185186</c:v>
                </c:pt>
                <c:pt idx="10361">
                  <c:v>42103.587743055556</c:v>
                </c:pt>
                <c:pt idx="10362">
                  <c:v>42103.587800925925</c:v>
                </c:pt>
                <c:pt idx="10363">
                  <c:v>42103.587847222225</c:v>
                </c:pt>
                <c:pt idx="10364">
                  <c:v>42103.587905092594</c:v>
                </c:pt>
                <c:pt idx="10365">
                  <c:v>42103.587962962964</c:v>
                </c:pt>
                <c:pt idx="10366">
                  <c:v>42103.588009259256</c:v>
                </c:pt>
                <c:pt idx="10367">
                  <c:v>42103.588067129633</c:v>
                </c:pt>
                <c:pt idx="10368">
                  <c:v>42103.588125000002</c:v>
                </c:pt>
                <c:pt idx="10369">
                  <c:v>42103.588182870371</c:v>
                </c:pt>
                <c:pt idx="10370">
                  <c:v>42103.588229166664</c:v>
                </c:pt>
                <c:pt idx="10371">
                  <c:v>42103.588287037041</c:v>
                </c:pt>
                <c:pt idx="10372">
                  <c:v>42103.58834490741</c:v>
                </c:pt>
                <c:pt idx="10373">
                  <c:v>42103.588391203702</c:v>
                </c:pt>
                <c:pt idx="10374">
                  <c:v>42103.588449074072</c:v>
                </c:pt>
                <c:pt idx="10375">
                  <c:v>42103.588506944441</c:v>
                </c:pt>
                <c:pt idx="10376">
                  <c:v>42103.588553240741</c:v>
                </c:pt>
                <c:pt idx="10377">
                  <c:v>42103.58861111111</c:v>
                </c:pt>
                <c:pt idx="10378">
                  <c:v>42103.58866898148</c:v>
                </c:pt>
                <c:pt idx="10379">
                  <c:v>42103.588726851849</c:v>
                </c:pt>
                <c:pt idx="10380">
                  <c:v>42103.588773148149</c:v>
                </c:pt>
                <c:pt idx="10381">
                  <c:v>42103.588831018518</c:v>
                </c:pt>
                <c:pt idx="10382">
                  <c:v>42103.588888888888</c:v>
                </c:pt>
                <c:pt idx="10383">
                  <c:v>42103.588935185187</c:v>
                </c:pt>
                <c:pt idx="10384">
                  <c:v>42103.588993055557</c:v>
                </c:pt>
                <c:pt idx="10385">
                  <c:v>42103.589050925926</c:v>
                </c:pt>
                <c:pt idx="10386">
                  <c:v>42103.589097222219</c:v>
                </c:pt>
                <c:pt idx="10387">
                  <c:v>42103.589155092595</c:v>
                </c:pt>
                <c:pt idx="10388">
                  <c:v>42103.589212962965</c:v>
                </c:pt>
                <c:pt idx="10389">
                  <c:v>42103.589270833334</c:v>
                </c:pt>
                <c:pt idx="10390">
                  <c:v>42103.589317129627</c:v>
                </c:pt>
                <c:pt idx="10391">
                  <c:v>42103.589375000003</c:v>
                </c:pt>
                <c:pt idx="10392">
                  <c:v>42103.589432870373</c:v>
                </c:pt>
                <c:pt idx="10393">
                  <c:v>42103.589479166665</c:v>
                </c:pt>
                <c:pt idx="10394">
                  <c:v>42103.589537037034</c:v>
                </c:pt>
                <c:pt idx="10395">
                  <c:v>42103.589594907404</c:v>
                </c:pt>
                <c:pt idx="10396">
                  <c:v>42103.589641203704</c:v>
                </c:pt>
                <c:pt idx="10397">
                  <c:v>42103.589699074073</c:v>
                </c:pt>
                <c:pt idx="10398">
                  <c:v>42103.589756944442</c:v>
                </c:pt>
                <c:pt idx="10399">
                  <c:v>42103.589814814812</c:v>
                </c:pt>
                <c:pt idx="10400">
                  <c:v>42103.589861111112</c:v>
                </c:pt>
                <c:pt idx="10401">
                  <c:v>42103.589918981481</c:v>
                </c:pt>
                <c:pt idx="10402">
                  <c:v>42103.58997685185</c:v>
                </c:pt>
                <c:pt idx="10403">
                  <c:v>42103.59002314815</c:v>
                </c:pt>
                <c:pt idx="10404">
                  <c:v>42103.590081018519</c:v>
                </c:pt>
                <c:pt idx="10405">
                  <c:v>42103.590138888889</c:v>
                </c:pt>
                <c:pt idx="10406">
                  <c:v>42103.590185185189</c:v>
                </c:pt>
                <c:pt idx="10407">
                  <c:v>42103.590243055558</c:v>
                </c:pt>
                <c:pt idx="10408">
                  <c:v>42103.590300925927</c:v>
                </c:pt>
                <c:pt idx="10409">
                  <c:v>42103.59034722222</c:v>
                </c:pt>
                <c:pt idx="10410">
                  <c:v>42103.590405092589</c:v>
                </c:pt>
                <c:pt idx="10411">
                  <c:v>42103.590462962966</c:v>
                </c:pt>
                <c:pt idx="10412">
                  <c:v>42103.590520833335</c:v>
                </c:pt>
                <c:pt idx="10413">
                  <c:v>42103.590567129628</c:v>
                </c:pt>
                <c:pt idx="10414">
                  <c:v>42103.590624999997</c:v>
                </c:pt>
                <c:pt idx="10415">
                  <c:v>42103.590682870374</c:v>
                </c:pt>
                <c:pt idx="10416">
                  <c:v>42103.590729166666</c:v>
                </c:pt>
                <c:pt idx="10417">
                  <c:v>42103.590787037036</c:v>
                </c:pt>
                <c:pt idx="10418">
                  <c:v>42103.590844907405</c:v>
                </c:pt>
                <c:pt idx="10419">
                  <c:v>42103.590891203705</c:v>
                </c:pt>
                <c:pt idx="10420">
                  <c:v>42103.590949074074</c:v>
                </c:pt>
                <c:pt idx="10421">
                  <c:v>42103.591006944444</c:v>
                </c:pt>
                <c:pt idx="10422">
                  <c:v>42103.591064814813</c:v>
                </c:pt>
                <c:pt idx="10423">
                  <c:v>42103.591111111113</c:v>
                </c:pt>
                <c:pt idx="10424">
                  <c:v>42103.591168981482</c:v>
                </c:pt>
                <c:pt idx="10425">
                  <c:v>42103.591226851851</c:v>
                </c:pt>
                <c:pt idx="10426">
                  <c:v>42103.591273148151</c:v>
                </c:pt>
                <c:pt idx="10427">
                  <c:v>42103.591331018521</c:v>
                </c:pt>
                <c:pt idx="10428">
                  <c:v>42103.59138888889</c:v>
                </c:pt>
                <c:pt idx="10429">
                  <c:v>42103.591435185182</c:v>
                </c:pt>
                <c:pt idx="10430">
                  <c:v>42103.591493055559</c:v>
                </c:pt>
                <c:pt idx="10431">
                  <c:v>42103.591550925928</c:v>
                </c:pt>
                <c:pt idx="10432">
                  <c:v>42103.591608796298</c:v>
                </c:pt>
                <c:pt idx="10433">
                  <c:v>42103.59165509259</c:v>
                </c:pt>
                <c:pt idx="10434">
                  <c:v>42103.59171296296</c:v>
                </c:pt>
                <c:pt idx="10435">
                  <c:v>42103.591770833336</c:v>
                </c:pt>
                <c:pt idx="10436">
                  <c:v>42103.591817129629</c:v>
                </c:pt>
                <c:pt idx="10437">
                  <c:v>42103.591874999998</c:v>
                </c:pt>
                <c:pt idx="10438">
                  <c:v>42103.591932870368</c:v>
                </c:pt>
                <c:pt idx="10439">
                  <c:v>42103.591979166667</c:v>
                </c:pt>
                <c:pt idx="10440">
                  <c:v>42103.592037037037</c:v>
                </c:pt>
                <c:pt idx="10441">
                  <c:v>42103.592094907406</c:v>
                </c:pt>
                <c:pt idx="10442">
                  <c:v>42103.592141203706</c:v>
                </c:pt>
                <c:pt idx="10443">
                  <c:v>42103.592199074075</c:v>
                </c:pt>
                <c:pt idx="10444">
                  <c:v>42103.592256944445</c:v>
                </c:pt>
                <c:pt idx="10445">
                  <c:v>42103.592314814814</c:v>
                </c:pt>
                <c:pt idx="10446">
                  <c:v>42103.592361111114</c:v>
                </c:pt>
                <c:pt idx="10447">
                  <c:v>42103.592418981483</c:v>
                </c:pt>
                <c:pt idx="10448">
                  <c:v>42103.592476851853</c:v>
                </c:pt>
                <c:pt idx="10449">
                  <c:v>42103.592523148145</c:v>
                </c:pt>
                <c:pt idx="10450">
                  <c:v>42103.592581018522</c:v>
                </c:pt>
                <c:pt idx="10451">
                  <c:v>42103.592638888891</c:v>
                </c:pt>
                <c:pt idx="10452">
                  <c:v>42103.59269675926</c:v>
                </c:pt>
                <c:pt idx="10453">
                  <c:v>42103.592743055553</c:v>
                </c:pt>
                <c:pt idx="10454">
                  <c:v>42103.592800925922</c:v>
                </c:pt>
                <c:pt idx="10455">
                  <c:v>42103.592858796299</c:v>
                </c:pt>
                <c:pt idx="10456">
                  <c:v>42103.592905092592</c:v>
                </c:pt>
                <c:pt idx="10457">
                  <c:v>42103.592962962961</c:v>
                </c:pt>
                <c:pt idx="10458">
                  <c:v>42103.59302083333</c:v>
                </c:pt>
                <c:pt idx="10459">
                  <c:v>42103.593078703707</c:v>
                </c:pt>
                <c:pt idx="10460">
                  <c:v>42103.593124999999</c:v>
                </c:pt>
                <c:pt idx="10461">
                  <c:v>42103.593182870369</c:v>
                </c:pt>
                <c:pt idx="10462">
                  <c:v>42103.593240740738</c:v>
                </c:pt>
                <c:pt idx="10463">
                  <c:v>42103.593287037038</c:v>
                </c:pt>
                <c:pt idx="10464">
                  <c:v>42103.593344907407</c:v>
                </c:pt>
                <c:pt idx="10465">
                  <c:v>42103.593402777777</c:v>
                </c:pt>
                <c:pt idx="10466">
                  <c:v>42103.593449074076</c:v>
                </c:pt>
                <c:pt idx="10467">
                  <c:v>42103.593506944446</c:v>
                </c:pt>
                <c:pt idx="10468">
                  <c:v>42103.593564814815</c:v>
                </c:pt>
                <c:pt idx="10469">
                  <c:v>42103.593622685185</c:v>
                </c:pt>
                <c:pt idx="10470">
                  <c:v>42103.593668981484</c:v>
                </c:pt>
                <c:pt idx="10471">
                  <c:v>42103.593726851854</c:v>
                </c:pt>
                <c:pt idx="10472">
                  <c:v>42103.593784722223</c:v>
                </c:pt>
                <c:pt idx="10473">
                  <c:v>42103.593831018516</c:v>
                </c:pt>
                <c:pt idx="10474">
                  <c:v>42103.593888888892</c:v>
                </c:pt>
                <c:pt idx="10475">
                  <c:v>42103.593946759262</c:v>
                </c:pt>
                <c:pt idx="10476">
                  <c:v>42103.593993055554</c:v>
                </c:pt>
                <c:pt idx="10477">
                  <c:v>42103.594050925924</c:v>
                </c:pt>
                <c:pt idx="10478">
                  <c:v>42103.594108796293</c:v>
                </c:pt>
                <c:pt idx="10479">
                  <c:v>42103.594166666669</c:v>
                </c:pt>
                <c:pt idx="10480">
                  <c:v>42103.594212962962</c:v>
                </c:pt>
                <c:pt idx="10481">
                  <c:v>42103.594270833331</c:v>
                </c:pt>
                <c:pt idx="10482">
                  <c:v>42103.594328703701</c:v>
                </c:pt>
                <c:pt idx="10483">
                  <c:v>42103.594375000001</c:v>
                </c:pt>
                <c:pt idx="10484">
                  <c:v>42103.59443287037</c:v>
                </c:pt>
                <c:pt idx="10485">
                  <c:v>42103.594490740739</c:v>
                </c:pt>
                <c:pt idx="10486">
                  <c:v>42103.594537037039</c:v>
                </c:pt>
                <c:pt idx="10487">
                  <c:v>42103.594594907408</c:v>
                </c:pt>
                <c:pt idx="10488">
                  <c:v>42103.594652777778</c:v>
                </c:pt>
                <c:pt idx="10489">
                  <c:v>42103.594699074078</c:v>
                </c:pt>
                <c:pt idx="10490">
                  <c:v>42103.594756944447</c:v>
                </c:pt>
                <c:pt idx="10491">
                  <c:v>42103.594814814816</c:v>
                </c:pt>
                <c:pt idx="10492">
                  <c:v>42103.594872685186</c:v>
                </c:pt>
                <c:pt idx="10493">
                  <c:v>42103.594918981478</c:v>
                </c:pt>
                <c:pt idx="10494">
                  <c:v>42103.594976851855</c:v>
                </c:pt>
                <c:pt idx="10495">
                  <c:v>42103.595034722224</c:v>
                </c:pt>
                <c:pt idx="10496">
                  <c:v>42103.595081018517</c:v>
                </c:pt>
                <c:pt idx="10497">
                  <c:v>42103.595138888886</c:v>
                </c:pt>
                <c:pt idx="10498">
                  <c:v>42103.595196759263</c:v>
                </c:pt>
                <c:pt idx="10499">
                  <c:v>42103.595243055555</c:v>
                </c:pt>
                <c:pt idx="10500">
                  <c:v>42103.595300925925</c:v>
                </c:pt>
                <c:pt idx="10501">
                  <c:v>42103.595358796294</c:v>
                </c:pt>
                <c:pt idx="10502">
                  <c:v>42103.595416666663</c:v>
                </c:pt>
                <c:pt idx="10503">
                  <c:v>42103.595462962963</c:v>
                </c:pt>
                <c:pt idx="10504">
                  <c:v>42103.595520833333</c:v>
                </c:pt>
                <c:pt idx="10505">
                  <c:v>42103.595578703702</c:v>
                </c:pt>
                <c:pt idx="10506">
                  <c:v>42103.595625000002</c:v>
                </c:pt>
                <c:pt idx="10507">
                  <c:v>42103.595682870371</c:v>
                </c:pt>
                <c:pt idx="10508">
                  <c:v>42103.59574074074</c:v>
                </c:pt>
                <c:pt idx="10509">
                  <c:v>42103.59578703704</c:v>
                </c:pt>
                <c:pt idx="10510">
                  <c:v>42103.59584490741</c:v>
                </c:pt>
                <c:pt idx="10511">
                  <c:v>42103.595902777779</c:v>
                </c:pt>
                <c:pt idx="10512">
                  <c:v>42103.595960648148</c:v>
                </c:pt>
                <c:pt idx="10513">
                  <c:v>42103.596006944441</c:v>
                </c:pt>
                <c:pt idx="10514">
                  <c:v>42103.596064814818</c:v>
                </c:pt>
                <c:pt idx="10515">
                  <c:v>42103.596122685187</c:v>
                </c:pt>
                <c:pt idx="10516">
                  <c:v>42103.596168981479</c:v>
                </c:pt>
                <c:pt idx="10517">
                  <c:v>42103.596226851849</c:v>
                </c:pt>
                <c:pt idx="10518">
                  <c:v>42103.596284722225</c:v>
                </c:pt>
                <c:pt idx="10519">
                  <c:v>42103.596331018518</c:v>
                </c:pt>
                <c:pt idx="10520">
                  <c:v>42103.596388888887</c:v>
                </c:pt>
                <c:pt idx="10521">
                  <c:v>42103.596446759257</c:v>
                </c:pt>
                <c:pt idx="10522">
                  <c:v>42103.596504629626</c:v>
                </c:pt>
                <c:pt idx="10523">
                  <c:v>42103.596550925926</c:v>
                </c:pt>
                <c:pt idx="10524">
                  <c:v>42103.596608796295</c:v>
                </c:pt>
                <c:pt idx="10525">
                  <c:v>42103.596666666665</c:v>
                </c:pt>
                <c:pt idx="10526">
                  <c:v>42103.596712962964</c:v>
                </c:pt>
                <c:pt idx="10527">
                  <c:v>42103.596770833334</c:v>
                </c:pt>
                <c:pt idx="10528">
                  <c:v>42103.596828703703</c:v>
                </c:pt>
                <c:pt idx="10529">
                  <c:v>42103.596886574072</c:v>
                </c:pt>
                <c:pt idx="10530">
                  <c:v>42103.596932870372</c:v>
                </c:pt>
                <c:pt idx="10531">
                  <c:v>42103.596990740742</c:v>
                </c:pt>
                <c:pt idx="10532">
                  <c:v>42103.597048611111</c:v>
                </c:pt>
                <c:pt idx="10533">
                  <c:v>42103.597094907411</c:v>
                </c:pt>
                <c:pt idx="10534">
                  <c:v>42103.59715277778</c:v>
                </c:pt>
                <c:pt idx="10535">
                  <c:v>42103.597210648149</c:v>
                </c:pt>
                <c:pt idx="10536">
                  <c:v>42103.597256944442</c:v>
                </c:pt>
                <c:pt idx="10537">
                  <c:v>42103.597314814811</c:v>
                </c:pt>
                <c:pt idx="10538">
                  <c:v>42103.597372685188</c:v>
                </c:pt>
                <c:pt idx="10539">
                  <c:v>42103.597430555557</c:v>
                </c:pt>
                <c:pt idx="10540">
                  <c:v>42103.59747685185</c:v>
                </c:pt>
                <c:pt idx="10541">
                  <c:v>42103.597534722219</c:v>
                </c:pt>
                <c:pt idx="10542">
                  <c:v>42103.597592592596</c:v>
                </c:pt>
                <c:pt idx="10543">
                  <c:v>42103.597638888888</c:v>
                </c:pt>
                <c:pt idx="10544">
                  <c:v>42103.597696759258</c:v>
                </c:pt>
                <c:pt idx="10545">
                  <c:v>42103.597754629627</c:v>
                </c:pt>
                <c:pt idx="10546">
                  <c:v>42103.597800925927</c:v>
                </c:pt>
                <c:pt idx="10547">
                  <c:v>42103.597858796296</c:v>
                </c:pt>
                <c:pt idx="10548">
                  <c:v>42103.597916666666</c:v>
                </c:pt>
                <c:pt idx="10549">
                  <c:v>42103.597974537035</c:v>
                </c:pt>
                <c:pt idx="10550">
                  <c:v>42103.598020833335</c:v>
                </c:pt>
                <c:pt idx="10551">
                  <c:v>42103.598078703704</c:v>
                </c:pt>
                <c:pt idx="10552">
                  <c:v>42103.598136574074</c:v>
                </c:pt>
                <c:pt idx="10553">
                  <c:v>42103.598182870373</c:v>
                </c:pt>
                <c:pt idx="10554">
                  <c:v>42103.598240740743</c:v>
                </c:pt>
                <c:pt idx="10555">
                  <c:v>42103.598298611112</c:v>
                </c:pt>
                <c:pt idx="10556">
                  <c:v>42103.598344907405</c:v>
                </c:pt>
                <c:pt idx="10557">
                  <c:v>42103.598402777781</c:v>
                </c:pt>
                <c:pt idx="10558">
                  <c:v>42103.598460648151</c:v>
                </c:pt>
                <c:pt idx="10559">
                  <c:v>42103.59851851852</c:v>
                </c:pt>
                <c:pt idx="10560">
                  <c:v>42103.598564814813</c:v>
                </c:pt>
                <c:pt idx="10561">
                  <c:v>42103.598622685182</c:v>
                </c:pt>
                <c:pt idx="10562">
                  <c:v>42103.598680555559</c:v>
                </c:pt>
                <c:pt idx="10563">
                  <c:v>42103.598726851851</c:v>
                </c:pt>
                <c:pt idx="10564">
                  <c:v>42103.59878472222</c:v>
                </c:pt>
                <c:pt idx="10565">
                  <c:v>42103.59884259259</c:v>
                </c:pt>
                <c:pt idx="10566">
                  <c:v>42103.59888888889</c:v>
                </c:pt>
                <c:pt idx="10567">
                  <c:v>42103.598946759259</c:v>
                </c:pt>
                <c:pt idx="10568">
                  <c:v>42103.599004629628</c:v>
                </c:pt>
                <c:pt idx="10569">
                  <c:v>42103.599062499998</c:v>
                </c:pt>
                <c:pt idx="10570">
                  <c:v>42103.599108796298</c:v>
                </c:pt>
                <c:pt idx="10571">
                  <c:v>42103.599166666667</c:v>
                </c:pt>
                <c:pt idx="10572">
                  <c:v>42103.599224537036</c:v>
                </c:pt>
                <c:pt idx="10573">
                  <c:v>42103.599270833336</c:v>
                </c:pt>
                <c:pt idx="10574">
                  <c:v>42103.599328703705</c:v>
                </c:pt>
                <c:pt idx="10575">
                  <c:v>42103.599386574075</c:v>
                </c:pt>
                <c:pt idx="10576">
                  <c:v>42103.599432870367</c:v>
                </c:pt>
                <c:pt idx="10577">
                  <c:v>42103.599490740744</c:v>
                </c:pt>
                <c:pt idx="10578">
                  <c:v>42103.599548611113</c:v>
                </c:pt>
                <c:pt idx="10579">
                  <c:v>42103.599594907406</c:v>
                </c:pt>
                <c:pt idx="10580">
                  <c:v>42103.599652777775</c:v>
                </c:pt>
                <c:pt idx="10581">
                  <c:v>42103.599710648145</c:v>
                </c:pt>
                <c:pt idx="10582">
                  <c:v>42103.599768518521</c:v>
                </c:pt>
                <c:pt idx="10583">
                  <c:v>42103.599814814814</c:v>
                </c:pt>
                <c:pt idx="10584">
                  <c:v>42103.599872685183</c:v>
                </c:pt>
                <c:pt idx="10585">
                  <c:v>42103.599930555552</c:v>
                </c:pt>
                <c:pt idx="10586">
                  <c:v>42103.599976851852</c:v>
                </c:pt>
                <c:pt idx="10587">
                  <c:v>42103.600034722222</c:v>
                </c:pt>
                <c:pt idx="10588">
                  <c:v>42103.600092592591</c:v>
                </c:pt>
                <c:pt idx="10589">
                  <c:v>42103.600138888891</c:v>
                </c:pt>
                <c:pt idx="10590">
                  <c:v>42103.60019675926</c:v>
                </c:pt>
                <c:pt idx="10591">
                  <c:v>42103.600254629629</c:v>
                </c:pt>
                <c:pt idx="10592">
                  <c:v>42103.600312499999</c:v>
                </c:pt>
                <c:pt idx="10593">
                  <c:v>42103.600358796299</c:v>
                </c:pt>
                <c:pt idx="10594">
                  <c:v>42103.600416666668</c:v>
                </c:pt>
                <c:pt idx="10595">
                  <c:v>42103.600474537037</c:v>
                </c:pt>
                <c:pt idx="10596">
                  <c:v>42103.60052083333</c:v>
                </c:pt>
                <c:pt idx="10597">
                  <c:v>42103.600578703707</c:v>
                </c:pt>
                <c:pt idx="10598">
                  <c:v>42103.600636574076</c:v>
                </c:pt>
                <c:pt idx="10599">
                  <c:v>42103.600682870368</c:v>
                </c:pt>
                <c:pt idx="10600">
                  <c:v>42103.600740740738</c:v>
                </c:pt>
                <c:pt idx="10601">
                  <c:v>42103.600798611114</c:v>
                </c:pt>
                <c:pt idx="10602">
                  <c:v>42103.600856481484</c:v>
                </c:pt>
                <c:pt idx="10603">
                  <c:v>42103.600902777776</c:v>
                </c:pt>
                <c:pt idx="10604">
                  <c:v>42103.600960648146</c:v>
                </c:pt>
                <c:pt idx="10605">
                  <c:v>42103.601018518515</c:v>
                </c:pt>
                <c:pt idx="10606">
                  <c:v>42103.601064814815</c:v>
                </c:pt>
                <c:pt idx="10607">
                  <c:v>42103.601122685184</c:v>
                </c:pt>
                <c:pt idx="10608">
                  <c:v>42103.601180555554</c:v>
                </c:pt>
                <c:pt idx="10609">
                  <c:v>42103.601238425923</c:v>
                </c:pt>
                <c:pt idx="10610">
                  <c:v>42103.601284722223</c:v>
                </c:pt>
                <c:pt idx="10611">
                  <c:v>42103.601342592592</c:v>
                </c:pt>
                <c:pt idx="10612">
                  <c:v>42103.601400462961</c:v>
                </c:pt>
                <c:pt idx="10613">
                  <c:v>42103.601446759261</c:v>
                </c:pt>
                <c:pt idx="10614">
                  <c:v>42103.601504629631</c:v>
                </c:pt>
                <c:pt idx="10615">
                  <c:v>42103.6015625</c:v>
                </c:pt>
                <c:pt idx="10616">
                  <c:v>42103.6016087963</c:v>
                </c:pt>
                <c:pt idx="10617">
                  <c:v>42103.601666666669</c:v>
                </c:pt>
                <c:pt idx="10618">
                  <c:v>42103.601724537039</c:v>
                </c:pt>
                <c:pt idx="10619">
                  <c:v>42103.601782407408</c:v>
                </c:pt>
                <c:pt idx="10620">
                  <c:v>42103.6018287037</c:v>
                </c:pt>
                <c:pt idx="10621">
                  <c:v>42103.601886574077</c:v>
                </c:pt>
                <c:pt idx="10622">
                  <c:v>42103.601944444446</c:v>
                </c:pt>
                <c:pt idx="10623">
                  <c:v>42103.601990740739</c:v>
                </c:pt>
                <c:pt idx="10624">
                  <c:v>42103.602048611108</c:v>
                </c:pt>
                <c:pt idx="10625">
                  <c:v>42103.602106481485</c:v>
                </c:pt>
                <c:pt idx="10626">
                  <c:v>42103.602152777778</c:v>
                </c:pt>
                <c:pt idx="10627">
                  <c:v>42103.602210648147</c:v>
                </c:pt>
                <c:pt idx="10628">
                  <c:v>42103.602268518516</c:v>
                </c:pt>
                <c:pt idx="10629">
                  <c:v>42103.602326388886</c:v>
                </c:pt>
                <c:pt idx="10630">
                  <c:v>42103.602372685185</c:v>
                </c:pt>
                <c:pt idx="10631">
                  <c:v>42103.602430555555</c:v>
                </c:pt>
                <c:pt idx="10632">
                  <c:v>42103.602488425924</c:v>
                </c:pt>
                <c:pt idx="10633">
                  <c:v>42103.602534722224</c:v>
                </c:pt>
                <c:pt idx="10634">
                  <c:v>42103.602592592593</c:v>
                </c:pt>
                <c:pt idx="10635">
                  <c:v>42103.602650462963</c:v>
                </c:pt>
                <c:pt idx="10636">
                  <c:v>42103.602696759262</c:v>
                </c:pt>
                <c:pt idx="10637">
                  <c:v>42103.602754629632</c:v>
                </c:pt>
                <c:pt idx="10638">
                  <c:v>42103.602812500001</c:v>
                </c:pt>
                <c:pt idx="10639">
                  <c:v>42103.602870370371</c:v>
                </c:pt>
                <c:pt idx="10640">
                  <c:v>42103.602916666663</c:v>
                </c:pt>
                <c:pt idx="10641">
                  <c:v>42103.60297453704</c:v>
                </c:pt>
                <c:pt idx="10642">
                  <c:v>42103.603032407409</c:v>
                </c:pt>
                <c:pt idx="10643">
                  <c:v>42103.603078703702</c:v>
                </c:pt>
                <c:pt idx="10644">
                  <c:v>42103.603136574071</c:v>
                </c:pt>
                <c:pt idx="10645">
                  <c:v>42103.603194444448</c:v>
                </c:pt>
                <c:pt idx="10646">
                  <c:v>42103.60324074074</c:v>
                </c:pt>
                <c:pt idx="10647">
                  <c:v>42103.603298611109</c:v>
                </c:pt>
                <c:pt idx="10648">
                  <c:v>42103.603356481479</c:v>
                </c:pt>
                <c:pt idx="10649">
                  <c:v>42103.603402777779</c:v>
                </c:pt>
                <c:pt idx="10650">
                  <c:v>42103.603460648148</c:v>
                </c:pt>
                <c:pt idx="10651">
                  <c:v>42103.603518518517</c:v>
                </c:pt>
                <c:pt idx="10652">
                  <c:v>42103.603576388887</c:v>
                </c:pt>
                <c:pt idx="10653">
                  <c:v>42103.603622685187</c:v>
                </c:pt>
                <c:pt idx="10654">
                  <c:v>42103.603680555556</c:v>
                </c:pt>
                <c:pt idx="10655">
                  <c:v>42103.603738425925</c:v>
                </c:pt>
                <c:pt idx="10656">
                  <c:v>42103.603784722225</c:v>
                </c:pt>
                <c:pt idx="10657">
                  <c:v>42103.603842592594</c:v>
                </c:pt>
                <c:pt idx="10658">
                  <c:v>42103.603900462964</c:v>
                </c:pt>
                <c:pt idx="10659">
                  <c:v>42103.603946759256</c:v>
                </c:pt>
                <c:pt idx="10660">
                  <c:v>42103.604004629633</c:v>
                </c:pt>
                <c:pt idx="10661">
                  <c:v>42103.604062500002</c:v>
                </c:pt>
                <c:pt idx="10662">
                  <c:v>42103.604120370372</c:v>
                </c:pt>
                <c:pt idx="10663">
                  <c:v>42103.604166666664</c:v>
                </c:pt>
                <c:pt idx="10664">
                  <c:v>42103.604224537034</c:v>
                </c:pt>
                <c:pt idx="10665">
                  <c:v>42103.60428240741</c:v>
                </c:pt>
                <c:pt idx="10666">
                  <c:v>42103.604328703703</c:v>
                </c:pt>
                <c:pt idx="10667">
                  <c:v>42103.604386574072</c:v>
                </c:pt>
                <c:pt idx="10668">
                  <c:v>42103.604444444441</c:v>
                </c:pt>
                <c:pt idx="10669">
                  <c:v>42103.604490740741</c:v>
                </c:pt>
                <c:pt idx="10670">
                  <c:v>42103.604548611111</c:v>
                </c:pt>
                <c:pt idx="10671">
                  <c:v>42103.60460648148</c:v>
                </c:pt>
                <c:pt idx="10672">
                  <c:v>42103.604664351849</c:v>
                </c:pt>
                <c:pt idx="10673">
                  <c:v>42103.604710648149</c:v>
                </c:pt>
                <c:pt idx="10674">
                  <c:v>42103.604768518519</c:v>
                </c:pt>
                <c:pt idx="10675">
                  <c:v>42103.604826388888</c:v>
                </c:pt>
                <c:pt idx="10676">
                  <c:v>42103.604872685188</c:v>
                </c:pt>
                <c:pt idx="10677">
                  <c:v>42103.604930555557</c:v>
                </c:pt>
                <c:pt idx="10678">
                  <c:v>42103.604988425926</c:v>
                </c:pt>
                <c:pt idx="10679">
                  <c:v>42103.605034722219</c:v>
                </c:pt>
                <c:pt idx="10680">
                  <c:v>42103.605092592596</c:v>
                </c:pt>
                <c:pt idx="10681">
                  <c:v>42103.605150462965</c:v>
                </c:pt>
                <c:pt idx="10682">
                  <c:v>42103.605208333334</c:v>
                </c:pt>
                <c:pt idx="10683">
                  <c:v>42103.605254629627</c:v>
                </c:pt>
                <c:pt idx="10684">
                  <c:v>42103.605312500003</c:v>
                </c:pt>
                <c:pt idx="10685">
                  <c:v>42103.605370370373</c:v>
                </c:pt>
                <c:pt idx="10686">
                  <c:v>42103.605416666665</c:v>
                </c:pt>
                <c:pt idx="10687">
                  <c:v>42103.605474537035</c:v>
                </c:pt>
                <c:pt idx="10688">
                  <c:v>42103.605532407404</c:v>
                </c:pt>
                <c:pt idx="10689">
                  <c:v>42103.605578703704</c:v>
                </c:pt>
                <c:pt idx="10690">
                  <c:v>42103.605636574073</c:v>
                </c:pt>
                <c:pt idx="10691">
                  <c:v>42103.605694444443</c:v>
                </c:pt>
                <c:pt idx="10692">
                  <c:v>42103.605752314812</c:v>
                </c:pt>
                <c:pt idx="10693">
                  <c:v>42103.605798611112</c:v>
                </c:pt>
                <c:pt idx="10694">
                  <c:v>42103.605856481481</c:v>
                </c:pt>
                <c:pt idx="10695">
                  <c:v>42103.605914351851</c:v>
                </c:pt>
                <c:pt idx="10696">
                  <c:v>42103.60596064815</c:v>
                </c:pt>
                <c:pt idx="10697">
                  <c:v>42103.60601851852</c:v>
                </c:pt>
                <c:pt idx="10698">
                  <c:v>42103.606076388889</c:v>
                </c:pt>
                <c:pt idx="10699">
                  <c:v>42103.606122685182</c:v>
                </c:pt>
                <c:pt idx="10700">
                  <c:v>42103.606180555558</c:v>
                </c:pt>
                <c:pt idx="10701">
                  <c:v>42103.606238425928</c:v>
                </c:pt>
                <c:pt idx="10702">
                  <c:v>42103.60628472222</c:v>
                </c:pt>
                <c:pt idx="10703">
                  <c:v>42103.606342592589</c:v>
                </c:pt>
                <c:pt idx="10704">
                  <c:v>42103.606400462966</c:v>
                </c:pt>
                <c:pt idx="10705">
                  <c:v>42103.606458333335</c:v>
                </c:pt>
                <c:pt idx="10706">
                  <c:v>42103.606504629628</c:v>
                </c:pt>
                <c:pt idx="10707">
                  <c:v>42103.606562499997</c:v>
                </c:pt>
                <c:pt idx="10708">
                  <c:v>42103.606620370374</c:v>
                </c:pt>
                <c:pt idx="10709">
                  <c:v>42103.606666666667</c:v>
                </c:pt>
                <c:pt idx="10710">
                  <c:v>42103.606724537036</c:v>
                </c:pt>
                <c:pt idx="10711">
                  <c:v>42103.606782407405</c:v>
                </c:pt>
                <c:pt idx="10712">
                  <c:v>42103.606828703705</c:v>
                </c:pt>
                <c:pt idx="10713">
                  <c:v>42103.606886574074</c:v>
                </c:pt>
                <c:pt idx="10714">
                  <c:v>42103.606944444444</c:v>
                </c:pt>
                <c:pt idx="10715">
                  <c:v>42103.607002314813</c:v>
                </c:pt>
                <c:pt idx="10716">
                  <c:v>42103.607048611113</c:v>
                </c:pt>
                <c:pt idx="10717">
                  <c:v>42103.607106481482</c:v>
                </c:pt>
                <c:pt idx="10718">
                  <c:v>42103.607164351852</c:v>
                </c:pt>
                <c:pt idx="10719">
                  <c:v>42103.607210648152</c:v>
                </c:pt>
                <c:pt idx="10720">
                  <c:v>42103.607268518521</c:v>
                </c:pt>
                <c:pt idx="10721">
                  <c:v>42103.60732638889</c:v>
                </c:pt>
                <c:pt idx="10722">
                  <c:v>42103.607372685183</c:v>
                </c:pt>
                <c:pt idx="10723">
                  <c:v>42103.607430555552</c:v>
                </c:pt>
                <c:pt idx="10724">
                  <c:v>42103.607488425929</c:v>
                </c:pt>
                <c:pt idx="10725">
                  <c:v>42103.607546296298</c:v>
                </c:pt>
                <c:pt idx="10726">
                  <c:v>42103.607592592591</c:v>
                </c:pt>
                <c:pt idx="10727">
                  <c:v>42103.60765046296</c:v>
                </c:pt>
                <c:pt idx="10728">
                  <c:v>42103.607708333337</c:v>
                </c:pt>
                <c:pt idx="10729">
                  <c:v>42103.607754629629</c:v>
                </c:pt>
                <c:pt idx="10730">
                  <c:v>42103.607812499999</c:v>
                </c:pt>
                <c:pt idx="10731">
                  <c:v>42103.607870370368</c:v>
                </c:pt>
                <c:pt idx="10732">
                  <c:v>42103.607916666668</c:v>
                </c:pt>
                <c:pt idx="10733">
                  <c:v>42103.607974537037</c:v>
                </c:pt>
                <c:pt idx="10734">
                  <c:v>42103.608032407406</c:v>
                </c:pt>
                <c:pt idx="10735">
                  <c:v>42103.608078703706</c:v>
                </c:pt>
                <c:pt idx="10736">
                  <c:v>42103.608136574076</c:v>
                </c:pt>
                <c:pt idx="10737">
                  <c:v>42103.608194444445</c:v>
                </c:pt>
                <c:pt idx="10738">
                  <c:v>42103.608252314814</c:v>
                </c:pt>
                <c:pt idx="10739">
                  <c:v>42103.608298611114</c:v>
                </c:pt>
                <c:pt idx="10740">
                  <c:v>42103.608356481483</c:v>
                </c:pt>
                <c:pt idx="10741">
                  <c:v>42103.608414351853</c:v>
                </c:pt>
                <c:pt idx="10742">
                  <c:v>42103.608460648145</c:v>
                </c:pt>
                <c:pt idx="10743">
                  <c:v>42103.608518518522</c:v>
                </c:pt>
                <c:pt idx="10744">
                  <c:v>42103.608576388891</c:v>
                </c:pt>
                <c:pt idx="10745">
                  <c:v>42103.608622685184</c:v>
                </c:pt>
                <c:pt idx="10746">
                  <c:v>42103.608680555553</c:v>
                </c:pt>
                <c:pt idx="10747">
                  <c:v>42103.608738425923</c:v>
                </c:pt>
                <c:pt idx="10748">
                  <c:v>42103.608796296299</c:v>
                </c:pt>
                <c:pt idx="10749">
                  <c:v>42103.608842592592</c:v>
                </c:pt>
                <c:pt idx="10750">
                  <c:v>42103.608900462961</c:v>
                </c:pt>
                <c:pt idx="10751">
                  <c:v>42103.608958333331</c:v>
                </c:pt>
                <c:pt idx="10752">
                  <c:v>42103.60900462963</c:v>
                </c:pt>
                <c:pt idx="10753">
                  <c:v>42103.6090625</c:v>
                </c:pt>
                <c:pt idx="10754">
                  <c:v>42103.609120370369</c:v>
                </c:pt>
                <c:pt idx="10755">
                  <c:v>42103.609166666669</c:v>
                </c:pt>
                <c:pt idx="10756">
                  <c:v>42103.609224537038</c:v>
                </c:pt>
                <c:pt idx="10757">
                  <c:v>42103.609282407408</c:v>
                </c:pt>
                <c:pt idx="10758">
                  <c:v>42103.609340277777</c:v>
                </c:pt>
                <c:pt idx="10759">
                  <c:v>42103.609386574077</c:v>
                </c:pt>
                <c:pt idx="10760">
                  <c:v>42103.609444444446</c:v>
                </c:pt>
                <c:pt idx="10761">
                  <c:v>42103.609502314815</c:v>
                </c:pt>
                <c:pt idx="10762">
                  <c:v>42103.609548611108</c:v>
                </c:pt>
                <c:pt idx="10763">
                  <c:v>42103.609606481485</c:v>
                </c:pt>
                <c:pt idx="10764">
                  <c:v>42103.609664351854</c:v>
                </c:pt>
                <c:pt idx="10765">
                  <c:v>42103.609710648147</c:v>
                </c:pt>
                <c:pt idx="10766">
                  <c:v>42103.609768518516</c:v>
                </c:pt>
                <c:pt idx="10767">
                  <c:v>42103.609826388885</c:v>
                </c:pt>
                <c:pt idx="10768">
                  <c:v>42103.609884259262</c:v>
                </c:pt>
                <c:pt idx="10769">
                  <c:v>42103.609930555554</c:v>
                </c:pt>
                <c:pt idx="10770">
                  <c:v>42103.609988425924</c:v>
                </c:pt>
                <c:pt idx="10771">
                  <c:v>42103.610046296293</c:v>
                </c:pt>
                <c:pt idx="10772">
                  <c:v>42103.610092592593</c:v>
                </c:pt>
                <c:pt idx="10773">
                  <c:v>42103.610150462962</c:v>
                </c:pt>
                <c:pt idx="10774">
                  <c:v>42103.610208333332</c:v>
                </c:pt>
                <c:pt idx="10775">
                  <c:v>42103.610254629632</c:v>
                </c:pt>
                <c:pt idx="10776">
                  <c:v>42103.610312500001</c:v>
                </c:pt>
                <c:pt idx="10777">
                  <c:v>42103.61037037037</c:v>
                </c:pt>
                <c:pt idx="10778">
                  <c:v>42103.61041666667</c:v>
                </c:pt>
                <c:pt idx="10779">
                  <c:v>42103.610474537039</c:v>
                </c:pt>
                <c:pt idx="10780">
                  <c:v>42103.610532407409</c:v>
                </c:pt>
                <c:pt idx="10781">
                  <c:v>42103.610590277778</c:v>
                </c:pt>
                <c:pt idx="10782">
                  <c:v>42103.610636574071</c:v>
                </c:pt>
                <c:pt idx="10783">
                  <c:v>42103.610694444447</c:v>
                </c:pt>
                <c:pt idx="10784">
                  <c:v>42103.610752314817</c:v>
                </c:pt>
                <c:pt idx="10785">
                  <c:v>42103.610798611109</c:v>
                </c:pt>
                <c:pt idx="10786">
                  <c:v>42103.610856481479</c:v>
                </c:pt>
                <c:pt idx="10787">
                  <c:v>42103.610914351855</c:v>
                </c:pt>
                <c:pt idx="10788">
                  <c:v>42103.610960648148</c:v>
                </c:pt>
                <c:pt idx="10789">
                  <c:v>42103.611018518517</c:v>
                </c:pt>
                <c:pt idx="10790">
                  <c:v>42103.611076388886</c:v>
                </c:pt>
                <c:pt idx="10791">
                  <c:v>42103.611134259256</c:v>
                </c:pt>
                <c:pt idx="10792">
                  <c:v>42103.611180555556</c:v>
                </c:pt>
                <c:pt idx="10793">
                  <c:v>42103.611238425925</c:v>
                </c:pt>
                <c:pt idx="10794">
                  <c:v>42103.611296296294</c:v>
                </c:pt>
                <c:pt idx="10795">
                  <c:v>42103.611342592594</c:v>
                </c:pt>
                <c:pt idx="10796">
                  <c:v>42103.611400462964</c:v>
                </c:pt>
                <c:pt idx="10797">
                  <c:v>42103.611458333333</c:v>
                </c:pt>
                <c:pt idx="10798">
                  <c:v>42103.611504629633</c:v>
                </c:pt>
                <c:pt idx="10799">
                  <c:v>42103.611562500002</c:v>
                </c:pt>
                <c:pt idx="10800">
                  <c:v>42103.611620370371</c:v>
                </c:pt>
                <c:pt idx="10801">
                  <c:v>42103.611678240741</c:v>
                </c:pt>
                <c:pt idx="10802">
                  <c:v>42103.611724537041</c:v>
                </c:pt>
                <c:pt idx="10803">
                  <c:v>42103.61178240741</c:v>
                </c:pt>
                <c:pt idx="10804">
                  <c:v>42103.611840277779</c:v>
                </c:pt>
                <c:pt idx="10805">
                  <c:v>42103.611886574072</c:v>
                </c:pt>
                <c:pt idx="10806">
                  <c:v>42103.611944444441</c:v>
                </c:pt>
                <c:pt idx="10807">
                  <c:v>42103.612002314818</c:v>
                </c:pt>
                <c:pt idx="10808">
                  <c:v>42103.61204861111</c:v>
                </c:pt>
                <c:pt idx="10809">
                  <c:v>42103.61210648148</c:v>
                </c:pt>
                <c:pt idx="10810">
                  <c:v>42103.612164351849</c:v>
                </c:pt>
                <c:pt idx="10811">
                  <c:v>42103.612210648149</c:v>
                </c:pt>
                <c:pt idx="10812">
                  <c:v>42103.612268518518</c:v>
                </c:pt>
                <c:pt idx="10813">
                  <c:v>42103.612326388888</c:v>
                </c:pt>
                <c:pt idx="10814">
                  <c:v>42103.612384259257</c:v>
                </c:pt>
                <c:pt idx="10815">
                  <c:v>42103.612430555557</c:v>
                </c:pt>
                <c:pt idx="10816">
                  <c:v>42103.612488425926</c:v>
                </c:pt>
                <c:pt idx="10817">
                  <c:v>42103.612546296295</c:v>
                </c:pt>
                <c:pt idx="10818">
                  <c:v>42103.612592592595</c:v>
                </c:pt>
                <c:pt idx="10819">
                  <c:v>42103.612650462965</c:v>
                </c:pt>
                <c:pt idx="10820">
                  <c:v>42103.612708333334</c:v>
                </c:pt>
                <c:pt idx="10821">
                  <c:v>42103.612754629627</c:v>
                </c:pt>
                <c:pt idx="10822">
                  <c:v>42103.612812500003</c:v>
                </c:pt>
                <c:pt idx="10823">
                  <c:v>42103.612870370373</c:v>
                </c:pt>
                <c:pt idx="10824">
                  <c:v>42103.612928240742</c:v>
                </c:pt>
                <c:pt idx="10825">
                  <c:v>42103.612974537034</c:v>
                </c:pt>
                <c:pt idx="10826">
                  <c:v>42103.613032407404</c:v>
                </c:pt>
                <c:pt idx="10827">
                  <c:v>42103.61309027778</c:v>
                </c:pt>
                <c:pt idx="10828">
                  <c:v>42103.613136574073</c:v>
                </c:pt>
                <c:pt idx="10829">
                  <c:v>42103.613194444442</c:v>
                </c:pt>
                <c:pt idx="10830">
                  <c:v>42103.613252314812</c:v>
                </c:pt>
                <c:pt idx="10831">
                  <c:v>42103.613298611112</c:v>
                </c:pt>
                <c:pt idx="10832">
                  <c:v>42103.613356481481</c:v>
                </c:pt>
                <c:pt idx="10833">
                  <c:v>42103.61341435185</c:v>
                </c:pt>
                <c:pt idx="10834">
                  <c:v>42103.61347222222</c:v>
                </c:pt>
                <c:pt idx="10835">
                  <c:v>42103.613518518519</c:v>
                </c:pt>
                <c:pt idx="10836">
                  <c:v>42103.613576388889</c:v>
                </c:pt>
                <c:pt idx="10837">
                  <c:v>42103.613634259258</c:v>
                </c:pt>
                <c:pt idx="10838">
                  <c:v>42103.613680555558</c:v>
                </c:pt>
                <c:pt idx="10839">
                  <c:v>42103.613738425927</c:v>
                </c:pt>
                <c:pt idx="10840">
                  <c:v>42103.613796296297</c:v>
                </c:pt>
                <c:pt idx="10841">
                  <c:v>42103.613842592589</c:v>
                </c:pt>
                <c:pt idx="10842">
                  <c:v>42103.613900462966</c:v>
                </c:pt>
                <c:pt idx="10843">
                  <c:v>42103.613958333335</c:v>
                </c:pt>
                <c:pt idx="10844">
                  <c:v>42103.614016203705</c:v>
                </c:pt>
                <c:pt idx="10845">
                  <c:v>42103.614062499997</c:v>
                </c:pt>
                <c:pt idx="10846">
                  <c:v>42103.614120370374</c:v>
                </c:pt>
                <c:pt idx="10847">
                  <c:v>42103.614178240743</c:v>
                </c:pt>
                <c:pt idx="10848">
                  <c:v>42103.614224537036</c:v>
                </c:pt>
                <c:pt idx="10849">
                  <c:v>42103.614282407405</c:v>
                </c:pt>
                <c:pt idx="10850">
                  <c:v>42103.614340277774</c:v>
                </c:pt>
                <c:pt idx="10851">
                  <c:v>42103.614386574074</c:v>
                </c:pt>
                <c:pt idx="10852">
                  <c:v>42103.614444444444</c:v>
                </c:pt>
                <c:pt idx="10853">
                  <c:v>42103.614502314813</c:v>
                </c:pt>
                <c:pt idx="10854">
                  <c:v>42103.614548611113</c:v>
                </c:pt>
                <c:pt idx="10855">
                  <c:v>42103.614606481482</c:v>
                </c:pt>
                <c:pt idx="10856">
                  <c:v>42103.614664351851</c:v>
                </c:pt>
                <c:pt idx="10857">
                  <c:v>42103.614722222221</c:v>
                </c:pt>
                <c:pt idx="10858">
                  <c:v>42103.614768518521</c:v>
                </c:pt>
                <c:pt idx="10859">
                  <c:v>42103.61482638889</c:v>
                </c:pt>
                <c:pt idx="10860">
                  <c:v>42103.614884259259</c:v>
                </c:pt>
                <c:pt idx="10861">
                  <c:v>42103.614930555559</c:v>
                </c:pt>
                <c:pt idx="10862">
                  <c:v>42103.614988425928</c:v>
                </c:pt>
                <c:pt idx="10863">
                  <c:v>42103.615046296298</c:v>
                </c:pt>
                <c:pt idx="10864">
                  <c:v>42103.61509259259</c:v>
                </c:pt>
                <c:pt idx="10865">
                  <c:v>42103.61515046296</c:v>
                </c:pt>
                <c:pt idx="10866">
                  <c:v>42103.615208333336</c:v>
                </c:pt>
                <c:pt idx="10867">
                  <c:v>42103.615266203706</c:v>
                </c:pt>
                <c:pt idx="10868">
                  <c:v>42103.615312499998</c:v>
                </c:pt>
                <c:pt idx="10869">
                  <c:v>42103.615370370368</c:v>
                </c:pt>
                <c:pt idx="10870">
                  <c:v>42103.615428240744</c:v>
                </c:pt>
                <c:pt idx="10871">
                  <c:v>42103.615474537037</c:v>
                </c:pt>
                <c:pt idx="10872">
                  <c:v>42103.615532407406</c:v>
                </c:pt>
                <c:pt idx="10873">
                  <c:v>42103.615590277775</c:v>
                </c:pt>
                <c:pt idx="10874">
                  <c:v>42103.615636574075</c:v>
                </c:pt>
                <c:pt idx="10875">
                  <c:v>42103.615694444445</c:v>
                </c:pt>
                <c:pt idx="10876">
                  <c:v>42103.615752314814</c:v>
                </c:pt>
                <c:pt idx="10877">
                  <c:v>42103.615810185183</c:v>
                </c:pt>
                <c:pt idx="10878">
                  <c:v>42103.615856481483</c:v>
                </c:pt>
                <c:pt idx="10879">
                  <c:v>42103.615914351853</c:v>
                </c:pt>
                <c:pt idx="10880">
                  <c:v>42103.615972222222</c:v>
                </c:pt>
                <c:pt idx="10881">
                  <c:v>42103.616018518522</c:v>
                </c:pt>
                <c:pt idx="10882">
                  <c:v>42103.616076388891</c:v>
                </c:pt>
                <c:pt idx="10883">
                  <c:v>42103.61613425926</c:v>
                </c:pt>
                <c:pt idx="10884">
                  <c:v>42103.616180555553</c:v>
                </c:pt>
                <c:pt idx="10885">
                  <c:v>42103.616238425922</c:v>
                </c:pt>
                <c:pt idx="10886">
                  <c:v>42103.616296296299</c:v>
                </c:pt>
                <c:pt idx="10887">
                  <c:v>42103.616342592592</c:v>
                </c:pt>
                <c:pt idx="10888">
                  <c:v>42103.616400462961</c:v>
                </c:pt>
                <c:pt idx="10889">
                  <c:v>42103.61645833333</c:v>
                </c:pt>
                <c:pt idx="10890">
                  <c:v>42103.616516203707</c:v>
                </c:pt>
                <c:pt idx="10891">
                  <c:v>42103.616562499999</c:v>
                </c:pt>
                <c:pt idx="10892">
                  <c:v>42103.616620370369</c:v>
                </c:pt>
                <c:pt idx="10893">
                  <c:v>42103.616678240738</c:v>
                </c:pt>
                <c:pt idx="10894">
                  <c:v>42103.616724537038</c:v>
                </c:pt>
                <c:pt idx="10895">
                  <c:v>42103.616782407407</c:v>
                </c:pt>
                <c:pt idx="10896">
                  <c:v>42103.616840277777</c:v>
                </c:pt>
                <c:pt idx="10897">
                  <c:v>42103.616886574076</c:v>
                </c:pt>
                <c:pt idx="10898">
                  <c:v>42103.616944444446</c:v>
                </c:pt>
                <c:pt idx="10899">
                  <c:v>42103.617002314815</c:v>
                </c:pt>
                <c:pt idx="10900">
                  <c:v>42103.617060185185</c:v>
                </c:pt>
                <c:pt idx="10901">
                  <c:v>42103.617106481484</c:v>
                </c:pt>
                <c:pt idx="10902">
                  <c:v>42103.617164351854</c:v>
                </c:pt>
                <c:pt idx="10903">
                  <c:v>42103.617222222223</c:v>
                </c:pt>
                <c:pt idx="10904">
                  <c:v>42103.617268518516</c:v>
                </c:pt>
                <c:pt idx="10905">
                  <c:v>42103.617326388892</c:v>
                </c:pt>
                <c:pt idx="10906">
                  <c:v>42103.617384259262</c:v>
                </c:pt>
                <c:pt idx="10907">
                  <c:v>42103.617430555554</c:v>
                </c:pt>
                <c:pt idx="10908">
                  <c:v>42103.617488425924</c:v>
                </c:pt>
                <c:pt idx="10909">
                  <c:v>42103.617546296293</c:v>
                </c:pt>
                <c:pt idx="10910">
                  <c:v>42103.617604166669</c:v>
                </c:pt>
                <c:pt idx="10911">
                  <c:v>42103.617650462962</c:v>
                </c:pt>
                <c:pt idx="10912">
                  <c:v>42103.617708333331</c:v>
                </c:pt>
                <c:pt idx="10913">
                  <c:v>42103.617766203701</c:v>
                </c:pt>
                <c:pt idx="10914">
                  <c:v>42103.617812500001</c:v>
                </c:pt>
                <c:pt idx="10915">
                  <c:v>42103.61787037037</c:v>
                </c:pt>
                <c:pt idx="10916">
                  <c:v>42103.617928240739</c:v>
                </c:pt>
                <c:pt idx="10917">
                  <c:v>42103.617974537039</c:v>
                </c:pt>
                <c:pt idx="10918">
                  <c:v>42103.618032407408</c:v>
                </c:pt>
                <c:pt idx="10919">
                  <c:v>42103.618090277778</c:v>
                </c:pt>
                <c:pt idx="10920">
                  <c:v>42103.618148148147</c:v>
                </c:pt>
                <c:pt idx="10921">
                  <c:v>42103.618194444447</c:v>
                </c:pt>
                <c:pt idx="10922">
                  <c:v>42103.618252314816</c:v>
                </c:pt>
                <c:pt idx="10923">
                  <c:v>42103.618310185186</c:v>
                </c:pt>
                <c:pt idx="10924">
                  <c:v>42103.618356481478</c:v>
                </c:pt>
                <c:pt idx="10925">
                  <c:v>42103.618414351855</c:v>
                </c:pt>
                <c:pt idx="10926">
                  <c:v>42103.618472222224</c:v>
                </c:pt>
                <c:pt idx="10927">
                  <c:v>42103.618518518517</c:v>
                </c:pt>
                <c:pt idx="10928">
                  <c:v>42103.618576388886</c:v>
                </c:pt>
                <c:pt idx="10929">
                  <c:v>42103.618634259263</c:v>
                </c:pt>
                <c:pt idx="10930">
                  <c:v>42103.618680555555</c:v>
                </c:pt>
                <c:pt idx="10931">
                  <c:v>42103.618738425925</c:v>
                </c:pt>
                <c:pt idx="10932">
                  <c:v>42103.618796296294</c:v>
                </c:pt>
                <c:pt idx="10933">
                  <c:v>42103.618854166663</c:v>
                </c:pt>
                <c:pt idx="10934">
                  <c:v>42103.618900462963</c:v>
                </c:pt>
                <c:pt idx="10935">
                  <c:v>42103.618958333333</c:v>
                </c:pt>
                <c:pt idx="10936">
                  <c:v>42103.619016203702</c:v>
                </c:pt>
                <c:pt idx="10937">
                  <c:v>42103.619062500002</c:v>
                </c:pt>
                <c:pt idx="10938">
                  <c:v>42103.619120370371</c:v>
                </c:pt>
                <c:pt idx="10939">
                  <c:v>42103.61917824074</c:v>
                </c:pt>
                <c:pt idx="10940">
                  <c:v>42103.61922453704</c:v>
                </c:pt>
                <c:pt idx="10941">
                  <c:v>42103.61928240741</c:v>
                </c:pt>
                <c:pt idx="10942">
                  <c:v>42103.619340277779</c:v>
                </c:pt>
                <c:pt idx="10943">
                  <c:v>42103.619398148148</c:v>
                </c:pt>
                <c:pt idx="10944">
                  <c:v>42103.619444444441</c:v>
                </c:pt>
                <c:pt idx="10945">
                  <c:v>42103.619502314818</c:v>
                </c:pt>
                <c:pt idx="10946">
                  <c:v>42103.619560185187</c:v>
                </c:pt>
                <c:pt idx="10947">
                  <c:v>42103.619606481479</c:v>
                </c:pt>
                <c:pt idx="10948">
                  <c:v>42103.619664351849</c:v>
                </c:pt>
                <c:pt idx="10949">
                  <c:v>42103.619722222225</c:v>
                </c:pt>
                <c:pt idx="10950">
                  <c:v>42103.619768518518</c:v>
                </c:pt>
                <c:pt idx="10951">
                  <c:v>42103.619826388887</c:v>
                </c:pt>
                <c:pt idx="10952">
                  <c:v>42103.619884259257</c:v>
                </c:pt>
                <c:pt idx="10953">
                  <c:v>42103.619942129626</c:v>
                </c:pt>
                <c:pt idx="10954">
                  <c:v>42103.619988425926</c:v>
                </c:pt>
                <c:pt idx="10955">
                  <c:v>42103.620046296295</c:v>
                </c:pt>
                <c:pt idx="10956">
                  <c:v>42103.620104166665</c:v>
                </c:pt>
                <c:pt idx="10957">
                  <c:v>42103.620150462964</c:v>
                </c:pt>
                <c:pt idx="10958">
                  <c:v>42103.620208333334</c:v>
                </c:pt>
                <c:pt idx="10959">
                  <c:v>42103.620266203703</c:v>
                </c:pt>
                <c:pt idx="10960">
                  <c:v>42103.620312500003</c:v>
                </c:pt>
                <c:pt idx="10961">
                  <c:v>42103.620370370372</c:v>
                </c:pt>
                <c:pt idx="10962">
                  <c:v>42103.620428240742</c:v>
                </c:pt>
                <c:pt idx="10963">
                  <c:v>42103.620486111111</c:v>
                </c:pt>
                <c:pt idx="10964">
                  <c:v>42103.620532407411</c:v>
                </c:pt>
                <c:pt idx="10965">
                  <c:v>42103.62059027778</c:v>
                </c:pt>
                <c:pt idx="10966">
                  <c:v>42103.620648148149</c:v>
                </c:pt>
                <c:pt idx="10967">
                  <c:v>42103.620694444442</c:v>
                </c:pt>
                <c:pt idx="10968">
                  <c:v>42103.620752314811</c:v>
                </c:pt>
                <c:pt idx="10969">
                  <c:v>42103.620810185188</c:v>
                </c:pt>
                <c:pt idx="10970">
                  <c:v>42103.620856481481</c:v>
                </c:pt>
                <c:pt idx="10971">
                  <c:v>42103.62091435185</c:v>
                </c:pt>
                <c:pt idx="10972">
                  <c:v>42103.620972222219</c:v>
                </c:pt>
                <c:pt idx="10973">
                  <c:v>42103.621030092596</c:v>
                </c:pt>
                <c:pt idx="10974">
                  <c:v>42103.621076388888</c:v>
                </c:pt>
                <c:pt idx="10975">
                  <c:v>42103.621134259258</c:v>
                </c:pt>
                <c:pt idx="10976">
                  <c:v>42103.621192129627</c:v>
                </c:pt>
                <c:pt idx="10977">
                  <c:v>42103.621238425927</c:v>
                </c:pt>
                <c:pt idx="10978">
                  <c:v>42103.621296296296</c:v>
                </c:pt>
                <c:pt idx="10979">
                  <c:v>42103.621354166666</c:v>
                </c:pt>
                <c:pt idx="10980">
                  <c:v>42103.621400462966</c:v>
                </c:pt>
                <c:pt idx="10981">
                  <c:v>42103.621458333335</c:v>
                </c:pt>
                <c:pt idx="10982">
                  <c:v>42103.621516203704</c:v>
                </c:pt>
                <c:pt idx="10983">
                  <c:v>42103.621562499997</c:v>
                </c:pt>
                <c:pt idx="10984">
                  <c:v>42103.621620370373</c:v>
                </c:pt>
                <c:pt idx="10985">
                  <c:v>42103.621678240743</c:v>
                </c:pt>
                <c:pt idx="10986">
                  <c:v>42103.621736111112</c:v>
                </c:pt>
                <c:pt idx="10987">
                  <c:v>42103.621782407405</c:v>
                </c:pt>
                <c:pt idx="10988">
                  <c:v>42103.621840277781</c:v>
                </c:pt>
                <c:pt idx="10989">
                  <c:v>42103.621898148151</c:v>
                </c:pt>
                <c:pt idx="10990">
                  <c:v>42103.621944444443</c:v>
                </c:pt>
                <c:pt idx="10991">
                  <c:v>42103.622002314813</c:v>
                </c:pt>
                <c:pt idx="10992">
                  <c:v>42103.622060185182</c:v>
                </c:pt>
                <c:pt idx="10993">
                  <c:v>42103.622106481482</c:v>
                </c:pt>
                <c:pt idx="10994">
                  <c:v>42103.622164351851</c:v>
                </c:pt>
                <c:pt idx="10995">
                  <c:v>42103.62222222222</c:v>
                </c:pt>
                <c:pt idx="10996">
                  <c:v>42103.62228009259</c:v>
                </c:pt>
                <c:pt idx="10997">
                  <c:v>42103.62232638889</c:v>
                </c:pt>
                <c:pt idx="10998">
                  <c:v>42103.622384259259</c:v>
                </c:pt>
                <c:pt idx="10999">
                  <c:v>42103.622442129628</c:v>
                </c:pt>
                <c:pt idx="11000">
                  <c:v>42103.622488425928</c:v>
                </c:pt>
                <c:pt idx="11001">
                  <c:v>42103.622546296298</c:v>
                </c:pt>
                <c:pt idx="11002">
                  <c:v>42103.622604166667</c:v>
                </c:pt>
                <c:pt idx="11003">
                  <c:v>42103.622650462959</c:v>
                </c:pt>
                <c:pt idx="11004">
                  <c:v>42103.622708333336</c:v>
                </c:pt>
                <c:pt idx="11005">
                  <c:v>42103.622766203705</c:v>
                </c:pt>
                <c:pt idx="11006">
                  <c:v>42103.622824074075</c:v>
                </c:pt>
                <c:pt idx="11007">
                  <c:v>42103.622870370367</c:v>
                </c:pt>
                <c:pt idx="11008">
                  <c:v>42103.622928240744</c:v>
                </c:pt>
                <c:pt idx="11009">
                  <c:v>42103.622986111113</c:v>
                </c:pt>
                <c:pt idx="11010">
                  <c:v>42103.623032407406</c:v>
                </c:pt>
                <c:pt idx="11011">
                  <c:v>42103.623090277775</c:v>
                </c:pt>
                <c:pt idx="11012">
                  <c:v>42103.623148148145</c:v>
                </c:pt>
                <c:pt idx="11013">
                  <c:v>42103.623194444444</c:v>
                </c:pt>
                <c:pt idx="11014">
                  <c:v>42103.623252314814</c:v>
                </c:pt>
                <c:pt idx="11015">
                  <c:v>42103.623310185183</c:v>
                </c:pt>
                <c:pt idx="11016">
                  <c:v>42103.623368055552</c:v>
                </c:pt>
                <c:pt idx="11017">
                  <c:v>42103.623414351852</c:v>
                </c:pt>
                <c:pt idx="11018">
                  <c:v>42103.623472222222</c:v>
                </c:pt>
                <c:pt idx="11019">
                  <c:v>42103.623530092591</c:v>
                </c:pt>
                <c:pt idx="11020">
                  <c:v>42103.623576388891</c:v>
                </c:pt>
                <c:pt idx="11021">
                  <c:v>42103.62363425926</c:v>
                </c:pt>
                <c:pt idx="11022">
                  <c:v>42103.623692129629</c:v>
                </c:pt>
                <c:pt idx="11023">
                  <c:v>42103.623738425929</c:v>
                </c:pt>
                <c:pt idx="11024">
                  <c:v>42103.623796296299</c:v>
                </c:pt>
                <c:pt idx="11025">
                  <c:v>42103.623854166668</c:v>
                </c:pt>
                <c:pt idx="11026">
                  <c:v>42103.623900462961</c:v>
                </c:pt>
                <c:pt idx="11027">
                  <c:v>42103.62395833333</c:v>
                </c:pt>
                <c:pt idx="11028">
                  <c:v>42103.624016203707</c:v>
                </c:pt>
                <c:pt idx="11029">
                  <c:v>42103.624074074076</c:v>
                </c:pt>
                <c:pt idx="11030">
                  <c:v>42103.624120370368</c:v>
                </c:pt>
                <c:pt idx="11031">
                  <c:v>42103.624178240738</c:v>
                </c:pt>
                <c:pt idx="11032">
                  <c:v>42103.624236111114</c:v>
                </c:pt>
                <c:pt idx="11033">
                  <c:v>42103.624282407407</c:v>
                </c:pt>
                <c:pt idx="11034">
                  <c:v>42103.624340277776</c:v>
                </c:pt>
                <c:pt idx="11035">
                  <c:v>42103.624398148146</c:v>
                </c:pt>
                <c:pt idx="11036">
                  <c:v>42103.624444444446</c:v>
                </c:pt>
                <c:pt idx="11037">
                  <c:v>42103.624502314815</c:v>
                </c:pt>
                <c:pt idx="11038">
                  <c:v>42103.624560185184</c:v>
                </c:pt>
                <c:pt idx="11039">
                  <c:v>42103.624618055554</c:v>
                </c:pt>
                <c:pt idx="11040">
                  <c:v>42103.624664351853</c:v>
                </c:pt>
                <c:pt idx="11041">
                  <c:v>42103.624722222223</c:v>
                </c:pt>
                <c:pt idx="11042">
                  <c:v>42103.624780092592</c:v>
                </c:pt>
                <c:pt idx="11043">
                  <c:v>42103.624826388892</c:v>
                </c:pt>
                <c:pt idx="11044">
                  <c:v>42103.624884259261</c:v>
                </c:pt>
                <c:pt idx="11045">
                  <c:v>42103.624942129631</c:v>
                </c:pt>
                <c:pt idx="11046">
                  <c:v>42103.624988425923</c:v>
                </c:pt>
                <c:pt idx="11047">
                  <c:v>42103.6250462963</c:v>
                </c:pt>
                <c:pt idx="11048">
                  <c:v>42103.625104166669</c:v>
                </c:pt>
                <c:pt idx="11049">
                  <c:v>42103.625162037039</c:v>
                </c:pt>
                <c:pt idx="11050">
                  <c:v>42103.625208333331</c:v>
                </c:pt>
                <c:pt idx="11051">
                  <c:v>42103.6252662037</c:v>
                </c:pt>
                <c:pt idx="11052">
                  <c:v>42103.625324074077</c:v>
                </c:pt>
                <c:pt idx="11053">
                  <c:v>42103.62537037037</c:v>
                </c:pt>
                <c:pt idx="11054">
                  <c:v>42103.625428240739</c:v>
                </c:pt>
                <c:pt idx="11055">
                  <c:v>42103.625486111108</c:v>
                </c:pt>
                <c:pt idx="11056">
                  <c:v>42103.625532407408</c:v>
                </c:pt>
                <c:pt idx="11057">
                  <c:v>42103.625590277778</c:v>
                </c:pt>
                <c:pt idx="11058">
                  <c:v>42103.625648148147</c:v>
                </c:pt>
                <c:pt idx="11059">
                  <c:v>42103.625694444447</c:v>
                </c:pt>
                <c:pt idx="11060">
                  <c:v>42103.625752314816</c:v>
                </c:pt>
                <c:pt idx="11061">
                  <c:v>42103.625810185185</c:v>
                </c:pt>
                <c:pt idx="11062">
                  <c:v>42103.625868055555</c:v>
                </c:pt>
                <c:pt idx="11063">
                  <c:v>42103.625914351855</c:v>
                </c:pt>
                <c:pt idx="11064">
                  <c:v>42103.625972222224</c:v>
                </c:pt>
                <c:pt idx="11065">
                  <c:v>42103.626030092593</c:v>
                </c:pt>
                <c:pt idx="11066">
                  <c:v>42103.626076388886</c:v>
                </c:pt>
                <c:pt idx="11067">
                  <c:v>42103.626134259262</c:v>
                </c:pt>
                <c:pt idx="11068">
                  <c:v>42103.626192129632</c:v>
                </c:pt>
                <c:pt idx="11069">
                  <c:v>42103.626238425924</c:v>
                </c:pt>
                <c:pt idx="11070">
                  <c:v>42103.626296296294</c:v>
                </c:pt>
                <c:pt idx="11071">
                  <c:v>42103.626354166663</c:v>
                </c:pt>
                <c:pt idx="11072">
                  <c:v>42103.62641203704</c:v>
                </c:pt>
                <c:pt idx="11073">
                  <c:v>42103.626458333332</c:v>
                </c:pt>
                <c:pt idx="11074">
                  <c:v>42103.626516203702</c:v>
                </c:pt>
                <c:pt idx="11075">
                  <c:v>42103.626574074071</c:v>
                </c:pt>
                <c:pt idx="11076">
                  <c:v>42103.626620370371</c:v>
                </c:pt>
                <c:pt idx="11077">
                  <c:v>42103.62667824074</c:v>
                </c:pt>
                <c:pt idx="11078">
                  <c:v>42103.626736111109</c:v>
                </c:pt>
                <c:pt idx="11079">
                  <c:v>42103.626782407409</c:v>
                </c:pt>
                <c:pt idx="11080">
                  <c:v>42103.626840277779</c:v>
                </c:pt>
                <c:pt idx="11081">
                  <c:v>42103.626898148148</c:v>
                </c:pt>
                <c:pt idx="11082">
                  <c:v>42103.626956018517</c:v>
                </c:pt>
                <c:pt idx="11083">
                  <c:v>42103.627002314817</c:v>
                </c:pt>
                <c:pt idx="11084">
                  <c:v>42103.627060185187</c:v>
                </c:pt>
                <c:pt idx="11085">
                  <c:v>42103.627118055556</c:v>
                </c:pt>
                <c:pt idx="11086">
                  <c:v>42103.627164351848</c:v>
                </c:pt>
                <c:pt idx="11087">
                  <c:v>42103.627222222225</c:v>
                </c:pt>
                <c:pt idx="11088">
                  <c:v>42103.627280092594</c:v>
                </c:pt>
                <c:pt idx="11089">
                  <c:v>42103.627326388887</c:v>
                </c:pt>
                <c:pt idx="11090">
                  <c:v>42103.627384259256</c:v>
                </c:pt>
                <c:pt idx="11091">
                  <c:v>42103.627442129633</c:v>
                </c:pt>
                <c:pt idx="11092">
                  <c:v>42103.627488425926</c:v>
                </c:pt>
                <c:pt idx="11093">
                  <c:v>42103.627546296295</c:v>
                </c:pt>
                <c:pt idx="11094">
                  <c:v>42103.627604166664</c:v>
                </c:pt>
                <c:pt idx="11095">
                  <c:v>42103.627662037034</c:v>
                </c:pt>
                <c:pt idx="11096">
                  <c:v>42103.627708333333</c:v>
                </c:pt>
                <c:pt idx="11097">
                  <c:v>42103.627766203703</c:v>
                </c:pt>
                <c:pt idx="11098">
                  <c:v>42103.627824074072</c:v>
                </c:pt>
                <c:pt idx="11099">
                  <c:v>42103.627870370372</c:v>
                </c:pt>
                <c:pt idx="11100">
                  <c:v>42103.627928240741</c:v>
                </c:pt>
                <c:pt idx="11101">
                  <c:v>42103.627986111111</c:v>
                </c:pt>
                <c:pt idx="11102">
                  <c:v>42103.628032407411</c:v>
                </c:pt>
                <c:pt idx="11103">
                  <c:v>42103.62809027778</c:v>
                </c:pt>
                <c:pt idx="11104">
                  <c:v>42103.628148148149</c:v>
                </c:pt>
                <c:pt idx="11105">
                  <c:v>42103.628206018519</c:v>
                </c:pt>
                <c:pt idx="11106">
                  <c:v>42103.628252314818</c:v>
                </c:pt>
                <c:pt idx="11107">
                  <c:v>42103.628310185188</c:v>
                </c:pt>
                <c:pt idx="11108">
                  <c:v>42103.628368055557</c:v>
                </c:pt>
                <c:pt idx="11109">
                  <c:v>42103.62841435185</c:v>
                </c:pt>
                <c:pt idx="11110">
                  <c:v>42103.628472222219</c:v>
                </c:pt>
                <c:pt idx="11111">
                  <c:v>42103.628530092596</c:v>
                </c:pt>
                <c:pt idx="11112">
                  <c:v>42103.628576388888</c:v>
                </c:pt>
                <c:pt idx="11113">
                  <c:v>42103.628634259258</c:v>
                </c:pt>
                <c:pt idx="11114">
                  <c:v>42103.628692129627</c:v>
                </c:pt>
                <c:pt idx="11115">
                  <c:v>42103.628750000003</c:v>
                </c:pt>
                <c:pt idx="11116">
                  <c:v>42103.628796296296</c:v>
                </c:pt>
                <c:pt idx="11117">
                  <c:v>42103.628854166665</c:v>
                </c:pt>
                <c:pt idx="11118">
                  <c:v>42103.628912037035</c:v>
                </c:pt>
                <c:pt idx="11119">
                  <c:v>42103.628958333335</c:v>
                </c:pt>
                <c:pt idx="11120">
                  <c:v>42103.629016203704</c:v>
                </c:pt>
                <c:pt idx="11121">
                  <c:v>42103.629074074073</c:v>
                </c:pt>
                <c:pt idx="11122">
                  <c:v>42103.629120370373</c:v>
                </c:pt>
                <c:pt idx="11123">
                  <c:v>42103.629178240742</c:v>
                </c:pt>
                <c:pt idx="11124">
                  <c:v>42103.629236111112</c:v>
                </c:pt>
                <c:pt idx="11125">
                  <c:v>42103.629293981481</c:v>
                </c:pt>
                <c:pt idx="11126">
                  <c:v>42103.629340277781</c:v>
                </c:pt>
                <c:pt idx="11127">
                  <c:v>42103.62939814815</c:v>
                </c:pt>
                <c:pt idx="11128">
                  <c:v>42103.62945601852</c:v>
                </c:pt>
                <c:pt idx="11129">
                  <c:v>42103.629502314812</c:v>
                </c:pt>
                <c:pt idx="11130">
                  <c:v>42103.629560185182</c:v>
                </c:pt>
                <c:pt idx="11131">
                  <c:v>42103.629618055558</c:v>
                </c:pt>
                <c:pt idx="11132">
                  <c:v>42103.629664351851</c:v>
                </c:pt>
                <c:pt idx="11133">
                  <c:v>42103.62972222222</c:v>
                </c:pt>
                <c:pt idx="11134">
                  <c:v>42103.629780092589</c:v>
                </c:pt>
                <c:pt idx="11135">
                  <c:v>42103.629826388889</c:v>
                </c:pt>
                <c:pt idx="11136">
                  <c:v>42103.629884259259</c:v>
                </c:pt>
                <c:pt idx="11137">
                  <c:v>42103.629942129628</c:v>
                </c:pt>
                <c:pt idx="11138">
                  <c:v>42103.63</c:v>
                </c:pt>
                <c:pt idx="11139">
                  <c:v>42103.630046296297</c:v>
                </c:pt>
                <c:pt idx="11140">
                  <c:v>42103.630104166667</c:v>
                </c:pt>
                <c:pt idx="11141">
                  <c:v>42103.630162037036</c:v>
                </c:pt>
                <c:pt idx="11142">
                  <c:v>42103.630208333336</c:v>
                </c:pt>
                <c:pt idx="11143">
                  <c:v>42103.630266203705</c:v>
                </c:pt>
                <c:pt idx="11144">
                  <c:v>42103.630324074074</c:v>
                </c:pt>
                <c:pt idx="11145">
                  <c:v>42103.630370370367</c:v>
                </c:pt>
                <c:pt idx="11146">
                  <c:v>42103.630428240744</c:v>
                </c:pt>
                <c:pt idx="11147">
                  <c:v>42103.630486111113</c:v>
                </c:pt>
                <c:pt idx="11148">
                  <c:v>42103.630543981482</c:v>
                </c:pt>
                <c:pt idx="11149">
                  <c:v>42103.630590277775</c:v>
                </c:pt>
                <c:pt idx="11150">
                  <c:v>42103.630648148152</c:v>
                </c:pt>
                <c:pt idx="11151">
                  <c:v>42103.630706018521</c:v>
                </c:pt>
                <c:pt idx="11152">
                  <c:v>42103.630752314813</c:v>
                </c:pt>
                <c:pt idx="11153">
                  <c:v>42103.630810185183</c:v>
                </c:pt>
                <c:pt idx="11154">
                  <c:v>42103.630868055552</c:v>
                </c:pt>
                <c:pt idx="11155">
                  <c:v>42103.630914351852</c:v>
                </c:pt>
                <c:pt idx="11156">
                  <c:v>42103.630972222221</c:v>
                </c:pt>
                <c:pt idx="11157">
                  <c:v>42103.631030092591</c:v>
                </c:pt>
                <c:pt idx="11158">
                  <c:v>42103.63108796296</c:v>
                </c:pt>
                <c:pt idx="11159">
                  <c:v>42103.63113425926</c:v>
                </c:pt>
                <c:pt idx="11160">
                  <c:v>42103.631192129629</c:v>
                </c:pt>
                <c:pt idx="11161">
                  <c:v>42103.631249999999</c:v>
                </c:pt>
                <c:pt idx="11162">
                  <c:v>42103.631296296298</c:v>
                </c:pt>
                <c:pt idx="11163">
                  <c:v>42103.631354166668</c:v>
                </c:pt>
                <c:pt idx="11164">
                  <c:v>42103.631412037037</c:v>
                </c:pt>
                <c:pt idx="11165">
                  <c:v>42103.631458333337</c:v>
                </c:pt>
                <c:pt idx="11166">
                  <c:v>42103.631516203706</c:v>
                </c:pt>
                <c:pt idx="11167">
                  <c:v>42103.631574074076</c:v>
                </c:pt>
                <c:pt idx="11168">
                  <c:v>42103.631631944445</c:v>
                </c:pt>
                <c:pt idx="11169">
                  <c:v>42103.631678240738</c:v>
                </c:pt>
                <c:pt idx="11170">
                  <c:v>42103.631736111114</c:v>
                </c:pt>
                <c:pt idx="11171">
                  <c:v>42103.631793981483</c:v>
                </c:pt>
                <c:pt idx="11172">
                  <c:v>42103.631840277776</c:v>
                </c:pt>
                <c:pt idx="11173">
                  <c:v>42103.631898148145</c:v>
                </c:pt>
                <c:pt idx="11174">
                  <c:v>42103.631956018522</c:v>
                </c:pt>
                <c:pt idx="11175">
                  <c:v>42103.632002314815</c:v>
                </c:pt>
                <c:pt idx="11176">
                  <c:v>42103.632060185184</c:v>
                </c:pt>
                <c:pt idx="11177">
                  <c:v>42103.632118055553</c:v>
                </c:pt>
                <c:pt idx="11178">
                  <c:v>42103.632175925923</c:v>
                </c:pt>
                <c:pt idx="11179">
                  <c:v>42103.632222222222</c:v>
                </c:pt>
                <c:pt idx="11180">
                  <c:v>42103.632280092592</c:v>
                </c:pt>
                <c:pt idx="11181">
                  <c:v>42103.632337962961</c:v>
                </c:pt>
                <c:pt idx="11182">
                  <c:v>42103.632384259261</c:v>
                </c:pt>
                <c:pt idx="11183">
                  <c:v>42103.63244212963</c:v>
                </c:pt>
                <c:pt idx="11184">
                  <c:v>42103.6325</c:v>
                </c:pt>
                <c:pt idx="11185">
                  <c:v>42103.6325462963</c:v>
                </c:pt>
                <c:pt idx="11186">
                  <c:v>42103.632604166669</c:v>
                </c:pt>
                <c:pt idx="11187">
                  <c:v>42103.632662037038</c:v>
                </c:pt>
                <c:pt idx="11188">
                  <c:v>42103.632708333331</c:v>
                </c:pt>
                <c:pt idx="11189">
                  <c:v>42103.6327662037</c:v>
                </c:pt>
                <c:pt idx="11190">
                  <c:v>42103.632824074077</c:v>
                </c:pt>
                <c:pt idx="11191">
                  <c:v>42103.632881944446</c:v>
                </c:pt>
                <c:pt idx="11192">
                  <c:v>42103.632928240739</c:v>
                </c:pt>
                <c:pt idx="11193">
                  <c:v>42103.632986111108</c:v>
                </c:pt>
                <c:pt idx="11194">
                  <c:v>42103.633043981485</c:v>
                </c:pt>
                <c:pt idx="11195">
                  <c:v>42103.633090277777</c:v>
                </c:pt>
                <c:pt idx="11196">
                  <c:v>42103.633148148147</c:v>
                </c:pt>
                <c:pt idx="11197">
                  <c:v>42103.633206018516</c:v>
                </c:pt>
                <c:pt idx="11198">
                  <c:v>42103.633252314816</c:v>
                </c:pt>
                <c:pt idx="11199">
                  <c:v>42103.633310185185</c:v>
                </c:pt>
                <c:pt idx="11200">
                  <c:v>42103.633368055554</c:v>
                </c:pt>
                <c:pt idx="11201">
                  <c:v>42103.633425925924</c:v>
                </c:pt>
                <c:pt idx="11202">
                  <c:v>42103.633472222224</c:v>
                </c:pt>
                <c:pt idx="11203">
                  <c:v>42103.633530092593</c:v>
                </c:pt>
                <c:pt idx="11204">
                  <c:v>42103.633587962962</c:v>
                </c:pt>
                <c:pt idx="11205">
                  <c:v>42103.633634259262</c:v>
                </c:pt>
                <c:pt idx="11206">
                  <c:v>42103.633692129632</c:v>
                </c:pt>
                <c:pt idx="11207">
                  <c:v>42103.633750000001</c:v>
                </c:pt>
                <c:pt idx="11208">
                  <c:v>42103.633796296293</c:v>
                </c:pt>
                <c:pt idx="11209">
                  <c:v>42103.63385416667</c:v>
                </c:pt>
                <c:pt idx="11210">
                  <c:v>42103.633912037039</c:v>
                </c:pt>
                <c:pt idx="11211">
                  <c:v>42103.633969907409</c:v>
                </c:pt>
                <c:pt idx="11212">
                  <c:v>42103.634016203701</c:v>
                </c:pt>
                <c:pt idx="11213">
                  <c:v>42103.634074074071</c:v>
                </c:pt>
                <c:pt idx="11214">
                  <c:v>42103.634131944447</c:v>
                </c:pt>
                <c:pt idx="11215">
                  <c:v>42103.63417824074</c:v>
                </c:pt>
                <c:pt idx="11216">
                  <c:v>42103.634236111109</c:v>
                </c:pt>
                <c:pt idx="11217">
                  <c:v>42103.634293981479</c:v>
                </c:pt>
                <c:pt idx="11218">
                  <c:v>42103.634340277778</c:v>
                </c:pt>
                <c:pt idx="11219">
                  <c:v>42103.634398148148</c:v>
                </c:pt>
                <c:pt idx="11220">
                  <c:v>42103.634456018517</c:v>
                </c:pt>
                <c:pt idx="11221">
                  <c:v>42103.634513888886</c:v>
                </c:pt>
                <c:pt idx="11222">
                  <c:v>42103.634560185186</c:v>
                </c:pt>
                <c:pt idx="11223">
                  <c:v>42103.634618055556</c:v>
                </c:pt>
                <c:pt idx="11224">
                  <c:v>42103.634675925925</c:v>
                </c:pt>
                <c:pt idx="11225">
                  <c:v>42103.634722222225</c:v>
                </c:pt>
                <c:pt idx="11226">
                  <c:v>42103.634780092594</c:v>
                </c:pt>
                <c:pt idx="11227">
                  <c:v>42103.634837962964</c:v>
                </c:pt>
                <c:pt idx="11228">
                  <c:v>42103.634884259256</c:v>
                </c:pt>
                <c:pt idx="11229">
                  <c:v>42103.634942129633</c:v>
                </c:pt>
                <c:pt idx="11230">
                  <c:v>42103.635000000002</c:v>
                </c:pt>
                <c:pt idx="11231">
                  <c:v>42103.635046296295</c:v>
                </c:pt>
                <c:pt idx="11232">
                  <c:v>42103.635104166664</c:v>
                </c:pt>
                <c:pt idx="11233">
                  <c:v>42103.635162037041</c:v>
                </c:pt>
                <c:pt idx="11234">
                  <c:v>42103.63521990741</c:v>
                </c:pt>
                <c:pt idx="11235">
                  <c:v>42103.635266203702</c:v>
                </c:pt>
                <c:pt idx="11236">
                  <c:v>42103.635324074072</c:v>
                </c:pt>
                <c:pt idx="11237">
                  <c:v>42103.635381944441</c:v>
                </c:pt>
                <c:pt idx="11238">
                  <c:v>42103.635428240741</c:v>
                </c:pt>
                <c:pt idx="11239">
                  <c:v>42103.63548611111</c:v>
                </c:pt>
                <c:pt idx="11240">
                  <c:v>42103.63554398148</c:v>
                </c:pt>
                <c:pt idx="11241">
                  <c:v>42103.63559027778</c:v>
                </c:pt>
                <c:pt idx="11242">
                  <c:v>42103.635648148149</c:v>
                </c:pt>
                <c:pt idx="11243">
                  <c:v>42103.635706018518</c:v>
                </c:pt>
                <c:pt idx="11244">
                  <c:v>42103.635763888888</c:v>
                </c:pt>
                <c:pt idx="11245">
                  <c:v>42103.635810185187</c:v>
                </c:pt>
                <c:pt idx="11246">
                  <c:v>42103.635868055557</c:v>
                </c:pt>
                <c:pt idx="11247">
                  <c:v>42103.635925925926</c:v>
                </c:pt>
                <c:pt idx="11248">
                  <c:v>42103.635972222219</c:v>
                </c:pt>
                <c:pt idx="11249">
                  <c:v>42103.636030092595</c:v>
                </c:pt>
                <c:pt idx="11250">
                  <c:v>42103.636087962965</c:v>
                </c:pt>
                <c:pt idx="11251">
                  <c:v>42103.636134259257</c:v>
                </c:pt>
                <c:pt idx="11252">
                  <c:v>42103.636192129627</c:v>
                </c:pt>
                <c:pt idx="11253">
                  <c:v>42103.636250000003</c:v>
                </c:pt>
                <c:pt idx="11254">
                  <c:v>42103.636307870373</c:v>
                </c:pt>
                <c:pt idx="11255">
                  <c:v>42103.636354166665</c:v>
                </c:pt>
                <c:pt idx="11256">
                  <c:v>42103.636412037034</c:v>
                </c:pt>
                <c:pt idx="11257">
                  <c:v>42103.636469907404</c:v>
                </c:pt>
                <c:pt idx="11258">
                  <c:v>42103.636516203704</c:v>
                </c:pt>
                <c:pt idx="11259">
                  <c:v>42103.636574074073</c:v>
                </c:pt>
                <c:pt idx="11260">
                  <c:v>42103.636631944442</c:v>
                </c:pt>
                <c:pt idx="11261">
                  <c:v>42103.636678240742</c:v>
                </c:pt>
                <c:pt idx="11262">
                  <c:v>42103.636736111112</c:v>
                </c:pt>
                <c:pt idx="11263">
                  <c:v>42103.636793981481</c:v>
                </c:pt>
                <c:pt idx="11264">
                  <c:v>42103.636840277781</c:v>
                </c:pt>
                <c:pt idx="11265">
                  <c:v>42103.63689814815</c:v>
                </c:pt>
                <c:pt idx="11266">
                  <c:v>42103.636956018519</c:v>
                </c:pt>
                <c:pt idx="11267">
                  <c:v>42103.637013888889</c:v>
                </c:pt>
                <c:pt idx="11268">
                  <c:v>42103.637060185189</c:v>
                </c:pt>
                <c:pt idx="11269">
                  <c:v>42103.637118055558</c:v>
                </c:pt>
                <c:pt idx="11270">
                  <c:v>42103.637175925927</c:v>
                </c:pt>
                <c:pt idx="11271">
                  <c:v>42103.63722222222</c:v>
                </c:pt>
                <c:pt idx="11272">
                  <c:v>42103.637280092589</c:v>
                </c:pt>
                <c:pt idx="11273">
                  <c:v>42103.637337962966</c:v>
                </c:pt>
                <c:pt idx="11274">
                  <c:v>42103.637384259258</c:v>
                </c:pt>
                <c:pt idx="11275">
                  <c:v>42103.637442129628</c:v>
                </c:pt>
                <c:pt idx="11276">
                  <c:v>42103.637499999997</c:v>
                </c:pt>
                <c:pt idx="11277">
                  <c:v>42103.637557870374</c:v>
                </c:pt>
                <c:pt idx="11278">
                  <c:v>42103.637604166666</c:v>
                </c:pt>
                <c:pt idx="11279">
                  <c:v>42103.637662037036</c:v>
                </c:pt>
                <c:pt idx="11280">
                  <c:v>42103.637719907405</c:v>
                </c:pt>
                <c:pt idx="11281">
                  <c:v>42103.637766203705</c:v>
                </c:pt>
                <c:pt idx="11282">
                  <c:v>42103.637824074074</c:v>
                </c:pt>
                <c:pt idx="11283">
                  <c:v>42103.637881944444</c:v>
                </c:pt>
                <c:pt idx="11284">
                  <c:v>42103.637928240743</c:v>
                </c:pt>
                <c:pt idx="11285">
                  <c:v>42103.637986111113</c:v>
                </c:pt>
                <c:pt idx="11286">
                  <c:v>42103.638043981482</c:v>
                </c:pt>
                <c:pt idx="11287">
                  <c:v>42103.638101851851</c:v>
                </c:pt>
                <c:pt idx="11288">
                  <c:v>42103.638148148151</c:v>
                </c:pt>
                <c:pt idx="11289">
                  <c:v>42103.638206018521</c:v>
                </c:pt>
                <c:pt idx="11290">
                  <c:v>42103.63826388889</c:v>
                </c:pt>
                <c:pt idx="11291">
                  <c:v>42103.638310185182</c:v>
                </c:pt>
                <c:pt idx="11292">
                  <c:v>42103.638368055559</c:v>
                </c:pt>
                <c:pt idx="11293">
                  <c:v>42103.638425925928</c:v>
                </c:pt>
                <c:pt idx="11294">
                  <c:v>42103.638472222221</c:v>
                </c:pt>
                <c:pt idx="11295">
                  <c:v>42103.63853009259</c:v>
                </c:pt>
                <c:pt idx="11296">
                  <c:v>42103.63858796296</c:v>
                </c:pt>
                <c:pt idx="11297">
                  <c:v>42103.638645833336</c:v>
                </c:pt>
                <c:pt idx="11298">
                  <c:v>42103.638692129629</c:v>
                </c:pt>
                <c:pt idx="11299">
                  <c:v>42103.638749999998</c:v>
                </c:pt>
                <c:pt idx="11300">
                  <c:v>42103.638807870368</c:v>
                </c:pt>
                <c:pt idx="11301">
                  <c:v>42103.638854166667</c:v>
                </c:pt>
                <c:pt idx="11302">
                  <c:v>42103.638912037037</c:v>
                </c:pt>
                <c:pt idx="11303">
                  <c:v>42103.638969907406</c:v>
                </c:pt>
                <c:pt idx="11304">
                  <c:v>42103.639016203706</c:v>
                </c:pt>
                <c:pt idx="11305">
                  <c:v>42103.639074074075</c:v>
                </c:pt>
                <c:pt idx="11306">
                  <c:v>42103.639131944445</c:v>
                </c:pt>
                <c:pt idx="11307">
                  <c:v>42103.639178240737</c:v>
                </c:pt>
                <c:pt idx="11308">
                  <c:v>42103.639236111114</c:v>
                </c:pt>
                <c:pt idx="11309">
                  <c:v>42103.639293981483</c:v>
                </c:pt>
                <c:pt idx="11310">
                  <c:v>42103.639351851853</c:v>
                </c:pt>
                <c:pt idx="11311">
                  <c:v>42103.639398148145</c:v>
                </c:pt>
                <c:pt idx="11312">
                  <c:v>42103.639456018522</c:v>
                </c:pt>
                <c:pt idx="11313">
                  <c:v>42103.639513888891</c:v>
                </c:pt>
                <c:pt idx="11314">
                  <c:v>42103.639560185184</c:v>
                </c:pt>
                <c:pt idx="11315">
                  <c:v>42103.639618055553</c:v>
                </c:pt>
                <c:pt idx="11316">
                  <c:v>42103.639675925922</c:v>
                </c:pt>
                <c:pt idx="11317">
                  <c:v>42103.639722222222</c:v>
                </c:pt>
                <c:pt idx="11318">
                  <c:v>42103.639780092592</c:v>
                </c:pt>
                <c:pt idx="11319">
                  <c:v>42103.639837962961</c:v>
                </c:pt>
                <c:pt idx="11320">
                  <c:v>42103.63989583333</c:v>
                </c:pt>
                <c:pt idx="11321">
                  <c:v>42103.63994212963</c:v>
                </c:pt>
                <c:pt idx="11322">
                  <c:v>42103.64</c:v>
                </c:pt>
                <c:pt idx="11323">
                  <c:v>42103.640057870369</c:v>
                </c:pt>
                <c:pt idx="11324">
                  <c:v>42103.640104166669</c:v>
                </c:pt>
                <c:pt idx="11325">
                  <c:v>42103.640162037038</c:v>
                </c:pt>
                <c:pt idx="11326">
                  <c:v>42103.640219907407</c:v>
                </c:pt>
                <c:pt idx="11327">
                  <c:v>42103.640266203707</c:v>
                </c:pt>
                <c:pt idx="11328">
                  <c:v>42103.640324074076</c:v>
                </c:pt>
                <c:pt idx="11329">
                  <c:v>42103.640381944446</c:v>
                </c:pt>
                <c:pt idx="11330">
                  <c:v>42103.640439814815</c:v>
                </c:pt>
                <c:pt idx="11331">
                  <c:v>42103.640486111108</c:v>
                </c:pt>
                <c:pt idx="11332">
                  <c:v>42103.640543981484</c:v>
                </c:pt>
                <c:pt idx="11333">
                  <c:v>42103.640601851854</c:v>
                </c:pt>
                <c:pt idx="11334">
                  <c:v>42103.640648148146</c:v>
                </c:pt>
                <c:pt idx="11335">
                  <c:v>42103.640706018516</c:v>
                </c:pt>
                <c:pt idx="11336">
                  <c:v>42103.640763888892</c:v>
                </c:pt>
                <c:pt idx="11337">
                  <c:v>42103.640810185185</c:v>
                </c:pt>
                <c:pt idx="11338">
                  <c:v>42103.640868055554</c:v>
                </c:pt>
                <c:pt idx="11339">
                  <c:v>42103.640925925924</c:v>
                </c:pt>
                <c:pt idx="11340">
                  <c:v>42103.640983796293</c:v>
                </c:pt>
                <c:pt idx="11341">
                  <c:v>42103.641030092593</c:v>
                </c:pt>
                <c:pt idx="11342">
                  <c:v>42103.641087962962</c:v>
                </c:pt>
                <c:pt idx="11343">
                  <c:v>42103.641145833331</c:v>
                </c:pt>
                <c:pt idx="11344">
                  <c:v>42103.641192129631</c:v>
                </c:pt>
                <c:pt idx="11345">
                  <c:v>42103.641250000001</c:v>
                </c:pt>
                <c:pt idx="11346">
                  <c:v>42103.64130787037</c:v>
                </c:pt>
                <c:pt idx="11347">
                  <c:v>42103.64135416667</c:v>
                </c:pt>
                <c:pt idx="11348">
                  <c:v>42103.641412037039</c:v>
                </c:pt>
                <c:pt idx="11349">
                  <c:v>42103.641469907408</c:v>
                </c:pt>
                <c:pt idx="11350">
                  <c:v>42103.641516203701</c:v>
                </c:pt>
                <c:pt idx="11351">
                  <c:v>42103.641574074078</c:v>
                </c:pt>
                <c:pt idx="11352">
                  <c:v>42103.641631944447</c:v>
                </c:pt>
                <c:pt idx="11353">
                  <c:v>42103.641689814816</c:v>
                </c:pt>
                <c:pt idx="11354">
                  <c:v>42103.641736111109</c:v>
                </c:pt>
                <c:pt idx="11355">
                  <c:v>42103.641793981478</c:v>
                </c:pt>
                <c:pt idx="11356">
                  <c:v>42103.641851851855</c:v>
                </c:pt>
                <c:pt idx="11357">
                  <c:v>42103.641898148147</c:v>
                </c:pt>
                <c:pt idx="11358">
                  <c:v>42103.641956018517</c:v>
                </c:pt>
                <c:pt idx="11359">
                  <c:v>42103.642013888886</c:v>
                </c:pt>
                <c:pt idx="11360">
                  <c:v>42103.642060185186</c:v>
                </c:pt>
                <c:pt idx="11361">
                  <c:v>42103.642118055555</c:v>
                </c:pt>
                <c:pt idx="11362">
                  <c:v>42103.642175925925</c:v>
                </c:pt>
                <c:pt idx="11363">
                  <c:v>42103.642233796294</c:v>
                </c:pt>
                <c:pt idx="11364">
                  <c:v>42103.642280092594</c:v>
                </c:pt>
                <c:pt idx="11365">
                  <c:v>42103.642337962963</c:v>
                </c:pt>
                <c:pt idx="11366">
                  <c:v>42103.642395833333</c:v>
                </c:pt>
                <c:pt idx="11367">
                  <c:v>42103.642442129632</c:v>
                </c:pt>
                <c:pt idx="11368">
                  <c:v>42103.642500000002</c:v>
                </c:pt>
                <c:pt idx="11369">
                  <c:v>42103.642557870371</c:v>
                </c:pt>
                <c:pt idx="11370">
                  <c:v>42103.642604166664</c:v>
                </c:pt>
                <c:pt idx="11371">
                  <c:v>42103.64266203704</c:v>
                </c:pt>
                <c:pt idx="11372">
                  <c:v>42103.64271990741</c:v>
                </c:pt>
                <c:pt idx="11373">
                  <c:v>42103.642777777779</c:v>
                </c:pt>
                <c:pt idx="11374">
                  <c:v>42103.642824074072</c:v>
                </c:pt>
                <c:pt idx="11375">
                  <c:v>42103.642881944441</c:v>
                </c:pt>
                <c:pt idx="11376">
                  <c:v>42103.642939814818</c:v>
                </c:pt>
                <c:pt idx="11377">
                  <c:v>42103.64298611111</c:v>
                </c:pt>
                <c:pt idx="11378">
                  <c:v>42103.643043981479</c:v>
                </c:pt>
                <c:pt idx="11379">
                  <c:v>42103.643101851849</c:v>
                </c:pt>
                <c:pt idx="11380">
                  <c:v>42103.643148148149</c:v>
                </c:pt>
                <c:pt idx="11381">
                  <c:v>42103.643206018518</c:v>
                </c:pt>
                <c:pt idx="11382">
                  <c:v>42103.643263888887</c:v>
                </c:pt>
                <c:pt idx="11383">
                  <c:v>42103.643321759257</c:v>
                </c:pt>
                <c:pt idx="11384">
                  <c:v>42103.643368055556</c:v>
                </c:pt>
                <c:pt idx="11385">
                  <c:v>42103.643425925926</c:v>
                </c:pt>
                <c:pt idx="11386">
                  <c:v>42103.643483796295</c:v>
                </c:pt>
                <c:pt idx="11387">
                  <c:v>42103.643530092595</c:v>
                </c:pt>
                <c:pt idx="11388">
                  <c:v>42103.643587962964</c:v>
                </c:pt>
                <c:pt idx="11389">
                  <c:v>42103.643645833334</c:v>
                </c:pt>
                <c:pt idx="11390">
                  <c:v>42103.643692129626</c:v>
                </c:pt>
                <c:pt idx="11391">
                  <c:v>42103.643750000003</c:v>
                </c:pt>
                <c:pt idx="11392">
                  <c:v>42103.643807870372</c:v>
                </c:pt>
                <c:pt idx="11393">
                  <c:v>42103.643854166665</c:v>
                </c:pt>
                <c:pt idx="11394">
                  <c:v>42103.643912037034</c:v>
                </c:pt>
                <c:pt idx="11395">
                  <c:v>42103.643969907411</c:v>
                </c:pt>
                <c:pt idx="11396">
                  <c:v>42103.64402777778</c:v>
                </c:pt>
                <c:pt idx="11397">
                  <c:v>42103.644074074073</c:v>
                </c:pt>
                <c:pt idx="11398">
                  <c:v>42103.644131944442</c:v>
                </c:pt>
                <c:pt idx="11399">
                  <c:v>42103.644189814811</c:v>
                </c:pt>
                <c:pt idx="11400">
                  <c:v>42103.644236111111</c:v>
                </c:pt>
                <c:pt idx="11401">
                  <c:v>42103.644293981481</c:v>
                </c:pt>
                <c:pt idx="11402">
                  <c:v>42103.64435185185</c:v>
                </c:pt>
                <c:pt idx="11403">
                  <c:v>42103.64439814815</c:v>
                </c:pt>
                <c:pt idx="11404">
                  <c:v>42103.644456018519</c:v>
                </c:pt>
                <c:pt idx="11405">
                  <c:v>42103.644513888888</c:v>
                </c:pt>
                <c:pt idx="11406">
                  <c:v>42103.644571759258</c:v>
                </c:pt>
                <c:pt idx="11407">
                  <c:v>42103.644618055558</c:v>
                </c:pt>
                <c:pt idx="11408">
                  <c:v>42103.644675925927</c:v>
                </c:pt>
                <c:pt idx="11409">
                  <c:v>42103.644733796296</c:v>
                </c:pt>
                <c:pt idx="11410">
                  <c:v>42103.644780092596</c:v>
                </c:pt>
                <c:pt idx="11411">
                  <c:v>42103.644837962966</c:v>
                </c:pt>
                <c:pt idx="11412">
                  <c:v>42103.644895833335</c:v>
                </c:pt>
                <c:pt idx="11413">
                  <c:v>42103.644942129627</c:v>
                </c:pt>
                <c:pt idx="11414">
                  <c:v>42103.644999999997</c:v>
                </c:pt>
                <c:pt idx="11415">
                  <c:v>42103.645057870373</c:v>
                </c:pt>
                <c:pt idx="11416">
                  <c:v>42103.645115740743</c:v>
                </c:pt>
                <c:pt idx="11417">
                  <c:v>42103.645162037035</c:v>
                </c:pt>
                <c:pt idx="11418">
                  <c:v>42103.645219907405</c:v>
                </c:pt>
                <c:pt idx="11419">
                  <c:v>42103.645277777781</c:v>
                </c:pt>
                <c:pt idx="11420">
                  <c:v>42103.645324074074</c:v>
                </c:pt>
                <c:pt idx="11421">
                  <c:v>42103.645381944443</c:v>
                </c:pt>
                <c:pt idx="11422">
                  <c:v>42103.645439814813</c:v>
                </c:pt>
                <c:pt idx="11423">
                  <c:v>42103.645486111112</c:v>
                </c:pt>
                <c:pt idx="11424">
                  <c:v>42103.645543981482</c:v>
                </c:pt>
                <c:pt idx="11425">
                  <c:v>42103.645601851851</c:v>
                </c:pt>
                <c:pt idx="11426">
                  <c:v>42103.64565972222</c:v>
                </c:pt>
                <c:pt idx="11427">
                  <c:v>42103.64570601852</c:v>
                </c:pt>
                <c:pt idx="11428">
                  <c:v>42103.64576388889</c:v>
                </c:pt>
                <c:pt idx="11429">
                  <c:v>42103.645821759259</c:v>
                </c:pt>
                <c:pt idx="11430">
                  <c:v>42103.645868055559</c:v>
                </c:pt>
                <c:pt idx="11431">
                  <c:v>42103.645925925928</c:v>
                </c:pt>
                <c:pt idx="11432">
                  <c:v>42103.645983796298</c:v>
                </c:pt>
                <c:pt idx="11433">
                  <c:v>42103.64603009259</c:v>
                </c:pt>
                <c:pt idx="11434">
                  <c:v>42103.646087962959</c:v>
                </c:pt>
                <c:pt idx="11435">
                  <c:v>42103.646145833336</c:v>
                </c:pt>
                <c:pt idx="11436">
                  <c:v>42103.646203703705</c:v>
                </c:pt>
                <c:pt idx="11437">
                  <c:v>42103.646249999998</c:v>
                </c:pt>
                <c:pt idx="11438">
                  <c:v>42103.646307870367</c:v>
                </c:pt>
                <c:pt idx="11439">
                  <c:v>42103.646365740744</c:v>
                </c:pt>
                <c:pt idx="11440">
                  <c:v>42103.646412037036</c:v>
                </c:pt>
                <c:pt idx="11441">
                  <c:v>42103.646469907406</c:v>
                </c:pt>
                <c:pt idx="11442">
                  <c:v>42103.646527777775</c:v>
                </c:pt>
                <c:pt idx="11443">
                  <c:v>42103.646574074075</c:v>
                </c:pt>
                <c:pt idx="11444">
                  <c:v>42103.646631944444</c:v>
                </c:pt>
                <c:pt idx="11445">
                  <c:v>42103.646689814814</c:v>
                </c:pt>
                <c:pt idx="11446">
                  <c:v>42103.646736111114</c:v>
                </c:pt>
                <c:pt idx="11447">
                  <c:v>42103.646793981483</c:v>
                </c:pt>
                <c:pt idx="11448">
                  <c:v>42103.646851851852</c:v>
                </c:pt>
                <c:pt idx="11449">
                  <c:v>42103.646909722222</c:v>
                </c:pt>
                <c:pt idx="11450">
                  <c:v>42103.646956018521</c:v>
                </c:pt>
                <c:pt idx="11451">
                  <c:v>42103.647013888891</c:v>
                </c:pt>
                <c:pt idx="11452">
                  <c:v>42103.64707175926</c:v>
                </c:pt>
                <c:pt idx="11453">
                  <c:v>42103.647118055553</c:v>
                </c:pt>
                <c:pt idx="11454">
                  <c:v>42103.647175925929</c:v>
                </c:pt>
                <c:pt idx="11455">
                  <c:v>42103.647233796299</c:v>
                </c:pt>
                <c:pt idx="11456">
                  <c:v>42103.647280092591</c:v>
                </c:pt>
                <c:pt idx="11457">
                  <c:v>42103.647337962961</c:v>
                </c:pt>
                <c:pt idx="11458">
                  <c:v>42103.64739583333</c:v>
                </c:pt>
                <c:pt idx="11459">
                  <c:v>42103.647453703707</c:v>
                </c:pt>
                <c:pt idx="11460">
                  <c:v>42103.647499999999</c:v>
                </c:pt>
                <c:pt idx="11461">
                  <c:v>42103.647557870368</c:v>
                </c:pt>
                <c:pt idx="11462">
                  <c:v>42103.647615740738</c:v>
                </c:pt>
                <c:pt idx="11463">
                  <c:v>42103.647662037038</c:v>
                </c:pt>
                <c:pt idx="11464">
                  <c:v>42103.647719907407</c:v>
                </c:pt>
                <c:pt idx="11465">
                  <c:v>42103.647777777776</c:v>
                </c:pt>
                <c:pt idx="11466">
                  <c:v>42103.647824074076</c:v>
                </c:pt>
                <c:pt idx="11467">
                  <c:v>42103.647881944446</c:v>
                </c:pt>
                <c:pt idx="11468">
                  <c:v>42103.647939814815</c:v>
                </c:pt>
                <c:pt idx="11469">
                  <c:v>42103.647997685184</c:v>
                </c:pt>
                <c:pt idx="11470">
                  <c:v>42103.648043981484</c:v>
                </c:pt>
                <c:pt idx="11471">
                  <c:v>42103.648101851853</c:v>
                </c:pt>
                <c:pt idx="11472">
                  <c:v>42103.648159722223</c:v>
                </c:pt>
                <c:pt idx="11473">
                  <c:v>42103.648206018515</c:v>
                </c:pt>
                <c:pt idx="11474">
                  <c:v>42103.648263888892</c:v>
                </c:pt>
                <c:pt idx="11475">
                  <c:v>42103.648321759261</c:v>
                </c:pt>
                <c:pt idx="11476">
                  <c:v>42103.648368055554</c:v>
                </c:pt>
                <c:pt idx="11477">
                  <c:v>42103.648425925923</c:v>
                </c:pt>
                <c:pt idx="11478">
                  <c:v>42103.6484837963</c:v>
                </c:pt>
                <c:pt idx="11479">
                  <c:v>42103.648530092592</c:v>
                </c:pt>
                <c:pt idx="11480">
                  <c:v>42103.648587962962</c:v>
                </c:pt>
                <c:pt idx="11481">
                  <c:v>42103.648645833331</c:v>
                </c:pt>
                <c:pt idx="11482">
                  <c:v>42103.6487037037</c:v>
                </c:pt>
                <c:pt idx="11483">
                  <c:v>42103.64875</c:v>
                </c:pt>
                <c:pt idx="11484">
                  <c:v>42103.64880787037</c:v>
                </c:pt>
                <c:pt idx="11485">
                  <c:v>42103.648865740739</c:v>
                </c:pt>
                <c:pt idx="11486">
                  <c:v>42103.648912037039</c:v>
                </c:pt>
                <c:pt idx="11487">
                  <c:v>42103.648969907408</c:v>
                </c:pt>
                <c:pt idx="11488">
                  <c:v>42103.649027777778</c:v>
                </c:pt>
                <c:pt idx="11489">
                  <c:v>42103.649074074077</c:v>
                </c:pt>
                <c:pt idx="11490">
                  <c:v>42103.649131944447</c:v>
                </c:pt>
                <c:pt idx="11491">
                  <c:v>42103.649189814816</c:v>
                </c:pt>
                <c:pt idx="11492">
                  <c:v>42103.649247685185</c:v>
                </c:pt>
                <c:pt idx="11493">
                  <c:v>42103.649293981478</c:v>
                </c:pt>
                <c:pt idx="11494">
                  <c:v>42103.649351851855</c:v>
                </c:pt>
                <c:pt idx="11495">
                  <c:v>42103.649409722224</c:v>
                </c:pt>
                <c:pt idx="11496">
                  <c:v>42103.649456018517</c:v>
                </c:pt>
                <c:pt idx="11497">
                  <c:v>42103.649513888886</c:v>
                </c:pt>
                <c:pt idx="11498">
                  <c:v>42103.649571759262</c:v>
                </c:pt>
                <c:pt idx="11499">
                  <c:v>42103.649618055555</c:v>
                </c:pt>
                <c:pt idx="11500">
                  <c:v>42103.649675925924</c:v>
                </c:pt>
                <c:pt idx="11501">
                  <c:v>42103.649733796294</c:v>
                </c:pt>
                <c:pt idx="11502">
                  <c:v>42103.649791666663</c:v>
                </c:pt>
                <c:pt idx="11503">
                  <c:v>42103.649837962963</c:v>
                </c:pt>
                <c:pt idx="11504">
                  <c:v>42103.649895833332</c:v>
                </c:pt>
                <c:pt idx="11505">
                  <c:v>42103.649953703702</c:v>
                </c:pt>
                <c:pt idx="11506">
                  <c:v>42103.65</c:v>
                </c:pt>
                <c:pt idx="11507">
                  <c:v>42103.650057870371</c:v>
                </c:pt>
                <c:pt idx="11508">
                  <c:v>42103.65011574074</c:v>
                </c:pt>
                <c:pt idx="11509">
                  <c:v>42103.65016203704</c:v>
                </c:pt>
                <c:pt idx="11510">
                  <c:v>42103.650219907409</c:v>
                </c:pt>
                <c:pt idx="11511">
                  <c:v>42103.650277777779</c:v>
                </c:pt>
                <c:pt idx="11512">
                  <c:v>42103.650335648148</c:v>
                </c:pt>
                <c:pt idx="11513">
                  <c:v>42103.650381944448</c:v>
                </c:pt>
                <c:pt idx="11514">
                  <c:v>42103.650439814817</c:v>
                </c:pt>
                <c:pt idx="11515">
                  <c:v>42103.650497685187</c:v>
                </c:pt>
                <c:pt idx="11516">
                  <c:v>42103.650543981479</c:v>
                </c:pt>
                <c:pt idx="11517">
                  <c:v>42103.650601851848</c:v>
                </c:pt>
                <c:pt idx="11518">
                  <c:v>42103.650659722225</c:v>
                </c:pt>
                <c:pt idx="11519">
                  <c:v>42103.650706018518</c:v>
                </c:pt>
                <c:pt idx="11520">
                  <c:v>42103.650763888887</c:v>
                </c:pt>
                <c:pt idx="11521">
                  <c:v>42103.650821759256</c:v>
                </c:pt>
                <c:pt idx="11522">
                  <c:v>42103.650868055556</c:v>
                </c:pt>
                <c:pt idx="11523">
                  <c:v>42103.650925925926</c:v>
                </c:pt>
                <c:pt idx="11524">
                  <c:v>42103.650983796295</c:v>
                </c:pt>
                <c:pt idx="11525">
                  <c:v>42103.651041666664</c:v>
                </c:pt>
                <c:pt idx="11526">
                  <c:v>42103.651087962964</c:v>
                </c:pt>
                <c:pt idx="11527">
                  <c:v>42103.651145833333</c:v>
                </c:pt>
                <c:pt idx="11528">
                  <c:v>42103.651203703703</c:v>
                </c:pt>
                <c:pt idx="11529">
                  <c:v>42103.651250000003</c:v>
                </c:pt>
                <c:pt idx="11530">
                  <c:v>42103.651307870372</c:v>
                </c:pt>
                <c:pt idx="11531">
                  <c:v>42103.651365740741</c:v>
                </c:pt>
                <c:pt idx="11532">
                  <c:v>42103.651412037034</c:v>
                </c:pt>
                <c:pt idx="11533">
                  <c:v>42103.651469907411</c:v>
                </c:pt>
                <c:pt idx="11534">
                  <c:v>42103.65152777778</c:v>
                </c:pt>
                <c:pt idx="11535">
                  <c:v>42103.651585648149</c:v>
                </c:pt>
                <c:pt idx="11536">
                  <c:v>42103.651631944442</c:v>
                </c:pt>
                <c:pt idx="11537">
                  <c:v>42103.651689814818</c:v>
                </c:pt>
                <c:pt idx="11538">
                  <c:v>42103.651747685188</c:v>
                </c:pt>
                <c:pt idx="11539">
                  <c:v>42103.65179398148</c:v>
                </c:pt>
                <c:pt idx="11540">
                  <c:v>42103.65185185185</c:v>
                </c:pt>
                <c:pt idx="11541">
                  <c:v>42103.651909722219</c:v>
                </c:pt>
                <c:pt idx="11542">
                  <c:v>42103.651956018519</c:v>
                </c:pt>
                <c:pt idx="11543">
                  <c:v>42103.652013888888</c:v>
                </c:pt>
                <c:pt idx="11544">
                  <c:v>42103.652071759258</c:v>
                </c:pt>
                <c:pt idx="11545">
                  <c:v>42103.652129629627</c:v>
                </c:pt>
                <c:pt idx="11546">
                  <c:v>42103.652175925927</c:v>
                </c:pt>
                <c:pt idx="11547">
                  <c:v>42103.652233796296</c:v>
                </c:pt>
                <c:pt idx="11548">
                  <c:v>42103.652291666665</c:v>
                </c:pt>
                <c:pt idx="11549">
                  <c:v>42103.652337962965</c:v>
                </c:pt>
                <c:pt idx="11550">
                  <c:v>42103.652395833335</c:v>
                </c:pt>
                <c:pt idx="11551">
                  <c:v>42103.652453703704</c:v>
                </c:pt>
                <c:pt idx="11552">
                  <c:v>42103.652499999997</c:v>
                </c:pt>
                <c:pt idx="11553">
                  <c:v>42103.652557870373</c:v>
                </c:pt>
                <c:pt idx="11554">
                  <c:v>42103.652615740742</c:v>
                </c:pt>
                <c:pt idx="11555">
                  <c:v>42103.652673611112</c:v>
                </c:pt>
                <c:pt idx="11556">
                  <c:v>42103.652719907404</c:v>
                </c:pt>
                <c:pt idx="11557">
                  <c:v>42103.652777777781</c:v>
                </c:pt>
                <c:pt idx="11558">
                  <c:v>42103.65283564815</c:v>
                </c:pt>
                <c:pt idx="11559">
                  <c:v>42103.652881944443</c:v>
                </c:pt>
                <c:pt idx="11560">
                  <c:v>42103.652939814812</c:v>
                </c:pt>
                <c:pt idx="11561">
                  <c:v>42103.652997685182</c:v>
                </c:pt>
                <c:pt idx="11562">
                  <c:v>42103.653043981481</c:v>
                </c:pt>
                <c:pt idx="11563">
                  <c:v>42103.653101851851</c:v>
                </c:pt>
                <c:pt idx="11564">
                  <c:v>42103.65315972222</c:v>
                </c:pt>
                <c:pt idx="11565">
                  <c:v>42103.65320601852</c:v>
                </c:pt>
                <c:pt idx="11566">
                  <c:v>42103.653263888889</c:v>
                </c:pt>
                <c:pt idx="11567">
                  <c:v>42103.653321759259</c:v>
                </c:pt>
                <c:pt idx="11568">
                  <c:v>42103.653379629628</c:v>
                </c:pt>
                <c:pt idx="11569">
                  <c:v>42103.653425925928</c:v>
                </c:pt>
                <c:pt idx="11570">
                  <c:v>42103.653483796297</c:v>
                </c:pt>
                <c:pt idx="11571">
                  <c:v>42103.653541666667</c:v>
                </c:pt>
                <c:pt idx="11572">
                  <c:v>42103.653587962966</c:v>
                </c:pt>
                <c:pt idx="11573">
                  <c:v>42103.653645833336</c:v>
                </c:pt>
                <c:pt idx="11574">
                  <c:v>42103.653703703705</c:v>
                </c:pt>
                <c:pt idx="11575">
                  <c:v>42103.653749999998</c:v>
                </c:pt>
                <c:pt idx="11576">
                  <c:v>42103.653807870367</c:v>
                </c:pt>
                <c:pt idx="11577">
                  <c:v>42103.653865740744</c:v>
                </c:pt>
                <c:pt idx="11578">
                  <c:v>42103.653923611113</c:v>
                </c:pt>
                <c:pt idx="11579">
                  <c:v>42103.653969907406</c:v>
                </c:pt>
                <c:pt idx="11580">
                  <c:v>42103.654027777775</c:v>
                </c:pt>
                <c:pt idx="11581">
                  <c:v>42103.654085648152</c:v>
                </c:pt>
                <c:pt idx="11582">
                  <c:v>42103.654131944444</c:v>
                </c:pt>
                <c:pt idx="11583">
                  <c:v>42103.654189814813</c:v>
                </c:pt>
                <c:pt idx="11584">
                  <c:v>42103.654247685183</c:v>
                </c:pt>
                <c:pt idx="11585">
                  <c:v>42103.654293981483</c:v>
                </c:pt>
                <c:pt idx="11586">
                  <c:v>42103.654351851852</c:v>
                </c:pt>
                <c:pt idx="11587">
                  <c:v>42103.654409722221</c:v>
                </c:pt>
                <c:pt idx="11588">
                  <c:v>42103.654467592591</c:v>
                </c:pt>
                <c:pt idx="11589">
                  <c:v>42103.654513888891</c:v>
                </c:pt>
                <c:pt idx="11590">
                  <c:v>42103.65457175926</c:v>
                </c:pt>
                <c:pt idx="11591">
                  <c:v>42103.654629629629</c:v>
                </c:pt>
                <c:pt idx="11592">
                  <c:v>42103.654675925929</c:v>
                </c:pt>
                <c:pt idx="11593">
                  <c:v>42103.654733796298</c:v>
                </c:pt>
                <c:pt idx="11594">
                  <c:v>42103.654791666668</c:v>
                </c:pt>
                <c:pt idx="11595">
                  <c:v>42103.65483796296</c:v>
                </c:pt>
                <c:pt idx="11596">
                  <c:v>42103.654895833337</c:v>
                </c:pt>
                <c:pt idx="11597">
                  <c:v>42103.654953703706</c:v>
                </c:pt>
                <c:pt idx="11598">
                  <c:v>42103.655011574076</c:v>
                </c:pt>
                <c:pt idx="11599">
                  <c:v>42103.655057870368</c:v>
                </c:pt>
                <c:pt idx="11600">
                  <c:v>42103.655115740738</c:v>
                </c:pt>
                <c:pt idx="11601">
                  <c:v>42103.655173611114</c:v>
                </c:pt>
                <c:pt idx="11602">
                  <c:v>42103.655219907407</c:v>
                </c:pt>
                <c:pt idx="11603">
                  <c:v>42103.655277777776</c:v>
                </c:pt>
                <c:pt idx="11604">
                  <c:v>42103.655335648145</c:v>
                </c:pt>
                <c:pt idx="11605">
                  <c:v>42103.655381944445</c:v>
                </c:pt>
                <c:pt idx="11606">
                  <c:v>42103.655439814815</c:v>
                </c:pt>
                <c:pt idx="11607">
                  <c:v>42103.655497685184</c:v>
                </c:pt>
                <c:pt idx="11608">
                  <c:v>42103.655543981484</c:v>
                </c:pt>
                <c:pt idx="11609">
                  <c:v>42103.655601851853</c:v>
                </c:pt>
                <c:pt idx="11610">
                  <c:v>42103.655659722222</c:v>
                </c:pt>
                <c:pt idx="11611">
                  <c:v>42103.655717592592</c:v>
                </c:pt>
                <c:pt idx="11612">
                  <c:v>42103.655763888892</c:v>
                </c:pt>
                <c:pt idx="11613">
                  <c:v>42103.655821759261</c:v>
                </c:pt>
                <c:pt idx="11614">
                  <c:v>42103.65587962963</c:v>
                </c:pt>
                <c:pt idx="11615">
                  <c:v>42103.655925925923</c:v>
                </c:pt>
                <c:pt idx="11616">
                  <c:v>42103.6559837963</c:v>
                </c:pt>
                <c:pt idx="11617">
                  <c:v>42103.656041666669</c:v>
                </c:pt>
                <c:pt idx="11618">
                  <c:v>42103.656087962961</c:v>
                </c:pt>
                <c:pt idx="11619">
                  <c:v>42103.656145833331</c:v>
                </c:pt>
                <c:pt idx="11620">
                  <c:v>42103.6562037037</c:v>
                </c:pt>
                <c:pt idx="11621">
                  <c:v>42103.656261574077</c:v>
                </c:pt>
                <c:pt idx="11622">
                  <c:v>42103.656307870369</c:v>
                </c:pt>
                <c:pt idx="11623">
                  <c:v>42103.656365740739</c:v>
                </c:pt>
                <c:pt idx="11624">
                  <c:v>42103.656423611108</c:v>
                </c:pt>
                <c:pt idx="11625">
                  <c:v>42103.656469907408</c:v>
                </c:pt>
                <c:pt idx="11626">
                  <c:v>42103.656527777777</c:v>
                </c:pt>
                <c:pt idx="11627">
                  <c:v>42103.656585648147</c:v>
                </c:pt>
                <c:pt idx="11628">
                  <c:v>42103.656631944446</c:v>
                </c:pt>
                <c:pt idx="11629">
                  <c:v>42103.656689814816</c:v>
                </c:pt>
                <c:pt idx="11630">
                  <c:v>42103.656747685185</c:v>
                </c:pt>
                <c:pt idx="11631">
                  <c:v>42103.656805555554</c:v>
                </c:pt>
                <c:pt idx="11632">
                  <c:v>42103.656851851854</c:v>
                </c:pt>
                <c:pt idx="11633">
                  <c:v>42103.656909722224</c:v>
                </c:pt>
                <c:pt idx="11634">
                  <c:v>42103.656967592593</c:v>
                </c:pt>
                <c:pt idx="11635">
                  <c:v>42103.657013888886</c:v>
                </c:pt>
                <c:pt idx="11636">
                  <c:v>42103.657071759262</c:v>
                </c:pt>
                <c:pt idx="11637">
                  <c:v>42103.657129629632</c:v>
                </c:pt>
                <c:pt idx="11638">
                  <c:v>42103.657175925924</c:v>
                </c:pt>
                <c:pt idx="11639">
                  <c:v>42103.657233796293</c:v>
                </c:pt>
                <c:pt idx="11640">
                  <c:v>42103.65729166667</c:v>
                </c:pt>
                <c:pt idx="11641">
                  <c:v>42103.657337962963</c:v>
                </c:pt>
                <c:pt idx="11642">
                  <c:v>42103.657395833332</c:v>
                </c:pt>
                <c:pt idx="11643">
                  <c:v>42103.657453703701</c:v>
                </c:pt>
                <c:pt idx="11644">
                  <c:v>42103.657511574071</c:v>
                </c:pt>
                <c:pt idx="11645">
                  <c:v>42103.657557870371</c:v>
                </c:pt>
                <c:pt idx="11646">
                  <c:v>42103.65761574074</c:v>
                </c:pt>
                <c:pt idx="11647">
                  <c:v>42103.657673611109</c:v>
                </c:pt>
                <c:pt idx="11648">
                  <c:v>42103.657719907409</c:v>
                </c:pt>
                <c:pt idx="11649">
                  <c:v>42103.657777777778</c:v>
                </c:pt>
                <c:pt idx="11650">
                  <c:v>42103.657835648148</c:v>
                </c:pt>
                <c:pt idx="11651">
                  <c:v>42103.657881944448</c:v>
                </c:pt>
                <c:pt idx="11652">
                  <c:v>42103.657939814817</c:v>
                </c:pt>
                <c:pt idx="11653">
                  <c:v>42103.657997685186</c:v>
                </c:pt>
                <c:pt idx="11654">
                  <c:v>42103.658055555556</c:v>
                </c:pt>
                <c:pt idx="11655">
                  <c:v>42103.658101851855</c:v>
                </c:pt>
                <c:pt idx="11656">
                  <c:v>42103.658159722225</c:v>
                </c:pt>
                <c:pt idx="11657">
                  <c:v>42103.658217592594</c:v>
                </c:pt>
                <c:pt idx="11658">
                  <c:v>42103.658263888887</c:v>
                </c:pt>
                <c:pt idx="11659">
                  <c:v>42103.658321759256</c:v>
                </c:pt>
                <c:pt idx="11660">
                  <c:v>42103.658379629633</c:v>
                </c:pt>
                <c:pt idx="11661">
                  <c:v>42103.658425925925</c:v>
                </c:pt>
                <c:pt idx="11662">
                  <c:v>42103.658483796295</c:v>
                </c:pt>
                <c:pt idx="11663">
                  <c:v>42103.658541666664</c:v>
                </c:pt>
                <c:pt idx="11664">
                  <c:v>42103.658599537041</c:v>
                </c:pt>
                <c:pt idx="11665">
                  <c:v>42103.658645833333</c:v>
                </c:pt>
                <c:pt idx="11666">
                  <c:v>42103.658703703702</c:v>
                </c:pt>
                <c:pt idx="11667">
                  <c:v>42103.658761574072</c:v>
                </c:pt>
                <c:pt idx="11668">
                  <c:v>42103.658807870372</c:v>
                </c:pt>
                <c:pt idx="11669">
                  <c:v>42103.658865740741</c:v>
                </c:pt>
                <c:pt idx="11670">
                  <c:v>42103.65892361111</c:v>
                </c:pt>
                <c:pt idx="11671">
                  <c:v>42103.65896990741</c:v>
                </c:pt>
                <c:pt idx="11672">
                  <c:v>42103.65902777778</c:v>
                </c:pt>
                <c:pt idx="11673">
                  <c:v>42103.659085648149</c:v>
                </c:pt>
                <c:pt idx="11674">
                  <c:v>42103.659143518518</c:v>
                </c:pt>
                <c:pt idx="11675">
                  <c:v>42103.659189814818</c:v>
                </c:pt>
                <c:pt idx="11676">
                  <c:v>42103.659247685187</c:v>
                </c:pt>
                <c:pt idx="11677">
                  <c:v>42103.659305555557</c:v>
                </c:pt>
                <c:pt idx="11678">
                  <c:v>42103.659351851849</c:v>
                </c:pt>
                <c:pt idx="11679">
                  <c:v>42103.659409722219</c:v>
                </c:pt>
                <c:pt idx="11680">
                  <c:v>42103.659467592595</c:v>
                </c:pt>
                <c:pt idx="11681">
                  <c:v>42103.659513888888</c:v>
                </c:pt>
                <c:pt idx="11682">
                  <c:v>42103.659571759257</c:v>
                </c:pt>
                <c:pt idx="11683">
                  <c:v>42103.659629629627</c:v>
                </c:pt>
                <c:pt idx="11684">
                  <c:v>42103.659675925926</c:v>
                </c:pt>
                <c:pt idx="11685">
                  <c:v>42103.659733796296</c:v>
                </c:pt>
                <c:pt idx="11686">
                  <c:v>42103.659791666665</c:v>
                </c:pt>
                <c:pt idx="11687">
                  <c:v>42103.659849537034</c:v>
                </c:pt>
                <c:pt idx="11688">
                  <c:v>42103.659895833334</c:v>
                </c:pt>
                <c:pt idx="11689">
                  <c:v>42103.659953703704</c:v>
                </c:pt>
                <c:pt idx="11690">
                  <c:v>42103.660011574073</c:v>
                </c:pt>
                <c:pt idx="11691">
                  <c:v>42103.660057870373</c:v>
                </c:pt>
                <c:pt idx="11692">
                  <c:v>42103.660115740742</c:v>
                </c:pt>
                <c:pt idx="11693">
                  <c:v>42103.660173611112</c:v>
                </c:pt>
                <c:pt idx="11694">
                  <c:v>42103.660219907404</c:v>
                </c:pt>
                <c:pt idx="11695">
                  <c:v>42103.660277777781</c:v>
                </c:pt>
                <c:pt idx="11696">
                  <c:v>42103.66033564815</c:v>
                </c:pt>
                <c:pt idx="11697">
                  <c:v>42103.660393518519</c:v>
                </c:pt>
                <c:pt idx="11698">
                  <c:v>42103.660439814812</c:v>
                </c:pt>
                <c:pt idx="11699">
                  <c:v>42103.660497685189</c:v>
                </c:pt>
                <c:pt idx="11700">
                  <c:v>42103.660555555558</c:v>
                </c:pt>
                <c:pt idx="11701">
                  <c:v>42103.660601851851</c:v>
                </c:pt>
                <c:pt idx="11702">
                  <c:v>42103.66065972222</c:v>
                </c:pt>
                <c:pt idx="11703">
                  <c:v>42103.660717592589</c:v>
                </c:pt>
                <c:pt idx="11704">
                  <c:v>42103.660763888889</c:v>
                </c:pt>
                <c:pt idx="11705">
                  <c:v>42103.660821759258</c:v>
                </c:pt>
                <c:pt idx="11706">
                  <c:v>42103.660879629628</c:v>
                </c:pt>
                <c:pt idx="11707">
                  <c:v>42103.660937499997</c:v>
                </c:pt>
                <c:pt idx="11708">
                  <c:v>42103.660983796297</c:v>
                </c:pt>
                <c:pt idx="11709">
                  <c:v>42103.661041666666</c:v>
                </c:pt>
                <c:pt idx="11710">
                  <c:v>42103.661099537036</c:v>
                </c:pt>
                <c:pt idx="11711">
                  <c:v>42103.661145833335</c:v>
                </c:pt>
                <c:pt idx="11712">
                  <c:v>42103.661203703705</c:v>
                </c:pt>
                <c:pt idx="11713">
                  <c:v>42103.661261574074</c:v>
                </c:pt>
                <c:pt idx="11714">
                  <c:v>42103.661307870374</c:v>
                </c:pt>
                <c:pt idx="11715">
                  <c:v>42103.661365740743</c:v>
                </c:pt>
                <c:pt idx="11716">
                  <c:v>42103.661423611113</c:v>
                </c:pt>
                <c:pt idx="11717">
                  <c:v>42103.661481481482</c:v>
                </c:pt>
                <c:pt idx="11718">
                  <c:v>42103.661527777775</c:v>
                </c:pt>
                <c:pt idx="11719">
                  <c:v>42103.661585648151</c:v>
                </c:pt>
                <c:pt idx="11720">
                  <c:v>42103.661643518521</c:v>
                </c:pt>
                <c:pt idx="11721">
                  <c:v>42103.661689814813</c:v>
                </c:pt>
                <c:pt idx="11722">
                  <c:v>42103.661747685182</c:v>
                </c:pt>
                <c:pt idx="11723">
                  <c:v>42103.661805555559</c:v>
                </c:pt>
                <c:pt idx="11724">
                  <c:v>42103.661851851852</c:v>
                </c:pt>
                <c:pt idx="11725">
                  <c:v>42103.661909722221</c:v>
                </c:pt>
                <c:pt idx="11726">
                  <c:v>42103.66196759259</c:v>
                </c:pt>
                <c:pt idx="11727">
                  <c:v>42103.66201388889</c:v>
                </c:pt>
                <c:pt idx="11728">
                  <c:v>42103.66207175926</c:v>
                </c:pt>
                <c:pt idx="11729">
                  <c:v>42103.662129629629</c:v>
                </c:pt>
                <c:pt idx="11730">
                  <c:v>42103.662187499998</c:v>
                </c:pt>
                <c:pt idx="11731">
                  <c:v>42103.662233796298</c:v>
                </c:pt>
                <c:pt idx="11732">
                  <c:v>42103.662291666667</c:v>
                </c:pt>
                <c:pt idx="11733">
                  <c:v>42103.662349537037</c:v>
                </c:pt>
                <c:pt idx="11734">
                  <c:v>42103.662395833337</c:v>
                </c:pt>
                <c:pt idx="11735">
                  <c:v>42103.662453703706</c:v>
                </c:pt>
                <c:pt idx="11736">
                  <c:v>42103.662511574075</c:v>
                </c:pt>
                <c:pt idx="11737">
                  <c:v>42103.662557870368</c:v>
                </c:pt>
                <c:pt idx="11738">
                  <c:v>42103.662615740737</c:v>
                </c:pt>
                <c:pt idx="11739">
                  <c:v>42103.662673611114</c:v>
                </c:pt>
                <c:pt idx="11740">
                  <c:v>42103.662731481483</c:v>
                </c:pt>
                <c:pt idx="11741">
                  <c:v>42103.662777777776</c:v>
                </c:pt>
                <c:pt idx="11742">
                  <c:v>42103.662835648145</c:v>
                </c:pt>
                <c:pt idx="11743">
                  <c:v>42103.662893518522</c:v>
                </c:pt>
                <c:pt idx="11744">
                  <c:v>42103.662939814814</c:v>
                </c:pt>
                <c:pt idx="11745">
                  <c:v>42103.662997685184</c:v>
                </c:pt>
                <c:pt idx="11746">
                  <c:v>42103.663055555553</c:v>
                </c:pt>
                <c:pt idx="11747">
                  <c:v>42103.663101851853</c:v>
                </c:pt>
                <c:pt idx="11748">
                  <c:v>42103.663159722222</c:v>
                </c:pt>
                <c:pt idx="11749">
                  <c:v>42103.663217592592</c:v>
                </c:pt>
                <c:pt idx="11750">
                  <c:v>42103.663275462961</c:v>
                </c:pt>
                <c:pt idx="11751">
                  <c:v>42103.663321759261</c:v>
                </c:pt>
                <c:pt idx="11752">
                  <c:v>42103.66337962963</c:v>
                </c:pt>
                <c:pt idx="11753">
                  <c:v>42103.663437499999</c:v>
                </c:pt>
                <c:pt idx="11754">
                  <c:v>42103.663483796299</c:v>
                </c:pt>
                <c:pt idx="11755">
                  <c:v>42103.663541666669</c:v>
                </c:pt>
                <c:pt idx="11756">
                  <c:v>42103.663599537038</c:v>
                </c:pt>
                <c:pt idx="11757">
                  <c:v>42103.663645833331</c:v>
                </c:pt>
                <c:pt idx="11758">
                  <c:v>42103.663703703707</c:v>
                </c:pt>
                <c:pt idx="11759">
                  <c:v>42103.663761574076</c:v>
                </c:pt>
                <c:pt idx="11760">
                  <c:v>42103.663807870369</c:v>
                </c:pt>
                <c:pt idx="11761">
                  <c:v>42103.663865740738</c:v>
                </c:pt>
                <c:pt idx="11762">
                  <c:v>42103.663923611108</c:v>
                </c:pt>
                <c:pt idx="11763">
                  <c:v>42103.663981481484</c:v>
                </c:pt>
                <c:pt idx="11764">
                  <c:v>42103.664027777777</c:v>
                </c:pt>
                <c:pt idx="11765">
                  <c:v>42103.664085648146</c:v>
                </c:pt>
                <c:pt idx="11766">
                  <c:v>42103.664143518516</c:v>
                </c:pt>
                <c:pt idx="11767">
                  <c:v>42103.664189814815</c:v>
                </c:pt>
                <c:pt idx="11768">
                  <c:v>42103.664247685185</c:v>
                </c:pt>
                <c:pt idx="11769">
                  <c:v>42103.664305555554</c:v>
                </c:pt>
                <c:pt idx="11770">
                  <c:v>42103.664351851854</c:v>
                </c:pt>
                <c:pt idx="11771">
                  <c:v>42103.664409722223</c:v>
                </c:pt>
                <c:pt idx="11772">
                  <c:v>42103.664467592593</c:v>
                </c:pt>
                <c:pt idx="11773">
                  <c:v>42103.664525462962</c:v>
                </c:pt>
                <c:pt idx="11774">
                  <c:v>42103.664571759262</c:v>
                </c:pt>
                <c:pt idx="11775">
                  <c:v>42103.664629629631</c:v>
                </c:pt>
                <c:pt idx="11776">
                  <c:v>42103.664687500001</c:v>
                </c:pt>
                <c:pt idx="11777">
                  <c:v>42103.664733796293</c:v>
                </c:pt>
                <c:pt idx="11778">
                  <c:v>42103.66479166667</c:v>
                </c:pt>
                <c:pt idx="11779">
                  <c:v>42103.664849537039</c:v>
                </c:pt>
                <c:pt idx="11780">
                  <c:v>42103.664895833332</c:v>
                </c:pt>
                <c:pt idx="11781">
                  <c:v>42103.664953703701</c:v>
                </c:pt>
                <c:pt idx="11782">
                  <c:v>42103.665011574078</c:v>
                </c:pt>
                <c:pt idx="11783">
                  <c:v>42103.665069444447</c:v>
                </c:pt>
                <c:pt idx="11784">
                  <c:v>42103.66511574074</c:v>
                </c:pt>
                <c:pt idx="11785">
                  <c:v>42103.665173611109</c:v>
                </c:pt>
                <c:pt idx="11786">
                  <c:v>42103.665231481478</c:v>
                </c:pt>
                <c:pt idx="11787">
                  <c:v>42103.665277777778</c:v>
                </c:pt>
                <c:pt idx="11788">
                  <c:v>42103.665335648147</c:v>
                </c:pt>
                <c:pt idx="11789">
                  <c:v>42103.665393518517</c:v>
                </c:pt>
                <c:pt idx="11790">
                  <c:v>42103.665439814817</c:v>
                </c:pt>
                <c:pt idx="11791">
                  <c:v>42103.665497685186</c:v>
                </c:pt>
                <c:pt idx="11792">
                  <c:v>42103.665555555555</c:v>
                </c:pt>
                <c:pt idx="11793">
                  <c:v>42103.665613425925</c:v>
                </c:pt>
                <c:pt idx="11794">
                  <c:v>42103.665659722225</c:v>
                </c:pt>
                <c:pt idx="11795">
                  <c:v>42103.665717592594</c:v>
                </c:pt>
                <c:pt idx="11796">
                  <c:v>42103.665775462963</c:v>
                </c:pt>
                <c:pt idx="11797">
                  <c:v>42103.665821759256</c:v>
                </c:pt>
                <c:pt idx="11798">
                  <c:v>42103.665879629632</c:v>
                </c:pt>
                <c:pt idx="11799">
                  <c:v>42103.665937500002</c:v>
                </c:pt>
                <c:pt idx="11800">
                  <c:v>42103.665983796294</c:v>
                </c:pt>
                <c:pt idx="11801">
                  <c:v>42103.666041666664</c:v>
                </c:pt>
                <c:pt idx="11802">
                  <c:v>42103.66609953704</c:v>
                </c:pt>
                <c:pt idx="11803">
                  <c:v>42103.666145833333</c:v>
                </c:pt>
                <c:pt idx="11804">
                  <c:v>42103.666203703702</c:v>
                </c:pt>
                <c:pt idx="11805">
                  <c:v>42103.666261574072</c:v>
                </c:pt>
                <c:pt idx="11806">
                  <c:v>42103.666319444441</c:v>
                </c:pt>
                <c:pt idx="11807">
                  <c:v>42103.666365740741</c:v>
                </c:pt>
                <c:pt idx="11808">
                  <c:v>42103.66642361111</c:v>
                </c:pt>
                <c:pt idx="11809">
                  <c:v>42103.666481481479</c:v>
                </c:pt>
                <c:pt idx="11810">
                  <c:v>42103.666527777779</c:v>
                </c:pt>
                <c:pt idx="11811">
                  <c:v>42103.666585648149</c:v>
                </c:pt>
                <c:pt idx="11812">
                  <c:v>42103.666643518518</c:v>
                </c:pt>
                <c:pt idx="11813">
                  <c:v>42103.666689814818</c:v>
                </c:pt>
                <c:pt idx="11814">
                  <c:v>42103.666747685187</c:v>
                </c:pt>
                <c:pt idx="11815">
                  <c:v>42103.666805555556</c:v>
                </c:pt>
                <c:pt idx="11816">
                  <c:v>42103.666863425926</c:v>
                </c:pt>
                <c:pt idx="11817">
                  <c:v>42103.666909722226</c:v>
                </c:pt>
                <c:pt idx="11818">
                  <c:v>42103.666967592595</c:v>
                </c:pt>
                <c:pt idx="11819">
                  <c:v>42103.667025462964</c:v>
                </c:pt>
                <c:pt idx="11820">
                  <c:v>42103.667071759257</c:v>
                </c:pt>
                <c:pt idx="11821">
                  <c:v>42103.667129629626</c:v>
                </c:pt>
                <c:pt idx="11822">
                  <c:v>42103.667187500003</c:v>
                </c:pt>
                <c:pt idx="11823">
                  <c:v>42103.667233796295</c:v>
                </c:pt>
                <c:pt idx="11824">
                  <c:v>42103.667291666665</c:v>
                </c:pt>
                <c:pt idx="11825">
                  <c:v>42103.667349537034</c:v>
                </c:pt>
                <c:pt idx="11826">
                  <c:v>42103.667407407411</c:v>
                </c:pt>
                <c:pt idx="11827">
                  <c:v>42103.667453703703</c:v>
                </c:pt>
                <c:pt idx="11828">
                  <c:v>42103.667511574073</c:v>
                </c:pt>
                <c:pt idx="11829">
                  <c:v>42103.667569444442</c:v>
                </c:pt>
                <c:pt idx="11830">
                  <c:v>42103.667615740742</c:v>
                </c:pt>
                <c:pt idx="11831">
                  <c:v>42103.667673611111</c:v>
                </c:pt>
                <c:pt idx="11832">
                  <c:v>42103.667731481481</c:v>
                </c:pt>
                <c:pt idx="11833">
                  <c:v>42103.66777777778</c:v>
                </c:pt>
                <c:pt idx="11834">
                  <c:v>42103.66783564815</c:v>
                </c:pt>
                <c:pt idx="11835">
                  <c:v>42103.667893518519</c:v>
                </c:pt>
                <c:pt idx="11836">
                  <c:v>42103.667951388888</c:v>
                </c:pt>
                <c:pt idx="11837">
                  <c:v>42103.667997685188</c:v>
                </c:pt>
                <c:pt idx="11838">
                  <c:v>42103.668055555558</c:v>
                </c:pt>
                <c:pt idx="11839">
                  <c:v>42103.668113425927</c:v>
                </c:pt>
                <c:pt idx="11840">
                  <c:v>42103.66815972222</c:v>
                </c:pt>
                <c:pt idx="11841">
                  <c:v>42103.668217592596</c:v>
                </c:pt>
                <c:pt idx="11842">
                  <c:v>42103.668275462966</c:v>
                </c:pt>
                <c:pt idx="11843">
                  <c:v>42103.668321759258</c:v>
                </c:pt>
                <c:pt idx="11844">
                  <c:v>42103.668379629627</c:v>
                </c:pt>
                <c:pt idx="11845">
                  <c:v>42103.668437499997</c:v>
                </c:pt>
                <c:pt idx="11846">
                  <c:v>42103.668483796297</c:v>
                </c:pt>
                <c:pt idx="11847">
                  <c:v>42103.668541666666</c:v>
                </c:pt>
                <c:pt idx="11848">
                  <c:v>42103.668599537035</c:v>
                </c:pt>
                <c:pt idx="11849">
                  <c:v>42103.668657407405</c:v>
                </c:pt>
                <c:pt idx="11850">
                  <c:v>42103.668703703705</c:v>
                </c:pt>
                <c:pt idx="11851">
                  <c:v>42103.668761574074</c:v>
                </c:pt>
                <c:pt idx="11852">
                  <c:v>42103.668819444443</c:v>
                </c:pt>
                <c:pt idx="11853">
                  <c:v>42103.668865740743</c:v>
                </c:pt>
                <c:pt idx="11854">
                  <c:v>42103.668923611112</c:v>
                </c:pt>
                <c:pt idx="11855">
                  <c:v>42103.668981481482</c:v>
                </c:pt>
                <c:pt idx="11856">
                  <c:v>42103.669027777774</c:v>
                </c:pt>
                <c:pt idx="11857">
                  <c:v>42103.669085648151</c:v>
                </c:pt>
                <c:pt idx="11858">
                  <c:v>42103.66914351852</c:v>
                </c:pt>
                <c:pt idx="11859">
                  <c:v>42103.66920138889</c:v>
                </c:pt>
                <c:pt idx="11860">
                  <c:v>42103.669247685182</c:v>
                </c:pt>
                <c:pt idx="11861">
                  <c:v>42103.669305555559</c:v>
                </c:pt>
                <c:pt idx="11862">
                  <c:v>42103.669363425928</c:v>
                </c:pt>
                <c:pt idx="11863">
                  <c:v>42103.669409722221</c:v>
                </c:pt>
                <c:pt idx="11864">
                  <c:v>42103.66946759259</c:v>
                </c:pt>
                <c:pt idx="11865">
                  <c:v>42103.669525462959</c:v>
                </c:pt>
                <c:pt idx="11866">
                  <c:v>42103.669571759259</c:v>
                </c:pt>
                <c:pt idx="11867">
                  <c:v>42103.669629629629</c:v>
                </c:pt>
                <c:pt idx="11868">
                  <c:v>42103.669687499998</c:v>
                </c:pt>
                <c:pt idx="11869">
                  <c:v>42103.669745370367</c:v>
                </c:pt>
                <c:pt idx="11870">
                  <c:v>42103.669791666667</c:v>
                </c:pt>
                <c:pt idx="11871">
                  <c:v>42103.669849537036</c:v>
                </c:pt>
                <c:pt idx="11872">
                  <c:v>42103.669907407406</c:v>
                </c:pt>
                <c:pt idx="11873">
                  <c:v>42103.669953703706</c:v>
                </c:pt>
                <c:pt idx="11874">
                  <c:v>42103.670011574075</c:v>
                </c:pt>
                <c:pt idx="11875">
                  <c:v>42103.670069444444</c:v>
                </c:pt>
                <c:pt idx="11876">
                  <c:v>42103.670115740744</c:v>
                </c:pt>
                <c:pt idx="11877">
                  <c:v>42103.670173611114</c:v>
                </c:pt>
                <c:pt idx="11878">
                  <c:v>42103.670231481483</c:v>
                </c:pt>
                <c:pt idx="11879">
                  <c:v>42103.670277777775</c:v>
                </c:pt>
                <c:pt idx="11880">
                  <c:v>42103.670335648145</c:v>
                </c:pt>
                <c:pt idx="11881">
                  <c:v>42103.670393518521</c:v>
                </c:pt>
                <c:pt idx="11882">
                  <c:v>42103.670451388891</c:v>
                </c:pt>
                <c:pt idx="11883">
                  <c:v>42103.670497685183</c:v>
                </c:pt>
                <c:pt idx="11884">
                  <c:v>42103.670555555553</c:v>
                </c:pt>
                <c:pt idx="11885">
                  <c:v>42103.670613425929</c:v>
                </c:pt>
                <c:pt idx="11886">
                  <c:v>42103.670659722222</c:v>
                </c:pt>
                <c:pt idx="11887">
                  <c:v>42103.670717592591</c:v>
                </c:pt>
                <c:pt idx="11888">
                  <c:v>42103.670775462961</c:v>
                </c:pt>
                <c:pt idx="11889">
                  <c:v>42103.67082175926</c:v>
                </c:pt>
                <c:pt idx="11890">
                  <c:v>42103.67087962963</c:v>
                </c:pt>
                <c:pt idx="11891">
                  <c:v>42103.670937499999</c:v>
                </c:pt>
                <c:pt idx="11892">
                  <c:v>42103.670995370368</c:v>
                </c:pt>
                <c:pt idx="11893">
                  <c:v>42103.671041666668</c:v>
                </c:pt>
                <c:pt idx="11894">
                  <c:v>42103.671099537038</c:v>
                </c:pt>
                <c:pt idx="11895">
                  <c:v>42103.671157407407</c:v>
                </c:pt>
                <c:pt idx="11896">
                  <c:v>42103.671203703707</c:v>
                </c:pt>
                <c:pt idx="11897">
                  <c:v>42103.671261574076</c:v>
                </c:pt>
                <c:pt idx="11898">
                  <c:v>42103.671319444446</c:v>
                </c:pt>
                <c:pt idx="11899">
                  <c:v>42103.671365740738</c:v>
                </c:pt>
                <c:pt idx="11900">
                  <c:v>42103.671423611115</c:v>
                </c:pt>
                <c:pt idx="11901">
                  <c:v>42103.671481481484</c:v>
                </c:pt>
                <c:pt idx="11902">
                  <c:v>42103.671539351853</c:v>
                </c:pt>
                <c:pt idx="11903">
                  <c:v>42103.671585648146</c:v>
                </c:pt>
                <c:pt idx="11904">
                  <c:v>42103.671643518515</c:v>
                </c:pt>
                <c:pt idx="11905">
                  <c:v>42103.671701388892</c:v>
                </c:pt>
                <c:pt idx="11906">
                  <c:v>42103.671747685185</c:v>
                </c:pt>
                <c:pt idx="11907">
                  <c:v>42103.671805555554</c:v>
                </c:pt>
                <c:pt idx="11908">
                  <c:v>42103.671863425923</c:v>
                </c:pt>
                <c:pt idx="11909">
                  <c:v>42103.671909722223</c:v>
                </c:pt>
                <c:pt idx="11910">
                  <c:v>42103.671967592592</c:v>
                </c:pt>
                <c:pt idx="11911">
                  <c:v>42103.672025462962</c:v>
                </c:pt>
                <c:pt idx="11912">
                  <c:v>42103.672083333331</c:v>
                </c:pt>
                <c:pt idx="11913">
                  <c:v>42103.672129629631</c:v>
                </c:pt>
                <c:pt idx="11914">
                  <c:v>42103.6721875</c:v>
                </c:pt>
                <c:pt idx="11915">
                  <c:v>42103.67224537037</c:v>
                </c:pt>
                <c:pt idx="11916">
                  <c:v>42103.672291666669</c:v>
                </c:pt>
                <c:pt idx="11917">
                  <c:v>42103.672349537039</c:v>
                </c:pt>
                <c:pt idx="11918">
                  <c:v>42103.672407407408</c:v>
                </c:pt>
                <c:pt idx="11919">
                  <c:v>42103.672453703701</c:v>
                </c:pt>
                <c:pt idx="11920">
                  <c:v>42103.672511574077</c:v>
                </c:pt>
                <c:pt idx="11921">
                  <c:v>42103.672569444447</c:v>
                </c:pt>
                <c:pt idx="11922">
                  <c:v>42103.672615740739</c:v>
                </c:pt>
                <c:pt idx="11923">
                  <c:v>42103.672673611109</c:v>
                </c:pt>
                <c:pt idx="11924">
                  <c:v>42103.672731481478</c:v>
                </c:pt>
                <c:pt idx="11925">
                  <c:v>42103.672789351855</c:v>
                </c:pt>
                <c:pt idx="11926">
                  <c:v>42103.672835648147</c:v>
                </c:pt>
                <c:pt idx="11927">
                  <c:v>42103.672893518517</c:v>
                </c:pt>
                <c:pt idx="11928">
                  <c:v>42103.672951388886</c:v>
                </c:pt>
                <c:pt idx="11929">
                  <c:v>42103.672997685186</c:v>
                </c:pt>
                <c:pt idx="11930">
                  <c:v>42103.673055555555</c:v>
                </c:pt>
                <c:pt idx="11931">
                  <c:v>42103.673113425924</c:v>
                </c:pt>
                <c:pt idx="11932">
                  <c:v>42103.673159722224</c:v>
                </c:pt>
                <c:pt idx="11933">
                  <c:v>42103.673217592594</c:v>
                </c:pt>
                <c:pt idx="11934">
                  <c:v>42103.673275462963</c:v>
                </c:pt>
                <c:pt idx="11935">
                  <c:v>42103.673333333332</c:v>
                </c:pt>
                <c:pt idx="11936">
                  <c:v>42103.673379629632</c:v>
                </c:pt>
                <c:pt idx="11937">
                  <c:v>42103.673437500001</c:v>
                </c:pt>
                <c:pt idx="11938">
                  <c:v>42103.673495370371</c:v>
                </c:pt>
                <c:pt idx="11939">
                  <c:v>42103.673541666663</c:v>
                </c:pt>
                <c:pt idx="11940">
                  <c:v>42103.67359953704</c:v>
                </c:pt>
                <c:pt idx="11941">
                  <c:v>42103.673657407409</c:v>
                </c:pt>
                <c:pt idx="11942">
                  <c:v>42103.673703703702</c:v>
                </c:pt>
                <c:pt idx="11943">
                  <c:v>42103.673761574071</c:v>
                </c:pt>
                <c:pt idx="11944">
                  <c:v>42103.673819444448</c:v>
                </c:pt>
                <c:pt idx="11945">
                  <c:v>42103.673877314817</c:v>
                </c:pt>
                <c:pt idx="11946">
                  <c:v>42103.67392361111</c:v>
                </c:pt>
                <c:pt idx="11947">
                  <c:v>42103.673981481479</c:v>
                </c:pt>
                <c:pt idx="11948">
                  <c:v>42103.674039351848</c:v>
                </c:pt>
                <c:pt idx="11949">
                  <c:v>42103.674085648148</c:v>
                </c:pt>
                <c:pt idx="11950">
                  <c:v>42103.674143518518</c:v>
                </c:pt>
                <c:pt idx="11951">
                  <c:v>42103.674201388887</c:v>
                </c:pt>
                <c:pt idx="11952">
                  <c:v>42103.674247685187</c:v>
                </c:pt>
                <c:pt idx="11953">
                  <c:v>42103.674305555556</c:v>
                </c:pt>
                <c:pt idx="11954">
                  <c:v>42103.674363425926</c:v>
                </c:pt>
                <c:pt idx="11955">
                  <c:v>42103.674421296295</c:v>
                </c:pt>
                <c:pt idx="11956">
                  <c:v>42103.674467592595</c:v>
                </c:pt>
                <c:pt idx="11957">
                  <c:v>42103.674525462964</c:v>
                </c:pt>
                <c:pt idx="11958">
                  <c:v>42103.674583333333</c:v>
                </c:pt>
                <c:pt idx="11959">
                  <c:v>42103.674629629626</c:v>
                </c:pt>
                <c:pt idx="11960">
                  <c:v>42103.674687500003</c:v>
                </c:pt>
                <c:pt idx="11961">
                  <c:v>42103.674745370372</c:v>
                </c:pt>
                <c:pt idx="11962">
                  <c:v>42103.674791666665</c:v>
                </c:pt>
                <c:pt idx="11963">
                  <c:v>42103.674849537034</c:v>
                </c:pt>
                <c:pt idx="11964">
                  <c:v>42103.674907407411</c:v>
                </c:pt>
                <c:pt idx="11965">
                  <c:v>42103.674953703703</c:v>
                </c:pt>
                <c:pt idx="11966">
                  <c:v>42103.675011574072</c:v>
                </c:pt>
                <c:pt idx="11967">
                  <c:v>42103.675069444442</c:v>
                </c:pt>
                <c:pt idx="11968">
                  <c:v>42103.675127314818</c:v>
                </c:pt>
                <c:pt idx="11969">
                  <c:v>42103.675173611111</c:v>
                </c:pt>
                <c:pt idx="11970">
                  <c:v>42103.67523148148</c:v>
                </c:pt>
                <c:pt idx="11971">
                  <c:v>42103.67528935185</c:v>
                </c:pt>
                <c:pt idx="11972">
                  <c:v>42103.675335648149</c:v>
                </c:pt>
                <c:pt idx="11973">
                  <c:v>42103.675393518519</c:v>
                </c:pt>
                <c:pt idx="11974">
                  <c:v>42103.675451388888</c:v>
                </c:pt>
                <c:pt idx="11975">
                  <c:v>42103.675497685188</c:v>
                </c:pt>
                <c:pt idx="11976">
                  <c:v>42103.675555555557</c:v>
                </c:pt>
                <c:pt idx="11977">
                  <c:v>42103.675613425927</c:v>
                </c:pt>
                <c:pt idx="11978">
                  <c:v>42103.675671296296</c:v>
                </c:pt>
                <c:pt idx="11979">
                  <c:v>42103.675717592596</c:v>
                </c:pt>
                <c:pt idx="11980">
                  <c:v>42103.675775462965</c:v>
                </c:pt>
                <c:pt idx="11981">
                  <c:v>42103.675833333335</c:v>
                </c:pt>
                <c:pt idx="11982">
                  <c:v>42103.675879629627</c:v>
                </c:pt>
                <c:pt idx="11983">
                  <c:v>42103.675937499997</c:v>
                </c:pt>
                <c:pt idx="11984">
                  <c:v>42103.675995370373</c:v>
                </c:pt>
                <c:pt idx="11985">
                  <c:v>42103.676041666666</c:v>
                </c:pt>
                <c:pt idx="11986">
                  <c:v>42103.676099537035</c:v>
                </c:pt>
                <c:pt idx="11987">
                  <c:v>42103.676157407404</c:v>
                </c:pt>
                <c:pt idx="11988">
                  <c:v>42103.676215277781</c:v>
                </c:pt>
                <c:pt idx="11989">
                  <c:v>42103.676261574074</c:v>
                </c:pt>
                <c:pt idx="11990">
                  <c:v>42103.676319444443</c:v>
                </c:pt>
                <c:pt idx="11991">
                  <c:v>42103.676377314812</c:v>
                </c:pt>
                <c:pt idx="11992">
                  <c:v>42103.676423611112</c:v>
                </c:pt>
                <c:pt idx="11993">
                  <c:v>42103.676481481481</c:v>
                </c:pt>
                <c:pt idx="11994">
                  <c:v>42103.676539351851</c:v>
                </c:pt>
                <c:pt idx="11995">
                  <c:v>42103.676585648151</c:v>
                </c:pt>
                <c:pt idx="11996">
                  <c:v>42103.67664351852</c:v>
                </c:pt>
                <c:pt idx="11997">
                  <c:v>42103.676701388889</c:v>
                </c:pt>
                <c:pt idx="11998">
                  <c:v>42103.676747685182</c:v>
                </c:pt>
                <c:pt idx="11999">
                  <c:v>42103.676805555559</c:v>
                </c:pt>
                <c:pt idx="12000">
                  <c:v>42103.676863425928</c:v>
                </c:pt>
                <c:pt idx="12001">
                  <c:v>42103.676921296297</c:v>
                </c:pt>
                <c:pt idx="12002">
                  <c:v>42103.67696759259</c:v>
                </c:pt>
                <c:pt idx="12003">
                  <c:v>42103.677025462966</c:v>
                </c:pt>
                <c:pt idx="12004">
                  <c:v>42103.677083333336</c:v>
                </c:pt>
                <c:pt idx="12005">
                  <c:v>42103.677129629628</c:v>
                </c:pt>
                <c:pt idx="12006">
                  <c:v>42103.677187499998</c:v>
                </c:pt>
                <c:pt idx="12007">
                  <c:v>42103.677245370367</c:v>
                </c:pt>
                <c:pt idx="12008">
                  <c:v>42103.677291666667</c:v>
                </c:pt>
                <c:pt idx="12009">
                  <c:v>42103.677349537036</c:v>
                </c:pt>
                <c:pt idx="12010">
                  <c:v>42103.677407407406</c:v>
                </c:pt>
                <c:pt idx="12011">
                  <c:v>42103.677465277775</c:v>
                </c:pt>
                <c:pt idx="12012">
                  <c:v>42103.677511574075</c:v>
                </c:pt>
                <c:pt idx="12013">
                  <c:v>42103.677569444444</c:v>
                </c:pt>
                <c:pt idx="12014">
                  <c:v>42103.677627314813</c:v>
                </c:pt>
                <c:pt idx="12015">
                  <c:v>42103.677673611113</c:v>
                </c:pt>
                <c:pt idx="12016">
                  <c:v>42103.677731481483</c:v>
                </c:pt>
                <c:pt idx="12017">
                  <c:v>42103.677789351852</c:v>
                </c:pt>
                <c:pt idx="12018">
                  <c:v>42103.677835648145</c:v>
                </c:pt>
                <c:pt idx="12019">
                  <c:v>42103.677893518521</c:v>
                </c:pt>
                <c:pt idx="12020">
                  <c:v>42103.677951388891</c:v>
                </c:pt>
                <c:pt idx="12021">
                  <c:v>42103.67800925926</c:v>
                </c:pt>
                <c:pt idx="12022">
                  <c:v>42103.678055555552</c:v>
                </c:pt>
                <c:pt idx="12023">
                  <c:v>42103.678113425929</c:v>
                </c:pt>
                <c:pt idx="12024">
                  <c:v>42103.678171296298</c:v>
                </c:pt>
                <c:pt idx="12025">
                  <c:v>42103.678217592591</c:v>
                </c:pt>
                <c:pt idx="12026">
                  <c:v>42103.67827546296</c:v>
                </c:pt>
                <c:pt idx="12027">
                  <c:v>42103.678333333337</c:v>
                </c:pt>
                <c:pt idx="12028">
                  <c:v>42103.678379629629</c:v>
                </c:pt>
                <c:pt idx="12029">
                  <c:v>42103.678437499999</c:v>
                </c:pt>
                <c:pt idx="12030">
                  <c:v>42103.678495370368</c:v>
                </c:pt>
                <c:pt idx="12031">
                  <c:v>42103.678553240738</c:v>
                </c:pt>
                <c:pt idx="12032">
                  <c:v>42103.678599537037</c:v>
                </c:pt>
                <c:pt idx="12033">
                  <c:v>42103.678657407407</c:v>
                </c:pt>
                <c:pt idx="12034">
                  <c:v>42103.678715277776</c:v>
                </c:pt>
                <c:pt idx="12035">
                  <c:v>42103.678761574076</c:v>
                </c:pt>
                <c:pt idx="12036">
                  <c:v>42103.678819444445</c:v>
                </c:pt>
                <c:pt idx="12037">
                  <c:v>42103.678877314815</c:v>
                </c:pt>
                <c:pt idx="12038">
                  <c:v>42103.678923611114</c:v>
                </c:pt>
                <c:pt idx="12039">
                  <c:v>42103.678981481484</c:v>
                </c:pt>
                <c:pt idx="12040">
                  <c:v>42103.679039351853</c:v>
                </c:pt>
                <c:pt idx="12041">
                  <c:v>42103.679085648146</c:v>
                </c:pt>
                <c:pt idx="12042">
                  <c:v>42103.679143518515</c:v>
                </c:pt>
                <c:pt idx="12043">
                  <c:v>42103.679201388892</c:v>
                </c:pt>
                <c:pt idx="12044">
                  <c:v>42103.679259259261</c:v>
                </c:pt>
                <c:pt idx="12045">
                  <c:v>42103.679305555554</c:v>
                </c:pt>
                <c:pt idx="12046">
                  <c:v>42103.679363425923</c:v>
                </c:pt>
                <c:pt idx="12047">
                  <c:v>42103.6794212963</c:v>
                </c:pt>
                <c:pt idx="12048">
                  <c:v>42103.679467592592</c:v>
                </c:pt>
                <c:pt idx="12049">
                  <c:v>42103.679525462961</c:v>
                </c:pt>
                <c:pt idx="12050">
                  <c:v>42103.679583333331</c:v>
                </c:pt>
                <c:pt idx="12051">
                  <c:v>42103.679629629631</c:v>
                </c:pt>
                <c:pt idx="12052">
                  <c:v>42103.6796875</c:v>
                </c:pt>
                <c:pt idx="12053">
                  <c:v>42103.679745370369</c:v>
                </c:pt>
                <c:pt idx="12054">
                  <c:v>42103.679803240739</c:v>
                </c:pt>
                <c:pt idx="12055">
                  <c:v>42103.679849537039</c:v>
                </c:pt>
                <c:pt idx="12056">
                  <c:v>42103.679907407408</c:v>
                </c:pt>
                <c:pt idx="12057">
                  <c:v>42103.679965277777</c:v>
                </c:pt>
                <c:pt idx="12058">
                  <c:v>42103.680011574077</c:v>
                </c:pt>
                <c:pt idx="12059">
                  <c:v>42103.680069444446</c:v>
                </c:pt>
                <c:pt idx="12060">
                  <c:v>42103.680127314816</c:v>
                </c:pt>
                <c:pt idx="12061">
                  <c:v>42103.680173611108</c:v>
                </c:pt>
                <c:pt idx="12062">
                  <c:v>42103.680231481485</c:v>
                </c:pt>
                <c:pt idx="12063">
                  <c:v>42103.680289351854</c:v>
                </c:pt>
                <c:pt idx="12064">
                  <c:v>42103.680347222224</c:v>
                </c:pt>
                <c:pt idx="12065">
                  <c:v>42103.680393518516</c:v>
                </c:pt>
                <c:pt idx="12066">
                  <c:v>42103.680451388886</c:v>
                </c:pt>
                <c:pt idx="12067">
                  <c:v>42103.680509259262</c:v>
                </c:pt>
                <c:pt idx="12068">
                  <c:v>42103.680555555555</c:v>
                </c:pt>
                <c:pt idx="12069">
                  <c:v>42103.680613425924</c:v>
                </c:pt>
                <c:pt idx="12070">
                  <c:v>42103.680671296293</c:v>
                </c:pt>
                <c:pt idx="12071">
                  <c:v>42103.680717592593</c:v>
                </c:pt>
                <c:pt idx="12072">
                  <c:v>42103.680775462963</c:v>
                </c:pt>
                <c:pt idx="12073">
                  <c:v>42103.680833333332</c:v>
                </c:pt>
                <c:pt idx="12074">
                  <c:v>42103.680891203701</c:v>
                </c:pt>
                <c:pt idx="12075">
                  <c:v>42103.680937500001</c:v>
                </c:pt>
                <c:pt idx="12076">
                  <c:v>42103.680995370371</c:v>
                </c:pt>
                <c:pt idx="12077">
                  <c:v>42103.68105324074</c:v>
                </c:pt>
                <c:pt idx="12078">
                  <c:v>42103.68109953704</c:v>
                </c:pt>
                <c:pt idx="12079">
                  <c:v>42103.681157407409</c:v>
                </c:pt>
                <c:pt idx="12080">
                  <c:v>42103.681215277778</c:v>
                </c:pt>
                <c:pt idx="12081">
                  <c:v>42103.681261574071</c:v>
                </c:pt>
                <c:pt idx="12082">
                  <c:v>42103.681319444448</c:v>
                </c:pt>
                <c:pt idx="12083">
                  <c:v>42103.681377314817</c:v>
                </c:pt>
                <c:pt idx="12084">
                  <c:v>42103.681423611109</c:v>
                </c:pt>
                <c:pt idx="12085">
                  <c:v>42103.681481481479</c:v>
                </c:pt>
                <c:pt idx="12086">
                  <c:v>42103.681539351855</c:v>
                </c:pt>
                <c:pt idx="12087">
                  <c:v>42103.681597222225</c:v>
                </c:pt>
                <c:pt idx="12088">
                  <c:v>42103.681643518517</c:v>
                </c:pt>
                <c:pt idx="12089">
                  <c:v>42103.681701388887</c:v>
                </c:pt>
                <c:pt idx="12090">
                  <c:v>42103.681759259256</c:v>
                </c:pt>
                <c:pt idx="12091">
                  <c:v>42103.681805555556</c:v>
                </c:pt>
                <c:pt idx="12092">
                  <c:v>42103.681863425925</c:v>
                </c:pt>
                <c:pt idx="12093">
                  <c:v>42103.681921296295</c:v>
                </c:pt>
                <c:pt idx="12094">
                  <c:v>42103.681967592594</c:v>
                </c:pt>
                <c:pt idx="12095">
                  <c:v>42103.682025462964</c:v>
                </c:pt>
                <c:pt idx="12096">
                  <c:v>42103.682083333333</c:v>
                </c:pt>
                <c:pt idx="12097">
                  <c:v>42103.682141203702</c:v>
                </c:pt>
                <c:pt idx="12098">
                  <c:v>42103.682187500002</c:v>
                </c:pt>
                <c:pt idx="12099">
                  <c:v>42103.682245370372</c:v>
                </c:pt>
                <c:pt idx="12100">
                  <c:v>42103.682303240741</c:v>
                </c:pt>
                <c:pt idx="12101">
                  <c:v>42103.682349537034</c:v>
                </c:pt>
                <c:pt idx="12102">
                  <c:v>42103.68240740741</c:v>
                </c:pt>
                <c:pt idx="12103">
                  <c:v>42103.68246527778</c:v>
                </c:pt>
                <c:pt idx="12104">
                  <c:v>42103.682511574072</c:v>
                </c:pt>
                <c:pt idx="12105">
                  <c:v>42103.682569444441</c:v>
                </c:pt>
                <c:pt idx="12106">
                  <c:v>42103.682627314818</c:v>
                </c:pt>
                <c:pt idx="12107">
                  <c:v>42103.682685185187</c:v>
                </c:pt>
                <c:pt idx="12108">
                  <c:v>42103.68273148148</c:v>
                </c:pt>
                <c:pt idx="12109">
                  <c:v>42103.682789351849</c:v>
                </c:pt>
                <c:pt idx="12110">
                  <c:v>42103.682847222219</c:v>
                </c:pt>
                <c:pt idx="12111">
                  <c:v>42103.682893518519</c:v>
                </c:pt>
                <c:pt idx="12112">
                  <c:v>42103.682951388888</c:v>
                </c:pt>
                <c:pt idx="12113">
                  <c:v>42103.683009259257</c:v>
                </c:pt>
                <c:pt idx="12114">
                  <c:v>42103.683055555557</c:v>
                </c:pt>
                <c:pt idx="12115">
                  <c:v>42103.683113425926</c:v>
                </c:pt>
                <c:pt idx="12116">
                  <c:v>42103.683171296296</c:v>
                </c:pt>
                <c:pt idx="12117">
                  <c:v>42103.683217592596</c:v>
                </c:pt>
                <c:pt idx="12118">
                  <c:v>42103.683275462965</c:v>
                </c:pt>
                <c:pt idx="12119">
                  <c:v>42103.683333333334</c:v>
                </c:pt>
                <c:pt idx="12120">
                  <c:v>42103.683391203704</c:v>
                </c:pt>
                <c:pt idx="12121">
                  <c:v>42103.683437500003</c:v>
                </c:pt>
                <c:pt idx="12122">
                  <c:v>42103.683495370373</c:v>
                </c:pt>
                <c:pt idx="12123">
                  <c:v>42103.683553240742</c:v>
                </c:pt>
                <c:pt idx="12124">
                  <c:v>42103.683599537035</c:v>
                </c:pt>
                <c:pt idx="12125">
                  <c:v>42103.683657407404</c:v>
                </c:pt>
                <c:pt idx="12126">
                  <c:v>42103.683715277781</c:v>
                </c:pt>
                <c:pt idx="12127">
                  <c:v>42103.683761574073</c:v>
                </c:pt>
                <c:pt idx="12128">
                  <c:v>42103.683819444443</c:v>
                </c:pt>
                <c:pt idx="12129">
                  <c:v>42103.683877314812</c:v>
                </c:pt>
                <c:pt idx="12130">
                  <c:v>42103.683935185189</c:v>
                </c:pt>
                <c:pt idx="12131">
                  <c:v>42103.683981481481</c:v>
                </c:pt>
                <c:pt idx="12132">
                  <c:v>42103.684039351851</c:v>
                </c:pt>
                <c:pt idx="12133">
                  <c:v>42103.68409722222</c:v>
                </c:pt>
                <c:pt idx="12134">
                  <c:v>42103.68414351852</c:v>
                </c:pt>
                <c:pt idx="12135">
                  <c:v>42103.684201388889</c:v>
                </c:pt>
                <c:pt idx="12136">
                  <c:v>42103.684259259258</c:v>
                </c:pt>
                <c:pt idx="12137">
                  <c:v>42103.684305555558</c:v>
                </c:pt>
                <c:pt idx="12138">
                  <c:v>42103.684363425928</c:v>
                </c:pt>
                <c:pt idx="12139">
                  <c:v>42103.684421296297</c:v>
                </c:pt>
                <c:pt idx="12140">
                  <c:v>42103.684479166666</c:v>
                </c:pt>
                <c:pt idx="12141">
                  <c:v>42103.684525462966</c:v>
                </c:pt>
                <c:pt idx="12142">
                  <c:v>42103.684583333335</c:v>
                </c:pt>
                <c:pt idx="12143">
                  <c:v>42103.684641203705</c:v>
                </c:pt>
                <c:pt idx="12144">
                  <c:v>42103.684687499997</c:v>
                </c:pt>
                <c:pt idx="12145">
                  <c:v>42103.684745370374</c:v>
                </c:pt>
                <c:pt idx="12146">
                  <c:v>42103.684803240743</c:v>
                </c:pt>
                <c:pt idx="12147">
                  <c:v>42103.684849537036</c:v>
                </c:pt>
                <c:pt idx="12148">
                  <c:v>42103.684907407405</c:v>
                </c:pt>
                <c:pt idx="12149">
                  <c:v>42103.684965277775</c:v>
                </c:pt>
                <c:pt idx="12150">
                  <c:v>42103.685023148151</c:v>
                </c:pt>
                <c:pt idx="12151">
                  <c:v>42103.685069444444</c:v>
                </c:pt>
                <c:pt idx="12152">
                  <c:v>42103.685127314813</c:v>
                </c:pt>
                <c:pt idx="12153">
                  <c:v>42103.685185185182</c:v>
                </c:pt>
                <c:pt idx="12154">
                  <c:v>42103.685231481482</c:v>
                </c:pt>
                <c:pt idx="12155">
                  <c:v>42103.685289351852</c:v>
                </c:pt>
                <c:pt idx="12156">
                  <c:v>42103.685347222221</c:v>
                </c:pt>
                <c:pt idx="12157">
                  <c:v>42103.685393518521</c:v>
                </c:pt>
                <c:pt idx="12158">
                  <c:v>42103.68545138889</c:v>
                </c:pt>
                <c:pt idx="12159">
                  <c:v>42103.68550925926</c:v>
                </c:pt>
                <c:pt idx="12160">
                  <c:v>42103.685555555552</c:v>
                </c:pt>
                <c:pt idx="12161">
                  <c:v>42103.685613425929</c:v>
                </c:pt>
                <c:pt idx="12162">
                  <c:v>42103.685671296298</c:v>
                </c:pt>
                <c:pt idx="12163">
                  <c:v>42103.685729166667</c:v>
                </c:pt>
                <c:pt idx="12164">
                  <c:v>42103.68577546296</c:v>
                </c:pt>
                <c:pt idx="12165">
                  <c:v>42103.685833333337</c:v>
                </c:pt>
                <c:pt idx="12166">
                  <c:v>42103.685891203706</c:v>
                </c:pt>
                <c:pt idx="12167">
                  <c:v>42103.685937499999</c:v>
                </c:pt>
                <c:pt idx="12168">
                  <c:v>42103.685995370368</c:v>
                </c:pt>
                <c:pt idx="12169">
                  <c:v>42103.686053240737</c:v>
                </c:pt>
                <c:pt idx="12170">
                  <c:v>42103.686099537037</c:v>
                </c:pt>
                <c:pt idx="12171">
                  <c:v>42103.686157407406</c:v>
                </c:pt>
                <c:pt idx="12172">
                  <c:v>42103.686215277776</c:v>
                </c:pt>
                <c:pt idx="12173">
                  <c:v>42103.686273148145</c:v>
                </c:pt>
                <c:pt idx="12174">
                  <c:v>42103.686319444445</c:v>
                </c:pt>
                <c:pt idx="12175">
                  <c:v>42103.686377314814</c:v>
                </c:pt>
                <c:pt idx="12176">
                  <c:v>42103.686435185184</c:v>
                </c:pt>
                <c:pt idx="12177">
                  <c:v>42103.686481481483</c:v>
                </c:pt>
                <c:pt idx="12178">
                  <c:v>42103.686539351853</c:v>
                </c:pt>
                <c:pt idx="12179">
                  <c:v>42103.686597222222</c:v>
                </c:pt>
                <c:pt idx="12180">
                  <c:v>42103.686643518522</c:v>
                </c:pt>
                <c:pt idx="12181">
                  <c:v>42103.686701388891</c:v>
                </c:pt>
                <c:pt idx="12182">
                  <c:v>42103.686759259261</c:v>
                </c:pt>
                <c:pt idx="12183">
                  <c:v>42103.68681712963</c:v>
                </c:pt>
                <c:pt idx="12184">
                  <c:v>42103.686863425923</c:v>
                </c:pt>
                <c:pt idx="12185">
                  <c:v>42103.686921296299</c:v>
                </c:pt>
                <c:pt idx="12186">
                  <c:v>42103.686979166669</c:v>
                </c:pt>
                <c:pt idx="12187">
                  <c:v>42103.687025462961</c:v>
                </c:pt>
                <c:pt idx="12188">
                  <c:v>42103.687083333331</c:v>
                </c:pt>
                <c:pt idx="12189">
                  <c:v>42103.687141203707</c:v>
                </c:pt>
                <c:pt idx="12190">
                  <c:v>42103.6871875</c:v>
                </c:pt>
                <c:pt idx="12191">
                  <c:v>42103.687245370369</c:v>
                </c:pt>
                <c:pt idx="12192">
                  <c:v>42103.687303240738</c:v>
                </c:pt>
                <c:pt idx="12193">
                  <c:v>42103.687361111108</c:v>
                </c:pt>
                <c:pt idx="12194">
                  <c:v>42103.687407407408</c:v>
                </c:pt>
                <c:pt idx="12195">
                  <c:v>42103.687465277777</c:v>
                </c:pt>
                <c:pt idx="12196">
                  <c:v>42103.687523148146</c:v>
                </c:pt>
                <c:pt idx="12197">
                  <c:v>42103.687569444446</c:v>
                </c:pt>
                <c:pt idx="12198">
                  <c:v>42103.687627314815</c:v>
                </c:pt>
                <c:pt idx="12199">
                  <c:v>42103.687685185185</c:v>
                </c:pt>
                <c:pt idx="12200">
                  <c:v>42103.687731481485</c:v>
                </c:pt>
                <c:pt idx="12201">
                  <c:v>42103.687789351854</c:v>
                </c:pt>
                <c:pt idx="12202">
                  <c:v>42103.687847222223</c:v>
                </c:pt>
                <c:pt idx="12203">
                  <c:v>42103.687893518516</c:v>
                </c:pt>
                <c:pt idx="12204">
                  <c:v>42103.687951388885</c:v>
                </c:pt>
                <c:pt idx="12205">
                  <c:v>42103.688009259262</c:v>
                </c:pt>
                <c:pt idx="12206">
                  <c:v>42103.688067129631</c:v>
                </c:pt>
                <c:pt idx="12207">
                  <c:v>42103.688113425924</c:v>
                </c:pt>
                <c:pt idx="12208">
                  <c:v>42103.688171296293</c:v>
                </c:pt>
                <c:pt idx="12209">
                  <c:v>42103.68822916667</c:v>
                </c:pt>
                <c:pt idx="12210">
                  <c:v>42103.688275462962</c:v>
                </c:pt>
                <c:pt idx="12211">
                  <c:v>42103.688333333332</c:v>
                </c:pt>
                <c:pt idx="12212">
                  <c:v>42103.688391203701</c:v>
                </c:pt>
                <c:pt idx="12213">
                  <c:v>42103.688437500001</c:v>
                </c:pt>
                <c:pt idx="12214">
                  <c:v>42103.68849537037</c:v>
                </c:pt>
                <c:pt idx="12215">
                  <c:v>42103.68855324074</c:v>
                </c:pt>
                <c:pt idx="12216">
                  <c:v>42103.688611111109</c:v>
                </c:pt>
                <c:pt idx="12217">
                  <c:v>42103.688657407409</c:v>
                </c:pt>
                <c:pt idx="12218">
                  <c:v>42103.688715277778</c:v>
                </c:pt>
                <c:pt idx="12219">
                  <c:v>42103.688773148147</c:v>
                </c:pt>
                <c:pt idx="12220">
                  <c:v>42103.688819444447</c:v>
                </c:pt>
                <c:pt idx="12221">
                  <c:v>42103.688877314817</c:v>
                </c:pt>
                <c:pt idx="12222">
                  <c:v>42103.688935185186</c:v>
                </c:pt>
                <c:pt idx="12223">
                  <c:v>42103.688981481479</c:v>
                </c:pt>
                <c:pt idx="12224">
                  <c:v>42103.689039351855</c:v>
                </c:pt>
                <c:pt idx="12225">
                  <c:v>42103.689097222225</c:v>
                </c:pt>
                <c:pt idx="12226">
                  <c:v>42103.689155092594</c:v>
                </c:pt>
                <c:pt idx="12227">
                  <c:v>42103.689201388886</c:v>
                </c:pt>
                <c:pt idx="12228">
                  <c:v>42103.689259259256</c:v>
                </c:pt>
                <c:pt idx="12229">
                  <c:v>42103.689317129632</c:v>
                </c:pt>
                <c:pt idx="12230">
                  <c:v>42103.689363425925</c:v>
                </c:pt>
                <c:pt idx="12231">
                  <c:v>42103.689421296294</c:v>
                </c:pt>
                <c:pt idx="12232">
                  <c:v>42103.689479166664</c:v>
                </c:pt>
                <c:pt idx="12233">
                  <c:v>42103.689525462964</c:v>
                </c:pt>
                <c:pt idx="12234">
                  <c:v>42103.689583333333</c:v>
                </c:pt>
                <c:pt idx="12235">
                  <c:v>42103.689641203702</c:v>
                </c:pt>
                <c:pt idx="12236">
                  <c:v>42103.689699074072</c:v>
                </c:pt>
                <c:pt idx="12237">
                  <c:v>42103.689745370371</c:v>
                </c:pt>
                <c:pt idx="12238">
                  <c:v>42103.689803240741</c:v>
                </c:pt>
                <c:pt idx="12239">
                  <c:v>42103.68986111111</c:v>
                </c:pt>
                <c:pt idx="12240">
                  <c:v>42103.68990740741</c:v>
                </c:pt>
                <c:pt idx="12241">
                  <c:v>42103.689965277779</c:v>
                </c:pt>
                <c:pt idx="12242">
                  <c:v>42103.690023148149</c:v>
                </c:pt>
                <c:pt idx="12243">
                  <c:v>42103.690069444441</c:v>
                </c:pt>
                <c:pt idx="12244">
                  <c:v>42103.690127314818</c:v>
                </c:pt>
                <c:pt idx="12245">
                  <c:v>42103.690185185187</c:v>
                </c:pt>
                <c:pt idx="12246">
                  <c:v>42103.69023148148</c:v>
                </c:pt>
                <c:pt idx="12247">
                  <c:v>42103.690289351849</c:v>
                </c:pt>
                <c:pt idx="12248">
                  <c:v>42103.690347222226</c:v>
                </c:pt>
                <c:pt idx="12249">
                  <c:v>42103.690405092595</c:v>
                </c:pt>
                <c:pt idx="12250">
                  <c:v>42103.690451388888</c:v>
                </c:pt>
                <c:pt idx="12251">
                  <c:v>42103.690509259257</c:v>
                </c:pt>
                <c:pt idx="12252">
                  <c:v>42103.690567129626</c:v>
                </c:pt>
                <c:pt idx="12253">
                  <c:v>42103.690613425926</c:v>
                </c:pt>
                <c:pt idx="12254">
                  <c:v>42103.690671296295</c:v>
                </c:pt>
                <c:pt idx="12255">
                  <c:v>42103.690729166665</c:v>
                </c:pt>
                <c:pt idx="12256">
                  <c:v>42103.690775462965</c:v>
                </c:pt>
                <c:pt idx="12257">
                  <c:v>42103.690833333334</c:v>
                </c:pt>
                <c:pt idx="12258">
                  <c:v>42103.690891203703</c:v>
                </c:pt>
                <c:pt idx="12259">
                  <c:v>42103.690949074073</c:v>
                </c:pt>
                <c:pt idx="12260">
                  <c:v>42103.690995370373</c:v>
                </c:pt>
                <c:pt idx="12261">
                  <c:v>42103.691053240742</c:v>
                </c:pt>
                <c:pt idx="12262">
                  <c:v>42103.691111111111</c:v>
                </c:pt>
                <c:pt idx="12263">
                  <c:v>42103.691157407404</c:v>
                </c:pt>
                <c:pt idx="12264">
                  <c:v>42103.69121527778</c:v>
                </c:pt>
                <c:pt idx="12265">
                  <c:v>42103.69127314815</c:v>
                </c:pt>
                <c:pt idx="12266">
                  <c:v>42103.691319444442</c:v>
                </c:pt>
                <c:pt idx="12267">
                  <c:v>42103.691377314812</c:v>
                </c:pt>
                <c:pt idx="12268">
                  <c:v>42103.691435185188</c:v>
                </c:pt>
                <c:pt idx="12269">
                  <c:v>42103.691493055558</c:v>
                </c:pt>
                <c:pt idx="12270">
                  <c:v>42103.69153935185</c:v>
                </c:pt>
                <c:pt idx="12271">
                  <c:v>42103.69159722222</c:v>
                </c:pt>
                <c:pt idx="12272">
                  <c:v>42103.691655092596</c:v>
                </c:pt>
                <c:pt idx="12273">
                  <c:v>42103.691701388889</c:v>
                </c:pt>
                <c:pt idx="12274">
                  <c:v>42103.691759259258</c:v>
                </c:pt>
                <c:pt idx="12275">
                  <c:v>42103.691817129627</c:v>
                </c:pt>
                <c:pt idx="12276">
                  <c:v>42103.691863425927</c:v>
                </c:pt>
                <c:pt idx="12277">
                  <c:v>42103.691921296297</c:v>
                </c:pt>
                <c:pt idx="12278">
                  <c:v>42103.691979166666</c:v>
                </c:pt>
                <c:pt idx="12279">
                  <c:v>42103.692037037035</c:v>
                </c:pt>
                <c:pt idx="12280">
                  <c:v>42103.692083333335</c:v>
                </c:pt>
                <c:pt idx="12281">
                  <c:v>42103.692141203705</c:v>
                </c:pt>
                <c:pt idx="12282">
                  <c:v>42103.692199074074</c:v>
                </c:pt>
                <c:pt idx="12283">
                  <c:v>42103.692245370374</c:v>
                </c:pt>
                <c:pt idx="12284">
                  <c:v>42103.692303240743</c:v>
                </c:pt>
                <c:pt idx="12285">
                  <c:v>42103.692361111112</c:v>
                </c:pt>
                <c:pt idx="12286">
                  <c:v>42103.692407407405</c:v>
                </c:pt>
                <c:pt idx="12287">
                  <c:v>42103.692465277774</c:v>
                </c:pt>
                <c:pt idx="12288">
                  <c:v>42103.692523148151</c:v>
                </c:pt>
                <c:pt idx="12289">
                  <c:v>42103.692569444444</c:v>
                </c:pt>
                <c:pt idx="12290">
                  <c:v>42103.692627314813</c:v>
                </c:pt>
                <c:pt idx="12291">
                  <c:v>42103.692685185182</c:v>
                </c:pt>
                <c:pt idx="12292">
                  <c:v>42103.692743055559</c:v>
                </c:pt>
                <c:pt idx="12293">
                  <c:v>42103.692789351851</c:v>
                </c:pt>
                <c:pt idx="12294">
                  <c:v>42103.692847222221</c:v>
                </c:pt>
                <c:pt idx="12295">
                  <c:v>42103.69290509259</c:v>
                </c:pt>
                <c:pt idx="12296">
                  <c:v>42103.69295138889</c:v>
                </c:pt>
                <c:pt idx="12297">
                  <c:v>42103.693009259259</c:v>
                </c:pt>
                <c:pt idx="12298">
                  <c:v>42103.693067129629</c:v>
                </c:pt>
                <c:pt idx="12299">
                  <c:v>42103.693113425928</c:v>
                </c:pt>
                <c:pt idx="12300">
                  <c:v>42103.693171296298</c:v>
                </c:pt>
                <c:pt idx="12301">
                  <c:v>42103.693229166667</c:v>
                </c:pt>
                <c:pt idx="12302">
                  <c:v>42103.693287037036</c:v>
                </c:pt>
                <c:pt idx="12303">
                  <c:v>42103.693333333336</c:v>
                </c:pt>
                <c:pt idx="12304">
                  <c:v>42103.693391203706</c:v>
                </c:pt>
                <c:pt idx="12305">
                  <c:v>42103.693449074075</c:v>
                </c:pt>
                <c:pt idx="12306">
                  <c:v>42103.693495370368</c:v>
                </c:pt>
                <c:pt idx="12307">
                  <c:v>42103.693553240744</c:v>
                </c:pt>
                <c:pt idx="12308">
                  <c:v>42103.693611111114</c:v>
                </c:pt>
                <c:pt idx="12309">
                  <c:v>42103.693657407406</c:v>
                </c:pt>
                <c:pt idx="12310">
                  <c:v>42103.693715277775</c:v>
                </c:pt>
                <c:pt idx="12311">
                  <c:v>42103.693773148145</c:v>
                </c:pt>
                <c:pt idx="12312">
                  <c:v>42103.693831018521</c:v>
                </c:pt>
                <c:pt idx="12313">
                  <c:v>42103.693877314814</c:v>
                </c:pt>
                <c:pt idx="12314">
                  <c:v>42103.693935185183</c:v>
                </c:pt>
                <c:pt idx="12315">
                  <c:v>42103.693993055553</c:v>
                </c:pt>
                <c:pt idx="12316">
                  <c:v>42103.694039351853</c:v>
                </c:pt>
                <c:pt idx="12317">
                  <c:v>42103.694097222222</c:v>
                </c:pt>
                <c:pt idx="12318">
                  <c:v>42103.694155092591</c:v>
                </c:pt>
                <c:pt idx="12319">
                  <c:v>42103.694201388891</c:v>
                </c:pt>
                <c:pt idx="12320">
                  <c:v>42103.69425925926</c:v>
                </c:pt>
                <c:pt idx="12321">
                  <c:v>42103.69431712963</c:v>
                </c:pt>
                <c:pt idx="12322">
                  <c:v>42103.694374999999</c:v>
                </c:pt>
                <c:pt idx="12323">
                  <c:v>42103.694421296299</c:v>
                </c:pt>
                <c:pt idx="12324">
                  <c:v>42103.694479166668</c:v>
                </c:pt>
                <c:pt idx="12325">
                  <c:v>42103.694537037038</c:v>
                </c:pt>
                <c:pt idx="12326">
                  <c:v>42103.69458333333</c:v>
                </c:pt>
                <c:pt idx="12327">
                  <c:v>42103.694641203707</c:v>
                </c:pt>
                <c:pt idx="12328">
                  <c:v>42103.694699074076</c:v>
                </c:pt>
                <c:pt idx="12329">
                  <c:v>42103.694745370369</c:v>
                </c:pt>
                <c:pt idx="12330">
                  <c:v>42103.694803240738</c:v>
                </c:pt>
                <c:pt idx="12331">
                  <c:v>42103.694861111115</c:v>
                </c:pt>
                <c:pt idx="12332">
                  <c:v>42103.694918981484</c:v>
                </c:pt>
                <c:pt idx="12333">
                  <c:v>42103.694965277777</c:v>
                </c:pt>
                <c:pt idx="12334">
                  <c:v>42103.695023148146</c:v>
                </c:pt>
                <c:pt idx="12335">
                  <c:v>42103.695081018515</c:v>
                </c:pt>
                <c:pt idx="12336">
                  <c:v>42103.695127314815</c:v>
                </c:pt>
                <c:pt idx="12337">
                  <c:v>42103.695185185185</c:v>
                </c:pt>
                <c:pt idx="12338">
                  <c:v>42103.695243055554</c:v>
                </c:pt>
                <c:pt idx="12339">
                  <c:v>42103.695289351854</c:v>
                </c:pt>
                <c:pt idx="12340">
                  <c:v>42103.695347222223</c:v>
                </c:pt>
                <c:pt idx="12341">
                  <c:v>42103.695405092592</c:v>
                </c:pt>
                <c:pt idx="12342">
                  <c:v>42103.695451388892</c:v>
                </c:pt>
                <c:pt idx="12343">
                  <c:v>42103.695509259262</c:v>
                </c:pt>
                <c:pt idx="12344">
                  <c:v>42103.695567129631</c:v>
                </c:pt>
                <c:pt idx="12345">
                  <c:v>42103.695625</c:v>
                </c:pt>
                <c:pt idx="12346">
                  <c:v>42103.695671296293</c:v>
                </c:pt>
                <c:pt idx="12347">
                  <c:v>42103.695729166669</c:v>
                </c:pt>
                <c:pt idx="12348">
                  <c:v>42103.695787037039</c:v>
                </c:pt>
                <c:pt idx="12349">
                  <c:v>42103.695833333331</c:v>
                </c:pt>
                <c:pt idx="12350">
                  <c:v>42103.695891203701</c:v>
                </c:pt>
                <c:pt idx="12351">
                  <c:v>42103.695949074077</c:v>
                </c:pt>
                <c:pt idx="12352">
                  <c:v>42103.69599537037</c:v>
                </c:pt>
                <c:pt idx="12353">
                  <c:v>42103.696053240739</c:v>
                </c:pt>
                <c:pt idx="12354">
                  <c:v>42103.696111111109</c:v>
                </c:pt>
                <c:pt idx="12355">
                  <c:v>42103.696168981478</c:v>
                </c:pt>
                <c:pt idx="12356">
                  <c:v>42103.696215277778</c:v>
                </c:pt>
                <c:pt idx="12357">
                  <c:v>42103.696273148147</c:v>
                </c:pt>
                <c:pt idx="12358">
                  <c:v>42103.696331018517</c:v>
                </c:pt>
                <c:pt idx="12359">
                  <c:v>42103.696377314816</c:v>
                </c:pt>
                <c:pt idx="12360">
                  <c:v>42103.696435185186</c:v>
                </c:pt>
                <c:pt idx="12361">
                  <c:v>42103.696493055555</c:v>
                </c:pt>
                <c:pt idx="12362">
                  <c:v>42103.696539351855</c:v>
                </c:pt>
                <c:pt idx="12363">
                  <c:v>42103.696597222224</c:v>
                </c:pt>
                <c:pt idx="12364">
                  <c:v>42103.696655092594</c:v>
                </c:pt>
                <c:pt idx="12365">
                  <c:v>42103.696712962963</c:v>
                </c:pt>
                <c:pt idx="12366">
                  <c:v>42103.696759259263</c:v>
                </c:pt>
                <c:pt idx="12367">
                  <c:v>42103.696817129632</c:v>
                </c:pt>
                <c:pt idx="12368">
                  <c:v>42103.696875000001</c:v>
                </c:pt>
                <c:pt idx="12369">
                  <c:v>42103.696921296294</c:v>
                </c:pt>
                <c:pt idx="12370">
                  <c:v>42103.696979166663</c:v>
                </c:pt>
                <c:pt idx="12371">
                  <c:v>42103.69703703704</c:v>
                </c:pt>
                <c:pt idx="12372">
                  <c:v>42103.697083333333</c:v>
                </c:pt>
                <c:pt idx="12373">
                  <c:v>42103.697141203702</c:v>
                </c:pt>
                <c:pt idx="12374">
                  <c:v>42103.697199074071</c:v>
                </c:pt>
                <c:pt idx="12375">
                  <c:v>42103.697245370371</c:v>
                </c:pt>
                <c:pt idx="12376">
                  <c:v>42103.69730324074</c:v>
                </c:pt>
                <c:pt idx="12377">
                  <c:v>42103.69736111111</c:v>
                </c:pt>
                <c:pt idx="12378">
                  <c:v>42103.697418981479</c:v>
                </c:pt>
                <c:pt idx="12379">
                  <c:v>42103.697465277779</c:v>
                </c:pt>
                <c:pt idx="12380">
                  <c:v>42103.697523148148</c:v>
                </c:pt>
                <c:pt idx="12381">
                  <c:v>42103.697581018518</c:v>
                </c:pt>
                <c:pt idx="12382">
                  <c:v>42103.697627314818</c:v>
                </c:pt>
                <c:pt idx="12383">
                  <c:v>42103.697685185187</c:v>
                </c:pt>
                <c:pt idx="12384">
                  <c:v>42103.697743055556</c:v>
                </c:pt>
                <c:pt idx="12385">
                  <c:v>42103.697789351849</c:v>
                </c:pt>
                <c:pt idx="12386">
                  <c:v>42103.697847222225</c:v>
                </c:pt>
                <c:pt idx="12387">
                  <c:v>42103.697905092595</c:v>
                </c:pt>
                <c:pt idx="12388">
                  <c:v>42103.697962962964</c:v>
                </c:pt>
                <c:pt idx="12389">
                  <c:v>42103.698009259257</c:v>
                </c:pt>
                <c:pt idx="12390">
                  <c:v>42103.698067129626</c:v>
                </c:pt>
                <c:pt idx="12391">
                  <c:v>42103.698125000003</c:v>
                </c:pt>
                <c:pt idx="12392">
                  <c:v>42103.698171296295</c:v>
                </c:pt>
                <c:pt idx="12393">
                  <c:v>42103.698229166665</c:v>
                </c:pt>
                <c:pt idx="12394">
                  <c:v>42103.698287037034</c:v>
                </c:pt>
                <c:pt idx="12395">
                  <c:v>42103.698333333334</c:v>
                </c:pt>
                <c:pt idx="12396">
                  <c:v>42103.698391203703</c:v>
                </c:pt>
                <c:pt idx="12397">
                  <c:v>42103.698449074072</c:v>
                </c:pt>
                <c:pt idx="12398">
                  <c:v>42103.698506944442</c:v>
                </c:pt>
                <c:pt idx="12399">
                  <c:v>42103.698553240742</c:v>
                </c:pt>
                <c:pt idx="12400">
                  <c:v>42103.698611111111</c:v>
                </c:pt>
                <c:pt idx="12401">
                  <c:v>42103.69866898148</c:v>
                </c:pt>
                <c:pt idx="12402">
                  <c:v>42103.69871527778</c:v>
                </c:pt>
                <c:pt idx="12403">
                  <c:v>42103.698773148149</c:v>
                </c:pt>
                <c:pt idx="12404">
                  <c:v>42103.698831018519</c:v>
                </c:pt>
                <c:pt idx="12405">
                  <c:v>42103.698877314811</c:v>
                </c:pt>
                <c:pt idx="12406">
                  <c:v>42103.698935185188</c:v>
                </c:pt>
                <c:pt idx="12407">
                  <c:v>42103.698993055557</c:v>
                </c:pt>
                <c:pt idx="12408">
                  <c:v>42103.699050925927</c:v>
                </c:pt>
                <c:pt idx="12409">
                  <c:v>42103.699097222219</c:v>
                </c:pt>
                <c:pt idx="12410">
                  <c:v>42103.699155092596</c:v>
                </c:pt>
                <c:pt idx="12411">
                  <c:v>42103.699212962965</c:v>
                </c:pt>
                <c:pt idx="12412">
                  <c:v>42103.699259259258</c:v>
                </c:pt>
                <c:pt idx="12413">
                  <c:v>42103.699317129627</c:v>
                </c:pt>
                <c:pt idx="12414">
                  <c:v>42103.699374999997</c:v>
                </c:pt>
                <c:pt idx="12415">
                  <c:v>42103.699421296296</c:v>
                </c:pt>
                <c:pt idx="12416">
                  <c:v>42103.699479166666</c:v>
                </c:pt>
                <c:pt idx="12417">
                  <c:v>42103.699537037035</c:v>
                </c:pt>
                <c:pt idx="12418">
                  <c:v>42103.699583333335</c:v>
                </c:pt>
                <c:pt idx="12419">
                  <c:v>42103.699641203704</c:v>
                </c:pt>
                <c:pt idx="12420">
                  <c:v>42103.699699074074</c:v>
                </c:pt>
                <c:pt idx="12421">
                  <c:v>42103.699756944443</c:v>
                </c:pt>
                <c:pt idx="12422">
                  <c:v>42103.699803240743</c:v>
                </c:pt>
                <c:pt idx="12423">
                  <c:v>42103.699861111112</c:v>
                </c:pt>
                <c:pt idx="12424">
                  <c:v>42103.699918981481</c:v>
                </c:pt>
                <c:pt idx="12425">
                  <c:v>42103.699965277781</c:v>
                </c:pt>
                <c:pt idx="12426">
                  <c:v>42103.700023148151</c:v>
                </c:pt>
                <c:pt idx="12427">
                  <c:v>42103.70008101852</c:v>
                </c:pt>
                <c:pt idx="12428">
                  <c:v>42103.700127314813</c:v>
                </c:pt>
                <c:pt idx="12429">
                  <c:v>42103.700185185182</c:v>
                </c:pt>
                <c:pt idx="12430">
                  <c:v>42103.700243055559</c:v>
                </c:pt>
                <c:pt idx="12431">
                  <c:v>42103.700300925928</c:v>
                </c:pt>
                <c:pt idx="12432">
                  <c:v>42103.70034722222</c:v>
                </c:pt>
                <c:pt idx="12433">
                  <c:v>42103.70040509259</c:v>
                </c:pt>
                <c:pt idx="12434">
                  <c:v>42103.700462962966</c:v>
                </c:pt>
                <c:pt idx="12435">
                  <c:v>42103.700509259259</c:v>
                </c:pt>
                <c:pt idx="12436">
                  <c:v>42103.700567129628</c:v>
                </c:pt>
                <c:pt idx="12437">
                  <c:v>42103.700624999998</c:v>
                </c:pt>
                <c:pt idx="12438">
                  <c:v>42103.700671296298</c:v>
                </c:pt>
                <c:pt idx="12439">
                  <c:v>42103.700729166667</c:v>
                </c:pt>
                <c:pt idx="12440">
                  <c:v>42103.700787037036</c:v>
                </c:pt>
                <c:pt idx="12441">
                  <c:v>42103.700844907406</c:v>
                </c:pt>
                <c:pt idx="12442">
                  <c:v>42103.700891203705</c:v>
                </c:pt>
                <c:pt idx="12443">
                  <c:v>42103.700949074075</c:v>
                </c:pt>
                <c:pt idx="12444">
                  <c:v>42103.701006944444</c:v>
                </c:pt>
                <c:pt idx="12445">
                  <c:v>42103.701053240744</c:v>
                </c:pt>
                <c:pt idx="12446">
                  <c:v>42103.701111111113</c:v>
                </c:pt>
                <c:pt idx="12447">
                  <c:v>42103.701168981483</c:v>
                </c:pt>
                <c:pt idx="12448">
                  <c:v>42103.701215277775</c:v>
                </c:pt>
                <c:pt idx="12449">
                  <c:v>42103.701273148145</c:v>
                </c:pt>
                <c:pt idx="12450">
                  <c:v>42103.701331018521</c:v>
                </c:pt>
                <c:pt idx="12451">
                  <c:v>42103.701388888891</c:v>
                </c:pt>
                <c:pt idx="12452">
                  <c:v>42103.701435185183</c:v>
                </c:pt>
                <c:pt idx="12453">
                  <c:v>42103.701493055552</c:v>
                </c:pt>
                <c:pt idx="12454">
                  <c:v>42103.701550925929</c:v>
                </c:pt>
                <c:pt idx="12455">
                  <c:v>42103.701597222222</c:v>
                </c:pt>
                <c:pt idx="12456">
                  <c:v>42103.701655092591</c:v>
                </c:pt>
                <c:pt idx="12457">
                  <c:v>42103.70171296296</c:v>
                </c:pt>
                <c:pt idx="12458">
                  <c:v>42103.70175925926</c:v>
                </c:pt>
                <c:pt idx="12459">
                  <c:v>42103.701817129629</c:v>
                </c:pt>
                <c:pt idx="12460">
                  <c:v>42103.701874999999</c:v>
                </c:pt>
                <c:pt idx="12461">
                  <c:v>42103.701921296299</c:v>
                </c:pt>
                <c:pt idx="12462">
                  <c:v>42103.701979166668</c:v>
                </c:pt>
                <c:pt idx="12463">
                  <c:v>42103.702037037037</c:v>
                </c:pt>
                <c:pt idx="12464">
                  <c:v>42103.702094907407</c:v>
                </c:pt>
                <c:pt idx="12465">
                  <c:v>42103.702141203707</c:v>
                </c:pt>
                <c:pt idx="12466">
                  <c:v>42103.702199074076</c:v>
                </c:pt>
                <c:pt idx="12467">
                  <c:v>42103.702256944445</c:v>
                </c:pt>
                <c:pt idx="12468">
                  <c:v>42103.702303240738</c:v>
                </c:pt>
                <c:pt idx="12469">
                  <c:v>42103.702361111114</c:v>
                </c:pt>
                <c:pt idx="12470">
                  <c:v>42103.702418981484</c:v>
                </c:pt>
                <c:pt idx="12471">
                  <c:v>42103.702465277776</c:v>
                </c:pt>
                <c:pt idx="12472">
                  <c:v>42103.702523148146</c:v>
                </c:pt>
                <c:pt idx="12473">
                  <c:v>42103.702581018515</c:v>
                </c:pt>
                <c:pt idx="12474">
                  <c:v>42103.702638888892</c:v>
                </c:pt>
                <c:pt idx="12475">
                  <c:v>42103.702685185184</c:v>
                </c:pt>
                <c:pt idx="12476">
                  <c:v>42103.702743055554</c:v>
                </c:pt>
                <c:pt idx="12477">
                  <c:v>42103.702800925923</c:v>
                </c:pt>
                <c:pt idx="12478">
                  <c:v>42103.702847222223</c:v>
                </c:pt>
                <c:pt idx="12479">
                  <c:v>42103.702905092592</c:v>
                </c:pt>
                <c:pt idx="12480">
                  <c:v>42103.702962962961</c:v>
                </c:pt>
                <c:pt idx="12481">
                  <c:v>42103.703009259261</c:v>
                </c:pt>
                <c:pt idx="12482">
                  <c:v>42103.703067129631</c:v>
                </c:pt>
                <c:pt idx="12483">
                  <c:v>42103.703125</c:v>
                </c:pt>
                <c:pt idx="12484">
                  <c:v>42103.703182870369</c:v>
                </c:pt>
                <c:pt idx="12485">
                  <c:v>42103.703229166669</c:v>
                </c:pt>
                <c:pt idx="12486">
                  <c:v>42103.703287037039</c:v>
                </c:pt>
                <c:pt idx="12487">
                  <c:v>42103.703344907408</c:v>
                </c:pt>
                <c:pt idx="12488">
                  <c:v>42103.7033912037</c:v>
                </c:pt>
                <c:pt idx="12489">
                  <c:v>42103.703449074077</c:v>
                </c:pt>
                <c:pt idx="12490">
                  <c:v>42103.703506944446</c:v>
                </c:pt>
                <c:pt idx="12491">
                  <c:v>42103.703553240739</c:v>
                </c:pt>
                <c:pt idx="12492">
                  <c:v>42103.703611111108</c:v>
                </c:pt>
                <c:pt idx="12493">
                  <c:v>42103.703668981485</c:v>
                </c:pt>
                <c:pt idx="12494">
                  <c:v>42103.703726851854</c:v>
                </c:pt>
                <c:pt idx="12495">
                  <c:v>42103.703773148147</c:v>
                </c:pt>
                <c:pt idx="12496">
                  <c:v>42103.703831018516</c:v>
                </c:pt>
                <c:pt idx="12497">
                  <c:v>42103.703888888886</c:v>
                </c:pt>
                <c:pt idx="12498">
                  <c:v>42103.703935185185</c:v>
                </c:pt>
                <c:pt idx="12499">
                  <c:v>42103.703993055555</c:v>
                </c:pt>
                <c:pt idx="12500">
                  <c:v>42103.704050925924</c:v>
                </c:pt>
                <c:pt idx="12501">
                  <c:v>42103.704097222224</c:v>
                </c:pt>
                <c:pt idx="12502">
                  <c:v>42103.704155092593</c:v>
                </c:pt>
                <c:pt idx="12503">
                  <c:v>42103.704212962963</c:v>
                </c:pt>
                <c:pt idx="12504">
                  <c:v>42103.704259259262</c:v>
                </c:pt>
                <c:pt idx="12505">
                  <c:v>42103.704317129632</c:v>
                </c:pt>
                <c:pt idx="12506">
                  <c:v>42103.704375000001</c:v>
                </c:pt>
                <c:pt idx="12507">
                  <c:v>42103.704432870371</c:v>
                </c:pt>
                <c:pt idx="12508">
                  <c:v>42103.704479166663</c:v>
                </c:pt>
                <c:pt idx="12509">
                  <c:v>42103.70453703704</c:v>
                </c:pt>
                <c:pt idx="12510">
                  <c:v>42103.704594907409</c:v>
                </c:pt>
                <c:pt idx="12511">
                  <c:v>42103.704641203702</c:v>
                </c:pt>
                <c:pt idx="12512">
                  <c:v>42103.704699074071</c:v>
                </c:pt>
                <c:pt idx="12513">
                  <c:v>42103.704756944448</c:v>
                </c:pt>
                <c:pt idx="12514">
                  <c:v>42103.70480324074</c:v>
                </c:pt>
                <c:pt idx="12515">
                  <c:v>42103.704861111109</c:v>
                </c:pt>
                <c:pt idx="12516">
                  <c:v>42103.704918981479</c:v>
                </c:pt>
                <c:pt idx="12517">
                  <c:v>42103.704976851855</c:v>
                </c:pt>
                <c:pt idx="12518">
                  <c:v>42103.705023148148</c:v>
                </c:pt>
                <c:pt idx="12519">
                  <c:v>42103.705081018517</c:v>
                </c:pt>
                <c:pt idx="12520">
                  <c:v>42103.705138888887</c:v>
                </c:pt>
                <c:pt idx="12521">
                  <c:v>42103.705185185187</c:v>
                </c:pt>
                <c:pt idx="12522">
                  <c:v>42103.705243055556</c:v>
                </c:pt>
                <c:pt idx="12523">
                  <c:v>42103.705300925925</c:v>
                </c:pt>
                <c:pt idx="12524">
                  <c:v>42103.705347222225</c:v>
                </c:pt>
                <c:pt idx="12525">
                  <c:v>42103.705405092594</c:v>
                </c:pt>
                <c:pt idx="12526">
                  <c:v>42103.705462962964</c:v>
                </c:pt>
                <c:pt idx="12527">
                  <c:v>42103.705520833333</c:v>
                </c:pt>
                <c:pt idx="12528">
                  <c:v>42103.705567129633</c:v>
                </c:pt>
                <c:pt idx="12529">
                  <c:v>42103.705625000002</c:v>
                </c:pt>
                <c:pt idx="12530">
                  <c:v>42103.705682870372</c:v>
                </c:pt>
                <c:pt idx="12531">
                  <c:v>42103.705729166664</c:v>
                </c:pt>
                <c:pt idx="12532">
                  <c:v>42103.705787037034</c:v>
                </c:pt>
                <c:pt idx="12533">
                  <c:v>42103.70584490741</c:v>
                </c:pt>
                <c:pt idx="12534">
                  <c:v>42103.705891203703</c:v>
                </c:pt>
                <c:pt idx="12535">
                  <c:v>42103.705949074072</c:v>
                </c:pt>
                <c:pt idx="12536">
                  <c:v>42103.706006944441</c:v>
                </c:pt>
                <c:pt idx="12537">
                  <c:v>42103.706064814818</c:v>
                </c:pt>
                <c:pt idx="12538">
                  <c:v>42103.706111111111</c:v>
                </c:pt>
                <c:pt idx="12539">
                  <c:v>42103.70616898148</c:v>
                </c:pt>
                <c:pt idx="12540">
                  <c:v>42103.706226851849</c:v>
                </c:pt>
                <c:pt idx="12541">
                  <c:v>42103.706273148149</c:v>
                </c:pt>
                <c:pt idx="12542">
                  <c:v>42103.706331018519</c:v>
                </c:pt>
                <c:pt idx="12543">
                  <c:v>42103.706388888888</c:v>
                </c:pt>
                <c:pt idx="12544">
                  <c:v>42103.706435185188</c:v>
                </c:pt>
                <c:pt idx="12545">
                  <c:v>42103.706493055557</c:v>
                </c:pt>
                <c:pt idx="12546">
                  <c:v>42103.706550925926</c:v>
                </c:pt>
                <c:pt idx="12547">
                  <c:v>42103.706597222219</c:v>
                </c:pt>
                <c:pt idx="12548">
                  <c:v>42103.706655092596</c:v>
                </c:pt>
                <c:pt idx="12549">
                  <c:v>42103.706712962965</c:v>
                </c:pt>
                <c:pt idx="12550">
                  <c:v>42103.706770833334</c:v>
                </c:pt>
                <c:pt idx="12551">
                  <c:v>42103.706817129627</c:v>
                </c:pt>
                <c:pt idx="12552">
                  <c:v>42103.706875000003</c:v>
                </c:pt>
                <c:pt idx="12553">
                  <c:v>42103.706932870373</c:v>
                </c:pt>
                <c:pt idx="12554">
                  <c:v>42103.706979166665</c:v>
                </c:pt>
                <c:pt idx="12555">
                  <c:v>42103.707037037035</c:v>
                </c:pt>
                <c:pt idx="12556">
                  <c:v>42103.707094907404</c:v>
                </c:pt>
                <c:pt idx="12557">
                  <c:v>42103.707141203704</c:v>
                </c:pt>
                <c:pt idx="12558">
                  <c:v>42103.707199074073</c:v>
                </c:pt>
                <c:pt idx="12559">
                  <c:v>42103.707256944443</c:v>
                </c:pt>
                <c:pt idx="12560">
                  <c:v>42103.707314814812</c:v>
                </c:pt>
                <c:pt idx="12561">
                  <c:v>42103.707361111112</c:v>
                </c:pt>
                <c:pt idx="12562">
                  <c:v>42103.707418981481</c:v>
                </c:pt>
                <c:pt idx="12563">
                  <c:v>42103.707476851851</c:v>
                </c:pt>
                <c:pt idx="12564">
                  <c:v>42103.70752314815</c:v>
                </c:pt>
                <c:pt idx="12565">
                  <c:v>42103.70758101852</c:v>
                </c:pt>
                <c:pt idx="12566">
                  <c:v>42103.707638888889</c:v>
                </c:pt>
                <c:pt idx="12567">
                  <c:v>42103.707685185182</c:v>
                </c:pt>
                <c:pt idx="12568">
                  <c:v>42103.707743055558</c:v>
                </c:pt>
                <c:pt idx="12569">
                  <c:v>42103.707800925928</c:v>
                </c:pt>
                <c:pt idx="12570">
                  <c:v>42103.707858796297</c:v>
                </c:pt>
                <c:pt idx="12571">
                  <c:v>42103.707905092589</c:v>
                </c:pt>
                <c:pt idx="12572">
                  <c:v>42103.707962962966</c:v>
                </c:pt>
                <c:pt idx="12573">
                  <c:v>42103.708020833335</c:v>
                </c:pt>
                <c:pt idx="12574">
                  <c:v>42103.708067129628</c:v>
                </c:pt>
                <c:pt idx="12575">
                  <c:v>42103.708124999997</c:v>
                </c:pt>
                <c:pt idx="12576">
                  <c:v>42103.708182870374</c:v>
                </c:pt>
                <c:pt idx="12577">
                  <c:v>42103.708229166667</c:v>
                </c:pt>
                <c:pt idx="12578">
                  <c:v>42103.708287037036</c:v>
                </c:pt>
                <c:pt idx="12579">
                  <c:v>42103.708344907405</c:v>
                </c:pt>
                <c:pt idx="12580">
                  <c:v>42103.708391203705</c:v>
                </c:pt>
                <c:pt idx="12581">
                  <c:v>42103.708449074074</c:v>
                </c:pt>
                <c:pt idx="12582">
                  <c:v>42103.708506944444</c:v>
                </c:pt>
                <c:pt idx="12583">
                  <c:v>42103.708564814813</c:v>
                </c:pt>
                <c:pt idx="12584">
                  <c:v>42103.708611111113</c:v>
                </c:pt>
                <c:pt idx="12585">
                  <c:v>42103.708668981482</c:v>
                </c:pt>
                <c:pt idx="12586">
                  <c:v>42103.708726851852</c:v>
                </c:pt>
                <c:pt idx="12587">
                  <c:v>42103.708773148152</c:v>
                </c:pt>
                <c:pt idx="12588">
                  <c:v>42103.708831018521</c:v>
                </c:pt>
                <c:pt idx="12589">
                  <c:v>42103.70888888889</c:v>
                </c:pt>
                <c:pt idx="12590">
                  <c:v>42103.708935185183</c:v>
                </c:pt>
                <c:pt idx="12591">
                  <c:v>42103.708993055552</c:v>
                </c:pt>
                <c:pt idx="12592">
                  <c:v>42103.709050925929</c:v>
                </c:pt>
                <c:pt idx="12593">
                  <c:v>42103.709108796298</c:v>
                </c:pt>
                <c:pt idx="12594">
                  <c:v>42103.709155092591</c:v>
                </c:pt>
                <c:pt idx="12595">
                  <c:v>42103.70921296296</c:v>
                </c:pt>
                <c:pt idx="12596">
                  <c:v>42103.709270833337</c:v>
                </c:pt>
                <c:pt idx="12597">
                  <c:v>42103.709317129629</c:v>
                </c:pt>
                <c:pt idx="12598">
                  <c:v>42103.709374999999</c:v>
                </c:pt>
                <c:pt idx="12599">
                  <c:v>42103.709432870368</c:v>
                </c:pt>
                <c:pt idx="12600">
                  <c:v>42103.709479166668</c:v>
                </c:pt>
                <c:pt idx="12601">
                  <c:v>42103.709537037037</c:v>
                </c:pt>
                <c:pt idx="12602">
                  <c:v>42103.709594907406</c:v>
                </c:pt>
                <c:pt idx="12603">
                  <c:v>42103.709652777776</c:v>
                </c:pt>
                <c:pt idx="12604">
                  <c:v>42103.709699074076</c:v>
                </c:pt>
                <c:pt idx="12605">
                  <c:v>42103.709756944445</c:v>
                </c:pt>
                <c:pt idx="12606">
                  <c:v>42103.709814814814</c:v>
                </c:pt>
                <c:pt idx="12607">
                  <c:v>42103.709861111114</c:v>
                </c:pt>
                <c:pt idx="12608">
                  <c:v>42103.709918981483</c:v>
                </c:pt>
                <c:pt idx="12609">
                  <c:v>42103.709976851853</c:v>
                </c:pt>
                <c:pt idx="12610">
                  <c:v>42103.710023148145</c:v>
                </c:pt>
                <c:pt idx="12611">
                  <c:v>42103.710081018522</c:v>
                </c:pt>
                <c:pt idx="12612">
                  <c:v>42103.710138888891</c:v>
                </c:pt>
                <c:pt idx="12613">
                  <c:v>42103.710196759261</c:v>
                </c:pt>
                <c:pt idx="12614">
                  <c:v>42103.710243055553</c:v>
                </c:pt>
                <c:pt idx="12615">
                  <c:v>42103.710300925923</c:v>
                </c:pt>
                <c:pt idx="12616">
                  <c:v>42103.710358796299</c:v>
                </c:pt>
                <c:pt idx="12617">
                  <c:v>42103.710405092592</c:v>
                </c:pt>
                <c:pt idx="12618">
                  <c:v>42103.710462962961</c:v>
                </c:pt>
                <c:pt idx="12619">
                  <c:v>42103.710520833331</c:v>
                </c:pt>
                <c:pt idx="12620">
                  <c:v>42103.71056712963</c:v>
                </c:pt>
                <c:pt idx="12621">
                  <c:v>42103.710625</c:v>
                </c:pt>
                <c:pt idx="12622">
                  <c:v>42103.710682870369</c:v>
                </c:pt>
                <c:pt idx="12623">
                  <c:v>42103.710729166669</c:v>
                </c:pt>
                <c:pt idx="12624">
                  <c:v>42103.710787037038</c:v>
                </c:pt>
                <c:pt idx="12625">
                  <c:v>42103.710844907408</c:v>
                </c:pt>
                <c:pt idx="12626">
                  <c:v>42103.710902777777</c:v>
                </c:pt>
                <c:pt idx="12627">
                  <c:v>42103.710949074077</c:v>
                </c:pt>
                <c:pt idx="12628">
                  <c:v>42103.711006944446</c:v>
                </c:pt>
                <c:pt idx="12629">
                  <c:v>42103.711064814815</c:v>
                </c:pt>
                <c:pt idx="12630">
                  <c:v>42103.711111111108</c:v>
                </c:pt>
                <c:pt idx="12631">
                  <c:v>42103.711168981485</c:v>
                </c:pt>
                <c:pt idx="12632">
                  <c:v>42103.711226851854</c:v>
                </c:pt>
                <c:pt idx="12633">
                  <c:v>42103.711273148147</c:v>
                </c:pt>
                <c:pt idx="12634">
                  <c:v>42103.711331018516</c:v>
                </c:pt>
                <c:pt idx="12635">
                  <c:v>42103.711388888885</c:v>
                </c:pt>
                <c:pt idx="12636">
                  <c:v>42103.711446759262</c:v>
                </c:pt>
                <c:pt idx="12637">
                  <c:v>42103.711493055554</c:v>
                </c:pt>
                <c:pt idx="12638">
                  <c:v>42103.711550925924</c:v>
                </c:pt>
                <c:pt idx="12639">
                  <c:v>42103.711608796293</c:v>
                </c:pt>
                <c:pt idx="12640">
                  <c:v>42103.711655092593</c:v>
                </c:pt>
                <c:pt idx="12641">
                  <c:v>42103.711712962962</c:v>
                </c:pt>
                <c:pt idx="12642">
                  <c:v>42103.711770833332</c:v>
                </c:pt>
                <c:pt idx="12643">
                  <c:v>42103.711817129632</c:v>
                </c:pt>
                <c:pt idx="12644">
                  <c:v>42103.711875000001</c:v>
                </c:pt>
                <c:pt idx="12645">
                  <c:v>42103.71193287037</c:v>
                </c:pt>
                <c:pt idx="12646">
                  <c:v>42103.71199074074</c:v>
                </c:pt>
                <c:pt idx="12647">
                  <c:v>42103.712037037039</c:v>
                </c:pt>
                <c:pt idx="12648">
                  <c:v>42103.712094907409</c:v>
                </c:pt>
                <c:pt idx="12649">
                  <c:v>42103.712152777778</c:v>
                </c:pt>
                <c:pt idx="12650">
                  <c:v>42103.712199074071</c:v>
                </c:pt>
                <c:pt idx="12651">
                  <c:v>42103.712256944447</c:v>
                </c:pt>
                <c:pt idx="12652">
                  <c:v>42103.712314814817</c:v>
                </c:pt>
                <c:pt idx="12653">
                  <c:v>42103.712361111109</c:v>
                </c:pt>
                <c:pt idx="12654">
                  <c:v>42103.712418981479</c:v>
                </c:pt>
                <c:pt idx="12655">
                  <c:v>42103.712476851855</c:v>
                </c:pt>
                <c:pt idx="12656">
                  <c:v>42103.712523148148</c:v>
                </c:pt>
                <c:pt idx="12657">
                  <c:v>42103.712581018517</c:v>
                </c:pt>
                <c:pt idx="12658">
                  <c:v>42103.712638888886</c:v>
                </c:pt>
                <c:pt idx="12659">
                  <c:v>42103.712696759256</c:v>
                </c:pt>
                <c:pt idx="12660">
                  <c:v>42103.712743055556</c:v>
                </c:pt>
                <c:pt idx="12661">
                  <c:v>42103.712800925925</c:v>
                </c:pt>
                <c:pt idx="12662">
                  <c:v>42103.712858796294</c:v>
                </c:pt>
                <c:pt idx="12663">
                  <c:v>42103.712905092594</c:v>
                </c:pt>
                <c:pt idx="12664">
                  <c:v>42103.712962962964</c:v>
                </c:pt>
                <c:pt idx="12665">
                  <c:v>42103.713020833333</c:v>
                </c:pt>
                <c:pt idx="12666">
                  <c:v>42103.713067129633</c:v>
                </c:pt>
                <c:pt idx="12667">
                  <c:v>42103.713125000002</c:v>
                </c:pt>
                <c:pt idx="12668">
                  <c:v>42103.713182870371</c:v>
                </c:pt>
                <c:pt idx="12669">
                  <c:v>42103.713240740741</c:v>
                </c:pt>
                <c:pt idx="12670">
                  <c:v>42103.713287037041</c:v>
                </c:pt>
                <c:pt idx="12671">
                  <c:v>42103.71334490741</c:v>
                </c:pt>
                <c:pt idx="12672">
                  <c:v>42103.713402777779</c:v>
                </c:pt>
                <c:pt idx="12673">
                  <c:v>42103.713449074072</c:v>
                </c:pt>
                <c:pt idx="12674">
                  <c:v>42103.713506944441</c:v>
                </c:pt>
                <c:pt idx="12675">
                  <c:v>42103.713564814818</c:v>
                </c:pt>
                <c:pt idx="12676">
                  <c:v>42103.71361111111</c:v>
                </c:pt>
                <c:pt idx="12677">
                  <c:v>42103.71366898148</c:v>
                </c:pt>
                <c:pt idx="12678">
                  <c:v>42103.713726851849</c:v>
                </c:pt>
                <c:pt idx="12679">
                  <c:v>42103.713784722226</c:v>
                </c:pt>
                <c:pt idx="12680">
                  <c:v>42103.713831018518</c:v>
                </c:pt>
                <c:pt idx="12681">
                  <c:v>42103.713888888888</c:v>
                </c:pt>
                <c:pt idx="12682">
                  <c:v>42103.713946759257</c:v>
                </c:pt>
                <c:pt idx="12683">
                  <c:v>42103.713993055557</c:v>
                </c:pt>
                <c:pt idx="12684">
                  <c:v>42103.714050925926</c:v>
                </c:pt>
                <c:pt idx="12685">
                  <c:v>42103.714108796295</c:v>
                </c:pt>
                <c:pt idx="12686">
                  <c:v>42103.714155092595</c:v>
                </c:pt>
                <c:pt idx="12687">
                  <c:v>42103.714212962965</c:v>
                </c:pt>
                <c:pt idx="12688">
                  <c:v>42103.714270833334</c:v>
                </c:pt>
                <c:pt idx="12689">
                  <c:v>42103.714328703703</c:v>
                </c:pt>
                <c:pt idx="12690">
                  <c:v>42103.714375000003</c:v>
                </c:pt>
                <c:pt idx="12691">
                  <c:v>42103.714432870373</c:v>
                </c:pt>
                <c:pt idx="12692">
                  <c:v>42103.714490740742</c:v>
                </c:pt>
                <c:pt idx="12693">
                  <c:v>42103.714537037034</c:v>
                </c:pt>
                <c:pt idx="12694">
                  <c:v>42103.714594907404</c:v>
                </c:pt>
                <c:pt idx="12695">
                  <c:v>42103.71465277778</c:v>
                </c:pt>
                <c:pt idx="12696">
                  <c:v>42103.714699074073</c:v>
                </c:pt>
                <c:pt idx="12697">
                  <c:v>42103.714756944442</c:v>
                </c:pt>
                <c:pt idx="12698">
                  <c:v>42103.714814814812</c:v>
                </c:pt>
                <c:pt idx="12699">
                  <c:v>42103.714861111112</c:v>
                </c:pt>
                <c:pt idx="12700">
                  <c:v>42103.714918981481</c:v>
                </c:pt>
                <c:pt idx="12701">
                  <c:v>42103.71497685185</c:v>
                </c:pt>
                <c:pt idx="12702">
                  <c:v>42103.71503472222</c:v>
                </c:pt>
                <c:pt idx="12703">
                  <c:v>42103.715081018519</c:v>
                </c:pt>
                <c:pt idx="12704">
                  <c:v>42103.715138888889</c:v>
                </c:pt>
                <c:pt idx="12705">
                  <c:v>42103.715196759258</c:v>
                </c:pt>
                <c:pt idx="12706">
                  <c:v>42103.715243055558</c:v>
                </c:pt>
                <c:pt idx="12707">
                  <c:v>42103.715300925927</c:v>
                </c:pt>
                <c:pt idx="12708">
                  <c:v>42103.715358796297</c:v>
                </c:pt>
                <c:pt idx="12709">
                  <c:v>42103.715405092589</c:v>
                </c:pt>
                <c:pt idx="12710">
                  <c:v>42103.715462962966</c:v>
                </c:pt>
                <c:pt idx="12711">
                  <c:v>42103.715520833335</c:v>
                </c:pt>
                <c:pt idx="12712">
                  <c:v>42103.715578703705</c:v>
                </c:pt>
                <c:pt idx="12713">
                  <c:v>42103.715624999997</c:v>
                </c:pt>
                <c:pt idx="12714">
                  <c:v>42103.715682870374</c:v>
                </c:pt>
                <c:pt idx="12715">
                  <c:v>42103.715740740743</c:v>
                </c:pt>
                <c:pt idx="12716">
                  <c:v>42103.715787037036</c:v>
                </c:pt>
                <c:pt idx="12717">
                  <c:v>42103.715844907405</c:v>
                </c:pt>
                <c:pt idx="12718">
                  <c:v>42103.715902777774</c:v>
                </c:pt>
                <c:pt idx="12719">
                  <c:v>42103.715949074074</c:v>
                </c:pt>
                <c:pt idx="12720">
                  <c:v>42103.716006944444</c:v>
                </c:pt>
                <c:pt idx="12721">
                  <c:v>42103.716064814813</c:v>
                </c:pt>
                <c:pt idx="12722">
                  <c:v>42103.716122685182</c:v>
                </c:pt>
                <c:pt idx="12723">
                  <c:v>42103.716168981482</c:v>
                </c:pt>
                <c:pt idx="12724">
                  <c:v>42103.716226851851</c:v>
                </c:pt>
                <c:pt idx="12725">
                  <c:v>42103.716284722221</c:v>
                </c:pt>
                <c:pt idx="12726">
                  <c:v>42103.716331018521</c:v>
                </c:pt>
                <c:pt idx="12727">
                  <c:v>42103.71638888889</c:v>
                </c:pt>
                <c:pt idx="12728">
                  <c:v>42103.716446759259</c:v>
                </c:pt>
                <c:pt idx="12729">
                  <c:v>42103.716493055559</c:v>
                </c:pt>
                <c:pt idx="12730">
                  <c:v>42103.716550925928</c:v>
                </c:pt>
                <c:pt idx="12731">
                  <c:v>42103.716608796298</c:v>
                </c:pt>
                <c:pt idx="12732">
                  <c:v>42103.716666666667</c:v>
                </c:pt>
                <c:pt idx="12733">
                  <c:v>42103.71671296296</c:v>
                </c:pt>
                <c:pt idx="12734">
                  <c:v>42103.716770833336</c:v>
                </c:pt>
                <c:pt idx="12735">
                  <c:v>42103.716828703706</c:v>
                </c:pt>
                <c:pt idx="12736">
                  <c:v>42103.716874999998</c:v>
                </c:pt>
                <c:pt idx="12737">
                  <c:v>42103.716932870368</c:v>
                </c:pt>
                <c:pt idx="12738">
                  <c:v>42103.716990740744</c:v>
                </c:pt>
                <c:pt idx="12739">
                  <c:v>42103.717037037037</c:v>
                </c:pt>
                <c:pt idx="12740">
                  <c:v>42103.717094907406</c:v>
                </c:pt>
                <c:pt idx="12741">
                  <c:v>42103.717152777775</c:v>
                </c:pt>
                <c:pt idx="12742">
                  <c:v>42103.717199074075</c:v>
                </c:pt>
                <c:pt idx="12743">
                  <c:v>42103.717256944445</c:v>
                </c:pt>
                <c:pt idx="12744">
                  <c:v>42103.717314814814</c:v>
                </c:pt>
                <c:pt idx="12745">
                  <c:v>42103.717372685183</c:v>
                </c:pt>
                <c:pt idx="12746">
                  <c:v>42103.717418981483</c:v>
                </c:pt>
                <c:pt idx="12747">
                  <c:v>42103.717476851853</c:v>
                </c:pt>
                <c:pt idx="12748">
                  <c:v>42103.717534722222</c:v>
                </c:pt>
                <c:pt idx="12749">
                  <c:v>42103.717581018522</c:v>
                </c:pt>
                <c:pt idx="12750">
                  <c:v>42103.717638888891</c:v>
                </c:pt>
                <c:pt idx="12751">
                  <c:v>42103.71769675926</c:v>
                </c:pt>
                <c:pt idx="12752">
                  <c:v>42103.717743055553</c:v>
                </c:pt>
                <c:pt idx="12753">
                  <c:v>42103.717800925922</c:v>
                </c:pt>
                <c:pt idx="12754">
                  <c:v>42103.717858796299</c:v>
                </c:pt>
                <c:pt idx="12755">
                  <c:v>42103.717916666668</c:v>
                </c:pt>
                <c:pt idx="12756">
                  <c:v>42103.717962962961</c:v>
                </c:pt>
                <c:pt idx="12757">
                  <c:v>42103.71802083333</c:v>
                </c:pt>
                <c:pt idx="12758">
                  <c:v>42103.718078703707</c:v>
                </c:pt>
                <c:pt idx="12759">
                  <c:v>42103.718124999999</c:v>
                </c:pt>
                <c:pt idx="12760">
                  <c:v>42103.718182870369</c:v>
                </c:pt>
                <c:pt idx="12761">
                  <c:v>42103.718240740738</c:v>
                </c:pt>
                <c:pt idx="12762">
                  <c:v>42103.718287037038</c:v>
                </c:pt>
                <c:pt idx="12763">
                  <c:v>42103.718344907407</c:v>
                </c:pt>
                <c:pt idx="12764">
                  <c:v>42103.718402777777</c:v>
                </c:pt>
                <c:pt idx="12765">
                  <c:v>42103.718460648146</c:v>
                </c:pt>
                <c:pt idx="12766">
                  <c:v>42103.718506944446</c:v>
                </c:pt>
                <c:pt idx="12767">
                  <c:v>42103.718564814815</c:v>
                </c:pt>
                <c:pt idx="12768">
                  <c:v>42103.718622685185</c:v>
                </c:pt>
                <c:pt idx="12769">
                  <c:v>42103.718668981484</c:v>
                </c:pt>
                <c:pt idx="12770">
                  <c:v>42103.718726851854</c:v>
                </c:pt>
                <c:pt idx="12771">
                  <c:v>42103.718784722223</c:v>
                </c:pt>
                <c:pt idx="12772">
                  <c:v>42103.718831018516</c:v>
                </c:pt>
                <c:pt idx="12773">
                  <c:v>42103.718888888892</c:v>
                </c:pt>
                <c:pt idx="12774">
                  <c:v>42103.718946759262</c:v>
                </c:pt>
                <c:pt idx="12775">
                  <c:v>42103.719004629631</c:v>
                </c:pt>
                <c:pt idx="12776">
                  <c:v>42103.719050925924</c:v>
                </c:pt>
                <c:pt idx="12777">
                  <c:v>42103.719108796293</c:v>
                </c:pt>
                <c:pt idx="12778">
                  <c:v>42103.719166666669</c:v>
                </c:pt>
                <c:pt idx="12779">
                  <c:v>42103.719212962962</c:v>
                </c:pt>
                <c:pt idx="12780">
                  <c:v>42103.719270833331</c:v>
                </c:pt>
                <c:pt idx="12781">
                  <c:v>42103.719328703701</c:v>
                </c:pt>
                <c:pt idx="12782">
                  <c:v>42103.719375000001</c:v>
                </c:pt>
                <c:pt idx="12783">
                  <c:v>42103.71943287037</c:v>
                </c:pt>
                <c:pt idx="12784">
                  <c:v>42103.719490740739</c:v>
                </c:pt>
                <c:pt idx="12785">
                  <c:v>42103.719537037039</c:v>
                </c:pt>
                <c:pt idx="12786">
                  <c:v>42103.719594907408</c:v>
                </c:pt>
                <c:pt idx="12787">
                  <c:v>42103.719652777778</c:v>
                </c:pt>
                <c:pt idx="12788">
                  <c:v>42103.719710648147</c:v>
                </c:pt>
                <c:pt idx="12789">
                  <c:v>42103.719756944447</c:v>
                </c:pt>
                <c:pt idx="12790">
                  <c:v>42103.719814814816</c:v>
                </c:pt>
                <c:pt idx="12791">
                  <c:v>42103.719872685186</c:v>
                </c:pt>
                <c:pt idx="12792">
                  <c:v>42103.719918981478</c:v>
                </c:pt>
                <c:pt idx="12793">
                  <c:v>42103.719976851855</c:v>
                </c:pt>
                <c:pt idx="12794">
                  <c:v>42103.720034722224</c:v>
                </c:pt>
                <c:pt idx="12795">
                  <c:v>42103.720081018517</c:v>
                </c:pt>
                <c:pt idx="12796">
                  <c:v>42103.720138888886</c:v>
                </c:pt>
                <c:pt idx="12797">
                  <c:v>42103.720196759263</c:v>
                </c:pt>
                <c:pt idx="12798">
                  <c:v>42103.720254629632</c:v>
                </c:pt>
                <c:pt idx="12799">
                  <c:v>42103.720300925925</c:v>
                </c:pt>
                <c:pt idx="12800">
                  <c:v>42103.720358796294</c:v>
                </c:pt>
                <c:pt idx="12801">
                  <c:v>42103.720416666663</c:v>
                </c:pt>
                <c:pt idx="12802">
                  <c:v>42103.720462962963</c:v>
                </c:pt>
                <c:pt idx="12803">
                  <c:v>42103.720520833333</c:v>
                </c:pt>
                <c:pt idx="12804">
                  <c:v>42103.720578703702</c:v>
                </c:pt>
                <c:pt idx="12805">
                  <c:v>42103.720625000002</c:v>
                </c:pt>
                <c:pt idx="12806">
                  <c:v>42103.720682870371</c:v>
                </c:pt>
                <c:pt idx="12807">
                  <c:v>42103.72074074074</c:v>
                </c:pt>
                <c:pt idx="12808">
                  <c:v>42103.72079861111</c:v>
                </c:pt>
                <c:pt idx="12809">
                  <c:v>42103.72084490741</c:v>
                </c:pt>
                <c:pt idx="12810">
                  <c:v>42103.720902777779</c:v>
                </c:pt>
                <c:pt idx="12811">
                  <c:v>42103.720960648148</c:v>
                </c:pt>
                <c:pt idx="12812">
                  <c:v>42103.721006944441</c:v>
                </c:pt>
                <c:pt idx="12813">
                  <c:v>42103.721064814818</c:v>
                </c:pt>
                <c:pt idx="12814">
                  <c:v>42103.721122685187</c:v>
                </c:pt>
                <c:pt idx="12815">
                  <c:v>42103.721168981479</c:v>
                </c:pt>
                <c:pt idx="12816">
                  <c:v>42103.721226851849</c:v>
                </c:pt>
                <c:pt idx="12817">
                  <c:v>42103.721284722225</c:v>
                </c:pt>
                <c:pt idx="12818">
                  <c:v>42103.721342592595</c:v>
                </c:pt>
                <c:pt idx="12819">
                  <c:v>42103.721388888887</c:v>
                </c:pt>
                <c:pt idx="12820">
                  <c:v>42103.721446759257</c:v>
                </c:pt>
                <c:pt idx="12821">
                  <c:v>42103.721504629626</c:v>
                </c:pt>
                <c:pt idx="12822">
                  <c:v>42103.721550925926</c:v>
                </c:pt>
                <c:pt idx="12823">
                  <c:v>42103.721608796295</c:v>
                </c:pt>
                <c:pt idx="12824">
                  <c:v>42103.721666666665</c:v>
                </c:pt>
                <c:pt idx="12825">
                  <c:v>42103.721712962964</c:v>
                </c:pt>
                <c:pt idx="12826">
                  <c:v>42103.721770833334</c:v>
                </c:pt>
                <c:pt idx="12827">
                  <c:v>42103.721828703703</c:v>
                </c:pt>
                <c:pt idx="12828">
                  <c:v>42103.721875000003</c:v>
                </c:pt>
                <c:pt idx="12829">
                  <c:v>42103.721932870372</c:v>
                </c:pt>
                <c:pt idx="12830">
                  <c:v>42103.721990740742</c:v>
                </c:pt>
                <c:pt idx="12831">
                  <c:v>42103.722048611111</c:v>
                </c:pt>
                <c:pt idx="12832">
                  <c:v>42103.722094907411</c:v>
                </c:pt>
                <c:pt idx="12833">
                  <c:v>42103.72215277778</c:v>
                </c:pt>
                <c:pt idx="12834">
                  <c:v>42103.722210648149</c:v>
                </c:pt>
                <c:pt idx="12835">
                  <c:v>42103.722256944442</c:v>
                </c:pt>
                <c:pt idx="12836">
                  <c:v>42103.722314814811</c:v>
                </c:pt>
                <c:pt idx="12837">
                  <c:v>42103.722372685188</c:v>
                </c:pt>
                <c:pt idx="12838">
                  <c:v>42103.722418981481</c:v>
                </c:pt>
                <c:pt idx="12839">
                  <c:v>42103.72247685185</c:v>
                </c:pt>
                <c:pt idx="12840">
                  <c:v>42103.722534722219</c:v>
                </c:pt>
                <c:pt idx="12841">
                  <c:v>42103.722592592596</c:v>
                </c:pt>
                <c:pt idx="12842">
                  <c:v>42103.722638888888</c:v>
                </c:pt>
                <c:pt idx="12843">
                  <c:v>42103.722696759258</c:v>
                </c:pt>
                <c:pt idx="12844">
                  <c:v>42103.722754629627</c:v>
                </c:pt>
                <c:pt idx="12845">
                  <c:v>42103.722800925927</c:v>
                </c:pt>
                <c:pt idx="12846">
                  <c:v>42103.722858796296</c:v>
                </c:pt>
                <c:pt idx="12847">
                  <c:v>42103.722916666666</c:v>
                </c:pt>
                <c:pt idx="12848">
                  <c:v>42103.722962962966</c:v>
                </c:pt>
                <c:pt idx="12849">
                  <c:v>42103.723020833335</c:v>
                </c:pt>
                <c:pt idx="12850">
                  <c:v>42103.723078703704</c:v>
                </c:pt>
                <c:pt idx="12851">
                  <c:v>42103.723136574074</c:v>
                </c:pt>
                <c:pt idx="12852">
                  <c:v>42103.723182870373</c:v>
                </c:pt>
                <c:pt idx="12853">
                  <c:v>42103.723240740743</c:v>
                </c:pt>
                <c:pt idx="12854">
                  <c:v>42103.723298611112</c:v>
                </c:pt>
                <c:pt idx="12855">
                  <c:v>42103.723344907405</c:v>
                </c:pt>
                <c:pt idx="12856">
                  <c:v>42103.723402777781</c:v>
                </c:pt>
                <c:pt idx="12857">
                  <c:v>42103.723460648151</c:v>
                </c:pt>
                <c:pt idx="12858">
                  <c:v>42103.723506944443</c:v>
                </c:pt>
                <c:pt idx="12859">
                  <c:v>42103.723564814813</c:v>
                </c:pt>
                <c:pt idx="12860">
                  <c:v>42103.723622685182</c:v>
                </c:pt>
                <c:pt idx="12861">
                  <c:v>42103.723680555559</c:v>
                </c:pt>
                <c:pt idx="12862">
                  <c:v>42103.723726851851</c:v>
                </c:pt>
                <c:pt idx="12863">
                  <c:v>42103.72378472222</c:v>
                </c:pt>
                <c:pt idx="12864">
                  <c:v>42103.72384259259</c:v>
                </c:pt>
                <c:pt idx="12865">
                  <c:v>42103.72388888889</c:v>
                </c:pt>
                <c:pt idx="12866">
                  <c:v>42103.723946759259</c:v>
                </c:pt>
                <c:pt idx="12867">
                  <c:v>42103.724004629628</c:v>
                </c:pt>
                <c:pt idx="12868">
                  <c:v>42103.724050925928</c:v>
                </c:pt>
                <c:pt idx="12869">
                  <c:v>42103.724108796298</c:v>
                </c:pt>
                <c:pt idx="12870">
                  <c:v>42103.724166666667</c:v>
                </c:pt>
                <c:pt idx="12871">
                  <c:v>42103.724212962959</c:v>
                </c:pt>
                <c:pt idx="12872">
                  <c:v>42103.724270833336</c:v>
                </c:pt>
                <c:pt idx="12873">
                  <c:v>42103.724328703705</c:v>
                </c:pt>
                <c:pt idx="12874">
                  <c:v>42103.724386574075</c:v>
                </c:pt>
                <c:pt idx="12875">
                  <c:v>42103.724432870367</c:v>
                </c:pt>
                <c:pt idx="12876">
                  <c:v>42103.724490740744</c:v>
                </c:pt>
                <c:pt idx="12877">
                  <c:v>42103.724548611113</c:v>
                </c:pt>
                <c:pt idx="12878">
                  <c:v>42103.724594907406</c:v>
                </c:pt>
                <c:pt idx="12879">
                  <c:v>42103.724652777775</c:v>
                </c:pt>
                <c:pt idx="12880">
                  <c:v>42103.724710648145</c:v>
                </c:pt>
                <c:pt idx="12881">
                  <c:v>42103.724756944444</c:v>
                </c:pt>
                <c:pt idx="12882">
                  <c:v>42103.724814814814</c:v>
                </c:pt>
                <c:pt idx="12883">
                  <c:v>42103.724872685183</c:v>
                </c:pt>
                <c:pt idx="12884">
                  <c:v>42103.724930555552</c:v>
                </c:pt>
                <c:pt idx="12885">
                  <c:v>42103.724976851852</c:v>
                </c:pt>
                <c:pt idx="12886">
                  <c:v>42103.725034722222</c:v>
                </c:pt>
                <c:pt idx="12887">
                  <c:v>42103.725092592591</c:v>
                </c:pt>
                <c:pt idx="12888">
                  <c:v>42103.725138888891</c:v>
                </c:pt>
                <c:pt idx="12889">
                  <c:v>42103.72519675926</c:v>
                </c:pt>
                <c:pt idx="12890">
                  <c:v>42103.725254629629</c:v>
                </c:pt>
                <c:pt idx="12891">
                  <c:v>42103.725300925929</c:v>
                </c:pt>
                <c:pt idx="12892">
                  <c:v>42103.725358796299</c:v>
                </c:pt>
                <c:pt idx="12893">
                  <c:v>42103.725416666668</c:v>
                </c:pt>
                <c:pt idx="12894">
                  <c:v>42103.725474537037</c:v>
                </c:pt>
                <c:pt idx="12895">
                  <c:v>42103.72552083333</c:v>
                </c:pt>
                <c:pt idx="12896">
                  <c:v>42103.725578703707</c:v>
                </c:pt>
                <c:pt idx="12897">
                  <c:v>42103.725636574076</c:v>
                </c:pt>
                <c:pt idx="12898">
                  <c:v>42103.725682870368</c:v>
                </c:pt>
                <c:pt idx="12899">
                  <c:v>42103.725740740738</c:v>
                </c:pt>
                <c:pt idx="12900">
                  <c:v>42103.725798611114</c:v>
                </c:pt>
                <c:pt idx="12901">
                  <c:v>42103.725844907407</c:v>
                </c:pt>
                <c:pt idx="12902">
                  <c:v>42103.725902777776</c:v>
                </c:pt>
                <c:pt idx="12903">
                  <c:v>42103.725960648146</c:v>
                </c:pt>
                <c:pt idx="12904">
                  <c:v>42103.726018518515</c:v>
                </c:pt>
                <c:pt idx="12905">
                  <c:v>42103.726064814815</c:v>
                </c:pt>
                <c:pt idx="12906">
                  <c:v>42103.726122685184</c:v>
                </c:pt>
                <c:pt idx="12907">
                  <c:v>42103.726180555554</c:v>
                </c:pt>
                <c:pt idx="12908">
                  <c:v>42103.726226851853</c:v>
                </c:pt>
                <c:pt idx="12909">
                  <c:v>42103.726284722223</c:v>
                </c:pt>
                <c:pt idx="12910">
                  <c:v>42103.726342592592</c:v>
                </c:pt>
                <c:pt idx="12911">
                  <c:v>42103.726388888892</c:v>
                </c:pt>
                <c:pt idx="12912">
                  <c:v>42103.726446759261</c:v>
                </c:pt>
                <c:pt idx="12913">
                  <c:v>42103.726504629631</c:v>
                </c:pt>
                <c:pt idx="12914">
                  <c:v>42103.726550925923</c:v>
                </c:pt>
                <c:pt idx="12915">
                  <c:v>42103.7266087963</c:v>
                </c:pt>
                <c:pt idx="12916">
                  <c:v>42103.726666666669</c:v>
                </c:pt>
                <c:pt idx="12917">
                  <c:v>42103.726724537039</c:v>
                </c:pt>
                <c:pt idx="12918">
                  <c:v>42103.726770833331</c:v>
                </c:pt>
                <c:pt idx="12919">
                  <c:v>42103.7268287037</c:v>
                </c:pt>
                <c:pt idx="12920">
                  <c:v>42103.726886574077</c:v>
                </c:pt>
                <c:pt idx="12921">
                  <c:v>42103.72693287037</c:v>
                </c:pt>
                <c:pt idx="12922">
                  <c:v>42103.726990740739</c:v>
                </c:pt>
                <c:pt idx="12923">
                  <c:v>42103.727048611108</c:v>
                </c:pt>
                <c:pt idx="12924">
                  <c:v>42103.727094907408</c:v>
                </c:pt>
                <c:pt idx="12925">
                  <c:v>42103.727152777778</c:v>
                </c:pt>
                <c:pt idx="12926">
                  <c:v>42103.727210648147</c:v>
                </c:pt>
                <c:pt idx="12927">
                  <c:v>42103.727268518516</c:v>
                </c:pt>
                <c:pt idx="12928">
                  <c:v>42103.727314814816</c:v>
                </c:pt>
                <c:pt idx="12929">
                  <c:v>42103.727372685185</c:v>
                </c:pt>
                <c:pt idx="12930">
                  <c:v>42103.727430555555</c:v>
                </c:pt>
                <c:pt idx="12931">
                  <c:v>42103.727476851855</c:v>
                </c:pt>
                <c:pt idx="12932">
                  <c:v>42103.727534722224</c:v>
                </c:pt>
                <c:pt idx="12933">
                  <c:v>42103.727592592593</c:v>
                </c:pt>
                <c:pt idx="12934">
                  <c:v>42103.727638888886</c:v>
                </c:pt>
                <c:pt idx="12935">
                  <c:v>42103.727696759262</c:v>
                </c:pt>
                <c:pt idx="12936">
                  <c:v>42103.727754629632</c:v>
                </c:pt>
                <c:pt idx="12937">
                  <c:v>42103.727812500001</c:v>
                </c:pt>
                <c:pt idx="12938">
                  <c:v>42103.727858796294</c:v>
                </c:pt>
                <c:pt idx="12939">
                  <c:v>42103.727916666663</c:v>
                </c:pt>
                <c:pt idx="12940">
                  <c:v>42103.72797453704</c:v>
                </c:pt>
                <c:pt idx="12941">
                  <c:v>42103.728020833332</c:v>
                </c:pt>
                <c:pt idx="12942">
                  <c:v>42103.728078703702</c:v>
                </c:pt>
                <c:pt idx="12943">
                  <c:v>42103.728136574071</c:v>
                </c:pt>
                <c:pt idx="12944">
                  <c:v>42103.728182870371</c:v>
                </c:pt>
                <c:pt idx="12945">
                  <c:v>42103.72824074074</c:v>
                </c:pt>
                <c:pt idx="12946">
                  <c:v>42103.728298611109</c:v>
                </c:pt>
                <c:pt idx="12947">
                  <c:v>42103.728356481479</c:v>
                </c:pt>
                <c:pt idx="12948">
                  <c:v>42103.728402777779</c:v>
                </c:pt>
                <c:pt idx="12949">
                  <c:v>42103.728460648148</c:v>
                </c:pt>
                <c:pt idx="12950">
                  <c:v>42103.728518518517</c:v>
                </c:pt>
                <c:pt idx="12951">
                  <c:v>42103.728564814817</c:v>
                </c:pt>
                <c:pt idx="12952">
                  <c:v>42103.728622685187</c:v>
                </c:pt>
                <c:pt idx="12953">
                  <c:v>42103.728680555556</c:v>
                </c:pt>
                <c:pt idx="12954">
                  <c:v>42103.728726851848</c:v>
                </c:pt>
                <c:pt idx="12955">
                  <c:v>42103.728784722225</c:v>
                </c:pt>
                <c:pt idx="12956">
                  <c:v>42103.728842592594</c:v>
                </c:pt>
                <c:pt idx="12957">
                  <c:v>42103.728888888887</c:v>
                </c:pt>
                <c:pt idx="12958">
                  <c:v>42103.728946759256</c:v>
                </c:pt>
                <c:pt idx="12959">
                  <c:v>42103.729004629633</c:v>
                </c:pt>
                <c:pt idx="12960">
                  <c:v>42103.729062500002</c:v>
                </c:pt>
                <c:pt idx="12961">
                  <c:v>42103.729108796295</c:v>
                </c:pt>
                <c:pt idx="12962">
                  <c:v>42103.729166666664</c:v>
                </c:pt>
                <c:pt idx="12963">
                  <c:v>42103.729224537034</c:v>
                </c:pt>
                <c:pt idx="12964">
                  <c:v>42103.729270833333</c:v>
                </c:pt>
                <c:pt idx="12965">
                  <c:v>42103.729328703703</c:v>
                </c:pt>
                <c:pt idx="12966">
                  <c:v>42103.729386574072</c:v>
                </c:pt>
                <c:pt idx="12967">
                  <c:v>42103.729432870372</c:v>
                </c:pt>
                <c:pt idx="12968">
                  <c:v>42103.729490740741</c:v>
                </c:pt>
                <c:pt idx="12969">
                  <c:v>42103.729548611111</c:v>
                </c:pt>
                <c:pt idx="12970">
                  <c:v>42103.72960648148</c:v>
                </c:pt>
                <c:pt idx="12971">
                  <c:v>42103.72965277778</c:v>
                </c:pt>
                <c:pt idx="12972">
                  <c:v>42103.729710648149</c:v>
                </c:pt>
                <c:pt idx="12973">
                  <c:v>42103.729768518519</c:v>
                </c:pt>
                <c:pt idx="12974">
                  <c:v>42103.729814814818</c:v>
                </c:pt>
                <c:pt idx="12975">
                  <c:v>42103.729872685188</c:v>
                </c:pt>
                <c:pt idx="12976">
                  <c:v>42103.729930555557</c:v>
                </c:pt>
                <c:pt idx="12977">
                  <c:v>42103.72997685185</c:v>
                </c:pt>
                <c:pt idx="12978">
                  <c:v>42103.730034722219</c:v>
                </c:pt>
                <c:pt idx="12979">
                  <c:v>42103.730092592596</c:v>
                </c:pt>
                <c:pt idx="12980">
                  <c:v>42103.730150462965</c:v>
                </c:pt>
                <c:pt idx="12981">
                  <c:v>42103.730196759258</c:v>
                </c:pt>
                <c:pt idx="12982">
                  <c:v>42103.730254629627</c:v>
                </c:pt>
                <c:pt idx="12983">
                  <c:v>42103.730312500003</c:v>
                </c:pt>
                <c:pt idx="12984">
                  <c:v>42103.730358796296</c:v>
                </c:pt>
                <c:pt idx="12985">
                  <c:v>42103.730416666665</c:v>
                </c:pt>
                <c:pt idx="12986">
                  <c:v>42103.730474537035</c:v>
                </c:pt>
                <c:pt idx="12987">
                  <c:v>42103.730520833335</c:v>
                </c:pt>
                <c:pt idx="12988">
                  <c:v>42103.730578703704</c:v>
                </c:pt>
                <c:pt idx="12989">
                  <c:v>42103.730636574073</c:v>
                </c:pt>
                <c:pt idx="12990">
                  <c:v>42103.730682870373</c:v>
                </c:pt>
                <c:pt idx="12991">
                  <c:v>42103.730740740742</c:v>
                </c:pt>
                <c:pt idx="12992">
                  <c:v>42103.730798611112</c:v>
                </c:pt>
                <c:pt idx="12993">
                  <c:v>42103.730856481481</c:v>
                </c:pt>
                <c:pt idx="12994">
                  <c:v>42103.730902777781</c:v>
                </c:pt>
                <c:pt idx="12995">
                  <c:v>42103.73096064815</c:v>
                </c:pt>
                <c:pt idx="12996">
                  <c:v>42103.73101851852</c:v>
                </c:pt>
                <c:pt idx="12997">
                  <c:v>42103.731064814812</c:v>
                </c:pt>
                <c:pt idx="12998">
                  <c:v>42103.731122685182</c:v>
                </c:pt>
                <c:pt idx="12999">
                  <c:v>42103.731180555558</c:v>
                </c:pt>
                <c:pt idx="13000">
                  <c:v>42103.731238425928</c:v>
                </c:pt>
                <c:pt idx="13001">
                  <c:v>42103.73128472222</c:v>
                </c:pt>
                <c:pt idx="13002">
                  <c:v>42103.731342592589</c:v>
                </c:pt>
                <c:pt idx="13003">
                  <c:v>42103.731400462966</c:v>
                </c:pt>
                <c:pt idx="13004">
                  <c:v>42103.731446759259</c:v>
                </c:pt>
                <c:pt idx="13005">
                  <c:v>42103.731504629628</c:v>
                </c:pt>
                <c:pt idx="13006">
                  <c:v>42103.731562499997</c:v>
                </c:pt>
                <c:pt idx="13007">
                  <c:v>42103.731608796297</c:v>
                </c:pt>
                <c:pt idx="13008">
                  <c:v>42103.731666666667</c:v>
                </c:pt>
                <c:pt idx="13009">
                  <c:v>42103.731724537036</c:v>
                </c:pt>
                <c:pt idx="13010">
                  <c:v>42103.731770833336</c:v>
                </c:pt>
                <c:pt idx="13011">
                  <c:v>42103.731828703705</c:v>
                </c:pt>
                <c:pt idx="13012">
                  <c:v>42103.731886574074</c:v>
                </c:pt>
                <c:pt idx="13013">
                  <c:v>42103.731944444444</c:v>
                </c:pt>
                <c:pt idx="13014">
                  <c:v>42103.731990740744</c:v>
                </c:pt>
                <c:pt idx="13015">
                  <c:v>42103.732048611113</c:v>
                </c:pt>
                <c:pt idx="13016">
                  <c:v>42103.732106481482</c:v>
                </c:pt>
                <c:pt idx="13017">
                  <c:v>42103.732152777775</c:v>
                </c:pt>
                <c:pt idx="13018">
                  <c:v>42103.732210648152</c:v>
                </c:pt>
                <c:pt idx="13019">
                  <c:v>42103.732268518521</c:v>
                </c:pt>
                <c:pt idx="13020">
                  <c:v>42103.732314814813</c:v>
                </c:pt>
                <c:pt idx="13021">
                  <c:v>42103.732372685183</c:v>
                </c:pt>
                <c:pt idx="13022">
                  <c:v>42103.732430555552</c:v>
                </c:pt>
                <c:pt idx="13023">
                  <c:v>42103.732488425929</c:v>
                </c:pt>
                <c:pt idx="13024">
                  <c:v>42103.732534722221</c:v>
                </c:pt>
                <c:pt idx="13025">
                  <c:v>42103.732592592591</c:v>
                </c:pt>
                <c:pt idx="13026">
                  <c:v>42103.73265046296</c:v>
                </c:pt>
                <c:pt idx="13027">
                  <c:v>42103.73269675926</c:v>
                </c:pt>
                <c:pt idx="13028">
                  <c:v>42103.732754629629</c:v>
                </c:pt>
                <c:pt idx="13029">
                  <c:v>42103.732812499999</c:v>
                </c:pt>
                <c:pt idx="13030">
                  <c:v>42103.732858796298</c:v>
                </c:pt>
                <c:pt idx="13031">
                  <c:v>42103.732916666668</c:v>
                </c:pt>
                <c:pt idx="13032">
                  <c:v>42103.732974537037</c:v>
                </c:pt>
                <c:pt idx="13033">
                  <c:v>42103.733032407406</c:v>
                </c:pt>
                <c:pt idx="13034">
                  <c:v>42103.733078703706</c:v>
                </c:pt>
                <c:pt idx="13035">
                  <c:v>42103.733136574076</c:v>
                </c:pt>
                <c:pt idx="13036">
                  <c:v>42103.733194444445</c:v>
                </c:pt>
                <c:pt idx="13037">
                  <c:v>42103.733240740738</c:v>
                </c:pt>
                <c:pt idx="13038">
                  <c:v>42103.733298611114</c:v>
                </c:pt>
                <c:pt idx="13039">
                  <c:v>42103.733356481483</c:v>
                </c:pt>
                <c:pt idx="13040">
                  <c:v>42103.733402777776</c:v>
                </c:pt>
                <c:pt idx="13041">
                  <c:v>42103.733460648145</c:v>
                </c:pt>
                <c:pt idx="13042">
                  <c:v>42103.733518518522</c:v>
                </c:pt>
                <c:pt idx="13043">
                  <c:v>42103.733576388891</c:v>
                </c:pt>
                <c:pt idx="13044">
                  <c:v>42103.733622685184</c:v>
                </c:pt>
                <c:pt idx="13045">
                  <c:v>42103.733680555553</c:v>
                </c:pt>
                <c:pt idx="13046">
                  <c:v>42103.733738425923</c:v>
                </c:pt>
                <c:pt idx="13047">
                  <c:v>42103.733784722222</c:v>
                </c:pt>
                <c:pt idx="13048">
                  <c:v>42103.733842592592</c:v>
                </c:pt>
                <c:pt idx="13049">
                  <c:v>42103.733900462961</c:v>
                </c:pt>
                <c:pt idx="13050">
                  <c:v>42103.733946759261</c:v>
                </c:pt>
                <c:pt idx="13051">
                  <c:v>42103.73400462963</c:v>
                </c:pt>
                <c:pt idx="13052">
                  <c:v>42103.7340625</c:v>
                </c:pt>
                <c:pt idx="13053">
                  <c:v>42103.734120370369</c:v>
                </c:pt>
                <c:pt idx="13054">
                  <c:v>42103.734166666669</c:v>
                </c:pt>
                <c:pt idx="13055">
                  <c:v>42103.734224537038</c:v>
                </c:pt>
                <c:pt idx="13056">
                  <c:v>42103.734282407408</c:v>
                </c:pt>
                <c:pt idx="13057">
                  <c:v>42103.7343287037</c:v>
                </c:pt>
                <c:pt idx="13058">
                  <c:v>42103.734386574077</c:v>
                </c:pt>
                <c:pt idx="13059">
                  <c:v>42103.734444444446</c:v>
                </c:pt>
                <c:pt idx="13060">
                  <c:v>42103.734490740739</c:v>
                </c:pt>
                <c:pt idx="13061">
                  <c:v>42103.734548611108</c:v>
                </c:pt>
                <c:pt idx="13062">
                  <c:v>42103.734606481485</c:v>
                </c:pt>
                <c:pt idx="13063">
                  <c:v>42103.734664351854</c:v>
                </c:pt>
                <c:pt idx="13064">
                  <c:v>42103.734710648147</c:v>
                </c:pt>
                <c:pt idx="13065">
                  <c:v>42103.734768518516</c:v>
                </c:pt>
                <c:pt idx="13066">
                  <c:v>42103.734826388885</c:v>
                </c:pt>
                <c:pt idx="13067">
                  <c:v>42103.734872685185</c:v>
                </c:pt>
                <c:pt idx="13068">
                  <c:v>42103.734930555554</c:v>
                </c:pt>
                <c:pt idx="13069">
                  <c:v>42103.734988425924</c:v>
                </c:pt>
                <c:pt idx="13070">
                  <c:v>42103.735034722224</c:v>
                </c:pt>
                <c:pt idx="13071">
                  <c:v>42103.735092592593</c:v>
                </c:pt>
                <c:pt idx="13072">
                  <c:v>42103.735150462962</c:v>
                </c:pt>
                <c:pt idx="13073">
                  <c:v>42103.735196759262</c:v>
                </c:pt>
                <c:pt idx="13074">
                  <c:v>42103.735254629632</c:v>
                </c:pt>
                <c:pt idx="13075">
                  <c:v>42103.735312500001</c:v>
                </c:pt>
                <c:pt idx="13076">
                  <c:v>42103.73537037037</c:v>
                </c:pt>
                <c:pt idx="13077">
                  <c:v>42103.73541666667</c:v>
                </c:pt>
                <c:pt idx="13078">
                  <c:v>42103.735474537039</c:v>
                </c:pt>
                <c:pt idx="13079">
                  <c:v>42103.735532407409</c:v>
                </c:pt>
                <c:pt idx="13080">
                  <c:v>42103.735578703701</c:v>
                </c:pt>
                <c:pt idx="13081">
                  <c:v>42103.735636574071</c:v>
                </c:pt>
                <c:pt idx="13082">
                  <c:v>42103.735694444447</c:v>
                </c:pt>
                <c:pt idx="13083">
                  <c:v>42103.73574074074</c:v>
                </c:pt>
                <c:pt idx="13084">
                  <c:v>42103.735798611109</c:v>
                </c:pt>
                <c:pt idx="13085">
                  <c:v>42103.735856481479</c:v>
                </c:pt>
                <c:pt idx="13086">
                  <c:v>42103.735914351855</c:v>
                </c:pt>
                <c:pt idx="13087">
                  <c:v>42103.735960648148</c:v>
                </c:pt>
                <c:pt idx="13088">
                  <c:v>42103.736018518517</c:v>
                </c:pt>
                <c:pt idx="13089">
                  <c:v>42103.736076388886</c:v>
                </c:pt>
                <c:pt idx="13090">
                  <c:v>42103.736122685186</c:v>
                </c:pt>
                <c:pt idx="13091">
                  <c:v>42103.736180555556</c:v>
                </c:pt>
                <c:pt idx="13092">
                  <c:v>42103.736238425925</c:v>
                </c:pt>
                <c:pt idx="13093">
                  <c:v>42103.736284722225</c:v>
                </c:pt>
                <c:pt idx="13094">
                  <c:v>42103.736342592594</c:v>
                </c:pt>
                <c:pt idx="13095">
                  <c:v>42103.736400462964</c:v>
                </c:pt>
                <c:pt idx="13096">
                  <c:v>42103.736458333333</c:v>
                </c:pt>
                <c:pt idx="13097">
                  <c:v>42103.736504629633</c:v>
                </c:pt>
                <c:pt idx="13098">
                  <c:v>42103.736562500002</c:v>
                </c:pt>
                <c:pt idx="13099">
                  <c:v>42103.736620370371</c:v>
                </c:pt>
                <c:pt idx="13100">
                  <c:v>42103.736666666664</c:v>
                </c:pt>
                <c:pt idx="13101">
                  <c:v>42103.736724537041</c:v>
                </c:pt>
                <c:pt idx="13102">
                  <c:v>42103.73678240741</c:v>
                </c:pt>
                <c:pt idx="13103">
                  <c:v>42103.736828703702</c:v>
                </c:pt>
                <c:pt idx="13104">
                  <c:v>42103.736886574072</c:v>
                </c:pt>
                <c:pt idx="13105">
                  <c:v>42103.736944444441</c:v>
                </c:pt>
                <c:pt idx="13106">
                  <c:v>42103.737002314818</c:v>
                </c:pt>
                <c:pt idx="13107">
                  <c:v>42103.73704861111</c:v>
                </c:pt>
                <c:pt idx="13108">
                  <c:v>42103.73710648148</c:v>
                </c:pt>
                <c:pt idx="13109">
                  <c:v>42103.737164351849</c:v>
                </c:pt>
                <c:pt idx="13110">
                  <c:v>42103.737210648149</c:v>
                </c:pt>
                <c:pt idx="13111">
                  <c:v>42103.737268518518</c:v>
                </c:pt>
                <c:pt idx="13112">
                  <c:v>42103.737326388888</c:v>
                </c:pt>
                <c:pt idx="13113">
                  <c:v>42103.737372685187</c:v>
                </c:pt>
                <c:pt idx="13114">
                  <c:v>42103.737430555557</c:v>
                </c:pt>
                <c:pt idx="13115">
                  <c:v>42103.737488425926</c:v>
                </c:pt>
                <c:pt idx="13116">
                  <c:v>42103.737546296295</c:v>
                </c:pt>
                <c:pt idx="13117">
                  <c:v>42103.737592592595</c:v>
                </c:pt>
                <c:pt idx="13118">
                  <c:v>42103.737650462965</c:v>
                </c:pt>
                <c:pt idx="13119">
                  <c:v>42103.737708333334</c:v>
                </c:pt>
                <c:pt idx="13120">
                  <c:v>42103.737754629627</c:v>
                </c:pt>
                <c:pt idx="13121">
                  <c:v>42103.737812500003</c:v>
                </c:pt>
                <c:pt idx="13122">
                  <c:v>42103.737870370373</c:v>
                </c:pt>
                <c:pt idx="13123">
                  <c:v>42103.737916666665</c:v>
                </c:pt>
                <c:pt idx="13124">
                  <c:v>42103.737974537034</c:v>
                </c:pt>
                <c:pt idx="13125">
                  <c:v>42103.738032407404</c:v>
                </c:pt>
                <c:pt idx="13126">
                  <c:v>42103.738078703704</c:v>
                </c:pt>
                <c:pt idx="13127">
                  <c:v>42103.738136574073</c:v>
                </c:pt>
                <c:pt idx="13128">
                  <c:v>42103.738194444442</c:v>
                </c:pt>
                <c:pt idx="13129">
                  <c:v>42103.738252314812</c:v>
                </c:pt>
                <c:pt idx="13130">
                  <c:v>42103.738298611112</c:v>
                </c:pt>
                <c:pt idx="13131">
                  <c:v>42103.738356481481</c:v>
                </c:pt>
                <c:pt idx="13132">
                  <c:v>42103.73841435185</c:v>
                </c:pt>
                <c:pt idx="13133">
                  <c:v>42103.73846064815</c:v>
                </c:pt>
                <c:pt idx="13134">
                  <c:v>42103.738518518519</c:v>
                </c:pt>
                <c:pt idx="13135">
                  <c:v>42103.738576388889</c:v>
                </c:pt>
                <c:pt idx="13136">
                  <c:v>42103.738622685189</c:v>
                </c:pt>
                <c:pt idx="13137">
                  <c:v>42103.738680555558</c:v>
                </c:pt>
                <c:pt idx="13138">
                  <c:v>42103.738738425927</c:v>
                </c:pt>
                <c:pt idx="13139">
                  <c:v>42103.738796296297</c:v>
                </c:pt>
                <c:pt idx="13140">
                  <c:v>42103.738842592589</c:v>
                </c:pt>
                <c:pt idx="13141">
                  <c:v>42103.738900462966</c:v>
                </c:pt>
                <c:pt idx="13142">
                  <c:v>42103.738958333335</c:v>
                </c:pt>
                <c:pt idx="13143">
                  <c:v>42103.739004629628</c:v>
                </c:pt>
                <c:pt idx="13144">
                  <c:v>42103.739062499997</c:v>
                </c:pt>
                <c:pt idx="13145">
                  <c:v>42103.739120370374</c:v>
                </c:pt>
                <c:pt idx="13146">
                  <c:v>42103.739166666666</c:v>
                </c:pt>
                <c:pt idx="13147">
                  <c:v>42103.739224537036</c:v>
                </c:pt>
                <c:pt idx="13148">
                  <c:v>42103.739282407405</c:v>
                </c:pt>
                <c:pt idx="13149">
                  <c:v>42103.739340277774</c:v>
                </c:pt>
                <c:pt idx="13150">
                  <c:v>42103.739386574074</c:v>
                </c:pt>
                <c:pt idx="13151">
                  <c:v>42103.739444444444</c:v>
                </c:pt>
                <c:pt idx="13152">
                  <c:v>42103.739502314813</c:v>
                </c:pt>
                <c:pt idx="13153">
                  <c:v>42103.739548611113</c:v>
                </c:pt>
                <c:pt idx="13154">
                  <c:v>42103.739606481482</c:v>
                </c:pt>
                <c:pt idx="13155">
                  <c:v>42103.739664351851</c:v>
                </c:pt>
                <c:pt idx="13156">
                  <c:v>42103.739710648151</c:v>
                </c:pt>
                <c:pt idx="13157">
                  <c:v>42103.739768518521</c:v>
                </c:pt>
                <c:pt idx="13158">
                  <c:v>42103.73982638889</c:v>
                </c:pt>
                <c:pt idx="13159">
                  <c:v>42103.739884259259</c:v>
                </c:pt>
                <c:pt idx="13160">
                  <c:v>42103.739930555559</c:v>
                </c:pt>
                <c:pt idx="13161">
                  <c:v>42103.739988425928</c:v>
                </c:pt>
                <c:pt idx="13162">
                  <c:v>42103.740046296298</c:v>
                </c:pt>
                <c:pt idx="13163">
                  <c:v>42103.74009259259</c:v>
                </c:pt>
                <c:pt idx="13164">
                  <c:v>42103.74015046296</c:v>
                </c:pt>
                <c:pt idx="13165">
                  <c:v>42103.740208333336</c:v>
                </c:pt>
                <c:pt idx="13166">
                  <c:v>42103.740254629629</c:v>
                </c:pt>
                <c:pt idx="13167">
                  <c:v>42103.740312499998</c:v>
                </c:pt>
                <c:pt idx="13168">
                  <c:v>42103.740370370368</c:v>
                </c:pt>
                <c:pt idx="13169">
                  <c:v>42103.740428240744</c:v>
                </c:pt>
                <c:pt idx="13170">
                  <c:v>42103.740474537037</c:v>
                </c:pt>
                <c:pt idx="13171">
                  <c:v>42103.740532407406</c:v>
                </c:pt>
                <c:pt idx="13172">
                  <c:v>42103.740590277775</c:v>
                </c:pt>
                <c:pt idx="13173">
                  <c:v>42103.740636574075</c:v>
                </c:pt>
                <c:pt idx="13174">
                  <c:v>42103.740694444445</c:v>
                </c:pt>
                <c:pt idx="13175">
                  <c:v>42103.740752314814</c:v>
                </c:pt>
                <c:pt idx="13176">
                  <c:v>42103.740798611114</c:v>
                </c:pt>
                <c:pt idx="13177">
                  <c:v>42103.740856481483</c:v>
                </c:pt>
                <c:pt idx="13178">
                  <c:v>42103.740914351853</c:v>
                </c:pt>
                <c:pt idx="13179">
                  <c:v>42103.740960648145</c:v>
                </c:pt>
                <c:pt idx="13180">
                  <c:v>42103.741018518522</c:v>
                </c:pt>
                <c:pt idx="13181">
                  <c:v>42103.741076388891</c:v>
                </c:pt>
                <c:pt idx="13182">
                  <c:v>42103.74113425926</c:v>
                </c:pt>
                <c:pt idx="13183">
                  <c:v>42103.741180555553</c:v>
                </c:pt>
                <c:pt idx="13184">
                  <c:v>42103.741238425922</c:v>
                </c:pt>
                <c:pt idx="13185">
                  <c:v>42103.741296296299</c:v>
                </c:pt>
                <c:pt idx="13186">
                  <c:v>42103.741342592592</c:v>
                </c:pt>
                <c:pt idx="13187">
                  <c:v>42103.741400462961</c:v>
                </c:pt>
                <c:pt idx="13188">
                  <c:v>42103.74145833333</c:v>
                </c:pt>
                <c:pt idx="13189">
                  <c:v>42103.74150462963</c:v>
                </c:pt>
                <c:pt idx="13190">
                  <c:v>42103.741562499999</c:v>
                </c:pt>
                <c:pt idx="13191">
                  <c:v>42103.741620370369</c:v>
                </c:pt>
                <c:pt idx="13192">
                  <c:v>42103.741678240738</c:v>
                </c:pt>
                <c:pt idx="13193">
                  <c:v>42103.741724537038</c:v>
                </c:pt>
                <c:pt idx="13194">
                  <c:v>42103.741782407407</c:v>
                </c:pt>
                <c:pt idx="13195">
                  <c:v>42103.741840277777</c:v>
                </c:pt>
                <c:pt idx="13196">
                  <c:v>42103.741886574076</c:v>
                </c:pt>
                <c:pt idx="13197">
                  <c:v>42103.741944444446</c:v>
                </c:pt>
                <c:pt idx="13198">
                  <c:v>42103.742002314815</c:v>
                </c:pt>
                <c:pt idx="13199">
                  <c:v>42103.742048611108</c:v>
                </c:pt>
                <c:pt idx="13200">
                  <c:v>42103.742106481484</c:v>
                </c:pt>
                <c:pt idx="13201">
                  <c:v>42103.742164351854</c:v>
                </c:pt>
                <c:pt idx="13202">
                  <c:v>42103.742222222223</c:v>
                </c:pt>
                <c:pt idx="13203">
                  <c:v>42103.742268518516</c:v>
                </c:pt>
                <c:pt idx="13204">
                  <c:v>42103.742326388892</c:v>
                </c:pt>
                <c:pt idx="13205">
                  <c:v>42103.742384259262</c:v>
                </c:pt>
                <c:pt idx="13206">
                  <c:v>42103.742430555554</c:v>
                </c:pt>
                <c:pt idx="13207">
                  <c:v>42103.742488425924</c:v>
                </c:pt>
                <c:pt idx="13208">
                  <c:v>42103.742546296293</c:v>
                </c:pt>
                <c:pt idx="13209">
                  <c:v>42103.742592592593</c:v>
                </c:pt>
                <c:pt idx="13210">
                  <c:v>42103.742650462962</c:v>
                </c:pt>
                <c:pt idx="13211">
                  <c:v>42103.742708333331</c:v>
                </c:pt>
                <c:pt idx="13212">
                  <c:v>42103.742766203701</c:v>
                </c:pt>
                <c:pt idx="13213">
                  <c:v>42103.742812500001</c:v>
                </c:pt>
                <c:pt idx="13214">
                  <c:v>42103.74287037037</c:v>
                </c:pt>
                <c:pt idx="13215">
                  <c:v>42103.742928240739</c:v>
                </c:pt>
                <c:pt idx="13216">
                  <c:v>42103.742974537039</c:v>
                </c:pt>
                <c:pt idx="13217">
                  <c:v>42103.743032407408</c:v>
                </c:pt>
                <c:pt idx="13218">
                  <c:v>42103.743090277778</c:v>
                </c:pt>
                <c:pt idx="13219">
                  <c:v>42103.743136574078</c:v>
                </c:pt>
                <c:pt idx="13220">
                  <c:v>42103.743194444447</c:v>
                </c:pt>
                <c:pt idx="13221">
                  <c:v>42103.743252314816</c:v>
                </c:pt>
                <c:pt idx="13222">
                  <c:v>42103.743298611109</c:v>
                </c:pt>
                <c:pt idx="13223">
                  <c:v>42103.743356481478</c:v>
                </c:pt>
                <c:pt idx="13224">
                  <c:v>42103.743414351855</c:v>
                </c:pt>
                <c:pt idx="13225">
                  <c:v>42103.743472222224</c:v>
                </c:pt>
                <c:pt idx="13226">
                  <c:v>42103.743518518517</c:v>
                </c:pt>
                <c:pt idx="13227">
                  <c:v>42103.743576388886</c:v>
                </c:pt>
                <c:pt idx="13228">
                  <c:v>42103.743634259263</c:v>
                </c:pt>
                <c:pt idx="13229">
                  <c:v>42103.743680555555</c:v>
                </c:pt>
                <c:pt idx="13230">
                  <c:v>42103.743738425925</c:v>
                </c:pt>
                <c:pt idx="13231">
                  <c:v>42103.743796296294</c:v>
                </c:pt>
                <c:pt idx="13232">
                  <c:v>42103.743854166663</c:v>
                </c:pt>
                <c:pt idx="13233">
                  <c:v>42103.743900462963</c:v>
                </c:pt>
                <c:pt idx="13234">
                  <c:v>42103.743958333333</c:v>
                </c:pt>
                <c:pt idx="13235">
                  <c:v>42103.744016203702</c:v>
                </c:pt>
                <c:pt idx="13236">
                  <c:v>42103.744062500002</c:v>
                </c:pt>
                <c:pt idx="13237">
                  <c:v>42103.744120370371</c:v>
                </c:pt>
                <c:pt idx="13238">
                  <c:v>42103.74417824074</c:v>
                </c:pt>
                <c:pt idx="13239">
                  <c:v>42103.74422453704</c:v>
                </c:pt>
                <c:pt idx="13240">
                  <c:v>42103.74428240741</c:v>
                </c:pt>
                <c:pt idx="13241">
                  <c:v>42103.744340277779</c:v>
                </c:pt>
                <c:pt idx="13242">
                  <c:v>42103.744386574072</c:v>
                </c:pt>
                <c:pt idx="13243">
                  <c:v>42103.744444444441</c:v>
                </c:pt>
                <c:pt idx="13244">
                  <c:v>42103.744502314818</c:v>
                </c:pt>
                <c:pt idx="13245">
                  <c:v>42103.744560185187</c:v>
                </c:pt>
                <c:pt idx="13246">
                  <c:v>42103.744606481479</c:v>
                </c:pt>
                <c:pt idx="13247">
                  <c:v>42103.744664351849</c:v>
                </c:pt>
                <c:pt idx="13248">
                  <c:v>42103.744722222225</c:v>
                </c:pt>
                <c:pt idx="13249">
                  <c:v>42103.744768518518</c:v>
                </c:pt>
                <c:pt idx="13250">
                  <c:v>42103.744826388887</c:v>
                </c:pt>
                <c:pt idx="13251">
                  <c:v>42103.744884259257</c:v>
                </c:pt>
                <c:pt idx="13252">
                  <c:v>42103.744930555556</c:v>
                </c:pt>
                <c:pt idx="13253">
                  <c:v>42103.744988425926</c:v>
                </c:pt>
                <c:pt idx="13254">
                  <c:v>42103.745046296295</c:v>
                </c:pt>
                <c:pt idx="13255">
                  <c:v>42103.745104166665</c:v>
                </c:pt>
                <c:pt idx="13256">
                  <c:v>42103.745150462964</c:v>
                </c:pt>
                <c:pt idx="13257">
                  <c:v>42103.745208333334</c:v>
                </c:pt>
                <c:pt idx="13258">
                  <c:v>42103.745266203703</c:v>
                </c:pt>
                <c:pt idx="13259">
                  <c:v>42103.745312500003</c:v>
                </c:pt>
                <c:pt idx="13260">
                  <c:v>42103.745370370372</c:v>
                </c:pt>
                <c:pt idx="13261">
                  <c:v>42103.745428240742</c:v>
                </c:pt>
                <c:pt idx="13262">
                  <c:v>42103.745474537034</c:v>
                </c:pt>
                <c:pt idx="13263">
                  <c:v>42103.745532407411</c:v>
                </c:pt>
                <c:pt idx="13264">
                  <c:v>42103.74559027778</c:v>
                </c:pt>
                <c:pt idx="13265">
                  <c:v>42103.745648148149</c:v>
                </c:pt>
                <c:pt idx="13266">
                  <c:v>42103.745694444442</c:v>
                </c:pt>
                <c:pt idx="13267">
                  <c:v>42103.745752314811</c:v>
                </c:pt>
                <c:pt idx="13268">
                  <c:v>42103.745810185188</c:v>
                </c:pt>
                <c:pt idx="13269">
                  <c:v>42103.745856481481</c:v>
                </c:pt>
                <c:pt idx="13270">
                  <c:v>42103.74591435185</c:v>
                </c:pt>
                <c:pt idx="13271">
                  <c:v>42103.745972222219</c:v>
                </c:pt>
                <c:pt idx="13272">
                  <c:v>42103.746018518519</c:v>
                </c:pt>
                <c:pt idx="13273">
                  <c:v>42103.746076388888</c:v>
                </c:pt>
                <c:pt idx="13274">
                  <c:v>42103.746134259258</c:v>
                </c:pt>
                <c:pt idx="13275">
                  <c:v>42103.746192129627</c:v>
                </c:pt>
                <c:pt idx="13276">
                  <c:v>42103.746238425927</c:v>
                </c:pt>
                <c:pt idx="13277">
                  <c:v>42103.746296296296</c:v>
                </c:pt>
                <c:pt idx="13278">
                  <c:v>42103.746354166666</c:v>
                </c:pt>
                <c:pt idx="13279">
                  <c:v>42103.746400462966</c:v>
                </c:pt>
                <c:pt idx="13280">
                  <c:v>42103.746458333335</c:v>
                </c:pt>
                <c:pt idx="13281">
                  <c:v>42103.746516203704</c:v>
                </c:pt>
                <c:pt idx="13282">
                  <c:v>42103.746562499997</c:v>
                </c:pt>
                <c:pt idx="13283">
                  <c:v>42103.746620370373</c:v>
                </c:pt>
                <c:pt idx="13284">
                  <c:v>42103.746678240743</c:v>
                </c:pt>
                <c:pt idx="13285">
                  <c:v>42103.746724537035</c:v>
                </c:pt>
                <c:pt idx="13286">
                  <c:v>42103.746782407405</c:v>
                </c:pt>
                <c:pt idx="13287">
                  <c:v>42103.746840277781</c:v>
                </c:pt>
                <c:pt idx="13288">
                  <c:v>42103.746898148151</c:v>
                </c:pt>
                <c:pt idx="13289">
                  <c:v>42103.746944444443</c:v>
                </c:pt>
                <c:pt idx="13290">
                  <c:v>42103.747002314813</c:v>
                </c:pt>
                <c:pt idx="13291">
                  <c:v>42103.747060185182</c:v>
                </c:pt>
                <c:pt idx="13292">
                  <c:v>42103.747106481482</c:v>
                </c:pt>
                <c:pt idx="13293">
                  <c:v>42103.747164351851</c:v>
                </c:pt>
                <c:pt idx="13294">
                  <c:v>42103.74722222222</c:v>
                </c:pt>
                <c:pt idx="13295">
                  <c:v>42103.74726851852</c:v>
                </c:pt>
                <c:pt idx="13296">
                  <c:v>42103.74732638889</c:v>
                </c:pt>
                <c:pt idx="13297">
                  <c:v>42103.747384259259</c:v>
                </c:pt>
                <c:pt idx="13298">
                  <c:v>42103.747442129628</c:v>
                </c:pt>
                <c:pt idx="13299">
                  <c:v>42103.747488425928</c:v>
                </c:pt>
                <c:pt idx="13300">
                  <c:v>42103.747546296298</c:v>
                </c:pt>
                <c:pt idx="13301">
                  <c:v>42103.747604166667</c:v>
                </c:pt>
                <c:pt idx="13302">
                  <c:v>42103.747650462959</c:v>
                </c:pt>
                <c:pt idx="13303">
                  <c:v>42103.747708333336</c:v>
                </c:pt>
                <c:pt idx="13304">
                  <c:v>42103.747766203705</c:v>
                </c:pt>
                <c:pt idx="13305">
                  <c:v>42103.747824074075</c:v>
                </c:pt>
                <c:pt idx="13306">
                  <c:v>42103.747870370367</c:v>
                </c:pt>
                <c:pt idx="13307">
                  <c:v>42103.747928240744</c:v>
                </c:pt>
                <c:pt idx="13308">
                  <c:v>42103.747986111113</c:v>
                </c:pt>
                <c:pt idx="13309">
                  <c:v>42103.748032407406</c:v>
                </c:pt>
                <c:pt idx="13310">
                  <c:v>42103.748090277775</c:v>
                </c:pt>
                <c:pt idx="13311">
                  <c:v>42103.748148148145</c:v>
                </c:pt>
                <c:pt idx="13312">
                  <c:v>42103.748194444444</c:v>
                </c:pt>
                <c:pt idx="13313">
                  <c:v>42103.748252314814</c:v>
                </c:pt>
                <c:pt idx="13314">
                  <c:v>42103.748310185183</c:v>
                </c:pt>
                <c:pt idx="13315">
                  <c:v>42103.748356481483</c:v>
                </c:pt>
                <c:pt idx="13316">
                  <c:v>42103.748414351852</c:v>
                </c:pt>
                <c:pt idx="13317">
                  <c:v>42103.748472222222</c:v>
                </c:pt>
                <c:pt idx="13318">
                  <c:v>42103.748530092591</c:v>
                </c:pt>
                <c:pt idx="13319">
                  <c:v>42103.748576388891</c:v>
                </c:pt>
                <c:pt idx="13320">
                  <c:v>42103.74863425926</c:v>
                </c:pt>
                <c:pt idx="13321">
                  <c:v>42103.748692129629</c:v>
                </c:pt>
                <c:pt idx="13322">
                  <c:v>42103.748738425929</c:v>
                </c:pt>
                <c:pt idx="13323">
                  <c:v>42103.748796296299</c:v>
                </c:pt>
                <c:pt idx="13324">
                  <c:v>42103.748854166668</c:v>
                </c:pt>
                <c:pt idx="13325">
                  <c:v>42103.748900462961</c:v>
                </c:pt>
                <c:pt idx="13326">
                  <c:v>42103.74895833333</c:v>
                </c:pt>
                <c:pt idx="13327">
                  <c:v>42103.749016203707</c:v>
                </c:pt>
                <c:pt idx="13328">
                  <c:v>42103.749074074076</c:v>
                </c:pt>
                <c:pt idx="13329">
                  <c:v>42103.749120370368</c:v>
                </c:pt>
                <c:pt idx="13330">
                  <c:v>42103.749178240738</c:v>
                </c:pt>
                <c:pt idx="13331">
                  <c:v>42103.749236111114</c:v>
                </c:pt>
                <c:pt idx="13332">
                  <c:v>42103.749282407407</c:v>
                </c:pt>
                <c:pt idx="13333">
                  <c:v>42103.749340277776</c:v>
                </c:pt>
                <c:pt idx="13334">
                  <c:v>42103.749398148146</c:v>
                </c:pt>
                <c:pt idx="13335">
                  <c:v>42103.749444444446</c:v>
                </c:pt>
                <c:pt idx="13336">
                  <c:v>42103.749502314815</c:v>
                </c:pt>
                <c:pt idx="13337">
                  <c:v>42103.749560185184</c:v>
                </c:pt>
                <c:pt idx="13338">
                  <c:v>42103.749618055554</c:v>
                </c:pt>
                <c:pt idx="13339">
                  <c:v>42103.749664351853</c:v>
                </c:pt>
                <c:pt idx="13340">
                  <c:v>42103.749722222223</c:v>
                </c:pt>
                <c:pt idx="13341">
                  <c:v>42103.749780092592</c:v>
                </c:pt>
                <c:pt idx="13342">
                  <c:v>42103.749826388892</c:v>
                </c:pt>
                <c:pt idx="13343">
                  <c:v>42103.749884259261</c:v>
                </c:pt>
                <c:pt idx="13344">
                  <c:v>42103.749942129631</c:v>
                </c:pt>
                <c:pt idx="13345">
                  <c:v>42103.749988425923</c:v>
                </c:pt>
                <c:pt idx="13346">
                  <c:v>42103.7500462963</c:v>
                </c:pt>
                <c:pt idx="13347">
                  <c:v>42103.750104166669</c:v>
                </c:pt>
                <c:pt idx="13348">
                  <c:v>42103.750162037039</c:v>
                </c:pt>
                <c:pt idx="13349">
                  <c:v>42103.750208333331</c:v>
                </c:pt>
                <c:pt idx="13350">
                  <c:v>42103.7502662037</c:v>
                </c:pt>
                <c:pt idx="13351">
                  <c:v>42103.750324074077</c:v>
                </c:pt>
                <c:pt idx="13352">
                  <c:v>42103.75037037037</c:v>
                </c:pt>
                <c:pt idx="13353">
                  <c:v>42103.750428240739</c:v>
                </c:pt>
                <c:pt idx="13354">
                  <c:v>42103.750486111108</c:v>
                </c:pt>
                <c:pt idx="13355">
                  <c:v>42103.750532407408</c:v>
                </c:pt>
                <c:pt idx="13356">
                  <c:v>42103.750590277778</c:v>
                </c:pt>
                <c:pt idx="13357">
                  <c:v>42103.750648148147</c:v>
                </c:pt>
                <c:pt idx="13358">
                  <c:v>42103.750706018516</c:v>
                </c:pt>
                <c:pt idx="13359">
                  <c:v>42103.750752314816</c:v>
                </c:pt>
                <c:pt idx="13360">
                  <c:v>42103.750810185185</c:v>
                </c:pt>
                <c:pt idx="13361">
                  <c:v>42103.750868055555</c:v>
                </c:pt>
                <c:pt idx="13362">
                  <c:v>42103.750914351855</c:v>
                </c:pt>
                <c:pt idx="13363">
                  <c:v>42103.750972222224</c:v>
                </c:pt>
                <c:pt idx="13364">
                  <c:v>42103.751030092593</c:v>
                </c:pt>
                <c:pt idx="13365">
                  <c:v>42103.751076388886</c:v>
                </c:pt>
                <c:pt idx="13366">
                  <c:v>42103.751134259262</c:v>
                </c:pt>
                <c:pt idx="13367">
                  <c:v>42103.751192129632</c:v>
                </c:pt>
                <c:pt idx="13368">
                  <c:v>42103.751238425924</c:v>
                </c:pt>
                <c:pt idx="13369">
                  <c:v>42103.751296296294</c:v>
                </c:pt>
                <c:pt idx="13370">
                  <c:v>42103.751354166663</c:v>
                </c:pt>
                <c:pt idx="13371">
                  <c:v>42103.75141203704</c:v>
                </c:pt>
                <c:pt idx="13372">
                  <c:v>42103.751458333332</c:v>
                </c:pt>
                <c:pt idx="13373">
                  <c:v>42103.751516203702</c:v>
                </c:pt>
                <c:pt idx="13374">
                  <c:v>42103.751574074071</c:v>
                </c:pt>
                <c:pt idx="13375">
                  <c:v>42103.751620370371</c:v>
                </c:pt>
                <c:pt idx="13376">
                  <c:v>42103.75167824074</c:v>
                </c:pt>
                <c:pt idx="13377">
                  <c:v>42103.751736111109</c:v>
                </c:pt>
                <c:pt idx="13378">
                  <c:v>42103.751782407409</c:v>
                </c:pt>
                <c:pt idx="13379">
                  <c:v>42103.751840277779</c:v>
                </c:pt>
                <c:pt idx="13380">
                  <c:v>42103.751898148148</c:v>
                </c:pt>
                <c:pt idx="13381">
                  <c:v>42103.751956018517</c:v>
                </c:pt>
                <c:pt idx="13382">
                  <c:v>42103.752002314817</c:v>
                </c:pt>
                <c:pt idx="13383">
                  <c:v>42103.752060185187</c:v>
                </c:pt>
                <c:pt idx="13384">
                  <c:v>42103.752118055556</c:v>
                </c:pt>
                <c:pt idx="13385">
                  <c:v>42103.752164351848</c:v>
                </c:pt>
                <c:pt idx="13386">
                  <c:v>42103.752222222225</c:v>
                </c:pt>
                <c:pt idx="13387">
                  <c:v>42103.752280092594</c:v>
                </c:pt>
                <c:pt idx="13388">
                  <c:v>42103.752326388887</c:v>
                </c:pt>
                <c:pt idx="13389">
                  <c:v>42103.752384259256</c:v>
                </c:pt>
                <c:pt idx="13390">
                  <c:v>42103.752442129633</c:v>
                </c:pt>
                <c:pt idx="13391">
                  <c:v>42103.752500000002</c:v>
                </c:pt>
                <c:pt idx="13392">
                  <c:v>42103.752546296295</c:v>
                </c:pt>
                <c:pt idx="13393">
                  <c:v>42103.752604166664</c:v>
                </c:pt>
                <c:pt idx="13394">
                  <c:v>42103.752662037034</c:v>
                </c:pt>
                <c:pt idx="13395">
                  <c:v>42103.752708333333</c:v>
                </c:pt>
                <c:pt idx="13396">
                  <c:v>42103.752766203703</c:v>
                </c:pt>
                <c:pt idx="13397">
                  <c:v>42103.752824074072</c:v>
                </c:pt>
                <c:pt idx="13398">
                  <c:v>42103.752870370372</c:v>
                </c:pt>
                <c:pt idx="13399">
                  <c:v>42103.752928240741</c:v>
                </c:pt>
                <c:pt idx="13400">
                  <c:v>42103.752986111111</c:v>
                </c:pt>
                <c:pt idx="13401">
                  <c:v>42103.75304398148</c:v>
                </c:pt>
                <c:pt idx="13402">
                  <c:v>42103.75309027778</c:v>
                </c:pt>
                <c:pt idx="13403">
                  <c:v>42103.753148148149</c:v>
                </c:pt>
                <c:pt idx="13404">
                  <c:v>42103.753206018519</c:v>
                </c:pt>
                <c:pt idx="13405">
                  <c:v>42103.753252314818</c:v>
                </c:pt>
                <c:pt idx="13406">
                  <c:v>42103.753310185188</c:v>
                </c:pt>
                <c:pt idx="13407">
                  <c:v>42103.753368055557</c:v>
                </c:pt>
                <c:pt idx="13408">
                  <c:v>42103.75341435185</c:v>
                </c:pt>
                <c:pt idx="13409">
                  <c:v>42103.753472222219</c:v>
                </c:pt>
                <c:pt idx="13410">
                  <c:v>42103.753530092596</c:v>
                </c:pt>
                <c:pt idx="13411">
                  <c:v>42103.753587962965</c:v>
                </c:pt>
                <c:pt idx="13412">
                  <c:v>42103.753634259258</c:v>
                </c:pt>
                <c:pt idx="13413">
                  <c:v>42103.753692129627</c:v>
                </c:pt>
                <c:pt idx="13414">
                  <c:v>42103.753750000003</c:v>
                </c:pt>
                <c:pt idx="13415">
                  <c:v>42103.753796296296</c:v>
                </c:pt>
                <c:pt idx="13416">
                  <c:v>42103.753854166665</c:v>
                </c:pt>
                <c:pt idx="13417">
                  <c:v>42103.753912037035</c:v>
                </c:pt>
                <c:pt idx="13418">
                  <c:v>42103.753958333335</c:v>
                </c:pt>
                <c:pt idx="13419">
                  <c:v>42103.754016203704</c:v>
                </c:pt>
                <c:pt idx="13420">
                  <c:v>42103.754074074073</c:v>
                </c:pt>
                <c:pt idx="13421">
                  <c:v>42103.754131944443</c:v>
                </c:pt>
                <c:pt idx="13422">
                  <c:v>42103.754178240742</c:v>
                </c:pt>
                <c:pt idx="13423">
                  <c:v>42103.754236111112</c:v>
                </c:pt>
                <c:pt idx="13424">
                  <c:v>42103.754293981481</c:v>
                </c:pt>
                <c:pt idx="13425">
                  <c:v>42103.754340277781</c:v>
                </c:pt>
                <c:pt idx="13426">
                  <c:v>42103.75439814815</c:v>
                </c:pt>
                <c:pt idx="13427">
                  <c:v>42103.75445601852</c:v>
                </c:pt>
                <c:pt idx="13428">
                  <c:v>42103.754502314812</c:v>
                </c:pt>
                <c:pt idx="13429">
                  <c:v>42103.754560185182</c:v>
                </c:pt>
                <c:pt idx="13430">
                  <c:v>42103.754618055558</c:v>
                </c:pt>
                <c:pt idx="13431">
                  <c:v>42103.754664351851</c:v>
                </c:pt>
                <c:pt idx="13432">
                  <c:v>42103.75472222222</c:v>
                </c:pt>
                <c:pt idx="13433">
                  <c:v>42103.754780092589</c:v>
                </c:pt>
                <c:pt idx="13434">
                  <c:v>42103.754837962966</c:v>
                </c:pt>
                <c:pt idx="13435">
                  <c:v>42103.754884259259</c:v>
                </c:pt>
                <c:pt idx="13436">
                  <c:v>42103.754942129628</c:v>
                </c:pt>
                <c:pt idx="13437">
                  <c:v>42103.754999999997</c:v>
                </c:pt>
                <c:pt idx="13438">
                  <c:v>42103.755046296297</c:v>
                </c:pt>
                <c:pt idx="13439">
                  <c:v>42103.755104166667</c:v>
                </c:pt>
                <c:pt idx="13440">
                  <c:v>42103.755162037036</c:v>
                </c:pt>
                <c:pt idx="13441">
                  <c:v>42103.755219907405</c:v>
                </c:pt>
                <c:pt idx="13442">
                  <c:v>42103.755266203705</c:v>
                </c:pt>
                <c:pt idx="13443">
                  <c:v>42103.755324074074</c:v>
                </c:pt>
                <c:pt idx="13444">
                  <c:v>42103.755381944444</c:v>
                </c:pt>
                <c:pt idx="13445">
                  <c:v>42103.755428240744</c:v>
                </c:pt>
                <c:pt idx="13446">
                  <c:v>42103.755486111113</c:v>
                </c:pt>
                <c:pt idx="13447">
                  <c:v>42103.755543981482</c:v>
                </c:pt>
                <c:pt idx="13448">
                  <c:v>42103.755590277775</c:v>
                </c:pt>
                <c:pt idx="13449">
                  <c:v>42103.755648148152</c:v>
                </c:pt>
                <c:pt idx="13450">
                  <c:v>42103.755706018521</c:v>
                </c:pt>
                <c:pt idx="13451">
                  <c:v>42103.755752314813</c:v>
                </c:pt>
                <c:pt idx="13452">
                  <c:v>42103.755810185183</c:v>
                </c:pt>
                <c:pt idx="13453">
                  <c:v>42103.755868055552</c:v>
                </c:pt>
                <c:pt idx="13454">
                  <c:v>42103.755925925929</c:v>
                </c:pt>
                <c:pt idx="13455">
                  <c:v>42103.755972222221</c:v>
                </c:pt>
                <c:pt idx="13456">
                  <c:v>42103.756030092591</c:v>
                </c:pt>
                <c:pt idx="13457">
                  <c:v>42103.75608796296</c:v>
                </c:pt>
                <c:pt idx="13458">
                  <c:v>42103.75613425926</c:v>
                </c:pt>
                <c:pt idx="13459">
                  <c:v>42103.756192129629</c:v>
                </c:pt>
                <c:pt idx="13460">
                  <c:v>42103.756249999999</c:v>
                </c:pt>
                <c:pt idx="13461">
                  <c:v>42103.756296296298</c:v>
                </c:pt>
                <c:pt idx="13462">
                  <c:v>42103.756354166668</c:v>
                </c:pt>
                <c:pt idx="13463">
                  <c:v>42103.756412037037</c:v>
                </c:pt>
                <c:pt idx="13464">
                  <c:v>42103.756469907406</c:v>
                </c:pt>
                <c:pt idx="13465">
                  <c:v>42103.756516203706</c:v>
                </c:pt>
                <c:pt idx="13466">
                  <c:v>42103.756574074076</c:v>
                </c:pt>
                <c:pt idx="13467">
                  <c:v>42103.756631944445</c:v>
                </c:pt>
                <c:pt idx="13468">
                  <c:v>42103.756678240738</c:v>
                </c:pt>
                <c:pt idx="13469">
                  <c:v>42103.756736111114</c:v>
                </c:pt>
                <c:pt idx="13470">
                  <c:v>42103.756793981483</c:v>
                </c:pt>
                <c:pt idx="13471">
                  <c:v>42103.756840277776</c:v>
                </c:pt>
                <c:pt idx="13472">
                  <c:v>42103.756898148145</c:v>
                </c:pt>
                <c:pt idx="13473">
                  <c:v>42103.756956018522</c:v>
                </c:pt>
                <c:pt idx="13474">
                  <c:v>42103.757013888891</c:v>
                </c:pt>
                <c:pt idx="13475">
                  <c:v>42103.757060185184</c:v>
                </c:pt>
                <c:pt idx="13476">
                  <c:v>42103.757118055553</c:v>
                </c:pt>
                <c:pt idx="13477">
                  <c:v>42103.757175925923</c:v>
                </c:pt>
                <c:pt idx="13478">
                  <c:v>42103.757222222222</c:v>
                </c:pt>
                <c:pt idx="13479">
                  <c:v>42103.757280092592</c:v>
                </c:pt>
                <c:pt idx="13480">
                  <c:v>42103.757337962961</c:v>
                </c:pt>
                <c:pt idx="13481">
                  <c:v>42103.757384259261</c:v>
                </c:pt>
                <c:pt idx="13482">
                  <c:v>42103.75744212963</c:v>
                </c:pt>
                <c:pt idx="13483">
                  <c:v>42103.7575</c:v>
                </c:pt>
                <c:pt idx="13484">
                  <c:v>42103.7575462963</c:v>
                </c:pt>
                <c:pt idx="13485">
                  <c:v>42103.757604166669</c:v>
                </c:pt>
                <c:pt idx="13486">
                  <c:v>42103.757662037038</c:v>
                </c:pt>
                <c:pt idx="13487">
                  <c:v>42103.757719907408</c:v>
                </c:pt>
                <c:pt idx="13488">
                  <c:v>42103.7577662037</c:v>
                </c:pt>
                <c:pt idx="13489">
                  <c:v>42103.757824074077</c:v>
                </c:pt>
                <c:pt idx="13490">
                  <c:v>42103.757881944446</c:v>
                </c:pt>
                <c:pt idx="13491">
                  <c:v>42103.757928240739</c:v>
                </c:pt>
                <c:pt idx="13492">
                  <c:v>42103.757986111108</c:v>
                </c:pt>
                <c:pt idx="13493">
                  <c:v>42103.758043981485</c:v>
                </c:pt>
                <c:pt idx="13494">
                  <c:v>42103.758101851854</c:v>
                </c:pt>
                <c:pt idx="13495">
                  <c:v>42103.758148148147</c:v>
                </c:pt>
                <c:pt idx="13496">
                  <c:v>42103.758206018516</c:v>
                </c:pt>
                <c:pt idx="13497">
                  <c:v>42103.758263888885</c:v>
                </c:pt>
                <c:pt idx="13498">
                  <c:v>42103.758310185185</c:v>
                </c:pt>
                <c:pt idx="13499">
                  <c:v>42103.758368055554</c:v>
                </c:pt>
                <c:pt idx="13500">
                  <c:v>42103.758425925924</c:v>
                </c:pt>
                <c:pt idx="13501">
                  <c:v>42103.758472222224</c:v>
                </c:pt>
                <c:pt idx="13502">
                  <c:v>42103.758530092593</c:v>
                </c:pt>
                <c:pt idx="13503">
                  <c:v>42103.758587962962</c:v>
                </c:pt>
                <c:pt idx="13504">
                  <c:v>42103.758634259262</c:v>
                </c:pt>
                <c:pt idx="13505">
                  <c:v>42103.758692129632</c:v>
                </c:pt>
                <c:pt idx="13506">
                  <c:v>42103.758750000001</c:v>
                </c:pt>
                <c:pt idx="13507">
                  <c:v>42103.75880787037</c:v>
                </c:pt>
                <c:pt idx="13508">
                  <c:v>42103.75885416667</c:v>
                </c:pt>
                <c:pt idx="13509">
                  <c:v>42103.758912037039</c:v>
                </c:pt>
                <c:pt idx="13510">
                  <c:v>42103.758969907409</c:v>
                </c:pt>
                <c:pt idx="13511">
                  <c:v>42103.759016203701</c:v>
                </c:pt>
                <c:pt idx="13512">
                  <c:v>42103.759074074071</c:v>
                </c:pt>
                <c:pt idx="13513">
                  <c:v>42103.759131944447</c:v>
                </c:pt>
                <c:pt idx="13514">
                  <c:v>42103.75917824074</c:v>
                </c:pt>
                <c:pt idx="13515">
                  <c:v>42103.759236111109</c:v>
                </c:pt>
                <c:pt idx="13516">
                  <c:v>42103.759293981479</c:v>
                </c:pt>
                <c:pt idx="13517">
                  <c:v>42103.759351851855</c:v>
                </c:pt>
                <c:pt idx="13518">
                  <c:v>42103.759398148148</c:v>
                </c:pt>
                <c:pt idx="13519">
                  <c:v>42103.759456018517</c:v>
                </c:pt>
                <c:pt idx="13520">
                  <c:v>42103.759513888886</c:v>
                </c:pt>
                <c:pt idx="13521">
                  <c:v>42103.759560185186</c:v>
                </c:pt>
                <c:pt idx="13522">
                  <c:v>42103.759618055556</c:v>
                </c:pt>
                <c:pt idx="13523">
                  <c:v>42103.759675925925</c:v>
                </c:pt>
                <c:pt idx="13524">
                  <c:v>42103.759722222225</c:v>
                </c:pt>
                <c:pt idx="13525">
                  <c:v>42103.759780092594</c:v>
                </c:pt>
                <c:pt idx="13526">
                  <c:v>42103.759837962964</c:v>
                </c:pt>
                <c:pt idx="13527">
                  <c:v>42103.759895833333</c:v>
                </c:pt>
                <c:pt idx="13528">
                  <c:v>42103.759942129633</c:v>
                </c:pt>
                <c:pt idx="13529">
                  <c:v>42103.76</c:v>
                </c:pt>
                <c:pt idx="13530">
                  <c:v>42103.760057870371</c:v>
                </c:pt>
                <c:pt idx="13531">
                  <c:v>42103.760104166664</c:v>
                </c:pt>
                <c:pt idx="13532">
                  <c:v>42103.760162037041</c:v>
                </c:pt>
                <c:pt idx="13533">
                  <c:v>42103.76021990741</c:v>
                </c:pt>
                <c:pt idx="13534">
                  <c:v>42103.760266203702</c:v>
                </c:pt>
                <c:pt idx="13535">
                  <c:v>42103.760324074072</c:v>
                </c:pt>
                <c:pt idx="13536">
                  <c:v>42103.760381944441</c:v>
                </c:pt>
                <c:pt idx="13537">
                  <c:v>42103.760439814818</c:v>
                </c:pt>
                <c:pt idx="13538">
                  <c:v>42103.76048611111</c:v>
                </c:pt>
                <c:pt idx="13539">
                  <c:v>42103.76054398148</c:v>
                </c:pt>
                <c:pt idx="13540">
                  <c:v>42103.760601851849</c:v>
                </c:pt>
                <c:pt idx="13541">
                  <c:v>42103.760648148149</c:v>
                </c:pt>
                <c:pt idx="13542">
                  <c:v>42103.760706018518</c:v>
                </c:pt>
                <c:pt idx="13543">
                  <c:v>42103.760763888888</c:v>
                </c:pt>
                <c:pt idx="13544">
                  <c:v>42103.760810185187</c:v>
                </c:pt>
                <c:pt idx="13545">
                  <c:v>42103.760868055557</c:v>
                </c:pt>
                <c:pt idx="13546">
                  <c:v>42103.760925925926</c:v>
                </c:pt>
                <c:pt idx="13547">
                  <c:v>42103.760983796295</c:v>
                </c:pt>
                <c:pt idx="13548">
                  <c:v>42103.761030092595</c:v>
                </c:pt>
                <c:pt idx="13549">
                  <c:v>42103.761087962965</c:v>
                </c:pt>
                <c:pt idx="13550">
                  <c:v>42103.761145833334</c:v>
                </c:pt>
                <c:pt idx="13551">
                  <c:v>42103.761192129627</c:v>
                </c:pt>
                <c:pt idx="13552">
                  <c:v>42103.761250000003</c:v>
                </c:pt>
                <c:pt idx="13553">
                  <c:v>42103.761307870373</c:v>
                </c:pt>
                <c:pt idx="13554">
                  <c:v>42103.761354166665</c:v>
                </c:pt>
                <c:pt idx="13555">
                  <c:v>42103.761412037034</c:v>
                </c:pt>
                <c:pt idx="13556">
                  <c:v>42103.761469907404</c:v>
                </c:pt>
                <c:pt idx="13557">
                  <c:v>42103.76152777778</c:v>
                </c:pt>
                <c:pt idx="13558">
                  <c:v>42103.761574074073</c:v>
                </c:pt>
                <c:pt idx="13559">
                  <c:v>42103.761631944442</c:v>
                </c:pt>
                <c:pt idx="13560">
                  <c:v>42103.761689814812</c:v>
                </c:pt>
                <c:pt idx="13561">
                  <c:v>42103.761736111112</c:v>
                </c:pt>
                <c:pt idx="13562">
                  <c:v>42103.761793981481</c:v>
                </c:pt>
                <c:pt idx="13563">
                  <c:v>42103.76185185185</c:v>
                </c:pt>
                <c:pt idx="13564">
                  <c:v>42103.76189814815</c:v>
                </c:pt>
                <c:pt idx="13565">
                  <c:v>42103.761956018519</c:v>
                </c:pt>
                <c:pt idx="13566">
                  <c:v>42103.762013888889</c:v>
                </c:pt>
                <c:pt idx="13567">
                  <c:v>42103.762060185189</c:v>
                </c:pt>
                <c:pt idx="13568">
                  <c:v>42103.762118055558</c:v>
                </c:pt>
                <c:pt idx="13569">
                  <c:v>42103.762175925927</c:v>
                </c:pt>
                <c:pt idx="13570">
                  <c:v>42103.762233796297</c:v>
                </c:pt>
                <c:pt idx="13571">
                  <c:v>42103.762280092589</c:v>
                </c:pt>
                <c:pt idx="13572">
                  <c:v>42103.762337962966</c:v>
                </c:pt>
                <c:pt idx="13573">
                  <c:v>42103.762395833335</c:v>
                </c:pt>
                <c:pt idx="13574">
                  <c:v>42103.762442129628</c:v>
                </c:pt>
                <c:pt idx="13575">
                  <c:v>42103.762499999997</c:v>
                </c:pt>
                <c:pt idx="13576">
                  <c:v>42103.762557870374</c:v>
                </c:pt>
                <c:pt idx="13577">
                  <c:v>42103.762604166666</c:v>
                </c:pt>
                <c:pt idx="13578">
                  <c:v>42103.762662037036</c:v>
                </c:pt>
                <c:pt idx="13579">
                  <c:v>42103.762719907405</c:v>
                </c:pt>
                <c:pt idx="13580">
                  <c:v>42103.762777777774</c:v>
                </c:pt>
                <c:pt idx="13581">
                  <c:v>42103.762824074074</c:v>
                </c:pt>
                <c:pt idx="13582">
                  <c:v>42103.762881944444</c:v>
                </c:pt>
                <c:pt idx="13583">
                  <c:v>42103.762939814813</c:v>
                </c:pt>
                <c:pt idx="13584">
                  <c:v>42103.762986111113</c:v>
                </c:pt>
                <c:pt idx="13585">
                  <c:v>42103.763043981482</c:v>
                </c:pt>
                <c:pt idx="13586">
                  <c:v>42103.763101851851</c:v>
                </c:pt>
                <c:pt idx="13587">
                  <c:v>42103.763148148151</c:v>
                </c:pt>
                <c:pt idx="13588">
                  <c:v>42103.763206018521</c:v>
                </c:pt>
                <c:pt idx="13589">
                  <c:v>42103.76326388889</c:v>
                </c:pt>
                <c:pt idx="13590">
                  <c:v>42103.763321759259</c:v>
                </c:pt>
                <c:pt idx="13591">
                  <c:v>42103.763368055559</c:v>
                </c:pt>
                <c:pt idx="13592">
                  <c:v>42103.763425925928</c:v>
                </c:pt>
                <c:pt idx="13593">
                  <c:v>42103.763483796298</c:v>
                </c:pt>
                <c:pt idx="13594">
                  <c:v>42103.76353009259</c:v>
                </c:pt>
                <c:pt idx="13595">
                  <c:v>42103.76358796296</c:v>
                </c:pt>
                <c:pt idx="13596">
                  <c:v>42103.763645833336</c:v>
                </c:pt>
                <c:pt idx="13597">
                  <c:v>42103.763692129629</c:v>
                </c:pt>
                <c:pt idx="13598">
                  <c:v>42103.763749999998</c:v>
                </c:pt>
                <c:pt idx="13599">
                  <c:v>42103.763807870368</c:v>
                </c:pt>
                <c:pt idx="13600">
                  <c:v>42103.763865740744</c:v>
                </c:pt>
                <c:pt idx="13601">
                  <c:v>42103.763912037037</c:v>
                </c:pt>
                <c:pt idx="13602">
                  <c:v>42103.763969907406</c:v>
                </c:pt>
                <c:pt idx="13603">
                  <c:v>42103.764027777775</c:v>
                </c:pt>
                <c:pt idx="13604">
                  <c:v>42103.764074074075</c:v>
                </c:pt>
                <c:pt idx="13605">
                  <c:v>42103.764131944445</c:v>
                </c:pt>
                <c:pt idx="13606">
                  <c:v>42103.764189814814</c:v>
                </c:pt>
                <c:pt idx="13607">
                  <c:v>42103.764236111114</c:v>
                </c:pt>
                <c:pt idx="13608">
                  <c:v>42103.764293981483</c:v>
                </c:pt>
                <c:pt idx="13609">
                  <c:v>42103.764351851853</c:v>
                </c:pt>
                <c:pt idx="13610">
                  <c:v>42103.764409722222</c:v>
                </c:pt>
                <c:pt idx="13611">
                  <c:v>42103.764456018522</c:v>
                </c:pt>
                <c:pt idx="13612">
                  <c:v>42103.764513888891</c:v>
                </c:pt>
                <c:pt idx="13613">
                  <c:v>42103.76457175926</c:v>
                </c:pt>
                <c:pt idx="13614">
                  <c:v>42103.764618055553</c:v>
                </c:pt>
                <c:pt idx="13615">
                  <c:v>42103.764675925922</c:v>
                </c:pt>
                <c:pt idx="13616">
                  <c:v>42103.764733796299</c:v>
                </c:pt>
                <c:pt idx="13617">
                  <c:v>42103.764780092592</c:v>
                </c:pt>
                <c:pt idx="13618">
                  <c:v>42103.764837962961</c:v>
                </c:pt>
                <c:pt idx="13619">
                  <c:v>42103.76489583333</c:v>
                </c:pt>
                <c:pt idx="13620">
                  <c:v>42103.76494212963</c:v>
                </c:pt>
                <c:pt idx="13621">
                  <c:v>42103.764999999999</c:v>
                </c:pt>
                <c:pt idx="13622">
                  <c:v>42103.765057870369</c:v>
                </c:pt>
                <c:pt idx="13623">
                  <c:v>42103.765115740738</c:v>
                </c:pt>
                <c:pt idx="13624">
                  <c:v>42103.765162037038</c:v>
                </c:pt>
                <c:pt idx="13625">
                  <c:v>42103.765219907407</c:v>
                </c:pt>
                <c:pt idx="13626">
                  <c:v>42103.765277777777</c:v>
                </c:pt>
                <c:pt idx="13627">
                  <c:v>42103.765324074076</c:v>
                </c:pt>
                <c:pt idx="13628">
                  <c:v>42103.765381944446</c:v>
                </c:pt>
                <c:pt idx="13629">
                  <c:v>42103.765439814815</c:v>
                </c:pt>
                <c:pt idx="13630">
                  <c:v>42103.765486111108</c:v>
                </c:pt>
                <c:pt idx="13631">
                  <c:v>42103.765543981484</c:v>
                </c:pt>
                <c:pt idx="13632">
                  <c:v>42103.765601851854</c:v>
                </c:pt>
                <c:pt idx="13633">
                  <c:v>42103.765659722223</c:v>
                </c:pt>
                <c:pt idx="13634">
                  <c:v>42103.765706018516</c:v>
                </c:pt>
                <c:pt idx="13635">
                  <c:v>42103.765763888892</c:v>
                </c:pt>
                <c:pt idx="13636">
                  <c:v>42103.765821759262</c:v>
                </c:pt>
                <c:pt idx="13637">
                  <c:v>42103.765868055554</c:v>
                </c:pt>
                <c:pt idx="13638">
                  <c:v>42103.765925925924</c:v>
                </c:pt>
                <c:pt idx="13639">
                  <c:v>42103.765983796293</c:v>
                </c:pt>
                <c:pt idx="13640">
                  <c:v>42103.766030092593</c:v>
                </c:pt>
                <c:pt idx="13641">
                  <c:v>42103.766087962962</c:v>
                </c:pt>
                <c:pt idx="13642">
                  <c:v>42103.766145833331</c:v>
                </c:pt>
                <c:pt idx="13643">
                  <c:v>42103.766203703701</c:v>
                </c:pt>
                <c:pt idx="13644">
                  <c:v>42103.766250000001</c:v>
                </c:pt>
                <c:pt idx="13645">
                  <c:v>42103.76630787037</c:v>
                </c:pt>
                <c:pt idx="13646">
                  <c:v>42103.766365740739</c:v>
                </c:pt>
                <c:pt idx="13647">
                  <c:v>42103.766412037039</c:v>
                </c:pt>
                <c:pt idx="13648">
                  <c:v>42103.766469907408</c:v>
                </c:pt>
                <c:pt idx="13649">
                  <c:v>42103.766527777778</c:v>
                </c:pt>
                <c:pt idx="13650">
                  <c:v>42103.766574074078</c:v>
                </c:pt>
                <c:pt idx="13651">
                  <c:v>42103.766631944447</c:v>
                </c:pt>
                <c:pt idx="13652">
                  <c:v>42103.766689814816</c:v>
                </c:pt>
                <c:pt idx="13653">
                  <c:v>42103.766747685186</c:v>
                </c:pt>
                <c:pt idx="13654">
                  <c:v>42103.766793981478</c:v>
                </c:pt>
                <c:pt idx="13655">
                  <c:v>42103.766851851855</c:v>
                </c:pt>
                <c:pt idx="13656">
                  <c:v>42103.766909722224</c:v>
                </c:pt>
                <c:pt idx="13657">
                  <c:v>42103.766956018517</c:v>
                </c:pt>
                <c:pt idx="13658">
                  <c:v>42103.767013888886</c:v>
                </c:pt>
                <c:pt idx="13659">
                  <c:v>42103.767071759263</c:v>
                </c:pt>
                <c:pt idx="13660">
                  <c:v>42103.767118055555</c:v>
                </c:pt>
                <c:pt idx="13661">
                  <c:v>42103.767175925925</c:v>
                </c:pt>
                <c:pt idx="13662">
                  <c:v>42103.767233796294</c:v>
                </c:pt>
                <c:pt idx="13663">
                  <c:v>42103.767291666663</c:v>
                </c:pt>
                <c:pt idx="13664">
                  <c:v>42103.767337962963</c:v>
                </c:pt>
                <c:pt idx="13665">
                  <c:v>42103.767395833333</c:v>
                </c:pt>
                <c:pt idx="13666">
                  <c:v>42103.767453703702</c:v>
                </c:pt>
                <c:pt idx="13667">
                  <c:v>42103.767500000002</c:v>
                </c:pt>
                <c:pt idx="13668">
                  <c:v>42103.767557870371</c:v>
                </c:pt>
                <c:pt idx="13669">
                  <c:v>42103.76761574074</c:v>
                </c:pt>
                <c:pt idx="13670">
                  <c:v>42103.76766203704</c:v>
                </c:pt>
                <c:pt idx="13671">
                  <c:v>42103.76771990741</c:v>
                </c:pt>
                <c:pt idx="13672">
                  <c:v>42103.767777777779</c:v>
                </c:pt>
                <c:pt idx="13673">
                  <c:v>42103.767824074072</c:v>
                </c:pt>
                <c:pt idx="13674">
                  <c:v>42103.767881944441</c:v>
                </c:pt>
                <c:pt idx="13675">
                  <c:v>42103.767939814818</c:v>
                </c:pt>
                <c:pt idx="13676">
                  <c:v>42103.767997685187</c:v>
                </c:pt>
                <c:pt idx="13677">
                  <c:v>42103.768043981479</c:v>
                </c:pt>
                <c:pt idx="13678">
                  <c:v>42103.768101851849</c:v>
                </c:pt>
                <c:pt idx="13679">
                  <c:v>42103.768159722225</c:v>
                </c:pt>
                <c:pt idx="13680">
                  <c:v>42103.768206018518</c:v>
                </c:pt>
                <c:pt idx="13681">
                  <c:v>42103.768263888887</c:v>
                </c:pt>
                <c:pt idx="13682">
                  <c:v>42103.768321759257</c:v>
                </c:pt>
                <c:pt idx="13683">
                  <c:v>42103.768368055556</c:v>
                </c:pt>
                <c:pt idx="13684">
                  <c:v>42103.768425925926</c:v>
                </c:pt>
                <c:pt idx="13685">
                  <c:v>42103.768483796295</c:v>
                </c:pt>
                <c:pt idx="13686">
                  <c:v>42103.768541666665</c:v>
                </c:pt>
                <c:pt idx="13687">
                  <c:v>42103.768587962964</c:v>
                </c:pt>
                <c:pt idx="13688">
                  <c:v>42103.768645833334</c:v>
                </c:pt>
                <c:pt idx="13689">
                  <c:v>42103.768703703703</c:v>
                </c:pt>
                <c:pt idx="13690">
                  <c:v>42103.768750000003</c:v>
                </c:pt>
                <c:pt idx="13691">
                  <c:v>42103.768807870372</c:v>
                </c:pt>
                <c:pt idx="13692">
                  <c:v>42103.768865740742</c:v>
                </c:pt>
                <c:pt idx="13693">
                  <c:v>42103.768912037034</c:v>
                </c:pt>
                <c:pt idx="13694">
                  <c:v>42103.768969907411</c:v>
                </c:pt>
                <c:pt idx="13695">
                  <c:v>42103.76902777778</c:v>
                </c:pt>
                <c:pt idx="13696">
                  <c:v>42103.769085648149</c:v>
                </c:pt>
                <c:pt idx="13697">
                  <c:v>42103.769131944442</c:v>
                </c:pt>
                <c:pt idx="13698">
                  <c:v>42103.769189814811</c:v>
                </c:pt>
                <c:pt idx="13699">
                  <c:v>42103.769247685188</c:v>
                </c:pt>
                <c:pt idx="13700">
                  <c:v>42103.769293981481</c:v>
                </c:pt>
                <c:pt idx="13701">
                  <c:v>42103.76935185185</c:v>
                </c:pt>
                <c:pt idx="13702">
                  <c:v>42103.769409722219</c:v>
                </c:pt>
                <c:pt idx="13703">
                  <c:v>42103.769456018519</c:v>
                </c:pt>
                <c:pt idx="13704">
                  <c:v>42103.769513888888</c:v>
                </c:pt>
                <c:pt idx="13705">
                  <c:v>42103.769571759258</c:v>
                </c:pt>
                <c:pt idx="13706">
                  <c:v>42103.769629629627</c:v>
                </c:pt>
                <c:pt idx="13707">
                  <c:v>42103.769675925927</c:v>
                </c:pt>
                <c:pt idx="13708">
                  <c:v>42103.769733796296</c:v>
                </c:pt>
                <c:pt idx="13709">
                  <c:v>42103.769791666666</c:v>
                </c:pt>
                <c:pt idx="13710">
                  <c:v>42103.769837962966</c:v>
                </c:pt>
                <c:pt idx="13711">
                  <c:v>42103.769895833335</c:v>
                </c:pt>
                <c:pt idx="13712">
                  <c:v>42103.769953703704</c:v>
                </c:pt>
                <c:pt idx="13713">
                  <c:v>42103.77</c:v>
                </c:pt>
                <c:pt idx="13714">
                  <c:v>42103.770057870373</c:v>
                </c:pt>
                <c:pt idx="13715">
                  <c:v>42103.770115740743</c:v>
                </c:pt>
                <c:pt idx="13716">
                  <c:v>42103.770173611112</c:v>
                </c:pt>
                <c:pt idx="13717">
                  <c:v>42103.770219907405</c:v>
                </c:pt>
                <c:pt idx="13718">
                  <c:v>42103.770277777781</c:v>
                </c:pt>
                <c:pt idx="13719">
                  <c:v>42103.770335648151</c:v>
                </c:pt>
                <c:pt idx="13720">
                  <c:v>42103.770381944443</c:v>
                </c:pt>
                <c:pt idx="13721">
                  <c:v>42103.770439814813</c:v>
                </c:pt>
                <c:pt idx="13722">
                  <c:v>42103.770497685182</c:v>
                </c:pt>
                <c:pt idx="13723">
                  <c:v>42103.770543981482</c:v>
                </c:pt>
                <c:pt idx="13724">
                  <c:v>42103.770601851851</c:v>
                </c:pt>
                <c:pt idx="13725">
                  <c:v>42103.77065972222</c:v>
                </c:pt>
                <c:pt idx="13726">
                  <c:v>42103.77071759259</c:v>
                </c:pt>
                <c:pt idx="13727">
                  <c:v>42103.77076388889</c:v>
                </c:pt>
                <c:pt idx="13728">
                  <c:v>42103.770821759259</c:v>
                </c:pt>
                <c:pt idx="13729">
                  <c:v>42103.770879629628</c:v>
                </c:pt>
                <c:pt idx="13730">
                  <c:v>42103.770925925928</c:v>
                </c:pt>
                <c:pt idx="13731">
                  <c:v>42103.770983796298</c:v>
                </c:pt>
                <c:pt idx="13732">
                  <c:v>42103.771041666667</c:v>
                </c:pt>
                <c:pt idx="13733">
                  <c:v>42103.771087962959</c:v>
                </c:pt>
                <c:pt idx="13734">
                  <c:v>42103.771145833336</c:v>
                </c:pt>
                <c:pt idx="13735">
                  <c:v>42103.771203703705</c:v>
                </c:pt>
                <c:pt idx="13736">
                  <c:v>42103.771249999998</c:v>
                </c:pt>
                <c:pt idx="13737">
                  <c:v>42103.771307870367</c:v>
                </c:pt>
                <c:pt idx="13738">
                  <c:v>42103.771365740744</c:v>
                </c:pt>
                <c:pt idx="13739">
                  <c:v>42103.771423611113</c:v>
                </c:pt>
                <c:pt idx="13740">
                  <c:v>42103.771469907406</c:v>
                </c:pt>
                <c:pt idx="13741">
                  <c:v>42103.771527777775</c:v>
                </c:pt>
                <c:pt idx="13742">
                  <c:v>42103.771585648145</c:v>
                </c:pt>
                <c:pt idx="13743">
                  <c:v>42103.771631944444</c:v>
                </c:pt>
                <c:pt idx="13744">
                  <c:v>42103.771689814814</c:v>
                </c:pt>
                <c:pt idx="13745">
                  <c:v>42103.771747685183</c:v>
                </c:pt>
                <c:pt idx="13746">
                  <c:v>42103.771793981483</c:v>
                </c:pt>
                <c:pt idx="13747">
                  <c:v>42103.771851851852</c:v>
                </c:pt>
                <c:pt idx="13748">
                  <c:v>42103.771909722222</c:v>
                </c:pt>
                <c:pt idx="13749">
                  <c:v>42103.771967592591</c:v>
                </c:pt>
                <c:pt idx="13750">
                  <c:v>42103.772013888891</c:v>
                </c:pt>
                <c:pt idx="13751">
                  <c:v>42103.77207175926</c:v>
                </c:pt>
                <c:pt idx="13752">
                  <c:v>42103.772129629629</c:v>
                </c:pt>
                <c:pt idx="13753">
                  <c:v>42103.772175925929</c:v>
                </c:pt>
                <c:pt idx="13754">
                  <c:v>42103.772233796299</c:v>
                </c:pt>
                <c:pt idx="13755">
                  <c:v>42103.772291666668</c:v>
                </c:pt>
                <c:pt idx="13756">
                  <c:v>42103.772337962961</c:v>
                </c:pt>
                <c:pt idx="13757">
                  <c:v>42103.77239583333</c:v>
                </c:pt>
                <c:pt idx="13758">
                  <c:v>42103.772453703707</c:v>
                </c:pt>
                <c:pt idx="13759">
                  <c:v>42103.772511574076</c:v>
                </c:pt>
                <c:pt idx="13760">
                  <c:v>42103.772557870368</c:v>
                </c:pt>
                <c:pt idx="13761">
                  <c:v>42103.772615740738</c:v>
                </c:pt>
                <c:pt idx="13762">
                  <c:v>42103.772673611114</c:v>
                </c:pt>
                <c:pt idx="13763">
                  <c:v>42103.772719907407</c:v>
                </c:pt>
                <c:pt idx="13764">
                  <c:v>42103.772777777776</c:v>
                </c:pt>
                <c:pt idx="13765">
                  <c:v>42103.772835648146</c:v>
                </c:pt>
                <c:pt idx="13766">
                  <c:v>42103.772881944446</c:v>
                </c:pt>
                <c:pt idx="13767">
                  <c:v>42103.772939814815</c:v>
                </c:pt>
                <c:pt idx="13768">
                  <c:v>42103.772997685184</c:v>
                </c:pt>
                <c:pt idx="13769">
                  <c:v>42103.773055555554</c:v>
                </c:pt>
                <c:pt idx="13770">
                  <c:v>42103.773101851853</c:v>
                </c:pt>
                <c:pt idx="13771">
                  <c:v>42103.773159722223</c:v>
                </c:pt>
                <c:pt idx="13772">
                  <c:v>42103.773217592592</c:v>
                </c:pt>
                <c:pt idx="13773">
                  <c:v>42103.773263888892</c:v>
                </c:pt>
                <c:pt idx="13774">
                  <c:v>42103.773321759261</c:v>
                </c:pt>
                <c:pt idx="13775">
                  <c:v>42103.773379629631</c:v>
                </c:pt>
                <c:pt idx="13776">
                  <c:v>42103.773425925923</c:v>
                </c:pt>
                <c:pt idx="13777">
                  <c:v>42103.7734837963</c:v>
                </c:pt>
                <c:pt idx="13778">
                  <c:v>42103.773541666669</c:v>
                </c:pt>
                <c:pt idx="13779">
                  <c:v>42103.773599537039</c:v>
                </c:pt>
                <c:pt idx="13780">
                  <c:v>42103.773645833331</c:v>
                </c:pt>
                <c:pt idx="13781">
                  <c:v>42103.7737037037</c:v>
                </c:pt>
                <c:pt idx="13782">
                  <c:v>42103.773761574077</c:v>
                </c:pt>
                <c:pt idx="13783">
                  <c:v>42103.77380787037</c:v>
                </c:pt>
                <c:pt idx="13784">
                  <c:v>42103.773865740739</c:v>
                </c:pt>
                <c:pt idx="13785">
                  <c:v>42103.773923611108</c:v>
                </c:pt>
                <c:pt idx="13786">
                  <c:v>42103.773969907408</c:v>
                </c:pt>
                <c:pt idx="13787">
                  <c:v>42103.774027777778</c:v>
                </c:pt>
                <c:pt idx="13788">
                  <c:v>42103.774085648147</c:v>
                </c:pt>
                <c:pt idx="13789">
                  <c:v>42103.774131944447</c:v>
                </c:pt>
                <c:pt idx="13790">
                  <c:v>42103.774189814816</c:v>
                </c:pt>
                <c:pt idx="13791">
                  <c:v>42103.774247685185</c:v>
                </c:pt>
                <c:pt idx="13792">
                  <c:v>42103.774305555555</c:v>
                </c:pt>
                <c:pt idx="13793">
                  <c:v>42103.774351851855</c:v>
                </c:pt>
                <c:pt idx="13794">
                  <c:v>42103.774409722224</c:v>
                </c:pt>
                <c:pt idx="13795">
                  <c:v>42103.774467592593</c:v>
                </c:pt>
                <c:pt idx="13796">
                  <c:v>42103.774513888886</c:v>
                </c:pt>
                <c:pt idx="13797">
                  <c:v>42103.774571759262</c:v>
                </c:pt>
                <c:pt idx="13798">
                  <c:v>42103.774629629632</c:v>
                </c:pt>
                <c:pt idx="13799">
                  <c:v>42103.774675925924</c:v>
                </c:pt>
                <c:pt idx="13800">
                  <c:v>42103.774733796294</c:v>
                </c:pt>
                <c:pt idx="13801">
                  <c:v>42103.774791666663</c:v>
                </c:pt>
                <c:pt idx="13802">
                  <c:v>42103.77484953704</c:v>
                </c:pt>
                <c:pt idx="13803">
                  <c:v>42103.774895833332</c:v>
                </c:pt>
                <c:pt idx="13804">
                  <c:v>42103.774953703702</c:v>
                </c:pt>
                <c:pt idx="13805">
                  <c:v>42103.775011574071</c:v>
                </c:pt>
                <c:pt idx="13806">
                  <c:v>42103.775057870371</c:v>
                </c:pt>
                <c:pt idx="13807">
                  <c:v>42103.77511574074</c:v>
                </c:pt>
                <c:pt idx="13808">
                  <c:v>42103.775173611109</c:v>
                </c:pt>
                <c:pt idx="13809">
                  <c:v>42103.775219907409</c:v>
                </c:pt>
                <c:pt idx="13810">
                  <c:v>42103.775277777779</c:v>
                </c:pt>
                <c:pt idx="13811">
                  <c:v>42103.775335648148</c:v>
                </c:pt>
                <c:pt idx="13812">
                  <c:v>42103.775393518517</c:v>
                </c:pt>
                <c:pt idx="13813">
                  <c:v>42103.775439814817</c:v>
                </c:pt>
                <c:pt idx="13814">
                  <c:v>42103.775497685187</c:v>
                </c:pt>
                <c:pt idx="13815">
                  <c:v>42103.775555555556</c:v>
                </c:pt>
                <c:pt idx="13816">
                  <c:v>42103.775601851848</c:v>
                </c:pt>
                <c:pt idx="13817">
                  <c:v>42103.775659722225</c:v>
                </c:pt>
                <c:pt idx="13818">
                  <c:v>42103.775717592594</c:v>
                </c:pt>
                <c:pt idx="13819">
                  <c:v>42103.775763888887</c:v>
                </c:pt>
                <c:pt idx="13820">
                  <c:v>42103.775821759256</c:v>
                </c:pt>
                <c:pt idx="13821">
                  <c:v>42103.775879629633</c:v>
                </c:pt>
                <c:pt idx="13822">
                  <c:v>42103.775937500002</c:v>
                </c:pt>
                <c:pt idx="13823">
                  <c:v>42103.775983796295</c:v>
                </c:pt>
                <c:pt idx="13824">
                  <c:v>42103.776041666664</c:v>
                </c:pt>
                <c:pt idx="13825">
                  <c:v>42103.776099537034</c:v>
                </c:pt>
                <c:pt idx="13826">
                  <c:v>42103.776145833333</c:v>
                </c:pt>
                <c:pt idx="13827">
                  <c:v>42103.776203703703</c:v>
                </c:pt>
                <c:pt idx="13828">
                  <c:v>42103.776261574072</c:v>
                </c:pt>
                <c:pt idx="13829">
                  <c:v>42103.776307870372</c:v>
                </c:pt>
                <c:pt idx="13830">
                  <c:v>42103.776365740741</c:v>
                </c:pt>
                <c:pt idx="13831">
                  <c:v>42103.776423611111</c:v>
                </c:pt>
                <c:pt idx="13832">
                  <c:v>42103.77648148148</c:v>
                </c:pt>
                <c:pt idx="13833">
                  <c:v>42103.77652777778</c:v>
                </c:pt>
                <c:pt idx="13834">
                  <c:v>42103.776585648149</c:v>
                </c:pt>
                <c:pt idx="13835">
                  <c:v>42103.776643518519</c:v>
                </c:pt>
                <c:pt idx="13836">
                  <c:v>42103.776689814818</c:v>
                </c:pt>
                <c:pt idx="13837">
                  <c:v>42103.776747685188</c:v>
                </c:pt>
                <c:pt idx="13838">
                  <c:v>42103.776805555557</c:v>
                </c:pt>
                <c:pt idx="13839">
                  <c:v>42103.77685185185</c:v>
                </c:pt>
                <c:pt idx="13840">
                  <c:v>42103.776909722219</c:v>
                </c:pt>
                <c:pt idx="13841">
                  <c:v>42103.776967592596</c:v>
                </c:pt>
                <c:pt idx="13842">
                  <c:v>42103.777025462965</c:v>
                </c:pt>
                <c:pt idx="13843">
                  <c:v>42103.777071759258</c:v>
                </c:pt>
                <c:pt idx="13844">
                  <c:v>42103.777129629627</c:v>
                </c:pt>
                <c:pt idx="13845">
                  <c:v>42103.777187500003</c:v>
                </c:pt>
                <c:pt idx="13846">
                  <c:v>42103.777233796296</c:v>
                </c:pt>
                <c:pt idx="13847">
                  <c:v>42103.777291666665</c:v>
                </c:pt>
                <c:pt idx="13848">
                  <c:v>42103.777349537035</c:v>
                </c:pt>
                <c:pt idx="13849">
                  <c:v>42103.777395833335</c:v>
                </c:pt>
                <c:pt idx="13850">
                  <c:v>42103.777453703704</c:v>
                </c:pt>
                <c:pt idx="13851">
                  <c:v>42103.777511574073</c:v>
                </c:pt>
                <c:pt idx="13852">
                  <c:v>42103.777557870373</c:v>
                </c:pt>
                <c:pt idx="13853">
                  <c:v>42103.777615740742</c:v>
                </c:pt>
                <c:pt idx="13854">
                  <c:v>42103.777673611112</c:v>
                </c:pt>
                <c:pt idx="13855">
                  <c:v>42103.777731481481</c:v>
                </c:pt>
                <c:pt idx="13856">
                  <c:v>42103.777777777781</c:v>
                </c:pt>
                <c:pt idx="13857">
                  <c:v>42103.77783564815</c:v>
                </c:pt>
                <c:pt idx="13858">
                  <c:v>42103.77789351852</c:v>
                </c:pt>
                <c:pt idx="13859">
                  <c:v>42103.777939814812</c:v>
                </c:pt>
                <c:pt idx="13860">
                  <c:v>42103.777997685182</c:v>
                </c:pt>
                <c:pt idx="13861">
                  <c:v>42103.778055555558</c:v>
                </c:pt>
                <c:pt idx="13862">
                  <c:v>42103.778101851851</c:v>
                </c:pt>
                <c:pt idx="13863">
                  <c:v>42103.77815972222</c:v>
                </c:pt>
                <c:pt idx="13864">
                  <c:v>42103.778217592589</c:v>
                </c:pt>
                <c:pt idx="13865">
                  <c:v>42103.778275462966</c:v>
                </c:pt>
                <c:pt idx="13866">
                  <c:v>42103.778321759259</c:v>
                </c:pt>
                <c:pt idx="13867">
                  <c:v>42103.778379629628</c:v>
                </c:pt>
                <c:pt idx="13868">
                  <c:v>42103.778437499997</c:v>
                </c:pt>
                <c:pt idx="13869">
                  <c:v>42103.778483796297</c:v>
                </c:pt>
                <c:pt idx="13870">
                  <c:v>42103.778541666667</c:v>
                </c:pt>
                <c:pt idx="13871">
                  <c:v>42103.778599537036</c:v>
                </c:pt>
                <c:pt idx="13872">
                  <c:v>42103.778645833336</c:v>
                </c:pt>
                <c:pt idx="13873">
                  <c:v>42103.778703703705</c:v>
                </c:pt>
                <c:pt idx="13874">
                  <c:v>42103.778761574074</c:v>
                </c:pt>
                <c:pt idx="13875">
                  <c:v>42103.778819444444</c:v>
                </c:pt>
                <c:pt idx="13876">
                  <c:v>42103.778865740744</c:v>
                </c:pt>
                <c:pt idx="13877">
                  <c:v>42103.778923611113</c:v>
                </c:pt>
                <c:pt idx="13878">
                  <c:v>42103.778981481482</c:v>
                </c:pt>
                <c:pt idx="13879">
                  <c:v>42103.779027777775</c:v>
                </c:pt>
                <c:pt idx="13880">
                  <c:v>42103.779085648152</c:v>
                </c:pt>
                <c:pt idx="13881">
                  <c:v>42103.779143518521</c:v>
                </c:pt>
                <c:pt idx="13882">
                  <c:v>42103.779189814813</c:v>
                </c:pt>
                <c:pt idx="13883">
                  <c:v>42103.779247685183</c:v>
                </c:pt>
                <c:pt idx="13884">
                  <c:v>42103.779305555552</c:v>
                </c:pt>
                <c:pt idx="13885">
                  <c:v>42103.779363425929</c:v>
                </c:pt>
                <c:pt idx="13886">
                  <c:v>42103.779409722221</c:v>
                </c:pt>
                <c:pt idx="13887">
                  <c:v>42103.779467592591</c:v>
                </c:pt>
                <c:pt idx="13888">
                  <c:v>42103.77952546296</c:v>
                </c:pt>
                <c:pt idx="13889">
                  <c:v>42103.77957175926</c:v>
                </c:pt>
                <c:pt idx="13890">
                  <c:v>42103.779629629629</c:v>
                </c:pt>
                <c:pt idx="13891">
                  <c:v>42103.779687499999</c:v>
                </c:pt>
                <c:pt idx="13892">
                  <c:v>42103.779733796298</c:v>
                </c:pt>
                <c:pt idx="13893">
                  <c:v>42103.779791666668</c:v>
                </c:pt>
                <c:pt idx="13894">
                  <c:v>42103.779849537037</c:v>
                </c:pt>
                <c:pt idx="13895">
                  <c:v>42103.779907407406</c:v>
                </c:pt>
                <c:pt idx="13896">
                  <c:v>42103.779953703706</c:v>
                </c:pt>
                <c:pt idx="13897">
                  <c:v>42103.780011574076</c:v>
                </c:pt>
                <c:pt idx="13898">
                  <c:v>42103.780069444445</c:v>
                </c:pt>
                <c:pt idx="13899">
                  <c:v>42103.780115740738</c:v>
                </c:pt>
                <c:pt idx="13900">
                  <c:v>42103.780173611114</c:v>
                </c:pt>
                <c:pt idx="13901">
                  <c:v>42103.780231481483</c:v>
                </c:pt>
                <c:pt idx="13902">
                  <c:v>42103.780277777776</c:v>
                </c:pt>
                <c:pt idx="13903">
                  <c:v>42103.780335648145</c:v>
                </c:pt>
                <c:pt idx="13904">
                  <c:v>42103.780393518522</c:v>
                </c:pt>
                <c:pt idx="13905">
                  <c:v>42103.780439814815</c:v>
                </c:pt>
                <c:pt idx="13906">
                  <c:v>42103.780497685184</c:v>
                </c:pt>
                <c:pt idx="13907">
                  <c:v>42103.780555555553</c:v>
                </c:pt>
                <c:pt idx="13908">
                  <c:v>42103.780613425923</c:v>
                </c:pt>
                <c:pt idx="13909">
                  <c:v>42103.780659722222</c:v>
                </c:pt>
                <c:pt idx="13910">
                  <c:v>42103.780717592592</c:v>
                </c:pt>
                <c:pt idx="13911">
                  <c:v>42103.780775462961</c:v>
                </c:pt>
                <c:pt idx="13912">
                  <c:v>42103.780821759261</c:v>
                </c:pt>
                <c:pt idx="13913">
                  <c:v>42103.78087962963</c:v>
                </c:pt>
                <c:pt idx="13914">
                  <c:v>42103.7809375</c:v>
                </c:pt>
                <c:pt idx="13915">
                  <c:v>42103.7809837963</c:v>
                </c:pt>
                <c:pt idx="13916">
                  <c:v>42103.781041666669</c:v>
                </c:pt>
                <c:pt idx="13917">
                  <c:v>42103.781099537038</c:v>
                </c:pt>
                <c:pt idx="13918">
                  <c:v>42103.781157407408</c:v>
                </c:pt>
                <c:pt idx="13919">
                  <c:v>42103.7812037037</c:v>
                </c:pt>
                <c:pt idx="13920">
                  <c:v>42103.781261574077</c:v>
                </c:pt>
                <c:pt idx="13921">
                  <c:v>42103.781319444446</c:v>
                </c:pt>
                <c:pt idx="13922">
                  <c:v>42103.781365740739</c:v>
                </c:pt>
                <c:pt idx="13923">
                  <c:v>42103.781423611108</c:v>
                </c:pt>
                <c:pt idx="13924">
                  <c:v>42103.781481481485</c:v>
                </c:pt>
                <c:pt idx="13925">
                  <c:v>42103.781527777777</c:v>
                </c:pt>
                <c:pt idx="13926">
                  <c:v>42103.781585648147</c:v>
                </c:pt>
                <c:pt idx="13927">
                  <c:v>42103.781643518516</c:v>
                </c:pt>
                <c:pt idx="13928">
                  <c:v>42103.781701388885</c:v>
                </c:pt>
                <c:pt idx="13929">
                  <c:v>42103.781747685185</c:v>
                </c:pt>
                <c:pt idx="13930">
                  <c:v>42103.781805555554</c:v>
                </c:pt>
                <c:pt idx="13931">
                  <c:v>42103.781863425924</c:v>
                </c:pt>
                <c:pt idx="13932">
                  <c:v>42103.781909722224</c:v>
                </c:pt>
                <c:pt idx="13933">
                  <c:v>42103.781967592593</c:v>
                </c:pt>
                <c:pt idx="13934">
                  <c:v>42103.782025462962</c:v>
                </c:pt>
                <c:pt idx="13935">
                  <c:v>42103.782071759262</c:v>
                </c:pt>
                <c:pt idx="13936">
                  <c:v>42103.782129629632</c:v>
                </c:pt>
                <c:pt idx="13937">
                  <c:v>42103.782187500001</c:v>
                </c:pt>
                <c:pt idx="13938">
                  <c:v>42103.78224537037</c:v>
                </c:pt>
                <c:pt idx="13939">
                  <c:v>42103.78229166667</c:v>
                </c:pt>
                <c:pt idx="13940">
                  <c:v>42103.782349537039</c:v>
                </c:pt>
                <c:pt idx="13941">
                  <c:v>42103.782407407409</c:v>
                </c:pt>
                <c:pt idx="13942">
                  <c:v>42103.782453703701</c:v>
                </c:pt>
                <c:pt idx="13943">
                  <c:v>42103.782511574071</c:v>
                </c:pt>
                <c:pt idx="13944">
                  <c:v>42103.782569444447</c:v>
                </c:pt>
                <c:pt idx="13945">
                  <c:v>42103.78261574074</c:v>
                </c:pt>
                <c:pt idx="13946">
                  <c:v>42103.782673611109</c:v>
                </c:pt>
                <c:pt idx="13947">
                  <c:v>42103.782731481479</c:v>
                </c:pt>
                <c:pt idx="13948">
                  <c:v>42103.782789351855</c:v>
                </c:pt>
                <c:pt idx="13949">
                  <c:v>42103.782835648148</c:v>
                </c:pt>
                <c:pt idx="13950">
                  <c:v>42103.782893518517</c:v>
                </c:pt>
                <c:pt idx="13951">
                  <c:v>42103.782951388886</c:v>
                </c:pt>
                <c:pt idx="13952">
                  <c:v>42103.782997685186</c:v>
                </c:pt>
                <c:pt idx="13953">
                  <c:v>42103.783055555556</c:v>
                </c:pt>
                <c:pt idx="13954">
                  <c:v>42103.783113425925</c:v>
                </c:pt>
                <c:pt idx="13955">
                  <c:v>42103.783159722225</c:v>
                </c:pt>
                <c:pt idx="13956">
                  <c:v>42103.783217592594</c:v>
                </c:pt>
                <c:pt idx="13957">
                  <c:v>42103.783275462964</c:v>
                </c:pt>
                <c:pt idx="13958">
                  <c:v>42103.783333333333</c:v>
                </c:pt>
                <c:pt idx="13959">
                  <c:v>42103.783379629633</c:v>
                </c:pt>
                <c:pt idx="13960">
                  <c:v>42103.783437500002</c:v>
                </c:pt>
                <c:pt idx="13961">
                  <c:v>42103.783495370371</c:v>
                </c:pt>
                <c:pt idx="13962">
                  <c:v>42103.783541666664</c:v>
                </c:pt>
                <c:pt idx="13963">
                  <c:v>42103.783599537041</c:v>
                </c:pt>
                <c:pt idx="13964">
                  <c:v>42103.78365740741</c:v>
                </c:pt>
                <c:pt idx="13965">
                  <c:v>42103.783703703702</c:v>
                </c:pt>
                <c:pt idx="13966">
                  <c:v>42103.783761574072</c:v>
                </c:pt>
                <c:pt idx="13967">
                  <c:v>42103.783819444441</c:v>
                </c:pt>
                <c:pt idx="13968">
                  <c:v>42103.783865740741</c:v>
                </c:pt>
                <c:pt idx="13969">
                  <c:v>42103.78392361111</c:v>
                </c:pt>
                <c:pt idx="13970">
                  <c:v>42103.78398148148</c:v>
                </c:pt>
                <c:pt idx="13971">
                  <c:v>42103.784039351849</c:v>
                </c:pt>
                <c:pt idx="13972">
                  <c:v>42103.784085648149</c:v>
                </c:pt>
                <c:pt idx="13973">
                  <c:v>42103.784143518518</c:v>
                </c:pt>
                <c:pt idx="13974">
                  <c:v>42103.784201388888</c:v>
                </c:pt>
                <c:pt idx="13975">
                  <c:v>42103.784247685187</c:v>
                </c:pt>
                <c:pt idx="13976">
                  <c:v>42103.784305555557</c:v>
                </c:pt>
                <c:pt idx="13977">
                  <c:v>42103.784363425926</c:v>
                </c:pt>
                <c:pt idx="13978">
                  <c:v>42103.784409722219</c:v>
                </c:pt>
                <c:pt idx="13979">
                  <c:v>42103.784467592595</c:v>
                </c:pt>
                <c:pt idx="13980">
                  <c:v>42103.784525462965</c:v>
                </c:pt>
                <c:pt idx="13981">
                  <c:v>42103.784583333334</c:v>
                </c:pt>
                <c:pt idx="13982">
                  <c:v>42103.784629629627</c:v>
                </c:pt>
                <c:pt idx="13983">
                  <c:v>42103.784687500003</c:v>
                </c:pt>
                <c:pt idx="13984">
                  <c:v>42103.784745370373</c:v>
                </c:pt>
                <c:pt idx="13985">
                  <c:v>42103.784791666665</c:v>
                </c:pt>
                <c:pt idx="13986">
                  <c:v>42103.784849537034</c:v>
                </c:pt>
                <c:pt idx="13987">
                  <c:v>42103.784907407404</c:v>
                </c:pt>
                <c:pt idx="13988">
                  <c:v>42103.784953703704</c:v>
                </c:pt>
                <c:pt idx="13989">
                  <c:v>42103.785011574073</c:v>
                </c:pt>
                <c:pt idx="13990">
                  <c:v>42103.785069444442</c:v>
                </c:pt>
                <c:pt idx="13991">
                  <c:v>42103.785127314812</c:v>
                </c:pt>
                <c:pt idx="13992">
                  <c:v>42103.785173611112</c:v>
                </c:pt>
                <c:pt idx="13993">
                  <c:v>42103.785231481481</c:v>
                </c:pt>
                <c:pt idx="13994">
                  <c:v>42103.78528935185</c:v>
                </c:pt>
                <c:pt idx="13995">
                  <c:v>42103.78533564815</c:v>
                </c:pt>
                <c:pt idx="13996">
                  <c:v>42103.785393518519</c:v>
                </c:pt>
                <c:pt idx="13997">
                  <c:v>42103.785451388889</c:v>
                </c:pt>
                <c:pt idx="13998">
                  <c:v>42103.785497685189</c:v>
                </c:pt>
                <c:pt idx="13999">
                  <c:v>42103.785555555558</c:v>
                </c:pt>
                <c:pt idx="14000">
                  <c:v>42103.785613425927</c:v>
                </c:pt>
                <c:pt idx="14001">
                  <c:v>42103.785671296297</c:v>
                </c:pt>
                <c:pt idx="14002">
                  <c:v>42103.785717592589</c:v>
                </c:pt>
                <c:pt idx="14003">
                  <c:v>42103.785775462966</c:v>
                </c:pt>
                <c:pt idx="14004">
                  <c:v>42103.785833333335</c:v>
                </c:pt>
                <c:pt idx="14005">
                  <c:v>42103.785879629628</c:v>
                </c:pt>
                <c:pt idx="14006">
                  <c:v>42103.785937499997</c:v>
                </c:pt>
                <c:pt idx="14007">
                  <c:v>42103.785995370374</c:v>
                </c:pt>
                <c:pt idx="14008">
                  <c:v>42103.786041666666</c:v>
                </c:pt>
                <c:pt idx="14009">
                  <c:v>42103.786099537036</c:v>
                </c:pt>
                <c:pt idx="14010">
                  <c:v>42103.786157407405</c:v>
                </c:pt>
                <c:pt idx="14011">
                  <c:v>42103.786215277774</c:v>
                </c:pt>
                <c:pt idx="14012">
                  <c:v>42103.786261574074</c:v>
                </c:pt>
                <c:pt idx="14013">
                  <c:v>42103.786319444444</c:v>
                </c:pt>
                <c:pt idx="14014">
                  <c:v>42103.786377314813</c:v>
                </c:pt>
                <c:pt idx="14015">
                  <c:v>42103.786423611113</c:v>
                </c:pt>
                <c:pt idx="14016">
                  <c:v>42103.786481481482</c:v>
                </c:pt>
                <c:pt idx="14017">
                  <c:v>42103.786539351851</c:v>
                </c:pt>
                <c:pt idx="14018">
                  <c:v>42103.786585648151</c:v>
                </c:pt>
                <c:pt idx="14019">
                  <c:v>42103.786643518521</c:v>
                </c:pt>
                <c:pt idx="14020">
                  <c:v>42103.78670138889</c:v>
                </c:pt>
                <c:pt idx="14021">
                  <c:v>42103.786759259259</c:v>
                </c:pt>
                <c:pt idx="14022">
                  <c:v>42103.786805555559</c:v>
                </c:pt>
                <c:pt idx="14023">
                  <c:v>42103.786863425928</c:v>
                </c:pt>
                <c:pt idx="14024">
                  <c:v>42103.786921296298</c:v>
                </c:pt>
                <c:pt idx="14025">
                  <c:v>42103.78696759259</c:v>
                </c:pt>
                <c:pt idx="14026">
                  <c:v>42103.78702546296</c:v>
                </c:pt>
                <c:pt idx="14027">
                  <c:v>42103.787083333336</c:v>
                </c:pt>
                <c:pt idx="14028">
                  <c:v>42103.787129629629</c:v>
                </c:pt>
                <c:pt idx="14029">
                  <c:v>42103.787187499998</c:v>
                </c:pt>
                <c:pt idx="14030">
                  <c:v>42103.787245370368</c:v>
                </c:pt>
                <c:pt idx="14031">
                  <c:v>42103.787303240744</c:v>
                </c:pt>
                <c:pt idx="14032">
                  <c:v>42103.787349537037</c:v>
                </c:pt>
                <c:pt idx="14033">
                  <c:v>42103.787407407406</c:v>
                </c:pt>
                <c:pt idx="14034">
                  <c:v>42103.787465277775</c:v>
                </c:pt>
                <c:pt idx="14035">
                  <c:v>42103.787511574075</c:v>
                </c:pt>
                <c:pt idx="14036">
                  <c:v>42103.787569444445</c:v>
                </c:pt>
                <c:pt idx="14037">
                  <c:v>42103.787627314814</c:v>
                </c:pt>
                <c:pt idx="14038">
                  <c:v>42103.787673611114</c:v>
                </c:pt>
                <c:pt idx="14039">
                  <c:v>42103.787731481483</c:v>
                </c:pt>
                <c:pt idx="14040">
                  <c:v>42103.787789351853</c:v>
                </c:pt>
                <c:pt idx="14041">
                  <c:v>42103.787835648145</c:v>
                </c:pt>
                <c:pt idx="14042">
                  <c:v>42103.787893518522</c:v>
                </c:pt>
                <c:pt idx="14043">
                  <c:v>42103.787951388891</c:v>
                </c:pt>
                <c:pt idx="14044">
                  <c:v>42103.78800925926</c:v>
                </c:pt>
                <c:pt idx="14045">
                  <c:v>42103.788055555553</c:v>
                </c:pt>
                <c:pt idx="14046">
                  <c:v>42103.788113425922</c:v>
                </c:pt>
                <c:pt idx="14047">
                  <c:v>42103.788171296299</c:v>
                </c:pt>
                <c:pt idx="14048">
                  <c:v>42103.788217592592</c:v>
                </c:pt>
                <c:pt idx="14049">
                  <c:v>42103.788275462961</c:v>
                </c:pt>
                <c:pt idx="14050">
                  <c:v>42103.78833333333</c:v>
                </c:pt>
                <c:pt idx="14051">
                  <c:v>42103.78837962963</c:v>
                </c:pt>
                <c:pt idx="14052">
                  <c:v>42103.788437499999</c:v>
                </c:pt>
                <c:pt idx="14053">
                  <c:v>42103.788495370369</c:v>
                </c:pt>
                <c:pt idx="14054">
                  <c:v>42103.788553240738</c:v>
                </c:pt>
                <c:pt idx="14055">
                  <c:v>42103.788599537038</c:v>
                </c:pt>
                <c:pt idx="14056">
                  <c:v>42103.788657407407</c:v>
                </c:pt>
                <c:pt idx="14057">
                  <c:v>42103.788715277777</c:v>
                </c:pt>
                <c:pt idx="14058">
                  <c:v>42103.788761574076</c:v>
                </c:pt>
                <c:pt idx="14059">
                  <c:v>42103.788819444446</c:v>
                </c:pt>
                <c:pt idx="14060">
                  <c:v>42103.788877314815</c:v>
                </c:pt>
                <c:pt idx="14061">
                  <c:v>42103.788923611108</c:v>
                </c:pt>
                <c:pt idx="14062">
                  <c:v>42103.788981481484</c:v>
                </c:pt>
                <c:pt idx="14063">
                  <c:v>42103.789039351854</c:v>
                </c:pt>
                <c:pt idx="14064">
                  <c:v>42103.789097222223</c:v>
                </c:pt>
                <c:pt idx="14065">
                  <c:v>42103.789143518516</c:v>
                </c:pt>
                <c:pt idx="14066">
                  <c:v>42103.789201388892</c:v>
                </c:pt>
                <c:pt idx="14067">
                  <c:v>42103.789259259262</c:v>
                </c:pt>
                <c:pt idx="14068">
                  <c:v>42103.789305555554</c:v>
                </c:pt>
                <c:pt idx="14069">
                  <c:v>42103.789363425924</c:v>
                </c:pt>
                <c:pt idx="14070">
                  <c:v>42103.789421296293</c:v>
                </c:pt>
                <c:pt idx="14071">
                  <c:v>42103.789467592593</c:v>
                </c:pt>
                <c:pt idx="14072">
                  <c:v>42103.789525462962</c:v>
                </c:pt>
                <c:pt idx="14073">
                  <c:v>42103.789583333331</c:v>
                </c:pt>
                <c:pt idx="14074">
                  <c:v>42103.789641203701</c:v>
                </c:pt>
                <c:pt idx="14075">
                  <c:v>42103.789687500001</c:v>
                </c:pt>
                <c:pt idx="14076">
                  <c:v>42103.78974537037</c:v>
                </c:pt>
                <c:pt idx="14077">
                  <c:v>42103.789803240739</c:v>
                </c:pt>
                <c:pt idx="14078">
                  <c:v>42103.789849537039</c:v>
                </c:pt>
                <c:pt idx="14079">
                  <c:v>42103.789907407408</c:v>
                </c:pt>
                <c:pt idx="14080">
                  <c:v>42103.789965277778</c:v>
                </c:pt>
                <c:pt idx="14081">
                  <c:v>42103.790011574078</c:v>
                </c:pt>
                <c:pt idx="14082">
                  <c:v>42103.790069444447</c:v>
                </c:pt>
                <c:pt idx="14083">
                  <c:v>42103.790127314816</c:v>
                </c:pt>
                <c:pt idx="14084">
                  <c:v>42103.790185185186</c:v>
                </c:pt>
                <c:pt idx="14085">
                  <c:v>42103.790231481478</c:v>
                </c:pt>
                <c:pt idx="14086">
                  <c:v>42103.790289351855</c:v>
                </c:pt>
                <c:pt idx="14087">
                  <c:v>42103.790347222224</c:v>
                </c:pt>
                <c:pt idx="14088">
                  <c:v>42103.790393518517</c:v>
                </c:pt>
                <c:pt idx="14089">
                  <c:v>42103.790451388886</c:v>
                </c:pt>
                <c:pt idx="14090">
                  <c:v>42103.790509259263</c:v>
                </c:pt>
                <c:pt idx="14091">
                  <c:v>42103.790555555555</c:v>
                </c:pt>
                <c:pt idx="14092">
                  <c:v>42103.790613425925</c:v>
                </c:pt>
                <c:pt idx="14093">
                  <c:v>42103.790671296294</c:v>
                </c:pt>
                <c:pt idx="14094">
                  <c:v>42103.790717592594</c:v>
                </c:pt>
                <c:pt idx="14095">
                  <c:v>42103.790775462963</c:v>
                </c:pt>
                <c:pt idx="14096">
                  <c:v>42103.790833333333</c:v>
                </c:pt>
                <c:pt idx="14097">
                  <c:v>42103.790891203702</c:v>
                </c:pt>
                <c:pt idx="14098">
                  <c:v>42103.790937500002</c:v>
                </c:pt>
                <c:pt idx="14099">
                  <c:v>42103.790995370371</c:v>
                </c:pt>
                <c:pt idx="14100">
                  <c:v>42103.79105324074</c:v>
                </c:pt>
                <c:pt idx="14101">
                  <c:v>42103.79109953704</c:v>
                </c:pt>
                <c:pt idx="14102">
                  <c:v>42103.79115740741</c:v>
                </c:pt>
                <c:pt idx="14103">
                  <c:v>42103.791215277779</c:v>
                </c:pt>
                <c:pt idx="14104">
                  <c:v>42103.791261574072</c:v>
                </c:pt>
                <c:pt idx="14105">
                  <c:v>42103.791319444441</c:v>
                </c:pt>
                <c:pt idx="14106">
                  <c:v>42103.791377314818</c:v>
                </c:pt>
                <c:pt idx="14107">
                  <c:v>42103.791435185187</c:v>
                </c:pt>
                <c:pt idx="14108">
                  <c:v>42103.791481481479</c:v>
                </c:pt>
                <c:pt idx="14109">
                  <c:v>42103.791539351849</c:v>
                </c:pt>
                <c:pt idx="14110">
                  <c:v>42103.791597222225</c:v>
                </c:pt>
                <c:pt idx="14111">
                  <c:v>42103.791643518518</c:v>
                </c:pt>
                <c:pt idx="14112">
                  <c:v>42103.791701388887</c:v>
                </c:pt>
                <c:pt idx="14113">
                  <c:v>42103.791759259257</c:v>
                </c:pt>
                <c:pt idx="14114">
                  <c:v>42103.791805555556</c:v>
                </c:pt>
                <c:pt idx="14115">
                  <c:v>42103.791863425926</c:v>
                </c:pt>
                <c:pt idx="14116">
                  <c:v>42103.791921296295</c:v>
                </c:pt>
                <c:pt idx="14117">
                  <c:v>42103.791979166665</c:v>
                </c:pt>
                <c:pt idx="14118">
                  <c:v>42103.792025462964</c:v>
                </c:pt>
                <c:pt idx="14119">
                  <c:v>42103.792083333334</c:v>
                </c:pt>
                <c:pt idx="14120">
                  <c:v>42103.792141203703</c:v>
                </c:pt>
                <c:pt idx="14121">
                  <c:v>42103.792187500003</c:v>
                </c:pt>
                <c:pt idx="14122">
                  <c:v>42103.792245370372</c:v>
                </c:pt>
                <c:pt idx="14123">
                  <c:v>42103.792303240742</c:v>
                </c:pt>
                <c:pt idx="14124">
                  <c:v>42103.792349537034</c:v>
                </c:pt>
                <c:pt idx="14125">
                  <c:v>42103.792407407411</c:v>
                </c:pt>
                <c:pt idx="14126">
                  <c:v>42103.79246527778</c:v>
                </c:pt>
                <c:pt idx="14127">
                  <c:v>42103.792523148149</c:v>
                </c:pt>
                <c:pt idx="14128">
                  <c:v>42103.792569444442</c:v>
                </c:pt>
                <c:pt idx="14129">
                  <c:v>42103.792627314811</c:v>
                </c:pt>
                <c:pt idx="14130">
                  <c:v>42103.792685185188</c:v>
                </c:pt>
                <c:pt idx="14131">
                  <c:v>42103.792731481481</c:v>
                </c:pt>
                <c:pt idx="14132">
                  <c:v>42103.79278935185</c:v>
                </c:pt>
                <c:pt idx="14133">
                  <c:v>42103.792847222219</c:v>
                </c:pt>
                <c:pt idx="14134">
                  <c:v>42103.792893518519</c:v>
                </c:pt>
                <c:pt idx="14135">
                  <c:v>42103.792951388888</c:v>
                </c:pt>
                <c:pt idx="14136">
                  <c:v>42103.793009259258</c:v>
                </c:pt>
                <c:pt idx="14137">
                  <c:v>42103.793067129627</c:v>
                </c:pt>
                <c:pt idx="14138">
                  <c:v>42103.793113425927</c:v>
                </c:pt>
                <c:pt idx="14139">
                  <c:v>42103.793171296296</c:v>
                </c:pt>
                <c:pt idx="14140">
                  <c:v>42103.793229166666</c:v>
                </c:pt>
                <c:pt idx="14141">
                  <c:v>42103.793275462966</c:v>
                </c:pt>
                <c:pt idx="14142">
                  <c:v>42103.793333333335</c:v>
                </c:pt>
                <c:pt idx="14143">
                  <c:v>42103.793391203704</c:v>
                </c:pt>
                <c:pt idx="14144">
                  <c:v>42103.793437499997</c:v>
                </c:pt>
                <c:pt idx="14145">
                  <c:v>42103.793495370373</c:v>
                </c:pt>
                <c:pt idx="14146">
                  <c:v>42103.793553240743</c:v>
                </c:pt>
                <c:pt idx="14147">
                  <c:v>42103.793611111112</c:v>
                </c:pt>
                <c:pt idx="14148">
                  <c:v>42103.793657407405</c:v>
                </c:pt>
                <c:pt idx="14149">
                  <c:v>42103.793715277781</c:v>
                </c:pt>
                <c:pt idx="14150">
                  <c:v>42103.793773148151</c:v>
                </c:pt>
                <c:pt idx="14151">
                  <c:v>42103.793819444443</c:v>
                </c:pt>
                <c:pt idx="14152">
                  <c:v>42103.793877314813</c:v>
                </c:pt>
                <c:pt idx="14153">
                  <c:v>42103.793935185182</c:v>
                </c:pt>
                <c:pt idx="14154">
                  <c:v>42103.793981481482</c:v>
                </c:pt>
                <c:pt idx="14155">
                  <c:v>42103.794039351851</c:v>
                </c:pt>
                <c:pt idx="14156">
                  <c:v>42103.79409722222</c:v>
                </c:pt>
                <c:pt idx="14157">
                  <c:v>42103.79415509259</c:v>
                </c:pt>
                <c:pt idx="14158">
                  <c:v>42103.79420138889</c:v>
                </c:pt>
                <c:pt idx="14159">
                  <c:v>42103.794259259259</c:v>
                </c:pt>
                <c:pt idx="14160">
                  <c:v>42103.794317129628</c:v>
                </c:pt>
                <c:pt idx="14161">
                  <c:v>42103.794363425928</c:v>
                </c:pt>
                <c:pt idx="14162">
                  <c:v>42103.794421296298</c:v>
                </c:pt>
                <c:pt idx="14163">
                  <c:v>42103.794479166667</c:v>
                </c:pt>
                <c:pt idx="14164">
                  <c:v>42103.794525462959</c:v>
                </c:pt>
                <c:pt idx="14165">
                  <c:v>42103.794583333336</c:v>
                </c:pt>
                <c:pt idx="14166">
                  <c:v>42103.794641203705</c:v>
                </c:pt>
                <c:pt idx="14167">
                  <c:v>42103.794687499998</c:v>
                </c:pt>
                <c:pt idx="14168">
                  <c:v>42103.794745370367</c:v>
                </c:pt>
                <c:pt idx="14169">
                  <c:v>42103.794803240744</c:v>
                </c:pt>
                <c:pt idx="14170">
                  <c:v>42103.794861111113</c:v>
                </c:pt>
                <c:pt idx="14171">
                  <c:v>42103.794907407406</c:v>
                </c:pt>
                <c:pt idx="14172">
                  <c:v>42103.794965277775</c:v>
                </c:pt>
                <c:pt idx="14173">
                  <c:v>42103.795023148145</c:v>
                </c:pt>
                <c:pt idx="14174">
                  <c:v>42103.795069444444</c:v>
                </c:pt>
                <c:pt idx="14175">
                  <c:v>42103.795127314814</c:v>
                </c:pt>
                <c:pt idx="14176">
                  <c:v>42103.795185185183</c:v>
                </c:pt>
                <c:pt idx="14177">
                  <c:v>42103.795231481483</c:v>
                </c:pt>
                <c:pt idx="14178">
                  <c:v>42103.795289351852</c:v>
                </c:pt>
                <c:pt idx="14179">
                  <c:v>42103.795347222222</c:v>
                </c:pt>
                <c:pt idx="14180">
                  <c:v>42103.795405092591</c:v>
                </c:pt>
                <c:pt idx="14181">
                  <c:v>42103.795451388891</c:v>
                </c:pt>
                <c:pt idx="14182">
                  <c:v>42103.79550925926</c:v>
                </c:pt>
                <c:pt idx="14183">
                  <c:v>42103.795567129629</c:v>
                </c:pt>
                <c:pt idx="14184">
                  <c:v>42103.795613425929</c:v>
                </c:pt>
                <c:pt idx="14185">
                  <c:v>42103.795671296299</c:v>
                </c:pt>
                <c:pt idx="14186">
                  <c:v>42103.795729166668</c:v>
                </c:pt>
                <c:pt idx="14187">
                  <c:v>42103.795775462961</c:v>
                </c:pt>
                <c:pt idx="14188">
                  <c:v>42103.79583333333</c:v>
                </c:pt>
                <c:pt idx="14189">
                  <c:v>42103.795891203707</c:v>
                </c:pt>
                <c:pt idx="14190">
                  <c:v>42103.795949074076</c:v>
                </c:pt>
                <c:pt idx="14191">
                  <c:v>42103.795995370368</c:v>
                </c:pt>
                <c:pt idx="14192">
                  <c:v>42103.796053240738</c:v>
                </c:pt>
                <c:pt idx="14193">
                  <c:v>42103.796111111114</c:v>
                </c:pt>
                <c:pt idx="14194">
                  <c:v>42103.796157407407</c:v>
                </c:pt>
                <c:pt idx="14195">
                  <c:v>42103.796215277776</c:v>
                </c:pt>
                <c:pt idx="14196">
                  <c:v>42103.796273148146</c:v>
                </c:pt>
                <c:pt idx="14197">
                  <c:v>42103.796319444446</c:v>
                </c:pt>
                <c:pt idx="14198">
                  <c:v>42103.796377314815</c:v>
                </c:pt>
                <c:pt idx="14199">
                  <c:v>42103.796435185184</c:v>
                </c:pt>
                <c:pt idx="14200">
                  <c:v>42103.796493055554</c:v>
                </c:pt>
                <c:pt idx="14201">
                  <c:v>42103.796539351853</c:v>
                </c:pt>
                <c:pt idx="14202">
                  <c:v>42103.796597222223</c:v>
                </c:pt>
                <c:pt idx="14203">
                  <c:v>42103.796655092592</c:v>
                </c:pt>
                <c:pt idx="14204">
                  <c:v>42103.796701388892</c:v>
                </c:pt>
                <c:pt idx="14205">
                  <c:v>42103.796759259261</c:v>
                </c:pt>
                <c:pt idx="14206">
                  <c:v>42103.796817129631</c:v>
                </c:pt>
                <c:pt idx="14207">
                  <c:v>42103.796863425923</c:v>
                </c:pt>
                <c:pt idx="14208">
                  <c:v>42103.7969212963</c:v>
                </c:pt>
                <c:pt idx="14209">
                  <c:v>42103.796979166669</c:v>
                </c:pt>
                <c:pt idx="14210">
                  <c:v>42103.797037037039</c:v>
                </c:pt>
                <c:pt idx="14211">
                  <c:v>42103.797083333331</c:v>
                </c:pt>
                <c:pt idx="14212">
                  <c:v>42103.7971412037</c:v>
                </c:pt>
                <c:pt idx="14213">
                  <c:v>42103.797199074077</c:v>
                </c:pt>
                <c:pt idx="14214">
                  <c:v>42103.79724537037</c:v>
                </c:pt>
                <c:pt idx="14215">
                  <c:v>42103.797303240739</c:v>
                </c:pt>
                <c:pt idx="14216">
                  <c:v>42103.797361111108</c:v>
                </c:pt>
                <c:pt idx="14217">
                  <c:v>42103.797407407408</c:v>
                </c:pt>
                <c:pt idx="14218">
                  <c:v>42103.797465277778</c:v>
                </c:pt>
                <c:pt idx="14219">
                  <c:v>42103.797523148147</c:v>
                </c:pt>
                <c:pt idx="14220">
                  <c:v>42103.797581018516</c:v>
                </c:pt>
                <c:pt idx="14221">
                  <c:v>42103.797627314816</c:v>
                </c:pt>
                <c:pt idx="14222">
                  <c:v>42103.797685185185</c:v>
                </c:pt>
                <c:pt idx="14223">
                  <c:v>42103.797743055555</c:v>
                </c:pt>
                <c:pt idx="14224">
                  <c:v>42103.797789351855</c:v>
                </c:pt>
                <c:pt idx="14225">
                  <c:v>42103.797847222224</c:v>
                </c:pt>
                <c:pt idx="14226">
                  <c:v>42103.797905092593</c:v>
                </c:pt>
                <c:pt idx="14227">
                  <c:v>42103.797951388886</c:v>
                </c:pt>
                <c:pt idx="14228">
                  <c:v>42103.798009259262</c:v>
                </c:pt>
                <c:pt idx="14229">
                  <c:v>42103.798067129632</c:v>
                </c:pt>
                <c:pt idx="14230">
                  <c:v>42103.798113425924</c:v>
                </c:pt>
                <c:pt idx="14231">
                  <c:v>42103.798171296294</c:v>
                </c:pt>
                <c:pt idx="14232">
                  <c:v>42103.798229166663</c:v>
                </c:pt>
                <c:pt idx="14233">
                  <c:v>42103.79828703704</c:v>
                </c:pt>
                <c:pt idx="14234">
                  <c:v>42103.798333333332</c:v>
                </c:pt>
                <c:pt idx="14235">
                  <c:v>42103.798391203702</c:v>
                </c:pt>
                <c:pt idx="14236">
                  <c:v>42103.798449074071</c:v>
                </c:pt>
                <c:pt idx="14237">
                  <c:v>42103.798495370371</c:v>
                </c:pt>
                <c:pt idx="14238">
                  <c:v>42103.79855324074</c:v>
                </c:pt>
                <c:pt idx="14239">
                  <c:v>42103.798611111109</c:v>
                </c:pt>
                <c:pt idx="14240">
                  <c:v>42103.798657407409</c:v>
                </c:pt>
                <c:pt idx="14241">
                  <c:v>42103.798715277779</c:v>
                </c:pt>
                <c:pt idx="14242">
                  <c:v>42103.798773148148</c:v>
                </c:pt>
                <c:pt idx="14243">
                  <c:v>42103.798831018517</c:v>
                </c:pt>
                <c:pt idx="14244">
                  <c:v>42103.798877314817</c:v>
                </c:pt>
                <c:pt idx="14245">
                  <c:v>42103.798935185187</c:v>
                </c:pt>
                <c:pt idx="14246">
                  <c:v>42103.798993055556</c:v>
                </c:pt>
                <c:pt idx="14247">
                  <c:v>42103.799039351848</c:v>
                </c:pt>
                <c:pt idx="14248">
                  <c:v>42103.799097222225</c:v>
                </c:pt>
                <c:pt idx="14249">
                  <c:v>42103.799155092594</c:v>
                </c:pt>
                <c:pt idx="14250">
                  <c:v>42103.799201388887</c:v>
                </c:pt>
                <c:pt idx="14251">
                  <c:v>42103.799259259256</c:v>
                </c:pt>
                <c:pt idx="14252">
                  <c:v>42103.799317129633</c:v>
                </c:pt>
                <c:pt idx="14253">
                  <c:v>42103.799375000002</c:v>
                </c:pt>
                <c:pt idx="14254">
                  <c:v>42103.799421296295</c:v>
                </c:pt>
                <c:pt idx="14255">
                  <c:v>42103.799479166664</c:v>
                </c:pt>
                <c:pt idx="14256">
                  <c:v>42103.799537037034</c:v>
                </c:pt>
                <c:pt idx="14257">
                  <c:v>42103.799583333333</c:v>
                </c:pt>
                <c:pt idx="14258">
                  <c:v>42103.799641203703</c:v>
                </c:pt>
                <c:pt idx="14259">
                  <c:v>42103.799699074072</c:v>
                </c:pt>
                <c:pt idx="14260">
                  <c:v>42103.799745370372</c:v>
                </c:pt>
                <c:pt idx="14261">
                  <c:v>42103.799803240741</c:v>
                </c:pt>
                <c:pt idx="14262">
                  <c:v>42103.799861111111</c:v>
                </c:pt>
                <c:pt idx="14263">
                  <c:v>42103.79991898148</c:v>
                </c:pt>
                <c:pt idx="14264">
                  <c:v>42103.79996527778</c:v>
                </c:pt>
                <c:pt idx="14265">
                  <c:v>42103.800023148149</c:v>
                </c:pt>
                <c:pt idx="14266">
                  <c:v>42103.800081018519</c:v>
                </c:pt>
                <c:pt idx="14267">
                  <c:v>42103.800127314818</c:v>
                </c:pt>
                <c:pt idx="14268">
                  <c:v>42103.800185185188</c:v>
                </c:pt>
                <c:pt idx="14269">
                  <c:v>42103.800243055557</c:v>
                </c:pt>
                <c:pt idx="14270">
                  <c:v>42103.80028935185</c:v>
                </c:pt>
                <c:pt idx="14271">
                  <c:v>42103.800347222219</c:v>
                </c:pt>
                <c:pt idx="14272">
                  <c:v>42103.800405092596</c:v>
                </c:pt>
                <c:pt idx="14273">
                  <c:v>42103.800462962965</c:v>
                </c:pt>
                <c:pt idx="14274">
                  <c:v>42103.800509259258</c:v>
                </c:pt>
                <c:pt idx="14275">
                  <c:v>42103.800567129627</c:v>
                </c:pt>
                <c:pt idx="14276">
                  <c:v>42103.800625000003</c:v>
                </c:pt>
                <c:pt idx="14277">
                  <c:v>42103.800671296296</c:v>
                </c:pt>
                <c:pt idx="14278">
                  <c:v>42103.800729166665</c:v>
                </c:pt>
                <c:pt idx="14279">
                  <c:v>42103.800787037035</c:v>
                </c:pt>
                <c:pt idx="14280">
                  <c:v>42103.800833333335</c:v>
                </c:pt>
                <c:pt idx="14281">
                  <c:v>42103.800891203704</c:v>
                </c:pt>
                <c:pt idx="14282">
                  <c:v>42103.800949074073</c:v>
                </c:pt>
                <c:pt idx="14283">
                  <c:v>42103.800995370373</c:v>
                </c:pt>
                <c:pt idx="14284">
                  <c:v>42103.801053240742</c:v>
                </c:pt>
                <c:pt idx="14285">
                  <c:v>42103.801111111112</c:v>
                </c:pt>
                <c:pt idx="14286">
                  <c:v>42103.801168981481</c:v>
                </c:pt>
                <c:pt idx="14287">
                  <c:v>42103.801215277781</c:v>
                </c:pt>
                <c:pt idx="14288">
                  <c:v>42103.80127314815</c:v>
                </c:pt>
                <c:pt idx="14289">
                  <c:v>42103.80133101852</c:v>
                </c:pt>
                <c:pt idx="14290">
                  <c:v>42103.801377314812</c:v>
                </c:pt>
                <c:pt idx="14291">
                  <c:v>42103.801435185182</c:v>
                </c:pt>
                <c:pt idx="14292">
                  <c:v>42103.801493055558</c:v>
                </c:pt>
                <c:pt idx="14293">
                  <c:v>42103.801539351851</c:v>
                </c:pt>
                <c:pt idx="14294">
                  <c:v>42103.80159722222</c:v>
                </c:pt>
                <c:pt idx="14295">
                  <c:v>42103.801655092589</c:v>
                </c:pt>
                <c:pt idx="14296">
                  <c:v>42103.801712962966</c:v>
                </c:pt>
                <c:pt idx="14297">
                  <c:v>42103.801759259259</c:v>
                </c:pt>
                <c:pt idx="14298">
                  <c:v>42103.801817129628</c:v>
                </c:pt>
                <c:pt idx="14299">
                  <c:v>42103.801874999997</c:v>
                </c:pt>
                <c:pt idx="14300">
                  <c:v>42103.801921296297</c:v>
                </c:pt>
                <c:pt idx="14301">
                  <c:v>42103.801979166667</c:v>
                </c:pt>
                <c:pt idx="14302">
                  <c:v>42103.802037037036</c:v>
                </c:pt>
                <c:pt idx="14303">
                  <c:v>42103.802083333336</c:v>
                </c:pt>
                <c:pt idx="14304">
                  <c:v>42103.802141203705</c:v>
                </c:pt>
                <c:pt idx="14305">
                  <c:v>42103.802199074074</c:v>
                </c:pt>
                <c:pt idx="14306">
                  <c:v>42103.802256944444</c:v>
                </c:pt>
                <c:pt idx="14307">
                  <c:v>42103.802303240744</c:v>
                </c:pt>
                <c:pt idx="14308">
                  <c:v>42103.802361111113</c:v>
                </c:pt>
                <c:pt idx="14309">
                  <c:v>42103.802418981482</c:v>
                </c:pt>
                <c:pt idx="14310">
                  <c:v>42103.802465277775</c:v>
                </c:pt>
                <c:pt idx="14311">
                  <c:v>42103.802523148152</c:v>
                </c:pt>
                <c:pt idx="14312">
                  <c:v>42103.802581018521</c:v>
                </c:pt>
                <c:pt idx="14313">
                  <c:v>42103.802627314813</c:v>
                </c:pt>
                <c:pt idx="14314">
                  <c:v>42103.802685185183</c:v>
                </c:pt>
                <c:pt idx="14315">
                  <c:v>42103.802743055552</c:v>
                </c:pt>
                <c:pt idx="14316">
                  <c:v>42103.802800925929</c:v>
                </c:pt>
                <c:pt idx="14317">
                  <c:v>42103.802847222221</c:v>
                </c:pt>
                <c:pt idx="14318">
                  <c:v>42103.802905092591</c:v>
                </c:pt>
                <c:pt idx="14319">
                  <c:v>42103.80296296296</c:v>
                </c:pt>
                <c:pt idx="14320">
                  <c:v>42103.80300925926</c:v>
                </c:pt>
                <c:pt idx="14321">
                  <c:v>42103.803067129629</c:v>
                </c:pt>
                <c:pt idx="14322">
                  <c:v>42103.803124999999</c:v>
                </c:pt>
                <c:pt idx="14323">
                  <c:v>42103.803171296298</c:v>
                </c:pt>
                <c:pt idx="14324">
                  <c:v>42103.803229166668</c:v>
                </c:pt>
                <c:pt idx="14325">
                  <c:v>42103.803287037037</c:v>
                </c:pt>
                <c:pt idx="14326">
                  <c:v>42103.803344907406</c:v>
                </c:pt>
                <c:pt idx="14327">
                  <c:v>42103.803391203706</c:v>
                </c:pt>
                <c:pt idx="14328">
                  <c:v>42103.803449074076</c:v>
                </c:pt>
                <c:pt idx="14329">
                  <c:v>42103.803506944445</c:v>
                </c:pt>
                <c:pt idx="14330">
                  <c:v>42103.803553240738</c:v>
                </c:pt>
                <c:pt idx="14331">
                  <c:v>42103.803611111114</c:v>
                </c:pt>
                <c:pt idx="14332">
                  <c:v>42103.803668981483</c:v>
                </c:pt>
                <c:pt idx="14333">
                  <c:v>42103.803715277776</c:v>
                </c:pt>
                <c:pt idx="14334">
                  <c:v>42103.803773148145</c:v>
                </c:pt>
                <c:pt idx="14335">
                  <c:v>42103.803831018522</c:v>
                </c:pt>
                <c:pt idx="14336">
                  <c:v>42103.803888888891</c:v>
                </c:pt>
                <c:pt idx="14337">
                  <c:v>42103.803935185184</c:v>
                </c:pt>
                <c:pt idx="14338">
                  <c:v>42103.803993055553</c:v>
                </c:pt>
                <c:pt idx="14339">
                  <c:v>42103.804050925923</c:v>
                </c:pt>
                <c:pt idx="14340">
                  <c:v>42103.804097222222</c:v>
                </c:pt>
                <c:pt idx="14341">
                  <c:v>42103.804155092592</c:v>
                </c:pt>
                <c:pt idx="14342">
                  <c:v>42103.804212962961</c:v>
                </c:pt>
                <c:pt idx="14343">
                  <c:v>42103.804259259261</c:v>
                </c:pt>
                <c:pt idx="14344">
                  <c:v>42103.80431712963</c:v>
                </c:pt>
                <c:pt idx="14345">
                  <c:v>42103.804375</c:v>
                </c:pt>
                <c:pt idx="14346">
                  <c:v>42103.8044212963</c:v>
                </c:pt>
                <c:pt idx="14347">
                  <c:v>42103.804479166669</c:v>
                </c:pt>
                <c:pt idx="14348">
                  <c:v>42103.804537037038</c:v>
                </c:pt>
                <c:pt idx="14349">
                  <c:v>42103.804594907408</c:v>
                </c:pt>
                <c:pt idx="14350">
                  <c:v>42103.8046412037</c:v>
                </c:pt>
                <c:pt idx="14351">
                  <c:v>42103.804699074077</c:v>
                </c:pt>
                <c:pt idx="14352">
                  <c:v>42103.804756944446</c:v>
                </c:pt>
                <c:pt idx="14353">
                  <c:v>42103.804803240739</c:v>
                </c:pt>
                <c:pt idx="14354">
                  <c:v>42103.804861111108</c:v>
                </c:pt>
                <c:pt idx="14355">
                  <c:v>42103.804918981485</c:v>
                </c:pt>
                <c:pt idx="14356">
                  <c:v>42103.804965277777</c:v>
                </c:pt>
                <c:pt idx="14357">
                  <c:v>42103.805023148147</c:v>
                </c:pt>
                <c:pt idx="14358">
                  <c:v>42103.805081018516</c:v>
                </c:pt>
                <c:pt idx="14359">
                  <c:v>42103.805138888885</c:v>
                </c:pt>
                <c:pt idx="14360">
                  <c:v>42103.805185185185</c:v>
                </c:pt>
                <c:pt idx="14361">
                  <c:v>42103.805243055554</c:v>
                </c:pt>
                <c:pt idx="14362">
                  <c:v>42103.805300925924</c:v>
                </c:pt>
                <c:pt idx="14363">
                  <c:v>42103.805347222224</c:v>
                </c:pt>
                <c:pt idx="14364">
                  <c:v>42103.805405092593</c:v>
                </c:pt>
                <c:pt idx="14365">
                  <c:v>42103.805462962962</c:v>
                </c:pt>
                <c:pt idx="14366">
                  <c:v>42103.805509259262</c:v>
                </c:pt>
                <c:pt idx="14367">
                  <c:v>42103.805567129632</c:v>
                </c:pt>
                <c:pt idx="14368">
                  <c:v>42103.805625000001</c:v>
                </c:pt>
                <c:pt idx="14369">
                  <c:v>42103.80568287037</c:v>
                </c:pt>
                <c:pt idx="14370">
                  <c:v>42103.80572916667</c:v>
                </c:pt>
                <c:pt idx="14371">
                  <c:v>42103.805787037039</c:v>
                </c:pt>
                <c:pt idx="14372">
                  <c:v>42103.805844907409</c:v>
                </c:pt>
                <c:pt idx="14373">
                  <c:v>42103.805891203701</c:v>
                </c:pt>
                <c:pt idx="14374">
                  <c:v>42103.805949074071</c:v>
                </c:pt>
                <c:pt idx="14375">
                  <c:v>42103.806006944447</c:v>
                </c:pt>
                <c:pt idx="14376">
                  <c:v>42103.80605324074</c:v>
                </c:pt>
                <c:pt idx="14377">
                  <c:v>42103.806111111109</c:v>
                </c:pt>
                <c:pt idx="14378">
                  <c:v>42103.806168981479</c:v>
                </c:pt>
                <c:pt idx="14379">
                  <c:v>42103.806226851855</c:v>
                </c:pt>
                <c:pt idx="14380">
                  <c:v>42103.806273148148</c:v>
                </c:pt>
                <c:pt idx="14381">
                  <c:v>42103.806331018517</c:v>
                </c:pt>
                <c:pt idx="14382">
                  <c:v>42103.806388888886</c:v>
                </c:pt>
                <c:pt idx="14383">
                  <c:v>42103.806435185186</c:v>
                </c:pt>
                <c:pt idx="14384">
                  <c:v>42103.806493055556</c:v>
                </c:pt>
                <c:pt idx="14385">
                  <c:v>42103.806550925925</c:v>
                </c:pt>
                <c:pt idx="14386">
                  <c:v>42103.806597222225</c:v>
                </c:pt>
                <c:pt idx="14387">
                  <c:v>42103.806655092594</c:v>
                </c:pt>
                <c:pt idx="14388">
                  <c:v>42103.806712962964</c:v>
                </c:pt>
                <c:pt idx="14389">
                  <c:v>42103.806770833333</c:v>
                </c:pt>
                <c:pt idx="14390">
                  <c:v>42103.806817129633</c:v>
                </c:pt>
                <c:pt idx="14391">
                  <c:v>42103.806875000002</c:v>
                </c:pt>
                <c:pt idx="14392">
                  <c:v>42103.806932870371</c:v>
                </c:pt>
                <c:pt idx="14393">
                  <c:v>42103.806979166664</c:v>
                </c:pt>
                <c:pt idx="14394">
                  <c:v>42103.807037037041</c:v>
                </c:pt>
                <c:pt idx="14395">
                  <c:v>42103.80709490741</c:v>
                </c:pt>
                <c:pt idx="14396">
                  <c:v>42103.807141203702</c:v>
                </c:pt>
                <c:pt idx="14397">
                  <c:v>42103.807199074072</c:v>
                </c:pt>
                <c:pt idx="14398">
                  <c:v>42103.807256944441</c:v>
                </c:pt>
                <c:pt idx="14399">
                  <c:v>42103.807314814818</c:v>
                </c:pt>
                <c:pt idx="14400">
                  <c:v>42103.80736111111</c:v>
                </c:pt>
                <c:pt idx="14401">
                  <c:v>42103.80741898148</c:v>
                </c:pt>
                <c:pt idx="14402">
                  <c:v>42103.807476851849</c:v>
                </c:pt>
                <c:pt idx="14403">
                  <c:v>42103.807523148149</c:v>
                </c:pt>
                <c:pt idx="14404">
                  <c:v>42103.807581018518</c:v>
                </c:pt>
                <c:pt idx="14405">
                  <c:v>42103.807638888888</c:v>
                </c:pt>
                <c:pt idx="14406">
                  <c:v>42103.807685185187</c:v>
                </c:pt>
                <c:pt idx="14407">
                  <c:v>42103.807743055557</c:v>
                </c:pt>
                <c:pt idx="14408">
                  <c:v>42103.807800925926</c:v>
                </c:pt>
                <c:pt idx="14409">
                  <c:v>42103.807858796295</c:v>
                </c:pt>
                <c:pt idx="14410">
                  <c:v>42103.807905092595</c:v>
                </c:pt>
                <c:pt idx="14411">
                  <c:v>42103.807962962965</c:v>
                </c:pt>
                <c:pt idx="14412">
                  <c:v>42103.808020833334</c:v>
                </c:pt>
                <c:pt idx="14413">
                  <c:v>42103.808067129627</c:v>
                </c:pt>
                <c:pt idx="14414">
                  <c:v>42103.808125000003</c:v>
                </c:pt>
                <c:pt idx="14415">
                  <c:v>42103.808182870373</c:v>
                </c:pt>
                <c:pt idx="14416">
                  <c:v>42103.808229166665</c:v>
                </c:pt>
                <c:pt idx="14417">
                  <c:v>42103.808287037034</c:v>
                </c:pt>
                <c:pt idx="14418">
                  <c:v>42103.808344907404</c:v>
                </c:pt>
                <c:pt idx="14419">
                  <c:v>42103.808391203704</c:v>
                </c:pt>
                <c:pt idx="14420">
                  <c:v>42103.808449074073</c:v>
                </c:pt>
                <c:pt idx="14421">
                  <c:v>42103.808506944442</c:v>
                </c:pt>
                <c:pt idx="14422">
                  <c:v>42103.808564814812</c:v>
                </c:pt>
                <c:pt idx="14423">
                  <c:v>42103.808611111112</c:v>
                </c:pt>
                <c:pt idx="14424">
                  <c:v>42103.808668981481</c:v>
                </c:pt>
                <c:pt idx="14425">
                  <c:v>42103.80872685185</c:v>
                </c:pt>
                <c:pt idx="14426">
                  <c:v>42103.80877314815</c:v>
                </c:pt>
                <c:pt idx="14427">
                  <c:v>42103.808831018519</c:v>
                </c:pt>
                <c:pt idx="14428">
                  <c:v>42103.808888888889</c:v>
                </c:pt>
                <c:pt idx="14429">
                  <c:v>42103.808935185189</c:v>
                </c:pt>
                <c:pt idx="14430">
                  <c:v>42103.808993055558</c:v>
                </c:pt>
                <c:pt idx="14431">
                  <c:v>42103.809050925927</c:v>
                </c:pt>
                <c:pt idx="14432">
                  <c:v>42103.809108796297</c:v>
                </c:pt>
                <c:pt idx="14433">
                  <c:v>42103.809155092589</c:v>
                </c:pt>
                <c:pt idx="14434">
                  <c:v>42103.809212962966</c:v>
                </c:pt>
                <c:pt idx="14435">
                  <c:v>42103.809270833335</c:v>
                </c:pt>
                <c:pt idx="14436">
                  <c:v>42103.809317129628</c:v>
                </c:pt>
                <c:pt idx="14437">
                  <c:v>42103.809374999997</c:v>
                </c:pt>
                <c:pt idx="14438">
                  <c:v>42103.809432870374</c:v>
                </c:pt>
                <c:pt idx="14439">
                  <c:v>42103.809479166666</c:v>
                </c:pt>
                <c:pt idx="14440">
                  <c:v>42103.809537037036</c:v>
                </c:pt>
                <c:pt idx="14441">
                  <c:v>42103.809594907405</c:v>
                </c:pt>
                <c:pt idx="14442">
                  <c:v>42103.809652777774</c:v>
                </c:pt>
                <c:pt idx="14443">
                  <c:v>42103.809699074074</c:v>
                </c:pt>
                <c:pt idx="14444">
                  <c:v>42103.809756944444</c:v>
                </c:pt>
                <c:pt idx="14445">
                  <c:v>42103.809814814813</c:v>
                </c:pt>
                <c:pt idx="14446">
                  <c:v>42103.809861111113</c:v>
                </c:pt>
                <c:pt idx="14447">
                  <c:v>42103.809918981482</c:v>
                </c:pt>
                <c:pt idx="14448">
                  <c:v>42103.809976851851</c:v>
                </c:pt>
                <c:pt idx="14449">
                  <c:v>42103.810023148151</c:v>
                </c:pt>
                <c:pt idx="14450">
                  <c:v>42103.810081018521</c:v>
                </c:pt>
                <c:pt idx="14451">
                  <c:v>42103.81013888889</c:v>
                </c:pt>
                <c:pt idx="14452">
                  <c:v>42103.810196759259</c:v>
                </c:pt>
                <c:pt idx="14453">
                  <c:v>42103.810243055559</c:v>
                </c:pt>
                <c:pt idx="14454">
                  <c:v>42103.810300925928</c:v>
                </c:pt>
                <c:pt idx="14455">
                  <c:v>42103.810358796298</c:v>
                </c:pt>
                <c:pt idx="14456">
                  <c:v>42103.81040509259</c:v>
                </c:pt>
                <c:pt idx="14457">
                  <c:v>42103.81046296296</c:v>
                </c:pt>
                <c:pt idx="14458">
                  <c:v>42103.810520833336</c:v>
                </c:pt>
                <c:pt idx="14459">
                  <c:v>42103.810567129629</c:v>
                </c:pt>
                <c:pt idx="14460">
                  <c:v>42103.810624999998</c:v>
                </c:pt>
                <c:pt idx="14461">
                  <c:v>42103.810682870368</c:v>
                </c:pt>
                <c:pt idx="14462">
                  <c:v>42103.810740740744</c:v>
                </c:pt>
                <c:pt idx="14463">
                  <c:v>42103.810787037037</c:v>
                </c:pt>
                <c:pt idx="14464">
                  <c:v>42103.810844907406</c:v>
                </c:pt>
                <c:pt idx="14465">
                  <c:v>42103.810902777775</c:v>
                </c:pt>
                <c:pt idx="14466">
                  <c:v>42103.810949074075</c:v>
                </c:pt>
                <c:pt idx="14467">
                  <c:v>42103.811006944445</c:v>
                </c:pt>
                <c:pt idx="14468">
                  <c:v>42103.811064814814</c:v>
                </c:pt>
                <c:pt idx="14469">
                  <c:v>42103.811111111114</c:v>
                </c:pt>
                <c:pt idx="14470">
                  <c:v>42103.811168981483</c:v>
                </c:pt>
                <c:pt idx="14471">
                  <c:v>42103.811226851853</c:v>
                </c:pt>
                <c:pt idx="14472">
                  <c:v>42103.811273148145</c:v>
                </c:pt>
                <c:pt idx="14473">
                  <c:v>42103.811331018522</c:v>
                </c:pt>
                <c:pt idx="14474">
                  <c:v>42103.811388888891</c:v>
                </c:pt>
                <c:pt idx="14475">
                  <c:v>42103.81144675926</c:v>
                </c:pt>
                <c:pt idx="14476">
                  <c:v>42103.811493055553</c:v>
                </c:pt>
                <c:pt idx="14477">
                  <c:v>42103.811550925922</c:v>
                </c:pt>
                <c:pt idx="14478">
                  <c:v>42103.811608796299</c:v>
                </c:pt>
                <c:pt idx="14479">
                  <c:v>42103.811655092592</c:v>
                </c:pt>
                <c:pt idx="14480">
                  <c:v>42103.811712962961</c:v>
                </c:pt>
                <c:pt idx="14481">
                  <c:v>42103.81177083333</c:v>
                </c:pt>
                <c:pt idx="14482">
                  <c:v>42103.811828703707</c:v>
                </c:pt>
                <c:pt idx="14483">
                  <c:v>42103.811874999999</c:v>
                </c:pt>
                <c:pt idx="14484">
                  <c:v>42103.811932870369</c:v>
                </c:pt>
                <c:pt idx="14485">
                  <c:v>42103.811990740738</c:v>
                </c:pt>
                <c:pt idx="14486">
                  <c:v>42103.812037037038</c:v>
                </c:pt>
                <c:pt idx="14487">
                  <c:v>42103.812094907407</c:v>
                </c:pt>
                <c:pt idx="14488">
                  <c:v>42103.812152777777</c:v>
                </c:pt>
                <c:pt idx="14489">
                  <c:v>42103.812199074076</c:v>
                </c:pt>
                <c:pt idx="14490">
                  <c:v>42103.812256944446</c:v>
                </c:pt>
                <c:pt idx="14491">
                  <c:v>42103.812314814815</c:v>
                </c:pt>
                <c:pt idx="14492">
                  <c:v>42103.812361111108</c:v>
                </c:pt>
                <c:pt idx="14493">
                  <c:v>42103.812418981484</c:v>
                </c:pt>
                <c:pt idx="14494">
                  <c:v>42103.812476851854</c:v>
                </c:pt>
                <c:pt idx="14495">
                  <c:v>42103.812534722223</c:v>
                </c:pt>
                <c:pt idx="14496">
                  <c:v>42103.812581018516</c:v>
                </c:pt>
                <c:pt idx="14497">
                  <c:v>42103.812638888892</c:v>
                </c:pt>
                <c:pt idx="14498">
                  <c:v>42103.812696759262</c:v>
                </c:pt>
                <c:pt idx="14499">
                  <c:v>42103.812743055554</c:v>
                </c:pt>
                <c:pt idx="14500">
                  <c:v>42103.812800925924</c:v>
                </c:pt>
                <c:pt idx="14501">
                  <c:v>42103.812858796293</c:v>
                </c:pt>
                <c:pt idx="14502">
                  <c:v>42103.812905092593</c:v>
                </c:pt>
                <c:pt idx="14503">
                  <c:v>42103.812962962962</c:v>
                </c:pt>
                <c:pt idx="14504">
                  <c:v>42103.813020833331</c:v>
                </c:pt>
                <c:pt idx="14505">
                  <c:v>42103.813078703701</c:v>
                </c:pt>
                <c:pt idx="14506">
                  <c:v>42103.813125000001</c:v>
                </c:pt>
                <c:pt idx="14507">
                  <c:v>42103.81318287037</c:v>
                </c:pt>
                <c:pt idx="14508">
                  <c:v>42103.813240740739</c:v>
                </c:pt>
                <c:pt idx="14509">
                  <c:v>42103.813287037039</c:v>
                </c:pt>
                <c:pt idx="14510">
                  <c:v>42103.813344907408</c:v>
                </c:pt>
                <c:pt idx="14511">
                  <c:v>42103.813402777778</c:v>
                </c:pt>
                <c:pt idx="14512">
                  <c:v>42103.813449074078</c:v>
                </c:pt>
                <c:pt idx="14513">
                  <c:v>42103.813506944447</c:v>
                </c:pt>
                <c:pt idx="14514">
                  <c:v>42103.813564814816</c:v>
                </c:pt>
                <c:pt idx="14515">
                  <c:v>42103.813622685186</c:v>
                </c:pt>
                <c:pt idx="14516">
                  <c:v>42103.813668981478</c:v>
                </c:pt>
                <c:pt idx="14517">
                  <c:v>42103.813726851855</c:v>
                </c:pt>
                <c:pt idx="14518">
                  <c:v>42103.813784722224</c:v>
                </c:pt>
                <c:pt idx="14519">
                  <c:v>42103.813831018517</c:v>
                </c:pt>
                <c:pt idx="14520">
                  <c:v>42103.813888888886</c:v>
                </c:pt>
                <c:pt idx="14521">
                  <c:v>42103.813946759263</c:v>
                </c:pt>
                <c:pt idx="14522">
                  <c:v>42103.813993055555</c:v>
                </c:pt>
                <c:pt idx="14523">
                  <c:v>42103.814050925925</c:v>
                </c:pt>
                <c:pt idx="14524">
                  <c:v>42103.814108796294</c:v>
                </c:pt>
                <c:pt idx="14525">
                  <c:v>42103.814166666663</c:v>
                </c:pt>
                <c:pt idx="14526">
                  <c:v>42103.814212962963</c:v>
                </c:pt>
                <c:pt idx="14527">
                  <c:v>42103.814270833333</c:v>
                </c:pt>
                <c:pt idx="14528">
                  <c:v>42103.814328703702</c:v>
                </c:pt>
                <c:pt idx="14529">
                  <c:v>42103.814375000002</c:v>
                </c:pt>
                <c:pt idx="14530">
                  <c:v>42103.814432870371</c:v>
                </c:pt>
                <c:pt idx="14531">
                  <c:v>42103.81449074074</c:v>
                </c:pt>
                <c:pt idx="14532">
                  <c:v>42103.81453703704</c:v>
                </c:pt>
                <c:pt idx="14533">
                  <c:v>42103.81459490741</c:v>
                </c:pt>
                <c:pt idx="14534">
                  <c:v>42103.814652777779</c:v>
                </c:pt>
                <c:pt idx="14535">
                  <c:v>42103.814710648148</c:v>
                </c:pt>
                <c:pt idx="14536">
                  <c:v>42103.814756944441</c:v>
                </c:pt>
                <c:pt idx="14537">
                  <c:v>42103.814814814818</c:v>
                </c:pt>
                <c:pt idx="14538">
                  <c:v>42103.814872685187</c:v>
                </c:pt>
                <c:pt idx="14539">
                  <c:v>42103.814918981479</c:v>
                </c:pt>
                <c:pt idx="14540">
                  <c:v>42103.814976851849</c:v>
                </c:pt>
                <c:pt idx="14541">
                  <c:v>42103.815034722225</c:v>
                </c:pt>
                <c:pt idx="14542">
                  <c:v>42103.815081018518</c:v>
                </c:pt>
                <c:pt idx="14543">
                  <c:v>42103.815138888887</c:v>
                </c:pt>
                <c:pt idx="14544">
                  <c:v>42103.815196759257</c:v>
                </c:pt>
                <c:pt idx="14545">
                  <c:v>42103.815243055556</c:v>
                </c:pt>
                <c:pt idx="14546">
                  <c:v>42103.815300925926</c:v>
                </c:pt>
                <c:pt idx="14547">
                  <c:v>42103.815358796295</c:v>
                </c:pt>
                <c:pt idx="14548">
                  <c:v>42103.815416666665</c:v>
                </c:pt>
                <c:pt idx="14549">
                  <c:v>42103.815462962964</c:v>
                </c:pt>
                <c:pt idx="14550">
                  <c:v>42103.815520833334</c:v>
                </c:pt>
                <c:pt idx="14551">
                  <c:v>42103.815578703703</c:v>
                </c:pt>
                <c:pt idx="14552">
                  <c:v>42103.815625000003</c:v>
                </c:pt>
                <c:pt idx="14553">
                  <c:v>42103.815682870372</c:v>
                </c:pt>
                <c:pt idx="14554">
                  <c:v>42103.815740740742</c:v>
                </c:pt>
                <c:pt idx="14555">
                  <c:v>42103.815798611111</c:v>
                </c:pt>
                <c:pt idx="14556">
                  <c:v>42103.815844907411</c:v>
                </c:pt>
                <c:pt idx="14557">
                  <c:v>42103.81590277778</c:v>
                </c:pt>
                <c:pt idx="14558">
                  <c:v>42103.815960648149</c:v>
                </c:pt>
                <c:pt idx="14559">
                  <c:v>42103.816006944442</c:v>
                </c:pt>
                <c:pt idx="14560">
                  <c:v>42103.816064814811</c:v>
                </c:pt>
                <c:pt idx="14561">
                  <c:v>42103.816122685188</c:v>
                </c:pt>
                <c:pt idx="14562">
                  <c:v>42103.816168981481</c:v>
                </c:pt>
                <c:pt idx="14563">
                  <c:v>42103.81622685185</c:v>
                </c:pt>
                <c:pt idx="14564">
                  <c:v>42103.816284722219</c:v>
                </c:pt>
                <c:pt idx="14565">
                  <c:v>42103.816331018519</c:v>
                </c:pt>
                <c:pt idx="14566">
                  <c:v>42103.816388888888</c:v>
                </c:pt>
                <c:pt idx="14567">
                  <c:v>42103.816446759258</c:v>
                </c:pt>
                <c:pt idx="14568">
                  <c:v>42103.816504629627</c:v>
                </c:pt>
                <c:pt idx="14569">
                  <c:v>42103.816550925927</c:v>
                </c:pt>
                <c:pt idx="14570">
                  <c:v>42103.816608796296</c:v>
                </c:pt>
                <c:pt idx="14571">
                  <c:v>42103.816666666666</c:v>
                </c:pt>
                <c:pt idx="14572">
                  <c:v>42103.816712962966</c:v>
                </c:pt>
                <c:pt idx="14573">
                  <c:v>42103.816770833335</c:v>
                </c:pt>
                <c:pt idx="14574">
                  <c:v>42103.816828703704</c:v>
                </c:pt>
                <c:pt idx="14575">
                  <c:v>42103.816874999997</c:v>
                </c:pt>
                <c:pt idx="14576">
                  <c:v>42103.816932870373</c:v>
                </c:pt>
                <c:pt idx="14577">
                  <c:v>42103.816990740743</c:v>
                </c:pt>
                <c:pt idx="14578">
                  <c:v>42103.817048611112</c:v>
                </c:pt>
                <c:pt idx="14579">
                  <c:v>42103.817094907405</c:v>
                </c:pt>
                <c:pt idx="14580">
                  <c:v>42103.817152777781</c:v>
                </c:pt>
                <c:pt idx="14581">
                  <c:v>42103.817210648151</c:v>
                </c:pt>
                <c:pt idx="14582">
                  <c:v>42103.817256944443</c:v>
                </c:pt>
                <c:pt idx="14583">
                  <c:v>42103.817314814813</c:v>
                </c:pt>
                <c:pt idx="14584">
                  <c:v>42103.817372685182</c:v>
                </c:pt>
                <c:pt idx="14585">
                  <c:v>42103.817418981482</c:v>
                </c:pt>
                <c:pt idx="14586">
                  <c:v>42103.817476851851</c:v>
                </c:pt>
                <c:pt idx="14587">
                  <c:v>42103.81753472222</c:v>
                </c:pt>
                <c:pt idx="14588">
                  <c:v>42103.81759259259</c:v>
                </c:pt>
                <c:pt idx="14589">
                  <c:v>42103.81763888889</c:v>
                </c:pt>
                <c:pt idx="14590">
                  <c:v>42103.817696759259</c:v>
                </c:pt>
                <c:pt idx="14591">
                  <c:v>42103.817754629628</c:v>
                </c:pt>
                <c:pt idx="14592">
                  <c:v>42103.817800925928</c:v>
                </c:pt>
                <c:pt idx="14593">
                  <c:v>42103.817858796298</c:v>
                </c:pt>
                <c:pt idx="14594">
                  <c:v>42103.817916666667</c:v>
                </c:pt>
                <c:pt idx="14595">
                  <c:v>42103.817962962959</c:v>
                </c:pt>
                <c:pt idx="14596">
                  <c:v>42103.818020833336</c:v>
                </c:pt>
                <c:pt idx="14597">
                  <c:v>42103.818078703705</c:v>
                </c:pt>
                <c:pt idx="14598">
                  <c:v>42103.818136574075</c:v>
                </c:pt>
                <c:pt idx="14599">
                  <c:v>42103.818182870367</c:v>
                </c:pt>
                <c:pt idx="14600">
                  <c:v>42103.818240740744</c:v>
                </c:pt>
                <c:pt idx="14601">
                  <c:v>42103.818298611113</c:v>
                </c:pt>
                <c:pt idx="14602">
                  <c:v>42103.818344907406</c:v>
                </c:pt>
                <c:pt idx="14603">
                  <c:v>42103.818402777775</c:v>
                </c:pt>
                <c:pt idx="14604">
                  <c:v>42103.818460648145</c:v>
                </c:pt>
                <c:pt idx="14605">
                  <c:v>42103.818506944444</c:v>
                </c:pt>
                <c:pt idx="14606">
                  <c:v>42103.818564814814</c:v>
                </c:pt>
                <c:pt idx="14607">
                  <c:v>42103.818622685183</c:v>
                </c:pt>
                <c:pt idx="14608">
                  <c:v>42103.818680555552</c:v>
                </c:pt>
                <c:pt idx="14609">
                  <c:v>42103.818726851852</c:v>
                </c:pt>
                <c:pt idx="14610">
                  <c:v>42103.818784722222</c:v>
                </c:pt>
                <c:pt idx="14611">
                  <c:v>42103.818842592591</c:v>
                </c:pt>
                <c:pt idx="14612">
                  <c:v>42103.818888888891</c:v>
                </c:pt>
                <c:pt idx="14613">
                  <c:v>42103.81894675926</c:v>
                </c:pt>
                <c:pt idx="14614">
                  <c:v>42103.819004629629</c:v>
                </c:pt>
                <c:pt idx="14615">
                  <c:v>42103.819050925929</c:v>
                </c:pt>
                <c:pt idx="14616">
                  <c:v>42103.819108796299</c:v>
                </c:pt>
                <c:pt idx="14617">
                  <c:v>42103.819166666668</c:v>
                </c:pt>
                <c:pt idx="14618">
                  <c:v>42103.819224537037</c:v>
                </c:pt>
                <c:pt idx="14619">
                  <c:v>42103.81927083333</c:v>
                </c:pt>
                <c:pt idx="14620">
                  <c:v>42103.819328703707</c:v>
                </c:pt>
                <c:pt idx="14621">
                  <c:v>42103.819386574076</c:v>
                </c:pt>
                <c:pt idx="14622">
                  <c:v>42103.819432870368</c:v>
                </c:pt>
                <c:pt idx="14623">
                  <c:v>42103.819490740738</c:v>
                </c:pt>
                <c:pt idx="14624">
                  <c:v>42103.819548611114</c:v>
                </c:pt>
                <c:pt idx="14625">
                  <c:v>42103.819594907407</c:v>
                </c:pt>
                <c:pt idx="14626">
                  <c:v>42103.819652777776</c:v>
                </c:pt>
                <c:pt idx="14627">
                  <c:v>42103.819710648146</c:v>
                </c:pt>
                <c:pt idx="14628">
                  <c:v>42103.819756944446</c:v>
                </c:pt>
                <c:pt idx="14629">
                  <c:v>42103.819814814815</c:v>
                </c:pt>
                <c:pt idx="14630">
                  <c:v>42103.819872685184</c:v>
                </c:pt>
                <c:pt idx="14631">
                  <c:v>42103.819930555554</c:v>
                </c:pt>
                <c:pt idx="14632">
                  <c:v>42103.819976851853</c:v>
                </c:pt>
                <c:pt idx="14633">
                  <c:v>42103.820034722223</c:v>
                </c:pt>
                <c:pt idx="14634">
                  <c:v>42103.820092592592</c:v>
                </c:pt>
                <c:pt idx="14635">
                  <c:v>42103.820138888892</c:v>
                </c:pt>
                <c:pt idx="14636">
                  <c:v>42103.820196759261</c:v>
                </c:pt>
                <c:pt idx="14637">
                  <c:v>42103.820254629631</c:v>
                </c:pt>
                <c:pt idx="14638">
                  <c:v>42103.820300925923</c:v>
                </c:pt>
                <c:pt idx="14639">
                  <c:v>42103.8203587963</c:v>
                </c:pt>
                <c:pt idx="14640">
                  <c:v>42103.820416666669</c:v>
                </c:pt>
                <c:pt idx="14641">
                  <c:v>42103.820474537039</c:v>
                </c:pt>
                <c:pt idx="14642">
                  <c:v>42103.820520833331</c:v>
                </c:pt>
                <c:pt idx="14643">
                  <c:v>42103.8205787037</c:v>
                </c:pt>
                <c:pt idx="14644">
                  <c:v>42103.820636574077</c:v>
                </c:pt>
                <c:pt idx="14645">
                  <c:v>42103.82068287037</c:v>
                </c:pt>
                <c:pt idx="14646">
                  <c:v>42103.820740740739</c:v>
                </c:pt>
                <c:pt idx="14647">
                  <c:v>42103.820798611108</c:v>
                </c:pt>
                <c:pt idx="14648">
                  <c:v>42103.820844907408</c:v>
                </c:pt>
                <c:pt idx="14649">
                  <c:v>42103.820902777778</c:v>
                </c:pt>
                <c:pt idx="14650">
                  <c:v>42103.820960648147</c:v>
                </c:pt>
                <c:pt idx="14651">
                  <c:v>42103.821018518516</c:v>
                </c:pt>
                <c:pt idx="14652">
                  <c:v>42103.821064814816</c:v>
                </c:pt>
                <c:pt idx="14653">
                  <c:v>42103.821122685185</c:v>
                </c:pt>
                <c:pt idx="14654">
                  <c:v>42103.821180555555</c:v>
                </c:pt>
                <c:pt idx="14655">
                  <c:v>42103.821226851855</c:v>
                </c:pt>
                <c:pt idx="14656">
                  <c:v>42103.821284722224</c:v>
                </c:pt>
                <c:pt idx="14657">
                  <c:v>42103.821342592593</c:v>
                </c:pt>
                <c:pt idx="14658">
                  <c:v>42103.821388888886</c:v>
                </c:pt>
                <c:pt idx="14659">
                  <c:v>42103.821446759262</c:v>
                </c:pt>
                <c:pt idx="14660">
                  <c:v>42103.821504629632</c:v>
                </c:pt>
                <c:pt idx="14661">
                  <c:v>42103.821562500001</c:v>
                </c:pt>
                <c:pt idx="14662">
                  <c:v>42103.821608796294</c:v>
                </c:pt>
                <c:pt idx="14663">
                  <c:v>42103.821666666663</c:v>
                </c:pt>
                <c:pt idx="14664">
                  <c:v>42103.82172453704</c:v>
                </c:pt>
                <c:pt idx="14665">
                  <c:v>42103.821770833332</c:v>
                </c:pt>
                <c:pt idx="14666">
                  <c:v>42103.821828703702</c:v>
                </c:pt>
                <c:pt idx="14667">
                  <c:v>42103.821886574071</c:v>
                </c:pt>
                <c:pt idx="14668">
                  <c:v>42103.821932870371</c:v>
                </c:pt>
                <c:pt idx="14669">
                  <c:v>42103.82199074074</c:v>
                </c:pt>
                <c:pt idx="14670">
                  <c:v>42103.822048611109</c:v>
                </c:pt>
                <c:pt idx="14671">
                  <c:v>42103.822106481479</c:v>
                </c:pt>
                <c:pt idx="14672">
                  <c:v>42103.822152777779</c:v>
                </c:pt>
                <c:pt idx="14673">
                  <c:v>42103.822210648148</c:v>
                </c:pt>
                <c:pt idx="14674">
                  <c:v>42103.822268518517</c:v>
                </c:pt>
                <c:pt idx="14675">
                  <c:v>42103.822314814817</c:v>
                </c:pt>
                <c:pt idx="14676">
                  <c:v>42103.822372685187</c:v>
                </c:pt>
                <c:pt idx="14677">
                  <c:v>42103.822430555556</c:v>
                </c:pt>
                <c:pt idx="14678">
                  <c:v>42103.822476851848</c:v>
                </c:pt>
                <c:pt idx="14679">
                  <c:v>42103.822534722225</c:v>
                </c:pt>
                <c:pt idx="14680">
                  <c:v>42103.822592592594</c:v>
                </c:pt>
                <c:pt idx="14681">
                  <c:v>42103.822638888887</c:v>
                </c:pt>
                <c:pt idx="14682">
                  <c:v>42103.822696759256</c:v>
                </c:pt>
                <c:pt idx="14683">
                  <c:v>42103.822754629633</c:v>
                </c:pt>
                <c:pt idx="14684">
                  <c:v>42103.822812500002</c:v>
                </c:pt>
                <c:pt idx="14685">
                  <c:v>42103.822858796295</c:v>
                </c:pt>
                <c:pt idx="14686">
                  <c:v>42103.822916666664</c:v>
                </c:pt>
                <c:pt idx="14687">
                  <c:v>42103.822974537034</c:v>
                </c:pt>
                <c:pt idx="14688">
                  <c:v>42103.823020833333</c:v>
                </c:pt>
                <c:pt idx="14689">
                  <c:v>42103.823078703703</c:v>
                </c:pt>
                <c:pt idx="14690">
                  <c:v>42103.823136574072</c:v>
                </c:pt>
                <c:pt idx="14691">
                  <c:v>42103.823182870372</c:v>
                </c:pt>
                <c:pt idx="14692">
                  <c:v>42103.823240740741</c:v>
                </c:pt>
                <c:pt idx="14693">
                  <c:v>42103.823298611111</c:v>
                </c:pt>
                <c:pt idx="14694">
                  <c:v>42103.82335648148</c:v>
                </c:pt>
                <c:pt idx="14695">
                  <c:v>42103.82340277778</c:v>
                </c:pt>
                <c:pt idx="14696">
                  <c:v>42103.823460648149</c:v>
                </c:pt>
                <c:pt idx="14697">
                  <c:v>42103.823518518519</c:v>
                </c:pt>
                <c:pt idx="14698">
                  <c:v>42103.823564814818</c:v>
                </c:pt>
                <c:pt idx="14699">
                  <c:v>42103.823622685188</c:v>
                </c:pt>
                <c:pt idx="14700">
                  <c:v>42103.823680555557</c:v>
                </c:pt>
                <c:pt idx="14701">
                  <c:v>42103.82372685185</c:v>
                </c:pt>
                <c:pt idx="14702">
                  <c:v>42103.823784722219</c:v>
                </c:pt>
                <c:pt idx="14703">
                  <c:v>42103.823842592596</c:v>
                </c:pt>
                <c:pt idx="14704">
                  <c:v>42103.823900462965</c:v>
                </c:pt>
                <c:pt idx="14705">
                  <c:v>42103.823946759258</c:v>
                </c:pt>
                <c:pt idx="14706">
                  <c:v>42103.824004629627</c:v>
                </c:pt>
                <c:pt idx="14707">
                  <c:v>42103.824062500003</c:v>
                </c:pt>
                <c:pt idx="14708">
                  <c:v>42103.824108796296</c:v>
                </c:pt>
                <c:pt idx="14709">
                  <c:v>42103.824166666665</c:v>
                </c:pt>
                <c:pt idx="14710">
                  <c:v>42103.824224537035</c:v>
                </c:pt>
                <c:pt idx="14711">
                  <c:v>42103.824270833335</c:v>
                </c:pt>
                <c:pt idx="14712">
                  <c:v>42103.824328703704</c:v>
                </c:pt>
                <c:pt idx="14713">
                  <c:v>42103.824386574073</c:v>
                </c:pt>
                <c:pt idx="14714">
                  <c:v>42103.824444444443</c:v>
                </c:pt>
                <c:pt idx="14715">
                  <c:v>42103.824490740742</c:v>
                </c:pt>
                <c:pt idx="14716">
                  <c:v>42103.824548611112</c:v>
                </c:pt>
                <c:pt idx="14717">
                  <c:v>42103.824606481481</c:v>
                </c:pt>
                <c:pt idx="14718">
                  <c:v>42103.824652777781</c:v>
                </c:pt>
                <c:pt idx="14719">
                  <c:v>42103.82471064815</c:v>
                </c:pt>
                <c:pt idx="14720">
                  <c:v>42103.82476851852</c:v>
                </c:pt>
                <c:pt idx="14721">
                  <c:v>42103.824814814812</c:v>
                </c:pt>
                <c:pt idx="14722">
                  <c:v>42103.824872685182</c:v>
                </c:pt>
                <c:pt idx="14723">
                  <c:v>42103.824930555558</c:v>
                </c:pt>
                <c:pt idx="14724">
                  <c:v>42103.824988425928</c:v>
                </c:pt>
                <c:pt idx="14725">
                  <c:v>42103.82503472222</c:v>
                </c:pt>
                <c:pt idx="14726">
                  <c:v>42103.825092592589</c:v>
                </c:pt>
                <c:pt idx="14727">
                  <c:v>42103.825150462966</c:v>
                </c:pt>
                <c:pt idx="14728">
                  <c:v>42103.825196759259</c:v>
                </c:pt>
                <c:pt idx="14729">
                  <c:v>42103.825254629628</c:v>
                </c:pt>
                <c:pt idx="14730">
                  <c:v>42103.825312499997</c:v>
                </c:pt>
                <c:pt idx="14731">
                  <c:v>42103.825358796297</c:v>
                </c:pt>
                <c:pt idx="14732">
                  <c:v>42103.825416666667</c:v>
                </c:pt>
                <c:pt idx="14733">
                  <c:v>42103.825474537036</c:v>
                </c:pt>
                <c:pt idx="14734">
                  <c:v>42103.825532407405</c:v>
                </c:pt>
                <c:pt idx="14735">
                  <c:v>42103.825578703705</c:v>
                </c:pt>
                <c:pt idx="14736">
                  <c:v>42103.825636574074</c:v>
                </c:pt>
                <c:pt idx="14737">
                  <c:v>42103.825694444444</c:v>
                </c:pt>
                <c:pt idx="14738">
                  <c:v>42103.825740740744</c:v>
                </c:pt>
                <c:pt idx="14739">
                  <c:v>42103.825798611113</c:v>
                </c:pt>
                <c:pt idx="14740">
                  <c:v>42103.825856481482</c:v>
                </c:pt>
                <c:pt idx="14741">
                  <c:v>42103.825902777775</c:v>
                </c:pt>
                <c:pt idx="14742">
                  <c:v>42103.825960648152</c:v>
                </c:pt>
                <c:pt idx="14743">
                  <c:v>42103.826018518521</c:v>
                </c:pt>
                <c:pt idx="14744">
                  <c:v>42103.82607638889</c:v>
                </c:pt>
                <c:pt idx="14745">
                  <c:v>42103.826122685183</c:v>
                </c:pt>
                <c:pt idx="14746">
                  <c:v>42103.826180555552</c:v>
                </c:pt>
                <c:pt idx="14747">
                  <c:v>42103.826238425929</c:v>
                </c:pt>
                <c:pt idx="14748">
                  <c:v>42103.826284722221</c:v>
                </c:pt>
                <c:pt idx="14749">
                  <c:v>42103.826342592591</c:v>
                </c:pt>
                <c:pt idx="14750">
                  <c:v>42103.82640046296</c:v>
                </c:pt>
                <c:pt idx="14751">
                  <c:v>42103.82644675926</c:v>
                </c:pt>
                <c:pt idx="14752">
                  <c:v>42103.826504629629</c:v>
                </c:pt>
                <c:pt idx="14753">
                  <c:v>42103.826562499999</c:v>
                </c:pt>
                <c:pt idx="14754">
                  <c:v>42103.826608796298</c:v>
                </c:pt>
                <c:pt idx="14755">
                  <c:v>42103.826666666668</c:v>
                </c:pt>
                <c:pt idx="14756">
                  <c:v>42103.826724537037</c:v>
                </c:pt>
                <c:pt idx="14757">
                  <c:v>42103.826782407406</c:v>
                </c:pt>
                <c:pt idx="14758">
                  <c:v>42103.826828703706</c:v>
                </c:pt>
                <c:pt idx="14759">
                  <c:v>42103.826886574076</c:v>
                </c:pt>
                <c:pt idx="14760">
                  <c:v>42103.826944444445</c:v>
                </c:pt>
                <c:pt idx="14761">
                  <c:v>42103.826990740738</c:v>
                </c:pt>
                <c:pt idx="14762">
                  <c:v>42103.827048611114</c:v>
                </c:pt>
                <c:pt idx="14763">
                  <c:v>42103.827106481483</c:v>
                </c:pt>
                <c:pt idx="14764">
                  <c:v>42103.827152777776</c:v>
                </c:pt>
                <c:pt idx="14765">
                  <c:v>42103.827210648145</c:v>
                </c:pt>
                <c:pt idx="14766">
                  <c:v>42103.827268518522</c:v>
                </c:pt>
                <c:pt idx="14767">
                  <c:v>42103.827326388891</c:v>
                </c:pt>
                <c:pt idx="14768">
                  <c:v>42103.827372685184</c:v>
                </c:pt>
                <c:pt idx="14769">
                  <c:v>42103.827430555553</c:v>
                </c:pt>
                <c:pt idx="14770">
                  <c:v>42103.827488425923</c:v>
                </c:pt>
                <c:pt idx="14771">
                  <c:v>42103.827534722222</c:v>
                </c:pt>
                <c:pt idx="14772">
                  <c:v>42103.827592592592</c:v>
                </c:pt>
                <c:pt idx="14773">
                  <c:v>42103.827650462961</c:v>
                </c:pt>
                <c:pt idx="14774">
                  <c:v>42103.827696759261</c:v>
                </c:pt>
                <c:pt idx="14775">
                  <c:v>42103.82775462963</c:v>
                </c:pt>
                <c:pt idx="14776">
                  <c:v>42103.8278125</c:v>
                </c:pt>
                <c:pt idx="14777">
                  <c:v>42103.827870370369</c:v>
                </c:pt>
                <c:pt idx="14778">
                  <c:v>42103.827916666669</c:v>
                </c:pt>
                <c:pt idx="14779">
                  <c:v>42103.827974537038</c:v>
                </c:pt>
                <c:pt idx="14780">
                  <c:v>42103.828032407408</c:v>
                </c:pt>
                <c:pt idx="14781">
                  <c:v>42103.8280787037</c:v>
                </c:pt>
                <c:pt idx="14782">
                  <c:v>42103.828136574077</c:v>
                </c:pt>
                <c:pt idx="14783">
                  <c:v>42103.828194444446</c:v>
                </c:pt>
                <c:pt idx="14784">
                  <c:v>42103.828240740739</c:v>
                </c:pt>
                <c:pt idx="14785">
                  <c:v>42103.828298611108</c:v>
                </c:pt>
                <c:pt idx="14786">
                  <c:v>42103.828356481485</c:v>
                </c:pt>
                <c:pt idx="14787">
                  <c:v>42103.828414351854</c:v>
                </c:pt>
                <c:pt idx="14788">
                  <c:v>42103.828460648147</c:v>
                </c:pt>
                <c:pt idx="14789">
                  <c:v>42103.828518518516</c:v>
                </c:pt>
                <c:pt idx="14790">
                  <c:v>42103.828576388885</c:v>
                </c:pt>
                <c:pt idx="14791">
                  <c:v>42103.828622685185</c:v>
                </c:pt>
                <c:pt idx="14792">
                  <c:v>42103.828680555554</c:v>
                </c:pt>
                <c:pt idx="14793">
                  <c:v>42103.828738425924</c:v>
                </c:pt>
                <c:pt idx="14794">
                  <c:v>42103.828784722224</c:v>
                </c:pt>
                <c:pt idx="14795">
                  <c:v>42103.828842592593</c:v>
                </c:pt>
                <c:pt idx="14796">
                  <c:v>42103.828900462962</c:v>
                </c:pt>
                <c:pt idx="14797">
                  <c:v>42103.828958333332</c:v>
                </c:pt>
                <c:pt idx="14798">
                  <c:v>42103.829004629632</c:v>
                </c:pt>
                <c:pt idx="14799">
                  <c:v>42103.829062500001</c:v>
                </c:pt>
                <c:pt idx="14800">
                  <c:v>42103.82912037037</c:v>
                </c:pt>
                <c:pt idx="14801">
                  <c:v>42103.82916666667</c:v>
                </c:pt>
                <c:pt idx="14802">
                  <c:v>42103.829224537039</c:v>
                </c:pt>
                <c:pt idx="14803">
                  <c:v>42103.829282407409</c:v>
                </c:pt>
                <c:pt idx="14804">
                  <c:v>42103.829328703701</c:v>
                </c:pt>
                <c:pt idx="14805">
                  <c:v>42103.829386574071</c:v>
                </c:pt>
                <c:pt idx="14806">
                  <c:v>42103.829444444447</c:v>
                </c:pt>
                <c:pt idx="14807">
                  <c:v>42103.829502314817</c:v>
                </c:pt>
                <c:pt idx="14808">
                  <c:v>42103.829548611109</c:v>
                </c:pt>
                <c:pt idx="14809">
                  <c:v>42103.829606481479</c:v>
                </c:pt>
                <c:pt idx="14810">
                  <c:v>42103.829664351855</c:v>
                </c:pt>
                <c:pt idx="14811">
                  <c:v>42103.829710648148</c:v>
                </c:pt>
                <c:pt idx="14812">
                  <c:v>42103.829768518517</c:v>
                </c:pt>
                <c:pt idx="14813">
                  <c:v>42103.829826388886</c:v>
                </c:pt>
                <c:pt idx="14814">
                  <c:v>42103.829872685186</c:v>
                </c:pt>
                <c:pt idx="14815">
                  <c:v>42103.829930555556</c:v>
                </c:pt>
                <c:pt idx="14816">
                  <c:v>42103.829988425925</c:v>
                </c:pt>
                <c:pt idx="14817">
                  <c:v>42103.830034722225</c:v>
                </c:pt>
                <c:pt idx="14818">
                  <c:v>42103.830092592594</c:v>
                </c:pt>
                <c:pt idx="14819">
                  <c:v>42103.830150462964</c:v>
                </c:pt>
                <c:pt idx="14820">
                  <c:v>42103.830208333333</c:v>
                </c:pt>
                <c:pt idx="14821">
                  <c:v>42103.830254629633</c:v>
                </c:pt>
                <c:pt idx="14822">
                  <c:v>42103.830312500002</c:v>
                </c:pt>
                <c:pt idx="14823">
                  <c:v>42103.830370370371</c:v>
                </c:pt>
                <c:pt idx="14824">
                  <c:v>42103.830416666664</c:v>
                </c:pt>
                <c:pt idx="14825">
                  <c:v>42103.830474537041</c:v>
                </c:pt>
                <c:pt idx="14826">
                  <c:v>42103.83053240741</c:v>
                </c:pt>
                <c:pt idx="14827">
                  <c:v>42103.830578703702</c:v>
                </c:pt>
                <c:pt idx="14828">
                  <c:v>42103.830636574072</c:v>
                </c:pt>
                <c:pt idx="14829">
                  <c:v>42103.830694444441</c:v>
                </c:pt>
                <c:pt idx="14830">
                  <c:v>42103.830752314818</c:v>
                </c:pt>
                <c:pt idx="14831">
                  <c:v>42103.83079861111</c:v>
                </c:pt>
                <c:pt idx="14832">
                  <c:v>42103.83085648148</c:v>
                </c:pt>
                <c:pt idx="14833">
                  <c:v>42103.830914351849</c:v>
                </c:pt>
                <c:pt idx="14834">
                  <c:v>42103.830960648149</c:v>
                </c:pt>
                <c:pt idx="14835">
                  <c:v>42103.831018518518</c:v>
                </c:pt>
                <c:pt idx="14836">
                  <c:v>42103.831076388888</c:v>
                </c:pt>
                <c:pt idx="14837">
                  <c:v>42103.831122685187</c:v>
                </c:pt>
                <c:pt idx="14838">
                  <c:v>42103.831180555557</c:v>
                </c:pt>
                <c:pt idx="14839">
                  <c:v>42103.831238425926</c:v>
                </c:pt>
                <c:pt idx="14840">
                  <c:v>42103.831296296295</c:v>
                </c:pt>
                <c:pt idx="14841">
                  <c:v>42103.831342592595</c:v>
                </c:pt>
                <c:pt idx="14842">
                  <c:v>42103.831400462965</c:v>
                </c:pt>
                <c:pt idx="14843">
                  <c:v>42103.831458333334</c:v>
                </c:pt>
                <c:pt idx="14844">
                  <c:v>42103.831504629627</c:v>
                </c:pt>
                <c:pt idx="14845">
                  <c:v>42103.831562500003</c:v>
                </c:pt>
                <c:pt idx="14846">
                  <c:v>42103.831620370373</c:v>
                </c:pt>
                <c:pt idx="14847">
                  <c:v>42103.831666666665</c:v>
                </c:pt>
                <c:pt idx="14848">
                  <c:v>42103.831724537034</c:v>
                </c:pt>
                <c:pt idx="14849">
                  <c:v>42103.831782407404</c:v>
                </c:pt>
                <c:pt idx="14850">
                  <c:v>42103.83184027778</c:v>
                </c:pt>
                <c:pt idx="14851">
                  <c:v>42103.831886574073</c:v>
                </c:pt>
                <c:pt idx="14852">
                  <c:v>42103.831944444442</c:v>
                </c:pt>
                <c:pt idx="14853">
                  <c:v>42103.832002314812</c:v>
                </c:pt>
                <c:pt idx="14854">
                  <c:v>42103.832048611112</c:v>
                </c:pt>
                <c:pt idx="14855">
                  <c:v>42103.832106481481</c:v>
                </c:pt>
                <c:pt idx="14856">
                  <c:v>42103.83216435185</c:v>
                </c:pt>
                <c:pt idx="14857">
                  <c:v>42103.83221064815</c:v>
                </c:pt>
                <c:pt idx="14858">
                  <c:v>42103.832268518519</c:v>
                </c:pt>
                <c:pt idx="14859">
                  <c:v>42103.832326388889</c:v>
                </c:pt>
                <c:pt idx="14860">
                  <c:v>42103.832384259258</c:v>
                </c:pt>
                <c:pt idx="14861">
                  <c:v>42103.832430555558</c:v>
                </c:pt>
                <c:pt idx="14862">
                  <c:v>42103.832488425927</c:v>
                </c:pt>
                <c:pt idx="14863">
                  <c:v>42103.832546296297</c:v>
                </c:pt>
                <c:pt idx="14864">
                  <c:v>42103.832592592589</c:v>
                </c:pt>
                <c:pt idx="14865">
                  <c:v>42103.832650462966</c:v>
                </c:pt>
                <c:pt idx="14866">
                  <c:v>42103.832708333335</c:v>
                </c:pt>
                <c:pt idx="14867">
                  <c:v>42103.832754629628</c:v>
                </c:pt>
                <c:pt idx="14868">
                  <c:v>42103.832812499997</c:v>
                </c:pt>
                <c:pt idx="14869">
                  <c:v>42103.832870370374</c:v>
                </c:pt>
                <c:pt idx="14870">
                  <c:v>42103.832916666666</c:v>
                </c:pt>
                <c:pt idx="14871">
                  <c:v>42103.832974537036</c:v>
                </c:pt>
                <c:pt idx="14872">
                  <c:v>42103.833032407405</c:v>
                </c:pt>
                <c:pt idx="14873">
                  <c:v>42103.833090277774</c:v>
                </c:pt>
                <c:pt idx="14874">
                  <c:v>42103.833136574074</c:v>
                </c:pt>
                <c:pt idx="14875">
                  <c:v>42103.833194444444</c:v>
                </c:pt>
                <c:pt idx="14876">
                  <c:v>42103.833252314813</c:v>
                </c:pt>
                <c:pt idx="14877">
                  <c:v>42103.833298611113</c:v>
                </c:pt>
                <c:pt idx="14878">
                  <c:v>42103.833356481482</c:v>
                </c:pt>
                <c:pt idx="14879">
                  <c:v>42103.833414351851</c:v>
                </c:pt>
                <c:pt idx="14880">
                  <c:v>42103.833460648151</c:v>
                </c:pt>
                <c:pt idx="14881">
                  <c:v>42103.833518518521</c:v>
                </c:pt>
                <c:pt idx="14882">
                  <c:v>42103.83357638889</c:v>
                </c:pt>
                <c:pt idx="14883">
                  <c:v>42103.833634259259</c:v>
                </c:pt>
                <c:pt idx="14884">
                  <c:v>42103.833680555559</c:v>
                </c:pt>
                <c:pt idx="14885">
                  <c:v>42103.833738425928</c:v>
                </c:pt>
                <c:pt idx="14886">
                  <c:v>42103.833796296298</c:v>
                </c:pt>
                <c:pt idx="14887">
                  <c:v>42103.83384259259</c:v>
                </c:pt>
                <c:pt idx="14888">
                  <c:v>42103.83390046296</c:v>
                </c:pt>
                <c:pt idx="14889">
                  <c:v>42103.833958333336</c:v>
                </c:pt>
                <c:pt idx="14890">
                  <c:v>42103.834004629629</c:v>
                </c:pt>
                <c:pt idx="14891">
                  <c:v>42103.834062499998</c:v>
                </c:pt>
                <c:pt idx="14892">
                  <c:v>42103.834120370368</c:v>
                </c:pt>
                <c:pt idx="14893">
                  <c:v>42103.834178240744</c:v>
                </c:pt>
                <c:pt idx="14894">
                  <c:v>42103.834224537037</c:v>
                </c:pt>
                <c:pt idx="14895">
                  <c:v>42103.834282407406</c:v>
                </c:pt>
                <c:pt idx="14896">
                  <c:v>42103.834340277775</c:v>
                </c:pt>
                <c:pt idx="14897">
                  <c:v>42103.834386574075</c:v>
                </c:pt>
                <c:pt idx="14898">
                  <c:v>42103.834444444445</c:v>
                </c:pt>
                <c:pt idx="14899">
                  <c:v>42103.834502314814</c:v>
                </c:pt>
                <c:pt idx="14900">
                  <c:v>42103.834548611114</c:v>
                </c:pt>
                <c:pt idx="14901">
                  <c:v>42103.834606481483</c:v>
                </c:pt>
                <c:pt idx="14902">
                  <c:v>42103.834664351853</c:v>
                </c:pt>
                <c:pt idx="14903">
                  <c:v>42103.834722222222</c:v>
                </c:pt>
                <c:pt idx="14904">
                  <c:v>42103.834768518522</c:v>
                </c:pt>
                <c:pt idx="14905">
                  <c:v>42103.834826388891</c:v>
                </c:pt>
                <c:pt idx="14906">
                  <c:v>42103.83488425926</c:v>
                </c:pt>
                <c:pt idx="14907">
                  <c:v>42103.834930555553</c:v>
                </c:pt>
                <c:pt idx="14908">
                  <c:v>42103.834988425922</c:v>
                </c:pt>
                <c:pt idx="14909">
                  <c:v>42103.835046296299</c:v>
                </c:pt>
                <c:pt idx="14910">
                  <c:v>42103.835092592592</c:v>
                </c:pt>
                <c:pt idx="14911">
                  <c:v>42103.835150462961</c:v>
                </c:pt>
                <c:pt idx="14912">
                  <c:v>42103.83520833333</c:v>
                </c:pt>
                <c:pt idx="14913">
                  <c:v>42103.835266203707</c:v>
                </c:pt>
                <c:pt idx="14914">
                  <c:v>42103.835312499999</c:v>
                </c:pt>
                <c:pt idx="14915">
                  <c:v>42103.835370370369</c:v>
                </c:pt>
                <c:pt idx="14916">
                  <c:v>42103.835428240738</c:v>
                </c:pt>
                <c:pt idx="14917">
                  <c:v>42103.835474537038</c:v>
                </c:pt>
                <c:pt idx="14918">
                  <c:v>42103.835532407407</c:v>
                </c:pt>
                <c:pt idx="14919">
                  <c:v>42103.835590277777</c:v>
                </c:pt>
                <c:pt idx="14920">
                  <c:v>42103.835636574076</c:v>
                </c:pt>
                <c:pt idx="14921">
                  <c:v>42103.835694444446</c:v>
                </c:pt>
                <c:pt idx="14922">
                  <c:v>42103.835752314815</c:v>
                </c:pt>
                <c:pt idx="14923">
                  <c:v>42103.835798611108</c:v>
                </c:pt>
                <c:pt idx="14924">
                  <c:v>42103.835856481484</c:v>
                </c:pt>
                <c:pt idx="14925">
                  <c:v>42103.835914351854</c:v>
                </c:pt>
                <c:pt idx="14926">
                  <c:v>42103.835972222223</c:v>
                </c:pt>
                <c:pt idx="14927">
                  <c:v>42103.836018518516</c:v>
                </c:pt>
                <c:pt idx="14928">
                  <c:v>42103.836076388892</c:v>
                </c:pt>
                <c:pt idx="14929">
                  <c:v>42103.836134259262</c:v>
                </c:pt>
                <c:pt idx="14930">
                  <c:v>42103.836180555554</c:v>
                </c:pt>
                <c:pt idx="14931">
                  <c:v>42103.836238425924</c:v>
                </c:pt>
                <c:pt idx="14932">
                  <c:v>42103.836296296293</c:v>
                </c:pt>
                <c:pt idx="14933">
                  <c:v>42103.836342592593</c:v>
                </c:pt>
                <c:pt idx="14934">
                  <c:v>42103.836400462962</c:v>
                </c:pt>
                <c:pt idx="14935">
                  <c:v>42103.836458333331</c:v>
                </c:pt>
                <c:pt idx="14936">
                  <c:v>42103.836516203701</c:v>
                </c:pt>
                <c:pt idx="14937">
                  <c:v>42103.836562500001</c:v>
                </c:pt>
                <c:pt idx="14938">
                  <c:v>42103.83662037037</c:v>
                </c:pt>
                <c:pt idx="14939">
                  <c:v>42103.836678240739</c:v>
                </c:pt>
                <c:pt idx="14940">
                  <c:v>42103.836724537039</c:v>
                </c:pt>
                <c:pt idx="14941">
                  <c:v>42103.836782407408</c:v>
                </c:pt>
                <c:pt idx="14942">
                  <c:v>42103.836840277778</c:v>
                </c:pt>
                <c:pt idx="14943">
                  <c:v>42103.836886574078</c:v>
                </c:pt>
                <c:pt idx="14944">
                  <c:v>42103.836944444447</c:v>
                </c:pt>
                <c:pt idx="14945">
                  <c:v>42103.837002314816</c:v>
                </c:pt>
                <c:pt idx="14946">
                  <c:v>42103.837060185186</c:v>
                </c:pt>
                <c:pt idx="14947">
                  <c:v>42103.837106481478</c:v>
                </c:pt>
                <c:pt idx="14948">
                  <c:v>42103.837164351855</c:v>
                </c:pt>
                <c:pt idx="14949">
                  <c:v>42103.837222222224</c:v>
                </c:pt>
                <c:pt idx="14950">
                  <c:v>42103.837268518517</c:v>
                </c:pt>
                <c:pt idx="14951">
                  <c:v>42103.837326388886</c:v>
                </c:pt>
                <c:pt idx="14952">
                  <c:v>42103.837384259263</c:v>
                </c:pt>
                <c:pt idx="14953">
                  <c:v>42103.837430555555</c:v>
                </c:pt>
                <c:pt idx="14954">
                  <c:v>42103.837488425925</c:v>
                </c:pt>
                <c:pt idx="14955">
                  <c:v>42103.837546296294</c:v>
                </c:pt>
                <c:pt idx="14956">
                  <c:v>42103.837604166663</c:v>
                </c:pt>
                <c:pt idx="14957">
                  <c:v>42103.837650462963</c:v>
                </c:pt>
                <c:pt idx="14958">
                  <c:v>42103.837708333333</c:v>
                </c:pt>
                <c:pt idx="14959">
                  <c:v>42103.837766203702</c:v>
                </c:pt>
                <c:pt idx="14960">
                  <c:v>42103.837812500002</c:v>
                </c:pt>
                <c:pt idx="14961">
                  <c:v>42103.837870370371</c:v>
                </c:pt>
                <c:pt idx="14962">
                  <c:v>42103.83792824074</c:v>
                </c:pt>
                <c:pt idx="14963">
                  <c:v>42103.83797453704</c:v>
                </c:pt>
                <c:pt idx="14964">
                  <c:v>42103.83803240741</c:v>
                </c:pt>
                <c:pt idx="14965">
                  <c:v>42103.838090277779</c:v>
                </c:pt>
                <c:pt idx="14966">
                  <c:v>42103.838148148148</c:v>
                </c:pt>
                <c:pt idx="14967">
                  <c:v>42103.838194444441</c:v>
                </c:pt>
                <c:pt idx="14968">
                  <c:v>42103.838252314818</c:v>
                </c:pt>
                <c:pt idx="14969">
                  <c:v>42103.838310185187</c:v>
                </c:pt>
                <c:pt idx="14970">
                  <c:v>42103.838356481479</c:v>
                </c:pt>
                <c:pt idx="14971">
                  <c:v>42103.838414351849</c:v>
                </c:pt>
                <c:pt idx="14972">
                  <c:v>42103.838472222225</c:v>
                </c:pt>
                <c:pt idx="14973">
                  <c:v>42103.838518518518</c:v>
                </c:pt>
                <c:pt idx="14974">
                  <c:v>42103.838576388887</c:v>
                </c:pt>
                <c:pt idx="14975">
                  <c:v>42103.838634259257</c:v>
                </c:pt>
                <c:pt idx="14976">
                  <c:v>42103.838692129626</c:v>
                </c:pt>
                <c:pt idx="14977">
                  <c:v>42103.838738425926</c:v>
                </c:pt>
                <c:pt idx="14978">
                  <c:v>42103.838796296295</c:v>
                </c:pt>
                <c:pt idx="14979">
                  <c:v>42103.838854166665</c:v>
                </c:pt>
                <c:pt idx="14980">
                  <c:v>42103.838900462964</c:v>
                </c:pt>
                <c:pt idx="14981">
                  <c:v>42103.838958333334</c:v>
                </c:pt>
                <c:pt idx="14982">
                  <c:v>42103.839016203703</c:v>
                </c:pt>
                <c:pt idx="14983">
                  <c:v>42103.839062500003</c:v>
                </c:pt>
                <c:pt idx="14984">
                  <c:v>42103.839120370372</c:v>
                </c:pt>
                <c:pt idx="14985">
                  <c:v>42103.839178240742</c:v>
                </c:pt>
                <c:pt idx="14986">
                  <c:v>42103.839236111111</c:v>
                </c:pt>
                <c:pt idx="14987">
                  <c:v>42103.839282407411</c:v>
                </c:pt>
                <c:pt idx="14988">
                  <c:v>42103.83934027778</c:v>
                </c:pt>
                <c:pt idx="14989">
                  <c:v>42103.839398148149</c:v>
                </c:pt>
                <c:pt idx="14990">
                  <c:v>42103.839444444442</c:v>
                </c:pt>
                <c:pt idx="14991">
                  <c:v>42103.839502314811</c:v>
                </c:pt>
                <c:pt idx="14992">
                  <c:v>42103.839560185188</c:v>
                </c:pt>
                <c:pt idx="14993">
                  <c:v>42103.839606481481</c:v>
                </c:pt>
                <c:pt idx="14994">
                  <c:v>42103.83966435185</c:v>
                </c:pt>
                <c:pt idx="14995">
                  <c:v>42103.839722222219</c:v>
                </c:pt>
                <c:pt idx="14996">
                  <c:v>42103.839780092596</c:v>
                </c:pt>
                <c:pt idx="14997">
                  <c:v>42103.839826388888</c:v>
                </c:pt>
                <c:pt idx="14998">
                  <c:v>42103.839884259258</c:v>
                </c:pt>
                <c:pt idx="14999">
                  <c:v>42103.839942129627</c:v>
                </c:pt>
                <c:pt idx="15000">
                  <c:v>42103.839988425927</c:v>
                </c:pt>
                <c:pt idx="15001">
                  <c:v>42103.840046296296</c:v>
                </c:pt>
                <c:pt idx="15002">
                  <c:v>42103.840104166666</c:v>
                </c:pt>
                <c:pt idx="15003">
                  <c:v>42103.840150462966</c:v>
                </c:pt>
                <c:pt idx="15004">
                  <c:v>42103.840208333335</c:v>
                </c:pt>
                <c:pt idx="15005">
                  <c:v>42103.840266203704</c:v>
                </c:pt>
                <c:pt idx="15006">
                  <c:v>42103.840312499997</c:v>
                </c:pt>
                <c:pt idx="15007">
                  <c:v>42103.840370370373</c:v>
                </c:pt>
                <c:pt idx="15008">
                  <c:v>42103.840428240743</c:v>
                </c:pt>
                <c:pt idx="15009">
                  <c:v>42103.840486111112</c:v>
                </c:pt>
                <c:pt idx="15010">
                  <c:v>42103.840532407405</c:v>
                </c:pt>
                <c:pt idx="15011">
                  <c:v>42103.840590277781</c:v>
                </c:pt>
                <c:pt idx="15012">
                  <c:v>42103.840648148151</c:v>
                </c:pt>
                <c:pt idx="15013">
                  <c:v>42103.840694444443</c:v>
                </c:pt>
                <c:pt idx="15014">
                  <c:v>42103.840752314813</c:v>
                </c:pt>
                <c:pt idx="15015">
                  <c:v>42103.840810185182</c:v>
                </c:pt>
                <c:pt idx="15016">
                  <c:v>42103.840856481482</c:v>
                </c:pt>
                <c:pt idx="15017">
                  <c:v>42103.840914351851</c:v>
                </c:pt>
                <c:pt idx="15018">
                  <c:v>42103.84097222222</c:v>
                </c:pt>
                <c:pt idx="15019">
                  <c:v>42103.84103009259</c:v>
                </c:pt>
                <c:pt idx="15020">
                  <c:v>42103.84107638889</c:v>
                </c:pt>
                <c:pt idx="15021">
                  <c:v>42103.841134259259</c:v>
                </c:pt>
                <c:pt idx="15022">
                  <c:v>42103.841192129628</c:v>
                </c:pt>
                <c:pt idx="15023">
                  <c:v>42103.841238425928</c:v>
                </c:pt>
                <c:pt idx="15024">
                  <c:v>42103.841296296298</c:v>
                </c:pt>
                <c:pt idx="15025">
                  <c:v>42103.841354166667</c:v>
                </c:pt>
                <c:pt idx="15026">
                  <c:v>42103.841400462959</c:v>
                </c:pt>
                <c:pt idx="15027">
                  <c:v>42103.841458333336</c:v>
                </c:pt>
                <c:pt idx="15028">
                  <c:v>42103.841516203705</c:v>
                </c:pt>
                <c:pt idx="15029">
                  <c:v>42103.841574074075</c:v>
                </c:pt>
                <c:pt idx="15030">
                  <c:v>42103.841620370367</c:v>
                </c:pt>
                <c:pt idx="15031">
                  <c:v>42103.841678240744</c:v>
                </c:pt>
                <c:pt idx="15032">
                  <c:v>42103.841736111113</c:v>
                </c:pt>
                <c:pt idx="15033">
                  <c:v>42103.841782407406</c:v>
                </c:pt>
                <c:pt idx="15034">
                  <c:v>42103.841840277775</c:v>
                </c:pt>
                <c:pt idx="15035">
                  <c:v>42103.841898148145</c:v>
                </c:pt>
                <c:pt idx="15036">
                  <c:v>42103.841944444444</c:v>
                </c:pt>
                <c:pt idx="15037">
                  <c:v>42103.842002314814</c:v>
                </c:pt>
                <c:pt idx="15038">
                  <c:v>42103.842060185183</c:v>
                </c:pt>
                <c:pt idx="15039">
                  <c:v>42103.842118055552</c:v>
                </c:pt>
                <c:pt idx="15040">
                  <c:v>42103.842164351852</c:v>
                </c:pt>
                <c:pt idx="15041">
                  <c:v>42103.842222222222</c:v>
                </c:pt>
                <c:pt idx="15042">
                  <c:v>42103.842280092591</c:v>
                </c:pt>
                <c:pt idx="15043">
                  <c:v>42103.842326388891</c:v>
                </c:pt>
                <c:pt idx="15044">
                  <c:v>42103.84238425926</c:v>
                </c:pt>
                <c:pt idx="15045">
                  <c:v>42103.842442129629</c:v>
                </c:pt>
                <c:pt idx="15046">
                  <c:v>42103.842488425929</c:v>
                </c:pt>
                <c:pt idx="15047">
                  <c:v>42103.842546296299</c:v>
                </c:pt>
                <c:pt idx="15048">
                  <c:v>42103.842604166668</c:v>
                </c:pt>
                <c:pt idx="15049">
                  <c:v>42103.842662037037</c:v>
                </c:pt>
                <c:pt idx="15050">
                  <c:v>42103.84270833333</c:v>
                </c:pt>
                <c:pt idx="15051">
                  <c:v>42103.842766203707</c:v>
                </c:pt>
                <c:pt idx="15052">
                  <c:v>42103.842824074076</c:v>
                </c:pt>
                <c:pt idx="15053">
                  <c:v>42103.842870370368</c:v>
                </c:pt>
                <c:pt idx="15054">
                  <c:v>42103.842928240738</c:v>
                </c:pt>
                <c:pt idx="15055">
                  <c:v>42103.842986111114</c:v>
                </c:pt>
                <c:pt idx="15056">
                  <c:v>42103.843032407407</c:v>
                </c:pt>
                <c:pt idx="15057">
                  <c:v>42103.843090277776</c:v>
                </c:pt>
                <c:pt idx="15058">
                  <c:v>42103.843148148146</c:v>
                </c:pt>
                <c:pt idx="15059">
                  <c:v>42103.843194444446</c:v>
                </c:pt>
                <c:pt idx="15060">
                  <c:v>42103.843252314815</c:v>
                </c:pt>
                <c:pt idx="15061">
                  <c:v>42103.843310185184</c:v>
                </c:pt>
                <c:pt idx="15062">
                  <c:v>42103.843368055554</c:v>
                </c:pt>
                <c:pt idx="15063">
                  <c:v>42103.843414351853</c:v>
                </c:pt>
                <c:pt idx="15064">
                  <c:v>42103.843472222223</c:v>
                </c:pt>
                <c:pt idx="15065">
                  <c:v>42103.843530092592</c:v>
                </c:pt>
                <c:pt idx="15066">
                  <c:v>42103.843576388892</c:v>
                </c:pt>
                <c:pt idx="15067">
                  <c:v>42103.843634259261</c:v>
                </c:pt>
                <c:pt idx="15068">
                  <c:v>42103.843692129631</c:v>
                </c:pt>
                <c:pt idx="15069">
                  <c:v>42103.843738425923</c:v>
                </c:pt>
                <c:pt idx="15070">
                  <c:v>42103.8437962963</c:v>
                </c:pt>
                <c:pt idx="15071">
                  <c:v>42103.843854166669</c:v>
                </c:pt>
                <c:pt idx="15072">
                  <c:v>42103.843912037039</c:v>
                </c:pt>
                <c:pt idx="15073">
                  <c:v>42103.843958333331</c:v>
                </c:pt>
                <c:pt idx="15074">
                  <c:v>42103.8440162037</c:v>
                </c:pt>
                <c:pt idx="15075">
                  <c:v>42103.844074074077</c:v>
                </c:pt>
                <c:pt idx="15076">
                  <c:v>42103.84412037037</c:v>
                </c:pt>
                <c:pt idx="15077">
                  <c:v>42103.844178240739</c:v>
                </c:pt>
                <c:pt idx="15078">
                  <c:v>42103.844236111108</c:v>
                </c:pt>
                <c:pt idx="15079">
                  <c:v>42103.844282407408</c:v>
                </c:pt>
                <c:pt idx="15080">
                  <c:v>42103.844340277778</c:v>
                </c:pt>
                <c:pt idx="15081">
                  <c:v>42103.844398148147</c:v>
                </c:pt>
                <c:pt idx="15082">
                  <c:v>42103.844456018516</c:v>
                </c:pt>
                <c:pt idx="15083">
                  <c:v>42103.844502314816</c:v>
                </c:pt>
                <c:pt idx="15084">
                  <c:v>42103.844560185185</c:v>
                </c:pt>
                <c:pt idx="15085">
                  <c:v>42103.844618055555</c:v>
                </c:pt>
                <c:pt idx="15086">
                  <c:v>42103.844664351855</c:v>
                </c:pt>
                <c:pt idx="15087">
                  <c:v>42103.844722222224</c:v>
                </c:pt>
                <c:pt idx="15088">
                  <c:v>42103.844780092593</c:v>
                </c:pt>
                <c:pt idx="15089">
                  <c:v>42103.844826388886</c:v>
                </c:pt>
                <c:pt idx="15090">
                  <c:v>42103.844884259262</c:v>
                </c:pt>
                <c:pt idx="15091">
                  <c:v>42103.844942129632</c:v>
                </c:pt>
                <c:pt idx="15092">
                  <c:v>42103.845000000001</c:v>
                </c:pt>
                <c:pt idx="15093">
                  <c:v>42103.845046296294</c:v>
                </c:pt>
                <c:pt idx="15094">
                  <c:v>42103.845104166663</c:v>
                </c:pt>
                <c:pt idx="15095">
                  <c:v>42103.84516203704</c:v>
                </c:pt>
                <c:pt idx="15096">
                  <c:v>42103.845208333332</c:v>
                </c:pt>
                <c:pt idx="15097">
                  <c:v>42103.845266203702</c:v>
                </c:pt>
                <c:pt idx="15098">
                  <c:v>42103.845324074071</c:v>
                </c:pt>
                <c:pt idx="15099">
                  <c:v>42103.845370370371</c:v>
                </c:pt>
                <c:pt idx="15100">
                  <c:v>42103.84542824074</c:v>
                </c:pt>
                <c:pt idx="15101">
                  <c:v>42103.845486111109</c:v>
                </c:pt>
                <c:pt idx="15102">
                  <c:v>42103.845543981479</c:v>
                </c:pt>
                <c:pt idx="15103">
                  <c:v>42103.845590277779</c:v>
                </c:pt>
                <c:pt idx="15104">
                  <c:v>42103.845648148148</c:v>
                </c:pt>
                <c:pt idx="15105">
                  <c:v>42103.845706018517</c:v>
                </c:pt>
                <c:pt idx="15106">
                  <c:v>42103.845752314817</c:v>
                </c:pt>
                <c:pt idx="15107">
                  <c:v>42103.845810185187</c:v>
                </c:pt>
                <c:pt idx="15108">
                  <c:v>42103.845868055556</c:v>
                </c:pt>
                <c:pt idx="15109">
                  <c:v>42103.845914351848</c:v>
                </c:pt>
                <c:pt idx="15110">
                  <c:v>42103.845972222225</c:v>
                </c:pt>
                <c:pt idx="15111">
                  <c:v>42103.846030092594</c:v>
                </c:pt>
                <c:pt idx="15112">
                  <c:v>42103.846087962964</c:v>
                </c:pt>
                <c:pt idx="15113">
                  <c:v>42103.846134259256</c:v>
                </c:pt>
                <c:pt idx="15114">
                  <c:v>42103.846192129633</c:v>
                </c:pt>
                <c:pt idx="15115">
                  <c:v>42103.846250000002</c:v>
                </c:pt>
                <c:pt idx="15116">
                  <c:v>42103.846296296295</c:v>
                </c:pt>
                <c:pt idx="15117">
                  <c:v>42103.846354166664</c:v>
                </c:pt>
                <c:pt idx="15118">
                  <c:v>42103.846412037034</c:v>
                </c:pt>
                <c:pt idx="15119">
                  <c:v>42103.846458333333</c:v>
                </c:pt>
                <c:pt idx="15120">
                  <c:v>42103.846516203703</c:v>
                </c:pt>
                <c:pt idx="15121">
                  <c:v>42103.846574074072</c:v>
                </c:pt>
                <c:pt idx="15122">
                  <c:v>42103.846620370372</c:v>
                </c:pt>
                <c:pt idx="15123">
                  <c:v>42103.846678240741</c:v>
                </c:pt>
                <c:pt idx="15124">
                  <c:v>42103.846736111111</c:v>
                </c:pt>
                <c:pt idx="15125">
                  <c:v>42103.84679398148</c:v>
                </c:pt>
                <c:pt idx="15126">
                  <c:v>42103.84684027778</c:v>
                </c:pt>
                <c:pt idx="15127">
                  <c:v>42103.846898148149</c:v>
                </c:pt>
                <c:pt idx="15128">
                  <c:v>42103.846956018519</c:v>
                </c:pt>
                <c:pt idx="15129">
                  <c:v>42103.847002314818</c:v>
                </c:pt>
                <c:pt idx="15130">
                  <c:v>42103.847060185188</c:v>
                </c:pt>
                <c:pt idx="15131">
                  <c:v>42103.847118055557</c:v>
                </c:pt>
                <c:pt idx="15132">
                  <c:v>42103.84716435185</c:v>
                </c:pt>
                <c:pt idx="15133">
                  <c:v>42103.847222222219</c:v>
                </c:pt>
                <c:pt idx="15134">
                  <c:v>42103.847280092596</c:v>
                </c:pt>
                <c:pt idx="15135">
                  <c:v>42103.847337962965</c:v>
                </c:pt>
                <c:pt idx="15136">
                  <c:v>42103.847384259258</c:v>
                </c:pt>
                <c:pt idx="15137">
                  <c:v>42103.847442129627</c:v>
                </c:pt>
                <c:pt idx="15138">
                  <c:v>42103.847500000003</c:v>
                </c:pt>
                <c:pt idx="15139">
                  <c:v>42103.847546296296</c:v>
                </c:pt>
                <c:pt idx="15140">
                  <c:v>42103.847604166665</c:v>
                </c:pt>
                <c:pt idx="15141">
                  <c:v>42103.847662037035</c:v>
                </c:pt>
                <c:pt idx="15142">
                  <c:v>42103.847708333335</c:v>
                </c:pt>
                <c:pt idx="15143">
                  <c:v>42103.847766203704</c:v>
                </c:pt>
                <c:pt idx="15144">
                  <c:v>42103.847824074073</c:v>
                </c:pt>
                <c:pt idx="15145">
                  <c:v>42103.847881944443</c:v>
                </c:pt>
                <c:pt idx="15146">
                  <c:v>42103.847928240742</c:v>
                </c:pt>
                <c:pt idx="15147">
                  <c:v>42103.847986111112</c:v>
                </c:pt>
                <c:pt idx="15148">
                  <c:v>42103.848043981481</c:v>
                </c:pt>
                <c:pt idx="15149">
                  <c:v>42103.848090277781</c:v>
                </c:pt>
                <c:pt idx="15150">
                  <c:v>42103.84814814815</c:v>
                </c:pt>
                <c:pt idx="15151">
                  <c:v>42103.84820601852</c:v>
                </c:pt>
                <c:pt idx="15152">
                  <c:v>42103.848252314812</c:v>
                </c:pt>
                <c:pt idx="15153">
                  <c:v>42103.848310185182</c:v>
                </c:pt>
                <c:pt idx="15154">
                  <c:v>42103.848368055558</c:v>
                </c:pt>
                <c:pt idx="15155">
                  <c:v>42103.848425925928</c:v>
                </c:pt>
                <c:pt idx="15156">
                  <c:v>42103.84847222222</c:v>
                </c:pt>
                <c:pt idx="15157">
                  <c:v>42103.848530092589</c:v>
                </c:pt>
                <c:pt idx="15158">
                  <c:v>42103.848587962966</c:v>
                </c:pt>
                <c:pt idx="15159">
                  <c:v>42103.848634259259</c:v>
                </c:pt>
                <c:pt idx="15160">
                  <c:v>42103.848692129628</c:v>
                </c:pt>
                <c:pt idx="15161">
                  <c:v>42103.848749999997</c:v>
                </c:pt>
                <c:pt idx="15162">
                  <c:v>42103.848796296297</c:v>
                </c:pt>
                <c:pt idx="15163">
                  <c:v>42103.848854166667</c:v>
                </c:pt>
                <c:pt idx="15164">
                  <c:v>42103.848912037036</c:v>
                </c:pt>
                <c:pt idx="15165">
                  <c:v>42103.848969907405</c:v>
                </c:pt>
                <c:pt idx="15166">
                  <c:v>42103.849016203705</c:v>
                </c:pt>
                <c:pt idx="15167">
                  <c:v>42103.849074074074</c:v>
                </c:pt>
                <c:pt idx="15168">
                  <c:v>42103.849131944444</c:v>
                </c:pt>
                <c:pt idx="15169">
                  <c:v>42103.849178240744</c:v>
                </c:pt>
                <c:pt idx="15170">
                  <c:v>42103.849236111113</c:v>
                </c:pt>
                <c:pt idx="15171">
                  <c:v>42103.849293981482</c:v>
                </c:pt>
                <c:pt idx="15172">
                  <c:v>42103.849340277775</c:v>
                </c:pt>
                <c:pt idx="15173">
                  <c:v>42103.849398148152</c:v>
                </c:pt>
                <c:pt idx="15174">
                  <c:v>42103.849456018521</c:v>
                </c:pt>
                <c:pt idx="15175">
                  <c:v>42103.849502314813</c:v>
                </c:pt>
                <c:pt idx="15176">
                  <c:v>42103.849560185183</c:v>
                </c:pt>
                <c:pt idx="15177">
                  <c:v>42103.849618055552</c:v>
                </c:pt>
                <c:pt idx="15178">
                  <c:v>42103.849675925929</c:v>
                </c:pt>
                <c:pt idx="15179">
                  <c:v>42103.849722222221</c:v>
                </c:pt>
                <c:pt idx="15180">
                  <c:v>42103.849780092591</c:v>
                </c:pt>
                <c:pt idx="15181">
                  <c:v>42103.84983796296</c:v>
                </c:pt>
                <c:pt idx="15182">
                  <c:v>42103.84988425926</c:v>
                </c:pt>
                <c:pt idx="15183">
                  <c:v>42103.849942129629</c:v>
                </c:pt>
                <c:pt idx="15184">
                  <c:v>42103.85</c:v>
                </c:pt>
                <c:pt idx="15185">
                  <c:v>42103.850046296298</c:v>
                </c:pt>
                <c:pt idx="15186">
                  <c:v>42103.850104166668</c:v>
                </c:pt>
                <c:pt idx="15187">
                  <c:v>42103.850162037037</c:v>
                </c:pt>
                <c:pt idx="15188">
                  <c:v>42103.850219907406</c:v>
                </c:pt>
                <c:pt idx="15189">
                  <c:v>42103.850266203706</c:v>
                </c:pt>
                <c:pt idx="15190">
                  <c:v>42103.850324074076</c:v>
                </c:pt>
                <c:pt idx="15191">
                  <c:v>42103.850381944445</c:v>
                </c:pt>
                <c:pt idx="15192">
                  <c:v>42103.850428240738</c:v>
                </c:pt>
                <c:pt idx="15193">
                  <c:v>42103.850486111114</c:v>
                </c:pt>
                <c:pt idx="15194">
                  <c:v>42103.850543981483</c:v>
                </c:pt>
                <c:pt idx="15195">
                  <c:v>42103.850590277776</c:v>
                </c:pt>
                <c:pt idx="15196">
                  <c:v>42103.850648148145</c:v>
                </c:pt>
                <c:pt idx="15197">
                  <c:v>42103.850706018522</c:v>
                </c:pt>
                <c:pt idx="15198">
                  <c:v>42103.850763888891</c:v>
                </c:pt>
                <c:pt idx="15199">
                  <c:v>42103.850810185184</c:v>
                </c:pt>
                <c:pt idx="15200">
                  <c:v>42103.850868055553</c:v>
                </c:pt>
                <c:pt idx="15201">
                  <c:v>42103.850925925923</c:v>
                </c:pt>
                <c:pt idx="15202">
                  <c:v>42103.850972222222</c:v>
                </c:pt>
                <c:pt idx="15203">
                  <c:v>42103.851030092592</c:v>
                </c:pt>
                <c:pt idx="15204">
                  <c:v>42103.851087962961</c:v>
                </c:pt>
                <c:pt idx="15205">
                  <c:v>42103.851134259261</c:v>
                </c:pt>
                <c:pt idx="15206">
                  <c:v>42103.85119212963</c:v>
                </c:pt>
                <c:pt idx="15207">
                  <c:v>42103.85125</c:v>
                </c:pt>
                <c:pt idx="15208">
                  <c:v>42103.851307870369</c:v>
                </c:pt>
                <c:pt idx="15209">
                  <c:v>42103.851354166669</c:v>
                </c:pt>
                <c:pt idx="15210">
                  <c:v>42103.851412037038</c:v>
                </c:pt>
                <c:pt idx="15211">
                  <c:v>42103.851469907408</c:v>
                </c:pt>
                <c:pt idx="15212">
                  <c:v>42103.8515162037</c:v>
                </c:pt>
                <c:pt idx="15213">
                  <c:v>42103.851574074077</c:v>
                </c:pt>
                <c:pt idx="15214">
                  <c:v>42103.851631944446</c:v>
                </c:pt>
                <c:pt idx="15215">
                  <c:v>42103.851678240739</c:v>
                </c:pt>
                <c:pt idx="15216">
                  <c:v>42103.851736111108</c:v>
                </c:pt>
                <c:pt idx="15217">
                  <c:v>42103.851793981485</c:v>
                </c:pt>
                <c:pt idx="15218">
                  <c:v>42103.851851851854</c:v>
                </c:pt>
                <c:pt idx="15219">
                  <c:v>42103.851898148147</c:v>
                </c:pt>
                <c:pt idx="15220">
                  <c:v>42103.851956018516</c:v>
                </c:pt>
                <c:pt idx="15221">
                  <c:v>42103.852013888885</c:v>
                </c:pt>
                <c:pt idx="15222">
                  <c:v>42103.852060185185</c:v>
                </c:pt>
                <c:pt idx="15223">
                  <c:v>42103.852118055554</c:v>
                </c:pt>
                <c:pt idx="15224">
                  <c:v>42103.852175925924</c:v>
                </c:pt>
                <c:pt idx="15225">
                  <c:v>42103.852222222224</c:v>
                </c:pt>
                <c:pt idx="15226">
                  <c:v>42103.852280092593</c:v>
                </c:pt>
                <c:pt idx="15227">
                  <c:v>42103.852337962962</c:v>
                </c:pt>
                <c:pt idx="15228">
                  <c:v>42103.852384259262</c:v>
                </c:pt>
                <c:pt idx="15229">
                  <c:v>42103.852442129632</c:v>
                </c:pt>
                <c:pt idx="15230">
                  <c:v>42103.852500000001</c:v>
                </c:pt>
                <c:pt idx="15231">
                  <c:v>42103.85255787037</c:v>
                </c:pt>
                <c:pt idx="15232">
                  <c:v>42103.85260416667</c:v>
                </c:pt>
                <c:pt idx="15233">
                  <c:v>42103.852662037039</c:v>
                </c:pt>
                <c:pt idx="15234">
                  <c:v>42103.852719907409</c:v>
                </c:pt>
                <c:pt idx="15235">
                  <c:v>42103.852766203701</c:v>
                </c:pt>
                <c:pt idx="15236">
                  <c:v>42103.852824074071</c:v>
                </c:pt>
                <c:pt idx="15237">
                  <c:v>42103.852881944447</c:v>
                </c:pt>
                <c:pt idx="15238">
                  <c:v>42103.85292824074</c:v>
                </c:pt>
                <c:pt idx="15239">
                  <c:v>42103.852986111109</c:v>
                </c:pt>
                <c:pt idx="15240">
                  <c:v>42103.853043981479</c:v>
                </c:pt>
                <c:pt idx="15241">
                  <c:v>42103.853101851855</c:v>
                </c:pt>
                <c:pt idx="15242">
                  <c:v>42103.853148148148</c:v>
                </c:pt>
                <c:pt idx="15243">
                  <c:v>42103.853206018517</c:v>
                </c:pt>
                <c:pt idx="15244">
                  <c:v>42103.853263888886</c:v>
                </c:pt>
                <c:pt idx="15245">
                  <c:v>42103.853310185186</c:v>
                </c:pt>
                <c:pt idx="15246">
                  <c:v>42103.853368055556</c:v>
                </c:pt>
                <c:pt idx="15247">
                  <c:v>42103.853425925925</c:v>
                </c:pt>
                <c:pt idx="15248">
                  <c:v>42103.853472222225</c:v>
                </c:pt>
                <c:pt idx="15249">
                  <c:v>42103.853530092594</c:v>
                </c:pt>
                <c:pt idx="15250">
                  <c:v>42103.853587962964</c:v>
                </c:pt>
                <c:pt idx="15251">
                  <c:v>42103.853645833333</c:v>
                </c:pt>
                <c:pt idx="15252">
                  <c:v>42103.853692129633</c:v>
                </c:pt>
                <c:pt idx="15253">
                  <c:v>42103.853750000002</c:v>
                </c:pt>
                <c:pt idx="15254">
                  <c:v>42103.853807870371</c:v>
                </c:pt>
                <c:pt idx="15255">
                  <c:v>42103.853854166664</c:v>
                </c:pt>
                <c:pt idx="15256">
                  <c:v>42103.853912037041</c:v>
                </c:pt>
                <c:pt idx="15257">
                  <c:v>42103.85396990741</c:v>
                </c:pt>
                <c:pt idx="15258">
                  <c:v>42103.854016203702</c:v>
                </c:pt>
                <c:pt idx="15259">
                  <c:v>42103.854074074072</c:v>
                </c:pt>
                <c:pt idx="15260">
                  <c:v>42103.854131944441</c:v>
                </c:pt>
                <c:pt idx="15261">
                  <c:v>42103.854189814818</c:v>
                </c:pt>
                <c:pt idx="15262">
                  <c:v>42103.85423611111</c:v>
                </c:pt>
                <c:pt idx="15263">
                  <c:v>42103.85429398148</c:v>
                </c:pt>
                <c:pt idx="15264">
                  <c:v>42103.854351851849</c:v>
                </c:pt>
                <c:pt idx="15265">
                  <c:v>42103.854398148149</c:v>
                </c:pt>
                <c:pt idx="15266">
                  <c:v>42103.854456018518</c:v>
                </c:pt>
                <c:pt idx="15267">
                  <c:v>42103.854513888888</c:v>
                </c:pt>
                <c:pt idx="15268">
                  <c:v>42103.854560185187</c:v>
                </c:pt>
                <c:pt idx="15269">
                  <c:v>42103.854618055557</c:v>
                </c:pt>
                <c:pt idx="15270">
                  <c:v>42103.854675925926</c:v>
                </c:pt>
                <c:pt idx="15271">
                  <c:v>42103.854733796295</c:v>
                </c:pt>
                <c:pt idx="15272">
                  <c:v>42103.854780092595</c:v>
                </c:pt>
                <c:pt idx="15273">
                  <c:v>42103.854837962965</c:v>
                </c:pt>
                <c:pt idx="15274">
                  <c:v>42103.854895833334</c:v>
                </c:pt>
                <c:pt idx="15275">
                  <c:v>42103.854942129627</c:v>
                </c:pt>
                <c:pt idx="15276">
                  <c:v>42103.855000000003</c:v>
                </c:pt>
                <c:pt idx="15277">
                  <c:v>42103.855057870373</c:v>
                </c:pt>
                <c:pt idx="15278">
                  <c:v>42103.855104166665</c:v>
                </c:pt>
                <c:pt idx="15279">
                  <c:v>42103.855162037034</c:v>
                </c:pt>
                <c:pt idx="15280">
                  <c:v>42103.855219907404</c:v>
                </c:pt>
                <c:pt idx="15281">
                  <c:v>42103.85527777778</c:v>
                </c:pt>
                <c:pt idx="15282">
                  <c:v>42103.855324074073</c:v>
                </c:pt>
                <c:pt idx="15283">
                  <c:v>42103.855381944442</c:v>
                </c:pt>
                <c:pt idx="15284">
                  <c:v>42103.855439814812</c:v>
                </c:pt>
                <c:pt idx="15285">
                  <c:v>42103.855486111112</c:v>
                </c:pt>
                <c:pt idx="15286">
                  <c:v>42103.855543981481</c:v>
                </c:pt>
                <c:pt idx="15287">
                  <c:v>42103.85560185185</c:v>
                </c:pt>
                <c:pt idx="15288">
                  <c:v>42103.85564814815</c:v>
                </c:pt>
                <c:pt idx="15289">
                  <c:v>42103.855706018519</c:v>
                </c:pt>
                <c:pt idx="15290">
                  <c:v>42103.855763888889</c:v>
                </c:pt>
                <c:pt idx="15291">
                  <c:v>42103.855821759258</c:v>
                </c:pt>
                <c:pt idx="15292">
                  <c:v>42103.855868055558</c:v>
                </c:pt>
                <c:pt idx="15293">
                  <c:v>42103.855925925927</c:v>
                </c:pt>
                <c:pt idx="15294">
                  <c:v>42103.855983796297</c:v>
                </c:pt>
                <c:pt idx="15295">
                  <c:v>42103.856030092589</c:v>
                </c:pt>
                <c:pt idx="15296">
                  <c:v>42103.856087962966</c:v>
                </c:pt>
                <c:pt idx="15297">
                  <c:v>42103.856145833335</c:v>
                </c:pt>
                <c:pt idx="15298">
                  <c:v>42103.856192129628</c:v>
                </c:pt>
                <c:pt idx="15299">
                  <c:v>42103.856249999997</c:v>
                </c:pt>
                <c:pt idx="15300">
                  <c:v>42103.856307870374</c:v>
                </c:pt>
                <c:pt idx="15301">
                  <c:v>42103.856365740743</c:v>
                </c:pt>
                <c:pt idx="15302">
                  <c:v>42103.856412037036</c:v>
                </c:pt>
                <c:pt idx="15303">
                  <c:v>42103.856469907405</c:v>
                </c:pt>
                <c:pt idx="15304">
                  <c:v>42103.856527777774</c:v>
                </c:pt>
                <c:pt idx="15305">
                  <c:v>42103.856574074074</c:v>
                </c:pt>
                <c:pt idx="15306">
                  <c:v>42103.856631944444</c:v>
                </c:pt>
                <c:pt idx="15307">
                  <c:v>42103.856689814813</c:v>
                </c:pt>
                <c:pt idx="15308">
                  <c:v>42103.856736111113</c:v>
                </c:pt>
                <c:pt idx="15309">
                  <c:v>42103.856793981482</c:v>
                </c:pt>
                <c:pt idx="15310">
                  <c:v>42103.856851851851</c:v>
                </c:pt>
                <c:pt idx="15311">
                  <c:v>42103.856898148151</c:v>
                </c:pt>
                <c:pt idx="15312">
                  <c:v>42103.856956018521</c:v>
                </c:pt>
                <c:pt idx="15313">
                  <c:v>42103.85701388889</c:v>
                </c:pt>
                <c:pt idx="15314">
                  <c:v>42103.857071759259</c:v>
                </c:pt>
                <c:pt idx="15315">
                  <c:v>42103.857118055559</c:v>
                </c:pt>
                <c:pt idx="15316">
                  <c:v>42103.857175925928</c:v>
                </c:pt>
                <c:pt idx="15317">
                  <c:v>42103.857233796298</c:v>
                </c:pt>
                <c:pt idx="15318">
                  <c:v>42103.85728009259</c:v>
                </c:pt>
                <c:pt idx="15319">
                  <c:v>42103.85733796296</c:v>
                </c:pt>
                <c:pt idx="15320">
                  <c:v>42103.857395833336</c:v>
                </c:pt>
                <c:pt idx="15321">
                  <c:v>42103.857442129629</c:v>
                </c:pt>
                <c:pt idx="15322">
                  <c:v>42103.857499999998</c:v>
                </c:pt>
                <c:pt idx="15323">
                  <c:v>42103.857557870368</c:v>
                </c:pt>
                <c:pt idx="15324">
                  <c:v>42103.857615740744</c:v>
                </c:pt>
                <c:pt idx="15325">
                  <c:v>42103.857662037037</c:v>
                </c:pt>
                <c:pt idx="15326">
                  <c:v>42103.857719907406</c:v>
                </c:pt>
                <c:pt idx="15327">
                  <c:v>42103.857777777775</c:v>
                </c:pt>
                <c:pt idx="15328">
                  <c:v>42103.857824074075</c:v>
                </c:pt>
                <c:pt idx="15329">
                  <c:v>42103.857881944445</c:v>
                </c:pt>
                <c:pt idx="15330">
                  <c:v>42103.857939814814</c:v>
                </c:pt>
                <c:pt idx="15331">
                  <c:v>42103.857986111114</c:v>
                </c:pt>
                <c:pt idx="15332">
                  <c:v>42103.858043981483</c:v>
                </c:pt>
                <c:pt idx="15333">
                  <c:v>42103.858101851853</c:v>
                </c:pt>
                <c:pt idx="15334">
                  <c:v>42103.858159722222</c:v>
                </c:pt>
                <c:pt idx="15335">
                  <c:v>42103.858206018522</c:v>
                </c:pt>
                <c:pt idx="15336">
                  <c:v>42103.858263888891</c:v>
                </c:pt>
                <c:pt idx="15337">
                  <c:v>42103.85832175926</c:v>
                </c:pt>
                <c:pt idx="15338">
                  <c:v>42103.858368055553</c:v>
                </c:pt>
                <c:pt idx="15339">
                  <c:v>42103.858425925922</c:v>
                </c:pt>
                <c:pt idx="15340">
                  <c:v>42103.858483796299</c:v>
                </c:pt>
                <c:pt idx="15341">
                  <c:v>42103.858530092592</c:v>
                </c:pt>
                <c:pt idx="15342">
                  <c:v>42103.858587962961</c:v>
                </c:pt>
                <c:pt idx="15343">
                  <c:v>42103.85864583333</c:v>
                </c:pt>
                <c:pt idx="15344">
                  <c:v>42103.858703703707</c:v>
                </c:pt>
                <c:pt idx="15345">
                  <c:v>42103.858749999999</c:v>
                </c:pt>
                <c:pt idx="15346">
                  <c:v>42103.858807870369</c:v>
                </c:pt>
                <c:pt idx="15347">
                  <c:v>42103.858865740738</c:v>
                </c:pt>
                <c:pt idx="15348">
                  <c:v>42103.858912037038</c:v>
                </c:pt>
                <c:pt idx="15349">
                  <c:v>42103.858969907407</c:v>
                </c:pt>
                <c:pt idx="15350">
                  <c:v>42103.859027777777</c:v>
                </c:pt>
                <c:pt idx="15351">
                  <c:v>42103.859074074076</c:v>
                </c:pt>
                <c:pt idx="15352">
                  <c:v>42103.859131944446</c:v>
                </c:pt>
                <c:pt idx="15353">
                  <c:v>42103.859189814815</c:v>
                </c:pt>
                <c:pt idx="15354">
                  <c:v>42103.859247685185</c:v>
                </c:pt>
                <c:pt idx="15355">
                  <c:v>42103.859293981484</c:v>
                </c:pt>
                <c:pt idx="15356">
                  <c:v>42103.859351851854</c:v>
                </c:pt>
                <c:pt idx="15357">
                  <c:v>42103.859409722223</c:v>
                </c:pt>
                <c:pt idx="15358">
                  <c:v>42103.859456018516</c:v>
                </c:pt>
                <c:pt idx="15359">
                  <c:v>42103.859513888892</c:v>
                </c:pt>
                <c:pt idx="15360">
                  <c:v>42103.859571759262</c:v>
                </c:pt>
                <c:pt idx="15361">
                  <c:v>42103.859618055554</c:v>
                </c:pt>
                <c:pt idx="15362">
                  <c:v>42103.859675925924</c:v>
                </c:pt>
                <c:pt idx="15363">
                  <c:v>42103.859733796293</c:v>
                </c:pt>
                <c:pt idx="15364">
                  <c:v>42103.859780092593</c:v>
                </c:pt>
                <c:pt idx="15365">
                  <c:v>42103.859837962962</c:v>
                </c:pt>
                <c:pt idx="15366">
                  <c:v>42103.859895833331</c:v>
                </c:pt>
                <c:pt idx="15367">
                  <c:v>42103.859953703701</c:v>
                </c:pt>
                <c:pt idx="15368">
                  <c:v>42103.86</c:v>
                </c:pt>
                <c:pt idx="15369">
                  <c:v>42103.86005787037</c:v>
                </c:pt>
                <c:pt idx="15370">
                  <c:v>42103.860115740739</c:v>
                </c:pt>
                <c:pt idx="15371">
                  <c:v>42103.860162037039</c:v>
                </c:pt>
                <c:pt idx="15372">
                  <c:v>42103.860219907408</c:v>
                </c:pt>
                <c:pt idx="15373">
                  <c:v>42103.860277777778</c:v>
                </c:pt>
                <c:pt idx="15374">
                  <c:v>42103.860324074078</c:v>
                </c:pt>
                <c:pt idx="15375">
                  <c:v>42103.860381944447</c:v>
                </c:pt>
                <c:pt idx="15376">
                  <c:v>42103.860439814816</c:v>
                </c:pt>
                <c:pt idx="15377">
                  <c:v>42103.860497685186</c:v>
                </c:pt>
                <c:pt idx="15378">
                  <c:v>42103.860543981478</c:v>
                </c:pt>
                <c:pt idx="15379">
                  <c:v>42103.860601851855</c:v>
                </c:pt>
                <c:pt idx="15380">
                  <c:v>42103.860659722224</c:v>
                </c:pt>
                <c:pt idx="15381">
                  <c:v>42103.860706018517</c:v>
                </c:pt>
                <c:pt idx="15382">
                  <c:v>42103.860763888886</c:v>
                </c:pt>
                <c:pt idx="15383">
                  <c:v>42103.860821759263</c:v>
                </c:pt>
                <c:pt idx="15384">
                  <c:v>42103.860868055555</c:v>
                </c:pt>
                <c:pt idx="15385">
                  <c:v>42103.860925925925</c:v>
                </c:pt>
                <c:pt idx="15386">
                  <c:v>42103.860983796294</c:v>
                </c:pt>
                <c:pt idx="15387">
                  <c:v>42103.861041666663</c:v>
                </c:pt>
                <c:pt idx="15388">
                  <c:v>42103.861087962963</c:v>
                </c:pt>
                <c:pt idx="15389">
                  <c:v>42103.861145833333</c:v>
                </c:pt>
                <c:pt idx="15390">
                  <c:v>42103.861203703702</c:v>
                </c:pt>
                <c:pt idx="15391">
                  <c:v>42103.861250000002</c:v>
                </c:pt>
                <c:pt idx="15392">
                  <c:v>42103.861307870371</c:v>
                </c:pt>
                <c:pt idx="15393">
                  <c:v>42103.86136574074</c:v>
                </c:pt>
                <c:pt idx="15394">
                  <c:v>42103.86141203704</c:v>
                </c:pt>
                <c:pt idx="15395">
                  <c:v>42103.86146990741</c:v>
                </c:pt>
                <c:pt idx="15396">
                  <c:v>42103.861527777779</c:v>
                </c:pt>
                <c:pt idx="15397">
                  <c:v>42103.861585648148</c:v>
                </c:pt>
                <c:pt idx="15398">
                  <c:v>42103.861631944441</c:v>
                </c:pt>
                <c:pt idx="15399">
                  <c:v>42103.861689814818</c:v>
                </c:pt>
                <c:pt idx="15400">
                  <c:v>42103.861747685187</c:v>
                </c:pt>
                <c:pt idx="15401">
                  <c:v>42103.861793981479</c:v>
                </c:pt>
                <c:pt idx="15402">
                  <c:v>42103.861851851849</c:v>
                </c:pt>
                <c:pt idx="15403">
                  <c:v>42103.861909722225</c:v>
                </c:pt>
                <c:pt idx="15404">
                  <c:v>42103.861956018518</c:v>
                </c:pt>
                <c:pt idx="15405">
                  <c:v>42103.862013888887</c:v>
                </c:pt>
                <c:pt idx="15406">
                  <c:v>42103.862071759257</c:v>
                </c:pt>
                <c:pt idx="15407">
                  <c:v>42103.862118055556</c:v>
                </c:pt>
                <c:pt idx="15408">
                  <c:v>42103.862175925926</c:v>
                </c:pt>
                <c:pt idx="15409">
                  <c:v>42103.862233796295</c:v>
                </c:pt>
                <c:pt idx="15410">
                  <c:v>42103.862291666665</c:v>
                </c:pt>
                <c:pt idx="15411">
                  <c:v>42103.862337962964</c:v>
                </c:pt>
                <c:pt idx="15412">
                  <c:v>42103.862395833334</c:v>
                </c:pt>
                <c:pt idx="15413">
                  <c:v>42103.862453703703</c:v>
                </c:pt>
                <c:pt idx="15414">
                  <c:v>42103.862500000003</c:v>
                </c:pt>
                <c:pt idx="15415">
                  <c:v>42103.862557870372</c:v>
                </c:pt>
                <c:pt idx="15416">
                  <c:v>42103.862615740742</c:v>
                </c:pt>
                <c:pt idx="15417">
                  <c:v>42103.862662037034</c:v>
                </c:pt>
                <c:pt idx="15418">
                  <c:v>42103.862719907411</c:v>
                </c:pt>
                <c:pt idx="15419">
                  <c:v>42103.86277777778</c:v>
                </c:pt>
                <c:pt idx="15420">
                  <c:v>42103.862835648149</c:v>
                </c:pt>
                <c:pt idx="15421">
                  <c:v>42103.862881944442</c:v>
                </c:pt>
                <c:pt idx="15422">
                  <c:v>42103.862939814811</c:v>
                </c:pt>
                <c:pt idx="15423">
                  <c:v>42103.862997685188</c:v>
                </c:pt>
                <c:pt idx="15424">
                  <c:v>42103.863043981481</c:v>
                </c:pt>
                <c:pt idx="15425">
                  <c:v>42103.86310185185</c:v>
                </c:pt>
                <c:pt idx="15426">
                  <c:v>42103.863159722219</c:v>
                </c:pt>
                <c:pt idx="15427">
                  <c:v>42103.863206018519</c:v>
                </c:pt>
                <c:pt idx="15428">
                  <c:v>42103.863263888888</c:v>
                </c:pt>
                <c:pt idx="15429">
                  <c:v>42103.863321759258</c:v>
                </c:pt>
                <c:pt idx="15430">
                  <c:v>42103.863379629627</c:v>
                </c:pt>
                <c:pt idx="15431">
                  <c:v>42103.863425925927</c:v>
                </c:pt>
                <c:pt idx="15432">
                  <c:v>42103.863483796296</c:v>
                </c:pt>
                <c:pt idx="15433">
                  <c:v>42103.863541666666</c:v>
                </c:pt>
                <c:pt idx="15434">
                  <c:v>42103.863587962966</c:v>
                </c:pt>
                <c:pt idx="15435">
                  <c:v>42103.863645833335</c:v>
                </c:pt>
                <c:pt idx="15436">
                  <c:v>42103.863703703704</c:v>
                </c:pt>
                <c:pt idx="15437">
                  <c:v>42103.863749999997</c:v>
                </c:pt>
                <c:pt idx="15438">
                  <c:v>42103.863807870373</c:v>
                </c:pt>
                <c:pt idx="15439">
                  <c:v>42103.863865740743</c:v>
                </c:pt>
                <c:pt idx="15440">
                  <c:v>42103.863923611112</c:v>
                </c:pt>
                <c:pt idx="15441">
                  <c:v>42103.863969907405</c:v>
                </c:pt>
                <c:pt idx="15442">
                  <c:v>42103.864027777781</c:v>
                </c:pt>
                <c:pt idx="15443">
                  <c:v>42103.864085648151</c:v>
                </c:pt>
                <c:pt idx="15444">
                  <c:v>42103.864131944443</c:v>
                </c:pt>
                <c:pt idx="15445">
                  <c:v>42103.864189814813</c:v>
                </c:pt>
                <c:pt idx="15446">
                  <c:v>42103.864247685182</c:v>
                </c:pt>
                <c:pt idx="15447">
                  <c:v>42103.864293981482</c:v>
                </c:pt>
                <c:pt idx="15448">
                  <c:v>42103.864351851851</c:v>
                </c:pt>
                <c:pt idx="15449">
                  <c:v>42103.86440972222</c:v>
                </c:pt>
                <c:pt idx="15450">
                  <c:v>42103.86446759259</c:v>
                </c:pt>
                <c:pt idx="15451">
                  <c:v>42103.86451388889</c:v>
                </c:pt>
                <c:pt idx="15452">
                  <c:v>42103.864571759259</c:v>
                </c:pt>
                <c:pt idx="15453">
                  <c:v>42103.864629629628</c:v>
                </c:pt>
                <c:pt idx="15454">
                  <c:v>42103.864675925928</c:v>
                </c:pt>
                <c:pt idx="15455">
                  <c:v>42103.864733796298</c:v>
                </c:pt>
                <c:pt idx="15456">
                  <c:v>42103.864791666667</c:v>
                </c:pt>
                <c:pt idx="15457">
                  <c:v>42103.864837962959</c:v>
                </c:pt>
                <c:pt idx="15458">
                  <c:v>42103.864895833336</c:v>
                </c:pt>
                <c:pt idx="15459">
                  <c:v>42103.864953703705</c:v>
                </c:pt>
                <c:pt idx="15460">
                  <c:v>42103.865011574075</c:v>
                </c:pt>
                <c:pt idx="15461">
                  <c:v>42103.865057870367</c:v>
                </c:pt>
                <c:pt idx="15462">
                  <c:v>42103.865115740744</c:v>
                </c:pt>
                <c:pt idx="15463">
                  <c:v>42103.865173611113</c:v>
                </c:pt>
                <c:pt idx="15464">
                  <c:v>42103.865219907406</c:v>
                </c:pt>
                <c:pt idx="15465">
                  <c:v>42103.865277777775</c:v>
                </c:pt>
                <c:pt idx="15466">
                  <c:v>42103.865335648145</c:v>
                </c:pt>
                <c:pt idx="15467">
                  <c:v>42103.865381944444</c:v>
                </c:pt>
                <c:pt idx="15468">
                  <c:v>42103.865439814814</c:v>
                </c:pt>
                <c:pt idx="15469">
                  <c:v>42103.865497685183</c:v>
                </c:pt>
                <c:pt idx="15470">
                  <c:v>42103.865555555552</c:v>
                </c:pt>
                <c:pt idx="15471">
                  <c:v>42103.865601851852</c:v>
                </c:pt>
                <c:pt idx="15472">
                  <c:v>42103.865659722222</c:v>
                </c:pt>
                <c:pt idx="15473">
                  <c:v>42103.865717592591</c:v>
                </c:pt>
                <c:pt idx="15474">
                  <c:v>42103.865763888891</c:v>
                </c:pt>
                <c:pt idx="15475">
                  <c:v>42103.86582175926</c:v>
                </c:pt>
                <c:pt idx="15476">
                  <c:v>42103.865879629629</c:v>
                </c:pt>
                <c:pt idx="15477">
                  <c:v>42103.865925925929</c:v>
                </c:pt>
                <c:pt idx="15478">
                  <c:v>42103.865983796299</c:v>
                </c:pt>
                <c:pt idx="15479">
                  <c:v>42103.866041666668</c:v>
                </c:pt>
                <c:pt idx="15480">
                  <c:v>42103.866087962961</c:v>
                </c:pt>
                <c:pt idx="15481">
                  <c:v>42103.86614583333</c:v>
                </c:pt>
                <c:pt idx="15482">
                  <c:v>42103.866203703707</c:v>
                </c:pt>
                <c:pt idx="15483">
                  <c:v>42103.866261574076</c:v>
                </c:pt>
                <c:pt idx="15484">
                  <c:v>42103.866307870368</c:v>
                </c:pt>
                <c:pt idx="15485">
                  <c:v>42103.866365740738</c:v>
                </c:pt>
                <c:pt idx="15486">
                  <c:v>42103.866423611114</c:v>
                </c:pt>
                <c:pt idx="15487">
                  <c:v>42103.866469907407</c:v>
                </c:pt>
                <c:pt idx="15488">
                  <c:v>42103.866527777776</c:v>
                </c:pt>
                <c:pt idx="15489">
                  <c:v>42103.866585648146</c:v>
                </c:pt>
                <c:pt idx="15490">
                  <c:v>42103.866643518515</c:v>
                </c:pt>
                <c:pt idx="15491">
                  <c:v>42103.866689814815</c:v>
                </c:pt>
                <c:pt idx="15492">
                  <c:v>42103.866747685184</c:v>
                </c:pt>
                <c:pt idx="15493">
                  <c:v>42103.866805555554</c:v>
                </c:pt>
                <c:pt idx="15494">
                  <c:v>42103.866851851853</c:v>
                </c:pt>
                <c:pt idx="15495">
                  <c:v>42103.866909722223</c:v>
                </c:pt>
                <c:pt idx="15496">
                  <c:v>42103.866967592592</c:v>
                </c:pt>
                <c:pt idx="15497">
                  <c:v>42103.867013888892</c:v>
                </c:pt>
                <c:pt idx="15498">
                  <c:v>42103.867071759261</c:v>
                </c:pt>
                <c:pt idx="15499">
                  <c:v>42103.867129629631</c:v>
                </c:pt>
                <c:pt idx="15500">
                  <c:v>42103.867175925923</c:v>
                </c:pt>
                <c:pt idx="15501">
                  <c:v>42103.8672337963</c:v>
                </c:pt>
                <c:pt idx="15502">
                  <c:v>42103.867291666669</c:v>
                </c:pt>
                <c:pt idx="15503">
                  <c:v>42103.867349537039</c:v>
                </c:pt>
                <c:pt idx="15504">
                  <c:v>42103.867395833331</c:v>
                </c:pt>
                <c:pt idx="15505">
                  <c:v>42103.8674537037</c:v>
                </c:pt>
                <c:pt idx="15506">
                  <c:v>42103.867511574077</c:v>
                </c:pt>
                <c:pt idx="15507">
                  <c:v>42103.86755787037</c:v>
                </c:pt>
                <c:pt idx="15508">
                  <c:v>42103.867615740739</c:v>
                </c:pt>
                <c:pt idx="15509">
                  <c:v>42103.867673611108</c:v>
                </c:pt>
                <c:pt idx="15510">
                  <c:v>42103.867719907408</c:v>
                </c:pt>
                <c:pt idx="15511">
                  <c:v>42103.867777777778</c:v>
                </c:pt>
                <c:pt idx="15512">
                  <c:v>42103.867835648147</c:v>
                </c:pt>
                <c:pt idx="15513">
                  <c:v>42103.867893518516</c:v>
                </c:pt>
                <c:pt idx="15514">
                  <c:v>42103.867939814816</c:v>
                </c:pt>
                <c:pt idx="15515">
                  <c:v>42103.867997685185</c:v>
                </c:pt>
                <c:pt idx="15516">
                  <c:v>42103.868055555555</c:v>
                </c:pt>
                <c:pt idx="15517">
                  <c:v>42103.868101851855</c:v>
                </c:pt>
                <c:pt idx="15518">
                  <c:v>42103.868159722224</c:v>
                </c:pt>
                <c:pt idx="15519">
                  <c:v>42103.868217592593</c:v>
                </c:pt>
                <c:pt idx="15520">
                  <c:v>42103.868263888886</c:v>
                </c:pt>
                <c:pt idx="15521">
                  <c:v>42103.868321759262</c:v>
                </c:pt>
                <c:pt idx="15522">
                  <c:v>42103.868379629632</c:v>
                </c:pt>
                <c:pt idx="15523">
                  <c:v>42103.868437500001</c:v>
                </c:pt>
                <c:pt idx="15524">
                  <c:v>42103.868483796294</c:v>
                </c:pt>
                <c:pt idx="15525">
                  <c:v>42103.868541666663</c:v>
                </c:pt>
                <c:pt idx="15526">
                  <c:v>42103.86859953704</c:v>
                </c:pt>
                <c:pt idx="15527">
                  <c:v>42103.868645833332</c:v>
                </c:pt>
                <c:pt idx="15528">
                  <c:v>42103.868703703702</c:v>
                </c:pt>
                <c:pt idx="15529">
                  <c:v>42103.868761574071</c:v>
                </c:pt>
                <c:pt idx="15530">
                  <c:v>42103.868807870371</c:v>
                </c:pt>
                <c:pt idx="15531">
                  <c:v>42103.86886574074</c:v>
                </c:pt>
                <c:pt idx="15532">
                  <c:v>42103.868923611109</c:v>
                </c:pt>
                <c:pt idx="15533">
                  <c:v>42103.868981481479</c:v>
                </c:pt>
                <c:pt idx="15534">
                  <c:v>42103.869027777779</c:v>
                </c:pt>
                <c:pt idx="15535">
                  <c:v>42103.869085648148</c:v>
                </c:pt>
                <c:pt idx="15536">
                  <c:v>42103.869143518517</c:v>
                </c:pt>
                <c:pt idx="15537">
                  <c:v>42103.869189814817</c:v>
                </c:pt>
                <c:pt idx="15538">
                  <c:v>42103.869247685187</c:v>
                </c:pt>
                <c:pt idx="15539">
                  <c:v>42103.869305555556</c:v>
                </c:pt>
                <c:pt idx="15540">
                  <c:v>42103.869351851848</c:v>
                </c:pt>
                <c:pt idx="15541">
                  <c:v>42103.869409722225</c:v>
                </c:pt>
                <c:pt idx="15542">
                  <c:v>42103.869467592594</c:v>
                </c:pt>
                <c:pt idx="15543">
                  <c:v>42103.869525462964</c:v>
                </c:pt>
                <c:pt idx="15544">
                  <c:v>42103.869571759256</c:v>
                </c:pt>
                <c:pt idx="15545">
                  <c:v>42103.869629629633</c:v>
                </c:pt>
                <c:pt idx="15546">
                  <c:v>42103.869687500002</c:v>
                </c:pt>
                <c:pt idx="15547">
                  <c:v>42103.869733796295</c:v>
                </c:pt>
                <c:pt idx="15548">
                  <c:v>42103.869791666664</c:v>
                </c:pt>
                <c:pt idx="15549">
                  <c:v>42103.869849537034</c:v>
                </c:pt>
                <c:pt idx="15550">
                  <c:v>42103.869895833333</c:v>
                </c:pt>
                <c:pt idx="15551">
                  <c:v>42103.869953703703</c:v>
                </c:pt>
                <c:pt idx="15552">
                  <c:v>42103.870011574072</c:v>
                </c:pt>
                <c:pt idx="15553">
                  <c:v>42103.870057870372</c:v>
                </c:pt>
                <c:pt idx="15554">
                  <c:v>42103.870115740741</c:v>
                </c:pt>
                <c:pt idx="15555">
                  <c:v>42103.870173611111</c:v>
                </c:pt>
                <c:pt idx="15556">
                  <c:v>42103.87023148148</c:v>
                </c:pt>
                <c:pt idx="15557">
                  <c:v>42103.87027777778</c:v>
                </c:pt>
                <c:pt idx="15558">
                  <c:v>42103.870335648149</c:v>
                </c:pt>
                <c:pt idx="15559">
                  <c:v>42103.870393518519</c:v>
                </c:pt>
                <c:pt idx="15560">
                  <c:v>42103.870439814818</c:v>
                </c:pt>
                <c:pt idx="15561">
                  <c:v>42103.870497685188</c:v>
                </c:pt>
                <c:pt idx="15562">
                  <c:v>42103.870555555557</c:v>
                </c:pt>
                <c:pt idx="15563">
                  <c:v>42103.870613425926</c:v>
                </c:pt>
                <c:pt idx="15564">
                  <c:v>42103.870659722219</c:v>
                </c:pt>
                <c:pt idx="15565">
                  <c:v>42103.870717592596</c:v>
                </c:pt>
                <c:pt idx="15566">
                  <c:v>42103.870775462965</c:v>
                </c:pt>
                <c:pt idx="15567">
                  <c:v>42103.870821759258</c:v>
                </c:pt>
                <c:pt idx="15568">
                  <c:v>42103.870879629627</c:v>
                </c:pt>
                <c:pt idx="15569">
                  <c:v>42103.870937500003</c:v>
                </c:pt>
                <c:pt idx="15570">
                  <c:v>42103.870983796296</c:v>
                </c:pt>
                <c:pt idx="15571">
                  <c:v>42103.871041666665</c:v>
                </c:pt>
                <c:pt idx="15572">
                  <c:v>42103.871099537035</c:v>
                </c:pt>
                <c:pt idx="15573">
                  <c:v>42103.871145833335</c:v>
                </c:pt>
                <c:pt idx="15574">
                  <c:v>42103.871203703704</c:v>
                </c:pt>
                <c:pt idx="15575">
                  <c:v>42103.871261574073</c:v>
                </c:pt>
                <c:pt idx="15576">
                  <c:v>42103.871319444443</c:v>
                </c:pt>
                <c:pt idx="15577">
                  <c:v>42103.871365740742</c:v>
                </c:pt>
                <c:pt idx="15578">
                  <c:v>42103.871423611112</c:v>
                </c:pt>
                <c:pt idx="15579">
                  <c:v>42103.871481481481</c:v>
                </c:pt>
                <c:pt idx="15580">
                  <c:v>42103.871527777781</c:v>
                </c:pt>
                <c:pt idx="15581">
                  <c:v>42103.87158564815</c:v>
                </c:pt>
                <c:pt idx="15582">
                  <c:v>42103.87164351852</c:v>
                </c:pt>
                <c:pt idx="15583">
                  <c:v>42103.871689814812</c:v>
                </c:pt>
                <c:pt idx="15584">
                  <c:v>42103.871747685182</c:v>
                </c:pt>
                <c:pt idx="15585">
                  <c:v>42103.871805555558</c:v>
                </c:pt>
                <c:pt idx="15586">
                  <c:v>42103.871863425928</c:v>
                </c:pt>
                <c:pt idx="15587">
                  <c:v>42103.87190972222</c:v>
                </c:pt>
                <c:pt idx="15588">
                  <c:v>42103.871967592589</c:v>
                </c:pt>
                <c:pt idx="15589">
                  <c:v>42103.872025462966</c:v>
                </c:pt>
                <c:pt idx="15590">
                  <c:v>42103.872071759259</c:v>
                </c:pt>
                <c:pt idx="15591">
                  <c:v>42103.872129629628</c:v>
                </c:pt>
                <c:pt idx="15592">
                  <c:v>42103.872187499997</c:v>
                </c:pt>
                <c:pt idx="15593">
                  <c:v>42103.872233796297</c:v>
                </c:pt>
                <c:pt idx="15594">
                  <c:v>42103.872291666667</c:v>
                </c:pt>
                <c:pt idx="15595">
                  <c:v>42103.872349537036</c:v>
                </c:pt>
                <c:pt idx="15596">
                  <c:v>42103.872407407405</c:v>
                </c:pt>
                <c:pt idx="15597">
                  <c:v>42103.872453703705</c:v>
                </c:pt>
                <c:pt idx="15598">
                  <c:v>42103.872511574074</c:v>
                </c:pt>
                <c:pt idx="15599">
                  <c:v>42103.872569444444</c:v>
                </c:pt>
                <c:pt idx="15600">
                  <c:v>42103.872615740744</c:v>
                </c:pt>
                <c:pt idx="15601">
                  <c:v>42103.872673611113</c:v>
                </c:pt>
                <c:pt idx="15602">
                  <c:v>42103.872731481482</c:v>
                </c:pt>
                <c:pt idx="15603">
                  <c:v>42103.872777777775</c:v>
                </c:pt>
                <c:pt idx="15604">
                  <c:v>42103.872835648152</c:v>
                </c:pt>
                <c:pt idx="15605">
                  <c:v>42103.872893518521</c:v>
                </c:pt>
                <c:pt idx="15606">
                  <c:v>42103.87295138889</c:v>
                </c:pt>
                <c:pt idx="15607">
                  <c:v>42103.872997685183</c:v>
                </c:pt>
                <c:pt idx="15608">
                  <c:v>42103.873055555552</c:v>
                </c:pt>
                <c:pt idx="15609">
                  <c:v>42103.873113425929</c:v>
                </c:pt>
                <c:pt idx="15610">
                  <c:v>42103.873159722221</c:v>
                </c:pt>
                <c:pt idx="15611">
                  <c:v>42103.873217592591</c:v>
                </c:pt>
                <c:pt idx="15612">
                  <c:v>42103.87327546296</c:v>
                </c:pt>
                <c:pt idx="15613">
                  <c:v>42103.87332175926</c:v>
                </c:pt>
                <c:pt idx="15614">
                  <c:v>42103.873379629629</c:v>
                </c:pt>
                <c:pt idx="15615">
                  <c:v>42103.873437499999</c:v>
                </c:pt>
                <c:pt idx="15616">
                  <c:v>42103.873495370368</c:v>
                </c:pt>
                <c:pt idx="15617">
                  <c:v>42103.873541666668</c:v>
                </c:pt>
                <c:pt idx="15618">
                  <c:v>42103.873599537037</c:v>
                </c:pt>
                <c:pt idx="15619">
                  <c:v>42103.873657407406</c:v>
                </c:pt>
                <c:pt idx="15620">
                  <c:v>42103.873703703706</c:v>
                </c:pt>
                <c:pt idx="15621">
                  <c:v>42103.873761574076</c:v>
                </c:pt>
                <c:pt idx="15622">
                  <c:v>42103.873819444445</c:v>
                </c:pt>
                <c:pt idx="15623">
                  <c:v>42103.873865740738</c:v>
                </c:pt>
                <c:pt idx="15624">
                  <c:v>42103.873923611114</c:v>
                </c:pt>
                <c:pt idx="15625">
                  <c:v>42103.873981481483</c:v>
                </c:pt>
                <c:pt idx="15626">
                  <c:v>42103.874027777776</c:v>
                </c:pt>
                <c:pt idx="15627">
                  <c:v>42103.874085648145</c:v>
                </c:pt>
                <c:pt idx="15628">
                  <c:v>42103.874143518522</c:v>
                </c:pt>
                <c:pt idx="15629">
                  <c:v>42103.874201388891</c:v>
                </c:pt>
                <c:pt idx="15630">
                  <c:v>42103.874247685184</c:v>
                </c:pt>
                <c:pt idx="15631">
                  <c:v>42103.874305555553</c:v>
                </c:pt>
                <c:pt idx="15632">
                  <c:v>42103.874363425923</c:v>
                </c:pt>
                <c:pt idx="15633">
                  <c:v>42103.874409722222</c:v>
                </c:pt>
                <c:pt idx="15634">
                  <c:v>42103.874467592592</c:v>
                </c:pt>
                <c:pt idx="15635">
                  <c:v>42103.874525462961</c:v>
                </c:pt>
                <c:pt idx="15636">
                  <c:v>42103.874571759261</c:v>
                </c:pt>
                <c:pt idx="15637">
                  <c:v>42103.87462962963</c:v>
                </c:pt>
                <c:pt idx="15638">
                  <c:v>42103.8746875</c:v>
                </c:pt>
                <c:pt idx="15639">
                  <c:v>42103.874745370369</c:v>
                </c:pt>
                <c:pt idx="15640">
                  <c:v>42103.874791666669</c:v>
                </c:pt>
                <c:pt idx="15641">
                  <c:v>42103.874849537038</c:v>
                </c:pt>
                <c:pt idx="15642">
                  <c:v>42103.874907407408</c:v>
                </c:pt>
                <c:pt idx="15643">
                  <c:v>42103.8749537037</c:v>
                </c:pt>
                <c:pt idx="15644">
                  <c:v>42103.875011574077</c:v>
                </c:pt>
                <c:pt idx="15645">
                  <c:v>42103.875069444446</c:v>
                </c:pt>
                <c:pt idx="15646">
                  <c:v>42103.875115740739</c:v>
                </c:pt>
                <c:pt idx="15647">
                  <c:v>42103.875173611108</c:v>
                </c:pt>
                <c:pt idx="15648">
                  <c:v>42103.875231481485</c:v>
                </c:pt>
                <c:pt idx="15649">
                  <c:v>42103.875289351854</c:v>
                </c:pt>
                <c:pt idx="15650">
                  <c:v>42103.875335648147</c:v>
                </c:pt>
                <c:pt idx="15651">
                  <c:v>42103.875393518516</c:v>
                </c:pt>
                <c:pt idx="15652">
                  <c:v>42103.875451388885</c:v>
                </c:pt>
                <c:pt idx="15653">
                  <c:v>42103.875497685185</c:v>
                </c:pt>
                <c:pt idx="15654">
                  <c:v>42103.875555555554</c:v>
                </c:pt>
                <c:pt idx="15655">
                  <c:v>42103.875613425924</c:v>
                </c:pt>
                <c:pt idx="15656">
                  <c:v>42103.875659722224</c:v>
                </c:pt>
                <c:pt idx="15657">
                  <c:v>42103.875717592593</c:v>
                </c:pt>
                <c:pt idx="15658">
                  <c:v>42103.875775462962</c:v>
                </c:pt>
                <c:pt idx="15659">
                  <c:v>42103.875833333332</c:v>
                </c:pt>
                <c:pt idx="15660">
                  <c:v>42103.875879629632</c:v>
                </c:pt>
                <c:pt idx="15661">
                  <c:v>42103.875937500001</c:v>
                </c:pt>
                <c:pt idx="15662">
                  <c:v>42103.87599537037</c:v>
                </c:pt>
                <c:pt idx="15663">
                  <c:v>42103.87604166667</c:v>
                </c:pt>
                <c:pt idx="15664">
                  <c:v>42103.876099537039</c:v>
                </c:pt>
                <c:pt idx="15665">
                  <c:v>42103.876157407409</c:v>
                </c:pt>
                <c:pt idx="15666">
                  <c:v>42103.876203703701</c:v>
                </c:pt>
                <c:pt idx="15667">
                  <c:v>42103.876261574071</c:v>
                </c:pt>
                <c:pt idx="15668">
                  <c:v>42103.876319444447</c:v>
                </c:pt>
                <c:pt idx="15669">
                  <c:v>42103.876377314817</c:v>
                </c:pt>
                <c:pt idx="15670">
                  <c:v>42103.876423611109</c:v>
                </c:pt>
                <c:pt idx="15671">
                  <c:v>42103.876481481479</c:v>
                </c:pt>
                <c:pt idx="15672">
                  <c:v>42103.876539351855</c:v>
                </c:pt>
                <c:pt idx="15673">
                  <c:v>42103.876585648148</c:v>
                </c:pt>
                <c:pt idx="15674">
                  <c:v>42103.876643518517</c:v>
                </c:pt>
                <c:pt idx="15675">
                  <c:v>42103.876701388886</c:v>
                </c:pt>
                <c:pt idx="15676">
                  <c:v>42103.876747685186</c:v>
                </c:pt>
                <c:pt idx="15677">
                  <c:v>42103.876805555556</c:v>
                </c:pt>
                <c:pt idx="15678">
                  <c:v>42103.876863425925</c:v>
                </c:pt>
                <c:pt idx="15679">
                  <c:v>42103.876921296294</c:v>
                </c:pt>
                <c:pt idx="15680">
                  <c:v>42103.876967592594</c:v>
                </c:pt>
                <c:pt idx="15681">
                  <c:v>42103.877025462964</c:v>
                </c:pt>
                <c:pt idx="15682">
                  <c:v>42103.877083333333</c:v>
                </c:pt>
                <c:pt idx="15683">
                  <c:v>42103.877129629633</c:v>
                </c:pt>
                <c:pt idx="15684">
                  <c:v>42103.877187500002</c:v>
                </c:pt>
                <c:pt idx="15685">
                  <c:v>42103.877245370371</c:v>
                </c:pt>
                <c:pt idx="15686">
                  <c:v>42103.877291666664</c:v>
                </c:pt>
                <c:pt idx="15687">
                  <c:v>42103.877349537041</c:v>
                </c:pt>
                <c:pt idx="15688">
                  <c:v>42103.87740740741</c:v>
                </c:pt>
                <c:pt idx="15689">
                  <c:v>42103.877453703702</c:v>
                </c:pt>
                <c:pt idx="15690">
                  <c:v>42103.877511574072</c:v>
                </c:pt>
                <c:pt idx="15691">
                  <c:v>42103.877569444441</c:v>
                </c:pt>
                <c:pt idx="15692">
                  <c:v>42103.877627314818</c:v>
                </c:pt>
                <c:pt idx="15693">
                  <c:v>42103.87767361111</c:v>
                </c:pt>
                <c:pt idx="15694">
                  <c:v>42103.87773148148</c:v>
                </c:pt>
                <c:pt idx="15695">
                  <c:v>42103.877789351849</c:v>
                </c:pt>
                <c:pt idx="15696">
                  <c:v>42103.877835648149</c:v>
                </c:pt>
                <c:pt idx="15697">
                  <c:v>42103.877893518518</c:v>
                </c:pt>
                <c:pt idx="15698">
                  <c:v>42103.877951388888</c:v>
                </c:pt>
                <c:pt idx="15699">
                  <c:v>42103.877997685187</c:v>
                </c:pt>
                <c:pt idx="15700">
                  <c:v>42103.878055555557</c:v>
                </c:pt>
                <c:pt idx="15701">
                  <c:v>42103.878113425926</c:v>
                </c:pt>
                <c:pt idx="15702">
                  <c:v>42103.878171296295</c:v>
                </c:pt>
                <c:pt idx="15703">
                  <c:v>42103.878217592595</c:v>
                </c:pt>
                <c:pt idx="15704">
                  <c:v>42103.878275462965</c:v>
                </c:pt>
                <c:pt idx="15705">
                  <c:v>42103.878333333334</c:v>
                </c:pt>
                <c:pt idx="15706">
                  <c:v>42103.878379629627</c:v>
                </c:pt>
                <c:pt idx="15707">
                  <c:v>42103.878437500003</c:v>
                </c:pt>
                <c:pt idx="15708">
                  <c:v>42103.878495370373</c:v>
                </c:pt>
                <c:pt idx="15709">
                  <c:v>42103.878541666665</c:v>
                </c:pt>
                <c:pt idx="15710">
                  <c:v>42103.878599537034</c:v>
                </c:pt>
                <c:pt idx="15711">
                  <c:v>42103.878657407404</c:v>
                </c:pt>
                <c:pt idx="15712">
                  <c:v>42103.87871527778</c:v>
                </c:pt>
                <c:pt idx="15713">
                  <c:v>42103.878761574073</c:v>
                </c:pt>
                <c:pt idx="15714">
                  <c:v>42103.878819444442</c:v>
                </c:pt>
                <c:pt idx="15715">
                  <c:v>42103.878877314812</c:v>
                </c:pt>
                <c:pt idx="15716">
                  <c:v>42103.878923611112</c:v>
                </c:pt>
                <c:pt idx="15717">
                  <c:v>42103.878981481481</c:v>
                </c:pt>
                <c:pt idx="15718">
                  <c:v>42103.87903935185</c:v>
                </c:pt>
                <c:pt idx="15719">
                  <c:v>42103.87908564815</c:v>
                </c:pt>
                <c:pt idx="15720">
                  <c:v>42103.879143518519</c:v>
                </c:pt>
                <c:pt idx="15721">
                  <c:v>42103.879201388889</c:v>
                </c:pt>
                <c:pt idx="15722">
                  <c:v>42103.879259259258</c:v>
                </c:pt>
                <c:pt idx="15723">
                  <c:v>42103.879305555558</c:v>
                </c:pt>
                <c:pt idx="15724">
                  <c:v>42103.879363425927</c:v>
                </c:pt>
                <c:pt idx="15725">
                  <c:v>42103.879421296297</c:v>
                </c:pt>
                <c:pt idx="15726">
                  <c:v>42103.879467592589</c:v>
                </c:pt>
                <c:pt idx="15727">
                  <c:v>42103.879525462966</c:v>
                </c:pt>
                <c:pt idx="15728">
                  <c:v>42103.879583333335</c:v>
                </c:pt>
                <c:pt idx="15729">
                  <c:v>42103.879629629628</c:v>
                </c:pt>
                <c:pt idx="15730">
                  <c:v>42103.879687499997</c:v>
                </c:pt>
                <c:pt idx="15731">
                  <c:v>42103.879745370374</c:v>
                </c:pt>
                <c:pt idx="15732">
                  <c:v>42103.879803240743</c:v>
                </c:pt>
                <c:pt idx="15733">
                  <c:v>42103.879849537036</c:v>
                </c:pt>
                <c:pt idx="15734">
                  <c:v>42103.879907407405</c:v>
                </c:pt>
                <c:pt idx="15735">
                  <c:v>42103.879965277774</c:v>
                </c:pt>
                <c:pt idx="15736">
                  <c:v>42103.880011574074</c:v>
                </c:pt>
                <c:pt idx="15737">
                  <c:v>42103.880069444444</c:v>
                </c:pt>
                <c:pt idx="15738">
                  <c:v>42103.880127314813</c:v>
                </c:pt>
                <c:pt idx="15739">
                  <c:v>42103.880173611113</c:v>
                </c:pt>
                <c:pt idx="15740">
                  <c:v>42103.880231481482</c:v>
                </c:pt>
                <c:pt idx="15741">
                  <c:v>42103.880289351851</c:v>
                </c:pt>
                <c:pt idx="15742">
                  <c:v>42103.880335648151</c:v>
                </c:pt>
                <c:pt idx="15743">
                  <c:v>42103.880393518521</c:v>
                </c:pt>
                <c:pt idx="15744">
                  <c:v>42103.88045138889</c:v>
                </c:pt>
                <c:pt idx="15745">
                  <c:v>42103.880509259259</c:v>
                </c:pt>
                <c:pt idx="15746">
                  <c:v>42103.880555555559</c:v>
                </c:pt>
                <c:pt idx="15747">
                  <c:v>42103.880613425928</c:v>
                </c:pt>
                <c:pt idx="15748">
                  <c:v>42103.880671296298</c:v>
                </c:pt>
                <c:pt idx="15749">
                  <c:v>42103.88071759259</c:v>
                </c:pt>
                <c:pt idx="15750">
                  <c:v>42103.88077546296</c:v>
                </c:pt>
                <c:pt idx="15751">
                  <c:v>42103.880833333336</c:v>
                </c:pt>
                <c:pt idx="15752">
                  <c:v>42103.880879629629</c:v>
                </c:pt>
                <c:pt idx="15753">
                  <c:v>42103.880937499998</c:v>
                </c:pt>
                <c:pt idx="15754">
                  <c:v>42103.880995370368</c:v>
                </c:pt>
                <c:pt idx="15755">
                  <c:v>42103.881053240744</c:v>
                </c:pt>
                <c:pt idx="15756">
                  <c:v>42103.881099537037</c:v>
                </c:pt>
                <c:pt idx="15757">
                  <c:v>42103.881157407406</c:v>
                </c:pt>
                <c:pt idx="15758">
                  <c:v>42103.881215277775</c:v>
                </c:pt>
                <c:pt idx="15759">
                  <c:v>42103.881261574075</c:v>
                </c:pt>
                <c:pt idx="15760">
                  <c:v>42103.881319444445</c:v>
                </c:pt>
                <c:pt idx="15761">
                  <c:v>42103.881377314814</c:v>
                </c:pt>
                <c:pt idx="15762">
                  <c:v>42103.881423611114</c:v>
                </c:pt>
                <c:pt idx="15763">
                  <c:v>42103.881481481483</c:v>
                </c:pt>
                <c:pt idx="15764">
                  <c:v>42103.881539351853</c:v>
                </c:pt>
                <c:pt idx="15765">
                  <c:v>42103.881597222222</c:v>
                </c:pt>
                <c:pt idx="15766">
                  <c:v>42103.881643518522</c:v>
                </c:pt>
                <c:pt idx="15767">
                  <c:v>42103.881701388891</c:v>
                </c:pt>
                <c:pt idx="15768">
                  <c:v>42103.88175925926</c:v>
                </c:pt>
                <c:pt idx="15769">
                  <c:v>42103.881805555553</c:v>
                </c:pt>
                <c:pt idx="15770">
                  <c:v>42103.881863425922</c:v>
                </c:pt>
                <c:pt idx="15771">
                  <c:v>42103.881921296299</c:v>
                </c:pt>
                <c:pt idx="15772">
                  <c:v>42103.881967592592</c:v>
                </c:pt>
                <c:pt idx="15773">
                  <c:v>42103.882025462961</c:v>
                </c:pt>
                <c:pt idx="15774">
                  <c:v>42103.88208333333</c:v>
                </c:pt>
                <c:pt idx="15775">
                  <c:v>42103.882141203707</c:v>
                </c:pt>
                <c:pt idx="15776">
                  <c:v>42103.882187499999</c:v>
                </c:pt>
                <c:pt idx="15777">
                  <c:v>42103.882245370369</c:v>
                </c:pt>
                <c:pt idx="15778">
                  <c:v>42103.882303240738</c:v>
                </c:pt>
                <c:pt idx="15779">
                  <c:v>42103.882349537038</c:v>
                </c:pt>
                <c:pt idx="15780">
                  <c:v>42103.882407407407</c:v>
                </c:pt>
                <c:pt idx="15781">
                  <c:v>42103.882465277777</c:v>
                </c:pt>
                <c:pt idx="15782">
                  <c:v>42103.882511574076</c:v>
                </c:pt>
                <c:pt idx="15783">
                  <c:v>42103.882569444446</c:v>
                </c:pt>
                <c:pt idx="15784">
                  <c:v>42103.882627314815</c:v>
                </c:pt>
                <c:pt idx="15785">
                  <c:v>42103.882685185185</c:v>
                </c:pt>
                <c:pt idx="15786">
                  <c:v>42103.882731481484</c:v>
                </c:pt>
                <c:pt idx="15787">
                  <c:v>42103.882789351854</c:v>
                </c:pt>
                <c:pt idx="15788">
                  <c:v>42103.882847222223</c:v>
                </c:pt>
                <c:pt idx="15789">
                  <c:v>42103.882893518516</c:v>
                </c:pt>
                <c:pt idx="15790">
                  <c:v>42103.882951388892</c:v>
                </c:pt>
                <c:pt idx="15791">
                  <c:v>42103.883009259262</c:v>
                </c:pt>
                <c:pt idx="15792">
                  <c:v>42103.883055555554</c:v>
                </c:pt>
                <c:pt idx="15793">
                  <c:v>42103.883113425924</c:v>
                </c:pt>
                <c:pt idx="15794">
                  <c:v>42103.883171296293</c:v>
                </c:pt>
                <c:pt idx="15795">
                  <c:v>42103.883229166669</c:v>
                </c:pt>
                <c:pt idx="15796">
                  <c:v>42103.883275462962</c:v>
                </c:pt>
                <c:pt idx="15797">
                  <c:v>42103.883333333331</c:v>
                </c:pt>
                <c:pt idx="15798">
                  <c:v>42103.883391203701</c:v>
                </c:pt>
                <c:pt idx="15799">
                  <c:v>42103.883437500001</c:v>
                </c:pt>
                <c:pt idx="15800">
                  <c:v>42103.88349537037</c:v>
                </c:pt>
                <c:pt idx="15801">
                  <c:v>42103.883553240739</c:v>
                </c:pt>
                <c:pt idx="15802">
                  <c:v>42103.883599537039</c:v>
                </c:pt>
                <c:pt idx="15803">
                  <c:v>42103.883657407408</c:v>
                </c:pt>
                <c:pt idx="15804">
                  <c:v>42103.883715277778</c:v>
                </c:pt>
                <c:pt idx="15805">
                  <c:v>42103.883773148147</c:v>
                </c:pt>
                <c:pt idx="15806">
                  <c:v>42103.883819444447</c:v>
                </c:pt>
                <c:pt idx="15807">
                  <c:v>42103.883877314816</c:v>
                </c:pt>
                <c:pt idx="15808">
                  <c:v>42103.883935185186</c:v>
                </c:pt>
                <c:pt idx="15809">
                  <c:v>42103.883981481478</c:v>
                </c:pt>
                <c:pt idx="15810">
                  <c:v>42103.884039351855</c:v>
                </c:pt>
                <c:pt idx="15811">
                  <c:v>42103.884097222224</c:v>
                </c:pt>
                <c:pt idx="15812">
                  <c:v>42103.884143518517</c:v>
                </c:pt>
                <c:pt idx="15813">
                  <c:v>42103.884201388886</c:v>
                </c:pt>
                <c:pt idx="15814">
                  <c:v>42103.884259259263</c:v>
                </c:pt>
                <c:pt idx="15815">
                  <c:v>42103.884305555555</c:v>
                </c:pt>
                <c:pt idx="15816">
                  <c:v>42103.884363425925</c:v>
                </c:pt>
                <c:pt idx="15817">
                  <c:v>42103.884421296294</c:v>
                </c:pt>
                <c:pt idx="15818">
                  <c:v>42103.884479166663</c:v>
                </c:pt>
                <c:pt idx="15819">
                  <c:v>42103.884525462963</c:v>
                </c:pt>
                <c:pt idx="15820">
                  <c:v>42103.884583333333</c:v>
                </c:pt>
                <c:pt idx="15821">
                  <c:v>42103.884641203702</c:v>
                </c:pt>
                <c:pt idx="15822">
                  <c:v>42103.884687500002</c:v>
                </c:pt>
                <c:pt idx="15823">
                  <c:v>42103.884745370371</c:v>
                </c:pt>
                <c:pt idx="15824">
                  <c:v>42103.88480324074</c:v>
                </c:pt>
                <c:pt idx="15825">
                  <c:v>42103.88484953704</c:v>
                </c:pt>
                <c:pt idx="15826">
                  <c:v>42103.88490740741</c:v>
                </c:pt>
                <c:pt idx="15827">
                  <c:v>42103.884965277779</c:v>
                </c:pt>
                <c:pt idx="15828">
                  <c:v>42103.885023148148</c:v>
                </c:pt>
                <c:pt idx="15829">
                  <c:v>42103.885069444441</c:v>
                </c:pt>
                <c:pt idx="15830">
                  <c:v>42103.885127314818</c:v>
                </c:pt>
                <c:pt idx="15831">
                  <c:v>42103.885185185187</c:v>
                </c:pt>
                <c:pt idx="15832">
                  <c:v>42103.885231481479</c:v>
                </c:pt>
                <c:pt idx="15833">
                  <c:v>42103.885289351849</c:v>
                </c:pt>
                <c:pt idx="15834">
                  <c:v>42103.885347222225</c:v>
                </c:pt>
                <c:pt idx="15835">
                  <c:v>42103.885393518518</c:v>
                </c:pt>
                <c:pt idx="15836">
                  <c:v>42103.885451388887</c:v>
                </c:pt>
                <c:pt idx="15837">
                  <c:v>42103.885509259257</c:v>
                </c:pt>
                <c:pt idx="15838">
                  <c:v>42103.885567129626</c:v>
                </c:pt>
                <c:pt idx="15839">
                  <c:v>42103.885613425926</c:v>
                </c:pt>
                <c:pt idx="15840">
                  <c:v>42103.885671296295</c:v>
                </c:pt>
                <c:pt idx="15841">
                  <c:v>42103.885729166665</c:v>
                </c:pt>
                <c:pt idx="15842">
                  <c:v>42103.885775462964</c:v>
                </c:pt>
                <c:pt idx="15843">
                  <c:v>42103.885833333334</c:v>
                </c:pt>
                <c:pt idx="15844">
                  <c:v>42103.885891203703</c:v>
                </c:pt>
                <c:pt idx="15845">
                  <c:v>42103.885937500003</c:v>
                </c:pt>
                <c:pt idx="15846">
                  <c:v>42103.885995370372</c:v>
                </c:pt>
                <c:pt idx="15847">
                  <c:v>42103.886053240742</c:v>
                </c:pt>
                <c:pt idx="15848">
                  <c:v>42103.886111111111</c:v>
                </c:pt>
                <c:pt idx="15849">
                  <c:v>42103.886157407411</c:v>
                </c:pt>
                <c:pt idx="15850">
                  <c:v>42103.88621527778</c:v>
                </c:pt>
                <c:pt idx="15851">
                  <c:v>42103.886273148149</c:v>
                </c:pt>
                <c:pt idx="15852">
                  <c:v>42103.886319444442</c:v>
                </c:pt>
                <c:pt idx="15853">
                  <c:v>42103.886377314811</c:v>
                </c:pt>
                <c:pt idx="15854">
                  <c:v>42103.886435185188</c:v>
                </c:pt>
                <c:pt idx="15855">
                  <c:v>42103.886481481481</c:v>
                </c:pt>
                <c:pt idx="15856">
                  <c:v>42103.88653935185</c:v>
                </c:pt>
                <c:pt idx="15857">
                  <c:v>42103.886597222219</c:v>
                </c:pt>
                <c:pt idx="15858">
                  <c:v>42103.886655092596</c:v>
                </c:pt>
                <c:pt idx="15859">
                  <c:v>42103.886701388888</c:v>
                </c:pt>
                <c:pt idx="15860">
                  <c:v>42103.886759259258</c:v>
                </c:pt>
                <c:pt idx="15861">
                  <c:v>42103.886817129627</c:v>
                </c:pt>
                <c:pt idx="15862">
                  <c:v>42103.886863425927</c:v>
                </c:pt>
                <c:pt idx="15863">
                  <c:v>42103.886921296296</c:v>
                </c:pt>
                <c:pt idx="15864">
                  <c:v>42103.886979166666</c:v>
                </c:pt>
                <c:pt idx="15865">
                  <c:v>42103.887025462966</c:v>
                </c:pt>
                <c:pt idx="15866">
                  <c:v>42103.887083333335</c:v>
                </c:pt>
                <c:pt idx="15867">
                  <c:v>42103.887141203704</c:v>
                </c:pt>
                <c:pt idx="15868">
                  <c:v>42103.887199074074</c:v>
                </c:pt>
                <c:pt idx="15869">
                  <c:v>42103.887245370373</c:v>
                </c:pt>
                <c:pt idx="15870">
                  <c:v>42103.887303240743</c:v>
                </c:pt>
                <c:pt idx="15871">
                  <c:v>42103.887361111112</c:v>
                </c:pt>
                <c:pt idx="15872">
                  <c:v>42103.887407407405</c:v>
                </c:pt>
                <c:pt idx="15873">
                  <c:v>42103.887465277781</c:v>
                </c:pt>
                <c:pt idx="15874">
                  <c:v>42103.887523148151</c:v>
                </c:pt>
                <c:pt idx="15875">
                  <c:v>42103.887569444443</c:v>
                </c:pt>
                <c:pt idx="15876">
                  <c:v>42103.887627314813</c:v>
                </c:pt>
                <c:pt idx="15877">
                  <c:v>42103.887685185182</c:v>
                </c:pt>
                <c:pt idx="15878">
                  <c:v>42103.887743055559</c:v>
                </c:pt>
                <c:pt idx="15879">
                  <c:v>42103.887789351851</c:v>
                </c:pt>
                <c:pt idx="15880">
                  <c:v>42103.88784722222</c:v>
                </c:pt>
                <c:pt idx="15881">
                  <c:v>42103.88790509259</c:v>
                </c:pt>
                <c:pt idx="15882">
                  <c:v>42103.88795138889</c:v>
                </c:pt>
                <c:pt idx="15883">
                  <c:v>42103.888009259259</c:v>
                </c:pt>
                <c:pt idx="15884">
                  <c:v>42103.888067129628</c:v>
                </c:pt>
                <c:pt idx="15885">
                  <c:v>42103.888113425928</c:v>
                </c:pt>
                <c:pt idx="15886">
                  <c:v>42103.888171296298</c:v>
                </c:pt>
                <c:pt idx="15887">
                  <c:v>42103.888229166667</c:v>
                </c:pt>
                <c:pt idx="15888">
                  <c:v>42103.888275462959</c:v>
                </c:pt>
                <c:pt idx="15889">
                  <c:v>42103.888333333336</c:v>
                </c:pt>
                <c:pt idx="15890">
                  <c:v>42103.888391203705</c:v>
                </c:pt>
                <c:pt idx="15891">
                  <c:v>42103.888449074075</c:v>
                </c:pt>
                <c:pt idx="15892">
                  <c:v>42103.888495370367</c:v>
                </c:pt>
                <c:pt idx="15893">
                  <c:v>42103.888553240744</c:v>
                </c:pt>
                <c:pt idx="15894">
                  <c:v>42103.888611111113</c:v>
                </c:pt>
                <c:pt idx="15895">
                  <c:v>42103.888657407406</c:v>
                </c:pt>
                <c:pt idx="15896">
                  <c:v>42103.888715277775</c:v>
                </c:pt>
                <c:pt idx="15897">
                  <c:v>42103.888773148145</c:v>
                </c:pt>
                <c:pt idx="15898">
                  <c:v>42103.888831018521</c:v>
                </c:pt>
                <c:pt idx="15899">
                  <c:v>42103.888877314814</c:v>
                </c:pt>
                <c:pt idx="15900">
                  <c:v>42103.888935185183</c:v>
                </c:pt>
                <c:pt idx="15901">
                  <c:v>42103.888993055552</c:v>
                </c:pt>
                <c:pt idx="15902">
                  <c:v>42103.889039351852</c:v>
                </c:pt>
                <c:pt idx="15903">
                  <c:v>42103.889097222222</c:v>
                </c:pt>
                <c:pt idx="15904">
                  <c:v>42103.889155092591</c:v>
                </c:pt>
                <c:pt idx="15905">
                  <c:v>42103.889201388891</c:v>
                </c:pt>
                <c:pt idx="15906">
                  <c:v>42103.88925925926</c:v>
                </c:pt>
                <c:pt idx="15907">
                  <c:v>42103.889317129629</c:v>
                </c:pt>
                <c:pt idx="15908">
                  <c:v>42103.889363425929</c:v>
                </c:pt>
                <c:pt idx="15909">
                  <c:v>42103.889421296299</c:v>
                </c:pt>
                <c:pt idx="15910">
                  <c:v>42103.889479166668</c:v>
                </c:pt>
                <c:pt idx="15911">
                  <c:v>42103.889537037037</c:v>
                </c:pt>
                <c:pt idx="15912">
                  <c:v>42103.88958333333</c:v>
                </c:pt>
                <c:pt idx="15913">
                  <c:v>42103.889641203707</c:v>
                </c:pt>
                <c:pt idx="15914">
                  <c:v>42103.889699074076</c:v>
                </c:pt>
                <c:pt idx="15915">
                  <c:v>42103.889745370368</c:v>
                </c:pt>
                <c:pt idx="15916">
                  <c:v>42103.889803240738</c:v>
                </c:pt>
                <c:pt idx="15917">
                  <c:v>42103.889861111114</c:v>
                </c:pt>
                <c:pt idx="15918">
                  <c:v>42103.889907407407</c:v>
                </c:pt>
                <c:pt idx="15919">
                  <c:v>42103.889965277776</c:v>
                </c:pt>
                <c:pt idx="15920">
                  <c:v>42103.890023148146</c:v>
                </c:pt>
                <c:pt idx="15921">
                  <c:v>42103.890081018515</c:v>
                </c:pt>
                <c:pt idx="15922">
                  <c:v>42103.890127314815</c:v>
                </c:pt>
                <c:pt idx="15923">
                  <c:v>42103.890185185184</c:v>
                </c:pt>
                <c:pt idx="15924">
                  <c:v>42103.890243055554</c:v>
                </c:pt>
                <c:pt idx="15925">
                  <c:v>42103.890289351853</c:v>
                </c:pt>
                <c:pt idx="15926">
                  <c:v>42103.890347222223</c:v>
                </c:pt>
                <c:pt idx="15927">
                  <c:v>42103.890405092592</c:v>
                </c:pt>
                <c:pt idx="15928">
                  <c:v>42103.890451388892</c:v>
                </c:pt>
                <c:pt idx="15929">
                  <c:v>42103.890509259261</c:v>
                </c:pt>
                <c:pt idx="15930">
                  <c:v>42103.890567129631</c:v>
                </c:pt>
                <c:pt idx="15931">
                  <c:v>42103.890625</c:v>
                </c:pt>
                <c:pt idx="15932">
                  <c:v>42103.8906712963</c:v>
                </c:pt>
                <c:pt idx="15933">
                  <c:v>42103.890729166669</c:v>
                </c:pt>
                <c:pt idx="15934">
                  <c:v>42103.890787037039</c:v>
                </c:pt>
                <c:pt idx="15935">
                  <c:v>42103.890833333331</c:v>
                </c:pt>
                <c:pt idx="15936">
                  <c:v>42103.8908912037</c:v>
                </c:pt>
                <c:pt idx="15937">
                  <c:v>42103.890949074077</c:v>
                </c:pt>
                <c:pt idx="15938">
                  <c:v>42103.89099537037</c:v>
                </c:pt>
                <c:pt idx="15939">
                  <c:v>42103.891053240739</c:v>
                </c:pt>
                <c:pt idx="15940">
                  <c:v>42103.891111111108</c:v>
                </c:pt>
                <c:pt idx="15941">
                  <c:v>42103.891168981485</c:v>
                </c:pt>
                <c:pt idx="15942">
                  <c:v>42103.891215277778</c:v>
                </c:pt>
                <c:pt idx="15943">
                  <c:v>42103.891273148147</c:v>
                </c:pt>
                <c:pt idx="15944">
                  <c:v>42103.891331018516</c:v>
                </c:pt>
                <c:pt idx="15945">
                  <c:v>42103.891377314816</c:v>
                </c:pt>
                <c:pt idx="15946">
                  <c:v>42103.891435185185</c:v>
                </c:pt>
                <c:pt idx="15947">
                  <c:v>42103.891493055555</c:v>
                </c:pt>
                <c:pt idx="15948">
                  <c:v>42103.891539351855</c:v>
                </c:pt>
                <c:pt idx="15949">
                  <c:v>42103.891597222224</c:v>
                </c:pt>
                <c:pt idx="15950">
                  <c:v>42103.891655092593</c:v>
                </c:pt>
                <c:pt idx="15951">
                  <c:v>42103.891712962963</c:v>
                </c:pt>
                <c:pt idx="15952">
                  <c:v>42103.891759259262</c:v>
                </c:pt>
                <c:pt idx="15953">
                  <c:v>42103.891817129632</c:v>
                </c:pt>
                <c:pt idx="15954">
                  <c:v>42103.891875000001</c:v>
                </c:pt>
                <c:pt idx="15955">
                  <c:v>42103.891921296294</c:v>
                </c:pt>
                <c:pt idx="15956">
                  <c:v>42103.891979166663</c:v>
                </c:pt>
                <c:pt idx="15957">
                  <c:v>42103.89203703704</c:v>
                </c:pt>
                <c:pt idx="15958">
                  <c:v>42103.892083333332</c:v>
                </c:pt>
                <c:pt idx="15959">
                  <c:v>42103.892141203702</c:v>
                </c:pt>
                <c:pt idx="15960">
                  <c:v>42103.892199074071</c:v>
                </c:pt>
                <c:pt idx="15961">
                  <c:v>42103.892256944448</c:v>
                </c:pt>
                <c:pt idx="15962">
                  <c:v>42103.89230324074</c:v>
                </c:pt>
                <c:pt idx="15963">
                  <c:v>42103.892361111109</c:v>
                </c:pt>
                <c:pt idx="15964">
                  <c:v>42103.892418981479</c:v>
                </c:pt>
                <c:pt idx="15965">
                  <c:v>42103.892465277779</c:v>
                </c:pt>
                <c:pt idx="15966">
                  <c:v>42103.892523148148</c:v>
                </c:pt>
                <c:pt idx="15967">
                  <c:v>42103.892581018517</c:v>
                </c:pt>
                <c:pt idx="15968">
                  <c:v>42103.892627314817</c:v>
                </c:pt>
                <c:pt idx="15969">
                  <c:v>42103.892685185187</c:v>
                </c:pt>
                <c:pt idx="15970">
                  <c:v>42103.892743055556</c:v>
                </c:pt>
                <c:pt idx="15971">
                  <c:v>42103.892800925925</c:v>
                </c:pt>
                <c:pt idx="15972">
                  <c:v>42103.892847222225</c:v>
                </c:pt>
                <c:pt idx="15973">
                  <c:v>42103.892905092594</c:v>
                </c:pt>
                <c:pt idx="15974">
                  <c:v>42103.892962962964</c:v>
                </c:pt>
                <c:pt idx="15975">
                  <c:v>42103.893009259256</c:v>
                </c:pt>
                <c:pt idx="15976">
                  <c:v>42103.893067129633</c:v>
                </c:pt>
                <c:pt idx="15977">
                  <c:v>42103.893125000002</c:v>
                </c:pt>
                <c:pt idx="15978">
                  <c:v>42103.893171296295</c:v>
                </c:pt>
                <c:pt idx="15979">
                  <c:v>42103.893229166664</c:v>
                </c:pt>
                <c:pt idx="15980">
                  <c:v>42103.893287037034</c:v>
                </c:pt>
                <c:pt idx="15981">
                  <c:v>42103.89334490741</c:v>
                </c:pt>
                <c:pt idx="15982">
                  <c:v>42103.893391203703</c:v>
                </c:pt>
                <c:pt idx="15983">
                  <c:v>42103.893449074072</c:v>
                </c:pt>
                <c:pt idx="15984">
                  <c:v>42103.893506944441</c:v>
                </c:pt>
                <c:pt idx="15985">
                  <c:v>42103.893553240741</c:v>
                </c:pt>
                <c:pt idx="15986">
                  <c:v>42103.893611111111</c:v>
                </c:pt>
                <c:pt idx="15987">
                  <c:v>42103.89366898148</c:v>
                </c:pt>
                <c:pt idx="15988">
                  <c:v>42103.89371527778</c:v>
                </c:pt>
                <c:pt idx="15989">
                  <c:v>42103.893773148149</c:v>
                </c:pt>
                <c:pt idx="15990">
                  <c:v>42103.893831018519</c:v>
                </c:pt>
                <c:pt idx="15991">
                  <c:v>42103.893888888888</c:v>
                </c:pt>
                <c:pt idx="15992">
                  <c:v>42103.893935185188</c:v>
                </c:pt>
                <c:pt idx="15993">
                  <c:v>42103.893993055557</c:v>
                </c:pt>
                <c:pt idx="15994">
                  <c:v>42103.894050925926</c:v>
                </c:pt>
                <c:pt idx="15995">
                  <c:v>42103.894097222219</c:v>
                </c:pt>
                <c:pt idx="15996">
                  <c:v>42103.894155092596</c:v>
                </c:pt>
                <c:pt idx="15997">
                  <c:v>42103.894212962965</c:v>
                </c:pt>
                <c:pt idx="15998">
                  <c:v>42103.894259259258</c:v>
                </c:pt>
                <c:pt idx="15999">
                  <c:v>42103.894317129627</c:v>
                </c:pt>
                <c:pt idx="16000">
                  <c:v>42103.894375000003</c:v>
                </c:pt>
                <c:pt idx="16001">
                  <c:v>42103.894432870373</c:v>
                </c:pt>
                <c:pt idx="16002">
                  <c:v>42103.894479166665</c:v>
                </c:pt>
                <c:pt idx="16003">
                  <c:v>42103.894537037035</c:v>
                </c:pt>
                <c:pt idx="16004">
                  <c:v>42103.894594907404</c:v>
                </c:pt>
                <c:pt idx="16005">
                  <c:v>42103.894641203704</c:v>
                </c:pt>
                <c:pt idx="16006">
                  <c:v>42103.894699074073</c:v>
                </c:pt>
                <c:pt idx="16007">
                  <c:v>42103.894756944443</c:v>
                </c:pt>
                <c:pt idx="16008">
                  <c:v>42103.894803240742</c:v>
                </c:pt>
                <c:pt idx="16009">
                  <c:v>42103.894861111112</c:v>
                </c:pt>
                <c:pt idx="16010">
                  <c:v>42103.894918981481</c:v>
                </c:pt>
                <c:pt idx="16011">
                  <c:v>42103.894976851851</c:v>
                </c:pt>
                <c:pt idx="16012">
                  <c:v>42103.89502314815</c:v>
                </c:pt>
                <c:pt idx="16013">
                  <c:v>42103.89508101852</c:v>
                </c:pt>
                <c:pt idx="16014">
                  <c:v>42103.895138888889</c:v>
                </c:pt>
                <c:pt idx="16015">
                  <c:v>42103.895185185182</c:v>
                </c:pt>
                <c:pt idx="16016">
                  <c:v>42103.895243055558</c:v>
                </c:pt>
                <c:pt idx="16017">
                  <c:v>42103.895300925928</c:v>
                </c:pt>
                <c:pt idx="16018">
                  <c:v>42103.89534722222</c:v>
                </c:pt>
                <c:pt idx="16019">
                  <c:v>42103.895405092589</c:v>
                </c:pt>
                <c:pt idx="16020">
                  <c:v>42103.895462962966</c:v>
                </c:pt>
                <c:pt idx="16021">
                  <c:v>42103.895509259259</c:v>
                </c:pt>
                <c:pt idx="16022">
                  <c:v>42103.895567129628</c:v>
                </c:pt>
                <c:pt idx="16023">
                  <c:v>42103.895624999997</c:v>
                </c:pt>
                <c:pt idx="16024">
                  <c:v>42103.895682870374</c:v>
                </c:pt>
                <c:pt idx="16025">
                  <c:v>42103.895729166667</c:v>
                </c:pt>
                <c:pt idx="16026">
                  <c:v>42103.895787037036</c:v>
                </c:pt>
                <c:pt idx="16027">
                  <c:v>42103.895844907405</c:v>
                </c:pt>
                <c:pt idx="16028">
                  <c:v>42103.895891203705</c:v>
                </c:pt>
                <c:pt idx="16029">
                  <c:v>42103.895949074074</c:v>
                </c:pt>
                <c:pt idx="16030">
                  <c:v>42103.896006944444</c:v>
                </c:pt>
                <c:pt idx="16031">
                  <c:v>42103.896064814813</c:v>
                </c:pt>
                <c:pt idx="16032">
                  <c:v>42103.896111111113</c:v>
                </c:pt>
                <c:pt idx="16033">
                  <c:v>42103.896168981482</c:v>
                </c:pt>
                <c:pt idx="16034">
                  <c:v>42103.896226851852</c:v>
                </c:pt>
                <c:pt idx="16035">
                  <c:v>42103.896273148152</c:v>
                </c:pt>
                <c:pt idx="16036">
                  <c:v>42103.896331018521</c:v>
                </c:pt>
                <c:pt idx="16037">
                  <c:v>42103.89638888889</c:v>
                </c:pt>
                <c:pt idx="16038">
                  <c:v>42103.896435185183</c:v>
                </c:pt>
                <c:pt idx="16039">
                  <c:v>42103.896493055552</c:v>
                </c:pt>
                <c:pt idx="16040">
                  <c:v>42103.896550925929</c:v>
                </c:pt>
                <c:pt idx="16041">
                  <c:v>42103.896597222221</c:v>
                </c:pt>
                <c:pt idx="16042">
                  <c:v>42103.896655092591</c:v>
                </c:pt>
                <c:pt idx="16043">
                  <c:v>42103.89671296296</c:v>
                </c:pt>
                <c:pt idx="16044">
                  <c:v>42103.896770833337</c:v>
                </c:pt>
                <c:pt idx="16045">
                  <c:v>42103.896817129629</c:v>
                </c:pt>
                <c:pt idx="16046">
                  <c:v>42103.896874999999</c:v>
                </c:pt>
                <c:pt idx="16047">
                  <c:v>42103.896932870368</c:v>
                </c:pt>
                <c:pt idx="16048">
                  <c:v>42103.896979166668</c:v>
                </c:pt>
                <c:pt idx="16049">
                  <c:v>42103.897037037037</c:v>
                </c:pt>
                <c:pt idx="16050">
                  <c:v>42103.897094907406</c:v>
                </c:pt>
                <c:pt idx="16051">
                  <c:v>42103.897141203706</c:v>
                </c:pt>
                <c:pt idx="16052">
                  <c:v>42103.897199074076</c:v>
                </c:pt>
                <c:pt idx="16053">
                  <c:v>42103.897256944445</c:v>
                </c:pt>
                <c:pt idx="16054">
                  <c:v>42103.897314814814</c:v>
                </c:pt>
                <c:pt idx="16055">
                  <c:v>42103.897361111114</c:v>
                </c:pt>
                <c:pt idx="16056">
                  <c:v>42103.897418981483</c:v>
                </c:pt>
                <c:pt idx="16057">
                  <c:v>42103.897476851853</c:v>
                </c:pt>
                <c:pt idx="16058">
                  <c:v>42103.897523148145</c:v>
                </c:pt>
                <c:pt idx="16059">
                  <c:v>42103.897581018522</c:v>
                </c:pt>
                <c:pt idx="16060">
                  <c:v>42103.897638888891</c:v>
                </c:pt>
                <c:pt idx="16061">
                  <c:v>42103.897685185184</c:v>
                </c:pt>
                <c:pt idx="16062">
                  <c:v>42103.897743055553</c:v>
                </c:pt>
                <c:pt idx="16063">
                  <c:v>42103.897800925923</c:v>
                </c:pt>
                <c:pt idx="16064">
                  <c:v>42103.897858796299</c:v>
                </c:pt>
                <c:pt idx="16065">
                  <c:v>42103.897905092592</c:v>
                </c:pt>
                <c:pt idx="16066">
                  <c:v>42103.897962962961</c:v>
                </c:pt>
                <c:pt idx="16067">
                  <c:v>42103.898020833331</c:v>
                </c:pt>
                <c:pt idx="16068">
                  <c:v>42103.89806712963</c:v>
                </c:pt>
                <c:pt idx="16069">
                  <c:v>42103.898125</c:v>
                </c:pt>
                <c:pt idx="16070">
                  <c:v>42103.898182870369</c:v>
                </c:pt>
                <c:pt idx="16071">
                  <c:v>42103.898229166669</c:v>
                </c:pt>
                <c:pt idx="16072">
                  <c:v>42103.898287037038</c:v>
                </c:pt>
                <c:pt idx="16073">
                  <c:v>42103.898344907408</c:v>
                </c:pt>
                <c:pt idx="16074">
                  <c:v>42103.898402777777</c:v>
                </c:pt>
                <c:pt idx="16075">
                  <c:v>42103.898449074077</c:v>
                </c:pt>
                <c:pt idx="16076">
                  <c:v>42103.898506944446</c:v>
                </c:pt>
                <c:pt idx="16077">
                  <c:v>42103.898564814815</c:v>
                </c:pt>
                <c:pt idx="16078">
                  <c:v>42103.898611111108</c:v>
                </c:pt>
                <c:pt idx="16079">
                  <c:v>42103.898668981485</c:v>
                </c:pt>
                <c:pt idx="16080">
                  <c:v>42103.898726851854</c:v>
                </c:pt>
                <c:pt idx="16081">
                  <c:v>42103.898773148147</c:v>
                </c:pt>
                <c:pt idx="16082">
                  <c:v>42103.898831018516</c:v>
                </c:pt>
                <c:pt idx="16083">
                  <c:v>42103.898888888885</c:v>
                </c:pt>
                <c:pt idx="16084">
                  <c:v>42103.898946759262</c:v>
                </c:pt>
                <c:pt idx="16085">
                  <c:v>42103.898993055554</c:v>
                </c:pt>
                <c:pt idx="16086">
                  <c:v>42103.899050925924</c:v>
                </c:pt>
                <c:pt idx="16087">
                  <c:v>42103.899108796293</c:v>
                </c:pt>
                <c:pt idx="16088">
                  <c:v>42103.899155092593</c:v>
                </c:pt>
                <c:pt idx="16089">
                  <c:v>42103.899212962962</c:v>
                </c:pt>
                <c:pt idx="16090">
                  <c:v>42103.899270833332</c:v>
                </c:pt>
                <c:pt idx="16091">
                  <c:v>42103.899317129632</c:v>
                </c:pt>
                <c:pt idx="16092">
                  <c:v>42103.899375000001</c:v>
                </c:pt>
                <c:pt idx="16093">
                  <c:v>42103.89943287037</c:v>
                </c:pt>
                <c:pt idx="16094">
                  <c:v>42103.89949074074</c:v>
                </c:pt>
                <c:pt idx="16095">
                  <c:v>42103.899537037039</c:v>
                </c:pt>
                <c:pt idx="16096">
                  <c:v>42103.899594907409</c:v>
                </c:pt>
                <c:pt idx="16097">
                  <c:v>42103.899652777778</c:v>
                </c:pt>
                <c:pt idx="16098">
                  <c:v>42103.899699074071</c:v>
                </c:pt>
                <c:pt idx="16099">
                  <c:v>42103.899756944447</c:v>
                </c:pt>
                <c:pt idx="16100">
                  <c:v>42103.899814814817</c:v>
                </c:pt>
                <c:pt idx="16101">
                  <c:v>42103.899861111109</c:v>
                </c:pt>
                <c:pt idx="16102">
                  <c:v>42103.899918981479</c:v>
                </c:pt>
                <c:pt idx="16103">
                  <c:v>42103.899976851855</c:v>
                </c:pt>
                <c:pt idx="16104">
                  <c:v>42103.900034722225</c:v>
                </c:pt>
                <c:pt idx="16105">
                  <c:v>42103.900081018517</c:v>
                </c:pt>
                <c:pt idx="16106">
                  <c:v>42103.900138888886</c:v>
                </c:pt>
                <c:pt idx="16107">
                  <c:v>42103.900196759256</c:v>
                </c:pt>
                <c:pt idx="16108">
                  <c:v>42103.900243055556</c:v>
                </c:pt>
                <c:pt idx="16109">
                  <c:v>42103.900300925925</c:v>
                </c:pt>
                <c:pt idx="16110">
                  <c:v>42103.900358796294</c:v>
                </c:pt>
                <c:pt idx="16111">
                  <c:v>42103.900405092594</c:v>
                </c:pt>
                <c:pt idx="16112">
                  <c:v>42103.900462962964</c:v>
                </c:pt>
                <c:pt idx="16113">
                  <c:v>42103.900520833333</c:v>
                </c:pt>
                <c:pt idx="16114">
                  <c:v>42103.900567129633</c:v>
                </c:pt>
                <c:pt idx="16115">
                  <c:v>42103.900625000002</c:v>
                </c:pt>
                <c:pt idx="16116">
                  <c:v>42103.900682870371</c:v>
                </c:pt>
                <c:pt idx="16117">
                  <c:v>42103.900740740741</c:v>
                </c:pt>
                <c:pt idx="16118">
                  <c:v>42103.900787037041</c:v>
                </c:pt>
                <c:pt idx="16119">
                  <c:v>42103.90084490741</c:v>
                </c:pt>
                <c:pt idx="16120">
                  <c:v>42103.900902777779</c:v>
                </c:pt>
                <c:pt idx="16121">
                  <c:v>42103.900949074072</c:v>
                </c:pt>
                <c:pt idx="16122">
                  <c:v>42103.901006944441</c:v>
                </c:pt>
                <c:pt idx="16123">
                  <c:v>42103.901064814818</c:v>
                </c:pt>
                <c:pt idx="16124">
                  <c:v>42103.90111111111</c:v>
                </c:pt>
                <c:pt idx="16125">
                  <c:v>42103.90116898148</c:v>
                </c:pt>
                <c:pt idx="16126">
                  <c:v>42103.901226851849</c:v>
                </c:pt>
                <c:pt idx="16127">
                  <c:v>42103.901284722226</c:v>
                </c:pt>
                <c:pt idx="16128">
                  <c:v>42103.901331018518</c:v>
                </c:pt>
                <c:pt idx="16129">
                  <c:v>42103.901388888888</c:v>
                </c:pt>
                <c:pt idx="16130">
                  <c:v>42103.901446759257</c:v>
                </c:pt>
                <c:pt idx="16131">
                  <c:v>42103.901493055557</c:v>
                </c:pt>
                <c:pt idx="16132">
                  <c:v>42103.901550925926</c:v>
                </c:pt>
                <c:pt idx="16133">
                  <c:v>42103.901608796295</c:v>
                </c:pt>
                <c:pt idx="16134">
                  <c:v>42103.901655092595</c:v>
                </c:pt>
                <c:pt idx="16135">
                  <c:v>42103.901712962965</c:v>
                </c:pt>
                <c:pt idx="16136">
                  <c:v>42103.901770833334</c:v>
                </c:pt>
                <c:pt idx="16137">
                  <c:v>42103.901828703703</c:v>
                </c:pt>
                <c:pt idx="16138">
                  <c:v>42103.901875000003</c:v>
                </c:pt>
                <c:pt idx="16139">
                  <c:v>42103.901932870373</c:v>
                </c:pt>
                <c:pt idx="16140">
                  <c:v>42103.901990740742</c:v>
                </c:pt>
                <c:pt idx="16141">
                  <c:v>42103.902037037034</c:v>
                </c:pt>
                <c:pt idx="16142">
                  <c:v>42103.902094907404</c:v>
                </c:pt>
                <c:pt idx="16143">
                  <c:v>42103.90215277778</c:v>
                </c:pt>
                <c:pt idx="16144">
                  <c:v>42103.902199074073</c:v>
                </c:pt>
                <c:pt idx="16145">
                  <c:v>42103.902256944442</c:v>
                </c:pt>
                <c:pt idx="16146">
                  <c:v>42103.902314814812</c:v>
                </c:pt>
                <c:pt idx="16147">
                  <c:v>42103.902372685188</c:v>
                </c:pt>
                <c:pt idx="16148">
                  <c:v>42103.902418981481</c:v>
                </c:pt>
                <c:pt idx="16149">
                  <c:v>42103.90247685185</c:v>
                </c:pt>
                <c:pt idx="16150">
                  <c:v>42103.90253472222</c:v>
                </c:pt>
                <c:pt idx="16151">
                  <c:v>42103.902581018519</c:v>
                </c:pt>
                <c:pt idx="16152">
                  <c:v>42103.902638888889</c:v>
                </c:pt>
                <c:pt idx="16153">
                  <c:v>42103.902696759258</c:v>
                </c:pt>
                <c:pt idx="16154">
                  <c:v>42103.902743055558</c:v>
                </c:pt>
                <c:pt idx="16155">
                  <c:v>42103.902800925927</c:v>
                </c:pt>
                <c:pt idx="16156">
                  <c:v>42103.902858796297</c:v>
                </c:pt>
                <c:pt idx="16157">
                  <c:v>42103.902916666666</c:v>
                </c:pt>
                <c:pt idx="16158">
                  <c:v>42103.902962962966</c:v>
                </c:pt>
                <c:pt idx="16159">
                  <c:v>42103.903020833335</c:v>
                </c:pt>
                <c:pt idx="16160">
                  <c:v>42103.903078703705</c:v>
                </c:pt>
                <c:pt idx="16161">
                  <c:v>42103.903124999997</c:v>
                </c:pt>
                <c:pt idx="16162">
                  <c:v>42103.903182870374</c:v>
                </c:pt>
                <c:pt idx="16163">
                  <c:v>42103.903240740743</c:v>
                </c:pt>
                <c:pt idx="16164">
                  <c:v>42103.903287037036</c:v>
                </c:pt>
                <c:pt idx="16165">
                  <c:v>42103.903344907405</c:v>
                </c:pt>
                <c:pt idx="16166">
                  <c:v>42103.903402777774</c:v>
                </c:pt>
                <c:pt idx="16167">
                  <c:v>42103.903460648151</c:v>
                </c:pt>
                <c:pt idx="16168">
                  <c:v>42103.903506944444</c:v>
                </c:pt>
                <c:pt idx="16169">
                  <c:v>42103.903564814813</c:v>
                </c:pt>
                <c:pt idx="16170">
                  <c:v>42103.903622685182</c:v>
                </c:pt>
                <c:pt idx="16171">
                  <c:v>42103.903668981482</c:v>
                </c:pt>
                <c:pt idx="16172">
                  <c:v>42103.903726851851</c:v>
                </c:pt>
                <c:pt idx="16173">
                  <c:v>42103.903784722221</c:v>
                </c:pt>
                <c:pt idx="16174">
                  <c:v>42103.903831018521</c:v>
                </c:pt>
                <c:pt idx="16175">
                  <c:v>42103.90388888889</c:v>
                </c:pt>
                <c:pt idx="16176">
                  <c:v>42103.903946759259</c:v>
                </c:pt>
                <c:pt idx="16177">
                  <c:v>42103.904004629629</c:v>
                </c:pt>
                <c:pt idx="16178">
                  <c:v>42103.904050925928</c:v>
                </c:pt>
                <c:pt idx="16179">
                  <c:v>42103.904108796298</c:v>
                </c:pt>
                <c:pt idx="16180">
                  <c:v>42103.904166666667</c:v>
                </c:pt>
                <c:pt idx="16181">
                  <c:v>42103.90421296296</c:v>
                </c:pt>
                <c:pt idx="16182">
                  <c:v>42103.904270833336</c:v>
                </c:pt>
                <c:pt idx="16183">
                  <c:v>42103.904328703706</c:v>
                </c:pt>
                <c:pt idx="16184">
                  <c:v>42103.904374999998</c:v>
                </c:pt>
                <c:pt idx="16185">
                  <c:v>42103.904432870368</c:v>
                </c:pt>
                <c:pt idx="16186">
                  <c:v>42103.904490740744</c:v>
                </c:pt>
                <c:pt idx="16187">
                  <c:v>42103.904537037037</c:v>
                </c:pt>
                <c:pt idx="16188">
                  <c:v>42103.904594907406</c:v>
                </c:pt>
                <c:pt idx="16189">
                  <c:v>42103.904652777775</c:v>
                </c:pt>
                <c:pt idx="16190">
                  <c:v>42103.904710648145</c:v>
                </c:pt>
                <c:pt idx="16191">
                  <c:v>42103.904756944445</c:v>
                </c:pt>
                <c:pt idx="16192">
                  <c:v>42103.904814814814</c:v>
                </c:pt>
                <c:pt idx="16193">
                  <c:v>42103.904872685183</c:v>
                </c:pt>
                <c:pt idx="16194">
                  <c:v>42103.904918981483</c:v>
                </c:pt>
                <c:pt idx="16195">
                  <c:v>42103.904976851853</c:v>
                </c:pt>
                <c:pt idx="16196">
                  <c:v>42103.905034722222</c:v>
                </c:pt>
                <c:pt idx="16197">
                  <c:v>42103.905092592591</c:v>
                </c:pt>
                <c:pt idx="16198">
                  <c:v>42103.905138888891</c:v>
                </c:pt>
                <c:pt idx="16199">
                  <c:v>42103.90519675926</c:v>
                </c:pt>
                <c:pt idx="16200">
                  <c:v>42103.90525462963</c:v>
                </c:pt>
                <c:pt idx="16201">
                  <c:v>42103.905300925922</c:v>
                </c:pt>
                <c:pt idx="16202">
                  <c:v>42103.905358796299</c:v>
                </c:pt>
                <c:pt idx="16203">
                  <c:v>42103.905416666668</c:v>
                </c:pt>
                <c:pt idx="16204">
                  <c:v>42103.905462962961</c:v>
                </c:pt>
                <c:pt idx="16205">
                  <c:v>42103.90552083333</c:v>
                </c:pt>
                <c:pt idx="16206">
                  <c:v>42103.905578703707</c:v>
                </c:pt>
                <c:pt idx="16207">
                  <c:v>42103.905624999999</c:v>
                </c:pt>
                <c:pt idx="16208">
                  <c:v>42103.905682870369</c:v>
                </c:pt>
                <c:pt idx="16209">
                  <c:v>42103.905740740738</c:v>
                </c:pt>
                <c:pt idx="16210">
                  <c:v>42103.905798611115</c:v>
                </c:pt>
                <c:pt idx="16211">
                  <c:v>42103.905844907407</c:v>
                </c:pt>
                <c:pt idx="16212">
                  <c:v>42103.905902777777</c:v>
                </c:pt>
                <c:pt idx="16213">
                  <c:v>42103.905960648146</c:v>
                </c:pt>
                <c:pt idx="16214">
                  <c:v>42103.906006944446</c:v>
                </c:pt>
                <c:pt idx="16215">
                  <c:v>42103.906064814815</c:v>
                </c:pt>
                <c:pt idx="16216">
                  <c:v>42103.906122685185</c:v>
                </c:pt>
                <c:pt idx="16217">
                  <c:v>42103.906168981484</c:v>
                </c:pt>
                <c:pt idx="16218">
                  <c:v>42103.906226851854</c:v>
                </c:pt>
                <c:pt idx="16219">
                  <c:v>42103.906284722223</c:v>
                </c:pt>
                <c:pt idx="16220">
                  <c:v>42103.906342592592</c:v>
                </c:pt>
                <c:pt idx="16221">
                  <c:v>42103.906388888892</c:v>
                </c:pt>
                <c:pt idx="16222">
                  <c:v>42103.906446759262</c:v>
                </c:pt>
                <c:pt idx="16223">
                  <c:v>42103.906504629631</c:v>
                </c:pt>
                <c:pt idx="16224">
                  <c:v>42103.906550925924</c:v>
                </c:pt>
                <c:pt idx="16225">
                  <c:v>42103.906608796293</c:v>
                </c:pt>
                <c:pt idx="16226">
                  <c:v>42103.906666666669</c:v>
                </c:pt>
                <c:pt idx="16227">
                  <c:v>42103.906712962962</c:v>
                </c:pt>
                <c:pt idx="16228">
                  <c:v>42103.906770833331</c:v>
                </c:pt>
                <c:pt idx="16229">
                  <c:v>42103.906828703701</c:v>
                </c:pt>
                <c:pt idx="16230">
                  <c:v>42103.906886574077</c:v>
                </c:pt>
                <c:pt idx="16231">
                  <c:v>42103.90693287037</c:v>
                </c:pt>
                <c:pt idx="16232">
                  <c:v>42103.906990740739</c:v>
                </c:pt>
                <c:pt idx="16233">
                  <c:v>42103.907048611109</c:v>
                </c:pt>
                <c:pt idx="16234">
                  <c:v>42103.907094907408</c:v>
                </c:pt>
                <c:pt idx="16235">
                  <c:v>42103.907152777778</c:v>
                </c:pt>
                <c:pt idx="16236">
                  <c:v>42103.907210648147</c:v>
                </c:pt>
                <c:pt idx="16237">
                  <c:v>42103.907256944447</c:v>
                </c:pt>
                <c:pt idx="16238">
                  <c:v>42103.907314814816</c:v>
                </c:pt>
                <c:pt idx="16239">
                  <c:v>42103.907372685186</c:v>
                </c:pt>
                <c:pt idx="16240">
                  <c:v>42103.907430555555</c:v>
                </c:pt>
                <c:pt idx="16241">
                  <c:v>42103.907476851855</c:v>
                </c:pt>
                <c:pt idx="16242">
                  <c:v>42103.907534722224</c:v>
                </c:pt>
                <c:pt idx="16243">
                  <c:v>42103.907592592594</c:v>
                </c:pt>
                <c:pt idx="16244">
                  <c:v>42103.907638888886</c:v>
                </c:pt>
                <c:pt idx="16245">
                  <c:v>42103.907696759263</c:v>
                </c:pt>
                <c:pt idx="16246">
                  <c:v>42103.907754629632</c:v>
                </c:pt>
                <c:pt idx="16247">
                  <c:v>42103.907800925925</c:v>
                </c:pt>
                <c:pt idx="16248">
                  <c:v>42103.907858796294</c:v>
                </c:pt>
                <c:pt idx="16249">
                  <c:v>42103.907916666663</c:v>
                </c:pt>
                <c:pt idx="16250">
                  <c:v>42103.90797453704</c:v>
                </c:pt>
                <c:pt idx="16251">
                  <c:v>42103.908020833333</c:v>
                </c:pt>
                <c:pt idx="16252">
                  <c:v>42103.908078703702</c:v>
                </c:pt>
                <c:pt idx="16253">
                  <c:v>42103.908136574071</c:v>
                </c:pt>
                <c:pt idx="16254">
                  <c:v>42103.908182870371</c:v>
                </c:pt>
                <c:pt idx="16255">
                  <c:v>42103.90824074074</c:v>
                </c:pt>
                <c:pt idx="16256">
                  <c:v>42103.90829861111</c:v>
                </c:pt>
                <c:pt idx="16257">
                  <c:v>42103.90834490741</c:v>
                </c:pt>
                <c:pt idx="16258">
                  <c:v>42103.908402777779</c:v>
                </c:pt>
                <c:pt idx="16259">
                  <c:v>42103.908460648148</c:v>
                </c:pt>
                <c:pt idx="16260">
                  <c:v>42103.908518518518</c:v>
                </c:pt>
                <c:pt idx="16261">
                  <c:v>42103.908564814818</c:v>
                </c:pt>
                <c:pt idx="16262">
                  <c:v>42103.908622685187</c:v>
                </c:pt>
                <c:pt idx="16263">
                  <c:v>42103.908680555556</c:v>
                </c:pt>
                <c:pt idx="16264">
                  <c:v>42103.908726851849</c:v>
                </c:pt>
                <c:pt idx="16265">
                  <c:v>42103.908784722225</c:v>
                </c:pt>
                <c:pt idx="16266">
                  <c:v>42103.908842592595</c:v>
                </c:pt>
                <c:pt idx="16267">
                  <c:v>42103.908888888887</c:v>
                </c:pt>
                <c:pt idx="16268">
                  <c:v>42103.908946759257</c:v>
                </c:pt>
                <c:pt idx="16269">
                  <c:v>42103.909004629626</c:v>
                </c:pt>
                <c:pt idx="16270">
                  <c:v>42103.909062500003</c:v>
                </c:pt>
                <c:pt idx="16271">
                  <c:v>42103.909108796295</c:v>
                </c:pt>
                <c:pt idx="16272">
                  <c:v>42103.909166666665</c:v>
                </c:pt>
                <c:pt idx="16273">
                  <c:v>42103.909224537034</c:v>
                </c:pt>
                <c:pt idx="16274">
                  <c:v>42103.909270833334</c:v>
                </c:pt>
                <c:pt idx="16275">
                  <c:v>42103.909328703703</c:v>
                </c:pt>
                <c:pt idx="16276">
                  <c:v>42103.909386574072</c:v>
                </c:pt>
                <c:pt idx="16277">
                  <c:v>42103.909432870372</c:v>
                </c:pt>
                <c:pt idx="16278">
                  <c:v>42103.909490740742</c:v>
                </c:pt>
                <c:pt idx="16279">
                  <c:v>42103.909548611111</c:v>
                </c:pt>
                <c:pt idx="16280">
                  <c:v>42103.90960648148</c:v>
                </c:pt>
                <c:pt idx="16281">
                  <c:v>42103.90965277778</c:v>
                </c:pt>
                <c:pt idx="16282">
                  <c:v>42103.909710648149</c:v>
                </c:pt>
                <c:pt idx="16283">
                  <c:v>42103.909768518519</c:v>
                </c:pt>
                <c:pt idx="16284">
                  <c:v>42103.909814814811</c:v>
                </c:pt>
                <c:pt idx="16285">
                  <c:v>42103.909872685188</c:v>
                </c:pt>
                <c:pt idx="16286">
                  <c:v>42103.909930555557</c:v>
                </c:pt>
                <c:pt idx="16287">
                  <c:v>42103.90997685185</c:v>
                </c:pt>
                <c:pt idx="16288">
                  <c:v>42103.910034722219</c:v>
                </c:pt>
                <c:pt idx="16289">
                  <c:v>42103.910092592596</c:v>
                </c:pt>
                <c:pt idx="16290">
                  <c:v>42103.910150462965</c:v>
                </c:pt>
                <c:pt idx="16291">
                  <c:v>42103.910196759258</c:v>
                </c:pt>
                <c:pt idx="16292">
                  <c:v>42103.910254629627</c:v>
                </c:pt>
                <c:pt idx="16293">
                  <c:v>42103.910312499997</c:v>
                </c:pt>
                <c:pt idx="16294">
                  <c:v>42103.910358796296</c:v>
                </c:pt>
                <c:pt idx="16295">
                  <c:v>42103.910416666666</c:v>
                </c:pt>
                <c:pt idx="16296">
                  <c:v>42103.910474537035</c:v>
                </c:pt>
                <c:pt idx="16297">
                  <c:v>42103.910520833335</c:v>
                </c:pt>
                <c:pt idx="16298">
                  <c:v>42103.910578703704</c:v>
                </c:pt>
                <c:pt idx="16299">
                  <c:v>42103.910636574074</c:v>
                </c:pt>
                <c:pt idx="16300">
                  <c:v>42103.910682870373</c:v>
                </c:pt>
                <c:pt idx="16301">
                  <c:v>42103.910740740743</c:v>
                </c:pt>
                <c:pt idx="16302">
                  <c:v>42103.910798611112</c:v>
                </c:pt>
                <c:pt idx="16303">
                  <c:v>42103.910856481481</c:v>
                </c:pt>
                <c:pt idx="16304">
                  <c:v>42103.910902777781</c:v>
                </c:pt>
                <c:pt idx="16305">
                  <c:v>42103.910960648151</c:v>
                </c:pt>
                <c:pt idx="16306">
                  <c:v>42103.91101851852</c:v>
                </c:pt>
                <c:pt idx="16307">
                  <c:v>42103.911064814813</c:v>
                </c:pt>
                <c:pt idx="16308">
                  <c:v>42103.911122685182</c:v>
                </c:pt>
                <c:pt idx="16309">
                  <c:v>42103.911180555559</c:v>
                </c:pt>
                <c:pt idx="16310">
                  <c:v>42103.911226851851</c:v>
                </c:pt>
                <c:pt idx="16311">
                  <c:v>42103.91128472222</c:v>
                </c:pt>
                <c:pt idx="16312">
                  <c:v>42103.91134259259</c:v>
                </c:pt>
                <c:pt idx="16313">
                  <c:v>42103.911400462966</c:v>
                </c:pt>
                <c:pt idx="16314">
                  <c:v>42103.911446759259</c:v>
                </c:pt>
                <c:pt idx="16315">
                  <c:v>42103.911504629628</c:v>
                </c:pt>
                <c:pt idx="16316">
                  <c:v>42103.911562499998</c:v>
                </c:pt>
                <c:pt idx="16317">
                  <c:v>42103.911608796298</c:v>
                </c:pt>
                <c:pt idx="16318">
                  <c:v>42103.911666666667</c:v>
                </c:pt>
                <c:pt idx="16319">
                  <c:v>42103.911724537036</c:v>
                </c:pt>
                <c:pt idx="16320">
                  <c:v>42103.911770833336</c:v>
                </c:pt>
                <c:pt idx="16321">
                  <c:v>42103.911828703705</c:v>
                </c:pt>
                <c:pt idx="16322">
                  <c:v>42103.911886574075</c:v>
                </c:pt>
                <c:pt idx="16323">
                  <c:v>42103.911944444444</c:v>
                </c:pt>
                <c:pt idx="16324">
                  <c:v>42103.911990740744</c:v>
                </c:pt>
                <c:pt idx="16325">
                  <c:v>42103.912048611113</c:v>
                </c:pt>
                <c:pt idx="16326">
                  <c:v>42103.912106481483</c:v>
                </c:pt>
                <c:pt idx="16327">
                  <c:v>42103.912152777775</c:v>
                </c:pt>
                <c:pt idx="16328">
                  <c:v>42103.912210648145</c:v>
                </c:pt>
                <c:pt idx="16329">
                  <c:v>42103.912268518521</c:v>
                </c:pt>
                <c:pt idx="16330">
                  <c:v>42103.912314814814</c:v>
                </c:pt>
                <c:pt idx="16331">
                  <c:v>42103.912372685183</c:v>
                </c:pt>
                <c:pt idx="16332">
                  <c:v>42103.912430555552</c:v>
                </c:pt>
                <c:pt idx="16333">
                  <c:v>42103.912488425929</c:v>
                </c:pt>
                <c:pt idx="16334">
                  <c:v>42103.912534722222</c:v>
                </c:pt>
                <c:pt idx="16335">
                  <c:v>42103.912592592591</c:v>
                </c:pt>
                <c:pt idx="16336">
                  <c:v>42103.91265046296</c:v>
                </c:pt>
                <c:pt idx="16337">
                  <c:v>42103.91269675926</c:v>
                </c:pt>
                <c:pt idx="16338">
                  <c:v>42103.912754629629</c:v>
                </c:pt>
                <c:pt idx="16339">
                  <c:v>42103.912812499999</c:v>
                </c:pt>
                <c:pt idx="16340">
                  <c:v>42103.912858796299</c:v>
                </c:pt>
                <c:pt idx="16341">
                  <c:v>42103.912916666668</c:v>
                </c:pt>
                <c:pt idx="16342">
                  <c:v>42103.912974537037</c:v>
                </c:pt>
                <c:pt idx="16343">
                  <c:v>42103.913032407407</c:v>
                </c:pt>
                <c:pt idx="16344">
                  <c:v>42103.913078703707</c:v>
                </c:pt>
                <c:pt idx="16345">
                  <c:v>42103.913136574076</c:v>
                </c:pt>
                <c:pt idx="16346">
                  <c:v>42103.913194444445</c:v>
                </c:pt>
                <c:pt idx="16347">
                  <c:v>42103.913240740738</c:v>
                </c:pt>
                <c:pt idx="16348">
                  <c:v>42103.913298611114</c:v>
                </c:pt>
                <c:pt idx="16349">
                  <c:v>42103.913356481484</c:v>
                </c:pt>
                <c:pt idx="16350">
                  <c:v>42103.913402777776</c:v>
                </c:pt>
                <c:pt idx="16351">
                  <c:v>42103.913460648146</c:v>
                </c:pt>
                <c:pt idx="16352">
                  <c:v>42103.913518518515</c:v>
                </c:pt>
                <c:pt idx="16353">
                  <c:v>42103.913576388892</c:v>
                </c:pt>
                <c:pt idx="16354">
                  <c:v>42103.913622685184</c:v>
                </c:pt>
                <c:pt idx="16355">
                  <c:v>42103.913680555554</c:v>
                </c:pt>
                <c:pt idx="16356">
                  <c:v>42103.913738425923</c:v>
                </c:pt>
                <c:pt idx="16357">
                  <c:v>42103.913784722223</c:v>
                </c:pt>
                <c:pt idx="16358">
                  <c:v>42103.913842592592</c:v>
                </c:pt>
                <c:pt idx="16359">
                  <c:v>42103.913900462961</c:v>
                </c:pt>
                <c:pt idx="16360">
                  <c:v>42103.913946759261</c:v>
                </c:pt>
                <c:pt idx="16361">
                  <c:v>42103.914004629631</c:v>
                </c:pt>
                <c:pt idx="16362">
                  <c:v>42103.9140625</c:v>
                </c:pt>
                <c:pt idx="16363">
                  <c:v>42103.914120370369</c:v>
                </c:pt>
                <c:pt idx="16364">
                  <c:v>42103.914166666669</c:v>
                </c:pt>
                <c:pt idx="16365">
                  <c:v>42103.914224537039</c:v>
                </c:pt>
                <c:pt idx="16366">
                  <c:v>42103.914282407408</c:v>
                </c:pt>
                <c:pt idx="16367">
                  <c:v>42103.9143287037</c:v>
                </c:pt>
                <c:pt idx="16368">
                  <c:v>42103.914386574077</c:v>
                </c:pt>
                <c:pt idx="16369">
                  <c:v>42103.914444444446</c:v>
                </c:pt>
                <c:pt idx="16370">
                  <c:v>42103.914490740739</c:v>
                </c:pt>
                <c:pt idx="16371">
                  <c:v>42103.914548611108</c:v>
                </c:pt>
                <c:pt idx="16372">
                  <c:v>42103.914606481485</c:v>
                </c:pt>
                <c:pt idx="16373">
                  <c:v>42103.914664351854</c:v>
                </c:pt>
                <c:pt idx="16374">
                  <c:v>42103.914710648147</c:v>
                </c:pt>
                <c:pt idx="16375">
                  <c:v>42103.914768518516</c:v>
                </c:pt>
                <c:pt idx="16376">
                  <c:v>42103.914826388886</c:v>
                </c:pt>
                <c:pt idx="16377">
                  <c:v>42103.914872685185</c:v>
                </c:pt>
                <c:pt idx="16378">
                  <c:v>42103.914930555555</c:v>
                </c:pt>
                <c:pt idx="16379">
                  <c:v>42103.914988425924</c:v>
                </c:pt>
                <c:pt idx="16380">
                  <c:v>42103.915034722224</c:v>
                </c:pt>
                <c:pt idx="16381">
                  <c:v>42103.915092592593</c:v>
                </c:pt>
                <c:pt idx="16382">
                  <c:v>42103.915150462963</c:v>
                </c:pt>
                <c:pt idx="16383">
                  <c:v>42103.915208333332</c:v>
                </c:pt>
                <c:pt idx="16384">
                  <c:v>42103.915254629632</c:v>
                </c:pt>
                <c:pt idx="16385">
                  <c:v>42103.915312500001</c:v>
                </c:pt>
                <c:pt idx="16386">
                  <c:v>42103.915370370371</c:v>
                </c:pt>
                <c:pt idx="16387">
                  <c:v>42103.915416666663</c:v>
                </c:pt>
                <c:pt idx="16388">
                  <c:v>42103.91547453704</c:v>
                </c:pt>
                <c:pt idx="16389">
                  <c:v>42103.915532407409</c:v>
                </c:pt>
                <c:pt idx="16390">
                  <c:v>42103.915578703702</c:v>
                </c:pt>
                <c:pt idx="16391">
                  <c:v>42103.915636574071</c:v>
                </c:pt>
                <c:pt idx="16392">
                  <c:v>42103.915694444448</c:v>
                </c:pt>
                <c:pt idx="16393">
                  <c:v>42103.91574074074</c:v>
                </c:pt>
                <c:pt idx="16394">
                  <c:v>42103.915798611109</c:v>
                </c:pt>
                <c:pt idx="16395">
                  <c:v>42103.915856481479</c:v>
                </c:pt>
                <c:pt idx="16396">
                  <c:v>42103.915914351855</c:v>
                </c:pt>
                <c:pt idx="16397">
                  <c:v>42103.915960648148</c:v>
                </c:pt>
                <c:pt idx="16398">
                  <c:v>42103.916018518517</c:v>
                </c:pt>
                <c:pt idx="16399">
                  <c:v>42103.916076388887</c:v>
                </c:pt>
                <c:pt idx="16400">
                  <c:v>42103.916122685187</c:v>
                </c:pt>
                <c:pt idx="16401">
                  <c:v>42103.916180555556</c:v>
                </c:pt>
                <c:pt idx="16402">
                  <c:v>42103.916238425925</c:v>
                </c:pt>
                <c:pt idx="16403">
                  <c:v>42103.916284722225</c:v>
                </c:pt>
                <c:pt idx="16404">
                  <c:v>42103.916342592594</c:v>
                </c:pt>
                <c:pt idx="16405">
                  <c:v>42103.916400462964</c:v>
                </c:pt>
                <c:pt idx="16406">
                  <c:v>42103.916458333333</c:v>
                </c:pt>
                <c:pt idx="16407">
                  <c:v>42103.916504629633</c:v>
                </c:pt>
                <c:pt idx="16408">
                  <c:v>42103.916562500002</c:v>
                </c:pt>
                <c:pt idx="16409">
                  <c:v>42103.916620370372</c:v>
                </c:pt>
                <c:pt idx="16410">
                  <c:v>42103.916666666664</c:v>
                </c:pt>
                <c:pt idx="16411">
                  <c:v>42103.916724537034</c:v>
                </c:pt>
                <c:pt idx="16412">
                  <c:v>42103.91678240741</c:v>
                </c:pt>
                <c:pt idx="16413">
                  <c:v>42103.916828703703</c:v>
                </c:pt>
                <c:pt idx="16414">
                  <c:v>42103.916886574072</c:v>
                </c:pt>
                <c:pt idx="16415">
                  <c:v>42103.916944444441</c:v>
                </c:pt>
                <c:pt idx="16416">
                  <c:v>42103.917002314818</c:v>
                </c:pt>
                <c:pt idx="16417">
                  <c:v>42103.917048611111</c:v>
                </c:pt>
                <c:pt idx="16418">
                  <c:v>42103.91710648148</c:v>
                </c:pt>
                <c:pt idx="16419">
                  <c:v>42103.917164351849</c:v>
                </c:pt>
                <c:pt idx="16420">
                  <c:v>42103.917210648149</c:v>
                </c:pt>
                <c:pt idx="16421">
                  <c:v>42103.917268518519</c:v>
                </c:pt>
                <c:pt idx="16422">
                  <c:v>42103.917326388888</c:v>
                </c:pt>
                <c:pt idx="16423">
                  <c:v>42103.917372685188</c:v>
                </c:pt>
                <c:pt idx="16424">
                  <c:v>42103.917430555557</c:v>
                </c:pt>
                <c:pt idx="16425">
                  <c:v>42103.917488425926</c:v>
                </c:pt>
                <c:pt idx="16426">
                  <c:v>42103.917546296296</c:v>
                </c:pt>
                <c:pt idx="16427">
                  <c:v>42103.917592592596</c:v>
                </c:pt>
                <c:pt idx="16428">
                  <c:v>42103.917650462965</c:v>
                </c:pt>
                <c:pt idx="16429">
                  <c:v>42103.917708333334</c:v>
                </c:pt>
                <c:pt idx="16430">
                  <c:v>42103.917754629627</c:v>
                </c:pt>
                <c:pt idx="16431">
                  <c:v>42103.917812500003</c:v>
                </c:pt>
                <c:pt idx="16432">
                  <c:v>42103.917870370373</c:v>
                </c:pt>
                <c:pt idx="16433">
                  <c:v>42103.917916666665</c:v>
                </c:pt>
                <c:pt idx="16434">
                  <c:v>42103.917974537035</c:v>
                </c:pt>
                <c:pt idx="16435">
                  <c:v>42103.918032407404</c:v>
                </c:pt>
                <c:pt idx="16436">
                  <c:v>42103.918090277781</c:v>
                </c:pt>
                <c:pt idx="16437">
                  <c:v>42103.918136574073</c:v>
                </c:pt>
                <c:pt idx="16438">
                  <c:v>42103.918194444443</c:v>
                </c:pt>
                <c:pt idx="16439">
                  <c:v>42103.918252314812</c:v>
                </c:pt>
                <c:pt idx="16440">
                  <c:v>42103.918298611112</c:v>
                </c:pt>
                <c:pt idx="16441">
                  <c:v>42103.918356481481</c:v>
                </c:pt>
                <c:pt idx="16442">
                  <c:v>42103.918414351851</c:v>
                </c:pt>
                <c:pt idx="16443">
                  <c:v>42103.91846064815</c:v>
                </c:pt>
                <c:pt idx="16444">
                  <c:v>42103.91851851852</c:v>
                </c:pt>
                <c:pt idx="16445">
                  <c:v>42103.918576388889</c:v>
                </c:pt>
                <c:pt idx="16446">
                  <c:v>42103.918634259258</c:v>
                </c:pt>
                <c:pt idx="16447">
                  <c:v>42103.918680555558</c:v>
                </c:pt>
                <c:pt idx="16448">
                  <c:v>42103.918738425928</c:v>
                </c:pt>
                <c:pt idx="16449">
                  <c:v>42103.918796296297</c:v>
                </c:pt>
                <c:pt idx="16450">
                  <c:v>42103.918842592589</c:v>
                </c:pt>
                <c:pt idx="16451">
                  <c:v>42103.918900462966</c:v>
                </c:pt>
                <c:pt idx="16452">
                  <c:v>42103.918958333335</c:v>
                </c:pt>
                <c:pt idx="16453">
                  <c:v>42103.919004629628</c:v>
                </c:pt>
                <c:pt idx="16454">
                  <c:v>42103.919062499997</c:v>
                </c:pt>
                <c:pt idx="16455">
                  <c:v>42103.919120370374</c:v>
                </c:pt>
                <c:pt idx="16456">
                  <c:v>42103.919178240743</c:v>
                </c:pt>
                <c:pt idx="16457">
                  <c:v>42103.919224537036</c:v>
                </c:pt>
                <c:pt idx="16458">
                  <c:v>42103.919282407405</c:v>
                </c:pt>
                <c:pt idx="16459">
                  <c:v>42103.919340277775</c:v>
                </c:pt>
                <c:pt idx="16460">
                  <c:v>42103.919386574074</c:v>
                </c:pt>
                <c:pt idx="16461">
                  <c:v>42103.919444444444</c:v>
                </c:pt>
                <c:pt idx="16462">
                  <c:v>42103.919502314813</c:v>
                </c:pt>
                <c:pt idx="16463">
                  <c:v>42103.919548611113</c:v>
                </c:pt>
                <c:pt idx="16464">
                  <c:v>42103.919606481482</c:v>
                </c:pt>
                <c:pt idx="16465">
                  <c:v>42103.919664351852</c:v>
                </c:pt>
                <c:pt idx="16466">
                  <c:v>42103.919710648152</c:v>
                </c:pt>
                <c:pt idx="16467">
                  <c:v>42103.919768518521</c:v>
                </c:pt>
                <c:pt idx="16468">
                  <c:v>42103.91982638889</c:v>
                </c:pt>
                <c:pt idx="16469">
                  <c:v>42103.91988425926</c:v>
                </c:pt>
                <c:pt idx="16470">
                  <c:v>42103.919930555552</c:v>
                </c:pt>
                <c:pt idx="16471">
                  <c:v>42103.919988425929</c:v>
                </c:pt>
                <c:pt idx="16472">
                  <c:v>42103.920046296298</c:v>
                </c:pt>
                <c:pt idx="16473">
                  <c:v>42103.920092592591</c:v>
                </c:pt>
                <c:pt idx="16474">
                  <c:v>42103.92015046296</c:v>
                </c:pt>
                <c:pt idx="16475">
                  <c:v>42103.920208333337</c:v>
                </c:pt>
                <c:pt idx="16476">
                  <c:v>42103.920254629629</c:v>
                </c:pt>
                <c:pt idx="16477">
                  <c:v>42103.920312499999</c:v>
                </c:pt>
                <c:pt idx="16478">
                  <c:v>42103.920370370368</c:v>
                </c:pt>
                <c:pt idx="16479">
                  <c:v>42103.920428240737</c:v>
                </c:pt>
                <c:pt idx="16480">
                  <c:v>42103.920474537037</c:v>
                </c:pt>
                <c:pt idx="16481">
                  <c:v>42103.920532407406</c:v>
                </c:pt>
                <c:pt idx="16482">
                  <c:v>42103.920590277776</c:v>
                </c:pt>
                <c:pt idx="16483">
                  <c:v>42103.920636574076</c:v>
                </c:pt>
                <c:pt idx="16484">
                  <c:v>42103.920694444445</c:v>
                </c:pt>
                <c:pt idx="16485">
                  <c:v>42103.920752314814</c:v>
                </c:pt>
                <c:pt idx="16486">
                  <c:v>42103.920798611114</c:v>
                </c:pt>
                <c:pt idx="16487">
                  <c:v>42103.920856481483</c:v>
                </c:pt>
                <c:pt idx="16488">
                  <c:v>42103.920914351853</c:v>
                </c:pt>
                <c:pt idx="16489">
                  <c:v>42103.920972222222</c:v>
                </c:pt>
                <c:pt idx="16490">
                  <c:v>42103.921018518522</c:v>
                </c:pt>
                <c:pt idx="16491">
                  <c:v>42103.921076388891</c:v>
                </c:pt>
                <c:pt idx="16492">
                  <c:v>42103.921134259261</c:v>
                </c:pt>
                <c:pt idx="16493">
                  <c:v>42103.921180555553</c:v>
                </c:pt>
                <c:pt idx="16494">
                  <c:v>42103.921238425923</c:v>
                </c:pt>
                <c:pt idx="16495">
                  <c:v>42103.921296296299</c:v>
                </c:pt>
                <c:pt idx="16496">
                  <c:v>42103.921342592592</c:v>
                </c:pt>
                <c:pt idx="16497">
                  <c:v>42103.921400462961</c:v>
                </c:pt>
                <c:pt idx="16498">
                  <c:v>42103.921458333331</c:v>
                </c:pt>
                <c:pt idx="16499">
                  <c:v>42103.921516203707</c:v>
                </c:pt>
                <c:pt idx="16500">
                  <c:v>42103.9215625</c:v>
                </c:pt>
                <c:pt idx="16501">
                  <c:v>42103.921620370369</c:v>
                </c:pt>
                <c:pt idx="16502">
                  <c:v>42103.921678240738</c:v>
                </c:pt>
                <c:pt idx="16503">
                  <c:v>42103.921724537038</c:v>
                </c:pt>
                <c:pt idx="16504">
                  <c:v>42103.921782407408</c:v>
                </c:pt>
                <c:pt idx="16505">
                  <c:v>42103.921840277777</c:v>
                </c:pt>
                <c:pt idx="16506">
                  <c:v>42103.921886574077</c:v>
                </c:pt>
                <c:pt idx="16507">
                  <c:v>42103.921944444446</c:v>
                </c:pt>
                <c:pt idx="16508">
                  <c:v>42103.922002314815</c:v>
                </c:pt>
                <c:pt idx="16509">
                  <c:v>42103.922060185185</c:v>
                </c:pt>
                <c:pt idx="16510">
                  <c:v>42103.922106481485</c:v>
                </c:pt>
                <c:pt idx="16511">
                  <c:v>42103.922164351854</c:v>
                </c:pt>
                <c:pt idx="16512">
                  <c:v>42103.922222222223</c:v>
                </c:pt>
                <c:pt idx="16513">
                  <c:v>42103.922268518516</c:v>
                </c:pt>
                <c:pt idx="16514">
                  <c:v>42103.922326388885</c:v>
                </c:pt>
                <c:pt idx="16515">
                  <c:v>42103.922384259262</c:v>
                </c:pt>
                <c:pt idx="16516">
                  <c:v>42103.922430555554</c:v>
                </c:pt>
                <c:pt idx="16517">
                  <c:v>42103.922488425924</c:v>
                </c:pt>
                <c:pt idx="16518">
                  <c:v>42103.922546296293</c:v>
                </c:pt>
                <c:pt idx="16519">
                  <c:v>42103.92260416667</c:v>
                </c:pt>
                <c:pt idx="16520">
                  <c:v>42103.922650462962</c:v>
                </c:pt>
                <c:pt idx="16521">
                  <c:v>42103.922708333332</c:v>
                </c:pt>
                <c:pt idx="16522">
                  <c:v>42103.922766203701</c:v>
                </c:pt>
                <c:pt idx="16523">
                  <c:v>42103.922812500001</c:v>
                </c:pt>
                <c:pt idx="16524">
                  <c:v>42103.92287037037</c:v>
                </c:pt>
                <c:pt idx="16525">
                  <c:v>42103.92292824074</c:v>
                </c:pt>
                <c:pt idx="16526">
                  <c:v>42103.922974537039</c:v>
                </c:pt>
                <c:pt idx="16527">
                  <c:v>42103.923032407409</c:v>
                </c:pt>
                <c:pt idx="16528">
                  <c:v>42103.923090277778</c:v>
                </c:pt>
                <c:pt idx="16529">
                  <c:v>42103.923148148147</c:v>
                </c:pt>
                <c:pt idx="16530">
                  <c:v>42103.923194444447</c:v>
                </c:pt>
                <c:pt idx="16531">
                  <c:v>42103.923252314817</c:v>
                </c:pt>
                <c:pt idx="16532">
                  <c:v>42103.923310185186</c:v>
                </c:pt>
                <c:pt idx="16533">
                  <c:v>42103.923356481479</c:v>
                </c:pt>
                <c:pt idx="16534">
                  <c:v>42103.923414351855</c:v>
                </c:pt>
                <c:pt idx="16535">
                  <c:v>42103.923472222225</c:v>
                </c:pt>
                <c:pt idx="16536">
                  <c:v>42103.923518518517</c:v>
                </c:pt>
                <c:pt idx="16537">
                  <c:v>42103.923576388886</c:v>
                </c:pt>
                <c:pt idx="16538">
                  <c:v>42103.923634259256</c:v>
                </c:pt>
                <c:pt idx="16539">
                  <c:v>42103.923692129632</c:v>
                </c:pt>
                <c:pt idx="16540">
                  <c:v>42103.923738425925</c:v>
                </c:pt>
                <c:pt idx="16541">
                  <c:v>42103.923796296294</c:v>
                </c:pt>
                <c:pt idx="16542">
                  <c:v>42103.923854166664</c:v>
                </c:pt>
                <c:pt idx="16543">
                  <c:v>42103.923900462964</c:v>
                </c:pt>
                <c:pt idx="16544">
                  <c:v>42103.923958333333</c:v>
                </c:pt>
                <c:pt idx="16545">
                  <c:v>42103.924016203702</c:v>
                </c:pt>
                <c:pt idx="16546">
                  <c:v>42103.924062500002</c:v>
                </c:pt>
                <c:pt idx="16547">
                  <c:v>42103.924120370371</c:v>
                </c:pt>
                <c:pt idx="16548">
                  <c:v>42103.924178240741</c:v>
                </c:pt>
                <c:pt idx="16549">
                  <c:v>42103.92423611111</c:v>
                </c:pt>
                <c:pt idx="16550">
                  <c:v>42103.92428240741</c:v>
                </c:pt>
                <c:pt idx="16551">
                  <c:v>42103.924340277779</c:v>
                </c:pt>
                <c:pt idx="16552">
                  <c:v>42103.924398148149</c:v>
                </c:pt>
                <c:pt idx="16553">
                  <c:v>42103.924444444441</c:v>
                </c:pt>
                <c:pt idx="16554">
                  <c:v>42103.924502314818</c:v>
                </c:pt>
                <c:pt idx="16555">
                  <c:v>42103.924560185187</c:v>
                </c:pt>
                <c:pt idx="16556">
                  <c:v>42103.92460648148</c:v>
                </c:pt>
                <c:pt idx="16557">
                  <c:v>42103.924664351849</c:v>
                </c:pt>
                <c:pt idx="16558">
                  <c:v>42103.924722222226</c:v>
                </c:pt>
                <c:pt idx="16559">
                  <c:v>42103.924780092595</c:v>
                </c:pt>
                <c:pt idx="16560">
                  <c:v>42103.924826388888</c:v>
                </c:pt>
                <c:pt idx="16561">
                  <c:v>42103.924884259257</c:v>
                </c:pt>
                <c:pt idx="16562">
                  <c:v>42103.924942129626</c:v>
                </c:pt>
                <c:pt idx="16563">
                  <c:v>42103.924988425926</c:v>
                </c:pt>
                <c:pt idx="16564">
                  <c:v>42103.925046296295</c:v>
                </c:pt>
                <c:pt idx="16565">
                  <c:v>42103.925104166665</c:v>
                </c:pt>
                <c:pt idx="16566">
                  <c:v>42103.925150462965</c:v>
                </c:pt>
                <c:pt idx="16567">
                  <c:v>42103.925208333334</c:v>
                </c:pt>
                <c:pt idx="16568">
                  <c:v>42103.925266203703</c:v>
                </c:pt>
                <c:pt idx="16569">
                  <c:v>42103.925324074073</c:v>
                </c:pt>
                <c:pt idx="16570">
                  <c:v>42103.925370370373</c:v>
                </c:pt>
                <c:pt idx="16571">
                  <c:v>42103.925428240742</c:v>
                </c:pt>
                <c:pt idx="16572">
                  <c:v>42103.925486111111</c:v>
                </c:pt>
                <c:pt idx="16573">
                  <c:v>42103.925532407404</c:v>
                </c:pt>
                <c:pt idx="16574">
                  <c:v>42103.92559027778</c:v>
                </c:pt>
                <c:pt idx="16575">
                  <c:v>42103.92564814815</c:v>
                </c:pt>
                <c:pt idx="16576">
                  <c:v>42103.925694444442</c:v>
                </c:pt>
                <c:pt idx="16577">
                  <c:v>42103.925752314812</c:v>
                </c:pt>
                <c:pt idx="16578">
                  <c:v>42103.925810185188</c:v>
                </c:pt>
                <c:pt idx="16579">
                  <c:v>42103.925868055558</c:v>
                </c:pt>
                <c:pt idx="16580">
                  <c:v>42103.92591435185</c:v>
                </c:pt>
                <c:pt idx="16581">
                  <c:v>42103.92597222222</c:v>
                </c:pt>
                <c:pt idx="16582">
                  <c:v>42103.926030092596</c:v>
                </c:pt>
                <c:pt idx="16583">
                  <c:v>42103.926076388889</c:v>
                </c:pt>
                <c:pt idx="16584">
                  <c:v>42103.926134259258</c:v>
                </c:pt>
                <c:pt idx="16585">
                  <c:v>42103.926192129627</c:v>
                </c:pt>
                <c:pt idx="16586">
                  <c:v>42103.926238425927</c:v>
                </c:pt>
                <c:pt idx="16587">
                  <c:v>42103.926296296297</c:v>
                </c:pt>
                <c:pt idx="16588">
                  <c:v>42103.926354166666</c:v>
                </c:pt>
                <c:pt idx="16589">
                  <c:v>42103.926412037035</c:v>
                </c:pt>
                <c:pt idx="16590">
                  <c:v>42103.926458333335</c:v>
                </c:pt>
                <c:pt idx="16591">
                  <c:v>42103.926516203705</c:v>
                </c:pt>
                <c:pt idx="16592">
                  <c:v>42103.926574074074</c:v>
                </c:pt>
                <c:pt idx="16593">
                  <c:v>42103.926620370374</c:v>
                </c:pt>
                <c:pt idx="16594">
                  <c:v>42103.926678240743</c:v>
                </c:pt>
                <c:pt idx="16595">
                  <c:v>42103.926736111112</c:v>
                </c:pt>
                <c:pt idx="16596">
                  <c:v>42103.926782407405</c:v>
                </c:pt>
                <c:pt idx="16597">
                  <c:v>42103.926840277774</c:v>
                </c:pt>
                <c:pt idx="16598">
                  <c:v>42103.926898148151</c:v>
                </c:pt>
                <c:pt idx="16599">
                  <c:v>42103.92695601852</c:v>
                </c:pt>
                <c:pt idx="16600">
                  <c:v>42103.927002314813</c:v>
                </c:pt>
                <c:pt idx="16601">
                  <c:v>42103.927060185182</c:v>
                </c:pt>
                <c:pt idx="16602">
                  <c:v>42103.927118055559</c:v>
                </c:pt>
                <c:pt idx="16603">
                  <c:v>42103.927164351851</c:v>
                </c:pt>
                <c:pt idx="16604">
                  <c:v>42103.927222222221</c:v>
                </c:pt>
                <c:pt idx="16605">
                  <c:v>42103.92728009259</c:v>
                </c:pt>
                <c:pt idx="16606">
                  <c:v>42103.92732638889</c:v>
                </c:pt>
                <c:pt idx="16607">
                  <c:v>42103.927384259259</c:v>
                </c:pt>
                <c:pt idx="16608">
                  <c:v>42103.927442129629</c:v>
                </c:pt>
                <c:pt idx="16609">
                  <c:v>42103.927499999998</c:v>
                </c:pt>
                <c:pt idx="16610">
                  <c:v>42103.927546296298</c:v>
                </c:pt>
                <c:pt idx="16611">
                  <c:v>42103.927604166667</c:v>
                </c:pt>
                <c:pt idx="16612">
                  <c:v>42103.927662037036</c:v>
                </c:pt>
                <c:pt idx="16613">
                  <c:v>42103.927708333336</c:v>
                </c:pt>
                <c:pt idx="16614">
                  <c:v>42103.927766203706</c:v>
                </c:pt>
                <c:pt idx="16615">
                  <c:v>42103.927824074075</c:v>
                </c:pt>
                <c:pt idx="16616">
                  <c:v>42103.927870370368</c:v>
                </c:pt>
                <c:pt idx="16617">
                  <c:v>42103.927928240744</c:v>
                </c:pt>
                <c:pt idx="16618">
                  <c:v>42103.927986111114</c:v>
                </c:pt>
                <c:pt idx="16619">
                  <c:v>42103.928043981483</c:v>
                </c:pt>
                <c:pt idx="16620">
                  <c:v>42103.928090277775</c:v>
                </c:pt>
                <c:pt idx="16621">
                  <c:v>42103.928148148145</c:v>
                </c:pt>
                <c:pt idx="16622">
                  <c:v>42103.928206018521</c:v>
                </c:pt>
                <c:pt idx="16623">
                  <c:v>42103.928252314814</c:v>
                </c:pt>
                <c:pt idx="16624">
                  <c:v>42103.928310185183</c:v>
                </c:pt>
                <c:pt idx="16625">
                  <c:v>42103.928368055553</c:v>
                </c:pt>
                <c:pt idx="16626">
                  <c:v>42103.928414351853</c:v>
                </c:pt>
                <c:pt idx="16627">
                  <c:v>42103.928472222222</c:v>
                </c:pt>
                <c:pt idx="16628">
                  <c:v>42103.928530092591</c:v>
                </c:pt>
                <c:pt idx="16629">
                  <c:v>42103.928576388891</c:v>
                </c:pt>
                <c:pt idx="16630">
                  <c:v>42103.92863425926</c:v>
                </c:pt>
                <c:pt idx="16631">
                  <c:v>42103.92869212963</c:v>
                </c:pt>
                <c:pt idx="16632">
                  <c:v>42103.928749999999</c:v>
                </c:pt>
                <c:pt idx="16633">
                  <c:v>42103.928796296299</c:v>
                </c:pt>
                <c:pt idx="16634">
                  <c:v>42103.928854166668</c:v>
                </c:pt>
                <c:pt idx="16635">
                  <c:v>42103.928912037038</c:v>
                </c:pt>
                <c:pt idx="16636">
                  <c:v>42103.92895833333</c:v>
                </c:pt>
                <c:pt idx="16637">
                  <c:v>42103.929016203707</c:v>
                </c:pt>
                <c:pt idx="16638">
                  <c:v>42103.929074074076</c:v>
                </c:pt>
                <c:pt idx="16639">
                  <c:v>42103.929131944446</c:v>
                </c:pt>
                <c:pt idx="16640">
                  <c:v>42103.929178240738</c:v>
                </c:pt>
                <c:pt idx="16641">
                  <c:v>42103.929236111115</c:v>
                </c:pt>
                <c:pt idx="16642">
                  <c:v>42103.929293981484</c:v>
                </c:pt>
                <c:pt idx="16643">
                  <c:v>42103.929340277777</c:v>
                </c:pt>
                <c:pt idx="16644">
                  <c:v>42103.929398148146</c:v>
                </c:pt>
                <c:pt idx="16645">
                  <c:v>42103.929456018515</c:v>
                </c:pt>
                <c:pt idx="16646">
                  <c:v>42103.929502314815</c:v>
                </c:pt>
                <c:pt idx="16647">
                  <c:v>42103.929560185185</c:v>
                </c:pt>
                <c:pt idx="16648">
                  <c:v>42103.929618055554</c:v>
                </c:pt>
                <c:pt idx="16649">
                  <c:v>42103.929675925923</c:v>
                </c:pt>
                <c:pt idx="16650">
                  <c:v>42103.929722222223</c:v>
                </c:pt>
                <c:pt idx="16651">
                  <c:v>42103.929780092592</c:v>
                </c:pt>
                <c:pt idx="16652">
                  <c:v>42103.929837962962</c:v>
                </c:pt>
                <c:pt idx="16653">
                  <c:v>42103.929884259262</c:v>
                </c:pt>
                <c:pt idx="16654">
                  <c:v>42103.929942129631</c:v>
                </c:pt>
                <c:pt idx="16655">
                  <c:v>42103.93</c:v>
                </c:pt>
                <c:pt idx="16656">
                  <c:v>42103.930046296293</c:v>
                </c:pt>
                <c:pt idx="16657">
                  <c:v>42103.930104166669</c:v>
                </c:pt>
                <c:pt idx="16658">
                  <c:v>42103.930162037039</c:v>
                </c:pt>
                <c:pt idx="16659">
                  <c:v>42103.930208333331</c:v>
                </c:pt>
                <c:pt idx="16660">
                  <c:v>42103.930266203701</c:v>
                </c:pt>
                <c:pt idx="16661">
                  <c:v>42103.930324074077</c:v>
                </c:pt>
                <c:pt idx="16662">
                  <c:v>42103.930381944447</c:v>
                </c:pt>
                <c:pt idx="16663">
                  <c:v>42103.930428240739</c:v>
                </c:pt>
                <c:pt idx="16664">
                  <c:v>42103.930486111109</c:v>
                </c:pt>
                <c:pt idx="16665">
                  <c:v>42103.930543981478</c:v>
                </c:pt>
                <c:pt idx="16666">
                  <c:v>42103.930590277778</c:v>
                </c:pt>
                <c:pt idx="16667">
                  <c:v>42103.930648148147</c:v>
                </c:pt>
                <c:pt idx="16668">
                  <c:v>42103.930706018517</c:v>
                </c:pt>
                <c:pt idx="16669">
                  <c:v>42103.930763888886</c:v>
                </c:pt>
                <c:pt idx="16670">
                  <c:v>42103.930810185186</c:v>
                </c:pt>
                <c:pt idx="16671">
                  <c:v>42103.930868055555</c:v>
                </c:pt>
                <c:pt idx="16672">
                  <c:v>42103.930925925924</c:v>
                </c:pt>
                <c:pt idx="16673">
                  <c:v>42103.930972222224</c:v>
                </c:pt>
                <c:pt idx="16674">
                  <c:v>42103.931030092594</c:v>
                </c:pt>
                <c:pt idx="16675">
                  <c:v>42103.931087962963</c:v>
                </c:pt>
                <c:pt idx="16676">
                  <c:v>42103.931134259263</c:v>
                </c:pt>
                <c:pt idx="16677">
                  <c:v>42103.931192129632</c:v>
                </c:pt>
                <c:pt idx="16678">
                  <c:v>42103.931250000001</c:v>
                </c:pt>
                <c:pt idx="16679">
                  <c:v>42103.931296296294</c:v>
                </c:pt>
                <c:pt idx="16680">
                  <c:v>42103.931354166663</c:v>
                </c:pt>
                <c:pt idx="16681">
                  <c:v>42103.93141203704</c:v>
                </c:pt>
                <c:pt idx="16682">
                  <c:v>42103.931469907409</c:v>
                </c:pt>
                <c:pt idx="16683">
                  <c:v>42103.931516203702</c:v>
                </c:pt>
                <c:pt idx="16684">
                  <c:v>42103.931574074071</c:v>
                </c:pt>
                <c:pt idx="16685">
                  <c:v>42103.931631944448</c:v>
                </c:pt>
                <c:pt idx="16686">
                  <c:v>42103.93167824074</c:v>
                </c:pt>
                <c:pt idx="16687">
                  <c:v>42103.93173611111</c:v>
                </c:pt>
                <c:pt idx="16688">
                  <c:v>42103.931793981479</c:v>
                </c:pt>
                <c:pt idx="16689">
                  <c:v>42103.931840277779</c:v>
                </c:pt>
                <c:pt idx="16690">
                  <c:v>42103.931898148148</c:v>
                </c:pt>
                <c:pt idx="16691">
                  <c:v>42103.931956018518</c:v>
                </c:pt>
                <c:pt idx="16692">
                  <c:v>42103.932013888887</c:v>
                </c:pt>
                <c:pt idx="16693">
                  <c:v>42103.932060185187</c:v>
                </c:pt>
                <c:pt idx="16694">
                  <c:v>42103.932118055556</c:v>
                </c:pt>
                <c:pt idx="16695">
                  <c:v>42103.932175925926</c:v>
                </c:pt>
                <c:pt idx="16696">
                  <c:v>42103.932222222225</c:v>
                </c:pt>
                <c:pt idx="16697">
                  <c:v>42103.932280092595</c:v>
                </c:pt>
                <c:pt idx="16698">
                  <c:v>42103.932337962964</c:v>
                </c:pt>
                <c:pt idx="16699">
                  <c:v>42103.932384259257</c:v>
                </c:pt>
                <c:pt idx="16700">
                  <c:v>42103.932442129626</c:v>
                </c:pt>
                <c:pt idx="16701">
                  <c:v>42103.932500000003</c:v>
                </c:pt>
                <c:pt idx="16702">
                  <c:v>42103.932557870372</c:v>
                </c:pt>
                <c:pt idx="16703">
                  <c:v>42103.932604166665</c:v>
                </c:pt>
                <c:pt idx="16704">
                  <c:v>42103.932662037034</c:v>
                </c:pt>
                <c:pt idx="16705">
                  <c:v>42103.932719907411</c:v>
                </c:pt>
                <c:pt idx="16706">
                  <c:v>42103.932766203703</c:v>
                </c:pt>
                <c:pt idx="16707">
                  <c:v>42103.932824074072</c:v>
                </c:pt>
                <c:pt idx="16708">
                  <c:v>42103.932881944442</c:v>
                </c:pt>
                <c:pt idx="16709">
                  <c:v>42103.932928240742</c:v>
                </c:pt>
                <c:pt idx="16710">
                  <c:v>42103.932986111111</c:v>
                </c:pt>
                <c:pt idx="16711">
                  <c:v>42103.93304398148</c:v>
                </c:pt>
                <c:pt idx="16712">
                  <c:v>42103.93310185185</c:v>
                </c:pt>
                <c:pt idx="16713">
                  <c:v>42103.933148148149</c:v>
                </c:pt>
                <c:pt idx="16714">
                  <c:v>42103.933206018519</c:v>
                </c:pt>
                <c:pt idx="16715">
                  <c:v>42103.933263888888</c:v>
                </c:pt>
                <c:pt idx="16716">
                  <c:v>42103.933310185188</c:v>
                </c:pt>
                <c:pt idx="16717">
                  <c:v>42103.933368055557</c:v>
                </c:pt>
                <c:pt idx="16718">
                  <c:v>42103.933425925927</c:v>
                </c:pt>
                <c:pt idx="16719">
                  <c:v>42103.933472222219</c:v>
                </c:pt>
                <c:pt idx="16720">
                  <c:v>42103.933530092596</c:v>
                </c:pt>
                <c:pt idx="16721">
                  <c:v>42103.933587962965</c:v>
                </c:pt>
                <c:pt idx="16722">
                  <c:v>42103.933645833335</c:v>
                </c:pt>
                <c:pt idx="16723">
                  <c:v>42103.933692129627</c:v>
                </c:pt>
                <c:pt idx="16724">
                  <c:v>42103.933749999997</c:v>
                </c:pt>
                <c:pt idx="16725">
                  <c:v>42103.933807870373</c:v>
                </c:pt>
                <c:pt idx="16726">
                  <c:v>42103.933854166666</c:v>
                </c:pt>
                <c:pt idx="16727">
                  <c:v>42103.933912037035</c:v>
                </c:pt>
                <c:pt idx="16728">
                  <c:v>42103.933969907404</c:v>
                </c:pt>
                <c:pt idx="16729">
                  <c:v>42103.934016203704</c:v>
                </c:pt>
                <c:pt idx="16730">
                  <c:v>42103.934074074074</c:v>
                </c:pt>
                <c:pt idx="16731">
                  <c:v>42103.934131944443</c:v>
                </c:pt>
                <c:pt idx="16732">
                  <c:v>42103.934189814812</c:v>
                </c:pt>
                <c:pt idx="16733">
                  <c:v>42103.934236111112</c:v>
                </c:pt>
                <c:pt idx="16734">
                  <c:v>42103.934293981481</c:v>
                </c:pt>
                <c:pt idx="16735">
                  <c:v>42103.934351851851</c:v>
                </c:pt>
                <c:pt idx="16736">
                  <c:v>42103.934398148151</c:v>
                </c:pt>
                <c:pt idx="16737">
                  <c:v>42103.93445601852</c:v>
                </c:pt>
                <c:pt idx="16738">
                  <c:v>42103.934513888889</c:v>
                </c:pt>
                <c:pt idx="16739">
                  <c:v>42103.934560185182</c:v>
                </c:pt>
                <c:pt idx="16740">
                  <c:v>42103.934618055559</c:v>
                </c:pt>
                <c:pt idx="16741">
                  <c:v>42103.934675925928</c:v>
                </c:pt>
                <c:pt idx="16742">
                  <c:v>42103.934733796297</c:v>
                </c:pt>
                <c:pt idx="16743">
                  <c:v>42103.93478009259</c:v>
                </c:pt>
                <c:pt idx="16744">
                  <c:v>42103.934837962966</c:v>
                </c:pt>
                <c:pt idx="16745">
                  <c:v>42103.934895833336</c:v>
                </c:pt>
                <c:pt idx="16746">
                  <c:v>42103.934942129628</c:v>
                </c:pt>
                <c:pt idx="16747">
                  <c:v>42103.934999999998</c:v>
                </c:pt>
                <c:pt idx="16748">
                  <c:v>42103.935057870367</c:v>
                </c:pt>
                <c:pt idx="16749">
                  <c:v>42103.935104166667</c:v>
                </c:pt>
                <c:pt idx="16750">
                  <c:v>42103.935162037036</c:v>
                </c:pt>
                <c:pt idx="16751">
                  <c:v>42103.935219907406</c:v>
                </c:pt>
                <c:pt idx="16752">
                  <c:v>42103.935266203705</c:v>
                </c:pt>
                <c:pt idx="16753">
                  <c:v>42103.935324074075</c:v>
                </c:pt>
                <c:pt idx="16754">
                  <c:v>42103.935381944444</c:v>
                </c:pt>
                <c:pt idx="16755">
                  <c:v>42103.935439814813</c:v>
                </c:pt>
                <c:pt idx="16756">
                  <c:v>42103.935486111113</c:v>
                </c:pt>
                <c:pt idx="16757">
                  <c:v>42103.935543981483</c:v>
                </c:pt>
                <c:pt idx="16758">
                  <c:v>42103.935601851852</c:v>
                </c:pt>
                <c:pt idx="16759">
                  <c:v>42103.935648148145</c:v>
                </c:pt>
                <c:pt idx="16760">
                  <c:v>42103.935706018521</c:v>
                </c:pt>
                <c:pt idx="16761">
                  <c:v>42103.935763888891</c:v>
                </c:pt>
                <c:pt idx="16762">
                  <c:v>42103.93582175926</c:v>
                </c:pt>
                <c:pt idx="16763">
                  <c:v>42103.935868055552</c:v>
                </c:pt>
                <c:pt idx="16764">
                  <c:v>42103.935925925929</c:v>
                </c:pt>
                <c:pt idx="16765">
                  <c:v>42103.935983796298</c:v>
                </c:pt>
                <c:pt idx="16766">
                  <c:v>42103.936030092591</c:v>
                </c:pt>
                <c:pt idx="16767">
                  <c:v>42103.93608796296</c:v>
                </c:pt>
                <c:pt idx="16768">
                  <c:v>42103.936145833337</c:v>
                </c:pt>
                <c:pt idx="16769">
                  <c:v>42103.936192129629</c:v>
                </c:pt>
                <c:pt idx="16770">
                  <c:v>42103.936249999999</c:v>
                </c:pt>
                <c:pt idx="16771">
                  <c:v>42103.936307870368</c:v>
                </c:pt>
                <c:pt idx="16772">
                  <c:v>42103.936354166668</c:v>
                </c:pt>
                <c:pt idx="16773">
                  <c:v>42103.936412037037</c:v>
                </c:pt>
                <c:pt idx="16774">
                  <c:v>42103.936469907407</c:v>
                </c:pt>
                <c:pt idx="16775">
                  <c:v>42103.936527777776</c:v>
                </c:pt>
                <c:pt idx="16776">
                  <c:v>42103.936574074076</c:v>
                </c:pt>
                <c:pt idx="16777">
                  <c:v>42103.936631944445</c:v>
                </c:pt>
                <c:pt idx="16778">
                  <c:v>42103.936689814815</c:v>
                </c:pt>
                <c:pt idx="16779">
                  <c:v>42103.936736111114</c:v>
                </c:pt>
                <c:pt idx="16780">
                  <c:v>42103.936793981484</c:v>
                </c:pt>
                <c:pt idx="16781">
                  <c:v>42103.972928240742</c:v>
                </c:pt>
                <c:pt idx="16782">
                  <c:v>42103.972974537035</c:v>
                </c:pt>
                <c:pt idx="16783">
                  <c:v>42103.973032407404</c:v>
                </c:pt>
                <c:pt idx="16784">
                  <c:v>42103.973090277781</c:v>
                </c:pt>
                <c:pt idx="16785">
                  <c:v>42103.973136574074</c:v>
                </c:pt>
                <c:pt idx="16786">
                  <c:v>42103.973194444443</c:v>
                </c:pt>
                <c:pt idx="16787">
                  <c:v>42103.973252314812</c:v>
                </c:pt>
                <c:pt idx="16788">
                  <c:v>42103.973298611112</c:v>
                </c:pt>
                <c:pt idx="16789">
                  <c:v>42103.973356481481</c:v>
                </c:pt>
                <c:pt idx="16790">
                  <c:v>42103.973414351851</c:v>
                </c:pt>
                <c:pt idx="16791">
                  <c:v>42103.97347222222</c:v>
                </c:pt>
                <c:pt idx="16792">
                  <c:v>42103.97351851852</c:v>
                </c:pt>
                <c:pt idx="16793">
                  <c:v>42103.973576388889</c:v>
                </c:pt>
                <c:pt idx="16794">
                  <c:v>42103.973634259259</c:v>
                </c:pt>
                <c:pt idx="16795">
                  <c:v>42103.973680555559</c:v>
                </c:pt>
                <c:pt idx="16796">
                  <c:v>42103.973738425928</c:v>
                </c:pt>
                <c:pt idx="16797">
                  <c:v>42103.973796296297</c:v>
                </c:pt>
                <c:pt idx="16798">
                  <c:v>42103.97384259259</c:v>
                </c:pt>
                <c:pt idx="16799">
                  <c:v>42103.973900462966</c:v>
                </c:pt>
                <c:pt idx="16800">
                  <c:v>42103.973958333336</c:v>
                </c:pt>
                <c:pt idx="16801">
                  <c:v>42103.974016203705</c:v>
                </c:pt>
                <c:pt idx="16802">
                  <c:v>42103.974062499998</c:v>
                </c:pt>
                <c:pt idx="16803">
                  <c:v>42103.974120370367</c:v>
                </c:pt>
                <c:pt idx="16804">
                  <c:v>42103.974178240744</c:v>
                </c:pt>
                <c:pt idx="16805">
                  <c:v>42103.974224537036</c:v>
                </c:pt>
                <c:pt idx="16806">
                  <c:v>42103.974282407406</c:v>
                </c:pt>
                <c:pt idx="16807">
                  <c:v>42103.974340277775</c:v>
                </c:pt>
                <c:pt idx="16808">
                  <c:v>42103.974398148152</c:v>
                </c:pt>
                <c:pt idx="16809">
                  <c:v>42103.974444444444</c:v>
                </c:pt>
                <c:pt idx="16810">
                  <c:v>42103.974502314813</c:v>
                </c:pt>
                <c:pt idx="16811">
                  <c:v>42103.974560185183</c:v>
                </c:pt>
                <c:pt idx="16812">
                  <c:v>42103.974606481483</c:v>
                </c:pt>
                <c:pt idx="16813">
                  <c:v>42103.974664351852</c:v>
                </c:pt>
                <c:pt idx="16814">
                  <c:v>42103.974722222221</c:v>
                </c:pt>
                <c:pt idx="16815">
                  <c:v>42103.974768518521</c:v>
                </c:pt>
                <c:pt idx="16816">
                  <c:v>42103.974826388891</c:v>
                </c:pt>
                <c:pt idx="16817">
                  <c:v>42103.97488425926</c:v>
                </c:pt>
                <c:pt idx="16818">
                  <c:v>42103.974942129629</c:v>
                </c:pt>
                <c:pt idx="16819">
                  <c:v>42103.974988425929</c:v>
                </c:pt>
                <c:pt idx="16820">
                  <c:v>42103.975046296298</c:v>
                </c:pt>
                <c:pt idx="16821">
                  <c:v>42103.975104166668</c:v>
                </c:pt>
                <c:pt idx="16822">
                  <c:v>42103.97515046296</c:v>
                </c:pt>
                <c:pt idx="16823">
                  <c:v>42103.975208333337</c:v>
                </c:pt>
                <c:pt idx="16824">
                  <c:v>42103.975266203706</c:v>
                </c:pt>
                <c:pt idx="16825">
                  <c:v>42103.975312499999</c:v>
                </c:pt>
                <c:pt idx="16826">
                  <c:v>42103.975370370368</c:v>
                </c:pt>
                <c:pt idx="16827">
                  <c:v>42103.975428240738</c:v>
                </c:pt>
                <c:pt idx="16828">
                  <c:v>42103.975486111114</c:v>
                </c:pt>
                <c:pt idx="16829">
                  <c:v>42103.975532407407</c:v>
                </c:pt>
                <c:pt idx="16830">
                  <c:v>42103.975590277776</c:v>
                </c:pt>
                <c:pt idx="16831">
                  <c:v>42103.975648148145</c:v>
                </c:pt>
                <c:pt idx="16832">
                  <c:v>42103.975694444445</c:v>
                </c:pt>
                <c:pt idx="16833">
                  <c:v>42103.975752314815</c:v>
                </c:pt>
                <c:pt idx="16834">
                  <c:v>42103.975810185184</c:v>
                </c:pt>
                <c:pt idx="16835">
                  <c:v>42103.975868055553</c:v>
                </c:pt>
                <c:pt idx="16836">
                  <c:v>42103.975914351853</c:v>
                </c:pt>
                <c:pt idx="16837">
                  <c:v>42103.975972222222</c:v>
                </c:pt>
                <c:pt idx="16838">
                  <c:v>42103.976030092592</c:v>
                </c:pt>
                <c:pt idx="16839">
                  <c:v>42103.976076388892</c:v>
                </c:pt>
                <c:pt idx="16840">
                  <c:v>42103.976134259261</c:v>
                </c:pt>
                <c:pt idx="16841">
                  <c:v>42103.97619212963</c:v>
                </c:pt>
                <c:pt idx="16842">
                  <c:v>42103.976238425923</c:v>
                </c:pt>
                <c:pt idx="16843">
                  <c:v>42103.9762962963</c:v>
                </c:pt>
                <c:pt idx="16844">
                  <c:v>42103.976354166669</c:v>
                </c:pt>
                <c:pt idx="16845">
                  <c:v>42103.976412037038</c:v>
                </c:pt>
                <c:pt idx="16846">
                  <c:v>42103.976458333331</c:v>
                </c:pt>
                <c:pt idx="16847">
                  <c:v>42103.9765162037</c:v>
                </c:pt>
                <c:pt idx="16848">
                  <c:v>42103.976574074077</c:v>
                </c:pt>
                <c:pt idx="16849">
                  <c:v>42103.976620370369</c:v>
                </c:pt>
                <c:pt idx="16850">
                  <c:v>42103.976678240739</c:v>
                </c:pt>
                <c:pt idx="16851">
                  <c:v>42103.976736111108</c:v>
                </c:pt>
                <c:pt idx="16852">
                  <c:v>42103.976782407408</c:v>
                </c:pt>
                <c:pt idx="16853">
                  <c:v>42103.976840277777</c:v>
                </c:pt>
                <c:pt idx="16854">
                  <c:v>42103.976898148147</c:v>
                </c:pt>
                <c:pt idx="16855">
                  <c:v>42103.976956018516</c:v>
                </c:pt>
                <c:pt idx="16856">
                  <c:v>42103.977002314816</c:v>
                </c:pt>
                <c:pt idx="16857">
                  <c:v>42103.977060185185</c:v>
                </c:pt>
                <c:pt idx="16858">
                  <c:v>42103.977118055554</c:v>
                </c:pt>
                <c:pt idx="16859">
                  <c:v>42103.977164351854</c:v>
                </c:pt>
                <c:pt idx="16860">
                  <c:v>42103.977222222224</c:v>
                </c:pt>
                <c:pt idx="16861">
                  <c:v>42103.977280092593</c:v>
                </c:pt>
                <c:pt idx="16862">
                  <c:v>42103.977326388886</c:v>
                </c:pt>
                <c:pt idx="16863">
                  <c:v>42103.977384259262</c:v>
                </c:pt>
                <c:pt idx="16864">
                  <c:v>42103.977442129632</c:v>
                </c:pt>
                <c:pt idx="16865">
                  <c:v>42103.977500000001</c:v>
                </c:pt>
                <c:pt idx="16866">
                  <c:v>42103.977546296293</c:v>
                </c:pt>
                <c:pt idx="16867">
                  <c:v>42103.97760416667</c:v>
                </c:pt>
                <c:pt idx="16868">
                  <c:v>42103.977662037039</c:v>
                </c:pt>
                <c:pt idx="16869">
                  <c:v>42103.977708333332</c:v>
                </c:pt>
                <c:pt idx="16870">
                  <c:v>42103.977766203701</c:v>
                </c:pt>
                <c:pt idx="16871">
                  <c:v>42103.977824074071</c:v>
                </c:pt>
                <c:pt idx="16872">
                  <c:v>42103.977870370371</c:v>
                </c:pt>
                <c:pt idx="16873">
                  <c:v>42103.97792824074</c:v>
                </c:pt>
                <c:pt idx="16874">
                  <c:v>42103.977986111109</c:v>
                </c:pt>
                <c:pt idx="16875">
                  <c:v>42103.978043981479</c:v>
                </c:pt>
                <c:pt idx="16876">
                  <c:v>42103.978090277778</c:v>
                </c:pt>
                <c:pt idx="16877">
                  <c:v>42103.978148148148</c:v>
                </c:pt>
                <c:pt idx="16878">
                  <c:v>42103.978206018517</c:v>
                </c:pt>
                <c:pt idx="16879">
                  <c:v>42103.978252314817</c:v>
                </c:pt>
                <c:pt idx="16880">
                  <c:v>42103.978310185186</c:v>
                </c:pt>
                <c:pt idx="16881">
                  <c:v>42103.978368055556</c:v>
                </c:pt>
                <c:pt idx="16882">
                  <c:v>42103.978425925925</c:v>
                </c:pt>
                <c:pt idx="16883">
                  <c:v>42103.978472222225</c:v>
                </c:pt>
                <c:pt idx="16884">
                  <c:v>42103.978530092594</c:v>
                </c:pt>
                <c:pt idx="16885">
                  <c:v>42103.978587962964</c:v>
                </c:pt>
                <c:pt idx="16886">
                  <c:v>42103.978634259256</c:v>
                </c:pt>
                <c:pt idx="16887">
                  <c:v>42103.978692129633</c:v>
                </c:pt>
                <c:pt idx="16888">
                  <c:v>42103.978750000002</c:v>
                </c:pt>
                <c:pt idx="16889">
                  <c:v>42103.978796296295</c:v>
                </c:pt>
                <c:pt idx="16890">
                  <c:v>42103.978854166664</c:v>
                </c:pt>
                <c:pt idx="16891">
                  <c:v>42103.978912037041</c:v>
                </c:pt>
                <c:pt idx="16892">
                  <c:v>42103.97896990741</c:v>
                </c:pt>
                <c:pt idx="16893">
                  <c:v>42103.979016203702</c:v>
                </c:pt>
                <c:pt idx="16894">
                  <c:v>42103.979074074072</c:v>
                </c:pt>
                <c:pt idx="16895">
                  <c:v>42103.979131944441</c:v>
                </c:pt>
                <c:pt idx="16896">
                  <c:v>42103.979178240741</c:v>
                </c:pt>
                <c:pt idx="16897">
                  <c:v>42103.97923611111</c:v>
                </c:pt>
                <c:pt idx="16898">
                  <c:v>42103.97929398148</c:v>
                </c:pt>
                <c:pt idx="16899">
                  <c:v>42103.97934027778</c:v>
                </c:pt>
                <c:pt idx="16900">
                  <c:v>42103.979398148149</c:v>
                </c:pt>
                <c:pt idx="16901">
                  <c:v>42103.979456018518</c:v>
                </c:pt>
                <c:pt idx="16902">
                  <c:v>42103.979513888888</c:v>
                </c:pt>
                <c:pt idx="16903">
                  <c:v>42103.979560185187</c:v>
                </c:pt>
                <c:pt idx="16904">
                  <c:v>42103.979618055557</c:v>
                </c:pt>
                <c:pt idx="16905">
                  <c:v>42103.979675925926</c:v>
                </c:pt>
                <c:pt idx="16906">
                  <c:v>42103.979722222219</c:v>
                </c:pt>
                <c:pt idx="16907">
                  <c:v>42103.979780092595</c:v>
                </c:pt>
                <c:pt idx="16908">
                  <c:v>42103.979837962965</c:v>
                </c:pt>
                <c:pt idx="16909">
                  <c:v>42103.979884259257</c:v>
                </c:pt>
                <c:pt idx="16910">
                  <c:v>42103.979942129627</c:v>
                </c:pt>
                <c:pt idx="16911">
                  <c:v>42103.98</c:v>
                </c:pt>
                <c:pt idx="16912">
                  <c:v>42103.980057870373</c:v>
                </c:pt>
                <c:pt idx="16913">
                  <c:v>42103.980104166665</c:v>
                </c:pt>
                <c:pt idx="16914">
                  <c:v>42103.980162037034</c:v>
                </c:pt>
                <c:pt idx="16915">
                  <c:v>42103.980219907404</c:v>
                </c:pt>
                <c:pt idx="16916">
                  <c:v>42103.980266203704</c:v>
                </c:pt>
                <c:pt idx="16917">
                  <c:v>42103.980324074073</c:v>
                </c:pt>
                <c:pt idx="16918">
                  <c:v>42103.980381944442</c:v>
                </c:pt>
                <c:pt idx="16919">
                  <c:v>42103.980428240742</c:v>
                </c:pt>
                <c:pt idx="16920">
                  <c:v>42103.980486111112</c:v>
                </c:pt>
                <c:pt idx="16921">
                  <c:v>42103.980543981481</c:v>
                </c:pt>
                <c:pt idx="16922">
                  <c:v>42103.98060185185</c:v>
                </c:pt>
                <c:pt idx="16923">
                  <c:v>42103.98064814815</c:v>
                </c:pt>
                <c:pt idx="16924">
                  <c:v>42103.980706018519</c:v>
                </c:pt>
                <c:pt idx="16925">
                  <c:v>42103.980763888889</c:v>
                </c:pt>
                <c:pt idx="16926">
                  <c:v>42103.980810185189</c:v>
                </c:pt>
                <c:pt idx="16927">
                  <c:v>42103.980868055558</c:v>
                </c:pt>
                <c:pt idx="16928">
                  <c:v>42103.980925925927</c:v>
                </c:pt>
                <c:pt idx="16929">
                  <c:v>42103.980983796297</c:v>
                </c:pt>
                <c:pt idx="16930">
                  <c:v>42103.981030092589</c:v>
                </c:pt>
                <c:pt idx="16931">
                  <c:v>42103.981087962966</c:v>
                </c:pt>
                <c:pt idx="16932">
                  <c:v>42103.981145833335</c:v>
                </c:pt>
                <c:pt idx="16933">
                  <c:v>42103.981192129628</c:v>
                </c:pt>
                <c:pt idx="16934">
                  <c:v>42103.981249999997</c:v>
                </c:pt>
                <c:pt idx="16935">
                  <c:v>42103.981307870374</c:v>
                </c:pt>
                <c:pt idx="16936">
                  <c:v>42103.981354166666</c:v>
                </c:pt>
                <c:pt idx="16937">
                  <c:v>42103.981412037036</c:v>
                </c:pt>
                <c:pt idx="16938">
                  <c:v>42103.981469907405</c:v>
                </c:pt>
                <c:pt idx="16939">
                  <c:v>42103.981527777774</c:v>
                </c:pt>
                <c:pt idx="16940">
                  <c:v>42103.981574074074</c:v>
                </c:pt>
                <c:pt idx="16941">
                  <c:v>42103.981631944444</c:v>
                </c:pt>
                <c:pt idx="16942">
                  <c:v>42103.981689814813</c:v>
                </c:pt>
                <c:pt idx="16943">
                  <c:v>42103.981736111113</c:v>
                </c:pt>
                <c:pt idx="16944">
                  <c:v>42103.981793981482</c:v>
                </c:pt>
                <c:pt idx="16945">
                  <c:v>42103.981851851851</c:v>
                </c:pt>
                <c:pt idx="16946">
                  <c:v>42103.981898148151</c:v>
                </c:pt>
                <c:pt idx="16947">
                  <c:v>42103.981956018521</c:v>
                </c:pt>
                <c:pt idx="16948">
                  <c:v>42103.98201388889</c:v>
                </c:pt>
                <c:pt idx="16949">
                  <c:v>42103.982071759259</c:v>
                </c:pt>
                <c:pt idx="16950">
                  <c:v>42103.982118055559</c:v>
                </c:pt>
                <c:pt idx="16951">
                  <c:v>42103.982175925928</c:v>
                </c:pt>
                <c:pt idx="16952">
                  <c:v>42103.982233796298</c:v>
                </c:pt>
                <c:pt idx="16953">
                  <c:v>42103.98228009259</c:v>
                </c:pt>
                <c:pt idx="16954">
                  <c:v>42103.98233796296</c:v>
                </c:pt>
                <c:pt idx="16955">
                  <c:v>42103.982395833336</c:v>
                </c:pt>
                <c:pt idx="16956">
                  <c:v>42103.982442129629</c:v>
                </c:pt>
                <c:pt idx="16957">
                  <c:v>42103.982499999998</c:v>
                </c:pt>
                <c:pt idx="16958">
                  <c:v>42103.982557870368</c:v>
                </c:pt>
                <c:pt idx="16959">
                  <c:v>42103.982615740744</c:v>
                </c:pt>
                <c:pt idx="16960">
                  <c:v>42103.982662037037</c:v>
                </c:pt>
                <c:pt idx="16961">
                  <c:v>42103.982719907406</c:v>
                </c:pt>
                <c:pt idx="16962">
                  <c:v>42103.982777777775</c:v>
                </c:pt>
                <c:pt idx="16963">
                  <c:v>42103.982824074075</c:v>
                </c:pt>
                <c:pt idx="16964">
                  <c:v>42103.982881944445</c:v>
                </c:pt>
                <c:pt idx="16965">
                  <c:v>42103.982939814814</c:v>
                </c:pt>
                <c:pt idx="16966">
                  <c:v>42103.982986111114</c:v>
                </c:pt>
                <c:pt idx="16967">
                  <c:v>42103.983043981483</c:v>
                </c:pt>
                <c:pt idx="16968">
                  <c:v>42103.983101851853</c:v>
                </c:pt>
                <c:pt idx="16969">
                  <c:v>42103.983159722222</c:v>
                </c:pt>
                <c:pt idx="16970">
                  <c:v>42103.983206018522</c:v>
                </c:pt>
                <c:pt idx="16971">
                  <c:v>42103.983263888891</c:v>
                </c:pt>
                <c:pt idx="16972">
                  <c:v>42103.98332175926</c:v>
                </c:pt>
                <c:pt idx="16973">
                  <c:v>42103.983368055553</c:v>
                </c:pt>
                <c:pt idx="16974">
                  <c:v>42103.983425925922</c:v>
                </c:pt>
                <c:pt idx="16975">
                  <c:v>42103.983483796299</c:v>
                </c:pt>
                <c:pt idx="16976">
                  <c:v>42103.983530092592</c:v>
                </c:pt>
                <c:pt idx="16977">
                  <c:v>42103.983587962961</c:v>
                </c:pt>
                <c:pt idx="16978">
                  <c:v>42103.98364583333</c:v>
                </c:pt>
                <c:pt idx="16979">
                  <c:v>42103.983703703707</c:v>
                </c:pt>
                <c:pt idx="16980">
                  <c:v>42103.983749999999</c:v>
                </c:pt>
                <c:pt idx="16981">
                  <c:v>42103.983807870369</c:v>
                </c:pt>
                <c:pt idx="16982">
                  <c:v>42103.983865740738</c:v>
                </c:pt>
                <c:pt idx="16983">
                  <c:v>42103.983912037038</c:v>
                </c:pt>
                <c:pt idx="16984">
                  <c:v>42103.983969907407</c:v>
                </c:pt>
                <c:pt idx="16985">
                  <c:v>42103.984027777777</c:v>
                </c:pt>
                <c:pt idx="16986">
                  <c:v>42103.984074074076</c:v>
                </c:pt>
                <c:pt idx="16987">
                  <c:v>42103.984131944446</c:v>
                </c:pt>
                <c:pt idx="16988">
                  <c:v>42103.984189814815</c:v>
                </c:pt>
                <c:pt idx="16989">
                  <c:v>42103.984247685185</c:v>
                </c:pt>
                <c:pt idx="16990">
                  <c:v>42103.984293981484</c:v>
                </c:pt>
                <c:pt idx="16991">
                  <c:v>42103.984351851854</c:v>
                </c:pt>
                <c:pt idx="16992">
                  <c:v>42103.984409722223</c:v>
                </c:pt>
                <c:pt idx="16993">
                  <c:v>42103.984456018516</c:v>
                </c:pt>
                <c:pt idx="16994">
                  <c:v>42103.984513888892</c:v>
                </c:pt>
                <c:pt idx="16995">
                  <c:v>42103.984571759262</c:v>
                </c:pt>
                <c:pt idx="16996">
                  <c:v>42103.984629629631</c:v>
                </c:pt>
                <c:pt idx="16997">
                  <c:v>42103.984675925924</c:v>
                </c:pt>
                <c:pt idx="16998">
                  <c:v>42103.984733796293</c:v>
                </c:pt>
                <c:pt idx="16999">
                  <c:v>42103.984791666669</c:v>
                </c:pt>
                <c:pt idx="17000">
                  <c:v>42103.984837962962</c:v>
                </c:pt>
                <c:pt idx="17001">
                  <c:v>42103.984895833331</c:v>
                </c:pt>
                <c:pt idx="17002">
                  <c:v>42103.984953703701</c:v>
                </c:pt>
                <c:pt idx="17003">
                  <c:v>42103.985000000001</c:v>
                </c:pt>
                <c:pt idx="17004">
                  <c:v>42103.98505787037</c:v>
                </c:pt>
                <c:pt idx="17005">
                  <c:v>42103.985115740739</c:v>
                </c:pt>
                <c:pt idx="17006">
                  <c:v>42103.985173611109</c:v>
                </c:pt>
                <c:pt idx="17007">
                  <c:v>42103.985219907408</c:v>
                </c:pt>
                <c:pt idx="17008">
                  <c:v>42103.985277777778</c:v>
                </c:pt>
                <c:pt idx="17009">
                  <c:v>42103.985335648147</c:v>
                </c:pt>
                <c:pt idx="17010">
                  <c:v>42103.985381944447</c:v>
                </c:pt>
                <c:pt idx="17011">
                  <c:v>42103.985439814816</c:v>
                </c:pt>
                <c:pt idx="17012">
                  <c:v>42103.985497685186</c:v>
                </c:pt>
                <c:pt idx="17013">
                  <c:v>42103.985543981478</c:v>
                </c:pt>
                <c:pt idx="17014">
                  <c:v>42103.985601851855</c:v>
                </c:pt>
                <c:pt idx="17015">
                  <c:v>42103.985659722224</c:v>
                </c:pt>
                <c:pt idx="17016">
                  <c:v>42103.985717592594</c:v>
                </c:pt>
                <c:pt idx="17017">
                  <c:v>42103.985763888886</c:v>
                </c:pt>
                <c:pt idx="17018">
                  <c:v>42103.985821759263</c:v>
                </c:pt>
                <c:pt idx="17019">
                  <c:v>42103.985879629632</c:v>
                </c:pt>
                <c:pt idx="17020">
                  <c:v>42103.985925925925</c:v>
                </c:pt>
                <c:pt idx="17021">
                  <c:v>42103.985983796294</c:v>
                </c:pt>
                <c:pt idx="17022">
                  <c:v>42103.986041666663</c:v>
                </c:pt>
                <c:pt idx="17023">
                  <c:v>42103.986087962963</c:v>
                </c:pt>
                <c:pt idx="17024">
                  <c:v>42103.986145833333</c:v>
                </c:pt>
                <c:pt idx="17025">
                  <c:v>42103.986203703702</c:v>
                </c:pt>
                <c:pt idx="17026">
                  <c:v>42103.986261574071</c:v>
                </c:pt>
                <c:pt idx="17027">
                  <c:v>42103.986307870371</c:v>
                </c:pt>
                <c:pt idx="17028">
                  <c:v>42103.98636574074</c:v>
                </c:pt>
                <c:pt idx="17029">
                  <c:v>42103.98642361111</c:v>
                </c:pt>
                <c:pt idx="17030">
                  <c:v>42103.98646990741</c:v>
                </c:pt>
                <c:pt idx="17031">
                  <c:v>42103.986527777779</c:v>
                </c:pt>
                <c:pt idx="17032">
                  <c:v>42103.986585648148</c:v>
                </c:pt>
                <c:pt idx="17033">
                  <c:v>42103.986631944441</c:v>
                </c:pt>
                <c:pt idx="17034">
                  <c:v>42103.986689814818</c:v>
                </c:pt>
                <c:pt idx="17035">
                  <c:v>42103.986747685187</c:v>
                </c:pt>
                <c:pt idx="17036">
                  <c:v>42103.986805555556</c:v>
                </c:pt>
                <c:pt idx="17037">
                  <c:v>42103.986851851849</c:v>
                </c:pt>
                <c:pt idx="17038">
                  <c:v>42103.986909722225</c:v>
                </c:pt>
                <c:pt idx="17039">
                  <c:v>42103.986967592595</c:v>
                </c:pt>
                <c:pt idx="17040">
                  <c:v>42103.987013888887</c:v>
                </c:pt>
                <c:pt idx="17041">
                  <c:v>42103.987071759257</c:v>
                </c:pt>
                <c:pt idx="17042">
                  <c:v>42103.987129629626</c:v>
                </c:pt>
                <c:pt idx="17043">
                  <c:v>42103.987187500003</c:v>
                </c:pt>
                <c:pt idx="17044">
                  <c:v>42103.987233796295</c:v>
                </c:pt>
                <c:pt idx="17045">
                  <c:v>42103.987291666665</c:v>
                </c:pt>
                <c:pt idx="17046">
                  <c:v>42103.987349537034</c:v>
                </c:pt>
                <c:pt idx="17047">
                  <c:v>42103.987395833334</c:v>
                </c:pt>
                <c:pt idx="17048">
                  <c:v>42103.987453703703</c:v>
                </c:pt>
                <c:pt idx="17049">
                  <c:v>42103.987511574072</c:v>
                </c:pt>
                <c:pt idx="17050">
                  <c:v>42103.987557870372</c:v>
                </c:pt>
                <c:pt idx="17051">
                  <c:v>42103.987615740742</c:v>
                </c:pt>
                <c:pt idx="17052">
                  <c:v>42103.987673611111</c:v>
                </c:pt>
                <c:pt idx="17053">
                  <c:v>42103.98773148148</c:v>
                </c:pt>
                <c:pt idx="17054">
                  <c:v>42103.98777777778</c:v>
                </c:pt>
                <c:pt idx="17055">
                  <c:v>42103.987835648149</c:v>
                </c:pt>
                <c:pt idx="17056">
                  <c:v>42103.987893518519</c:v>
                </c:pt>
                <c:pt idx="17057">
                  <c:v>42103.987939814811</c:v>
                </c:pt>
                <c:pt idx="17058">
                  <c:v>42103.987997685188</c:v>
                </c:pt>
                <c:pt idx="17059">
                  <c:v>42103.988055555557</c:v>
                </c:pt>
                <c:pt idx="17060">
                  <c:v>42103.98810185185</c:v>
                </c:pt>
                <c:pt idx="17061">
                  <c:v>42103.988159722219</c:v>
                </c:pt>
                <c:pt idx="17062">
                  <c:v>42103.988217592596</c:v>
                </c:pt>
                <c:pt idx="17063">
                  <c:v>42103.988275462965</c:v>
                </c:pt>
                <c:pt idx="17064">
                  <c:v>42103.988321759258</c:v>
                </c:pt>
                <c:pt idx="17065">
                  <c:v>42103.988379629627</c:v>
                </c:pt>
                <c:pt idx="17066">
                  <c:v>42103.988437499997</c:v>
                </c:pt>
                <c:pt idx="17067">
                  <c:v>42103.988483796296</c:v>
                </c:pt>
                <c:pt idx="17068">
                  <c:v>42103.988541666666</c:v>
                </c:pt>
                <c:pt idx="17069">
                  <c:v>42103.988599537035</c:v>
                </c:pt>
                <c:pt idx="17070">
                  <c:v>42103.988645833335</c:v>
                </c:pt>
                <c:pt idx="17071">
                  <c:v>42103.988703703704</c:v>
                </c:pt>
                <c:pt idx="17072">
                  <c:v>42103.988761574074</c:v>
                </c:pt>
                <c:pt idx="17073">
                  <c:v>42103.988819444443</c:v>
                </c:pt>
                <c:pt idx="17074">
                  <c:v>42103.988865740743</c:v>
                </c:pt>
                <c:pt idx="17075">
                  <c:v>42103.988923611112</c:v>
                </c:pt>
                <c:pt idx="17076">
                  <c:v>42103.988981481481</c:v>
                </c:pt>
                <c:pt idx="17077">
                  <c:v>42103.989027777781</c:v>
                </c:pt>
                <c:pt idx="17078">
                  <c:v>42103.989085648151</c:v>
                </c:pt>
                <c:pt idx="17079">
                  <c:v>42103.98914351852</c:v>
                </c:pt>
                <c:pt idx="17080">
                  <c:v>42103.989201388889</c:v>
                </c:pt>
                <c:pt idx="17081">
                  <c:v>42103.989247685182</c:v>
                </c:pt>
                <c:pt idx="17082">
                  <c:v>42103.989305555559</c:v>
                </c:pt>
                <c:pt idx="17083">
                  <c:v>42103.989363425928</c:v>
                </c:pt>
                <c:pt idx="17084">
                  <c:v>42103.98940972222</c:v>
                </c:pt>
                <c:pt idx="17085">
                  <c:v>42103.98946759259</c:v>
                </c:pt>
                <c:pt idx="17086">
                  <c:v>42103.989525462966</c:v>
                </c:pt>
                <c:pt idx="17087">
                  <c:v>42103.989571759259</c:v>
                </c:pt>
                <c:pt idx="17088">
                  <c:v>42103.989629629628</c:v>
                </c:pt>
                <c:pt idx="17089">
                  <c:v>42103.989687499998</c:v>
                </c:pt>
                <c:pt idx="17090">
                  <c:v>42103.989745370367</c:v>
                </c:pt>
                <c:pt idx="17091">
                  <c:v>42103.989791666667</c:v>
                </c:pt>
                <c:pt idx="17092">
                  <c:v>42103.989849537036</c:v>
                </c:pt>
                <c:pt idx="17093">
                  <c:v>42103.989907407406</c:v>
                </c:pt>
                <c:pt idx="17094">
                  <c:v>42103.989953703705</c:v>
                </c:pt>
                <c:pt idx="17095">
                  <c:v>42103.990011574075</c:v>
                </c:pt>
                <c:pt idx="17096">
                  <c:v>42103.990069444444</c:v>
                </c:pt>
                <c:pt idx="17097">
                  <c:v>42103.990115740744</c:v>
                </c:pt>
                <c:pt idx="17098">
                  <c:v>42103.990173611113</c:v>
                </c:pt>
                <c:pt idx="17099">
                  <c:v>42103.990231481483</c:v>
                </c:pt>
                <c:pt idx="17100">
                  <c:v>42103.990289351852</c:v>
                </c:pt>
                <c:pt idx="17101">
                  <c:v>42103.990335648145</c:v>
                </c:pt>
                <c:pt idx="17102">
                  <c:v>42103.990393518521</c:v>
                </c:pt>
                <c:pt idx="17103">
                  <c:v>42103.990451388891</c:v>
                </c:pt>
                <c:pt idx="17104">
                  <c:v>42103.990497685183</c:v>
                </c:pt>
                <c:pt idx="17105">
                  <c:v>42103.990555555552</c:v>
                </c:pt>
                <c:pt idx="17106">
                  <c:v>42103.990613425929</c:v>
                </c:pt>
                <c:pt idx="17107">
                  <c:v>42103.990659722222</c:v>
                </c:pt>
                <c:pt idx="17108">
                  <c:v>42103.990717592591</c:v>
                </c:pt>
                <c:pt idx="17109">
                  <c:v>42103.99077546296</c:v>
                </c:pt>
                <c:pt idx="17110">
                  <c:v>42103.990833333337</c:v>
                </c:pt>
                <c:pt idx="17111">
                  <c:v>42103.990879629629</c:v>
                </c:pt>
                <c:pt idx="17112">
                  <c:v>42103.990937499999</c:v>
                </c:pt>
                <c:pt idx="17113">
                  <c:v>42103.990995370368</c:v>
                </c:pt>
                <c:pt idx="17114">
                  <c:v>42103.991041666668</c:v>
                </c:pt>
                <c:pt idx="17115">
                  <c:v>42103.991099537037</c:v>
                </c:pt>
                <c:pt idx="17116">
                  <c:v>42103.991157407407</c:v>
                </c:pt>
                <c:pt idx="17117">
                  <c:v>42103.991215277776</c:v>
                </c:pt>
                <c:pt idx="17118">
                  <c:v>42103.991261574076</c:v>
                </c:pt>
                <c:pt idx="17119">
                  <c:v>42103.991319444445</c:v>
                </c:pt>
                <c:pt idx="17120">
                  <c:v>42103.991377314815</c:v>
                </c:pt>
                <c:pt idx="17121">
                  <c:v>42103.991423611114</c:v>
                </c:pt>
                <c:pt idx="17122">
                  <c:v>42103.991481481484</c:v>
                </c:pt>
                <c:pt idx="17123">
                  <c:v>42103.991539351853</c:v>
                </c:pt>
                <c:pt idx="17124">
                  <c:v>42103.991585648146</c:v>
                </c:pt>
                <c:pt idx="17125">
                  <c:v>42103.991643518515</c:v>
                </c:pt>
                <c:pt idx="17126">
                  <c:v>42103.991701388892</c:v>
                </c:pt>
                <c:pt idx="17127">
                  <c:v>42103.991759259261</c:v>
                </c:pt>
                <c:pt idx="17128">
                  <c:v>42103.991805555554</c:v>
                </c:pt>
                <c:pt idx="17129">
                  <c:v>42103.991863425923</c:v>
                </c:pt>
                <c:pt idx="17130">
                  <c:v>42103.9919212963</c:v>
                </c:pt>
                <c:pt idx="17131">
                  <c:v>42103.991967592592</c:v>
                </c:pt>
                <c:pt idx="17132">
                  <c:v>42103.992025462961</c:v>
                </c:pt>
                <c:pt idx="17133">
                  <c:v>42103.992083333331</c:v>
                </c:pt>
                <c:pt idx="17134">
                  <c:v>42103.992129629631</c:v>
                </c:pt>
                <c:pt idx="17135">
                  <c:v>42103.9921875</c:v>
                </c:pt>
                <c:pt idx="17136">
                  <c:v>42103.992245370369</c:v>
                </c:pt>
                <c:pt idx="17137">
                  <c:v>42103.992303240739</c:v>
                </c:pt>
                <c:pt idx="17138">
                  <c:v>42103.992349537039</c:v>
                </c:pt>
                <c:pt idx="17139">
                  <c:v>42103.992407407408</c:v>
                </c:pt>
                <c:pt idx="17140">
                  <c:v>42103.992465277777</c:v>
                </c:pt>
                <c:pt idx="17141">
                  <c:v>42103.992511574077</c:v>
                </c:pt>
                <c:pt idx="17142">
                  <c:v>42103.992569444446</c:v>
                </c:pt>
                <c:pt idx="17143">
                  <c:v>42103.992627314816</c:v>
                </c:pt>
                <c:pt idx="17144">
                  <c:v>42103.992673611108</c:v>
                </c:pt>
                <c:pt idx="17145">
                  <c:v>42103.992731481485</c:v>
                </c:pt>
                <c:pt idx="17146">
                  <c:v>42103.992789351854</c:v>
                </c:pt>
                <c:pt idx="17147">
                  <c:v>42103.992847222224</c:v>
                </c:pt>
                <c:pt idx="17148">
                  <c:v>42103.992893518516</c:v>
                </c:pt>
                <c:pt idx="17149">
                  <c:v>42103.992951388886</c:v>
                </c:pt>
                <c:pt idx="17150">
                  <c:v>42103.993009259262</c:v>
                </c:pt>
                <c:pt idx="17151">
                  <c:v>42103.993055555555</c:v>
                </c:pt>
                <c:pt idx="17152">
                  <c:v>42103.993113425924</c:v>
                </c:pt>
                <c:pt idx="17153">
                  <c:v>42103.993171296293</c:v>
                </c:pt>
                <c:pt idx="17154">
                  <c:v>42103.993217592593</c:v>
                </c:pt>
                <c:pt idx="17155">
                  <c:v>42103.993275462963</c:v>
                </c:pt>
                <c:pt idx="17156">
                  <c:v>42103.993333333332</c:v>
                </c:pt>
                <c:pt idx="17157">
                  <c:v>42103.993391203701</c:v>
                </c:pt>
                <c:pt idx="17158">
                  <c:v>42103.993437500001</c:v>
                </c:pt>
                <c:pt idx="17159">
                  <c:v>42103.993495370371</c:v>
                </c:pt>
                <c:pt idx="17160">
                  <c:v>42103.99355324074</c:v>
                </c:pt>
                <c:pt idx="17161">
                  <c:v>42103.99359953704</c:v>
                </c:pt>
                <c:pt idx="17162">
                  <c:v>42103.993657407409</c:v>
                </c:pt>
                <c:pt idx="17163">
                  <c:v>42103.993715277778</c:v>
                </c:pt>
                <c:pt idx="17164">
                  <c:v>42103.993761574071</c:v>
                </c:pt>
                <c:pt idx="17165">
                  <c:v>42103.993819444448</c:v>
                </c:pt>
                <c:pt idx="17166">
                  <c:v>42103.993877314817</c:v>
                </c:pt>
                <c:pt idx="17167">
                  <c:v>42103.993935185186</c:v>
                </c:pt>
                <c:pt idx="17168">
                  <c:v>42103.993981481479</c:v>
                </c:pt>
                <c:pt idx="17169">
                  <c:v>42103.994039351855</c:v>
                </c:pt>
                <c:pt idx="17170">
                  <c:v>42103.994097222225</c:v>
                </c:pt>
                <c:pt idx="17171">
                  <c:v>42103.994143518517</c:v>
                </c:pt>
                <c:pt idx="17172">
                  <c:v>42103.994201388887</c:v>
                </c:pt>
                <c:pt idx="17173">
                  <c:v>42103.994259259256</c:v>
                </c:pt>
                <c:pt idx="17174">
                  <c:v>42103.994305555556</c:v>
                </c:pt>
                <c:pt idx="17175">
                  <c:v>42103.994363425925</c:v>
                </c:pt>
                <c:pt idx="17176">
                  <c:v>42103.994421296295</c:v>
                </c:pt>
                <c:pt idx="17177">
                  <c:v>42103.994479166664</c:v>
                </c:pt>
                <c:pt idx="17178">
                  <c:v>42103.994525462964</c:v>
                </c:pt>
                <c:pt idx="17179">
                  <c:v>42103.994583333333</c:v>
                </c:pt>
                <c:pt idx="17180">
                  <c:v>42103.994641203702</c:v>
                </c:pt>
                <c:pt idx="17181">
                  <c:v>42103.994687500002</c:v>
                </c:pt>
                <c:pt idx="17182">
                  <c:v>42103.994745370372</c:v>
                </c:pt>
                <c:pt idx="17183">
                  <c:v>42103.994803240741</c:v>
                </c:pt>
                <c:pt idx="17184">
                  <c:v>42103.99486111111</c:v>
                </c:pt>
                <c:pt idx="17185">
                  <c:v>42103.99490740741</c:v>
                </c:pt>
                <c:pt idx="17186">
                  <c:v>42103.99496527778</c:v>
                </c:pt>
                <c:pt idx="17187">
                  <c:v>42103.995023148149</c:v>
                </c:pt>
                <c:pt idx="17188">
                  <c:v>42103.995069444441</c:v>
                </c:pt>
                <c:pt idx="17189">
                  <c:v>42103.995127314818</c:v>
                </c:pt>
                <c:pt idx="17190">
                  <c:v>42103.995185185187</c:v>
                </c:pt>
                <c:pt idx="17191">
                  <c:v>42103.99523148148</c:v>
                </c:pt>
                <c:pt idx="17192">
                  <c:v>42103.995289351849</c:v>
                </c:pt>
                <c:pt idx="17193">
                  <c:v>42103.995347222219</c:v>
                </c:pt>
                <c:pt idx="17194">
                  <c:v>42103.995405092595</c:v>
                </c:pt>
                <c:pt idx="17195">
                  <c:v>42103.995451388888</c:v>
                </c:pt>
                <c:pt idx="17196">
                  <c:v>42103.995509259257</c:v>
                </c:pt>
                <c:pt idx="17197">
                  <c:v>42103.995567129627</c:v>
                </c:pt>
                <c:pt idx="17198">
                  <c:v>42103.995613425926</c:v>
                </c:pt>
                <c:pt idx="17199">
                  <c:v>42103.995671296296</c:v>
                </c:pt>
                <c:pt idx="17200">
                  <c:v>42103.995729166665</c:v>
                </c:pt>
                <c:pt idx="17201">
                  <c:v>42103.995775462965</c:v>
                </c:pt>
                <c:pt idx="17202">
                  <c:v>42103.995833333334</c:v>
                </c:pt>
                <c:pt idx="17203">
                  <c:v>42103.995891203704</c:v>
                </c:pt>
                <c:pt idx="17204">
                  <c:v>42103.995949074073</c:v>
                </c:pt>
                <c:pt idx="17205">
                  <c:v>42103.995995370373</c:v>
                </c:pt>
                <c:pt idx="17206">
                  <c:v>42103.996053240742</c:v>
                </c:pt>
                <c:pt idx="17207">
                  <c:v>42103.996111111112</c:v>
                </c:pt>
                <c:pt idx="17208">
                  <c:v>42103.996157407404</c:v>
                </c:pt>
                <c:pt idx="17209">
                  <c:v>42103.996215277781</c:v>
                </c:pt>
                <c:pt idx="17210">
                  <c:v>42103.99627314815</c:v>
                </c:pt>
                <c:pt idx="17211">
                  <c:v>42103.996319444443</c:v>
                </c:pt>
                <c:pt idx="17212">
                  <c:v>42103.996377314812</c:v>
                </c:pt>
                <c:pt idx="17213">
                  <c:v>42103.996435185189</c:v>
                </c:pt>
                <c:pt idx="17214">
                  <c:v>42103.996493055558</c:v>
                </c:pt>
                <c:pt idx="17215">
                  <c:v>42103.996539351851</c:v>
                </c:pt>
                <c:pt idx="17216">
                  <c:v>42103.99659722222</c:v>
                </c:pt>
                <c:pt idx="17217">
                  <c:v>42103.996655092589</c:v>
                </c:pt>
                <c:pt idx="17218">
                  <c:v>42103.996701388889</c:v>
                </c:pt>
                <c:pt idx="17219">
                  <c:v>42103.996759259258</c:v>
                </c:pt>
                <c:pt idx="17220">
                  <c:v>42103.996817129628</c:v>
                </c:pt>
                <c:pt idx="17221">
                  <c:v>42103.996863425928</c:v>
                </c:pt>
                <c:pt idx="17222">
                  <c:v>42103.996921296297</c:v>
                </c:pt>
                <c:pt idx="17223">
                  <c:v>42103.996979166666</c:v>
                </c:pt>
                <c:pt idx="17224">
                  <c:v>42103.997037037036</c:v>
                </c:pt>
                <c:pt idx="17225">
                  <c:v>42103.997083333335</c:v>
                </c:pt>
                <c:pt idx="17226">
                  <c:v>42103.997141203705</c:v>
                </c:pt>
                <c:pt idx="17227">
                  <c:v>42103.997199074074</c:v>
                </c:pt>
                <c:pt idx="17228">
                  <c:v>42103.997245370374</c:v>
                </c:pt>
                <c:pt idx="17229">
                  <c:v>42103.997303240743</c:v>
                </c:pt>
                <c:pt idx="17230">
                  <c:v>42103.997361111113</c:v>
                </c:pt>
                <c:pt idx="17231">
                  <c:v>42103.997418981482</c:v>
                </c:pt>
                <c:pt idx="17232">
                  <c:v>42103.997465277775</c:v>
                </c:pt>
                <c:pt idx="17233">
                  <c:v>42103.997523148151</c:v>
                </c:pt>
                <c:pt idx="17234">
                  <c:v>42103.997581018521</c:v>
                </c:pt>
                <c:pt idx="17235">
                  <c:v>42103.997627314813</c:v>
                </c:pt>
                <c:pt idx="17236">
                  <c:v>42103.997685185182</c:v>
                </c:pt>
                <c:pt idx="17237">
                  <c:v>42103.997743055559</c:v>
                </c:pt>
                <c:pt idx="17238">
                  <c:v>42103.997789351852</c:v>
                </c:pt>
                <c:pt idx="17239">
                  <c:v>42103.997847222221</c:v>
                </c:pt>
                <c:pt idx="17240">
                  <c:v>42103.99790509259</c:v>
                </c:pt>
                <c:pt idx="17241">
                  <c:v>42103.99796296296</c:v>
                </c:pt>
                <c:pt idx="17242">
                  <c:v>42103.99800925926</c:v>
                </c:pt>
                <c:pt idx="17243">
                  <c:v>42103.998067129629</c:v>
                </c:pt>
                <c:pt idx="17244">
                  <c:v>42103.998124999998</c:v>
                </c:pt>
                <c:pt idx="17245">
                  <c:v>42103.998171296298</c:v>
                </c:pt>
                <c:pt idx="17246">
                  <c:v>42103.998229166667</c:v>
                </c:pt>
                <c:pt idx="17247">
                  <c:v>42103.998287037037</c:v>
                </c:pt>
                <c:pt idx="17248">
                  <c:v>42103.998333333337</c:v>
                </c:pt>
                <c:pt idx="17249">
                  <c:v>42103.998391203706</c:v>
                </c:pt>
                <c:pt idx="17250">
                  <c:v>42103.998449074075</c:v>
                </c:pt>
                <c:pt idx="17251">
                  <c:v>42103.998506944445</c:v>
                </c:pt>
                <c:pt idx="17252">
                  <c:v>42103.998553240737</c:v>
                </c:pt>
                <c:pt idx="17253">
                  <c:v>42103.998611111114</c:v>
                </c:pt>
                <c:pt idx="17254">
                  <c:v>42103.998668981483</c:v>
                </c:pt>
                <c:pt idx="17255">
                  <c:v>42103.998715277776</c:v>
                </c:pt>
                <c:pt idx="17256">
                  <c:v>42103.998773148145</c:v>
                </c:pt>
                <c:pt idx="17257">
                  <c:v>42103.998831018522</c:v>
                </c:pt>
                <c:pt idx="17258">
                  <c:v>42103.998877314814</c:v>
                </c:pt>
                <c:pt idx="17259">
                  <c:v>42103.998935185184</c:v>
                </c:pt>
                <c:pt idx="17260">
                  <c:v>42103.998993055553</c:v>
                </c:pt>
                <c:pt idx="17261">
                  <c:v>42103.999050925922</c:v>
                </c:pt>
                <c:pt idx="17262">
                  <c:v>42103.999097222222</c:v>
                </c:pt>
                <c:pt idx="17263">
                  <c:v>42103.999155092592</c:v>
                </c:pt>
                <c:pt idx="17264">
                  <c:v>42103.999212962961</c:v>
                </c:pt>
                <c:pt idx="17265">
                  <c:v>42103.999259259261</c:v>
                </c:pt>
                <c:pt idx="17266">
                  <c:v>42103.99931712963</c:v>
                </c:pt>
                <c:pt idx="17267">
                  <c:v>42103.999374999999</c:v>
                </c:pt>
                <c:pt idx="17268">
                  <c:v>42103.999421296299</c:v>
                </c:pt>
                <c:pt idx="17269">
                  <c:v>42103.999479166669</c:v>
                </c:pt>
                <c:pt idx="17270">
                  <c:v>42103.999537037038</c:v>
                </c:pt>
                <c:pt idx="17271">
                  <c:v>42103.999594907407</c:v>
                </c:pt>
                <c:pt idx="17272">
                  <c:v>42103.999641203707</c:v>
                </c:pt>
                <c:pt idx="17273">
                  <c:v>42103.999699074076</c:v>
                </c:pt>
                <c:pt idx="17274">
                  <c:v>42103.999756944446</c:v>
                </c:pt>
                <c:pt idx="17275">
                  <c:v>42103.999803240738</c:v>
                </c:pt>
                <c:pt idx="17276">
                  <c:v>42103.999861111108</c:v>
                </c:pt>
                <c:pt idx="17277">
                  <c:v>42103.999918981484</c:v>
                </c:pt>
                <c:pt idx="17278">
                  <c:v>42103.999965277777</c:v>
                </c:pt>
                <c:pt idx="17279">
                  <c:v>42104.000023148146</c:v>
                </c:pt>
                <c:pt idx="17280">
                  <c:v>42104.000081018516</c:v>
                </c:pt>
                <c:pt idx="17281">
                  <c:v>42104.000138888892</c:v>
                </c:pt>
                <c:pt idx="17282">
                  <c:v>42104.000185185185</c:v>
                </c:pt>
                <c:pt idx="17283">
                  <c:v>42104.000243055554</c:v>
                </c:pt>
                <c:pt idx="17284">
                  <c:v>42104.000300925924</c:v>
                </c:pt>
                <c:pt idx="17285">
                  <c:v>42104.000347222223</c:v>
                </c:pt>
                <c:pt idx="17286">
                  <c:v>42104.000405092593</c:v>
                </c:pt>
                <c:pt idx="17287">
                  <c:v>42104.000462962962</c:v>
                </c:pt>
                <c:pt idx="17288">
                  <c:v>42104.000509259262</c:v>
                </c:pt>
                <c:pt idx="17289">
                  <c:v>42104.000567129631</c:v>
                </c:pt>
                <c:pt idx="17290">
                  <c:v>42104.000625000001</c:v>
                </c:pt>
                <c:pt idx="17291">
                  <c:v>42104.00068287037</c:v>
                </c:pt>
                <c:pt idx="17292">
                  <c:v>42104.00072916667</c:v>
                </c:pt>
                <c:pt idx="17293">
                  <c:v>42104.000787037039</c:v>
                </c:pt>
                <c:pt idx="17294">
                  <c:v>42104.000844907408</c:v>
                </c:pt>
                <c:pt idx="17295">
                  <c:v>42104.000891203701</c:v>
                </c:pt>
                <c:pt idx="17296">
                  <c:v>42104.000949074078</c:v>
                </c:pt>
                <c:pt idx="17297">
                  <c:v>42104.001006944447</c:v>
                </c:pt>
                <c:pt idx="17298">
                  <c:v>42104.00105324074</c:v>
                </c:pt>
                <c:pt idx="17299">
                  <c:v>42104.001111111109</c:v>
                </c:pt>
                <c:pt idx="17300">
                  <c:v>42104.001168981478</c:v>
                </c:pt>
                <c:pt idx="17301">
                  <c:v>42104.001226851855</c:v>
                </c:pt>
                <c:pt idx="17302">
                  <c:v>42104.001273148147</c:v>
                </c:pt>
                <c:pt idx="17303">
                  <c:v>42104.001331018517</c:v>
                </c:pt>
                <c:pt idx="17304">
                  <c:v>42104.001388888886</c:v>
                </c:pt>
                <c:pt idx="17305">
                  <c:v>42104.001435185186</c:v>
                </c:pt>
                <c:pt idx="17306">
                  <c:v>42104.001493055555</c:v>
                </c:pt>
                <c:pt idx="17307">
                  <c:v>42104.001550925925</c:v>
                </c:pt>
                <c:pt idx="17308">
                  <c:v>42104.001608796294</c:v>
                </c:pt>
                <c:pt idx="17309">
                  <c:v>42104.001655092594</c:v>
                </c:pt>
                <c:pt idx="17310">
                  <c:v>42104.001712962963</c:v>
                </c:pt>
                <c:pt idx="17311">
                  <c:v>42104.001770833333</c:v>
                </c:pt>
                <c:pt idx="17312">
                  <c:v>42104.001817129632</c:v>
                </c:pt>
                <c:pt idx="17313">
                  <c:v>42104.001875000002</c:v>
                </c:pt>
                <c:pt idx="17314">
                  <c:v>42104.001932870371</c:v>
                </c:pt>
                <c:pt idx="17315">
                  <c:v>42104.001979166664</c:v>
                </c:pt>
                <c:pt idx="17316">
                  <c:v>42104.00203703704</c:v>
                </c:pt>
                <c:pt idx="17317">
                  <c:v>42104.00209490741</c:v>
                </c:pt>
                <c:pt idx="17318">
                  <c:v>42104.002152777779</c:v>
                </c:pt>
                <c:pt idx="17319">
                  <c:v>42104.002199074072</c:v>
                </c:pt>
                <c:pt idx="17320">
                  <c:v>42104.002256944441</c:v>
                </c:pt>
                <c:pt idx="17321">
                  <c:v>42104.002314814818</c:v>
                </c:pt>
                <c:pt idx="17322">
                  <c:v>42104.00236111111</c:v>
                </c:pt>
                <c:pt idx="17323">
                  <c:v>42104.002418981479</c:v>
                </c:pt>
                <c:pt idx="17324">
                  <c:v>42104.002476851849</c:v>
                </c:pt>
                <c:pt idx="17325">
                  <c:v>42104.002534722225</c:v>
                </c:pt>
                <c:pt idx="17326">
                  <c:v>42104.002581018518</c:v>
                </c:pt>
                <c:pt idx="17327">
                  <c:v>42104.002638888887</c:v>
                </c:pt>
                <c:pt idx="17328">
                  <c:v>42104.002696759257</c:v>
                </c:pt>
                <c:pt idx="17329">
                  <c:v>42104.002743055556</c:v>
                </c:pt>
                <c:pt idx="17330">
                  <c:v>42104.002800925926</c:v>
                </c:pt>
                <c:pt idx="17331">
                  <c:v>42104.002858796295</c:v>
                </c:pt>
                <c:pt idx="17332">
                  <c:v>42104.002905092595</c:v>
                </c:pt>
                <c:pt idx="17333">
                  <c:v>42104.002962962964</c:v>
                </c:pt>
                <c:pt idx="17334">
                  <c:v>42104.003020833334</c:v>
                </c:pt>
                <c:pt idx="17335">
                  <c:v>42104.003078703703</c:v>
                </c:pt>
                <c:pt idx="17336">
                  <c:v>42104.003125000003</c:v>
                </c:pt>
                <c:pt idx="17337">
                  <c:v>42104.003182870372</c:v>
                </c:pt>
                <c:pt idx="17338">
                  <c:v>42104.003240740742</c:v>
                </c:pt>
                <c:pt idx="17339">
                  <c:v>42104.003287037034</c:v>
                </c:pt>
                <c:pt idx="17340">
                  <c:v>42104.003344907411</c:v>
                </c:pt>
                <c:pt idx="17341">
                  <c:v>42104.00340277778</c:v>
                </c:pt>
                <c:pt idx="17342">
                  <c:v>42104.003449074073</c:v>
                </c:pt>
                <c:pt idx="17343">
                  <c:v>42104.003506944442</c:v>
                </c:pt>
                <c:pt idx="17344">
                  <c:v>42104.003564814811</c:v>
                </c:pt>
                <c:pt idx="17345">
                  <c:v>42104.003622685188</c:v>
                </c:pt>
                <c:pt idx="17346">
                  <c:v>42104.003668981481</c:v>
                </c:pt>
                <c:pt idx="17347">
                  <c:v>42104.00372685185</c:v>
                </c:pt>
                <c:pt idx="17348">
                  <c:v>42104.003784722219</c:v>
                </c:pt>
                <c:pt idx="17349">
                  <c:v>42104.003831018519</c:v>
                </c:pt>
                <c:pt idx="17350">
                  <c:v>42104.003888888888</c:v>
                </c:pt>
                <c:pt idx="17351">
                  <c:v>42104.003946759258</c:v>
                </c:pt>
                <c:pt idx="17352">
                  <c:v>42104.003993055558</c:v>
                </c:pt>
                <c:pt idx="17353">
                  <c:v>42104.004050925927</c:v>
                </c:pt>
                <c:pt idx="17354">
                  <c:v>42104.004108796296</c:v>
                </c:pt>
                <c:pt idx="17355">
                  <c:v>42104.004166666666</c:v>
                </c:pt>
                <c:pt idx="17356">
                  <c:v>42104.004212962966</c:v>
                </c:pt>
                <c:pt idx="17357">
                  <c:v>42104.004270833335</c:v>
                </c:pt>
                <c:pt idx="17358">
                  <c:v>42104.004328703704</c:v>
                </c:pt>
                <c:pt idx="17359">
                  <c:v>42104.004374999997</c:v>
                </c:pt>
                <c:pt idx="17360">
                  <c:v>42104.004432870373</c:v>
                </c:pt>
                <c:pt idx="17361">
                  <c:v>42104.004490740743</c:v>
                </c:pt>
                <c:pt idx="17362">
                  <c:v>42104.004548611112</c:v>
                </c:pt>
                <c:pt idx="17363">
                  <c:v>42104.004594907405</c:v>
                </c:pt>
                <c:pt idx="17364">
                  <c:v>42104.004652777781</c:v>
                </c:pt>
                <c:pt idx="17365">
                  <c:v>42104.004710648151</c:v>
                </c:pt>
                <c:pt idx="17366">
                  <c:v>42104.004756944443</c:v>
                </c:pt>
                <c:pt idx="17367">
                  <c:v>42104.004814814813</c:v>
                </c:pt>
                <c:pt idx="17368">
                  <c:v>42104.004872685182</c:v>
                </c:pt>
                <c:pt idx="17369">
                  <c:v>42104.004918981482</c:v>
                </c:pt>
                <c:pt idx="17370">
                  <c:v>42104.004976851851</c:v>
                </c:pt>
                <c:pt idx="17371">
                  <c:v>42104.00503472222</c:v>
                </c:pt>
                <c:pt idx="17372">
                  <c:v>42104.00509259259</c:v>
                </c:pt>
                <c:pt idx="17373">
                  <c:v>42104.00513888889</c:v>
                </c:pt>
                <c:pt idx="17374">
                  <c:v>42104.005196759259</c:v>
                </c:pt>
                <c:pt idx="17375">
                  <c:v>42104.005254629628</c:v>
                </c:pt>
                <c:pt idx="17376">
                  <c:v>42104.005300925928</c:v>
                </c:pt>
                <c:pt idx="17377">
                  <c:v>42104.005358796298</c:v>
                </c:pt>
                <c:pt idx="17378">
                  <c:v>42104.005416666667</c:v>
                </c:pt>
                <c:pt idx="17379">
                  <c:v>42104.005462962959</c:v>
                </c:pt>
                <c:pt idx="17380">
                  <c:v>42104.005520833336</c:v>
                </c:pt>
                <c:pt idx="17381">
                  <c:v>42104.005578703705</c:v>
                </c:pt>
                <c:pt idx="17382">
                  <c:v>42104.005636574075</c:v>
                </c:pt>
                <c:pt idx="17383">
                  <c:v>42104.005682870367</c:v>
                </c:pt>
                <c:pt idx="17384">
                  <c:v>42104.005740740744</c:v>
                </c:pt>
                <c:pt idx="17385">
                  <c:v>42104.005798611113</c:v>
                </c:pt>
                <c:pt idx="17386">
                  <c:v>42104.005844907406</c:v>
                </c:pt>
                <c:pt idx="17387">
                  <c:v>42104.005902777775</c:v>
                </c:pt>
                <c:pt idx="17388">
                  <c:v>42104.005960648145</c:v>
                </c:pt>
                <c:pt idx="17389">
                  <c:v>42104.006006944444</c:v>
                </c:pt>
                <c:pt idx="17390">
                  <c:v>42104.006064814814</c:v>
                </c:pt>
                <c:pt idx="17391">
                  <c:v>42104.006122685183</c:v>
                </c:pt>
                <c:pt idx="17392">
                  <c:v>42104.006180555552</c:v>
                </c:pt>
                <c:pt idx="17393">
                  <c:v>42104.006226851852</c:v>
                </c:pt>
                <c:pt idx="17394">
                  <c:v>42104.006284722222</c:v>
                </c:pt>
                <c:pt idx="17395">
                  <c:v>42104.006342592591</c:v>
                </c:pt>
                <c:pt idx="17396">
                  <c:v>42104.006388888891</c:v>
                </c:pt>
                <c:pt idx="17397">
                  <c:v>42104.00644675926</c:v>
                </c:pt>
                <c:pt idx="17398">
                  <c:v>42104.006504629629</c:v>
                </c:pt>
                <c:pt idx="17399">
                  <c:v>42104.006562499999</c:v>
                </c:pt>
                <c:pt idx="17400">
                  <c:v>42104.006608796299</c:v>
                </c:pt>
                <c:pt idx="17401">
                  <c:v>42104.006666666668</c:v>
                </c:pt>
                <c:pt idx="17402">
                  <c:v>42104.006724537037</c:v>
                </c:pt>
                <c:pt idx="17403">
                  <c:v>42104.00677083333</c:v>
                </c:pt>
                <c:pt idx="17404">
                  <c:v>42104.006828703707</c:v>
                </c:pt>
                <c:pt idx="17405">
                  <c:v>42104.006886574076</c:v>
                </c:pt>
                <c:pt idx="17406">
                  <c:v>42104.006932870368</c:v>
                </c:pt>
                <c:pt idx="17407">
                  <c:v>42104.006990740738</c:v>
                </c:pt>
                <c:pt idx="17408">
                  <c:v>42104.007048611114</c:v>
                </c:pt>
                <c:pt idx="17409">
                  <c:v>42104.007106481484</c:v>
                </c:pt>
                <c:pt idx="17410">
                  <c:v>42104.007152777776</c:v>
                </c:pt>
                <c:pt idx="17411">
                  <c:v>42104.007210648146</c:v>
                </c:pt>
                <c:pt idx="17412">
                  <c:v>42104.007268518515</c:v>
                </c:pt>
                <c:pt idx="17413">
                  <c:v>42104.007314814815</c:v>
                </c:pt>
                <c:pt idx="17414">
                  <c:v>42104.007372685184</c:v>
                </c:pt>
                <c:pt idx="17415">
                  <c:v>42104.007430555554</c:v>
                </c:pt>
                <c:pt idx="17416">
                  <c:v>42104.007476851853</c:v>
                </c:pt>
                <c:pt idx="17417">
                  <c:v>42104.007534722223</c:v>
                </c:pt>
                <c:pt idx="17418">
                  <c:v>42104.007592592592</c:v>
                </c:pt>
                <c:pt idx="17419">
                  <c:v>42104.007650462961</c:v>
                </c:pt>
                <c:pt idx="17420">
                  <c:v>42104.007696759261</c:v>
                </c:pt>
                <c:pt idx="17421">
                  <c:v>42104.007754629631</c:v>
                </c:pt>
                <c:pt idx="17422">
                  <c:v>42104.0078125</c:v>
                </c:pt>
                <c:pt idx="17423">
                  <c:v>42104.0078587963</c:v>
                </c:pt>
                <c:pt idx="17424">
                  <c:v>42104.007916666669</c:v>
                </c:pt>
                <c:pt idx="17425">
                  <c:v>42104.007974537039</c:v>
                </c:pt>
                <c:pt idx="17426">
                  <c:v>42104.008020833331</c:v>
                </c:pt>
                <c:pt idx="17427">
                  <c:v>42104.0080787037</c:v>
                </c:pt>
                <c:pt idx="17428">
                  <c:v>42104.008136574077</c:v>
                </c:pt>
                <c:pt idx="17429">
                  <c:v>42104.008194444446</c:v>
                </c:pt>
                <c:pt idx="17430">
                  <c:v>42104.008240740739</c:v>
                </c:pt>
                <c:pt idx="17431">
                  <c:v>42104.008298611108</c:v>
                </c:pt>
                <c:pt idx="17432">
                  <c:v>42104.008356481485</c:v>
                </c:pt>
                <c:pt idx="17433">
                  <c:v>42104.008402777778</c:v>
                </c:pt>
                <c:pt idx="17434">
                  <c:v>42104.008460648147</c:v>
                </c:pt>
                <c:pt idx="17435">
                  <c:v>42104.008518518516</c:v>
                </c:pt>
                <c:pt idx="17436">
                  <c:v>42104.008564814816</c:v>
                </c:pt>
                <c:pt idx="17437">
                  <c:v>42104.008622685185</c:v>
                </c:pt>
                <c:pt idx="17438">
                  <c:v>42104.008680555555</c:v>
                </c:pt>
                <c:pt idx="17439">
                  <c:v>42104.008738425924</c:v>
                </c:pt>
                <c:pt idx="17440">
                  <c:v>42104.008784722224</c:v>
                </c:pt>
                <c:pt idx="17441">
                  <c:v>42104.008842592593</c:v>
                </c:pt>
                <c:pt idx="17442">
                  <c:v>42104.008900462963</c:v>
                </c:pt>
                <c:pt idx="17443">
                  <c:v>42104.008946759262</c:v>
                </c:pt>
                <c:pt idx="17444">
                  <c:v>42104.009004629632</c:v>
                </c:pt>
                <c:pt idx="17445">
                  <c:v>42104.009062500001</c:v>
                </c:pt>
                <c:pt idx="17446">
                  <c:v>42104.009108796294</c:v>
                </c:pt>
                <c:pt idx="17447">
                  <c:v>42104.009166666663</c:v>
                </c:pt>
                <c:pt idx="17448">
                  <c:v>42104.00922453704</c:v>
                </c:pt>
                <c:pt idx="17449">
                  <c:v>42104.009282407409</c:v>
                </c:pt>
                <c:pt idx="17450">
                  <c:v>42104.009328703702</c:v>
                </c:pt>
                <c:pt idx="17451">
                  <c:v>42104.009386574071</c:v>
                </c:pt>
                <c:pt idx="17452">
                  <c:v>42104.009444444448</c:v>
                </c:pt>
                <c:pt idx="17453">
                  <c:v>42104.00949074074</c:v>
                </c:pt>
                <c:pt idx="17454">
                  <c:v>42104.009548611109</c:v>
                </c:pt>
                <c:pt idx="17455">
                  <c:v>42104.009606481479</c:v>
                </c:pt>
                <c:pt idx="17456">
                  <c:v>42104.009652777779</c:v>
                </c:pt>
                <c:pt idx="17457">
                  <c:v>42104.009710648148</c:v>
                </c:pt>
                <c:pt idx="17458">
                  <c:v>42104.009768518517</c:v>
                </c:pt>
                <c:pt idx="17459">
                  <c:v>42104.009826388887</c:v>
                </c:pt>
                <c:pt idx="17460">
                  <c:v>42104.009872685187</c:v>
                </c:pt>
                <c:pt idx="17461">
                  <c:v>42104.009930555556</c:v>
                </c:pt>
                <c:pt idx="17462">
                  <c:v>42104.009988425925</c:v>
                </c:pt>
                <c:pt idx="17463">
                  <c:v>42104.010034722225</c:v>
                </c:pt>
                <c:pt idx="17464">
                  <c:v>42104.010092592594</c:v>
                </c:pt>
                <c:pt idx="17465">
                  <c:v>42104.010150462964</c:v>
                </c:pt>
                <c:pt idx="17466">
                  <c:v>42104.010208333333</c:v>
                </c:pt>
                <c:pt idx="17467">
                  <c:v>42104.010254629633</c:v>
                </c:pt>
                <c:pt idx="17468">
                  <c:v>42104.010312500002</c:v>
                </c:pt>
                <c:pt idx="17469">
                  <c:v>42104.010370370372</c:v>
                </c:pt>
                <c:pt idx="17470">
                  <c:v>42104.010416666664</c:v>
                </c:pt>
                <c:pt idx="17471">
                  <c:v>42104.010474537034</c:v>
                </c:pt>
                <c:pt idx="17472">
                  <c:v>42104.01053240741</c:v>
                </c:pt>
                <c:pt idx="17473">
                  <c:v>42104.010578703703</c:v>
                </c:pt>
                <c:pt idx="17474">
                  <c:v>42104.010636574072</c:v>
                </c:pt>
                <c:pt idx="17475">
                  <c:v>42104.010694444441</c:v>
                </c:pt>
                <c:pt idx="17476">
                  <c:v>42104.010752314818</c:v>
                </c:pt>
                <c:pt idx="17477">
                  <c:v>42104.010798611111</c:v>
                </c:pt>
                <c:pt idx="17478">
                  <c:v>42104.01085648148</c:v>
                </c:pt>
                <c:pt idx="17479">
                  <c:v>42104.010914351849</c:v>
                </c:pt>
                <c:pt idx="17480">
                  <c:v>42104.010960648149</c:v>
                </c:pt>
                <c:pt idx="17481">
                  <c:v>42104.011018518519</c:v>
                </c:pt>
                <c:pt idx="17482">
                  <c:v>42104.011076388888</c:v>
                </c:pt>
                <c:pt idx="17483">
                  <c:v>42104.011122685188</c:v>
                </c:pt>
                <c:pt idx="17484">
                  <c:v>42104.011180555557</c:v>
                </c:pt>
                <c:pt idx="17485">
                  <c:v>42104.011238425926</c:v>
                </c:pt>
                <c:pt idx="17486">
                  <c:v>42104.011296296296</c:v>
                </c:pt>
                <c:pt idx="17487">
                  <c:v>42104.011342592596</c:v>
                </c:pt>
                <c:pt idx="17488">
                  <c:v>42104.011400462965</c:v>
                </c:pt>
                <c:pt idx="17489">
                  <c:v>42104.011458333334</c:v>
                </c:pt>
                <c:pt idx="17490">
                  <c:v>42104.011504629627</c:v>
                </c:pt>
                <c:pt idx="17491">
                  <c:v>42104.011562500003</c:v>
                </c:pt>
                <c:pt idx="17492">
                  <c:v>42104.011620370373</c:v>
                </c:pt>
                <c:pt idx="17493">
                  <c:v>42104.011666666665</c:v>
                </c:pt>
                <c:pt idx="17494">
                  <c:v>42104.011724537035</c:v>
                </c:pt>
                <c:pt idx="17495">
                  <c:v>42104.011782407404</c:v>
                </c:pt>
                <c:pt idx="17496">
                  <c:v>42104.011840277781</c:v>
                </c:pt>
                <c:pt idx="17497">
                  <c:v>42104.011886574073</c:v>
                </c:pt>
                <c:pt idx="17498">
                  <c:v>42104.011944444443</c:v>
                </c:pt>
                <c:pt idx="17499">
                  <c:v>42104.012002314812</c:v>
                </c:pt>
                <c:pt idx="17500">
                  <c:v>42104.012048611112</c:v>
                </c:pt>
                <c:pt idx="17501">
                  <c:v>42104.012106481481</c:v>
                </c:pt>
                <c:pt idx="17502">
                  <c:v>42104.012164351851</c:v>
                </c:pt>
                <c:pt idx="17503">
                  <c:v>42104.01221064815</c:v>
                </c:pt>
                <c:pt idx="17504">
                  <c:v>42104.01226851852</c:v>
                </c:pt>
                <c:pt idx="17505">
                  <c:v>42104.012326388889</c:v>
                </c:pt>
                <c:pt idx="17506">
                  <c:v>42104.012384259258</c:v>
                </c:pt>
                <c:pt idx="17507">
                  <c:v>42104.012430555558</c:v>
                </c:pt>
                <c:pt idx="17508">
                  <c:v>42104.012488425928</c:v>
                </c:pt>
                <c:pt idx="17509">
                  <c:v>42104.012546296297</c:v>
                </c:pt>
                <c:pt idx="17510">
                  <c:v>42104.012592592589</c:v>
                </c:pt>
                <c:pt idx="17511">
                  <c:v>42104.012650462966</c:v>
                </c:pt>
                <c:pt idx="17512">
                  <c:v>42104.012708333335</c:v>
                </c:pt>
                <c:pt idx="17513">
                  <c:v>42104.012766203705</c:v>
                </c:pt>
                <c:pt idx="17514">
                  <c:v>42104.012812499997</c:v>
                </c:pt>
                <c:pt idx="17515">
                  <c:v>42104.012870370374</c:v>
                </c:pt>
                <c:pt idx="17516">
                  <c:v>42104.012928240743</c:v>
                </c:pt>
                <c:pt idx="17517">
                  <c:v>42104.012974537036</c:v>
                </c:pt>
                <c:pt idx="17518">
                  <c:v>42104.013032407405</c:v>
                </c:pt>
                <c:pt idx="17519">
                  <c:v>42104.013090277775</c:v>
                </c:pt>
                <c:pt idx="17520">
                  <c:v>42104.013136574074</c:v>
                </c:pt>
                <c:pt idx="17521">
                  <c:v>42104.013194444444</c:v>
                </c:pt>
                <c:pt idx="17522">
                  <c:v>42104.013252314813</c:v>
                </c:pt>
                <c:pt idx="17523">
                  <c:v>42104.013310185182</c:v>
                </c:pt>
                <c:pt idx="17524">
                  <c:v>42104.013356481482</c:v>
                </c:pt>
                <c:pt idx="17525">
                  <c:v>42104.013414351852</c:v>
                </c:pt>
                <c:pt idx="17526">
                  <c:v>42104.013472222221</c:v>
                </c:pt>
                <c:pt idx="17527">
                  <c:v>42104.013518518521</c:v>
                </c:pt>
                <c:pt idx="17528">
                  <c:v>42104.01357638889</c:v>
                </c:pt>
                <c:pt idx="17529">
                  <c:v>42104.01363425926</c:v>
                </c:pt>
                <c:pt idx="17530">
                  <c:v>42104.013680555552</c:v>
                </c:pt>
                <c:pt idx="17531">
                  <c:v>42104.013738425929</c:v>
                </c:pt>
                <c:pt idx="17532">
                  <c:v>42104.013796296298</c:v>
                </c:pt>
                <c:pt idx="17533">
                  <c:v>42104.013854166667</c:v>
                </c:pt>
                <c:pt idx="17534">
                  <c:v>42104.01390046296</c:v>
                </c:pt>
                <c:pt idx="17535">
                  <c:v>42104.013958333337</c:v>
                </c:pt>
                <c:pt idx="17536">
                  <c:v>42104.014016203706</c:v>
                </c:pt>
                <c:pt idx="17537">
                  <c:v>42104.014062499999</c:v>
                </c:pt>
                <c:pt idx="17538">
                  <c:v>42104.014120370368</c:v>
                </c:pt>
                <c:pt idx="17539">
                  <c:v>42104.014178240737</c:v>
                </c:pt>
                <c:pt idx="17540">
                  <c:v>42104.014224537037</c:v>
                </c:pt>
                <c:pt idx="17541">
                  <c:v>42104.014282407406</c:v>
                </c:pt>
                <c:pt idx="17542">
                  <c:v>42104.014340277776</c:v>
                </c:pt>
                <c:pt idx="17543">
                  <c:v>42104.014398148145</c:v>
                </c:pt>
                <c:pt idx="17544">
                  <c:v>42104.014444444445</c:v>
                </c:pt>
                <c:pt idx="17545">
                  <c:v>42104.014502314814</c:v>
                </c:pt>
                <c:pt idx="17546">
                  <c:v>42104.014560185184</c:v>
                </c:pt>
                <c:pt idx="17547">
                  <c:v>42104.014606481483</c:v>
                </c:pt>
                <c:pt idx="17548">
                  <c:v>42104.014664351853</c:v>
                </c:pt>
                <c:pt idx="17549">
                  <c:v>42104.014722222222</c:v>
                </c:pt>
                <c:pt idx="17550">
                  <c:v>42104.014768518522</c:v>
                </c:pt>
                <c:pt idx="17551">
                  <c:v>42104.014826388891</c:v>
                </c:pt>
                <c:pt idx="17552">
                  <c:v>42104.014884259261</c:v>
                </c:pt>
                <c:pt idx="17553">
                  <c:v>42104.01494212963</c:v>
                </c:pt>
                <c:pt idx="17554">
                  <c:v>42104.014988425923</c:v>
                </c:pt>
                <c:pt idx="17555">
                  <c:v>42104.015046296299</c:v>
                </c:pt>
                <c:pt idx="17556">
                  <c:v>42104.015104166669</c:v>
                </c:pt>
                <c:pt idx="17557">
                  <c:v>42104.015150462961</c:v>
                </c:pt>
                <c:pt idx="17558">
                  <c:v>42104.015208333331</c:v>
                </c:pt>
                <c:pt idx="17559">
                  <c:v>42104.015266203707</c:v>
                </c:pt>
                <c:pt idx="17560">
                  <c:v>42104.0153125</c:v>
                </c:pt>
                <c:pt idx="17561">
                  <c:v>42104.015370370369</c:v>
                </c:pt>
                <c:pt idx="17562">
                  <c:v>42104.015428240738</c:v>
                </c:pt>
                <c:pt idx="17563">
                  <c:v>42104.015486111108</c:v>
                </c:pt>
                <c:pt idx="17564">
                  <c:v>42104.015532407408</c:v>
                </c:pt>
                <c:pt idx="17565">
                  <c:v>42104.015590277777</c:v>
                </c:pt>
                <c:pt idx="17566">
                  <c:v>42104.015648148146</c:v>
                </c:pt>
                <c:pt idx="17567">
                  <c:v>42104.015694444446</c:v>
                </c:pt>
                <c:pt idx="17568">
                  <c:v>42104.015752314815</c:v>
                </c:pt>
                <c:pt idx="17569">
                  <c:v>42104.015810185185</c:v>
                </c:pt>
                <c:pt idx="17570">
                  <c:v>42104.015868055554</c:v>
                </c:pt>
                <c:pt idx="17571">
                  <c:v>42104.015914351854</c:v>
                </c:pt>
                <c:pt idx="17572">
                  <c:v>42104.015972222223</c:v>
                </c:pt>
                <c:pt idx="17573">
                  <c:v>42104.016030092593</c:v>
                </c:pt>
                <c:pt idx="17574">
                  <c:v>42104.016076388885</c:v>
                </c:pt>
                <c:pt idx="17575">
                  <c:v>42104.016134259262</c:v>
                </c:pt>
                <c:pt idx="17576">
                  <c:v>42104.016192129631</c:v>
                </c:pt>
                <c:pt idx="17577">
                  <c:v>42104.016238425924</c:v>
                </c:pt>
                <c:pt idx="17578">
                  <c:v>42104.016296296293</c:v>
                </c:pt>
                <c:pt idx="17579">
                  <c:v>42104.01635416667</c:v>
                </c:pt>
                <c:pt idx="17580">
                  <c:v>42104.016412037039</c:v>
                </c:pt>
                <c:pt idx="17581">
                  <c:v>42104.016458333332</c:v>
                </c:pt>
                <c:pt idx="17582">
                  <c:v>42104.016516203701</c:v>
                </c:pt>
                <c:pt idx="17583">
                  <c:v>42104.016574074078</c:v>
                </c:pt>
                <c:pt idx="17584">
                  <c:v>42104.01662037037</c:v>
                </c:pt>
                <c:pt idx="17585">
                  <c:v>42104.01667824074</c:v>
                </c:pt>
                <c:pt idx="17586">
                  <c:v>42104.016736111109</c:v>
                </c:pt>
                <c:pt idx="17587">
                  <c:v>42104.016782407409</c:v>
                </c:pt>
                <c:pt idx="17588">
                  <c:v>42104.016840277778</c:v>
                </c:pt>
                <c:pt idx="17589">
                  <c:v>42104.016898148147</c:v>
                </c:pt>
                <c:pt idx="17590">
                  <c:v>42104.016956018517</c:v>
                </c:pt>
                <c:pt idx="17591">
                  <c:v>42104.017002314817</c:v>
                </c:pt>
                <c:pt idx="17592">
                  <c:v>42104.017060185186</c:v>
                </c:pt>
                <c:pt idx="17593">
                  <c:v>42104.017118055555</c:v>
                </c:pt>
                <c:pt idx="17594">
                  <c:v>42104.017164351855</c:v>
                </c:pt>
                <c:pt idx="17595">
                  <c:v>42104.017222222225</c:v>
                </c:pt>
                <c:pt idx="17596">
                  <c:v>42104.017280092594</c:v>
                </c:pt>
                <c:pt idx="17597">
                  <c:v>42104.017326388886</c:v>
                </c:pt>
                <c:pt idx="17598">
                  <c:v>42104.017384259256</c:v>
                </c:pt>
                <c:pt idx="17599">
                  <c:v>42104.017442129632</c:v>
                </c:pt>
                <c:pt idx="17600">
                  <c:v>42104.017500000002</c:v>
                </c:pt>
                <c:pt idx="17601">
                  <c:v>42104.017546296294</c:v>
                </c:pt>
                <c:pt idx="17602">
                  <c:v>42104.017604166664</c:v>
                </c:pt>
                <c:pt idx="17603">
                  <c:v>42104.01766203704</c:v>
                </c:pt>
                <c:pt idx="17604">
                  <c:v>42104.017708333333</c:v>
                </c:pt>
                <c:pt idx="17605">
                  <c:v>42104.017766203702</c:v>
                </c:pt>
                <c:pt idx="17606">
                  <c:v>42104.017824074072</c:v>
                </c:pt>
                <c:pt idx="17607">
                  <c:v>42104.017870370371</c:v>
                </c:pt>
                <c:pt idx="17608">
                  <c:v>42104.017928240741</c:v>
                </c:pt>
                <c:pt idx="17609">
                  <c:v>42104.01798611111</c:v>
                </c:pt>
                <c:pt idx="17610">
                  <c:v>42104.018043981479</c:v>
                </c:pt>
              </c:numCache>
            </c:numRef>
          </c:xVal>
          <c:yVal>
            <c:numRef>
              <c:f>'[Card_2 graph.xlsx]Sheet1'!$G$2:$G$17612</c:f>
              <c:numCache>
                <c:formatCode>General</c:formatCode>
                <c:ptCount val="17611"/>
                <c:pt idx="0">
                  <c:v>850.62</c:v>
                </c:pt>
                <c:pt idx="1">
                  <c:v>851.59</c:v>
                </c:pt>
                <c:pt idx="2">
                  <c:v>852.93</c:v>
                </c:pt>
                <c:pt idx="3">
                  <c:v>851.67</c:v>
                </c:pt>
                <c:pt idx="4">
                  <c:v>850.96</c:v>
                </c:pt>
                <c:pt idx="5">
                  <c:v>851.54</c:v>
                </c:pt>
                <c:pt idx="6">
                  <c:v>851</c:v>
                </c:pt>
                <c:pt idx="7">
                  <c:v>850.98</c:v>
                </c:pt>
                <c:pt idx="8">
                  <c:v>851.57</c:v>
                </c:pt>
                <c:pt idx="9">
                  <c:v>850.93</c:v>
                </c:pt>
                <c:pt idx="10">
                  <c:v>850.88</c:v>
                </c:pt>
                <c:pt idx="11">
                  <c:v>851.29</c:v>
                </c:pt>
                <c:pt idx="12">
                  <c:v>850.86</c:v>
                </c:pt>
                <c:pt idx="13">
                  <c:v>850.95</c:v>
                </c:pt>
                <c:pt idx="14">
                  <c:v>851.19</c:v>
                </c:pt>
                <c:pt idx="15">
                  <c:v>850.96</c:v>
                </c:pt>
                <c:pt idx="16">
                  <c:v>851.11</c:v>
                </c:pt>
                <c:pt idx="17">
                  <c:v>850.95</c:v>
                </c:pt>
                <c:pt idx="18">
                  <c:v>850.94</c:v>
                </c:pt>
                <c:pt idx="19">
                  <c:v>851.2</c:v>
                </c:pt>
                <c:pt idx="20">
                  <c:v>850.85</c:v>
                </c:pt>
                <c:pt idx="21">
                  <c:v>850.86</c:v>
                </c:pt>
                <c:pt idx="22">
                  <c:v>851.31</c:v>
                </c:pt>
                <c:pt idx="23">
                  <c:v>850.81</c:v>
                </c:pt>
                <c:pt idx="24">
                  <c:v>850.87</c:v>
                </c:pt>
                <c:pt idx="25">
                  <c:v>851.46</c:v>
                </c:pt>
                <c:pt idx="26">
                  <c:v>850.83</c:v>
                </c:pt>
                <c:pt idx="27">
                  <c:v>850.91</c:v>
                </c:pt>
                <c:pt idx="28">
                  <c:v>851.42</c:v>
                </c:pt>
                <c:pt idx="29">
                  <c:v>850.87</c:v>
                </c:pt>
                <c:pt idx="30">
                  <c:v>850.84</c:v>
                </c:pt>
                <c:pt idx="31">
                  <c:v>851.31</c:v>
                </c:pt>
                <c:pt idx="32">
                  <c:v>850.78</c:v>
                </c:pt>
                <c:pt idx="33">
                  <c:v>850.78</c:v>
                </c:pt>
                <c:pt idx="34">
                  <c:v>851.17</c:v>
                </c:pt>
                <c:pt idx="35">
                  <c:v>850.81</c:v>
                </c:pt>
                <c:pt idx="36">
                  <c:v>850.95</c:v>
                </c:pt>
                <c:pt idx="37">
                  <c:v>851.07</c:v>
                </c:pt>
                <c:pt idx="38">
                  <c:v>850.82</c:v>
                </c:pt>
                <c:pt idx="39">
                  <c:v>851.1</c:v>
                </c:pt>
                <c:pt idx="40">
                  <c:v>850.95</c:v>
                </c:pt>
                <c:pt idx="41">
                  <c:v>850.87</c:v>
                </c:pt>
                <c:pt idx="42">
                  <c:v>851.31</c:v>
                </c:pt>
                <c:pt idx="43">
                  <c:v>850.93</c:v>
                </c:pt>
                <c:pt idx="44">
                  <c:v>850.85</c:v>
                </c:pt>
                <c:pt idx="45">
                  <c:v>851.41</c:v>
                </c:pt>
                <c:pt idx="46">
                  <c:v>850.92</c:v>
                </c:pt>
                <c:pt idx="47">
                  <c:v>850.9</c:v>
                </c:pt>
                <c:pt idx="48">
                  <c:v>851.47</c:v>
                </c:pt>
                <c:pt idx="49">
                  <c:v>850.92</c:v>
                </c:pt>
                <c:pt idx="50">
                  <c:v>850.88</c:v>
                </c:pt>
                <c:pt idx="51">
                  <c:v>851.44</c:v>
                </c:pt>
                <c:pt idx="52">
                  <c:v>850.82</c:v>
                </c:pt>
                <c:pt idx="53">
                  <c:v>850.91</c:v>
                </c:pt>
                <c:pt idx="54">
                  <c:v>851.34</c:v>
                </c:pt>
                <c:pt idx="55">
                  <c:v>850.91</c:v>
                </c:pt>
                <c:pt idx="56">
                  <c:v>850.92</c:v>
                </c:pt>
                <c:pt idx="57">
                  <c:v>851.2</c:v>
                </c:pt>
                <c:pt idx="58">
                  <c:v>850.95</c:v>
                </c:pt>
                <c:pt idx="59">
                  <c:v>851.13</c:v>
                </c:pt>
                <c:pt idx="60">
                  <c:v>851.06</c:v>
                </c:pt>
                <c:pt idx="61">
                  <c:v>850.98</c:v>
                </c:pt>
                <c:pt idx="62">
                  <c:v>851.24</c:v>
                </c:pt>
                <c:pt idx="63">
                  <c:v>850.95</c:v>
                </c:pt>
                <c:pt idx="64">
                  <c:v>850.88</c:v>
                </c:pt>
                <c:pt idx="65">
                  <c:v>851.36</c:v>
                </c:pt>
                <c:pt idx="66">
                  <c:v>850.94</c:v>
                </c:pt>
                <c:pt idx="67">
                  <c:v>850.86</c:v>
                </c:pt>
                <c:pt idx="68">
                  <c:v>851.49</c:v>
                </c:pt>
                <c:pt idx="69">
                  <c:v>850.88</c:v>
                </c:pt>
                <c:pt idx="70">
                  <c:v>850.83</c:v>
                </c:pt>
                <c:pt idx="71">
                  <c:v>851.38</c:v>
                </c:pt>
                <c:pt idx="72">
                  <c:v>850.84</c:v>
                </c:pt>
                <c:pt idx="73">
                  <c:v>850.8</c:v>
                </c:pt>
                <c:pt idx="74">
                  <c:v>851.35</c:v>
                </c:pt>
                <c:pt idx="75">
                  <c:v>850.83</c:v>
                </c:pt>
                <c:pt idx="76">
                  <c:v>850.81</c:v>
                </c:pt>
                <c:pt idx="77">
                  <c:v>851.2</c:v>
                </c:pt>
                <c:pt idx="78">
                  <c:v>850.72</c:v>
                </c:pt>
                <c:pt idx="79">
                  <c:v>850.9</c:v>
                </c:pt>
                <c:pt idx="80">
                  <c:v>851.01</c:v>
                </c:pt>
                <c:pt idx="81">
                  <c:v>850.75</c:v>
                </c:pt>
                <c:pt idx="82">
                  <c:v>851.02</c:v>
                </c:pt>
                <c:pt idx="83">
                  <c:v>850.98</c:v>
                </c:pt>
                <c:pt idx="84">
                  <c:v>850.84</c:v>
                </c:pt>
                <c:pt idx="85">
                  <c:v>851.2</c:v>
                </c:pt>
                <c:pt idx="86">
                  <c:v>850.82</c:v>
                </c:pt>
                <c:pt idx="87">
                  <c:v>850.87</c:v>
                </c:pt>
                <c:pt idx="88">
                  <c:v>851.42</c:v>
                </c:pt>
                <c:pt idx="89">
                  <c:v>850.89</c:v>
                </c:pt>
                <c:pt idx="90">
                  <c:v>850.94</c:v>
                </c:pt>
                <c:pt idx="91">
                  <c:v>851.52</c:v>
                </c:pt>
                <c:pt idx="92">
                  <c:v>850.83</c:v>
                </c:pt>
                <c:pt idx="93">
                  <c:v>850.86</c:v>
                </c:pt>
                <c:pt idx="94">
                  <c:v>851.46</c:v>
                </c:pt>
                <c:pt idx="95">
                  <c:v>850.84</c:v>
                </c:pt>
                <c:pt idx="96">
                  <c:v>850.84</c:v>
                </c:pt>
                <c:pt idx="97">
                  <c:v>851.28</c:v>
                </c:pt>
                <c:pt idx="98">
                  <c:v>850.88</c:v>
                </c:pt>
                <c:pt idx="99">
                  <c:v>850.97</c:v>
                </c:pt>
                <c:pt idx="100">
                  <c:v>851.29</c:v>
                </c:pt>
                <c:pt idx="101">
                  <c:v>850.84</c:v>
                </c:pt>
                <c:pt idx="102">
                  <c:v>851.1</c:v>
                </c:pt>
                <c:pt idx="103">
                  <c:v>851.01</c:v>
                </c:pt>
                <c:pt idx="104">
                  <c:v>850.88</c:v>
                </c:pt>
                <c:pt idx="105">
                  <c:v>851.18</c:v>
                </c:pt>
                <c:pt idx="106">
                  <c:v>850.9</c:v>
                </c:pt>
                <c:pt idx="107">
                  <c:v>850.87</c:v>
                </c:pt>
                <c:pt idx="108">
                  <c:v>851.28</c:v>
                </c:pt>
                <c:pt idx="109">
                  <c:v>850.74</c:v>
                </c:pt>
                <c:pt idx="110">
                  <c:v>850.82</c:v>
                </c:pt>
                <c:pt idx="111">
                  <c:v>851.38</c:v>
                </c:pt>
                <c:pt idx="112">
                  <c:v>850.76</c:v>
                </c:pt>
                <c:pt idx="113">
                  <c:v>850.76</c:v>
                </c:pt>
                <c:pt idx="114">
                  <c:v>851.28</c:v>
                </c:pt>
                <c:pt idx="115">
                  <c:v>850.74</c:v>
                </c:pt>
                <c:pt idx="116">
                  <c:v>850.73</c:v>
                </c:pt>
                <c:pt idx="117">
                  <c:v>851.3</c:v>
                </c:pt>
                <c:pt idx="118">
                  <c:v>850.75</c:v>
                </c:pt>
                <c:pt idx="119">
                  <c:v>850.83</c:v>
                </c:pt>
                <c:pt idx="120">
                  <c:v>851.15</c:v>
                </c:pt>
                <c:pt idx="121">
                  <c:v>850.7</c:v>
                </c:pt>
                <c:pt idx="122">
                  <c:v>850.89</c:v>
                </c:pt>
                <c:pt idx="123">
                  <c:v>850.98</c:v>
                </c:pt>
                <c:pt idx="124">
                  <c:v>850.71</c:v>
                </c:pt>
                <c:pt idx="125">
                  <c:v>851.01</c:v>
                </c:pt>
                <c:pt idx="126">
                  <c:v>850.97</c:v>
                </c:pt>
                <c:pt idx="127">
                  <c:v>850.79</c:v>
                </c:pt>
                <c:pt idx="128">
                  <c:v>851.18</c:v>
                </c:pt>
                <c:pt idx="129">
                  <c:v>850.76</c:v>
                </c:pt>
                <c:pt idx="130">
                  <c:v>850.79</c:v>
                </c:pt>
                <c:pt idx="131">
                  <c:v>851.28</c:v>
                </c:pt>
                <c:pt idx="132">
                  <c:v>850.74</c:v>
                </c:pt>
                <c:pt idx="133">
                  <c:v>850.74</c:v>
                </c:pt>
                <c:pt idx="134">
                  <c:v>851.4</c:v>
                </c:pt>
                <c:pt idx="135">
                  <c:v>850.76</c:v>
                </c:pt>
                <c:pt idx="136">
                  <c:v>850.77</c:v>
                </c:pt>
                <c:pt idx="137">
                  <c:v>851.35</c:v>
                </c:pt>
                <c:pt idx="138">
                  <c:v>850.79</c:v>
                </c:pt>
                <c:pt idx="139">
                  <c:v>850.78</c:v>
                </c:pt>
                <c:pt idx="140">
                  <c:v>851.21</c:v>
                </c:pt>
                <c:pt idx="141">
                  <c:v>850.8</c:v>
                </c:pt>
                <c:pt idx="142">
                  <c:v>850.82</c:v>
                </c:pt>
                <c:pt idx="143">
                  <c:v>851.13</c:v>
                </c:pt>
                <c:pt idx="144">
                  <c:v>850.84</c:v>
                </c:pt>
                <c:pt idx="145">
                  <c:v>851.08</c:v>
                </c:pt>
                <c:pt idx="146">
                  <c:v>851.02</c:v>
                </c:pt>
                <c:pt idx="147">
                  <c:v>850.81</c:v>
                </c:pt>
                <c:pt idx="148">
                  <c:v>851.12</c:v>
                </c:pt>
                <c:pt idx="149">
                  <c:v>850.86</c:v>
                </c:pt>
                <c:pt idx="150">
                  <c:v>850.84</c:v>
                </c:pt>
                <c:pt idx="151">
                  <c:v>851.27</c:v>
                </c:pt>
                <c:pt idx="152">
                  <c:v>850.8</c:v>
                </c:pt>
                <c:pt idx="153">
                  <c:v>850.82</c:v>
                </c:pt>
                <c:pt idx="154">
                  <c:v>851.35</c:v>
                </c:pt>
                <c:pt idx="155">
                  <c:v>850.86</c:v>
                </c:pt>
                <c:pt idx="156">
                  <c:v>850.89</c:v>
                </c:pt>
                <c:pt idx="157">
                  <c:v>851.44</c:v>
                </c:pt>
                <c:pt idx="158">
                  <c:v>850.83</c:v>
                </c:pt>
                <c:pt idx="159">
                  <c:v>850.86</c:v>
                </c:pt>
                <c:pt idx="160">
                  <c:v>851.48</c:v>
                </c:pt>
                <c:pt idx="161">
                  <c:v>850.89</c:v>
                </c:pt>
                <c:pt idx="162">
                  <c:v>850.9</c:v>
                </c:pt>
                <c:pt idx="163">
                  <c:v>851.34</c:v>
                </c:pt>
                <c:pt idx="164">
                  <c:v>850.83</c:v>
                </c:pt>
                <c:pt idx="165">
                  <c:v>850.97</c:v>
                </c:pt>
                <c:pt idx="166">
                  <c:v>851.15</c:v>
                </c:pt>
                <c:pt idx="167">
                  <c:v>850.91</c:v>
                </c:pt>
                <c:pt idx="168">
                  <c:v>851.11</c:v>
                </c:pt>
                <c:pt idx="169">
                  <c:v>851.01</c:v>
                </c:pt>
                <c:pt idx="170">
                  <c:v>850.87</c:v>
                </c:pt>
                <c:pt idx="171">
                  <c:v>851.18</c:v>
                </c:pt>
                <c:pt idx="172">
                  <c:v>850.85</c:v>
                </c:pt>
                <c:pt idx="173">
                  <c:v>850.86</c:v>
                </c:pt>
                <c:pt idx="174">
                  <c:v>851.28</c:v>
                </c:pt>
                <c:pt idx="175">
                  <c:v>850.94</c:v>
                </c:pt>
                <c:pt idx="176">
                  <c:v>850.87</c:v>
                </c:pt>
                <c:pt idx="177">
                  <c:v>851.52</c:v>
                </c:pt>
                <c:pt idx="178">
                  <c:v>850.88</c:v>
                </c:pt>
                <c:pt idx="179">
                  <c:v>850.86</c:v>
                </c:pt>
                <c:pt idx="180">
                  <c:v>851.47</c:v>
                </c:pt>
                <c:pt idx="181">
                  <c:v>850.86</c:v>
                </c:pt>
                <c:pt idx="182">
                  <c:v>850.87</c:v>
                </c:pt>
                <c:pt idx="183">
                  <c:v>851.43</c:v>
                </c:pt>
                <c:pt idx="184">
                  <c:v>850.85</c:v>
                </c:pt>
                <c:pt idx="185">
                  <c:v>850.85</c:v>
                </c:pt>
                <c:pt idx="186">
                  <c:v>851.24</c:v>
                </c:pt>
                <c:pt idx="187">
                  <c:v>850.88</c:v>
                </c:pt>
                <c:pt idx="188">
                  <c:v>851.03</c:v>
                </c:pt>
                <c:pt idx="189">
                  <c:v>851.08</c:v>
                </c:pt>
                <c:pt idx="190">
                  <c:v>850.86</c:v>
                </c:pt>
                <c:pt idx="191">
                  <c:v>851.17</c:v>
                </c:pt>
                <c:pt idx="192">
                  <c:v>850.89</c:v>
                </c:pt>
                <c:pt idx="193">
                  <c:v>850.87</c:v>
                </c:pt>
                <c:pt idx="194">
                  <c:v>851.25</c:v>
                </c:pt>
                <c:pt idx="195">
                  <c:v>850.76</c:v>
                </c:pt>
                <c:pt idx="196">
                  <c:v>850.84</c:v>
                </c:pt>
                <c:pt idx="197">
                  <c:v>851.32</c:v>
                </c:pt>
                <c:pt idx="198">
                  <c:v>850.84</c:v>
                </c:pt>
                <c:pt idx="199">
                  <c:v>850.83</c:v>
                </c:pt>
                <c:pt idx="200">
                  <c:v>851.44</c:v>
                </c:pt>
                <c:pt idx="201">
                  <c:v>850.82</c:v>
                </c:pt>
                <c:pt idx="202">
                  <c:v>850.81</c:v>
                </c:pt>
                <c:pt idx="203">
                  <c:v>851.36</c:v>
                </c:pt>
                <c:pt idx="204">
                  <c:v>850.81</c:v>
                </c:pt>
                <c:pt idx="205">
                  <c:v>850.81</c:v>
                </c:pt>
                <c:pt idx="206">
                  <c:v>851.26</c:v>
                </c:pt>
                <c:pt idx="207">
                  <c:v>850.81</c:v>
                </c:pt>
                <c:pt idx="208">
                  <c:v>850.8</c:v>
                </c:pt>
                <c:pt idx="209">
                  <c:v>851.06</c:v>
                </c:pt>
                <c:pt idx="210">
                  <c:v>850.77</c:v>
                </c:pt>
                <c:pt idx="211">
                  <c:v>851</c:v>
                </c:pt>
                <c:pt idx="212">
                  <c:v>850.88</c:v>
                </c:pt>
                <c:pt idx="213">
                  <c:v>850.76</c:v>
                </c:pt>
                <c:pt idx="214">
                  <c:v>851.08</c:v>
                </c:pt>
                <c:pt idx="215">
                  <c:v>850.77</c:v>
                </c:pt>
                <c:pt idx="216">
                  <c:v>850.76</c:v>
                </c:pt>
                <c:pt idx="217">
                  <c:v>851.25</c:v>
                </c:pt>
                <c:pt idx="218">
                  <c:v>850.79</c:v>
                </c:pt>
                <c:pt idx="219">
                  <c:v>850.78</c:v>
                </c:pt>
                <c:pt idx="220">
                  <c:v>851.47</c:v>
                </c:pt>
                <c:pt idx="221">
                  <c:v>850.8</c:v>
                </c:pt>
                <c:pt idx="222">
                  <c:v>850.75</c:v>
                </c:pt>
                <c:pt idx="223">
                  <c:v>851.39</c:v>
                </c:pt>
                <c:pt idx="224">
                  <c:v>850.69</c:v>
                </c:pt>
                <c:pt idx="225">
                  <c:v>850.65</c:v>
                </c:pt>
                <c:pt idx="226">
                  <c:v>851.15</c:v>
                </c:pt>
                <c:pt idx="227">
                  <c:v>850.7</c:v>
                </c:pt>
                <c:pt idx="228">
                  <c:v>850.62</c:v>
                </c:pt>
                <c:pt idx="229">
                  <c:v>851.07</c:v>
                </c:pt>
                <c:pt idx="230">
                  <c:v>850.73</c:v>
                </c:pt>
                <c:pt idx="231">
                  <c:v>850.88</c:v>
                </c:pt>
                <c:pt idx="232">
                  <c:v>850.86</c:v>
                </c:pt>
                <c:pt idx="233">
                  <c:v>850.58</c:v>
                </c:pt>
                <c:pt idx="234">
                  <c:v>850.87</c:v>
                </c:pt>
                <c:pt idx="235">
                  <c:v>850.71</c:v>
                </c:pt>
                <c:pt idx="236">
                  <c:v>850.71</c:v>
                </c:pt>
                <c:pt idx="237">
                  <c:v>851.08</c:v>
                </c:pt>
                <c:pt idx="238">
                  <c:v>850.6</c:v>
                </c:pt>
                <c:pt idx="239">
                  <c:v>850.58</c:v>
                </c:pt>
                <c:pt idx="240">
                  <c:v>851.15</c:v>
                </c:pt>
                <c:pt idx="241">
                  <c:v>850.62</c:v>
                </c:pt>
                <c:pt idx="242">
                  <c:v>850.63</c:v>
                </c:pt>
                <c:pt idx="243">
                  <c:v>851.24</c:v>
                </c:pt>
                <c:pt idx="244">
                  <c:v>850.71</c:v>
                </c:pt>
                <c:pt idx="245">
                  <c:v>850.72</c:v>
                </c:pt>
                <c:pt idx="246">
                  <c:v>851.24</c:v>
                </c:pt>
                <c:pt idx="247">
                  <c:v>850.64</c:v>
                </c:pt>
                <c:pt idx="248">
                  <c:v>850.68</c:v>
                </c:pt>
                <c:pt idx="249">
                  <c:v>851.14</c:v>
                </c:pt>
                <c:pt idx="250">
                  <c:v>850.67</c:v>
                </c:pt>
                <c:pt idx="251">
                  <c:v>850.69</c:v>
                </c:pt>
                <c:pt idx="252">
                  <c:v>851</c:v>
                </c:pt>
                <c:pt idx="253">
                  <c:v>850.65</c:v>
                </c:pt>
                <c:pt idx="254">
                  <c:v>850.79</c:v>
                </c:pt>
                <c:pt idx="255">
                  <c:v>850.8</c:v>
                </c:pt>
                <c:pt idx="256">
                  <c:v>850.7</c:v>
                </c:pt>
                <c:pt idx="257">
                  <c:v>851.09</c:v>
                </c:pt>
                <c:pt idx="258">
                  <c:v>850.79</c:v>
                </c:pt>
                <c:pt idx="259">
                  <c:v>850.75</c:v>
                </c:pt>
                <c:pt idx="260">
                  <c:v>851.29</c:v>
                </c:pt>
                <c:pt idx="261">
                  <c:v>850.71</c:v>
                </c:pt>
                <c:pt idx="262">
                  <c:v>850.67</c:v>
                </c:pt>
                <c:pt idx="263">
                  <c:v>851.32</c:v>
                </c:pt>
                <c:pt idx="264">
                  <c:v>850.71</c:v>
                </c:pt>
                <c:pt idx="265">
                  <c:v>850.67</c:v>
                </c:pt>
                <c:pt idx="266">
                  <c:v>851.26</c:v>
                </c:pt>
                <c:pt idx="267">
                  <c:v>850.74</c:v>
                </c:pt>
                <c:pt idx="268">
                  <c:v>850.72</c:v>
                </c:pt>
                <c:pt idx="269">
                  <c:v>851.26</c:v>
                </c:pt>
                <c:pt idx="270">
                  <c:v>850.72</c:v>
                </c:pt>
                <c:pt idx="271">
                  <c:v>850.82</c:v>
                </c:pt>
                <c:pt idx="272">
                  <c:v>851.12</c:v>
                </c:pt>
                <c:pt idx="273">
                  <c:v>850.78</c:v>
                </c:pt>
                <c:pt idx="274">
                  <c:v>850.91</c:v>
                </c:pt>
                <c:pt idx="275">
                  <c:v>851.07</c:v>
                </c:pt>
                <c:pt idx="276">
                  <c:v>850.82</c:v>
                </c:pt>
                <c:pt idx="277">
                  <c:v>851.04</c:v>
                </c:pt>
                <c:pt idx="278">
                  <c:v>850.73</c:v>
                </c:pt>
                <c:pt idx="279">
                  <c:v>850.74</c:v>
                </c:pt>
                <c:pt idx="280">
                  <c:v>851.22</c:v>
                </c:pt>
                <c:pt idx="281">
                  <c:v>850.75</c:v>
                </c:pt>
                <c:pt idx="282">
                  <c:v>850.8</c:v>
                </c:pt>
                <c:pt idx="283">
                  <c:v>851.37</c:v>
                </c:pt>
                <c:pt idx="284">
                  <c:v>850.77</c:v>
                </c:pt>
                <c:pt idx="285">
                  <c:v>850.74</c:v>
                </c:pt>
                <c:pt idx="286">
                  <c:v>851.36</c:v>
                </c:pt>
                <c:pt idx="287">
                  <c:v>850.8</c:v>
                </c:pt>
                <c:pt idx="288">
                  <c:v>850.76</c:v>
                </c:pt>
                <c:pt idx="289">
                  <c:v>851.35</c:v>
                </c:pt>
                <c:pt idx="290">
                  <c:v>850.78</c:v>
                </c:pt>
                <c:pt idx="291">
                  <c:v>850.75</c:v>
                </c:pt>
                <c:pt idx="292">
                  <c:v>851.3</c:v>
                </c:pt>
                <c:pt idx="293">
                  <c:v>850.85</c:v>
                </c:pt>
                <c:pt idx="294">
                  <c:v>850.81</c:v>
                </c:pt>
                <c:pt idx="295">
                  <c:v>851.14</c:v>
                </c:pt>
                <c:pt idx="296">
                  <c:v>850.81</c:v>
                </c:pt>
                <c:pt idx="297">
                  <c:v>851.07</c:v>
                </c:pt>
                <c:pt idx="298">
                  <c:v>851.04</c:v>
                </c:pt>
                <c:pt idx="299">
                  <c:v>850.83</c:v>
                </c:pt>
                <c:pt idx="300">
                  <c:v>851.18</c:v>
                </c:pt>
                <c:pt idx="301">
                  <c:v>850.84</c:v>
                </c:pt>
                <c:pt idx="302">
                  <c:v>850.85</c:v>
                </c:pt>
                <c:pt idx="303">
                  <c:v>851.36</c:v>
                </c:pt>
                <c:pt idx="304">
                  <c:v>850.79</c:v>
                </c:pt>
                <c:pt idx="305">
                  <c:v>850.84</c:v>
                </c:pt>
                <c:pt idx="306">
                  <c:v>851.5</c:v>
                </c:pt>
                <c:pt idx="307">
                  <c:v>850.86</c:v>
                </c:pt>
                <c:pt idx="308">
                  <c:v>850.84</c:v>
                </c:pt>
                <c:pt idx="309">
                  <c:v>851.45</c:v>
                </c:pt>
                <c:pt idx="310">
                  <c:v>850.9</c:v>
                </c:pt>
                <c:pt idx="311">
                  <c:v>850.81</c:v>
                </c:pt>
                <c:pt idx="312">
                  <c:v>851.34</c:v>
                </c:pt>
                <c:pt idx="313">
                  <c:v>850.8</c:v>
                </c:pt>
                <c:pt idx="314">
                  <c:v>850.81</c:v>
                </c:pt>
                <c:pt idx="315">
                  <c:v>851.21</c:v>
                </c:pt>
                <c:pt idx="316">
                  <c:v>850.8</c:v>
                </c:pt>
                <c:pt idx="317">
                  <c:v>850.94</c:v>
                </c:pt>
                <c:pt idx="318">
                  <c:v>851.04</c:v>
                </c:pt>
                <c:pt idx="319">
                  <c:v>850.71</c:v>
                </c:pt>
                <c:pt idx="320">
                  <c:v>851.02</c:v>
                </c:pt>
                <c:pt idx="321">
                  <c:v>850.85</c:v>
                </c:pt>
                <c:pt idx="322">
                  <c:v>850.74</c:v>
                </c:pt>
                <c:pt idx="323">
                  <c:v>851.13</c:v>
                </c:pt>
                <c:pt idx="324">
                  <c:v>850.76</c:v>
                </c:pt>
                <c:pt idx="325">
                  <c:v>850.8</c:v>
                </c:pt>
                <c:pt idx="326">
                  <c:v>851.34</c:v>
                </c:pt>
                <c:pt idx="327">
                  <c:v>850.8</c:v>
                </c:pt>
                <c:pt idx="328">
                  <c:v>850.77</c:v>
                </c:pt>
                <c:pt idx="329">
                  <c:v>851.38</c:v>
                </c:pt>
                <c:pt idx="330">
                  <c:v>850.75</c:v>
                </c:pt>
                <c:pt idx="331">
                  <c:v>850.76</c:v>
                </c:pt>
                <c:pt idx="332">
                  <c:v>851.37</c:v>
                </c:pt>
                <c:pt idx="333">
                  <c:v>850.77</c:v>
                </c:pt>
                <c:pt idx="334">
                  <c:v>850.69</c:v>
                </c:pt>
                <c:pt idx="335">
                  <c:v>851.2</c:v>
                </c:pt>
                <c:pt idx="336">
                  <c:v>850.72</c:v>
                </c:pt>
                <c:pt idx="337">
                  <c:v>850.7</c:v>
                </c:pt>
                <c:pt idx="338">
                  <c:v>851.07</c:v>
                </c:pt>
                <c:pt idx="339">
                  <c:v>850.73</c:v>
                </c:pt>
                <c:pt idx="340">
                  <c:v>850.96</c:v>
                </c:pt>
                <c:pt idx="341">
                  <c:v>850.91</c:v>
                </c:pt>
                <c:pt idx="342">
                  <c:v>850.75</c:v>
                </c:pt>
                <c:pt idx="343">
                  <c:v>851</c:v>
                </c:pt>
                <c:pt idx="344">
                  <c:v>850.72</c:v>
                </c:pt>
                <c:pt idx="345">
                  <c:v>850.69</c:v>
                </c:pt>
                <c:pt idx="346">
                  <c:v>851.15</c:v>
                </c:pt>
                <c:pt idx="347">
                  <c:v>850.77</c:v>
                </c:pt>
                <c:pt idx="348">
                  <c:v>850.77</c:v>
                </c:pt>
                <c:pt idx="349">
                  <c:v>851.3</c:v>
                </c:pt>
                <c:pt idx="350">
                  <c:v>850.74</c:v>
                </c:pt>
                <c:pt idx="351">
                  <c:v>850.73</c:v>
                </c:pt>
                <c:pt idx="352">
                  <c:v>851.3</c:v>
                </c:pt>
                <c:pt idx="353">
                  <c:v>850.74</c:v>
                </c:pt>
                <c:pt idx="354">
                  <c:v>850.73</c:v>
                </c:pt>
                <c:pt idx="355">
                  <c:v>851.38</c:v>
                </c:pt>
                <c:pt idx="356">
                  <c:v>850.65</c:v>
                </c:pt>
                <c:pt idx="357">
                  <c:v>850.69</c:v>
                </c:pt>
                <c:pt idx="358">
                  <c:v>851.13</c:v>
                </c:pt>
                <c:pt idx="359">
                  <c:v>850.71</c:v>
                </c:pt>
                <c:pt idx="360">
                  <c:v>850.87</c:v>
                </c:pt>
                <c:pt idx="361">
                  <c:v>850.99</c:v>
                </c:pt>
                <c:pt idx="362">
                  <c:v>850.66</c:v>
                </c:pt>
                <c:pt idx="363">
                  <c:v>850.93</c:v>
                </c:pt>
                <c:pt idx="364">
                  <c:v>850.93</c:v>
                </c:pt>
                <c:pt idx="365">
                  <c:v>850.76</c:v>
                </c:pt>
                <c:pt idx="366">
                  <c:v>851.02</c:v>
                </c:pt>
                <c:pt idx="367">
                  <c:v>850.8</c:v>
                </c:pt>
                <c:pt idx="368">
                  <c:v>850.81</c:v>
                </c:pt>
                <c:pt idx="369">
                  <c:v>851.18</c:v>
                </c:pt>
                <c:pt idx="370">
                  <c:v>850.71</c:v>
                </c:pt>
                <c:pt idx="371">
                  <c:v>850.8</c:v>
                </c:pt>
                <c:pt idx="372">
                  <c:v>851.29</c:v>
                </c:pt>
                <c:pt idx="373">
                  <c:v>850.7</c:v>
                </c:pt>
                <c:pt idx="374">
                  <c:v>850.76</c:v>
                </c:pt>
                <c:pt idx="375">
                  <c:v>851.39</c:v>
                </c:pt>
                <c:pt idx="376">
                  <c:v>850.68</c:v>
                </c:pt>
                <c:pt idx="377">
                  <c:v>850.77</c:v>
                </c:pt>
                <c:pt idx="378">
                  <c:v>851.19</c:v>
                </c:pt>
                <c:pt idx="379">
                  <c:v>850.71</c:v>
                </c:pt>
                <c:pt idx="380">
                  <c:v>850.73</c:v>
                </c:pt>
                <c:pt idx="381">
                  <c:v>851.09</c:v>
                </c:pt>
                <c:pt idx="382">
                  <c:v>850.73</c:v>
                </c:pt>
                <c:pt idx="383">
                  <c:v>850.81</c:v>
                </c:pt>
                <c:pt idx="384">
                  <c:v>850.8</c:v>
                </c:pt>
                <c:pt idx="385">
                  <c:v>850.73</c:v>
                </c:pt>
                <c:pt idx="386">
                  <c:v>850.96</c:v>
                </c:pt>
                <c:pt idx="387">
                  <c:v>850.77</c:v>
                </c:pt>
                <c:pt idx="388">
                  <c:v>850.74</c:v>
                </c:pt>
                <c:pt idx="389">
                  <c:v>851.12</c:v>
                </c:pt>
                <c:pt idx="390">
                  <c:v>850.8</c:v>
                </c:pt>
                <c:pt idx="391">
                  <c:v>850.74</c:v>
                </c:pt>
                <c:pt idx="392">
                  <c:v>851.33</c:v>
                </c:pt>
                <c:pt idx="393">
                  <c:v>850.75</c:v>
                </c:pt>
                <c:pt idx="394">
                  <c:v>850.72</c:v>
                </c:pt>
                <c:pt idx="395">
                  <c:v>851.31</c:v>
                </c:pt>
                <c:pt idx="396">
                  <c:v>850.78</c:v>
                </c:pt>
                <c:pt idx="397">
                  <c:v>850.73</c:v>
                </c:pt>
                <c:pt idx="398">
                  <c:v>851.28</c:v>
                </c:pt>
                <c:pt idx="399">
                  <c:v>850.68</c:v>
                </c:pt>
                <c:pt idx="400">
                  <c:v>850.71</c:v>
                </c:pt>
                <c:pt idx="401">
                  <c:v>851.13</c:v>
                </c:pt>
                <c:pt idx="402">
                  <c:v>850.76</c:v>
                </c:pt>
                <c:pt idx="403">
                  <c:v>850.86</c:v>
                </c:pt>
                <c:pt idx="404">
                  <c:v>851.07</c:v>
                </c:pt>
                <c:pt idx="405">
                  <c:v>850.84</c:v>
                </c:pt>
                <c:pt idx="406">
                  <c:v>850.98</c:v>
                </c:pt>
                <c:pt idx="407">
                  <c:v>850.9</c:v>
                </c:pt>
                <c:pt idx="408">
                  <c:v>850.78</c:v>
                </c:pt>
                <c:pt idx="409">
                  <c:v>851.15</c:v>
                </c:pt>
                <c:pt idx="410">
                  <c:v>850.81</c:v>
                </c:pt>
                <c:pt idx="411">
                  <c:v>850.73</c:v>
                </c:pt>
                <c:pt idx="412">
                  <c:v>851.26</c:v>
                </c:pt>
                <c:pt idx="413">
                  <c:v>850.78</c:v>
                </c:pt>
                <c:pt idx="414">
                  <c:v>850.69</c:v>
                </c:pt>
                <c:pt idx="415">
                  <c:v>851.29</c:v>
                </c:pt>
                <c:pt idx="416">
                  <c:v>850.68</c:v>
                </c:pt>
                <c:pt idx="417">
                  <c:v>850.7</c:v>
                </c:pt>
                <c:pt idx="418">
                  <c:v>851.29</c:v>
                </c:pt>
                <c:pt idx="419">
                  <c:v>850.79</c:v>
                </c:pt>
                <c:pt idx="420">
                  <c:v>850.75</c:v>
                </c:pt>
                <c:pt idx="421">
                  <c:v>851.18</c:v>
                </c:pt>
                <c:pt idx="422">
                  <c:v>850.73</c:v>
                </c:pt>
                <c:pt idx="423">
                  <c:v>850.75</c:v>
                </c:pt>
                <c:pt idx="424">
                  <c:v>851.07</c:v>
                </c:pt>
                <c:pt idx="425">
                  <c:v>850.64</c:v>
                </c:pt>
                <c:pt idx="426">
                  <c:v>850.95</c:v>
                </c:pt>
                <c:pt idx="427">
                  <c:v>850.98</c:v>
                </c:pt>
                <c:pt idx="428">
                  <c:v>850.77</c:v>
                </c:pt>
                <c:pt idx="429">
                  <c:v>851.01</c:v>
                </c:pt>
                <c:pt idx="430">
                  <c:v>850.77</c:v>
                </c:pt>
                <c:pt idx="431">
                  <c:v>850.75</c:v>
                </c:pt>
                <c:pt idx="432">
                  <c:v>851.16</c:v>
                </c:pt>
                <c:pt idx="433">
                  <c:v>850.78</c:v>
                </c:pt>
                <c:pt idx="434">
                  <c:v>850.72</c:v>
                </c:pt>
                <c:pt idx="435">
                  <c:v>851.27</c:v>
                </c:pt>
                <c:pt idx="436">
                  <c:v>850.79</c:v>
                </c:pt>
                <c:pt idx="437">
                  <c:v>850.73</c:v>
                </c:pt>
                <c:pt idx="438">
                  <c:v>851.34</c:v>
                </c:pt>
                <c:pt idx="439">
                  <c:v>850.68</c:v>
                </c:pt>
                <c:pt idx="440">
                  <c:v>850.67</c:v>
                </c:pt>
                <c:pt idx="441">
                  <c:v>851.31</c:v>
                </c:pt>
                <c:pt idx="442">
                  <c:v>850.64</c:v>
                </c:pt>
                <c:pt idx="443">
                  <c:v>850.68</c:v>
                </c:pt>
                <c:pt idx="444">
                  <c:v>851.08</c:v>
                </c:pt>
                <c:pt idx="445">
                  <c:v>850.72</c:v>
                </c:pt>
                <c:pt idx="446">
                  <c:v>850.83</c:v>
                </c:pt>
                <c:pt idx="447">
                  <c:v>851.02</c:v>
                </c:pt>
                <c:pt idx="448">
                  <c:v>850.72</c:v>
                </c:pt>
                <c:pt idx="449">
                  <c:v>850.98</c:v>
                </c:pt>
                <c:pt idx="450">
                  <c:v>850.77</c:v>
                </c:pt>
                <c:pt idx="451">
                  <c:v>850.68</c:v>
                </c:pt>
                <c:pt idx="452">
                  <c:v>850.94</c:v>
                </c:pt>
                <c:pt idx="453">
                  <c:v>850.55</c:v>
                </c:pt>
                <c:pt idx="454">
                  <c:v>850.66</c:v>
                </c:pt>
                <c:pt idx="455">
                  <c:v>851.03</c:v>
                </c:pt>
                <c:pt idx="456">
                  <c:v>850.65</c:v>
                </c:pt>
                <c:pt idx="457">
                  <c:v>850.7</c:v>
                </c:pt>
                <c:pt idx="458">
                  <c:v>851.3</c:v>
                </c:pt>
                <c:pt idx="459">
                  <c:v>850.73</c:v>
                </c:pt>
                <c:pt idx="460">
                  <c:v>850.74</c:v>
                </c:pt>
                <c:pt idx="461">
                  <c:v>851.29</c:v>
                </c:pt>
                <c:pt idx="462">
                  <c:v>850.71</c:v>
                </c:pt>
                <c:pt idx="463">
                  <c:v>850.7</c:v>
                </c:pt>
                <c:pt idx="464">
                  <c:v>851.18</c:v>
                </c:pt>
                <c:pt idx="465">
                  <c:v>850.69</c:v>
                </c:pt>
                <c:pt idx="466">
                  <c:v>850.74</c:v>
                </c:pt>
                <c:pt idx="467">
                  <c:v>851.03</c:v>
                </c:pt>
                <c:pt idx="468">
                  <c:v>850.74</c:v>
                </c:pt>
                <c:pt idx="469">
                  <c:v>850.98</c:v>
                </c:pt>
                <c:pt idx="470">
                  <c:v>851.01</c:v>
                </c:pt>
                <c:pt idx="471">
                  <c:v>850.76</c:v>
                </c:pt>
                <c:pt idx="472">
                  <c:v>851.04</c:v>
                </c:pt>
                <c:pt idx="473">
                  <c:v>850.79</c:v>
                </c:pt>
                <c:pt idx="474">
                  <c:v>850.74</c:v>
                </c:pt>
                <c:pt idx="475">
                  <c:v>851.13</c:v>
                </c:pt>
                <c:pt idx="476">
                  <c:v>850.7</c:v>
                </c:pt>
                <c:pt idx="477">
                  <c:v>850.72</c:v>
                </c:pt>
                <c:pt idx="478">
                  <c:v>851.31</c:v>
                </c:pt>
                <c:pt idx="479">
                  <c:v>850.75</c:v>
                </c:pt>
                <c:pt idx="480">
                  <c:v>850.74</c:v>
                </c:pt>
                <c:pt idx="481">
                  <c:v>851.28</c:v>
                </c:pt>
                <c:pt idx="482">
                  <c:v>850.63</c:v>
                </c:pt>
                <c:pt idx="483">
                  <c:v>850.66</c:v>
                </c:pt>
                <c:pt idx="484">
                  <c:v>851.21</c:v>
                </c:pt>
                <c:pt idx="485">
                  <c:v>850.69</c:v>
                </c:pt>
                <c:pt idx="486">
                  <c:v>850.66</c:v>
                </c:pt>
                <c:pt idx="487">
                  <c:v>851.21</c:v>
                </c:pt>
                <c:pt idx="488">
                  <c:v>850.76</c:v>
                </c:pt>
                <c:pt idx="489">
                  <c:v>850.79</c:v>
                </c:pt>
                <c:pt idx="490">
                  <c:v>851.05</c:v>
                </c:pt>
                <c:pt idx="491">
                  <c:v>850.76</c:v>
                </c:pt>
                <c:pt idx="492">
                  <c:v>851</c:v>
                </c:pt>
                <c:pt idx="493">
                  <c:v>850.84</c:v>
                </c:pt>
                <c:pt idx="494">
                  <c:v>850.73</c:v>
                </c:pt>
                <c:pt idx="495">
                  <c:v>851.01</c:v>
                </c:pt>
                <c:pt idx="496">
                  <c:v>850.65</c:v>
                </c:pt>
                <c:pt idx="497">
                  <c:v>850.68</c:v>
                </c:pt>
                <c:pt idx="498">
                  <c:v>851.17</c:v>
                </c:pt>
                <c:pt idx="499">
                  <c:v>850.62</c:v>
                </c:pt>
                <c:pt idx="500">
                  <c:v>850.66</c:v>
                </c:pt>
                <c:pt idx="501">
                  <c:v>851.26</c:v>
                </c:pt>
                <c:pt idx="502">
                  <c:v>850.68</c:v>
                </c:pt>
                <c:pt idx="503">
                  <c:v>850.62</c:v>
                </c:pt>
                <c:pt idx="504">
                  <c:v>851.22</c:v>
                </c:pt>
                <c:pt idx="505">
                  <c:v>850.7</c:v>
                </c:pt>
                <c:pt idx="506">
                  <c:v>850.77</c:v>
                </c:pt>
                <c:pt idx="507">
                  <c:v>851.29</c:v>
                </c:pt>
                <c:pt idx="508">
                  <c:v>850.79</c:v>
                </c:pt>
                <c:pt idx="509">
                  <c:v>850.71</c:v>
                </c:pt>
                <c:pt idx="510">
                  <c:v>851.15</c:v>
                </c:pt>
                <c:pt idx="511">
                  <c:v>850.66</c:v>
                </c:pt>
                <c:pt idx="512">
                  <c:v>850.87</c:v>
                </c:pt>
                <c:pt idx="513">
                  <c:v>850.87</c:v>
                </c:pt>
                <c:pt idx="514">
                  <c:v>850.72</c:v>
                </c:pt>
                <c:pt idx="515">
                  <c:v>851.06</c:v>
                </c:pt>
                <c:pt idx="516">
                  <c:v>850.81</c:v>
                </c:pt>
                <c:pt idx="517">
                  <c:v>850.77</c:v>
                </c:pt>
                <c:pt idx="518">
                  <c:v>851.15</c:v>
                </c:pt>
                <c:pt idx="519">
                  <c:v>850.7</c:v>
                </c:pt>
                <c:pt idx="520">
                  <c:v>850.68</c:v>
                </c:pt>
                <c:pt idx="521">
                  <c:v>851.27</c:v>
                </c:pt>
                <c:pt idx="522">
                  <c:v>850.75</c:v>
                </c:pt>
                <c:pt idx="523">
                  <c:v>850.88</c:v>
                </c:pt>
                <c:pt idx="524">
                  <c:v>851.35</c:v>
                </c:pt>
                <c:pt idx="525">
                  <c:v>850.74</c:v>
                </c:pt>
                <c:pt idx="526">
                  <c:v>850.73</c:v>
                </c:pt>
                <c:pt idx="527">
                  <c:v>851.34</c:v>
                </c:pt>
                <c:pt idx="528">
                  <c:v>850.78</c:v>
                </c:pt>
                <c:pt idx="529">
                  <c:v>850.8</c:v>
                </c:pt>
                <c:pt idx="530">
                  <c:v>851.18</c:v>
                </c:pt>
                <c:pt idx="531">
                  <c:v>850.79</c:v>
                </c:pt>
                <c:pt idx="532">
                  <c:v>850.71</c:v>
                </c:pt>
                <c:pt idx="533">
                  <c:v>851.03</c:v>
                </c:pt>
                <c:pt idx="534">
                  <c:v>850.72</c:v>
                </c:pt>
                <c:pt idx="535">
                  <c:v>850.87</c:v>
                </c:pt>
                <c:pt idx="536">
                  <c:v>850.81</c:v>
                </c:pt>
                <c:pt idx="537">
                  <c:v>850.73</c:v>
                </c:pt>
                <c:pt idx="538">
                  <c:v>851.09</c:v>
                </c:pt>
                <c:pt idx="539">
                  <c:v>850.74</c:v>
                </c:pt>
                <c:pt idx="540">
                  <c:v>850.76</c:v>
                </c:pt>
                <c:pt idx="541">
                  <c:v>851.21</c:v>
                </c:pt>
                <c:pt idx="542">
                  <c:v>850.83</c:v>
                </c:pt>
                <c:pt idx="543">
                  <c:v>850.78</c:v>
                </c:pt>
                <c:pt idx="544">
                  <c:v>851.29</c:v>
                </c:pt>
                <c:pt idx="545">
                  <c:v>850.8</c:v>
                </c:pt>
                <c:pt idx="546">
                  <c:v>850.77</c:v>
                </c:pt>
                <c:pt idx="547">
                  <c:v>851.33</c:v>
                </c:pt>
                <c:pt idx="548">
                  <c:v>850.72</c:v>
                </c:pt>
                <c:pt idx="549">
                  <c:v>850.75</c:v>
                </c:pt>
                <c:pt idx="550">
                  <c:v>851.27</c:v>
                </c:pt>
                <c:pt idx="551">
                  <c:v>850.68</c:v>
                </c:pt>
                <c:pt idx="552">
                  <c:v>850.71</c:v>
                </c:pt>
                <c:pt idx="553">
                  <c:v>851.18</c:v>
                </c:pt>
                <c:pt idx="554">
                  <c:v>850.78</c:v>
                </c:pt>
                <c:pt idx="555">
                  <c:v>850.83</c:v>
                </c:pt>
                <c:pt idx="556">
                  <c:v>851</c:v>
                </c:pt>
                <c:pt idx="557">
                  <c:v>850.75</c:v>
                </c:pt>
                <c:pt idx="558">
                  <c:v>851</c:v>
                </c:pt>
                <c:pt idx="559">
                  <c:v>850.83</c:v>
                </c:pt>
                <c:pt idx="560">
                  <c:v>850.74</c:v>
                </c:pt>
                <c:pt idx="561">
                  <c:v>851.19</c:v>
                </c:pt>
                <c:pt idx="562">
                  <c:v>850.77</c:v>
                </c:pt>
                <c:pt idx="563">
                  <c:v>850.79</c:v>
                </c:pt>
                <c:pt idx="564">
                  <c:v>851.25</c:v>
                </c:pt>
                <c:pt idx="565">
                  <c:v>850.73</c:v>
                </c:pt>
                <c:pt idx="566">
                  <c:v>850.74</c:v>
                </c:pt>
                <c:pt idx="567">
                  <c:v>851.29</c:v>
                </c:pt>
                <c:pt idx="568">
                  <c:v>850.72</c:v>
                </c:pt>
                <c:pt idx="569">
                  <c:v>850.76</c:v>
                </c:pt>
                <c:pt idx="570">
                  <c:v>851.32</c:v>
                </c:pt>
                <c:pt idx="571">
                  <c:v>850.78</c:v>
                </c:pt>
                <c:pt idx="572">
                  <c:v>850.73</c:v>
                </c:pt>
                <c:pt idx="573">
                  <c:v>851.29</c:v>
                </c:pt>
                <c:pt idx="574">
                  <c:v>850.73</c:v>
                </c:pt>
                <c:pt idx="575">
                  <c:v>850.71</c:v>
                </c:pt>
                <c:pt idx="576">
                  <c:v>851.11</c:v>
                </c:pt>
                <c:pt idx="577">
                  <c:v>850.79</c:v>
                </c:pt>
                <c:pt idx="578">
                  <c:v>851.01</c:v>
                </c:pt>
                <c:pt idx="579">
                  <c:v>850.95</c:v>
                </c:pt>
                <c:pt idx="580">
                  <c:v>850.78</c:v>
                </c:pt>
                <c:pt idx="581">
                  <c:v>851.05</c:v>
                </c:pt>
                <c:pt idx="582">
                  <c:v>850.74</c:v>
                </c:pt>
                <c:pt idx="583">
                  <c:v>850.78</c:v>
                </c:pt>
                <c:pt idx="584">
                  <c:v>851.24</c:v>
                </c:pt>
                <c:pt idx="585">
                  <c:v>850.7</c:v>
                </c:pt>
                <c:pt idx="586">
                  <c:v>850.71</c:v>
                </c:pt>
                <c:pt idx="587">
                  <c:v>851.31</c:v>
                </c:pt>
                <c:pt idx="588">
                  <c:v>850.75</c:v>
                </c:pt>
                <c:pt idx="589">
                  <c:v>850.78</c:v>
                </c:pt>
                <c:pt idx="590">
                  <c:v>851.36</c:v>
                </c:pt>
                <c:pt idx="591">
                  <c:v>850.77</c:v>
                </c:pt>
                <c:pt idx="592">
                  <c:v>850.79</c:v>
                </c:pt>
                <c:pt idx="593">
                  <c:v>851.3</c:v>
                </c:pt>
                <c:pt idx="594">
                  <c:v>850.76</c:v>
                </c:pt>
                <c:pt idx="595">
                  <c:v>850.79</c:v>
                </c:pt>
                <c:pt idx="596">
                  <c:v>851.21</c:v>
                </c:pt>
                <c:pt idx="597">
                  <c:v>850.71</c:v>
                </c:pt>
                <c:pt idx="598">
                  <c:v>850.74</c:v>
                </c:pt>
                <c:pt idx="599">
                  <c:v>851.04</c:v>
                </c:pt>
                <c:pt idx="600">
                  <c:v>850.75</c:v>
                </c:pt>
                <c:pt idx="601">
                  <c:v>851.02</c:v>
                </c:pt>
                <c:pt idx="602">
                  <c:v>850.9</c:v>
                </c:pt>
                <c:pt idx="603">
                  <c:v>850.77</c:v>
                </c:pt>
                <c:pt idx="604">
                  <c:v>851.14</c:v>
                </c:pt>
                <c:pt idx="605">
                  <c:v>850.78</c:v>
                </c:pt>
                <c:pt idx="606">
                  <c:v>850.76</c:v>
                </c:pt>
                <c:pt idx="607">
                  <c:v>851.32</c:v>
                </c:pt>
                <c:pt idx="608">
                  <c:v>850.73</c:v>
                </c:pt>
                <c:pt idx="609">
                  <c:v>850.78</c:v>
                </c:pt>
                <c:pt idx="610">
                  <c:v>851.37</c:v>
                </c:pt>
                <c:pt idx="611">
                  <c:v>850.72</c:v>
                </c:pt>
                <c:pt idx="612">
                  <c:v>850.78</c:v>
                </c:pt>
                <c:pt idx="613">
                  <c:v>851.37</c:v>
                </c:pt>
                <c:pt idx="614">
                  <c:v>850.72</c:v>
                </c:pt>
                <c:pt idx="615">
                  <c:v>850.65</c:v>
                </c:pt>
                <c:pt idx="616">
                  <c:v>851.15</c:v>
                </c:pt>
                <c:pt idx="617">
                  <c:v>850.67</c:v>
                </c:pt>
                <c:pt idx="618">
                  <c:v>850.74</c:v>
                </c:pt>
                <c:pt idx="619">
                  <c:v>851.04</c:v>
                </c:pt>
                <c:pt idx="620">
                  <c:v>850.71</c:v>
                </c:pt>
                <c:pt idx="621">
                  <c:v>850.94</c:v>
                </c:pt>
                <c:pt idx="622">
                  <c:v>850.94</c:v>
                </c:pt>
                <c:pt idx="623">
                  <c:v>850.69</c:v>
                </c:pt>
                <c:pt idx="624">
                  <c:v>851.06</c:v>
                </c:pt>
                <c:pt idx="625">
                  <c:v>850.67</c:v>
                </c:pt>
                <c:pt idx="626">
                  <c:v>850.72</c:v>
                </c:pt>
                <c:pt idx="627">
                  <c:v>851.13</c:v>
                </c:pt>
                <c:pt idx="628">
                  <c:v>850.62</c:v>
                </c:pt>
                <c:pt idx="629">
                  <c:v>850.58</c:v>
                </c:pt>
                <c:pt idx="630">
                  <c:v>851.25</c:v>
                </c:pt>
                <c:pt idx="631">
                  <c:v>850.6</c:v>
                </c:pt>
                <c:pt idx="632">
                  <c:v>850.62</c:v>
                </c:pt>
                <c:pt idx="633">
                  <c:v>851.27</c:v>
                </c:pt>
                <c:pt idx="634">
                  <c:v>850.71</c:v>
                </c:pt>
                <c:pt idx="635">
                  <c:v>850.7</c:v>
                </c:pt>
                <c:pt idx="636">
                  <c:v>851.24</c:v>
                </c:pt>
                <c:pt idx="637">
                  <c:v>850.66</c:v>
                </c:pt>
                <c:pt idx="638">
                  <c:v>850.73</c:v>
                </c:pt>
                <c:pt idx="639">
                  <c:v>851.09</c:v>
                </c:pt>
                <c:pt idx="640">
                  <c:v>850.72</c:v>
                </c:pt>
                <c:pt idx="641">
                  <c:v>850.85</c:v>
                </c:pt>
                <c:pt idx="642">
                  <c:v>850.98</c:v>
                </c:pt>
                <c:pt idx="643">
                  <c:v>850.77</c:v>
                </c:pt>
                <c:pt idx="644">
                  <c:v>851</c:v>
                </c:pt>
                <c:pt idx="645">
                  <c:v>850.85</c:v>
                </c:pt>
                <c:pt idx="646">
                  <c:v>850.68</c:v>
                </c:pt>
                <c:pt idx="647">
                  <c:v>851.13</c:v>
                </c:pt>
                <c:pt idx="648">
                  <c:v>850.72</c:v>
                </c:pt>
                <c:pt idx="649">
                  <c:v>850.73</c:v>
                </c:pt>
                <c:pt idx="650">
                  <c:v>851.29</c:v>
                </c:pt>
                <c:pt idx="651">
                  <c:v>850.72</c:v>
                </c:pt>
                <c:pt idx="652">
                  <c:v>850.71</c:v>
                </c:pt>
                <c:pt idx="653">
                  <c:v>851.32</c:v>
                </c:pt>
                <c:pt idx="654">
                  <c:v>850.75</c:v>
                </c:pt>
                <c:pt idx="655">
                  <c:v>850.75</c:v>
                </c:pt>
                <c:pt idx="656">
                  <c:v>851.33</c:v>
                </c:pt>
                <c:pt idx="657">
                  <c:v>850.76</c:v>
                </c:pt>
                <c:pt idx="658">
                  <c:v>850.79</c:v>
                </c:pt>
                <c:pt idx="659">
                  <c:v>851.21</c:v>
                </c:pt>
                <c:pt idx="660">
                  <c:v>850.73</c:v>
                </c:pt>
                <c:pt idx="661">
                  <c:v>850.78</c:v>
                </c:pt>
                <c:pt idx="662">
                  <c:v>851.05</c:v>
                </c:pt>
                <c:pt idx="663">
                  <c:v>850.73</c:v>
                </c:pt>
                <c:pt idx="664">
                  <c:v>850.86</c:v>
                </c:pt>
                <c:pt idx="665">
                  <c:v>850.85</c:v>
                </c:pt>
                <c:pt idx="666">
                  <c:v>850.77</c:v>
                </c:pt>
                <c:pt idx="667">
                  <c:v>851</c:v>
                </c:pt>
                <c:pt idx="668">
                  <c:v>850.74</c:v>
                </c:pt>
                <c:pt idx="669">
                  <c:v>850.66</c:v>
                </c:pt>
                <c:pt idx="670">
                  <c:v>851.24</c:v>
                </c:pt>
                <c:pt idx="671">
                  <c:v>850.72</c:v>
                </c:pt>
                <c:pt idx="672">
                  <c:v>850.76</c:v>
                </c:pt>
                <c:pt idx="673">
                  <c:v>851.37</c:v>
                </c:pt>
                <c:pt idx="674">
                  <c:v>850.69</c:v>
                </c:pt>
                <c:pt idx="675">
                  <c:v>850.69</c:v>
                </c:pt>
                <c:pt idx="676">
                  <c:v>851.28</c:v>
                </c:pt>
                <c:pt idx="677">
                  <c:v>850.69</c:v>
                </c:pt>
                <c:pt idx="678">
                  <c:v>850.71</c:v>
                </c:pt>
                <c:pt idx="679">
                  <c:v>851.15</c:v>
                </c:pt>
                <c:pt idx="680">
                  <c:v>850.66</c:v>
                </c:pt>
                <c:pt idx="681">
                  <c:v>850.68</c:v>
                </c:pt>
                <c:pt idx="682">
                  <c:v>851.05</c:v>
                </c:pt>
                <c:pt idx="683">
                  <c:v>850.73</c:v>
                </c:pt>
                <c:pt idx="684">
                  <c:v>850.8</c:v>
                </c:pt>
                <c:pt idx="685">
                  <c:v>850.95</c:v>
                </c:pt>
                <c:pt idx="686">
                  <c:v>850.77</c:v>
                </c:pt>
                <c:pt idx="687">
                  <c:v>851</c:v>
                </c:pt>
                <c:pt idx="688">
                  <c:v>850.81</c:v>
                </c:pt>
                <c:pt idx="689">
                  <c:v>850.75</c:v>
                </c:pt>
                <c:pt idx="690">
                  <c:v>851.09</c:v>
                </c:pt>
                <c:pt idx="691">
                  <c:v>850.73</c:v>
                </c:pt>
                <c:pt idx="692">
                  <c:v>850.73</c:v>
                </c:pt>
                <c:pt idx="693">
                  <c:v>851.21</c:v>
                </c:pt>
                <c:pt idx="694">
                  <c:v>850.67</c:v>
                </c:pt>
                <c:pt idx="695">
                  <c:v>850.82</c:v>
                </c:pt>
                <c:pt idx="696">
                  <c:v>851.33</c:v>
                </c:pt>
                <c:pt idx="697">
                  <c:v>850.72</c:v>
                </c:pt>
                <c:pt idx="698">
                  <c:v>850.69</c:v>
                </c:pt>
                <c:pt idx="699">
                  <c:v>851.34</c:v>
                </c:pt>
                <c:pt idx="700">
                  <c:v>850.89</c:v>
                </c:pt>
                <c:pt idx="701">
                  <c:v>850.78</c:v>
                </c:pt>
                <c:pt idx="702">
                  <c:v>851.22</c:v>
                </c:pt>
                <c:pt idx="703">
                  <c:v>850.76</c:v>
                </c:pt>
                <c:pt idx="704">
                  <c:v>850.77</c:v>
                </c:pt>
                <c:pt idx="705">
                  <c:v>851.07</c:v>
                </c:pt>
                <c:pt idx="706">
                  <c:v>850.75</c:v>
                </c:pt>
                <c:pt idx="707">
                  <c:v>850.94</c:v>
                </c:pt>
                <c:pt idx="708">
                  <c:v>850.9</c:v>
                </c:pt>
                <c:pt idx="709">
                  <c:v>850.79</c:v>
                </c:pt>
                <c:pt idx="710">
                  <c:v>851.05</c:v>
                </c:pt>
                <c:pt idx="711">
                  <c:v>850.81</c:v>
                </c:pt>
                <c:pt idx="712">
                  <c:v>850.79</c:v>
                </c:pt>
                <c:pt idx="713">
                  <c:v>851.21</c:v>
                </c:pt>
                <c:pt idx="714">
                  <c:v>850.78</c:v>
                </c:pt>
                <c:pt idx="715">
                  <c:v>850.76</c:v>
                </c:pt>
                <c:pt idx="716">
                  <c:v>851.3</c:v>
                </c:pt>
                <c:pt idx="717">
                  <c:v>850.75</c:v>
                </c:pt>
                <c:pt idx="718">
                  <c:v>850.76</c:v>
                </c:pt>
                <c:pt idx="719">
                  <c:v>851.35</c:v>
                </c:pt>
                <c:pt idx="720">
                  <c:v>850.75</c:v>
                </c:pt>
                <c:pt idx="721">
                  <c:v>850.73</c:v>
                </c:pt>
                <c:pt idx="722">
                  <c:v>851.23</c:v>
                </c:pt>
                <c:pt idx="723">
                  <c:v>850.74</c:v>
                </c:pt>
                <c:pt idx="724">
                  <c:v>850.7</c:v>
                </c:pt>
                <c:pt idx="725">
                  <c:v>851.1</c:v>
                </c:pt>
                <c:pt idx="726">
                  <c:v>850.82</c:v>
                </c:pt>
                <c:pt idx="727">
                  <c:v>851.02</c:v>
                </c:pt>
                <c:pt idx="728">
                  <c:v>850.97</c:v>
                </c:pt>
                <c:pt idx="729">
                  <c:v>850.82</c:v>
                </c:pt>
                <c:pt idx="730">
                  <c:v>851.11</c:v>
                </c:pt>
                <c:pt idx="731">
                  <c:v>850.82</c:v>
                </c:pt>
                <c:pt idx="732">
                  <c:v>850.85</c:v>
                </c:pt>
                <c:pt idx="733">
                  <c:v>851.22</c:v>
                </c:pt>
                <c:pt idx="734">
                  <c:v>850.84</c:v>
                </c:pt>
                <c:pt idx="735">
                  <c:v>850.79</c:v>
                </c:pt>
                <c:pt idx="736">
                  <c:v>851.43</c:v>
                </c:pt>
                <c:pt idx="737">
                  <c:v>850.8</c:v>
                </c:pt>
                <c:pt idx="738">
                  <c:v>850.81</c:v>
                </c:pt>
                <c:pt idx="739">
                  <c:v>851.32</c:v>
                </c:pt>
                <c:pt idx="740">
                  <c:v>850.82</c:v>
                </c:pt>
                <c:pt idx="741">
                  <c:v>850.8</c:v>
                </c:pt>
                <c:pt idx="742">
                  <c:v>851.36</c:v>
                </c:pt>
                <c:pt idx="743">
                  <c:v>850.8</c:v>
                </c:pt>
                <c:pt idx="744">
                  <c:v>850.79</c:v>
                </c:pt>
                <c:pt idx="745">
                  <c:v>851.28</c:v>
                </c:pt>
                <c:pt idx="746">
                  <c:v>850.83</c:v>
                </c:pt>
                <c:pt idx="747">
                  <c:v>850.89</c:v>
                </c:pt>
                <c:pt idx="748">
                  <c:v>851.1</c:v>
                </c:pt>
                <c:pt idx="749">
                  <c:v>850.88</c:v>
                </c:pt>
                <c:pt idx="750">
                  <c:v>851.1</c:v>
                </c:pt>
                <c:pt idx="751">
                  <c:v>850.98</c:v>
                </c:pt>
                <c:pt idx="752">
                  <c:v>850.82</c:v>
                </c:pt>
                <c:pt idx="753">
                  <c:v>851.18</c:v>
                </c:pt>
                <c:pt idx="754">
                  <c:v>850.9</c:v>
                </c:pt>
                <c:pt idx="755">
                  <c:v>850.81</c:v>
                </c:pt>
                <c:pt idx="756">
                  <c:v>851.29</c:v>
                </c:pt>
                <c:pt idx="757">
                  <c:v>850.8</c:v>
                </c:pt>
                <c:pt idx="758">
                  <c:v>850.81</c:v>
                </c:pt>
                <c:pt idx="759">
                  <c:v>851.47</c:v>
                </c:pt>
                <c:pt idx="760">
                  <c:v>850.79</c:v>
                </c:pt>
                <c:pt idx="761">
                  <c:v>850.86</c:v>
                </c:pt>
                <c:pt idx="762">
                  <c:v>851.37</c:v>
                </c:pt>
                <c:pt idx="763">
                  <c:v>850.75</c:v>
                </c:pt>
                <c:pt idx="764">
                  <c:v>850.78</c:v>
                </c:pt>
                <c:pt idx="765">
                  <c:v>851.3</c:v>
                </c:pt>
                <c:pt idx="766">
                  <c:v>850.83</c:v>
                </c:pt>
                <c:pt idx="767">
                  <c:v>850.85</c:v>
                </c:pt>
                <c:pt idx="768">
                  <c:v>851.13</c:v>
                </c:pt>
                <c:pt idx="769">
                  <c:v>850.84</c:v>
                </c:pt>
                <c:pt idx="770">
                  <c:v>850.97</c:v>
                </c:pt>
                <c:pt idx="771">
                  <c:v>851.07</c:v>
                </c:pt>
                <c:pt idx="772">
                  <c:v>850.78</c:v>
                </c:pt>
                <c:pt idx="773">
                  <c:v>851.02</c:v>
                </c:pt>
                <c:pt idx="774">
                  <c:v>850.84</c:v>
                </c:pt>
                <c:pt idx="775">
                  <c:v>850.78</c:v>
                </c:pt>
                <c:pt idx="776">
                  <c:v>851.11</c:v>
                </c:pt>
                <c:pt idx="777">
                  <c:v>850.67</c:v>
                </c:pt>
                <c:pt idx="778">
                  <c:v>850.71</c:v>
                </c:pt>
                <c:pt idx="779">
                  <c:v>851.25</c:v>
                </c:pt>
                <c:pt idx="780">
                  <c:v>850.73</c:v>
                </c:pt>
                <c:pt idx="781">
                  <c:v>850.7</c:v>
                </c:pt>
                <c:pt idx="782">
                  <c:v>851.41</c:v>
                </c:pt>
                <c:pt idx="783">
                  <c:v>850.67</c:v>
                </c:pt>
                <c:pt idx="784">
                  <c:v>850.8</c:v>
                </c:pt>
                <c:pt idx="785">
                  <c:v>851.37</c:v>
                </c:pt>
                <c:pt idx="786">
                  <c:v>850.76</c:v>
                </c:pt>
                <c:pt idx="787">
                  <c:v>850.76</c:v>
                </c:pt>
                <c:pt idx="788">
                  <c:v>851.17</c:v>
                </c:pt>
                <c:pt idx="789">
                  <c:v>850.75</c:v>
                </c:pt>
                <c:pt idx="790">
                  <c:v>850.79</c:v>
                </c:pt>
                <c:pt idx="791">
                  <c:v>851.06</c:v>
                </c:pt>
                <c:pt idx="792">
                  <c:v>850.81</c:v>
                </c:pt>
                <c:pt idx="793">
                  <c:v>851</c:v>
                </c:pt>
                <c:pt idx="794">
                  <c:v>850.92</c:v>
                </c:pt>
                <c:pt idx="795">
                  <c:v>850.75</c:v>
                </c:pt>
                <c:pt idx="796">
                  <c:v>851.06</c:v>
                </c:pt>
                <c:pt idx="797">
                  <c:v>850.77</c:v>
                </c:pt>
                <c:pt idx="798">
                  <c:v>850.74</c:v>
                </c:pt>
                <c:pt idx="799">
                  <c:v>851.17</c:v>
                </c:pt>
                <c:pt idx="800">
                  <c:v>850.78</c:v>
                </c:pt>
                <c:pt idx="801">
                  <c:v>850.75</c:v>
                </c:pt>
                <c:pt idx="802">
                  <c:v>851.36</c:v>
                </c:pt>
                <c:pt idx="803">
                  <c:v>850.78</c:v>
                </c:pt>
                <c:pt idx="804">
                  <c:v>850.86</c:v>
                </c:pt>
                <c:pt idx="805">
                  <c:v>851.43</c:v>
                </c:pt>
                <c:pt idx="806">
                  <c:v>850.81</c:v>
                </c:pt>
                <c:pt idx="807">
                  <c:v>850.81</c:v>
                </c:pt>
                <c:pt idx="808">
                  <c:v>851.28</c:v>
                </c:pt>
                <c:pt idx="809">
                  <c:v>850.74</c:v>
                </c:pt>
                <c:pt idx="810">
                  <c:v>850.8</c:v>
                </c:pt>
                <c:pt idx="811">
                  <c:v>851.08</c:v>
                </c:pt>
                <c:pt idx="812">
                  <c:v>850.75</c:v>
                </c:pt>
                <c:pt idx="813">
                  <c:v>850.91</c:v>
                </c:pt>
                <c:pt idx="814">
                  <c:v>850.94</c:v>
                </c:pt>
                <c:pt idx="815">
                  <c:v>850.69</c:v>
                </c:pt>
                <c:pt idx="816">
                  <c:v>851.01</c:v>
                </c:pt>
                <c:pt idx="817">
                  <c:v>850.84</c:v>
                </c:pt>
                <c:pt idx="818">
                  <c:v>850.78</c:v>
                </c:pt>
                <c:pt idx="819">
                  <c:v>851.2</c:v>
                </c:pt>
                <c:pt idx="820">
                  <c:v>850.84</c:v>
                </c:pt>
                <c:pt idx="821">
                  <c:v>850.74</c:v>
                </c:pt>
                <c:pt idx="822">
                  <c:v>851.32</c:v>
                </c:pt>
                <c:pt idx="823">
                  <c:v>850.83</c:v>
                </c:pt>
                <c:pt idx="824">
                  <c:v>850.79</c:v>
                </c:pt>
                <c:pt idx="825">
                  <c:v>851.41</c:v>
                </c:pt>
                <c:pt idx="826">
                  <c:v>850.85</c:v>
                </c:pt>
                <c:pt idx="827">
                  <c:v>850.77</c:v>
                </c:pt>
                <c:pt idx="828">
                  <c:v>851.33</c:v>
                </c:pt>
                <c:pt idx="829">
                  <c:v>850.81</c:v>
                </c:pt>
                <c:pt idx="830">
                  <c:v>850.8</c:v>
                </c:pt>
                <c:pt idx="831">
                  <c:v>851.27</c:v>
                </c:pt>
                <c:pt idx="832">
                  <c:v>850.75</c:v>
                </c:pt>
                <c:pt idx="833">
                  <c:v>850.73</c:v>
                </c:pt>
                <c:pt idx="834">
                  <c:v>851.09</c:v>
                </c:pt>
                <c:pt idx="835">
                  <c:v>850.78</c:v>
                </c:pt>
                <c:pt idx="836">
                  <c:v>850.91</c:v>
                </c:pt>
                <c:pt idx="837">
                  <c:v>850.92</c:v>
                </c:pt>
                <c:pt idx="838">
                  <c:v>850.78</c:v>
                </c:pt>
                <c:pt idx="839">
                  <c:v>851.1</c:v>
                </c:pt>
                <c:pt idx="840">
                  <c:v>850.74</c:v>
                </c:pt>
                <c:pt idx="841">
                  <c:v>850.75</c:v>
                </c:pt>
                <c:pt idx="842">
                  <c:v>851.21</c:v>
                </c:pt>
                <c:pt idx="843">
                  <c:v>850.78</c:v>
                </c:pt>
                <c:pt idx="844">
                  <c:v>850.75</c:v>
                </c:pt>
                <c:pt idx="845">
                  <c:v>851.39</c:v>
                </c:pt>
                <c:pt idx="846">
                  <c:v>850.81</c:v>
                </c:pt>
                <c:pt idx="847">
                  <c:v>850.79</c:v>
                </c:pt>
                <c:pt idx="848">
                  <c:v>851.33</c:v>
                </c:pt>
                <c:pt idx="849">
                  <c:v>850.78</c:v>
                </c:pt>
                <c:pt idx="850">
                  <c:v>850.76</c:v>
                </c:pt>
                <c:pt idx="851">
                  <c:v>851.29</c:v>
                </c:pt>
                <c:pt idx="852">
                  <c:v>850.74</c:v>
                </c:pt>
                <c:pt idx="853">
                  <c:v>850.78</c:v>
                </c:pt>
                <c:pt idx="854">
                  <c:v>851.2</c:v>
                </c:pt>
                <c:pt idx="855">
                  <c:v>850.79</c:v>
                </c:pt>
                <c:pt idx="856">
                  <c:v>850.85</c:v>
                </c:pt>
                <c:pt idx="857">
                  <c:v>851.04</c:v>
                </c:pt>
                <c:pt idx="858">
                  <c:v>850.8</c:v>
                </c:pt>
                <c:pt idx="859">
                  <c:v>850.99</c:v>
                </c:pt>
                <c:pt idx="860">
                  <c:v>850.88</c:v>
                </c:pt>
                <c:pt idx="861">
                  <c:v>850.77</c:v>
                </c:pt>
                <c:pt idx="862">
                  <c:v>851.18</c:v>
                </c:pt>
                <c:pt idx="863">
                  <c:v>850.78</c:v>
                </c:pt>
                <c:pt idx="864">
                  <c:v>850.77</c:v>
                </c:pt>
                <c:pt idx="865">
                  <c:v>851.26</c:v>
                </c:pt>
                <c:pt idx="866">
                  <c:v>850.77</c:v>
                </c:pt>
                <c:pt idx="867">
                  <c:v>850.73</c:v>
                </c:pt>
                <c:pt idx="868">
                  <c:v>851.36</c:v>
                </c:pt>
                <c:pt idx="869">
                  <c:v>850.75</c:v>
                </c:pt>
                <c:pt idx="870">
                  <c:v>850.77</c:v>
                </c:pt>
                <c:pt idx="871">
                  <c:v>851.36</c:v>
                </c:pt>
                <c:pt idx="872">
                  <c:v>850.84</c:v>
                </c:pt>
                <c:pt idx="873">
                  <c:v>850.78</c:v>
                </c:pt>
                <c:pt idx="874">
                  <c:v>851.09</c:v>
                </c:pt>
                <c:pt idx="875">
                  <c:v>850.82</c:v>
                </c:pt>
                <c:pt idx="876">
                  <c:v>851.11</c:v>
                </c:pt>
                <c:pt idx="877">
                  <c:v>850.85</c:v>
                </c:pt>
                <c:pt idx="878">
                  <c:v>850.82</c:v>
                </c:pt>
                <c:pt idx="879">
                  <c:v>851.26</c:v>
                </c:pt>
                <c:pt idx="880">
                  <c:v>850.78</c:v>
                </c:pt>
                <c:pt idx="881">
                  <c:v>850.83</c:v>
                </c:pt>
                <c:pt idx="882">
                  <c:v>851.39</c:v>
                </c:pt>
                <c:pt idx="883">
                  <c:v>850.9</c:v>
                </c:pt>
                <c:pt idx="884">
                  <c:v>850.77</c:v>
                </c:pt>
                <c:pt idx="885">
                  <c:v>851.33</c:v>
                </c:pt>
                <c:pt idx="886">
                  <c:v>850.71</c:v>
                </c:pt>
                <c:pt idx="887">
                  <c:v>850.71</c:v>
                </c:pt>
                <c:pt idx="888">
                  <c:v>851.19</c:v>
                </c:pt>
                <c:pt idx="889">
                  <c:v>850.7</c:v>
                </c:pt>
                <c:pt idx="890">
                  <c:v>850.68</c:v>
                </c:pt>
                <c:pt idx="891">
                  <c:v>851.06</c:v>
                </c:pt>
                <c:pt idx="892">
                  <c:v>850.72</c:v>
                </c:pt>
                <c:pt idx="893">
                  <c:v>850.91</c:v>
                </c:pt>
                <c:pt idx="894">
                  <c:v>850.98</c:v>
                </c:pt>
                <c:pt idx="895">
                  <c:v>850.76</c:v>
                </c:pt>
                <c:pt idx="896">
                  <c:v>851.01</c:v>
                </c:pt>
                <c:pt idx="897">
                  <c:v>850.83</c:v>
                </c:pt>
                <c:pt idx="898">
                  <c:v>850.83</c:v>
                </c:pt>
                <c:pt idx="899">
                  <c:v>851.21</c:v>
                </c:pt>
                <c:pt idx="900">
                  <c:v>850.85</c:v>
                </c:pt>
                <c:pt idx="901">
                  <c:v>850.88</c:v>
                </c:pt>
                <c:pt idx="902">
                  <c:v>851.35</c:v>
                </c:pt>
                <c:pt idx="903">
                  <c:v>850.84</c:v>
                </c:pt>
                <c:pt idx="904">
                  <c:v>850.83</c:v>
                </c:pt>
                <c:pt idx="905">
                  <c:v>851.43</c:v>
                </c:pt>
                <c:pt idx="906">
                  <c:v>850.86</c:v>
                </c:pt>
                <c:pt idx="907">
                  <c:v>850.86</c:v>
                </c:pt>
                <c:pt idx="908">
                  <c:v>851.39</c:v>
                </c:pt>
                <c:pt idx="909">
                  <c:v>850.86</c:v>
                </c:pt>
                <c:pt idx="910">
                  <c:v>850.84</c:v>
                </c:pt>
                <c:pt idx="911">
                  <c:v>851.34</c:v>
                </c:pt>
                <c:pt idx="912">
                  <c:v>850.97</c:v>
                </c:pt>
                <c:pt idx="913">
                  <c:v>851.01</c:v>
                </c:pt>
                <c:pt idx="914">
                  <c:v>851.25</c:v>
                </c:pt>
                <c:pt idx="915">
                  <c:v>850.98</c:v>
                </c:pt>
                <c:pt idx="916">
                  <c:v>851.26</c:v>
                </c:pt>
                <c:pt idx="917">
                  <c:v>851.1</c:v>
                </c:pt>
                <c:pt idx="918">
                  <c:v>850.86</c:v>
                </c:pt>
                <c:pt idx="919">
                  <c:v>851.26</c:v>
                </c:pt>
                <c:pt idx="920">
                  <c:v>850.85</c:v>
                </c:pt>
                <c:pt idx="921">
                  <c:v>850.87</c:v>
                </c:pt>
                <c:pt idx="922">
                  <c:v>851.35</c:v>
                </c:pt>
                <c:pt idx="923">
                  <c:v>850.89</c:v>
                </c:pt>
                <c:pt idx="924">
                  <c:v>850.9</c:v>
                </c:pt>
                <c:pt idx="925">
                  <c:v>851.45</c:v>
                </c:pt>
                <c:pt idx="926">
                  <c:v>850.91</c:v>
                </c:pt>
                <c:pt idx="927">
                  <c:v>850.87</c:v>
                </c:pt>
                <c:pt idx="928">
                  <c:v>851.46</c:v>
                </c:pt>
                <c:pt idx="929">
                  <c:v>850.9</c:v>
                </c:pt>
                <c:pt idx="930">
                  <c:v>850.9</c:v>
                </c:pt>
                <c:pt idx="931">
                  <c:v>851.45</c:v>
                </c:pt>
                <c:pt idx="932">
                  <c:v>850.97</c:v>
                </c:pt>
                <c:pt idx="933">
                  <c:v>850.94</c:v>
                </c:pt>
                <c:pt idx="934">
                  <c:v>851.28</c:v>
                </c:pt>
                <c:pt idx="935">
                  <c:v>850.88</c:v>
                </c:pt>
                <c:pt idx="936">
                  <c:v>851.13</c:v>
                </c:pt>
                <c:pt idx="937">
                  <c:v>851.13</c:v>
                </c:pt>
                <c:pt idx="938">
                  <c:v>850.97</c:v>
                </c:pt>
                <c:pt idx="939">
                  <c:v>851.2</c:v>
                </c:pt>
                <c:pt idx="940">
                  <c:v>851.02</c:v>
                </c:pt>
                <c:pt idx="941">
                  <c:v>850.94</c:v>
                </c:pt>
                <c:pt idx="942">
                  <c:v>851.35</c:v>
                </c:pt>
                <c:pt idx="943">
                  <c:v>850.97</c:v>
                </c:pt>
                <c:pt idx="944">
                  <c:v>851</c:v>
                </c:pt>
                <c:pt idx="945">
                  <c:v>851.46</c:v>
                </c:pt>
                <c:pt idx="946">
                  <c:v>850.97</c:v>
                </c:pt>
                <c:pt idx="947">
                  <c:v>850.98</c:v>
                </c:pt>
                <c:pt idx="948">
                  <c:v>851.51</c:v>
                </c:pt>
                <c:pt idx="949">
                  <c:v>850.95</c:v>
                </c:pt>
                <c:pt idx="950">
                  <c:v>850.95</c:v>
                </c:pt>
                <c:pt idx="951">
                  <c:v>851.57</c:v>
                </c:pt>
                <c:pt idx="952">
                  <c:v>851</c:v>
                </c:pt>
                <c:pt idx="953">
                  <c:v>851.01</c:v>
                </c:pt>
                <c:pt idx="954">
                  <c:v>851.42</c:v>
                </c:pt>
                <c:pt idx="955">
                  <c:v>850.92</c:v>
                </c:pt>
                <c:pt idx="956">
                  <c:v>851.03</c:v>
                </c:pt>
                <c:pt idx="957">
                  <c:v>851.17</c:v>
                </c:pt>
                <c:pt idx="958">
                  <c:v>850.93</c:v>
                </c:pt>
                <c:pt idx="959">
                  <c:v>851.12</c:v>
                </c:pt>
                <c:pt idx="960">
                  <c:v>851.08</c:v>
                </c:pt>
                <c:pt idx="961">
                  <c:v>850.93</c:v>
                </c:pt>
                <c:pt idx="962">
                  <c:v>851.24</c:v>
                </c:pt>
                <c:pt idx="963">
                  <c:v>850.96</c:v>
                </c:pt>
                <c:pt idx="964">
                  <c:v>850.95</c:v>
                </c:pt>
                <c:pt idx="965">
                  <c:v>851.43</c:v>
                </c:pt>
                <c:pt idx="966">
                  <c:v>850.96</c:v>
                </c:pt>
                <c:pt idx="967">
                  <c:v>850.97</c:v>
                </c:pt>
                <c:pt idx="968">
                  <c:v>851.59</c:v>
                </c:pt>
                <c:pt idx="969">
                  <c:v>850.98</c:v>
                </c:pt>
                <c:pt idx="970">
                  <c:v>850.98</c:v>
                </c:pt>
                <c:pt idx="971">
                  <c:v>851.55</c:v>
                </c:pt>
                <c:pt idx="972">
                  <c:v>850.96</c:v>
                </c:pt>
                <c:pt idx="973">
                  <c:v>850.97</c:v>
                </c:pt>
                <c:pt idx="974">
                  <c:v>851.46</c:v>
                </c:pt>
                <c:pt idx="975">
                  <c:v>850.97</c:v>
                </c:pt>
                <c:pt idx="976">
                  <c:v>850.96</c:v>
                </c:pt>
                <c:pt idx="977">
                  <c:v>851.34</c:v>
                </c:pt>
                <c:pt idx="978">
                  <c:v>850.95</c:v>
                </c:pt>
                <c:pt idx="979">
                  <c:v>851.17</c:v>
                </c:pt>
                <c:pt idx="980">
                  <c:v>851.15</c:v>
                </c:pt>
                <c:pt idx="981">
                  <c:v>850.94</c:v>
                </c:pt>
                <c:pt idx="982">
                  <c:v>851.3</c:v>
                </c:pt>
                <c:pt idx="983">
                  <c:v>850.95</c:v>
                </c:pt>
                <c:pt idx="984">
                  <c:v>850.93</c:v>
                </c:pt>
                <c:pt idx="985">
                  <c:v>851.57</c:v>
                </c:pt>
                <c:pt idx="986">
                  <c:v>850.97</c:v>
                </c:pt>
                <c:pt idx="987">
                  <c:v>850.95</c:v>
                </c:pt>
                <c:pt idx="988">
                  <c:v>851.42</c:v>
                </c:pt>
                <c:pt idx="989">
                  <c:v>850.9</c:v>
                </c:pt>
                <c:pt idx="990">
                  <c:v>850.99</c:v>
                </c:pt>
                <c:pt idx="991">
                  <c:v>851.28</c:v>
                </c:pt>
                <c:pt idx="992">
                  <c:v>850.95</c:v>
                </c:pt>
                <c:pt idx="993">
                  <c:v>851.14</c:v>
                </c:pt>
                <c:pt idx="994">
                  <c:v>851.22</c:v>
                </c:pt>
                <c:pt idx="995">
                  <c:v>850.95</c:v>
                </c:pt>
                <c:pt idx="996">
                  <c:v>851.21</c:v>
                </c:pt>
                <c:pt idx="997">
                  <c:v>851.06</c:v>
                </c:pt>
                <c:pt idx="998">
                  <c:v>850.95</c:v>
                </c:pt>
                <c:pt idx="999">
                  <c:v>851.42</c:v>
                </c:pt>
                <c:pt idx="1000">
                  <c:v>850.97</c:v>
                </c:pt>
                <c:pt idx="1001">
                  <c:v>851.02</c:v>
                </c:pt>
                <c:pt idx="1002">
                  <c:v>851.52</c:v>
                </c:pt>
                <c:pt idx="1003">
                  <c:v>851.01</c:v>
                </c:pt>
                <c:pt idx="1004">
                  <c:v>850.99</c:v>
                </c:pt>
                <c:pt idx="1005">
                  <c:v>851.57</c:v>
                </c:pt>
                <c:pt idx="1006">
                  <c:v>851.02</c:v>
                </c:pt>
                <c:pt idx="1007">
                  <c:v>850.97</c:v>
                </c:pt>
                <c:pt idx="1008">
                  <c:v>851.52</c:v>
                </c:pt>
                <c:pt idx="1009">
                  <c:v>851.03</c:v>
                </c:pt>
                <c:pt idx="1010">
                  <c:v>851.02</c:v>
                </c:pt>
                <c:pt idx="1011">
                  <c:v>851.46</c:v>
                </c:pt>
                <c:pt idx="1012">
                  <c:v>851.08</c:v>
                </c:pt>
                <c:pt idx="1013">
                  <c:v>851.06</c:v>
                </c:pt>
                <c:pt idx="1014">
                  <c:v>851.35</c:v>
                </c:pt>
                <c:pt idx="1015">
                  <c:v>851.02</c:v>
                </c:pt>
                <c:pt idx="1016">
                  <c:v>851.18</c:v>
                </c:pt>
                <c:pt idx="1017">
                  <c:v>851.09</c:v>
                </c:pt>
                <c:pt idx="1018">
                  <c:v>850.99</c:v>
                </c:pt>
                <c:pt idx="1019">
                  <c:v>851.22</c:v>
                </c:pt>
                <c:pt idx="1020">
                  <c:v>850.96</c:v>
                </c:pt>
                <c:pt idx="1021">
                  <c:v>850.96</c:v>
                </c:pt>
                <c:pt idx="1022">
                  <c:v>851.44</c:v>
                </c:pt>
                <c:pt idx="1023">
                  <c:v>850.98</c:v>
                </c:pt>
                <c:pt idx="1024">
                  <c:v>850.94</c:v>
                </c:pt>
                <c:pt idx="1025">
                  <c:v>851.61</c:v>
                </c:pt>
                <c:pt idx="1026">
                  <c:v>851.01</c:v>
                </c:pt>
                <c:pt idx="1027">
                  <c:v>850.96</c:v>
                </c:pt>
                <c:pt idx="1028">
                  <c:v>851.49</c:v>
                </c:pt>
                <c:pt idx="1029">
                  <c:v>850.93</c:v>
                </c:pt>
                <c:pt idx="1030">
                  <c:v>851</c:v>
                </c:pt>
                <c:pt idx="1031">
                  <c:v>851.53</c:v>
                </c:pt>
                <c:pt idx="1032">
                  <c:v>851.03</c:v>
                </c:pt>
                <c:pt idx="1033">
                  <c:v>850.97</c:v>
                </c:pt>
                <c:pt idx="1034">
                  <c:v>851.36</c:v>
                </c:pt>
                <c:pt idx="1035">
                  <c:v>850.98</c:v>
                </c:pt>
                <c:pt idx="1036">
                  <c:v>851.07</c:v>
                </c:pt>
                <c:pt idx="1037">
                  <c:v>851.21</c:v>
                </c:pt>
                <c:pt idx="1038">
                  <c:v>850.98</c:v>
                </c:pt>
                <c:pt idx="1039">
                  <c:v>851.15</c:v>
                </c:pt>
                <c:pt idx="1040">
                  <c:v>851</c:v>
                </c:pt>
                <c:pt idx="1041">
                  <c:v>850.96</c:v>
                </c:pt>
                <c:pt idx="1042">
                  <c:v>851.33</c:v>
                </c:pt>
                <c:pt idx="1043">
                  <c:v>850.94</c:v>
                </c:pt>
                <c:pt idx="1044">
                  <c:v>850.9</c:v>
                </c:pt>
                <c:pt idx="1045">
                  <c:v>851.44</c:v>
                </c:pt>
                <c:pt idx="1046">
                  <c:v>851.01</c:v>
                </c:pt>
                <c:pt idx="1047">
                  <c:v>851.02</c:v>
                </c:pt>
                <c:pt idx="1048">
                  <c:v>851.51</c:v>
                </c:pt>
                <c:pt idx="1049">
                  <c:v>850.96</c:v>
                </c:pt>
                <c:pt idx="1050">
                  <c:v>850.94</c:v>
                </c:pt>
                <c:pt idx="1051">
                  <c:v>851.52</c:v>
                </c:pt>
                <c:pt idx="1052">
                  <c:v>850.93</c:v>
                </c:pt>
                <c:pt idx="1053">
                  <c:v>850.95</c:v>
                </c:pt>
                <c:pt idx="1054">
                  <c:v>851.29</c:v>
                </c:pt>
                <c:pt idx="1055">
                  <c:v>850.85</c:v>
                </c:pt>
                <c:pt idx="1056">
                  <c:v>851.18</c:v>
                </c:pt>
                <c:pt idx="1057">
                  <c:v>851.1</c:v>
                </c:pt>
                <c:pt idx="1058">
                  <c:v>850.94</c:v>
                </c:pt>
                <c:pt idx="1059">
                  <c:v>851.4</c:v>
                </c:pt>
                <c:pt idx="1060">
                  <c:v>850.88</c:v>
                </c:pt>
                <c:pt idx="1061">
                  <c:v>850.94</c:v>
                </c:pt>
                <c:pt idx="1062">
                  <c:v>851.54</c:v>
                </c:pt>
                <c:pt idx="1063">
                  <c:v>850.88</c:v>
                </c:pt>
                <c:pt idx="1064">
                  <c:v>850.9</c:v>
                </c:pt>
                <c:pt idx="1065">
                  <c:v>851.52</c:v>
                </c:pt>
                <c:pt idx="1066">
                  <c:v>850.93</c:v>
                </c:pt>
                <c:pt idx="1067">
                  <c:v>850.92</c:v>
                </c:pt>
                <c:pt idx="1068">
                  <c:v>851.39</c:v>
                </c:pt>
                <c:pt idx="1069">
                  <c:v>850.93</c:v>
                </c:pt>
                <c:pt idx="1070">
                  <c:v>850.95</c:v>
                </c:pt>
                <c:pt idx="1071">
                  <c:v>851.22</c:v>
                </c:pt>
                <c:pt idx="1072">
                  <c:v>850.89</c:v>
                </c:pt>
                <c:pt idx="1073">
                  <c:v>851.15</c:v>
                </c:pt>
                <c:pt idx="1074">
                  <c:v>851.09</c:v>
                </c:pt>
                <c:pt idx="1075">
                  <c:v>850.92</c:v>
                </c:pt>
                <c:pt idx="1076">
                  <c:v>851.23</c:v>
                </c:pt>
                <c:pt idx="1077">
                  <c:v>850.9</c:v>
                </c:pt>
                <c:pt idx="1078">
                  <c:v>850.98</c:v>
                </c:pt>
                <c:pt idx="1079">
                  <c:v>851.37</c:v>
                </c:pt>
                <c:pt idx="1080">
                  <c:v>850.93</c:v>
                </c:pt>
                <c:pt idx="1081">
                  <c:v>850.9</c:v>
                </c:pt>
                <c:pt idx="1082">
                  <c:v>851.48</c:v>
                </c:pt>
                <c:pt idx="1083">
                  <c:v>850.94</c:v>
                </c:pt>
                <c:pt idx="1084">
                  <c:v>850.98</c:v>
                </c:pt>
                <c:pt idx="1085">
                  <c:v>851.45</c:v>
                </c:pt>
                <c:pt idx="1086">
                  <c:v>850.93</c:v>
                </c:pt>
                <c:pt idx="1087">
                  <c:v>850.94</c:v>
                </c:pt>
                <c:pt idx="1088">
                  <c:v>851.53</c:v>
                </c:pt>
                <c:pt idx="1089">
                  <c:v>850.91</c:v>
                </c:pt>
                <c:pt idx="1090">
                  <c:v>850.97</c:v>
                </c:pt>
                <c:pt idx="1091">
                  <c:v>851.34</c:v>
                </c:pt>
                <c:pt idx="1092">
                  <c:v>850.96</c:v>
                </c:pt>
                <c:pt idx="1093">
                  <c:v>851.02</c:v>
                </c:pt>
                <c:pt idx="1094">
                  <c:v>851.19</c:v>
                </c:pt>
                <c:pt idx="1095">
                  <c:v>850.92</c:v>
                </c:pt>
                <c:pt idx="1096">
                  <c:v>851.19</c:v>
                </c:pt>
                <c:pt idx="1097">
                  <c:v>851.01</c:v>
                </c:pt>
                <c:pt idx="1098">
                  <c:v>850.95</c:v>
                </c:pt>
                <c:pt idx="1099">
                  <c:v>851.29</c:v>
                </c:pt>
                <c:pt idx="1100">
                  <c:v>850.93</c:v>
                </c:pt>
                <c:pt idx="1101">
                  <c:v>850.94</c:v>
                </c:pt>
                <c:pt idx="1102">
                  <c:v>851.5</c:v>
                </c:pt>
                <c:pt idx="1103">
                  <c:v>850.94</c:v>
                </c:pt>
                <c:pt idx="1104">
                  <c:v>850.94</c:v>
                </c:pt>
                <c:pt idx="1105">
                  <c:v>851.52</c:v>
                </c:pt>
                <c:pt idx="1106">
                  <c:v>850.94</c:v>
                </c:pt>
                <c:pt idx="1107">
                  <c:v>850.9</c:v>
                </c:pt>
                <c:pt idx="1108">
                  <c:v>851.52</c:v>
                </c:pt>
                <c:pt idx="1109">
                  <c:v>850.87</c:v>
                </c:pt>
                <c:pt idx="1110">
                  <c:v>850.91</c:v>
                </c:pt>
                <c:pt idx="1111">
                  <c:v>851.39</c:v>
                </c:pt>
                <c:pt idx="1112">
                  <c:v>850.92</c:v>
                </c:pt>
                <c:pt idx="1113">
                  <c:v>850.9</c:v>
                </c:pt>
                <c:pt idx="1114">
                  <c:v>851.27</c:v>
                </c:pt>
                <c:pt idx="1115">
                  <c:v>850.87</c:v>
                </c:pt>
                <c:pt idx="1116">
                  <c:v>851.08</c:v>
                </c:pt>
                <c:pt idx="1117">
                  <c:v>851.11</c:v>
                </c:pt>
                <c:pt idx="1118">
                  <c:v>850.96</c:v>
                </c:pt>
                <c:pt idx="1119">
                  <c:v>851.24</c:v>
                </c:pt>
                <c:pt idx="1120">
                  <c:v>850.95</c:v>
                </c:pt>
                <c:pt idx="1121">
                  <c:v>850.93</c:v>
                </c:pt>
                <c:pt idx="1122">
                  <c:v>851.42</c:v>
                </c:pt>
                <c:pt idx="1123">
                  <c:v>850.99</c:v>
                </c:pt>
                <c:pt idx="1124">
                  <c:v>850.97</c:v>
                </c:pt>
                <c:pt idx="1125">
                  <c:v>851.5</c:v>
                </c:pt>
                <c:pt idx="1126">
                  <c:v>850.93</c:v>
                </c:pt>
                <c:pt idx="1127">
                  <c:v>850.95</c:v>
                </c:pt>
                <c:pt idx="1128">
                  <c:v>851.48</c:v>
                </c:pt>
                <c:pt idx="1129">
                  <c:v>850.92</c:v>
                </c:pt>
                <c:pt idx="1130">
                  <c:v>850.96</c:v>
                </c:pt>
                <c:pt idx="1131">
                  <c:v>851.53</c:v>
                </c:pt>
                <c:pt idx="1132">
                  <c:v>850.96</c:v>
                </c:pt>
                <c:pt idx="1133">
                  <c:v>850.9</c:v>
                </c:pt>
                <c:pt idx="1134">
                  <c:v>851.38</c:v>
                </c:pt>
                <c:pt idx="1135">
                  <c:v>850.92</c:v>
                </c:pt>
                <c:pt idx="1136">
                  <c:v>850.9</c:v>
                </c:pt>
                <c:pt idx="1137">
                  <c:v>851.14</c:v>
                </c:pt>
                <c:pt idx="1138">
                  <c:v>850.9</c:v>
                </c:pt>
                <c:pt idx="1139">
                  <c:v>851.13</c:v>
                </c:pt>
                <c:pt idx="1140">
                  <c:v>851.06</c:v>
                </c:pt>
                <c:pt idx="1141">
                  <c:v>850.91</c:v>
                </c:pt>
                <c:pt idx="1142">
                  <c:v>851.33</c:v>
                </c:pt>
                <c:pt idx="1143">
                  <c:v>850.92</c:v>
                </c:pt>
                <c:pt idx="1144">
                  <c:v>850.84</c:v>
                </c:pt>
                <c:pt idx="1145">
                  <c:v>851.41</c:v>
                </c:pt>
                <c:pt idx="1146">
                  <c:v>850.86</c:v>
                </c:pt>
                <c:pt idx="1147">
                  <c:v>850.85</c:v>
                </c:pt>
                <c:pt idx="1148">
                  <c:v>851.48</c:v>
                </c:pt>
                <c:pt idx="1149">
                  <c:v>850.9</c:v>
                </c:pt>
                <c:pt idx="1150">
                  <c:v>850.9</c:v>
                </c:pt>
                <c:pt idx="1151">
                  <c:v>851.42</c:v>
                </c:pt>
                <c:pt idx="1152">
                  <c:v>850.87</c:v>
                </c:pt>
                <c:pt idx="1153">
                  <c:v>851</c:v>
                </c:pt>
                <c:pt idx="1154">
                  <c:v>851.39</c:v>
                </c:pt>
                <c:pt idx="1155">
                  <c:v>850.9</c:v>
                </c:pt>
                <c:pt idx="1156">
                  <c:v>850.89</c:v>
                </c:pt>
                <c:pt idx="1157">
                  <c:v>851.28</c:v>
                </c:pt>
                <c:pt idx="1158">
                  <c:v>850.93</c:v>
                </c:pt>
                <c:pt idx="1159">
                  <c:v>851.08</c:v>
                </c:pt>
                <c:pt idx="1160">
                  <c:v>851.1</c:v>
                </c:pt>
                <c:pt idx="1161">
                  <c:v>850.85</c:v>
                </c:pt>
                <c:pt idx="1162">
                  <c:v>851.13</c:v>
                </c:pt>
                <c:pt idx="1163">
                  <c:v>850.95</c:v>
                </c:pt>
                <c:pt idx="1164">
                  <c:v>850.93</c:v>
                </c:pt>
                <c:pt idx="1165">
                  <c:v>851.36</c:v>
                </c:pt>
                <c:pt idx="1166">
                  <c:v>850.88</c:v>
                </c:pt>
                <c:pt idx="1167">
                  <c:v>850.92</c:v>
                </c:pt>
                <c:pt idx="1168">
                  <c:v>851.53</c:v>
                </c:pt>
                <c:pt idx="1169">
                  <c:v>850.92</c:v>
                </c:pt>
                <c:pt idx="1170">
                  <c:v>850.94</c:v>
                </c:pt>
                <c:pt idx="1171">
                  <c:v>851.48</c:v>
                </c:pt>
                <c:pt idx="1172">
                  <c:v>850.89</c:v>
                </c:pt>
                <c:pt idx="1173">
                  <c:v>850.92</c:v>
                </c:pt>
                <c:pt idx="1174">
                  <c:v>851.44</c:v>
                </c:pt>
                <c:pt idx="1175">
                  <c:v>850.88</c:v>
                </c:pt>
                <c:pt idx="1176">
                  <c:v>850.88</c:v>
                </c:pt>
                <c:pt idx="1177">
                  <c:v>851.33</c:v>
                </c:pt>
                <c:pt idx="1178">
                  <c:v>850.88</c:v>
                </c:pt>
                <c:pt idx="1179">
                  <c:v>850.95</c:v>
                </c:pt>
                <c:pt idx="1180">
                  <c:v>851.22</c:v>
                </c:pt>
                <c:pt idx="1181">
                  <c:v>850.92</c:v>
                </c:pt>
                <c:pt idx="1182">
                  <c:v>851.19</c:v>
                </c:pt>
                <c:pt idx="1183">
                  <c:v>851.04</c:v>
                </c:pt>
                <c:pt idx="1184">
                  <c:v>850.98</c:v>
                </c:pt>
                <c:pt idx="1185">
                  <c:v>851.35</c:v>
                </c:pt>
                <c:pt idx="1186">
                  <c:v>851.01</c:v>
                </c:pt>
                <c:pt idx="1187">
                  <c:v>850.95</c:v>
                </c:pt>
                <c:pt idx="1188">
                  <c:v>851.52</c:v>
                </c:pt>
                <c:pt idx="1189">
                  <c:v>850.94</c:v>
                </c:pt>
                <c:pt idx="1190">
                  <c:v>850.9</c:v>
                </c:pt>
                <c:pt idx="1191">
                  <c:v>851.58</c:v>
                </c:pt>
                <c:pt idx="1192">
                  <c:v>850.99</c:v>
                </c:pt>
                <c:pt idx="1193">
                  <c:v>850.98</c:v>
                </c:pt>
                <c:pt idx="1194">
                  <c:v>851.58</c:v>
                </c:pt>
                <c:pt idx="1195">
                  <c:v>850.92</c:v>
                </c:pt>
                <c:pt idx="1196">
                  <c:v>850.93</c:v>
                </c:pt>
                <c:pt idx="1197">
                  <c:v>851.33</c:v>
                </c:pt>
                <c:pt idx="1198">
                  <c:v>850.86</c:v>
                </c:pt>
                <c:pt idx="1199">
                  <c:v>850.86</c:v>
                </c:pt>
                <c:pt idx="1200">
                  <c:v>851.23</c:v>
                </c:pt>
                <c:pt idx="1201">
                  <c:v>850.92</c:v>
                </c:pt>
                <c:pt idx="1202">
                  <c:v>851.09</c:v>
                </c:pt>
                <c:pt idx="1203">
                  <c:v>851.11</c:v>
                </c:pt>
                <c:pt idx="1204">
                  <c:v>850.91</c:v>
                </c:pt>
                <c:pt idx="1205">
                  <c:v>851.26</c:v>
                </c:pt>
                <c:pt idx="1206">
                  <c:v>850.98</c:v>
                </c:pt>
                <c:pt idx="1207">
                  <c:v>850.97</c:v>
                </c:pt>
                <c:pt idx="1208">
                  <c:v>851.41</c:v>
                </c:pt>
                <c:pt idx="1209">
                  <c:v>850.89</c:v>
                </c:pt>
                <c:pt idx="1210">
                  <c:v>850.92</c:v>
                </c:pt>
                <c:pt idx="1211">
                  <c:v>851.47</c:v>
                </c:pt>
                <c:pt idx="1212">
                  <c:v>850.9</c:v>
                </c:pt>
                <c:pt idx="1213">
                  <c:v>850.93</c:v>
                </c:pt>
                <c:pt idx="1214">
                  <c:v>851.51</c:v>
                </c:pt>
                <c:pt idx="1215">
                  <c:v>850.93</c:v>
                </c:pt>
                <c:pt idx="1216">
                  <c:v>850.92</c:v>
                </c:pt>
                <c:pt idx="1217">
                  <c:v>851.45</c:v>
                </c:pt>
                <c:pt idx="1218">
                  <c:v>850.92</c:v>
                </c:pt>
                <c:pt idx="1219">
                  <c:v>850.97</c:v>
                </c:pt>
                <c:pt idx="1220">
                  <c:v>851.32</c:v>
                </c:pt>
                <c:pt idx="1221">
                  <c:v>850.94</c:v>
                </c:pt>
                <c:pt idx="1222">
                  <c:v>850.96</c:v>
                </c:pt>
                <c:pt idx="1223">
                  <c:v>851.16</c:v>
                </c:pt>
                <c:pt idx="1224">
                  <c:v>851.01</c:v>
                </c:pt>
                <c:pt idx="1225">
                  <c:v>851.2</c:v>
                </c:pt>
                <c:pt idx="1226">
                  <c:v>851.05</c:v>
                </c:pt>
                <c:pt idx="1227">
                  <c:v>850.95</c:v>
                </c:pt>
                <c:pt idx="1228">
                  <c:v>851.29</c:v>
                </c:pt>
                <c:pt idx="1229">
                  <c:v>850.99</c:v>
                </c:pt>
                <c:pt idx="1230">
                  <c:v>850.96</c:v>
                </c:pt>
                <c:pt idx="1231">
                  <c:v>851.42</c:v>
                </c:pt>
                <c:pt idx="1232">
                  <c:v>850.98</c:v>
                </c:pt>
                <c:pt idx="1233">
                  <c:v>850.98</c:v>
                </c:pt>
                <c:pt idx="1234">
                  <c:v>851.5</c:v>
                </c:pt>
                <c:pt idx="1235">
                  <c:v>850.95</c:v>
                </c:pt>
                <c:pt idx="1236">
                  <c:v>850.96</c:v>
                </c:pt>
                <c:pt idx="1237">
                  <c:v>851.61</c:v>
                </c:pt>
                <c:pt idx="1238">
                  <c:v>850.9</c:v>
                </c:pt>
                <c:pt idx="1239">
                  <c:v>850.95</c:v>
                </c:pt>
                <c:pt idx="1240">
                  <c:v>851.38</c:v>
                </c:pt>
                <c:pt idx="1241">
                  <c:v>850.95</c:v>
                </c:pt>
                <c:pt idx="1242">
                  <c:v>850.91</c:v>
                </c:pt>
                <c:pt idx="1243">
                  <c:v>851.26</c:v>
                </c:pt>
                <c:pt idx="1244">
                  <c:v>850.92</c:v>
                </c:pt>
                <c:pt idx="1245">
                  <c:v>851.16</c:v>
                </c:pt>
                <c:pt idx="1246">
                  <c:v>851.06</c:v>
                </c:pt>
                <c:pt idx="1247">
                  <c:v>850.92</c:v>
                </c:pt>
                <c:pt idx="1248">
                  <c:v>851.24</c:v>
                </c:pt>
                <c:pt idx="1249">
                  <c:v>850.94</c:v>
                </c:pt>
                <c:pt idx="1250">
                  <c:v>850.9</c:v>
                </c:pt>
                <c:pt idx="1251">
                  <c:v>851.33</c:v>
                </c:pt>
                <c:pt idx="1252">
                  <c:v>850.86</c:v>
                </c:pt>
                <c:pt idx="1253">
                  <c:v>850.88</c:v>
                </c:pt>
                <c:pt idx="1254">
                  <c:v>851.46</c:v>
                </c:pt>
                <c:pt idx="1255">
                  <c:v>850.9</c:v>
                </c:pt>
                <c:pt idx="1256">
                  <c:v>850.9</c:v>
                </c:pt>
                <c:pt idx="1257">
                  <c:v>851.54</c:v>
                </c:pt>
                <c:pt idx="1258">
                  <c:v>850.94</c:v>
                </c:pt>
                <c:pt idx="1259">
                  <c:v>850.94</c:v>
                </c:pt>
                <c:pt idx="1260">
                  <c:v>851.42</c:v>
                </c:pt>
                <c:pt idx="1261">
                  <c:v>850.87</c:v>
                </c:pt>
                <c:pt idx="1262">
                  <c:v>850.91</c:v>
                </c:pt>
                <c:pt idx="1263">
                  <c:v>851.32</c:v>
                </c:pt>
                <c:pt idx="1264">
                  <c:v>850.9</c:v>
                </c:pt>
                <c:pt idx="1265">
                  <c:v>851</c:v>
                </c:pt>
                <c:pt idx="1266">
                  <c:v>851.19</c:v>
                </c:pt>
                <c:pt idx="1267">
                  <c:v>850.92</c:v>
                </c:pt>
                <c:pt idx="1268">
                  <c:v>851.14</c:v>
                </c:pt>
                <c:pt idx="1269">
                  <c:v>851.05</c:v>
                </c:pt>
                <c:pt idx="1270">
                  <c:v>850.92</c:v>
                </c:pt>
                <c:pt idx="1271">
                  <c:v>851.4</c:v>
                </c:pt>
                <c:pt idx="1272">
                  <c:v>851.02</c:v>
                </c:pt>
                <c:pt idx="1273">
                  <c:v>850.97</c:v>
                </c:pt>
                <c:pt idx="1274">
                  <c:v>851.53</c:v>
                </c:pt>
                <c:pt idx="1275">
                  <c:v>850.99</c:v>
                </c:pt>
                <c:pt idx="1276">
                  <c:v>851.03</c:v>
                </c:pt>
                <c:pt idx="1277">
                  <c:v>851.63</c:v>
                </c:pt>
                <c:pt idx="1278">
                  <c:v>851.02</c:v>
                </c:pt>
                <c:pt idx="1279">
                  <c:v>851</c:v>
                </c:pt>
                <c:pt idx="1280">
                  <c:v>851.55</c:v>
                </c:pt>
                <c:pt idx="1281">
                  <c:v>850.99</c:v>
                </c:pt>
                <c:pt idx="1282">
                  <c:v>850.95</c:v>
                </c:pt>
                <c:pt idx="1283">
                  <c:v>851.42</c:v>
                </c:pt>
                <c:pt idx="1284">
                  <c:v>850.94</c:v>
                </c:pt>
                <c:pt idx="1285">
                  <c:v>850.98</c:v>
                </c:pt>
                <c:pt idx="1286">
                  <c:v>851.3</c:v>
                </c:pt>
                <c:pt idx="1287">
                  <c:v>850.97</c:v>
                </c:pt>
                <c:pt idx="1288">
                  <c:v>851.11</c:v>
                </c:pt>
                <c:pt idx="1289">
                  <c:v>851.14</c:v>
                </c:pt>
                <c:pt idx="1290">
                  <c:v>851</c:v>
                </c:pt>
                <c:pt idx="1291">
                  <c:v>851.27</c:v>
                </c:pt>
                <c:pt idx="1292">
                  <c:v>851.02</c:v>
                </c:pt>
                <c:pt idx="1293">
                  <c:v>850.96</c:v>
                </c:pt>
                <c:pt idx="1294">
                  <c:v>851.44</c:v>
                </c:pt>
                <c:pt idx="1295">
                  <c:v>850.94</c:v>
                </c:pt>
                <c:pt idx="1296">
                  <c:v>851</c:v>
                </c:pt>
                <c:pt idx="1297">
                  <c:v>851.63</c:v>
                </c:pt>
                <c:pt idx="1298">
                  <c:v>850.97</c:v>
                </c:pt>
                <c:pt idx="1299">
                  <c:v>850.94</c:v>
                </c:pt>
                <c:pt idx="1300">
                  <c:v>851.56</c:v>
                </c:pt>
                <c:pt idx="1301">
                  <c:v>850.94</c:v>
                </c:pt>
                <c:pt idx="1302">
                  <c:v>851.02</c:v>
                </c:pt>
                <c:pt idx="1303">
                  <c:v>851.55</c:v>
                </c:pt>
                <c:pt idx="1304">
                  <c:v>851.03</c:v>
                </c:pt>
                <c:pt idx="1305">
                  <c:v>850.98</c:v>
                </c:pt>
                <c:pt idx="1306">
                  <c:v>851.33</c:v>
                </c:pt>
                <c:pt idx="1307">
                  <c:v>850.97</c:v>
                </c:pt>
                <c:pt idx="1308">
                  <c:v>851.16</c:v>
                </c:pt>
                <c:pt idx="1309">
                  <c:v>851.12</c:v>
                </c:pt>
                <c:pt idx="1310">
                  <c:v>850.98</c:v>
                </c:pt>
                <c:pt idx="1311">
                  <c:v>851.34</c:v>
                </c:pt>
                <c:pt idx="1312">
                  <c:v>850.99</c:v>
                </c:pt>
                <c:pt idx="1313">
                  <c:v>851</c:v>
                </c:pt>
                <c:pt idx="1314">
                  <c:v>851.65</c:v>
                </c:pt>
                <c:pt idx="1315">
                  <c:v>850.96</c:v>
                </c:pt>
                <c:pt idx="1316">
                  <c:v>851.01</c:v>
                </c:pt>
                <c:pt idx="1317">
                  <c:v>851.65</c:v>
                </c:pt>
                <c:pt idx="1318">
                  <c:v>851.09</c:v>
                </c:pt>
                <c:pt idx="1319">
                  <c:v>851.06</c:v>
                </c:pt>
                <c:pt idx="1320">
                  <c:v>851.58</c:v>
                </c:pt>
                <c:pt idx="1321">
                  <c:v>851.05</c:v>
                </c:pt>
                <c:pt idx="1322">
                  <c:v>850.99</c:v>
                </c:pt>
                <c:pt idx="1323">
                  <c:v>851.31</c:v>
                </c:pt>
                <c:pt idx="1324">
                  <c:v>850.96</c:v>
                </c:pt>
                <c:pt idx="1325">
                  <c:v>851.13</c:v>
                </c:pt>
                <c:pt idx="1326">
                  <c:v>851.16</c:v>
                </c:pt>
                <c:pt idx="1327">
                  <c:v>850.95</c:v>
                </c:pt>
                <c:pt idx="1328">
                  <c:v>851.25</c:v>
                </c:pt>
                <c:pt idx="1329">
                  <c:v>850.91</c:v>
                </c:pt>
                <c:pt idx="1330">
                  <c:v>850.95</c:v>
                </c:pt>
                <c:pt idx="1331">
                  <c:v>851.42</c:v>
                </c:pt>
                <c:pt idx="1332">
                  <c:v>851.01</c:v>
                </c:pt>
                <c:pt idx="1333">
                  <c:v>850.96</c:v>
                </c:pt>
                <c:pt idx="1334">
                  <c:v>851.59</c:v>
                </c:pt>
                <c:pt idx="1335">
                  <c:v>850.95</c:v>
                </c:pt>
                <c:pt idx="1336">
                  <c:v>850.99</c:v>
                </c:pt>
                <c:pt idx="1337">
                  <c:v>851.54</c:v>
                </c:pt>
                <c:pt idx="1338">
                  <c:v>850.96</c:v>
                </c:pt>
                <c:pt idx="1339">
                  <c:v>851.02</c:v>
                </c:pt>
                <c:pt idx="1340">
                  <c:v>851.49</c:v>
                </c:pt>
                <c:pt idx="1341">
                  <c:v>850.94</c:v>
                </c:pt>
                <c:pt idx="1342">
                  <c:v>850.9</c:v>
                </c:pt>
                <c:pt idx="1343">
                  <c:v>851.38</c:v>
                </c:pt>
                <c:pt idx="1344">
                  <c:v>850.98</c:v>
                </c:pt>
                <c:pt idx="1345">
                  <c:v>851.09</c:v>
                </c:pt>
                <c:pt idx="1346">
                  <c:v>851.33</c:v>
                </c:pt>
                <c:pt idx="1347">
                  <c:v>850.94</c:v>
                </c:pt>
                <c:pt idx="1348">
                  <c:v>851.32</c:v>
                </c:pt>
                <c:pt idx="1349">
                  <c:v>851.12</c:v>
                </c:pt>
                <c:pt idx="1350">
                  <c:v>850.91</c:v>
                </c:pt>
                <c:pt idx="1351">
                  <c:v>851.21</c:v>
                </c:pt>
                <c:pt idx="1352">
                  <c:v>850.87</c:v>
                </c:pt>
                <c:pt idx="1353">
                  <c:v>850.92</c:v>
                </c:pt>
                <c:pt idx="1354">
                  <c:v>851.44</c:v>
                </c:pt>
                <c:pt idx="1355">
                  <c:v>850.88</c:v>
                </c:pt>
                <c:pt idx="1356">
                  <c:v>850.86</c:v>
                </c:pt>
                <c:pt idx="1357">
                  <c:v>851.54</c:v>
                </c:pt>
                <c:pt idx="1358">
                  <c:v>850.89</c:v>
                </c:pt>
                <c:pt idx="1359">
                  <c:v>850.92</c:v>
                </c:pt>
                <c:pt idx="1360">
                  <c:v>851.48</c:v>
                </c:pt>
                <c:pt idx="1361">
                  <c:v>850.98</c:v>
                </c:pt>
                <c:pt idx="1362">
                  <c:v>850.9</c:v>
                </c:pt>
                <c:pt idx="1363">
                  <c:v>851.35</c:v>
                </c:pt>
                <c:pt idx="1364">
                  <c:v>850.89</c:v>
                </c:pt>
                <c:pt idx="1365">
                  <c:v>850.89</c:v>
                </c:pt>
                <c:pt idx="1366">
                  <c:v>851.23</c:v>
                </c:pt>
                <c:pt idx="1367">
                  <c:v>850.87</c:v>
                </c:pt>
                <c:pt idx="1368">
                  <c:v>851.15</c:v>
                </c:pt>
                <c:pt idx="1369">
                  <c:v>851.17</c:v>
                </c:pt>
                <c:pt idx="1370">
                  <c:v>851.02</c:v>
                </c:pt>
                <c:pt idx="1371">
                  <c:v>851.27</c:v>
                </c:pt>
                <c:pt idx="1372">
                  <c:v>851.06</c:v>
                </c:pt>
                <c:pt idx="1373">
                  <c:v>850.98</c:v>
                </c:pt>
                <c:pt idx="1374">
                  <c:v>851.4</c:v>
                </c:pt>
                <c:pt idx="1375">
                  <c:v>851.01</c:v>
                </c:pt>
                <c:pt idx="1376">
                  <c:v>850.95</c:v>
                </c:pt>
                <c:pt idx="1377">
                  <c:v>851.53</c:v>
                </c:pt>
                <c:pt idx="1378">
                  <c:v>850.92</c:v>
                </c:pt>
                <c:pt idx="1379">
                  <c:v>850.98</c:v>
                </c:pt>
                <c:pt idx="1380">
                  <c:v>851.56</c:v>
                </c:pt>
                <c:pt idx="1381">
                  <c:v>850.96</c:v>
                </c:pt>
                <c:pt idx="1382">
                  <c:v>850.95</c:v>
                </c:pt>
                <c:pt idx="1383">
                  <c:v>851.47</c:v>
                </c:pt>
                <c:pt idx="1384">
                  <c:v>850.91</c:v>
                </c:pt>
                <c:pt idx="1385">
                  <c:v>850.99</c:v>
                </c:pt>
                <c:pt idx="1386">
                  <c:v>851.42</c:v>
                </c:pt>
                <c:pt idx="1387">
                  <c:v>850.97</c:v>
                </c:pt>
                <c:pt idx="1388">
                  <c:v>850.98</c:v>
                </c:pt>
                <c:pt idx="1389">
                  <c:v>851.28</c:v>
                </c:pt>
                <c:pt idx="1390">
                  <c:v>850.91</c:v>
                </c:pt>
                <c:pt idx="1391">
                  <c:v>851.2</c:v>
                </c:pt>
                <c:pt idx="1392">
                  <c:v>851.06</c:v>
                </c:pt>
                <c:pt idx="1393">
                  <c:v>850.94</c:v>
                </c:pt>
                <c:pt idx="1394">
                  <c:v>851.29</c:v>
                </c:pt>
                <c:pt idx="1395">
                  <c:v>850.94</c:v>
                </c:pt>
                <c:pt idx="1396">
                  <c:v>850.95</c:v>
                </c:pt>
                <c:pt idx="1397">
                  <c:v>851.44</c:v>
                </c:pt>
                <c:pt idx="1398">
                  <c:v>850.95</c:v>
                </c:pt>
                <c:pt idx="1399">
                  <c:v>850.9</c:v>
                </c:pt>
                <c:pt idx="1400">
                  <c:v>851.55</c:v>
                </c:pt>
                <c:pt idx="1401">
                  <c:v>850.97</c:v>
                </c:pt>
                <c:pt idx="1402">
                  <c:v>851.02</c:v>
                </c:pt>
                <c:pt idx="1403">
                  <c:v>851.63</c:v>
                </c:pt>
                <c:pt idx="1404">
                  <c:v>851.03</c:v>
                </c:pt>
                <c:pt idx="1405">
                  <c:v>850.95</c:v>
                </c:pt>
                <c:pt idx="1406">
                  <c:v>851.5</c:v>
                </c:pt>
                <c:pt idx="1407">
                  <c:v>851.06</c:v>
                </c:pt>
                <c:pt idx="1408">
                  <c:v>851.08</c:v>
                </c:pt>
                <c:pt idx="1409">
                  <c:v>851.3</c:v>
                </c:pt>
                <c:pt idx="1410">
                  <c:v>851.04</c:v>
                </c:pt>
                <c:pt idx="1411">
                  <c:v>851.23</c:v>
                </c:pt>
                <c:pt idx="1412">
                  <c:v>851.18</c:v>
                </c:pt>
                <c:pt idx="1413">
                  <c:v>851</c:v>
                </c:pt>
                <c:pt idx="1414">
                  <c:v>851.33</c:v>
                </c:pt>
                <c:pt idx="1415">
                  <c:v>851.04</c:v>
                </c:pt>
                <c:pt idx="1416">
                  <c:v>851.06</c:v>
                </c:pt>
                <c:pt idx="1417">
                  <c:v>851.5</c:v>
                </c:pt>
                <c:pt idx="1418">
                  <c:v>851.08</c:v>
                </c:pt>
                <c:pt idx="1419">
                  <c:v>851.09</c:v>
                </c:pt>
                <c:pt idx="1420">
                  <c:v>851.6</c:v>
                </c:pt>
                <c:pt idx="1421">
                  <c:v>851.07</c:v>
                </c:pt>
                <c:pt idx="1422">
                  <c:v>851.01</c:v>
                </c:pt>
                <c:pt idx="1423">
                  <c:v>851.58</c:v>
                </c:pt>
                <c:pt idx="1424">
                  <c:v>851.11</c:v>
                </c:pt>
                <c:pt idx="1425">
                  <c:v>851.01</c:v>
                </c:pt>
                <c:pt idx="1426">
                  <c:v>851.52</c:v>
                </c:pt>
                <c:pt idx="1427">
                  <c:v>851.02</c:v>
                </c:pt>
                <c:pt idx="1428">
                  <c:v>851.02</c:v>
                </c:pt>
                <c:pt idx="1429">
                  <c:v>851.33</c:v>
                </c:pt>
                <c:pt idx="1430">
                  <c:v>851</c:v>
                </c:pt>
                <c:pt idx="1431">
                  <c:v>851.11</c:v>
                </c:pt>
                <c:pt idx="1432">
                  <c:v>851.25</c:v>
                </c:pt>
                <c:pt idx="1433">
                  <c:v>851.05</c:v>
                </c:pt>
                <c:pt idx="1434">
                  <c:v>851.26</c:v>
                </c:pt>
                <c:pt idx="1435">
                  <c:v>851.12</c:v>
                </c:pt>
                <c:pt idx="1436">
                  <c:v>851.04</c:v>
                </c:pt>
                <c:pt idx="1437">
                  <c:v>851.45</c:v>
                </c:pt>
                <c:pt idx="1438">
                  <c:v>851.05</c:v>
                </c:pt>
                <c:pt idx="1439">
                  <c:v>850.99</c:v>
                </c:pt>
                <c:pt idx="1440">
                  <c:v>851.57</c:v>
                </c:pt>
                <c:pt idx="1441">
                  <c:v>851.04</c:v>
                </c:pt>
                <c:pt idx="1442">
                  <c:v>851.02</c:v>
                </c:pt>
                <c:pt idx="1443">
                  <c:v>851.63</c:v>
                </c:pt>
                <c:pt idx="1444">
                  <c:v>850.97</c:v>
                </c:pt>
                <c:pt idx="1445">
                  <c:v>850.98</c:v>
                </c:pt>
                <c:pt idx="1446">
                  <c:v>851.57</c:v>
                </c:pt>
                <c:pt idx="1447">
                  <c:v>851</c:v>
                </c:pt>
                <c:pt idx="1448">
                  <c:v>851.02</c:v>
                </c:pt>
                <c:pt idx="1449">
                  <c:v>851.48</c:v>
                </c:pt>
                <c:pt idx="1450">
                  <c:v>851</c:v>
                </c:pt>
                <c:pt idx="1451">
                  <c:v>851.03</c:v>
                </c:pt>
                <c:pt idx="1452">
                  <c:v>851.3</c:v>
                </c:pt>
                <c:pt idx="1453">
                  <c:v>851.08</c:v>
                </c:pt>
                <c:pt idx="1454">
                  <c:v>851.24</c:v>
                </c:pt>
                <c:pt idx="1455">
                  <c:v>851.2</c:v>
                </c:pt>
                <c:pt idx="1456">
                  <c:v>851</c:v>
                </c:pt>
                <c:pt idx="1457">
                  <c:v>851.37</c:v>
                </c:pt>
                <c:pt idx="1458">
                  <c:v>851.03</c:v>
                </c:pt>
                <c:pt idx="1459">
                  <c:v>851.05</c:v>
                </c:pt>
                <c:pt idx="1460">
                  <c:v>851.52</c:v>
                </c:pt>
                <c:pt idx="1461">
                  <c:v>851.07</c:v>
                </c:pt>
                <c:pt idx="1462">
                  <c:v>851.09</c:v>
                </c:pt>
                <c:pt idx="1463">
                  <c:v>851.65</c:v>
                </c:pt>
                <c:pt idx="1464">
                  <c:v>851.05</c:v>
                </c:pt>
                <c:pt idx="1465">
                  <c:v>851.05</c:v>
                </c:pt>
                <c:pt idx="1466">
                  <c:v>851.61</c:v>
                </c:pt>
                <c:pt idx="1467">
                  <c:v>851.02</c:v>
                </c:pt>
                <c:pt idx="1468">
                  <c:v>851.03</c:v>
                </c:pt>
                <c:pt idx="1469">
                  <c:v>851.54</c:v>
                </c:pt>
                <c:pt idx="1470">
                  <c:v>851.09</c:v>
                </c:pt>
                <c:pt idx="1471">
                  <c:v>851.06</c:v>
                </c:pt>
                <c:pt idx="1472">
                  <c:v>851.37</c:v>
                </c:pt>
                <c:pt idx="1473">
                  <c:v>850.94</c:v>
                </c:pt>
                <c:pt idx="1474">
                  <c:v>851.22</c:v>
                </c:pt>
                <c:pt idx="1475">
                  <c:v>851.21</c:v>
                </c:pt>
                <c:pt idx="1476">
                  <c:v>851.08</c:v>
                </c:pt>
                <c:pt idx="1477">
                  <c:v>851.26</c:v>
                </c:pt>
                <c:pt idx="1478">
                  <c:v>851.04</c:v>
                </c:pt>
                <c:pt idx="1479">
                  <c:v>850.99</c:v>
                </c:pt>
                <c:pt idx="1480">
                  <c:v>851.35</c:v>
                </c:pt>
                <c:pt idx="1481">
                  <c:v>851</c:v>
                </c:pt>
                <c:pt idx="1482">
                  <c:v>851</c:v>
                </c:pt>
                <c:pt idx="1483">
                  <c:v>851.51</c:v>
                </c:pt>
                <c:pt idx="1484">
                  <c:v>851.1</c:v>
                </c:pt>
                <c:pt idx="1485">
                  <c:v>851.06</c:v>
                </c:pt>
                <c:pt idx="1486">
                  <c:v>851.66</c:v>
                </c:pt>
                <c:pt idx="1487">
                  <c:v>851.1</c:v>
                </c:pt>
                <c:pt idx="1488">
                  <c:v>851.14</c:v>
                </c:pt>
                <c:pt idx="1489">
                  <c:v>851.67</c:v>
                </c:pt>
                <c:pt idx="1490">
                  <c:v>851.03</c:v>
                </c:pt>
                <c:pt idx="1491">
                  <c:v>851.05</c:v>
                </c:pt>
                <c:pt idx="1492">
                  <c:v>851.44</c:v>
                </c:pt>
                <c:pt idx="1493">
                  <c:v>851.04</c:v>
                </c:pt>
                <c:pt idx="1494">
                  <c:v>851.03</c:v>
                </c:pt>
                <c:pt idx="1495">
                  <c:v>851.3</c:v>
                </c:pt>
                <c:pt idx="1496">
                  <c:v>851.08</c:v>
                </c:pt>
                <c:pt idx="1497">
                  <c:v>851.25</c:v>
                </c:pt>
                <c:pt idx="1498">
                  <c:v>851.2</c:v>
                </c:pt>
                <c:pt idx="1499">
                  <c:v>851.03</c:v>
                </c:pt>
                <c:pt idx="1500">
                  <c:v>851.35</c:v>
                </c:pt>
                <c:pt idx="1501">
                  <c:v>851.1</c:v>
                </c:pt>
                <c:pt idx="1502">
                  <c:v>851.02</c:v>
                </c:pt>
                <c:pt idx="1503">
                  <c:v>851.47</c:v>
                </c:pt>
                <c:pt idx="1504">
                  <c:v>851.01</c:v>
                </c:pt>
                <c:pt idx="1505">
                  <c:v>851</c:v>
                </c:pt>
                <c:pt idx="1506">
                  <c:v>851.63</c:v>
                </c:pt>
                <c:pt idx="1507">
                  <c:v>851.07</c:v>
                </c:pt>
                <c:pt idx="1508">
                  <c:v>851.01</c:v>
                </c:pt>
                <c:pt idx="1509">
                  <c:v>851.6</c:v>
                </c:pt>
                <c:pt idx="1510">
                  <c:v>851.05</c:v>
                </c:pt>
                <c:pt idx="1511">
                  <c:v>851.04</c:v>
                </c:pt>
                <c:pt idx="1512">
                  <c:v>851.56</c:v>
                </c:pt>
                <c:pt idx="1513">
                  <c:v>851.04</c:v>
                </c:pt>
                <c:pt idx="1514">
                  <c:v>851.06</c:v>
                </c:pt>
                <c:pt idx="1515">
                  <c:v>851.41</c:v>
                </c:pt>
                <c:pt idx="1516">
                  <c:v>851.07</c:v>
                </c:pt>
                <c:pt idx="1517">
                  <c:v>851.3</c:v>
                </c:pt>
                <c:pt idx="1518">
                  <c:v>851.21</c:v>
                </c:pt>
                <c:pt idx="1519">
                  <c:v>851.15</c:v>
                </c:pt>
                <c:pt idx="1520">
                  <c:v>851.42</c:v>
                </c:pt>
                <c:pt idx="1521">
                  <c:v>851.18</c:v>
                </c:pt>
                <c:pt idx="1522">
                  <c:v>851.05</c:v>
                </c:pt>
                <c:pt idx="1523">
                  <c:v>851.5</c:v>
                </c:pt>
                <c:pt idx="1524">
                  <c:v>851.06</c:v>
                </c:pt>
                <c:pt idx="1525">
                  <c:v>851.07</c:v>
                </c:pt>
                <c:pt idx="1526">
                  <c:v>851.52</c:v>
                </c:pt>
                <c:pt idx="1527">
                  <c:v>851.13</c:v>
                </c:pt>
                <c:pt idx="1528">
                  <c:v>851.03</c:v>
                </c:pt>
                <c:pt idx="1529">
                  <c:v>851.63</c:v>
                </c:pt>
                <c:pt idx="1530">
                  <c:v>851.05</c:v>
                </c:pt>
                <c:pt idx="1531">
                  <c:v>851.08</c:v>
                </c:pt>
                <c:pt idx="1532">
                  <c:v>851.37</c:v>
                </c:pt>
                <c:pt idx="1533">
                  <c:v>851.07</c:v>
                </c:pt>
                <c:pt idx="1534">
                  <c:v>851.24</c:v>
                </c:pt>
                <c:pt idx="1535">
                  <c:v>851.29</c:v>
                </c:pt>
                <c:pt idx="1536">
                  <c:v>851.1</c:v>
                </c:pt>
                <c:pt idx="1537">
                  <c:v>851.36</c:v>
                </c:pt>
                <c:pt idx="1538">
                  <c:v>851.11</c:v>
                </c:pt>
                <c:pt idx="1539">
                  <c:v>851.11</c:v>
                </c:pt>
                <c:pt idx="1540">
                  <c:v>851.57</c:v>
                </c:pt>
                <c:pt idx="1541">
                  <c:v>851.15</c:v>
                </c:pt>
                <c:pt idx="1542">
                  <c:v>851.15</c:v>
                </c:pt>
                <c:pt idx="1543">
                  <c:v>851.72</c:v>
                </c:pt>
                <c:pt idx="1544">
                  <c:v>851.08</c:v>
                </c:pt>
                <c:pt idx="1545">
                  <c:v>851.1</c:v>
                </c:pt>
                <c:pt idx="1546">
                  <c:v>851.68</c:v>
                </c:pt>
                <c:pt idx="1547">
                  <c:v>851.05</c:v>
                </c:pt>
                <c:pt idx="1548">
                  <c:v>851.05</c:v>
                </c:pt>
                <c:pt idx="1549">
                  <c:v>851.6</c:v>
                </c:pt>
                <c:pt idx="1550">
                  <c:v>851.08</c:v>
                </c:pt>
                <c:pt idx="1551">
                  <c:v>851.1</c:v>
                </c:pt>
                <c:pt idx="1552">
                  <c:v>851.5</c:v>
                </c:pt>
                <c:pt idx="1553">
                  <c:v>851.06</c:v>
                </c:pt>
                <c:pt idx="1554">
                  <c:v>851.23</c:v>
                </c:pt>
                <c:pt idx="1555">
                  <c:v>851.34</c:v>
                </c:pt>
                <c:pt idx="1556">
                  <c:v>851.02</c:v>
                </c:pt>
                <c:pt idx="1557">
                  <c:v>851.36</c:v>
                </c:pt>
                <c:pt idx="1558">
                  <c:v>851.22</c:v>
                </c:pt>
                <c:pt idx="1559">
                  <c:v>851.11</c:v>
                </c:pt>
                <c:pt idx="1560">
                  <c:v>851.47</c:v>
                </c:pt>
                <c:pt idx="1561">
                  <c:v>851.1</c:v>
                </c:pt>
                <c:pt idx="1562">
                  <c:v>851.14</c:v>
                </c:pt>
                <c:pt idx="1563">
                  <c:v>851.69</c:v>
                </c:pt>
                <c:pt idx="1564">
                  <c:v>851.05</c:v>
                </c:pt>
                <c:pt idx="1565">
                  <c:v>851.12</c:v>
                </c:pt>
                <c:pt idx="1566">
                  <c:v>851.67</c:v>
                </c:pt>
                <c:pt idx="1567">
                  <c:v>851.09</c:v>
                </c:pt>
                <c:pt idx="1568">
                  <c:v>851.11</c:v>
                </c:pt>
                <c:pt idx="1569">
                  <c:v>851.59</c:v>
                </c:pt>
                <c:pt idx="1570">
                  <c:v>850.99</c:v>
                </c:pt>
                <c:pt idx="1571">
                  <c:v>851.04</c:v>
                </c:pt>
                <c:pt idx="1572">
                  <c:v>851.53</c:v>
                </c:pt>
                <c:pt idx="1573">
                  <c:v>851.06</c:v>
                </c:pt>
                <c:pt idx="1574">
                  <c:v>851.1</c:v>
                </c:pt>
                <c:pt idx="1575">
                  <c:v>851.35</c:v>
                </c:pt>
                <c:pt idx="1576">
                  <c:v>851.09</c:v>
                </c:pt>
                <c:pt idx="1577">
                  <c:v>851.22</c:v>
                </c:pt>
                <c:pt idx="1578">
                  <c:v>851.18</c:v>
                </c:pt>
                <c:pt idx="1579">
                  <c:v>851.1</c:v>
                </c:pt>
                <c:pt idx="1580">
                  <c:v>851.37</c:v>
                </c:pt>
                <c:pt idx="1581">
                  <c:v>851.07</c:v>
                </c:pt>
                <c:pt idx="1582">
                  <c:v>851.08</c:v>
                </c:pt>
                <c:pt idx="1583">
                  <c:v>851.55</c:v>
                </c:pt>
                <c:pt idx="1584">
                  <c:v>851.07</c:v>
                </c:pt>
                <c:pt idx="1585">
                  <c:v>851.1</c:v>
                </c:pt>
                <c:pt idx="1586">
                  <c:v>851.64</c:v>
                </c:pt>
                <c:pt idx="1587">
                  <c:v>851.05</c:v>
                </c:pt>
                <c:pt idx="1588">
                  <c:v>851.04</c:v>
                </c:pt>
                <c:pt idx="1589">
                  <c:v>851.58</c:v>
                </c:pt>
                <c:pt idx="1590">
                  <c:v>851.06</c:v>
                </c:pt>
                <c:pt idx="1591">
                  <c:v>851.03</c:v>
                </c:pt>
                <c:pt idx="1592">
                  <c:v>851.5</c:v>
                </c:pt>
                <c:pt idx="1593">
                  <c:v>851.02</c:v>
                </c:pt>
                <c:pt idx="1594">
                  <c:v>850.96</c:v>
                </c:pt>
                <c:pt idx="1595">
                  <c:v>851.38</c:v>
                </c:pt>
                <c:pt idx="1596">
                  <c:v>851.03</c:v>
                </c:pt>
                <c:pt idx="1597">
                  <c:v>851.14</c:v>
                </c:pt>
                <c:pt idx="1598">
                  <c:v>851.25</c:v>
                </c:pt>
                <c:pt idx="1599">
                  <c:v>851.01</c:v>
                </c:pt>
                <c:pt idx="1600">
                  <c:v>851.34</c:v>
                </c:pt>
                <c:pt idx="1601">
                  <c:v>851.09</c:v>
                </c:pt>
                <c:pt idx="1602">
                  <c:v>850.97</c:v>
                </c:pt>
                <c:pt idx="1603">
                  <c:v>851.46</c:v>
                </c:pt>
                <c:pt idx="1604">
                  <c:v>851</c:v>
                </c:pt>
                <c:pt idx="1605">
                  <c:v>850.98</c:v>
                </c:pt>
                <c:pt idx="1606">
                  <c:v>851.58</c:v>
                </c:pt>
                <c:pt idx="1607">
                  <c:v>850.95</c:v>
                </c:pt>
                <c:pt idx="1608">
                  <c:v>851.02</c:v>
                </c:pt>
                <c:pt idx="1609">
                  <c:v>851.41</c:v>
                </c:pt>
                <c:pt idx="1610">
                  <c:v>851</c:v>
                </c:pt>
                <c:pt idx="1611">
                  <c:v>851.26</c:v>
                </c:pt>
                <c:pt idx="1612">
                  <c:v>851.19</c:v>
                </c:pt>
                <c:pt idx="1613">
                  <c:v>851.03</c:v>
                </c:pt>
                <c:pt idx="1614">
                  <c:v>851.31</c:v>
                </c:pt>
                <c:pt idx="1615">
                  <c:v>851.08</c:v>
                </c:pt>
                <c:pt idx="1616">
                  <c:v>851.03</c:v>
                </c:pt>
                <c:pt idx="1617">
                  <c:v>851.4</c:v>
                </c:pt>
                <c:pt idx="1618">
                  <c:v>850.94</c:v>
                </c:pt>
                <c:pt idx="1619">
                  <c:v>851.03</c:v>
                </c:pt>
                <c:pt idx="1620">
                  <c:v>851.53</c:v>
                </c:pt>
                <c:pt idx="1621">
                  <c:v>851.01</c:v>
                </c:pt>
                <c:pt idx="1622">
                  <c:v>851.05</c:v>
                </c:pt>
                <c:pt idx="1623">
                  <c:v>851.63</c:v>
                </c:pt>
                <c:pt idx="1624">
                  <c:v>851.06</c:v>
                </c:pt>
                <c:pt idx="1625">
                  <c:v>851.03</c:v>
                </c:pt>
                <c:pt idx="1626">
                  <c:v>851.66</c:v>
                </c:pt>
                <c:pt idx="1627">
                  <c:v>851.07</c:v>
                </c:pt>
                <c:pt idx="1628">
                  <c:v>851.01</c:v>
                </c:pt>
                <c:pt idx="1629">
                  <c:v>851.42</c:v>
                </c:pt>
                <c:pt idx="1630">
                  <c:v>851.02</c:v>
                </c:pt>
                <c:pt idx="1631">
                  <c:v>851.03</c:v>
                </c:pt>
                <c:pt idx="1632">
                  <c:v>851.36</c:v>
                </c:pt>
                <c:pt idx="1633">
                  <c:v>851.02</c:v>
                </c:pt>
                <c:pt idx="1634">
                  <c:v>851.3</c:v>
                </c:pt>
                <c:pt idx="1635">
                  <c:v>851.15</c:v>
                </c:pt>
                <c:pt idx="1636">
                  <c:v>851.06</c:v>
                </c:pt>
                <c:pt idx="1637">
                  <c:v>851.43</c:v>
                </c:pt>
                <c:pt idx="1638">
                  <c:v>851.06</c:v>
                </c:pt>
                <c:pt idx="1639">
                  <c:v>851.01</c:v>
                </c:pt>
                <c:pt idx="1640">
                  <c:v>851.51</c:v>
                </c:pt>
                <c:pt idx="1641">
                  <c:v>851.07</c:v>
                </c:pt>
                <c:pt idx="1642">
                  <c:v>851.06</c:v>
                </c:pt>
                <c:pt idx="1643">
                  <c:v>851.67</c:v>
                </c:pt>
                <c:pt idx="1644">
                  <c:v>851</c:v>
                </c:pt>
                <c:pt idx="1645">
                  <c:v>851.04</c:v>
                </c:pt>
                <c:pt idx="1646">
                  <c:v>851.59</c:v>
                </c:pt>
                <c:pt idx="1647">
                  <c:v>851.02</c:v>
                </c:pt>
                <c:pt idx="1648">
                  <c:v>851.01</c:v>
                </c:pt>
                <c:pt idx="1649">
                  <c:v>851.54</c:v>
                </c:pt>
                <c:pt idx="1650">
                  <c:v>850.97</c:v>
                </c:pt>
                <c:pt idx="1651">
                  <c:v>851.02</c:v>
                </c:pt>
                <c:pt idx="1652">
                  <c:v>851.34</c:v>
                </c:pt>
                <c:pt idx="1653">
                  <c:v>851.04</c:v>
                </c:pt>
                <c:pt idx="1654">
                  <c:v>851.14</c:v>
                </c:pt>
                <c:pt idx="1655">
                  <c:v>851.21</c:v>
                </c:pt>
                <c:pt idx="1656">
                  <c:v>850.96</c:v>
                </c:pt>
                <c:pt idx="1657">
                  <c:v>851.37</c:v>
                </c:pt>
                <c:pt idx="1658">
                  <c:v>851.02</c:v>
                </c:pt>
                <c:pt idx="1659">
                  <c:v>851.01</c:v>
                </c:pt>
                <c:pt idx="1660">
                  <c:v>851.51</c:v>
                </c:pt>
                <c:pt idx="1661">
                  <c:v>851</c:v>
                </c:pt>
                <c:pt idx="1662">
                  <c:v>851.02</c:v>
                </c:pt>
                <c:pt idx="1663">
                  <c:v>851.65</c:v>
                </c:pt>
                <c:pt idx="1664">
                  <c:v>851.03</c:v>
                </c:pt>
                <c:pt idx="1665">
                  <c:v>851.03</c:v>
                </c:pt>
                <c:pt idx="1666">
                  <c:v>851.68</c:v>
                </c:pt>
                <c:pt idx="1667">
                  <c:v>850.98</c:v>
                </c:pt>
                <c:pt idx="1668">
                  <c:v>850.99</c:v>
                </c:pt>
                <c:pt idx="1669">
                  <c:v>851.59</c:v>
                </c:pt>
                <c:pt idx="1670">
                  <c:v>851.08</c:v>
                </c:pt>
                <c:pt idx="1671">
                  <c:v>851.04</c:v>
                </c:pt>
                <c:pt idx="1672">
                  <c:v>851.47</c:v>
                </c:pt>
                <c:pt idx="1673">
                  <c:v>851.02</c:v>
                </c:pt>
                <c:pt idx="1674">
                  <c:v>851.23</c:v>
                </c:pt>
                <c:pt idx="1675">
                  <c:v>851.25</c:v>
                </c:pt>
                <c:pt idx="1676">
                  <c:v>850.99</c:v>
                </c:pt>
                <c:pt idx="1677">
                  <c:v>851.37</c:v>
                </c:pt>
                <c:pt idx="1678">
                  <c:v>851.08</c:v>
                </c:pt>
                <c:pt idx="1679">
                  <c:v>851.05</c:v>
                </c:pt>
                <c:pt idx="1680">
                  <c:v>851.68</c:v>
                </c:pt>
                <c:pt idx="1681">
                  <c:v>851.01</c:v>
                </c:pt>
                <c:pt idx="1682">
                  <c:v>851.02</c:v>
                </c:pt>
                <c:pt idx="1683">
                  <c:v>851.54</c:v>
                </c:pt>
                <c:pt idx="1684">
                  <c:v>851.08</c:v>
                </c:pt>
                <c:pt idx="1685">
                  <c:v>851.05</c:v>
                </c:pt>
                <c:pt idx="1686">
                  <c:v>851.42</c:v>
                </c:pt>
                <c:pt idx="1687">
                  <c:v>851.02</c:v>
                </c:pt>
                <c:pt idx="1688">
                  <c:v>851.23</c:v>
                </c:pt>
                <c:pt idx="1689">
                  <c:v>851.23</c:v>
                </c:pt>
                <c:pt idx="1690">
                  <c:v>851.08</c:v>
                </c:pt>
                <c:pt idx="1691">
                  <c:v>851.37</c:v>
                </c:pt>
                <c:pt idx="1692">
                  <c:v>851.07</c:v>
                </c:pt>
                <c:pt idx="1693">
                  <c:v>851</c:v>
                </c:pt>
                <c:pt idx="1694">
                  <c:v>851.44</c:v>
                </c:pt>
                <c:pt idx="1695">
                  <c:v>850.98</c:v>
                </c:pt>
                <c:pt idx="1696">
                  <c:v>851.01</c:v>
                </c:pt>
                <c:pt idx="1697">
                  <c:v>851.55</c:v>
                </c:pt>
                <c:pt idx="1698">
                  <c:v>851.04</c:v>
                </c:pt>
                <c:pt idx="1699">
                  <c:v>850.99</c:v>
                </c:pt>
                <c:pt idx="1700">
                  <c:v>851.6</c:v>
                </c:pt>
                <c:pt idx="1701">
                  <c:v>851</c:v>
                </c:pt>
                <c:pt idx="1702">
                  <c:v>851.04</c:v>
                </c:pt>
                <c:pt idx="1703">
                  <c:v>851.56</c:v>
                </c:pt>
                <c:pt idx="1704">
                  <c:v>850.99</c:v>
                </c:pt>
                <c:pt idx="1705">
                  <c:v>850.97</c:v>
                </c:pt>
                <c:pt idx="1706">
                  <c:v>851.35</c:v>
                </c:pt>
                <c:pt idx="1707">
                  <c:v>851.02</c:v>
                </c:pt>
                <c:pt idx="1708">
                  <c:v>851.11</c:v>
                </c:pt>
                <c:pt idx="1709">
                  <c:v>851.26</c:v>
                </c:pt>
                <c:pt idx="1710">
                  <c:v>851.05</c:v>
                </c:pt>
                <c:pt idx="1711">
                  <c:v>851.28</c:v>
                </c:pt>
                <c:pt idx="1712">
                  <c:v>851.19</c:v>
                </c:pt>
                <c:pt idx="1713">
                  <c:v>851.09</c:v>
                </c:pt>
                <c:pt idx="1714">
                  <c:v>851.4</c:v>
                </c:pt>
                <c:pt idx="1715">
                  <c:v>851.03</c:v>
                </c:pt>
                <c:pt idx="1716">
                  <c:v>850.99</c:v>
                </c:pt>
                <c:pt idx="1717">
                  <c:v>851.52</c:v>
                </c:pt>
                <c:pt idx="1718">
                  <c:v>851.04</c:v>
                </c:pt>
                <c:pt idx="1719">
                  <c:v>851.04</c:v>
                </c:pt>
                <c:pt idx="1720">
                  <c:v>851.64</c:v>
                </c:pt>
                <c:pt idx="1721">
                  <c:v>851.01</c:v>
                </c:pt>
                <c:pt idx="1722">
                  <c:v>851.04</c:v>
                </c:pt>
                <c:pt idx="1723">
                  <c:v>851.57</c:v>
                </c:pt>
                <c:pt idx="1724">
                  <c:v>851.09</c:v>
                </c:pt>
                <c:pt idx="1725">
                  <c:v>851.04</c:v>
                </c:pt>
                <c:pt idx="1726">
                  <c:v>851.54</c:v>
                </c:pt>
                <c:pt idx="1727">
                  <c:v>850.99</c:v>
                </c:pt>
                <c:pt idx="1728">
                  <c:v>850.96</c:v>
                </c:pt>
                <c:pt idx="1729">
                  <c:v>851.3</c:v>
                </c:pt>
                <c:pt idx="1730">
                  <c:v>851.02</c:v>
                </c:pt>
                <c:pt idx="1731">
                  <c:v>851.24</c:v>
                </c:pt>
                <c:pt idx="1732">
                  <c:v>851.24</c:v>
                </c:pt>
                <c:pt idx="1733">
                  <c:v>851.05</c:v>
                </c:pt>
                <c:pt idx="1734">
                  <c:v>851.32</c:v>
                </c:pt>
                <c:pt idx="1735">
                  <c:v>851.07</c:v>
                </c:pt>
                <c:pt idx="1736">
                  <c:v>851.06</c:v>
                </c:pt>
                <c:pt idx="1737">
                  <c:v>851.43</c:v>
                </c:pt>
                <c:pt idx="1738">
                  <c:v>851</c:v>
                </c:pt>
                <c:pt idx="1739">
                  <c:v>851.03</c:v>
                </c:pt>
                <c:pt idx="1740">
                  <c:v>851.6</c:v>
                </c:pt>
                <c:pt idx="1741">
                  <c:v>851.08</c:v>
                </c:pt>
                <c:pt idx="1742">
                  <c:v>851.06</c:v>
                </c:pt>
                <c:pt idx="1743">
                  <c:v>851.64</c:v>
                </c:pt>
                <c:pt idx="1744">
                  <c:v>851.06</c:v>
                </c:pt>
                <c:pt idx="1745">
                  <c:v>851.14</c:v>
                </c:pt>
                <c:pt idx="1746">
                  <c:v>851.66</c:v>
                </c:pt>
                <c:pt idx="1747">
                  <c:v>851.02</c:v>
                </c:pt>
                <c:pt idx="1748">
                  <c:v>851.04</c:v>
                </c:pt>
                <c:pt idx="1749">
                  <c:v>851.32</c:v>
                </c:pt>
                <c:pt idx="1750">
                  <c:v>851.02</c:v>
                </c:pt>
                <c:pt idx="1751">
                  <c:v>851.32</c:v>
                </c:pt>
                <c:pt idx="1752">
                  <c:v>851.02</c:v>
                </c:pt>
                <c:pt idx="1753">
                  <c:v>851.03</c:v>
                </c:pt>
                <c:pt idx="1754">
                  <c:v>851.5</c:v>
                </c:pt>
                <c:pt idx="1755">
                  <c:v>851.02</c:v>
                </c:pt>
                <c:pt idx="1756">
                  <c:v>851.01</c:v>
                </c:pt>
                <c:pt idx="1757">
                  <c:v>851.54</c:v>
                </c:pt>
                <c:pt idx="1758">
                  <c:v>850.96</c:v>
                </c:pt>
                <c:pt idx="1759">
                  <c:v>850.97</c:v>
                </c:pt>
                <c:pt idx="1760">
                  <c:v>851.44</c:v>
                </c:pt>
                <c:pt idx="1761">
                  <c:v>850.92</c:v>
                </c:pt>
                <c:pt idx="1762">
                  <c:v>850.91</c:v>
                </c:pt>
                <c:pt idx="1763">
                  <c:v>851.37</c:v>
                </c:pt>
                <c:pt idx="1764">
                  <c:v>850.98</c:v>
                </c:pt>
                <c:pt idx="1765">
                  <c:v>851.11</c:v>
                </c:pt>
                <c:pt idx="1766">
                  <c:v>851.25</c:v>
                </c:pt>
                <c:pt idx="1767">
                  <c:v>851.01</c:v>
                </c:pt>
                <c:pt idx="1768">
                  <c:v>851.22</c:v>
                </c:pt>
                <c:pt idx="1769">
                  <c:v>851.04</c:v>
                </c:pt>
                <c:pt idx="1770">
                  <c:v>850.96</c:v>
                </c:pt>
                <c:pt idx="1771">
                  <c:v>851.31</c:v>
                </c:pt>
                <c:pt idx="1772">
                  <c:v>851</c:v>
                </c:pt>
                <c:pt idx="1773">
                  <c:v>850.97</c:v>
                </c:pt>
                <c:pt idx="1774">
                  <c:v>851.52</c:v>
                </c:pt>
                <c:pt idx="1775">
                  <c:v>851</c:v>
                </c:pt>
                <c:pt idx="1776">
                  <c:v>850.95</c:v>
                </c:pt>
                <c:pt idx="1777">
                  <c:v>851.55</c:v>
                </c:pt>
                <c:pt idx="1778">
                  <c:v>850.99</c:v>
                </c:pt>
                <c:pt idx="1779">
                  <c:v>851.09</c:v>
                </c:pt>
                <c:pt idx="1780">
                  <c:v>851.49</c:v>
                </c:pt>
                <c:pt idx="1781">
                  <c:v>850.92</c:v>
                </c:pt>
                <c:pt idx="1782">
                  <c:v>850.99</c:v>
                </c:pt>
                <c:pt idx="1783">
                  <c:v>851.47</c:v>
                </c:pt>
                <c:pt idx="1784">
                  <c:v>850.96</c:v>
                </c:pt>
                <c:pt idx="1785">
                  <c:v>850.99</c:v>
                </c:pt>
                <c:pt idx="1786">
                  <c:v>851.18</c:v>
                </c:pt>
                <c:pt idx="1787">
                  <c:v>850.93</c:v>
                </c:pt>
                <c:pt idx="1788">
                  <c:v>851.14</c:v>
                </c:pt>
                <c:pt idx="1789">
                  <c:v>851.04</c:v>
                </c:pt>
                <c:pt idx="1790">
                  <c:v>850.96</c:v>
                </c:pt>
                <c:pt idx="1791">
                  <c:v>851.31</c:v>
                </c:pt>
                <c:pt idx="1792">
                  <c:v>850.98</c:v>
                </c:pt>
                <c:pt idx="1793">
                  <c:v>851.01</c:v>
                </c:pt>
                <c:pt idx="1794">
                  <c:v>851.42</c:v>
                </c:pt>
                <c:pt idx="1795">
                  <c:v>850.98</c:v>
                </c:pt>
                <c:pt idx="1796">
                  <c:v>851</c:v>
                </c:pt>
                <c:pt idx="1797">
                  <c:v>851.63</c:v>
                </c:pt>
                <c:pt idx="1798">
                  <c:v>850.98</c:v>
                </c:pt>
                <c:pt idx="1799">
                  <c:v>850.99</c:v>
                </c:pt>
                <c:pt idx="1800">
                  <c:v>851.6</c:v>
                </c:pt>
                <c:pt idx="1801">
                  <c:v>850.99</c:v>
                </c:pt>
                <c:pt idx="1802">
                  <c:v>851.01</c:v>
                </c:pt>
                <c:pt idx="1803">
                  <c:v>851.5</c:v>
                </c:pt>
                <c:pt idx="1804">
                  <c:v>850.97</c:v>
                </c:pt>
                <c:pt idx="1805">
                  <c:v>851.04</c:v>
                </c:pt>
                <c:pt idx="1806">
                  <c:v>851.41</c:v>
                </c:pt>
                <c:pt idx="1807">
                  <c:v>851.06</c:v>
                </c:pt>
                <c:pt idx="1808">
                  <c:v>851.19</c:v>
                </c:pt>
                <c:pt idx="1809">
                  <c:v>851.19</c:v>
                </c:pt>
                <c:pt idx="1810">
                  <c:v>850.97</c:v>
                </c:pt>
                <c:pt idx="1811">
                  <c:v>851.17</c:v>
                </c:pt>
                <c:pt idx="1812">
                  <c:v>851</c:v>
                </c:pt>
                <c:pt idx="1813">
                  <c:v>850.94</c:v>
                </c:pt>
                <c:pt idx="1814">
                  <c:v>851.33</c:v>
                </c:pt>
                <c:pt idx="1815">
                  <c:v>850.96</c:v>
                </c:pt>
                <c:pt idx="1816">
                  <c:v>850.94</c:v>
                </c:pt>
                <c:pt idx="1817">
                  <c:v>851.49</c:v>
                </c:pt>
                <c:pt idx="1818">
                  <c:v>850.88</c:v>
                </c:pt>
                <c:pt idx="1819">
                  <c:v>851.01</c:v>
                </c:pt>
                <c:pt idx="1820">
                  <c:v>851.55</c:v>
                </c:pt>
                <c:pt idx="1821">
                  <c:v>851.01</c:v>
                </c:pt>
                <c:pt idx="1822">
                  <c:v>850.97</c:v>
                </c:pt>
                <c:pt idx="1823">
                  <c:v>851.54</c:v>
                </c:pt>
                <c:pt idx="1824">
                  <c:v>850.98</c:v>
                </c:pt>
                <c:pt idx="1825">
                  <c:v>851.04</c:v>
                </c:pt>
                <c:pt idx="1826">
                  <c:v>851.42</c:v>
                </c:pt>
                <c:pt idx="1827">
                  <c:v>851.1</c:v>
                </c:pt>
                <c:pt idx="1828">
                  <c:v>851.09</c:v>
                </c:pt>
                <c:pt idx="1829">
                  <c:v>851.29</c:v>
                </c:pt>
                <c:pt idx="1830">
                  <c:v>851.04</c:v>
                </c:pt>
                <c:pt idx="1831">
                  <c:v>851.21</c:v>
                </c:pt>
                <c:pt idx="1832">
                  <c:v>851.05</c:v>
                </c:pt>
                <c:pt idx="1833">
                  <c:v>850.94</c:v>
                </c:pt>
                <c:pt idx="1834">
                  <c:v>851.34</c:v>
                </c:pt>
                <c:pt idx="1835">
                  <c:v>850.99</c:v>
                </c:pt>
                <c:pt idx="1836">
                  <c:v>851</c:v>
                </c:pt>
                <c:pt idx="1837">
                  <c:v>851.46</c:v>
                </c:pt>
                <c:pt idx="1838">
                  <c:v>850.97</c:v>
                </c:pt>
                <c:pt idx="1839">
                  <c:v>850.96</c:v>
                </c:pt>
                <c:pt idx="1840">
                  <c:v>851.64</c:v>
                </c:pt>
                <c:pt idx="1841">
                  <c:v>851.01</c:v>
                </c:pt>
                <c:pt idx="1842">
                  <c:v>850.98</c:v>
                </c:pt>
                <c:pt idx="1843">
                  <c:v>851.61</c:v>
                </c:pt>
                <c:pt idx="1844">
                  <c:v>850.92</c:v>
                </c:pt>
                <c:pt idx="1845">
                  <c:v>850.89</c:v>
                </c:pt>
                <c:pt idx="1846">
                  <c:v>851.41</c:v>
                </c:pt>
                <c:pt idx="1847">
                  <c:v>850.93</c:v>
                </c:pt>
                <c:pt idx="1848">
                  <c:v>851</c:v>
                </c:pt>
                <c:pt idx="1849">
                  <c:v>851.31</c:v>
                </c:pt>
                <c:pt idx="1850">
                  <c:v>850.96</c:v>
                </c:pt>
                <c:pt idx="1851">
                  <c:v>851.14</c:v>
                </c:pt>
                <c:pt idx="1852">
                  <c:v>851.14</c:v>
                </c:pt>
                <c:pt idx="1853">
                  <c:v>851.04</c:v>
                </c:pt>
                <c:pt idx="1854">
                  <c:v>851.28</c:v>
                </c:pt>
                <c:pt idx="1855">
                  <c:v>851.07</c:v>
                </c:pt>
                <c:pt idx="1856">
                  <c:v>850.99</c:v>
                </c:pt>
                <c:pt idx="1857">
                  <c:v>851.53</c:v>
                </c:pt>
                <c:pt idx="1858">
                  <c:v>850.98</c:v>
                </c:pt>
                <c:pt idx="1859">
                  <c:v>850.99</c:v>
                </c:pt>
                <c:pt idx="1860">
                  <c:v>851.55</c:v>
                </c:pt>
                <c:pt idx="1861">
                  <c:v>851</c:v>
                </c:pt>
                <c:pt idx="1862">
                  <c:v>851</c:v>
                </c:pt>
                <c:pt idx="1863">
                  <c:v>851.36</c:v>
                </c:pt>
                <c:pt idx="1864">
                  <c:v>850.95</c:v>
                </c:pt>
                <c:pt idx="1865">
                  <c:v>851.12</c:v>
                </c:pt>
                <c:pt idx="1866">
                  <c:v>851.18</c:v>
                </c:pt>
                <c:pt idx="1867">
                  <c:v>851.01</c:v>
                </c:pt>
                <c:pt idx="1868">
                  <c:v>851.32</c:v>
                </c:pt>
                <c:pt idx="1869">
                  <c:v>851.05</c:v>
                </c:pt>
                <c:pt idx="1870">
                  <c:v>851.05</c:v>
                </c:pt>
                <c:pt idx="1871">
                  <c:v>851.5</c:v>
                </c:pt>
                <c:pt idx="1872">
                  <c:v>851.05</c:v>
                </c:pt>
                <c:pt idx="1873">
                  <c:v>851.09</c:v>
                </c:pt>
                <c:pt idx="1874">
                  <c:v>851.68</c:v>
                </c:pt>
                <c:pt idx="1875">
                  <c:v>851.06</c:v>
                </c:pt>
                <c:pt idx="1876">
                  <c:v>851.01</c:v>
                </c:pt>
                <c:pt idx="1877">
                  <c:v>851.61</c:v>
                </c:pt>
                <c:pt idx="1878">
                  <c:v>851.01</c:v>
                </c:pt>
                <c:pt idx="1879">
                  <c:v>850.99</c:v>
                </c:pt>
                <c:pt idx="1880">
                  <c:v>851.64</c:v>
                </c:pt>
                <c:pt idx="1881">
                  <c:v>851.07</c:v>
                </c:pt>
                <c:pt idx="1882">
                  <c:v>851.03</c:v>
                </c:pt>
                <c:pt idx="1883">
                  <c:v>851.4</c:v>
                </c:pt>
                <c:pt idx="1884">
                  <c:v>851</c:v>
                </c:pt>
                <c:pt idx="1885">
                  <c:v>851.13</c:v>
                </c:pt>
                <c:pt idx="1886">
                  <c:v>851.31</c:v>
                </c:pt>
                <c:pt idx="1887">
                  <c:v>851.01</c:v>
                </c:pt>
                <c:pt idx="1888">
                  <c:v>851.28</c:v>
                </c:pt>
                <c:pt idx="1889">
                  <c:v>851.14</c:v>
                </c:pt>
                <c:pt idx="1890">
                  <c:v>851.05</c:v>
                </c:pt>
                <c:pt idx="1891">
                  <c:v>851.46</c:v>
                </c:pt>
                <c:pt idx="1892">
                  <c:v>851.08</c:v>
                </c:pt>
                <c:pt idx="1893">
                  <c:v>851.01</c:v>
                </c:pt>
                <c:pt idx="1894">
                  <c:v>851.56</c:v>
                </c:pt>
                <c:pt idx="1895">
                  <c:v>851.05</c:v>
                </c:pt>
                <c:pt idx="1896">
                  <c:v>851.08</c:v>
                </c:pt>
                <c:pt idx="1897">
                  <c:v>851.7</c:v>
                </c:pt>
                <c:pt idx="1898">
                  <c:v>851.07</c:v>
                </c:pt>
                <c:pt idx="1899">
                  <c:v>851</c:v>
                </c:pt>
                <c:pt idx="1900">
                  <c:v>851.66</c:v>
                </c:pt>
                <c:pt idx="1901">
                  <c:v>851.06</c:v>
                </c:pt>
                <c:pt idx="1902">
                  <c:v>851.06</c:v>
                </c:pt>
                <c:pt idx="1903">
                  <c:v>851.49</c:v>
                </c:pt>
                <c:pt idx="1904">
                  <c:v>851.05</c:v>
                </c:pt>
                <c:pt idx="1905">
                  <c:v>850.98</c:v>
                </c:pt>
                <c:pt idx="1906">
                  <c:v>851.4</c:v>
                </c:pt>
                <c:pt idx="1907">
                  <c:v>851.03</c:v>
                </c:pt>
                <c:pt idx="1908">
                  <c:v>851.22</c:v>
                </c:pt>
                <c:pt idx="1909">
                  <c:v>851.23</c:v>
                </c:pt>
                <c:pt idx="1910">
                  <c:v>851.13</c:v>
                </c:pt>
                <c:pt idx="1911">
                  <c:v>851.28</c:v>
                </c:pt>
                <c:pt idx="1912">
                  <c:v>851.06</c:v>
                </c:pt>
                <c:pt idx="1913">
                  <c:v>851.03</c:v>
                </c:pt>
                <c:pt idx="1914">
                  <c:v>851.48</c:v>
                </c:pt>
                <c:pt idx="1915">
                  <c:v>851.07</c:v>
                </c:pt>
                <c:pt idx="1916">
                  <c:v>851.02</c:v>
                </c:pt>
                <c:pt idx="1917">
                  <c:v>851.67</c:v>
                </c:pt>
                <c:pt idx="1918">
                  <c:v>851.08</c:v>
                </c:pt>
                <c:pt idx="1919">
                  <c:v>851.05</c:v>
                </c:pt>
                <c:pt idx="1920">
                  <c:v>851.6</c:v>
                </c:pt>
                <c:pt idx="1921">
                  <c:v>851.04</c:v>
                </c:pt>
                <c:pt idx="1922">
                  <c:v>851</c:v>
                </c:pt>
                <c:pt idx="1923">
                  <c:v>851.56</c:v>
                </c:pt>
                <c:pt idx="1924">
                  <c:v>850.98</c:v>
                </c:pt>
                <c:pt idx="1925">
                  <c:v>850.99</c:v>
                </c:pt>
                <c:pt idx="1926">
                  <c:v>851.42</c:v>
                </c:pt>
                <c:pt idx="1927">
                  <c:v>851</c:v>
                </c:pt>
                <c:pt idx="1928">
                  <c:v>851.21</c:v>
                </c:pt>
                <c:pt idx="1929">
                  <c:v>851.3</c:v>
                </c:pt>
                <c:pt idx="1930">
                  <c:v>851.04</c:v>
                </c:pt>
                <c:pt idx="1931">
                  <c:v>851.34</c:v>
                </c:pt>
                <c:pt idx="1932">
                  <c:v>851.08</c:v>
                </c:pt>
                <c:pt idx="1933">
                  <c:v>851.04</c:v>
                </c:pt>
                <c:pt idx="1934">
                  <c:v>851.62</c:v>
                </c:pt>
                <c:pt idx="1935">
                  <c:v>851.06</c:v>
                </c:pt>
                <c:pt idx="1936">
                  <c:v>851.09</c:v>
                </c:pt>
                <c:pt idx="1937">
                  <c:v>851.68</c:v>
                </c:pt>
                <c:pt idx="1938">
                  <c:v>851.08</c:v>
                </c:pt>
                <c:pt idx="1939">
                  <c:v>851.05</c:v>
                </c:pt>
                <c:pt idx="1940">
                  <c:v>851.41</c:v>
                </c:pt>
                <c:pt idx="1941">
                  <c:v>851.05</c:v>
                </c:pt>
                <c:pt idx="1942">
                  <c:v>851.17</c:v>
                </c:pt>
                <c:pt idx="1943">
                  <c:v>851.27</c:v>
                </c:pt>
                <c:pt idx="1944">
                  <c:v>851.11</c:v>
                </c:pt>
                <c:pt idx="1945">
                  <c:v>851.32</c:v>
                </c:pt>
                <c:pt idx="1946">
                  <c:v>851.18</c:v>
                </c:pt>
                <c:pt idx="1947">
                  <c:v>851.03</c:v>
                </c:pt>
                <c:pt idx="1948">
                  <c:v>851.41</c:v>
                </c:pt>
                <c:pt idx="1949">
                  <c:v>851.06</c:v>
                </c:pt>
                <c:pt idx="1950">
                  <c:v>851.05</c:v>
                </c:pt>
                <c:pt idx="1951">
                  <c:v>851.63</c:v>
                </c:pt>
                <c:pt idx="1952">
                  <c:v>851</c:v>
                </c:pt>
                <c:pt idx="1953">
                  <c:v>850.99</c:v>
                </c:pt>
                <c:pt idx="1954">
                  <c:v>851.64</c:v>
                </c:pt>
                <c:pt idx="1955">
                  <c:v>850.97</c:v>
                </c:pt>
                <c:pt idx="1956">
                  <c:v>850.99</c:v>
                </c:pt>
                <c:pt idx="1957">
                  <c:v>851.57</c:v>
                </c:pt>
                <c:pt idx="1958">
                  <c:v>850.95</c:v>
                </c:pt>
                <c:pt idx="1959">
                  <c:v>851.01</c:v>
                </c:pt>
                <c:pt idx="1960">
                  <c:v>851.54</c:v>
                </c:pt>
                <c:pt idx="1961">
                  <c:v>851.03</c:v>
                </c:pt>
                <c:pt idx="1962">
                  <c:v>851.02</c:v>
                </c:pt>
                <c:pt idx="1963">
                  <c:v>851.34</c:v>
                </c:pt>
                <c:pt idx="1964">
                  <c:v>851.07</c:v>
                </c:pt>
                <c:pt idx="1965">
                  <c:v>851.28</c:v>
                </c:pt>
                <c:pt idx="1966">
                  <c:v>851.18</c:v>
                </c:pt>
                <c:pt idx="1967">
                  <c:v>851.04</c:v>
                </c:pt>
                <c:pt idx="1968">
                  <c:v>851.35</c:v>
                </c:pt>
                <c:pt idx="1969">
                  <c:v>851.04</c:v>
                </c:pt>
                <c:pt idx="1970">
                  <c:v>851.04</c:v>
                </c:pt>
                <c:pt idx="1971">
                  <c:v>851.44</c:v>
                </c:pt>
                <c:pt idx="1972">
                  <c:v>851</c:v>
                </c:pt>
                <c:pt idx="1973">
                  <c:v>851.02</c:v>
                </c:pt>
                <c:pt idx="1974">
                  <c:v>851.59</c:v>
                </c:pt>
                <c:pt idx="1975">
                  <c:v>851</c:v>
                </c:pt>
                <c:pt idx="1976">
                  <c:v>851.04</c:v>
                </c:pt>
                <c:pt idx="1977">
                  <c:v>851.67</c:v>
                </c:pt>
                <c:pt idx="1978">
                  <c:v>851</c:v>
                </c:pt>
                <c:pt idx="1979">
                  <c:v>851.04</c:v>
                </c:pt>
                <c:pt idx="1980">
                  <c:v>851.56</c:v>
                </c:pt>
                <c:pt idx="1981">
                  <c:v>851</c:v>
                </c:pt>
                <c:pt idx="1982">
                  <c:v>851.06</c:v>
                </c:pt>
                <c:pt idx="1983">
                  <c:v>851.42</c:v>
                </c:pt>
                <c:pt idx="1984">
                  <c:v>851.05</c:v>
                </c:pt>
                <c:pt idx="1985">
                  <c:v>851.03</c:v>
                </c:pt>
                <c:pt idx="1986">
                  <c:v>851.27</c:v>
                </c:pt>
                <c:pt idx="1987">
                  <c:v>851.07</c:v>
                </c:pt>
                <c:pt idx="1988">
                  <c:v>851.26</c:v>
                </c:pt>
                <c:pt idx="1989">
                  <c:v>851.05</c:v>
                </c:pt>
                <c:pt idx="1990">
                  <c:v>851.01</c:v>
                </c:pt>
                <c:pt idx="1991">
                  <c:v>851.31</c:v>
                </c:pt>
                <c:pt idx="1992">
                  <c:v>850.96</c:v>
                </c:pt>
                <c:pt idx="1993">
                  <c:v>850.97</c:v>
                </c:pt>
                <c:pt idx="1994">
                  <c:v>851.54</c:v>
                </c:pt>
                <c:pt idx="1995">
                  <c:v>851.05</c:v>
                </c:pt>
                <c:pt idx="1996">
                  <c:v>851.07</c:v>
                </c:pt>
                <c:pt idx="1997">
                  <c:v>851.59</c:v>
                </c:pt>
                <c:pt idx="1998">
                  <c:v>851.06</c:v>
                </c:pt>
                <c:pt idx="1999">
                  <c:v>851.07</c:v>
                </c:pt>
                <c:pt idx="2000">
                  <c:v>851.58</c:v>
                </c:pt>
                <c:pt idx="2001">
                  <c:v>851.08</c:v>
                </c:pt>
                <c:pt idx="2002">
                  <c:v>851.05</c:v>
                </c:pt>
                <c:pt idx="2003">
                  <c:v>851.46</c:v>
                </c:pt>
                <c:pt idx="2004">
                  <c:v>851.03</c:v>
                </c:pt>
                <c:pt idx="2005">
                  <c:v>851.16</c:v>
                </c:pt>
                <c:pt idx="2006">
                  <c:v>851.28</c:v>
                </c:pt>
                <c:pt idx="2007">
                  <c:v>851.04</c:v>
                </c:pt>
                <c:pt idx="2008">
                  <c:v>851.44</c:v>
                </c:pt>
                <c:pt idx="2009">
                  <c:v>851.02</c:v>
                </c:pt>
                <c:pt idx="2010">
                  <c:v>851.05</c:v>
                </c:pt>
                <c:pt idx="2011">
                  <c:v>851.69</c:v>
                </c:pt>
                <c:pt idx="2012">
                  <c:v>851.04</c:v>
                </c:pt>
                <c:pt idx="2013">
                  <c:v>851.09</c:v>
                </c:pt>
                <c:pt idx="2014">
                  <c:v>851.62</c:v>
                </c:pt>
                <c:pt idx="2015">
                  <c:v>851.05</c:v>
                </c:pt>
                <c:pt idx="2016">
                  <c:v>851.09</c:v>
                </c:pt>
                <c:pt idx="2017">
                  <c:v>851.52</c:v>
                </c:pt>
                <c:pt idx="2018">
                  <c:v>851.07</c:v>
                </c:pt>
                <c:pt idx="2019">
                  <c:v>851.04</c:v>
                </c:pt>
                <c:pt idx="2020">
                  <c:v>851.38</c:v>
                </c:pt>
                <c:pt idx="2021">
                  <c:v>851.1</c:v>
                </c:pt>
                <c:pt idx="2022">
                  <c:v>851.25</c:v>
                </c:pt>
                <c:pt idx="2023">
                  <c:v>851.3</c:v>
                </c:pt>
                <c:pt idx="2024">
                  <c:v>851.07</c:v>
                </c:pt>
                <c:pt idx="2025">
                  <c:v>851.44</c:v>
                </c:pt>
                <c:pt idx="2026">
                  <c:v>851.1</c:v>
                </c:pt>
                <c:pt idx="2027">
                  <c:v>851.08</c:v>
                </c:pt>
                <c:pt idx="2028">
                  <c:v>851.54</c:v>
                </c:pt>
                <c:pt idx="2029">
                  <c:v>851.11</c:v>
                </c:pt>
                <c:pt idx="2030">
                  <c:v>851.14</c:v>
                </c:pt>
                <c:pt idx="2031">
                  <c:v>851.65</c:v>
                </c:pt>
                <c:pt idx="2032">
                  <c:v>851.09</c:v>
                </c:pt>
                <c:pt idx="2033">
                  <c:v>851.14</c:v>
                </c:pt>
                <c:pt idx="2034">
                  <c:v>851.7</c:v>
                </c:pt>
                <c:pt idx="2035">
                  <c:v>851.15</c:v>
                </c:pt>
                <c:pt idx="2036">
                  <c:v>851.14</c:v>
                </c:pt>
                <c:pt idx="2037">
                  <c:v>851.63</c:v>
                </c:pt>
                <c:pt idx="2038">
                  <c:v>851.13</c:v>
                </c:pt>
                <c:pt idx="2039">
                  <c:v>851.17</c:v>
                </c:pt>
                <c:pt idx="2040">
                  <c:v>851.57</c:v>
                </c:pt>
                <c:pt idx="2041">
                  <c:v>851.13</c:v>
                </c:pt>
                <c:pt idx="2042">
                  <c:v>851.3</c:v>
                </c:pt>
                <c:pt idx="2043">
                  <c:v>851.36</c:v>
                </c:pt>
                <c:pt idx="2044">
                  <c:v>851.18</c:v>
                </c:pt>
                <c:pt idx="2045">
                  <c:v>851.39</c:v>
                </c:pt>
                <c:pt idx="2046">
                  <c:v>851.24</c:v>
                </c:pt>
                <c:pt idx="2047">
                  <c:v>851.11</c:v>
                </c:pt>
                <c:pt idx="2048">
                  <c:v>851.51</c:v>
                </c:pt>
                <c:pt idx="2049">
                  <c:v>851.09</c:v>
                </c:pt>
                <c:pt idx="2050">
                  <c:v>851.11</c:v>
                </c:pt>
                <c:pt idx="2051">
                  <c:v>851.56</c:v>
                </c:pt>
                <c:pt idx="2052">
                  <c:v>851.12</c:v>
                </c:pt>
                <c:pt idx="2053">
                  <c:v>851.14</c:v>
                </c:pt>
                <c:pt idx="2054">
                  <c:v>851.75</c:v>
                </c:pt>
                <c:pt idx="2055">
                  <c:v>851.13</c:v>
                </c:pt>
                <c:pt idx="2056">
                  <c:v>851.15</c:v>
                </c:pt>
                <c:pt idx="2057">
                  <c:v>851.79</c:v>
                </c:pt>
                <c:pt idx="2058">
                  <c:v>851.12</c:v>
                </c:pt>
                <c:pt idx="2059">
                  <c:v>851.06</c:v>
                </c:pt>
                <c:pt idx="2060">
                  <c:v>851.58</c:v>
                </c:pt>
                <c:pt idx="2061">
                  <c:v>851.14</c:v>
                </c:pt>
                <c:pt idx="2062">
                  <c:v>851.21</c:v>
                </c:pt>
                <c:pt idx="2063">
                  <c:v>851.46</c:v>
                </c:pt>
                <c:pt idx="2064">
                  <c:v>851.12</c:v>
                </c:pt>
                <c:pt idx="2065">
                  <c:v>851.33</c:v>
                </c:pt>
                <c:pt idx="2066">
                  <c:v>851.25</c:v>
                </c:pt>
                <c:pt idx="2067">
                  <c:v>851.11</c:v>
                </c:pt>
                <c:pt idx="2068">
                  <c:v>851.42</c:v>
                </c:pt>
                <c:pt idx="2069">
                  <c:v>851.09</c:v>
                </c:pt>
                <c:pt idx="2070">
                  <c:v>851.11</c:v>
                </c:pt>
                <c:pt idx="2071">
                  <c:v>851.54</c:v>
                </c:pt>
                <c:pt idx="2072">
                  <c:v>851.13</c:v>
                </c:pt>
                <c:pt idx="2073">
                  <c:v>851.03</c:v>
                </c:pt>
                <c:pt idx="2074">
                  <c:v>851.72</c:v>
                </c:pt>
                <c:pt idx="2075">
                  <c:v>851.12</c:v>
                </c:pt>
                <c:pt idx="2076">
                  <c:v>851.08</c:v>
                </c:pt>
                <c:pt idx="2077">
                  <c:v>851.7</c:v>
                </c:pt>
                <c:pt idx="2078">
                  <c:v>851.1</c:v>
                </c:pt>
                <c:pt idx="2079">
                  <c:v>851.13</c:v>
                </c:pt>
                <c:pt idx="2080">
                  <c:v>851.43</c:v>
                </c:pt>
                <c:pt idx="2081">
                  <c:v>851.08</c:v>
                </c:pt>
                <c:pt idx="2082">
                  <c:v>851.41</c:v>
                </c:pt>
                <c:pt idx="2083">
                  <c:v>851.14</c:v>
                </c:pt>
                <c:pt idx="2084">
                  <c:v>851.09</c:v>
                </c:pt>
                <c:pt idx="2085">
                  <c:v>851.65</c:v>
                </c:pt>
                <c:pt idx="2086">
                  <c:v>851.2</c:v>
                </c:pt>
                <c:pt idx="2087">
                  <c:v>851.14</c:v>
                </c:pt>
                <c:pt idx="2088">
                  <c:v>851.76</c:v>
                </c:pt>
                <c:pt idx="2089">
                  <c:v>851.14</c:v>
                </c:pt>
                <c:pt idx="2090">
                  <c:v>851.17</c:v>
                </c:pt>
                <c:pt idx="2091">
                  <c:v>851.71</c:v>
                </c:pt>
                <c:pt idx="2092">
                  <c:v>851.15</c:v>
                </c:pt>
                <c:pt idx="2093">
                  <c:v>851.19</c:v>
                </c:pt>
                <c:pt idx="2094">
                  <c:v>851.63</c:v>
                </c:pt>
                <c:pt idx="2095">
                  <c:v>851.21</c:v>
                </c:pt>
                <c:pt idx="2096">
                  <c:v>851.21</c:v>
                </c:pt>
                <c:pt idx="2097">
                  <c:v>851.46</c:v>
                </c:pt>
                <c:pt idx="2098">
                  <c:v>851.15</c:v>
                </c:pt>
                <c:pt idx="2099">
                  <c:v>851.25</c:v>
                </c:pt>
                <c:pt idx="2100">
                  <c:v>851.33</c:v>
                </c:pt>
                <c:pt idx="2101">
                  <c:v>851.12</c:v>
                </c:pt>
                <c:pt idx="2102">
                  <c:v>851.4</c:v>
                </c:pt>
                <c:pt idx="2103">
                  <c:v>851.27</c:v>
                </c:pt>
                <c:pt idx="2104">
                  <c:v>851.15</c:v>
                </c:pt>
                <c:pt idx="2105">
                  <c:v>851.65</c:v>
                </c:pt>
                <c:pt idx="2106">
                  <c:v>851.11</c:v>
                </c:pt>
                <c:pt idx="2107">
                  <c:v>851.07</c:v>
                </c:pt>
                <c:pt idx="2108">
                  <c:v>851.75</c:v>
                </c:pt>
                <c:pt idx="2109">
                  <c:v>851.11</c:v>
                </c:pt>
                <c:pt idx="2110">
                  <c:v>851.17</c:v>
                </c:pt>
                <c:pt idx="2111">
                  <c:v>851.71</c:v>
                </c:pt>
                <c:pt idx="2112">
                  <c:v>851.11</c:v>
                </c:pt>
                <c:pt idx="2113">
                  <c:v>851.12</c:v>
                </c:pt>
                <c:pt idx="2114">
                  <c:v>851.66</c:v>
                </c:pt>
                <c:pt idx="2115">
                  <c:v>851.14</c:v>
                </c:pt>
                <c:pt idx="2116">
                  <c:v>851.14</c:v>
                </c:pt>
                <c:pt idx="2117">
                  <c:v>851.58</c:v>
                </c:pt>
                <c:pt idx="2118">
                  <c:v>851.11</c:v>
                </c:pt>
                <c:pt idx="2119">
                  <c:v>851.18</c:v>
                </c:pt>
                <c:pt idx="2120">
                  <c:v>851.38</c:v>
                </c:pt>
                <c:pt idx="2121">
                  <c:v>851.11</c:v>
                </c:pt>
                <c:pt idx="2122">
                  <c:v>851.39</c:v>
                </c:pt>
                <c:pt idx="2123">
                  <c:v>851.25</c:v>
                </c:pt>
                <c:pt idx="2124">
                  <c:v>851.04</c:v>
                </c:pt>
                <c:pt idx="2125">
                  <c:v>851.34</c:v>
                </c:pt>
                <c:pt idx="2126">
                  <c:v>851.04</c:v>
                </c:pt>
                <c:pt idx="2127">
                  <c:v>851.03</c:v>
                </c:pt>
                <c:pt idx="2128">
                  <c:v>851.61</c:v>
                </c:pt>
                <c:pt idx="2129">
                  <c:v>851.11</c:v>
                </c:pt>
                <c:pt idx="2130">
                  <c:v>851.09</c:v>
                </c:pt>
                <c:pt idx="2131">
                  <c:v>851.77</c:v>
                </c:pt>
                <c:pt idx="2132">
                  <c:v>851.14</c:v>
                </c:pt>
                <c:pt idx="2133">
                  <c:v>851.11</c:v>
                </c:pt>
                <c:pt idx="2134">
                  <c:v>851.63</c:v>
                </c:pt>
                <c:pt idx="2135">
                  <c:v>851.1</c:v>
                </c:pt>
                <c:pt idx="2136">
                  <c:v>851.11</c:v>
                </c:pt>
                <c:pt idx="2137">
                  <c:v>851.66</c:v>
                </c:pt>
                <c:pt idx="2138">
                  <c:v>851.14</c:v>
                </c:pt>
                <c:pt idx="2139">
                  <c:v>851.15</c:v>
                </c:pt>
                <c:pt idx="2140">
                  <c:v>851.49</c:v>
                </c:pt>
                <c:pt idx="2141">
                  <c:v>851.17</c:v>
                </c:pt>
                <c:pt idx="2142">
                  <c:v>851.32</c:v>
                </c:pt>
                <c:pt idx="2143">
                  <c:v>851.4</c:v>
                </c:pt>
                <c:pt idx="2144">
                  <c:v>851.18</c:v>
                </c:pt>
                <c:pt idx="2145">
                  <c:v>851.36</c:v>
                </c:pt>
                <c:pt idx="2146">
                  <c:v>851.24</c:v>
                </c:pt>
                <c:pt idx="2147">
                  <c:v>851.19</c:v>
                </c:pt>
                <c:pt idx="2148">
                  <c:v>851.56</c:v>
                </c:pt>
                <c:pt idx="2149">
                  <c:v>851.1</c:v>
                </c:pt>
                <c:pt idx="2150">
                  <c:v>851.11</c:v>
                </c:pt>
                <c:pt idx="2151">
                  <c:v>851.83</c:v>
                </c:pt>
                <c:pt idx="2152">
                  <c:v>851.15</c:v>
                </c:pt>
                <c:pt idx="2153">
                  <c:v>851.14</c:v>
                </c:pt>
                <c:pt idx="2154">
                  <c:v>851.55</c:v>
                </c:pt>
                <c:pt idx="2155">
                  <c:v>851.17</c:v>
                </c:pt>
                <c:pt idx="2156">
                  <c:v>851.27</c:v>
                </c:pt>
                <c:pt idx="2157">
                  <c:v>851.37</c:v>
                </c:pt>
                <c:pt idx="2158">
                  <c:v>851.14</c:v>
                </c:pt>
                <c:pt idx="2159">
                  <c:v>851.42</c:v>
                </c:pt>
                <c:pt idx="2160">
                  <c:v>851.17</c:v>
                </c:pt>
                <c:pt idx="2161">
                  <c:v>851.14</c:v>
                </c:pt>
                <c:pt idx="2162">
                  <c:v>851.54</c:v>
                </c:pt>
                <c:pt idx="2163">
                  <c:v>851.19</c:v>
                </c:pt>
                <c:pt idx="2164">
                  <c:v>851.2</c:v>
                </c:pt>
                <c:pt idx="2165">
                  <c:v>851.79</c:v>
                </c:pt>
                <c:pt idx="2166">
                  <c:v>851.21</c:v>
                </c:pt>
                <c:pt idx="2167">
                  <c:v>851.23</c:v>
                </c:pt>
                <c:pt idx="2168">
                  <c:v>851.82</c:v>
                </c:pt>
                <c:pt idx="2169">
                  <c:v>851.22</c:v>
                </c:pt>
                <c:pt idx="2170">
                  <c:v>851.23</c:v>
                </c:pt>
                <c:pt idx="2171">
                  <c:v>851.74</c:v>
                </c:pt>
                <c:pt idx="2172">
                  <c:v>851.19</c:v>
                </c:pt>
                <c:pt idx="2173">
                  <c:v>851.22</c:v>
                </c:pt>
                <c:pt idx="2174">
                  <c:v>851.62</c:v>
                </c:pt>
                <c:pt idx="2175">
                  <c:v>851.21</c:v>
                </c:pt>
                <c:pt idx="2176">
                  <c:v>851.33</c:v>
                </c:pt>
                <c:pt idx="2177">
                  <c:v>851.42</c:v>
                </c:pt>
                <c:pt idx="2178">
                  <c:v>851.17</c:v>
                </c:pt>
                <c:pt idx="2179">
                  <c:v>851.45</c:v>
                </c:pt>
                <c:pt idx="2180">
                  <c:v>851.37</c:v>
                </c:pt>
                <c:pt idx="2181">
                  <c:v>851.22</c:v>
                </c:pt>
                <c:pt idx="2182">
                  <c:v>851.56</c:v>
                </c:pt>
                <c:pt idx="2183">
                  <c:v>851.24</c:v>
                </c:pt>
                <c:pt idx="2184">
                  <c:v>851.22</c:v>
                </c:pt>
                <c:pt idx="2185">
                  <c:v>851.64</c:v>
                </c:pt>
                <c:pt idx="2186">
                  <c:v>851.15</c:v>
                </c:pt>
                <c:pt idx="2187">
                  <c:v>851.15</c:v>
                </c:pt>
                <c:pt idx="2188">
                  <c:v>851.87</c:v>
                </c:pt>
                <c:pt idx="2189">
                  <c:v>851.2</c:v>
                </c:pt>
                <c:pt idx="2190">
                  <c:v>851.2</c:v>
                </c:pt>
                <c:pt idx="2191">
                  <c:v>851.77</c:v>
                </c:pt>
                <c:pt idx="2192">
                  <c:v>851.2</c:v>
                </c:pt>
                <c:pt idx="2193">
                  <c:v>851.18</c:v>
                </c:pt>
                <c:pt idx="2194">
                  <c:v>851.61</c:v>
                </c:pt>
                <c:pt idx="2195">
                  <c:v>851.17</c:v>
                </c:pt>
                <c:pt idx="2196">
                  <c:v>851.19</c:v>
                </c:pt>
                <c:pt idx="2197">
                  <c:v>851.56</c:v>
                </c:pt>
                <c:pt idx="2198">
                  <c:v>851.19</c:v>
                </c:pt>
                <c:pt idx="2199">
                  <c:v>851.41</c:v>
                </c:pt>
                <c:pt idx="2200">
                  <c:v>851.3</c:v>
                </c:pt>
                <c:pt idx="2201">
                  <c:v>851.14</c:v>
                </c:pt>
                <c:pt idx="2202">
                  <c:v>851.46</c:v>
                </c:pt>
                <c:pt idx="2203">
                  <c:v>851.23</c:v>
                </c:pt>
                <c:pt idx="2204">
                  <c:v>851.23</c:v>
                </c:pt>
                <c:pt idx="2205">
                  <c:v>851.67</c:v>
                </c:pt>
                <c:pt idx="2206">
                  <c:v>851.19</c:v>
                </c:pt>
                <c:pt idx="2207">
                  <c:v>851.2</c:v>
                </c:pt>
                <c:pt idx="2208">
                  <c:v>851.83</c:v>
                </c:pt>
                <c:pt idx="2209">
                  <c:v>851.23</c:v>
                </c:pt>
                <c:pt idx="2210">
                  <c:v>851.24</c:v>
                </c:pt>
                <c:pt idx="2211">
                  <c:v>851.79</c:v>
                </c:pt>
                <c:pt idx="2212">
                  <c:v>851.19</c:v>
                </c:pt>
                <c:pt idx="2213">
                  <c:v>851.17</c:v>
                </c:pt>
                <c:pt idx="2214">
                  <c:v>851.75</c:v>
                </c:pt>
                <c:pt idx="2215">
                  <c:v>851.17</c:v>
                </c:pt>
                <c:pt idx="2216">
                  <c:v>851.24</c:v>
                </c:pt>
                <c:pt idx="2217">
                  <c:v>851.67</c:v>
                </c:pt>
                <c:pt idx="2218">
                  <c:v>851.24</c:v>
                </c:pt>
                <c:pt idx="2219">
                  <c:v>851.25</c:v>
                </c:pt>
                <c:pt idx="2220">
                  <c:v>851.46</c:v>
                </c:pt>
                <c:pt idx="2221">
                  <c:v>851.19</c:v>
                </c:pt>
                <c:pt idx="2222">
                  <c:v>851.42</c:v>
                </c:pt>
                <c:pt idx="2223">
                  <c:v>851.33</c:v>
                </c:pt>
                <c:pt idx="2224">
                  <c:v>851.21</c:v>
                </c:pt>
                <c:pt idx="2225">
                  <c:v>851.62</c:v>
                </c:pt>
                <c:pt idx="2226">
                  <c:v>851.21</c:v>
                </c:pt>
                <c:pt idx="2227">
                  <c:v>851.24</c:v>
                </c:pt>
                <c:pt idx="2228">
                  <c:v>851.77</c:v>
                </c:pt>
                <c:pt idx="2229">
                  <c:v>851.22</c:v>
                </c:pt>
                <c:pt idx="2230">
                  <c:v>851.23</c:v>
                </c:pt>
                <c:pt idx="2231">
                  <c:v>851.56</c:v>
                </c:pt>
                <c:pt idx="2232">
                  <c:v>851.18</c:v>
                </c:pt>
                <c:pt idx="2233">
                  <c:v>851.31</c:v>
                </c:pt>
                <c:pt idx="2234">
                  <c:v>851.48</c:v>
                </c:pt>
                <c:pt idx="2235">
                  <c:v>851.23</c:v>
                </c:pt>
                <c:pt idx="2236">
                  <c:v>851.5</c:v>
                </c:pt>
                <c:pt idx="2237">
                  <c:v>851.35</c:v>
                </c:pt>
                <c:pt idx="2238">
                  <c:v>851.18</c:v>
                </c:pt>
                <c:pt idx="2239">
                  <c:v>851.65</c:v>
                </c:pt>
                <c:pt idx="2240">
                  <c:v>851.26</c:v>
                </c:pt>
                <c:pt idx="2241">
                  <c:v>851.22</c:v>
                </c:pt>
                <c:pt idx="2242">
                  <c:v>851.77</c:v>
                </c:pt>
                <c:pt idx="2243">
                  <c:v>851.22</c:v>
                </c:pt>
                <c:pt idx="2244">
                  <c:v>851.22</c:v>
                </c:pt>
                <c:pt idx="2245">
                  <c:v>851.84</c:v>
                </c:pt>
                <c:pt idx="2246">
                  <c:v>851.23</c:v>
                </c:pt>
                <c:pt idx="2247">
                  <c:v>851.2</c:v>
                </c:pt>
                <c:pt idx="2248">
                  <c:v>851.78</c:v>
                </c:pt>
                <c:pt idx="2249">
                  <c:v>851.26</c:v>
                </c:pt>
                <c:pt idx="2250">
                  <c:v>851.22</c:v>
                </c:pt>
                <c:pt idx="2251">
                  <c:v>851.67</c:v>
                </c:pt>
                <c:pt idx="2252">
                  <c:v>851.19</c:v>
                </c:pt>
                <c:pt idx="2253">
                  <c:v>851.26</c:v>
                </c:pt>
                <c:pt idx="2254">
                  <c:v>851.54</c:v>
                </c:pt>
                <c:pt idx="2255">
                  <c:v>851.22</c:v>
                </c:pt>
                <c:pt idx="2256">
                  <c:v>851.49</c:v>
                </c:pt>
                <c:pt idx="2257">
                  <c:v>851.36</c:v>
                </c:pt>
                <c:pt idx="2258">
                  <c:v>851.21</c:v>
                </c:pt>
                <c:pt idx="2259">
                  <c:v>851.53</c:v>
                </c:pt>
                <c:pt idx="2260">
                  <c:v>851.21</c:v>
                </c:pt>
                <c:pt idx="2261">
                  <c:v>851.2</c:v>
                </c:pt>
                <c:pt idx="2262">
                  <c:v>851.67</c:v>
                </c:pt>
                <c:pt idx="2263">
                  <c:v>851.23</c:v>
                </c:pt>
                <c:pt idx="2264">
                  <c:v>851.26</c:v>
                </c:pt>
                <c:pt idx="2265">
                  <c:v>851.82</c:v>
                </c:pt>
                <c:pt idx="2266">
                  <c:v>851.21</c:v>
                </c:pt>
                <c:pt idx="2267">
                  <c:v>851.25</c:v>
                </c:pt>
                <c:pt idx="2268">
                  <c:v>851.79</c:v>
                </c:pt>
                <c:pt idx="2269">
                  <c:v>851.25</c:v>
                </c:pt>
                <c:pt idx="2270">
                  <c:v>851.24</c:v>
                </c:pt>
                <c:pt idx="2271">
                  <c:v>851.79</c:v>
                </c:pt>
                <c:pt idx="2272">
                  <c:v>851.22</c:v>
                </c:pt>
                <c:pt idx="2273">
                  <c:v>851.23</c:v>
                </c:pt>
                <c:pt idx="2274">
                  <c:v>851.52</c:v>
                </c:pt>
                <c:pt idx="2275">
                  <c:v>851.25</c:v>
                </c:pt>
                <c:pt idx="2276">
                  <c:v>851.37</c:v>
                </c:pt>
                <c:pt idx="2277">
                  <c:v>851.43</c:v>
                </c:pt>
                <c:pt idx="2278">
                  <c:v>851.26</c:v>
                </c:pt>
                <c:pt idx="2279">
                  <c:v>851.55</c:v>
                </c:pt>
                <c:pt idx="2280">
                  <c:v>851.32</c:v>
                </c:pt>
                <c:pt idx="2281">
                  <c:v>851.29</c:v>
                </c:pt>
                <c:pt idx="2282">
                  <c:v>851.66</c:v>
                </c:pt>
                <c:pt idx="2283">
                  <c:v>851.3</c:v>
                </c:pt>
                <c:pt idx="2284">
                  <c:v>851.3</c:v>
                </c:pt>
                <c:pt idx="2285">
                  <c:v>851.84</c:v>
                </c:pt>
                <c:pt idx="2286">
                  <c:v>851.31</c:v>
                </c:pt>
                <c:pt idx="2287">
                  <c:v>851.22</c:v>
                </c:pt>
                <c:pt idx="2288">
                  <c:v>851.9</c:v>
                </c:pt>
                <c:pt idx="2289">
                  <c:v>851.24</c:v>
                </c:pt>
                <c:pt idx="2290">
                  <c:v>851.27</c:v>
                </c:pt>
                <c:pt idx="2291">
                  <c:v>851.9</c:v>
                </c:pt>
                <c:pt idx="2292">
                  <c:v>851.26</c:v>
                </c:pt>
                <c:pt idx="2293">
                  <c:v>851.28</c:v>
                </c:pt>
                <c:pt idx="2294">
                  <c:v>851.73</c:v>
                </c:pt>
                <c:pt idx="2295">
                  <c:v>851.3</c:v>
                </c:pt>
                <c:pt idx="2296">
                  <c:v>851.4</c:v>
                </c:pt>
                <c:pt idx="2297">
                  <c:v>851.55</c:v>
                </c:pt>
                <c:pt idx="2298">
                  <c:v>851.29</c:v>
                </c:pt>
                <c:pt idx="2299">
                  <c:v>851.61</c:v>
                </c:pt>
                <c:pt idx="2300">
                  <c:v>851.32</c:v>
                </c:pt>
                <c:pt idx="2301">
                  <c:v>851.28</c:v>
                </c:pt>
                <c:pt idx="2302">
                  <c:v>851.91</c:v>
                </c:pt>
                <c:pt idx="2303">
                  <c:v>851.29</c:v>
                </c:pt>
                <c:pt idx="2304">
                  <c:v>851.31</c:v>
                </c:pt>
                <c:pt idx="2305">
                  <c:v>851.86</c:v>
                </c:pt>
                <c:pt idx="2306">
                  <c:v>851.24</c:v>
                </c:pt>
                <c:pt idx="2307">
                  <c:v>851.26</c:v>
                </c:pt>
                <c:pt idx="2308">
                  <c:v>851.7</c:v>
                </c:pt>
                <c:pt idx="2309">
                  <c:v>851.28</c:v>
                </c:pt>
                <c:pt idx="2310">
                  <c:v>851.24</c:v>
                </c:pt>
                <c:pt idx="2311">
                  <c:v>851.59</c:v>
                </c:pt>
                <c:pt idx="2312">
                  <c:v>851.29</c:v>
                </c:pt>
                <c:pt idx="2313">
                  <c:v>851.5</c:v>
                </c:pt>
                <c:pt idx="2314">
                  <c:v>851.45</c:v>
                </c:pt>
                <c:pt idx="2315">
                  <c:v>851.27</c:v>
                </c:pt>
                <c:pt idx="2316">
                  <c:v>851.59</c:v>
                </c:pt>
                <c:pt idx="2317">
                  <c:v>851.28</c:v>
                </c:pt>
                <c:pt idx="2318">
                  <c:v>851.22</c:v>
                </c:pt>
                <c:pt idx="2319">
                  <c:v>851.82</c:v>
                </c:pt>
                <c:pt idx="2320">
                  <c:v>851.27</c:v>
                </c:pt>
                <c:pt idx="2321">
                  <c:v>851.27</c:v>
                </c:pt>
                <c:pt idx="2322">
                  <c:v>851.84</c:v>
                </c:pt>
                <c:pt idx="2323">
                  <c:v>851.2</c:v>
                </c:pt>
                <c:pt idx="2324">
                  <c:v>851.22</c:v>
                </c:pt>
                <c:pt idx="2325">
                  <c:v>851.81</c:v>
                </c:pt>
                <c:pt idx="2326">
                  <c:v>851.24</c:v>
                </c:pt>
                <c:pt idx="2327">
                  <c:v>851.28</c:v>
                </c:pt>
                <c:pt idx="2328">
                  <c:v>851.75</c:v>
                </c:pt>
                <c:pt idx="2329">
                  <c:v>851.23</c:v>
                </c:pt>
                <c:pt idx="2330">
                  <c:v>851.3</c:v>
                </c:pt>
                <c:pt idx="2331">
                  <c:v>851.61</c:v>
                </c:pt>
                <c:pt idx="2332">
                  <c:v>851.17</c:v>
                </c:pt>
                <c:pt idx="2333">
                  <c:v>851.44</c:v>
                </c:pt>
                <c:pt idx="2334">
                  <c:v>851.41</c:v>
                </c:pt>
                <c:pt idx="2335">
                  <c:v>851.16</c:v>
                </c:pt>
                <c:pt idx="2336">
                  <c:v>851.49</c:v>
                </c:pt>
                <c:pt idx="2337">
                  <c:v>851.31</c:v>
                </c:pt>
                <c:pt idx="2338">
                  <c:v>851.29</c:v>
                </c:pt>
                <c:pt idx="2339">
                  <c:v>851.63</c:v>
                </c:pt>
                <c:pt idx="2340">
                  <c:v>851.24</c:v>
                </c:pt>
                <c:pt idx="2341">
                  <c:v>851.33</c:v>
                </c:pt>
                <c:pt idx="2342">
                  <c:v>851.85</c:v>
                </c:pt>
                <c:pt idx="2343">
                  <c:v>851.2</c:v>
                </c:pt>
                <c:pt idx="2344">
                  <c:v>851.26</c:v>
                </c:pt>
                <c:pt idx="2345">
                  <c:v>851.86</c:v>
                </c:pt>
                <c:pt idx="2346">
                  <c:v>851.34</c:v>
                </c:pt>
                <c:pt idx="2347">
                  <c:v>851.25</c:v>
                </c:pt>
                <c:pt idx="2348">
                  <c:v>851.8</c:v>
                </c:pt>
                <c:pt idx="2349">
                  <c:v>851.27</c:v>
                </c:pt>
                <c:pt idx="2350">
                  <c:v>851.28</c:v>
                </c:pt>
                <c:pt idx="2351">
                  <c:v>851.62</c:v>
                </c:pt>
                <c:pt idx="2352">
                  <c:v>851.23</c:v>
                </c:pt>
                <c:pt idx="2353">
                  <c:v>851.35</c:v>
                </c:pt>
                <c:pt idx="2354">
                  <c:v>851.48</c:v>
                </c:pt>
                <c:pt idx="2355">
                  <c:v>851.23</c:v>
                </c:pt>
                <c:pt idx="2356">
                  <c:v>851.47</c:v>
                </c:pt>
                <c:pt idx="2357">
                  <c:v>851.35</c:v>
                </c:pt>
                <c:pt idx="2358">
                  <c:v>851.27</c:v>
                </c:pt>
                <c:pt idx="2359">
                  <c:v>851.54</c:v>
                </c:pt>
                <c:pt idx="2360">
                  <c:v>851.25</c:v>
                </c:pt>
                <c:pt idx="2361">
                  <c:v>851.19</c:v>
                </c:pt>
                <c:pt idx="2362">
                  <c:v>851.75</c:v>
                </c:pt>
                <c:pt idx="2363">
                  <c:v>851.28</c:v>
                </c:pt>
                <c:pt idx="2364">
                  <c:v>851.22</c:v>
                </c:pt>
                <c:pt idx="2365">
                  <c:v>851.86</c:v>
                </c:pt>
                <c:pt idx="2366">
                  <c:v>851.21</c:v>
                </c:pt>
                <c:pt idx="2367">
                  <c:v>851.25</c:v>
                </c:pt>
                <c:pt idx="2368">
                  <c:v>851.84</c:v>
                </c:pt>
                <c:pt idx="2369">
                  <c:v>851.29</c:v>
                </c:pt>
                <c:pt idx="2370">
                  <c:v>851.3</c:v>
                </c:pt>
                <c:pt idx="2371">
                  <c:v>851.67</c:v>
                </c:pt>
                <c:pt idx="2372">
                  <c:v>851.29</c:v>
                </c:pt>
                <c:pt idx="2373">
                  <c:v>851.52</c:v>
                </c:pt>
                <c:pt idx="2374">
                  <c:v>851.41</c:v>
                </c:pt>
                <c:pt idx="2375">
                  <c:v>851.3</c:v>
                </c:pt>
                <c:pt idx="2376">
                  <c:v>851.75</c:v>
                </c:pt>
                <c:pt idx="2377">
                  <c:v>851.28</c:v>
                </c:pt>
                <c:pt idx="2378">
                  <c:v>851.32</c:v>
                </c:pt>
                <c:pt idx="2379">
                  <c:v>851.88</c:v>
                </c:pt>
                <c:pt idx="2380">
                  <c:v>851.21</c:v>
                </c:pt>
                <c:pt idx="2381">
                  <c:v>851.31</c:v>
                </c:pt>
                <c:pt idx="2382">
                  <c:v>851.91</c:v>
                </c:pt>
                <c:pt idx="2383">
                  <c:v>851.26</c:v>
                </c:pt>
                <c:pt idx="2384">
                  <c:v>851.31</c:v>
                </c:pt>
                <c:pt idx="2385">
                  <c:v>851.77</c:v>
                </c:pt>
                <c:pt idx="2386">
                  <c:v>851.29</c:v>
                </c:pt>
                <c:pt idx="2387">
                  <c:v>851.26</c:v>
                </c:pt>
                <c:pt idx="2388">
                  <c:v>851.51</c:v>
                </c:pt>
                <c:pt idx="2389">
                  <c:v>851.25</c:v>
                </c:pt>
                <c:pt idx="2390">
                  <c:v>851.41</c:v>
                </c:pt>
                <c:pt idx="2391">
                  <c:v>851.41</c:v>
                </c:pt>
                <c:pt idx="2392">
                  <c:v>851.31</c:v>
                </c:pt>
                <c:pt idx="2393">
                  <c:v>851.53</c:v>
                </c:pt>
                <c:pt idx="2394">
                  <c:v>851.24</c:v>
                </c:pt>
                <c:pt idx="2395">
                  <c:v>851.28</c:v>
                </c:pt>
                <c:pt idx="2396">
                  <c:v>851.67</c:v>
                </c:pt>
                <c:pt idx="2397">
                  <c:v>851.29</c:v>
                </c:pt>
                <c:pt idx="2398">
                  <c:v>851.21</c:v>
                </c:pt>
                <c:pt idx="2399">
                  <c:v>851.8</c:v>
                </c:pt>
                <c:pt idx="2400">
                  <c:v>851.27</c:v>
                </c:pt>
                <c:pt idx="2401">
                  <c:v>851.2</c:v>
                </c:pt>
                <c:pt idx="2402">
                  <c:v>851.79</c:v>
                </c:pt>
                <c:pt idx="2403">
                  <c:v>851.21</c:v>
                </c:pt>
                <c:pt idx="2404">
                  <c:v>851.31</c:v>
                </c:pt>
                <c:pt idx="2405">
                  <c:v>851.8</c:v>
                </c:pt>
                <c:pt idx="2406">
                  <c:v>851.23</c:v>
                </c:pt>
                <c:pt idx="2407">
                  <c:v>851.25</c:v>
                </c:pt>
                <c:pt idx="2408">
                  <c:v>851.62</c:v>
                </c:pt>
                <c:pt idx="2409">
                  <c:v>851.23</c:v>
                </c:pt>
                <c:pt idx="2410">
                  <c:v>851.34</c:v>
                </c:pt>
                <c:pt idx="2411">
                  <c:v>851.51</c:v>
                </c:pt>
                <c:pt idx="2412">
                  <c:v>851.28</c:v>
                </c:pt>
                <c:pt idx="2413">
                  <c:v>851.58</c:v>
                </c:pt>
                <c:pt idx="2414">
                  <c:v>851.3</c:v>
                </c:pt>
                <c:pt idx="2415">
                  <c:v>851.22</c:v>
                </c:pt>
                <c:pt idx="2416">
                  <c:v>851.67</c:v>
                </c:pt>
                <c:pt idx="2417">
                  <c:v>851.25</c:v>
                </c:pt>
                <c:pt idx="2418">
                  <c:v>851.23</c:v>
                </c:pt>
                <c:pt idx="2419">
                  <c:v>851.82</c:v>
                </c:pt>
                <c:pt idx="2420">
                  <c:v>851.28</c:v>
                </c:pt>
                <c:pt idx="2421">
                  <c:v>851.2</c:v>
                </c:pt>
                <c:pt idx="2422">
                  <c:v>851.85</c:v>
                </c:pt>
                <c:pt idx="2423">
                  <c:v>851.27</c:v>
                </c:pt>
                <c:pt idx="2424">
                  <c:v>851.24</c:v>
                </c:pt>
                <c:pt idx="2425">
                  <c:v>851.85</c:v>
                </c:pt>
                <c:pt idx="2426">
                  <c:v>851.28</c:v>
                </c:pt>
                <c:pt idx="2427">
                  <c:v>851.31</c:v>
                </c:pt>
                <c:pt idx="2428">
                  <c:v>851.68</c:v>
                </c:pt>
                <c:pt idx="2429">
                  <c:v>851.25</c:v>
                </c:pt>
                <c:pt idx="2430">
                  <c:v>851.28</c:v>
                </c:pt>
                <c:pt idx="2431">
                  <c:v>851.56</c:v>
                </c:pt>
                <c:pt idx="2432">
                  <c:v>851.24</c:v>
                </c:pt>
                <c:pt idx="2433">
                  <c:v>851.46</c:v>
                </c:pt>
                <c:pt idx="2434">
                  <c:v>851.41</c:v>
                </c:pt>
                <c:pt idx="2435">
                  <c:v>851.24</c:v>
                </c:pt>
                <c:pt idx="2436">
                  <c:v>851.62</c:v>
                </c:pt>
                <c:pt idx="2437">
                  <c:v>851.21</c:v>
                </c:pt>
                <c:pt idx="2438">
                  <c:v>851.25</c:v>
                </c:pt>
                <c:pt idx="2439">
                  <c:v>851.75</c:v>
                </c:pt>
                <c:pt idx="2440">
                  <c:v>851.32</c:v>
                </c:pt>
                <c:pt idx="2441">
                  <c:v>851.33</c:v>
                </c:pt>
                <c:pt idx="2442">
                  <c:v>851.98</c:v>
                </c:pt>
                <c:pt idx="2443">
                  <c:v>851.28</c:v>
                </c:pt>
                <c:pt idx="2444">
                  <c:v>851.32</c:v>
                </c:pt>
                <c:pt idx="2445">
                  <c:v>851.92</c:v>
                </c:pt>
                <c:pt idx="2446">
                  <c:v>851.32</c:v>
                </c:pt>
                <c:pt idx="2447">
                  <c:v>851.33</c:v>
                </c:pt>
                <c:pt idx="2448">
                  <c:v>851.57</c:v>
                </c:pt>
                <c:pt idx="2449">
                  <c:v>851.31</c:v>
                </c:pt>
                <c:pt idx="2450">
                  <c:v>851.6</c:v>
                </c:pt>
                <c:pt idx="2451">
                  <c:v>851.33</c:v>
                </c:pt>
                <c:pt idx="2452">
                  <c:v>851.31</c:v>
                </c:pt>
                <c:pt idx="2453">
                  <c:v>851.72</c:v>
                </c:pt>
                <c:pt idx="2454">
                  <c:v>851.26</c:v>
                </c:pt>
                <c:pt idx="2455">
                  <c:v>851.18</c:v>
                </c:pt>
                <c:pt idx="2456">
                  <c:v>851.82</c:v>
                </c:pt>
                <c:pt idx="2457">
                  <c:v>851.28</c:v>
                </c:pt>
                <c:pt idx="2458">
                  <c:v>851.26</c:v>
                </c:pt>
                <c:pt idx="2459">
                  <c:v>851.85</c:v>
                </c:pt>
                <c:pt idx="2460">
                  <c:v>851.17</c:v>
                </c:pt>
                <c:pt idx="2461">
                  <c:v>851.15</c:v>
                </c:pt>
                <c:pt idx="2462">
                  <c:v>851.62</c:v>
                </c:pt>
                <c:pt idx="2463">
                  <c:v>851.21</c:v>
                </c:pt>
                <c:pt idx="2464">
                  <c:v>851.21</c:v>
                </c:pt>
                <c:pt idx="2465">
                  <c:v>851.57</c:v>
                </c:pt>
                <c:pt idx="2466">
                  <c:v>851.24</c:v>
                </c:pt>
                <c:pt idx="2467">
                  <c:v>851.45</c:v>
                </c:pt>
                <c:pt idx="2468">
                  <c:v>851.46</c:v>
                </c:pt>
                <c:pt idx="2469">
                  <c:v>851.33</c:v>
                </c:pt>
                <c:pt idx="2470">
                  <c:v>851.64</c:v>
                </c:pt>
                <c:pt idx="2471">
                  <c:v>851.35</c:v>
                </c:pt>
                <c:pt idx="2472">
                  <c:v>851.35</c:v>
                </c:pt>
                <c:pt idx="2473">
                  <c:v>851.67</c:v>
                </c:pt>
                <c:pt idx="2474">
                  <c:v>851.29</c:v>
                </c:pt>
                <c:pt idx="2475">
                  <c:v>851.33</c:v>
                </c:pt>
                <c:pt idx="2476">
                  <c:v>851.88</c:v>
                </c:pt>
                <c:pt idx="2477">
                  <c:v>851.38</c:v>
                </c:pt>
                <c:pt idx="2478">
                  <c:v>851.37</c:v>
                </c:pt>
                <c:pt idx="2479">
                  <c:v>851.96</c:v>
                </c:pt>
                <c:pt idx="2480">
                  <c:v>851.27</c:v>
                </c:pt>
                <c:pt idx="2481">
                  <c:v>851.24</c:v>
                </c:pt>
                <c:pt idx="2482">
                  <c:v>851.73</c:v>
                </c:pt>
                <c:pt idx="2483">
                  <c:v>851.25</c:v>
                </c:pt>
                <c:pt idx="2484">
                  <c:v>851.25</c:v>
                </c:pt>
                <c:pt idx="2485">
                  <c:v>851.61</c:v>
                </c:pt>
                <c:pt idx="2486">
                  <c:v>851.28</c:v>
                </c:pt>
                <c:pt idx="2487">
                  <c:v>851.36</c:v>
                </c:pt>
                <c:pt idx="2488">
                  <c:v>851.41</c:v>
                </c:pt>
                <c:pt idx="2489">
                  <c:v>851.2</c:v>
                </c:pt>
                <c:pt idx="2490">
                  <c:v>851.5</c:v>
                </c:pt>
                <c:pt idx="2491">
                  <c:v>851.25</c:v>
                </c:pt>
                <c:pt idx="2492">
                  <c:v>851.21</c:v>
                </c:pt>
                <c:pt idx="2493">
                  <c:v>851.66</c:v>
                </c:pt>
                <c:pt idx="2494">
                  <c:v>851.31</c:v>
                </c:pt>
                <c:pt idx="2495">
                  <c:v>851.25</c:v>
                </c:pt>
                <c:pt idx="2496">
                  <c:v>851.83</c:v>
                </c:pt>
                <c:pt idx="2497">
                  <c:v>851.24</c:v>
                </c:pt>
                <c:pt idx="2498">
                  <c:v>851.31</c:v>
                </c:pt>
                <c:pt idx="2499">
                  <c:v>851.91</c:v>
                </c:pt>
                <c:pt idx="2500">
                  <c:v>851.2</c:v>
                </c:pt>
                <c:pt idx="2501">
                  <c:v>851.2</c:v>
                </c:pt>
                <c:pt idx="2502">
                  <c:v>851.79</c:v>
                </c:pt>
                <c:pt idx="2503">
                  <c:v>851.22</c:v>
                </c:pt>
                <c:pt idx="2504">
                  <c:v>851.18</c:v>
                </c:pt>
                <c:pt idx="2505">
                  <c:v>851.62</c:v>
                </c:pt>
                <c:pt idx="2506">
                  <c:v>851.18</c:v>
                </c:pt>
                <c:pt idx="2507">
                  <c:v>851.34</c:v>
                </c:pt>
                <c:pt idx="2508">
                  <c:v>851.6</c:v>
                </c:pt>
                <c:pt idx="2509">
                  <c:v>851.22</c:v>
                </c:pt>
                <c:pt idx="2510">
                  <c:v>851.45</c:v>
                </c:pt>
                <c:pt idx="2511">
                  <c:v>851.35</c:v>
                </c:pt>
                <c:pt idx="2512">
                  <c:v>851.25</c:v>
                </c:pt>
                <c:pt idx="2513">
                  <c:v>851.63</c:v>
                </c:pt>
                <c:pt idx="2514">
                  <c:v>851.27</c:v>
                </c:pt>
                <c:pt idx="2515">
                  <c:v>851.29</c:v>
                </c:pt>
                <c:pt idx="2516">
                  <c:v>851.76</c:v>
                </c:pt>
                <c:pt idx="2517">
                  <c:v>851.23</c:v>
                </c:pt>
                <c:pt idx="2518">
                  <c:v>851.23</c:v>
                </c:pt>
                <c:pt idx="2519">
                  <c:v>851.83</c:v>
                </c:pt>
                <c:pt idx="2520">
                  <c:v>851.21</c:v>
                </c:pt>
                <c:pt idx="2521">
                  <c:v>851.24</c:v>
                </c:pt>
                <c:pt idx="2522">
                  <c:v>851.63</c:v>
                </c:pt>
                <c:pt idx="2523">
                  <c:v>851.29</c:v>
                </c:pt>
                <c:pt idx="2524">
                  <c:v>851.43</c:v>
                </c:pt>
                <c:pt idx="2525">
                  <c:v>851.41</c:v>
                </c:pt>
                <c:pt idx="2526">
                  <c:v>851.24</c:v>
                </c:pt>
                <c:pt idx="2527">
                  <c:v>851.56</c:v>
                </c:pt>
                <c:pt idx="2528">
                  <c:v>851.24</c:v>
                </c:pt>
                <c:pt idx="2529">
                  <c:v>851.28</c:v>
                </c:pt>
                <c:pt idx="2530">
                  <c:v>851.82</c:v>
                </c:pt>
                <c:pt idx="2531">
                  <c:v>851.27</c:v>
                </c:pt>
                <c:pt idx="2532">
                  <c:v>851.14</c:v>
                </c:pt>
                <c:pt idx="2533">
                  <c:v>851.67</c:v>
                </c:pt>
                <c:pt idx="2534">
                  <c:v>851.22</c:v>
                </c:pt>
                <c:pt idx="2535">
                  <c:v>851.13</c:v>
                </c:pt>
                <c:pt idx="2536">
                  <c:v>851.75</c:v>
                </c:pt>
                <c:pt idx="2537">
                  <c:v>851.21</c:v>
                </c:pt>
                <c:pt idx="2538">
                  <c:v>851.18</c:v>
                </c:pt>
                <c:pt idx="2539">
                  <c:v>851.56</c:v>
                </c:pt>
                <c:pt idx="2540">
                  <c:v>851.16</c:v>
                </c:pt>
                <c:pt idx="2541">
                  <c:v>851.14</c:v>
                </c:pt>
                <c:pt idx="2542">
                  <c:v>851.45</c:v>
                </c:pt>
                <c:pt idx="2543">
                  <c:v>851.15</c:v>
                </c:pt>
                <c:pt idx="2544">
                  <c:v>851.33</c:v>
                </c:pt>
                <c:pt idx="2545">
                  <c:v>851.32</c:v>
                </c:pt>
                <c:pt idx="2546">
                  <c:v>851.11</c:v>
                </c:pt>
                <c:pt idx="2547">
                  <c:v>851.55</c:v>
                </c:pt>
                <c:pt idx="2548">
                  <c:v>851.28</c:v>
                </c:pt>
                <c:pt idx="2549">
                  <c:v>851.21</c:v>
                </c:pt>
                <c:pt idx="2550">
                  <c:v>851.65</c:v>
                </c:pt>
                <c:pt idx="2551">
                  <c:v>851.22</c:v>
                </c:pt>
                <c:pt idx="2552">
                  <c:v>851.23</c:v>
                </c:pt>
                <c:pt idx="2553">
                  <c:v>851.92</c:v>
                </c:pt>
                <c:pt idx="2554">
                  <c:v>851.2</c:v>
                </c:pt>
                <c:pt idx="2555">
                  <c:v>851.22</c:v>
                </c:pt>
                <c:pt idx="2556">
                  <c:v>851.74</c:v>
                </c:pt>
                <c:pt idx="2557">
                  <c:v>851.22</c:v>
                </c:pt>
                <c:pt idx="2558">
                  <c:v>851.17</c:v>
                </c:pt>
                <c:pt idx="2559">
                  <c:v>851.72</c:v>
                </c:pt>
                <c:pt idx="2560">
                  <c:v>851.2</c:v>
                </c:pt>
                <c:pt idx="2561">
                  <c:v>851.16</c:v>
                </c:pt>
                <c:pt idx="2562">
                  <c:v>851.56</c:v>
                </c:pt>
                <c:pt idx="2563">
                  <c:v>851.2</c:v>
                </c:pt>
                <c:pt idx="2564">
                  <c:v>851.38</c:v>
                </c:pt>
                <c:pt idx="2565">
                  <c:v>851.44</c:v>
                </c:pt>
                <c:pt idx="2566">
                  <c:v>851.14</c:v>
                </c:pt>
                <c:pt idx="2567">
                  <c:v>851.43</c:v>
                </c:pt>
                <c:pt idx="2568">
                  <c:v>851.25</c:v>
                </c:pt>
                <c:pt idx="2569">
                  <c:v>851.24</c:v>
                </c:pt>
                <c:pt idx="2570">
                  <c:v>851.63</c:v>
                </c:pt>
                <c:pt idx="2571">
                  <c:v>851.17</c:v>
                </c:pt>
                <c:pt idx="2572">
                  <c:v>851.22</c:v>
                </c:pt>
                <c:pt idx="2573">
                  <c:v>851.76</c:v>
                </c:pt>
                <c:pt idx="2574">
                  <c:v>851.22</c:v>
                </c:pt>
                <c:pt idx="2575">
                  <c:v>851.21</c:v>
                </c:pt>
                <c:pt idx="2576">
                  <c:v>851.78</c:v>
                </c:pt>
                <c:pt idx="2577">
                  <c:v>851.26</c:v>
                </c:pt>
                <c:pt idx="2578">
                  <c:v>851.23</c:v>
                </c:pt>
                <c:pt idx="2579">
                  <c:v>851.82</c:v>
                </c:pt>
                <c:pt idx="2580">
                  <c:v>851.26</c:v>
                </c:pt>
                <c:pt idx="2581">
                  <c:v>851.2</c:v>
                </c:pt>
                <c:pt idx="2582">
                  <c:v>851.69</c:v>
                </c:pt>
                <c:pt idx="2583">
                  <c:v>851.23</c:v>
                </c:pt>
                <c:pt idx="2584">
                  <c:v>851.33</c:v>
                </c:pt>
                <c:pt idx="2585">
                  <c:v>851.51</c:v>
                </c:pt>
                <c:pt idx="2586">
                  <c:v>851.15</c:v>
                </c:pt>
                <c:pt idx="2587">
                  <c:v>851.42</c:v>
                </c:pt>
                <c:pt idx="2588">
                  <c:v>851.34</c:v>
                </c:pt>
                <c:pt idx="2589">
                  <c:v>851.19</c:v>
                </c:pt>
                <c:pt idx="2590">
                  <c:v>851.69</c:v>
                </c:pt>
                <c:pt idx="2591">
                  <c:v>851.25</c:v>
                </c:pt>
                <c:pt idx="2592">
                  <c:v>851.28</c:v>
                </c:pt>
                <c:pt idx="2593">
                  <c:v>851.75</c:v>
                </c:pt>
                <c:pt idx="2594">
                  <c:v>851.22</c:v>
                </c:pt>
                <c:pt idx="2595">
                  <c:v>851.19</c:v>
                </c:pt>
                <c:pt idx="2596">
                  <c:v>851.66</c:v>
                </c:pt>
                <c:pt idx="2597">
                  <c:v>851.21</c:v>
                </c:pt>
                <c:pt idx="2598">
                  <c:v>851.34</c:v>
                </c:pt>
                <c:pt idx="2599">
                  <c:v>851.48</c:v>
                </c:pt>
                <c:pt idx="2600">
                  <c:v>851.25</c:v>
                </c:pt>
                <c:pt idx="2601">
                  <c:v>851.6</c:v>
                </c:pt>
                <c:pt idx="2602">
                  <c:v>851.27</c:v>
                </c:pt>
                <c:pt idx="2603">
                  <c:v>851.13</c:v>
                </c:pt>
                <c:pt idx="2604">
                  <c:v>851.71</c:v>
                </c:pt>
                <c:pt idx="2605">
                  <c:v>851.18</c:v>
                </c:pt>
                <c:pt idx="2606">
                  <c:v>851.25</c:v>
                </c:pt>
                <c:pt idx="2607">
                  <c:v>851.82</c:v>
                </c:pt>
                <c:pt idx="2608">
                  <c:v>851.17</c:v>
                </c:pt>
                <c:pt idx="2609">
                  <c:v>851.21</c:v>
                </c:pt>
                <c:pt idx="2610">
                  <c:v>851.78</c:v>
                </c:pt>
                <c:pt idx="2611">
                  <c:v>851.21</c:v>
                </c:pt>
                <c:pt idx="2612">
                  <c:v>851.2</c:v>
                </c:pt>
                <c:pt idx="2613">
                  <c:v>851.71</c:v>
                </c:pt>
                <c:pt idx="2614">
                  <c:v>851.19</c:v>
                </c:pt>
                <c:pt idx="2615">
                  <c:v>851.18</c:v>
                </c:pt>
                <c:pt idx="2616">
                  <c:v>851.62</c:v>
                </c:pt>
                <c:pt idx="2617">
                  <c:v>851.22</c:v>
                </c:pt>
                <c:pt idx="2618">
                  <c:v>851.26</c:v>
                </c:pt>
                <c:pt idx="2619">
                  <c:v>851.5</c:v>
                </c:pt>
                <c:pt idx="2620">
                  <c:v>851.22</c:v>
                </c:pt>
                <c:pt idx="2621">
                  <c:v>851.43</c:v>
                </c:pt>
                <c:pt idx="2622">
                  <c:v>851.37</c:v>
                </c:pt>
                <c:pt idx="2623">
                  <c:v>851.28</c:v>
                </c:pt>
                <c:pt idx="2624">
                  <c:v>851.68</c:v>
                </c:pt>
                <c:pt idx="2625">
                  <c:v>851.26</c:v>
                </c:pt>
                <c:pt idx="2626">
                  <c:v>851.24</c:v>
                </c:pt>
                <c:pt idx="2627">
                  <c:v>851.81</c:v>
                </c:pt>
                <c:pt idx="2628">
                  <c:v>851.22</c:v>
                </c:pt>
                <c:pt idx="2629">
                  <c:v>851.27</c:v>
                </c:pt>
                <c:pt idx="2630">
                  <c:v>851.82</c:v>
                </c:pt>
                <c:pt idx="2631">
                  <c:v>851.2</c:v>
                </c:pt>
                <c:pt idx="2632">
                  <c:v>851.23</c:v>
                </c:pt>
                <c:pt idx="2633">
                  <c:v>851.83</c:v>
                </c:pt>
                <c:pt idx="2634">
                  <c:v>851.2</c:v>
                </c:pt>
                <c:pt idx="2635">
                  <c:v>851.32</c:v>
                </c:pt>
                <c:pt idx="2636">
                  <c:v>851.88</c:v>
                </c:pt>
                <c:pt idx="2637">
                  <c:v>851.26</c:v>
                </c:pt>
                <c:pt idx="2638">
                  <c:v>851.23</c:v>
                </c:pt>
                <c:pt idx="2639">
                  <c:v>851.56</c:v>
                </c:pt>
                <c:pt idx="2640">
                  <c:v>851.22</c:v>
                </c:pt>
                <c:pt idx="2641">
                  <c:v>851.41</c:v>
                </c:pt>
                <c:pt idx="2642">
                  <c:v>851.39</c:v>
                </c:pt>
                <c:pt idx="2643">
                  <c:v>851.21</c:v>
                </c:pt>
                <c:pt idx="2644">
                  <c:v>851.6</c:v>
                </c:pt>
                <c:pt idx="2645">
                  <c:v>851.15</c:v>
                </c:pt>
                <c:pt idx="2646">
                  <c:v>851.25</c:v>
                </c:pt>
                <c:pt idx="2647">
                  <c:v>851.73</c:v>
                </c:pt>
                <c:pt idx="2648">
                  <c:v>851.28</c:v>
                </c:pt>
                <c:pt idx="2649">
                  <c:v>851.28</c:v>
                </c:pt>
                <c:pt idx="2650">
                  <c:v>851.87</c:v>
                </c:pt>
                <c:pt idx="2651">
                  <c:v>851.33</c:v>
                </c:pt>
                <c:pt idx="2652">
                  <c:v>851.3</c:v>
                </c:pt>
                <c:pt idx="2653">
                  <c:v>851.86</c:v>
                </c:pt>
                <c:pt idx="2654">
                  <c:v>851.22</c:v>
                </c:pt>
                <c:pt idx="2655">
                  <c:v>851.22</c:v>
                </c:pt>
                <c:pt idx="2656">
                  <c:v>851.68</c:v>
                </c:pt>
                <c:pt idx="2657">
                  <c:v>851.2</c:v>
                </c:pt>
                <c:pt idx="2658">
                  <c:v>851.29</c:v>
                </c:pt>
                <c:pt idx="2659">
                  <c:v>851.63</c:v>
                </c:pt>
                <c:pt idx="2660">
                  <c:v>851.29</c:v>
                </c:pt>
                <c:pt idx="2661">
                  <c:v>851.53</c:v>
                </c:pt>
                <c:pt idx="2662">
                  <c:v>851.48</c:v>
                </c:pt>
                <c:pt idx="2663">
                  <c:v>851.34</c:v>
                </c:pt>
                <c:pt idx="2664">
                  <c:v>851.74</c:v>
                </c:pt>
                <c:pt idx="2665">
                  <c:v>851.3</c:v>
                </c:pt>
                <c:pt idx="2666">
                  <c:v>851.33</c:v>
                </c:pt>
                <c:pt idx="2667">
                  <c:v>851.9</c:v>
                </c:pt>
                <c:pt idx="2668">
                  <c:v>851.28</c:v>
                </c:pt>
                <c:pt idx="2669">
                  <c:v>851.32</c:v>
                </c:pt>
                <c:pt idx="2670">
                  <c:v>851.75</c:v>
                </c:pt>
                <c:pt idx="2671">
                  <c:v>851.39</c:v>
                </c:pt>
                <c:pt idx="2672">
                  <c:v>851.37</c:v>
                </c:pt>
                <c:pt idx="2673">
                  <c:v>851.6</c:v>
                </c:pt>
                <c:pt idx="2674">
                  <c:v>851.29</c:v>
                </c:pt>
                <c:pt idx="2675">
                  <c:v>851.55</c:v>
                </c:pt>
                <c:pt idx="2676">
                  <c:v>851.49</c:v>
                </c:pt>
                <c:pt idx="2677">
                  <c:v>851.26</c:v>
                </c:pt>
                <c:pt idx="2678">
                  <c:v>851.7</c:v>
                </c:pt>
                <c:pt idx="2679">
                  <c:v>851.36</c:v>
                </c:pt>
                <c:pt idx="2680">
                  <c:v>851.3</c:v>
                </c:pt>
                <c:pt idx="2681">
                  <c:v>851.77</c:v>
                </c:pt>
                <c:pt idx="2682">
                  <c:v>851.31</c:v>
                </c:pt>
                <c:pt idx="2683">
                  <c:v>851.35</c:v>
                </c:pt>
                <c:pt idx="2684">
                  <c:v>851.94</c:v>
                </c:pt>
                <c:pt idx="2685">
                  <c:v>851.38</c:v>
                </c:pt>
                <c:pt idx="2686">
                  <c:v>851.39</c:v>
                </c:pt>
                <c:pt idx="2687">
                  <c:v>851.94</c:v>
                </c:pt>
                <c:pt idx="2688">
                  <c:v>851.31</c:v>
                </c:pt>
                <c:pt idx="2689">
                  <c:v>851.35</c:v>
                </c:pt>
                <c:pt idx="2690">
                  <c:v>851.81</c:v>
                </c:pt>
                <c:pt idx="2691">
                  <c:v>851.36</c:v>
                </c:pt>
                <c:pt idx="2692">
                  <c:v>851.34</c:v>
                </c:pt>
                <c:pt idx="2693">
                  <c:v>851.72</c:v>
                </c:pt>
                <c:pt idx="2694">
                  <c:v>851.4</c:v>
                </c:pt>
                <c:pt idx="2695">
                  <c:v>851.7</c:v>
                </c:pt>
                <c:pt idx="2696">
                  <c:v>851.66</c:v>
                </c:pt>
                <c:pt idx="2697">
                  <c:v>851.42</c:v>
                </c:pt>
                <c:pt idx="2698">
                  <c:v>851.7</c:v>
                </c:pt>
                <c:pt idx="2699">
                  <c:v>851.38</c:v>
                </c:pt>
                <c:pt idx="2700">
                  <c:v>851.34</c:v>
                </c:pt>
                <c:pt idx="2701">
                  <c:v>851.83</c:v>
                </c:pt>
                <c:pt idx="2702">
                  <c:v>851.38</c:v>
                </c:pt>
                <c:pt idx="2703">
                  <c:v>851.37</c:v>
                </c:pt>
                <c:pt idx="2704">
                  <c:v>851.93</c:v>
                </c:pt>
                <c:pt idx="2705">
                  <c:v>851.34</c:v>
                </c:pt>
                <c:pt idx="2706">
                  <c:v>851.35</c:v>
                </c:pt>
                <c:pt idx="2707">
                  <c:v>851.91</c:v>
                </c:pt>
                <c:pt idx="2708">
                  <c:v>851.27</c:v>
                </c:pt>
                <c:pt idx="2709">
                  <c:v>851.37</c:v>
                </c:pt>
                <c:pt idx="2710">
                  <c:v>851.94</c:v>
                </c:pt>
                <c:pt idx="2711">
                  <c:v>851.39</c:v>
                </c:pt>
                <c:pt idx="2712">
                  <c:v>851.43</c:v>
                </c:pt>
                <c:pt idx="2713">
                  <c:v>851.85</c:v>
                </c:pt>
                <c:pt idx="2714">
                  <c:v>851.44</c:v>
                </c:pt>
                <c:pt idx="2715">
                  <c:v>851.53</c:v>
                </c:pt>
                <c:pt idx="2716">
                  <c:v>851.7</c:v>
                </c:pt>
                <c:pt idx="2717">
                  <c:v>851.51</c:v>
                </c:pt>
                <c:pt idx="2718">
                  <c:v>851.72</c:v>
                </c:pt>
                <c:pt idx="2719">
                  <c:v>851.41</c:v>
                </c:pt>
                <c:pt idx="2720">
                  <c:v>851.39</c:v>
                </c:pt>
                <c:pt idx="2721">
                  <c:v>851.79</c:v>
                </c:pt>
                <c:pt idx="2722">
                  <c:v>851.38</c:v>
                </c:pt>
                <c:pt idx="2723">
                  <c:v>851.41</c:v>
                </c:pt>
                <c:pt idx="2724">
                  <c:v>851.87</c:v>
                </c:pt>
                <c:pt idx="2725">
                  <c:v>851.42</c:v>
                </c:pt>
                <c:pt idx="2726">
                  <c:v>851.44</c:v>
                </c:pt>
                <c:pt idx="2727">
                  <c:v>851.95</c:v>
                </c:pt>
                <c:pt idx="2728">
                  <c:v>851.4</c:v>
                </c:pt>
                <c:pt idx="2729">
                  <c:v>851.42</c:v>
                </c:pt>
                <c:pt idx="2730">
                  <c:v>851.95</c:v>
                </c:pt>
                <c:pt idx="2731">
                  <c:v>851.42</c:v>
                </c:pt>
                <c:pt idx="2732">
                  <c:v>851.34</c:v>
                </c:pt>
                <c:pt idx="2733">
                  <c:v>851.85</c:v>
                </c:pt>
                <c:pt idx="2734">
                  <c:v>851.4</c:v>
                </c:pt>
                <c:pt idx="2735">
                  <c:v>851.48</c:v>
                </c:pt>
                <c:pt idx="2736">
                  <c:v>851.64</c:v>
                </c:pt>
                <c:pt idx="2737">
                  <c:v>851.36</c:v>
                </c:pt>
                <c:pt idx="2738">
                  <c:v>851.66</c:v>
                </c:pt>
                <c:pt idx="2739">
                  <c:v>851.41</c:v>
                </c:pt>
                <c:pt idx="2740">
                  <c:v>851.36</c:v>
                </c:pt>
                <c:pt idx="2741">
                  <c:v>851.99</c:v>
                </c:pt>
                <c:pt idx="2742">
                  <c:v>851.41</c:v>
                </c:pt>
                <c:pt idx="2743">
                  <c:v>851.38</c:v>
                </c:pt>
                <c:pt idx="2744">
                  <c:v>851.9</c:v>
                </c:pt>
                <c:pt idx="2745">
                  <c:v>851.35</c:v>
                </c:pt>
                <c:pt idx="2746">
                  <c:v>851.38</c:v>
                </c:pt>
                <c:pt idx="2747">
                  <c:v>851.72</c:v>
                </c:pt>
                <c:pt idx="2748">
                  <c:v>851.32</c:v>
                </c:pt>
                <c:pt idx="2749">
                  <c:v>851.46</c:v>
                </c:pt>
                <c:pt idx="2750">
                  <c:v>851.52</c:v>
                </c:pt>
                <c:pt idx="2751">
                  <c:v>851.34</c:v>
                </c:pt>
                <c:pt idx="2752">
                  <c:v>851.58</c:v>
                </c:pt>
                <c:pt idx="2753">
                  <c:v>851.37</c:v>
                </c:pt>
                <c:pt idx="2754">
                  <c:v>851.33</c:v>
                </c:pt>
                <c:pt idx="2755">
                  <c:v>851.63</c:v>
                </c:pt>
                <c:pt idx="2756">
                  <c:v>851.24</c:v>
                </c:pt>
                <c:pt idx="2757">
                  <c:v>851.27</c:v>
                </c:pt>
                <c:pt idx="2758">
                  <c:v>851.88</c:v>
                </c:pt>
                <c:pt idx="2759">
                  <c:v>851.31</c:v>
                </c:pt>
                <c:pt idx="2760">
                  <c:v>851.35</c:v>
                </c:pt>
                <c:pt idx="2761">
                  <c:v>851.95</c:v>
                </c:pt>
                <c:pt idx="2762">
                  <c:v>851.33</c:v>
                </c:pt>
                <c:pt idx="2763">
                  <c:v>851.38</c:v>
                </c:pt>
                <c:pt idx="2764">
                  <c:v>851.92</c:v>
                </c:pt>
                <c:pt idx="2765">
                  <c:v>851.5</c:v>
                </c:pt>
                <c:pt idx="2766">
                  <c:v>851.34</c:v>
                </c:pt>
                <c:pt idx="2767">
                  <c:v>851.84</c:v>
                </c:pt>
                <c:pt idx="2768">
                  <c:v>851.4</c:v>
                </c:pt>
                <c:pt idx="2769">
                  <c:v>851.49</c:v>
                </c:pt>
                <c:pt idx="2770">
                  <c:v>851.74</c:v>
                </c:pt>
                <c:pt idx="2771">
                  <c:v>851.4</c:v>
                </c:pt>
                <c:pt idx="2772">
                  <c:v>851.66</c:v>
                </c:pt>
                <c:pt idx="2773">
                  <c:v>851.56</c:v>
                </c:pt>
                <c:pt idx="2774">
                  <c:v>851.46</c:v>
                </c:pt>
                <c:pt idx="2775">
                  <c:v>851.78</c:v>
                </c:pt>
                <c:pt idx="2776">
                  <c:v>851.4</c:v>
                </c:pt>
                <c:pt idx="2777">
                  <c:v>851.37</c:v>
                </c:pt>
                <c:pt idx="2778">
                  <c:v>851.94</c:v>
                </c:pt>
                <c:pt idx="2779">
                  <c:v>851.41</c:v>
                </c:pt>
                <c:pt idx="2780">
                  <c:v>851.39</c:v>
                </c:pt>
                <c:pt idx="2781">
                  <c:v>852.01</c:v>
                </c:pt>
                <c:pt idx="2782">
                  <c:v>851.31</c:v>
                </c:pt>
                <c:pt idx="2783">
                  <c:v>851.38</c:v>
                </c:pt>
                <c:pt idx="2784">
                  <c:v>851.9</c:v>
                </c:pt>
                <c:pt idx="2785">
                  <c:v>851.43</c:v>
                </c:pt>
                <c:pt idx="2786">
                  <c:v>851.44</c:v>
                </c:pt>
                <c:pt idx="2787">
                  <c:v>851.87</c:v>
                </c:pt>
                <c:pt idx="2788">
                  <c:v>851.44</c:v>
                </c:pt>
                <c:pt idx="2789">
                  <c:v>851.51</c:v>
                </c:pt>
                <c:pt idx="2790">
                  <c:v>851.77</c:v>
                </c:pt>
                <c:pt idx="2791">
                  <c:v>851.44</c:v>
                </c:pt>
                <c:pt idx="2792">
                  <c:v>851.65</c:v>
                </c:pt>
                <c:pt idx="2793">
                  <c:v>851.69</c:v>
                </c:pt>
                <c:pt idx="2794">
                  <c:v>851.45</c:v>
                </c:pt>
                <c:pt idx="2795">
                  <c:v>851.73</c:v>
                </c:pt>
                <c:pt idx="2796">
                  <c:v>851.5</c:v>
                </c:pt>
                <c:pt idx="2797">
                  <c:v>851.51</c:v>
                </c:pt>
                <c:pt idx="2798">
                  <c:v>851.89</c:v>
                </c:pt>
                <c:pt idx="2799">
                  <c:v>851.38</c:v>
                </c:pt>
                <c:pt idx="2800">
                  <c:v>851.4</c:v>
                </c:pt>
                <c:pt idx="2801">
                  <c:v>852.03</c:v>
                </c:pt>
                <c:pt idx="2802">
                  <c:v>851.4</c:v>
                </c:pt>
                <c:pt idx="2803">
                  <c:v>851.44</c:v>
                </c:pt>
                <c:pt idx="2804">
                  <c:v>852</c:v>
                </c:pt>
                <c:pt idx="2805">
                  <c:v>851.41</c:v>
                </c:pt>
                <c:pt idx="2806">
                  <c:v>851.44</c:v>
                </c:pt>
                <c:pt idx="2807">
                  <c:v>851.97</c:v>
                </c:pt>
                <c:pt idx="2808">
                  <c:v>851.43</c:v>
                </c:pt>
                <c:pt idx="2809">
                  <c:v>851.47</c:v>
                </c:pt>
                <c:pt idx="2810">
                  <c:v>851.71</c:v>
                </c:pt>
                <c:pt idx="2811">
                  <c:v>851.5</c:v>
                </c:pt>
                <c:pt idx="2812">
                  <c:v>851.78</c:v>
                </c:pt>
                <c:pt idx="2813">
                  <c:v>851.56</c:v>
                </c:pt>
                <c:pt idx="2814">
                  <c:v>851.47</c:v>
                </c:pt>
                <c:pt idx="2815">
                  <c:v>852.02</c:v>
                </c:pt>
                <c:pt idx="2816">
                  <c:v>851.5</c:v>
                </c:pt>
                <c:pt idx="2817">
                  <c:v>851.53</c:v>
                </c:pt>
                <c:pt idx="2818">
                  <c:v>852.06</c:v>
                </c:pt>
                <c:pt idx="2819">
                  <c:v>851.49</c:v>
                </c:pt>
                <c:pt idx="2820">
                  <c:v>851.45</c:v>
                </c:pt>
                <c:pt idx="2821">
                  <c:v>851.97</c:v>
                </c:pt>
                <c:pt idx="2822">
                  <c:v>851.53</c:v>
                </c:pt>
                <c:pt idx="2823">
                  <c:v>851.45</c:v>
                </c:pt>
                <c:pt idx="2824">
                  <c:v>851.8</c:v>
                </c:pt>
                <c:pt idx="2825">
                  <c:v>851.42</c:v>
                </c:pt>
                <c:pt idx="2826">
                  <c:v>851.6</c:v>
                </c:pt>
                <c:pt idx="2827">
                  <c:v>851.63</c:v>
                </c:pt>
                <c:pt idx="2828">
                  <c:v>851.38</c:v>
                </c:pt>
                <c:pt idx="2829">
                  <c:v>851.75</c:v>
                </c:pt>
                <c:pt idx="2830">
                  <c:v>851.51</c:v>
                </c:pt>
                <c:pt idx="2831">
                  <c:v>851.47</c:v>
                </c:pt>
                <c:pt idx="2832">
                  <c:v>851.85</c:v>
                </c:pt>
                <c:pt idx="2833">
                  <c:v>851.45</c:v>
                </c:pt>
                <c:pt idx="2834">
                  <c:v>851.45</c:v>
                </c:pt>
                <c:pt idx="2835">
                  <c:v>852</c:v>
                </c:pt>
                <c:pt idx="2836">
                  <c:v>851.43</c:v>
                </c:pt>
                <c:pt idx="2837">
                  <c:v>851.5</c:v>
                </c:pt>
                <c:pt idx="2838">
                  <c:v>852.04</c:v>
                </c:pt>
                <c:pt idx="2839">
                  <c:v>851.5</c:v>
                </c:pt>
                <c:pt idx="2840">
                  <c:v>851.51</c:v>
                </c:pt>
                <c:pt idx="2841">
                  <c:v>852.03</c:v>
                </c:pt>
                <c:pt idx="2842">
                  <c:v>851.51</c:v>
                </c:pt>
                <c:pt idx="2843">
                  <c:v>851.47</c:v>
                </c:pt>
                <c:pt idx="2844">
                  <c:v>851.84</c:v>
                </c:pt>
                <c:pt idx="2845">
                  <c:v>851.55</c:v>
                </c:pt>
                <c:pt idx="2846">
                  <c:v>851.61</c:v>
                </c:pt>
                <c:pt idx="2847">
                  <c:v>851.73</c:v>
                </c:pt>
                <c:pt idx="2848">
                  <c:v>851.51</c:v>
                </c:pt>
                <c:pt idx="2849">
                  <c:v>851.79</c:v>
                </c:pt>
                <c:pt idx="2850">
                  <c:v>851.56</c:v>
                </c:pt>
                <c:pt idx="2851">
                  <c:v>851.46</c:v>
                </c:pt>
                <c:pt idx="2852">
                  <c:v>851.78</c:v>
                </c:pt>
                <c:pt idx="2853">
                  <c:v>851.46</c:v>
                </c:pt>
                <c:pt idx="2854">
                  <c:v>851.46</c:v>
                </c:pt>
                <c:pt idx="2855">
                  <c:v>852.02</c:v>
                </c:pt>
                <c:pt idx="2856">
                  <c:v>851.48</c:v>
                </c:pt>
                <c:pt idx="2857">
                  <c:v>851.49</c:v>
                </c:pt>
                <c:pt idx="2858">
                  <c:v>852.08</c:v>
                </c:pt>
                <c:pt idx="2859">
                  <c:v>851.49</c:v>
                </c:pt>
                <c:pt idx="2860">
                  <c:v>851.43</c:v>
                </c:pt>
                <c:pt idx="2861">
                  <c:v>852.02</c:v>
                </c:pt>
                <c:pt idx="2862">
                  <c:v>851.5</c:v>
                </c:pt>
                <c:pt idx="2863">
                  <c:v>851.46</c:v>
                </c:pt>
                <c:pt idx="2864">
                  <c:v>851.9</c:v>
                </c:pt>
                <c:pt idx="2865">
                  <c:v>851.43</c:v>
                </c:pt>
                <c:pt idx="2866">
                  <c:v>851.5</c:v>
                </c:pt>
                <c:pt idx="2867">
                  <c:v>851.71</c:v>
                </c:pt>
                <c:pt idx="2868">
                  <c:v>851.42</c:v>
                </c:pt>
                <c:pt idx="2869">
                  <c:v>851.7</c:v>
                </c:pt>
                <c:pt idx="2870">
                  <c:v>851.54</c:v>
                </c:pt>
                <c:pt idx="2871">
                  <c:v>851.46</c:v>
                </c:pt>
                <c:pt idx="2872">
                  <c:v>851.81</c:v>
                </c:pt>
                <c:pt idx="2873">
                  <c:v>851.37</c:v>
                </c:pt>
                <c:pt idx="2874">
                  <c:v>851.43</c:v>
                </c:pt>
                <c:pt idx="2875">
                  <c:v>851.8</c:v>
                </c:pt>
                <c:pt idx="2876">
                  <c:v>851.36</c:v>
                </c:pt>
                <c:pt idx="2877">
                  <c:v>851.37</c:v>
                </c:pt>
                <c:pt idx="2878">
                  <c:v>852</c:v>
                </c:pt>
                <c:pt idx="2879">
                  <c:v>851.43</c:v>
                </c:pt>
                <c:pt idx="2880">
                  <c:v>851.37</c:v>
                </c:pt>
                <c:pt idx="2881">
                  <c:v>851.89</c:v>
                </c:pt>
                <c:pt idx="2882">
                  <c:v>851.34</c:v>
                </c:pt>
                <c:pt idx="2883">
                  <c:v>851.38</c:v>
                </c:pt>
                <c:pt idx="2884">
                  <c:v>851.67</c:v>
                </c:pt>
                <c:pt idx="2885">
                  <c:v>851.4</c:v>
                </c:pt>
                <c:pt idx="2886">
                  <c:v>851.6</c:v>
                </c:pt>
                <c:pt idx="2887">
                  <c:v>851.46</c:v>
                </c:pt>
                <c:pt idx="2888">
                  <c:v>851.44</c:v>
                </c:pt>
                <c:pt idx="2889">
                  <c:v>851.84</c:v>
                </c:pt>
                <c:pt idx="2890">
                  <c:v>851.34</c:v>
                </c:pt>
                <c:pt idx="2891">
                  <c:v>851.38</c:v>
                </c:pt>
                <c:pt idx="2892">
                  <c:v>852.05</c:v>
                </c:pt>
                <c:pt idx="2893">
                  <c:v>851.39</c:v>
                </c:pt>
                <c:pt idx="2894">
                  <c:v>851.4</c:v>
                </c:pt>
                <c:pt idx="2895">
                  <c:v>851.97</c:v>
                </c:pt>
                <c:pt idx="2896">
                  <c:v>851.36</c:v>
                </c:pt>
                <c:pt idx="2897">
                  <c:v>851.34</c:v>
                </c:pt>
                <c:pt idx="2898">
                  <c:v>851.76</c:v>
                </c:pt>
                <c:pt idx="2899">
                  <c:v>851.32</c:v>
                </c:pt>
                <c:pt idx="2900">
                  <c:v>851.34</c:v>
                </c:pt>
                <c:pt idx="2901">
                  <c:v>851.67</c:v>
                </c:pt>
                <c:pt idx="2902">
                  <c:v>851.32</c:v>
                </c:pt>
                <c:pt idx="2903">
                  <c:v>851.59</c:v>
                </c:pt>
                <c:pt idx="2904">
                  <c:v>851.52</c:v>
                </c:pt>
                <c:pt idx="2905">
                  <c:v>851.37</c:v>
                </c:pt>
                <c:pt idx="2906">
                  <c:v>851.65</c:v>
                </c:pt>
                <c:pt idx="2907">
                  <c:v>851.35</c:v>
                </c:pt>
                <c:pt idx="2908">
                  <c:v>851.41</c:v>
                </c:pt>
                <c:pt idx="2909">
                  <c:v>851.9</c:v>
                </c:pt>
                <c:pt idx="2910">
                  <c:v>851.38</c:v>
                </c:pt>
                <c:pt idx="2911">
                  <c:v>851.43</c:v>
                </c:pt>
                <c:pt idx="2912">
                  <c:v>851.99</c:v>
                </c:pt>
                <c:pt idx="2913">
                  <c:v>851.34</c:v>
                </c:pt>
                <c:pt idx="2914">
                  <c:v>851.33</c:v>
                </c:pt>
                <c:pt idx="2915">
                  <c:v>851.92</c:v>
                </c:pt>
                <c:pt idx="2916">
                  <c:v>851.31</c:v>
                </c:pt>
                <c:pt idx="2917">
                  <c:v>851.33</c:v>
                </c:pt>
                <c:pt idx="2918">
                  <c:v>851.86</c:v>
                </c:pt>
                <c:pt idx="2919">
                  <c:v>851.34</c:v>
                </c:pt>
                <c:pt idx="2920">
                  <c:v>851.31</c:v>
                </c:pt>
                <c:pt idx="2921">
                  <c:v>851.71</c:v>
                </c:pt>
                <c:pt idx="2922">
                  <c:v>851.33</c:v>
                </c:pt>
                <c:pt idx="2923">
                  <c:v>851.61</c:v>
                </c:pt>
                <c:pt idx="2924">
                  <c:v>851.64</c:v>
                </c:pt>
                <c:pt idx="2925">
                  <c:v>851.3</c:v>
                </c:pt>
                <c:pt idx="2926">
                  <c:v>851.64</c:v>
                </c:pt>
                <c:pt idx="2927">
                  <c:v>851.35</c:v>
                </c:pt>
                <c:pt idx="2928">
                  <c:v>851.31</c:v>
                </c:pt>
                <c:pt idx="2929">
                  <c:v>851.75</c:v>
                </c:pt>
                <c:pt idx="2930">
                  <c:v>851.31</c:v>
                </c:pt>
                <c:pt idx="2931">
                  <c:v>851.31</c:v>
                </c:pt>
                <c:pt idx="2932">
                  <c:v>851.91</c:v>
                </c:pt>
                <c:pt idx="2933">
                  <c:v>851.34</c:v>
                </c:pt>
                <c:pt idx="2934">
                  <c:v>851.25</c:v>
                </c:pt>
                <c:pt idx="2935">
                  <c:v>851.9</c:v>
                </c:pt>
                <c:pt idx="2936">
                  <c:v>851.45</c:v>
                </c:pt>
                <c:pt idx="2937">
                  <c:v>851.36</c:v>
                </c:pt>
                <c:pt idx="2938">
                  <c:v>851.88</c:v>
                </c:pt>
                <c:pt idx="2939">
                  <c:v>851.32</c:v>
                </c:pt>
                <c:pt idx="2940">
                  <c:v>851.27</c:v>
                </c:pt>
                <c:pt idx="2941">
                  <c:v>851.71</c:v>
                </c:pt>
                <c:pt idx="2942">
                  <c:v>851.34</c:v>
                </c:pt>
                <c:pt idx="2943">
                  <c:v>851.43</c:v>
                </c:pt>
                <c:pt idx="2944">
                  <c:v>851.54</c:v>
                </c:pt>
                <c:pt idx="2945">
                  <c:v>851.32</c:v>
                </c:pt>
                <c:pt idx="2946">
                  <c:v>851.54</c:v>
                </c:pt>
                <c:pt idx="2947">
                  <c:v>851.43</c:v>
                </c:pt>
                <c:pt idx="2948">
                  <c:v>851.36</c:v>
                </c:pt>
                <c:pt idx="2949">
                  <c:v>851.66</c:v>
                </c:pt>
                <c:pt idx="2950">
                  <c:v>851.31</c:v>
                </c:pt>
                <c:pt idx="2951">
                  <c:v>851.29</c:v>
                </c:pt>
                <c:pt idx="2952">
                  <c:v>851.84</c:v>
                </c:pt>
                <c:pt idx="2953">
                  <c:v>851.27</c:v>
                </c:pt>
                <c:pt idx="2954">
                  <c:v>851.31</c:v>
                </c:pt>
                <c:pt idx="2955">
                  <c:v>851.91</c:v>
                </c:pt>
                <c:pt idx="2956">
                  <c:v>851.31</c:v>
                </c:pt>
                <c:pt idx="2957">
                  <c:v>851.31</c:v>
                </c:pt>
                <c:pt idx="2958">
                  <c:v>851.7</c:v>
                </c:pt>
                <c:pt idx="2959">
                  <c:v>851.31</c:v>
                </c:pt>
                <c:pt idx="2960">
                  <c:v>851.52</c:v>
                </c:pt>
                <c:pt idx="2961">
                  <c:v>851.41</c:v>
                </c:pt>
                <c:pt idx="2962">
                  <c:v>851.26</c:v>
                </c:pt>
                <c:pt idx="2963">
                  <c:v>851.77</c:v>
                </c:pt>
                <c:pt idx="2964">
                  <c:v>851.3</c:v>
                </c:pt>
                <c:pt idx="2965">
                  <c:v>851.27</c:v>
                </c:pt>
                <c:pt idx="2966">
                  <c:v>851.9</c:v>
                </c:pt>
                <c:pt idx="2967">
                  <c:v>851.31</c:v>
                </c:pt>
                <c:pt idx="2968">
                  <c:v>851.28</c:v>
                </c:pt>
                <c:pt idx="2969">
                  <c:v>851.88</c:v>
                </c:pt>
                <c:pt idx="2970">
                  <c:v>851.31</c:v>
                </c:pt>
                <c:pt idx="2971">
                  <c:v>851.38</c:v>
                </c:pt>
                <c:pt idx="2972">
                  <c:v>851.9</c:v>
                </c:pt>
                <c:pt idx="2973">
                  <c:v>851.34</c:v>
                </c:pt>
                <c:pt idx="2974">
                  <c:v>851.33</c:v>
                </c:pt>
                <c:pt idx="2975">
                  <c:v>851.78</c:v>
                </c:pt>
                <c:pt idx="2976">
                  <c:v>851.33</c:v>
                </c:pt>
                <c:pt idx="2977">
                  <c:v>851.48</c:v>
                </c:pt>
                <c:pt idx="2978">
                  <c:v>851.54</c:v>
                </c:pt>
                <c:pt idx="2979">
                  <c:v>851.31</c:v>
                </c:pt>
                <c:pt idx="2980">
                  <c:v>851.67</c:v>
                </c:pt>
                <c:pt idx="2981">
                  <c:v>851.48</c:v>
                </c:pt>
                <c:pt idx="2982">
                  <c:v>851.41</c:v>
                </c:pt>
                <c:pt idx="2983">
                  <c:v>851.75</c:v>
                </c:pt>
                <c:pt idx="2984">
                  <c:v>851.4</c:v>
                </c:pt>
                <c:pt idx="2985">
                  <c:v>851.36</c:v>
                </c:pt>
                <c:pt idx="2986">
                  <c:v>851.92</c:v>
                </c:pt>
                <c:pt idx="2987">
                  <c:v>851.38</c:v>
                </c:pt>
                <c:pt idx="2988">
                  <c:v>851.37</c:v>
                </c:pt>
                <c:pt idx="2989">
                  <c:v>851.97</c:v>
                </c:pt>
                <c:pt idx="2990">
                  <c:v>851.36</c:v>
                </c:pt>
                <c:pt idx="2991">
                  <c:v>851.38</c:v>
                </c:pt>
                <c:pt idx="2992">
                  <c:v>852</c:v>
                </c:pt>
                <c:pt idx="2993">
                  <c:v>851.32</c:v>
                </c:pt>
                <c:pt idx="2994">
                  <c:v>851.4</c:v>
                </c:pt>
                <c:pt idx="2995">
                  <c:v>851.83</c:v>
                </c:pt>
                <c:pt idx="2996">
                  <c:v>851.37</c:v>
                </c:pt>
                <c:pt idx="2997">
                  <c:v>851.36</c:v>
                </c:pt>
                <c:pt idx="2998">
                  <c:v>851.7</c:v>
                </c:pt>
                <c:pt idx="2999">
                  <c:v>851.4</c:v>
                </c:pt>
                <c:pt idx="3000">
                  <c:v>851.62</c:v>
                </c:pt>
                <c:pt idx="3001">
                  <c:v>851.42</c:v>
                </c:pt>
                <c:pt idx="3002">
                  <c:v>851.39</c:v>
                </c:pt>
                <c:pt idx="3003">
                  <c:v>851.7</c:v>
                </c:pt>
                <c:pt idx="3004">
                  <c:v>851.35</c:v>
                </c:pt>
                <c:pt idx="3005">
                  <c:v>851.35</c:v>
                </c:pt>
                <c:pt idx="3006">
                  <c:v>851.89</c:v>
                </c:pt>
                <c:pt idx="3007">
                  <c:v>851.32</c:v>
                </c:pt>
                <c:pt idx="3008">
                  <c:v>851.35</c:v>
                </c:pt>
                <c:pt idx="3009">
                  <c:v>852.07</c:v>
                </c:pt>
                <c:pt idx="3010">
                  <c:v>851.42</c:v>
                </c:pt>
                <c:pt idx="3011">
                  <c:v>851.36</c:v>
                </c:pt>
                <c:pt idx="3012">
                  <c:v>851.97</c:v>
                </c:pt>
                <c:pt idx="3013">
                  <c:v>851.36</c:v>
                </c:pt>
                <c:pt idx="3014">
                  <c:v>851.4</c:v>
                </c:pt>
                <c:pt idx="3015">
                  <c:v>851.92</c:v>
                </c:pt>
                <c:pt idx="3016">
                  <c:v>851.41</c:v>
                </c:pt>
                <c:pt idx="3017">
                  <c:v>851.42</c:v>
                </c:pt>
                <c:pt idx="3018">
                  <c:v>851.75</c:v>
                </c:pt>
                <c:pt idx="3019">
                  <c:v>851.31</c:v>
                </c:pt>
                <c:pt idx="3020">
                  <c:v>851.56</c:v>
                </c:pt>
                <c:pt idx="3021">
                  <c:v>851.56</c:v>
                </c:pt>
                <c:pt idx="3022">
                  <c:v>851.37</c:v>
                </c:pt>
                <c:pt idx="3023">
                  <c:v>851.76</c:v>
                </c:pt>
                <c:pt idx="3024">
                  <c:v>851.38</c:v>
                </c:pt>
                <c:pt idx="3025">
                  <c:v>851.45</c:v>
                </c:pt>
                <c:pt idx="3026">
                  <c:v>851.78</c:v>
                </c:pt>
                <c:pt idx="3027">
                  <c:v>851.42</c:v>
                </c:pt>
                <c:pt idx="3028">
                  <c:v>851.33</c:v>
                </c:pt>
                <c:pt idx="3029">
                  <c:v>851.96</c:v>
                </c:pt>
                <c:pt idx="3030">
                  <c:v>851.33</c:v>
                </c:pt>
                <c:pt idx="3031">
                  <c:v>851.39</c:v>
                </c:pt>
                <c:pt idx="3032">
                  <c:v>851.79</c:v>
                </c:pt>
                <c:pt idx="3033">
                  <c:v>851.34</c:v>
                </c:pt>
                <c:pt idx="3034">
                  <c:v>851.51</c:v>
                </c:pt>
                <c:pt idx="3035">
                  <c:v>851.52</c:v>
                </c:pt>
                <c:pt idx="3036">
                  <c:v>851.32</c:v>
                </c:pt>
                <c:pt idx="3037">
                  <c:v>851.68</c:v>
                </c:pt>
                <c:pt idx="3038">
                  <c:v>851.38</c:v>
                </c:pt>
                <c:pt idx="3039">
                  <c:v>851.34</c:v>
                </c:pt>
                <c:pt idx="3040">
                  <c:v>851.82</c:v>
                </c:pt>
                <c:pt idx="3041">
                  <c:v>851.31</c:v>
                </c:pt>
                <c:pt idx="3042">
                  <c:v>851.33</c:v>
                </c:pt>
                <c:pt idx="3043">
                  <c:v>851.89</c:v>
                </c:pt>
                <c:pt idx="3044">
                  <c:v>851.42</c:v>
                </c:pt>
                <c:pt idx="3045">
                  <c:v>851.34</c:v>
                </c:pt>
                <c:pt idx="3046">
                  <c:v>851.96</c:v>
                </c:pt>
                <c:pt idx="3047">
                  <c:v>851.33</c:v>
                </c:pt>
                <c:pt idx="3048">
                  <c:v>851.39</c:v>
                </c:pt>
                <c:pt idx="3049">
                  <c:v>851.86</c:v>
                </c:pt>
                <c:pt idx="3050">
                  <c:v>851.33</c:v>
                </c:pt>
                <c:pt idx="3051">
                  <c:v>851.31</c:v>
                </c:pt>
                <c:pt idx="3052">
                  <c:v>851.68</c:v>
                </c:pt>
                <c:pt idx="3053">
                  <c:v>851.41</c:v>
                </c:pt>
                <c:pt idx="3054">
                  <c:v>851.61</c:v>
                </c:pt>
                <c:pt idx="3055">
                  <c:v>851.6</c:v>
                </c:pt>
                <c:pt idx="3056">
                  <c:v>851.36</c:v>
                </c:pt>
                <c:pt idx="3057">
                  <c:v>851.73</c:v>
                </c:pt>
                <c:pt idx="3058">
                  <c:v>851.45</c:v>
                </c:pt>
                <c:pt idx="3059">
                  <c:v>851.4</c:v>
                </c:pt>
                <c:pt idx="3060">
                  <c:v>851.82</c:v>
                </c:pt>
                <c:pt idx="3061">
                  <c:v>851.4</c:v>
                </c:pt>
                <c:pt idx="3062">
                  <c:v>851.43</c:v>
                </c:pt>
                <c:pt idx="3063">
                  <c:v>851.97</c:v>
                </c:pt>
                <c:pt idx="3064">
                  <c:v>851.42</c:v>
                </c:pt>
                <c:pt idx="3065">
                  <c:v>851.35</c:v>
                </c:pt>
                <c:pt idx="3066">
                  <c:v>851.99</c:v>
                </c:pt>
                <c:pt idx="3067">
                  <c:v>851.39</c:v>
                </c:pt>
                <c:pt idx="3068">
                  <c:v>851.4</c:v>
                </c:pt>
                <c:pt idx="3069">
                  <c:v>851.96</c:v>
                </c:pt>
                <c:pt idx="3070">
                  <c:v>851.43</c:v>
                </c:pt>
                <c:pt idx="3071">
                  <c:v>851.43</c:v>
                </c:pt>
                <c:pt idx="3072">
                  <c:v>851.8</c:v>
                </c:pt>
                <c:pt idx="3073">
                  <c:v>851.4</c:v>
                </c:pt>
                <c:pt idx="3074">
                  <c:v>851.54</c:v>
                </c:pt>
                <c:pt idx="3075">
                  <c:v>851.6</c:v>
                </c:pt>
                <c:pt idx="3076">
                  <c:v>851.39</c:v>
                </c:pt>
                <c:pt idx="3077">
                  <c:v>851.65</c:v>
                </c:pt>
                <c:pt idx="3078">
                  <c:v>851.45</c:v>
                </c:pt>
                <c:pt idx="3079">
                  <c:v>851.35</c:v>
                </c:pt>
                <c:pt idx="3080">
                  <c:v>851.76</c:v>
                </c:pt>
                <c:pt idx="3081">
                  <c:v>851.38</c:v>
                </c:pt>
                <c:pt idx="3082">
                  <c:v>851.36</c:v>
                </c:pt>
                <c:pt idx="3083">
                  <c:v>851.84</c:v>
                </c:pt>
                <c:pt idx="3084">
                  <c:v>851.4</c:v>
                </c:pt>
                <c:pt idx="3085">
                  <c:v>851.34</c:v>
                </c:pt>
                <c:pt idx="3086">
                  <c:v>852.02</c:v>
                </c:pt>
                <c:pt idx="3087">
                  <c:v>851.36</c:v>
                </c:pt>
                <c:pt idx="3088">
                  <c:v>851.36</c:v>
                </c:pt>
                <c:pt idx="3089">
                  <c:v>851.99</c:v>
                </c:pt>
                <c:pt idx="3090">
                  <c:v>851.4</c:v>
                </c:pt>
                <c:pt idx="3091">
                  <c:v>851.33</c:v>
                </c:pt>
                <c:pt idx="3092">
                  <c:v>851.8</c:v>
                </c:pt>
                <c:pt idx="3093">
                  <c:v>851.39</c:v>
                </c:pt>
                <c:pt idx="3094">
                  <c:v>851.4</c:v>
                </c:pt>
                <c:pt idx="3095">
                  <c:v>851.6</c:v>
                </c:pt>
                <c:pt idx="3096">
                  <c:v>851.47</c:v>
                </c:pt>
                <c:pt idx="3097">
                  <c:v>851.65</c:v>
                </c:pt>
                <c:pt idx="3098">
                  <c:v>851.5</c:v>
                </c:pt>
                <c:pt idx="3099">
                  <c:v>851.39</c:v>
                </c:pt>
                <c:pt idx="3100">
                  <c:v>851.74</c:v>
                </c:pt>
                <c:pt idx="3101">
                  <c:v>851.38</c:v>
                </c:pt>
                <c:pt idx="3102">
                  <c:v>851.34</c:v>
                </c:pt>
                <c:pt idx="3103">
                  <c:v>852.02</c:v>
                </c:pt>
                <c:pt idx="3104">
                  <c:v>851.36</c:v>
                </c:pt>
                <c:pt idx="3105">
                  <c:v>851.35</c:v>
                </c:pt>
                <c:pt idx="3106">
                  <c:v>851.88</c:v>
                </c:pt>
                <c:pt idx="3107">
                  <c:v>851.41</c:v>
                </c:pt>
                <c:pt idx="3108">
                  <c:v>851.31</c:v>
                </c:pt>
                <c:pt idx="3109">
                  <c:v>851.59</c:v>
                </c:pt>
                <c:pt idx="3110">
                  <c:v>851.53</c:v>
                </c:pt>
                <c:pt idx="3111">
                  <c:v>851.67</c:v>
                </c:pt>
                <c:pt idx="3112">
                  <c:v>851.47</c:v>
                </c:pt>
                <c:pt idx="3113">
                  <c:v>851.36</c:v>
                </c:pt>
                <c:pt idx="3114">
                  <c:v>851.72</c:v>
                </c:pt>
                <c:pt idx="3115">
                  <c:v>851.33</c:v>
                </c:pt>
                <c:pt idx="3116">
                  <c:v>851.34</c:v>
                </c:pt>
                <c:pt idx="3117">
                  <c:v>851.81</c:v>
                </c:pt>
                <c:pt idx="3118">
                  <c:v>851.37</c:v>
                </c:pt>
                <c:pt idx="3119">
                  <c:v>851.42</c:v>
                </c:pt>
                <c:pt idx="3120">
                  <c:v>852.02</c:v>
                </c:pt>
                <c:pt idx="3121">
                  <c:v>851.36</c:v>
                </c:pt>
                <c:pt idx="3122">
                  <c:v>851.43</c:v>
                </c:pt>
                <c:pt idx="3123">
                  <c:v>851.97</c:v>
                </c:pt>
                <c:pt idx="3124">
                  <c:v>851.36</c:v>
                </c:pt>
                <c:pt idx="3125">
                  <c:v>851.35</c:v>
                </c:pt>
                <c:pt idx="3126">
                  <c:v>851.87</c:v>
                </c:pt>
                <c:pt idx="3127">
                  <c:v>851.33</c:v>
                </c:pt>
                <c:pt idx="3128">
                  <c:v>851.41</c:v>
                </c:pt>
                <c:pt idx="3129">
                  <c:v>851.73</c:v>
                </c:pt>
                <c:pt idx="3130">
                  <c:v>851.42</c:v>
                </c:pt>
                <c:pt idx="3131">
                  <c:v>851.6</c:v>
                </c:pt>
                <c:pt idx="3132">
                  <c:v>851.58</c:v>
                </c:pt>
                <c:pt idx="3133">
                  <c:v>851.4</c:v>
                </c:pt>
                <c:pt idx="3134">
                  <c:v>851.74</c:v>
                </c:pt>
                <c:pt idx="3135">
                  <c:v>851.45</c:v>
                </c:pt>
                <c:pt idx="3136">
                  <c:v>851.38</c:v>
                </c:pt>
                <c:pt idx="3137">
                  <c:v>851.82</c:v>
                </c:pt>
                <c:pt idx="3138">
                  <c:v>851.38</c:v>
                </c:pt>
                <c:pt idx="3139">
                  <c:v>851.39</c:v>
                </c:pt>
                <c:pt idx="3140">
                  <c:v>851.98</c:v>
                </c:pt>
                <c:pt idx="3141">
                  <c:v>851.42</c:v>
                </c:pt>
                <c:pt idx="3142">
                  <c:v>851.44</c:v>
                </c:pt>
                <c:pt idx="3143">
                  <c:v>852.04</c:v>
                </c:pt>
                <c:pt idx="3144">
                  <c:v>851.5</c:v>
                </c:pt>
                <c:pt idx="3145">
                  <c:v>851.45</c:v>
                </c:pt>
                <c:pt idx="3146">
                  <c:v>851.94</c:v>
                </c:pt>
                <c:pt idx="3147">
                  <c:v>851.44</c:v>
                </c:pt>
                <c:pt idx="3148">
                  <c:v>851.41</c:v>
                </c:pt>
                <c:pt idx="3149">
                  <c:v>851.77</c:v>
                </c:pt>
                <c:pt idx="3150">
                  <c:v>851.43</c:v>
                </c:pt>
                <c:pt idx="3151">
                  <c:v>851.56</c:v>
                </c:pt>
                <c:pt idx="3152">
                  <c:v>851.65</c:v>
                </c:pt>
                <c:pt idx="3153">
                  <c:v>851.44</c:v>
                </c:pt>
                <c:pt idx="3154">
                  <c:v>851.69</c:v>
                </c:pt>
                <c:pt idx="3155">
                  <c:v>851.5</c:v>
                </c:pt>
                <c:pt idx="3156">
                  <c:v>851.48</c:v>
                </c:pt>
                <c:pt idx="3157">
                  <c:v>851.9</c:v>
                </c:pt>
                <c:pt idx="3158">
                  <c:v>851.46</c:v>
                </c:pt>
                <c:pt idx="3159">
                  <c:v>851.46</c:v>
                </c:pt>
                <c:pt idx="3160">
                  <c:v>851.98</c:v>
                </c:pt>
                <c:pt idx="3161">
                  <c:v>851.46</c:v>
                </c:pt>
                <c:pt idx="3162">
                  <c:v>851.51</c:v>
                </c:pt>
                <c:pt idx="3163">
                  <c:v>851.99</c:v>
                </c:pt>
                <c:pt idx="3164">
                  <c:v>851.44</c:v>
                </c:pt>
                <c:pt idx="3165">
                  <c:v>851.49</c:v>
                </c:pt>
                <c:pt idx="3166">
                  <c:v>851.98</c:v>
                </c:pt>
                <c:pt idx="3167">
                  <c:v>851.47</c:v>
                </c:pt>
                <c:pt idx="3168">
                  <c:v>851.49</c:v>
                </c:pt>
                <c:pt idx="3169">
                  <c:v>851.82</c:v>
                </c:pt>
                <c:pt idx="3170">
                  <c:v>851.5</c:v>
                </c:pt>
                <c:pt idx="3171">
                  <c:v>851.56</c:v>
                </c:pt>
                <c:pt idx="3172">
                  <c:v>851.72</c:v>
                </c:pt>
                <c:pt idx="3173">
                  <c:v>851.53</c:v>
                </c:pt>
                <c:pt idx="3174">
                  <c:v>851.77</c:v>
                </c:pt>
                <c:pt idx="3175">
                  <c:v>851.46</c:v>
                </c:pt>
                <c:pt idx="3176">
                  <c:v>851.45</c:v>
                </c:pt>
                <c:pt idx="3177">
                  <c:v>851.98</c:v>
                </c:pt>
                <c:pt idx="3178">
                  <c:v>851.46</c:v>
                </c:pt>
                <c:pt idx="3179">
                  <c:v>851.44</c:v>
                </c:pt>
                <c:pt idx="3180">
                  <c:v>852.1</c:v>
                </c:pt>
                <c:pt idx="3181">
                  <c:v>851.45</c:v>
                </c:pt>
                <c:pt idx="3182">
                  <c:v>851.44</c:v>
                </c:pt>
                <c:pt idx="3183">
                  <c:v>851.9</c:v>
                </c:pt>
                <c:pt idx="3184">
                  <c:v>851.44</c:v>
                </c:pt>
                <c:pt idx="3185">
                  <c:v>851.54</c:v>
                </c:pt>
                <c:pt idx="3186">
                  <c:v>851.77</c:v>
                </c:pt>
                <c:pt idx="3187">
                  <c:v>851.49</c:v>
                </c:pt>
                <c:pt idx="3188">
                  <c:v>851.66</c:v>
                </c:pt>
                <c:pt idx="3189">
                  <c:v>851.48</c:v>
                </c:pt>
                <c:pt idx="3190">
                  <c:v>851.51</c:v>
                </c:pt>
                <c:pt idx="3191">
                  <c:v>851.88</c:v>
                </c:pt>
                <c:pt idx="3192">
                  <c:v>851.46</c:v>
                </c:pt>
                <c:pt idx="3193">
                  <c:v>851.41</c:v>
                </c:pt>
                <c:pt idx="3194">
                  <c:v>851.97</c:v>
                </c:pt>
                <c:pt idx="3195">
                  <c:v>851.41</c:v>
                </c:pt>
                <c:pt idx="3196">
                  <c:v>851.42</c:v>
                </c:pt>
                <c:pt idx="3197">
                  <c:v>852.03</c:v>
                </c:pt>
                <c:pt idx="3198">
                  <c:v>851.37</c:v>
                </c:pt>
                <c:pt idx="3199">
                  <c:v>851.43</c:v>
                </c:pt>
                <c:pt idx="3200">
                  <c:v>851.99</c:v>
                </c:pt>
                <c:pt idx="3201">
                  <c:v>851.45</c:v>
                </c:pt>
                <c:pt idx="3202">
                  <c:v>851.46</c:v>
                </c:pt>
                <c:pt idx="3203">
                  <c:v>851.9</c:v>
                </c:pt>
                <c:pt idx="3204">
                  <c:v>851.42</c:v>
                </c:pt>
                <c:pt idx="3205">
                  <c:v>851.45</c:v>
                </c:pt>
                <c:pt idx="3206">
                  <c:v>851.74</c:v>
                </c:pt>
                <c:pt idx="3207">
                  <c:v>851.36</c:v>
                </c:pt>
                <c:pt idx="3208">
                  <c:v>851.62</c:v>
                </c:pt>
                <c:pt idx="3209">
                  <c:v>851.59</c:v>
                </c:pt>
                <c:pt idx="3210">
                  <c:v>851.5</c:v>
                </c:pt>
                <c:pt idx="3211">
                  <c:v>851.79</c:v>
                </c:pt>
                <c:pt idx="3212">
                  <c:v>851.5</c:v>
                </c:pt>
                <c:pt idx="3213">
                  <c:v>851.47</c:v>
                </c:pt>
                <c:pt idx="3214">
                  <c:v>851.97</c:v>
                </c:pt>
                <c:pt idx="3215">
                  <c:v>851.44</c:v>
                </c:pt>
                <c:pt idx="3216">
                  <c:v>851.45</c:v>
                </c:pt>
                <c:pt idx="3217">
                  <c:v>852.07</c:v>
                </c:pt>
                <c:pt idx="3218">
                  <c:v>851.48</c:v>
                </c:pt>
                <c:pt idx="3219">
                  <c:v>851.46</c:v>
                </c:pt>
                <c:pt idx="3220">
                  <c:v>852.03</c:v>
                </c:pt>
                <c:pt idx="3221">
                  <c:v>851.42</c:v>
                </c:pt>
                <c:pt idx="3222">
                  <c:v>851.43</c:v>
                </c:pt>
                <c:pt idx="3223">
                  <c:v>851.86</c:v>
                </c:pt>
                <c:pt idx="3224">
                  <c:v>851.43</c:v>
                </c:pt>
                <c:pt idx="3225">
                  <c:v>851.43</c:v>
                </c:pt>
                <c:pt idx="3226">
                  <c:v>851.76</c:v>
                </c:pt>
                <c:pt idx="3227">
                  <c:v>851.44</c:v>
                </c:pt>
                <c:pt idx="3228">
                  <c:v>851.62</c:v>
                </c:pt>
                <c:pt idx="3229">
                  <c:v>851.55</c:v>
                </c:pt>
                <c:pt idx="3230">
                  <c:v>851.4</c:v>
                </c:pt>
                <c:pt idx="3231">
                  <c:v>851.69</c:v>
                </c:pt>
                <c:pt idx="3232">
                  <c:v>851.45</c:v>
                </c:pt>
                <c:pt idx="3233">
                  <c:v>851.44</c:v>
                </c:pt>
                <c:pt idx="3234">
                  <c:v>851.88</c:v>
                </c:pt>
                <c:pt idx="3235">
                  <c:v>851.49</c:v>
                </c:pt>
                <c:pt idx="3236">
                  <c:v>851.44</c:v>
                </c:pt>
                <c:pt idx="3237">
                  <c:v>852.1</c:v>
                </c:pt>
                <c:pt idx="3238">
                  <c:v>851.4</c:v>
                </c:pt>
                <c:pt idx="3239">
                  <c:v>851.47</c:v>
                </c:pt>
                <c:pt idx="3240">
                  <c:v>852.02</c:v>
                </c:pt>
                <c:pt idx="3241">
                  <c:v>851.43</c:v>
                </c:pt>
                <c:pt idx="3242">
                  <c:v>851.45</c:v>
                </c:pt>
                <c:pt idx="3243">
                  <c:v>851.96</c:v>
                </c:pt>
                <c:pt idx="3244">
                  <c:v>851.42</c:v>
                </c:pt>
                <c:pt idx="3245">
                  <c:v>851.46</c:v>
                </c:pt>
                <c:pt idx="3246">
                  <c:v>851.78</c:v>
                </c:pt>
                <c:pt idx="3247">
                  <c:v>851.45</c:v>
                </c:pt>
                <c:pt idx="3248">
                  <c:v>851.66</c:v>
                </c:pt>
                <c:pt idx="3249">
                  <c:v>851.51</c:v>
                </c:pt>
                <c:pt idx="3250">
                  <c:v>851.38</c:v>
                </c:pt>
                <c:pt idx="3251">
                  <c:v>851.95</c:v>
                </c:pt>
                <c:pt idx="3252">
                  <c:v>851.42</c:v>
                </c:pt>
                <c:pt idx="3253">
                  <c:v>851.5</c:v>
                </c:pt>
                <c:pt idx="3254">
                  <c:v>852.04</c:v>
                </c:pt>
                <c:pt idx="3255">
                  <c:v>851.55</c:v>
                </c:pt>
                <c:pt idx="3256">
                  <c:v>851.49</c:v>
                </c:pt>
                <c:pt idx="3257">
                  <c:v>852.05</c:v>
                </c:pt>
                <c:pt idx="3258">
                  <c:v>851.51</c:v>
                </c:pt>
                <c:pt idx="3259">
                  <c:v>851.45</c:v>
                </c:pt>
                <c:pt idx="3260">
                  <c:v>851.86</c:v>
                </c:pt>
                <c:pt idx="3261">
                  <c:v>851.51</c:v>
                </c:pt>
                <c:pt idx="3262">
                  <c:v>851.76</c:v>
                </c:pt>
                <c:pt idx="3263">
                  <c:v>851.75</c:v>
                </c:pt>
                <c:pt idx="3264">
                  <c:v>851.5</c:v>
                </c:pt>
                <c:pt idx="3265">
                  <c:v>851.79</c:v>
                </c:pt>
                <c:pt idx="3266">
                  <c:v>851.5</c:v>
                </c:pt>
                <c:pt idx="3267">
                  <c:v>851.51</c:v>
                </c:pt>
                <c:pt idx="3268">
                  <c:v>851.94</c:v>
                </c:pt>
                <c:pt idx="3269">
                  <c:v>851.5</c:v>
                </c:pt>
                <c:pt idx="3270">
                  <c:v>851.57</c:v>
                </c:pt>
                <c:pt idx="3271">
                  <c:v>852.14</c:v>
                </c:pt>
                <c:pt idx="3272">
                  <c:v>851.58</c:v>
                </c:pt>
                <c:pt idx="3273">
                  <c:v>851.6</c:v>
                </c:pt>
                <c:pt idx="3274">
                  <c:v>852.13</c:v>
                </c:pt>
                <c:pt idx="3275">
                  <c:v>851.54</c:v>
                </c:pt>
                <c:pt idx="3276">
                  <c:v>851.59</c:v>
                </c:pt>
                <c:pt idx="3277">
                  <c:v>852.12</c:v>
                </c:pt>
                <c:pt idx="3278">
                  <c:v>851.58</c:v>
                </c:pt>
                <c:pt idx="3279">
                  <c:v>851.54</c:v>
                </c:pt>
                <c:pt idx="3280">
                  <c:v>852.03</c:v>
                </c:pt>
                <c:pt idx="3281">
                  <c:v>851.55</c:v>
                </c:pt>
                <c:pt idx="3282">
                  <c:v>851.67</c:v>
                </c:pt>
                <c:pt idx="3283">
                  <c:v>851.82</c:v>
                </c:pt>
                <c:pt idx="3284">
                  <c:v>851.6</c:v>
                </c:pt>
                <c:pt idx="3285">
                  <c:v>852.02</c:v>
                </c:pt>
                <c:pt idx="3286">
                  <c:v>851.71</c:v>
                </c:pt>
                <c:pt idx="3287">
                  <c:v>851.61</c:v>
                </c:pt>
                <c:pt idx="3288">
                  <c:v>852.06</c:v>
                </c:pt>
                <c:pt idx="3289">
                  <c:v>851.6</c:v>
                </c:pt>
                <c:pt idx="3290">
                  <c:v>851.66</c:v>
                </c:pt>
                <c:pt idx="3291">
                  <c:v>852.16</c:v>
                </c:pt>
                <c:pt idx="3292">
                  <c:v>851.55</c:v>
                </c:pt>
                <c:pt idx="3293">
                  <c:v>851.61</c:v>
                </c:pt>
                <c:pt idx="3294">
                  <c:v>852.24</c:v>
                </c:pt>
                <c:pt idx="3295">
                  <c:v>851.73</c:v>
                </c:pt>
                <c:pt idx="3296">
                  <c:v>851.66</c:v>
                </c:pt>
                <c:pt idx="3297">
                  <c:v>852.2</c:v>
                </c:pt>
                <c:pt idx="3298">
                  <c:v>851.58</c:v>
                </c:pt>
                <c:pt idx="3299">
                  <c:v>851.61</c:v>
                </c:pt>
                <c:pt idx="3300">
                  <c:v>852.1</c:v>
                </c:pt>
                <c:pt idx="3301">
                  <c:v>851.65</c:v>
                </c:pt>
                <c:pt idx="3302">
                  <c:v>851.62</c:v>
                </c:pt>
                <c:pt idx="3303">
                  <c:v>851.87</c:v>
                </c:pt>
                <c:pt idx="3304">
                  <c:v>851.65</c:v>
                </c:pt>
                <c:pt idx="3305">
                  <c:v>851.85</c:v>
                </c:pt>
                <c:pt idx="3306">
                  <c:v>851.72</c:v>
                </c:pt>
                <c:pt idx="3307">
                  <c:v>851.62</c:v>
                </c:pt>
                <c:pt idx="3308">
                  <c:v>851.94</c:v>
                </c:pt>
                <c:pt idx="3309">
                  <c:v>851.64</c:v>
                </c:pt>
                <c:pt idx="3310">
                  <c:v>851.64</c:v>
                </c:pt>
                <c:pt idx="3311">
                  <c:v>852.16</c:v>
                </c:pt>
                <c:pt idx="3312">
                  <c:v>851.54</c:v>
                </c:pt>
                <c:pt idx="3313">
                  <c:v>851.57</c:v>
                </c:pt>
                <c:pt idx="3314">
                  <c:v>852.23</c:v>
                </c:pt>
                <c:pt idx="3315">
                  <c:v>851.64</c:v>
                </c:pt>
                <c:pt idx="3316">
                  <c:v>851.65</c:v>
                </c:pt>
                <c:pt idx="3317">
                  <c:v>852.21</c:v>
                </c:pt>
                <c:pt idx="3318">
                  <c:v>851.63</c:v>
                </c:pt>
                <c:pt idx="3319">
                  <c:v>851.62</c:v>
                </c:pt>
                <c:pt idx="3320">
                  <c:v>852.07</c:v>
                </c:pt>
                <c:pt idx="3321">
                  <c:v>851.59</c:v>
                </c:pt>
                <c:pt idx="3322">
                  <c:v>851.83</c:v>
                </c:pt>
                <c:pt idx="3323">
                  <c:v>851.82</c:v>
                </c:pt>
                <c:pt idx="3324">
                  <c:v>851.63</c:v>
                </c:pt>
                <c:pt idx="3325">
                  <c:v>852.01</c:v>
                </c:pt>
                <c:pt idx="3326">
                  <c:v>851.65</c:v>
                </c:pt>
                <c:pt idx="3327">
                  <c:v>851.68</c:v>
                </c:pt>
                <c:pt idx="3328">
                  <c:v>852.27</c:v>
                </c:pt>
                <c:pt idx="3329">
                  <c:v>851.66</c:v>
                </c:pt>
                <c:pt idx="3330">
                  <c:v>851.64</c:v>
                </c:pt>
                <c:pt idx="3331">
                  <c:v>852.23</c:v>
                </c:pt>
                <c:pt idx="3332">
                  <c:v>851.65</c:v>
                </c:pt>
                <c:pt idx="3333">
                  <c:v>851.64</c:v>
                </c:pt>
                <c:pt idx="3334">
                  <c:v>852.08</c:v>
                </c:pt>
                <c:pt idx="3335">
                  <c:v>851.62</c:v>
                </c:pt>
                <c:pt idx="3336">
                  <c:v>851.72</c:v>
                </c:pt>
                <c:pt idx="3337">
                  <c:v>851.94</c:v>
                </c:pt>
                <c:pt idx="3338">
                  <c:v>851.59</c:v>
                </c:pt>
                <c:pt idx="3339">
                  <c:v>851.89</c:v>
                </c:pt>
                <c:pt idx="3340">
                  <c:v>851.75</c:v>
                </c:pt>
                <c:pt idx="3341">
                  <c:v>851.68</c:v>
                </c:pt>
                <c:pt idx="3342">
                  <c:v>852.03</c:v>
                </c:pt>
                <c:pt idx="3343">
                  <c:v>851.72</c:v>
                </c:pt>
                <c:pt idx="3344">
                  <c:v>851.65</c:v>
                </c:pt>
                <c:pt idx="3345">
                  <c:v>852.11</c:v>
                </c:pt>
                <c:pt idx="3346">
                  <c:v>851.76</c:v>
                </c:pt>
                <c:pt idx="3347">
                  <c:v>851.72</c:v>
                </c:pt>
                <c:pt idx="3348">
                  <c:v>852.25</c:v>
                </c:pt>
                <c:pt idx="3349">
                  <c:v>851.67</c:v>
                </c:pt>
                <c:pt idx="3350">
                  <c:v>851.67</c:v>
                </c:pt>
                <c:pt idx="3351">
                  <c:v>852.25</c:v>
                </c:pt>
                <c:pt idx="3352">
                  <c:v>851.66</c:v>
                </c:pt>
                <c:pt idx="3353">
                  <c:v>851.63</c:v>
                </c:pt>
                <c:pt idx="3354">
                  <c:v>852.12</c:v>
                </c:pt>
                <c:pt idx="3355">
                  <c:v>851.62</c:v>
                </c:pt>
                <c:pt idx="3356">
                  <c:v>851.65</c:v>
                </c:pt>
                <c:pt idx="3357">
                  <c:v>851.98</c:v>
                </c:pt>
                <c:pt idx="3358">
                  <c:v>851.63</c:v>
                </c:pt>
                <c:pt idx="3359">
                  <c:v>851.82</c:v>
                </c:pt>
                <c:pt idx="3360">
                  <c:v>851.81</c:v>
                </c:pt>
                <c:pt idx="3361">
                  <c:v>851.68</c:v>
                </c:pt>
                <c:pt idx="3362">
                  <c:v>851.96</c:v>
                </c:pt>
                <c:pt idx="3363">
                  <c:v>851.7</c:v>
                </c:pt>
                <c:pt idx="3364">
                  <c:v>851.71</c:v>
                </c:pt>
                <c:pt idx="3365">
                  <c:v>852.13</c:v>
                </c:pt>
                <c:pt idx="3366">
                  <c:v>851.7</c:v>
                </c:pt>
                <c:pt idx="3367">
                  <c:v>851.69</c:v>
                </c:pt>
                <c:pt idx="3368">
                  <c:v>852.36</c:v>
                </c:pt>
                <c:pt idx="3369">
                  <c:v>851.74</c:v>
                </c:pt>
                <c:pt idx="3370">
                  <c:v>851.68</c:v>
                </c:pt>
                <c:pt idx="3371">
                  <c:v>852.28</c:v>
                </c:pt>
                <c:pt idx="3372">
                  <c:v>851.74</c:v>
                </c:pt>
                <c:pt idx="3373">
                  <c:v>851.75</c:v>
                </c:pt>
                <c:pt idx="3374">
                  <c:v>852.24</c:v>
                </c:pt>
                <c:pt idx="3375">
                  <c:v>851.74</c:v>
                </c:pt>
                <c:pt idx="3376">
                  <c:v>851.73</c:v>
                </c:pt>
                <c:pt idx="3377">
                  <c:v>852.08</c:v>
                </c:pt>
                <c:pt idx="3378">
                  <c:v>851.77</c:v>
                </c:pt>
                <c:pt idx="3379">
                  <c:v>851.97</c:v>
                </c:pt>
                <c:pt idx="3380">
                  <c:v>851.89</c:v>
                </c:pt>
                <c:pt idx="3381">
                  <c:v>851.72</c:v>
                </c:pt>
                <c:pt idx="3382">
                  <c:v>851.96</c:v>
                </c:pt>
                <c:pt idx="3383">
                  <c:v>851.79</c:v>
                </c:pt>
                <c:pt idx="3384">
                  <c:v>851.71</c:v>
                </c:pt>
                <c:pt idx="3385">
                  <c:v>852.12</c:v>
                </c:pt>
                <c:pt idx="3386">
                  <c:v>851.72</c:v>
                </c:pt>
                <c:pt idx="3387">
                  <c:v>851.76</c:v>
                </c:pt>
                <c:pt idx="3388">
                  <c:v>852.34</c:v>
                </c:pt>
                <c:pt idx="3389">
                  <c:v>851.81</c:v>
                </c:pt>
                <c:pt idx="3390">
                  <c:v>851.76</c:v>
                </c:pt>
                <c:pt idx="3391">
                  <c:v>852.32</c:v>
                </c:pt>
                <c:pt idx="3392">
                  <c:v>851.77</c:v>
                </c:pt>
                <c:pt idx="3393">
                  <c:v>851.77</c:v>
                </c:pt>
                <c:pt idx="3394">
                  <c:v>852.22</c:v>
                </c:pt>
                <c:pt idx="3395">
                  <c:v>851.81</c:v>
                </c:pt>
                <c:pt idx="3396">
                  <c:v>851.78</c:v>
                </c:pt>
                <c:pt idx="3397">
                  <c:v>852.05</c:v>
                </c:pt>
                <c:pt idx="3398">
                  <c:v>851.79</c:v>
                </c:pt>
                <c:pt idx="3399">
                  <c:v>852.1</c:v>
                </c:pt>
                <c:pt idx="3400">
                  <c:v>851.76</c:v>
                </c:pt>
                <c:pt idx="3401">
                  <c:v>851.78</c:v>
                </c:pt>
                <c:pt idx="3402">
                  <c:v>852.43</c:v>
                </c:pt>
                <c:pt idx="3403">
                  <c:v>851.75</c:v>
                </c:pt>
                <c:pt idx="3404">
                  <c:v>851.74</c:v>
                </c:pt>
                <c:pt idx="3405">
                  <c:v>852.31</c:v>
                </c:pt>
                <c:pt idx="3406">
                  <c:v>851.79</c:v>
                </c:pt>
                <c:pt idx="3407">
                  <c:v>851.79</c:v>
                </c:pt>
                <c:pt idx="3408">
                  <c:v>852.34</c:v>
                </c:pt>
                <c:pt idx="3409">
                  <c:v>851.71</c:v>
                </c:pt>
                <c:pt idx="3410">
                  <c:v>851.8</c:v>
                </c:pt>
                <c:pt idx="3411">
                  <c:v>852.15</c:v>
                </c:pt>
                <c:pt idx="3412">
                  <c:v>851.79</c:v>
                </c:pt>
                <c:pt idx="3413">
                  <c:v>851.88</c:v>
                </c:pt>
                <c:pt idx="3414">
                  <c:v>852.01</c:v>
                </c:pt>
                <c:pt idx="3415">
                  <c:v>851.71</c:v>
                </c:pt>
                <c:pt idx="3416">
                  <c:v>852.02</c:v>
                </c:pt>
                <c:pt idx="3417">
                  <c:v>851.82</c:v>
                </c:pt>
                <c:pt idx="3418">
                  <c:v>851.8</c:v>
                </c:pt>
                <c:pt idx="3419">
                  <c:v>852.12</c:v>
                </c:pt>
                <c:pt idx="3420">
                  <c:v>851.74</c:v>
                </c:pt>
                <c:pt idx="3421">
                  <c:v>851.79</c:v>
                </c:pt>
                <c:pt idx="3422">
                  <c:v>852.25</c:v>
                </c:pt>
                <c:pt idx="3423">
                  <c:v>851.75</c:v>
                </c:pt>
                <c:pt idx="3424">
                  <c:v>851.82</c:v>
                </c:pt>
                <c:pt idx="3425">
                  <c:v>852.39</c:v>
                </c:pt>
                <c:pt idx="3426">
                  <c:v>851.77</c:v>
                </c:pt>
                <c:pt idx="3427">
                  <c:v>851.71</c:v>
                </c:pt>
                <c:pt idx="3428">
                  <c:v>852.27</c:v>
                </c:pt>
                <c:pt idx="3429">
                  <c:v>851.73</c:v>
                </c:pt>
                <c:pt idx="3430">
                  <c:v>851.74</c:v>
                </c:pt>
                <c:pt idx="3431">
                  <c:v>852.19</c:v>
                </c:pt>
                <c:pt idx="3432">
                  <c:v>851.75</c:v>
                </c:pt>
                <c:pt idx="3433">
                  <c:v>851.77</c:v>
                </c:pt>
                <c:pt idx="3434">
                  <c:v>852.04</c:v>
                </c:pt>
                <c:pt idx="3435">
                  <c:v>851.71</c:v>
                </c:pt>
                <c:pt idx="3436">
                  <c:v>851.97</c:v>
                </c:pt>
                <c:pt idx="3437">
                  <c:v>852.01</c:v>
                </c:pt>
                <c:pt idx="3438">
                  <c:v>851.77</c:v>
                </c:pt>
                <c:pt idx="3439">
                  <c:v>852.13</c:v>
                </c:pt>
                <c:pt idx="3440">
                  <c:v>851.76</c:v>
                </c:pt>
                <c:pt idx="3441">
                  <c:v>851.68</c:v>
                </c:pt>
                <c:pt idx="3442">
                  <c:v>852.23</c:v>
                </c:pt>
                <c:pt idx="3443">
                  <c:v>851.76</c:v>
                </c:pt>
                <c:pt idx="3444">
                  <c:v>851.88</c:v>
                </c:pt>
                <c:pt idx="3445">
                  <c:v>852.44</c:v>
                </c:pt>
                <c:pt idx="3446">
                  <c:v>851.79</c:v>
                </c:pt>
                <c:pt idx="3447">
                  <c:v>851.78</c:v>
                </c:pt>
                <c:pt idx="3448">
                  <c:v>852.34</c:v>
                </c:pt>
                <c:pt idx="3449">
                  <c:v>851.77</c:v>
                </c:pt>
                <c:pt idx="3450">
                  <c:v>851.83</c:v>
                </c:pt>
                <c:pt idx="3451">
                  <c:v>852.2</c:v>
                </c:pt>
                <c:pt idx="3452">
                  <c:v>851.79</c:v>
                </c:pt>
                <c:pt idx="3453">
                  <c:v>851.79</c:v>
                </c:pt>
                <c:pt idx="3454">
                  <c:v>852.11</c:v>
                </c:pt>
                <c:pt idx="3455">
                  <c:v>851.8</c:v>
                </c:pt>
                <c:pt idx="3456">
                  <c:v>852</c:v>
                </c:pt>
                <c:pt idx="3457">
                  <c:v>851.95</c:v>
                </c:pt>
                <c:pt idx="3458">
                  <c:v>851.72</c:v>
                </c:pt>
                <c:pt idx="3459">
                  <c:v>852.1</c:v>
                </c:pt>
                <c:pt idx="3460">
                  <c:v>851.85</c:v>
                </c:pt>
                <c:pt idx="3461">
                  <c:v>851.8</c:v>
                </c:pt>
                <c:pt idx="3462">
                  <c:v>852.29</c:v>
                </c:pt>
                <c:pt idx="3463">
                  <c:v>851.86</c:v>
                </c:pt>
                <c:pt idx="3464">
                  <c:v>851.84</c:v>
                </c:pt>
                <c:pt idx="3465">
                  <c:v>852.39</c:v>
                </c:pt>
                <c:pt idx="3466">
                  <c:v>851.76</c:v>
                </c:pt>
                <c:pt idx="3467">
                  <c:v>851.83</c:v>
                </c:pt>
                <c:pt idx="3468">
                  <c:v>852.46</c:v>
                </c:pt>
                <c:pt idx="3469">
                  <c:v>851.8</c:v>
                </c:pt>
                <c:pt idx="3470">
                  <c:v>851.82</c:v>
                </c:pt>
                <c:pt idx="3471">
                  <c:v>852.16</c:v>
                </c:pt>
                <c:pt idx="3472">
                  <c:v>851.87</c:v>
                </c:pt>
                <c:pt idx="3473">
                  <c:v>852.1</c:v>
                </c:pt>
                <c:pt idx="3474">
                  <c:v>851.85</c:v>
                </c:pt>
                <c:pt idx="3475">
                  <c:v>851.87</c:v>
                </c:pt>
                <c:pt idx="3476">
                  <c:v>852.37</c:v>
                </c:pt>
                <c:pt idx="3477">
                  <c:v>851.86</c:v>
                </c:pt>
                <c:pt idx="3478">
                  <c:v>851.81</c:v>
                </c:pt>
                <c:pt idx="3479">
                  <c:v>852.51</c:v>
                </c:pt>
                <c:pt idx="3480">
                  <c:v>851.81</c:v>
                </c:pt>
                <c:pt idx="3481">
                  <c:v>851.85</c:v>
                </c:pt>
                <c:pt idx="3482">
                  <c:v>852.38</c:v>
                </c:pt>
                <c:pt idx="3483">
                  <c:v>851.82</c:v>
                </c:pt>
                <c:pt idx="3484">
                  <c:v>851.75</c:v>
                </c:pt>
                <c:pt idx="3485">
                  <c:v>852.25</c:v>
                </c:pt>
                <c:pt idx="3486">
                  <c:v>851.83</c:v>
                </c:pt>
                <c:pt idx="3487">
                  <c:v>851.81</c:v>
                </c:pt>
                <c:pt idx="3488">
                  <c:v>852.19</c:v>
                </c:pt>
                <c:pt idx="3489">
                  <c:v>851.79</c:v>
                </c:pt>
                <c:pt idx="3490">
                  <c:v>852</c:v>
                </c:pt>
                <c:pt idx="3491">
                  <c:v>852.03</c:v>
                </c:pt>
                <c:pt idx="3492">
                  <c:v>851.83</c:v>
                </c:pt>
                <c:pt idx="3493">
                  <c:v>852.11</c:v>
                </c:pt>
                <c:pt idx="3494">
                  <c:v>851.9</c:v>
                </c:pt>
                <c:pt idx="3495">
                  <c:v>851.89</c:v>
                </c:pt>
                <c:pt idx="3496">
                  <c:v>852.32</c:v>
                </c:pt>
                <c:pt idx="3497">
                  <c:v>851.81</c:v>
                </c:pt>
                <c:pt idx="3498">
                  <c:v>851.78</c:v>
                </c:pt>
                <c:pt idx="3499">
                  <c:v>852.5</c:v>
                </c:pt>
                <c:pt idx="3500">
                  <c:v>851.88</c:v>
                </c:pt>
                <c:pt idx="3501">
                  <c:v>851.85</c:v>
                </c:pt>
                <c:pt idx="3502">
                  <c:v>852.37</c:v>
                </c:pt>
                <c:pt idx="3503">
                  <c:v>851.81</c:v>
                </c:pt>
                <c:pt idx="3504">
                  <c:v>851.83</c:v>
                </c:pt>
                <c:pt idx="3505">
                  <c:v>852.36</c:v>
                </c:pt>
                <c:pt idx="3506">
                  <c:v>851.82</c:v>
                </c:pt>
                <c:pt idx="3507">
                  <c:v>851.85</c:v>
                </c:pt>
                <c:pt idx="3508">
                  <c:v>852.19</c:v>
                </c:pt>
                <c:pt idx="3509">
                  <c:v>851.87</c:v>
                </c:pt>
                <c:pt idx="3510">
                  <c:v>851.94</c:v>
                </c:pt>
                <c:pt idx="3511">
                  <c:v>852.04</c:v>
                </c:pt>
                <c:pt idx="3512">
                  <c:v>851.85</c:v>
                </c:pt>
                <c:pt idx="3513">
                  <c:v>852.08</c:v>
                </c:pt>
                <c:pt idx="3514">
                  <c:v>851.89</c:v>
                </c:pt>
                <c:pt idx="3515">
                  <c:v>851.79</c:v>
                </c:pt>
                <c:pt idx="3516">
                  <c:v>852.22</c:v>
                </c:pt>
                <c:pt idx="3517">
                  <c:v>851.81</c:v>
                </c:pt>
                <c:pt idx="3518">
                  <c:v>851.89</c:v>
                </c:pt>
                <c:pt idx="3519">
                  <c:v>852.45</c:v>
                </c:pt>
                <c:pt idx="3520">
                  <c:v>851.78</c:v>
                </c:pt>
                <c:pt idx="3521">
                  <c:v>851.8</c:v>
                </c:pt>
                <c:pt idx="3522">
                  <c:v>852.39</c:v>
                </c:pt>
                <c:pt idx="3523">
                  <c:v>851.79</c:v>
                </c:pt>
                <c:pt idx="3524">
                  <c:v>851.84</c:v>
                </c:pt>
                <c:pt idx="3525">
                  <c:v>852.38</c:v>
                </c:pt>
                <c:pt idx="3526">
                  <c:v>851.83</c:v>
                </c:pt>
                <c:pt idx="3527">
                  <c:v>851.89</c:v>
                </c:pt>
                <c:pt idx="3528">
                  <c:v>852.24</c:v>
                </c:pt>
                <c:pt idx="3529">
                  <c:v>851.9</c:v>
                </c:pt>
                <c:pt idx="3530">
                  <c:v>851.89</c:v>
                </c:pt>
                <c:pt idx="3531">
                  <c:v>852.11</c:v>
                </c:pt>
                <c:pt idx="3532">
                  <c:v>851.89</c:v>
                </c:pt>
                <c:pt idx="3533">
                  <c:v>852.07</c:v>
                </c:pt>
                <c:pt idx="3534">
                  <c:v>851.92</c:v>
                </c:pt>
                <c:pt idx="3535">
                  <c:v>851.83</c:v>
                </c:pt>
                <c:pt idx="3536">
                  <c:v>852.18</c:v>
                </c:pt>
                <c:pt idx="3537">
                  <c:v>851.85</c:v>
                </c:pt>
                <c:pt idx="3538">
                  <c:v>851.79</c:v>
                </c:pt>
                <c:pt idx="3539">
                  <c:v>852.36</c:v>
                </c:pt>
                <c:pt idx="3540">
                  <c:v>851.9</c:v>
                </c:pt>
                <c:pt idx="3541">
                  <c:v>851.89</c:v>
                </c:pt>
                <c:pt idx="3542">
                  <c:v>852.4</c:v>
                </c:pt>
                <c:pt idx="3543">
                  <c:v>851.85</c:v>
                </c:pt>
                <c:pt idx="3544">
                  <c:v>851.88</c:v>
                </c:pt>
                <c:pt idx="3545">
                  <c:v>852.21</c:v>
                </c:pt>
                <c:pt idx="3546">
                  <c:v>851.81</c:v>
                </c:pt>
                <c:pt idx="3547">
                  <c:v>852.11</c:v>
                </c:pt>
                <c:pt idx="3548">
                  <c:v>851.9</c:v>
                </c:pt>
                <c:pt idx="3549">
                  <c:v>851.85</c:v>
                </c:pt>
                <c:pt idx="3550">
                  <c:v>852.31</c:v>
                </c:pt>
                <c:pt idx="3551">
                  <c:v>851.86</c:v>
                </c:pt>
                <c:pt idx="3552">
                  <c:v>851.82</c:v>
                </c:pt>
                <c:pt idx="3553">
                  <c:v>852.38</c:v>
                </c:pt>
                <c:pt idx="3554">
                  <c:v>851.84</c:v>
                </c:pt>
                <c:pt idx="3555">
                  <c:v>851.82</c:v>
                </c:pt>
                <c:pt idx="3556">
                  <c:v>852.39</c:v>
                </c:pt>
                <c:pt idx="3557">
                  <c:v>851.87</c:v>
                </c:pt>
                <c:pt idx="3558">
                  <c:v>851.87</c:v>
                </c:pt>
                <c:pt idx="3559">
                  <c:v>852.41</c:v>
                </c:pt>
                <c:pt idx="3560">
                  <c:v>851.85</c:v>
                </c:pt>
                <c:pt idx="3561">
                  <c:v>851.85</c:v>
                </c:pt>
                <c:pt idx="3562">
                  <c:v>852.33</c:v>
                </c:pt>
                <c:pt idx="3563">
                  <c:v>851.86</c:v>
                </c:pt>
                <c:pt idx="3564">
                  <c:v>851.9</c:v>
                </c:pt>
                <c:pt idx="3565">
                  <c:v>852.15</c:v>
                </c:pt>
                <c:pt idx="3566">
                  <c:v>851.93</c:v>
                </c:pt>
                <c:pt idx="3567">
                  <c:v>852.13</c:v>
                </c:pt>
                <c:pt idx="3568">
                  <c:v>851.91</c:v>
                </c:pt>
                <c:pt idx="3569">
                  <c:v>851.86</c:v>
                </c:pt>
                <c:pt idx="3570">
                  <c:v>852.24</c:v>
                </c:pt>
                <c:pt idx="3571">
                  <c:v>851.8</c:v>
                </c:pt>
                <c:pt idx="3572">
                  <c:v>851.78</c:v>
                </c:pt>
                <c:pt idx="3573">
                  <c:v>852.4</c:v>
                </c:pt>
                <c:pt idx="3574">
                  <c:v>851.87</c:v>
                </c:pt>
                <c:pt idx="3575">
                  <c:v>851.81</c:v>
                </c:pt>
                <c:pt idx="3576">
                  <c:v>852.38</c:v>
                </c:pt>
                <c:pt idx="3577">
                  <c:v>851.84</c:v>
                </c:pt>
                <c:pt idx="3578">
                  <c:v>851.91</c:v>
                </c:pt>
                <c:pt idx="3579">
                  <c:v>852.48</c:v>
                </c:pt>
                <c:pt idx="3580">
                  <c:v>851.86</c:v>
                </c:pt>
                <c:pt idx="3581">
                  <c:v>851.82</c:v>
                </c:pt>
                <c:pt idx="3582">
                  <c:v>852.29</c:v>
                </c:pt>
                <c:pt idx="3583">
                  <c:v>851.86</c:v>
                </c:pt>
                <c:pt idx="3584">
                  <c:v>851.86</c:v>
                </c:pt>
                <c:pt idx="3585">
                  <c:v>852.13</c:v>
                </c:pt>
                <c:pt idx="3586">
                  <c:v>851.81</c:v>
                </c:pt>
                <c:pt idx="3587">
                  <c:v>852.1</c:v>
                </c:pt>
                <c:pt idx="3588">
                  <c:v>851.97</c:v>
                </c:pt>
                <c:pt idx="3589">
                  <c:v>851.81</c:v>
                </c:pt>
                <c:pt idx="3590">
                  <c:v>852.2</c:v>
                </c:pt>
                <c:pt idx="3591">
                  <c:v>851.88</c:v>
                </c:pt>
                <c:pt idx="3592">
                  <c:v>851.86</c:v>
                </c:pt>
                <c:pt idx="3593">
                  <c:v>852.41</c:v>
                </c:pt>
                <c:pt idx="3594">
                  <c:v>851.86</c:v>
                </c:pt>
                <c:pt idx="3595">
                  <c:v>851.87</c:v>
                </c:pt>
                <c:pt idx="3596">
                  <c:v>852.49</c:v>
                </c:pt>
                <c:pt idx="3597">
                  <c:v>851.88</c:v>
                </c:pt>
                <c:pt idx="3598">
                  <c:v>851.82</c:v>
                </c:pt>
                <c:pt idx="3599">
                  <c:v>852.42</c:v>
                </c:pt>
                <c:pt idx="3600">
                  <c:v>851.81</c:v>
                </c:pt>
                <c:pt idx="3601">
                  <c:v>851.82</c:v>
                </c:pt>
                <c:pt idx="3602">
                  <c:v>852.33</c:v>
                </c:pt>
                <c:pt idx="3603">
                  <c:v>851.88</c:v>
                </c:pt>
                <c:pt idx="3604">
                  <c:v>851.85</c:v>
                </c:pt>
                <c:pt idx="3605">
                  <c:v>852.16</c:v>
                </c:pt>
                <c:pt idx="3606">
                  <c:v>851.92</c:v>
                </c:pt>
                <c:pt idx="3607">
                  <c:v>852.08</c:v>
                </c:pt>
                <c:pt idx="3608">
                  <c:v>852.03</c:v>
                </c:pt>
                <c:pt idx="3609">
                  <c:v>851.86</c:v>
                </c:pt>
                <c:pt idx="3610">
                  <c:v>852.22</c:v>
                </c:pt>
                <c:pt idx="3611">
                  <c:v>851.88</c:v>
                </c:pt>
                <c:pt idx="3612">
                  <c:v>851.83</c:v>
                </c:pt>
                <c:pt idx="3613">
                  <c:v>852.36</c:v>
                </c:pt>
                <c:pt idx="3614">
                  <c:v>851.85</c:v>
                </c:pt>
                <c:pt idx="3615">
                  <c:v>851.87</c:v>
                </c:pt>
                <c:pt idx="3616">
                  <c:v>852.39</c:v>
                </c:pt>
                <c:pt idx="3617">
                  <c:v>851.83</c:v>
                </c:pt>
                <c:pt idx="3618">
                  <c:v>851.86</c:v>
                </c:pt>
                <c:pt idx="3619">
                  <c:v>852.29</c:v>
                </c:pt>
                <c:pt idx="3620">
                  <c:v>851.88</c:v>
                </c:pt>
                <c:pt idx="3621">
                  <c:v>852.09</c:v>
                </c:pt>
                <c:pt idx="3622">
                  <c:v>852.02</c:v>
                </c:pt>
                <c:pt idx="3623">
                  <c:v>851.93</c:v>
                </c:pt>
                <c:pt idx="3624">
                  <c:v>852.19</c:v>
                </c:pt>
                <c:pt idx="3625">
                  <c:v>851.87</c:v>
                </c:pt>
                <c:pt idx="3626">
                  <c:v>851.88</c:v>
                </c:pt>
                <c:pt idx="3627">
                  <c:v>852.38</c:v>
                </c:pt>
                <c:pt idx="3628">
                  <c:v>851.9</c:v>
                </c:pt>
                <c:pt idx="3629">
                  <c:v>851.91</c:v>
                </c:pt>
                <c:pt idx="3630">
                  <c:v>852.54</c:v>
                </c:pt>
                <c:pt idx="3631">
                  <c:v>851.89</c:v>
                </c:pt>
                <c:pt idx="3632">
                  <c:v>851.92</c:v>
                </c:pt>
                <c:pt idx="3633">
                  <c:v>852.51</c:v>
                </c:pt>
                <c:pt idx="3634">
                  <c:v>851.89</c:v>
                </c:pt>
                <c:pt idx="3635">
                  <c:v>851.94</c:v>
                </c:pt>
                <c:pt idx="3636">
                  <c:v>852.38</c:v>
                </c:pt>
                <c:pt idx="3637">
                  <c:v>851.9</c:v>
                </c:pt>
                <c:pt idx="3638">
                  <c:v>851.92</c:v>
                </c:pt>
                <c:pt idx="3639">
                  <c:v>852.17</c:v>
                </c:pt>
                <c:pt idx="3640">
                  <c:v>851.92</c:v>
                </c:pt>
                <c:pt idx="3641">
                  <c:v>852.14</c:v>
                </c:pt>
                <c:pt idx="3642">
                  <c:v>852.04</c:v>
                </c:pt>
                <c:pt idx="3643">
                  <c:v>851.88</c:v>
                </c:pt>
                <c:pt idx="3644">
                  <c:v>852.22</c:v>
                </c:pt>
                <c:pt idx="3645">
                  <c:v>851.91</c:v>
                </c:pt>
                <c:pt idx="3646">
                  <c:v>851.86</c:v>
                </c:pt>
                <c:pt idx="3647">
                  <c:v>852.42</c:v>
                </c:pt>
                <c:pt idx="3648">
                  <c:v>851.91</c:v>
                </c:pt>
                <c:pt idx="3649">
                  <c:v>851.89</c:v>
                </c:pt>
                <c:pt idx="3650">
                  <c:v>852.54</c:v>
                </c:pt>
                <c:pt idx="3651">
                  <c:v>851.94</c:v>
                </c:pt>
                <c:pt idx="3652">
                  <c:v>851.91</c:v>
                </c:pt>
                <c:pt idx="3653">
                  <c:v>852.48</c:v>
                </c:pt>
                <c:pt idx="3654">
                  <c:v>851.9</c:v>
                </c:pt>
                <c:pt idx="3655">
                  <c:v>851.92</c:v>
                </c:pt>
                <c:pt idx="3656">
                  <c:v>852.45</c:v>
                </c:pt>
                <c:pt idx="3657">
                  <c:v>851.94</c:v>
                </c:pt>
                <c:pt idx="3658">
                  <c:v>851.94</c:v>
                </c:pt>
                <c:pt idx="3659">
                  <c:v>852.26</c:v>
                </c:pt>
                <c:pt idx="3660">
                  <c:v>851.88</c:v>
                </c:pt>
                <c:pt idx="3661">
                  <c:v>852.16</c:v>
                </c:pt>
                <c:pt idx="3662">
                  <c:v>852.1</c:v>
                </c:pt>
                <c:pt idx="3663">
                  <c:v>851.88</c:v>
                </c:pt>
                <c:pt idx="3664">
                  <c:v>852.23</c:v>
                </c:pt>
                <c:pt idx="3665">
                  <c:v>851.94</c:v>
                </c:pt>
                <c:pt idx="3666">
                  <c:v>851.9</c:v>
                </c:pt>
                <c:pt idx="3667">
                  <c:v>852.42</c:v>
                </c:pt>
                <c:pt idx="3668">
                  <c:v>851.9</c:v>
                </c:pt>
                <c:pt idx="3669">
                  <c:v>851.89</c:v>
                </c:pt>
                <c:pt idx="3670">
                  <c:v>852.54</c:v>
                </c:pt>
                <c:pt idx="3671">
                  <c:v>852.01</c:v>
                </c:pt>
                <c:pt idx="3672">
                  <c:v>851.91</c:v>
                </c:pt>
                <c:pt idx="3673">
                  <c:v>852.51</c:v>
                </c:pt>
                <c:pt idx="3674">
                  <c:v>851.96</c:v>
                </c:pt>
                <c:pt idx="3675">
                  <c:v>851.93</c:v>
                </c:pt>
                <c:pt idx="3676">
                  <c:v>852.51</c:v>
                </c:pt>
                <c:pt idx="3677">
                  <c:v>851.94</c:v>
                </c:pt>
                <c:pt idx="3678">
                  <c:v>851.95</c:v>
                </c:pt>
                <c:pt idx="3679">
                  <c:v>852.36</c:v>
                </c:pt>
                <c:pt idx="3680">
                  <c:v>851.9</c:v>
                </c:pt>
                <c:pt idx="3681">
                  <c:v>851.98</c:v>
                </c:pt>
                <c:pt idx="3682">
                  <c:v>852.14</c:v>
                </c:pt>
                <c:pt idx="3683">
                  <c:v>851.99</c:v>
                </c:pt>
                <c:pt idx="3684">
                  <c:v>852.26</c:v>
                </c:pt>
                <c:pt idx="3685">
                  <c:v>851.93</c:v>
                </c:pt>
                <c:pt idx="3686">
                  <c:v>851.94</c:v>
                </c:pt>
                <c:pt idx="3687">
                  <c:v>852.46</c:v>
                </c:pt>
                <c:pt idx="3688">
                  <c:v>851.93</c:v>
                </c:pt>
                <c:pt idx="3689">
                  <c:v>851.9</c:v>
                </c:pt>
                <c:pt idx="3690">
                  <c:v>852.43</c:v>
                </c:pt>
                <c:pt idx="3691">
                  <c:v>851.93</c:v>
                </c:pt>
                <c:pt idx="3692">
                  <c:v>851.86</c:v>
                </c:pt>
                <c:pt idx="3693">
                  <c:v>852.26</c:v>
                </c:pt>
                <c:pt idx="3694">
                  <c:v>851.87</c:v>
                </c:pt>
                <c:pt idx="3695">
                  <c:v>852.12</c:v>
                </c:pt>
                <c:pt idx="3696">
                  <c:v>852.17</c:v>
                </c:pt>
                <c:pt idx="3697">
                  <c:v>851.95</c:v>
                </c:pt>
                <c:pt idx="3698">
                  <c:v>852.21</c:v>
                </c:pt>
                <c:pt idx="3699">
                  <c:v>851.97</c:v>
                </c:pt>
                <c:pt idx="3700">
                  <c:v>851.89</c:v>
                </c:pt>
                <c:pt idx="3701">
                  <c:v>852.32</c:v>
                </c:pt>
                <c:pt idx="3702">
                  <c:v>851.86</c:v>
                </c:pt>
                <c:pt idx="3703">
                  <c:v>851.91</c:v>
                </c:pt>
                <c:pt idx="3704">
                  <c:v>852.52</c:v>
                </c:pt>
                <c:pt idx="3705">
                  <c:v>851.96</c:v>
                </c:pt>
                <c:pt idx="3706">
                  <c:v>851.98</c:v>
                </c:pt>
                <c:pt idx="3707">
                  <c:v>852.49</c:v>
                </c:pt>
                <c:pt idx="3708">
                  <c:v>851.94</c:v>
                </c:pt>
                <c:pt idx="3709">
                  <c:v>851.96</c:v>
                </c:pt>
                <c:pt idx="3710">
                  <c:v>852.5</c:v>
                </c:pt>
                <c:pt idx="3711">
                  <c:v>851.97</c:v>
                </c:pt>
                <c:pt idx="3712">
                  <c:v>851.93</c:v>
                </c:pt>
                <c:pt idx="3713">
                  <c:v>852.43</c:v>
                </c:pt>
                <c:pt idx="3714">
                  <c:v>852.05</c:v>
                </c:pt>
                <c:pt idx="3715">
                  <c:v>852.02</c:v>
                </c:pt>
                <c:pt idx="3716">
                  <c:v>852.15</c:v>
                </c:pt>
                <c:pt idx="3717">
                  <c:v>851.93</c:v>
                </c:pt>
                <c:pt idx="3718">
                  <c:v>852.2</c:v>
                </c:pt>
                <c:pt idx="3719">
                  <c:v>851.99</c:v>
                </c:pt>
                <c:pt idx="3720">
                  <c:v>851.98</c:v>
                </c:pt>
                <c:pt idx="3721">
                  <c:v>852.46</c:v>
                </c:pt>
                <c:pt idx="3722">
                  <c:v>852.04</c:v>
                </c:pt>
                <c:pt idx="3723">
                  <c:v>852.07</c:v>
                </c:pt>
                <c:pt idx="3724">
                  <c:v>852.47</c:v>
                </c:pt>
                <c:pt idx="3725">
                  <c:v>851.89</c:v>
                </c:pt>
                <c:pt idx="3726">
                  <c:v>851.94</c:v>
                </c:pt>
                <c:pt idx="3727">
                  <c:v>852.59</c:v>
                </c:pt>
                <c:pt idx="3728">
                  <c:v>851.91</c:v>
                </c:pt>
                <c:pt idx="3729">
                  <c:v>851.94</c:v>
                </c:pt>
                <c:pt idx="3730">
                  <c:v>852.54</c:v>
                </c:pt>
                <c:pt idx="3731">
                  <c:v>851.92</c:v>
                </c:pt>
                <c:pt idx="3732">
                  <c:v>851.89</c:v>
                </c:pt>
                <c:pt idx="3733">
                  <c:v>852.3</c:v>
                </c:pt>
                <c:pt idx="3734">
                  <c:v>851.89</c:v>
                </c:pt>
                <c:pt idx="3735">
                  <c:v>851.97</c:v>
                </c:pt>
                <c:pt idx="3736">
                  <c:v>852.22</c:v>
                </c:pt>
                <c:pt idx="3737">
                  <c:v>851.93</c:v>
                </c:pt>
                <c:pt idx="3738">
                  <c:v>852.19</c:v>
                </c:pt>
                <c:pt idx="3739">
                  <c:v>852.05</c:v>
                </c:pt>
                <c:pt idx="3740">
                  <c:v>851.92</c:v>
                </c:pt>
                <c:pt idx="3741">
                  <c:v>852.25</c:v>
                </c:pt>
                <c:pt idx="3742">
                  <c:v>851.91</c:v>
                </c:pt>
                <c:pt idx="3743">
                  <c:v>851.93</c:v>
                </c:pt>
                <c:pt idx="3744">
                  <c:v>852.38</c:v>
                </c:pt>
                <c:pt idx="3745">
                  <c:v>851.95</c:v>
                </c:pt>
                <c:pt idx="3746">
                  <c:v>851.94</c:v>
                </c:pt>
                <c:pt idx="3747">
                  <c:v>852.55</c:v>
                </c:pt>
                <c:pt idx="3748">
                  <c:v>851.89</c:v>
                </c:pt>
                <c:pt idx="3749">
                  <c:v>851.91</c:v>
                </c:pt>
                <c:pt idx="3750">
                  <c:v>852.55</c:v>
                </c:pt>
                <c:pt idx="3751">
                  <c:v>852.06</c:v>
                </c:pt>
                <c:pt idx="3752">
                  <c:v>851.92</c:v>
                </c:pt>
                <c:pt idx="3753">
                  <c:v>852.41</c:v>
                </c:pt>
                <c:pt idx="3754">
                  <c:v>851.91</c:v>
                </c:pt>
                <c:pt idx="3755">
                  <c:v>851.94</c:v>
                </c:pt>
                <c:pt idx="3756">
                  <c:v>852.29</c:v>
                </c:pt>
                <c:pt idx="3757">
                  <c:v>851.97</c:v>
                </c:pt>
                <c:pt idx="3758">
                  <c:v>852.15</c:v>
                </c:pt>
                <c:pt idx="3759">
                  <c:v>852.01</c:v>
                </c:pt>
                <c:pt idx="3760">
                  <c:v>851.94</c:v>
                </c:pt>
                <c:pt idx="3761">
                  <c:v>852.38</c:v>
                </c:pt>
                <c:pt idx="3762">
                  <c:v>851.92</c:v>
                </c:pt>
                <c:pt idx="3763">
                  <c:v>851.93</c:v>
                </c:pt>
                <c:pt idx="3764">
                  <c:v>852.53</c:v>
                </c:pt>
                <c:pt idx="3765">
                  <c:v>851.9</c:v>
                </c:pt>
                <c:pt idx="3766">
                  <c:v>852.02</c:v>
                </c:pt>
                <c:pt idx="3767">
                  <c:v>852.41</c:v>
                </c:pt>
                <c:pt idx="3768">
                  <c:v>851.89</c:v>
                </c:pt>
                <c:pt idx="3769">
                  <c:v>851.95</c:v>
                </c:pt>
                <c:pt idx="3770">
                  <c:v>852.19</c:v>
                </c:pt>
                <c:pt idx="3771">
                  <c:v>851.93</c:v>
                </c:pt>
                <c:pt idx="3772">
                  <c:v>852.12</c:v>
                </c:pt>
                <c:pt idx="3773">
                  <c:v>852.1</c:v>
                </c:pt>
                <c:pt idx="3774">
                  <c:v>851.95</c:v>
                </c:pt>
                <c:pt idx="3775">
                  <c:v>852.25</c:v>
                </c:pt>
                <c:pt idx="3776">
                  <c:v>851.97</c:v>
                </c:pt>
                <c:pt idx="3777">
                  <c:v>851.89</c:v>
                </c:pt>
                <c:pt idx="3778">
                  <c:v>852.43</c:v>
                </c:pt>
                <c:pt idx="3779">
                  <c:v>851.87</c:v>
                </c:pt>
                <c:pt idx="3780">
                  <c:v>851.92</c:v>
                </c:pt>
                <c:pt idx="3781">
                  <c:v>852.45</c:v>
                </c:pt>
                <c:pt idx="3782">
                  <c:v>851.87</c:v>
                </c:pt>
                <c:pt idx="3783">
                  <c:v>851.89</c:v>
                </c:pt>
                <c:pt idx="3784">
                  <c:v>852.52</c:v>
                </c:pt>
                <c:pt idx="3785">
                  <c:v>851.93</c:v>
                </c:pt>
                <c:pt idx="3786">
                  <c:v>851.91</c:v>
                </c:pt>
                <c:pt idx="3787">
                  <c:v>852.41</c:v>
                </c:pt>
                <c:pt idx="3788">
                  <c:v>851.96</c:v>
                </c:pt>
                <c:pt idx="3789">
                  <c:v>851.92</c:v>
                </c:pt>
                <c:pt idx="3790">
                  <c:v>852.21</c:v>
                </c:pt>
                <c:pt idx="3791">
                  <c:v>851.89</c:v>
                </c:pt>
                <c:pt idx="3792">
                  <c:v>852.05</c:v>
                </c:pt>
                <c:pt idx="3793">
                  <c:v>852.14</c:v>
                </c:pt>
                <c:pt idx="3794">
                  <c:v>851.91</c:v>
                </c:pt>
                <c:pt idx="3795">
                  <c:v>852.23</c:v>
                </c:pt>
                <c:pt idx="3796">
                  <c:v>851.95</c:v>
                </c:pt>
                <c:pt idx="3797">
                  <c:v>851.94</c:v>
                </c:pt>
                <c:pt idx="3798">
                  <c:v>852.34</c:v>
                </c:pt>
                <c:pt idx="3799">
                  <c:v>851.94</c:v>
                </c:pt>
                <c:pt idx="3800">
                  <c:v>852.01</c:v>
                </c:pt>
                <c:pt idx="3801">
                  <c:v>852.56</c:v>
                </c:pt>
                <c:pt idx="3802">
                  <c:v>852.01</c:v>
                </c:pt>
                <c:pt idx="3803">
                  <c:v>851.95</c:v>
                </c:pt>
                <c:pt idx="3804">
                  <c:v>852.59</c:v>
                </c:pt>
                <c:pt idx="3805">
                  <c:v>852</c:v>
                </c:pt>
                <c:pt idx="3806">
                  <c:v>851.97</c:v>
                </c:pt>
                <c:pt idx="3807">
                  <c:v>852.43</c:v>
                </c:pt>
                <c:pt idx="3808">
                  <c:v>851.93</c:v>
                </c:pt>
                <c:pt idx="3809">
                  <c:v>851.94</c:v>
                </c:pt>
                <c:pt idx="3810">
                  <c:v>852.3</c:v>
                </c:pt>
                <c:pt idx="3811">
                  <c:v>851.93</c:v>
                </c:pt>
                <c:pt idx="3812">
                  <c:v>852.06</c:v>
                </c:pt>
                <c:pt idx="3813">
                  <c:v>852.13</c:v>
                </c:pt>
                <c:pt idx="3814">
                  <c:v>851.96</c:v>
                </c:pt>
                <c:pt idx="3815">
                  <c:v>852.2</c:v>
                </c:pt>
                <c:pt idx="3816">
                  <c:v>852.02</c:v>
                </c:pt>
                <c:pt idx="3817">
                  <c:v>851.94</c:v>
                </c:pt>
                <c:pt idx="3818">
                  <c:v>852.3</c:v>
                </c:pt>
                <c:pt idx="3819">
                  <c:v>851.93</c:v>
                </c:pt>
                <c:pt idx="3820">
                  <c:v>851.91</c:v>
                </c:pt>
                <c:pt idx="3821">
                  <c:v>852.5</c:v>
                </c:pt>
                <c:pt idx="3822">
                  <c:v>851.94</c:v>
                </c:pt>
                <c:pt idx="3823">
                  <c:v>851.93</c:v>
                </c:pt>
                <c:pt idx="3824">
                  <c:v>852.51</c:v>
                </c:pt>
                <c:pt idx="3825">
                  <c:v>851.87</c:v>
                </c:pt>
                <c:pt idx="3826">
                  <c:v>851.87</c:v>
                </c:pt>
                <c:pt idx="3827">
                  <c:v>852.49</c:v>
                </c:pt>
                <c:pt idx="3828">
                  <c:v>851.92</c:v>
                </c:pt>
                <c:pt idx="3829">
                  <c:v>851.94</c:v>
                </c:pt>
                <c:pt idx="3830">
                  <c:v>852.35</c:v>
                </c:pt>
                <c:pt idx="3831">
                  <c:v>851.92</c:v>
                </c:pt>
                <c:pt idx="3832">
                  <c:v>852.03</c:v>
                </c:pt>
                <c:pt idx="3833">
                  <c:v>852.11</c:v>
                </c:pt>
                <c:pt idx="3834">
                  <c:v>851.92</c:v>
                </c:pt>
                <c:pt idx="3835">
                  <c:v>852.29</c:v>
                </c:pt>
                <c:pt idx="3836">
                  <c:v>851.91</c:v>
                </c:pt>
                <c:pt idx="3837">
                  <c:v>851.86</c:v>
                </c:pt>
                <c:pt idx="3838">
                  <c:v>852.6</c:v>
                </c:pt>
                <c:pt idx="3839">
                  <c:v>851.91</c:v>
                </c:pt>
                <c:pt idx="3840">
                  <c:v>851.93</c:v>
                </c:pt>
                <c:pt idx="3841">
                  <c:v>852.41</c:v>
                </c:pt>
                <c:pt idx="3842">
                  <c:v>851.91</c:v>
                </c:pt>
                <c:pt idx="3843">
                  <c:v>851.94</c:v>
                </c:pt>
                <c:pt idx="3844">
                  <c:v>852.35</c:v>
                </c:pt>
                <c:pt idx="3845">
                  <c:v>851.88</c:v>
                </c:pt>
                <c:pt idx="3846">
                  <c:v>851.94</c:v>
                </c:pt>
                <c:pt idx="3847">
                  <c:v>852.18</c:v>
                </c:pt>
                <c:pt idx="3848">
                  <c:v>851.84</c:v>
                </c:pt>
                <c:pt idx="3849">
                  <c:v>852.16</c:v>
                </c:pt>
                <c:pt idx="3850">
                  <c:v>851.97</c:v>
                </c:pt>
                <c:pt idx="3851">
                  <c:v>851.91</c:v>
                </c:pt>
                <c:pt idx="3852">
                  <c:v>852.3</c:v>
                </c:pt>
                <c:pt idx="3853">
                  <c:v>851.95</c:v>
                </c:pt>
                <c:pt idx="3854">
                  <c:v>851.88</c:v>
                </c:pt>
                <c:pt idx="3855">
                  <c:v>852.46</c:v>
                </c:pt>
                <c:pt idx="3856">
                  <c:v>851.89</c:v>
                </c:pt>
                <c:pt idx="3857">
                  <c:v>851.94</c:v>
                </c:pt>
                <c:pt idx="3858">
                  <c:v>852.54</c:v>
                </c:pt>
                <c:pt idx="3859">
                  <c:v>851.96</c:v>
                </c:pt>
                <c:pt idx="3860">
                  <c:v>851.93</c:v>
                </c:pt>
                <c:pt idx="3861">
                  <c:v>852.43</c:v>
                </c:pt>
                <c:pt idx="3862">
                  <c:v>851.9</c:v>
                </c:pt>
                <c:pt idx="3863">
                  <c:v>851.89</c:v>
                </c:pt>
                <c:pt idx="3864">
                  <c:v>852.4</c:v>
                </c:pt>
                <c:pt idx="3865">
                  <c:v>851.86</c:v>
                </c:pt>
                <c:pt idx="3866">
                  <c:v>851.88</c:v>
                </c:pt>
                <c:pt idx="3867">
                  <c:v>852.28</c:v>
                </c:pt>
                <c:pt idx="3868">
                  <c:v>851.89</c:v>
                </c:pt>
                <c:pt idx="3869">
                  <c:v>852.18</c:v>
                </c:pt>
                <c:pt idx="3870">
                  <c:v>852.08</c:v>
                </c:pt>
                <c:pt idx="3871">
                  <c:v>851.85</c:v>
                </c:pt>
                <c:pt idx="3872">
                  <c:v>852.27</c:v>
                </c:pt>
                <c:pt idx="3873">
                  <c:v>851.95</c:v>
                </c:pt>
                <c:pt idx="3874">
                  <c:v>851.94</c:v>
                </c:pt>
                <c:pt idx="3875">
                  <c:v>852.35</c:v>
                </c:pt>
                <c:pt idx="3876">
                  <c:v>851.87</c:v>
                </c:pt>
                <c:pt idx="3877">
                  <c:v>851.9</c:v>
                </c:pt>
                <c:pt idx="3878">
                  <c:v>852.53</c:v>
                </c:pt>
                <c:pt idx="3879">
                  <c:v>851.88</c:v>
                </c:pt>
                <c:pt idx="3880">
                  <c:v>851.87</c:v>
                </c:pt>
                <c:pt idx="3881">
                  <c:v>852.48</c:v>
                </c:pt>
                <c:pt idx="3882">
                  <c:v>851.88</c:v>
                </c:pt>
                <c:pt idx="3883">
                  <c:v>851.89</c:v>
                </c:pt>
                <c:pt idx="3884">
                  <c:v>852.37</c:v>
                </c:pt>
                <c:pt idx="3885">
                  <c:v>851.83</c:v>
                </c:pt>
                <c:pt idx="3886">
                  <c:v>851.87</c:v>
                </c:pt>
                <c:pt idx="3887">
                  <c:v>852.22</c:v>
                </c:pt>
                <c:pt idx="3888">
                  <c:v>851.87</c:v>
                </c:pt>
                <c:pt idx="3889">
                  <c:v>852.02</c:v>
                </c:pt>
                <c:pt idx="3890">
                  <c:v>852.04</c:v>
                </c:pt>
                <c:pt idx="3891">
                  <c:v>851.83</c:v>
                </c:pt>
                <c:pt idx="3892">
                  <c:v>852.14</c:v>
                </c:pt>
                <c:pt idx="3893">
                  <c:v>851.91</c:v>
                </c:pt>
                <c:pt idx="3894">
                  <c:v>851.91</c:v>
                </c:pt>
                <c:pt idx="3895">
                  <c:v>852.37</c:v>
                </c:pt>
                <c:pt idx="3896">
                  <c:v>851.87</c:v>
                </c:pt>
                <c:pt idx="3897">
                  <c:v>851.9</c:v>
                </c:pt>
                <c:pt idx="3898">
                  <c:v>852.49</c:v>
                </c:pt>
                <c:pt idx="3899">
                  <c:v>851.84</c:v>
                </c:pt>
                <c:pt idx="3900">
                  <c:v>851.87</c:v>
                </c:pt>
                <c:pt idx="3901">
                  <c:v>852.41</c:v>
                </c:pt>
                <c:pt idx="3902">
                  <c:v>851.91</c:v>
                </c:pt>
                <c:pt idx="3903">
                  <c:v>851.87</c:v>
                </c:pt>
                <c:pt idx="3904">
                  <c:v>852.37</c:v>
                </c:pt>
                <c:pt idx="3905">
                  <c:v>851.88</c:v>
                </c:pt>
                <c:pt idx="3906">
                  <c:v>851.88</c:v>
                </c:pt>
                <c:pt idx="3907">
                  <c:v>852.15</c:v>
                </c:pt>
                <c:pt idx="3908">
                  <c:v>851.87</c:v>
                </c:pt>
                <c:pt idx="3909">
                  <c:v>852.23</c:v>
                </c:pt>
                <c:pt idx="3910">
                  <c:v>851.85</c:v>
                </c:pt>
                <c:pt idx="3911">
                  <c:v>851.88</c:v>
                </c:pt>
                <c:pt idx="3912">
                  <c:v>852.42</c:v>
                </c:pt>
                <c:pt idx="3913">
                  <c:v>851.83</c:v>
                </c:pt>
                <c:pt idx="3914">
                  <c:v>851.92</c:v>
                </c:pt>
                <c:pt idx="3915">
                  <c:v>852.39</c:v>
                </c:pt>
                <c:pt idx="3916">
                  <c:v>851.86</c:v>
                </c:pt>
                <c:pt idx="3917">
                  <c:v>851.82</c:v>
                </c:pt>
                <c:pt idx="3918">
                  <c:v>852.42</c:v>
                </c:pt>
                <c:pt idx="3919">
                  <c:v>851.91</c:v>
                </c:pt>
                <c:pt idx="3920">
                  <c:v>851.82</c:v>
                </c:pt>
                <c:pt idx="3921">
                  <c:v>852.16</c:v>
                </c:pt>
                <c:pt idx="3922">
                  <c:v>851.9</c:v>
                </c:pt>
                <c:pt idx="3923">
                  <c:v>852.08</c:v>
                </c:pt>
                <c:pt idx="3924">
                  <c:v>852.09</c:v>
                </c:pt>
                <c:pt idx="3925">
                  <c:v>851.9</c:v>
                </c:pt>
                <c:pt idx="3926">
                  <c:v>852.17</c:v>
                </c:pt>
                <c:pt idx="3927">
                  <c:v>851.9</c:v>
                </c:pt>
                <c:pt idx="3928">
                  <c:v>851.84</c:v>
                </c:pt>
                <c:pt idx="3929">
                  <c:v>852.3</c:v>
                </c:pt>
                <c:pt idx="3930">
                  <c:v>851.97</c:v>
                </c:pt>
                <c:pt idx="3931">
                  <c:v>851.88</c:v>
                </c:pt>
                <c:pt idx="3932">
                  <c:v>852.45</c:v>
                </c:pt>
                <c:pt idx="3933">
                  <c:v>851.88</c:v>
                </c:pt>
                <c:pt idx="3934">
                  <c:v>851.92</c:v>
                </c:pt>
                <c:pt idx="3935">
                  <c:v>852.53</c:v>
                </c:pt>
                <c:pt idx="3936">
                  <c:v>851.88</c:v>
                </c:pt>
                <c:pt idx="3937">
                  <c:v>851.92</c:v>
                </c:pt>
                <c:pt idx="3938">
                  <c:v>852.42</c:v>
                </c:pt>
                <c:pt idx="3939">
                  <c:v>851.94</c:v>
                </c:pt>
                <c:pt idx="3940">
                  <c:v>851.91</c:v>
                </c:pt>
                <c:pt idx="3941">
                  <c:v>852.32</c:v>
                </c:pt>
                <c:pt idx="3942">
                  <c:v>851.95</c:v>
                </c:pt>
                <c:pt idx="3943">
                  <c:v>852.06</c:v>
                </c:pt>
                <c:pt idx="3944">
                  <c:v>852.19</c:v>
                </c:pt>
                <c:pt idx="3945">
                  <c:v>851.95</c:v>
                </c:pt>
                <c:pt idx="3946">
                  <c:v>852.17</c:v>
                </c:pt>
                <c:pt idx="3947">
                  <c:v>852.02</c:v>
                </c:pt>
                <c:pt idx="3948">
                  <c:v>851.93</c:v>
                </c:pt>
                <c:pt idx="3949">
                  <c:v>852.34</c:v>
                </c:pt>
                <c:pt idx="3950">
                  <c:v>851.87</c:v>
                </c:pt>
                <c:pt idx="3951">
                  <c:v>851.9</c:v>
                </c:pt>
                <c:pt idx="3952">
                  <c:v>852.48</c:v>
                </c:pt>
                <c:pt idx="3953">
                  <c:v>851.89</c:v>
                </c:pt>
                <c:pt idx="3954">
                  <c:v>851.91</c:v>
                </c:pt>
                <c:pt idx="3955">
                  <c:v>852.5</c:v>
                </c:pt>
                <c:pt idx="3956">
                  <c:v>851.9</c:v>
                </c:pt>
                <c:pt idx="3957">
                  <c:v>851.9</c:v>
                </c:pt>
                <c:pt idx="3958">
                  <c:v>852.42</c:v>
                </c:pt>
                <c:pt idx="3959">
                  <c:v>851.88</c:v>
                </c:pt>
                <c:pt idx="3960">
                  <c:v>851.89</c:v>
                </c:pt>
                <c:pt idx="3961">
                  <c:v>852.31</c:v>
                </c:pt>
                <c:pt idx="3962">
                  <c:v>852.03</c:v>
                </c:pt>
                <c:pt idx="3963">
                  <c:v>851.89</c:v>
                </c:pt>
                <c:pt idx="3964">
                  <c:v>852.19</c:v>
                </c:pt>
                <c:pt idx="3965">
                  <c:v>851.95</c:v>
                </c:pt>
                <c:pt idx="3966">
                  <c:v>852.11</c:v>
                </c:pt>
                <c:pt idx="3967">
                  <c:v>851.99</c:v>
                </c:pt>
                <c:pt idx="3968">
                  <c:v>851.92</c:v>
                </c:pt>
                <c:pt idx="3969">
                  <c:v>852.33</c:v>
                </c:pt>
                <c:pt idx="3970">
                  <c:v>851.95</c:v>
                </c:pt>
                <c:pt idx="3971">
                  <c:v>851.93</c:v>
                </c:pt>
                <c:pt idx="3972">
                  <c:v>852.44</c:v>
                </c:pt>
                <c:pt idx="3973">
                  <c:v>851.93</c:v>
                </c:pt>
                <c:pt idx="3974">
                  <c:v>851.98</c:v>
                </c:pt>
                <c:pt idx="3975">
                  <c:v>852.63</c:v>
                </c:pt>
                <c:pt idx="3976">
                  <c:v>851.96</c:v>
                </c:pt>
                <c:pt idx="3977">
                  <c:v>851.89</c:v>
                </c:pt>
                <c:pt idx="3978">
                  <c:v>852.51</c:v>
                </c:pt>
                <c:pt idx="3979">
                  <c:v>851.92</c:v>
                </c:pt>
                <c:pt idx="3980">
                  <c:v>851.83</c:v>
                </c:pt>
                <c:pt idx="3981">
                  <c:v>852.26</c:v>
                </c:pt>
                <c:pt idx="3982">
                  <c:v>851.91</c:v>
                </c:pt>
                <c:pt idx="3983">
                  <c:v>852.13</c:v>
                </c:pt>
                <c:pt idx="3984">
                  <c:v>851.92</c:v>
                </c:pt>
                <c:pt idx="3985">
                  <c:v>851.9</c:v>
                </c:pt>
                <c:pt idx="3986">
                  <c:v>852.44</c:v>
                </c:pt>
                <c:pt idx="3987">
                  <c:v>851.95</c:v>
                </c:pt>
                <c:pt idx="3988">
                  <c:v>851.99</c:v>
                </c:pt>
                <c:pt idx="3989">
                  <c:v>852.52</c:v>
                </c:pt>
                <c:pt idx="3990">
                  <c:v>851.97</c:v>
                </c:pt>
                <c:pt idx="3991">
                  <c:v>851.93</c:v>
                </c:pt>
                <c:pt idx="3992">
                  <c:v>852.54</c:v>
                </c:pt>
                <c:pt idx="3993">
                  <c:v>851.88</c:v>
                </c:pt>
                <c:pt idx="3994">
                  <c:v>851.95</c:v>
                </c:pt>
                <c:pt idx="3995">
                  <c:v>852.41</c:v>
                </c:pt>
                <c:pt idx="3996">
                  <c:v>851.95</c:v>
                </c:pt>
                <c:pt idx="3997">
                  <c:v>851.96</c:v>
                </c:pt>
                <c:pt idx="3998">
                  <c:v>852.16</c:v>
                </c:pt>
                <c:pt idx="3999">
                  <c:v>851.91</c:v>
                </c:pt>
                <c:pt idx="4000">
                  <c:v>852.16</c:v>
                </c:pt>
                <c:pt idx="4001">
                  <c:v>852.03</c:v>
                </c:pt>
                <c:pt idx="4002">
                  <c:v>852</c:v>
                </c:pt>
                <c:pt idx="4003">
                  <c:v>852.35</c:v>
                </c:pt>
                <c:pt idx="4004">
                  <c:v>851.88</c:v>
                </c:pt>
                <c:pt idx="4005">
                  <c:v>851.88</c:v>
                </c:pt>
                <c:pt idx="4006">
                  <c:v>852.39</c:v>
                </c:pt>
                <c:pt idx="4007">
                  <c:v>851.95</c:v>
                </c:pt>
                <c:pt idx="4008">
                  <c:v>851.96</c:v>
                </c:pt>
                <c:pt idx="4009">
                  <c:v>852.53</c:v>
                </c:pt>
                <c:pt idx="4010">
                  <c:v>851.96</c:v>
                </c:pt>
                <c:pt idx="4011">
                  <c:v>851.92</c:v>
                </c:pt>
                <c:pt idx="4012">
                  <c:v>852.43</c:v>
                </c:pt>
                <c:pt idx="4013">
                  <c:v>851.96</c:v>
                </c:pt>
                <c:pt idx="4014">
                  <c:v>851.94</c:v>
                </c:pt>
                <c:pt idx="4015">
                  <c:v>852.4</c:v>
                </c:pt>
                <c:pt idx="4016">
                  <c:v>851.94</c:v>
                </c:pt>
                <c:pt idx="4017">
                  <c:v>851.98</c:v>
                </c:pt>
                <c:pt idx="4018">
                  <c:v>852.24</c:v>
                </c:pt>
                <c:pt idx="4019">
                  <c:v>851.94</c:v>
                </c:pt>
                <c:pt idx="4020">
                  <c:v>852.14</c:v>
                </c:pt>
                <c:pt idx="4021">
                  <c:v>852.16</c:v>
                </c:pt>
                <c:pt idx="4022">
                  <c:v>852</c:v>
                </c:pt>
                <c:pt idx="4023">
                  <c:v>852.3</c:v>
                </c:pt>
                <c:pt idx="4024">
                  <c:v>851.99</c:v>
                </c:pt>
                <c:pt idx="4025">
                  <c:v>852</c:v>
                </c:pt>
                <c:pt idx="4026">
                  <c:v>852.48</c:v>
                </c:pt>
                <c:pt idx="4027">
                  <c:v>851.91</c:v>
                </c:pt>
                <c:pt idx="4028">
                  <c:v>851.97</c:v>
                </c:pt>
                <c:pt idx="4029">
                  <c:v>852.54</c:v>
                </c:pt>
                <c:pt idx="4030">
                  <c:v>851.95</c:v>
                </c:pt>
                <c:pt idx="4031">
                  <c:v>851.97</c:v>
                </c:pt>
                <c:pt idx="4032">
                  <c:v>852.51</c:v>
                </c:pt>
                <c:pt idx="4033">
                  <c:v>851.96</c:v>
                </c:pt>
                <c:pt idx="4034">
                  <c:v>851.95</c:v>
                </c:pt>
                <c:pt idx="4035">
                  <c:v>852.47</c:v>
                </c:pt>
                <c:pt idx="4036">
                  <c:v>851.98</c:v>
                </c:pt>
                <c:pt idx="4037">
                  <c:v>851.99</c:v>
                </c:pt>
                <c:pt idx="4038">
                  <c:v>852.3</c:v>
                </c:pt>
                <c:pt idx="4039">
                  <c:v>851.94</c:v>
                </c:pt>
                <c:pt idx="4040">
                  <c:v>852.14</c:v>
                </c:pt>
                <c:pt idx="4041">
                  <c:v>852.29</c:v>
                </c:pt>
                <c:pt idx="4042">
                  <c:v>851.98</c:v>
                </c:pt>
                <c:pt idx="4043">
                  <c:v>852.29</c:v>
                </c:pt>
                <c:pt idx="4044">
                  <c:v>851.99</c:v>
                </c:pt>
                <c:pt idx="4045">
                  <c:v>851.9</c:v>
                </c:pt>
                <c:pt idx="4046">
                  <c:v>852.35</c:v>
                </c:pt>
                <c:pt idx="4047">
                  <c:v>851.91</c:v>
                </c:pt>
                <c:pt idx="4048">
                  <c:v>851.97</c:v>
                </c:pt>
                <c:pt idx="4049">
                  <c:v>852.46</c:v>
                </c:pt>
                <c:pt idx="4050">
                  <c:v>851.94</c:v>
                </c:pt>
                <c:pt idx="4051">
                  <c:v>852</c:v>
                </c:pt>
                <c:pt idx="4052">
                  <c:v>852.52</c:v>
                </c:pt>
                <c:pt idx="4053">
                  <c:v>851.98</c:v>
                </c:pt>
                <c:pt idx="4054">
                  <c:v>852</c:v>
                </c:pt>
                <c:pt idx="4055">
                  <c:v>852.36</c:v>
                </c:pt>
                <c:pt idx="4056">
                  <c:v>851.99</c:v>
                </c:pt>
                <c:pt idx="4057">
                  <c:v>852.17</c:v>
                </c:pt>
                <c:pt idx="4058">
                  <c:v>852.08</c:v>
                </c:pt>
                <c:pt idx="4059">
                  <c:v>852.01</c:v>
                </c:pt>
                <c:pt idx="4060">
                  <c:v>852.36</c:v>
                </c:pt>
                <c:pt idx="4061">
                  <c:v>851.97</c:v>
                </c:pt>
                <c:pt idx="4062">
                  <c:v>852.02</c:v>
                </c:pt>
                <c:pt idx="4063">
                  <c:v>852.59</c:v>
                </c:pt>
                <c:pt idx="4064">
                  <c:v>851.94</c:v>
                </c:pt>
                <c:pt idx="4065">
                  <c:v>851.93</c:v>
                </c:pt>
                <c:pt idx="4066">
                  <c:v>852.54</c:v>
                </c:pt>
                <c:pt idx="4067">
                  <c:v>851.92</c:v>
                </c:pt>
                <c:pt idx="4068">
                  <c:v>851.97</c:v>
                </c:pt>
                <c:pt idx="4069">
                  <c:v>852.46</c:v>
                </c:pt>
                <c:pt idx="4070">
                  <c:v>851.94</c:v>
                </c:pt>
                <c:pt idx="4071">
                  <c:v>851.94</c:v>
                </c:pt>
                <c:pt idx="4072">
                  <c:v>852.35</c:v>
                </c:pt>
                <c:pt idx="4073">
                  <c:v>851.9</c:v>
                </c:pt>
                <c:pt idx="4074">
                  <c:v>852.14</c:v>
                </c:pt>
                <c:pt idx="4075">
                  <c:v>852.22</c:v>
                </c:pt>
                <c:pt idx="4076">
                  <c:v>851.94</c:v>
                </c:pt>
                <c:pt idx="4077">
                  <c:v>852.23</c:v>
                </c:pt>
                <c:pt idx="4078">
                  <c:v>852.04</c:v>
                </c:pt>
                <c:pt idx="4079">
                  <c:v>851.97</c:v>
                </c:pt>
                <c:pt idx="4080">
                  <c:v>852.33</c:v>
                </c:pt>
                <c:pt idx="4081">
                  <c:v>851.91</c:v>
                </c:pt>
                <c:pt idx="4082">
                  <c:v>851.96</c:v>
                </c:pt>
                <c:pt idx="4083">
                  <c:v>852.49</c:v>
                </c:pt>
                <c:pt idx="4084">
                  <c:v>851.93</c:v>
                </c:pt>
                <c:pt idx="4085">
                  <c:v>852.01</c:v>
                </c:pt>
                <c:pt idx="4086">
                  <c:v>852.58</c:v>
                </c:pt>
                <c:pt idx="4087">
                  <c:v>851.95</c:v>
                </c:pt>
                <c:pt idx="4088">
                  <c:v>851.94</c:v>
                </c:pt>
                <c:pt idx="4089">
                  <c:v>852.49</c:v>
                </c:pt>
                <c:pt idx="4090">
                  <c:v>852</c:v>
                </c:pt>
                <c:pt idx="4091">
                  <c:v>851.98</c:v>
                </c:pt>
                <c:pt idx="4092">
                  <c:v>852.39</c:v>
                </c:pt>
                <c:pt idx="4093">
                  <c:v>851.98</c:v>
                </c:pt>
                <c:pt idx="4094">
                  <c:v>852.08</c:v>
                </c:pt>
                <c:pt idx="4095">
                  <c:v>852.23</c:v>
                </c:pt>
                <c:pt idx="4096">
                  <c:v>851.96</c:v>
                </c:pt>
                <c:pt idx="4097">
                  <c:v>852.19</c:v>
                </c:pt>
                <c:pt idx="4098">
                  <c:v>852.07</c:v>
                </c:pt>
                <c:pt idx="4099">
                  <c:v>852.03</c:v>
                </c:pt>
                <c:pt idx="4100">
                  <c:v>852.35</c:v>
                </c:pt>
                <c:pt idx="4101">
                  <c:v>851.94</c:v>
                </c:pt>
                <c:pt idx="4102">
                  <c:v>851.97</c:v>
                </c:pt>
                <c:pt idx="4103">
                  <c:v>852.52</c:v>
                </c:pt>
                <c:pt idx="4104">
                  <c:v>851.94</c:v>
                </c:pt>
                <c:pt idx="4105">
                  <c:v>852.02</c:v>
                </c:pt>
                <c:pt idx="4106">
                  <c:v>852.67</c:v>
                </c:pt>
                <c:pt idx="4107">
                  <c:v>852.03</c:v>
                </c:pt>
                <c:pt idx="4108">
                  <c:v>852</c:v>
                </c:pt>
                <c:pt idx="4109">
                  <c:v>852.58</c:v>
                </c:pt>
                <c:pt idx="4110">
                  <c:v>852.02</c:v>
                </c:pt>
                <c:pt idx="4111">
                  <c:v>852.01</c:v>
                </c:pt>
                <c:pt idx="4112">
                  <c:v>852.39</c:v>
                </c:pt>
                <c:pt idx="4113">
                  <c:v>851.94</c:v>
                </c:pt>
                <c:pt idx="4114">
                  <c:v>851.94</c:v>
                </c:pt>
                <c:pt idx="4115">
                  <c:v>852.24</c:v>
                </c:pt>
                <c:pt idx="4116">
                  <c:v>851.96</c:v>
                </c:pt>
                <c:pt idx="4117">
                  <c:v>852.2</c:v>
                </c:pt>
                <c:pt idx="4118">
                  <c:v>852.13</c:v>
                </c:pt>
                <c:pt idx="4119">
                  <c:v>851.97</c:v>
                </c:pt>
                <c:pt idx="4120">
                  <c:v>852.32</c:v>
                </c:pt>
                <c:pt idx="4121">
                  <c:v>851.92</c:v>
                </c:pt>
                <c:pt idx="4122">
                  <c:v>851.96</c:v>
                </c:pt>
                <c:pt idx="4123">
                  <c:v>852.53</c:v>
                </c:pt>
                <c:pt idx="4124">
                  <c:v>852.02</c:v>
                </c:pt>
                <c:pt idx="4125">
                  <c:v>851.98</c:v>
                </c:pt>
                <c:pt idx="4126">
                  <c:v>852.59</c:v>
                </c:pt>
                <c:pt idx="4127">
                  <c:v>852.01</c:v>
                </c:pt>
                <c:pt idx="4128">
                  <c:v>851.93</c:v>
                </c:pt>
                <c:pt idx="4129">
                  <c:v>852.45</c:v>
                </c:pt>
                <c:pt idx="4130">
                  <c:v>851.96</c:v>
                </c:pt>
                <c:pt idx="4131">
                  <c:v>852.15</c:v>
                </c:pt>
                <c:pt idx="4132">
                  <c:v>852.15</c:v>
                </c:pt>
                <c:pt idx="4133">
                  <c:v>852.01</c:v>
                </c:pt>
                <c:pt idx="4134">
                  <c:v>852.32</c:v>
                </c:pt>
                <c:pt idx="4135">
                  <c:v>851.98</c:v>
                </c:pt>
                <c:pt idx="4136">
                  <c:v>851.95</c:v>
                </c:pt>
                <c:pt idx="4137">
                  <c:v>852.56</c:v>
                </c:pt>
                <c:pt idx="4138">
                  <c:v>852.01</c:v>
                </c:pt>
                <c:pt idx="4139">
                  <c:v>852.02</c:v>
                </c:pt>
                <c:pt idx="4140">
                  <c:v>852.6</c:v>
                </c:pt>
                <c:pt idx="4141">
                  <c:v>852.05</c:v>
                </c:pt>
                <c:pt idx="4142">
                  <c:v>852</c:v>
                </c:pt>
                <c:pt idx="4143">
                  <c:v>852.63</c:v>
                </c:pt>
                <c:pt idx="4144">
                  <c:v>851.99</c:v>
                </c:pt>
                <c:pt idx="4145">
                  <c:v>852.04</c:v>
                </c:pt>
                <c:pt idx="4146">
                  <c:v>852.51</c:v>
                </c:pt>
                <c:pt idx="4147">
                  <c:v>852.01</c:v>
                </c:pt>
                <c:pt idx="4148">
                  <c:v>852.03</c:v>
                </c:pt>
                <c:pt idx="4149">
                  <c:v>852.33</c:v>
                </c:pt>
                <c:pt idx="4150">
                  <c:v>851.99</c:v>
                </c:pt>
                <c:pt idx="4151">
                  <c:v>852.23</c:v>
                </c:pt>
                <c:pt idx="4152">
                  <c:v>852.2</c:v>
                </c:pt>
                <c:pt idx="4153">
                  <c:v>852.04</c:v>
                </c:pt>
                <c:pt idx="4154">
                  <c:v>852.35</c:v>
                </c:pt>
                <c:pt idx="4155">
                  <c:v>852.06</c:v>
                </c:pt>
                <c:pt idx="4156">
                  <c:v>852.1</c:v>
                </c:pt>
                <c:pt idx="4157">
                  <c:v>852.63</c:v>
                </c:pt>
                <c:pt idx="4158">
                  <c:v>852.06</c:v>
                </c:pt>
                <c:pt idx="4159">
                  <c:v>851.99</c:v>
                </c:pt>
                <c:pt idx="4160">
                  <c:v>852.68</c:v>
                </c:pt>
                <c:pt idx="4161">
                  <c:v>852.02</c:v>
                </c:pt>
                <c:pt idx="4162">
                  <c:v>852.06</c:v>
                </c:pt>
                <c:pt idx="4163">
                  <c:v>852.59</c:v>
                </c:pt>
                <c:pt idx="4164">
                  <c:v>852.06</c:v>
                </c:pt>
                <c:pt idx="4165">
                  <c:v>852.03</c:v>
                </c:pt>
                <c:pt idx="4166">
                  <c:v>852.54</c:v>
                </c:pt>
                <c:pt idx="4167">
                  <c:v>852.04</c:v>
                </c:pt>
                <c:pt idx="4168">
                  <c:v>851.98</c:v>
                </c:pt>
                <c:pt idx="4169">
                  <c:v>852.4</c:v>
                </c:pt>
                <c:pt idx="4170">
                  <c:v>852.09</c:v>
                </c:pt>
                <c:pt idx="4171">
                  <c:v>852.25</c:v>
                </c:pt>
                <c:pt idx="4172">
                  <c:v>852.27</c:v>
                </c:pt>
                <c:pt idx="4173">
                  <c:v>852.06</c:v>
                </c:pt>
                <c:pt idx="4174">
                  <c:v>852.25</c:v>
                </c:pt>
                <c:pt idx="4175">
                  <c:v>852.11</c:v>
                </c:pt>
                <c:pt idx="4176">
                  <c:v>852.02</c:v>
                </c:pt>
                <c:pt idx="4177">
                  <c:v>852.44</c:v>
                </c:pt>
                <c:pt idx="4178">
                  <c:v>852.04</c:v>
                </c:pt>
                <c:pt idx="4179">
                  <c:v>852.06</c:v>
                </c:pt>
                <c:pt idx="4180">
                  <c:v>852.66</c:v>
                </c:pt>
                <c:pt idx="4181">
                  <c:v>852.07</c:v>
                </c:pt>
                <c:pt idx="4182">
                  <c:v>852.01</c:v>
                </c:pt>
                <c:pt idx="4183">
                  <c:v>852.59</c:v>
                </c:pt>
                <c:pt idx="4184">
                  <c:v>851.97</c:v>
                </c:pt>
                <c:pt idx="4185">
                  <c:v>852.02</c:v>
                </c:pt>
                <c:pt idx="4186">
                  <c:v>852.5</c:v>
                </c:pt>
                <c:pt idx="4187">
                  <c:v>852.06</c:v>
                </c:pt>
                <c:pt idx="4188">
                  <c:v>852.05</c:v>
                </c:pt>
                <c:pt idx="4189">
                  <c:v>852.45</c:v>
                </c:pt>
                <c:pt idx="4190">
                  <c:v>852.02</c:v>
                </c:pt>
                <c:pt idx="4191">
                  <c:v>852.21</c:v>
                </c:pt>
                <c:pt idx="4192">
                  <c:v>852.26</c:v>
                </c:pt>
                <c:pt idx="4193">
                  <c:v>852.06</c:v>
                </c:pt>
                <c:pt idx="4194">
                  <c:v>852.28</c:v>
                </c:pt>
                <c:pt idx="4195">
                  <c:v>852.13</c:v>
                </c:pt>
                <c:pt idx="4196">
                  <c:v>852.05</c:v>
                </c:pt>
                <c:pt idx="4197">
                  <c:v>852.44</c:v>
                </c:pt>
                <c:pt idx="4198">
                  <c:v>852.01</c:v>
                </c:pt>
                <c:pt idx="4199">
                  <c:v>852.03</c:v>
                </c:pt>
                <c:pt idx="4200">
                  <c:v>852.67</c:v>
                </c:pt>
                <c:pt idx="4201">
                  <c:v>852.07</c:v>
                </c:pt>
                <c:pt idx="4202">
                  <c:v>852.05</c:v>
                </c:pt>
                <c:pt idx="4203">
                  <c:v>852.48</c:v>
                </c:pt>
                <c:pt idx="4204">
                  <c:v>851.95</c:v>
                </c:pt>
                <c:pt idx="4205">
                  <c:v>852.14</c:v>
                </c:pt>
                <c:pt idx="4206">
                  <c:v>852.16</c:v>
                </c:pt>
                <c:pt idx="4207">
                  <c:v>852.04</c:v>
                </c:pt>
                <c:pt idx="4208">
                  <c:v>852.34</c:v>
                </c:pt>
                <c:pt idx="4209">
                  <c:v>852.02</c:v>
                </c:pt>
                <c:pt idx="4210">
                  <c:v>852.02</c:v>
                </c:pt>
                <c:pt idx="4211">
                  <c:v>852.49</c:v>
                </c:pt>
                <c:pt idx="4212">
                  <c:v>852.05</c:v>
                </c:pt>
                <c:pt idx="4213">
                  <c:v>852.08</c:v>
                </c:pt>
                <c:pt idx="4214">
                  <c:v>852.64</c:v>
                </c:pt>
                <c:pt idx="4215">
                  <c:v>852.07</c:v>
                </c:pt>
                <c:pt idx="4216">
                  <c:v>852.05</c:v>
                </c:pt>
                <c:pt idx="4217">
                  <c:v>852.62</c:v>
                </c:pt>
                <c:pt idx="4218">
                  <c:v>852.03</c:v>
                </c:pt>
                <c:pt idx="4219">
                  <c:v>852.04</c:v>
                </c:pt>
                <c:pt idx="4220">
                  <c:v>852.63</c:v>
                </c:pt>
                <c:pt idx="4221">
                  <c:v>852.05</c:v>
                </c:pt>
                <c:pt idx="4222">
                  <c:v>852.04</c:v>
                </c:pt>
                <c:pt idx="4223">
                  <c:v>852.43</c:v>
                </c:pt>
                <c:pt idx="4224">
                  <c:v>852.05</c:v>
                </c:pt>
                <c:pt idx="4225">
                  <c:v>852.24</c:v>
                </c:pt>
                <c:pt idx="4226">
                  <c:v>852.27</c:v>
                </c:pt>
                <c:pt idx="4227">
                  <c:v>852.05</c:v>
                </c:pt>
                <c:pt idx="4228">
                  <c:v>852.33</c:v>
                </c:pt>
                <c:pt idx="4229">
                  <c:v>852.11</c:v>
                </c:pt>
                <c:pt idx="4230">
                  <c:v>852.03</c:v>
                </c:pt>
                <c:pt idx="4231">
                  <c:v>852.48</c:v>
                </c:pt>
                <c:pt idx="4232">
                  <c:v>852.06</c:v>
                </c:pt>
                <c:pt idx="4233">
                  <c:v>852.08</c:v>
                </c:pt>
                <c:pt idx="4234">
                  <c:v>852.61</c:v>
                </c:pt>
                <c:pt idx="4235">
                  <c:v>852.12</c:v>
                </c:pt>
                <c:pt idx="4236">
                  <c:v>852.05</c:v>
                </c:pt>
                <c:pt idx="4237">
                  <c:v>852.65</c:v>
                </c:pt>
                <c:pt idx="4238">
                  <c:v>852.01</c:v>
                </c:pt>
                <c:pt idx="4239">
                  <c:v>852.03</c:v>
                </c:pt>
                <c:pt idx="4240">
                  <c:v>852.62</c:v>
                </c:pt>
                <c:pt idx="4241">
                  <c:v>852.09</c:v>
                </c:pt>
                <c:pt idx="4242">
                  <c:v>852.1</c:v>
                </c:pt>
                <c:pt idx="4243">
                  <c:v>852.5</c:v>
                </c:pt>
                <c:pt idx="4244">
                  <c:v>852.04</c:v>
                </c:pt>
                <c:pt idx="4245">
                  <c:v>852.13</c:v>
                </c:pt>
                <c:pt idx="4246">
                  <c:v>852.31</c:v>
                </c:pt>
                <c:pt idx="4247">
                  <c:v>852.05</c:v>
                </c:pt>
                <c:pt idx="4248">
                  <c:v>852.24</c:v>
                </c:pt>
                <c:pt idx="4249">
                  <c:v>852.06</c:v>
                </c:pt>
                <c:pt idx="4250">
                  <c:v>851.98</c:v>
                </c:pt>
                <c:pt idx="4251">
                  <c:v>852.4</c:v>
                </c:pt>
                <c:pt idx="4252">
                  <c:v>851.96</c:v>
                </c:pt>
                <c:pt idx="4253">
                  <c:v>852</c:v>
                </c:pt>
                <c:pt idx="4254">
                  <c:v>852.49</c:v>
                </c:pt>
                <c:pt idx="4255">
                  <c:v>852</c:v>
                </c:pt>
                <c:pt idx="4256">
                  <c:v>852.05</c:v>
                </c:pt>
                <c:pt idx="4257">
                  <c:v>852.57</c:v>
                </c:pt>
                <c:pt idx="4258">
                  <c:v>852.13</c:v>
                </c:pt>
                <c:pt idx="4259">
                  <c:v>852.06</c:v>
                </c:pt>
                <c:pt idx="4260">
                  <c:v>852.64</c:v>
                </c:pt>
                <c:pt idx="4261">
                  <c:v>852.04</c:v>
                </c:pt>
                <c:pt idx="4262">
                  <c:v>852.02</c:v>
                </c:pt>
                <c:pt idx="4263">
                  <c:v>852.49</c:v>
                </c:pt>
                <c:pt idx="4264">
                  <c:v>851.96</c:v>
                </c:pt>
                <c:pt idx="4265">
                  <c:v>852.03</c:v>
                </c:pt>
                <c:pt idx="4266">
                  <c:v>852.37</c:v>
                </c:pt>
                <c:pt idx="4267">
                  <c:v>852</c:v>
                </c:pt>
                <c:pt idx="4268">
                  <c:v>852.26</c:v>
                </c:pt>
                <c:pt idx="4269">
                  <c:v>852.2</c:v>
                </c:pt>
                <c:pt idx="4270">
                  <c:v>852.04</c:v>
                </c:pt>
                <c:pt idx="4271">
                  <c:v>852.33</c:v>
                </c:pt>
                <c:pt idx="4272">
                  <c:v>852.05</c:v>
                </c:pt>
                <c:pt idx="4273">
                  <c:v>852.11</c:v>
                </c:pt>
                <c:pt idx="4274">
                  <c:v>852.67</c:v>
                </c:pt>
                <c:pt idx="4275">
                  <c:v>852.07</c:v>
                </c:pt>
                <c:pt idx="4276">
                  <c:v>852.11</c:v>
                </c:pt>
                <c:pt idx="4277">
                  <c:v>852.61</c:v>
                </c:pt>
                <c:pt idx="4278">
                  <c:v>852</c:v>
                </c:pt>
                <c:pt idx="4279">
                  <c:v>852.13</c:v>
                </c:pt>
                <c:pt idx="4280">
                  <c:v>852.37</c:v>
                </c:pt>
                <c:pt idx="4281">
                  <c:v>852</c:v>
                </c:pt>
                <c:pt idx="4282">
                  <c:v>852.29</c:v>
                </c:pt>
                <c:pt idx="4283">
                  <c:v>852.18</c:v>
                </c:pt>
                <c:pt idx="4284">
                  <c:v>852.08</c:v>
                </c:pt>
                <c:pt idx="4285">
                  <c:v>852.43</c:v>
                </c:pt>
                <c:pt idx="4286">
                  <c:v>852</c:v>
                </c:pt>
                <c:pt idx="4287">
                  <c:v>852.04</c:v>
                </c:pt>
                <c:pt idx="4288">
                  <c:v>852.53</c:v>
                </c:pt>
                <c:pt idx="4289">
                  <c:v>851.99</c:v>
                </c:pt>
                <c:pt idx="4290">
                  <c:v>852.01</c:v>
                </c:pt>
                <c:pt idx="4291">
                  <c:v>852.63</c:v>
                </c:pt>
                <c:pt idx="4292">
                  <c:v>852</c:v>
                </c:pt>
                <c:pt idx="4293">
                  <c:v>852.07</c:v>
                </c:pt>
                <c:pt idx="4294">
                  <c:v>852.7</c:v>
                </c:pt>
                <c:pt idx="4295">
                  <c:v>852.03</c:v>
                </c:pt>
                <c:pt idx="4296">
                  <c:v>852.05</c:v>
                </c:pt>
                <c:pt idx="4297">
                  <c:v>852.53</c:v>
                </c:pt>
                <c:pt idx="4298">
                  <c:v>852.05</c:v>
                </c:pt>
                <c:pt idx="4299">
                  <c:v>852.17</c:v>
                </c:pt>
                <c:pt idx="4300">
                  <c:v>852.4</c:v>
                </c:pt>
                <c:pt idx="4301">
                  <c:v>852.08</c:v>
                </c:pt>
                <c:pt idx="4302">
                  <c:v>852.23</c:v>
                </c:pt>
                <c:pt idx="4303">
                  <c:v>852.18</c:v>
                </c:pt>
                <c:pt idx="4304">
                  <c:v>852.08</c:v>
                </c:pt>
                <c:pt idx="4305">
                  <c:v>852.35</c:v>
                </c:pt>
                <c:pt idx="4306">
                  <c:v>851.96</c:v>
                </c:pt>
                <c:pt idx="4307">
                  <c:v>852.03</c:v>
                </c:pt>
                <c:pt idx="4308">
                  <c:v>852.49</c:v>
                </c:pt>
                <c:pt idx="4309">
                  <c:v>851.99</c:v>
                </c:pt>
                <c:pt idx="4310">
                  <c:v>852.01</c:v>
                </c:pt>
                <c:pt idx="4311">
                  <c:v>852.62</c:v>
                </c:pt>
                <c:pt idx="4312">
                  <c:v>851.99</c:v>
                </c:pt>
                <c:pt idx="4313">
                  <c:v>851.99</c:v>
                </c:pt>
                <c:pt idx="4314">
                  <c:v>852.56</c:v>
                </c:pt>
                <c:pt idx="4315">
                  <c:v>851.96</c:v>
                </c:pt>
                <c:pt idx="4316">
                  <c:v>851.96</c:v>
                </c:pt>
                <c:pt idx="4317">
                  <c:v>852.49</c:v>
                </c:pt>
                <c:pt idx="4318">
                  <c:v>851.94</c:v>
                </c:pt>
                <c:pt idx="4319">
                  <c:v>851.98</c:v>
                </c:pt>
                <c:pt idx="4320">
                  <c:v>852.32</c:v>
                </c:pt>
                <c:pt idx="4321">
                  <c:v>852</c:v>
                </c:pt>
                <c:pt idx="4322">
                  <c:v>852.26</c:v>
                </c:pt>
                <c:pt idx="4323">
                  <c:v>852.21</c:v>
                </c:pt>
                <c:pt idx="4324">
                  <c:v>851.95</c:v>
                </c:pt>
                <c:pt idx="4325">
                  <c:v>852.3</c:v>
                </c:pt>
                <c:pt idx="4326">
                  <c:v>852</c:v>
                </c:pt>
                <c:pt idx="4327">
                  <c:v>851.97</c:v>
                </c:pt>
                <c:pt idx="4328">
                  <c:v>852.46</c:v>
                </c:pt>
                <c:pt idx="4329">
                  <c:v>852.03</c:v>
                </c:pt>
                <c:pt idx="4330">
                  <c:v>851.97</c:v>
                </c:pt>
                <c:pt idx="4331">
                  <c:v>852.52</c:v>
                </c:pt>
                <c:pt idx="4332">
                  <c:v>851.96</c:v>
                </c:pt>
                <c:pt idx="4333">
                  <c:v>851.99</c:v>
                </c:pt>
                <c:pt idx="4334">
                  <c:v>852.58</c:v>
                </c:pt>
                <c:pt idx="4335">
                  <c:v>851.99</c:v>
                </c:pt>
                <c:pt idx="4336">
                  <c:v>852.01</c:v>
                </c:pt>
                <c:pt idx="4337">
                  <c:v>852.53</c:v>
                </c:pt>
                <c:pt idx="4338">
                  <c:v>852.04</c:v>
                </c:pt>
                <c:pt idx="4339">
                  <c:v>852.08</c:v>
                </c:pt>
                <c:pt idx="4340">
                  <c:v>852.43</c:v>
                </c:pt>
                <c:pt idx="4341">
                  <c:v>852.04</c:v>
                </c:pt>
                <c:pt idx="4342">
                  <c:v>852.11</c:v>
                </c:pt>
                <c:pt idx="4343">
                  <c:v>852.17</c:v>
                </c:pt>
                <c:pt idx="4344">
                  <c:v>852</c:v>
                </c:pt>
                <c:pt idx="4345">
                  <c:v>852.35</c:v>
                </c:pt>
                <c:pt idx="4346">
                  <c:v>852.07</c:v>
                </c:pt>
                <c:pt idx="4347">
                  <c:v>852.03</c:v>
                </c:pt>
                <c:pt idx="4348">
                  <c:v>852.61</c:v>
                </c:pt>
                <c:pt idx="4349">
                  <c:v>852.02</c:v>
                </c:pt>
                <c:pt idx="4350">
                  <c:v>852.06</c:v>
                </c:pt>
                <c:pt idx="4351">
                  <c:v>852.59</c:v>
                </c:pt>
                <c:pt idx="4352">
                  <c:v>852.08</c:v>
                </c:pt>
                <c:pt idx="4353">
                  <c:v>852.04</c:v>
                </c:pt>
                <c:pt idx="4354">
                  <c:v>852.39</c:v>
                </c:pt>
                <c:pt idx="4355">
                  <c:v>852.06</c:v>
                </c:pt>
                <c:pt idx="4356">
                  <c:v>852.19</c:v>
                </c:pt>
                <c:pt idx="4357">
                  <c:v>852.25</c:v>
                </c:pt>
                <c:pt idx="4358">
                  <c:v>852.03</c:v>
                </c:pt>
                <c:pt idx="4359">
                  <c:v>852.3</c:v>
                </c:pt>
                <c:pt idx="4360">
                  <c:v>852.12</c:v>
                </c:pt>
                <c:pt idx="4361">
                  <c:v>852.11</c:v>
                </c:pt>
                <c:pt idx="4362">
                  <c:v>852.47</c:v>
                </c:pt>
                <c:pt idx="4363">
                  <c:v>852.05</c:v>
                </c:pt>
                <c:pt idx="4364">
                  <c:v>852.07</c:v>
                </c:pt>
                <c:pt idx="4365">
                  <c:v>852.6</c:v>
                </c:pt>
                <c:pt idx="4366">
                  <c:v>852.08</c:v>
                </c:pt>
                <c:pt idx="4367">
                  <c:v>852.05</c:v>
                </c:pt>
                <c:pt idx="4368">
                  <c:v>852.65</c:v>
                </c:pt>
                <c:pt idx="4369">
                  <c:v>852.04</c:v>
                </c:pt>
                <c:pt idx="4370">
                  <c:v>852.06</c:v>
                </c:pt>
                <c:pt idx="4371">
                  <c:v>852.53</c:v>
                </c:pt>
                <c:pt idx="4372">
                  <c:v>852.02</c:v>
                </c:pt>
                <c:pt idx="4373">
                  <c:v>852.03</c:v>
                </c:pt>
                <c:pt idx="4374">
                  <c:v>852.43</c:v>
                </c:pt>
                <c:pt idx="4375">
                  <c:v>852.07</c:v>
                </c:pt>
                <c:pt idx="4376">
                  <c:v>852.16</c:v>
                </c:pt>
                <c:pt idx="4377">
                  <c:v>852.34</c:v>
                </c:pt>
                <c:pt idx="4378">
                  <c:v>852.01</c:v>
                </c:pt>
                <c:pt idx="4379">
                  <c:v>852.27</c:v>
                </c:pt>
                <c:pt idx="4380">
                  <c:v>852.15</c:v>
                </c:pt>
                <c:pt idx="4381">
                  <c:v>851.96</c:v>
                </c:pt>
                <c:pt idx="4382">
                  <c:v>852.39</c:v>
                </c:pt>
                <c:pt idx="4383">
                  <c:v>852.05</c:v>
                </c:pt>
                <c:pt idx="4384">
                  <c:v>852.02</c:v>
                </c:pt>
                <c:pt idx="4385">
                  <c:v>852.65</c:v>
                </c:pt>
                <c:pt idx="4386">
                  <c:v>852.06</c:v>
                </c:pt>
                <c:pt idx="4387">
                  <c:v>852.03</c:v>
                </c:pt>
                <c:pt idx="4388">
                  <c:v>852.68</c:v>
                </c:pt>
                <c:pt idx="4389">
                  <c:v>852.05</c:v>
                </c:pt>
                <c:pt idx="4390">
                  <c:v>852.04</c:v>
                </c:pt>
                <c:pt idx="4391">
                  <c:v>852.62</c:v>
                </c:pt>
                <c:pt idx="4392">
                  <c:v>852.09</c:v>
                </c:pt>
                <c:pt idx="4393">
                  <c:v>852.06</c:v>
                </c:pt>
                <c:pt idx="4394">
                  <c:v>852.47</c:v>
                </c:pt>
                <c:pt idx="4395">
                  <c:v>851.99</c:v>
                </c:pt>
                <c:pt idx="4396">
                  <c:v>852.04</c:v>
                </c:pt>
                <c:pt idx="4397">
                  <c:v>852.26</c:v>
                </c:pt>
                <c:pt idx="4398">
                  <c:v>852.03</c:v>
                </c:pt>
                <c:pt idx="4399">
                  <c:v>852.22</c:v>
                </c:pt>
                <c:pt idx="4400">
                  <c:v>852.12</c:v>
                </c:pt>
                <c:pt idx="4401">
                  <c:v>851.98</c:v>
                </c:pt>
                <c:pt idx="4402">
                  <c:v>852.34</c:v>
                </c:pt>
                <c:pt idx="4403">
                  <c:v>851.99</c:v>
                </c:pt>
                <c:pt idx="4404">
                  <c:v>851.93</c:v>
                </c:pt>
                <c:pt idx="4405">
                  <c:v>852.45</c:v>
                </c:pt>
                <c:pt idx="4406">
                  <c:v>852.04</c:v>
                </c:pt>
                <c:pt idx="4407">
                  <c:v>851.97</c:v>
                </c:pt>
                <c:pt idx="4408">
                  <c:v>852.67</c:v>
                </c:pt>
                <c:pt idx="4409">
                  <c:v>851.95</c:v>
                </c:pt>
                <c:pt idx="4410">
                  <c:v>851.99</c:v>
                </c:pt>
                <c:pt idx="4411">
                  <c:v>852.55</c:v>
                </c:pt>
                <c:pt idx="4412">
                  <c:v>851.98</c:v>
                </c:pt>
                <c:pt idx="4413">
                  <c:v>852</c:v>
                </c:pt>
                <c:pt idx="4414">
                  <c:v>852.47</c:v>
                </c:pt>
                <c:pt idx="4415">
                  <c:v>852</c:v>
                </c:pt>
                <c:pt idx="4416">
                  <c:v>851.98</c:v>
                </c:pt>
                <c:pt idx="4417">
                  <c:v>852.3</c:v>
                </c:pt>
                <c:pt idx="4418">
                  <c:v>852.05</c:v>
                </c:pt>
                <c:pt idx="4419">
                  <c:v>852.26</c:v>
                </c:pt>
                <c:pt idx="4420">
                  <c:v>852.07</c:v>
                </c:pt>
                <c:pt idx="4421">
                  <c:v>851.97</c:v>
                </c:pt>
                <c:pt idx="4422">
                  <c:v>852.54</c:v>
                </c:pt>
                <c:pt idx="4423">
                  <c:v>851.98</c:v>
                </c:pt>
                <c:pt idx="4424">
                  <c:v>851.98</c:v>
                </c:pt>
                <c:pt idx="4425">
                  <c:v>852.52</c:v>
                </c:pt>
                <c:pt idx="4426">
                  <c:v>851.96</c:v>
                </c:pt>
                <c:pt idx="4427">
                  <c:v>851.99</c:v>
                </c:pt>
                <c:pt idx="4428">
                  <c:v>852.43</c:v>
                </c:pt>
                <c:pt idx="4429">
                  <c:v>851.94</c:v>
                </c:pt>
                <c:pt idx="4430">
                  <c:v>852.02</c:v>
                </c:pt>
                <c:pt idx="4431">
                  <c:v>852.25</c:v>
                </c:pt>
                <c:pt idx="4432">
                  <c:v>851.95</c:v>
                </c:pt>
                <c:pt idx="4433">
                  <c:v>852.17</c:v>
                </c:pt>
                <c:pt idx="4434">
                  <c:v>852.06</c:v>
                </c:pt>
                <c:pt idx="4435">
                  <c:v>851.98</c:v>
                </c:pt>
                <c:pt idx="4436">
                  <c:v>852.35</c:v>
                </c:pt>
                <c:pt idx="4437">
                  <c:v>852.01</c:v>
                </c:pt>
                <c:pt idx="4438">
                  <c:v>851.99</c:v>
                </c:pt>
                <c:pt idx="4439">
                  <c:v>852.52</c:v>
                </c:pt>
                <c:pt idx="4440">
                  <c:v>851.98</c:v>
                </c:pt>
                <c:pt idx="4441">
                  <c:v>851.98</c:v>
                </c:pt>
                <c:pt idx="4442">
                  <c:v>852.58</c:v>
                </c:pt>
                <c:pt idx="4443">
                  <c:v>852.02</c:v>
                </c:pt>
                <c:pt idx="4444">
                  <c:v>852.01</c:v>
                </c:pt>
                <c:pt idx="4445">
                  <c:v>852.57</c:v>
                </c:pt>
                <c:pt idx="4446">
                  <c:v>852</c:v>
                </c:pt>
                <c:pt idx="4447">
                  <c:v>851.94</c:v>
                </c:pt>
                <c:pt idx="4448">
                  <c:v>852.41</c:v>
                </c:pt>
                <c:pt idx="4449">
                  <c:v>851.89</c:v>
                </c:pt>
                <c:pt idx="4450">
                  <c:v>851.97</c:v>
                </c:pt>
                <c:pt idx="4451">
                  <c:v>852.4</c:v>
                </c:pt>
                <c:pt idx="4452">
                  <c:v>851.96</c:v>
                </c:pt>
                <c:pt idx="4453">
                  <c:v>852.22</c:v>
                </c:pt>
                <c:pt idx="4454">
                  <c:v>852.24</c:v>
                </c:pt>
                <c:pt idx="4455">
                  <c:v>852.05</c:v>
                </c:pt>
                <c:pt idx="4456">
                  <c:v>852.28</c:v>
                </c:pt>
                <c:pt idx="4457">
                  <c:v>852.07</c:v>
                </c:pt>
                <c:pt idx="4458">
                  <c:v>852.02</c:v>
                </c:pt>
                <c:pt idx="4459">
                  <c:v>852.39</c:v>
                </c:pt>
                <c:pt idx="4460">
                  <c:v>851.96</c:v>
                </c:pt>
                <c:pt idx="4461">
                  <c:v>851.93</c:v>
                </c:pt>
                <c:pt idx="4462">
                  <c:v>852.6</c:v>
                </c:pt>
                <c:pt idx="4463">
                  <c:v>852.01</c:v>
                </c:pt>
                <c:pt idx="4464">
                  <c:v>851.89</c:v>
                </c:pt>
                <c:pt idx="4465">
                  <c:v>852.54</c:v>
                </c:pt>
                <c:pt idx="4466">
                  <c:v>851.96</c:v>
                </c:pt>
                <c:pt idx="4467">
                  <c:v>851.96</c:v>
                </c:pt>
                <c:pt idx="4468">
                  <c:v>852.43</c:v>
                </c:pt>
                <c:pt idx="4469">
                  <c:v>851.9</c:v>
                </c:pt>
                <c:pt idx="4470">
                  <c:v>851.9</c:v>
                </c:pt>
                <c:pt idx="4471">
                  <c:v>852.38</c:v>
                </c:pt>
                <c:pt idx="4472">
                  <c:v>851.97</c:v>
                </c:pt>
                <c:pt idx="4473">
                  <c:v>852.05</c:v>
                </c:pt>
                <c:pt idx="4474">
                  <c:v>852.18</c:v>
                </c:pt>
                <c:pt idx="4475">
                  <c:v>851.94</c:v>
                </c:pt>
                <c:pt idx="4476">
                  <c:v>852.15</c:v>
                </c:pt>
                <c:pt idx="4477">
                  <c:v>852.04</c:v>
                </c:pt>
                <c:pt idx="4478">
                  <c:v>851.93</c:v>
                </c:pt>
                <c:pt idx="4479">
                  <c:v>852.32</c:v>
                </c:pt>
                <c:pt idx="4480">
                  <c:v>851.95</c:v>
                </c:pt>
                <c:pt idx="4481">
                  <c:v>851.91</c:v>
                </c:pt>
                <c:pt idx="4482">
                  <c:v>852.44</c:v>
                </c:pt>
                <c:pt idx="4483">
                  <c:v>851.91</c:v>
                </c:pt>
                <c:pt idx="4484">
                  <c:v>851.89</c:v>
                </c:pt>
                <c:pt idx="4485">
                  <c:v>852.51</c:v>
                </c:pt>
                <c:pt idx="4486">
                  <c:v>851.92</c:v>
                </c:pt>
                <c:pt idx="4487">
                  <c:v>851.98</c:v>
                </c:pt>
                <c:pt idx="4488">
                  <c:v>852.47</c:v>
                </c:pt>
                <c:pt idx="4489">
                  <c:v>851.95</c:v>
                </c:pt>
                <c:pt idx="4490">
                  <c:v>851.95</c:v>
                </c:pt>
                <c:pt idx="4491">
                  <c:v>852.28</c:v>
                </c:pt>
                <c:pt idx="4492">
                  <c:v>851.92</c:v>
                </c:pt>
                <c:pt idx="4493">
                  <c:v>852.12</c:v>
                </c:pt>
                <c:pt idx="4494">
                  <c:v>852.02</c:v>
                </c:pt>
                <c:pt idx="4495">
                  <c:v>851.86</c:v>
                </c:pt>
                <c:pt idx="4496">
                  <c:v>852.42</c:v>
                </c:pt>
                <c:pt idx="4497">
                  <c:v>852</c:v>
                </c:pt>
                <c:pt idx="4498">
                  <c:v>852</c:v>
                </c:pt>
                <c:pt idx="4499">
                  <c:v>852.52</c:v>
                </c:pt>
                <c:pt idx="4500">
                  <c:v>851.98</c:v>
                </c:pt>
                <c:pt idx="4501">
                  <c:v>851.97</c:v>
                </c:pt>
                <c:pt idx="4502">
                  <c:v>852.57</c:v>
                </c:pt>
                <c:pt idx="4503">
                  <c:v>851.98</c:v>
                </c:pt>
                <c:pt idx="4504">
                  <c:v>851.93</c:v>
                </c:pt>
                <c:pt idx="4505">
                  <c:v>852.36</c:v>
                </c:pt>
                <c:pt idx="4506">
                  <c:v>851.96</c:v>
                </c:pt>
                <c:pt idx="4507">
                  <c:v>851.99</c:v>
                </c:pt>
                <c:pt idx="4508">
                  <c:v>852.13</c:v>
                </c:pt>
                <c:pt idx="4509">
                  <c:v>851.9</c:v>
                </c:pt>
                <c:pt idx="4510">
                  <c:v>852.14</c:v>
                </c:pt>
                <c:pt idx="4511">
                  <c:v>851.91</c:v>
                </c:pt>
                <c:pt idx="4512">
                  <c:v>851.82</c:v>
                </c:pt>
                <c:pt idx="4513">
                  <c:v>852.25</c:v>
                </c:pt>
                <c:pt idx="4514">
                  <c:v>851.85</c:v>
                </c:pt>
                <c:pt idx="4515">
                  <c:v>851.91</c:v>
                </c:pt>
                <c:pt idx="4516">
                  <c:v>852.4</c:v>
                </c:pt>
                <c:pt idx="4517">
                  <c:v>851.87</c:v>
                </c:pt>
                <c:pt idx="4518">
                  <c:v>851.86</c:v>
                </c:pt>
                <c:pt idx="4519">
                  <c:v>852.47</c:v>
                </c:pt>
                <c:pt idx="4520">
                  <c:v>851.92</c:v>
                </c:pt>
                <c:pt idx="4521">
                  <c:v>851.91</c:v>
                </c:pt>
                <c:pt idx="4522">
                  <c:v>852.49</c:v>
                </c:pt>
                <c:pt idx="4523">
                  <c:v>851.88</c:v>
                </c:pt>
                <c:pt idx="4524">
                  <c:v>851.92</c:v>
                </c:pt>
                <c:pt idx="4525">
                  <c:v>852.39</c:v>
                </c:pt>
                <c:pt idx="4526">
                  <c:v>851.89</c:v>
                </c:pt>
                <c:pt idx="4527">
                  <c:v>851.9</c:v>
                </c:pt>
                <c:pt idx="4528">
                  <c:v>852.18</c:v>
                </c:pt>
                <c:pt idx="4529">
                  <c:v>851.86</c:v>
                </c:pt>
                <c:pt idx="4530">
                  <c:v>852.11</c:v>
                </c:pt>
                <c:pt idx="4531">
                  <c:v>852.08</c:v>
                </c:pt>
                <c:pt idx="4532">
                  <c:v>851.83</c:v>
                </c:pt>
                <c:pt idx="4533">
                  <c:v>852.24</c:v>
                </c:pt>
                <c:pt idx="4534">
                  <c:v>851.9</c:v>
                </c:pt>
                <c:pt idx="4535">
                  <c:v>851.9</c:v>
                </c:pt>
                <c:pt idx="4536">
                  <c:v>852.33</c:v>
                </c:pt>
                <c:pt idx="4537">
                  <c:v>851.89</c:v>
                </c:pt>
                <c:pt idx="4538">
                  <c:v>851.91</c:v>
                </c:pt>
                <c:pt idx="4539">
                  <c:v>852.57</c:v>
                </c:pt>
                <c:pt idx="4540">
                  <c:v>851.95</c:v>
                </c:pt>
                <c:pt idx="4541">
                  <c:v>851.94</c:v>
                </c:pt>
                <c:pt idx="4542">
                  <c:v>852.53</c:v>
                </c:pt>
                <c:pt idx="4543">
                  <c:v>851.94</c:v>
                </c:pt>
                <c:pt idx="4544">
                  <c:v>851.92</c:v>
                </c:pt>
                <c:pt idx="4545">
                  <c:v>852.42</c:v>
                </c:pt>
                <c:pt idx="4546">
                  <c:v>851.98</c:v>
                </c:pt>
                <c:pt idx="4547">
                  <c:v>851.97</c:v>
                </c:pt>
                <c:pt idx="4548">
                  <c:v>852.33</c:v>
                </c:pt>
                <c:pt idx="4549">
                  <c:v>852.01</c:v>
                </c:pt>
                <c:pt idx="4550">
                  <c:v>852.11</c:v>
                </c:pt>
                <c:pt idx="4551">
                  <c:v>852.18</c:v>
                </c:pt>
                <c:pt idx="4552">
                  <c:v>851.96</c:v>
                </c:pt>
                <c:pt idx="4553">
                  <c:v>852.21</c:v>
                </c:pt>
                <c:pt idx="4554">
                  <c:v>851.96</c:v>
                </c:pt>
                <c:pt idx="4555">
                  <c:v>851.91</c:v>
                </c:pt>
                <c:pt idx="4556">
                  <c:v>852.41</c:v>
                </c:pt>
                <c:pt idx="4557">
                  <c:v>851.98</c:v>
                </c:pt>
                <c:pt idx="4558">
                  <c:v>851.96</c:v>
                </c:pt>
                <c:pt idx="4559">
                  <c:v>852.59</c:v>
                </c:pt>
                <c:pt idx="4560">
                  <c:v>851.93</c:v>
                </c:pt>
                <c:pt idx="4561">
                  <c:v>851.95</c:v>
                </c:pt>
                <c:pt idx="4562">
                  <c:v>852.49</c:v>
                </c:pt>
                <c:pt idx="4563">
                  <c:v>852.01</c:v>
                </c:pt>
                <c:pt idx="4564">
                  <c:v>851.97</c:v>
                </c:pt>
                <c:pt idx="4565">
                  <c:v>852.44</c:v>
                </c:pt>
                <c:pt idx="4566">
                  <c:v>851.98</c:v>
                </c:pt>
                <c:pt idx="4567">
                  <c:v>852.23</c:v>
                </c:pt>
                <c:pt idx="4568">
                  <c:v>852.16</c:v>
                </c:pt>
                <c:pt idx="4569">
                  <c:v>851.95</c:v>
                </c:pt>
                <c:pt idx="4570">
                  <c:v>852.41</c:v>
                </c:pt>
                <c:pt idx="4571">
                  <c:v>851.93</c:v>
                </c:pt>
                <c:pt idx="4572">
                  <c:v>851.96</c:v>
                </c:pt>
                <c:pt idx="4573">
                  <c:v>852.53</c:v>
                </c:pt>
                <c:pt idx="4574">
                  <c:v>851.93</c:v>
                </c:pt>
                <c:pt idx="4575">
                  <c:v>851.98</c:v>
                </c:pt>
                <c:pt idx="4576">
                  <c:v>852.57</c:v>
                </c:pt>
                <c:pt idx="4577">
                  <c:v>851.97</c:v>
                </c:pt>
                <c:pt idx="4578">
                  <c:v>851.99</c:v>
                </c:pt>
                <c:pt idx="4579">
                  <c:v>852.49</c:v>
                </c:pt>
                <c:pt idx="4580">
                  <c:v>851.98</c:v>
                </c:pt>
                <c:pt idx="4581">
                  <c:v>852</c:v>
                </c:pt>
                <c:pt idx="4582">
                  <c:v>852.35</c:v>
                </c:pt>
                <c:pt idx="4583">
                  <c:v>851.98</c:v>
                </c:pt>
                <c:pt idx="4584">
                  <c:v>852.11</c:v>
                </c:pt>
                <c:pt idx="4585">
                  <c:v>852.14</c:v>
                </c:pt>
                <c:pt idx="4586">
                  <c:v>851.94</c:v>
                </c:pt>
                <c:pt idx="4587">
                  <c:v>852.23</c:v>
                </c:pt>
                <c:pt idx="4588">
                  <c:v>852.02</c:v>
                </c:pt>
                <c:pt idx="4589">
                  <c:v>851.96</c:v>
                </c:pt>
                <c:pt idx="4590">
                  <c:v>852.41</c:v>
                </c:pt>
                <c:pt idx="4591">
                  <c:v>851.97</c:v>
                </c:pt>
                <c:pt idx="4592">
                  <c:v>851.94</c:v>
                </c:pt>
                <c:pt idx="4593">
                  <c:v>852.58</c:v>
                </c:pt>
                <c:pt idx="4594">
                  <c:v>852</c:v>
                </c:pt>
                <c:pt idx="4595">
                  <c:v>851.95</c:v>
                </c:pt>
                <c:pt idx="4596">
                  <c:v>852.54</c:v>
                </c:pt>
                <c:pt idx="4597">
                  <c:v>851.92</c:v>
                </c:pt>
                <c:pt idx="4598">
                  <c:v>851.95</c:v>
                </c:pt>
                <c:pt idx="4599">
                  <c:v>852.47</c:v>
                </c:pt>
                <c:pt idx="4600">
                  <c:v>851.92</c:v>
                </c:pt>
                <c:pt idx="4601">
                  <c:v>851.96</c:v>
                </c:pt>
                <c:pt idx="4602">
                  <c:v>852.38</c:v>
                </c:pt>
                <c:pt idx="4603">
                  <c:v>851.98</c:v>
                </c:pt>
                <c:pt idx="4604">
                  <c:v>852.11</c:v>
                </c:pt>
                <c:pt idx="4605">
                  <c:v>852.19</c:v>
                </c:pt>
                <c:pt idx="4606">
                  <c:v>851.95</c:v>
                </c:pt>
                <c:pt idx="4607">
                  <c:v>852.33</c:v>
                </c:pt>
                <c:pt idx="4608">
                  <c:v>852.01</c:v>
                </c:pt>
                <c:pt idx="4609">
                  <c:v>851.88</c:v>
                </c:pt>
                <c:pt idx="4610">
                  <c:v>852.33</c:v>
                </c:pt>
                <c:pt idx="4611">
                  <c:v>851.95</c:v>
                </c:pt>
                <c:pt idx="4612">
                  <c:v>851.96</c:v>
                </c:pt>
                <c:pt idx="4613">
                  <c:v>852.47</c:v>
                </c:pt>
                <c:pt idx="4614">
                  <c:v>851.99</c:v>
                </c:pt>
                <c:pt idx="4615">
                  <c:v>851.99</c:v>
                </c:pt>
                <c:pt idx="4616">
                  <c:v>852.61</c:v>
                </c:pt>
                <c:pt idx="4617">
                  <c:v>852</c:v>
                </c:pt>
                <c:pt idx="4618">
                  <c:v>852</c:v>
                </c:pt>
                <c:pt idx="4619">
                  <c:v>852.61</c:v>
                </c:pt>
                <c:pt idx="4620">
                  <c:v>851.99</c:v>
                </c:pt>
                <c:pt idx="4621">
                  <c:v>851.96</c:v>
                </c:pt>
                <c:pt idx="4622">
                  <c:v>852.43</c:v>
                </c:pt>
                <c:pt idx="4623">
                  <c:v>851.93</c:v>
                </c:pt>
                <c:pt idx="4624">
                  <c:v>851.88</c:v>
                </c:pt>
                <c:pt idx="4625">
                  <c:v>852.24</c:v>
                </c:pt>
                <c:pt idx="4626">
                  <c:v>852.02</c:v>
                </c:pt>
                <c:pt idx="4627">
                  <c:v>852.22</c:v>
                </c:pt>
                <c:pt idx="4628">
                  <c:v>851.99</c:v>
                </c:pt>
                <c:pt idx="4629">
                  <c:v>851.91</c:v>
                </c:pt>
                <c:pt idx="4630">
                  <c:v>852.32</c:v>
                </c:pt>
                <c:pt idx="4631">
                  <c:v>851.96</c:v>
                </c:pt>
                <c:pt idx="4632">
                  <c:v>851.97</c:v>
                </c:pt>
                <c:pt idx="4633">
                  <c:v>852.43</c:v>
                </c:pt>
                <c:pt idx="4634">
                  <c:v>851.98</c:v>
                </c:pt>
                <c:pt idx="4635">
                  <c:v>851.94</c:v>
                </c:pt>
                <c:pt idx="4636">
                  <c:v>852.57</c:v>
                </c:pt>
                <c:pt idx="4637">
                  <c:v>851.95</c:v>
                </c:pt>
                <c:pt idx="4638">
                  <c:v>851.96</c:v>
                </c:pt>
                <c:pt idx="4639">
                  <c:v>852.47</c:v>
                </c:pt>
                <c:pt idx="4640">
                  <c:v>851.98</c:v>
                </c:pt>
                <c:pt idx="4641">
                  <c:v>852.16</c:v>
                </c:pt>
                <c:pt idx="4642">
                  <c:v>852.25</c:v>
                </c:pt>
                <c:pt idx="4643">
                  <c:v>851.97</c:v>
                </c:pt>
                <c:pt idx="4644">
                  <c:v>852.31</c:v>
                </c:pt>
                <c:pt idx="4645">
                  <c:v>852.01</c:v>
                </c:pt>
                <c:pt idx="4646">
                  <c:v>852.05</c:v>
                </c:pt>
                <c:pt idx="4647">
                  <c:v>852.59</c:v>
                </c:pt>
                <c:pt idx="4648">
                  <c:v>852.01</c:v>
                </c:pt>
                <c:pt idx="4649">
                  <c:v>852.03</c:v>
                </c:pt>
                <c:pt idx="4650">
                  <c:v>852.6</c:v>
                </c:pt>
                <c:pt idx="4651">
                  <c:v>852.06</c:v>
                </c:pt>
                <c:pt idx="4652">
                  <c:v>851.93</c:v>
                </c:pt>
                <c:pt idx="4653">
                  <c:v>852.52</c:v>
                </c:pt>
                <c:pt idx="4654">
                  <c:v>851.96</c:v>
                </c:pt>
                <c:pt idx="4655">
                  <c:v>852</c:v>
                </c:pt>
                <c:pt idx="4656">
                  <c:v>852.44</c:v>
                </c:pt>
                <c:pt idx="4657">
                  <c:v>851.98</c:v>
                </c:pt>
                <c:pt idx="4658">
                  <c:v>852.02</c:v>
                </c:pt>
                <c:pt idx="4659">
                  <c:v>852.25</c:v>
                </c:pt>
                <c:pt idx="4660">
                  <c:v>851.96</c:v>
                </c:pt>
                <c:pt idx="4661">
                  <c:v>852.26</c:v>
                </c:pt>
                <c:pt idx="4662">
                  <c:v>852.15</c:v>
                </c:pt>
                <c:pt idx="4663">
                  <c:v>852.01</c:v>
                </c:pt>
                <c:pt idx="4664">
                  <c:v>852.32</c:v>
                </c:pt>
                <c:pt idx="4665">
                  <c:v>851.96</c:v>
                </c:pt>
                <c:pt idx="4666">
                  <c:v>851.95</c:v>
                </c:pt>
                <c:pt idx="4667">
                  <c:v>852.42</c:v>
                </c:pt>
                <c:pt idx="4668">
                  <c:v>851.98</c:v>
                </c:pt>
                <c:pt idx="4669">
                  <c:v>852.01</c:v>
                </c:pt>
                <c:pt idx="4670">
                  <c:v>852.61</c:v>
                </c:pt>
                <c:pt idx="4671">
                  <c:v>852</c:v>
                </c:pt>
                <c:pt idx="4672">
                  <c:v>851.99</c:v>
                </c:pt>
                <c:pt idx="4673">
                  <c:v>852.63</c:v>
                </c:pt>
                <c:pt idx="4674">
                  <c:v>851.98</c:v>
                </c:pt>
                <c:pt idx="4675">
                  <c:v>852.02</c:v>
                </c:pt>
                <c:pt idx="4676">
                  <c:v>852.42</c:v>
                </c:pt>
                <c:pt idx="4677">
                  <c:v>851.91</c:v>
                </c:pt>
                <c:pt idx="4678">
                  <c:v>851.92</c:v>
                </c:pt>
                <c:pt idx="4679">
                  <c:v>852.27</c:v>
                </c:pt>
                <c:pt idx="4680">
                  <c:v>851.93</c:v>
                </c:pt>
                <c:pt idx="4681">
                  <c:v>852.13</c:v>
                </c:pt>
                <c:pt idx="4682">
                  <c:v>852.08</c:v>
                </c:pt>
                <c:pt idx="4683">
                  <c:v>851.89</c:v>
                </c:pt>
                <c:pt idx="4684">
                  <c:v>852.38</c:v>
                </c:pt>
                <c:pt idx="4685">
                  <c:v>851.93</c:v>
                </c:pt>
                <c:pt idx="4686">
                  <c:v>851.92</c:v>
                </c:pt>
                <c:pt idx="4687">
                  <c:v>852.54</c:v>
                </c:pt>
                <c:pt idx="4688">
                  <c:v>851.93</c:v>
                </c:pt>
                <c:pt idx="4689">
                  <c:v>851.92</c:v>
                </c:pt>
                <c:pt idx="4690">
                  <c:v>852.45</c:v>
                </c:pt>
                <c:pt idx="4691">
                  <c:v>851.89</c:v>
                </c:pt>
                <c:pt idx="4692">
                  <c:v>851.93</c:v>
                </c:pt>
                <c:pt idx="4693">
                  <c:v>852.37</c:v>
                </c:pt>
                <c:pt idx="4694">
                  <c:v>851.95</c:v>
                </c:pt>
                <c:pt idx="4695">
                  <c:v>851.94</c:v>
                </c:pt>
                <c:pt idx="4696">
                  <c:v>852.3</c:v>
                </c:pt>
                <c:pt idx="4697">
                  <c:v>851.86</c:v>
                </c:pt>
                <c:pt idx="4698">
                  <c:v>852.09</c:v>
                </c:pt>
                <c:pt idx="4699">
                  <c:v>852.11</c:v>
                </c:pt>
                <c:pt idx="4700">
                  <c:v>851.91</c:v>
                </c:pt>
                <c:pt idx="4701">
                  <c:v>852.19</c:v>
                </c:pt>
                <c:pt idx="4702">
                  <c:v>851.88</c:v>
                </c:pt>
                <c:pt idx="4703">
                  <c:v>851.86</c:v>
                </c:pt>
                <c:pt idx="4704">
                  <c:v>852.34</c:v>
                </c:pt>
                <c:pt idx="4705">
                  <c:v>851.97</c:v>
                </c:pt>
                <c:pt idx="4706">
                  <c:v>851.95</c:v>
                </c:pt>
                <c:pt idx="4707">
                  <c:v>852.51</c:v>
                </c:pt>
                <c:pt idx="4708">
                  <c:v>851.93</c:v>
                </c:pt>
                <c:pt idx="4709">
                  <c:v>851.86</c:v>
                </c:pt>
                <c:pt idx="4710">
                  <c:v>852.48</c:v>
                </c:pt>
                <c:pt idx="4711">
                  <c:v>851.89</c:v>
                </c:pt>
                <c:pt idx="4712">
                  <c:v>851.9</c:v>
                </c:pt>
                <c:pt idx="4713">
                  <c:v>852.37</c:v>
                </c:pt>
                <c:pt idx="4714">
                  <c:v>851.86</c:v>
                </c:pt>
                <c:pt idx="4715">
                  <c:v>851.92</c:v>
                </c:pt>
                <c:pt idx="4716">
                  <c:v>852.26</c:v>
                </c:pt>
                <c:pt idx="4717">
                  <c:v>851.89</c:v>
                </c:pt>
                <c:pt idx="4718">
                  <c:v>852.01</c:v>
                </c:pt>
                <c:pt idx="4719">
                  <c:v>852.08</c:v>
                </c:pt>
                <c:pt idx="4720">
                  <c:v>851.87</c:v>
                </c:pt>
                <c:pt idx="4721">
                  <c:v>852.15</c:v>
                </c:pt>
                <c:pt idx="4722">
                  <c:v>851.92</c:v>
                </c:pt>
                <c:pt idx="4723">
                  <c:v>851.85</c:v>
                </c:pt>
                <c:pt idx="4724">
                  <c:v>852.32</c:v>
                </c:pt>
                <c:pt idx="4725">
                  <c:v>851.84</c:v>
                </c:pt>
                <c:pt idx="4726">
                  <c:v>851.86</c:v>
                </c:pt>
                <c:pt idx="4727">
                  <c:v>852.39</c:v>
                </c:pt>
                <c:pt idx="4728">
                  <c:v>851.82</c:v>
                </c:pt>
                <c:pt idx="4729">
                  <c:v>851.79</c:v>
                </c:pt>
                <c:pt idx="4730">
                  <c:v>852.41</c:v>
                </c:pt>
                <c:pt idx="4731">
                  <c:v>851.79</c:v>
                </c:pt>
                <c:pt idx="4732">
                  <c:v>851.78</c:v>
                </c:pt>
                <c:pt idx="4733">
                  <c:v>852.36</c:v>
                </c:pt>
                <c:pt idx="4734">
                  <c:v>851.85</c:v>
                </c:pt>
                <c:pt idx="4735">
                  <c:v>851.86</c:v>
                </c:pt>
                <c:pt idx="4736">
                  <c:v>852.27</c:v>
                </c:pt>
                <c:pt idx="4737">
                  <c:v>851.88</c:v>
                </c:pt>
                <c:pt idx="4738">
                  <c:v>851.83</c:v>
                </c:pt>
                <c:pt idx="4739">
                  <c:v>852.09</c:v>
                </c:pt>
                <c:pt idx="4740">
                  <c:v>851.78</c:v>
                </c:pt>
                <c:pt idx="4741">
                  <c:v>852.06</c:v>
                </c:pt>
                <c:pt idx="4742">
                  <c:v>851.88</c:v>
                </c:pt>
                <c:pt idx="4743">
                  <c:v>851.83</c:v>
                </c:pt>
                <c:pt idx="4744">
                  <c:v>852.18</c:v>
                </c:pt>
                <c:pt idx="4745">
                  <c:v>851.78</c:v>
                </c:pt>
                <c:pt idx="4746">
                  <c:v>851.76</c:v>
                </c:pt>
                <c:pt idx="4747">
                  <c:v>852.32</c:v>
                </c:pt>
                <c:pt idx="4748">
                  <c:v>851.77</c:v>
                </c:pt>
                <c:pt idx="4749">
                  <c:v>851.75</c:v>
                </c:pt>
                <c:pt idx="4750">
                  <c:v>852.38</c:v>
                </c:pt>
                <c:pt idx="4751">
                  <c:v>851.75</c:v>
                </c:pt>
                <c:pt idx="4752">
                  <c:v>851.85</c:v>
                </c:pt>
                <c:pt idx="4753">
                  <c:v>852.32</c:v>
                </c:pt>
                <c:pt idx="4754">
                  <c:v>851.77</c:v>
                </c:pt>
                <c:pt idx="4755">
                  <c:v>851.76</c:v>
                </c:pt>
                <c:pt idx="4756">
                  <c:v>852.26</c:v>
                </c:pt>
                <c:pt idx="4757">
                  <c:v>851.72</c:v>
                </c:pt>
                <c:pt idx="4758">
                  <c:v>851.8</c:v>
                </c:pt>
                <c:pt idx="4759">
                  <c:v>852.04</c:v>
                </c:pt>
                <c:pt idx="4760">
                  <c:v>851.8</c:v>
                </c:pt>
                <c:pt idx="4761">
                  <c:v>852.01</c:v>
                </c:pt>
                <c:pt idx="4762">
                  <c:v>851.93</c:v>
                </c:pt>
                <c:pt idx="4763">
                  <c:v>851.77</c:v>
                </c:pt>
                <c:pt idx="4764">
                  <c:v>852.11</c:v>
                </c:pt>
                <c:pt idx="4765">
                  <c:v>851.76</c:v>
                </c:pt>
                <c:pt idx="4766">
                  <c:v>851.81</c:v>
                </c:pt>
                <c:pt idx="4767">
                  <c:v>852.35</c:v>
                </c:pt>
                <c:pt idx="4768">
                  <c:v>851.84</c:v>
                </c:pt>
                <c:pt idx="4769">
                  <c:v>851.81</c:v>
                </c:pt>
                <c:pt idx="4770">
                  <c:v>852.37</c:v>
                </c:pt>
                <c:pt idx="4771">
                  <c:v>851.76</c:v>
                </c:pt>
                <c:pt idx="4772">
                  <c:v>851.8</c:v>
                </c:pt>
                <c:pt idx="4773">
                  <c:v>852.33</c:v>
                </c:pt>
                <c:pt idx="4774">
                  <c:v>851.71</c:v>
                </c:pt>
                <c:pt idx="4775">
                  <c:v>851.8</c:v>
                </c:pt>
                <c:pt idx="4776">
                  <c:v>852.23</c:v>
                </c:pt>
                <c:pt idx="4777">
                  <c:v>851.82</c:v>
                </c:pt>
                <c:pt idx="4778">
                  <c:v>851.93</c:v>
                </c:pt>
                <c:pt idx="4779">
                  <c:v>852.09</c:v>
                </c:pt>
                <c:pt idx="4780">
                  <c:v>851.87</c:v>
                </c:pt>
                <c:pt idx="4781">
                  <c:v>852.04</c:v>
                </c:pt>
                <c:pt idx="4782">
                  <c:v>851.92</c:v>
                </c:pt>
                <c:pt idx="4783">
                  <c:v>851.81</c:v>
                </c:pt>
                <c:pt idx="4784">
                  <c:v>852.29</c:v>
                </c:pt>
                <c:pt idx="4785">
                  <c:v>851.92</c:v>
                </c:pt>
                <c:pt idx="4786">
                  <c:v>851.95</c:v>
                </c:pt>
                <c:pt idx="4787">
                  <c:v>852.52</c:v>
                </c:pt>
                <c:pt idx="4788">
                  <c:v>851.97</c:v>
                </c:pt>
                <c:pt idx="4789">
                  <c:v>851.96</c:v>
                </c:pt>
                <c:pt idx="4790">
                  <c:v>852.46</c:v>
                </c:pt>
                <c:pt idx="4791">
                  <c:v>851.95</c:v>
                </c:pt>
                <c:pt idx="4792">
                  <c:v>852.11</c:v>
                </c:pt>
                <c:pt idx="4793">
                  <c:v>852.22</c:v>
                </c:pt>
                <c:pt idx="4794">
                  <c:v>851.99</c:v>
                </c:pt>
                <c:pt idx="4795">
                  <c:v>852.12</c:v>
                </c:pt>
                <c:pt idx="4796">
                  <c:v>851.96</c:v>
                </c:pt>
                <c:pt idx="4797">
                  <c:v>851.91</c:v>
                </c:pt>
                <c:pt idx="4798">
                  <c:v>852.38</c:v>
                </c:pt>
                <c:pt idx="4799">
                  <c:v>851.93</c:v>
                </c:pt>
                <c:pt idx="4800">
                  <c:v>851.98</c:v>
                </c:pt>
                <c:pt idx="4801">
                  <c:v>852.44</c:v>
                </c:pt>
                <c:pt idx="4802">
                  <c:v>851.92</c:v>
                </c:pt>
                <c:pt idx="4803">
                  <c:v>851.91</c:v>
                </c:pt>
                <c:pt idx="4804">
                  <c:v>852.57</c:v>
                </c:pt>
                <c:pt idx="4805">
                  <c:v>851.96</c:v>
                </c:pt>
                <c:pt idx="4806">
                  <c:v>851.94</c:v>
                </c:pt>
                <c:pt idx="4807">
                  <c:v>852.48</c:v>
                </c:pt>
                <c:pt idx="4808">
                  <c:v>852.01</c:v>
                </c:pt>
                <c:pt idx="4809">
                  <c:v>852.03</c:v>
                </c:pt>
                <c:pt idx="4810">
                  <c:v>852.47</c:v>
                </c:pt>
                <c:pt idx="4811">
                  <c:v>852.04</c:v>
                </c:pt>
                <c:pt idx="4812">
                  <c:v>851.99</c:v>
                </c:pt>
                <c:pt idx="4813">
                  <c:v>852.35</c:v>
                </c:pt>
                <c:pt idx="4814">
                  <c:v>852.03</c:v>
                </c:pt>
                <c:pt idx="4815">
                  <c:v>852.27</c:v>
                </c:pt>
                <c:pt idx="4816">
                  <c:v>852.15</c:v>
                </c:pt>
                <c:pt idx="4817">
                  <c:v>852.02</c:v>
                </c:pt>
                <c:pt idx="4818">
                  <c:v>852.4</c:v>
                </c:pt>
                <c:pt idx="4819">
                  <c:v>851.95</c:v>
                </c:pt>
                <c:pt idx="4820">
                  <c:v>851.91</c:v>
                </c:pt>
                <c:pt idx="4821">
                  <c:v>852.53</c:v>
                </c:pt>
                <c:pt idx="4822">
                  <c:v>851.94</c:v>
                </c:pt>
                <c:pt idx="4823">
                  <c:v>851.93</c:v>
                </c:pt>
                <c:pt idx="4824">
                  <c:v>852.57</c:v>
                </c:pt>
                <c:pt idx="4825">
                  <c:v>851.98</c:v>
                </c:pt>
                <c:pt idx="4826">
                  <c:v>851.9</c:v>
                </c:pt>
                <c:pt idx="4827">
                  <c:v>852.48</c:v>
                </c:pt>
                <c:pt idx="4828">
                  <c:v>851.97</c:v>
                </c:pt>
                <c:pt idx="4829">
                  <c:v>851.97</c:v>
                </c:pt>
                <c:pt idx="4830">
                  <c:v>852.46</c:v>
                </c:pt>
                <c:pt idx="4831">
                  <c:v>851.95</c:v>
                </c:pt>
                <c:pt idx="4832">
                  <c:v>851.98</c:v>
                </c:pt>
                <c:pt idx="4833">
                  <c:v>852.33</c:v>
                </c:pt>
                <c:pt idx="4834">
                  <c:v>852</c:v>
                </c:pt>
                <c:pt idx="4835">
                  <c:v>852.16</c:v>
                </c:pt>
                <c:pt idx="4836">
                  <c:v>852.14</c:v>
                </c:pt>
                <c:pt idx="4837">
                  <c:v>851.95</c:v>
                </c:pt>
                <c:pt idx="4838">
                  <c:v>852.29</c:v>
                </c:pt>
                <c:pt idx="4839">
                  <c:v>851.98</c:v>
                </c:pt>
                <c:pt idx="4840">
                  <c:v>852.01</c:v>
                </c:pt>
                <c:pt idx="4841">
                  <c:v>852.45</c:v>
                </c:pt>
                <c:pt idx="4842">
                  <c:v>851.94</c:v>
                </c:pt>
                <c:pt idx="4843">
                  <c:v>851.97</c:v>
                </c:pt>
                <c:pt idx="4844">
                  <c:v>852.57</c:v>
                </c:pt>
                <c:pt idx="4845">
                  <c:v>851.91</c:v>
                </c:pt>
                <c:pt idx="4846">
                  <c:v>851.95</c:v>
                </c:pt>
                <c:pt idx="4847">
                  <c:v>852.58</c:v>
                </c:pt>
                <c:pt idx="4848">
                  <c:v>852</c:v>
                </c:pt>
                <c:pt idx="4849">
                  <c:v>852.04</c:v>
                </c:pt>
                <c:pt idx="4850">
                  <c:v>852.51</c:v>
                </c:pt>
                <c:pt idx="4851">
                  <c:v>851.97</c:v>
                </c:pt>
                <c:pt idx="4852">
                  <c:v>851.95</c:v>
                </c:pt>
                <c:pt idx="4853">
                  <c:v>852.39</c:v>
                </c:pt>
                <c:pt idx="4854">
                  <c:v>852</c:v>
                </c:pt>
                <c:pt idx="4855">
                  <c:v>852.13</c:v>
                </c:pt>
                <c:pt idx="4856">
                  <c:v>852.19</c:v>
                </c:pt>
                <c:pt idx="4857">
                  <c:v>852</c:v>
                </c:pt>
                <c:pt idx="4858">
                  <c:v>852.27</c:v>
                </c:pt>
                <c:pt idx="4859">
                  <c:v>851.91</c:v>
                </c:pt>
                <c:pt idx="4860">
                  <c:v>851.92</c:v>
                </c:pt>
                <c:pt idx="4861">
                  <c:v>852.48</c:v>
                </c:pt>
                <c:pt idx="4862">
                  <c:v>851.86</c:v>
                </c:pt>
                <c:pt idx="4863">
                  <c:v>851.89</c:v>
                </c:pt>
                <c:pt idx="4864">
                  <c:v>852.37</c:v>
                </c:pt>
                <c:pt idx="4865">
                  <c:v>851.88</c:v>
                </c:pt>
                <c:pt idx="4866">
                  <c:v>851.88</c:v>
                </c:pt>
                <c:pt idx="4867">
                  <c:v>852.21</c:v>
                </c:pt>
                <c:pt idx="4868">
                  <c:v>851.88</c:v>
                </c:pt>
                <c:pt idx="4869">
                  <c:v>852.2</c:v>
                </c:pt>
                <c:pt idx="4870">
                  <c:v>852.13</c:v>
                </c:pt>
                <c:pt idx="4871">
                  <c:v>851.95</c:v>
                </c:pt>
                <c:pt idx="4872">
                  <c:v>852.24</c:v>
                </c:pt>
                <c:pt idx="4873">
                  <c:v>851.98</c:v>
                </c:pt>
                <c:pt idx="4874">
                  <c:v>851.93</c:v>
                </c:pt>
                <c:pt idx="4875">
                  <c:v>852.35</c:v>
                </c:pt>
                <c:pt idx="4876">
                  <c:v>851.93</c:v>
                </c:pt>
                <c:pt idx="4877">
                  <c:v>851.92</c:v>
                </c:pt>
                <c:pt idx="4878">
                  <c:v>852.49</c:v>
                </c:pt>
                <c:pt idx="4879">
                  <c:v>851.93</c:v>
                </c:pt>
                <c:pt idx="4880">
                  <c:v>851.93</c:v>
                </c:pt>
                <c:pt idx="4881">
                  <c:v>852.5</c:v>
                </c:pt>
                <c:pt idx="4882">
                  <c:v>852</c:v>
                </c:pt>
                <c:pt idx="4883">
                  <c:v>851.87</c:v>
                </c:pt>
                <c:pt idx="4884">
                  <c:v>852.49</c:v>
                </c:pt>
                <c:pt idx="4885">
                  <c:v>851.96</c:v>
                </c:pt>
                <c:pt idx="4886">
                  <c:v>851.94</c:v>
                </c:pt>
                <c:pt idx="4887">
                  <c:v>852.32</c:v>
                </c:pt>
                <c:pt idx="4888">
                  <c:v>851.93</c:v>
                </c:pt>
                <c:pt idx="4889">
                  <c:v>852.14</c:v>
                </c:pt>
                <c:pt idx="4890">
                  <c:v>852.25</c:v>
                </c:pt>
                <c:pt idx="4891">
                  <c:v>851.99</c:v>
                </c:pt>
                <c:pt idx="4892">
                  <c:v>852.28</c:v>
                </c:pt>
                <c:pt idx="4893">
                  <c:v>852.11</c:v>
                </c:pt>
                <c:pt idx="4894">
                  <c:v>852.08</c:v>
                </c:pt>
                <c:pt idx="4895">
                  <c:v>852.48</c:v>
                </c:pt>
                <c:pt idx="4896">
                  <c:v>852.06</c:v>
                </c:pt>
                <c:pt idx="4897">
                  <c:v>852.01</c:v>
                </c:pt>
                <c:pt idx="4898">
                  <c:v>852.56</c:v>
                </c:pt>
                <c:pt idx="4899">
                  <c:v>851.96</c:v>
                </c:pt>
                <c:pt idx="4900">
                  <c:v>851.99</c:v>
                </c:pt>
                <c:pt idx="4901">
                  <c:v>852.61</c:v>
                </c:pt>
                <c:pt idx="4902">
                  <c:v>851.92</c:v>
                </c:pt>
                <c:pt idx="4903">
                  <c:v>851.98</c:v>
                </c:pt>
                <c:pt idx="4904">
                  <c:v>852.53</c:v>
                </c:pt>
                <c:pt idx="4905">
                  <c:v>852.01</c:v>
                </c:pt>
                <c:pt idx="4906">
                  <c:v>851.93</c:v>
                </c:pt>
                <c:pt idx="4907">
                  <c:v>852.38</c:v>
                </c:pt>
                <c:pt idx="4908">
                  <c:v>851.97</c:v>
                </c:pt>
                <c:pt idx="4909">
                  <c:v>852.07</c:v>
                </c:pt>
                <c:pt idx="4910">
                  <c:v>852.26</c:v>
                </c:pt>
                <c:pt idx="4911">
                  <c:v>851.92</c:v>
                </c:pt>
                <c:pt idx="4912">
                  <c:v>852.16</c:v>
                </c:pt>
                <c:pt idx="4913">
                  <c:v>852.09</c:v>
                </c:pt>
                <c:pt idx="4914">
                  <c:v>851.99</c:v>
                </c:pt>
                <c:pt idx="4915">
                  <c:v>852.42</c:v>
                </c:pt>
                <c:pt idx="4916">
                  <c:v>852.08</c:v>
                </c:pt>
                <c:pt idx="4917">
                  <c:v>852.02</c:v>
                </c:pt>
                <c:pt idx="4918">
                  <c:v>852.52</c:v>
                </c:pt>
                <c:pt idx="4919">
                  <c:v>852.07</c:v>
                </c:pt>
                <c:pt idx="4920">
                  <c:v>852.01</c:v>
                </c:pt>
                <c:pt idx="4921">
                  <c:v>852.69</c:v>
                </c:pt>
                <c:pt idx="4922">
                  <c:v>851.95</c:v>
                </c:pt>
                <c:pt idx="4923">
                  <c:v>852.05</c:v>
                </c:pt>
                <c:pt idx="4924">
                  <c:v>852.64</c:v>
                </c:pt>
                <c:pt idx="4925">
                  <c:v>851.97</c:v>
                </c:pt>
                <c:pt idx="4926">
                  <c:v>852.02</c:v>
                </c:pt>
                <c:pt idx="4927">
                  <c:v>852.53</c:v>
                </c:pt>
                <c:pt idx="4928">
                  <c:v>851.99</c:v>
                </c:pt>
                <c:pt idx="4929">
                  <c:v>851.88</c:v>
                </c:pt>
                <c:pt idx="4930">
                  <c:v>852.28</c:v>
                </c:pt>
                <c:pt idx="4931">
                  <c:v>851.98</c:v>
                </c:pt>
                <c:pt idx="4932">
                  <c:v>852.18</c:v>
                </c:pt>
                <c:pt idx="4933">
                  <c:v>851.98</c:v>
                </c:pt>
                <c:pt idx="4934">
                  <c:v>851.97</c:v>
                </c:pt>
                <c:pt idx="4935">
                  <c:v>852.56</c:v>
                </c:pt>
                <c:pt idx="4936">
                  <c:v>851.92</c:v>
                </c:pt>
                <c:pt idx="4937">
                  <c:v>851.93</c:v>
                </c:pt>
                <c:pt idx="4938">
                  <c:v>852.59</c:v>
                </c:pt>
                <c:pt idx="4939">
                  <c:v>851.99</c:v>
                </c:pt>
                <c:pt idx="4940">
                  <c:v>852.02</c:v>
                </c:pt>
                <c:pt idx="4941">
                  <c:v>852.45</c:v>
                </c:pt>
                <c:pt idx="4942">
                  <c:v>851.96</c:v>
                </c:pt>
                <c:pt idx="4943">
                  <c:v>852.1</c:v>
                </c:pt>
                <c:pt idx="4944">
                  <c:v>852.27</c:v>
                </c:pt>
                <c:pt idx="4945">
                  <c:v>851.99</c:v>
                </c:pt>
                <c:pt idx="4946">
                  <c:v>852.18</c:v>
                </c:pt>
                <c:pt idx="4947">
                  <c:v>852.18</c:v>
                </c:pt>
                <c:pt idx="4948">
                  <c:v>852</c:v>
                </c:pt>
                <c:pt idx="4949">
                  <c:v>852.33</c:v>
                </c:pt>
                <c:pt idx="4950">
                  <c:v>851.95</c:v>
                </c:pt>
                <c:pt idx="4951">
                  <c:v>851.97</c:v>
                </c:pt>
                <c:pt idx="4952">
                  <c:v>852.49</c:v>
                </c:pt>
                <c:pt idx="4953">
                  <c:v>852.01</c:v>
                </c:pt>
                <c:pt idx="4954">
                  <c:v>851.99</c:v>
                </c:pt>
                <c:pt idx="4955">
                  <c:v>852.56</c:v>
                </c:pt>
                <c:pt idx="4956">
                  <c:v>851.95</c:v>
                </c:pt>
                <c:pt idx="4957">
                  <c:v>851.89</c:v>
                </c:pt>
                <c:pt idx="4958">
                  <c:v>852.52</c:v>
                </c:pt>
                <c:pt idx="4959">
                  <c:v>851.99</c:v>
                </c:pt>
                <c:pt idx="4960">
                  <c:v>851.97</c:v>
                </c:pt>
                <c:pt idx="4961">
                  <c:v>852.37</c:v>
                </c:pt>
                <c:pt idx="4962">
                  <c:v>851.98</c:v>
                </c:pt>
                <c:pt idx="4963">
                  <c:v>851.98</c:v>
                </c:pt>
                <c:pt idx="4964">
                  <c:v>852.31</c:v>
                </c:pt>
                <c:pt idx="4965">
                  <c:v>852</c:v>
                </c:pt>
                <c:pt idx="4966">
                  <c:v>852.19</c:v>
                </c:pt>
                <c:pt idx="4967">
                  <c:v>852.16</c:v>
                </c:pt>
                <c:pt idx="4968">
                  <c:v>852.03</c:v>
                </c:pt>
                <c:pt idx="4969">
                  <c:v>852.4</c:v>
                </c:pt>
                <c:pt idx="4970">
                  <c:v>852.05</c:v>
                </c:pt>
                <c:pt idx="4971">
                  <c:v>852.02</c:v>
                </c:pt>
                <c:pt idx="4972">
                  <c:v>852.48</c:v>
                </c:pt>
                <c:pt idx="4973">
                  <c:v>852.03</c:v>
                </c:pt>
                <c:pt idx="4974">
                  <c:v>852.03</c:v>
                </c:pt>
                <c:pt idx="4975">
                  <c:v>852.63</c:v>
                </c:pt>
                <c:pt idx="4976">
                  <c:v>852.04</c:v>
                </c:pt>
                <c:pt idx="4977">
                  <c:v>851.94</c:v>
                </c:pt>
                <c:pt idx="4978">
                  <c:v>852.53</c:v>
                </c:pt>
                <c:pt idx="4979">
                  <c:v>851.98</c:v>
                </c:pt>
                <c:pt idx="4980">
                  <c:v>852.09</c:v>
                </c:pt>
                <c:pt idx="4981">
                  <c:v>852.54</c:v>
                </c:pt>
                <c:pt idx="4982">
                  <c:v>852.06</c:v>
                </c:pt>
                <c:pt idx="4983">
                  <c:v>852.07</c:v>
                </c:pt>
                <c:pt idx="4984">
                  <c:v>852.49</c:v>
                </c:pt>
                <c:pt idx="4985">
                  <c:v>852.06</c:v>
                </c:pt>
                <c:pt idx="4986">
                  <c:v>852.27</c:v>
                </c:pt>
                <c:pt idx="4987">
                  <c:v>852.26</c:v>
                </c:pt>
                <c:pt idx="4988">
                  <c:v>852.05</c:v>
                </c:pt>
                <c:pt idx="4989">
                  <c:v>852.33</c:v>
                </c:pt>
                <c:pt idx="4990">
                  <c:v>852.12</c:v>
                </c:pt>
                <c:pt idx="4991">
                  <c:v>852.12</c:v>
                </c:pt>
                <c:pt idx="4992">
                  <c:v>852.56</c:v>
                </c:pt>
                <c:pt idx="4993">
                  <c:v>852.06</c:v>
                </c:pt>
                <c:pt idx="4994">
                  <c:v>852.05</c:v>
                </c:pt>
                <c:pt idx="4995">
                  <c:v>852.62</c:v>
                </c:pt>
                <c:pt idx="4996">
                  <c:v>852.03</c:v>
                </c:pt>
                <c:pt idx="4997">
                  <c:v>851.99</c:v>
                </c:pt>
                <c:pt idx="4998">
                  <c:v>852.58</c:v>
                </c:pt>
                <c:pt idx="4999">
                  <c:v>852.02</c:v>
                </c:pt>
                <c:pt idx="5000">
                  <c:v>852.03</c:v>
                </c:pt>
                <c:pt idx="5001">
                  <c:v>852.58</c:v>
                </c:pt>
                <c:pt idx="5002">
                  <c:v>852.06</c:v>
                </c:pt>
                <c:pt idx="5003">
                  <c:v>852.04</c:v>
                </c:pt>
                <c:pt idx="5004">
                  <c:v>852.38</c:v>
                </c:pt>
                <c:pt idx="5005">
                  <c:v>852.06</c:v>
                </c:pt>
                <c:pt idx="5006">
                  <c:v>852.29</c:v>
                </c:pt>
                <c:pt idx="5007">
                  <c:v>852.06</c:v>
                </c:pt>
                <c:pt idx="5008">
                  <c:v>852</c:v>
                </c:pt>
                <c:pt idx="5009">
                  <c:v>852.57</c:v>
                </c:pt>
                <c:pt idx="5010">
                  <c:v>851.99</c:v>
                </c:pt>
                <c:pt idx="5011">
                  <c:v>852.08</c:v>
                </c:pt>
                <c:pt idx="5012">
                  <c:v>852.68</c:v>
                </c:pt>
                <c:pt idx="5013">
                  <c:v>852.09</c:v>
                </c:pt>
                <c:pt idx="5014">
                  <c:v>852.07</c:v>
                </c:pt>
                <c:pt idx="5015">
                  <c:v>852.61</c:v>
                </c:pt>
                <c:pt idx="5016">
                  <c:v>852.06</c:v>
                </c:pt>
                <c:pt idx="5017">
                  <c:v>852.12</c:v>
                </c:pt>
                <c:pt idx="5018">
                  <c:v>852.43</c:v>
                </c:pt>
                <c:pt idx="5019">
                  <c:v>852.1</c:v>
                </c:pt>
                <c:pt idx="5020">
                  <c:v>852.21</c:v>
                </c:pt>
                <c:pt idx="5021">
                  <c:v>852.35</c:v>
                </c:pt>
                <c:pt idx="5022">
                  <c:v>852.12</c:v>
                </c:pt>
                <c:pt idx="5023">
                  <c:v>852.32</c:v>
                </c:pt>
                <c:pt idx="5024">
                  <c:v>852.18</c:v>
                </c:pt>
                <c:pt idx="5025">
                  <c:v>852.11</c:v>
                </c:pt>
                <c:pt idx="5026">
                  <c:v>852.47</c:v>
                </c:pt>
                <c:pt idx="5027">
                  <c:v>852.06</c:v>
                </c:pt>
                <c:pt idx="5028">
                  <c:v>852.11</c:v>
                </c:pt>
                <c:pt idx="5029">
                  <c:v>852.7</c:v>
                </c:pt>
                <c:pt idx="5030">
                  <c:v>852.03</c:v>
                </c:pt>
                <c:pt idx="5031">
                  <c:v>852.09</c:v>
                </c:pt>
                <c:pt idx="5032">
                  <c:v>852.66</c:v>
                </c:pt>
                <c:pt idx="5033">
                  <c:v>852.07</c:v>
                </c:pt>
                <c:pt idx="5034">
                  <c:v>852.06</c:v>
                </c:pt>
                <c:pt idx="5035">
                  <c:v>852.64</c:v>
                </c:pt>
                <c:pt idx="5036">
                  <c:v>852.09</c:v>
                </c:pt>
                <c:pt idx="5037">
                  <c:v>852.05</c:v>
                </c:pt>
                <c:pt idx="5038">
                  <c:v>852.55</c:v>
                </c:pt>
                <c:pt idx="5039">
                  <c:v>852.08</c:v>
                </c:pt>
                <c:pt idx="5040">
                  <c:v>852.13</c:v>
                </c:pt>
                <c:pt idx="5041">
                  <c:v>852.37</c:v>
                </c:pt>
                <c:pt idx="5042">
                  <c:v>852.05</c:v>
                </c:pt>
                <c:pt idx="5043">
                  <c:v>852.34</c:v>
                </c:pt>
                <c:pt idx="5044">
                  <c:v>852.26</c:v>
                </c:pt>
                <c:pt idx="5045">
                  <c:v>852.07</c:v>
                </c:pt>
                <c:pt idx="5046">
                  <c:v>852.36</c:v>
                </c:pt>
                <c:pt idx="5047">
                  <c:v>852.11</c:v>
                </c:pt>
                <c:pt idx="5048">
                  <c:v>852.13</c:v>
                </c:pt>
                <c:pt idx="5049">
                  <c:v>852.61</c:v>
                </c:pt>
                <c:pt idx="5050">
                  <c:v>852.15</c:v>
                </c:pt>
                <c:pt idx="5051">
                  <c:v>852.17</c:v>
                </c:pt>
                <c:pt idx="5052">
                  <c:v>852.74</c:v>
                </c:pt>
                <c:pt idx="5053">
                  <c:v>852.13</c:v>
                </c:pt>
                <c:pt idx="5054">
                  <c:v>852.11</c:v>
                </c:pt>
                <c:pt idx="5055">
                  <c:v>852.71</c:v>
                </c:pt>
                <c:pt idx="5056">
                  <c:v>852.12</c:v>
                </c:pt>
                <c:pt idx="5057">
                  <c:v>852.15</c:v>
                </c:pt>
                <c:pt idx="5058">
                  <c:v>852.63</c:v>
                </c:pt>
                <c:pt idx="5059">
                  <c:v>852.19</c:v>
                </c:pt>
                <c:pt idx="5060">
                  <c:v>852.13</c:v>
                </c:pt>
                <c:pt idx="5061">
                  <c:v>852.48</c:v>
                </c:pt>
                <c:pt idx="5062">
                  <c:v>852.16</c:v>
                </c:pt>
                <c:pt idx="5063">
                  <c:v>852.29</c:v>
                </c:pt>
                <c:pt idx="5064">
                  <c:v>852.32</c:v>
                </c:pt>
                <c:pt idx="5065">
                  <c:v>852.17</c:v>
                </c:pt>
                <c:pt idx="5066">
                  <c:v>852.5</c:v>
                </c:pt>
                <c:pt idx="5067">
                  <c:v>852.24</c:v>
                </c:pt>
                <c:pt idx="5068">
                  <c:v>852.19</c:v>
                </c:pt>
                <c:pt idx="5069">
                  <c:v>852.62</c:v>
                </c:pt>
                <c:pt idx="5070">
                  <c:v>852.24</c:v>
                </c:pt>
                <c:pt idx="5071">
                  <c:v>852.19</c:v>
                </c:pt>
                <c:pt idx="5072">
                  <c:v>852.85</c:v>
                </c:pt>
                <c:pt idx="5073">
                  <c:v>852.28</c:v>
                </c:pt>
                <c:pt idx="5074">
                  <c:v>852.23</c:v>
                </c:pt>
                <c:pt idx="5075">
                  <c:v>852.82</c:v>
                </c:pt>
                <c:pt idx="5076">
                  <c:v>852.2</c:v>
                </c:pt>
                <c:pt idx="5077">
                  <c:v>852.2</c:v>
                </c:pt>
                <c:pt idx="5078">
                  <c:v>852.6</c:v>
                </c:pt>
                <c:pt idx="5079">
                  <c:v>852.21</c:v>
                </c:pt>
                <c:pt idx="5080">
                  <c:v>852.44</c:v>
                </c:pt>
                <c:pt idx="5081">
                  <c:v>852.33</c:v>
                </c:pt>
                <c:pt idx="5082">
                  <c:v>852.23</c:v>
                </c:pt>
                <c:pt idx="5083">
                  <c:v>852.72</c:v>
                </c:pt>
                <c:pt idx="5084">
                  <c:v>852.26</c:v>
                </c:pt>
                <c:pt idx="5085">
                  <c:v>852.21</c:v>
                </c:pt>
                <c:pt idx="5086">
                  <c:v>852.88</c:v>
                </c:pt>
                <c:pt idx="5087">
                  <c:v>852.22</c:v>
                </c:pt>
                <c:pt idx="5088">
                  <c:v>852.23</c:v>
                </c:pt>
                <c:pt idx="5089">
                  <c:v>852.83</c:v>
                </c:pt>
                <c:pt idx="5090">
                  <c:v>852.23</c:v>
                </c:pt>
                <c:pt idx="5091">
                  <c:v>852.18</c:v>
                </c:pt>
                <c:pt idx="5092">
                  <c:v>852.76</c:v>
                </c:pt>
                <c:pt idx="5093">
                  <c:v>852.21</c:v>
                </c:pt>
                <c:pt idx="5094">
                  <c:v>852.25</c:v>
                </c:pt>
                <c:pt idx="5095">
                  <c:v>852.58</c:v>
                </c:pt>
                <c:pt idx="5096">
                  <c:v>852.23</c:v>
                </c:pt>
                <c:pt idx="5097">
                  <c:v>852.54</c:v>
                </c:pt>
                <c:pt idx="5098">
                  <c:v>852.42</c:v>
                </c:pt>
                <c:pt idx="5099">
                  <c:v>852.27</c:v>
                </c:pt>
                <c:pt idx="5100">
                  <c:v>852.62</c:v>
                </c:pt>
                <c:pt idx="5101">
                  <c:v>852.27</c:v>
                </c:pt>
                <c:pt idx="5102">
                  <c:v>852.23</c:v>
                </c:pt>
                <c:pt idx="5103">
                  <c:v>852.65</c:v>
                </c:pt>
                <c:pt idx="5104">
                  <c:v>852.24</c:v>
                </c:pt>
                <c:pt idx="5105">
                  <c:v>852.28</c:v>
                </c:pt>
                <c:pt idx="5106">
                  <c:v>852.85</c:v>
                </c:pt>
                <c:pt idx="5107">
                  <c:v>852.24</c:v>
                </c:pt>
                <c:pt idx="5108">
                  <c:v>852.25</c:v>
                </c:pt>
                <c:pt idx="5109">
                  <c:v>852.83</c:v>
                </c:pt>
                <c:pt idx="5110">
                  <c:v>852.23</c:v>
                </c:pt>
                <c:pt idx="5111">
                  <c:v>852.25</c:v>
                </c:pt>
                <c:pt idx="5112">
                  <c:v>852.82</c:v>
                </c:pt>
                <c:pt idx="5113">
                  <c:v>852.26</c:v>
                </c:pt>
                <c:pt idx="5114">
                  <c:v>852.23</c:v>
                </c:pt>
                <c:pt idx="5115">
                  <c:v>852.62</c:v>
                </c:pt>
                <c:pt idx="5116">
                  <c:v>852.21</c:v>
                </c:pt>
                <c:pt idx="5117">
                  <c:v>852.34</c:v>
                </c:pt>
                <c:pt idx="5118">
                  <c:v>852.44</c:v>
                </c:pt>
                <c:pt idx="5119">
                  <c:v>852.2</c:v>
                </c:pt>
                <c:pt idx="5120">
                  <c:v>852.45</c:v>
                </c:pt>
                <c:pt idx="5121">
                  <c:v>852.26</c:v>
                </c:pt>
                <c:pt idx="5122">
                  <c:v>852.2</c:v>
                </c:pt>
                <c:pt idx="5123">
                  <c:v>852.66</c:v>
                </c:pt>
                <c:pt idx="5124">
                  <c:v>852.24</c:v>
                </c:pt>
                <c:pt idx="5125">
                  <c:v>852.23</c:v>
                </c:pt>
                <c:pt idx="5126">
                  <c:v>852.78</c:v>
                </c:pt>
                <c:pt idx="5127">
                  <c:v>852.18</c:v>
                </c:pt>
                <c:pt idx="5128">
                  <c:v>852.21</c:v>
                </c:pt>
                <c:pt idx="5129">
                  <c:v>852.77</c:v>
                </c:pt>
                <c:pt idx="5130">
                  <c:v>852.16</c:v>
                </c:pt>
                <c:pt idx="5131">
                  <c:v>852.25</c:v>
                </c:pt>
                <c:pt idx="5132">
                  <c:v>852.79</c:v>
                </c:pt>
                <c:pt idx="5133">
                  <c:v>852.22</c:v>
                </c:pt>
                <c:pt idx="5134">
                  <c:v>852.22</c:v>
                </c:pt>
                <c:pt idx="5135">
                  <c:v>852.69</c:v>
                </c:pt>
                <c:pt idx="5136">
                  <c:v>852.2</c:v>
                </c:pt>
                <c:pt idx="5137">
                  <c:v>852.2</c:v>
                </c:pt>
                <c:pt idx="5138">
                  <c:v>852.47</c:v>
                </c:pt>
                <c:pt idx="5139">
                  <c:v>852.21</c:v>
                </c:pt>
                <c:pt idx="5140">
                  <c:v>852.44</c:v>
                </c:pt>
                <c:pt idx="5141">
                  <c:v>852.31</c:v>
                </c:pt>
                <c:pt idx="5142">
                  <c:v>852.18</c:v>
                </c:pt>
                <c:pt idx="5143">
                  <c:v>852.56</c:v>
                </c:pt>
                <c:pt idx="5144">
                  <c:v>852.19</c:v>
                </c:pt>
                <c:pt idx="5145">
                  <c:v>852.21</c:v>
                </c:pt>
                <c:pt idx="5146">
                  <c:v>852.74</c:v>
                </c:pt>
                <c:pt idx="5147">
                  <c:v>852.21</c:v>
                </c:pt>
                <c:pt idx="5148">
                  <c:v>852.23</c:v>
                </c:pt>
                <c:pt idx="5149">
                  <c:v>852.76</c:v>
                </c:pt>
                <c:pt idx="5150">
                  <c:v>852.21</c:v>
                </c:pt>
                <c:pt idx="5151">
                  <c:v>852.21</c:v>
                </c:pt>
                <c:pt idx="5152">
                  <c:v>852.62</c:v>
                </c:pt>
                <c:pt idx="5153">
                  <c:v>852.21</c:v>
                </c:pt>
                <c:pt idx="5154">
                  <c:v>852.35</c:v>
                </c:pt>
                <c:pt idx="5155">
                  <c:v>852.33</c:v>
                </c:pt>
                <c:pt idx="5156">
                  <c:v>852.23</c:v>
                </c:pt>
                <c:pt idx="5157">
                  <c:v>852.64</c:v>
                </c:pt>
                <c:pt idx="5158">
                  <c:v>852.17</c:v>
                </c:pt>
                <c:pt idx="5159">
                  <c:v>852.23</c:v>
                </c:pt>
                <c:pt idx="5160">
                  <c:v>852.76</c:v>
                </c:pt>
                <c:pt idx="5161">
                  <c:v>852.24</c:v>
                </c:pt>
                <c:pt idx="5162">
                  <c:v>852.26</c:v>
                </c:pt>
                <c:pt idx="5163">
                  <c:v>852.79</c:v>
                </c:pt>
                <c:pt idx="5164">
                  <c:v>852.23</c:v>
                </c:pt>
                <c:pt idx="5165">
                  <c:v>852.19</c:v>
                </c:pt>
                <c:pt idx="5166">
                  <c:v>852.75</c:v>
                </c:pt>
                <c:pt idx="5167">
                  <c:v>852.22</c:v>
                </c:pt>
                <c:pt idx="5168">
                  <c:v>852.22</c:v>
                </c:pt>
                <c:pt idx="5169">
                  <c:v>852.63</c:v>
                </c:pt>
                <c:pt idx="5170">
                  <c:v>852.19</c:v>
                </c:pt>
                <c:pt idx="5171">
                  <c:v>852.25</c:v>
                </c:pt>
                <c:pt idx="5172">
                  <c:v>852.48</c:v>
                </c:pt>
                <c:pt idx="5173">
                  <c:v>852.21</c:v>
                </c:pt>
                <c:pt idx="5174">
                  <c:v>852.46</c:v>
                </c:pt>
                <c:pt idx="5175">
                  <c:v>852.31</c:v>
                </c:pt>
                <c:pt idx="5176">
                  <c:v>852.28</c:v>
                </c:pt>
                <c:pt idx="5177">
                  <c:v>852.61</c:v>
                </c:pt>
                <c:pt idx="5178">
                  <c:v>852.25</c:v>
                </c:pt>
                <c:pt idx="5179">
                  <c:v>852.21</c:v>
                </c:pt>
                <c:pt idx="5180">
                  <c:v>852.65</c:v>
                </c:pt>
                <c:pt idx="5181">
                  <c:v>852.2</c:v>
                </c:pt>
                <c:pt idx="5182">
                  <c:v>852.21</c:v>
                </c:pt>
                <c:pt idx="5183">
                  <c:v>852.91</c:v>
                </c:pt>
                <c:pt idx="5184">
                  <c:v>852.24</c:v>
                </c:pt>
                <c:pt idx="5185">
                  <c:v>852.25</c:v>
                </c:pt>
                <c:pt idx="5186">
                  <c:v>852.88</c:v>
                </c:pt>
                <c:pt idx="5187">
                  <c:v>852.22</c:v>
                </c:pt>
                <c:pt idx="5188">
                  <c:v>852.26</c:v>
                </c:pt>
                <c:pt idx="5189">
                  <c:v>852.75</c:v>
                </c:pt>
                <c:pt idx="5190">
                  <c:v>852.2</c:v>
                </c:pt>
                <c:pt idx="5191">
                  <c:v>852.29</c:v>
                </c:pt>
                <c:pt idx="5192">
                  <c:v>852.56</c:v>
                </c:pt>
                <c:pt idx="5193">
                  <c:v>852.23</c:v>
                </c:pt>
                <c:pt idx="5194">
                  <c:v>852.48</c:v>
                </c:pt>
                <c:pt idx="5195">
                  <c:v>852.38</c:v>
                </c:pt>
                <c:pt idx="5196">
                  <c:v>852.26</c:v>
                </c:pt>
                <c:pt idx="5197">
                  <c:v>852.58</c:v>
                </c:pt>
                <c:pt idx="5198">
                  <c:v>852.23</c:v>
                </c:pt>
                <c:pt idx="5199">
                  <c:v>852.26</c:v>
                </c:pt>
                <c:pt idx="5200">
                  <c:v>852.71</c:v>
                </c:pt>
                <c:pt idx="5201">
                  <c:v>852.25</c:v>
                </c:pt>
                <c:pt idx="5202">
                  <c:v>852.3</c:v>
                </c:pt>
                <c:pt idx="5203">
                  <c:v>852.89</c:v>
                </c:pt>
                <c:pt idx="5204">
                  <c:v>852.22</c:v>
                </c:pt>
                <c:pt idx="5205">
                  <c:v>852.22</c:v>
                </c:pt>
                <c:pt idx="5206">
                  <c:v>852.76</c:v>
                </c:pt>
                <c:pt idx="5207">
                  <c:v>852.26</c:v>
                </c:pt>
                <c:pt idx="5208">
                  <c:v>852.24</c:v>
                </c:pt>
                <c:pt idx="5209">
                  <c:v>852.75</c:v>
                </c:pt>
                <c:pt idx="5210">
                  <c:v>852.19</c:v>
                </c:pt>
                <c:pt idx="5211">
                  <c:v>852.17</c:v>
                </c:pt>
                <c:pt idx="5212">
                  <c:v>852.56</c:v>
                </c:pt>
                <c:pt idx="5213">
                  <c:v>852.25</c:v>
                </c:pt>
                <c:pt idx="5214">
                  <c:v>852.38</c:v>
                </c:pt>
                <c:pt idx="5215">
                  <c:v>852.41</c:v>
                </c:pt>
                <c:pt idx="5216">
                  <c:v>852.23</c:v>
                </c:pt>
                <c:pt idx="5217">
                  <c:v>852.51</c:v>
                </c:pt>
                <c:pt idx="5218">
                  <c:v>852.35</c:v>
                </c:pt>
                <c:pt idx="5219">
                  <c:v>852.24</c:v>
                </c:pt>
                <c:pt idx="5220">
                  <c:v>852.72</c:v>
                </c:pt>
                <c:pt idx="5221">
                  <c:v>852.25</c:v>
                </c:pt>
                <c:pt idx="5222">
                  <c:v>852.3</c:v>
                </c:pt>
                <c:pt idx="5223">
                  <c:v>852.89</c:v>
                </c:pt>
                <c:pt idx="5224">
                  <c:v>852.28</c:v>
                </c:pt>
                <c:pt idx="5225">
                  <c:v>852.32</c:v>
                </c:pt>
                <c:pt idx="5226">
                  <c:v>852.88</c:v>
                </c:pt>
                <c:pt idx="5227">
                  <c:v>852.28</c:v>
                </c:pt>
                <c:pt idx="5228">
                  <c:v>852.26</c:v>
                </c:pt>
                <c:pt idx="5229">
                  <c:v>852.86</c:v>
                </c:pt>
                <c:pt idx="5230">
                  <c:v>852.3</c:v>
                </c:pt>
                <c:pt idx="5231">
                  <c:v>852.35</c:v>
                </c:pt>
                <c:pt idx="5232">
                  <c:v>852.76</c:v>
                </c:pt>
                <c:pt idx="5233">
                  <c:v>852.37</c:v>
                </c:pt>
                <c:pt idx="5234">
                  <c:v>852.39</c:v>
                </c:pt>
                <c:pt idx="5235">
                  <c:v>852.55</c:v>
                </c:pt>
                <c:pt idx="5236">
                  <c:v>852.31</c:v>
                </c:pt>
                <c:pt idx="5237">
                  <c:v>852.51</c:v>
                </c:pt>
                <c:pt idx="5238">
                  <c:v>852.41</c:v>
                </c:pt>
                <c:pt idx="5239">
                  <c:v>852.3</c:v>
                </c:pt>
                <c:pt idx="5240">
                  <c:v>852.77</c:v>
                </c:pt>
                <c:pt idx="5241">
                  <c:v>852.31</c:v>
                </c:pt>
                <c:pt idx="5242">
                  <c:v>852.4</c:v>
                </c:pt>
                <c:pt idx="5243">
                  <c:v>852.92</c:v>
                </c:pt>
                <c:pt idx="5244">
                  <c:v>852.32</c:v>
                </c:pt>
                <c:pt idx="5245">
                  <c:v>852.28</c:v>
                </c:pt>
                <c:pt idx="5246">
                  <c:v>852.92</c:v>
                </c:pt>
                <c:pt idx="5247">
                  <c:v>852.31</c:v>
                </c:pt>
                <c:pt idx="5248">
                  <c:v>852.34</c:v>
                </c:pt>
                <c:pt idx="5249">
                  <c:v>852.93</c:v>
                </c:pt>
                <c:pt idx="5250">
                  <c:v>852.36</c:v>
                </c:pt>
                <c:pt idx="5251">
                  <c:v>852.33</c:v>
                </c:pt>
                <c:pt idx="5252">
                  <c:v>852.77</c:v>
                </c:pt>
                <c:pt idx="5253">
                  <c:v>852.34</c:v>
                </c:pt>
                <c:pt idx="5254">
                  <c:v>852.32</c:v>
                </c:pt>
                <c:pt idx="5255">
                  <c:v>852.69</c:v>
                </c:pt>
                <c:pt idx="5256">
                  <c:v>852.39</c:v>
                </c:pt>
                <c:pt idx="5257">
                  <c:v>852.56</c:v>
                </c:pt>
                <c:pt idx="5258">
                  <c:v>852.53</c:v>
                </c:pt>
                <c:pt idx="5259">
                  <c:v>852.37</c:v>
                </c:pt>
                <c:pt idx="5260">
                  <c:v>852.67</c:v>
                </c:pt>
                <c:pt idx="5261">
                  <c:v>852.38</c:v>
                </c:pt>
                <c:pt idx="5262">
                  <c:v>852.38</c:v>
                </c:pt>
                <c:pt idx="5263">
                  <c:v>852.89</c:v>
                </c:pt>
                <c:pt idx="5264">
                  <c:v>852.42</c:v>
                </c:pt>
                <c:pt idx="5265">
                  <c:v>852.37</c:v>
                </c:pt>
                <c:pt idx="5266">
                  <c:v>853.03</c:v>
                </c:pt>
                <c:pt idx="5267">
                  <c:v>852.36</c:v>
                </c:pt>
                <c:pt idx="5268">
                  <c:v>852.37</c:v>
                </c:pt>
                <c:pt idx="5269">
                  <c:v>852.9</c:v>
                </c:pt>
                <c:pt idx="5270">
                  <c:v>852.36</c:v>
                </c:pt>
                <c:pt idx="5271">
                  <c:v>852.37</c:v>
                </c:pt>
                <c:pt idx="5272">
                  <c:v>852.84</c:v>
                </c:pt>
                <c:pt idx="5273">
                  <c:v>852.31</c:v>
                </c:pt>
                <c:pt idx="5274">
                  <c:v>852.34</c:v>
                </c:pt>
                <c:pt idx="5275">
                  <c:v>852.73</c:v>
                </c:pt>
                <c:pt idx="5276">
                  <c:v>852.38</c:v>
                </c:pt>
                <c:pt idx="5277">
                  <c:v>852.53</c:v>
                </c:pt>
                <c:pt idx="5278">
                  <c:v>852.49</c:v>
                </c:pt>
                <c:pt idx="5279">
                  <c:v>852.32</c:v>
                </c:pt>
                <c:pt idx="5280">
                  <c:v>852.64</c:v>
                </c:pt>
                <c:pt idx="5281">
                  <c:v>852.37</c:v>
                </c:pt>
                <c:pt idx="5282">
                  <c:v>852.34</c:v>
                </c:pt>
                <c:pt idx="5283">
                  <c:v>852.71</c:v>
                </c:pt>
                <c:pt idx="5284">
                  <c:v>852.31</c:v>
                </c:pt>
                <c:pt idx="5285">
                  <c:v>852.29</c:v>
                </c:pt>
                <c:pt idx="5286">
                  <c:v>852.91</c:v>
                </c:pt>
                <c:pt idx="5287">
                  <c:v>852.2</c:v>
                </c:pt>
                <c:pt idx="5288">
                  <c:v>852.25</c:v>
                </c:pt>
                <c:pt idx="5289">
                  <c:v>853</c:v>
                </c:pt>
                <c:pt idx="5290">
                  <c:v>852.33</c:v>
                </c:pt>
                <c:pt idx="5291">
                  <c:v>852.38</c:v>
                </c:pt>
                <c:pt idx="5292">
                  <c:v>852.87</c:v>
                </c:pt>
                <c:pt idx="5293">
                  <c:v>852.39</c:v>
                </c:pt>
                <c:pt idx="5294">
                  <c:v>852.39</c:v>
                </c:pt>
                <c:pt idx="5295">
                  <c:v>852.63</c:v>
                </c:pt>
                <c:pt idx="5296">
                  <c:v>852.4</c:v>
                </c:pt>
                <c:pt idx="5297">
                  <c:v>852.65</c:v>
                </c:pt>
                <c:pt idx="5298">
                  <c:v>852.49</c:v>
                </c:pt>
                <c:pt idx="5299">
                  <c:v>852.34</c:v>
                </c:pt>
                <c:pt idx="5300">
                  <c:v>852.93</c:v>
                </c:pt>
                <c:pt idx="5301">
                  <c:v>852.35</c:v>
                </c:pt>
                <c:pt idx="5302">
                  <c:v>852.37</c:v>
                </c:pt>
                <c:pt idx="5303">
                  <c:v>852.87</c:v>
                </c:pt>
                <c:pt idx="5304">
                  <c:v>852.38</c:v>
                </c:pt>
                <c:pt idx="5305">
                  <c:v>852.36</c:v>
                </c:pt>
                <c:pt idx="5306">
                  <c:v>852.93</c:v>
                </c:pt>
                <c:pt idx="5307">
                  <c:v>852.36</c:v>
                </c:pt>
                <c:pt idx="5308">
                  <c:v>852.39</c:v>
                </c:pt>
                <c:pt idx="5309">
                  <c:v>852.71</c:v>
                </c:pt>
                <c:pt idx="5310">
                  <c:v>852.38</c:v>
                </c:pt>
                <c:pt idx="5311">
                  <c:v>852.59</c:v>
                </c:pt>
                <c:pt idx="5312">
                  <c:v>852.56</c:v>
                </c:pt>
                <c:pt idx="5313">
                  <c:v>852.29</c:v>
                </c:pt>
                <c:pt idx="5314">
                  <c:v>852.61</c:v>
                </c:pt>
                <c:pt idx="5315">
                  <c:v>852.4</c:v>
                </c:pt>
                <c:pt idx="5316">
                  <c:v>852.38</c:v>
                </c:pt>
                <c:pt idx="5317">
                  <c:v>852.68</c:v>
                </c:pt>
                <c:pt idx="5318">
                  <c:v>852.35</c:v>
                </c:pt>
                <c:pt idx="5319">
                  <c:v>852.39</c:v>
                </c:pt>
                <c:pt idx="5320">
                  <c:v>852.86</c:v>
                </c:pt>
                <c:pt idx="5321">
                  <c:v>852.37</c:v>
                </c:pt>
                <c:pt idx="5322">
                  <c:v>852.4</c:v>
                </c:pt>
                <c:pt idx="5323">
                  <c:v>852.96</c:v>
                </c:pt>
                <c:pt idx="5324">
                  <c:v>852.42</c:v>
                </c:pt>
                <c:pt idx="5325">
                  <c:v>852.36</c:v>
                </c:pt>
                <c:pt idx="5326">
                  <c:v>852.93</c:v>
                </c:pt>
                <c:pt idx="5327">
                  <c:v>852.37</c:v>
                </c:pt>
                <c:pt idx="5328">
                  <c:v>852.37</c:v>
                </c:pt>
                <c:pt idx="5329">
                  <c:v>852.87</c:v>
                </c:pt>
                <c:pt idx="5330">
                  <c:v>852.35</c:v>
                </c:pt>
                <c:pt idx="5331">
                  <c:v>852.41</c:v>
                </c:pt>
                <c:pt idx="5332">
                  <c:v>852.64</c:v>
                </c:pt>
                <c:pt idx="5333">
                  <c:v>852.32</c:v>
                </c:pt>
                <c:pt idx="5334">
                  <c:v>852.68</c:v>
                </c:pt>
                <c:pt idx="5335">
                  <c:v>852.42</c:v>
                </c:pt>
                <c:pt idx="5336">
                  <c:v>852.38</c:v>
                </c:pt>
                <c:pt idx="5337">
                  <c:v>852.79</c:v>
                </c:pt>
                <c:pt idx="5338">
                  <c:v>852.39</c:v>
                </c:pt>
                <c:pt idx="5339">
                  <c:v>852.43</c:v>
                </c:pt>
                <c:pt idx="5340">
                  <c:v>852.97</c:v>
                </c:pt>
                <c:pt idx="5341">
                  <c:v>852.38</c:v>
                </c:pt>
                <c:pt idx="5342">
                  <c:v>852.38</c:v>
                </c:pt>
                <c:pt idx="5343">
                  <c:v>852.99</c:v>
                </c:pt>
                <c:pt idx="5344">
                  <c:v>852.35</c:v>
                </c:pt>
                <c:pt idx="5345">
                  <c:v>852.31</c:v>
                </c:pt>
                <c:pt idx="5346">
                  <c:v>852.93</c:v>
                </c:pt>
                <c:pt idx="5347">
                  <c:v>852.37</c:v>
                </c:pt>
                <c:pt idx="5348">
                  <c:v>852.34</c:v>
                </c:pt>
                <c:pt idx="5349">
                  <c:v>852.83</c:v>
                </c:pt>
                <c:pt idx="5350">
                  <c:v>852.37</c:v>
                </c:pt>
                <c:pt idx="5351">
                  <c:v>852.42</c:v>
                </c:pt>
                <c:pt idx="5352">
                  <c:v>852.61</c:v>
                </c:pt>
                <c:pt idx="5353">
                  <c:v>852.41</c:v>
                </c:pt>
                <c:pt idx="5354">
                  <c:v>852.58</c:v>
                </c:pt>
                <c:pt idx="5355">
                  <c:v>852.46</c:v>
                </c:pt>
                <c:pt idx="5356">
                  <c:v>852.41</c:v>
                </c:pt>
                <c:pt idx="5357">
                  <c:v>852.74</c:v>
                </c:pt>
                <c:pt idx="5358">
                  <c:v>852.4</c:v>
                </c:pt>
                <c:pt idx="5359">
                  <c:v>852.37</c:v>
                </c:pt>
                <c:pt idx="5360">
                  <c:v>852.96</c:v>
                </c:pt>
                <c:pt idx="5361">
                  <c:v>852.44</c:v>
                </c:pt>
                <c:pt idx="5362">
                  <c:v>852.36</c:v>
                </c:pt>
                <c:pt idx="5363">
                  <c:v>853.04</c:v>
                </c:pt>
                <c:pt idx="5364">
                  <c:v>852.34</c:v>
                </c:pt>
                <c:pt idx="5365">
                  <c:v>852.38</c:v>
                </c:pt>
                <c:pt idx="5366">
                  <c:v>852.96</c:v>
                </c:pt>
                <c:pt idx="5367">
                  <c:v>852.41</c:v>
                </c:pt>
                <c:pt idx="5368">
                  <c:v>852.41</c:v>
                </c:pt>
                <c:pt idx="5369">
                  <c:v>852.76</c:v>
                </c:pt>
                <c:pt idx="5370">
                  <c:v>852.37</c:v>
                </c:pt>
                <c:pt idx="5371">
                  <c:v>852.58</c:v>
                </c:pt>
                <c:pt idx="5372">
                  <c:v>852.48</c:v>
                </c:pt>
                <c:pt idx="5373">
                  <c:v>852.34</c:v>
                </c:pt>
                <c:pt idx="5374">
                  <c:v>852.92</c:v>
                </c:pt>
                <c:pt idx="5375">
                  <c:v>852.32</c:v>
                </c:pt>
                <c:pt idx="5376">
                  <c:v>852.34</c:v>
                </c:pt>
                <c:pt idx="5377">
                  <c:v>852.99</c:v>
                </c:pt>
                <c:pt idx="5378">
                  <c:v>852.39</c:v>
                </c:pt>
                <c:pt idx="5379">
                  <c:v>852.32</c:v>
                </c:pt>
                <c:pt idx="5380">
                  <c:v>852.93</c:v>
                </c:pt>
                <c:pt idx="5381">
                  <c:v>852.36</c:v>
                </c:pt>
                <c:pt idx="5382">
                  <c:v>852.31</c:v>
                </c:pt>
                <c:pt idx="5383">
                  <c:v>852.8</c:v>
                </c:pt>
                <c:pt idx="5384">
                  <c:v>852.37</c:v>
                </c:pt>
                <c:pt idx="5385">
                  <c:v>852.32</c:v>
                </c:pt>
                <c:pt idx="5386">
                  <c:v>852.61</c:v>
                </c:pt>
                <c:pt idx="5387">
                  <c:v>852.27</c:v>
                </c:pt>
                <c:pt idx="5388">
                  <c:v>852.5</c:v>
                </c:pt>
                <c:pt idx="5389">
                  <c:v>852.43</c:v>
                </c:pt>
                <c:pt idx="5390">
                  <c:v>852.33</c:v>
                </c:pt>
                <c:pt idx="5391">
                  <c:v>852.67</c:v>
                </c:pt>
                <c:pt idx="5392">
                  <c:v>852.37</c:v>
                </c:pt>
                <c:pt idx="5393">
                  <c:v>852.3</c:v>
                </c:pt>
                <c:pt idx="5394">
                  <c:v>852.76</c:v>
                </c:pt>
                <c:pt idx="5395">
                  <c:v>852.26</c:v>
                </c:pt>
                <c:pt idx="5396">
                  <c:v>852.28</c:v>
                </c:pt>
                <c:pt idx="5397">
                  <c:v>852.92</c:v>
                </c:pt>
                <c:pt idx="5398">
                  <c:v>852.3</c:v>
                </c:pt>
                <c:pt idx="5399">
                  <c:v>852.27</c:v>
                </c:pt>
                <c:pt idx="5400">
                  <c:v>852.84</c:v>
                </c:pt>
                <c:pt idx="5401">
                  <c:v>852.26</c:v>
                </c:pt>
                <c:pt idx="5402">
                  <c:v>852.26</c:v>
                </c:pt>
                <c:pt idx="5403">
                  <c:v>852.71</c:v>
                </c:pt>
                <c:pt idx="5404">
                  <c:v>852.24</c:v>
                </c:pt>
                <c:pt idx="5405">
                  <c:v>852.3</c:v>
                </c:pt>
                <c:pt idx="5406">
                  <c:v>852.65</c:v>
                </c:pt>
                <c:pt idx="5407">
                  <c:v>852.3</c:v>
                </c:pt>
                <c:pt idx="5408">
                  <c:v>852.52</c:v>
                </c:pt>
                <c:pt idx="5409">
                  <c:v>852.5</c:v>
                </c:pt>
                <c:pt idx="5410">
                  <c:v>852.35</c:v>
                </c:pt>
                <c:pt idx="5411">
                  <c:v>852.59</c:v>
                </c:pt>
                <c:pt idx="5412">
                  <c:v>852.37</c:v>
                </c:pt>
                <c:pt idx="5413">
                  <c:v>852.32</c:v>
                </c:pt>
                <c:pt idx="5414">
                  <c:v>852.71</c:v>
                </c:pt>
                <c:pt idx="5415">
                  <c:v>852.33</c:v>
                </c:pt>
                <c:pt idx="5416">
                  <c:v>852.32</c:v>
                </c:pt>
                <c:pt idx="5417">
                  <c:v>852.88</c:v>
                </c:pt>
                <c:pt idx="5418">
                  <c:v>852.3</c:v>
                </c:pt>
                <c:pt idx="5419">
                  <c:v>852.27</c:v>
                </c:pt>
                <c:pt idx="5420">
                  <c:v>852.92</c:v>
                </c:pt>
                <c:pt idx="5421">
                  <c:v>852.35</c:v>
                </c:pt>
                <c:pt idx="5422">
                  <c:v>852.3</c:v>
                </c:pt>
                <c:pt idx="5423">
                  <c:v>852.88</c:v>
                </c:pt>
                <c:pt idx="5424">
                  <c:v>852.26</c:v>
                </c:pt>
                <c:pt idx="5425">
                  <c:v>852.23</c:v>
                </c:pt>
                <c:pt idx="5426">
                  <c:v>852.64</c:v>
                </c:pt>
                <c:pt idx="5427">
                  <c:v>852.33</c:v>
                </c:pt>
                <c:pt idx="5428">
                  <c:v>852.45</c:v>
                </c:pt>
                <c:pt idx="5429">
                  <c:v>852.47</c:v>
                </c:pt>
                <c:pt idx="5430">
                  <c:v>852.24</c:v>
                </c:pt>
                <c:pt idx="5431">
                  <c:v>852.57</c:v>
                </c:pt>
                <c:pt idx="5432">
                  <c:v>852.4</c:v>
                </c:pt>
                <c:pt idx="5433">
                  <c:v>852.32</c:v>
                </c:pt>
                <c:pt idx="5434">
                  <c:v>852.67</c:v>
                </c:pt>
                <c:pt idx="5435">
                  <c:v>852.28</c:v>
                </c:pt>
                <c:pt idx="5436">
                  <c:v>852.29</c:v>
                </c:pt>
                <c:pt idx="5437">
                  <c:v>852.85</c:v>
                </c:pt>
                <c:pt idx="5438">
                  <c:v>852.28</c:v>
                </c:pt>
                <c:pt idx="5439">
                  <c:v>852.25</c:v>
                </c:pt>
                <c:pt idx="5440">
                  <c:v>852.94</c:v>
                </c:pt>
                <c:pt idx="5441">
                  <c:v>852.27</c:v>
                </c:pt>
                <c:pt idx="5442">
                  <c:v>852.23</c:v>
                </c:pt>
                <c:pt idx="5443">
                  <c:v>852.77</c:v>
                </c:pt>
                <c:pt idx="5444">
                  <c:v>852.31</c:v>
                </c:pt>
                <c:pt idx="5445">
                  <c:v>852.34</c:v>
                </c:pt>
                <c:pt idx="5446">
                  <c:v>852.47</c:v>
                </c:pt>
                <c:pt idx="5447">
                  <c:v>852.32</c:v>
                </c:pt>
                <c:pt idx="5448">
                  <c:v>852.61</c:v>
                </c:pt>
                <c:pt idx="5449">
                  <c:v>852.32</c:v>
                </c:pt>
                <c:pt idx="5450">
                  <c:v>852.26</c:v>
                </c:pt>
                <c:pt idx="5451">
                  <c:v>852.92</c:v>
                </c:pt>
                <c:pt idx="5452">
                  <c:v>852.3</c:v>
                </c:pt>
                <c:pt idx="5453">
                  <c:v>852.3</c:v>
                </c:pt>
                <c:pt idx="5454">
                  <c:v>852.86</c:v>
                </c:pt>
                <c:pt idx="5455">
                  <c:v>852.23</c:v>
                </c:pt>
                <c:pt idx="5456">
                  <c:v>852.22</c:v>
                </c:pt>
                <c:pt idx="5457">
                  <c:v>852.84</c:v>
                </c:pt>
                <c:pt idx="5458">
                  <c:v>852.28</c:v>
                </c:pt>
                <c:pt idx="5459">
                  <c:v>852.32</c:v>
                </c:pt>
                <c:pt idx="5460">
                  <c:v>852.69</c:v>
                </c:pt>
                <c:pt idx="5461">
                  <c:v>852.28</c:v>
                </c:pt>
                <c:pt idx="5462">
                  <c:v>852.37</c:v>
                </c:pt>
                <c:pt idx="5463">
                  <c:v>852.58</c:v>
                </c:pt>
                <c:pt idx="5464">
                  <c:v>852.31</c:v>
                </c:pt>
                <c:pt idx="5465">
                  <c:v>852.47</c:v>
                </c:pt>
                <c:pt idx="5466">
                  <c:v>852.48</c:v>
                </c:pt>
                <c:pt idx="5467">
                  <c:v>852.24</c:v>
                </c:pt>
                <c:pt idx="5468">
                  <c:v>852.67</c:v>
                </c:pt>
                <c:pt idx="5469">
                  <c:v>852.32</c:v>
                </c:pt>
                <c:pt idx="5470">
                  <c:v>852.26</c:v>
                </c:pt>
                <c:pt idx="5471">
                  <c:v>852.81</c:v>
                </c:pt>
                <c:pt idx="5472">
                  <c:v>852.24</c:v>
                </c:pt>
                <c:pt idx="5473">
                  <c:v>852.26</c:v>
                </c:pt>
                <c:pt idx="5474">
                  <c:v>852.84</c:v>
                </c:pt>
                <c:pt idx="5475">
                  <c:v>852.24</c:v>
                </c:pt>
                <c:pt idx="5476">
                  <c:v>852.24</c:v>
                </c:pt>
                <c:pt idx="5477">
                  <c:v>852.84</c:v>
                </c:pt>
                <c:pt idx="5478">
                  <c:v>852.29</c:v>
                </c:pt>
                <c:pt idx="5479">
                  <c:v>852.25</c:v>
                </c:pt>
                <c:pt idx="5480">
                  <c:v>852.68</c:v>
                </c:pt>
                <c:pt idx="5481">
                  <c:v>852.29</c:v>
                </c:pt>
                <c:pt idx="5482">
                  <c:v>852.33</c:v>
                </c:pt>
                <c:pt idx="5483">
                  <c:v>852.61</c:v>
                </c:pt>
                <c:pt idx="5484">
                  <c:v>852.24</c:v>
                </c:pt>
                <c:pt idx="5485">
                  <c:v>852.51</c:v>
                </c:pt>
                <c:pt idx="5486">
                  <c:v>852.37</c:v>
                </c:pt>
                <c:pt idx="5487">
                  <c:v>852.33</c:v>
                </c:pt>
                <c:pt idx="5488">
                  <c:v>852.71</c:v>
                </c:pt>
                <c:pt idx="5489">
                  <c:v>852.3</c:v>
                </c:pt>
                <c:pt idx="5490">
                  <c:v>852.33</c:v>
                </c:pt>
                <c:pt idx="5491">
                  <c:v>852.77</c:v>
                </c:pt>
                <c:pt idx="5492">
                  <c:v>852.21</c:v>
                </c:pt>
                <c:pt idx="5493">
                  <c:v>852.3</c:v>
                </c:pt>
                <c:pt idx="5494">
                  <c:v>852.9</c:v>
                </c:pt>
                <c:pt idx="5495">
                  <c:v>852.29</c:v>
                </c:pt>
                <c:pt idx="5496">
                  <c:v>852.29</c:v>
                </c:pt>
                <c:pt idx="5497">
                  <c:v>852.92</c:v>
                </c:pt>
                <c:pt idx="5498">
                  <c:v>852.37</c:v>
                </c:pt>
                <c:pt idx="5499">
                  <c:v>852.39</c:v>
                </c:pt>
                <c:pt idx="5500">
                  <c:v>852.81</c:v>
                </c:pt>
                <c:pt idx="5501">
                  <c:v>852.27</c:v>
                </c:pt>
                <c:pt idx="5502">
                  <c:v>852.27</c:v>
                </c:pt>
                <c:pt idx="5503">
                  <c:v>852.68</c:v>
                </c:pt>
                <c:pt idx="5504">
                  <c:v>852.34</c:v>
                </c:pt>
                <c:pt idx="5505">
                  <c:v>852.52</c:v>
                </c:pt>
                <c:pt idx="5506">
                  <c:v>852.52</c:v>
                </c:pt>
                <c:pt idx="5507">
                  <c:v>852.41</c:v>
                </c:pt>
                <c:pt idx="5508">
                  <c:v>852.65</c:v>
                </c:pt>
                <c:pt idx="5509">
                  <c:v>852.33</c:v>
                </c:pt>
                <c:pt idx="5510">
                  <c:v>852.23</c:v>
                </c:pt>
                <c:pt idx="5511">
                  <c:v>852.65</c:v>
                </c:pt>
                <c:pt idx="5512">
                  <c:v>852.23</c:v>
                </c:pt>
                <c:pt idx="5513">
                  <c:v>852.2</c:v>
                </c:pt>
                <c:pt idx="5514">
                  <c:v>852.85</c:v>
                </c:pt>
                <c:pt idx="5515">
                  <c:v>852.19</c:v>
                </c:pt>
                <c:pt idx="5516">
                  <c:v>852.25</c:v>
                </c:pt>
                <c:pt idx="5517">
                  <c:v>852.84</c:v>
                </c:pt>
                <c:pt idx="5518">
                  <c:v>852.24</c:v>
                </c:pt>
                <c:pt idx="5519">
                  <c:v>852.25</c:v>
                </c:pt>
                <c:pt idx="5520">
                  <c:v>852.51</c:v>
                </c:pt>
                <c:pt idx="5521">
                  <c:v>852.25</c:v>
                </c:pt>
                <c:pt idx="5522">
                  <c:v>852.5</c:v>
                </c:pt>
                <c:pt idx="5523">
                  <c:v>852.26</c:v>
                </c:pt>
                <c:pt idx="5524">
                  <c:v>852.18</c:v>
                </c:pt>
                <c:pt idx="5525">
                  <c:v>852.76</c:v>
                </c:pt>
                <c:pt idx="5526">
                  <c:v>852.28</c:v>
                </c:pt>
                <c:pt idx="5527">
                  <c:v>852.31</c:v>
                </c:pt>
                <c:pt idx="5528">
                  <c:v>852.94</c:v>
                </c:pt>
                <c:pt idx="5529">
                  <c:v>852.26</c:v>
                </c:pt>
                <c:pt idx="5530">
                  <c:v>852.23</c:v>
                </c:pt>
                <c:pt idx="5531">
                  <c:v>852.83</c:v>
                </c:pt>
                <c:pt idx="5532">
                  <c:v>852.27</c:v>
                </c:pt>
                <c:pt idx="5533">
                  <c:v>852.21</c:v>
                </c:pt>
                <c:pt idx="5534">
                  <c:v>852.78</c:v>
                </c:pt>
                <c:pt idx="5535">
                  <c:v>852.36</c:v>
                </c:pt>
                <c:pt idx="5536">
                  <c:v>852.31</c:v>
                </c:pt>
                <c:pt idx="5537">
                  <c:v>852.71</c:v>
                </c:pt>
                <c:pt idx="5538">
                  <c:v>852.29</c:v>
                </c:pt>
                <c:pt idx="5539">
                  <c:v>852.36</c:v>
                </c:pt>
                <c:pt idx="5540">
                  <c:v>852.47</c:v>
                </c:pt>
                <c:pt idx="5541">
                  <c:v>852.26</c:v>
                </c:pt>
                <c:pt idx="5542">
                  <c:v>852.58</c:v>
                </c:pt>
                <c:pt idx="5543">
                  <c:v>852.32</c:v>
                </c:pt>
                <c:pt idx="5544">
                  <c:v>852.27</c:v>
                </c:pt>
                <c:pt idx="5545">
                  <c:v>852.69</c:v>
                </c:pt>
                <c:pt idx="5546">
                  <c:v>852.26</c:v>
                </c:pt>
                <c:pt idx="5547">
                  <c:v>852.29</c:v>
                </c:pt>
                <c:pt idx="5548">
                  <c:v>852.89</c:v>
                </c:pt>
                <c:pt idx="5549">
                  <c:v>852.27</c:v>
                </c:pt>
                <c:pt idx="5550">
                  <c:v>852.28</c:v>
                </c:pt>
                <c:pt idx="5551">
                  <c:v>852.89</c:v>
                </c:pt>
                <c:pt idx="5552">
                  <c:v>852.31</c:v>
                </c:pt>
                <c:pt idx="5553">
                  <c:v>852.37</c:v>
                </c:pt>
                <c:pt idx="5554">
                  <c:v>852.79</c:v>
                </c:pt>
                <c:pt idx="5555">
                  <c:v>852.3</c:v>
                </c:pt>
                <c:pt idx="5556">
                  <c:v>852.31</c:v>
                </c:pt>
                <c:pt idx="5557">
                  <c:v>852.64</c:v>
                </c:pt>
                <c:pt idx="5558">
                  <c:v>852.19</c:v>
                </c:pt>
                <c:pt idx="5559">
                  <c:v>852.4</c:v>
                </c:pt>
                <c:pt idx="5560">
                  <c:v>852.48</c:v>
                </c:pt>
                <c:pt idx="5561">
                  <c:v>852.28</c:v>
                </c:pt>
                <c:pt idx="5562">
                  <c:v>852.51</c:v>
                </c:pt>
                <c:pt idx="5563">
                  <c:v>852.33</c:v>
                </c:pt>
                <c:pt idx="5564">
                  <c:v>852.3</c:v>
                </c:pt>
                <c:pt idx="5565">
                  <c:v>852.65</c:v>
                </c:pt>
                <c:pt idx="5566">
                  <c:v>852.24</c:v>
                </c:pt>
                <c:pt idx="5567">
                  <c:v>852.31</c:v>
                </c:pt>
                <c:pt idx="5568">
                  <c:v>852.88</c:v>
                </c:pt>
                <c:pt idx="5569">
                  <c:v>852.3</c:v>
                </c:pt>
                <c:pt idx="5570">
                  <c:v>852.27</c:v>
                </c:pt>
                <c:pt idx="5571">
                  <c:v>852.92</c:v>
                </c:pt>
                <c:pt idx="5572">
                  <c:v>852.33</c:v>
                </c:pt>
                <c:pt idx="5573">
                  <c:v>852.4</c:v>
                </c:pt>
                <c:pt idx="5574">
                  <c:v>852.88</c:v>
                </c:pt>
                <c:pt idx="5575">
                  <c:v>852.31</c:v>
                </c:pt>
                <c:pt idx="5576">
                  <c:v>852.25</c:v>
                </c:pt>
                <c:pt idx="5577">
                  <c:v>852.72</c:v>
                </c:pt>
                <c:pt idx="5578">
                  <c:v>852.29</c:v>
                </c:pt>
                <c:pt idx="5579">
                  <c:v>852.34</c:v>
                </c:pt>
                <c:pt idx="5580">
                  <c:v>852.56</c:v>
                </c:pt>
                <c:pt idx="5581">
                  <c:v>852.27</c:v>
                </c:pt>
                <c:pt idx="5582">
                  <c:v>852.53</c:v>
                </c:pt>
                <c:pt idx="5583">
                  <c:v>852.46</c:v>
                </c:pt>
                <c:pt idx="5584">
                  <c:v>852.3</c:v>
                </c:pt>
                <c:pt idx="5585">
                  <c:v>852.66</c:v>
                </c:pt>
                <c:pt idx="5586">
                  <c:v>852.31</c:v>
                </c:pt>
                <c:pt idx="5587">
                  <c:v>852.31</c:v>
                </c:pt>
                <c:pt idx="5588">
                  <c:v>852.88</c:v>
                </c:pt>
                <c:pt idx="5589">
                  <c:v>852.33</c:v>
                </c:pt>
                <c:pt idx="5590">
                  <c:v>852.26</c:v>
                </c:pt>
                <c:pt idx="5591">
                  <c:v>852.88</c:v>
                </c:pt>
                <c:pt idx="5592">
                  <c:v>852.3</c:v>
                </c:pt>
                <c:pt idx="5593">
                  <c:v>852.36</c:v>
                </c:pt>
                <c:pt idx="5594">
                  <c:v>852.6</c:v>
                </c:pt>
                <c:pt idx="5595">
                  <c:v>852.32</c:v>
                </c:pt>
                <c:pt idx="5596">
                  <c:v>852.62</c:v>
                </c:pt>
                <c:pt idx="5597">
                  <c:v>852.36</c:v>
                </c:pt>
                <c:pt idx="5598">
                  <c:v>852.29</c:v>
                </c:pt>
                <c:pt idx="5599">
                  <c:v>852.72</c:v>
                </c:pt>
                <c:pt idx="5600">
                  <c:v>852.33</c:v>
                </c:pt>
                <c:pt idx="5601">
                  <c:v>852.34</c:v>
                </c:pt>
                <c:pt idx="5602">
                  <c:v>852.9</c:v>
                </c:pt>
                <c:pt idx="5603">
                  <c:v>852.35</c:v>
                </c:pt>
                <c:pt idx="5604">
                  <c:v>852.33</c:v>
                </c:pt>
                <c:pt idx="5605">
                  <c:v>852.93</c:v>
                </c:pt>
                <c:pt idx="5606">
                  <c:v>852.36</c:v>
                </c:pt>
                <c:pt idx="5607">
                  <c:v>852.38</c:v>
                </c:pt>
                <c:pt idx="5608">
                  <c:v>852.93</c:v>
                </c:pt>
                <c:pt idx="5609">
                  <c:v>852.37</c:v>
                </c:pt>
                <c:pt idx="5610">
                  <c:v>852.38</c:v>
                </c:pt>
                <c:pt idx="5611">
                  <c:v>852.86</c:v>
                </c:pt>
                <c:pt idx="5612">
                  <c:v>852.38</c:v>
                </c:pt>
                <c:pt idx="5613">
                  <c:v>852.35</c:v>
                </c:pt>
                <c:pt idx="5614">
                  <c:v>852.67</c:v>
                </c:pt>
                <c:pt idx="5615">
                  <c:v>852.42</c:v>
                </c:pt>
                <c:pt idx="5616">
                  <c:v>852.61</c:v>
                </c:pt>
                <c:pt idx="5617">
                  <c:v>852.51</c:v>
                </c:pt>
                <c:pt idx="5618">
                  <c:v>852.3</c:v>
                </c:pt>
                <c:pt idx="5619">
                  <c:v>852.76</c:v>
                </c:pt>
                <c:pt idx="5620">
                  <c:v>852.39</c:v>
                </c:pt>
                <c:pt idx="5621">
                  <c:v>852.34</c:v>
                </c:pt>
                <c:pt idx="5622">
                  <c:v>852.93</c:v>
                </c:pt>
                <c:pt idx="5623">
                  <c:v>852.41</c:v>
                </c:pt>
                <c:pt idx="5624">
                  <c:v>852.37</c:v>
                </c:pt>
                <c:pt idx="5625">
                  <c:v>853.02</c:v>
                </c:pt>
                <c:pt idx="5626">
                  <c:v>852.36</c:v>
                </c:pt>
                <c:pt idx="5627">
                  <c:v>852.41</c:v>
                </c:pt>
                <c:pt idx="5628">
                  <c:v>853.03</c:v>
                </c:pt>
                <c:pt idx="5629">
                  <c:v>852.36</c:v>
                </c:pt>
                <c:pt idx="5630">
                  <c:v>852.39</c:v>
                </c:pt>
                <c:pt idx="5631">
                  <c:v>852.83</c:v>
                </c:pt>
                <c:pt idx="5632">
                  <c:v>852.41</c:v>
                </c:pt>
                <c:pt idx="5633">
                  <c:v>852.39</c:v>
                </c:pt>
                <c:pt idx="5634">
                  <c:v>852.71</c:v>
                </c:pt>
                <c:pt idx="5635">
                  <c:v>852.39</c:v>
                </c:pt>
                <c:pt idx="5636">
                  <c:v>852.58</c:v>
                </c:pt>
                <c:pt idx="5637">
                  <c:v>852.57</c:v>
                </c:pt>
                <c:pt idx="5638">
                  <c:v>852.4</c:v>
                </c:pt>
                <c:pt idx="5639">
                  <c:v>852.72</c:v>
                </c:pt>
                <c:pt idx="5640">
                  <c:v>852.38</c:v>
                </c:pt>
                <c:pt idx="5641">
                  <c:v>852.45</c:v>
                </c:pt>
                <c:pt idx="5642">
                  <c:v>852.9</c:v>
                </c:pt>
                <c:pt idx="5643">
                  <c:v>852.28</c:v>
                </c:pt>
                <c:pt idx="5644">
                  <c:v>852.3</c:v>
                </c:pt>
                <c:pt idx="5645">
                  <c:v>853.02</c:v>
                </c:pt>
                <c:pt idx="5646">
                  <c:v>852.35</c:v>
                </c:pt>
                <c:pt idx="5647">
                  <c:v>852.35</c:v>
                </c:pt>
                <c:pt idx="5648">
                  <c:v>852.92</c:v>
                </c:pt>
                <c:pt idx="5649">
                  <c:v>852.36</c:v>
                </c:pt>
                <c:pt idx="5650">
                  <c:v>852.33</c:v>
                </c:pt>
                <c:pt idx="5651">
                  <c:v>852.88</c:v>
                </c:pt>
                <c:pt idx="5652">
                  <c:v>852.34</c:v>
                </c:pt>
                <c:pt idx="5653">
                  <c:v>852.32</c:v>
                </c:pt>
                <c:pt idx="5654">
                  <c:v>852.69</c:v>
                </c:pt>
                <c:pt idx="5655">
                  <c:v>852.32</c:v>
                </c:pt>
                <c:pt idx="5656">
                  <c:v>852.48</c:v>
                </c:pt>
                <c:pt idx="5657">
                  <c:v>852.59</c:v>
                </c:pt>
                <c:pt idx="5658">
                  <c:v>852.41</c:v>
                </c:pt>
                <c:pt idx="5659">
                  <c:v>852.64</c:v>
                </c:pt>
                <c:pt idx="5660">
                  <c:v>852.41</c:v>
                </c:pt>
                <c:pt idx="5661">
                  <c:v>852.37</c:v>
                </c:pt>
                <c:pt idx="5662">
                  <c:v>852.9</c:v>
                </c:pt>
                <c:pt idx="5663">
                  <c:v>852.37</c:v>
                </c:pt>
                <c:pt idx="5664">
                  <c:v>852.32</c:v>
                </c:pt>
                <c:pt idx="5665">
                  <c:v>852.93</c:v>
                </c:pt>
                <c:pt idx="5666">
                  <c:v>852.34</c:v>
                </c:pt>
                <c:pt idx="5667">
                  <c:v>852.34</c:v>
                </c:pt>
                <c:pt idx="5668">
                  <c:v>852.65</c:v>
                </c:pt>
                <c:pt idx="5669">
                  <c:v>852.36</c:v>
                </c:pt>
                <c:pt idx="5670">
                  <c:v>852.59</c:v>
                </c:pt>
                <c:pt idx="5671">
                  <c:v>852.48</c:v>
                </c:pt>
                <c:pt idx="5672">
                  <c:v>852.35</c:v>
                </c:pt>
                <c:pt idx="5673">
                  <c:v>852.64</c:v>
                </c:pt>
                <c:pt idx="5674">
                  <c:v>852.3</c:v>
                </c:pt>
                <c:pt idx="5675">
                  <c:v>852.31</c:v>
                </c:pt>
                <c:pt idx="5676">
                  <c:v>852.81</c:v>
                </c:pt>
                <c:pt idx="5677">
                  <c:v>852.4</c:v>
                </c:pt>
                <c:pt idx="5678">
                  <c:v>852.26</c:v>
                </c:pt>
                <c:pt idx="5679">
                  <c:v>852.92</c:v>
                </c:pt>
                <c:pt idx="5680">
                  <c:v>852.34</c:v>
                </c:pt>
                <c:pt idx="5681">
                  <c:v>852.41</c:v>
                </c:pt>
                <c:pt idx="5682">
                  <c:v>852.86</c:v>
                </c:pt>
                <c:pt idx="5683">
                  <c:v>852.39</c:v>
                </c:pt>
                <c:pt idx="5684">
                  <c:v>852.39</c:v>
                </c:pt>
                <c:pt idx="5685">
                  <c:v>852.94</c:v>
                </c:pt>
                <c:pt idx="5686">
                  <c:v>852.34</c:v>
                </c:pt>
                <c:pt idx="5687">
                  <c:v>852.4</c:v>
                </c:pt>
                <c:pt idx="5688">
                  <c:v>852.77</c:v>
                </c:pt>
                <c:pt idx="5689">
                  <c:v>852.4</c:v>
                </c:pt>
                <c:pt idx="5690">
                  <c:v>852.58</c:v>
                </c:pt>
                <c:pt idx="5691">
                  <c:v>852.58</c:v>
                </c:pt>
                <c:pt idx="5692">
                  <c:v>852.36</c:v>
                </c:pt>
                <c:pt idx="5693">
                  <c:v>852.68</c:v>
                </c:pt>
                <c:pt idx="5694">
                  <c:v>852.46</c:v>
                </c:pt>
                <c:pt idx="5695">
                  <c:v>852.37</c:v>
                </c:pt>
                <c:pt idx="5696">
                  <c:v>852.77</c:v>
                </c:pt>
                <c:pt idx="5697">
                  <c:v>852.39</c:v>
                </c:pt>
                <c:pt idx="5698">
                  <c:v>852.29</c:v>
                </c:pt>
                <c:pt idx="5699">
                  <c:v>852.85</c:v>
                </c:pt>
                <c:pt idx="5700">
                  <c:v>852.29</c:v>
                </c:pt>
                <c:pt idx="5701">
                  <c:v>852.28</c:v>
                </c:pt>
                <c:pt idx="5702">
                  <c:v>852.98</c:v>
                </c:pt>
                <c:pt idx="5703">
                  <c:v>852.34</c:v>
                </c:pt>
                <c:pt idx="5704">
                  <c:v>852.34</c:v>
                </c:pt>
                <c:pt idx="5705">
                  <c:v>852.92</c:v>
                </c:pt>
                <c:pt idx="5706">
                  <c:v>852.37</c:v>
                </c:pt>
                <c:pt idx="5707">
                  <c:v>852.42</c:v>
                </c:pt>
                <c:pt idx="5708">
                  <c:v>852.84</c:v>
                </c:pt>
                <c:pt idx="5709">
                  <c:v>852.37</c:v>
                </c:pt>
                <c:pt idx="5710">
                  <c:v>852.51</c:v>
                </c:pt>
                <c:pt idx="5711">
                  <c:v>852.62</c:v>
                </c:pt>
                <c:pt idx="5712">
                  <c:v>852.43</c:v>
                </c:pt>
                <c:pt idx="5713">
                  <c:v>852.69</c:v>
                </c:pt>
                <c:pt idx="5714">
                  <c:v>852.44</c:v>
                </c:pt>
                <c:pt idx="5715">
                  <c:v>852.4</c:v>
                </c:pt>
                <c:pt idx="5716">
                  <c:v>852.76</c:v>
                </c:pt>
                <c:pt idx="5717">
                  <c:v>852.43</c:v>
                </c:pt>
                <c:pt idx="5718">
                  <c:v>852.39</c:v>
                </c:pt>
                <c:pt idx="5719">
                  <c:v>852.99</c:v>
                </c:pt>
                <c:pt idx="5720">
                  <c:v>852.37</c:v>
                </c:pt>
                <c:pt idx="5721">
                  <c:v>852.37</c:v>
                </c:pt>
                <c:pt idx="5722">
                  <c:v>853.01</c:v>
                </c:pt>
                <c:pt idx="5723">
                  <c:v>852.41</c:v>
                </c:pt>
                <c:pt idx="5724">
                  <c:v>852.37</c:v>
                </c:pt>
                <c:pt idx="5725">
                  <c:v>852.93</c:v>
                </c:pt>
                <c:pt idx="5726">
                  <c:v>852.39</c:v>
                </c:pt>
                <c:pt idx="5727">
                  <c:v>852.35</c:v>
                </c:pt>
                <c:pt idx="5728">
                  <c:v>852.82</c:v>
                </c:pt>
                <c:pt idx="5729">
                  <c:v>852.37</c:v>
                </c:pt>
                <c:pt idx="5730">
                  <c:v>852.32</c:v>
                </c:pt>
                <c:pt idx="5731">
                  <c:v>852.69</c:v>
                </c:pt>
                <c:pt idx="5732">
                  <c:v>852.33</c:v>
                </c:pt>
                <c:pt idx="5733">
                  <c:v>852.58</c:v>
                </c:pt>
                <c:pt idx="5734">
                  <c:v>852.38</c:v>
                </c:pt>
                <c:pt idx="5735">
                  <c:v>852.4</c:v>
                </c:pt>
                <c:pt idx="5736">
                  <c:v>852.82</c:v>
                </c:pt>
                <c:pt idx="5737">
                  <c:v>852.43</c:v>
                </c:pt>
                <c:pt idx="5738">
                  <c:v>852.31</c:v>
                </c:pt>
                <c:pt idx="5739">
                  <c:v>852.91</c:v>
                </c:pt>
                <c:pt idx="5740">
                  <c:v>852.31</c:v>
                </c:pt>
                <c:pt idx="5741">
                  <c:v>852.32</c:v>
                </c:pt>
                <c:pt idx="5742">
                  <c:v>852.71</c:v>
                </c:pt>
                <c:pt idx="5743">
                  <c:v>852.36</c:v>
                </c:pt>
                <c:pt idx="5744">
                  <c:v>852.45</c:v>
                </c:pt>
                <c:pt idx="5745">
                  <c:v>852.58</c:v>
                </c:pt>
                <c:pt idx="5746">
                  <c:v>852.34</c:v>
                </c:pt>
                <c:pt idx="5747">
                  <c:v>852.58</c:v>
                </c:pt>
                <c:pt idx="5748">
                  <c:v>852.47</c:v>
                </c:pt>
                <c:pt idx="5749">
                  <c:v>852.28</c:v>
                </c:pt>
                <c:pt idx="5750">
                  <c:v>852.68</c:v>
                </c:pt>
                <c:pt idx="5751">
                  <c:v>852.29</c:v>
                </c:pt>
                <c:pt idx="5752">
                  <c:v>852.39</c:v>
                </c:pt>
                <c:pt idx="5753">
                  <c:v>852.88</c:v>
                </c:pt>
                <c:pt idx="5754">
                  <c:v>852.4</c:v>
                </c:pt>
                <c:pt idx="5755">
                  <c:v>852.39</c:v>
                </c:pt>
                <c:pt idx="5756">
                  <c:v>852.98</c:v>
                </c:pt>
                <c:pt idx="5757">
                  <c:v>852.35</c:v>
                </c:pt>
                <c:pt idx="5758">
                  <c:v>852.38</c:v>
                </c:pt>
                <c:pt idx="5759">
                  <c:v>852.95</c:v>
                </c:pt>
                <c:pt idx="5760">
                  <c:v>852.4</c:v>
                </c:pt>
                <c:pt idx="5761">
                  <c:v>852.35</c:v>
                </c:pt>
                <c:pt idx="5762">
                  <c:v>852.8</c:v>
                </c:pt>
                <c:pt idx="5763">
                  <c:v>852.36</c:v>
                </c:pt>
                <c:pt idx="5764">
                  <c:v>852.33</c:v>
                </c:pt>
                <c:pt idx="5765">
                  <c:v>852.64</c:v>
                </c:pt>
                <c:pt idx="5766">
                  <c:v>852.35</c:v>
                </c:pt>
                <c:pt idx="5767">
                  <c:v>852.68</c:v>
                </c:pt>
                <c:pt idx="5768">
                  <c:v>852.56</c:v>
                </c:pt>
                <c:pt idx="5769">
                  <c:v>852.33</c:v>
                </c:pt>
                <c:pt idx="5770">
                  <c:v>852.67</c:v>
                </c:pt>
                <c:pt idx="5771">
                  <c:v>852.36</c:v>
                </c:pt>
                <c:pt idx="5772">
                  <c:v>852.36</c:v>
                </c:pt>
                <c:pt idx="5773">
                  <c:v>852.82</c:v>
                </c:pt>
                <c:pt idx="5774">
                  <c:v>852.3</c:v>
                </c:pt>
                <c:pt idx="5775">
                  <c:v>852.29</c:v>
                </c:pt>
                <c:pt idx="5776">
                  <c:v>852.85</c:v>
                </c:pt>
                <c:pt idx="5777">
                  <c:v>852.29</c:v>
                </c:pt>
                <c:pt idx="5778">
                  <c:v>852.38</c:v>
                </c:pt>
                <c:pt idx="5779">
                  <c:v>852.88</c:v>
                </c:pt>
                <c:pt idx="5780">
                  <c:v>852.37</c:v>
                </c:pt>
                <c:pt idx="5781">
                  <c:v>852.32</c:v>
                </c:pt>
                <c:pt idx="5782">
                  <c:v>852.83</c:v>
                </c:pt>
                <c:pt idx="5783">
                  <c:v>852.35</c:v>
                </c:pt>
                <c:pt idx="5784">
                  <c:v>852.33</c:v>
                </c:pt>
                <c:pt idx="5785">
                  <c:v>852.68</c:v>
                </c:pt>
                <c:pt idx="5786">
                  <c:v>852.36</c:v>
                </c:pt>
                <c:pt idx="5787">
                  <c:v>852.55</c:v>
                </c:pt>
                <c:pt idx="5788">
                  <c:v>852.55</c:v>
                </c:pt>
                <c:pt idx="5789">
                  <c:v>852.39</c:v>
                </c:pt>
                <c:pt idx="5790">
                  <c:v>852.66</c:v>
                </c:pt>
                <c:pt idx="5791">
                  <c:v>852.34</c:v>
                </c:pt>
                <c:pt idx="5792">
                  <c:v>852.41</c:v>
                </c:pt>
                <c:pt idx="5793">
                  <c:v>852.9</c:v>
                </c:pt>
                <c:pt idx="5794">
                  <c:v>852.41</c:v>
                </c:pt>
                <c:pt idx="5795">
                  <c:v>852.37</c:v>
                </c:pt>
                <c:pt idx="5796">
                  <c:v>853</c:v>
                </c:pt>
                <c:pt idx="5797">
                  <c:v>852.48</c:v>
                </c:pt>
                <c:pt idx="5798">
                  <c:v>852.35</c:v>
                </c:pt>
                <c:pt idx="5799">
                  <c:v>852.89</c:v>
                </c:pt>
                <c:pt idx="5800">
                  <c:v>852.39</c:v>
                </c:pt>
                <c:pt idx="5801">
                  <c:v>852.4</c:v>
                </c:pt>
                <c:pt idx="5802">
                  <c:v>852.93</c:v>
                </c:pt>
                <c:pt idx="5803">
                  <c:v>852.37</c:v>
                </c:pt>
                <c:pt idx="5804">
                  <c:v>852.37</c:v>
                </c:pt>
                <c:pt idx="5805">
                  <c:v>852.68</c:v>
                </c:pt>
                <c:pt idx="5806">
                  <c:v>852.35</c:v>
                </c:pt>
                <c:pt idx="5807">
                  <c:v>852.64</c:v>
                </c:pt>
                <c:pt idx="5808">
                  <c:v>852.41</c:v>
                </c:pt>
                <c:pt idx="5809">
                  <c:v>852.32</c:v>
                </c:pt>
                <c:pt idx="5810">
                  <c:v>852.83</c:v>
                </c:pt>
                <c:pt idx="5811">
                  <c:v>852.35</c:v>
                </c:pt>
                <c:pt idx="5812">
                  <c:v>852.31</c:v>
                </c:pt>
                <c:pt idx="5813">
                  <c:v>852.89</c:v>
                </c:pt>
                <c:pt idx="5814">
                  <c:v>852.36</c:v>
                </c:pt>
                <c:pt idx="5815">
                  <c:v>852.32</c:v>
                </c:pt>
                <c:pt idx="5816">
                  <c:v>852.79</c:v>
                </c:pt>
                <c:pt idx="5817">
                  <c:v>852.36</c:v>
                </c:pt>
                <c:pt idx="5818">
                  <c:v>852.34</c:v>
                </c:pt>
                <c:pt idx="5819">
                  <c:v>852.62</c:v>
                </c:pt>
                <c:pt idx="5820">
                  <c:v>852.4</c:v>
                </c:pt>
                <c:pt idx="5821">
                  <c:v>852.53</c:v>
                </c:pt>
                <c:pt idx="5822">
                  <c:v>852.55</c:v>
                </c:pt>
                <c:pt idx="5823">
                  <c:v>852.3</c:v>
                </c:pt>
                <c:pt idx="5824">
                  <c:v>852.64</c:v>
                </c:pt>
                <c:pt idx="5825">
                  <c:v>852.4</c:v>
                </c:pt>
                <c:pt idx="5826">
                  <c:v>852.35</c:v>
                </c:pt>
                <c:pt idx="5827">
                  <c:v>852.88</c:v>
                </c:pt>
                <c:pt idx="5828">
                  <c:v>852.4</c:v>
                </c:pt>
                <c:pt idx="5829">
                  <c:v>852.32</c:v>
                </c:pt>
                <c:pt idx="5830">
                  <c:v>852.98</c:v>
                </c:pt>
                <c:pt idx="5831">
                  <c:v>852.35</c:v>
                </c:pt>
                <c:pt idx="5832">
                  <c:v>852.35</c:v>
                </c:pt>
                <c:pt idx="5833">
                  <c:v>853</c:v>
                </c:pt>
                <c:pt idx="5834">
                  <c:v>852.45</c:v>
                </c:pt>
                <c:pt idx="5835">
                  <c:v>852.43</c:v>
                </c:pt>
                <c:pt idx="5836">
                  <c:v>852.95</c:v>
                </c:pt>
                <c:pt idx="5837">
                  <c:v>852.45</c:v>
                </c:pt>
                <c:pt idx="5838">
                  <c:v>852.49</c:v>
                </c:pt>
                <c:pt idx="5839">
                  <c:v>852.79</c:v>
                </c:pt>
                <c:pt idx="5840">
                  <c:v>852.44</c:v>
                </c:pt>
                <c:pt idx="5841">
                  <c:v>852.62</c:v>
                </c:pt>
                <c:pt idx="5842">
                  <c:v>852.64</c:v>
                </c:pt>
                <c:pt idx="5843">
                  <c:v>852.47</c:v>
                </c:pt>
                <c:pt idx="5844">
                  <c:v>852.78</c:v>
                </c:pt>
                <c:pt idx="5845">
                  <c:v>852.49</c:v>
                </c:pt>
                <c:pt idx="5846">
                  <c:v>852.43</c:v>
                </c:pt>
                <c:pt idx="5847">
                  <c:v>852.87</c:v>
                </c:pt>
                <c:pt idx="5848">
                  <c:v>852.34</c:v>
                </c:pt>
                <c:pt idx="5849">
                  <c:v>852.41</c:v>
                </c:pt>
                <c:pt idx="5850">
                  <c:v>853</c:v>
                </c:pt>
                <c:pt idx="5851">
                  <c:v>852.45</c:v>
                </c:pt>
                <c:pt idx="5852">
                  <c:v>852.41</c:v>
                </c:pt>
                <c:pt idx="5853">
                  <c:v>852.9</c:v>
                </c:pt>
                <c:pt idx="5854">
                  <c:v>852.34</c:v>
                </c:pt>
                <c:pt idx="5855">
                  <c:v>852.36</c:v>
                </c:pt>
                <c:pt idx="5856">
                  <c:v>852.93</c:v>
                </c:pt>
                <c:pt idx="5857">
                  <c:v>852.42</c:v>
                </c:pt>
                <c:pt idx="5858">
                  <c:v>852.38</c:v>
                </c:pt>
                <c:pt idx="5859">
                  <c:v>852.79</c:v>
                </c:pt>
                <c:pt idx="5860">
                  <c:v>852.4</c:v>
                </c:pt>
                <c:pt idx="5861">
                  <c:v>852.52</c:v>
                </c:pt>
                <c:pt idx="5862">
                  <c:v>852.69</c:v>
                </c:pt>
                <c:pt idx="5863">
                  <c:v>852.42</c:v>
                </c:pt>
                <c:pt idx="5864">
                  <c:v>852.74</c:v>
                </c:pt>
                <c:pt idx="5865">
                  <c:v>852.51</c:v>
                </c:pt>
                <c:pt idx="5866">
                  <c:v>852.38</c:v>
                </c:pt>
                <c:pt idx="5867">
                  <c:v>852.81</c:v>
                </c:pt>
                <c:pt idx="5868">
                  <c:v>852.41</c:v>
                </c:pt>
                <c:pt idx="5869">
                  <c:v>852.44</c:v>
                </c:pt>
                <c:pt idx="5870">
                  <c:v>852.99</c:v>
                </c:pt>
                <c:pt idx="5871">
                  <c:v>852.43</c:v>
                </c:pt>
                <c:pt idx="5872">
                  <c:v>852.38</c:v>
                </c:pt>
                <c:pt idx="5873">
                  <c:v>853.02</c:v>
                </c:pt>
                <c:pt idx="5874">
                  <c:v>852.41</c:v>
                </c:pt>
                <c:pt idx="5875">
                  <c:v>852.4</c:v>
                </c:pt>
                <c:pt idx="5876">
                  <c:v>852.95</c:v>
                </c:pt>
                <c:pt idx="5877">
                  <c:v>852.41</c:v>
                </c:pt>
                <c:pt idx="5878">
                  <c:v>852.44</c:v>
                </c:pt>
                <c:pt idx="5879">
                  <c:v>852.83</c:v>
                </c:pt>
                <c:pt idx="5880">
                  <c:v>852.44</c:v>
                </c:pt>
                <c:pt idx="5881">
                  <c:v>852.65</c:v>
                </c:pt>
                <c:pt idx="5882">
                  <c:v>852.57</c:v>
                </c:pt>
                <c:pt idx="5883">
                  <c:v>852.42</c:v>
                </c:pt>
                <c:pt idx="5884">
                  <c:v>852.85</c:v>
                </c:pt>
                <c:pt idx="5885">
                  <c:v>852.43</c:v>
                </c:pt>
                <c:pt idx="5886">
                  <c:v>852.43</c:v>
                </c:pt>
                <c:pt idx="5887">
                  <c:v>852.99</c:v>
                </c:pt>
                <c:pt idx="5888">
                  <c:v>852.4</c:v>
                </c:pt>
                <c:pt idx="5889">
                  <c:v>852.43</c:v>
                </c:pt>
                <c:pt idx="5890">
                  <c:v>852.94</c:v>
                </c:pt>
                <c:pt idx="5891">
                  <c:v>852.35</c:v>
                </c:pt>
                <c:pt idx="5892">
                  <c:v>852.39</c:v>
                </c:pt>
                <c:pt idx="5893">
                  <c:v>852.78</c:v>
                </c:pt>
                <c:pt idx="5894">
                  <c:v>852.41</c:v>
                </c:pt>
                <c:pt idx="5895">
                  <c:v>852.42</c:v>
                </c:pt>
                <c:pt idx="5896">
                  <c:v>852.59</c:v>
                </c:pt>
                <c:pt idx="5897">
                  <c:v>852.34</c:v>
                </c:pt>
                <c:pt idx="5898">
                  <c:v>852.62</c:v>
                </c:pt>
                <c:pt idx="5899">
                  <c:v>852.4</c:v>
                </c:pt>
                <c:pt idx="5900">
                  <c:v>852.34</c:v>
                </c:pt>
                <c:pt idx="5901">
                  <c:v>852.82</c:v>
                </c:pt>
                <c:pt idx="5902">
                  <c:v>852.4</c:v>
                </c:pt>
                <c:pt idx="5903">
                  <c:v>852.35</c:v>
                </c:pt>
                <c:pt idx="5904">
                  <c:v>852.92</c:v>
                </c:pt>
                <c:pt idx="5905">
                  <c:v>852.38</c:v>
                </c:pt>
                <c:pt idx="5906">
                  <c:v>852.39</c:v>
                </c:pt>
                <c:pt idx="5907">
                  <c:v>852.96</c:v>
                </c:pt>
                <c:pt idx="5908">
                  <c:v>852.4</c:v>
                </c:pt>
                <c:pt idx="5909">
                  <c:v>852.37</c:v>
                </c:pt>
                <c:pt idx="5910">
                  <c:v>852.95</c:v>
                </c:pt>
                <c:pt idx="5911">
                  <c:v>852.42</c:v>
                </c:pt>
                <c:pt idx="5912">
                  <c:v>852.43</c:v>
                </c:pt>
                <c:pt idx="5913">
                  <c:v>852.8</c:v>
                </c:pt>
                <c:pt idx="5914">
                  <c:v>852.43</c:v>
                </c:pt>
                <c:pt idx="5915">
                  <c:v>852.41</c:v>
                </c:pt>
                <c:pt idx="5916">
                  <c:v>852.7</c:v>
                </c:pt>
                <c:pt idx="5917">
                  <c:v>852.37</c:v>
                </c:pt>
                <c:pt idx="5918">
                  <c:v>852.56</c:v>
                </c:pt>
                <c:pt idx="5919">
                  <c:v>852.49</c:v>
                </c:pt>
                <c:pt idx="5920">
                  <c:v>852.32</c:v>
                </c:pt>
                <c:pt idx="5921">
                  <c:v>852.72</c:v>
                </c:pt>
                <c:pt idx="5922">
                  <c:v>852.3</c:v>
                </c:pt>
                <c:pt idx="5923">
                  <c:v>852.32</c:v>
                </c:pt>
                <c:pt idx="5924">
                  <c:v>852.92</c:v>
                </c:pt>
                <c:pt idx="5925">
                  <c:v>852.38</c:v>
                </c:pt>
                <c:pt idx="5926">
                  <c:v>852.32</c:v>
                </c:pt>
                <c:pt idx="5927">
                  <c:v>852.97</c:v>
                </c:pt>
                <c:pt idx="5928">
                  <c:v>852.33</c:v>
                </c:pt>
                <c:pt idx="5929">
                  <c:v>852.43</c:v>
                </c:pt>
                <c:pt idx="5930">
                  <c:v>852.92</c:v>
                </c:pt>
                <c:pt idx="5931">
                  <c:v>852.34</c:v>
                </c:pt>
                <c:pt idx="5932">
                  <c:v>852.31</c:v>
                </c:pt>
                <c:pt idx="5933">
                  <c:v>852.81</c:v>
                </c:pt>
                <c:pt idx="5934">
                  <c:v>852.38</c:v>
                </c:pt>
                <c:pt idx="5935">
                  <c:v>852.36</c:v>
                </c:pt>
                <c:pt idx="5936">
                  <c:v>852.67</c:v>
                </c:pt>
                <c:pt idx="5937">
                  <c:v>852.34</c:v>
                </c:pt>
                <c:pt idx="5938">
                  <c:v>852.56</c:v>
                </c:pt>
                <c:pt idx="5939">
                  <c:v>852.48</c:v>
                </c:pt>
                <c:pt idx="5940">
                  <c:v>852.38</c:v>
                </c:pt>
                <c:pt idx="5941">
                  <c:v>852.71</c:v>
                </c:pt>
                <c:pt idx="5942">
                  <c:v>852.37</c:v>
                </c:pt>
                <c:pt idx="5943">
                  <c:v>852.36</c:v>
                </c:pt>
                <c:pt idx="5944">
                  <c:v>852.9</c:v>
                </c:pt>
                <c:pt idx="5945">
                  <c:v>852.28</c:v>
                </c:pt>
                <c:pt idx="5946">
                  <c:v>852.29</c:v>
                </c:pt>
                <c:pt idx="5947">
                  <c:v>853</c:v>
                </c:pt>
                <c:pt idx="5948">
                  <c:v>852.31</c:v>
                </c:pt>
                <c:pt idx="5949">
                  <c:v>852.34</c:v>
                </c:pt>
                <c:pt idx="5950">
                  <c:v>852.9</c:v>
                </c:pt>
                <c:pt idx="5951">
                  <c:v>852.36</c:v>
                </c:pt>
                <c:pt idx="5952">
                  <c:v>852.39</c:v>
                </c:pt>
                <c:pt idx="5953">
                  <c:v>852.85</c:v>
                </c:pt>
                <c:pt idx="5954">
                  <c:v>852.34</c:v>
                </c:pt>
                <c:pt idx="5955">
                  <c:v>852.55</c:v>
                </c:pt>
                <c:pt idx="5956">
                  <c:v>852.56</c:v>
                </c:pt>
                <c:pt idx="5957">
                  <c:v>852.4</c:v>
                </c:pt>
                <c:pt idx="5958">
                  <c:v>852.75</c:v>
                </c:pt>
                <c:pt idx="5959">
                  <c:v>852.37</c:v>
                </c:pt>
                <c:pt idx="5960">
                  <c:v>852.34</c:v>
                </c:pt>
                <c:pt idx="5961">
                  <c:v>853.01</c:v>
                </c:pt>
                <c:pt idx="5962">
                  <c:v>852.37</c:v>
                </c:pt>
                <c:pt idx="5963">
                  <c:v>852.42</c:v>
                </c:pt>
                <c:pt idx="5964">
                  <c:v>853.07</c:v>
                </c:pt>
                <c:pt idx="5965">
                  <c:v>852.4</c:v>
                </c:pt>
                <c:pt idx="5966">
                  <c:v>852.36</c:v>
                </c:pt>
                <c:pt idx="5967">
                  <c:v>852.8</c:v>
                </c:pt>
                <c:pt idx="5968">
                  <c:v>852.34</c:v>
                </c:pt>
                <c:pt idx="5969">
                  <c:v>852.45</c:v>
                </c:pt>
                <c:pt idx="5970">
                  <c:v>852.6</c:v>
                </c:pt>
                <c:pt idx="5971">
                  <c:v>852.34</c:v>
                </c:pt>
                <c:pt idx="5972">
                  <c:v>852.59</c:v>
                </c:pt>
                <c:pt idx="5973">
                  <c:v>852.45</c:v>
                </c:pt>
                <c:pt idx="5974">
                  <c:v>852.35</c:v>
                </c:pt>
                <c:pt idx="5975">
                  <c:v>852.72</c:v>
                </c:pt>
                <c:pt idx="5976">
                  <c:v>852.35</c:v>
                </c:pt>
                <c:pt idx="5977">
                  <c:v>852.41</c:v>
                </c:pt>
                <c:pt idx="5978">
                  <c:v>852.96</c:v>
                </c:pt>
                <c:pt idx="5979">
                  <c:v>852.35</c:v>
                </c:pt>
                <c:pt idx="5980">
                  <c:v>852.35</c:v>
                </c:pt>
                <c:pt idx="5981">
                  <c:v>852.97</c:v>
                </c:pt>
                <c:pt idx="5982">
                  <c:v>852.41</c:v>
                </c:pt>
                <c:pt idx="5983">
                  <c:v>852.42</c:v>
                </c:pt>
                <c:pt idx="5984">
                  <c:v>852.98</c:v>
                </c:pt>
                <c:pt idx="5985">
                  <c:v>852.34</c:v>
                </c:pt>
                <c:pt idx="5986">
                  <c:v>852.38</c:v>
                </c:pt>
                <c:pt idx="5987">
                  <c:v>852.87</c:v>
                </c:pt>
                <c:pt idx="5988">
                  <c:v>852.33</c:v>
                </c:pt>
                <c:pt idx="5989">
                  <c:v>852.39</c:v>
                </c:pt>
                <c:pt idx="5990">
                  <c:v>852.75</c:v>
                </c:pt>
                <c:pt idx="5991">
                  <c:v>852.38</c:v>
                </c:pt>
                <c:pt idx="5992">
                  <c:v>852.63</c:v>
                </c:pt>
                <c:pt idx="5993">
                  <c:v>852.57</c:v>
                </c:pt>
                <c:pt idx="5994">
                  <c:v>852.42</c:v>
                </c:pt>
                <c:pt idx="5995">
                  <c:v>852.73</c:v>
                </c:pt>
                <c:pt idx="5996">
                  <c:v>852.39</c:v>
                </c:pt>
                <c:pt idx="5997">
                  <c:v>852.41</c:v>
                </c:pt>
                <c:pt idx="5998">
                  <c:v>852.87</c:v>
                </c:pt>
                <c:pt idx="5999">
                  <c:v>852.35</c:v>
                </c:pt>
                <c:pt idx="6000">
                  <c:v>852.39</c:v>
                </c:pt>
                <c:pt idx="6001">
                  <c:v>853.02</c:v>
                </c:pt>
                <c:pt idx="6002">
                  <c:v>852.43</c:v>
                </c:pt>
                <c:pt idx="6003">
                  <c:v>852.45</c:v>
                </c:pt>
                <c:pt idx="6004">
                  <c:v>852.98</c:v>
                </c:pt>
                <c:pt idx="6005">
                  <c:v>852.41</c:v>
                </c:pt>
                <c:pt idx="6006">
                  <c:v>852.4</c:v>
                </c:pt>
                <c:pt idx="6007">
                  <c:v>852.85</c:v>
                </c:pt>
                <c:pt idx="6008">
                  <c:v>852.42</c:v>
                </c:pt>
                <c:pt idx="6009">
                  <c:v>852.39</c:v>
                </c:pt>
                <c:pt idx="6010">
                  <c:v>852.69</c:v>
                </c:pt>
                <c:pt idx="6011">
                  <c:v>852.44</c:v>
                </c:pt>
                <c:pt idx="6012">
                  <c:v>852.64</c:v>
                </c:pt>
                <c:pt idx="6013">
                  <c:v>852.59</c:v>
                </c:pt>
                <c:pt idx="6014">
                  <c:v>852.37</c:v>
                </c:pt>
                <c:pt idx="6015">
                  <c:v>852.72</c:v>
                </c:pt>
                <c:pt idx="6016">
                  <c:v>852.4</c:v>
                </c:pt>
                <c:pt idx="6017">
                  <c:v>852.27</c:v>
                </c:pt>
                <c:pt idx="6018">
                  <c:v>852.9</c:v>
                </c:pt>
                <c:pt idx="6019">
                  <c:v>852.33</c:v>
                </c:pt>
                <c:pt idx="6020">
                  <c:v>852.3</c:v>
                </c:pt>
                <c:pt idx="6021">
                  <c:v>853.1</c:v>
                </c:pt>
                <c:pt idx="6022">
                  <c:v>852.39</c:v>
                </c:pt>
                <c:pt idx="6023">
                  <c:v>852.32</c:v>
                </c:pt>
                <c:pt idx="6024">
                  <c:v>852.95</c:v>
                </c:pt>
                <c:pt idx="6025">
                  <c:v>852.41</c:v>
                </c:pt>
                <c:pt idx="6026">
                  <c:v>852.41</c:v>
                </c:pt>
                <c:pt idx="6027">
                  <c:v>852.84</c:v>
                </c:pt>
                <c:pt idx="6028">
                  <c:v>852.49</c:v>
                </c:pt>
                <c:pt idx="6029">
                  <c:v>852.6</c:v>
                </c:pt>
                <c:pt idx="6030">
                  <c:v>852.6</c:v>
                </c:pt>
                <c:pt idx="6031">
                  <c:v>852.4</c:v>
                </c:pt>
                <c:pt idx="6032">
                  <c:v>852.82</c:v>
                </c:pt>
                <c:pt idx="6033">
                  <c:v>852.41</c:v>
                </c:pt>
                <c:pt idx="6034">
                  <c:v>852.36</c:v>
                </c:pt>
                <c:pt idx="6035">
                  <c:v>852.99</c:v>
                </c:pt>
                <c:pt idx="6036">
                  <c:v>852.43</c:v>
                </c:pt>
                <c:pt idx="6037">
                  <c:v>852.37</c:v>
                </c:pt>
                <c:pt idx="6038">
                  <c:v>853</c:v>
                </c:pt>
                <c:pt idx="6039">
                  <c:v>852.41</c:v>
                </c:pt>
                <c:pt idx="6040">
                  <c:v>852.44</c:v>
                </c:pt>
                <c:pt idx="6041">
                  <c:v>852.83</c:v>
                </c:pt>
                <c:pt idx="6042">
                  <c:v>852.41</c:v>
                </c:pt>
                <c:pt idx="6043">
                  <c:v>852.4</c:v>
                </c:pt>
                <c:pt idx="6044">
                  <c:v>852.73</c:v>
                </c:pt>
                <c:pt idx="6045">
                  <c:v>852.37</c:v>
                </c:pt>
                <c:pt idx="6046">
                  <c:v>852.57</c:v>
                </c:pt>
                <c:pt idx="6047">
                  <c:v>852.46</c:v>
                </c:pt>
                <c:pt idx="6048">
                  <c:v>852.34</c:v>
                </c:pt>
                <c:pt idx="6049">
                  <c:v>852.71</c:v>
                </c:pt>
                <c:pt idx="6050">
                  <c:v>852.34</c:v>
                </c:pt>
                <c:pt idx="6051">
                  <c:v>852.38</c:v>
                </c:pt>
                <c:pt idx="6052">
                  <c:v>852.86</c:v>
                </c:pt>
                <c:pt idx="6053">
                  <c:v>852.39</c:v>
                </c:pt>
                <c:pt idx="6054">
                  <c:v>852.35</c:v>
                </c:pt>
                <c:pt idx="6055">
                  <c:v>853.05</c:v>
                </c:pt>
                <c:pt idx="6056">
                  <c:v>852.33</c:v>
                </c:pt>
                <c:pt idx="6057">
                  <c:v>852.38</c:v>
                </c:pt>
                <c:pt idx="6058">
                  <c:v>852.95</c:v>
                </c:pt>
                <c:pt idx="6059">
                  <c:v>852.42</c:v>
                </c:pt>
                <c:pt idx="6060">
                  <c:v>852.43</c:v>
                </c:pt>
                <c:pt idx="6061">
                  <c:v>852.86</c:v>
                </c:pt>
                <c:pt idx="6062">
                  <c:v>852.37</c:v>
                </c:pt>
                <c:pt idx="6063">
                  <c:v>852.39</c:v>
                </c:pt>
                <c:pt idx="6064">
                  <c:v>852.71</c:v>
                </c:pt>
                <c:pt idx="6065">
                  <c:v>852.48</c:v>
                </c:pt>
                <c:pt idx="6066">
                  <c:v>852.54</c:v>
                </c:pt>
                <c:pt idx="6067">
                  <c:v>852.49</c:v>
                </c:pt>
                <c:pt idx="6068">
                  <c:v>852.39</c:v>
                </c:pt>
                <c:pt idx="6069">
                  <c:v>852.78</c:v>
                </c:pt>
                <c:pt idx="6070">
                  <c:v>852.39</c:v>
                </c:pt>
                <c:pt idx="6071">
                  <c:v>852.36</c:v>
                </c:pt>
                <c:pt idx="6072">
                  <c:v>852.83</c:v>
                </c:pt>
                <c:pt idx="6073">
                  <c:v>852.47</c:v>
                </c:pt>
                <c:pt idx="6074">
                  <c:v>852.4</c:v>
                </c:pt>
                <c:pt idx="6075">
                  <c:v>853.02</c:v>
                </c:pt>
                <c:pt idx="6076">
                  <c:v>852.36</c:v>
                </c:pt>
                <c:pt idx="6077">
                  <c:v>852.37</c:v>
                </c:pt>
                <c:pt idx="6078">
                  <c:v>853</c:v>
                </c:pt>
                <c:pt idx="6079">
                  <c:v>852.43</c:v>
                </c:pt>
                <c:pt idx="6080">
                  <c:v>852.44</c:v>
                </c:pt>
                <c:pt idx="6081">
                  <c:v>852.92</c:v>
                </c:pt>
                <c:pt idx="6082">
                  <c:v>852.45</c:v>
                </c:pt>
                <c:pt idx="6083">
                  <c:v>852.42</c:v>
                </c:pt>
                <c:pt idx="6084">
                  <c:v>852.77</c:v>
                </c:pt>
                <c:pt idx="6085">
                  <c:v>852.36</c:v>
                </c:pt>
                <c:pt idx="6086">
                  <c:v>852.58</c:v>
                </c:pt>
                <c:pt idx="6087">
                  <c:v>852.52</c:v>
                </c:pt>
                <c:pt idx="6088">
                  <c:v>852.42</c:v>
                </c:pt>
                <c:pt idx="6089">
                  <c:v>852.74</c:v>
                </c:pt>
                <c:pt idx="6090">
                  <c:v>852.41</c:v>
                </c:pt>
                <c:pt idx="6091">
                  <c:v>852.4</c:v>
                </c:pt>
                <c:pt idx="6092">
                  <c:v>852.89</c:v>
                </c:pt>
                <c:pt idx="6093">
                  <c:v>852.46</c:v>
                </c:pt>
                <c:pt idx="6094">
                  <c:v>852.4</c:v>
                </c:pt>
                <c:pt idx="6095">
                  <c:v>853.04</c:v>
                </c:pt>
                <c:pt idx="6096">
                  <c:v>852.33</c:v>
                </c:pt>
                <c:pt idx="6097">
                  <c:v>852.38</c:v>
                </c:pt>
                <c:pt idx="6098">
                  <c:v>852.96</c:v>
                </c:pt>
                <c:pt idx="6099">
                  <c:v>852.34</c:v>
                </c:pt>
                <c:pt idx="6100">
                  <c:v>852.34</c:v>
                </c:pt>
                <c:pt idx="6101">
                  <c:v>852.78</c:v>
                </c:pt>
                <c:pt idx="6102">
                  <c:v>852.32</c:v>
                </c:pt>
                <c:pt idx="6103">
                  <c:v>852.6</c:v>
                </c:pt>
                <c:pt idx="6104">
                  <c:v>852.47</c:v>
                </c:pt>
                <c:pt idx="6105">
                  <c:v>852.38</c:v>
                </c:pt>
                <c:pt idx="6106">
                  <c:v>852.79</c:v>
                </c:pt>
                <c:pt idx="6107">
                  <c:v>852.35</c:v>
                </c:pt>
                <c:pt idx="6108">
                  <c:v>852.36</c:v>
                </c:pt>
                <c:pt idx="6109">
                  <c:v>852.99</c:v>
                </c:pt>
                <c:pt idx="6110">
                  <c:v>852.41</c:v>
                </c:pt>
                <c:pt idx="6111">
                  <c:v>852.4</c:v>
                </c:pt>
                <c:pt idx="6112">
                  <c:v>852.94</c:v>
                </c:pt>
                <c:pt idx="6113">
                  <c:v>852.39</c:v>
                </c:pt>
                <c:pt idx="6114">
                  <c:v>852.47</c:v>
                </c:pt>
                <c:pt idx="6115">
                  <c:v>852.86</c:v>
                </c:pt>
                <c:pt idx="6116">
                  <c:v>852.37</c:v>
                </c:pt>
                <c:pt idx="6117">
                  <c:v>852.4</c:v>
                </c:pt>
                <c:pt idx="6118">
                  <c:v>852.71</c:v>
                </c:pt>
                <c:pt idx="6119">
                  <c:v>852.4</c:v>
                </c:pt>
                <c:pt idx="6120">
                  <c:v>852.52</c:v>
                </c:pt>
                <c:pt idx="6121">
                  <c:v>852.58</c:v>
                </c:pt>
                <c:pt idx="6122">
                  <c:v>852.41</c:v>
                </c:pt>
                <c:pt idx="6123">
                  <c:v>852.74</c:v>
                </c:pt>
                <c:pt idx="6124">
                  <c:v>852.44</c:v>
                </c:pt>
                <c:pt idx="6125">
                  <c:v>852.45</c:v>
                </c:pt>
                <c:pt idx="6126">
                  <c:v>852.87</c:v>
                </c:pt>
                <c:pt idx="6127">
                  <c:v>852.41</c:v>
                </c:pt>
                <c:pt idx="6128">
                  <c:v>852.35</c:v>
                </c:pt>
                <c:pt idx="6129">
                  <c:v>853</c:v>
                </c:pt>
                <c:pt idx="6130">
                  <c:v>852.39</c:v>
                </c:pt>
                <c:pt idx="6131">
                  <c:v>852.4</c:v>
                </c:pt>
                <c:pt idx="6132">
                  <c:v>852.95</c:v>
                </c:pt>
                <c:pt idx="6133">
                  <c:v>852.34</c:v>
                </c:pt>
                <c:pt idx="6134">
                  <c:v>852.33</c:v>
                </c:pt>
                <c:pt idx="6135">
                  <c:v>852.83</c:v>
                </c:pt>
                <c:pt idx="6136">
                  <c:v>852.37</c:v>
                </c:pt>
                <c:pt idx="6137">
                  <c:v>852.41</c:v>
                </c:pt>
                <c:pt idx="6138">
                  <c:v>852.73</c:v>
                </c:pt>
                <c:pt idx="6139">
                  <c:v>852.34</c:v>
                </c:pt>
                <c:pt idx="6140">
                  <c:v>852.59</c:v>
                </c:pt>
                <c:pt idx="6141">
                  <c:v>852.56</c:v>
                </c:pt>
                <c:pt idx="6142">
                  <c:v>852.4</c:v>
                </c:pt>
                <c:pt idx="6143">
                  <c:v>852.73</c:v>
                </c:pt>
                <c:pt idx="6144">
                  <c:v>852.43</c:v>
                </c:pt>
                <c:pt idx="6145">
                  <c:v>852.38</c:v>
                </c:pt>
                <c:pt idx="6146">
                  <c:v>852.9</c:v>
                </c:pt>
                <c:pt idx="6147">
                  <c:v>852.38</c:v>
                </c:pt>
                <c:pt idx="6148">
                  <c:v>852.37</c:v>
                </c:pt>
                <c:pt idx="6149">
                  <c:v>853.02</c:v>
                </c:pt>
                <c:pt idx="6150">
                  <c:v>852.42</c:v>
                </c:pt>
                <c:pt idx="6151">
                  <c:v>852.39</c:v>
                </c:pt>
                <c:pt idx="6152">
                  <c:v>852.96</c:v>
                </c:pt>
                <c:pt idx="6153">
                  <c:v>852.38</c:v>
                </c:pt>
                <c:pt idx="6154">
                  <c:v>852.32</c:v>
                </c:pt>
                <c:pt idx="6155">
                  <c:v>852.92</c:v>
                </c:pt>
                <c:pt idx="6156">
                  <c:v>852.39</c:v>
                </c:pt>
                <c:pt idx="6157">
                  <c:v>852.38</c:v>
                </c:pt>
                <c:pt idx="6158">
                  <c:v>852.68</c:v>
                </c:pt>
                <c:pt idx="6159">
                  <c:v>852.43</c:v>
                </c:pt>
                <c:pt idx="6160">
                  <c:v>852.56</c:v>
                </c:pt>
                <c:pt idx="6161">
                  <c:v>852.55</c:v>
                </c:pt>
                <c:pt idx="6162">
                  <c:v>852.29</c:v>
                </c:pt>
                <c:pt idx="6163">
                  <c:v>852.62</c:v>
                </c:pt>
                <c:pt idx="6164">
                  <c:v>852.32</c:v>
                </c:pt>
                <c:pt idx="6165">
                  <c:v>852.26</c:v>
                </c:pt>
                <c:pt idx="6166">
                  <c:v>852.76</c:v>
                </c:pt>
                <c:pt idx="6167">
                  <c:v>852.37</c:v>
                </c:pt>
                <c:pt idx="6168">
                  <c:v>852.29</c:v>
                </c:pt>
                <c:pt idx="6169">
                  <c:v>852.94</c:v>
                </c:pt>
                <c:pt idx="6170">
                  <c:v>852.35</c:v>
                </c:pt>
                <c:pt idx="6171">
                  <c:v>852.32</c:v>
                </c:pt>
                <c:pt idx="6172">
                  <c:v>852.93</c:v>
                </c:pt>
                <c:pt idx="6173">
                  <c:v>852.29</c:v>
                </c:pt>
                <c:pt idx="6174">
                  <c:v>852.37</c:v>
                </c:pt>
                <c:pt idx="6175">
                  <c:v>852.79</c:v>
                </c:pt>
                <c:pt idx="6176">
                  <c:v>852.36</c:v>
                </c:pt>
                <c:pt idx="6177">
                  <c:v>852.5</c:v>
                </c:pt>
                <c:pt idx="6178">
                  <c:v>852.46</c:v>
                </c:pt>
                <c:pt idx="6179">
                  <c:v>852.28</c:v>
                </c:pt>
                <c:pt idx="6180">
                  <c:v>852.72</c:v>
                </c:pt>
                <c:pt idx="6181">
                  <c:v>852.32</c:v>
                </c:pt>
                <c:pt idx="6182">
                  <c:v>852.35</c:v>
                </c:pt>
                <c:pt idx="6183">
                  <c:v>852.96</c:v>
                </c:pt>
                <c:pt idx="6184">
                  <c:v>852.31</c:v>
                </c:pt>
                <c:pt idx="6185">
                  <c:v>852.32</c:v>
                </c:pt>
                <c:pt idx="6186">
                  <c:v>852.91</c:v>
                </c:pt>
                <c:pt idx="6187">
                  <c:v>852.37</c:v>
                </c:pt>
                <c:pt idx="6188">
                  <c:v>852.39</c:v>
                </c:pt>
                <c:pt idx="6189">
                  <c:v>852.85</c:v>
                </c:pt>
                <c:pt idx="6190">
                  <c:v>852.35</c:v>
                </c:pt>
                <c:pt idx="6191">
                  <c:v>852.39</c:v>
                </c:pt>
                <c:pt idx="6192">
                  <c:v>852.71</c:v>
                </c:pt>
                <c:pt idx="6193">
                  <c:v>852.38</c:v>
                </c:pt>
                <c:pt idx="6194">
                  <c:v>852.54</c:v>
                </c:pt>
                <c:pt idx="6195">
                  <c:v>852.55</c:v>
                </c:pt>
                <c:pt idx="6196">
                  <c:v>852.33</c:v>
                </c:pt>
                <c:pt idx="6197">
                  <c:v>852.58</c:v>
                </c:pt>
                <c:pt idx="6198">
                  <c:v>852.35</c:v>
                </c:pt>
                <c:pt idx="6199">
                  <c:v>852.29</c:v>
                </c:pt>
                <c:pt idx="6200">
                  <c:v>852.82</c:v>
                </c:pt>
                <c:pt idx="6201">
                  <c:v>852.27</c:v>
                </c:pt>
                <c:pt idx="6202">
                  <c:v>852.27</c:v>
                </c:pt>
                <c:pt idx="6203">
                  <c:v>852.87</c:v>
                </c:pt>
                <c:pt idx="6204">
                  <c:v>852.27</c:v>
                </c:pt>
                <c:pt idx="6205">
                  <c:v>852.32</c:v>
                </c:pt>
                <c:pt idx="6206">
                  <c:v>852.84</c:v>
                </c:pt>
                <c:pt idx="6207">
                  <c:v>852.28</c:v>
                </c:pt>
                <c:pt idx="6208">
                  <c:v>852.32</c:v>
                </c:pt>
                <c:pt idx="6209">
                  <c:v>852.81</c:v>
                </c:pt>
                <c:pt idx="6210">
                  <c:v>852.3</c:v>
                </c:pt>
                <c:pt idx="6211">
                  <c:v>852.32</c:v>
                </c:pt>
                <c:pt idx="6212">
                  <c:v>852.65</c:v>
                </c:pt>
                <c:pt idx="6213">
                  <c:v>852.27</c:v>
                </c:pt>
                <c:pt idx="6214">
                  <c:v>852.46</c:v>
                </c:pt>
                <c:pt idx="6215">
                  <c:v>852.52</c:v>
                </c:pt>
                <c:pt idx="6216">
                  <c:v>852.29</c:v>
                </c:pt>
                <c:pt idx="6217">
                  <c:v>852.57</c:v>
                </c:pt>
                <c:pt idx="6218">
                  <c:v>852.32</c:v>
                </c:pt>
                <c:pt idx="6219">
                  <c:v>852.23</c:v>
                </c:pt>
                <c:pt idx="6220">
                  <c:v>852.71</c:v>
                </c:pt>
                <c:pt idx="6221">
                  <c:v>852.23</c:v>
                </c:pt>
                <c:pt idx="6222">
                  <c:v>852.19</c:v>
                </c:pt>
                <c:pt idx="6223">
                  <c:v>852.87</c:v>
                </c:pt>
                <c:pt idx="6224">
                  <c:v>852.28</c:v>
                </c:pt>
                <c:pt idx="6225">
                  <c:v>852.25</c:v>
                </c:pt>
                <c:pt idx="6226">
                  <c:v>852.83</c:v>
                </c:pt>
                <c:pt idx="6227">
                  <c:v>852.25</c:v>
                </c:pt>
                <c:pt idx="6228">
                  <c:v>852.24</c:v>
                </c:pt>
                <c:pt idx="6229">
                  <c:v>852.75</c:v>
                </c:pt>
                <c:pt idx="6230">
                  <c:v>852.27</c:v>
                </c:pt>
                <c:pt idx="6231">
                  <c:v>852.27</c:v>
                </c:pt>
                <c:pt idx="6232">
                  <c:v>852.6</c:v>
                </c:pt>
                <c:pt idx="6233">
                  <c:v>852.34</c:v>
                </c:pt>
                <c:pt idx="6234">
                  <c:v>852.44</c:v>
                </c:pt>
                <c:pt idx="6235">
                  <c:v>852.51</c:v>
                </c:pt>
                <c:pt idx="6236">
                  <c:v>852.27</c:v>
                </c:pt>
                <c:pt idx="6237">
                  <c:v>852.54</c:v>
                </c:pt>
                <c:pt idx="6238">
                  <c:v>852.35</c:v>
                </c:pt>
                <c:pt idx="6239">
                  <c:v>852.23</c:v>
                </c:pt>
                <c:pt idx="6240">
                  <c:v>852.61</c:v>
                </c:pt>
                <c:pt idx="6241">
                  <c:v>852.25</c:v>
                </c:pt>
                <c:pt idx="6242">
                  <c:v>852.27</c:v>
                </c:pt>
                <c:pt idx="6243">
                  <c:v>852.76</c:v>
                </c:pt>
                <c:pt idx="6244">
                  <c:v>852.2</c:v>
                </c:pt>
                <c:pt idx="6245">
                  <c:v>852.22</c:v>
                </c:pt>
                <c:pt idx="6246">
                  <c:v>852.81</c:v>
                </c:pt>
                <c:pt idx="6247">
                  <c:v>852.2</c:v>
                </c:pt>
                <c:pt idx="6248">
                  <c:v>852.23</c:v>
                </c:pt>
                <c:pt idx="6249">
                  <c:v>852.65</c:v>
                </c:pt>
                <c:pt idx="6250">
                  <c:v>852.21</c:v>
                </c:pt>
                <c:pt idx="6251">
                  <c:v>852.45</c:v>
                </c:pt>
                <c:pt idx="6252">
                  <c:v>852.27</c:v>
                </c:pt>
                <c:pt idx="6253">
                  <c:v>852.21</c:v>
                </c:pt>
                <c:pt idx="6254">
                  <c:v>852.74</c:v>
                </c:pt>
                <c:pt idx="6255">
                  <c:v>852.28</c:v>
                </c:pt>
                <c:pt idx="6256">
                  <c:v>852.24</c:v>
                </c:pt>
                <c:pt idx="6257">
                  <c:v>852.89</c:v>
                </c:pt>
                <c:pt idx="6258">
                  <c:v>852.24</c:v>
                </c:pt>
                <c:pt idx="6259">
                  <c:v>852.23</c:v>
                </c:pt>
                <c:pt idx="6260">
                  <c:v>852.83</c:v>
                </c:pt>
                <c:pt idx="6261">
                  <c:v>852.23</c:v>
                </c:pt>
                <c:pt idx="6262">
                  <c:v>852.23</c:v>
                </c:pt>
                <c:pt idx="6263">
                  <c:v>852.7</c:v>
                </c:pt>
                <c:pt idx="6264">
                  <c:v>852.21</c:v>
                </c:pt>
                <c:pt idx="6265">
                  <c:v>852.25</c:v>
                </c:pt>
                <c:pt idx="6266">
                  <c:v>852.57</c:v>
                </c:pt>
                <c:pt idx="6267">
                  <c:v>852.23</c:v>
                </c:pt>
                <c:pt idx="6268">
                  <c:v>852.36</c:v>
                </c:pt>
                <c:pt idx="6269">
                  <c:v>852.43</c:v>
                </c:pt>
                <c:pt idx="6270">
                  <c:v>852.15</c:v>
                </c:pt>
                <c:pt idx="6271">
                  <c:v>852.48</c:v>
                </c:pt>
                <c:pt idx="6272">
                  <c:v>852.29</c:v>
                </c:pt>
                <c:pt idx="6273">
                  <c:v>852.2</c:v>
                </c:pt>
                <c:pt idx="6274">
                  <c:v>852.65</c:v>
                </c:pt>
                <c:pt idx="6275">
                  <c:v>852.17</c:v>
                </c:pt>
                <c:pt idx="6276">
                  <c:v>852.15</c:v>
                </c:pt>
                <c:pt idx="6277">
                  <c:v>852.74</c:v>
                </c:pt>
                <c:pt idx="6278">
                  <c:v>852.16</c:v>
                </c:pt>
                <c:pt idx="6279">
                  <c:v>852.18</c:v>
                </c:pt>
                <c:pt idx="6280">
                  <c:v>852.79</c:v>
                </c:pt>
                <c:pt idx="6281">
                  <c:v>852.19</c:v>
                </c:pt>
                <c:pt idx="6282">
                  <c:v>852.24</c:v>
                </c:pt>
                <c:pt idx="6283">
                  <c:v>852.74</c:v>
                </c:pt>
                <c:pt idx="6284">
                  <c:v>852.23</c:v>
                </c:pt>
                <c:pt idx="6285">
                  <c:v>852.16</c:v>
                </c:pt>
                <c:pt idx="6286">
                  <c:v>852.6</c:v>
                </c:pt>
                <c:pt idx="6287">
                  <c:v>852.24</c:v>
                </c:pt>
                <c:pt idx="6288">
                  <c:v>852.35</c:v>
                </c:pt>
                <c:pt idx="6289">
                  <c:v>852.42</c:v>
                </c:pt>
                <c:pt idx="6290">
                  <c:v>852.2</c:v>
                </c:pt>
                <c:pt idx="6291">
                  <c:v>852.46</c:v>
                </c:pt>
                <c:pt idx="6292">
                  <c:v>852.33</c:v>
                </c:pt>
                <c:pt idx="6293">
                  <c:v>852.22</c:v>
                </c:pt>
                <c:pt idx="6294">
                  <c:v>852.63</c:v>
                </c:pt>
                <c:pt idx="6295">
                  <c:v>852.26</c:v>
                </c:pt>
                <c:pt idx="6296">
                  <c:v>852.21</c:v>
                </c:pt>
                <c:pt idx="6297">
                  <c:v>852.75</c:v>
                </c:pt>
                <c:pt idx="6298">
                  <c:v>852.14</c:v>
                </c:pt>
                <c:pt idx="6299">
                  <c:v>852.18</c:v>
                </c:pt>
                <c:pt idx="6300">
                  <c:v>852.78</c:v>
                </c:pt>
                <c:pt idx="6301">
                  <c:v>852.16</c:v>
                </c:pt>
                <c:pt idx="6302">
                  <c:v>852.14</c:v>
                </c:pt>
                <c:pt idx="6303">
                  <c:v>852.71</c:v>
                </c:pt>
                <c:pt idx="6304">
                  <c:v>852.24</c:v>
                </c:pt>
                <c:pt idx="6305">
                  <c:v>852.19</c:v>
                </c:pt>
                <c:pt idx="6306">
                  <c:v>852.54</c:v>
                </c:pt>
                <c:pt idx="6307">
                  <c:v>852.15</c:v>
                </c:pt>
                <c:pt idx="6308">
                  <c:v>852.28</c:v>
                </c:pt>
                <c:pt idx="6309">
                  <c:v>852.34</c:v>
                </c:pt>
                <c:pt idx="6310">
                  <c:v>852.11</c:v>
                </c:pt>
                <c:pt idx="6311">
                  <c:v>852.38</c:v>
                </c:pt>
                <c:pt idx="6312">
                  <c:v>852.2</c:v>
                </c:pt>
                <c:pt idx="6313">
                  <c:v>852.13</c:v>
                </c:pt>
                <c:pt idx="6314">
                  <c:v>852.5</c:v>
                </c:pt>
                <c:pt idx="6315">
                  <c:v>852.08</c:v>
                </c:pt>
                <c:pt idx="6316">
                  <c:v>852.07</c:v>
                </c:pt>
                <c:pt idx="6317">
                  <c:v>852.64</c:v>
                </c:pt>
                <c:pt idx="6318">
                  <c:v>852.12</c:v>
                </c:pt>
                <c:pt idx="6319">
                  <c:v>852.21</c:v>
                </c:pt>
                <c:pt idx="6320">
                  <c:v>852.78</c:v>
                </c:pt>
                <c:pt idx="6321">
                  <c:v>852.1</c:v>
                </c:pt>
                <c:pt idx="6322">
                  <c:v>852.17</c:v>
                </c:pt>
                <c:pt idx="6323">
                  <c:v>852.52</c:v>
                </c:pt>
                <c:pt idx="6324">
                  <c:v>852.18</c:v>
                </c:pt>
                <c:pt idx="6325">
                  <c:v>852.43</c:v>
                </c:pt>
                <c:pt idx="6326">
                  <c:v>852.2</c:v>
                </c:pt>
                <c:pt idx="6327">
                  <c:v>852.2</c:v>
                </c:pt>
                <c:pt idx="6328">
                  <c:v>852.64</c:v>
                </c:pt>
                <c:pt idx="6329">
                  <c:v>852.19</c:v>
                </c:pt>
                <c:pt idx="6330">
                  <c:v>852.19</c:v>
                </c:pt>
                <c:pt idx="6331">
                  <c:v>852.8</c:v>
                </c:pt>
                <c:pt idx="6332">
                  <c:v>852.25</c:v>
                </c:pt>
                <c:pt idx="6333">
                  <c:v>852.24</c:v>
                </c:pt>
                <c:pt idx="6334">
                  <c:v>852.77</c:v>
                </c:pt>
                <c:pt idx="6335">
                  <c:v>852.22</c:v>
                </c:pt>
                <c:pt idx="6336">
                  <c:v>852.13</c:v>
                </c:pt>
                <c:pt idx="6337">
                  <c:v>852.79</c:v>
                </c:pt>
                <c:pt idx="6338">
                  <c:v>852.24</c:v>
                </c:pt>
                <c:pt idx="6339">
                  <c:v>852.19</c:v>
                </c:pt>
                <c:pt idx="6340">
                  <c:v>852.57</c:v>
                </c:pt>
                <c:pt idx="6341">
                  <c:v>852.17</c:v>
                </c:pt>
                <c:pt idx="6342">
                  <c:v>852.35</c:v>
                </c:pt>
                <c:pt idx="6343">
                  <c:v>852.43</c:v>
                </c:pt>
                <c:pt idx="6344">
                  <c:v>852.2</c:v>
                </c:pt>
                <c:pt idx="6345">
                  <c:v>852.48</c:v>
                </c:pt>
                <c:pt idx="6346">
                  <c:v>852.19</c:v>
                </c:pt>
                <c:pt idx="6347">
                  <c:v>852.14</c:v>
                </c:pt>
                <c:pt idx="6348">
                  <c:v>852.63</c:v>
                </c:pt>
                <c:pt idx="6349">
                  <c:v>852.2</c:v>
                </c:pt>
                <c:pt idx="6350">
                  <c:v>852.15</c:v>
                </c:pt>
                <c:pt idx="6351">
                  <c:v>852.87</c:v>
                </c:pt>
                <c:pt idx="6352">
                  <c:v>852.17</c:v>
                </c:pt>
                <c:pt idx="6353">
                  <c:v>852.19</c:v>
                </c:pt>
                <c:pt idx="6354">
                  <c:v>852.74</c:v>
                </c:pt>
                <c:pt idx="6355">
                  <c:v>852.12</c:v>
                </c:pt>
                <c:pt idx="6356">
                  <c:v>852.19</c:v>
                </c:pt>
                <c:pt idx="6357">
                  <c:v>852.76</c:v>
                </c:pt>
                <c:pt idx="6358">
                  <c:v>852.18</c:v>
                </c:pt>
                <c:pt idx="6359">
                  <c:v>852.11</c:v>
                </c:pt>
                <c:pt idx="6360">
                  <c:v>852.59</c:v>
                </c:pt>
                <c:pt idx="6361">
                  <c:v>852.24</c:v>
                </c:pt>
                <c:pt idx="6362">
                  <c:v>852.3</c:v>
                </c:pt>
                <c:pt idx="6363">
                  <c:v>852.38</c:v>
                </c:pt>
                <c:pt idx="6364">
                  <c:v>852.22</c:v>
                </c:pt>
                <c:pt idx="6365">
                  <c:v>852.48</c:v>
                </c:pt>
                <c:pt idx="6366">
                  <c:v>852.22</c:v>
                </c:pt>
                <c:pt idx="6367">
                  <c:v>852.19</c:v>
                </c:pt>
                <c:pt idx="6368">
                  <c:v>852.57</c:v>
                </c:pt>
                <c:pt idx="6369">
                  <c:v>852.15</c:v>
                </c:pt>
                <c:pt idx="6370">
                  <c:v>852.18</c:v>
                </c:pt>
                <c:pt idx="6371">
                  <c:v>852.78</c:v>
                </c:pt>
                <c:pt idx="6372">
                  <c:v>852.15</c:v>
                </c:pt>
                <c:pt idx="6373">
                  <c:v>852.15</c:v>
                </c:pt>
                <c:pt idx="6374">
                  <c:v>852.66</c:v>
                </c:pt>
                <c:pt idx="6375">
                  <c:v>852.15</c:v>
                </c:pt>
                <c:pt idx="6376">
                  <c:v>852.13</c:v>
                </c:pt>
                <c:pt idx="6377">
                  <c:v>852.79</c:v>
                </c:pt>
                <c:pt idx="6378">
                  <c:v>852.15</c:v>
                </c:pt>
                <c:pt idx="6379">
                  <c:v>852.23</c:v>
                </c:pt>
                <c:pt idx="6380">
                  <c:v>852.58</c:v>
                </c:pt>
                <c:pt idx="6381">
                  <c:v>852.2</c:v>
                </c:pt>
                <c:pt idx="6382">
                  <c:v>852.26</c:v>
                </c:pt>
                <c:pt idx="6383">
                  <c:v>852.43</c:v>
                </c:pt>
                <c:pt idx="6384">
                  <c:v>852.17</c:v>
                </c:pt>
                <c:pt idx="6385">
                  <c:v>852.41</c:v>
                </c:pt>
                <c:pt idx="6386">
                  <c:v>852.29</c:v>
                </c:pt>
                <c:pt idx="6387">
                  <c:v>852.17</c:v>
                </c:pt>
                <c:pt idx="6388">
                  <c:v>852.63</c:v>
                </c:pt>
                <c:pt idx="6389">
                  <c:v>852.17</c:v>
                </c:pt>
                <c:pt idx="6390">
                  <c:v>852.19</c:v>
                </c:pt>
                <c:pt idx="6391">
                  <c:v>852.75</c:v>
                </c:pt>
                <c:pt idx="6392">
                  <c:v>852.2</c:v>
                </c:pt>
                <c:pt idx="6393">
                  <c:v>852.18</c:v>
                </c:pt>
                <c:pt idx="6394">
                  <c:v>852.74</c:v>
                </c:pt>
                <c:pt idx="6395">
                  <c:v>852.11</c:v>
                </c:pt>
                <c:pt idx="6396">
                  <c:v>852.13</c:v>
                </c:pt>
                <c:pt idx="6397">
                  <c:v>852.49</c:v>
                </c:pt>
                <c:pt idx="6398">
                  <c:v>852.18</c:v>
                </c:pt>
                <c:pt idx="6399">
                  <c:v>852.44</c:v>
                </c:pt>
                <c:pt idx="6400">
                  <c:v>852.2</c:v>
                </c:pt>
                <c:pt idx="6401">
                  <c:v>852.17</c:v>
                </c:pt>
                <c:pt idx="6402">
                  <c:v>852.58</c:v>
                </c:pt>
                <c:pt idx="6403">
                  <c:v>852.11</c:v>
                </c:pt>
                <c:pt idx="6404">
                  <c:v>852.1</c:v>
                </c:pt>
                <c:pt idx="6405">
                  <c:v>852.7</c:v>
                </c:pt>
                <c:pt idx="6406">
                  <c:v>852.11</c:v>
                </c:pt>
                <c:pt idx="6407">
                  <c:v>852.12</c:v>
                </c:pt>
                <c:pt idx="6408">
                  <c:v>852.72</c:v>
                </c:pt>
                <c:pt idx="6409">
                  <c:v>852.11</c:v>
                </c:pt>
                <c:pt idx="6410">
                  <c:v>852.1</c:v>
                </c:pt>
                <c:pt idx="6411">
                  <c:v>852.66</c:v>
                </c:pt>
                <c:pt idx="6412">
                  <c:v>852.12</c:v>
                </c:pt>
                <c:pt idx="6413">
                  <c:v>852.11</c:v>
                </c:pt>
                <c:pt idx="6414">
                  <c:v>852.51</c:v>
                </c:pt>
                <c:pt idx="6415">
                  <c:v>852.16</c:v>
                </c:pt>
                <c:pt idx="6416">
                  <c:v>852.34</c:v>
                </c:pt>
                <c:pt idx="6417">
                  <c:v>852.33</c:v>
                </c:pt>
                <c:pt idx="6418">
                  <c:v>852.16</c:v>
                </c:pt>
                <c:pt idx="6419">
                  <c:v>852.44</c:v>
                </c:pt>
                <c:pt idx="6420">
                  <c:v>852.15</c:v>
                </c:pt>
                <c:pt idx="6421">
                  <c:v>852.12</c:v>
                </c:pt>
                <c:pt idx="6422">
                  <c:v>852.53</c:v>
                </c:pt>
                <c:pt idx="6423">
                  <c:v>852.11</c:v>
                </c:pt>
                <c:pt idx="6424">
                  <c:v>852.06</c:v>
                </c:pt>
                <c:pt idx="6425">
                  <c:v>852.66</c:v>
                </c:pt>
                <c:pt idx="6426">
                  <c:v>852.13</c:v>
                </c:pt>
                <c:pt idx="6427">
                  <c:v>852.09</c:v>
                </c:pt>
                <c:pt idx="6428">
                  <c:v>852.68</c:v>
                </c:pt>
                <c:pt idx="6429">
                  <c:v>852.13</c:v>
                </c:pt>
                <c:pt idx="6430">
                  <c:v>852.16</c:v>
                </c:pt>
                <c:pt idx="6431">
                  <c:v>852.69</c:v>
                </c:pt>
                <c:pt idx="6432">
                  <c:v>852.17</c:v>
                </c:pt>
                <c:pt idx="6433">
                  <c:v>852.15</c:v>
                </c:pt>
                <c:pt idx="6434">
                  <c:v>852.52</c:v>
                </c:pt>
                <c:pt idx="6435">
                  <c:v>852.17</c:v>
                </c:pt>
                <c:pt idx="6436">
                  <c:v>852.2</c:v>
                </c:pt>
                <c:pt idx="6437">
                  <c:v>852.41</c:v>
                </c:pt>
                <c:pt idx="6438">
                  <c:v>852.16</c:v>
                </c:pt>
                <c:pt idx="6439">
                  <c:v>852.39</c:v>
                </c:pt>
                <c:pt idx="6440">
                  <c:v>852.18</c:v>
                </c:pt>
                <c:pt idx="6441">
                  <c:v>852.15</c:v>
                </c:pt>
                <c:pt idx="6442">
                  <c:v>852.57</c:v>
                </c:pt>
                <c:pt idx="6443">
                  <c:v>852.11</c:v>
                </c:pt>
                <c:pt idx="6444">
                  <c:v>852.15</c:v>
                </c:pt>
                <c:pt idx="6445">
                  <c:v>852.62</c:v>
                </c:pt>
                <c:pt idx="6446">
                  <c:v>852.13</c:v>
                </c:pt>
                <c:pt idx="6447">
                  <c:v>852.11</c:v>
                </c:pt>
                <c:pt idx="6448">
                  <c:v>852.72</c:v>
                </c:pt>
                <c:pt idx="6449">
                  <c:v>852.07</c:v>
                </c:pt>
                <c:pt idx="6450">
                  <c:v>852.12</c:v>
                </c:pt>
                <c:pt idx="6451">
                  <c:v>852.68</c:v>
                </c:pt>
                <c:pt idx="6452">
                  <c:v>852.1</c:v>
                </c:pt>
                <c:pt idx="6453">
                  <c:v>852.1</c:v>
                </c:pt>
                <c:pt idx="6454">
                  <c:v>852.53</c:v>
                </c:pt>
                <c:pt idx="6455">
                  <c:v>852.12</c:v>
                </c:pt>
                <c:pt idx="6456">
                  <c:v>852.13</c:v>
                </c:pt>
                <c:pt idx="6457">
                  <c:v>852.41</c:v>
                </c:pt>
                <c:pt idx="6458">
                  <c:v>852.14</c:v>
                </c:pt>
                <c:pt idx="6459">
                  <c:v>852.35</c:v>
                </c:pt>
                <c:pt idx="6460">
                  <c:v>852.26</c:v>
                </c:pt>
                <c:pt idx="6461">
                  <c:v>852.11</c:v>
                </c:pt>
                <c:pt idx="6462">
                  <c:v>852.49</c:v>
                </c:pt>
                <c:pt idx="6463">
                  <c:v>852.14</c:v>
                </c:pt>
                <c:pt idx="6464">
                  <c:v>852.11</c:v>
                </c:pt>
                <c:pt idx="6465">
                  <c:v>852.69</c:v>
                </c:pt>
                <c:pt idx="6466">
                  <c:v>852.16</c:v>
                </c:pt>
                <c:pt idx="6467">
                  <c:v>852.15</c:v>
                </c:pt>
                <c:pt idx="6468">
                  <c:v>852.67</c:v>
                </c:pt>
                <c:pt idx="6469">
                  <c:v>852.13</c:v>
                </c:pt>
                <c:pt idx="6470">
                  <c:v>852.14</c:v>
                </c:pt>
                <c:pt idx="6471">
                  <c:v>852.38</c:v>
                </c:pt>
                <c:pt idx="6472">
                  <c:v>852.15</c:v>
                </c:pt>
                <c:pt idx="6473">
                  <c:v>852.42</c:v>
                </c:pt>
                <c:pt idx="6474">
                  <c:v>852.15</c:v>
                </c:pt>
                <c:pt idx="6475">
                  <c:v>852.05</c:v>
                </c:pt>
                <c:pt idx="6476">
                  <c:v>852.48</c:v>
                </c:pt>
                <c:pt idx="6477">
                  <c:v>852.07</c:v>
                </c:pt>
                <c:pt idx="6478">
                  <c:v>852.03</c:v>
                </c:pt>
                <c:pt idx="6479">
                  <c:v>852.58</c:v>
                </c:pt>
                <c:pt idx="6480">
                  <c:v>852.06</c:v>
                </c:pt>
                <c:pt idx="6481">
                  <c:v>852.12</c:v>
                </c:pt>
                <c:pt idx="6482">
                  <c:v>852.67</c:v>
                </c:pt>
                <c:pt idx="6483">
                  <c:v>852.13</c:v>
                </c:pt>
                <c:pt idx="6484">
                  <c:v>852.09</c:v>
                </c:pt>
                <c:pt idx="6485">
                  <c:v>852.66</c:v>
                </c:pt>
                <c:pt idx="6486">
                  <c:v>852.1</c:v>
                </c:pt>
                <c:pt idx="6487">
                  <c:v>852.08</c:v>
                </c:pt>
                <c:pt idx="6488">
                  <c:v>852.35</c:v>
                </c:pt>
                <c:pt idx="6489">
                  <c:v>852.08</c:v>
                </c:pt>
                <c:pt idx="6490">
                  <c:v>852.26</c:v>
                </c:pt>
                <c:pt idx="6491">
                  <c:v>852.27</c:v>
                </c:pt>
                <c:pt idx="6492">
                  <c:v>852.11</c:v>
                </c:pt>
                <c:pt idx="6493">
                  <c:v>852.38</c:v>
                </c:pt>
                <c:pt idx="6494">
                  <c:v>852.14</c:v>
                </c:pt>
                <c:pt idx="6495">
                  <c:v>852.1</c:v>
                </c:pt>
                <c:pt idx="6496">
                  <c:v>852.51</c:v>
                </c:pt>
                <c:pt idx="6497">
                  <c:v>852.14</c:v>
                </c:pt>
                <c:pt idx="6498">
                  <c:v>852.16</c:v>
                </c:pt>
                <c:pt idx="6499">
                  <c:v>852.73</c:v>
                </c:pt>
                <c:pt idx="6500">
                  <c:v>852.15</c:v>
                </c:pt>
                <c:pt idx="6501">
                  <c:v>852.14</c:v>
                </c:pt>
                <c:pt idx="6502">
                  <c:v>852.74</c:v>
                </c:pt>
                <c:pt idx="6503">
                  <c:v>852.11</c:v>
                </c:pt>
                <c:pt idx="6504">
                  <c:v>852.06</c:v>
                </c:pt>
                <c:pt idx="6505">
                  <c:v>852.7</c:v>
                </c:pt>
                <c:pt idx="6506">
                  <c:v>852.15</c:v>
                </c:pt>
                <c:pt idx="6507">
                  <c:v>852.14</c:v>
                </c:pt>
                <c:pt idx="6508">
                  <c:v>852.62</c:v>
                </c:pt>
                <c:pt idx="6509">
                  <c:v>852.11</c:v>
                </c:pt>
                <c:pt idx="6510">
                  <c:v>852.32</c:v>
                </c:pt>
                <c:pt idx="6511">
                  <c:v>852.36</c:v>
                </c:pt>
                <c:pt idx="6512">
                  <c:v>852.16</c:v>
                </c:pt>
                <c:pt idx="6513">
                  <c:v>852.52</c:v>
                </c:pt>
                <c:pt idx="6514">
                  <c:v>852.24</c:v>
                </c:pt>
                <c:pt idx="6515">
                  <c:v>852.19</c:v>
                </c:pt>
                <c:pt idx="6516">
                  <c:v>852.7</c:v>
                </c:pt>
                <c:pt idx="6517">
                  <c:v>852.18</c:v>
                </c:pt>
                <c:pt idx="6518">
                  <c:v>852.14</c:v>
                </c:pt>
                <c:pt idx="6519">
                  <c:v>852.74</c:v>
                </c:pt>
                <c:pt idx="6520">
                  <c:v>852.12</c:v>
                </c:pt>
                <c:pt idx="6521">
                  <c:v>852.14</c:v>
                </c:pt>
                <c:pt idx="6522">
                  <c:v>852.76</c:v>
                </c:pt>
                <c:pt idx="6523">
                  <c:v>852.16</c:v>
                </c:pt>
                <c:pt idx="6524">
                  <c:v>852.2</c:v>
                </c:pt>
                <c:pt idx="6525">
                  <c:v>852.77</c:v>
                </c:pt>
                <c:pt idx="6526">
                  <c:v>852.16</c:v>
                </c:pt>
                <c:pt idx="6527">
                  <c:v>852.18</c:v>
                </c:pt>
                <c:pt idx="6528">
                  <c:v>852.56</c:v>
                </c:pt>
                <c:pt idx="6529">
                  <c:v>852.1</c:v>
                </c:pt>
                <c:pt idx="6530">
                  <c:v>852.23</c:v>
                </c:pt>
                <c:pt idx="6531">
                  <c:v>852.42</c:v>
                </c:pt>
                <c:pt idx="6532">
                  <c:v>852.17</c:v>
                </c:pt>
                <c:pt idx="6533">
                  <c:v>852.42</c:v>
                </c:pt>
                <c:pt idx="6534">
                  <c:v>852.19</c:v>
                </c:pt>
                <c:pt idx="6535">
                  <c:v>852.23</c:v>
                </c:pt>
                <c:pt idx="6536">
                  <c:v>852.62</c:v>
                </c:pt>
                <c:pt idx="6537">
                  <c:v>852.25</c:v>
                </c:pt>
                <c:pt idx="6538">
                  <c:v>852.17</c:v>
                </c:pt>
                <c:pt idx="6539">
                  <c:v>852.82</c:v>
                </c:pt>
                <c:pt idx="6540">
                  <c:v>852.23</c:v>
                </c:pt>
                <c:pt idx="6541">
                  <c:v>852.15</c:v>
                </c:pt>
                <c:pt idx="6542">
                  <c:v>852.66</c:v>
                </c:pt>
                <c:pt idx="6543">
                  <c:v>852.2</c:v>
                </c:pt>
                <c:pt idx="6544">
                  <c:v>852.2</c:v>
                </c:pt>
                <c:pt idx="6545">
                  <c:v>852.42</c:v>
                </c:pt>
                <c:pt idx="6546">
                  <c:v>852.12</c:v>
                </c:pt>
                <c:pt idx="6547">
                  <c:v>852.44</c:v>
                </c:pt>
                <c:pt idx="6548">
                  <c:v>852.21</c:v>
                </c:pt>
                <c:pt idx="6549">
                  <c:v>852.19</c:v>
                </c:pt>
                <c:pt idx="6550">
                  <c:v>852.61</c:v>
                </c:pt>
                <c:pt idx="6551">
                  <c:v>852.17</c:v>
                </c:pt>
                <c:pt idx="6552">
                  <c:v>852.07</c:v>
                </c:pt>
                <c:pt idx="6553">
                  <c:v>852.77</c:v>
                </c:pt>
                <c:pt idx="6554">
                  <c:v>852.15</c:v>
                </c:pt>
                <c:pt idx="6555">
                  <c:v>852.12</c:v>
                </c:pt>
                <c:pt idx="6556">
                  <c:v>852.7</c:v>
                </c:pt>
                <c:pt idx="6557">
                  <c:v>852.09</c:v>
                </c:pt>
                <c:pt idx="6558">
                  <c:v>852.2</c:v>
                </c:pt>
                <c:pt idx="6559">
                  <c:v>852.68</c:v>
                </c:pt>
                <c:pt idx="6560">
                  <c:v>852.16</c:v>
                </c:pt>
                <c:pt idx="6561">
                  <c:v>852.13</c:v>
                </c:pt>
                <c:pt idx="6562">
                  <c:v>852.51</c:v>
                </c:pt>
                <c:pt idx="6563">
                  <c:v>852.14</c:v>
                </c:pt>
                <c:pt idx="6564">
                  <c:v>852.35</c:v>
                </c:pt>
                <c:pt idx="6565">
                  <c:v>852.4</c:v>
                </c:pt>
                <c:pt idx="6566">
                  <c:v>852.16</c:v>
                </c:pt>
                <c:pt idx="6567">
                  <c:v>852.45</c:v>
                </c:pt>
                <c:pt idx="6568">
                  <c:v>852.18</c:v>
                </c:pt>
                <c:pt idx="6569">
                  <c:v>852.1</c:v>
                </c:pt>
                <c:pt idx="6570">
                  <c:v>852.51</c:v>
                </c:pt>
                <c:pt idx="6571">
                  <c:v>852.18</c:v>
                </c:pt>
                <c:pt idx="6572">
                  <c:v>852.11</c:v>
                </c:pt>
                <c:pt idx="6573">
                  <c:v>852.72</c:v>
                </c:pt>
                <c:pt idx="6574">
                  <c:v>852.13</c:v>
                </c:pt>
                <c:pt idx="6575">
                  <c:v>852.19</c:v>
                </c:pt>
                <c:pt idx="6576">
                  <c:v>852.7</c:v>
                </c:pt>
                <c:pt idx="6577">
                  <c:v>852.13</c:v>
                </c:pt>
                <c:pt idx="6578">
                  <c:v>852.13</c:v>
                </c:pt>
                <c:pt idx="6579">
                  <c:v>852.64</c:v>
                </c:pt>
                <c:pt idx="6580">
                  <c:v>852.09</c:v>
                </c:pt>
                <c:pt idx="6581">
                  <c:v>852.1</c:v>
                </c:pt>
                <c:pt idx="6582">
                  <c:v>852.48</c:v>
                </c:pt>
                <c:pt idx="6583">
                  <c:v>852.15</c:v>
                </c:pt>
                <c:pt idx="6584">
                  <c:v>852.21</c:v>
                </c:pt>
                <c:pt idx="6585">
                  <c:v>852.38</c:v>
                </c:pt>
                <c:pt idx="6586">
                  <c:v>852.09</c:v>
                </c:pt>
                <c:pt idx="6587">
                  <c:v>852.36</c:v>
                </c:pt>
                <c:pt idx="6588">
                  <c:v>852.18</c:v>
                </c:pt>
                <c:pt idx="6589">
                  <c:v>852.05</c:v>
                </c:pt>
                <c:pt idx="6590">
                  <c:v>852.59</c:v>
                </c:pt>
                <c:pt idx="6591">
                  <c:v>852.14</c:v>
                </c:pt>
                <c:pt idx="6592">
                  <c:v>852.1</c:v>
                </c:pt>
                <c:pt idx="6593">
                  <c:v>852.67</c:v>
                </c:pt>
                <c:pt idx="6594">
                  <c:v>852.13</c:v>
                </c:pt>
                <c:pt idx="6595">
                  <c:v>852.19</c:v>
                </c:pt>
                <c:pt idx="6596">
                  <c:v>852.73</c:v>
                </c:pt>
                <c:pt idx="6597">
                  <c:v>852.17</c:v>
                </c:pt>
                <c:pt idx="6598">
                  <c:v>852.13</c:v>
                </c:pt>
                <c:pt idx="6599">
                  <c:v>852.65</c:v>
                </c:pt>
                <c:pt idx="6600">
                  <c:v>852.16</c:v>
                </c:pt>
                <c:pt idx="6601">
                  <c:v>852.19</c:v>
                </c:pt>
                <c:pt idx="6602">
                  <c:v>852.56</c:v>
                </c:pt>
                <c:pt idx="6603">
                  <c:v>852.13</c:v>
                </c:pt>
                <c:pt idx="6604">
                  <c:v>852.26</c:v>
                </c:pt>
                <c:pt idx="6605">
                  <c:v>852.41</c:v>
                </c:pt>
                <c:pt idx="6606">
                  <c:v>852.16</c:v>
                </c:pt>
                <c:pt idx="6607">
                  <c:v>852.47</c:v>
                </c:pt>
                <c:pt idx="6608">
                  <c:v>852.26</c:v>
                </c:pt>
                <c:pt idx="6609">
                  <c:v>852.18</c:v>
                </c:pt>
                <c:pt idx="6610">
                  <c:v>852.5</c:v>
                </c:pt>
                <c:pt idx="6611">
                  <c:v>852.08</c:v>
                </c:pt>
                <c:pt idx="6612">
                  <c:v>852.13</c:v>
                </c:pt>
                <c:pt idx="6613">
                  <c:v>852.8</c:v>
                </c:pt>
                <c:pt idx="6614">
                  <c:v>852.11</c:v>
                </c:pt>
                <c:pt idx="6615">
                  <c:v>852.11</c:v>
                </c:pt>
                <c:pt idx="6616">
                  <c:v>852.63</c:v>
                </c:pt>
                <c:pt idx="6617">
                  <c:v>852.18</c:v>
                </c:pt>
                <c:pt idx="6618">
                  <c:v>852.12</c:v>
                </c:pt>
                <c:pt idx="6619">
                  <c:v>852.43</c:v>
                </c:pt>
                <c:pt idx="6620">
                  <c:v>852.15</c:v>
                </c:pt>
                <c:pt idx="6621">
                  <c:v>852.49</c:v>
                </c:pt>
                <c:pt idx="6622">
                  <c:v>852.25</c:v>
                </c:pt>
                <c:pt idx="6623">
                  <c:v>852.18</c:v>
                </c:pt>
                <c:pt idx="6624">
                  <c:v>852.63</c:v>
                </c:pt>
                <c:pt idx="6625">
                  <c:v>852.17</c:v>
                </c:pt>
                <c:pt idx="6626">
                  <c:v>852.13</c:v>
                </c:pt>
                <c:pt idx="6627">
                  <c:v>852.69</c:v>
                </c:pt>
                <c:pt idx="6628">
                  <c:v>852.16</c:v>
                </c:pt>
                <c:pt idx="6629">
                  <c:v>852.18</c:v>
                </c:pt>
                <c:pt idx="6630">
                  <c:v>852.78</c:v>
                </c:pt>
                <c:pt idx="6631">
                  <c:v>852.16</c:v>
                </c:pt>
                <c:pt idx="6632">
                  <c:v>852.15</c:v>
                </c:pt>
                <c:pt idx="6633">
                  <c:v>852.7</c:v>
                </c:pt>
                <c:pt idx="6634">
                  <c:v>852.11</c:v>
                </c:pt>
                <c:pt idx="6635">
                  <c:v>852.11</c:v>
                </c:pt>
                <c:pt idx="6636">
                  <c:v>852.51</c:v>
                </c:pt>
                <c:pt idx="6637">
                  <c:v>852.09</c:v>
                </c:pt>
                <c:pt idx="6638">
                  <c:v>852.18</c:v>
                </c:pt>
                <c:pt idx="6639">
                  <c:v>852.35</c:v>
                </c:pt>
                <c:pt idx="6640">
                  <c:v>852.1</c:v>
                </c:pt>
                <c:pt idx="6641">
                  <c:v>852.4</c:v>
                </c:pt>
                <c:pt idx="6642">
                  <c:v>852.19</c:v>
                </c:pt>
                <c:pt idx="6643">
                  <c:v>852.12</c:v>
                </c:pt>
                <c:pt idx="6644">
                  <c:v>852.47</c:v>
                </c:pt>
                <c:pt idx="6645">
                  <c:v>852.11</c:v>
                </c:pt>
                <c:pt idx="6646">
                  <c:v>852.04</c:v>
                </c:pt>
                <c:pt idx="6647">
                  <c:v>852.6</c:v>
                </c:pt>
                <c:pt idx="6648">
                  <c:v>852.1</c:v>
                </c:pt>
                <c:pt idx="6649">
                  <c:v>852.1</c:v>
                </c:pt>
                <c:pt idx="6650">
                  <c:v>852.72</c:v>
                </c:pt>
                <c:pt idx="6651">
                  <c:v>852.05</c:v>
                </c:pt>
                <c:pt idx="6652">
                  <c:v>851.99</c:v>
                </c:pt>
                <c:pt idx="6653">
                  <c:v>852.61</c:v>
                </c:pt>
                <c:pt idx="6654">
                  <c:v>852.09</c:v>
                </c:pt>
                <c:pt idx="6655">
                  <c:v>852.21</c:v>
                </c:pt>
                <c:pt idx="6656">
                  <c:v>852.55</c:v>
                </c:pt>
                <c:pt idx="6657">
                  <c:v>852.16</c:v>
                </c:pt>
                <c:pt idx="6658">
                  <c:v>852.19</c:v>
                </c:pt>
                <c:pt idx="6659">
                  <c:v>852.3</c:v>
                </c:pt>
                <c:pt idx="6660">
                  <c:v>852.08</c:v>
                </c:pt>
                <c:pt idx="6661">
                  <c:v>852.39</c:v>
                </c:pt>
                <c:pt idx="6662">
                  <c:v>852.17</c:v>
                </c:pt>
                <c:pt idx="6663">
                  <c:v>852.06</c:v>
                </c:pt>
                <c:pt idx="6664">
                  <c:v>852.4</c:v>
                </c:pt>
                <c:pt idx="6665">
                  <c:v>852.02</c:v>
                </c:pt>
                <c:pt idx="6666">
                  <c:v>852.03</c:v>
                </c:pt>
                <c:pt idx="6667">
                  <c:v>852.61</c:v>
                </c:pt>
                <c:pt idx="6668">
                  <c:v>852.06</c:v>
                </c:pt>
                <c:pt idx="6669">
                  <c:v>852.08</c:v>
                </c:pt>
                <c:pt idx="6670">
                  <c:v>852.6</c:v>
                </c:pt>
                <c:pt idx="6671">
                  <c:v>852.06</c:v>
                </c:pt>
                <c:pt idx="6672">
                  <c:v>852.08</c:v>
                </c:pt>
                <c:pt idx="6673">
                  <c:v>852.62</c:v>
                </c:pt>
                <c:pt idx="6674">
                  <c:v>852.02</c:v>
                </c:pt>
                <c:pt idx="6675">
                  <c:v>852.02</c:v>
                </c:pt>
                <c:pt idx="6676">
                  <c:v>852.46</c:v>
                </c:pt>
                <c:pt idx="6677">
                  <c:v>852.07</c:v>
                </c:pt>
                <c:pt idx="6678">
                  <c:v>852.14</c:v>
                </c:pt>
                <c:pt idx="6679">
                  <c:v>852.35</c:v>
                </c:pt>
                <c:pt idx="6680">
                  <c:v>852.13</c:v>
                </c:pt>
                <c:pt idx="6681">
                  <c:v>852.3</c:v>
                </c:pt>
                <c:pt idx="6682">
                  <c:v>852.14</c:v>
                </c:pt>
                <c:pt idx="6683">
                  <c:v>852.08</c:v>
                </c:pt>
                <c:pt idx="6684">
                  <c:v>852.46</c:v>
                </c:pt>
                <c:pt idx="6685">
                  <c:v>852.08</c:v>
                </c:pt>
                <c:pt idx="6686">
                  <c:v>852.04</c:v>
                </c:pt>
                <c:pt idx="6687">
                  <c:v>852.68</c:v>
                </c:pt>
                <c:pt idx="6688">
                  <c:v>852.04</c:v>
                </c:pt>
                <c:pt idx="6689">
                  <c:v>852.11</c:v>
                </c:pt>
                <c:pt idx="6690">
                  <c:v>852.54</c:v>
                </c:pt>
                <c:pt idx="6691">
                  <c:v>852.09</c:v>
                </c:pt>
                <c:pt idx="6692">
                  <c:v>852.07</c:v>
                </c:pt>
                <c:pt idx="6693">
                  <c:v>852.3</c:v>
                </c:pt>
                <c:pt idx="6694">
                  <c:v>851.94</c:v>
                </c:pt>
                <c:pt idx="6695">
                  <c:v>852.32</c:v>
                </c:pt>
                <c:pt idx="6696">
                  <c:v>852.13</c:v>
                </c:pt>
                <c:pt idx="6697">
                  <c:v>851.97</c:v>
                </c:pt>
                <c:pt idx="6698">
                  <c:v>852.4</c:v>
                </c:pt>
                <c:pt idx="6699">
                  <c:v>852.09</c:v>
                </c:pt>
                <c:pt idx="6700">
                  <c:v>852.08</c:v>
                </c:pt>
                <c:pt idx="6701">
                  <c:v>852.64</c:v>
                </c:pt>
                <c:pt idx="6702">
                  <c:v>852.09</c:v>
                </c:pt>
                <c:pt idx="6703">
                  <c:v>852.06</c:v>
                </c:pt>
                <c:pt idx="6704">
                  <c:v>852.6</c:v>
                </c:pt>
                <c:pt idx="6705">
                  <c:v>852.03</c:v>
                </c:pt>
                <c:pt idx="6706">
                  <c:v>852.02</c:v>
                </c:pt>
                <c:pt idx="6707">
                  <c:v>852.62</c:v>
                </c:pt>
                <c:pt idx="6708">
                  <c:v>852.05</c:v>
                </c:pt>
                <c:pt idx="6709">
                  <c:v>852.05</c:v>
                </c:pt>
                <c:pt idx="6710">
                  <c:v>852.45</c:v>
                </c:pt>
                <c:pt idx="6711">
                  <c:v>852.02</c:v>
                </c:pt>
                <c:pt idx="6712">
                  <c:v>852.14</c:v>
                </c:pt>
                <c:pt idx="6713">
                  <c:v>852.3</c:v>
                </c:pt>
                <c:pt idx="6714">
                  <c:v>852.07</c:v>
                </c:pt>
                <c:pt idx="6715">
                  <c:v>852.27</c:v>
                </c:pt>
                <c:pt idx="6716">
                  <c:v>852.13</c:v>
                </c:pt>
                <c:pt idx="6717">
                  <c:v>851.97</c:v>
                </c:pt>
                <c:pt idx="6718">
                  <c:v>852.36</c:v>
                </c:pt>
                <c:pt idx="6719">
                  <c:v>852.03</c:v>
                </c:pt>
                <c:pt idx="6720">
                  <c:v>852</c:v>
                </c:pt>
                <c:pt idx="6721">
                  <c:v>852.57</c:v>
                </c:pt>
                <c:pt idx="6722">
                  <c:v>852.09</c:v>
                </c:pt>
                <c:pt idx="6723">
                  <c:v>852.13</c:v>
                </c:pt>
                <c:pt idx="6724">
                  <c:v>852.61</c:v>
                </c:pt>
                <c:pt idx="6725">
                  <c:v>852.06</c:v>
                </c:pt>
                <c:pt idx="6726">
                  <c:v>852.08</c:v>
                </c:pt>
                <c:pt idx="6727">
                  <c:v>852.65</c:v>
                </c:pt>
                <c:pt idx="6728">
                  <c:v>851.99</c:v>
                </c:pt>
                <c:pt idx="6729">
                  <c:v>852.1</c:v>
                </c:pt>
                <c:pt idx="6730">
                  <c:v>852.55</c:v>
                </c:pt>
                <c:pt idx="6731">
                  <c:v>852.04</c:v>
                </c:pt>
                <c:pt idx="6732">
                  <c:v>852.1</c:v>
                </c:pt>
                <c:pt idx="6733">
                  <c:v>852.32</c:v>
                </c:pt>
                <c:pt idx="6734">
                  <c:v>852.05</c:v>
                </c:pt>
                <c:pt idx="6735">
                  <c:v>852.37</c:v>
                </c:pt>
                <c:pt idx="6736">
                  <c:v>852.19</c:v>
                </c:pt>
                <c:pt idx="6737">
                  <c:v>852.12</c:v>
                </c:pt>
                <c:pt idx="6738">
                  <c:v>852.41</c:v>
                </c:pt>
                <c:pt idx="6739">
                  <c:v>852.07</c:v>
                </c:pt>
                <c:pt idx="6740">
                  <c:v>852.07</c:v>
                </c:pt>
                <c:pt idx="6741">
                  <c:v>852.59</c:v>
                </c:pt>
                <c:pt idx="6742">
                  <c:v>852.08</c:v>
                </c:pt>
                <c:pt idx="6743">
                  <c:v>852.09</c:v>
                </c:pt>
                <c:pt idx="6744">
                  <c:v>852.69</c:v>
                </c:pt>
                <c:pt idx="6745">
                  <c:v>852.09</c:v>
                </c:pt>
                <c:pt idx="6746">
                  <c:v>852.22</c:v>
                </c:pt>
                <c:pt idx="6747">
                  <c:v>852.67</c:v>
                </c:pt>
                <c:pt idx="6748">
                  <c:v>852.08</c:v>
                </c:pt>
                <c:pt idx="6749">
                  <c:v>852.07</c:v>
                </c:pt>
                <c:pt idx="6750">
                  <c:v>852.54</c:v>
                </c:pt>
                <c:pt idx="6751">
                  <c:v>852.08</c:v>
                </c:pt>
                <c:pt idx="6752">
                  <c:v>852.11</c:v>
                </c:pt>
                <c:pt idx="6753">
                  <c:v>852.34</c:v>
                </c:pt>
                <c:pt idx="6754">
                  <c:v>852.11</c:v>
                </c:pt>
                <c:pt idx="6755">
                  <c:v>852.3</c:v>
                </c:pt>
                <c:pt idx="6756">
                  <c:v>852.19</c:v>
                </c:pt>
                <c:pt idx="6757">
                  <c:v>852.05</c:v>
                </c:pt>
                <c:pt idx="6758">
                  <c:v>852.48</c:v>
                </c:pt>
                <c:pt idx="6759">
                  <c:v>852.13</c:v>
                </c:pt>
                <c:pt idx="6760">
                  <c:v>852.1</c:v>
                </c:pt>
                <c:pt idx="6761">
                  <c:v>852.77</c:v>
                </c:pt>
                <c:pt idx="6762">
                  <c:v>852.09</c:v>
                </c:pt>
                <c:pt idx="6763">
                  <c:v>852.14</c:v>
                </c:pt>
                <c:pt idx="6764">
                  <c:v>852.61</c:v>
                </c:pt>
                <c:pt idx="6765">
                  <c:v>852.13</c:v>
                </c:pt>
                <c:pt idx="6766">
                  <c:v>852.25</c:v>
                </c:pt>
                <c:pt idx="6767">
                  <c:v>852.41</c:v>
                </c:pt>
                <c:pt idx="6768">
                  <c:v>852.15</c:v>
                </c:pt>
                <c:pt idx="6769">
                  <c:v>852.36</c:v>
                </c:pt>
                <c:pt idx="6770">
                  <c:v>852.12</c:v>
                </c:pt>
                <c:pt idx="6771">
                  <c:v>852.12</c:v>
                </c:pt>
                <c:pt idx="6772">
                  <c:v>852.51</c:v>
                </c:pt>
                <c:pt idx="6773">
                  <c:v>852.11</c:v>
                </c:pt>
                <c:pt idx="6774">
                  <c:v>852.1</c:v>
                </c:pt>
                <c:pt idx="6775">
                  <c:v>852.66</c:v>
                </c:pt>
                <c:pt idx="6776">
                  <c:v>852.17</c:v>
                </c:pt>
                <c:pt idx="6777">
                  <c:v>852.15</c:v>
                </c:pt>
                <c:pt idx="6778">
                  <c:v>852.75</c:v>
                </c:pt>
                <c:pt idx="6779">
                  <c:v>852.1</c:v>
                </c:pt>
                <c:pt idx="6780">
                  <c:v>852.09</c:v>
                </c:pt>
                <c:pt idx="6781">
                  <c:v>852.58</c:v>
                </c:pt>
                <c:pt idx="6782">
                  <c:v>852.09</c:v>
                </c:pt>
                <c:pt idx="6783">
                  <c:v>852.07</c:v>
                </c:pt>
                <c:pt idx="6784">
                  <c:v>852.43</c:v>
                </c:pt>
                <c:pt idx="6785">
                  <c:v>852.07</c:v>
                </c:pt>
                <c:pt idx="6786">
                  <c:v>852.14</c:v>
                </c:pt>
                <c:pt idx="6787">
                  <c:v>852.29</c:v>
                </c:pt>
                <c:pt idx="6788">
                  <c:v>852.06</c:v>
                </c:pt>
                <c:pt idx="6789">
                  <c:v>852.31</c:v>
                </c:pt>
                <c:pt idx="6790">
                  <c:v>852.16</c:v>
                </c:pt>
                <c:pt idx="6791">
                  <c:v>852.08</c:v>
                </c:pt>
                <c:pt idx="6792">
                  <c:v>852.49</c:v>
                </c:pt>
                <c:pt idx="6793">
                  <c:v>852.08</c:v>
                </c:pt>
                <c:pt idx="6794">
                  <c:v>852.07</c:v>
                </c:pt>
                <c:pt idx="6795">
                  <c:v>852.67</c:v>
                </c:pt>
                <c:pt idx="6796">
                  <c:v>852.09</c:v>
                </c:pt>
                <c:pt idx="6797">
                  <c:v>852.12</c:v>
                </c:pt>
                <c:pt idx="6798">
                  <c:v>852.61</c:v>
                </c:pt>
                <c:pt idx="6799">
                  <c:v>852.12</c:v>
                </c:pt>
                <c:pt idx="6800">
                  <c:v>852.13</c:v>
                </c:pt>
                <c:pt idx="6801">
                  <c:v>852.68</c:v>
                </c:pt>
                <c:pt idx="6802">
                  <c:v>852.1</c:v>
                </c:pt>
                <c:pt idx="6803">
                  <c:v>852.11</c:v>
                </c:pt>
                <c:pt idx="6804">
                  <c:v>852.5</c:v>
                </c:pt>
                <c:pt idx="6805">
                  <c:v>852.16</c:v>
                </c:pt>
                <c:pt idx="6806">
                  <c:v>852.13</c:v>
                </c:pt>
                <c:pt idx="6807">
                  <c:v>852.37</c:v>
                </c:pt>
                <c:pt idx="6808">
                  <c:v>852.1</c:v>
                </c:pt>
                <c:pt idx="6809">
                  <c:v>852.32</c:v>
                </c:pt>
                <c:pt idx="6810">
                  <c:v>852.19</c:v>
                </c:pt>
                <c:pt idx="6811">
                  <c:v>852.09</c:v>
                </c:pt>
                <c:pt idx="6812">
                  <c:v>852.5</c:v>
                </c:pt>
                <c:pt idx="6813">
                  <c:v>852.1</c:v>
                </c:pt>
                <c:pt idx="6814">
                  <c:v>852.12</c:v>
                </c:pt>
                <c:pt idx="6815">
                  <c:v>852.63</c:v>
                </c:pt>
                <c:pt idx="6816">
                  <c:v>852.11</c:v>
                </c:pt>
                <c:pt idx="6817">
                  <c:v>852.09</c:v>
                </c:pt>
                <c:pt idx="6818">
                  <c:v>852.73</c:v>
                </c:pt>
                <c:pt idx="6819">
                  <c:v>852.09</c:v>
                </c:pt>
                <c:pt idx="6820">
                  <c:v>852.1</c:v>
                </c:pt>
                <c:pt idx="6821">
                  <c:v>852.64</c:v>
                </c:pt>
                <c:pt idx="6822">
                  <c:v>852.12</c:v>
                </c:pt>
                <c:pt idx="6823">
                  <c:v>852.11</c:v>
                </c:pt>
                <c:pt idx="6824">
                  <c:v>852.47</c:v>
                </c:pt>
                <c:pt idx="6825">
                  <c:v>852.09</c:v>
                </c:pt>
                <c:pt idx="6826">
                  <c:v>852.13</c:v>
                </c:pt>
                <c:pt idx="6827">
                  <c:v>852.37</c:v>
                </c:pt>
                <c:pt idx="6828">
                  <c:v>852.06</c:v>
                </c:pt>
                <c:pt idx="6829">
                  <c:v>852.37</c:v>
                </c:pt>
                <c:pt idx="6830">
                  <c:v>852.23</c:v>
                </c:pt>
                <c:pt idx="6831">
                  <c:v>852.15</c:v>
                </c:pt>
                <c:pt idx="6832">
                  <c:v>852.49</c:v>
                </c:pt>
                <c:pt idx="6833">
                  <c:v>852.1</c:v>
                </c:pt>
                <c:pt idx="6834">
                  <c:v>852.05</c:v>
                </c:pt>
                <c:pt idx="6835">
                  <c:v>852.64</c:v>
                </c:pt>
                <c:pt idx="6836">
                  <c:v>852.1</c:v>
                </c:pt>
                <c:pt idx="6837">
                  <c:v>852.11</c:v>
                </c:pt>
                <c:pt idx="6838">
                  <c:v>852.53</c:v>
                </c:pt>
                <c:pt idx="6839">
                  <c:v>852.12</c:v>
                </c:pt>
                <c:pt idx="6840">
                  <c:v>852.29</c:v>
                </c:pt>
                <c:pt idx="6841">
                  <c:v>852.28</c:v>
                </c:pt>
                <c:pt idx="6842">
                  <c:v>852.1</c:v>
                </c:pt>
                <c:pt idx="6843">
                  <c:v>852.41</c:v>
                </c:pt>
                <c:pt idx="6844">
                  <c:v>852.11</c:v>
                </c:pt>
                <c:pt idx="6845">
                  <c:v>852.11</c:v>
                </c:pt>
                <c:pt idx="6846">
                  <c:v>852.47</c:v>
                </c:pt>
                <c:pt idx="6847">
                  <c:v>852.02</c:v>
                </c:pt>
                <c:pt idx="6848">
                  <c:v>852.08</c:v>
                </c:pt>
                <c:pt idx="6849">
                  <c:v>852.63</c:v>
                </c:pt>
                <c:pt idx="6850">
                  <c:v>852.09</c:v>
                </c:pt>
                <c:pt idx="6851">
                  <c:v>852.01</c:v>
                </c:pt>
                <c:pt idx="6852">
                  <c:v>852.6</c:v>
                </c:pt>
                <c:pt idx="6853">
                  <c:v>852.06</c:v>
                </c:pt>
                <c:pt idx="6854">
                  <c:v>852.08</c:v>
                </c:pt>
                <c:pt idx="6855">
                  <c:v>852.64</c:v>
                </c:pt>
                <c:pt idx="6856">
                  <c:v>852.08</c:v>
                </c:pt>
                <c:pt idx="6857">
                  <c:v>852.01</c:v>
                </c:pt>
                <c:pt idx="6858">
                  <c:v>852.48</c:v>
                </c:pt>
                <c:pt idx="6859">
                  <c:v>852.09</c:v>
                </c:pt>
                <c:pt idx="6860">
                  <c:v>852.06</c:v>
                </c:pt>
                <c:pt idx="6861">
                  <c:v>852.3</c:v>
                </c:pt>
                <c:pt idx="6862">
                  <c:v>852.11</c:v>
                </c:pt>
                <c:pt idx="6863">
                  <c:v>852.37</c:v>
                </c:pt>
                <c:pt idx="6864">
                  <c:v>852.14</c:v>
                </c:pt>
                <c:pt idx="6865">
                  <c:v>852.06</c:v>
                </c:pt>
                <c:pt idx="6866">
                  <c:v>852.55</c:v>
                </c:pt>
                <c:pt idx="6867">
                  <c:v>852.04</c:v>
                </c:pt>
                <c:pt idx="6868">
                  <c:v>852.04</c:v>
                </c:pt>
                <c:pt idx="6869">
                  <c:v>852.58</c:v>
                </c:pt>
                <c:pt idx="6870">
                  <c:v>852.08</c:v>
                </c:pt>
                <c:pt idx="6871">
                  <c:v>852.07</c:v>
                </c:pt>
                <c:pt idx="6872">
                  <c:v>852.62</c:v>
                </c:pt>
                <c:pt idx="6873">
                  <c:v>852.11</c:v>
                </c:pt>
                <c:pt idx="6874">
                  <c:v>852.13</c:v>
                </c:pt>
                <c:pt idx="6875">
                  <c:v>852.73</c:v>
                </c:pt>
                <c:pt idx="6876">
                  <c:v>852.11</c:v>
                </c:pt>
                <c:pt idx="6877">
                  <c:v>852.06</c:v>
                </c:pt>
                <c:pt idx="6878">
                  <c:v>852.4</c:v>
                </c:pt>
                <c:pt idx="6879">
                  <c:v>851.98</c:v>
                </c:pt>
                <c:pt idx="6880">
                  <c:v>852.07</c:v>
                </c:pt>
                <c:pt idx="6881">
                  <c:v>852.33</c:v>
                </c:pt>
                <c:pt idx="6882">
                  <c:v>851.99</c:v>
                </c:pt>
                <c:pt idx="6883">
                  <c:v>852.3</c:v>
                </c:pt>
                <c:pt idx="6884">
                  <c:v>852.22</c:v>
                </c:pt>
                <c:pt idx="6885">
                  <c:v>852.09</c:v>
                </c:pt>
                <c:pt idx="6886">
                  <c:v>852.4</c:v>
                </c:pt>
                <c:pt idx="6887">
                  <c:v>851.99</c:v>
                </c:pt>
                <c:pt idx="6888">
                  <c:v>852.02</c:v>
                </c:pt>
                <c:pt idx="6889">
                  <c:v>852.56</c:v>
                </c:pt>
                <c:pt idx="6890">
                  <c:v>851.93</c:v>
                </c:pt>
                <c:pt idx="6891">
                  <c:v>852.01</c:v>
                </c:pt>
                <c:pt idx="6892">
                  <c:v>852.63</c:v>
                </c:pt>
                <c:pt idx="6893">
                  <c:v>852.16</c:v>
                </c:pt>
                <c:pt idx="6894">
                  <c:v>852.13</c:v>
                </c:pt>
                <c:pt idx="6895">
                  <c:v>852.6</c:v>
                </c:pt>
                <c:pt idx="6896">
                  <c:v>852.13</c:v>
                </c:pt>
                <c:pt idx="6897">
                  <c:v>852.09</c:v>
                </c:pt>
                <c:pt idx="6898">
                  <c:v>852.53</c:v>
                </c:pt>
                <c:pt idx="6899">
                  <c:v>852.11</c:v>
                </c:pt>
                <c:pt idx="6900">
                  <c:v>852.15</c:v>
                </c:pt>
                <c:pt idx="6901">
                  <c:v>852.3</c:v>
                </c:pt>
                <c:pt idx="6902">
                  <c:v>852</c:v>
                </c:pt>
                <c:pt idx="6903">
                  <c:v>852.26</c:v>
                </c:pt>
                <c:pt idx="6904">
                  <c:v>852.05</c:v>
                </c:pt>
                <c:pt idx="6905">
                  <c:v>851.95</c:v>
                </c:pt>
                <c:pt idx="6906">
                  <c:v>852.33</c:v>
                </c:pt>
                <c:pt idx="6907">
                  <c:v>852.05</c:v>
                </c:pt>
                <c:pt idx="6908">
                  <c:v>852.04</c:v>
                </c:pt>
                <c:pt idx="6909">
                  <c:v>852.59</c:v>
                </c:pt>
                <c:pt idx="6910">
                  <c:v>852.09</c:v>
                </c:pt>
                <c:pt idx="6911">
                  <c:v>852</c:v>
                </c:pt>
                <c:pt idx="6912">
                  <c:v>852.68</c:v>
                </c:pt>
                <c:pt idx="6913">
                  <c:v>852.07</c:v>
                </c:pt>
                <c:pt idx="6914">
                  <c:v>852.01</c:v>
                </c:pt>
                <c:pt idx="6915">
                  <c:v>852.62</c:v>
                </c:pt>
                <c:pt idx="6916">
                  <c:v>852.06</c:v>
                </c:pt>
                <c:pt idx="6917">
                  <c:v>851.99</c:v>
                </c:pt>
                <c:pt idx="6918">
                  <c:v>852.44</c:v>
                </c:pt>
                <c:pt idx="6919">
                  <c:v>851.99</c:v>
                </c:pt>
                <c:pt idx="6920">
                  <c:v>852.1</c:v>
                </c:pt>
                <c:pt idx="6921">
                  <c:v>852.31</c:v>
                </c:pt>
                <c:pt idx="6922">
                  <c:v>852.05</c:v>
                </c:pt>
                <c:pt idx="6923">
                  <c:v>852.24</c:v>
                </c:pt>
                <c:pt idx="6924">
                  <c:v>852.12</c:v>
                </c:pt>
                <c:pt idx="6925">
                  <c:v>852.03</c:v>
                </c:pt>
                <c:pt idx="6926">
                  <c:v>852.35</c:v>
                </c:pt>
                <c:pt idx="6927">
                  <c:v>851.97</c:v>
                </c:pt>
                <c:pt idx="6928">
                  <c:v>852.01</c:v>
                </c:pt>
                <c:pt idx="6929">
                  <c:v>852.54</c:v>
                </c:pt>
                <c:pt idx="6930">
                  <c:v>851.98</c:v>
                </c:pt>
                <c:pt idx="6931">
                  <c:v>851.96</c:v>
                </c:pt>
                <c:pt idx="6932">
                  <c:v>852.57</c:v>
                </c:pt>
                <c:pt idx="6933">
                  <c:v>852</c:v>
                </c:pt>
                <c:pt idx="6934">
                  <c:v>851.91</c:v>
                </c:pt>
                <c:pt idx="6935">
                  <c:v>852.55</c:v>
                </c:pt>
                <c:pt idx="6936">
                  <c:v>851.91</c:v>
                </c:pt>
                <c:pt idx="6937">
                  <c:v>851.96</c:v>
                </c:pt>
                <c:pt idx="6938">
                  <c:v>852.38</c:v>
                </c:pt>
                <c:pt idx="6939">
                  <c:v>851.96</c:v>
                </c:pt>
                <c:pt idx="6940">
                  <c:v>851.87</c:v>
                </c:pt>
                <c:pt idx="6941">
                  <c:v>852.19</c:v>
                </c:pt>
                <c:pt idx="6942">
                  <c:v>851.92</c:v>
                </c:pt>
                <c:pt idx="6943">
                  <c:v>852.12</c:v>
                </c:pt>
                <c:pt idx="6944">
                  <c:v>852.09</c:v>
                </c:pt>
                <c:pt idx="6945">
                  <c:v>851.98</c:v>
                </c:pt>
                <c:pt idx="6946">
                  <c:v>852.32</c:v>
                </c:pt>
                <c:pt idx="6947">
                  <c:v>851.94</c:v>
                </c:pt>
                <c:pt idx="6948">
                  <c:v>851.88</c:v>
                </c:pt>
                <c:pt idx="6949">
                  <c:v>852.42</c:v>
                </c:pt>
                <c:pt idx="6950">
                  <c:v>851.91</c:v>
                </c:pt>
                <c:pt idx="6951">
                  <c:v>851.94</c:v>
                </c:pt>
                <c:pt idx="6952">
                  <c:v>852.59</c:v>
                </c:pt>
                <c:pt idx="6953">
                  <c:v>851.98</c:v>
                </c:pt>
                <c:pt idx="6954">
                  <c:v>851.96</c:v>
                </c:pt>
                <c:pt idx="6955">
                  <c:v>852.56</c:v>
                </c:pt>
                <c:pt idx="6956">
                  <c:v>852.02</c:v>
                </c:pt>
                <c:pt idx="6957">
                  <c:v>852.01</c:v>
                </c:pt>
                <c:pt idx="6958">
                  <c:v>852.46</c:v>
                </c:pt>
                <c:pt idx="6959">
                  <c:v>852.01</c:v>
                </c:pt>
                <c:pt idx="6960">
                  <c:v>851.98</c:v>
                </c:pt>
                <c:pt idx="6961">
                  <c:v>852.3</c:v>
                </c:pt>
                <c:pt idx="6962">
                  <c:v>851.99</c:v>
                </c:pt>
                <c:pt idx="6963">
                  <c:v>852.24</c:v>
                </c:pt>
                <c:pt idx="6964">
                  <c:v>852.18</c:v>
                </c:pt>
                <c:pt idx="6965">
                  <c:v>852.04</c:v>
                </c:pt>
                <c:pt idx="6966">
                  <c:v>852.38</c:v>
                </c:pt>
                <c:pt idx="6967">
                  <c:v>852.06</c:v>
                </c:pt>
                <c:pt idx="6968">
                  <c:v>852</c:v>
                </c:pt>
                <c:pt idx="6969">
                  <c:v>852.49</c:v>
                </c:pt>
                <c:pt idx="6970">
                  <c:v>852.03</c:v>
                </c:pt>
                <c:pt idx="6971">
                  <c:v>852.01</c:v>
                </c:pt>
                <c:pt idx="6972">
                  <c:v>852.62</c:v>
                </c:pt>
                <c:pt idx="6973">
                  <c:v>852.09</c:v>
                </c:pt>
                <c:pt idx="6974">
                  <c:v>852</c:v>
                </c:pt>
                <c:pt idx="6975">
                  <c:v>852.6</c:v>
                </c:pt>
                <c:pt idx="6976">
                  <c:v>852.02</c:v>
                </c:pt>
                <c:pt idx="6977">
                  <c:v>851.99</c:v>
                </c:pt>
                <c:pt idx="6978">
                  <c:v>852.51</c:v>
                </c:pt>
                <c:pt idx="6979">
                  <c:v>852.02</c:v>
                </c:pt>
                <c:pt idx="6980">
                  <c:v>852.11</c:v>
                </c:pt>
                <c:pt idx="6981">
                  <c:v>852.17</c:v>
                </c:pt>
                <c:pt idx="6982">
                  <c:v>852.03</c:v>
                </c:pt>
                <c:pt idx="6983">
                  <c:v>852.47</c:v>
                </c:pt>
                <c:pt idx="6984">
                  <c:v>851.99</c:v>
                </c:pt>
                <c:pt idx="6985">
                  <c:v>852.07</c:v>
                </c:pt>
                <c:pt idx="6986">
                  <c:v>852.71</c:v>
                </c:pt>
                <c:pt idx="6987">
                  <c:v>852.08</c:v>
                </c:pt>
                <c:pt idx="6988">
                  <c:v>852.05</c:v>
                </c:pt>
                <c:pt idx="6989">
                  <c:v>852.73</c:v>
                </c:pt>
                <c:pt idx="6990">
                  <c:v>852.14</c:v>
                </c:pt>
                <c:pt idx="6991">
                  <c:v>852.13</c:v>
                </c:pt>
                <c:pt idx="6992">
                  <c:v>852.7</c:v>
                </c:pt>
                <c:pt idx="6993">
                  <c:v>852.18</c:v>
                </c:pt>
                <c:pt idx="6994">
                  <c:v>852.18</c:v>
                </c:pt>
                <c:pt idx="6995">
                  <c:v>852.5</c:v>
                </c:pt>
                <c:pt idx="6996">
                  <c:v>852.12</c:v>
                </c:pt>
                <c:pt idx="6997">
                  <c:v>852.3</c:v>
                </c:pt>
                <c:pt idx="6998">
                  <c:v>852.37</c:v>
                </c:pt>
                <c:pt idx="6999">
                  <c:v>852.18</c:v>
                </c:pt>
                <c:pt idx="7000">
                  <c:v>852.44</c:v>
                </c:pt>
                <c:pt idx="7001">
                  <c:v>852.17</c:v>
                </c:pt>
                <c:pt idx="7002">
                  <c:v>852.12</c:v>
                </c:pt>
                <c:pt idx="7003">
                  <c:v>852.58</c:v>
                </c:pt>
                <c:pt idx="7004">
                  <c:v>852.12</c:v>
                </c:pt>
                <c:pt idx="7005">
                  <c:v>852.11</c:v>
                </c:pt>
                <c:pt idx="7006">
                  <c:v>852.8</c:v>
                </c:pt>
                <c:pt idx="7007">
                  <c:v>852.12</c:v>
                </c:pt>
                <c:pt idx="7008">
                  <c:v>852.14</c:v>
                </c:pt>
                <c:pt idx="7009">
                  <c:v>852.75</c:v>
                </c:pt>
                <c:pt idx="7010">
                  <c:v>852.12</c:v>
                </c:pt>
                <c:pt idx="7011">
                  <c:v>852.15</c:v>
                </c:pt>
                <c:pt idx="7012">
                  <c:v>852.62</c:v>
                </c:pt>
                <c:pt idx="7013">
                  <c:v>852.15</c:v>
                </c:pt>
                <c:pt idx="7014">
                  <c:v>852.1</c:v>
                </c:pt>
                <c:pt idx="7015">
                  <c:v>852.4</c:v>
                </c:pt>
                <c:pt idx="7016">
                  <c:v>852.13</c:v>
                </c:pt>
                <c:pt idx="7017">
                  <c:v>852.29</c:v>
                </c:pt>
                <c:pt idx="7018">
                  <c:v>852.32</c:v>
                </c:pt>
                <c:pt idx="7019">
                  <c:v>852.13</c:v>
                </c:pt>
                <c:pt idx="7020">
                  <c:v>852.41</c:v>
                </c:pt>
                <c:pt idx="7021">
                  <c:v>852.22</c:v>
                </c:pt>
                <c:pt idx="7022">
                  <c:v>852.14</c:v>
                </c:pt>
                <c:pt idx="7023">
                  <c:v>852.56</c:v>
                </c:pt>
                <c:pt idx="7024">
                  <c:v>852.08</c:v>
                </c:pt>
                <c:pt idx="7025">
                  <c:v>852.03</c:v>
                </c:pt>
                <c:pt idx="7026">
                  <c:v>852.69</c:v>
                </c:pt>
                <c:pt idx="7027">
                  <c:v>852.09</c:v>
                </c:pt>
                <c:pt idx="7028">
                  <c:v>852.07</c:v>
                </c:pt>
                <c:pt idx="7029">
                  <c:v>852.62</c:v>
                </c:pt>
                <c:pt idx="7030">
                  <c:v>852.08</c:v>
                </c:pt>
                <c:pt idx="7031">
                  <c:v>852.06</c:v>
                </c:pt>
                <c:pt idx="7032">
                  <c:v>852.59</c:v>
                </c:pt>
                <c:pt idx="7033">
                  <c:v>852.04</c:v>
                </c:pt>
                <c:pt idx="7034">
                  <c:v>852.07</c:v>
                </c:pt>
                <c:pt idx="7035">
                  <c:v>852.39</c:v>
                </c:pt>
                <c:pt idx="7036">
                  <c:v>852.1</c:v>
                </c:pt>
                <c:pt idx="7037">
                  <c:v>852.29</c:v>
                </c:pt>
                <c:pt idx="7038">
                  <c:v>852.3</c:v>
                </c:pt>
                <c:pt idx="7039">
                  <c:v>852.09</c:v>
                </c:pt>
                <c:pt idx="7040">
                  <c:v>852.36</c:v>
                </c:pt>
                <c:pt idx="7041">
                  <c:v>852.1</c:v>
                </c:pt>
                <c:pt idx="7042">
                  <c:v>852.08</c:v>
                </c:pt>
                <c:pt idx="7043">
                  <c:v>852.49</c:v>
                </c:pt>
                <c:pt idx="7044">
                  <c:v>852.07</c:v>
                </c:pt>
                <c:pt idx="7045">
                  <c:v>852.07</c:v>
                </c:pt>
                <c:pt idx="7046">
                  <c:v>852.65</c:v>
                </c:pt>
                <c:pt idx="7047">
                  <c:v>852.05</c:v>
                </c:pt>
                <c:pt idx="7048">
                  <c:v>852.11</c:v>
                </c:pt>
                <c:pt idx="7049">
                  <c:v>852.69</c:v>
                </c:pt>
                <c:pt idx="7050">
                  <c:v>852.08</c:v>
                </c:pt>
                <c:pt idx="7051">
                  <c:v>852.07</c:v>
                </c:pt>
                <c:pt idx="7052">
                  <c:v>852.54</c:v>
                </c:pt>
                <c:pt idx="7053">
                  <c:v>852.07</c:v>
                </c:pt>
                <c:pt idx="7054">
                  <c:v>852.27</c:v>
                </c:pt>
                <c:pt idx="7055">
                  <c:v>852.22</c:v>
                </c:pt>
                <c:pt idx="7056">
                  <c:v>852.07</c:v>
                </c:pt>
                <c:pt idx="7057">
                  <c:v>852.5</c:v>
                </c:pt>
                <c:pt idx="7058">
                  <c:v>852.06</c:v>
                </c:pt>
                <c:pt idx="7059">
                  <c:v>852.02</c:v>
                </c:pt>
                <c:pt idx="7060">
                  <c:v>852.76</c:v>
                </c:pt>
                <c:pt idx="7061">
                  <c:v>852.14</c:v>
                </c:pt>
                <c:pt idx="7062">
                  <c:v>852.11</c:v>
                </c:pt>
                <c:pt idx="7063">
                  <c:v>852.7</c:v>
                </c:pt>
                <c:pt idx="7064">
                  <c:v>852.03</c:v>
                </c:pt>
                <c:pt idx="7065">
                  <c:v>852.07</c:v>
                </c:pt>
                <c:pt idx="7066">
                  <c:v>852.6</c:v>
                </c:pt>
                <c:pt idx="7067">
                  <c:v>852.12</c:v>
                </c:pt>
                <c:pt idx="7068">
                  <c:v>852.09</c:v>
                </c:pt>
                <c:pt idx="7069">
                  <c:v>852.44</c:v>
                </c:pt>
                <c:pt idx="7070">
                  <c:v>852.1</c:v>
                </c:pt>
                <c:pt idx="7071">
                  <c:v>852.22</c:v>
                </c:pt>
                <c:pt idx="7072">
                  <c:v>852.28</c:v>
                </c:pt>
                <c:pt idx="7073">
                  <c:v>852.02</c:v>
                </c:pt>
                <c:pt idx="7074">
                  <c:v>852.42</c:v>
                </c:pt>
                <c:pt idx="7075">
                  <c:v>852.11</c:v>
                </c:pt>
                <c:pt idx="7076">
                  <c:v>852.11</c:v>
                </c:pt>
                <c:pt idx="7077">
                  <c:v>852.53</c:v>
                </c:pt>
                <c:pt idx="7078">
                  <c:v>852.04</c:v>
                </c:pt>
                <c:pt idx="7079">
                  <c:v>852</c:v>
                </c:pt>
                <c:pt idx="7080">
                  <c:v>852.77</c:v>
                </c:pt>
                <c:pt idx="7081">
                  <c:v>852.16</c:v>
                </c:pt>
                <c:pt idx="7082">
                  <c:v>852.16</c:v>
                </c:pt>
                <c:pt idx="7083">
                  <c:v>852.77</c:v>
                </c:pt>
                <c:pt idx="7084">
                  <c:v>852.11</c:v>
                </c:pt>
                <c:pt idx="7085">
                  <c:v>852.11</c:v>
                </c:pt>
                <c:pt idx="7086">
                  <c:v>852.65</c:v>
                </c:pt>
                <c:pt idx="7087">
                  <c:v>852.2</c:v>
                </c:pt>
                <c:pt idx="7088">
                  <c:v>852.14</c:v>
                </c:pt>
                <c:pt idx="7089">
                  <c:v>852.51</c:v>
                </c:pt>
                <c:pt idx="7090">
                  <c:v>852.16</c:v>
                </c:pt>
                <c:pt idx="7091">
                  <c:v>852.32</c:v>
                </c:pt>
                <c:pt idx="7092">
                  <c:v>852.31</c:v>
                </c:pt>
                <c:pt idx="7093">
                  <c:v>852.2</c:v>
                </c:pt>
                <c:pt idx="7094">
                  <c:v>852.42</c:v>
                </c:pt>
                <c:pt idx="7095">
                  <c:v>852.22</c:v>
                </c:pt>
                <c:pt idx="7096">
                  <c:v>852.09</c:v>
                </c:pt>
                <c:pt idx="7097">
                  <c:v>852.55</c:v>
                </c:pt>
                <c:pt idx="7098">
                  <c:v>852.17</c:v>
                </c:pt>
                <c:pt idx="7099">
                  <c:v>852.15</c:v>
                </c:pt>
                <c:pt idx="7100">
                  <c:v>852.73</c:v>
                </c:pt>
                <c:pt idx="7101">
                  <c:v>852.12</c:v>
                </c:pt>
                <c:pt idx="7102">
                  <c:v>852.06</c:v>
                </c:pt>
                <c:pt idx="7103">
                  <c:v>852.66</c:v>
                </c:pt>
                <c:pt idx="7104">
                  <c:v>852.05</c:v>
                </c:pt>
                <c:pt idx="7105">
                  <c:v>852.16</c:v>
                </c:pt>
                <c:pt idx="7106">
                  <c:v>852.63</c:v>
                </c:pt>
                <c:pt idx="7107">
                  <c:v>852.13</c:v>
                </c:pt>
                <c:pt idx="7108">
                  <c:v>852.13</c:v>
                </c:pt>
                <c:pt idx="7109">
                  <c:v>852.52</c:v>
                </c:pt>
                <c:pt idx="7110">
                  <c:v>852.13</c:v>
                </c:pt>
                <c:pt idx="7111">
                  <c:v>852.26</c:v>
                </c:pt>
                <c:pt idx="7112">
                  <c:v>852.33</c:v>
                </c:pt>
                <c:pt idx="7113">
                  <c:v>852.13</c:v>
                </c:pt>
                <c:pt idx="7114">
                  <c:v>852.38</c:v>
                </c:pt>
                <c:pt idx="7115">
                  <c:v>852.18</c:v>
                </c:pt>
                <c:pt idx="7116">
                  <c:v>852.15</c:v>
                </c:pt>
                <c:pt idx="7117">
                  <c:v>852.52</c:v>
                </c:pt>
                <c:pt idx="7118">
                  <c:v>852.17</c:v>
                </c:pt>
                <c:pt idx="7119">
                  <c:v>852.17</c:v>
                </c:pt>
                <c:pt idx="7120">
                  <c:v>852.77</c:v>
                </c:pt>
                <c:pt idx="7121">
                  <c:v>852.19</c:v>
                </c:pt>
                <c:pt idx="7122">
                  <c:v>852.14</c:v>
                </c:pt>
                <c:pt idx="7123">
                  <c:v>852.74</c:v>
                </c:pt>
                <c:pt idx="7124">
                  <c:v>852.25</c:v>
                </c:pt>
                <c:pt idx="7125">
                  <c:v>852.17</c:v>
                </c:pt>
                <c:pt idx="7126">
                  <c:v>852.58</c:v>
                </c:pt>
                <c:pt idx="7127">
                  <c:v>852.23</c:v>
                </c:pt>
                <c:pt idx="7128">
                  <c:v>852.32</c:v>
                </c:pt>
                <c:pt idx="7129">
                  <c:v>852.21</c:v>
                </c:pt>
                <c:pt idx="7130">
                  <c:v>852.18</c:v>
                </c:pt>
                <c:pt idx="7131">
                  <c:v>852.6</c:v>
                </c:pt>
                <c:pt idx="7132">
                  <c:v>852.1</c:v>
                </c:pt>
                <c:pt idx="7133">
                  <c:v>852.15</c:v>
                </c:pt>
                <c:pt idx="7134">
                  <c:v>852.79</c:v>
                </c:pt>
                <c:pt idx="7135">
                  <c:v>852.13</c:v>
                </c:pt>
                <c:pt idx="7136">
                  <c:v>852.16</c:v>
                </c:pt>
                <c:pt idx="7137">
                  <c:v>852.72</c:v>
                </c:pt>
                <c:pt idx="7138">
                  <c:v>852.16</c:v>
                </c:pt>
                <c:pt idx="7139">
                  <c:v>852.15</c:v>
                </c:pt>
                <c:pt idx="7140">
                  <c:v>852.69</c:v>
                </c:pt>
                <c:pt idx="7141">
                  <c:v>852.16</c:v>
                </c:pt>
                <c:pt idx="7142">
                  <c:v>852.14</c:v>
                </c:pt>
                <c:pt idx="7143">
                  <c:v>852.48</c:v>
                </c:pt>
                <c:pt idx="7144">
                  <c:v>852.17</c:v>
                </c:pt>
                <c:pt idx="7145">
                  <c:v>852.27</c:v>
                </c:pt>
                <c:pt idx="7146">
                  <c:v>852.31</c:v>
                </c:pt>
                <c:pt idx="7147">
                  <c:v>852.15</c:v>
                </c:pt>
                <c:pt idx="7148">
                  <c:v>852.47</c:v>
                </c:pt>
                <c:pt idx="7149">
                  <c:v>852.15</c:v>
                </c:pt>
                <c:pt idx="7150">
                  <c:v>852.1</c:v>
                </c:pt>
                <c:pt idx="7151">
                  <c:v>852.6</c:v>
                </c:pt>
                <c:pt idx="7152">
                  <c:v>852.01</c:v>
                </c:pt>
                <c:pt idx="7153">
                  <c:v>852.04</c:v>
                </c:pt>
                <c:pt idx="7154">
                  <c:v>852.74</c:v>
                </c:pt>
                <c:pt idx="7155">
                  <c:v>852.1</c:v>
                </c:pt>
                <c:pt idx="7156">
                  <c:v>851.98</c:v>
                </c:pt>
                <c:pt idx="7157">
                  <c:v>852.57</c:v>
                </c:pt>
                <c:pt idx="7158">
                  <c:v>852</c:v>
                </c:pt>
                <c:pt idx="7159">
                  <c:v>852.02</c:v>
                </c:pt>
                <c:pt idx="7160">
                  <c:v>852.59</c:v>
                </c:pt>
                <c:pt idx="7161">
                  <c:v>852.08</c:v>
                </c:pt>
                <c:pt idx="7162">
                  <c:v>852.01</c:v>
                </c:pt>
                <c:pt idx="7163">
                  <c:v>852.43</c:v>
                </c:pt>
                <c:pt idx="7164">
                  <c:v>852.13</c:v>
                </c:pt>
                <c:pt idx="7165">
                  <c:v>852.26</c:v>
                </c:pt>
                <c:pt idx="7166">
                  <c:v>852.33</c:v>
                </c:pt>
                <c:pt idx="7167">
                  <c:v>852.17</c:v>
                </c:pt>
                <c:pt idx="7168">
                  <c:v>852.35</c:v>
                </c:pt>
                <c:pt idx="7169">
                  <c:v>852.12</c:v>
                </c:pt>
                <c:pt idx="7170">
                  <c:v>852.21</c:v>
                </c:pt>
                <c:pt idx="7171">
                  <c:v>852.55</c:v>
                </c:pt>
                <c:pt idx="7172">
                  <c:v>852.14</c:v>
                </c:pt>
                <c:pt idx="7173">
                  <c:v>852.12</c:v>
                </c:pt>
                <c:pt idx="7174">
                  <c:v>852.67</c:v>
                </c:pt>
                <c:pt idx="7175">
                  <c:v>852.11</c:v>
                </c:pt>
                <c:pt idx="7176">
                  <c:v>852.09</c:v>
                </c:pt>
                <c:pt idx="7177">
                  <c:v>852.68</c:v>
                </c:pt>
                <c:pt idx="7178">
                  <c:v>852.13</c:v>
                </c:pt>
                <c:pt idx="7179">
                  <c:v>852.09</c:v>
                </c:pt>
                <c:pt idx="7180">
                  <c:v>852.65</c:v>
                </c:pt>
                <c:pt idx="7181">
                  <c:v>852.1</c:v>
                </c:pt>
                <c:pt idx="7182">
                  <c:v>852.09</c:v>
                </c:pt>
                <c:pt idx="7183">
                  <c:v>852.47</c:v>
                </c:pt>
                <c:pt idx="7184">
                  <c:v>852.06</c:v>
                </c:pt>
                <c:pt idx="7185">
                  <c:v>852.15</c:v>
                </c:pt>
                <c:pt idx="7186">
                  <c:v>852.29</c:v>
                </c:pt>
                <c:pt idx="7187">
                  <c:v>852.06</c:v>
                </c:pt>
                <c:pt idx="7188">
                  <c:v>852.33</c:v>
                </c:pt>
                <c:pt idx="7189">
                  <c:v>852.17</c:v>
                </c:pt>
                <c:pt idx="7190">
                  <c:v>852.04</c:v>
                </c:pt>
                <c:pt idx="7191">
                  <c:v>852.47</c:v>
                </c:pt>
                <c:pt idx="7192">
                  <c:v>852.02</c:v>
                </c:pt>
                <c:pt idx="7193">
                  <c:v>852.04</c:v>
                </c:pt>
                <c:pt idx="7194">
                  <c:v>852.68</c:v>
                </c:pt>
                <c:pt idx="7195">
                  <c:v>852.04</c:v>
                </c:pt>
                <c:pt idx="7196">
                  <c:v>852.06</c:v>
                </c:pt>
                <c:pt idx="7197">
                  <c:v>852.6</c:v>
                </c:pt>
                <c:pt idx="7198">
                  <c:v>851.94</c:v>
                </c:pt>
                <c:pt idx="7199">
                  <c:v>852</c:v>
                </c:pt>
                <c:pt idx="7200">
                  <c:v>852.51</c:v>
                </c:pt>
                <c:pt idx="7201">
                  <c:v>852</c:v>
                </c:pt>
                <c:pt idx="7202">
                  <c:v>852.27</c:v>
                </c:pt>
                <c:pt idx="7203">
                  <c:v>852.17</c:v>
                </c:pt>
                <c:pt idx="7204">
                  <c:v>852.07</c:v>
                </c:pt>
                <c:pt idx="7205">
                  <c:v>852.51</c:v>
                </c:pt>
                <c:pt idx="7206">
                  <c:v>852.04</c:v>
                </c:pt>
                <c:pt idx="7207">
                  <c:v>852.08</c:v>
                </c:pt>
                <c:pt idx="7208">
                  <c:v>852.6</c:v>
                </c:pt>
                <c:pt idx="7209">
                  <c:v>851.98</c:v>
                </c:pt>
                <c:pt idx="7210">
                  <c:v>852.01</c:v>
                </c:pt>
                <c:pt idx="7211">
                  <c:v>852.59</c:v>
                </c:pt>
                <c:pt idx="7212">
                  <c:v>852.11</c:v>
                </c:pt>
                <c:pt idx="7213">
                  <c:v>852.01</c:v>
                </c:pt>
                <c:pt idx="7214">
                  <c:v>852.59</c:v>
                </c:pt>
                <c:pt idx="7215">
                  <c:v>852.05</c:v>
                </c:pt>
                <c:pt idx="7216">
                  <c:v>852.1</c:v>
                </c:pt>
                <c:pt idx="7217">
                  <c:v>852.32</c:v>
                </c:pt>
                <c:pt idx="7218">
                  <c:v>852.02</c:v>
                </c:pt>
                <c:pt idx="7219">
                  <c:v>852.2</c:v>
                </c:pt>
                <c:pt idx="7220">
                  <c:v>852.23</c:v>
                </c:pt>
                <c:pt idx="7221">
                  <c:v>852.05</c:v>
                </c:pt>
                <c:pt idx="7222">
                  <c:v>852.29</c:v>
                </c:pt>
                <c:pt idx="7223">
                  <c:v>852.1</c:v>
                </c:pt>
                <c:pt idx="7224">
                  <c:v>852.09</c:v>
                </c:pt>
                <c:pt idx="7225">
                  <c:v>852.5</c:v>
                </c:pt>
                <c:pt idx="7226">
                  <c:v>852.06</c:v>
                </c:pt>
                <c:pt idx="7227">
                  <c:v>852.06</c:v>
                </c:pt>
                <c:pt idx="7228">
                  <c:v>852.65</c:v>
                </c:pt>
                <c:pt idx="7229">
                  <c:v>851.99</c:v>
                </c:pt>
                <c:pt idx="7230">
                  <c:v>851.98</c:v>
                </c:pt>
                <c:pt idx="7231">
                  <c:v>852.58</c:v>
                </c:pt>
                <c:pt idx="7232">
                  <c:v>851.93</c:v>
                </c:pt>
                <c:pt idx="7233">
                  <c:v>852.06</c:v>
                </c:pt>
                <c:pt idx="7234">
                  <c:v>852.55</c:v>
                </c:pt>
                <c:pt idx="7235">
                  <c:v>852.08</c:v>
                </c:pt>
                <c:pt idx="7236">
                  <c:v>851.99</c:v>
                </c:pt>
                <c:pt idx="7237">
                  <c:v>852.44</c:v>
                </c:pt>
                <c:pt idx="7238">
                  <c:v>851.94</c:v>
                </c:pt>
                <c:pt idx="7239">
                  <c:v>852.05</c:v>
                </c:pt>
                <c:pt idx="7240">
                  <c:v>852.23</c:v>
                </c:pt>
                <c:pt idx="7241">
                  <c:v>852.03</c:v>
                </c:pt>
                <c:pt idx="7242">
                  <c:v>852.32</c:v>
                </c:pt>
                <c:pt idx="7243">
                  <c:v>852.12</c:v>
                </c:pt>
                <c:pt idx="7244">
                  <c:v>852.08</c:v>
                </c:pt>
                <c:pt idx="7245">
                  <c:v>852.45</c:v>
                </c:pt>
                <c:pt idx="7246">
                  <c:v>852.05</c:v>
                </c:pt>
                <c:pt idx="7247">
                  <c:v>851.97</c:v>
                </c:pt>
                <c:pt idx="7248">
                  <c:v>852.56</c:v>
                </c:pt>
                <c:pt idx="7249">
                  <c:v>851.98</c:v>
                </c:pt>
                <c:pt idx="7250">
                  <c:v>852.05</c:v>
                </c:pt>
                <c:pt idx="7251">
                  <c:v>852.64</c:v>
                </c:pt>
                <c:pt idx="7252">
                  <c:v>852.13</c:v>
                </c:pt>
                <c:pt idx="7253">
                  <c:v>852.14</c:v>
                </c:pt>
                <c:pt idx="7254">
                  <c:v>852.6</c:v>
                </c:pt>
                <c:pt idx="7255">
                  <c:v>852.04</c:v>
                </c:pt>
                <c:pt idx="7256">
                  <c:v>852.06</c:v>
                </c:pt>
                <c:pt idx="7257">
                  <c:v>852.49</c:v>
                </c:pt>
                <c:pt idx="7258">
                  <c:v>852.08</c:v>
                </c:pt>
                <c:pt idx="7259">
                  <c:v>852.12</c:v>
                </c:pt>
                <c:pt idx="7260">
                  <c:v>852.36</c:v>
                </c:pt>
                <c:pt idx="7261">
                  <c:v>852.05</c:v>
                </c:pt>
                <c:pt idx="7262">
                  <c:v>852.32</c:v>
                </c:pt>
                <c:pt idx="7263">
                  <c:v>852.19</c:v>
                </c:pt>
                <c:pt idx="7264">
                  <c:v>852.06</c:v>
                </c:pt>
                <c:pt idx="7265">
                  <c:v>852.48</c:v>
                </c:pt>
                <c:pt idx="7266">
                  <c:v>852.03</c:v>
                </c:pt>
                <c:pt idx="7267">
                  <c:v>851.97</c:v>
                </c:pt>
                <c:pt idx="7268">
                  <c:v>852.58</c:v>
                </c:pt>
                <c:pt idx="7269">
                  <c:v>851.97</c:v>
                </c:pt>
                <c:pt idx="7270">
                  <c:v>852.01</c:v>
                </c:pt>
                <c:pt idx="7271">
                  <c:v>852.59</c:v>
                </c:pt>
                <c:pt idx="7272">
                  <c:v>852.01</c:v>
                </c:pt>
                <c:pt idx="7273">
                  <c:v>851.97</c:v>
                </c:pt>
                <c:pt idx="7274">
                  <c:v>852.32</c:v>
                </c:pt>
                <c:pt idx="7275">
                  <c:v>851.98</c:v>
                </c:pt>
                <c:pt idx="7276">
                  <c:v>852.18</c:v>
                </c:pt>
                <c:pt idx="7277">
                  <c:v>851.99</c:v>
                </c:pt>
                <c:pt idx="7278">
                  <c:v>851.96</c:v>
                </c:pt>
                <c:pt idx="7279">
                  <c:v>852.37</c:v>
                </c:pt>
                <c:pt idx="7280">
                  <c:v>851.95</c:v>
                </c:pt>
                <c:pt idx="7281">
                  <c:v>851.99</c:v>
                </c:pt>
                <c:pt idx="7282">
                  <c:v>852.55</c:v>
                </c:pt>
                <c:pt idx="7283">
                  <c:v>851.99</c:v>
                </c:pt>
                <c:pt idx="7284">
                  <c:v>851.91</c:v>
                </c:pt>
                <c:pt idx="7285">
                  <c:v>852.47</c:v>
                </c:pt>
                <c:pt idx="7286">
                  <c:v>851.94</c:v>
                </c:pt>
                <c:pt idx="7287">
                  <c:v>851.99</c:v>
                </c:pt>
                <c:pt idx="7288">
                  <c:v>852.51</c:v>
                </c:pt>
                <c:pt idx="7289">
                  <c:v>851.92</c:v>
                </c:pt>
                <c:pt idx="7290">
                  <c:v>851.99</c:v>
                </c:pt>
                <c:pt idx="7291">
                  <c:v>852.32</c:v>
                </c:pt>
                <c:pt idx="7292">
                  <c:v>851.94</c:v>
                </c:pt>
                <c:pt idx="7293">
                  <c:v>852.11</c:v>
                </c:pt>
                <c:pt idx="7294">
                  <c:v>852.13</c:v>
                </c:pt>
                <c:pt idx="7295">
                  <c:v>851.95</c:v>
                </c:pt>
                <c:pt idx="7296">
                  <c:v>852.24</c:v>
                </c:pt>
                <c:pt idx="7297">
                  <c:v>852.05</c:v>
                </c:pt>
                <c:pt idx="7298">
                  <c:v>852</c:v>
                </c:pt>
                <c:pt idx="7299">
                  <c:v>852.37</c:v>
                </c:pt>
                <c:pt idx="7300">
                  <c:v>851.95</c:v>
                </c:pt>
                <c:pt idx="7301">
                  <c:v>851.96</c:v>
                </c:pt>
                <c:pt idx="7302">
                  <c:v>852.52</c:v>
                </c:pt>
                <c:pt idx="7303">
                  <c:v>851.96</c:v>
                </c:pt>
                <c:pt idx="7304">
                  <c:v>851.9</c:v>
                </c:pt>
                <c:pt idx="7305">
                  <c:v>852.47</c:v>
                </c:pt>
                <c:pt idx="7306">
                  <c:v>851.95</c:v>
                </c:pt>
                <c:pt idx="7307">
                  <c:v>851.94</c:v>
                </c:pt>
                <c:pt idx="7308">
                  <c:v>852.44</c:v>
                </c:pt>
                <c:pt idx="7309">
                  <c:v>851.92</c:v>
                </c:pt>
                <c:pt idx="7310">
                  <c:v>851.94</c:v>
                </c:pt>
                <c:pt idx="7311">
                  <c:v>852.33</c:v>
                </c:pt>
                <c:pt idx="7312">
                  <c:v>851.93</c:v>
                </c:pt>
                <c:pt idx="7313">
                  <c:v>852.06</c:v>
                </c:pt>
                <c:pt idx="7314">
                  <c:v>852.21</c:v>
                </c:pt>
                <c:pt idx="7315">
                  <c:v>851.97</c:v>
                </c:pt>
                <c:pt idx="7316">
                  <c:v>852.22</c:v>
                </c:pt>
                <c:pt idx="7317">
                  <c:v>851.98</c:v>
                </c:pt>
                <c:pt idx="7318">
                  <c:v>851.93</c:v>
                </c:pt>
                <c:pt idx="7319">
                  <c:v>852.34</c:v>
                </c:pt>
                <c:pt idx="7320">
                  <c:v>851.9</c:v>
                </c:pt>
                <c:pt idx="7321">
                  <c:v>851.94</c:v>
                </c:pt>
                <c:pt idx="7322">
                  <c:v>852.5</c:v>
                </c:pt>
                <c:pt idx="7323">
                  <c:v>851.94</c:v>
                </c:pt>
                <c:pt idx="7324">
                  <c:v>851.88</c:v>
                </c:pt>
                <c:pt idx="7325">
                  <c:v>852.53</c:v>
                </c:pt>
                <c:pt idx="7326">
                  <c:v>851.88</c:v>
                </c:pt>
                <c:pt idx="7327">
                  <c:v>851.91</c:v>
                </c:pt>
                <c:pt idx="7328">
                  <c:v>852.49</c:v>
                </c:pt>
                <c:pt idx="7329">
                  <c:v>851.91</c:v>
                </c:pt>
                <c:pt idx="7330">
                  <c:v>851.92</c:v>
                </c:pt>
                <c:pt idx="7331">
                  <c:v>852.39</c:v>
                </c:pt>
                <c:pt idx="7332">
                  <c:v>851.85</c:v>
                </c:pt>
                <c:pt idx="7333">
                  <c:v>851.88</c:v>
                </c:pt>
                <c:pt idx="7334">
                  <c:v>852.07</c:v>
                </c:pt>
                <c:pt idx="7335">
                  <c:v>851.91</c:v>
                </c:pt>
                <c:pt idx="7336">
                  <c:v>852.1</c:v>
                </c:pt>
                <c:pt idx="7337">
                  <c:v>852.02</c:v>
                </c:pt>
                <c:pt idx="7338">
                  <c:v>851.89</c:v>
                </c:pt>
                <c:pt idx="7339">
                  <c:v>852.32</c:v>
                </c:pt>
                <c:pt idx="7340">
                  <c:v>851.89</c:v>
                </c:pt>
                <c:pt idx="7341">
                  <c:v>851.87</c:v>
                </c:pt>
                <c:pt idx="7342">
                  <c:v>852.46</c:v>
                </c:pt>
                <c:pt idx="7343">
                  <c:v>851.93</c:v>
                </c:pt>
                <c:pt idx="7344">
                  <c:v>851.92</c:v>
                </c:pt>
                <c:pt idx="7345">
                  <c:v>852.52</c:v>
                </c:pt>
                <c:pt idx="7346">
                  <c:v>851.95</c:v>
                </c:pt>
                <c:pt idx="7347">
                  <c:v>851.92</c:v>
                </c:pt>
                <c:pt idx="7348">
                  <c:v>852.28</c:v>
                </c:pt>
                <c:pt idx="7349">
                  <c:v>851.95</c:v>
                </c:pt>
                <c:pt idx="7350">
                  <c:v>852.23</c:v>
                </c:pt>
                <c:pt idx="7351">
                  <c:v>852</c:v>
                </c:pt>
                <c:pt idx="7352">
                  <c:v>851.94</c:v>
                </c:pt>
                <c:pt idx="7353">
                  <c:v>852.34</c:v>
                </c:pt>
                <c:pt idx="7354">
                  <c:v>851.94</c:v>
                </c:pt>
                <c:pt idx="7355">
                  <c:v>851.92</c:v>
                </c:pt>
                <c:pt idx="7356">
                  <c:v>852.47</c:v>
                </c:pt>
                <c:pt idx="7357">
                  <c:v>851.89</c:v>
                </c:pt>
                <c:pt idx="7358">
                  <c:v>851.95</c:v>
                </c:pt>
                <c:pt idx="7359">
                  <c:v>852.42</c:v>
                </c:pt>
                <c:pt idx="7360">
                  <c:v>851.82</c:v>
                </c:pt>
                <c:pt idx="7361">
                  <c:v>851.82</c:v>
                </c:pt>
                <c:pt idx="7362">
                  <c:v>852.38</c:v>
                </c:pt>
                <c:pt idx="7363">
                  <c:v>851.86</c:v>
                </c:pt>
                <c:pt idx="7364">
                  <c:v>851.8</c:v>
                </c:pt>
                <c:pt idx="7365">
                  <c:v>852.25</c:v>
                </c:pt>
                <c:pt idx="7366">
                  <c:v>851.92</c:v>
                </c:pt>
                <c:pt idx="7367">
                  <c:v>852.01</c:v>
                </c:pt>
                <c:pt idx="7368">
                  <c:v>852.13</c:v>
                </c:pt>
                <c:pt idx="7369">
                  <c:v>851.87</c:v>
                </c:pt>
                <c:pt idx="7370">
                  <c:v>852.11</c:v>
                </c:pt>
                <c:pt idx="7371">
                  <c:v>852.01</c:v>
                </c:pt>
                <c:pt idx="7372">
                  <c:v>851.91</c:v>
                </c:pt>
                <c:pt idx="7373">
                  <c:v>852.29</c:v>
                </c:pt>
                <c:pt idx="7374">
                  <c:v>851.83</c:v>
                </c:pt>
                <c:pt idx="7375">
                  <c:v>851.81</c:v>
                </c:pt>
                <c:pt idx="7376">
                  <c:v>852.3</c:v>
                </c:pt>
                <c:pt idx="7377">
                  <c:v>851.8</c:v>
                </c:pt>
                <c:pt idx="7378">
                  <c:v>851.79</c:v>
                </c:pt>
                <c:pt idx="7379">
                  <c:v>852.45</c:v>
                </c:pt>
                <c:pt idx="7380">
                  <c:v>851.84</c:v>
                </c:pt>
                <c:pt idx="7381">
                  <c:v>851.85</c:v>
                </c:pt>
                <c:pt idx="7382">
                  <c:v>852.38</c:v>
                </c:pt>
                <c:pt idx="7383">
                  <c:v>851.87</c:v>
                </c:pt>
                <c:pt idx="7384">
                  <c:v>851.94</c:v>
                </c:pt>
                <c:pt idx="7385">
                  <c:v>852.23</c:v>
                </c:pt>
                <c:pt idx="7386">
                  <c:v>851.88</c:v>
                </c:pt>
                <c:pt idx="7387">
                  <c:v>851.97</c:v>
                </c:pt>
                <c:pt idx="7388">
                  <c:v>852.12</c:v>
                </c:pt>
                <c:pt idx="7389">
                  <c:v>851.9</c:v>
                </c:pt>
                <c:pt idx="7390">
                  <c:v>852.14</c:v>
                </c:pt>
                <c:pt idx="7391">
                  <c:v>852</c:v>
                </c:pt>
                <c:pt idx="7392">
                  <c:v>851.93</c:v>
                </c:pt>
                <c:pt idx="7393">
                  <c:v>852.22</c:v>
                </c:pt>
                <c:pt idx="7394">
                  <c:v>851.91</c:v>
                </c:pt>
                <c:pt idx="7395">
                  <c:v>851.9</c:v>
                </c:pt>
                <c:pt idx="7396">
                  <c:v>852.37</c:v>
                </c:pt>
                <c:pt idx="7397">
                  <c:v>851.91</c:v>
                </c:pt>
                <c:pt idx="7398">
                  <c:v>851.84</c:v>
                </c:pt>
                <c:pt idx="7399">
                  <c:v>852.48</c:v>
                </c:pt>
                <c:pt idx="7400">
                  <c:v>851.83</c:v>
                </c:pt>
                <c:pt idx="7401">
                  <c:v>851.81</c:v>
                </c:pt>
                <c:pt idx="7402">
                  <c:v>852.43</c:v>
                </c:pt>
                <c:pt idx="7403">
                  <c:v>851.88</c:v>
                </c:pt>
                <c:pt idx="7404">
                  <c:v>851.85</c:v>
                </c:pt>
                <c:pt idx="7405">
                  <c:v>852.24</c:v>
                </c:pt>
                <c:pt idx="7406">
                  <c:v>851.84</c:v>
                </c:pt>
                <c:pt idx="7407">
                  <c:v>851.97</c:v>
                </c:pt>
                <c:pt idx="7408">
                  <c:v>852.16</c:v>
                </c:pt>
                <c:pt idx="7409">
                  <c:v>851.87</c:v>
                </c:pt>
                <c:pt idx="7410">
                  <c:v>852.08</c:v>
                </c:pt>
                <c:pt idx="7411">
                  <c:v>851.98</c:v>
                </c:pt>
                <c:pt idx="7412">
                  <c:v>851.84</c:v>
                </c:pt>
                <c:pt idx="7413">
                  <c:v>852.18</c:v>
                </c:pt>
                <c:pt idx="7414">
                  <c:v>851.84</c:v>
                </c:pt>
                <c:pt idx="7415">
                  <c:v>851.83</c:v>
                </c:pt>
                <c:pt idx="7416">
                  <c:v>852.42</c:v>
                </c:pt>
                <c:pt idx="7417">
                  <c:v>851.86</c:v>
                </c:pt>
                <c:pt idx="7418">
                  <c:v>851.89</c:v>
                </c:pt>
                <c:pt idx="7419">
                  <c:v>852.42</c:v>
                </c:pt>
                <c:pt idx="7420">
                  <c:v>851.83</c:v>
                </c:pt>
                <c:pt idx="7421">
                  <c:v>851.86</c:v>
                </c:pt>
                <c:pt idx="7422">
                  <c:v>852.11</c:v>
                </c:pt>
                <c:pt idx="7423">
                  <c:v>851.85</c:v>
                </c:pt>
                <c:pt idx="7424">
                  <c:v>852.11</c:v>
                </c:pt>
                <c:pt idx="7425">
                  <c:v>851.9</c:v>
                </c:pt>
                <c:pt idx="7426">
                  <c:v>851.85</c:v>
                </c:pt>
                <c:pt idx="7427">
                  <c:v>852.21</c:v>
                </c:pt>
                <c:pt idx="7428">
                  <c:v>851.79</c:v>
                </c:pt>
                <c:pt idx="7429">
                  <c:v>851.77</c:v>
                </c:pt>
                <c:pt idx="7430">
                  <c:v>852.36</c:v>
                </c:pt>
                <c:pt idx="7431">
                  <c:v>851.82</c:v>
                </c:pt>
                <c:pt idx="7432">
                  <c:v>851.81</c:v>
                </c:pt>
                <c:pt idx="7433">
                  <c:v>852.37</c:v>
                </c:pt>
                <c:pt idx="7434">
                  <c:v>851.88</c:v>
                </c:pt>
                <c:pt idx="7435">
                  <c:v>851.81</c:v>
                </c:pt>
                <c:pt idx="7436">
                  <c:v>852.39</c:v>
                </c:pt>
                <c:pt idx="7437">
                  <c:v>851.79</c:v>
                </c:pt>
                <c:pt idx="7438">
                  <c:v>851.74</c:v>
                </c:pt>
                <c:pt idx="7439">
                  <c:v>852.13</c:v>
                </c:pt>
                <c:pt idx="7440">
                  <c:v>851.83</c:v>
                </c:pt>
                <c:pt idx="7441">
                  <c:v>851.92</c:v>
                </c:pt>
                <c:pt idx="7442">
                  <c:v>852.09</c:v>
                </c:pt>
                <c:pt idx="7443">
                  <c:v>851.85</c:v>
                </c:pt>
                <c:pt idx="7444">
                  <c:v>852.07</c:v>
                </c:pt>
                <c:pt idx="7445">
                  <c:v>851.92</c:v>
                </c:pt>
                <c:pt idx="7446">
                  <c:v>851.78</c:v>
                </c:pt>
                <c:pt idx="7447">
                  <c:v>852.19</c:v>
                </c:pt>
                <c:pt idx="7448">
                  <c:v>851.78</c:v>
                </c:pt>
                <c:pt idx="7449">
                  <c:v>851.87</c:v>
                </c:pt>
                <c:pt idx="7450">
                  <c:v>852.3</c:v>
                </c:pt>
                <c:pt idx="7451">
                  <c:v>851.89</c:v>
                </c:pt>
                <c:pt idx="7452">
                  <c:v>851.86</c:v>
                </c:pt>
                <c:pt idx="7453">
                  <c:v>852.45</c:v>
                </c:pt>
                <c:pt idx="7454">
                  <c:v>851.84</c:v>
                </c:pt>
                <c:pt idx="7455">
                  <c:v>851.79</c:v>
                </c:pt>
                <c:pt idx="7456">
                  <c:v>852.44</c:v>
                </c:pt>
                <c:pt idx="7457">
                  <c:v>851.83</c:v>
                </c:pt>
                <c:pt idx="7458">
                  <c:v>851.81</c:v>
                </c:pt>
                <c:pt idx="7459">
                  <c:v>852.15</c:v>
                </c:pt>
                <c:pt idx="7460">
                  <c:v>851.82</c:v>
                </c:pt>
                <c:pt idx="7461">
                  <c:v>851.87</c:v>
                </c:pt>
                <c:pt idx="7462">
                  <c:v>852.03</c:v>
                </c:pt>
                <c:pt idx="7463">
                  <c:v>851.78</c:v>
                </c:pt>
                <c:pt idx="7464">
                  <c:v>852.07</c:v>
                </c:pt>
                <c:pt idx="7465">
                  <c:v>851.91</c:v>
                </c:pt>
                <c:pt idx="7466">
                  <c:v>851.87</c:v>
                </c:pt>
                <c:pt idx="7467">
                  <c:v>852.21</c:v>
                </c:pt>
                <c:pt idx="7468">
                  <c:v>851.89</c:v>
                </c:pt>
                <c:pt idx="7469">
                  <c:v>851.88</c:v>
                </c:pt>
                <c:pt idx="7470">
                  <c:v>852.35</c:v>
                </c:pt>
                <c:pt idx="7471">
                  <c:v>851.81</c:v>
                </c:pt>
                <c:pt idx="7472">
                  <c:v>851.86</c:v>
                </c:pt>
                <c:pt idx="7473">
                  <c:v>852.49</c:v>
                </c:pt>
                <c:pt idx="7474">
                  <c:v>851.84</c:v>
                </c:pt>
                <c:pt idx="7475">
                  <c:v>851.86</c:v>
                </c:pt>
                <c:pt idx="7476">
                  <c:v>852.39</c:v>
                </c:pt>
                <c:pt idx="7477">
                  <c:v>851.87</c:v>
                </c:pt>
                <c:pt idx="7478">
                  <c:v>851.79</c:v>
                </c:pt>
                <c:pt idx="7479">
                  <c:v>852.2</c:v>
                </c:pt>
                <c:pt idx="7480">
                  <c:v>851.88</c:v>
                </c:pt>
                <c:pt idx="7481">
                  <c:v>851.95</c:v>
                </c:pt>
                <c:pt idx="7482">
                  <c:v>852.06</c:v>
                </c:pt>
                <c:pt idx="7483">
                  <c:v>851.78</c:v>
                </c:pt>
                <c:pt idx="7484">
                  <c:v>852.06</c:v>
                </c:pt>
                <c:pt idx="7485">
                  <c:v>851.9</c:v>
                </c:pt>
                <c:pt idx="7486">
                  <c:v>851.83</c:v>
                </c:pt>
                <c:pt idx="7487">
                  <c:v>852.2</c:v>
                </c:pt>
                <c:pt idx="7488">
                  <c:v>851.79</c:v>
                </c:pt>
                <c:pt idx="7489">
                  <c:v>851.81</c:v>
                </c:pt>
                <c:pt idx="7490">
                  <c:v>852.29</c:v>
                </c:pt>
                <c:pt idx="7491">
                  <c:v>851.81</c:v>
                </c:pt>
                <c:pt idx="7492">
                  <c:v>851.85</c:v>
                </c:pt>
                <c:pt idx="7493">
                  <c:v>852.46</c:v>
                </c:pt>
                <c:pt idx="7494">
                  <c:v>851.88</c:v>
                </c:pt>
                <c:pt idx="7495">
                  <c:v>851.81</c:v>
                </c:pt>
                <c:pt idx="7496">
                  <c:v>852.4</c:v>
                </c:pt>
                <c:pt idx="7497">
                  <c:v>851.84</c:v>
                </c:pt>
                <c:pt idx="7498">
                  <c:v>851.86</c:v>
                </c:pt>
                <c:pt idx="7499">
                  <c:v>852.27</c:v>
                </c:pt>
                <c:pt idx="7500">
                  <c:v>851.86</c:v>
                </c:pt>
                <c:pt idx="7501">
                  <c:v>851.89</c:v>
                </c:pt>
                <c:pt idx="7502">
                  <c:v>852.12</c:v>
                </c:pt>
                <c:pt idx="7503">
                  <c:v>851.87</c:v>
                </c:pt>
                <c:pt idx="7504">
                  <c:v>852.13</c:v>
                </c:pt>
                <c:pt idx="7505">
                  <c:v>852.01</c:v>
                </c:pt>
                <c:pt idx="7506">
                  <c:v>851.87</c:v>
                </c:pt>
                <c:pt idx="7507">
                  <c:v>852.26</c:v>
                </c:pt>
                <c:pt idx="7508">
                  <c:v>851.85</c:v>
                </c:pt>
                <c:pt idx="7509">
                  <c:v>851.87</c:v>
                </c:pt>
                <c:pt idx="7510">
                  <c:v>852.29</c:v>
                </c:pt>
                <c:pt idx="7511">
                  <c:v>851.79</c:v>
                </c:pt>
                <c:pt idx="7512">
                  <c:v>851.89</c:v>
                </c:pt>
                <c:pt idx="7513">
                  <c:v>852.44</c:v>
                </c:pt>
                <c:pt idx="7514">
                  <c:v>851.86</c:v>
                </c:pt>
                <c:pt idx="7515">
                  <c:v>851.86</c:v>
                </c:pt>
                <c:pt idx="7516">
                  <c:v>852.42</c:v>
                </c:pt>
                <c:pt idx="7517">
                  <c:v>851.89</c:v>
                </c:pt>
                <c:pt idx="7518">
                  <c:v>851.91</c:v>
                </c:pt>
                <c:pt idx="7519">
                  <c:v>852.36</c:v>
                </c:pt>
                <c:pt idx="7520">
                  <c:v>851.91</c:v>
                </c:pt>
                <c:pt idx="7521">
                  <c:v>851.93</c:v>
                </c:pt>
                <c:pt idx="7522">
                  <c:v>852.2</c:v>
                </c:pt>
                <c:pt idx="7523">
                  <c:v>851.87</c:v>
                </c:pt>
                <c:pt idx="7524">
                  <c:v>852.14</c:v>
                </c:pt>
                <c:pt idx="7525">
                  <c:v>851.95</c:v>
                </c:pt>
                <c:pt idx="7526">
                  <c:v>851.92</c:v>
                </c:pt>
                <c:pt idx="7527">
                  <c:v>852.33</c:v>
                </c:pt>
                <c:pt idx="7528">
                  <c:v>851.94</c:v>
                </c:pt>
                <c:pt idx="7529">
                  <c:v>851.95</c:v>
                </c:pt>
                <c:pt idx="7530">
                  <c:v>852.47</c:v>
                </c:pt>
                <c:pt idx="7531">
                  <c:v>851.87</c:v>
                </c:pt>
                <c:pt idx="7532">
                  <c:v>851.91</c:v>
                </c:pt>
                <c:pt idx="7533">
                  <c:v>852.31</c:v>
                </c:pt>
                <c:pt idx="7534">
                  <c:v>851.87</c:v>
                </c:pt>
                <c:pt idx="7535">
                  <c:v>851.94</c:v>
                </c:pt>
                <c:pt idx="7536">
                  <c:v>852.14</c:v>
                </c:pt>
                <c:pt idx="7537">
                  <c:v>851.87</c:v>
                </c:pt>
                <c:pt idx="7538">
                  <c:v>852.13</c:v>
                </c:pt>
                <c:pt idx="7539">
                  <c:v>851.99</c:v>
                </c:pt>
                <c:pt idx="7540">
                  <c:v>851.87</c:v>
                </c:pt>
                <c:pt idx="7541">
                  <c:v>852.26</c:v>
                </c:pt>
                <c:pt idx="7542">
                  <c:v>851.82</c:v>
                </c:pt>
                <c:pt idx="7543">
                  <c:v>851.86</c:v>
                </c:pt>
                <c:pt idx="7544">
                  <c:v>852.41</c:v>
                </c:pt>
                <c:pt idx="7545">
                  <c:v>851.85</c:v>
                </c:pt>
                <c:pt idx="7546">
                  <c:v>851.9</c:v>
                </c:pt>
                <c:pt idx="7547">
                  <c:v>852.43</c:v>
                </c:pt>
                <c:pt idx="7548">
                  <c:v>851.88</c:v>
                </c:pt>
                <c:pt idx="7549">
                  <c:v>851.85</c:v>
                </c:pt>
                <c:pt idx="7550">
                  <c:v>852.39</c:v>
                </c:pt>
                <c:pt idx="7551">
                  <c:v>851.85</c:v>
                </c:pt>
                <c:pt idx="7552">
                  <c:v>851.82</c:v>
                </c:pt>
                <c:pt idx="7553">
                  <c:v>852.22</c:v>
                </c:pt>
                <c:pt idx="7554">
                  <c:v>851.87</c:v>
                </c:pt>
                <c:pt idx="7555">
                  <c:v>851.92</c:v>
                </c:pt>
                <c:pt idx="7556">
                  <c:v>852.09</c:v>
                </c:pt>
                <c:pt idx="7557">
                  <c:v>851.83</c:v>
                </c:pt>
                <c:pt idx="7558">
                  <c:v>852.09</c:v>
                </c:pt>
                <c:pt idx="7559">
                  <c:v>851.97</c:v>
                </c:pt>
                <c:pt idx="7560">
                  <c:v>851.91</c:v>
                </c:pt>
                <c:pt idx="7561">
                  <c:v>852.22</c:v>
                </c:pt>
                <c:pt idx="7562">
                  <c:v>851.87</c:v>
                </c:pt>
                <c:pt idx="7563">
                  <c:v>851.84</c:v>
                </c:pt>
                <c:pt idx="7564">
                  <c:v>852.34</c:v>
                </c:pt>
                <c:pt idx="7565">
                  <c:v>851.82</c:v>
                </c:pt>
                <c:pt idx="7566">
                  <c:v>851.85</c:v>
                </c:pt>
                <c:pt idx="7567">
                  <c:v>852.48</c:v>
                </c:pt>
                <c:pt idx="7568">
                  <c:v>851.89</c:v>
                </c:pt>
                <c:pt idx="7569">
                  <c:v>851.89</c:v>
                </c:pt>
                <c:pt idx="7570">
                  <c:v>852.48</c:v>
                </c:pt>
                <c:pt idx="7571">
                  <c:v>851.87</c:v>
                </c:pt>
                <c:pt idx="7572">
                  <c:v>851.97</c:v>
                </c:pt>
                <c:pt idx="7573">
                  <c:v>852.33</c:v>
                </c:pt>
                <c:pt idx="7574">
                  <c:v>851.86</c:v>
                </c:pt>
                <c:pt idx="7575">
                  <c:v>851.97</c:v>
                </c:pt>
                <c:pt idx="7576">
                  <c:v>852.05</c:v>
                </c:pt>
                <c:pt idx="7577">
                  <c:v>851.84</c:v>
                </c:pt>
                <c:pt idx="7578">
                  <c:v>852.09</c:v>
                </c:pt>
                <c:pt idx="7579">
                  <c:v>851.96</c:v>
                </c:pt>
                <c:pt idx="7580">
                  <c:v>851.88</c:v>
                </c:pt>
                <c:pt idx="7581">
                  <c:v>852.21</c:v>
                </c:pt>
                <c:pt idx="7582">
                  <c:v>851.8</c:v>
                </c:pt>
                <c:pt idx="7583">
                  <c:v>851.87</c:v>
                </c:pt>
                <c:pt idx="7584">
                  <c:v>852.46</c:v>
                </c:pt>
                <c:pt idx="7585">
                  <c:v>851.88</c:v>
                </c:pt>
                <c:pt idx="7586">
                  <c:v>851.86</c:v>
                </c:pt>
                <c:pt idx="7587">
                  <c:v>852.55</c:v>
                </c:pt>
                <c:pt idx="7588">
                  <c:v>851.85</c:v>
                </c:pt>
                <c:pt idx="7589">
                  <c:v>851.91</c:v>
                </c:pt>
                <c:pt idx="7590">
                  <c:v>852.46</c:v>
                </c:pt>
                <c:pt idx="7591">
                  <c:v>851.88</c:v>
                </c:pt>
                <c:pt idx="7592">
                  <c:v>851.85</c:v>
                </c:pt>
                <c:pt idx="7593">
                  <c:v>852.31</c:v>
                </c:pt>
                <c:pt idx="7594">
                  <c:v>851.88</c:v>
                </c:pt>
                <c:pt idx="7595">
                  <c:v>851.95</c:v>
                </c:pt>
                <c:pt idx="7596">
                  <c:v>852.19</c:v>
                </c:pt>
                <c:pt idx="7597">
                  <c:v>851.9</c:v>
                </c:pt>
                <c:pt idx="7598">
                  <c:v>852.14</c:v>
                </c:pt>
                <c:pt idx="7599">
                  <c:v>851.91</c:v>
                </c:pt>
                <c:pt idx="7600">
                  <c:v>851.8</c:v>
                </c:pt>
                <c:pt idx="7601">
                  <c:v>852.31</c:v>
                </c:pt>
                <c:pt idx="7602">
                  <c:v>851.81</c:v>
                </c:pt>
                <c:pt idx="7603">
                  <c:v>851.83</c:v>
                </c:pt>
                <c:pt idx="7604">
                  <c:v>852.41</c:v>
                </c:pt>
                <c:pt idx="7605">
                  <c:v>851.83</c:v>
                </c:pt>
                <c:pt idx="7606">
                  <c:v>851.82</c:v>
                </c:pt>
                <c:pt idx="7607">
                  <c:v>852.17</c:v>
                </c:pt>
                <c:pt idx="7608">
                  <c:v>851.79</c:v>
                </c:pt>
                <c:pt idx="7609">
                  <c:v>851.98</c:v>
                </c:pt>
                <c:pt idx="7610">
                  <c:v>852.04</c:v>
                </c:pt>
                <c:pt idx="7611">
                  <c:v>851.84</c:v>
                </c:pt>
                <c:pt idx="7612">
                  <c:v>852.14</c:v>
                </c:pt>
                <c:pt idx="7613">
                  <c:v>851.99</c:v>
                </c:pt>
                <c:pt idx="7614">
                  <c:v>851.81</c:v>
                </c:pt>
                <c:pt idx="7615">
                  <c:v>852.26</c:v>
                </c:pt>
                <c:pt idx="7616">
                  <c:v>851.85</c:v>
                </c:pt>
                <c:pt idx="7617">
                  <c:v>851.81</c:v>
                </c:pt>
                <c:pt idx="7618">
                  <c:v>852.44</c:v>
                </c:pt>
                <c:pt idx="7619">
                  <c:v>851.9</c:v>
                </c:pt>
                <c:pt idx="7620">
                  <c:v>851.89</c:v>
                </c:pt>
                <c:pt idx="7621">
                  <c:v>852.41</c:v>
                </c:pt>
                <c:pt idx="7622">
                  <c:v>851.84</c:v>
                </c:pt>
                <c:pt idx="7623">
                  <c:v>851.89</c:v>
                </c:pt>
                <c:pt idx="7624">
                  <c:v>852.39</c:v>
                </c:pt>
                <c:pt idx="7625">
                  <c:v>851.84</c:v>
                </c:pt>
                <c:pt idx="7626">
                  <c:v>851.82</c:v>
                </c:pt>
                <c:pt idx="7627">
                  <c:v>852.2</c:v>
                </c:pt>
                <c:pt idx="7628">
                  <c:v>851.81</c:v>
                </c:pt>
                <c:pt idx="7629">
                  <c:v>851.9</c:v>
                </c:pt>
                <c:pt idx="7630">
                  <c:v>852.05</c:v>
                </c:pt>
                <c:pt idx="7631">
                  <c:v>851.83</c:v>
                </c:pt>
                <c:pt idx="7632">
                  <c:v>852.07</c:v>
                </c:pt>
                <c:pt idx="7633">
                  <c:v>851.96</c:v>
                </c:pt>
                <c:pt idx="7634">
                  <c:v>851.87</c:v>
                </c:pt>
                <c:pt idx="7635">
                  <c:v>852.27</c:v>
                </c:pt>
                <c:pt idx="7636">
                  <c:v>851.87</c:v>
                </c:pt>
                <c:pt idx="7637">
                  <c:v>851.91</c:v>
                </c:pt>
                <c:pt idx="7638">
                  <c:v>852.38</c:v>
                </c:pt>
                <c:pt idx="7639">
                  <c:v>851.85</c:v>
                </c:pt>
                <c:pt idx="7640">
                  <c:v>851.87</c:v>
                </c:pt>
                <c:pt idx="7641">
                  <c:v>852.44</c:v>
                </c:pt>
                <c:pt idx="7642">
                  <c:v>851.88</c:v>
                </c:pt>
                <c:pt idx="7643">
                  <c:v>851.85</c:v>
                </c:pt>
                <c:pt idx="7644">
                  <c:v>852.46</c:v>
                </c:pt>
                <c:pt idx="7645">
                  <c:v>851.89</c:v>
                </c:pt>
                <c:pt idx="7646">
                  <c:v>851.9</c:v>
                </c:pt>
                <c:pt idx="7647">
                  <c:v>852.29</c:v>
                </c:pt>
                <c:pt idx="7648">
                  <c:v>851.88</c:v>
                </c:pt>
                <c:pt idx="7649">
                  <c:v>851.9</c:v>
                </c:pt>
                <c:pt idx="7650">
                  <c:v>852.12</c:v>
                </c:pt>
                <c:pt idx="7651">
                  <c:v>851.82</c:v>
                </c:pt>
                <c:pt idx="7652">
                  <c:v>852.07</c:v>
                </c:pt>
                <c:pt idx="7653">
                  <c:v>851.98</c:v>
                </c:pt>
                <c:pt idx="7654">
                  <c:v>851.77</c:v>
                </c:pt>
                <c:pt idx="7655">
                  <c:v>852.11</c:v>
                </c:pt>
                <c:pt idx="7656">
                  <c:v>851.81</c:v>
                </c:pt>
                <c:pt idx="7657">
                  <c:v>851.78</c:v>
                </c:pt>
                <c:pt idx="7658">
                  <c:v>852.32</c:v>
                </c:pt>
                <c:pt idx="7659">
                  <c:v>851.8</c:v>
                </c:pt>
                <c:pt idx="7660">
                  <c:v>851.8</c:v>
                </c:pt>
                <c:pt idx="7661">
                  <c:v>852.42</c:v>
                </c:pt>
                <c:pt idx="7662">
                  <c:v>851.79</c:v>
                </c:pt>
                <c:pt idx="7663">
                  <c:v>851.82</c:v>
                </c:pt>
                <c:pt idx="7664">
                  <c:v>852.38</c:v>
                </c:pt>
                <c:pt idx="7665">
                  <c:v>851.79</c:v>
                </c:pt>
                <c:pt idx="7666">
                  <c:v>851.82</c:v>
                </c:pt>
                <c:pt idx="7667">
                  <c:v>852.26</c:v>
                </c:pt>
                <c:pt idx="7668">
                  <c:v>851.75</c:v>
                </c:pt>
                <c:pt idx="7669">
                  <c:v>851.75</c:v>
                </c:pt>
                <c:pt idx="7670">
                  <c:v>852.07</c:v>
                </c:pt>
                <c:pt idx="7671">
                  <c:v>851.78</c:v>
                </c:pt>
                <c:pt idx="7672">
                  <c:v>852.06</c:v>
                </c:pt>
                <c:pt idx="7673">
                  <c:v>851.81</c:v>
                </c:pt>
                <c:pt idx="7674">
                  <c:v>851.8</c:v>
                </c:pt>
                <c:pt idx="7675">
                  <c:v>852.27</c:v>
                </c:pt>
                <c:pt idx="7676">
                  <c:v>851.85</c:v>
                </c:pt>
                <c:pt idx="7677">
                  <c:v>851.79</c:v>
                </c:pt>
                <c:pt idx="7678">
                  <c:v>852.37</c:v>
                </c:pt>
                <c:pt idx="7679">
                  <c:v>851.82</c:v>
                </c:pt>
                <c:pt idx="7680">
                  <c:v>851.86</c:v>
                </c:pt>
                <c:pt idx="7681">
                  <c:v>852.25</c:v>
                </c:pt>
                <c:pt idx="7682">
                  <c:v>851.8</c:v>
                </c:pt>
                <c:pt idx="7683">
                  <c:v>851.87</c:v>
                </c:pt>
                <c:pt idx="7684">
                  <c:v>852</c:v>
                </c:pt>
                <c:pt idx="7685">
                  <c:v>851.74</c:v>
                </c:pt>
                <c:pt idx="7686">
                  <c:v>851.98</c:v>
                </c:pt>
                <c:pt idx="7687">
                  <c:v>851.89</c:v>
                </c:pt>
                <c:pt idx="7688">
                  <c:v>851.8</c:v>
                </c:pt>
                <c:pt idx="7689">
                  <c:v>852.19</c:v>
                </c:pt>
                <c:pt idx="7690">
                  <c:v>851.83</c:v>
                </c:pt>
                <c:pt idx="7691">
                  <c:v>851.77</c:v>
                </c:pt>
                <c:pt idx="7692">
                  <c:v>852.42</c:v>
                </c:pt>
                <c:pt idx="7693">
                  <c:v>851.73</c:v>
                </c:pt>
                <c:pt idx="7694">
                  <c:v>851.82</c:v>
                </c:pt>
                <c:pt idx="7695">
                  <c:v>852.36</c:v>
                </c:pt>
                <c:pt idx="7696">
                  <c:v>851.76</c:v>
                </c:pt>
                <c:pt idx="7697">
                  <c:v>851.75</c:v>
                </c:pt>
                <c:pt idx="7698">
                  <c:v>852.21</c:v>
                </c:pt>
                <c:pt idx="7699">
                  <c:v>851.77</c:v>
                </c:pt>
                <c:pt idx="7700">
                  <c:v>851.73</c:v>
                </c:pt>
                <c:pt idx="7701">
                  <c:v>852.15</c:v>
                </c:pt>
                <c:pt idx="7702">
                  <c:v>851.72</c:v>
                </c:pt>
                <c:pt idx="7703">
                  <c:v>851.78</c:v>
                </c:pt>
                <c:pt idx="7704">
                  <c:v>852.01</c:v>
                </c:pt>
                <c:pt idx="7705">
                  <c:v>851.78</c:v>
                </c:pt>
                <c:pt idx="7706">
                  <c:v>851.96</c:v>
                </c:pt>
                <c:pt idx="7707">
                  <c:v>851.89</c:v>
                </c:pt>
                <c:pt idx="7708">
                  <c:v>851.74</c:v>
                </c:pt>
                <c:pt idx="7709">
                  <c:v>852.12</c:v>
                </c:pt>
                <c:pt idx="7710">
                  <c:v>851.69</c:v>
                </c:pt>
                <c:pt idx="7711">
                  <c:v>851.75</c:v>
                </c:pt>
                <c:pt idx="7712">
                  <c:v>852.21</c:v>
                </c:pt>
                <c:pt idx="7713">
                  <c:v>851.69</c:v>
                </c:pt>
                <c:pt idx="7714">
                  <c:v>851.78</c:v>
                </c:pt>
                <c:pt idx="7715">
                  <c:v>852.31</c:v>
                </c:pt>
                <c:pt idx="7716">
                  <c:v>851.75</c:v>
                </c:pt>
                <c:pt idx="7717">
                  <c:v>851.8</c:v>
                </c:pt>
                <c:pt idx="7718">
                  <c:v>852.41</c:v>
                </c:pt>
                <c:pt idx="7719">
                  <c:v>851.79</c:v>
                </c:pt>
                <c:pt idx="7720">
                  <c:v>851.77</c:v>
                </c:pt>
                <c:pt idx="7721">
                  <c:v>852.23</c:v>
                </c:pt>
                <c:pt idx="7722">
                  <c:v>851.74</c:v>
                </c:pt>
                <c:pt idx="7723">
                  <c:v>851.81</c:v>
                </c:pt>
                <c:pt idx="7724">
                  <c:v>852.07</c:v>
                </c:pt>
                <c:pt idx="7725">
                  <c:v>851.76</c:v>
                </c:pt>
                <c:pt idx="7726">
                  <c:v>852.06</c:v>
                </c:pt>
                <c:pt idx="7727">
                  <c:v>851.93</c:v>
                </c:pt>
                <c:pt idx="7728">
                  <c:v>851.7</c:v>
                </c:pt>
                <c:pt idx="7729">
                  <c:v>852.15</c:v>
                </c:pt>
                <c:pt idx="7730">
                  <c:v>851.76</c:v>
                </c:pt>
                <c:pt idx="7731">
                  <c:v>851.78</c:v>
                </c:pt>
                <c:pt idx="7732">
                  <c:v>852.24</c:v>
                </c:pt>
                <c:pt idx="7733">
                  <c:v>851.81</c:v>
                </c:pt>
                <c:pt idx="7734">
                  <c:v>851.83</c:v>
                </c:pt>
                <c:pt idx="7735">
                  <c:v>852.39</c:v>
                </c:pt>
                <c:pt idx="7736">
                  <c:v>851.76</c:v>
                </c:pt>
                <c:pt idx="7737">
                  <c:v>851.81</c:v>
                </c:pt>
                <c:pt idx="7738">
                  <c:v>852.4</c:v>
                </c:pt>
                <c:pt idx="7739">
                  <c:v>851.77</c:v>
                </c:pt>
                <c:pt idx="7740">
                  <c:v>851.79</c:v>
                </c:pt>
                <c:pt idx="7741">
                  <c:v>852.23</c:v>
                </c:pt>
                <c:pt idx="7742">
                  <c:v>851.8</c:v>
                </c:pt>
                <c:pt idx="7743">
                  <c:v>851.83</c:v>
                </c:pt>
                <c:pt idx="7744">
                  <c:v>852.09</c:v>
                </c:pt>
                <c:pt idx="7745">
                  <c:v>851.78</c:v>
                </c:pt>
                <c:pt idx="7746">
                  <c:v>852.07</c:v>
                </c:pt>
                <c:pt idx="7747">
                  <c:v>851.89</c:v>
                </c:pt>
                <c:pt idx="7748">
                  <c:v>851.79</c:v>
                </c:pt>
                <c:pt idx="7749">
                  <c:v>852.34</c:v>
                </c:pt>
                <c:pt idx="7750">
                  <c:v>851.81</c:v>
                </c:pt>
                <c:pt idx="7751">
                  <c:v>851.76</c:v>
                </c:pt>
                <c:pt idx="7752">
                  <c:v>852.35</c:v>
                </c:pt>
                <c:pt idx="7753">
                  <c:v>851.8</c:v>
                </c:pt>
                <c:pt idx="7754">
                  <c:v>851.81</c:v>
                </c:pt>
                <c:pt idx="7755">
                  <c:v>852.22</c:v>
                </c:pt>
                <c:pt idx="7756">
                  <c:v>851.78</c:v>
                </c:pt>
                <c:pt idx="7757">
                  <c:v>851.83</c:v>
                </c:pt>
                <c:pt idx="7758">
                  <c:v>852.05</c:v>
                </c:pt>
                <c:pt idx="7759">
                  <c:v>851.76</c:v>
                </c:pt>
                <c:pt idx="7760">
                  <c:v>852.04</c:v>
                </c:pt>
                <c:pt idx="7761">
                  <c:v>851.87</c:v>
                </c:pt>
                <c:pt idx="7762">
                  <c:v>851.82</c:v>
                </c:pt>
                <c:pt idx="7763">
                  <c:v>852.16</c:v>
                </c:pt>
                <c:pt idx="7764">
                  <c:v>851.78</c:v>
                </c:pt>
                <c:pt idx="7765">
                  <c:v>851.77</c:v>
                </c:pt>
                <c:pt idx="7766">
                  <c:v>852.35</c:v>
                </c:pt>
                <c:pt idx="7767">
                  <c:v>851.79</c:v>
                </c:pt>
                <c:pt idx="7768">
                  <c:v>851.74</c:v>
                </c:pt>
                <c:pt idx="7769">
                  <c:v>852.35</c:v>
                </c:pt>
                <c:pt idx="7770">
                  <c:v>851.76</c:v>
                </c:pt>
                <c:pt idx="7771">
                  <c:v>851.72</c:v>
                </c:pt>
                <c:pt idx="7772">
                  <c:v>852.33</c:v>
                </c:pt>
                <c:pt idx="7773">
                  <c:v>851.69</c:v>
                </c:pt>
                <c:pt idx="7774">
                  <c:v>851.77</c:v>
                </c:pt>
                <c:pt idx="7775">
                  <c:v>852.16</c:v>
                </c:pt>
                <c:pt idx="7776">
                  <c:v>851.72</c:v>
                </c:pt>
                <c:pt idx="7777">
                  <c:v>851.7</c:v>
                </c:pt>
                <c:pt idx="7778">
                  <c:v>852.05</c:v>
                </c:pt>
                <c:pt idx="7779">
                  <c:v>851.75</c:v>
                </c:pt>
                <c:pt idx="7780">
                  <c:v>851.91</c:v>
                </c:pt>
                <c:pt idx="7781">
                  <c:v>851.96</c:v>
                </c:pt>
                <c:pt idx="7782">
                  <c:v>851.76</c:v>
                </c:pt>
                <c:pt idx="7783">
                  <c:v>852.11</c:v>
                </c:pt>
                <c:pt idx="7784">
                  <c:v>851.72</c:v>
                </c:pt>
                <c:pt idx="7785">
                  <c:v>851.77</c:v>
                </c:pt>
                <c:pt idx="7786">
                  <c:v>852.27</c:v>
                </c:pt>
                <c:pt idx="7787">
                  <c:v>851.68</c:v>
                </c:pt>
                <c:pt idx="7788">
                  <c:v>851.71</c:v>
                </c:pt>
                <c:pt idx="7789">
                  <c:v>852.32</c:v>
                </c:pt>
                <c:pt idx="7790">
                  <c:v>851.65</c:v>
                </c:pt>
                <c:pt idx="7791">
                  <c:v>851.7</c:v>
                </c:pt>
                <c:pt idx="7792">
                  <c:v>852.26</c:v>
                </c:pt>
                <c:pt idx="7793">
                  <c:v>851.64</c:v>
                </c:pt>
                <c:pt idx="7794">
                  <c:v>851.69</c:v>
                </c:pt>
                <c:pt idx="7795">
                  <c:v>852.15</c:v>
                </c:pt>
                <c:pt idx="7796">
                  <c:v>851.73</c:v>
                </c:pt>
                <c:pt idx="7797">
                  <c:v>851.83</c:v>
                </c:pt>
                <c:pt idx="7798">
                  <c:v>852.01</c:v>
                </c:pt>
                <c:pt idx="7799">
                  <c:v>851.77</c:v>
                </c:pt>
                <c:pt idx="7800">
                  <c:v>851.97</c:v>
                </c:pt>
                <c:pt idx="7801">
                  <c:v>851.94</c:v>
                </c:pt>
                <c:pt idx="7802">
                  <c:v>851.75</c:v>
                </c:pt>
                <c:pt idx="7803">
                  <c:v>852.06</c:v>
                </c:pt>
                <c:pt idx="7804">
                  <c:v>851.75</c:v>
                </c:pt>
                <c:pt idx="7805">
                  <c:v>851.78</c:v>
                </c:pt>
                <c:pt idx="7806">
                  <c:v>852.35</c:v>
                </c:pt>
                <c:pt idx="7807">
                  <c:v>851.8</c:v>
                </c:pt>
                <c:pt idx="7808">
                  <c:v>851.85</c:v>
                </c:pt>
                <c:pt idx="7809">
                  <c:v>852.43</c:v>
                </c:pt>
                <c:pt idx="7810">
                  <c:v>851.84</c:v>
                </c:pt>
                <c:pt idx="7811">
                  <c:v>851.87</c:v>
                </c:pt>
                <c:pt idx="7812">
                  <c:v>852.44</c:v>
                </c:pt>
                <c:pt idx="7813">
                  <c:v>851.8</c:v>
                </c:pt>
                <c:pt idx="7814">
                  <c:v>851.8</c:v>
                </c:pt>
                <c:pt idx="7815">
                  <c:v>852.29</c:v>
                </c:pt>
                <c:pt idx="7816">
                  <c:v>851.77</c:v>
                </c:pt>
                <c:pt idx="7817">
                  <c:v>851.78</c:v>
                </c:pt>
                <c:pt idx="7818">
                  <c:v>852.05</c:v>
                </c:pt>
                <c:pt idx="7819">
                  <c:v>851.76</c:v>
                </c:pt>
                <c:pt idx="7820">
                  <c:v>852.08</c:v>
                </c:pt>
                <c:pt idx="7821">
                  <c:v>851.79</c:v>
                </c:pt>
                <c:pt idx="7822">
                  <c:v>851.78</c:v>
                </c:pt>
                <c:pt idx="7823">
                  <c:v>852.32</c:v>
                </c:pt>
                <c:pt idx="7824">
                  <c:v>851.78</c:v>
                </c:pt>
                <c:pt idx="7825">
                  <c:v>851.79</c:v>
                </c:pt>
                <c:pt idx="7826">
                  <c:v>852.38</c:v>
                </c:pt>
                <c:pt idx="7827">
                  <c:v>851.77</c:v>
                </c:pt>
                <c:pt idx="7828">
                  <c:v>851.77</c:v>
                </c:pt>
                <c:pt idx="7829">
                  <c:v>852.14</c:v>
                </c:pt>
                <c:pt idx="7830">
                  <c:v>851.74</c:v>
                </c:pt>
                <c:pt idx="7831">
                  <c:v>851.9</c:v>
                </c:pt>
                <c:pt idx="7832">
                  <c:v>852.07</c:v>
                </c:pt>
                <c:pt idx="7833">
                  <c:v>851.79</c:v>
                </c:pt>
                <c:pt idx="7834">
                  <c:v>852.03</c:v>
                </c:pt>
                <c:pt idx="7835">
                  <c:v>851.79</c:v>
                </c:pt>
                <c:pt idx="7836">
                  <c:v>851.77</c:v>
                </c:pt>
                <c:pt idx="7837">
                  <c:v>852.16</c:v>
                </c:pt>
                <c:pt idx="7838">
                  <c:v>851.76</c:v>
                </c:pt>
                <c:pt idx="7839">
                  <c:v>851.74</c:v>
                </c:pt>
                <c:pt idx="7840">
                  <c:v>852.3</c:v>
                </c:pt>
                <c:pt idx="7841">
                  <c:v>851.73</c:v>
                </c:pt>
                <c:pt idx="7842">
                  <c:v>851.75</c:v>
                </c:pt>
                <c:pt idx="7843">
                  <c:v>852.39</c:v>
                </c:pt>
                <c:pt idx="7844">
                  <c:v>851.77</c:v>
                </c:pt>
                <c:pt idx="7845">
                  <c:v>851.77</c:v>
                </c:pt>
                <c:pt idx="7846">
                  <c:v>852.28</c:v>
                </c:pt>
                <c:pt idx="7847">
                  <c:v>851.73</c:v>
                </c:pt>
                <c:pt idx="7848">
                  <c:v>851.66</c:v>
                </c:pt>
                <c:pt idx="7849">
                  <c:v>852.18</c:v>
                </c:pt>
                <c:pt idx="7850">
                  <c:v>851.71</c:v>
                </c:pt>
                <c:pt idx="7851">
                  <c:v>851.72</c:v>
                </c:pt>
                <c:pt idx="7852">
                  <c:v>852.1</c:v>
                </c:pt>
                <c:pt idx="7853">
                  <c:v>851.79</c:v>
                </c:pt>
                <c:pt idx="7854">
                  <c:v>851.98</c:v>
                </c:pt>
                <c:pt idx="7855">
                  <c:v>851.81</c:v>
                </c:pt>
                <c:pt idx="7856">
                  <c:v>851.78</c:v>
                </c:pt>
                <c:pt idx="7857">
                  <c:v>852.09</c:v>
                </c:pt>
                <c:pt idx="7858">
                  <c:v>851.76</c:v>
                </c:pt>
                <c:pt idx="7859">
                  <c:v>851.76</c:v>
                </c:pt>
                <c:pt idx="7860">
                  <c:v>852.29</c:v>
                </c:pt>
                <c:pt idx="7861">
                  <c:v>851.8</c:v>
                </c:pt>
                <c:pt idx="7862">
                  <c:v>851.71</c:v>
                </c:pt>
                <c:pt idx="7863">
                  <c:v>852.45</c:v>
                </c:pt>
                <c:pt idx="7864">
                  <c:v>851.72</c:v>
                </c:pt>
                <c:pt idx="7865">
                  <c:v>851.79</c:v>
                </c:pt>
                <c:pt idx="7866">
                  <c:v>852.35</c:v>
                </c:pt>
                <c:pt idx="7867">
                  <c:v>851.81</c:v>
                </c:pt>
                <c:pt idx="7868">
                  <c:v>851.79</c:v>
                </c:pt>
                <c:pt idx="7869">
                  <c:v>852.28</c:v>
                </c:pt>
                <c:pt idx="7870">
                  <c:v>851.86</c:v>
                </c:pt>
                <c:pt idx="7871">
                  <c:v>851.8</c:v>
                </c:pt>
                <c:pt idx="7872">
                  <c:v>852.1</c:v>
                </c:pt>
                <c:pt idx="7873">
                  <c:v>851.83</c:v>
                </c:pt>
                <c:pt idx="7874">
                  <c:v>852.08</c:v>
                </c:pt>
                <c:pt idx="7875">
                  <c:v>852.01</c:v>
                </c:pt>
                <c:pt idx="7876">
                  <c:v>851.79</c:v>
                </c:pt>
                <c:pt idx="7877">
                  <c:v>852.19</c:v>
                </c:pt>
                <c:pt idx="7878">
                  <c:v>851.79</c:v>
                </c:pt>
                <c:pt idx="7879">
                  <c:v>851.81</c:v>
                </c:pt>
                <c:pt idx="7880">
                  <c:v>852.38</c:v>
                </c:pt>
                <c:pt idx="7881">
                  <c:v>851.82</c:v>
                </c:pt>
                <c:pt idx="7882">
                  <c:v>851.84</c:v>
                </c:pt>
                <c:pt idx="7883">
                  <c:v>852.42</c:v>
                </c:pt>
                <c:pt idx="7884">
                  <c:v>851.76</c:v>
                </c:pt>
                <c:pt idx="7885">
                  <c:v>851.84</c:v>
                </c:pt>
                <c:pt idx="7886">
                  <c:v>852.44</c:v>
                </c:pt>
                <c:pt idx="7887">
                  <c:v>851.86</c:v>
                </c:pt>
                <c:pt idx="7888">
                  <c:v>851.83</c:v>
                </c:pt>
                <c:pt idx="7889">
                  <c:v>852.23</c:v>
                </c:pt>
                <c:pt idx="7890">
                  <c:v>851.77</c:v>
                </c:pt>
                <c:pt idx="7891">
                  <c:v>851.77</c:v>
                </c:pt>
                <c:pt idx="7892">
                  <c:v>852.01</c:v>
                </c:pt>
                <c:pt idx="7893">
                  <c:v>851.72</c:v>
                </c:pt>
                <c:pt idx="7894">
                  <c:v>852.08</c:v>
                </c:pt>
                <c:pt idx="7895">
                  <c:v>851.76</c:v>
                </c:pt>
                <c:pt idx="7896">
                  <c:v>851.77</c:v>
                </c:pt>
                <c:pt idx="7897">
                  <c:v>852.39</c:v>
                </c:pt>
                <c:pt idx="7898">
                  <c:v>851.78</c:v>
                </c:pt>
                <c:pt idx="7899">
                  <c:v>851.75</c:v>
                </c:pt>
                <c:pt idx="7900">
                  <c:v>852.34</c:v>
                </c:pt>
                <c:pt idx="7901">
                  <c:v>851.82</c:v>
                </c:pt>
                <c:pt idx="7902">
                  <c:v>851.82</c:v>
                </c:pt>
                <c:pt idx="7903">
                  <c:v>852.18</c:v>
                </c:pt>
                <c:pt idx="7904">
                  <c:v>851.79</c:v>
                </c:pt>
                <c:pt idx="7905">
                  <c:v>851.91</c:v>
                </c:pt>
                <c:pt idx="7906">
                  <c:v>851.93</c:v>
                </c:pt>
                <c:pt idx="7907">
                  <c:v>851.76</c:v>
                </c:pt>
                <c:pt idx="7908">
                  <c:v>851.99</c:v>
                </c:pt>
                <c:pt idx="7909">
                  <c:v>851.87</c:v>
                </c:pt>
                <c:pt idx="7910">
                  <c:v>851.73</c:v>
                </c:pt>
                <c:pt idx="7911">
                  <c:v>852.16</c:v>
                </c:pt>
                <c:pt idx="7912">
                  <c:v>851.79</c:v>
                </c:pt>
                <c:pt idx="7913">
                  <c:v>851.8</c:v>
                </c:pt>
                <c:pt idx="7914">
                  <c:v>852.27</c:v>
                </c:pt>
                <c:pt idx="7915">
                  <c:v>851.75</c:v>
                </c:pt>
                <c:pt idx="7916">
                  <c:v>851.73</c:v>
                </c:pt>
                <c:pt idx="7917">
                  <c:v>852.43</c:v>
                </c:pt>
                <c:pt idx="7918">
                  <c:v>851.89</c:v>
                </c:pt>
                <c:pt idx="7919">
                  <c:v>851.81</c:v>
                </c:pt>
                <c:pt idx="7920">
                  <c:v>852.42</c:v>
                </c:pt>
                <c:pt idx="7921">
                  <c:v>851.83</c:v>
                </c:pt>
                <c:pt idx="7922">
                  <c:v>851.79</c:v>
                </c:pt>
                <c:pt idx="7923">
                  <c:v>852.18</c:v>
                </c:pt>
                <c:pt idx="7924">
                  <c:v>851.76</c:v>
                </c:pt>
                <c:pt idx="7925">
                  <c:v>851.84</c:v>
                </c:pt>
                <c:pt idx="7926">
                  <c:v>852.06</c:v>
                </c:pt>
                <c:pt idx="7927">
                  <c:v>851.76</c:v>
                </c:pt>
                <c:pt idx="7928">
                  <c:v>851.99</c:v>
                </c:pt>
                <c:pt idx="7929">
                  <c:v>851.88</c:v>
                </c:pt>
                <c:pt idx="7930">
                  <c:v>851.84</c:v>
                </c:pt>
                <c:pt idx="7931">
                  <c:v>852.1</c:v>
                </c:pt>
                <c:pt idx="7932">
                  <c:v>851.82</c:v>
                </c:pt>
                <c:pt idx="7933">
                  <c:v>851.75</c:v>
                </c:pt>
                <c:pt idx="7934">
                  <c:v>852.29</c:v>
                </c:pt>
                <c:pt idx="7935">
                  <c:v>851.75</c:v>
                </c:pt>
                <c:pt idx="7936">
                  <c:v>851.7</c:v>
                </c:pt>
                <c:pt idx="7937">
                  <c:v>852.43</c:v>
                </c:pt>
                <c:pt idx="7938">
                  <c:v>851.77</c:v>
                </c:pt>
                <c:pt idx="7939">
                  <c:v>851.81</c:v>
                </c:pt>
                <c:pt idx="7940">
                  <c:v>852.35</c:v>
                </c:pt>
                <c:pt idx="7941">
                  <c:v>851.8</c:v>
                </c:pt>
                <c:pt idx="7942">
                  <c:v>851.76</c:v>
                </c:pt>
                <c:pt idx="7943">
                  <c:v>852.27</c:v>
                </c:pt>
                <c:pt idx="7944">
                  <c:v>851.72</c:v>
                </c:pt>
                <c:pt idx="7945">
                  <c:v>851.82</c:v>
                </c:pt>
                <c:pt idx="7946">
                  <c:v>852.09</c:v>
                </c:pt>
                <c:pt idx="7947">
                  <c:v>851.8</c:v>
                </c:pt>
                <c:pt idx="7948">
                  <c:v>852.03</c:v>
                </c:pt>
                <c:pt idx="7949">
                  <c:v>851.85</c:v>
                </c:pt>
                <c:pt idx="7950">
                  <c:v>851.78</c:v>
                </c:pt>
                <c:pt idx="7951">
                  <c:v>852.12</c:v>
                </c:pt>
                <c:pt idx="7952">
                  <c:v>851.77</c:v>
                </c:pt>
                <c:pt idx="7953">
                  <c:v>851.74</c:v>
                </c:pt>
                <c:pt idx="7954">
                  <c:v>852.33</c:v>
                </c:pt>
                <c:pt idx="7955">
                  <c:v>851.8</c:v>
                </c:pt>
                <c:pt idx="7956">
                  <c:v>851.77</c:v>
                </c:pt>
                <c:pt idx="7957">
                  <c:v>852.37</c:v>
                </c:pt>
                <c:pt idx="7958">
                  <c:v>851.8</c:v>
                </c:pt>
                <c:pt idx="7959">
                  <c:v>851.75</c:v>
                </c:pt>
                <c:pt idx="7960">
                  <c:v>852.36</c:v>
                </c:pt>
                <c:pt idx="7961">
                  <c:v>851.81</c:v>
                </c:pt>
                <c:pt idx="7962">
                  <c:v>851.74</c:v>
                </c:pt>
                <c:pt idx="7963">
                  <c:v>852.19</c:v>
                </c:pt>
                <c:pt idx="7964">
                  <c:v>851.77</c:v>
                </c:pt>
                <c:pt idx="7965">
                  <c:v>851.88</c:v>
                </c:pt>
                <c:pt idx="7966">
                  <c:v>851.91</c:v>
                </c:pt>
                <c:pt idx="7967">
                  <c:v>851.76</c:v>
                </c:pt>
                <c:pt idx="7968">
                  <c:v>852.05</c:v>
                </c:pt>
                <c:pt idx="7969">
                  <c:v>851.71</c:v>
                </c:pt>
                <c:pt idx="7970">
                  <c:v>851.68</c:v>
                </c:pt>
                <c:pt idx="7971">
                  <c:v>852.43</c:v>
                </c:pt>
                <c:pt idx="7972">
                  <c:v>851.71</c:v>
                </c:pt>
                <c:pt idx="7973">
                  <c:v>851.75</c:v>
                </c:pt>
                <c:pt idx="7974">
                  <c:v>852.32</c:v>
                </c:pt>
                <c:pt idx="7975">
                  <c:v>851.81</c:v>
                </c:pt>
                <c:pt idx="7976">
                  <c:v>851.81</c:v>
                </c:pt>
                <c:pt idx="7977">
                  <c:v>852.21</c:v>
                </c:pt>
                <c:pt idx="7978">
                  <c:v>851.82</c:v>
                </c:pt>
                <c:pt idx="7979">
                  <c:v>851.9</c:v>
                </c:pt>
                <c:pt idx="7980">
                  <c:v>852.02</c:v>
                </c:pt>
                <c:pt idx="7981">
                  <c:v>851.86</c:v>
                </c:pt>
                <c:pt idx="7982">
                  <c:v>852.11</c:v>
                </c:pt>
                <c:pt idx="7983">
                  <c:v>851.94</c:v>
                </c:pt>
                <c:pt idx="7984">
                  <c:v>851.88</c:v>
                </c:pt>
                <c:pt idx="7985">
                  <c:v>852.2</c:v>
                </c:pt>
                <c:pt idx="7986">
                  <c:v>851.79</c:v>
                </c:pt>
                <c:pt idx="7987">
                  <c:v>851.8</c:v>
                </c:pt>
                <c:pt idx="7988">
                  <c:v>852.37</c:v>
                </c:pt>
                <c:pt idx="7989">
                  <c:v>851.85</c:v>
                </c:pt>
                <c:pt idx="7990">
                  <c:v>851.85</c:v>
                </c:pt>
                <c:pt idx="7991">
                  <c:v>852.51</c:v>
                </c:pt>
                <c:pt idx="7992">
                  <c:v>851.83</c:v>
                </c:pt>
                <c:pt idx="7993">
                  <c:v>851.88</c:v>
                </c:pt>
                <c:pt idx="7994">
                  <c:v>852.38</c:v>
                </c:pt>
                <c:pt idx="7995">
                  <c:v>851.83</c:v>
                </c:pt>
                <c:pt idx="7996">
                  <c:v>851.78</c:v>
                </c:pt>
                <c:pt idx="7997">
                  <c:v>852.26</c:v>
                </c:pt>
                <c:pt idx="7998">
                  <c:v>851.85</c:v>
                </c:pt>
                <c:pt idx="7999">
                  <c:v>851.99</c:v>
                </c:pt>
                <c:pt idx="8000">
                  <c:v>852.12</c:v>
                </c:pt>
                <c:pt idx="8001">
                  <c:v>851.83</c:v>
                </c:pt>
                <c:pt idx="8002">
                  <c:v>852.14</c:v>
                </c:pt>
                <c:pt idx="8003">
                  <c:v>851.84</c:v>
                </c:pt>
                <c:pt idx="8004">
                  <c:v>851.81</c:v>
                </c:pt>
                <c:pt idx="8005">
                  <c:v>852.22</c:v>
                </c:pt>
                <c:pt idx="8006">
                  <c:v>851.81</c:v>
                </c:pt>
                <c:pt idx="8007">
                  <c:v>851.88</c:v>
                </c:pt>
                <c:pt idx="8008">
                  <c:v>852.31</c:v>
                </c:pt>
                <c:pt idx="8009">
                  <c:v>851.88</c:v>
                </c:pt>
                <c:pt idx="8010">
                  <c:v>851.83</c:v>
                </c:pt>
                <c:pt idx="8011">
                  <c:v>852.42</c:v>
                </c:pt>
                <c:pt idx="8012">
                  <c:v>851.84</c:v>
                </c:pt>
                <c:pt idx="8013">
                  <c:v>851.84</c:v>
                </c:pt>
                <c:pt idx="8014">
                  <c:v>852.36</c:v>
                </c:pt>
                <c:pt idx="8015">
                  <c:v>851.77</c:v>
                </c:pt>
                <c:pt idx="8016">
                  <c:v>851.78</c:v>
                </c:pt>
                <c:pt idx="8017">
                  <c:v>852.23</c:v>
                </c:pt>
                <c:pt idx="8018">
                  <c:v>851.84</c:v>
                </c:pt>
                <c:pt idx="8019">
                  <c:v>851.9</c:v>
                </c:pt>
                <c:pt idx="8020">
                  <c:v>852.05</c:v>
                </c:pt>
                <c:pt idx="8021">
                  <c:v>851.77</c:v>
                </c:pt>
                <c:pt idx="8022">
                  <c:v>852.02</c:v>
                </c:pt>
                <c:pt idx="8023">
                  <c:v>851.93</c:v>
                </c:pt>
                <c:pt idx="8024">
                  <c:v>851.76</c:v>
                </c:pt>
                <c:pt idx="8025">
                  <c:v>852.19</c:v>
                </c:pt>
                <c:pt idx="8026">
                  <c:v>851.79</c:v>
                </c:pt>
                <c:pt idx="8027">
                  <c:v>851.76</c:v>
                </c:pt>
                <c:pt idx="8028">
                  <c:v>852.34</c:v>
                </c:pt>
                <c:pt idx="8029">
                  <c:v>851.78</c:v>
                </c:pt>
                <c:pt idx="8030">
                  <c:v>851.83</c:v>
                </c:pt>
                <c:pt idx="8031">
                  <c:v>852.42</c:v>
                </c:pt>
                <c:pt idx="8032">
                  <c:v>851.88</c:v>
                </c:pt>
                <c:pt idx="8033">
                  <c:v>851.93</c:v>
                </c:pt>
                <c:pt idx="8034">
                  <c:v>852.51</c:v>
                </c:pt>
                <c:pt idx="8035">
                  <c:v>851.83</c:v>
                </c:pt>
                <c:pt idx="8036">
                  <c:v>851.83</c:v>
                </c:pt>
                <c:pt idx="8037">
                  <c:v>852.35</c:v>
                </c:pt>
                <c:pt idx="8038">
                  <c:v>851.94</c:v>
                </c:pt>
                <c:pt idx="8039">
                  <c:v>851.92</c:v>
                </c:pt>
                <c:pt idx="8040">
                  <c:v>852.25</c:v>
                </c:pt>
                <c:pt idx="8041">
                  <c:v>851.94</c:v>
                </c:pt>
                <c:pt idx="8042">
                  <c:v>852.23</c:v>
                </c:pt>
                <c:pt idx="8043">
                  <c:v>852.06</c:v>
                </c:pt>
                <c:pt idx="8044">
                  <c:v>851.94</c:v>
                </c:pt>
                <c:pt idx="8045">
                  <c:v>852.3</c:v>
                </c:pt>
                <c:pt idx="8046">
                  <c:v>851.94</c:v>
                </c:pt>
                <c:pt idx="8047">
                  <c:v>851.9</c:v>
                </c:pt>
                <c:pt idx="8048">
                  <c:v>852.38</c:v>
                </c:pt>
                <c:pt idx="8049">
                  <c:v>851.82</c:v>
                </c:pt>
                <c:pt idx="8050">
                  <c:v>851.78</c:v>
                </c:pt>
                <c:pt idx="8051">
                  <c:v>852.41</c:v>
                </c:pt>
                <c:pt idx="8052">
                  <c:v>851.78</c:v>
                </c:pt>
                <c:pt idx="8053">
                  <c:v>851.74</c:v>
                </c:pt>
                <c:pt idx="8054">
                  <c:v>852.39</c:v>
                </c:pt>
                <c:pt idx="8055">
                  <c:v>851.76</c:v>
                </c:pt>
                <c:pt idx="8056">
                  <c:v>851.8</c:v>
                </c:pt>
                <c:pt idx="8057">
                  <c:v>852.28</c:v>
                </c:pt>
                <c:pt idx="8058">
                  <c:v>851.8</c:v>
                </c:pt>
                <c:pt idx="8059">
                  <c:v>851.84</c:v>
                </c:pt>
                <c:pt idx="8060">
                  <c:v>852.09</c:v>
                </c:pt>
                <c:pt idx="8061">
                  <c:v>851.8</c:v>
                </c:pt>
                <c:pt idx="8062">
                  <c:v>851.91</c:v>
                </c:pt>
                <c:pt idx="8063">
                  <c:v>851.93</c:v>
                </c:pt>
                <c:pt idx="8064">
                  <c:v>851.79</c:v>
                </c:pt>
                <c:pt idx="8065">
                  <c:v>852.1</c:v>
                </c:pt>
                <c:pt idx="8066">
                  <c:v>851.77</c:v>
                </c:pt>
                <c:pt idx="8067">
                  <c:v>851.76</c:v>
                </c:pt>
                <c:pt idx="8068">
                  <c:v>852.27</c:v>
                </c:pt>
                <c:pt idx="8069">
                  <c:v>851.72</c:v>
                </c:pt>
                <c:pt idx="8070">
                  <c:v>851.74</c:v>
                </c:pt>
                <c:pt idx="8071">
                  <c:v>852.31</c:v>
                </c:pt>
                <c:pt idx="8072">
                  <c:v>851.66</c:v>
                </c:pt>
                <c:pt idx="8073">
                  <c:v>851.76</c:v>
                </c:pt>
                <c:pt idx="8074">
                  <c:v>852.3</c:v>
                </c:pt>
                <c:pt idx="8075">
                  <c:v>851.72</c:v>
                </c:pt>
                <c:pt idx="8076">
                  <c:v>851.75</c:v>
                </c:pt>
                <c:pt idx="8077">
                  <c:v>852.25</c:v>
                </c:pt>
                <c:pt idx="8078">
                  <c:v>851.72</c:v>
                </c:pt>
                <c:pt idx="8079">
                  <c:v>851.74</c:v>
                </c:pt>
                <c:pt idx="8080">
                  <c:v>852.1</c:v>
                </c:pt>
                <c:pt idx="8081">
                  <c:v>851.8</c:v>
                </c:pt>
                <c:pt idx="8082">
                  <c:v>851.96</c:v>
                </c:pt>
                <c:pt idx="8083">
                  <c:v>851.94</c:v>
                </c:pt>
                <c:pt idx="8084">
                  <c:v>851.73</c:v>
                </c:pt>
                <c:pt idx="8085">
                  <c:v>852.08</c:v>
                </c:pt>
                <c:pt idx="8086">
                  <c:v>851.85</c:v>
                </c:pt>
                <c:pt idx="8087">
                  <c:v>851.79</c:v>
                </c:pt>
                <c:pt idx="8088">
                  <c:v>852.3</c:v>
                </c:pt>
                <c:pt idx="8089">
                  <c:v>851.8</c:v>
                </c:pt>
                <c:pt idx="8090">
                  <c:v>851.8</c:v>
                </c:pt>
                <c:pt idx="8091">
                  <c:v>852.46</c:v>
                </c:pt>
                <c:pt idx="8092">
                  <c:v>851.72</c:v>
                </c:pt>
                <c:pt idx="8093">
                  <c:v>851.76</c:v>
                </c:pt>
                <c:pt idx="8094">
                  <c:v>852.29</c:v>
                </c:pt>
                <c:pt idx="8095">
                  <c:v>851.79</c:v>
                </c:pt>
                <c:pt idx="8096">
                  <c:v>851.72</c:v>
                </c:pt>
                <c:pt idx="8097">
                  <c:v>852.22</c:v>
                </c:pt>
                <c:pt idx="8098">
                  <c:v>851.79</c:v>
                </c:pt>
                <c:pt idx="8099">
                  <c:v>851.73</c:v>
                </c:pt>
                <c:pt idx="8100">
                  <c:v>852.11</c:v>
                </c:pt>
                <c:pt idx="8101">
                  <c:v>851.77</c:v>
                </c:pt>
                <c:pt idx="8102">
                  <c:v>851.91</c:v>
                </c:pt>
                <c:pt idx="8103">
                  <c:v>851.97</c:v>
                </c:pt>
                <c:pt idx="8104">
                  <c:v>851.81</c:v>
                </c:pt>
                <c:pt idx="8105">
                  <c:v>851.99</c:v>
                </c:pt>
                <c:pt idx="8106">
                  <c:v>851.81</c:v>
                </c:pt>
                <c:pt idx="8107">
                  <c:v>851.71</c:v>
                </c:pt>
                <c:pt idx="8108">
                  <c:v>852.18</c:v>
                </c:pt>
                <c:pt idx="8109">
                  <c:v>851.76</c:v>
                </c:pt>
                <c:pt idx="8110">
                  <c:v>851.74</c:v>
                </c:pt>
                <c:pt idx="8111">
                  <c:v>852.41</c:v>
                </c:pt>
                <c:pt idx="8112">
                  <c:v>851.84</c:v>
                </c:pt>
                <c:pt idx="8113">
                  <c:v>851.81</c:v>
                </c:pt>
                <c:pt idx="8114">
                  <c:v>852.35</c:v>
                </c:pt>
                <c:pt idx="8115">
                  <c:v>851.81</c:v>
                </c:pt>
                <c:pt idx="8116">
                  <c:v>851.86</c:v>
                </c:pt>
                <c:pt idx="8117">
                  <c:v>851.97</c:v>
                </c:pt>
                <c:pt idx="8118">
                  <c:v>851.81</c:v>
                </c:pt>
                <c:pt idx="8119">
                  <c:v>852.06</c:v>
                </c:pt>
                <c:pt idx="8120">
                  <c:v>851.79</c:v>
                </c:pt>
                <c:pt idx="8121">
                  <c:v>851.83</c:v>
                </c:pt>
                <c:pt idx="8122">
                  <c:v>852.26</c:v>
                </c:pt>
                <c:pt idx="8123">
                  <c:v>851.83</c:v>
                </c:pt>
                <c:pt idx="8124">
                  <c:v>851.84</c:v>
                </c:pt>
                <c:pt idx="8125">
                  <c:v>852.37</c:v>
                </c:pt>
                <c:pt idx="8126">
                  <c:v>851.87</c:v>
                </c:pt>
                <c:pt idx="8127">
                  <c:v>851.83</c:v>
                </c:pt>
                <c:pt idx="8128">
                  <c:v>852.41</c:v>
                </c:pt>
                <c:pt idx="8129">
                  <c:v>851.81</c:v>
                </c:pt>
                <c:pt idx="8130">
                  <c:v>851.87</c:v>
                </c:pt>
                <c:pt idx="8131">
                  <c:v>852.36</c:v>
                </c:pt>
                <c:pt idx="8132">
                  <c:v>851.82</c:v>
                </c:pt>
                <c:pt idx="8133">
                  <c:v>851.91</c:v>
                </c:pt>
                <c:pt idx="8134">
                  <c:v>852.27</c:v>
                </c:pt>
                <c:pt idx="8135">
                  <c:v>851.83</c:v>
                </c:pt>
                <c:pt idx="8136">
                  <c:v>852.01</c:v>
                </c:pt>
                <c:pt idx="8137">
                  <c:v>851.92</c:v>
                </c:pt>
                <c:pt idx="8138">
                  <c:v>851.79</c:v>
                </c:pt>
                <c:pt idx="8139">
                  <c:v>852.08</c:v>
                </c:pt>
                <c:pt idx="8140">
                  <c:v>851.8</c:v>
                </c:pt>
                <c:pt idx="8141">
                  <c:v>851.84</c:v>
                </c:pt>
                <c:pt idx="8142">
                  <c:v>852.24</c:v>
                </c:pt>
                <c:pt idx="8143">
                  <c:v>851.78</c:v>
                </c:pt>
                <c:pt idx="8144">
                  <c:v>851.73</c:v>
                </c:pt>
                <c:pt idx="8145">
                  <c:v>852.34</c:v>
                </c:pt>
                <c:pt idx="8146">
                  <c:v>851.76</c:v>
                </c:pt>
                <c:pt idx="8147">
                  <c:v>851.74</c:v>
                </c:pt>
                <c:pt idx="8148">
                  <c:v>852.33</c:v>
                </c:pt>
                <c:pt idx="8149">
                  <c:v>851.77</c:v>
                </c:pt>
                <c:pt idx="8150">
                  <c:v>851.7</c:v>
                </c:pt>
                <c:pt idx="8151">
                  <c:v>852.3</c:v>
                </c:pt>
                <c:pt idx="8152">
                  <c:v>851.74</c:v>
                </c:pt>
                <c:pt idx="8153">
                  <c:v>851.75</c:v>
                </c:pt>
                <c:pt idx="8154">
                  <c:v>852.11</c:v>
                </c:pt>
                <c:pt idx="8155">
                  <c:v>851.76</c:v>
                </c:pt>
                <c:pt idx="8156">
                  <c:v>851.84</c:v>
                </c:pt>
                <c:pt idx="8157">
                  <c:v>851.91</c:v>
                </c:pt>
                <c:pt idx="8158">
                  <c:v>851.65</c:v>
                </c:pt>
                <c:pt idx="8159">
                  <c:v>852.03</c:v>
                </c:pt>
                <c:pt idx="8160">
                  <c:v>851.72</c:v>
                </c:pt>
                <c:pt idx="8161">
                  <c:v>851.78</c:v>
                </c:pt>
                <c:pt idx="8162">
                  <c:v>852.23</c:v>
                </c:pt>
                <c:pt idx="8163">
                  <c:v>851.77</c:v>
                </c:pt>
                <c:pt idx="8164">
                  <c:v>851.73</c:v>
                </c:pt>
                <c:pt idx="8165">
                  <c:v>852.34</c:v>
                </c:pt>
                <c:pt idx="8166">
                  <c:v>851.75</c:v>
                </c:pt>
                <c:pt idx="8167">
                  <c:v>851.72</c:v>
                </c:pt>
                <c:pt idx="8168">
                  <c:v>852.24</c:v>
                </c:pt>
                <c:pt idx="8169">
                  <c:v>851.82</c:v>
                </c:pt>
                <c:pt idx="8170">
                  <c:v>851.77</c:v>
                </c:pt>
                <c:pt idx="8171">
                  <c:v>852.31</c:v>
                </c:pt>
                <c:pt idx="8172">
                  <c:v>851.75</c:v>
                </c:pt>
                <c:pt idx="8173">
                  <c:v>851.78</c:v>
                </c:pt>
                <c:pt idx="8174">
                  <c:v>852.15</c:v>
                </c:pt>
                <c:pt idx="8175">
                  <c:v>851.84</c:v>
                </c:pt>
                <c:pt idx="8176">
                  <c:v>851.93</c:v>
                </c:pt>
                <c:pt idx="8177">
                  <c:v>852.02</c:v>
                </c:pt>
                <c:pt idx="8178">
                  <c:v>851.87</c:v>
                </c:pt>
                <c:pt idx="8179">
                  <c:v>852.12</c:v>
                </c:pt>
                <c:pt idx="8180">
                  <c:v>851.85</c:v>
                </c:pt>
                <c:pt idx="8181">
                  <c:v>851.82</c:v>
                </c:pt>
                <c:pt idx="8182">
                  <c:v>852.21</c:v>
                </c:pt>
                <c:pt idx="8183">
                  <c:v>851.77</c:v>
                </c:pt>
                <c:pt idx="8184">
                  <c:v>851.77</c:v>
                </c:pt>
                <c:pt idx="8185">
                  <c:v>852.39</c:v>
                </c:pt>
                <c:pt idx="8186">
                  <c:v>851.91</c:v>
                </c:pt>
                <c:pt idx="8187">
                  <c:v>851.82</c:v>
                </c:pt>
                <c:pt idx="8188">
                  <c:v>852.37</c:v>
                </c:pt>
                <c:pt idx="8189">
                  <c:v>851.94</c:v>
                </c:pt>
                <c:pt idx="8190">
                  <c:v>852.07</c:v>
                </c:pt>
                <c:pt idx="8191">
                  <c:v>852.01</c:v>
                </c:pt>
                <c:pt idx="8192">
                  <c:v>851.82</c:v>
                </c:pt>
                <c:pt idx="8193">
                  <c:v>852.16</c:v>
                </c:pt>
                <c:pt idx="8194">
                  <c:v>851.9</c:v>
                </c:pt>
                <c:pt idx="8195">
                  <c:v>851.87</c:v>
                </c:pt>
                <c:pt idx="8196">
                  <c:v>852.29</c:v>
                </c:pt>
                <c:pt idx="8197">
                  <c:v>851.88</c:v>
                </c:pt>
                <c:pt idx="8198">
                  <c:v>851.89</c:v>
                </c:pt>
                <c:pt idx="8199">
                  <c:v>852.4</c:v>
                </c:pt>
                <c:pt idx="8200">
                  <c:v>851.85</c:v>
                </c:pt>
                <c:pt idx="8201">
                  <c:v>851.85</c:v>
                </c:pt>
                <c:pt idx="8202">
                  <c:v>852.43</c:v>
                </c:pt>
                <c:pt idx="8203">
                  <c:v>851.92</c:v>
                </c:pt>
                <c:pt idx="8204">
                  <c:v>851.91</c:v>
                </c:pt>
                <c:pt idx="8205">
                  <c:v>852.37</c:v>
                </c:pt>
                <c:pt idx="8206">
                  <c:v>851.88</c:v>
                </c:pt>
                <c:pt idx="8207">
                  <c:v>851.91</c:v>
                </c:pt>
                <c:pt idx="8208">
                  <c:v>852.22</c:v>
                </c:pt>
                <c:pt idx="8209">
                  <c:v>851.93</c:v>
                </c:pt>
                <c:pt idx="8210">
                  <c:v>852.14</c:v>
                </c:pt>
                <c:pt idx="8211">
                  <c:v>852.18</c:v>
                </c:pt>
                <c:pt idx="8212">
                  <c:v>851.98</c:v>
                </c:pt>
                <c:pt idx="8213">
                  <c:v>852.18</c:v>
                </c:pt>
                <c:pt idx="8214">
                  <c:v>852</c:v>
                </c:pt>
                <c:pt idx="8215">
                  <c:v>851.91</c:v>
                </c:pt>
                <c:pt idx="8216">
                  <c:v>852.34</c:v>
                </c:pt>
                <c:pt idx="8217">
                  <c:v>851.9</c:v>
                </c:pt>
                <c:pt idx="8218">
                  <c:v>851.83</c:v>
                </c:pt>
                <c:pt idx="8219">
                  <c:v>852.45</c:v>
                </c:pt>
                <c:pt idx="8220">
                  <c:v>851.87</c:v>
                </c:pt>
                <c:pt idx="8221">
                  <c:v>851.9</c:v>
                </c:pt>
                <c:pt idx="8222">
                  <c:v>852.47</c:v>
                </c:pt>
                <c:pt idx="8223">
                  <c:v>851.9</c:v>
                </c:pt>
                <c:pt idx="8224">
                  <c:v>851.87</c:v>
                </c:pt>
                <c:pt idx="8225">
                  <c:v>852.42</c:v>
                </c:pt>
                <c:pt idx="8226">
                  <c:v>851.87</c:v>
                </c:pt>
                <c:pt idx="8227">
                  <c:v>851.9</c:v>
                </c:pt>
                <c:pt idx="8228">
                  <c:v>852.25</c:v>
                </c:pt>
                <c:pt idx="8229">
                  <c:v>851.81</c:v>
                </c:pt>
                <c:pt idx="8230">
                  <c:v>852.02</c:v>
                </c:pt>
                <c:pt idx="8231">
                  <c:v>852.05</c:v>
                </c:pt>
                <c:pt idx="8232">
                  <c:v>851.87</c:v>
                </c:pt>
                <c:pt idx="8233">
                  <c:v>852.08</c:v>
                </c:pt>
                <c:pt idx="8234">
                  <c:v>851.87</c:v>
                </c:pt>
                <c:pt idx="8235">
                  <c:v>851.86</c:v>
                </c:pt>
                <c:pt idx="8236">
                  <c:v>852.25</c:v>
                </c:pt>
                <c:pt idx="8237">
                  <c:v>851.81</c:v>
                </c:pt>
                <c:pt idx="8238">
                  <c:v>851.84</c:v>
                </c:pt>
                <c:pt idx="8239">
                  <c:v>852.42</c:v>
                </c:pt>
                <c:pt idx="8240">
                  <c:v>851.81</c:v>
                </c:pt>
                <c:pt idx="8241">
                  <c:v>851.74</c:v>
                </c:pt>
                <c:pt idx="8242">
                  <c:v>852.31</c:v>
                </c:pt>
                <c:pt idx="8243">
                  <c:v>851.77</c:v>
                </c:pt>
                <c:pt idx="8244">
                  <c:v>851.83</c:v>
                </c:pt>
                <c:pt idx="8245">
                  <c:v>852.37</c:v>
                </c:pt>
                <c:pt idx="8246">
                  <c:v>851.84</c:v>
                </c:pt>
                <c:pt idx="8247">
                  <c:v>851.79</c:v>
                </c:pt>
                <c:pt idx="8248">
                  <c:v>852.25</c:v>
                </c:pt>
                <c:pt idx="8249">
                  <c:v>851.82</c:v>
                </c:pt>
                <c:pt idx="8250">
                  <c:v>851.92</c:v>
                </c:pt>
                <c:pt idx="8251">
                  <c:v>852.08</c:v>
                </c:pt>
                <c:pt idx="8252">
                  <c:v>851.75</c:v>
                </c:pt>
                <c:pt idx="8253">
                  <c:v>852.09</c:v>
                </c:pt>
                <c:pt idx="8254">
                  <c:v>851.84</c:v>
                </c:pt>
                <c:pt idx="8255">
                  <c:v>851.8</c:v>
                </c:pt>
                <c:pt idx="8256">
                  <c:v>852.26</c:v>
                </c:pt>
                <c:pt idx="8257">
                  <c:v>851.91</c:v>
                </c:pt>
                <c:pt idx="8258">
                  <c:v>851.83</c:v>
                </c:pt>
                <c:pt idx="8259">
                  <c:v>852.58</c:v>
                </c:pt>
                <c:pt idx="8260">
                  <c:v>851.95</c:v>
                </c:pt>
                <c:pt idx="8261">
                  <c:v>851.94</c:v>
                </c:pt>
                <c:pt idx="8262">
                  <c:v>852.28</c:v>
                </c:pt>
                <c:pt idx="8263">
                  <c:v>851.78</c:v>
                </c:pt>
                <c:pt idx="8264">
                  <c:v>851.91</c:v>
                </c:pt>
                <c:pt idx="8265">
                  <c:v>851.98</c:v>
                </c:pt>
                <c:pt idx="8266">
                  <c:v>851.86</c:v>
                </c:pt>
                <c:pt idx="8267">
                  <c:v>852.09</c:v>
                </c:pt>
                <c:pt idx="8268">
                  <c:v>851.77</c:v>
                </c:pt>
                <c:pt idx="8269">
                  <c:v>851.83</c:v>
                </c:pt>
                <c:pt idx="8270">
                  <c:v>852.21</c:v>
                </c:pt>
                <c:pt idx="8271">
                  <c:v>851.79</c:v>
                </c:pt>
                <c:pt idx="8272">
                  <c:v>851.79</c:v>
                </c:pt>
                <c:pt idx="8273">
                  <c:v>852.39</c:v>
                </c:pt>
                <c:pt idx="8274">
                  <c:v>851.78</c:v>
                </c:pt>
                <c:pt idx="8275">
                  <c:v>851.77</c:v>
                </c:pt>
                <c:pt idx="8276">
                  <c:v>852.37</c:v>
                </c:pt>
                <c:pt idx="8277">
                  <c:v>851.74</c:v>
                </c:pt>
                <c:pt idx="8278">
                  <c:v>851.78</c:v>
                </c:pt>
                <c:pt idx="8279">
                  <c:v>852.3</c:v>
                </c:pt>
                <c:pt idx="8280">
                  <c:v>851.81</c:v>
                </c:pt>
                <c:pt idx="8281">
                  <c:v>851.77</c:v>
                </c:pt>
                <c:pt idx="8282">
                  <c:v>852.14</c:v>
                </c:pt>
                <c:pt idx="8283">
                  <c:v>851.78</c:v>
                </c:pt>
                <c:pt idx="8284">
                  <c:v>852</c:v>
                </c:pt>
                <c:pt idx="8285">
                  <c:v>851.96</c:v>
                </c:pt>
                <c:pt idx="8286">
                  <c:v>851.81</c:v>
                </c:pt>
                <c:pt idx="8287">
                  <c:v>852.04</c:v>
                </c:pt>
                <c:pt idx="8288">
                  <c:v>851.87</c:v>
                </c:pt>
                <c:pt idx="8289">
                  <c:v>851.79</c:v>
                </c:pt>
                <c:pt idx="8290">
                  <c:v>852.16</c:v>
                </c:pt>
                <c:pt idx="8291">
                  <c:v>851.76</c:v>
                </c:pt>
                <c:pt idx="8292">
                  <c:v>851.72</c:v>
                </c:pt>
                <c:pt idx="8293">
                  <c:v>852.3</c:v>
                </c:pt>
                <c:pt idx="8294">
                  <c:v>851.82</c:v>
                </c:pt>
                <c:pt idx="8295">
                  <c:v>851.8</c:v>
                </c:pt>
                <c:pt idx="8296">
                  <c:v>852.4</c:v>
                </c:pt>
                <c:pt idx="8297">
                  <c:v>851.8</c:v>
                </c:pt>
                <c:pt idx="8298">
                  <c:v>851.76</c:v>
                </c:pt>
                <c:pt idx="8299">
                  <c:v>852.37</c:v>
                </c:pt>
                <c:pt idx="8300">
                  <c:v>851.83</c:v>
                </c:pt>
                <c:pt idx="8301">
                  <c:v>851.81</c:v>
                </c:pt>
                <c:pt idx="8302">
                  <c:v>852.16</c:v>
                </c:pt>
                <c:pt idx="8303">
                  <c:v>851.76</c:v>
                </c:pt>
                <c:pt idx="8304">
                  <c:v>852.01</c:v>
                </c:pt>
                <c:pt idx="8305">
                  <c:v>851.96</c:v>
                </c:pt>
                <c:pt idx="8306">
                  <c:v>851.77</c:v>
                </c:pt>
                <c:pt idx="8307">
                  <c:v>852.02</c:v>
                </c:pt>
                <c:pt idx="8308">
                  <c:v>851.77</c:v>
                </c:pt>
                <c:pt idx="8309">
                  <c:v>851.8</c:v>
                </c:pt>
                <c:pt idx="8310">
                  <c:v>852.3</c:v>
                </c:pt>
                <c:pt idx="8311">
                  <c:v>851.78</c:v>
                </c:pt>
                <c:pt idx="8312">
                  <c:v>851.79</c:v>
                </c:pt>
                <c:pt idx="8313">
                  <c:v>852.33</c:v>
                </c:pt>
                <c:pt idx="8314">
                  <c:v>851.8</c:v>
                </c:pt>
                <c:pt idx="8315">
                  <c:v>851.8</c:v>
                </c:pt>
                <c:pt idx="8316">
                  <c:v>852.38</c:v>
                </c:pt>
                <c:pt idx="8317">
                  <c:v>851.78</c:v>
                </c:pt>
                <c:pt idx="8318">
                  <c:v>851.84</c:v>
                </c:pt>
                <c:pt idx="8319">
                  <c:v>852.41</c:v>
                </c:pt>
                <c:pt idx="8320">
                  <c:v>851.79</c:v>
                </c:pt>
                <c:pt idx="8321">
                  <c:v>851.73</c:v>
                </c:pt>
                <c:pt idx="8322">
                  <c:v>852.21</c:v>
                </c:pt>
                <c:pt idx="8323">
                  <c:v>851.72</c:v>
                </c:pt>
                <c:pt idx="8324">
                  <c:v>851.79</c:v>
                </c:pt>
                <c:pt idx="8325">
                  <c:v>851.87</c:v>
                </c:pt>
                <c:pt idx="8326">
                  <c:v>851.65</c:v>
                </c:pt>
                <c:pt idx="8327">
                  <c:v>852.02</c:v>
                </c:pt>
                <c:pt idx="8328">
                  <c:v>851.75</c:v>
                </c:pt>
                <c:pt idx="8329">
                  <c:v>851.69</c:v>
                </c:pt>
                <c:pt idx="8330">
                  <c:v>852.14</c:v>
                </c:pt>
                <c:pt idx="8331">
                  <c:v>851.71</c:v>
                </c:pt>
                <c:pt idx="8332">
                  <c:v>851.66</c:v>
                </c:pt>
                <c:pt idx="8333">
                  <c:v>852.31</c:v>
                </c:pt>
                <c:pt idx="8334">
                  <c:v>851.73</c:v>
                </c:pt>
                <c:pt idx="8335">
                  <c:v>851.72</c:v>
                </c:pt>
                <c:pt idx="8336">
                  <c:v>852.18</c:v>
                </c:pt>
                <c:pt idx="8337">
                  <c:v>851.73</c:v>
                </c:pt>
                <c:pt idx="8338">
                  <c:v>851.84</c:v>
                </c:pt>
                <c:pt idx="8339">
                  <c:v>851.92</c:v>
                </c:pt>
                <c:pt idx="8340">
                  <c:v>851.71</c:v>
                </c:pt>
                <c:pt idx="8341">
                  <c:v>852.03</c:v>
                </c:pt>
                <c:pt idx="8342">
                  <c:v>851.73</c:v>
                </c:pt>
                <c:pt idx="8343">
                  <c:v>851.74</c:v>
                </c:pt>
                <c:pt idx="8344">
                  <c:v>852.19</c:v>
                </c:pt>
                <c:pt idx="8345">
                  <c:v>851.63</c:v>
                </c:pt>
                <c:pt idx="8346">
                  <c:v>851.73</c:v>
                </c:pt>
                <c:pt idx="8347">
                  <c:v>852.4</c:v>
                </c:pt>
                <c:pt idx="8348">
                  <c:v>851.73</c:v>
                </c:pt>
                <c:pt idx="8349">
                  <c:v>851.7</c:v>
                </c:pt>
                <c:pt idx="8350">
                  <c:v>852.28</c:v>
                </c:pt>
                <c:pt idx="8351">
                  <c:v>851.74</c:v>
                </c:pt>
                <c:pt idx="8352">
                  <c:v>851.73</c:v>
                </c:pt>
                <c:pt idx="8353">
                  <c:v>852.2</c:v>
                </c:pt>
                <c:pt idx="8354">
                  <c:v>851.73</c:v>
                </c:pt>
                <c:pt idx="8355">
                  <c:v>851.75</c:v>
                </c:pt>
                <c:pt idx="8356">
                  <c:v>852.14</c:v>
                </c:pt>
                <c:pt idx="8357">
                  <c:v>851.63</c:v>
                </c:pt>
                <c:pt idx="8358">
                  <c:v>851.84</c:v>
                </c:pt>
                <c:pt idx="8359">
                  <c:v>851.9</c:v>
                </c:pt>
                <c:pt idx="8360">
                  <c:v>851.7</c:v>
                </c:pt>
                <c:pt idx="8361">
                  <c:v>851.96</c:v>
                </c:pt>
                <c:pt idx="8362">
                  <c:v>851.79</c:v>
                </c:pt>
                <c:pt idx="8363">
                  <c:v>851.71</c:v>
                </c:pt>
                <c:pt idx="8364">
                  <c:v>852.23</c:v>
                </c:pt>
                <c:pt idx="8365">
                  <c:v>851.7</c:v>
                </c:pt>
                <c:pt idx="8366">
                  <c:v>851.7</c:v>
                </c:pt>
                <c:pt idx="8367">
                  <c:v>852.22</c:v>
                </c:pt>
                <c:pt idx="8368">
                  <c:v>851.76</c:v>
                </c:pt>
                <c:pt idx="8369">
                  <c:v>851.71</c:v>
                </c:pt>
                <c:pt idx="8370">
                  <c:v>852.28</c:v>
                </c:pt>
                <c:pt idx="8371">
                  <c:v>851.73</c:v>
                </c:pt>
                <c:pt idx="8372">
                  <c:v>851.68</c:v>
                </c:pt>
                <c:pt idx="8373">
                  <c:v>852.16</c:v>
                </c:pt>
                <c:pt idx="8374">
                  <c:v>851.6</c:v>
                </c:pt>
                <c:pt idx="8375">
                  <c:v>851.63</c:v>
                </c:pt>
                <c:pt idx="8376">
                  <c:v>852</c:v>
                </c:pt>
                <c:pt idx="8377">
                  <c:v>851.65</c:v>
                </c:pt>
                <c:pt idx="8378">
                  <c:v>851.8</c:v>
                </c:pt>
                <c:pt idx="8379">
                  <c:v>851.84</c:v>
                </c:pt>
                <c:pt idx="8380">
                  <c:v>851.63</c:v>
                </c:pt>
                <c:pt idx="8381">
                  <c:v>851.92</c:v>
                </c:pt>
                <c:pt idx="8382">
                  <c:v>851.73</c:v>
                </c:pt>
                <c:pt idx="8383">
                  <c:v>851.62</c:v>
                </c:pt>
                <c:pt idx="8384">
                  <c:v>852</c:v>
                </c:pt>
                <c:pt idx="8385">
                  <c:v>851.67</c:v>
                </c:pt>
                <c:pt idx="8386">
                  <c:v>851.66</c:v>
                </c:pt>
                <c:pt idx="8387">
                  <c:v>852.22</c:v>
                </c:pt>
                <c:pt idx="8388">
                  <c:v>851.67</c:v>
                </c:pt>
                <c:pt idx="8389">
                  <c:v>851.65</c:v>
                </c:pt>
                <c:pt idx="8390">
                  <c:v>852.21</c:v>
                </c:pt>
                <c:pt idx="8391">
                  <c:v>851.59</c:v>
                </c:pt>
                <c:pt idx="8392">
                  <c:v>851.66</c:v>
                </c:pt>
                <c:pt idx="8393">
                  <c:v>852.15</c:v>
                </c:pt>
                <c:pt idx="8394">
                  <c:v>851.64</c:v>
                </c:pt>
                <c:pt idx="8395">
                  <c:v>851.59</c:v>
                </c:pt>
                <c:pt idx="8396">
                  <c:v>852.02</c:v>
                </c:pt>
                <c:pt idx="8397">
                  <c:v>851.62</c:v>
                </c:pt>
                <c:pt idx="8398">
                  <c:v>851.74</c:v>
                </c:pt>
                <c:pt idx="8399">
                  <c:v>851.89</c:v>
                </c:pt>
                <c:pt idx="8400">
                  <c:v>851.69</c:v>
                </c:pt>
                <c:pt idx="8401">
                  <c:v>851.94</c:v>
                </c:pt>
                <c:pt idx="8402">
                  <c:v>851.81</c:v>
                </c:pt>
                <c:pt idx="8403">
                  <c:v>851.67</c:v>
                </c:pt>
                <c:pt idx="8404">
                  <c:v>852.09</c:v>
                </c:pt>
                <c:pt idx="8405">
                  <c:v>851.62</c:v>
                </c:pt>
                <c:pt idx="8406">
                  <c:v>851.67</c:v>
                </c:pt>
                <c:pt idx="8407">
                  <c:v>852.17</c:v>
                </c:pt>
                <c:pt idx="8408">
                  <c:v>851.62</c:v>
                </c:pt>
                <c:pt idx="8409">
                  <c:v>851.69</c:v>
                </c:pt>
                <c:pt idx="8410">
                  <c:v>852.02</c:v>
                </c:pt>
                <c:pt idx="8411">
                  <c:v>851.63</c:v>
                </c:pt>
                <c:pt idx="8412">
                  <c:v>851.88</c:v>
                </c:pt>
                <c:pt idx="8413">
                  <c:v>851.88</c:v>
                </c:pt>
                <c:pt idx="8414">
                  <c:v>851.66</c:v>
                </c:pt>
                <c:pt idx="8415">
                  <c:v>851.93</c:v>
                </c:pt>
                <c:pt idx="8416">
                  <c:v>851.71</c:v>
                </c:pt>
                <c:pt idx="8417">
                  <c:v>851.66</c:v>
                </c:pt>
                <c:pt idx="8418">
                  <c:v>852.16</c:v>
                </c:pt>
                <c:pt idx="8419">
                  <c:v>851.73</c:v>
                </c:pt>
                <c:pt idx="8420">
                  <c:v>851.67</c:v>
                </c:pt>
                <c:pt idx="8421">
                  <c:v>852.3</c:v>
                </c:pt>
                <c:pt idx="8422">
                  <c:v>851.66</c:v>
                </c:pt>
                <c:pt idx="8423">
                  <c:v>851.69</c:v>
                </c:pt>
                <c:pt idx="8424">
                  <c:v>852.23</c:v>
                </c:pt>
                <c:pt idx="8425">
                  <c:v>851.65</c:v>
                </c:pt>
                <c:pt idx="8426">
                  <c:v>851.65</c:v>
                </c:pt>
                <c:pt idx="8427">
                  <c:v>852.15</c:v>
                </c:pt>
                <c:pt idx="8428">
                  <c:v>851.66</c:v>
                </c:pt>
                <c:pt idx="8429">
                  <c:v>851.61</c:v>
                </c:pt>
                <c:pt idx="8430">
                  <c:v>852.04</c:v>
                </c:pt>
                <c:pt idx="8431">
                  <c:v>851.71</c:v>
                </c:pt>
                <c:pt idx="8432">
                  <c:v>851.85</c:v>
                </c:pt>
                <c:pt idx="8433">
                  <c:v>851.83</c:v>
                </c:pt>
                <c:pt idx="8434">
                  <c:v>851.71</c:v>
                </c:pt>
                <c:pt idx="8435">
                  <c:v>852</c:v>
                </c:pt>
                <c:pt idx="8436">
                  <c:v>851.69</c:v>
                </c:pt>
                <c:pt idx="8437">
                  <c:v>851.67</c:v>
                </c:pt>
                <c:pt idx="8438">
                  <c:v>852.07</c:v>
                </c:pt>
                <c:pt idx="8439">
                  <c:v>851.7</c:v>
                </c:pt>
                <c:pt idx="8440">
                  <c:v>851.66</c:v>
                </c:pt>
                <c:pt idx="8441">
                  <c:v>852.29</c:v>
                </c:pt>
                <c:pt idx="8442">
                  <c:v>851.69</c:v>
                </c:pt>
                <c:pt idx="8443">
                  <c:v>851.69</c:v>
                </c:pt>
                <c:pt idx="8444">
                  <c:v>852.31</c:v>
                </c:pt>
                <c:pt idx="8445">
                  <c:v>851.67</c:v>
                </c:pt>
                <c:pt idx="8446">
                  <c:v>851.69</c:v>
                </c:pt>
                <c:pt idx="8447">
                  <c:v>852.16</c:v>
                </c:pt>
                <c:pt idx="8448">
                  <c:v>851.72</c:v>
                </c:pt>
                <c:pt idx="8449">
                  <c:v>851.72</c:v>
                </c:pt>
                <c:pt idx="8450">
                  <c:v>852.1</c:v>
                </c:pt>
                <c:pt idx="8451">
                  <c:v>851.65</c:v>
                </c:pt>
                <c:pt idx="8452">
                  <c:v>851.88</c:v>
                </c:pt>
                <c:pt idx="8453">
                  <c:v>851.9</c:v>
                </c:pt>
                <c:pt idx="8454">
                  <c:v>851.62</c:v>
                </c:pt>
                <c:pt idx="8455">
                  <c:v>851.95</c:v>
                </c:pt>
                <c:pt idx="8456">
                  <c:v>851.77</c:v>
                </c:pt>
                <c:pt idx="8457">
                  <c:v>851.71</c:v>
                </c:pt>
                <c:pt idx="8458">
                  <c:v>852.11</c:v>
                </c:pt>
                <c:pt idx="8459">
                  <c:v>851.63</c:v>
                </c:pt>
                <c:pt idx="8460">
                  <c:v>851.72</c:v>
                </c:pt>
                <c:pt idx="8461">
                  <c:v>852.23</c:v>
                </c:pt>
                <c:pt idx="8462">
                  <c:v>851.65</c:v>
                </c:pt>
                <c:pt idx="8463">
                  <c:v>851.72</c:v>
                </c:pt>
                <c:pt idx="8464">
                  <c:v>852.25</c:v>
                </c:pt>
                <c:pt idx="8465">
                  <c:v>851.62</c:v>
                </c:pt>
                <c:pt idx="8466">
                  <c:v>851.66</c:v>
                </c:pt>
                <c:pt idx="8467">
                  <c:v>852.22</c:v>
                </c:pt>
                <c:pt idx="8468">
                  <c:v>851.7</c:v>
                </c:pt>
                <c:pt idx="8469">
                  <c:v>851.67</c:v>
                </c:pt>
                <c:pt idx="8470">
                  <c:v>852.05</c:v>
                </c:pt>
                <c:pt idx="8471">
                  <c:v>851.68</c:v>
                </c:pt>
                <c:pt idx="8472">
                  <c:v>851.83</c:v>
                </c:pt>
                <c:pt idx="8473">
                  <c:v>851.91</c:v>
                </c:pt>
                <c:pt idx="8474">
                  <c:v>851.68</c:v>
                </c:pt>
                <c:pt idx="8475">
                  <c:v>852.05</c:v>
                </c:pt>
                <c:pt idx="8476">
                  <c:v>851.79</c:v>
                </c:pt>
                <c:pt idx="8477">
                  <c:v>851.67</c:v>
                </c:pt>
                <c:pt idx="8478">
                  <c:v>852.17</c:v>
                </c:pt>
                <c:pt idx="8479">
                  <c:v>851.66</c:v>
                </c:pt>
                <c:pt idx="8480">
                  <c:v>851.69</c:v>
                </c:pt>
                <c:pt idx="8481">
                  <c:v>852.27</c:v>
                </c:pt>
                <c:pt idx="8482">
                  <c:v>851.7</c:v>
                </c:pt>
                <c:pt idx="8483">
                  <c:v>851.73</c:v>
                </c:pt>
                <c:pt idx="8484">
                  <c:v>852.17</c:v>
                </c:pt>
                <c:pt idx="8485">
                  <c:v>851.77</c:v>
                </c:pt>
                <c:pt idx="8486">
                  <c:v>851.82</c:v>
                </c:pt>
                <c:pt idx="8487">
                  <c:v>851.94</c:v>
                </c:pt>
                <c:pt idx="8488">
                  <c:v>851.7</c:v>
                </c:pt>
                <c:pt idx="8489">
                  <c:v>852.1</c:v>
                </c:pt>
                <c:pt idx="8490">
                  <c:v>851.74</c:v>
                </c:pt>
                <c:pt idx="8491">
                  <c:v>851.67</c:v>
                </c:pt>
                <c:pt idx="8492">
                  <c:v>852.14</c:v>
                </c:pt>
                <c:pt idx="8493">
                  <c:v>851.72</c:v>
                </c:pt>
                <c:pt idx="8494">
                  <c:v>851.73</c:v>
                </c:pt>
                <c:pt idx="8495">
                  <c:v>852.36</c:v>
                </c:pt>
                <c:pt idx="8496">
                  <c:v>851.67</c:v>
                </c:pt>
                <c:pt idx="8497">
                  <c:v>851.68</c:v>
                </c:pt>
                <c:pt idx="8498">
                  <c:v>852.31</c:v>
                </c:pt>
                <c:pt idx="8499">
                  <c:v>851.77</c:v>
                </c:pt>
                <c:pt idx="8500">
                  <c:v>851.76</c:v>
                </c:pt>
                <c:pt idx="8501">
                  <c:v>852.29</c:v>
                </c:pt>
                <c:pt idx="8502">
                  <c:v>851.74</c:v>
                </c:pt>
                <c:pt idx="8503">
                  <c:v>851.82</c:v>
                </c:pt>
                <c:pt idx="8504">
                  <c:v>852.13</c:v>
                </c:pt>
                <c:pt idx="8505">
                  <c:v>851.81</c:v>
                </c:pt>
                <c:pt idx="8506">
                  <c:v>851.88</c:v>
                </c:pt>
                <c:pt idx="8507">
                  <c:v>851.94</c:v>
                </c:pt>
                <c:pt idx="8508">
                  <c:v>851.79</c:v>
                </c:pt>
                <c:pt idx="8509">
                  <c:v>852.06</c:v>
                </c:pt>
                <c:pt idx="8510">
                  <c:v>851.81</c:v>
                </c:pt>
                <c:pt idx="8511">
                  <c:v>851.75</c:v>
                </c:pt>
                <c:pt idx="8512">
                  <c:v>852.2</c:v>
                </c:pt>
                <c:pt idx="8513">
                  <c:v>851.76</c:v>
                </c:pt>
                <c:pt idx="8514">
                  <c:v>851.7</c:v>
                </c:pt>
                <c:pt idx="8515">
                  <c:v>852.28</c:v>
                </c:pt>
                <c:pt idx="8516">
                  <c:v>851.75</c:v>
                </c:pt>
                <c:pt idx="8517">
                  <c:v>851.76</c:v>
                </c:pt>
                <c:pt idx="8518">
                  <c:v>852.33</c:v>
                </c:pt>
                <c:pt idx="8519">
                  <c:v>851.73</c:v>
                </c:pt>
                <c:pt idx="8520">
                  <c:v>851.71</c:v>
                </c:pt>
                <c:pt idx="8521">
                  <c:v>852.21</c:v>
                </c:pt>
                <c:pt idx="8522">
                  <c:v>851.7</c:v>
                </c:pt>
                <c:pt idx="8523">
                  <c:v>851.66</c:v>
                </c:pt>
                <c:pt idx="8524">
                  <c:v>852.08</c:v>
                </c:pt>
                <c:pt idx="8525">
                  <c:v>851.66</c:v>
                </c:pt>
                <c:pt idx="8526">
                  <c:v>851.76</c:v>
                </c:pt>
                <c:pt idx="8527">
                  <c:v>851.92</c:v>
                </c:pt>
                <c:pt idx="8528">
                  <c:v>851.75</c:v>
                </c:pt>
                <c:pt idx="8529">
                  <c:v>851.94</c:v>
                </c:pt>
                <c:pt idx="8530">
                  <c:v>851.81</c:v>
                </c:pt>
                <c:pt idx="8531">
                  <c:v>851.75</c:v>
                </c:pt>
                <c:pt idx="8532">
                  <c:v>852.05</c:v>
                </c:pt>
                <c:pt idx="8533">
                  <c:v>851.71</c:v>
                </c:pt>
                <c:pt idx="8534">
                  <c:v>851.68</c:v>
                </c:pt>
                <c:pt idx="8535">
                  <c:v>852.31</c:v>
                </c:pt>
                <c:pt idx="8536">
                  <c:v>851.69</c:v>
                </c:pt>
                <c:pt idx="8537">
                  <c:v>851.65</c:v>
                </c:pt>
                <c:pt idx="8538">
                  <c:v>852.25</c:v>
                </c:pt>
                <c:pt idx="8539">
                  <c:v>851.66</c:v>
                </c:pt>
                <c:pt idx="8540">
                  <c:v>851.64</c:v>
                </c:pt>
                <c:pt idx="8541">
                  <c:v>852.24</c:v>
                </c:pt>
                <c:pt idx="8542">
                  <c:v>851.66</c:v>
                </c:pt>
                <c:pt idx="8543">
                  <c:v>851.65</c:v>
                </c:pt>
                <c:pt idx="8544">
                  <c:v>852.02</c:v>
                </c:pt>
                <c:pt idx="8545">
                  <c:v>851.7</c:v>
                </c:pt>
                <c:pt idx="8546">
                  <c:v>851.78</c:v>
                </c:pt>
                <c:pt idx="8547">
                  <c:v>851.82</c:v>
                </c:pt>
                <c:pt idx="8548">
                  <c:v>851.64</c:v>
                </c:pt>
                <c:pt idx="8549">
                  <c:v>851.96</c:v>
                </c:pt>
                <c:pt idx="8550">
                  <c:v>851.68</c:v>
                </c:pt>
                <c:pt idx="8551">
                  <c:v>851.66</c:v>
                </c:pt>
                <c:pt idx="8552">
                  <c:v>852.18</c:v>
                </c:pt>
                <c:pt idx="8553">
                  <c:v>851.62</c:v>
                </c:pt>
                <c:pt idx="8554">
                  <c:v>851.64</c:v>
                </c:pt>
                <c:pt idx="8555">
                  <c:v>852.24</c:v>
                </c:pt>
                <c:pt idx="8556">
                  <c:v>851.6</c:v>
                </c:pt>
                <c:pt idx="8557">
                  <c:v>851.55</c:v>
                </c:pt>
                <c:pt idx="8558">
                  <c:v>851.94</c:v>
                </c:pt>
                <c:pt idx="8559">
                  <c:v>851.64</c:v>
                </c:pt>
                <c:pt idx="8560">
                  <c:v>851.89</c:v>
                </c:pt>
                <c:pt idx="8561">
                  <c:v>851.81</c:v>
                </c:pt>
                <c:pt idx="8562">
                  <c:v>851.68</c:v>
                </c:pt>
                <c:pt idx="8563">
                  <c:v>851.99</c:v>
                </c:pt>
                <c:pt idx="8564">
                  <c:v>851.71</c:v>
                </c:pt>
                <c:pt idx="8565">
                  <c:v>851.68</c:v>
                </c:pt>
                <c:pt idx="8566">
                  <c:v>852.16</c:v>
                </c:pt>
                <c:pt idx="8567">
                  <c:v>851.68</c:v>
                </c:pt>
                <c:pt idx="8568">
                  <c:v>851.63</c:v>
                </c:pt>
                <c:pt idx="8569">
                  <c:v>852.18</c:v>
                </c:pt>
                <c:pt idx="8570">
                  <c:v>851.63</c:v>
                </c:pt>
                <c:pt idx="8571">
                  <c:v>851.62</c:v>
                </c:pt>
                <c:pt idx="8572">
                  <c:v>852.18</c:v>
                </c:pt>
                <c:pt idx="8573">
                  <c:v>851.61</c:v>
                </c:pt>
                <c:pt idx="8574">
                  <c:v>851.63</c:v>
                </c:pt>
                <c:pt idx="8575">
                  <c:v>852.16</c:v>
                </c:pt>
                <c:pt idx="8576">
                  <c:v>851.62</c:v>
                </c:pt>
                <c:pt idx="8577">
                  <c:v>851.59</c:v>
                </c:pt>
                <c:pt idx="8578">
                  <c:v>851.99</c:v>
                </c:pt>
                <c:pt idx="8579">
                  <c:v>851.57</c:v>
                </c:pt>
                <c:pt idx="8580">
                  <c:v>851.73</c:v>
                </c:pt>
                <c:pt idx="8581">
                  <c:v>851.83</c:v>
                </c:pt>
                <c:pt idx="8582">
                  <c:v>851.65</c:v>
                </c:pt>
                <c:pt idx="8583">
                  <c:v>851.92</c:v>
                </c:pt>
                <c:pt idx="8584">
                  <c:v>851.67</c:v>
                </c:pt>
                <c:pt idx="8585">
                  <c:v>851.61</c:v>
                </c:pt>
                <c:pt idx="8586">
                  <c:v>852.01</c:v>
                </c:pt>
                <c:pt idx="8587">
                  <c:v>851.61</c:v>
                </c:pt>
                <c:pt idx="8588">
                  <c:v>851.57</c:v>
                </c:pt>
                <c:pt idx="8589">
                  <c:v>852.2</c:v>
                </c:pt>
                <c:pt idx="8590">
                  <c:v>851.62</c:v>
                </c:pt>
                <c:pt idx="8591">
                  <c:v>851.59</c:v>
                </c:pt>
                <c:pt idx="8592">
                  <c:v>852.18</c:v>
                </c:pt>
                <c:pt idx="8593">
                  <c:v>851.67</c:v>
                </c:pt>
                <c:pt idx="8594">
                  <c:v>851.68</c:v>
                </c:pt>
                <c:pt idx="8595">
                  <c:v>852.18</c:v>
                </c:pt>
                <c:pt idx="8596">
                  <c:v>851.66</c:v>
                </c:pt>
                <c:pt idx="8597">
                  <c:v>851.66</c:v>
                </c:pt>
                <c:pt idx="8598">
                  <c:v>852.07</c:v>
                </c:pt>
                <c:pt idx="8599">
                  <c:v>851.66</c:v>
                </c:pt>
                <c:pt idx="8600">
                  <c:v>851.76</c:v>
                </c:pt>
                <c:pt idx="8601">
                  <c:v>851.89</c:v>
                </c:pt>
                <c:pt idx="8602">
                  <c:v>851.7</c:v>
                </c:pt>
                <c:pt idx="8603">
                  <c:v>851.86</c:v>
                </c:pt>
                <c:pt idx="8604">
                  <c:v>851.71</c:v>
                </c:pt>
                <c:pt idx="8605">
                  <c:v>851.67</c:v>
                </c:pt>
                <c:pt idx="8606">
                  <c:v>852.08</c:v>
                </c:pt>
                <c:pt idx="8607">
                  <c:v>851.7</c:v>
                </c:pt>
                <c:pt idx="8608">
                  <c:v>851.73</c:v>
                </c:pt>
                <c:pt idx="8609">
                  <c:v>852.21</c:v>
                </c:pt>
                <c:pt idx="8610">
                  <c:v>851.66</c:v>
                </c:pt>
                <c:pt idx="8611">
                  <c:v>851.66</c:v>
                </c:pt>
                <c:pt idx="8612">
                  <c:v>852.15</c:v>
                </c:pt>
                <c:pt idx="8613">
                  <c:v>851.57</c:v>
                </c:pt>
                <c:pt idx="8614">
                  <c:v>851.58</c:v>
                </c:pt>
                <c:pt idx="8615">
                  <c:v>852.2</c:v>
                </c:pt>
                <c:pt idx="8616">
                  <c:v>851.53</c:v>
                </c:pt>
                <c:pt idx="8617">
                  <c:v>851.62</c:v>
                </c:pt>
                <c:pt idx="8618">
                  <c:v>852.02</c:v>
                </c:pt>
                <c:pt idx="8619">
                  <c:v>851.51</c:v>
                </c:pt>
                <c:pt idx="8620">
                  <c:v>851.62</c:v>
                </c:pt>
                <c:pt idx="8621">
                  <c:v>851.79</c:v>
                </c:pt>
                <c:pt idx="8622">
                  <c:v>851.56</c:v>
                </c:pt>
                <c:pt idx="8623">
                  <c:v>851.84</c:v>
                </c:pt>
                <c:pt idx="8624">
                  <c:v>851.57</c:v>
                </c:pt>
                <c:pt idx="8625">
                  <c:v>851.62</c:v>
                </c:pt>
                <c:pt idx="8626">
                  <c:v>852.11</c:v>
                </c:pt>
                <c:pt idx="8627">
                  <c:v>851.62</c:v>
                </c:pt>
                <c:pt idx="8628">
                  <c:v>851.59</c:v>
                </c:pt>
                <c:pt idx="8629">
                  <c:v>852.17</c:v>
                </c:pt>
                <c:pt idx="8630">
                  <c:v>851.59</c:v>
                </c:pt>
                <c:pt idx="8631">
                  <c:v>851.6</c:v>
                </c:pt>
                <c:pt idx="8632">
                  <c:v>851.97</c:v>
                </c:pt>
                <c:pt idx="8633">
                  <c:v>851.61</c:v>
                </c:pt>
                <c:pt idx="8634">
                  <c:v>851.73</c:v>
                </c:pt>
                <c:pt idx="8635">
                  <c:v>851.78</c:v>
                </c:pt>
                <c:pt idx="8636">
                  <c:v>851.6</c:v>
                </c:pt>
                <c:pt idx="8637">
                  <c:v>851.93</c:v>
                </c:pt>
                <c:pt idx="8638">
                  <c:v>851.68</c:v>
                </c:pt>
                <c:pt idx="8639">
                  <c:v>851.63</c:v>
                </c:pt>
                <c:pt idx="8640">
                  <c:v>852.03</c:v>
                </c:pt>
                <c:pt idx="8641">
                  <c:v>851.62</c:v>
                </c:pt>
                <c:pt idx="8642">
                  <c:v>851.62</c:v>
                </c:pt>
                <c:pt idx="8643">
                  <c:v>852.18</c:v>
                </c:pt>
                <c:pt idx="8644">
                  <c:v>851.67</c:v>
                </c:pt>
                <c:pt idx="8645">
                  <c:v>851.72</c:v>
                </c:pt>
                <c:pt idx="8646">
                  <c:v>852.2</c:v>
                </c:pt>
                <c:pt idx="8647">
                  <c:v>851.68</c:v>
                </c:pt>
                <c:pt idx="8648">
                  <c:v>851.63</c:v>
                </c:pt>
                <c:pt idx="8649">
                  <c:v>852.19</c:v>
                </c:pt>
                <c:pt idx="8650">
                  <c:v>851.65</c:v>
                </c:pt>
                <c:pt idx="8651">
                  <c:v>851.65</c:v>
                </c:pt>
                <c:pt idx="8652">
                  <c:v>852.06</c:v>
                </c:pt>
                <c:pt idx="8653">
                  <c:v>851.67</c:v>
                </c:pt>
                <c:pt idx="8654">
                  <c:v>851.81</c:v>
                </c:pt>
                <c:pt idx="8655">
                  <c:v>851.93</c:v>
                </c:pt>
                <c:pt idx="8656">
                  <c:v>851.63</c:v>
                </c:pt>
                <c:pt idx="8657">
                  <c:v>852</c:v>
                </c:pt>
                <c:pt idx="8658">
                  <c:v>851.68</c:v>
                </c:pt>
                <c:pt idx="8659">
                  <c:v>851.65</c:v>
                </c:pt>
                <c:pt idx="8660">
                  <c:v>852.09</c:v>
                </c:pt>
                <c:pt idx="8661">
                  <c:v>851.66</c:v>
                </c:pt>
                <c:pt idx="8662">
                  <c:v>851.65</c:v>
                </c:pt>
                <c:pt idx="8663">
                  <c:v>852.14</c:v>
                </c:pt>
                <c:pt idx="8664">
                  <c:v>851.68</c:v>
                </c:pt>
                <c:pt idx="8665">
                  <c:v>851.63</c:v>
                </c:pt>
                <c:pt idx="8666">
                  <c:v>852.22</c:v>
                </c:pt>
                <c:pt idx="8667">
                  <c:v>851.65</c:v>
                </c:pt>
                <c:pt idx="8668">
                  <c:v>851.6</c:v>
                </c:pt>
                <c:pt idx="8669">
                  <c:v>852.16</c:v>
                </c:pt>
                <c:pt idx="8670">
                  <c:v>851.63</c:v>
                </c:pt>
                <c:pt idx="8671">
                  <c:v>851.55</c:v>
                </c:pt>
                <c:pt idx="8672">
                  <c:v>852.05</c:v>
                </c:pt>
                <c:pt idx="8673">
                  <c:v>851.63</c:v>
                </c:pt>
                <c:pt idx="8674">
                  <c:v>851.6</c:v>
                </c:pt>
                <c:pt idx="8675">
                  <c:v>851.85</c:v>
                </c:pt>
                <c:pt idx="8676">
                  <c:v>851.63</c:v>
                </c:pt>
                <c:pt idx="8677">
                  <c:v>851.94</c:v>
                </c:pt>
                <c:pt idx="8678">
                  <c:v>851.73</c:v>
                </c:pt>
                <c:pt idx="8679">
                  <c:v>851.59</c:v>
                </c:pt>
                <c:pt idx="8680">
                  <c:v>852.03</c:v>
                </c:pt>
                <c:pt idx="8681">
                  <c:v>851.65</c:v>
                </c:pt>
                <c:pt idx="8682">
                  <c:v>851.62</c:v>
                </c:pt>
                <c:pt idx="8683">
                  <c:v>852.2</c:v>
                </c:pt>
                <c:pt idx="8684">
                  <c:v>851.6</c:v>
                </c:pt>
                <c:pt idx="8685">
                  <c:v>851.69</c:v>
                </c:pt>
                <c:pt idx="8686">
                  <c:v>852.22</c:v>
                </c:pt>
                <c:pt idx="8687">
                  <c:v>851.62</c:v>
                </c:pt>
                <c:pt idx="8688">
                  <c:v>851.68</c:v>
                </c:pt>
                <c:pt idx="8689">
                  <c:v>852.22</c:v>
                </c:pt>
                <c:pt idx="8690">
                  <c:v>851.63</c:v>
                </c:pt>
                <c:pt idx="8691">
                  <c:v>851.6</c:v>
                </c:pt>
                <c:pt idx="8692">
                  <c:v>852.07</c:v>
                </c:pt>
                <c:pt idx="8693">
                  <c:v>851.65</c:v>
                </c:pt>
                <c:pt idx="8694">
                  <c:v>851.66</c:v>
                </c:pt>
                <c:pt idx="8695">
                  <c:v>851.9</c:v>
                </c:pt>
                <c:pt idx="8696">
                  <c:v>851.62</c:v>
                </c:pt>
                <c:pt idx="8697">
                  <c:v>851.98</c:v>
                </c:pt>
                <c:pt idx="8698">
                  <c:v>851.71</c:v>
                </c:pt>
                <c:pt idx="8699">
                  <c:v>851.65</c:v>
                </c:pt>
                <c:pt idx="8700">
                  <c:v>852.27</c:v>
                </c:pt>
                <c:pt idx="8701">
                  <c:v>851.67</c:v>
                </c:pt>
                <c:pt idx="8702">
                  <c:v>851.7</c:v>
                </c:pt>
                <c:pt idx="8703">
                  <c:v>852.27</c:v>
                </c:pt>
                <c:pt idx="8704">
                  <c:v>851.68</c:v>
                </c:pt>
                <c:pt idx="8705">
                  <c:v>851.72</c:v>
                </c:pt>
                <c:pt idx="8706">
                  <c:v>852.07</c:v>
                </c:pt>
                <c:pt idx="8707">
                  <c:v>851.72</c:v>
                </c:pt>
                <c:pt idx="8708">
                  <c:v>851.95</c:v>
                </c:pt>
                <c:pt idx="8709">
                  <c:v>852.02</c:v>
                </c:pt>
                <c:pt idx="8710">
                  <c:v>851.74</c:v>
                </c:pt>
                <c:pt idx="8711">
                  <c:v>852.02</c:v>
                </c:pt>
                <c:pt idx="8712">
                  <c:v>851.81</c:v>
                </c:pt>
                <c:pt idx="8713">
                  <c:v>851.67</c:v>
                </c:pt>
                <c:pt idx="8714">
                  <c:v>852.09</c:v>
                </c:pt>
                <c:pt idx="8715">
                  <c:v>851.7</c:v>
                </c:pt>
                <c:pt idx="8716">
                  <c:v>851.73</c:v>
                </c:pt>
                <c:pt idx="8717">
                  <c:v>852.3</c:v>
                </c:pt>
                <c:pt idx="8718">
                  <c:v>851.73</c:v>
                </c:pt>
                <c:pt idx="8719">
                  <c:v>851.76</c:v>
                </c:pt>
                <c:pt idx="8720">
                  <c:v>852.33</c:v>
                </c:pt>
                <c:pt idx="8721">
                  <c:v>851.71</c:v>
                </c:pt>
                <c:pt idx="8722">
                  <c:v>851.67</c:v>
                </c:pt>
                <c:pt idx="8723">
                  <c:v>852.28</c:v>
                </c:pt>
                <c:pt idx="8724">
                  <c:v>851.68</c:v>
                </c:pt>
                <c:pt idx="8725">
                  <c:v>851.64</c:v>
                </c:pt>
                <c:pt idx="8726">
                  <c:v>852.02</c:v>
                </c:pt>
                <c:pt idx="8727">
                  <c:v>851.62</c:v>
                </c:pt>
                <c:pt idx="8728">
                  <c:v>851.8</c:v>
                </c:pt>
                <c:pt idx="8729">
                  <c:v>851.83</c:v>
                </c:pt>
                <c:pt idx="8730">
                  <c:v>851.61</c:v>
                </c:pt>
                <c:pt idx="8731">
                  <c:v>851.96</c:v>
                </c:pt>
                <c:pt idx="8732">
                  <c:v>851.77</c:v>
                </c:pt>
                <c:pt idx="8733">
                  <c:v>851.68</c:v>
                </c:pt>
                <c:pt idx="8734">
                  <c:v>852.08</c:v>
                </c:pt>
                <c:pt idx="8735">
                  <c:v>851.68</c:v>
                </c:pt>
                <c:pt idx="8736">
                  <c:v>851.63</c:v>
                </c:pt>
                <c:pt idx="8737">
                  <c:v>852.28</c:v>
                </c:pt>
                <c:pt idx="8738">
                  <c:v>851.66</c:v>
                </c:pt>
                <c:pt idx="8739">
                  <c:v>851.63</c:v>
                </c:pt>
                <c:pt idx="8740">
                  <c:v>852.21</c:v>
                </c:pt>
                <c:pt idx="8741">
                  <c:v>851.66</c:v>
                </c:pt>
                <c:pt idx="8742">
                  <c:v>851.68</c:v>
                </c:pt>
                <c:pt idx="8743">
                  <c:v>852.19</c:v>
                </c:pt>
                <c:pt idx="8744">
                  <c:v>851.67</c:v>
                </c:pt>
                <c:pt idx="8745">
                  <c:v>851.62</c:v>
                </c:pt>
                <c:pt idx="8746">
                  <c:v>852.04</c:v>
                </c:pt>
                <c:pt idx="8747">
                  <c:v>851.62</c:v>
                </c:pt>
                <c:pt idx="8748">
                  <c:v>851.81</c:v>
                </c:pt>
                <c:pt idx="8749">
                  <c:v>851.82</c:v>
                </c:pt>
                <c:pt idx="8750">
                  <c:v>851.62</c:v>
                </c:pt>
                <c:pt idx="8751">
                  <c:v>851.93</c:v>
                </c:pt>
                <c:pt idx="8752">
                  <c:v>851.65</c:v>
                </c:pt>
                <c:pt idx="8753">
                  <c:v>851.6</c:v>
                </c:pt>
                <c:pt idx="8754">
                  <c:v>852.02</c:v>
                </c:pt>
                <c:pt idx="8755">
                  <c:v>851.63</c:v>
                </c:pt>
                <c:pt idx="8756">
                  <c:v>851.57</c:v>
                </c:pt>
                <c:pt idx="8757">
                  <c:v>852.24</c:v>
                </c:pt>
                <c:pt idx="8758">
                  <c:v>851.62</c:v>
                </c:pt>
                <c:pt idx="8759">
                  <c:v>851.58</c:v>
                </c:pt>
                <c:pt idx="8760">
                  <c:v>852.19</c:v>
                </c:pt>
                <c:pt idx="8761">
                  <c:v>851.69</c:v>
                </c:pt>
                <c:pt idx="8762">
                  <c:v>851.64</c:v>
                </c:pt>
                <c:pt idx="8763">
                  <c:v>852.22</c:v>
                </c:pt>
                <c:pt idx="8764">
                  <c:v>851.61</c:v>
                </c:pt>
                <c:pt idx="8765">
                  <c:v>851.66</c:v>
                </c:pt>
                <c:pt idx="8766">
                  <c:v>852.05</c:v>
                </c:pt>
                <c:pt idx="8767">
                  <c:v>851.59</c:v>
                </c:pt>
                <c:pt idx="8768">
                  <c:v>851.65</c:v>
                </c:pt>
                <c:pt idx="8769">
                  <c:v>851.84</c:v>
                </c:pt>
                <c:pt idx="8770">
                  <c:v>851.65</c:v>
                </c:pt>
                <c:pt idx="8771">
                  <c:v>852</c:v>
                </c:pt>
                <c:pt idx="8772">
                  <c:v>851.61</c:v>
                </c:pt>
                <c:pt idx="8773">
                  <c:v>851.6</c:v>
                </c:pt>
                <c:pt idx="8774">
                  <c:v>852.2</c:v>
                </c:pt>
                <c:pt idx="8775">
                  <c:v>851.51</c:v>
                </c:pt>
                <c:pt idx="8776">
                  <c:v>851.5</c:v>
                </c:pt>
                <c:pt idx="8777">
                  <c:v>852.05</c:v>
                </c:pt>
                <c:pt idx="8778">
                  <c:v>851.56</c:v>
                </c:pt>
                <c:pt idx="8779">
                  <c:v>851.58</c:v>
                </c:pt>
                <c:pt idx="8780">
                  <c:v>851.84</c:v>
                </c:pt>
                <c:pt idx="8781">
                  <c:v>851.54</c:v>
                </c:pt>
                <c:pt idx="8782">
                  <c:v>851.71</c:v>
                </c:pt>
                <c:pt idx="8783">
                  <c:v>851.75</c:v>
                </c:pt>
                <c:pt idx="8784">
                  <c:v>851.52</c:v>
                </c:pt>
                <c:pt idx="8785">
                  <c:v>851.83</c:v>
                </c:pt>
                <c:pt idx="8786">
                  <c:v>851.55</c:v>
                </c:pt>
                <c:pt idx="8787">
                  <c:v>851.59</c:v>
                </c:pt>
                <c:pt idx="8788">
                  <c:v>852.02</c:v>
                </c:pt>
                <c:pt idx="8789">
                  <c:v>851.53</c:v>
                </c:pt>
                <c:pt idx="8790">
                  <c:v>851.52</c:v>
                </c:pt>
                <c:pt idx="8791">
                  <c:v>852.19</c:v>
                </c:pt>
                <c:pt idx="8792">
                  <c:v>851.66</c:v>
                </c:pt>
                <c:pt idx="8793">
                  <c:v>851.61</c:v>
                </c:pt>
                <c:pt idx="8794">
                  <c:v>852.17</c:v>
                </c:pt>
                <c:pt idx="8795">
                  <c:v>851.61</c:v>
                </c:pt>
                <c:pt idx="8796">
                  <c:v>851.55</c:v>
                </c:pt>
                <c:pt idx="8797">
                  <c:v>851.99</c:v>
                </c:pt>
                <c:pt idx="8798">
                  <c:v>851.53</c:v>
                </c:pt>
                <c:pt idx="8799">
                  <c:v>851.55</c:v>
                </c:pt>
                <c:pt idx="8800">
                  <c:v>851.89</c:v>
                </c:pt>
                <c:pt idx="8801">
                  <c:v>851.53</c:v>
                </c:pt>
                <c:pt idx="8802">
                  <c:v>851.7</c:v>
                </c:pt>
                <c:pt idx="8803">
                  <c:v>851.72</c:v>
                </c:pt>
                <c:pt idx="8804">
                  <c:v>851.53</c:v>
                </c:pt>
                <c:pt idx="8805">
                  <c:v>851.8</c:v>
                </c:pt>
                <c:pt idx="8806">
                  <c:v>851.56</c:v>
                </c:pt>
                <c:pt idx="8807">
                  <c:v>851.55</c:v>
                </c:pt>
                <c:pt idx="8808">
                  <c:v>851.98</c:v>
                </c:pt>
                <c:pt idx="8809">
                  <c:v>851.58</c:v>
                </c:pt>
                <c:pt idx="8810">
                  <c:v>851.57</c:v>
                </c:pt>
                <c:pt idx="8811">
                  <c:v>852.18</c:v>
                </c:pt>
                <c:pt idx="8812">
                  <c:v>851.53</c:v>
                </c:pt>
                <c:pt idx="8813">
                  <c:v>851.57</c:v>
                </c:pt>
                <c:pt idx="8814">
                  <c:v>852.16</c:v>
                </c:pt>
                <c:pt idx="8815">
                  <c:v>851.6</c:v>
                </c:pt>
                <c:pt idx="8816">
                  <c:v>851.57</c:v>
                </c:pt>
                <c:pt idx="8817">
                  <c:v>852.11</c:v>
                </c:pt>
                <c:pt idx="8818">
                  <c:v>851.57</c:v>
                </c:pt>
                <c:pt idx="8819">
                  <c:v>851.56</c:v>
                </c:pt>
                <c:pt idx="8820">
                  <c:v>851.95</c:v>
                </c:pt>
                <c:pt idx="8821">
                  <c:v>851.56</c:v>
                </c:pt>
                <c:pt idx="8822">
                  <c:v>851.82</c:v>
                </c:pt>
                <c:pt idx="8823">
                  <c:v>851.79</c:v>
                </c:pt>
                <c:pt idx="8824">
                  <c:v>851.57</c:v>
                </c:pt>
                <c:pt idx="8825">
                  <c:v>851.83</c:v>
                </c:pt>
                <c:pt idx="8826">
                  <c:v>851.61</c:v>
                </c:pt>
                <c:pt idx="8827">
                  <c:v>851.58</c:v>
                </c:pt>
                <c:pt idx="8828">
                  <c:v>851.98</c:v>
                </c:pt>
                <c:pt idx="8829">
                  <c:v>851.6</c:v>
                </c:pt>
                <c:pt idx="8830">
                  <c:v>851.59</c:v>
                </c:pt>
                <c:pt idx="8831">
                  <c:v>852.18</c:v>
                </c:pt>
                <c:pt idx="8832">
                  <c:v>851.62</c:v>
                </c:pt>
                <c:pt idx="8833">
                  <c:v>851.57</c:v>
                </c:pt>
                <c:pt idx="8834">
                  <c:v>852.19</c:v>
                </c:pt>
                <c:pt idx="8835">
                  <c:v>851.63</c:v>
                </c:pt>
                <c:pt idx="8836">
                  <c:v>851.63</c:v>
                </c:pt>
                <c:pt idx="8837">
                  <c:v>852.16</c:v>
                </c:pt>
                <c:pt idx="8838">
                  <c:v>851.66</c:v>
                </c:pt>
                <c:pt idx="8839">
                  <c:v>851.7</c:v>
                </c:pt>
                <c:pt idx="8840">
                  <c:v>852.05</c:v>
                </c:pt>
                <c:pt idx="8841">
                  <c:v>851.62</c:v>
                </c:pt>
                <c:pt idx="8842">
                  <c:v>851.83</c:v>
                </c:pt>
                <c:pt idx="8843">
                  <c:v>851.72</c:v>
                </c:pt>
                <c:pt idx="8844">
                  <c:v>851.61</c:v>
                </c:pt>
                <c:pt idx="8845">
                  <c:v>852.01</c:v>
                </c:pt>
                <c:pt idx="8846">
                  <c:v>851.56</c:v>
                </c:pt>
                <c:pt idx="8847">
                  <c:v>851.59</c:v>
                </c:pt>
                <c:pt idx="8848">
                  <c:v>852.28</c:v>
                </c:pt>
                <c:pt idx="8849">
                  <c:v>851.61</c:v>
                </c:pt>
                <c:pt idx="8850">
                  <c:v>851.6</c:v>
                </c:pt>
                <c:pt idx="8851">
                  <c:v>852.03</c:v>
                </c:pt>
                <c:pt idx="8852">
                  <c:v>851.57</c:v>
                </c:pt>
                <c:pt idx="8853">
                  <c:v>851.62</c:v>
                </c:pt>
                <c:pt idx="8854">
                  <c:v>851.9</c:v>
                </c:pt>
                <c:pt idx="8855">
                  <c:v>851.55</c:v>
                </c:pt>
                <c:pt idx="8856">
                  <c:v>851.78</c:v>
                </c:pt>
                <c:pt idx="8857">
                  <c:v>851.81</c:v>
                </c:pt>
                <c:pt idx="8858">
                  <c:v>851.54</c:v>
                </c:pt>
                <c:pt idx="8859">
                  <c:v>851.88</c:v>
                </c:pt>
                <c:pt idx="8860">
                  <c:v>851.59</c:v>
                </c:pt>
                <c:pt idx="8861">
                  <c:v>851.57</c:v>
                </c:pt>
                <c:pt idx="8862">
                  <c:v>851.91</c:v>
                </c:pt>
                <c:pt idx="8863">
                  <c:v>851.46</c:v>
                </c:pt>
                <c:pt idx="8864">
                  <c:v>851.53</c:v>
                </c:pt>
                <c:pt idx="8865">
                  <c:v>852.2</c:v>
                </c:pt>
                <c:pt idx="8866">
                  <c:v>851.51</c:v>
                </c:pt>
                <c:pt idx="8867">
                  <c:v>851.42</c:v>
                </c:pt>
                <c:pt idx="8868">
                  <c:v>852.07</c:v>
                </c:pt>
                <c:pt idx="8869">
                  <c:v>851.47</c:v>
                </c:pt>
                <c:pt idx="8870">
                  <c:v>851.53</c:v>
                </c:pt>
                <c:pt idx="8871">
                  <c:v>852.08</c:v>
                </c:pt>
                <c:pt idx="8872">
                  <c:v>851.53</c:v>
                </c:pt>
                <c:pt idx="8873">
                  <c:v>851.52</c:v>
                </c:pt>
                <c:pt idx="8874">
                  <c:v>851.91</c:v>
                </c:pt>
                <c:pt idx="8875">
                  <c:v>851.58</c:v>
                </c:pt>
                <c:pt idx="8876">
                  <c:v>851.82</c:v>
                </c:pt>
                <c:pt idx="8877">
                  <c:v>851.82</c:v>
                </c:pt>
                <c:pt idx="8878">
                  <c:v>851.71</c:v>
                </c:pt>
                <c:pt idx="8879">
                  <c:v>852</c:v>
                </c:pt>
                <c:pt idx="8880">
                  <c:v>851.69</c:v>
                </c:pt>
                <c:pt idx="8881">
                  <c:v>851.65</c:v>
                </c:pt>
                <c:pt idx="8882">
                  <c:v>852.09</c:v>
                </c:pt>
                <c:pt idx="8883">
                  <c:v>851.68</c:v>
                </c:pt>
                <c:pt idx="8884">
                  <c:v>851.65</c:v>
                </c:pt>
                <c:pt idx="8885">
                  <c:v>852.17</c:v>
                </c:pt>
                <c:pt idx="8886">
                  <c:v>851.59</c:v>
                </c:pt>
                <c:pt idx="8887">
                  <c:v>851.57</c:v>
                </c:pt>
                <c:pt idx="8888">
                  <c:v>852.18</c:v>
                </c:pt>
                <c:pt idx="8889">
                  <c:v>851.57</c:v>
                </c:pt>
                <c:pt idx="8890">
                  <c:v>851.57</c:v>
                </c:pt>
                <c:pt idx="8891">
                  <c:v>852.09</c:v>
                </c:pt>
                <c:pt idx="8892">
                  <c:v>851.6</c:v>
                </c:pt>
                <c:pt idx="8893">
                  <c:v>851.54</c:v>
                </c:pt>
                <c:pt idx="8894">
                  <c:v>851.93</c:v>
                </c:pt>
                <c:pt idx="8895">
                  <c:v>851.6</c:v>
                </c:pt>
                <c:pt idx="8896">
                  <c:v>851.74</c:v>
                </c:pt>
                <c:pt idx="8897">
                  <c:v>851.8</c:v>
                </c:pt>
                <c:pt idx="8898">
                  <c:v>851.63</c:v>
                </c:pt>
                <c:pt idx="8899">
                  <c:v>851.91</c:v>
                </c:pt>
                <c:pt idx="8900">
                  <c:v>851.63</c:v>
                </c:pt>
                <c:pt idx="8901">
                  <c:v>851.61</c:v>
                </c:pt>
                <c:pt idx="8902">
                  <c:v>852.04</c:v>
                </c:pt>
                <c:pt idx="8903">
                  <c:v>851.6</c:v>
                </c:pt>
                <c:pt idx="8904">
                  <c:v>851.59</c:v>
                </c:pt>
                <c:pt idx="8905">
                  <c:v>852.21</c:v>
                </c:pt>
                <c:pt idx="8906">
                  <c:v>851.66</c:v>
                </c:pt>
                <c:pt idx="8907">
                  <c:v>851.62</c:v>
                </c:pt>
                <c:pt idx="8908">
                  <c:v>852.14</c:v>
                </c:pt>
                <c:pt idx="8909">
                  <c:v>851.61</c:v>
                </c:pt>
                <c:pt idx="8910">
                  <c:v>851.6</c:v>
                </c:pt>
                <c:pt idx="8911">
                  <c:v>852.17</c:v>
                </c:pt>
                <c:pt idx="8912">
                  <c:v>851.62</c:v>
                </c:pt>
                <c:pt idx="8913">
                  <c:v>851.62</c:v>
                </c:pt>
                <c:pt idx="8914">
                  <c:v>851.95</c:v>
                </c:pt>
                <c:pt idx="8915">
                  <c:v>851.61</c:v>
                </c:pt>
                <c:pt idx="8916">
                  <c:v>851.8</c:v>
                </c:pt>
                <c:pt idx="8917">
                  <c:v>851.71</c:v>
                </c:pt>
                <c:pt idx="8918">
                  <c:v>851.58</c:v>
                </c:pt>
                <c:pt idx="8919">
                  <c:v>852.05</c:v>
                </c:pt>
                <c:pt idx="8920">
                  <c:v>851.68</c:v>
                </c:pt>
                <c:pt idx="8921">
                  <c:v>851.65</c:v>
                </c:pt>
                <c:pt idx="8922">
                  <c:v>852.24</c:v>
                </c:pt>
                <c:pt idx="8923">
                  <c:v>851.59</c:v>
                </c:pt>
                <c:pt idx="8924">
                  <c:v>851.63</c:v>
                </c:pt>
                <c:pt idx="8925">
                  <c:v>852.13</c:v>
                </c:pt>
                <c:pt idx="8926">
                  <c:v>851.65</c:v>
                </c:pt>
                <c:pt idx="8927">
                  <c:v>851.63</c:v>
                </c:pt>
                <c:pt idx="8928">
                  <c:v>851.99</c:v>
                </c:pt>
                <c:pt idx="8929">
                  <c:v>851.64</c:v>
                </c:pt>
                <c:pt idx="8930">
                  <c:v>851.77</c:v>
                </c:pt>
                <c:pt idx="8931">
                  <c:v>851.85</c:v>
                </c:pt>
                <c:pt idx="8932">
                  <c:v>851.61</c:v>
                </c:pt>
                <c:pt idx="8933">
                  <c:v>851.9</c:v>
                </c:pt>
                <c:pt idx="8934">
                  <c:v>851.61</c:v>
                </c:pt>
                <c:pt idx="8935">
                  <c:v>851.62</c:v>
                </c:pt>
                <c:pt idx="8936">
                  <c:v>852.03</c:v>
                </c:pt>
                <c:pt idx="8937">
                  <c:v>851.6</c:v>
                </c:pt>
                <c:pt idx="8938">
                  <c:v>851.57</c:v>
                </c:pt>
                <c:pt idx="8939">
                  <c:v>852.14</c:v>
                </c:pt>
                <c:pt idx="8940">
                  <c:v>851.6</c:v>
                </c:pt>
                <c:pt idx="8941">
                  <c:v>851.6</c:v>
                </c:pt>
                <c:pt idx="8942">
                  <c:v>852.17</c:v>
                </c:pt>
                <c:pt idx="8943">
                  <c:v>851.6</c:v>
                </c:pt>
                <c:pt idx="8944">
                  <c:v>851.53</c:v>
                </c:pt>
                <c:pt idx="8945">
                  <c:v>852.13</c:v>
                </c:pt>
                <c:pt idx="8946">
                  <c:v>851.47</c:v>
                </c:pt>
                <c:pt idx="8947">
                  <c:v>851.52</c:v>
                </c:pt>
                <c:pt idx="8948">
                  <c:v>851.91</c:v>
                </c:pt>
                <c:pt idx="8949">
                  <c:v>851.52</c:v>
                </c:pt>
                <c:pt idx="8950">
                  <c:v>851.68</c:v>
                </c:pt>
                <c:pt idx="8951">
                  <c:v>851.72</c:v>
                </c:pt>
                <c:pt idx="8952">
                  <c:v>851.53</c:v>
                </c:pt>
                <c:pt idx="8953">
                  <c:v>851.72</c:v>
                </c:pt>
                <c:pt idx="8954">
                  <c:v>851.53</c:v>
                </c:pt>
                <c:pt idx="8955">
                  <c:v>851.45</c:v>
                </c:pt>
                <c:pt idx="8956">
                  <c:v>851.86</c:v>
                </c:pt>
                <c:pt idx="8957">
                  <c:v>851.48</c:v>
                </c:pt>
                <c:pt idx="8958">
                  <c:v>851.43</c:v>
                </c:pt>
                <c:pt idx="8959">
                  <c:v>852.01</c:v>
                </c:pt>
                <c:pt idx="8960">
                  <c:v>851.42</c:v>
                </c:pt>
                <c:pt idx="8961">
                  <c:v>851.41</c:v>
                </c:pt>
                <c:pt idx="8962">
                  <c:v>852.06</c:v>
                </c:pt>
                <c:pt idx="8963">
                  <c:v>851.46</c:v>
                </c:pt>
                <c:pt idx="8964">
                  <c:v>851.45</c:v>
                </c:pt>
                <c:pt idx="8965">
                  <c:v>852.04</c:v>
                </c:pt>
                <c:pt idx="8966">
                  <c:v>851.4</c:v>
                </c:pt>
                <c:pt idx="8967">
                  <c:v>851.48</c:v>
                </c:pt>
                <c:pt idx="8968">
                  <c:v>851.81</c:v>
                </c:pt>
                <c:pt idx="8969">
                  <c:v>851.45</c:v>
                </c:pt>
                <c:pt idx="8970">
                  <c:v>851.52</c:v>
                </c:pt>
                <c:pt idx="8971">
                  <c:v>851.65</c:v>
                </c:pt>
                <c:pt idx="8972">
                  <c:v>851.47</c:v>
                </c:pt>
                <c:pt idx="8973">
                  <c:v>851.74</c:v>
                </c:pt>
                <c:pt idx="8974">
                  <c:v>851.55</c:v>
                </c:pt>
                <c:pt idx="8975">
                  <c:v>851.5</c:v>
                </c:pt>
                <c:pt idx="8976">
                  <c:v>851.86</c:v>
                </c:pt>
                <c:pt idx="8977">
                  <c:v>851.5</c:v>
                </c:pt>
                <c:pt idx="8978">
                  <c:v>851.43</c:v>
                </c:pt>
                <c:pt idx="8979">
                  <c:v>852</c:v>
                </c:pt>
                <c:pt idx="8980">
                  <c:v>851.45</c:v>
                </c:pt>
                <c:pt idx="8981">
                  <c:v>851.45</c:v>
                </c:pt>
                <c:pt idx="8982">
                  <c:v>851.95</c:v>
                </c:pt>
                <c:pt idx="8983">
                  <c:v>851.46</c:v>
                </c:pt>
                <c:pt idx="8984">
                  <c:v>851.47</c:v>
                </c:pt>
                <c:pt idx="8985">
                  <c:v>851.92</c:v>
                </c:pt>
                <c:pt idx="8986">
                  <c:v>851.38</c:v>
                </c:pt>
                <c:pt idx="8987">
                  <c:v>851.41</c:v>
                </c:pt>
                <c:pt idx="8988">
                  <c:v>851.77</c:v>
                </c:pt>
                <c:pt idx="8989">
                  <c:v>851.41</c:v>
                </c:pt>
                <c:pt idx="8990">
                  <c:v>851.59</c:v>
                </c:pt>
                <c:pt idx="8991">
                  <c:v>851.5</c:v>
                </c:pt>
                <c:pt idx="8992">
                  <c:v>851.35</c:v>
                </c:pt>
                <c:pt idx="8993">
                  <c:v>851.82</c:v>
                </c:pt>
                <c:pt idx="8994">
                  <c:v>851.41</c:v>
                </c:pt>
                <c:pt idx="8995">
                  <c:v>851.39</c:v>
                </c:pt>
                <c:pt idx="8996">
                  <c:v>851.94</c:v>
                </c:pt>
                <c:pt idx="8997">
                  <c:v>851.37</c:v>
                </c:pt>
                <c:pt idx="8998">
                  <c:v>851.41</c:v>
                </c:pt>
                <c:pt idx="8999">
                  <c:v>851.99</c:v>
                </c:pt>
                <c:pt idx="9000">
                  <c:v>851.34</c:v>
                </c:pt>
                <c:pt idx="9001">
                  <c:v>851.37</c:v>
                </c:pt>
                <c:pt idx="9002">
                  <c:v>851.77</c:v>
                </c:pt>
                <c:pt idx="9003">
                  <c:v>851.43</c:v>
                </c:pt>
                <c:pt idx="9004">
                  <c:v>851.58</c:v>
                </c:pt>
                <c:pt idx="9005">
                  <c:v>851.71</c:v>
                </c:pt>
                <c:pt idx="9006">
                  <c:v>851.46</c:v>
                </c:pt>
                <c:pt idx="9007">
                  <c:v>851.89</c:v>
                </c:pt>
                <c:pt idx="9008">
                  <c:v>851.55</c:v>
                </c:pt>
                <c:pt idx="9009">
                  <c:v>851.5</c:v>
                </c:pt>
                <c:pt idx="9010">
                  <c:v>851.97</c:v>
                </c:pt>
                <c:pt idx="9011">
                  <c:v>851.46</c:v>
                </c:pt>
                <c:pt idx="9012">
                  <c:v>851.46</c:v>
                </c:pt>
                <c:pt idx="9013">
                  <c:v>852.17</c:v>
                </c:pt>
                <c:pt idx="9014">
                  <c:v>851.55</c:v>
                </c:pt>
                <c:pt idx="9015">
                  <c:v>851.59</c:v>
                </c:pt>
                <c:pt idx="9016">
                  <c:v>852.08</c:v>
                </c:pt>
                <c:pt idx="9017">
                  <c:v>851.55</c:v>
                </c:pt>
                <c:pt idx="9018">
                  <c:v>851.59</c:v>
                </c:pt>
                <c:pt idx="9019">
                  <c:v>852.03</c:v>
                </c:pt>
                <c:pt idx="9020">
                  <c:v>851.54</c:v>
                </c:pt>
                <c:pt idx="9021">
                  <c:v>851.53</c:v>
                </c:pt>
                <c:pt idx="9022">
                  <c:v>851.9</c:v>
                </c:pt>
                <c:pt idx="9023">
                  <c:v>851.51</c:v>
                </c:pt>
                <c:pt idx="9024">
                  <c:v>851.69</c:v>
                </c:pt>
                <c:pt idx="9025">
                  <c:v>851.71</c:v>
                </c:pt>
                <c:pt idx="9026">
                  <c:v>851.47</c:v>
                </c:pt>
                <c:pt idx="9027">
                  <c:v>851.76</c:v>
                </c:pt>
                <c:pt idx="9028">
                  <c:v>851.59</c:v>
                </c:pt>
                <c:pt idx="9029">
                  <c:v>851.51</c:v>
                </c:pt>
                <c:pt idx="9030">
                  <c:v>851.97</c:v>
                </c:pt>
                <c:pt idx="9031">
                  <c:v>851.45</c:v>
                </c:pt>
                <c:pt idx="9032">
                  <c:v>851.46</c:v>
                </c:pt>
                <c:pt idx="9033">
                  <c:v>852.09</c:v>
                </c:pt>
                <c:pt idx="9034">
                  <c:v>851.49</c:v>
                </c:pt>
                <c:pt idx="9035">
                  <c:v>851.45</c:v>
                </c:pt>
                <c:pt idx="9036">
                  <c:v>852.1</c:v>
                </c:pt>
                <c:pt idx="9037">
                  <c:v>851.44</c:v>
                </c:pt>
                <c:pt idx="9038">
                  <c:v>851.44</c:v>
                </c:pt>
                <c:pt idx="9039">
                  <c:v>851.88</c:v>
                </c:pt>
                <c:pt idx="9040">
                  <c:v>851.34</c:v>
                </c:pt>
                <c:pt idx="9041">
                  <c:v>851.43</c:v>
                </c:pt>
                <c:pt idx="9042">
                  <c:v>851.76</c:v>
                </c:pt>
                <c:pt idx="9043">
                  <c:v>851.42</c:v>
                </c:pt>
                <c:pt idx="9044">
                  <c:v>851.64</c:v>
                </c:pt>
                <c:pt idx="9045">
                  <c:v>851.65</c:v>
                </c:pt>
                <c:pt idx="9046">
                  <c:v>851.44</c:v>
                </c:pt>
                <c:pt idx="9047">
                  <c:v>851.73</c:v>
                </c:pt>
                <c:pt idx="9048">
                  <c:v>851.52</c:v>
                </c:pt>
                <c:pt idx="9049">
                  <c:v>851.44</c:v>
                </c:pt>
                <c:pt idx="9050">
                  <c:v>851.91</c:v>
                </c:pt>
                <c:pt idx="9051">
                  <c:v>851.35</c:v>
                </c:pt>
                <c:pt idx="9052">
                  <c:v>851.37</c:v>
                </c:pt>
                <c:pt idx="9053">
                  <c:v>851.93</c:v>
                </c:pt>
                <c:pt idx="9054">
                  <c:v>851.42</c:v>
                </c:pt>
                <c:pt idx="9055">
                  <c:v>851.41</c:v>
                </c:pt>
                <c:pt idx="9056">
                  <c:v>851.96</c:v>
                </c:pt>
                <c:pt idx="9057">
                  <c:v>851.41</c:v>
                </c:pt>
                <c:pt idx="9058">
                  <c:v>851.38</c:v>
                </c:pt>
                <c:pt idx="9059">
                  <c:v>851.91</c:v>
                </c:pt>
                <c:pt idx="9060">
                  <c:v>851.4</c:v>
                </c:pt>
                <c:pt idx="9061">
                  <c:v>851.36</c:v>
                </c:pt>
                <c:pt idx="9062">
                  <c:v>851.71</c:v>
                </c:pt>
                <c:pt idx="9063">
                  <c:v>851.39</c:v>
                </c:pt>
                <c:pt idx="9064">
                  <c:v>851.67</c:v>
                </c:pt>
                <c:pt idx="9065">
                  <c:v>851.48</c:v>
                </c:pt>
                <c:pt idx="9066">
                  <c:v>851.44</c:v>
                </c:pt>
                <c:pt idx="9067">
                  <c:v>851.98</c:v>
                </c:pt>
                <c:pt idx="9068">
                  <c:v>851.42</c:v>
                </c:pt>
                <c:pt idx="9069">
                  <c:v>851.46</c:v>
                </c:pt>
                <c:pt idx="9070">
                  <c:v>852.04</c:v>
                </c:pt>
                <c:pt idx="9071">
                  <c:v>851.49</c:v>
                </c:pt>
                <c:pt idx="9072">
                  <c:v>851.47</c:v>
                </c:pt>
                <c:pt idx="9073">
                  <c:v>851.91</c:v>
                </c:pt>
                <c:pt idx="9074">
                  <c:v>851.38</c:v>
                </c:pt>
                <c:pt idx="9075">
                  <c:v>851.39</c:v>
                </c:pt>
                <c:pt idx="9076">
                  <c:v>851.82</c:v>
                </c:pt>
                <c:pt idx="9077">
                  <c:v>851.46</c:v>
                </c:pt>
                <c:pt idx="9078">
                  <c:v>851.69</c:v>
                </c:pt>
                <c:pt idx="9079">
                  <c:v>851.65</c:v>
                </c:pt>
                <c:pt idx="9080">
                  <c:v>851.5</c:v>
                </c:pt>
                <c:pt idx="9081">
                  <c:v>851.86</c:v>
                </c:pt>
                <c:pt idx="9082">
                  <c:v>851.5</c:v>
                </c:pt>
                <c:pt idx="9083">
                  <c:v>851.48</c:v>
                </c:pt>
                <c:pt idx="9084">
                  <c:v>851.91</c:v>
                </c:pt>
                <c:pt idx="9085">
                  <c:v>851.47</c:v>
                </c:pt>
                <c:pt idx="9086">
                  <c:v>851.42</c:v>
                </c:pt>
                <c:pt idx="9087">
                  <c:v>852.02</c:v>
                </c:pt>
                <c:pt idx="9088">
                  <c:v>851.38</c:v>
                </c:pt>
                <c:pt idx="9089">
                  <c:v>851.48</c:v>
                </c:pt>
                <c:pt idx="9090">
                  <c:v>852.03</c:v>
                </c:pt>
                <c:pt idx="9091">
                  <c:v>851.44</c:v>
                </c:pt>
                <c:pt idx="9092">
                  <c:v>851.44</c:v>
                </c:pt>
                <c:pt idx="9093">
                  <c:v>851.99</c:v>
                </c:pt>
                <c:pt idx="9094">
                  <c:v>851.46</c:v>
                </c:pt>
                <c:pt idx="9095">
                  <c:v>851.52</c:v>
                </c:pt>
                <c:pt idx="9096">
                  <c:v>851.83</c:v>
                </c:pt>
                <c:pt idx="9097">
                  <c:v>851.51</c:v>
                </c:pt>
                <c:pt idx="9098">
                  <c:v>851.73</c:v>
                </c:pt>
                <c:pt idx="9099">
                  <c:v>851.72</c:v>
                </c:pt>
                <c:pt idx="9100">
                  <c:v>851.54</c:v>
                </c:pt>
                <c:pt idx="9101">
                  <c:v>851.88</c:v>
                </c:pt>
                <c:pt idx="9102">
                  <c:v>851.55</c:v>
                </c:pt>
                <c:pt idx="9103">
                  <c:v>851.41</c:v>
                </c:pt>
                <c:pt idx="9104">
                  <c:v>852</c:v>
                </c:pt>
                <c:pt idx="9105">
                  <c:v>851.56</c:v>
                </c:pt>
                <c:pt idx="9106">
                  <c:v>851.56</c:v>
                </c:pt>
                <c:pt idx="9107">
                  <c:v>852.19</c:v>
                </c:pt>
                <c:pt idx="9108">
                  <c:v>851.61</c:v>
                </c:pt>
                <c:pt idx="9109">
                  <c:v>851.61</c:v>
                </c:pt>
                <c:pt idx="9110">
                  <c:v>852.2</c:v>
                </c:pt>
                <c:pt idx="9111">
                  <c:v>851.61</c:v>
                </c:pt>
                <c:pt idx="9112">
                  <c:v>851.53</c:v>
                </c:pt>
                <c:pt idx="9113">
                  <c:v>852.04</c:v>
                </c:pt>
                <c:pt idx="9114">
                  <c:v>851.5</c:v>
                </c:pt>
                <c:pt idx="9115">
                  <c:v>851.46</c:v>
                </c:pt>
                <c:pt idx="9116">
                  <c:v>851.85</c:v>
                </c:pt>
                <c:pt idx="9117">
                  <c:v>851.45</c:v>
                </c:pt>
                <c:pt idx="9118">
                  <c:v>851.67</c:v>
                </c:pt>
                <c:pt idx="9119">
                  <c:v>851.76</c:v>
                </c:pt>
                <c:pt idx="9120">
                  <c:v>851.57</c:v>
                </c:pt>
                <c:pt idx="9121">
                  <c:v>851.8</c:v>
                </c:pt>
                <c:pt idx="9122">
                  <c:v>851.57</c:v>
                </c:pt>
                <c:pt idx="9123">
                  <c:v>851.53</c:v>
                </c:pt>
                <c:pt idx="9124">
                  <c:v>851.94</c:v>
                </c:pt>
                <c:pt idx="9125">
                  <c:v>851.5</c:v>
                </c:pt>
                <c:pt idx="9126">
                  <c:v>851.44</c:v>
                </c:pt>
                <c:pt idx="9127">
                  <c:v>852.06</c:v>
                </c:pt>
                <c:pt idx="9128">
                  <c:v>851.5</c:v>
                </c:pt>
                <c:pt idx="9129">
                  <c:v>851.52</c:v>
                </c:pt>
                <c:pt idx="9130">
                  <c:v>852.1</c:v>
                </c:pt>
                <c:pt idx="9131">
                  <c:v>851.54</c:v>
                </c:pt>
                <c:pt idx="9132">
                  <c:v>851.53</c:v>
                </c:pt>
                <c:pt idx="9133">
                  <c:v>852.06</c:v>
                </c:pt>
                <c:pt idx="9134">
                  <c:v>851.49</c:v>
                </c:pt>
                <c:pt idx="9135">
                  <c:v>851.56</c:v>
                </c:pt>
                <c:pt idx="9136">
                  <c:v>851.85</c:v>
                </c:pt>
                <c:pt idx="9137">
                  <c:v>851.55</c:v>
                </c:pt>
                <c:pt idx="9138">
                  <c:v>851.85</c:v>
                </c:pt>
                <c:pt idx="9139">
                  <c:v>851.56</c:v>
                </c:pt>
                <c:pt idx="9140">
                  <c:v>851.51</c:v>
                </c:pt>
                <c:pt idx="9141">
                  <c:v>852.07</c:v>
                </c:pt>
                <c:pt idx="9142">
                  <c:v>851.55</c:v>
                </c:pt>
                <c:pt idx="9143">
                  <c:v>851.54</c:v>
                </c:pt>
                <c:pt idx="9144">
                  <c:v>852.12</c:v>
                </c:pt>
                <c:pt idx="9145">
                  <c:v>851.6</c:v>
                </c:pt>
                <c:pt idx="9146">
                  <c:v>851.49</c:v>
                </c:pt>
                <c:pt idx="9147">
                  <c:v>852.08</c:v>
                </c:pt>
                <c:pt idx="9148">
                  <c:v>851.52</c:v>
                </c:pt>
                <c:pt idx="9149">
                  <c:v>851.48</c:v>
                </c:pt>
                <c:pt idx="9150">
                  <c:v>851.86</c:v>
                </c:pt>
                <c:pt idx="9151">
                  <c:v>851.56</c:v>
                </c:pt>
                <c:pt idx="9152">
                  <c:v>851.72</c:v>
                </c:pt>
                <c:pt idx="9153">
                  <c:v>851.72</c:v>
                </c:pt>
                <c:pt idx="9154">
                  <c:v>851.58</c:v>
                </c:pt>
                <c:pt idx="9155">
                  <c:v>851.84</c:v>
                </c:pt>
                <c:pt idx="9156">
                  <c:v>851.64</c:v>
                </c:pt>
                <c:pt idx="9157">
                  <c:v>851.57</c:v>
                </c:pt>
                <c:pt idx="9158">
                  <c:v>851.98</c:v>
                </c:pt>
                <c:pt idx="9159">
                  <c:v>851.57</c:v>
                </c:pt>
                <c:pt idx="9160">
                  <c:v>851.56</c:v>
                </c:pt>
                <c:pt idx="9161">
                  <c:v>852.27</c:v>
                </c:pt>
                <c:pt idx="9162">
                  <c:v>851.63</c:v>
                </c:pt>
                <c:pt idx="9163">
                  <c:v>851.62</c:v>
                </c:pt>
                <c:pt idx="9164">
                  <c:v>852.19</c:v>
                </c:pt>
                <c:pt idx="9165">
                  <c:v>851.54</c:v>
                </c:pt>
                <c:pt idx="9166">
                  <c:v>851.55</c:v>
                </c:pt>
                <c:pt idx="9167">
                  <c:v>852.1</c:v>
                </c:pt>
                <c:pt idx="9168">
                  <c:v>851.59</c:v>
                </c:pt>
                <c:pt idx="9169">
                  <c:v>851.54</c:v>
                </c:pt>
                <c:pt idx="9170">
                  <c:v>851.96</c:v>
                </c:pt>
                <c:pt idx="9171">
                  <c:v>851.69</c:v>
                </c:pt>
                <c:pt idx="9172">
                  <c:v>851.72</c:v>
                </c:pt>
                <c:pt idx="9173">
                  <c:v>851.74</c:v>
                </c:pt>
                <c:pt idx="9174">
                  <c:v>851.57</c:v>
                </c:pt>
                <c:pt idx="9175">
                  <c:v>851.85</c:v>
                </c:pt>
                <c:pt idx="9176">
                  <c:v>851.6</c:v>
                </c:pt>
                <c:pt idx="9177">
                  <c:v>851.53</c:v>
                </c:pt>
                <c:pt idx="9178">
                  <c:v>851.99</c:v>
                </c:pt>
                <c:pt idx="9179">
                  <c:v>851.48</c:v>
                </c:pt>
                <c:pt idx="9180">
                  <c:v>851.54</c:v>
                </c:pt>
                <c:pt idx="9181">
                  <c:v>852.17</c:v>
                </c:pt>
                <c:pt idx="9182">
                  <c:v>851.58</c:v>
                </c:pt>
                <c:pt idx="9183">
                  <c:v>851.54</c:v>
                </c:pt>
                <c:pt idx="9184">
                  <c:v>852.09</c:v>
                </c:pt>
                <c:pt idx="9185">
                  <c:v>851.55</c:v>
                </c:pt>
                <c:pt idx="9186">
                  <c:v>851.45</c:v>
                </c:pt>
                <c:pt idx="9187">
                  <c:v>852.01</c:v>
                </c:pt>
                <c:pt idx="9188">
                  <c:v>851.51</c:v>
                </c:pt>
                <c:pt idx="9189">
                  <c:v>851.58</c:v>
                </c:pt>
                <c:pt idx="9190">
                  <c:v>851.95</c:v>
                </c:pt>
                <c:pt idx="9191">
                  <c:v>851.54</c:v>
                </c:pt>
                <c:pt idx="9192">
                  <c:v>851.61</c:v>
                </c:pt>
                <c:pt idx="9193">
                  <c:v>851.78</c:v>
                </c:pt>
                <c:pt idx="9194">
                  <c:v>851.53</c:v>
                </c:pt>
                <c:pt idx="9195">
                  <c:v>851.8</c:v>
                </c:pt>
                <c:pt idx="9196">
                  <c:v>851.54</c:v>
                </c:pt>
                <c:pt idx="9197">
                  <c:v>851.57</c:v>
                </c:pt>
                <c:pt idx="9198">
                  <c:v>852.02</c:v>
                </c:pt>
                <c:pt idx="9199">
                  <c:v>851.53</c:v>
                </c:pt>
                <c:pt idx="9200">
                  <c:v>851.52</c:v>
                </c:pt>
                <c:pt idx="9201">
                  <c:v>852.1</c:v>
                </c:pt>
                <c:pt idx="9202">
                  <c:v>851.53</c:v>
                </c:pt>
                <c:pt idx="9203">
                  <c:v>851.57</c:v>
                </c:pt>
                <c:pt idx="9204">
                  <c:v>852.13</c:v>
                </c:pt>
                <c:pt idx="9205">
                  <c:v>851.56</c:v>
                </c:pt>
                <c:pt idx="9206">
                  <c:v>851.51</c:v>
                </c:pt>
                <c:pt idx="9207">
                  <c:v>852.05</c:v>
                </c:pt>
                <c:pt idx="9208">
                  <c:v>851.57</c:v>
                </c:pt>
                <c:pt idx="9209">
                  <c:v>851.57</c:v>
                </c:pt>
                <c:pt idx="9210">
                  <c:v>851.84</c:v>
                </c:pt>
                <c:pt idx="9211">
                  <c:v>851.51</c:v>
                </c:pt>
                <c:pt idx="9212">
                  <c:v>851.8</c:v>
                </c:pt>
                <c:pt idx="9213">
                  <c:v>851.54</c:v>
                </c:pt>
                <c:pt idx="9214">
                  <c:v>851.52</c:v>
                </c:pt>
                <c:pt idx="9215">
                  <c:v>852.08</c:v>
                </c:pt>
                <c:pt idx="9216">
                  <c:v>851.52</c:v>
                </c:pt>
                <c:pt idx="9217">
                  <c:v>851.52</c:v>
                </c:pt>
                <c:pt idx="9218">
                  <c:v>852.13</c:v>
                </c:pt>
                <c:pt idx="9219">
                  <c:v>851.58</c:v>
                </c:pt>
                <c:pt idx="9220">
                  <c:v>851.53</c:v>
                </c:pt>
                <c:pt idx="9221">
                  <c:v>852.03</c:v>
                </c:pt>
                <c:pt idx="9222">
                  <c:v>851.56</c:v>
                </c:pt>
                <c:pt idx="9223">
                  <c:v>851.59</c:v>
                </c:pt>
                <c:pt idx="9224">
                  <c:v>851.93</c:v>
                </c:pt>
                <c:pt idx="9225">
                  <c:v>851.6</c:v>
                </c:pt>
                <c:pt idx="9226">
                  <c:v>851.81</c:v>
                </c:pt>
                <c:pt idx="9227">
                  <c:v>851.72</c:v>
                </c:pt>
                <c:pt idx="9228">
                  <c:v>851.55</c:v>
                </c:pt>
                <c:pt idx="9229">
                  <c:v>851.88</c:v>
                </c:pt>
                <c:pt idx="9230">
                  <c:v>851.59</c:v>
                </c:pt>
                <c:pt idx="9231">
                  <c:v>851.54</c:v>
                </c:pt>
                <c:pt idx="9232">
                  <c:v>851.97</c:v>
                </c:pt>
                <c:pt idx="9233">
                  <c:v>851.49</c:v>
                </c:pt>
                <c:pt idx="9234">
                  <c:v>851.53</c:v>
                </c:pt>
                <c:pt idx="9235">
                  <c:v>852.17</c:v>
                </c:pt>
                <c:pt idx="9236">
                  <c:v>851.46</c:v>
                </c:pt>
                <c:pt idx="9237">
                  <c:v>851.53</c:v>
                </c:pt>
                <c:pt idx="9238">
                  <c:v>852.07</c:v>
                </c:pt>
                <c:pt idx="9239">
                  <c:v>851.59</c:v>
                </c:pt>
                <c:pt idx="9240">
                  <c:v>851.6</c:v>
                </c:pt>
                <c:pt idx="9241">
                  <c:v>852.05</c:v>
                </c:pt>
                <c:pt idx="9242">
                  <c:v>851.49</c:v>
                </c:pt>
                <c:pt idx="9243">
                  <c:v>851.52</c:v>
                </c:pt>
                <c:pt idx="9244">
                  <c:v>851.92</c:v>
                </c:pt>
                <c:pt idx="9245">
                  <c:v>851.53</c:v>
                </c:pt>
                <c:pt idx="9246">
                  <c:v>851.7</c:v>
                </c:pt>
                <c:pt idx="9247">
                  <c:v>851.75</c:v>
                </c:pt>
                <c:pt idx="9248">
                  <c:v>851.54</c:v>
                </c:pt>
                <c:pt idx="9249">
                  <c:v>851.82</c:v>
                </c:pt>
                <c:pt idx="9250">
                  <c:v>851.57</c:v>
                </c:pt>
                <c:pt idx="9251">
                  <c:v>851.53</c:v>
                </c:pt>
                <c:pt idx="9252">
                  <c:v>851.93</c:v>
                </c:pt>
                <c:pt idx="9253">
                  <c:v>851.49</c:v>
                </c:pt>
                <c:pt idx="9254">
                  <c:v>851.5</c:v>
                </c:pt>
                <c:pt idx="9255">
                  <c:v>852.08</c:v>
                </c:pt>
                <c:pt idx="9256">
                  <c:v>851.49</c:v>
                </c:pt>
                <c:pt idx="9257">
                  <c:v>851.54</c:v>
                </c:pt>
                <c:pt idx="9258">
                  <c:v>852.08</c:v>
                </c:pt>
                <c:pt idx="9259">
                  <c:v>851.56</c:v>
                </c:pt>
                <c:pt idx="9260">
                  <c:v>851.52</c:v>
                </c:pt>
                <c:pt idx="9261">
                  <c:v>852.09</c:v>
                </c:pt>
                <c:pt idx="9262">
                  <c:v>851.49</c:v>
                </c:pt>
                <c:pt idx="9263">
                  <c:v>851.47</c:v>
                </c:pt>
                <c:pt idx="9264">
                  <c:v>851.89</c:v>
                </c:pt>
                <c:pt idx="9265">
                  <c:v>851.54</c:v>
                </c:pt>
                <c:pt idx="9266">
                  <c:v>851.68</c:v>
                </c:pt>
                <c:pt idx="9267">
                  <c:v>851.68</c:v>
                </c:pt>
                <c:pt idx="9268">
                  <c:v>851.49</c:v>
                </c:pt>
                <c:pt idx="9269">
                  <c:v>851.78</c:v>
                </c:pt>
                <c:pt idx="9270">
                  <c:v>851.64</c:v>
                </c:pt>
                <c:pt idx="9271">
                  <c:v>851.47</c:v>
                </c:pt>
                <c:pt idx="9272">
                  <c:v>851.88</c:v>
                </c:pt>
                <c:pt idx="9273">
                  <c:v>851.51</c:v>
                </c:pt>
                <c:pt idx="9274">
                  <c:v>851.45</c:v>
                </c:pt>
                <c:pt idx="9275">
                  <c:v>852</c:v>
                </c:pt>
                <c:pt idx="9276">
                  <c:v>851.45</c:v>
                </c:pt>
                <c:pt idx="9277">
                  <c:v>851.39</c:v>
                </c:pt>
                <c:pt idx="9278">
                  <c:v>852.02</c:v>
                </c:pt>
                <c:pt idx="9279">
                  <c:v>851.39</c:v>
                </c:pt>
                <c:pt idx="9280">
                  <c:v>851.4</c:v>
                </c:pt>
                <c:pt idx="9281">
                  <c:v>852.02</c:v>
                </c:pt>
                <c:pt idx="9282">
                  <c:v>851.37</c:v>
                </c:pt>
                <c:pt idx="9283">
                  <c:v>851.53</c:v>
                </c:pt>
                <c:pt idx="9284">
                  <c:v>851.74</c:v>
                </c:pt>
                <c:pt idx="9285">
                  <c:v>851.44</c:v>
                </c:pt>
                <c:pt idx="9286">
                  <c:v>851.73</c:v>
                </c:pt>
                <c:pt idx="9287">
                  <c:v>851.44</c:v>
                </c:pt>
                <c:pt idx="9288">
                  <c:v>851.42</c:v>
                </c:pt>
                <c:pt idx="9289">
                  <c:v>851.98</c:v>
                </c:pt>
                <c:pt idx="9290">
                  <c:v>851.41</c:v>
                </c:pt>
                <c:pt idx="9291">
                  <c:v>851.49</c:v>
                </c:pt>
                <c:pt idx="9292">
                  <c:v>852.06</c:v>
                </c:pt>
                <c:pt idx="9293">
                  <c:v>851.45</c:v>
                </c:pt>
                <c:pt idx="9294">
                  <c:v>851.44</c:v>
                </c:pt>
                <c:pt idx="9295">
                  <c:v>851.89</c:v>
                </c:pt>
                <c:pt idx="9296">
                  <c:v>851.44</c:v>
                </c:pt>
                <c:pt idx="9297">
                  <c:v>851.4</c:v>
                </c:pt>
                <c:pt idx="9298">
                  <c:v>851.85</c:v>
                </c:pt>
                <c:pt idx="9299">
                  <c:v>851.56</c:v>
                </c:pt>
                <c:pt idx="9300">
                  <c:v>851.66</c:v>
                </c:pt>
                <c:pt idx="9301">
                  <c:v>851.57</c:v>
                </c:pt>
                <c:pt idx="9302">
                  <c:v>851.44</c:v>
                </c:pt>
                <c:pt idx="9303">
                  <c:v>851.76</c:v>
                </c:pt>
                <c:pt idx="9304">
                  <c:v>851.46</c:v>
                </c:pt>
                <c:pt idx="9305">
                  <c:v>851.46</c:v>
                </c:pt>
                <c:pt idx="9306">
                  <c:v>851.93</c:v>
                </c:pt>
                <c:pt idx="9307">
                  <c:v>851.42</c:v>
                </c:pt>
                <c:pt idx="9308">
                  <c:v>851.51</c:v>
                </c:pt>
                <c:pt idx="9309">
                  <c:v>852.11</c:v>
                </c:pt>
                <c:pt idx="9310">
                  <c:v>851.52</c:v>
                </c:pt>
                <c:pt idx="9311">
                  <c:v>851.49</c:v>
                </c:pt>
                <c:pt idx="9312">
                  <c:v>852</c:v>
                </c:pt>
                <c:pt idx="9313">
                  <c:v>851.47</c:v>
                </c:pt>
                <c:pt idx="9314">
                  <c:v>851.54</c:v>
                </c:pt>
                <c:pt idx="9315">
                  <c:v>851.97</c:v>
                </c:pt>
                <c:pt idx="9316">
                  <c:v>851.5</c:v>
                </c:pt>
                <c:pt idx="9317">
                  <c:v>851.51</c:v>
                </c:pt>
                <c:pt idx="9318">
                  <c:v>851.83</c:v>
                </c:pt>
                <c:pt idx="9319">
                  <c:v>851.52</c:v>
                </c:pt>
                <c:pt idx="9320">
                  <c:v>851.62</c:v>
                </c:pt>
                <c:pt idx="9321">
                  <c:v>851.66</c:v>
                </c:pt>
                <c:pt idx="9322">
                  <c:v>851.47</c:v>
                </c:pt>
                <c:pt idx="9323">
                  <c:v>851.75</c:v>
                </c:pt>
                <c:pt idx="9324">
                  <c:v>851.52</c:v>
                </c:pt>
                <c:pt idx="9325">
                  <c:v>851.52</c:v>
                </c:pt>
                <c:pt idx="9326">
                  <c:v>851.98</c:v>
                </c:pt>
                <c:pt idx="9327">
                  <c:v>851.44</c:v>
                </c:pt>
                <c:pt idx="9328">
                  <c:v>851.5</c:v>
                </c:pt>
                <c:pt idx="9329">
                  <c:v>852.04</c:v>
                </c:pt>
                <c:pt idx="9330">
                  <c:v>851.43</c:v>
                </c:pt>
                <c:pt idx="9331">
                  <c:v>851.51</c:v>
                </c:pt>
                <c:pt idx="9332">
                  <c:v>852.01</c:v>
                </c:pt>
                <c:pt idx="9333">
                  <c:v>851.46</c:v>
                </c:pt>
                <c:pt idx="9334">
                  <c:v>851.49</c:v>
                </c:pt>
                <c:pt idx="9335">
                  <c:v>851.99</c:v>
                </c:pt>
                <c:pt idx="9336">
                  <c:v>851.35</c:v>
                </c:pt>
                <c:pt idx="9337">
                  <c:v>851.41</c:v>
                </c:pt>
                <c:pt idx="9338">
                  <c:v>851.71</c:v>
                </c:pt>
                <c:pt idx="9339">
                  <c:v>851.45</c:v>
                </c:pt>
                <c:pt idx="9340">
                  <c:v>851.65</c:v>
                </c:pt>
                <c:pt idx="9341">
                  <c:v>851.69</c:v>
                </c:pt>
                <c:pt idx="9342">
                  <c:v>851.44</c:v>
                </c:pt>
                <c:pt idx="9343">
                  <c:v>851.74</c:v>
                </c:pt>
                <c:pt idx="9344">
                  <c:v>851.5</c:v>
                </c:pt>
                <c:pt idx="9345">
                  <c:v>851.47</c:v>
                </c:pt>
                <c:pt idx="9346">
                  <c:v>851.9</c:v>
                </c:pt>
                <c:pt idx="9347">
                  <c:v>851.44</c:v>
                </c:pt>
                <c:pt idx="9348">
                  <c:v>851.49</c:v>
                </c:pt>
                <c:pt idx="9349">
                  <c:v>852.11</c:v>
                </c:pt>
                <c:pt idx="9350">
                  <c:v>851.5</c:v>
                </c:pt>
                <c:pt idx="9351">
                  <c:v>851.49</c:v>
                </c:pt>
                <c:pt idx="9352">
                  <c:v>852.11</c:v>
                </c:pt>
                <c:pt idx="9353">
                  <c:v>851.59</c:v>
                </c:pt>
                <c:pt idx="9354">
                  <c:v>851.55</c:v>
                </c:pt>
                <c:pt idx="9355">
                  <c:v>852.02</c:v>
                </c:pt>
                <c:pt idx="9356">
                  <c:v>851.53</c:v>
                </c:pt>
                <c:pt idx="9357">
                  <c:v>851.57</c:v>
                </c:pt>
                <c:pt idx="9358">
                  <c:v>851.67</c:v>
                </c:pt>
                <c:pt idx="9359">
                  <c:v>851.47</c:v>
                </c:pt>
                <c:pt idx="9360">
                  <c:v>851.84</c:v>
                </c:pt>
                <c:pt idx="9361">
                  <c:v>851.41</c:v>
                </c:pt>
                <c:pt idx="9362">
                  <c:v>851.42</c:v>
                </c:pt>
                <c:pt idx="9363">
                  <c:v>852.06</c:v>
                </c:pt>
                <c:pt idx="9364">
                  <c:v>851.47</c:v>
                </c:pt>
                <c:pt idx="9365">
                  <c:v>851.47</c:v>
                </c:pt>
                <c:pt idx="9366">
                  <c:v>852.05</c:v>
                </c:pt>
                <c:pt idx="9367">
                  <c:v>851.51</c:v>
                </c:pt>
                <c:pt idx="9368">
                  <c:v>851.61</c:v>
                </c:pt>
                <c:pt idx="9369">
                  <c:v>852.07</c:v>
                </c:pt>
                <c:pt idx="9370">
                  <c:v>851.53</c:v>
                </c:pt>
                <c:pt idx="9371">
                  <c:v>851.51</c:v>
                </c:pt>
                <c:pt idx="9372">
                  <c:v>851.83</c:v>
                </c:pt>
                <c:pt idx="9373">
                  <c:v>851.5</c:v>
                </c:pt>
                <c:pt idx="9374">
                  <c:v>851.69</c:v>
                </c:pt>
                <c:pt idx="9375">
                  <c:v>851.73</c:v>
                </c:pt>
                <c:pt idx="9376">
                  <c:v>851.47</c:v>
                </c:pt>
                <c:pt idx="9377">
                  <c:v>851.75</c:v>
                </c:pt>
                <c:pt idx="9378">
                  <c:v>851.51</c:v>
                </c:pt>
                <c:pt idx="9379">
                  <c:v>851.49</c:v>
                </c:pt>
                <c:pt idx="9380">
                  <c:v>851.83</c:v>
                </c:pt>
                <c:pt idx="9381">
                  <c:v>851.51</c:v>
                </c:pt>
                <c:pt idx="9382">
                  <c:v>851.41</c:v>
                </c:pt>
                <c:pt idx="9383">
                  <c:v>851.99</c:v>
                </c:pt>
                <c:pt idx="9384">
                  <c:v>851.43</c:v>
                </c:pt>
                <c:pt idx="9385">
                  <c:v>851.49</c:v>
                </c:pt>
                <c:pt idx="9386">
                  <c:v>852.06</c:v>
                </c:pt>
                <c:pt idx="9387">
                  <c:v>851.47</c:v>
                </c:pt>
                <c:pt idx="9388">
                  <c:v>851.46</c:v>
                </c:pt>
                <c:pt idx="9389">
                  <c:v>852.13</c:v>
                </c:pt>
                <c:pt idx="9390">
                  <c:v>851.55</c:v>
                </c:pt>
                <c:pt idx="9391">
                  <c:v>851.5</c:v>
                </c:pt>
                <c:pt idx="9392">
                  <c:v>851.9</c:v>
                </c:pt>
                <c:pt idx="9393">
                  <c:v>851.48</c:v>
                </c:pt>
                <c:pt idx="9394">
                  <c:v>851.64</c:v>
                </c:pt>
                <c:pt idx="9395">
                  <c:v>851.69</c:v>
                </c:pt>
                <c:pt idx="9396">
                  <c:v>851.43</c:v>
                </c:pt>
                <c:pt idx="9397">
                  <c:v>851.6</c:v>
                </c:pt>
                <c:pt idx="9398">
                  <c:v>851.54</c:v>
                </c:pt>
                <c:pt idx="9399">
                  <c:v>851.43</c:v>
                </c:pt>
                <c:pt idx="9400">
                  <c:v>851.86</c:v>
                </c:pt>
                <c:pt idx="9401">
                  <c:v>851.4</c:v>
                </c:pt>
                <c:pt idx="9402">
                  <c:v>851.5</c:v>
                </c:pt>
                <c:pt idx="9403">
                  <c:v>852.16</c:v>
                </c:pt>
                <c:pt idx="9404">
                  <c:v>851.46</c:v>
                </c:pt>
                <c:pt idx="9405">
                  <c:v>851.51</c:v>
                </c:pt>
                <c:pt idx="9406">
                  <c:v>852.1</c:v>
                </c:pt>
                <c:pt idx="9407">
                  <c:v>851.49</c:v>
                </c:pt>
                <c:pt idx="9408">
                  <c:v>851.48</c:v>
                </c:pt>
                <c:pt idx="9409">
                  <c:v>851.93</c:v>
                </c:pt>
                <c:pt idx="9410">
                  <c:v>851.5</c:v>
                </c:pt>
                <c:pt idx="9411">
                  <c:v>851.47</c:v>
                </c:pt>
                <c:pt idx="9412">
                  <c:v>851.85</c:v>
                </c:pt>
                <c:pt idx="9413">
                  <c:v>851.47</c:v>
                </c:pt>
                <c:pt idx="9414">
                  <c:v>851.66</c:v>
                </c:pt>
                <c:pt idx="9415">
                  <c:v>851.67</c:v>
                </c:pt>
                <c:pt idx="9416">
                  <c:v>851.47</c:v>
                </c:pt>
                <c:pt idx="9417">
                  <c:v>851.72</c:v>
                </c:pt>
                <c:pt idx="9418">
                  <c:v>851.52</c:v>
                </c:pt>
                <c:pt idx="9419">
                  <c:v>851.47</c:v>
                </c:pt>
                <c:pt idx="9420">
                  <c:v>851.9</c:v>
                </c:pt>
                <c:pt idx="9421">
                  <c:v>851.48</c:v>
                </c:pt>
                <c:pt idx="9422">
                  <c:v>851.49</c:v>
                </c:pt>
                <c:pt idx="9423">
                  <c:v>852.08</c:v>
                </c:pt>
                <c:pt idx="9424">
                  <c:v>851.48</c:v>
                </c:pt>
                <c:pt idx="9425">
                  <c:v>851.48</c:v>
                </c:pt>
                <c:pt idx="9426">
                  <c:v>852.08</c:v>
                </c:pt>
                <c:pt idx="9427">
                  <c:v>851.45</c:v>
                </c:pt>
                <c:pt idx="9428">
                  <c:v>851.46</c:v>
                </c:pt>
                <c:pt idx="9429">
                  <c:v>851.95</c:v>
                </c:pt>
                <c:pt idx="9430">
                  <c:v>851.55</c:v>
                </c:pt>
                <c:pt idx="9431">
                  <c:v>851.71</c:v>
                </c:pt>
                <c:pt idx="9432">
                  <c:v>851.63</c:v>
                </c:pt>
                <c:pt idx="9433">
                  <c:v>851.48</c:v>
                </c:pt>
                <c:pt idx="9434">
                  <c:v>851.87</c:v>
                </c:pt>
                <c:pt idx="9435">
                  <c:v>851.49</c:v>
                </c:pt>
                <c:pt idx="9436">
                  <c:v>851.48</c:v>
                </c:pt>
                <c:pt idx="9437">
                  <c:v>852.16</c:v>
                </c:pt>
                <c:pt idx="9438">
                  <c:v>851.46</c:v>
                </c:pt>
                <c:pt idx="9439">
                  <c:v>851.47</c:v>
                </c:pt>
                <c:pt idx="9440">
                  <c:v>851.98</c:v>
                </c:pt>
                <c:pt idx="9441">
                  <c:v>851.46</c:v>
                </c:pt>
                <c:pt idx="9442">
                  <c:v>851.44</c:v>
                </c:pt>
                <c:pt idx="9443">
                  <c:v>851.98</c:v>
                </c:pt>
                <c:pt idx="9444">
                  <c:v>851.41</c:v>
                </c:pt>
                <c:pt idx="9445">
                  <c:v>851.4</c:v>
                </c:pt>
                <c:pt idx="9446">
                  <c:v>851.81</c:v>
                </c:pt>
                <c:pt idx="9447">
                  <c:v>851.39</c:v>
                </c:pt>
                <c:pt idx="9448">
                  <c:v>851.59</c:v>
                </c:pt>
                <c:pt idx="9449">
                  <c:v>851.57</c:v>
                </c:pt>
                <c:pt idx="9450">
                  <c:v>851.41</c:v>
                </c:pt>
                <c:pt idx="9451">
                  <c:v>851.64</c:v>
                </c:pt>
                <c:pt idx="9452">
                  <c:v>851.43</c:v>
                </c:pt>
                <c:pt idx="9453">
                  <c:v>851.32</c:v>
                </c:pt>
                <c:pt idx="9454">
                  <c:v>851.92</c:v>
                </c:pt>
                <c:pt idx="9455">
                  <c:v>851.39</c:v>
                </c:pt>
                <c:pt idx="9456">
                  <c:v>851.36</c:v>
                </c:pt>
                <c:pt idx="9457">
                  <c:v>852.02</c:v>
                </c:pt>
                <c:pt idx="9458">
                  <c:v>851.42</c:v>
                </c:pt>
                <c:pt idx="9459">
                  <c:v>851.37</c:v>
                </c:pt>
                <c:pt idx="9460">
                  <c:v>851.94</c:v>
                </c:pt>
                <c:pt idx="9461">
                  <c:v>851.38</c:v>
                </c:pt>
                <c:pt idx="9462">
                  <c:v>851.4</c:v>
                </c:pt>
                <c:pt idx="9463">
                  <c:v>851.93</c:v>
                </c:pt>
                <c:pt idx="9464">
                  <c:v>867.01</c:v>
                </c:pt>
                <c:pt idx="9465">
                  <c:v>871.86</c:v>
                </c:pt>
                <c:pt idx="9466">
                  <c:v>874.13</c:v>
                </c:pt>
                <c:pt idx="9467">
                  <c:v>876.78</c:v>
                </c:pt>
                <c:pt idx="9468">
                  <c:v>874.9</c:v>
                </c:pt>
                <c:pt idx="9469">
                  <c:v>875.66</c:v>
                </c:pt>
                <c:pt idx="9470">
                  <c:v>875.97</c:v>
                </c:pt>
                <c:pt idx="9471">
                  <c:v>875.75</c:v>
                </c:pt>
                <c:pt idx="9472">
                  <c:v>875.98</c:v>
                </c:pt>
                <c:pt idx="9473">
                  <c:v>875.95</c:v>
                </c:pt>
                <c:pt idx="9474">
                  <c:v>876.95</c:v>
                </c:pt>
                <c:pt idx="9475">
                  <c:v>876.87</c:v>
                </c:pt>
                <c:pt idx="9476">
                  <c:v>877.15</c:v>
                </c:pt>
                <c:pt idx="9477">
                  <c:v>876.63</c:v>
                </c:pt>
                <c:pt idx="9478">
                  <c:v>877.18</c:v>
                </c:pt>
                <c:pt idx="9479">
                  <c:v>876.99</c:v>
                </c:pt>
                <c:pt idx="9480">
                  <c:v>876.97</c:v>
                </c:pt>
                <c:pt idx="9481">
                  <c:v>877.24</c:v>
                </c:pt>
                <c:pt idx="9482">
                  <c:v>877.09</c:v>
                </c:pt>
                <c:pt idx="9483">
                  <c:v>877.18</c:v>
                </c:pt>
                <c:pt idx="9484">
                  <c:v>877.4</c:v>
                </c:pt>
                <c:pt idx="9485">
                  <c:v>876.99</c:v>
                </c:pt>
                <c:pt idx="9486">
                  <c:v>877.12</c:v>
                </c:pt>
                <c:pt idx="9487">
                  <c:v>877.49</c:v>
                </c:pt>
                <c:pt idx="9488">
                  <c:v>877.22</c:v>
                </c:pt>
                <c:pt idx="9489">
                  <c:v>877.14</c:v>
                </c:pt>
                <c:pt idx="9490">
                  <c:v>877.45</c:v>
                </c:pt>
                <c:pt idx="9491">
                  <c:v>877.21</c:v>
                </c:pt>
                <c:pt idx="9492">
                  <c:v>877.05</c:v>
                </c:pt>
                <c:pt idx="9493">
                  <c:v>877.21</c:v>
                </c:pt>
                <c:pt idx="9494">
                  <c:v>877.25</c:v>
                </c:pt>
                <c:pt idx="9495">
                  <c:v>877.25</c:v>
                </c:pt>
                <c:pt idx="9496">
                  <c:v>877.4</c:v>
                </c:pt>
                <c:pt idx="9497">
                  <c:v>877.25</c:v>
                </c:pt>
                <c:pt idx="9498">
                  <c:v>877.24</c:v>
                </c:pt>
                <c:pt idx="9499">
                  <c:v>877.27</c:v>
                </c:pt>
                <c:pt idx="9500">
                  <c:v>877.25</c:v>
                </c:pt>
                <c:pt idx="9501">
                  <c:v>877.3</c:v>
                </c:pt>
                <c:pt idx="9502">
                  <c:v>877.2</c:v>
                </c:pt>
                <c:pt idx="9503">
                  <c:v>877.16</c:v>
                </c:pt>
                <c:pt idx="9504">
                  <c:v>877.34</c:v>
                </c:pt>
                <c:pt idx="9505">
                  <c:v>877.27</c:v>
                </c:pt>
                <c:pt idx="9506">
                  <c:v>877.25</c:v>
                </c:pt>
                <c:pt idx="9507">
                  <c:v>877.48</c:v>
                </c:pt>
                <c:pt idx="9508">
                  <c:v>877.23</c:v>
                </c:pt>
                <c:pt idx="9509">
                  <c:v>877.13</c:v>
                </c:pt>
                <c:pt idx="9510">
                  <c:v>877.4</c:v>
                </c:pt>
                <c:pt idx="9511">
                  <c:v>877.31</c:v>
                </c:pt>
                <c:pt idx="9512">
                  <c:v>877.17</c:v>
                </c:pt>
                <c:pt idx="9513">
                  <c:v>877.28</c:v>
                </c:pt>
                <c:pt idx="9514">
                  <c:v>877.17</c:v>
                </c:pt>
                <c:pt idx="9515">
                  <c:v>877.32</c:v>
                </c:pt>
                <c:pt idx="9516">
                  <c:v>877.36</c:v>
                </c:pt>
                <c:pt idx="9517">
                  <c:v>877.38</c:v>
                </c:pt>
                <c:pt idx="9518">
                  <c:v>877.33</c:v>
                </c:pt>
                <c:pt idx="9519">
                  <c:v>877.15</c:v>
                </c:pt>
                <c:pt idx="9520">
                  <c:v>877.24</c:v>
                </c:pt>
                <c:pt idx="9521">
                  <c:v>877.44</c:v>
                </c:pt>
                <c:pt idx="9522">
                  <c:v>877.17</c:v>
                </c:pt>
                <c:pt idx="9523">
                  <c:v>877.22</c:v>
                </c:pt>
                <c:pt idx="9524">
                  <c:v>877.44</c:v>
                </c:pt>
                <c:pt idx="9525">
                  <c:v>877.14</c:v>
                </c:pt>
                <c:pt idx="9526">
                  <c:v>877.29</c:v>
                </c:pt>
                <c:pt idx="9527">
                  <c:v>877.44</c:v>
                </c:pt>
                <c:pt idx="9528">
                  <c:v>877.16</c:v>
                </c:pt>
                <c:pt idx="9529">
                  <c:v>877.18</c:v>
                </c:pt>
                <c:pt idx="9530">
                  <c:v>877.17</c:v>
                </c:pt>
                <c:pt idx="9531">
                  <c:v>877.25</c:v>
                </c:pt>
                <c:pt idx="9532">
                  <c:v>877.32</c:v>
                </c:pt>
                <c:pt idx="9533">
                  <c:v>877.2</c:v>
                </c:pt>
                <c:pt idx="9534">
                  <c:v>877.22</c:v>
                </c:pt>
                <c:pt idx="9535">
                  <c:v>877.15</c:v>
                </c:pt>
                <c:pt idx="9536">
                  <c:v>877.19</c:v>
                </c:pt>
                <c:pt idx="9537">
                  <c:v>877.11</c:v>
                </c:pt>
                <c:pt idx="9538">
                  <c:v>877.38</c:v>
                </c:pt>
                <c:pt idx="9539">
                  <c:v>877.17</c:v>
                </c:pt>
                <c:pt idx="9540">
                  <c:v>877.28</c:v>
                </c:pt>
                <c:pt idx="9541">
                  <c:v>877.45</c:v>
                </c:pt>
                <c:pt idx="9542">
                  <c:v>877.26</c:v>
                </c:pt>
                <c:pt idx="9543">
                  <c:v>877.46</c:v>
                </c:pt>
                <c:pt idx="9544">
                  <c:v>877.59</c:v>
                </c:pt>
                <c:pt idx="9545">
                  <c:v>877.4</c:v>
                </c:pt>
                <c:pt idx="9546">
                  <c:v>877.35</c:v>
                </c:pt>
                <c:pt idx="9547">
                  <c:v>877.55</c:v>
                </c:pt>
                <c:pt idx="9548">
                  <c:v>877.38</c:v>
                </c:pt>
                <c:pt idx="9549">
                  <c:v>877.31</c:v>
                </c:pt>
                <c:pt idx="9550">
                  <c:v>877.49</c:v>
                </c:pt>
                <c:pt idx="9551">
                  <c:v>877.32</c:v>
                </c:pt>
                <c:pt idx="9552">
                  <c:v>877.3</c:v>
                </c:pt>
                <c:pt idx="9553">
                  <c:v>877.51</c:v>
                </c:pt>
                <c:pt idx="9554">
                  <c:v>875.02</c:v>
                </c:pt>
                <c:pt idx="9555">
                  <c:v>868.87</c:v>
                </c:pt>
                <c:pt idx="9556">
                  <c:v>868.75</c:v>
                </c:pt>
                <c:pt idx="9557">
                  <c:v>868.38</c:v>
                </c:pt>
                <c:pt idx="9558">
                  <c:v>868.64</c:v>
                </c:pt>
                <c:pt idx="9559">
                  <c:v>868.37</c:v>
                </c:pt>
                <c:pt idx="9560">
                  <c:v>867.84</c:v>
                </c:pt>
                <c:pt idx="9561">
                  <c:v>868.29</c:v>
                </c:pt>
                <c:pt idx="9562">
                  <c:v>872.57</c:v>
                </c:pt>
                <c:pt idx="9563">
                  <c:v>873.15</c:v>
                </c:pt>
                <c:pt idx="9564">
                  <c:v>875.52</c:v>
                </c:pt>
                <c:pt idx="9565">
                  <c:v>875.22</c:v>
                </c:pt>
                <c:pt idx="9566">
                  <c:v>874.88</c:v>
                </c:pt>
                <c:pt idx="9567">
                  <c:v>875.2</c:v>
                </c:pt>
                <c:pt idx="9568">
                  <c:v>875</c:v>
                </c:pt>
                <c:pt idx="9569">
                  <c:v>874.86</c:v>
                </c:pt>
                <c:pt idx="9570">
                  <c:v>875.32</c:v>
                </c:pt>
                <c:pt idx="9571">
                  <c:v>875.57</c:v>
                </c:pt>
                <c:pt idx="9572">
                  <c:v>875.48</c:v>
                </c:pt>
                <c:pt idx="9573">
                  <c:v>875.2</c:v>
                </c:pt>
                <c:pt idx="9574">
                  <c:v>875.59</c:v>
                </c:pt>
                <c:pt idx="9575">
                  <c:v>875.75</c:v>
                </c:pt>
                <c:pt idx="9576">
                  <c:v>875.6</c:v>
                </c:pt>
                <c:pt idx="9577">
                  <c:v>875.72</c:v>
                </c:pt>
                <c:pt idx="9578">
                  <c:v>875.82</c:v>
                </c:pt>
                <c:pt idx="9579">
                  <c:v>875.58</c:v>
                </c:pt>
                <c:pt idx="9580">
                  <c:v>875.55</c:v>
                </c:pt>
                <c:pt idx="9581">
                  <c:v>875.72</c:v>
                </c:pt>
                <c:pt idx="9582">
                  <c:v>875.44</c:v>
                </c:pt>
                <c:pt idx="9583">
                  <c:v>875.55</c:v>
                </c:pt>
                <c:pt idx="9584">
                  <c:v>875.66</c:v>
                </c:pt>
                <c:pt idx="9585">
                  <c:v>875.56</c:v>
                </c:pt>
                <c:pt idx="9586">
                  <c:v>875.61</c:v>
                </c:pt>
                <c:pt idx="9587">
                  <c:v>875.61</c:v>
                </c:pt>
                <c:pt idx="9588">
                  <c:v>875.57</c:v>
                </c:pt>
                <c:pt idx="9589">
                  <c:v>875.65</c:v>
                </c:pt>
                <c:pt idx="9590">
                  <c:v>875.47</c:v>
                </c:pt>
                <c:pt idx="9591">
                  <c:v>875.64</c:v>
                </c:pt>
                <c:pt idx="9592">
                  <c:v>875.66</c:v>
                </c:pt>
                <c:pt idx="9593">
                  <c:v>876.23</c:v>
                </c:pt>
                <c:pt idx="9594">
                  <c:v>875.82</c:v>
                </c:pt>
                <c:pt idx="9595">
                  <c:v>876.04</c:v>
                </c:pt>
                <c:pt idx="9596">
                  <c:v>876.32</c:v>
                </c:pt>
                <c:pt idx="9597">
                  <c:v>876.09</c:v>
                </c:pt>
                <c:pt idx="9598">
                  <c:v>876.09</c:v>
                </c:pt>
                <c:pt idx="9599">
                  <c:v>875.9</c:v>
                </c:pt>
                <c:pt idx="9600">
                  <c:v>875.91</c:v>
                </c:pt>
                <c:pt idx="9601">
                  <c:v>875.94</c:v>
                </c:pt>
                <c:pt idx="9602">
                  <c:v>875.79</c:v>
                </c:pt>
                <c:pt idx="9603">
                  <c:v>875.68</c:v>
                </c:pt>
                <c:pt idx="9604">
                  <c:v>875.84</c:v>
                </c:pt>
                <c:pt idx="9605">
                  <c:v>875.59</c:v>
                </c:pt>
                <c:pt idx="9606">
                  <c:v>875.57</c:v>
                </c:pt>
                <c:pt idx="9607">
                  <c:v>875.6</c:v>
                </c:pt>
                <c:pt idx="9608">
                  <c:v>875.57</c:v>
                </c:pt>
                <c:pt idx="9609">
                  <c:v>875.77</c:v>
                </c:pt>
                <c:pt idx="9610">
                  <c:v>875.46</c:v>
                </c:pt>
                <c:pt idx="9611">
                  <c:v>875.57</c:v>
                </c:pt>
                <c:pt idx="9612">
                  <c:v>875.63</c:v>
                </c:pt>
                <c:pt idx="9613">
                  <c:v>875.6</c:v>
                </c:pt>
                <c:pt idx="9614">
                  <c:v>875.59</c:v>
                </c:pt>
                <c:pt idx="9615">
                  <c:v>875.63</c:v>
                </c:pt>
                <c:pt idx="9616">
                  <c:v>875.35</c:v>
                </c:pt>
                <c:pt idx="9617">
                  <c:v>875.57</c:v>
                </c:pt>
                <c:pt idx="9618">
                  <c:v>875.78</c:v>
                </c:pt>
                <c:pt idx="9619">
                  <c:v>875.72</c:v>
                </c:pt>
                <c:pt idx="9620">
                  <c:v>875.51</c:v>
                </c:pt>
                <c:pt idx="9621">
                  <c:v>876.45</c:v>
                </c:pt>
                <c:pt idx="9622">
                  <c:v>877.49</c:v>
                </c:pt>
                <c:pt idx="9623">
                  <c:v>877.43</c:v>
                </c:pt>
                <c:pt idx="9624">
                  <c:v>877.61</c:v>
                </c:pt>
                <c:pt idx="9625">
                  <c:v>877.42</c:v>
                </c:pt>
                <c:pt idx="9626">
                  <c:v>876.14</c:v>
                </c:pt>
                <c:pt idx="9627">
                  <c:v>874.29</c:v>
                </c:pt>
                <c:pt idx="9628">
                  <c:v>873.98</c:v>
                </c:pt>
                <c:pt idx="9629">
                  <c:v>873.99</c:v>
                </c:pt>
                <c:pt idx="9630">
                  <c:v>874.05</c:v>
                </c:pt>
                <c:pt idx="9631">
                  <c:v>874.06</c:v>
                </c:pt>
                <c:pt idx="9632">
                  <c:v>873.98</c:v>
                </c:pt>
                <c:pt idx="9633">
                  <c:v>874.11</c:v>
                </c:pt>
                <c:pt idx="9634">
                  <c:v>874</c:v>
                </c:pt>
                <c:pt idx="9635">
                  <c:v>874.13</c:v>
                </c:pt>
                <c:pt idx="9636">
                  <c:v>874.29</c:v>
                </c:pt>
                <c:pt idx="9637">
                  <c:v>874.34</c:v>
                </c:pt>
                <c:pt idx="9638">
                  <c:v>874.3</c:v>
                </c:pt>
                <c:pt idx="9639">
                  <c:v>874.5</c:v>
                </c:pt>
                <c:pt idx="9640">
                  <c:v>874.53</c:v>
                </c:pt>
                <c:pt idx="9641">
                  <c:v>875.11</c:v>
                </c:pt>
                <c:pt idx="9642">
                  <c:v>877.41</c:v>
                </c:pt>
                <c:pt idx="9643">
                  <c:v>877.3</c:v>
                </c:pt>
                <c:pt idx="9644">
                  <c:v>877.37</c:v>
                </c:pt>
                <c:pt idx="9645">
                  <c:v>877.23</c:v>
                </c:pt>
                <c:pt idx="9646">
                  <c:v>877.05</c:v>
                </c:pt>
                <c:pt idx="9647">
                  <c:v>877.29</c:v>
                </c:pt>
                <c:pt idx="9648">
                  <c:v>877.1</c:v>
                </c:pt>
                <c:pt idx="9649">
                  <c:v>877.17</c:v>
                </c:pt>
                <c:pt idx="9650">
                  <c:v>877.21</c:v>
                </c:pt>
                <c:pt idx="9651">
                  <c:v>877.05</c:v>
                </c:pt>
                <c:pt idx="9652">
                  <c:v>877.02</c:v>
                </c:pt>
                <c:pt idx="9653">
                  <c:v>876.99</c:v>
                </c:pt>
                <c:pt idx="9654">
                  <c:v>877.04</c:v>
                </c:pt>
                <c:pt idx="9655">
                  <c:v>877.32</c:v>
                </c:pt>
                <c:pt idx="9656">
                  <c:v>877.11</c:v>
                </c:pt>
                <c:pt idx="9657">
                  <c:v>877.1</c:v>
                </c:pt>
                <c:pt idx="9658">
                  <c:v>877.25</c:v>
                </c:pt>
                <c:pt idx="9659">
                  <c:v>877</c:v>
                </c:pt>
                <c:pt idx="9660">
                  <c:v>876.99</c:v>
                </c:pt>
                <c:pt idx="9661">
                  <c:v>876.86</c:v>
                </c:pt>
                <c:pt idx="9662">
                  <c:v>872.08</c:v>
                </c:pt>
                <c:pt idx="9663">
                  <c:v>873.85</c:v>
                </c:pt>
                <c:pt idx="9664">
                  <c:v>875.44</c:v>
                </c:pt>
                <c:pt idx="9665">
                  <c:v>875</c:v>
                </c:pt>
                <c:pt idx="9666">
                  <c:v>874.87</c:v>
                </c:pt>
                <c:pt idx="9667">
                  <c:v>874.79</c:v>
                </c:pt>
                <c:pt idx="9668">
                  <c:v>874.85</c:v>
                </c:pt>
                <c:pt idx="9669">
                  <c:v>874.95</c:v>
                </c:pt>
                <c:pt idx="9670">
                  <c:v>875.24</c:v>
                </c:pt>
                <c:pt idx="9671">
                  <c:v>875.67</c:v>
                </c:pt>
                <c:pt idx="9672">
                  <c:v>875.6</c:v>
                </c:pt>
                <c:pt idx="9673">
                  <c:v>874.67</c:v>
                </c:pt>
                <c:pt idx="9674">
                  <c:v>875.12</c:v>
                </c:pt>
                <c:pt idx="9675">
                  <c:v>875.31</c:v>
                </c:pt>
                <c:pt idx="9676">
                  <c:v>875.06</c:v>
                </c:pt>
                <c:pt idx="9677">
                  <c:v>875.07</c:v>
                </c:pt>
                <c:pt idx="9678">
                  <c:v>875.2</c:v>
                </c:pt>
                <c:pt idx="9679">
                  <c:v>875.01</c:v>
                </c:pt>
                <c:pt idx="9680">
                  <c:v>875.04</c:v>
                </c:pt>
                <c:pt idx="9681">
                  <c:v>875.17</c:v>
                </c:pt>
                <c:pt idx="9682">
                  <c:v>874.74</c:v>
                </c:pt>
                <c:pt idx="9683">
                  <c:v>874.77</c:v>
                </c:pt>
                <c:pt idx="9684">
                  <c:v>875.13</c:v>
                </c:pt>
                <c:pt idx="9685">
                  <c:v>875.01</c:v>
                </c:pt>
                <c:pt idx="9686">
                  <c:v>874.99</c:v>
                </c:pt>
                <c:pt idx="9687">
                  <c:v>874.86</c:v>
                </c:pt>
                <c:pt idx="9688">
                  <c:v>874.96</c:v>
                </c:pt>
                <c:pt idx="9689">
                  <c:v>875.02</c:v>
                </c:pt>
                <c:pt idx="9690">
                  <c:v>874.97</c:v>
                </c:pt>
                <c:pt idx="9691">
                  <c:v>875.11</c:v>
                </c:pt>
                <c:pt idx="9692">
                  <c:v>874.96</c:v>
                </c:pt>
                <c:pt idx="9693">
                  <c:v>874.95</c:v>
                </c:pt>
                <c:pt idx="9694">
                  <c:v>875.01</c:v>
                </c:pt>
                <c:pt idx="9695">
                  <c:v>874.99</c:v>
                </c:pt>
                <c:pt idx="9696">
                  <c:v>875.08</c:v>
                </c:pt>
                <c:pt idx="9697">
                  <c:v>875.04</c:v>
                </c:pt>
                <c:pt idx="9698">
                  <c:v>875.26</c:v>
                </c:pt>
                <c:pt idx="9699">
                  <c:v>875.09</c:v>
                </c:pt>
                <c:pt idx="9700">
                  <c:v>874.99</c:v>
                </c:pt>
                <c:pt idx="9701">
                  <c:v>875.23</c:v>
                </c:pt>
                <c:pt idx="9702">
                  <c:v>874.99</c:v>
                </c:pt>
                <c:pt idx="9703">
                  <c:v>874.98</c:v>
                </c:pt>
                <c:pt idx="9704">
                  <c:v>875.31</c:v>
                </c:pt>
                <c:pt idx="9705">
                  <c:v>875.17</c:v>
                </c:pt>
                <c:pt idx="9706">
                  <c:v>875.01</c:v>
                </c:pt>
                <c:pt idx="9707">
                  <c:v>875.4</c:v>
                </c:pt>
                <c:pt idx="9708">
                  <c:v>875.1</c:v>
                </c:pt>
                <c:pt idx="9709">
                  <c:v>875.08</c:v>
                </c:pt>
                <c:pt idx="9710">
                  <c:v>875.15</c:v>
                </c:pt>
                <c:pt idx="9711">
                  <c:v>875.11</c:v>
                </c:pt>
                <c:pt idx="9712">
                  <c:v>875.12</c:v>
                </c:pt>
                <c:pt idx="9713">
                  <c:v>874.99</c:v>
                </c:pt>
                <c:pt idx="9714">
                  <c:v>874.89</c:v>
                </c:pt>
                <c:pt idx="9715">
                  <c:v>874.77</c:v>
                </c:pt>
                <c:pt idx="9716">
                  <c:v>874.55</c:v>
                </c:pt>
                <c:pt idx="9717">
                  <c:v>875.03</c:v>
                </c:pt>
                <c:pt idx="9718">
                  <c:v>874.95</c:v>
                </c:pt>
                <c:pt idx="9719">
                  <c:v>874.81</c:v>
                </c:pt>
                <c:pt idx="9720">
                  <c:v>874.82</c:v>
                </c:pt>
                <c:pt idx="9721">
                  <c:v>875.08</c:v>
                </c:pt>
                <c:pt idx="9722">
                  <c:v>874.96</c:v>
                </c:pt>
                <c:pt idx="9723">
                  <c:v>875.16</c:v>
                </c:pt>
                <c:pt idx="9724">
                  <c:v>875.03</c:v>
                </c:pt>
                <c:pt idx="9725">
                  <c:v>874.92</c:v>
                </c:pt>
                <c:pt idx="9726">
                  <c:v>874.93</c:v>
                </c:pt>
                <c:pt idx="9727">
                  <c:v>875.06</c:v>
                </c:pt>
                <c:pt idx="9728">
                  <c:v>875.03</c:v>
                </c:pt>
                <c:pt idx="9729">
                  <c:v>875.02</c:v>
                </c:pt>
                <c:pt idx="9730">
                  <c:v>874.94</c:v>
                </c:pt>
                <c:pt idx="9731">
                  <c:v>874.86</c:v>
                </c:pt>
                <c:pt idx="9732">
                  <c:v>874.75</c:v>
                </c:pt>
                <c:pt idx="9733">
                  <c:v>874.97</c:v>
                </c:pt>
                <c:pt idx="9734">
                  <c:v>874.88</c:v>
                </c:pt>
                <c:pt idx="9735">
                  <c:v>875.01</c:v>
                </c:pt>
                <c:pt idx="9736">
                  <c:v>874.9</c:v>
                </c:pt>
                <c:pt idx="9737">
                  <c:v>874.93</c:v>
                </c:pt>
                <c:pt idx="9738">
                  <c:v>875.07</c:v>
                </c:pt>
                <c:pt idx="9739">
                  <c:v>874.91</c:v>
                </c:pt>
                <c:pt idx="9740">
                  <c:v>874.71</c:v>
                </c:pt>
                <c:pt idx="9741">
                  <c:v>875.05</c:v>
                </c:pt>
                <c:pt idx="9742">
                  <c:v>875.11</c:v>
                </c:pt>
                <c:pt idx="9743">
                  <c:v>874.92</c:v>
                </c:pt>
                <c:pt idx="9744">
                  <c:v>875.05</c:v>
                </c:pt>
                <c:pt idx="9745">
                  <c:v>874.78</c:v>
                </c:pt>
                <c:pt idx="9746">
                  <c:v>874.86</c:v>
                </c:pt>
                <c:pt idx="9747">
                  <c:v>874.98</c:v>
                </c:pt>
                <c:pt idx="9748">
                  <c:v>874.74</c:v>
                </c:pt>
                <c:pt idx="9749">
                  <c:v>874.91</c:v>
                </c:pt>
                <c:pt idx="9750">
                  <c:v>874.97</c:v>
                </c:pt>
                <c:pt idx="9751">
                  <c:v>874.86</c:v>
                </c:pt>
                <c:pt idx="9752">
                  <c:v>874.8</c:v>
                </c:pt>
                <c:pt idx="9753">
                  <c:v>874.93</c:v>
                </c:pt>
                <c:pt idx="9754">
                  <c:v>874.83</c:v>
                </c:pt>
                <c:pt idx="9755">
                  <c:v>875.05</c:v>
                </c:pt>
                <c:pt idx="9756">
                  <c:v>874.86</c:v>
                </c:pt>
                <c:pt idx="9757">
                  <c:v>875.13</c:v>
                </c:pt>
                <c:pt idx="9758">
                  <c:v>875.07</c:v>
                </c:pt>
                <c:pt idx="9759">
                  <c:v>874.98</c:v>
                </c:pt>
                <c:pt idx="9760">
                  <c:v>875.02</c:v>
                </c:pt>
                <c:pt idx="9761">
                  <c:v>875.09</c:v>
                </c:pt>
                <c:pt idx="9762">
                  <c:v>874.89</c:v>
                </c:pt>
                <c:pt idx="9763">
                  <c:v>874.88</c:v>
                </c:pt>
                <c:pt idx="9764">
                  <c:v>875.14</c:v>
                </c:pt>
                <c:pt idx="9765">
                  <c:v>874.95</c:v>
                </c:pt>
                <c:pt idx="9766">
                  <c:v>874.86</c:v>
                </c:pt>
                <c:pt idx="9767">
                  <c:v>875.05</c:v>
                </c:pt>
                <c:pt idx="9768">
                  <c:v>874.83</c:v>
                </c:pt>
                <c:pt idx="9769">
                  <c:v>875.05</c:v>
                </c:pt>
                <c:pt idx="9770">
                  <c:v>875.06</c:v>
                </c:pt>
                <c:pt idx="9771">
                  <c:v>874.9</c:v>
                </c:pt>
                <c:pt idx="9772">
                  <c:v>874.88</c:v>
                </c:pt>
                <c:pt idx="9773">
                  <c:v>874.91</c:v>
                </c:pt>
                <c:pt idx="9774">
                  <c:v>875.09</c:v>
                </c:pt>
                <c:pt idx="9775">
                  <c:v>874.92</c:v>
                </c:pt>
                <c:pt idx="9776">
                  <c:v>874.84</c:v>
                </c:pt>
                <c:pt idx="9777">
                  <c:v>874.9</c:v>
                </c:pt>
                <c:pt idx="9778">
                  <c:v>875</c:v>
                </c:pt>
                <c:pt idx="9779">
                  <c:v>875.03</c:v>
                </c:pt>
                <c:pt idx="9780">
                  <c:v>874.85</c:v>
                </c:pt>
                <c:pt idx="9781">
                  <c:v>875.09</c:v>
                </c:pt>
                <c:pt idx="9782">
                  <c:v>874.88</c:v>
                </c:pt>
                <c:pt idx="9783">
                  <c:v>874.41</c:v>
                </c:pt>
                <c:pt idx="9784">
                  <c:v>872.08</c:v>
                </c:pt>
                <c:pt idx="9785">
                  <c:v>873.45</c:v>
                </c:pt>
                <c:pt idx="9786">
                  <c:v>875.01</c:v>
                </c:pt>
                <c:pt idx="9787">
                  <c:v>875.27</c:v>
                </c:pt>
                <c:pt idx="9788">
                  <c:v>874.98</c:v>
                </c:pt>
                <c:pt idx="9789">
                  <c:v>875.09</c:v>
                </c:pt>
                <c:pt idx="9790">
                  <c:v>875.14</c:v>
                </c:pt>
                <c:pt idx="9791">
                  <c:v>874.93</c:v>
                </c:pt>
                <c:pt idx="9792">
                  <c:v>875.05</c:v>
                </c:pt>
                <c:pt idx="9793">
                  <c:v>875.25</c:v>
                </c:pt>
                <c:pt idx="9794">
                  <c:v>875.21</c:v>
                </c:pt>
                <c:pt idx="9795">
                  <c:v>875.18</c:v>
                </c:pt>
                <c:pt idx="9796">
                  <c:v>875.18</c:v>
                </c:pt>
                <c:pt idx="9797">
                  <c:v>875.07</c:v>
                </c:pt>
                <c:pt idx="9798">
                  <c:v>875.33</c:v>
                </c:pt>
                <c:pt idx="9799">
                  <c:v>875.17</c:v>
                </c:pt>
                <c:pt idx="9800">
                  <c:v>875.17</c:v>
                </c:pt>
                <c:pt idx="9801">
                  <c:v>875.27</c:v>
                </c:pt>
                <c:pt idx="9802">
                  <c:v>875.12</c:v>
                </c:pt>
                <c:pt idx="9803">
                  <c:v>874.93</c:v>
                </c:pt>
                <c:pt idx="9804">
                  <c:v>875.31</c:v>
                </c:pt>
                <c:pt idx="9805">
                  <c:v>875.07</c:v>
                </c:pt>
                <c:pt idx="9806">
                  <c:v>875.03</c:v>
                </c:pt>
                <c:pt idx="9807">
                  <c:v>875.12</c:v>
                </c:pt>
                <c:pt idx="9808">
                  <c:v>875.13</c:v>
                </c:pt>
                <c:pt idx="9809">
                  <c:v>875.12</c:v>
                </c:pt>
                <c:pt idx="9810">
                  <c:v>875.14</c:v>
                </c:pt>
                <c:pt idx="9811">
                  <c:v>875.15</c:v>
                </c:pt>
                <c:pt idx="9812">
                  <c:v>875.17</c:v>
                </c:pt>
                <c:pt idx="9813">
                  <c:v>875.29</c:v>
                </c:pt>
                <c:pt idx="9814">
                  <c:v>875.25</c:v>
                </c:pt>
                <c:pt idx="9815">
                  <c:v>875.14</c:v>
                </c:pt>
                <c:pt idx="9816">
                  <c:v>874.99</c:v>
                </c:pt>
                <c:pt idx="9817">
                  <c:v>875.08</c:v>
                </c:pt>
                <c:pt idx="9818">
                  <c:v>875.27</c:v>
                </c:pt>
                <c:pt idx="9819">
                  <c:v>875.07</c:v>
                </c:pt>
                <c:pt idx="9820">
                  <c:v>875.11</c:v>
                </c:pt>
                <c:pt idx="9821">
                  <c:v>875.34</c:v>
                </c:pt>
                <c:pt idx="9822">
                  <c:v>875.27</c:v>
                </c:pt>
                <c:pt idx="9823">
                  <c:v>875.15</c:v>
                </c:pt>
                <c:pt idx="9824">
                  <c:v>875.33</c:v>
                </c:pt>
                <c:pt idx="9825">
                  <c:v>875.19</c:v>
                </c:pt>
                <c:pt idx="9826">
                  <c:v>875.08</c:v>
                </c:pt>
                <c:pt idx="9827">
                  <c:v>875.16</c:v>
                </c:pt>
                <c:pt idx="9828">
                  <c:v>875.08</c:v>
                </c:pt>
                <c:pt idx="9829">
                  <c:v>875.08</c:v>
                </c:pt>
                <c:pt idx="9830">
                  <c:v>875.03</c:v>
                </c:pt>
                <c:pt idx="9831">
                  <c:v>875</c:v>
                </c:pt>
                <c:pt idx="9832">
                  <c:v>875.04</c:v>
                </c:pt>
                <c:pt idx="9833">
                  <c:v>875.12</c:v>
                </c:pt>
                <c:pt idx="9834">
                  <c:v>875.2</c:v>
                </c:pt>
                <c:pt idx="9835">
                  <c:v>875.1</c:v>
                </c:pt>
                <c:pt idx="9836">
                  <c:v>875.22</c:v>
                </c:pt>
                <c:pt idx="9837">
                  <c:v>875</c:v>
                </c:pt>
                <c:pt idx="9838">
                  <c:v>875.26</c:v>
                </c:pt>
                <c:pt idx="9839">
                  <c:v>875.27</c:v>
                </c:pt>
                <c:pt idx="9840">
                  <c:v>875.07</c:v>
                </c:pt>
                <c:pt idx="9841">
                  <c:v>875.45</c:v>
                </c:pt>
                <c:pt idx="9842">
                  <c:v>875.16</c:v>
                </c:pt>
                <c:pt idx="9843">
                  <c:v>875.01</c:v>
                </c:pt>
                <c:pt idx="9844">
                  <c:v>875.18</c:v>
                </c:pt>
                <c:pt idx="9845">
                  <c:v>874.96</c:v>
                </c:pt>
                <c:pt idx="9846">
                  <c:v>875.1</c:v>
                </c:pt>
                <c:pt idx="9847">
                  <c:v>875.05</c:v>
                </c:pt>
                <c:pt idx="9848">
                  <c:v>875.23</c:v>
                </c:pt>
                <c:pt idx="9849">
                  <c:v>874</c:v>
                </c:pt>
                <c:pt idx="9850">
                  <c:v>875.2</c:v>
                </c:pt>
                <c:pt idx="9851">
                  <c:v>875.16</c:v>
                </c:pt>
                <c:pt idx="9852">
                  <c:v>875.15</c:v>
                </c:pt>
                <c:pt idx="9853">
                  <c:v>875.01</c:v>
                </c:pt>
                <c:pt idx="9854">
                  <c:v>875.1</c:v>
                </c:pt>
                <c:pt idx="9855">
                  <c:v>875.14</c:v>
                </c:pt>
                <c:pt idx="9856">
                  <c:v>875.26</c:v>
                </c:pt>
                <c:pt idx="9857">
                  <c:v>875.09</c:v>
                </c:pt>
                <c:pt idx="9858">
                  <c:v>875.13</c:v>
                </c:pt>
                <c:pt idx="9859">
                  <c:v>875.01</c:v>
                </c:pt>
                <c:pt idx="9860">
                  <c:v>874.98</c:v>
                </c:pt>
                <c:pt idx="9861">
                  <c:v>875.3</c:v>
                </c:pt>
                <c:pt idx="9862">
                  <c:v>875.1</c:v>
                </c:pt>
                <c:pt idx="9863">
                  <c:v>875.01</c:v>
                </c:pt>
                <c:pt idx="9864">
                  <c:v>875.2</c:v>
                </c:pt>
                <c:pt idx="9865">
                  <c:v>874.89</c:v>
                </c:pt>
                <c:pt idx="9866">
                  <c:v>874.9</c:v>
                </c:pt>
                <c:pt idx="9867">
                  <c:v>875.26</c:v>
                </c:pt>
                <c:pt idx="9868">
                  <c:v>875.11</c:v>
                </c:pt>
                <c:pt idx="9869">
                  <c:v>875.01</c:v>
                </c:pt>
                <c:pt idx="9870">
                  <c:v>874.95</c:v>
                </c:pt>
                <c:pt idx="9871">
                  <c:v>874.93</c:v>
                </c:pt>
                <c:pt idx="9872">
                  <c:v>875.01</c:v>
                </c:pt>
                <c:pt idx="9873">
                  <c:v>875</c:v>
                </c:pt>
                <c:pt idx="9874">
                  <c:v>875.03</c:v>
                </c:pt>
                <c:pt idx="9875">
                  <c:v>874.98</c:v>
                </c:pt>
                <c:pt idx="9876">
                  <c:v>875.07</c:v>
                </c:pt>
                <c:pt idx="9877">
                  <c:v>875.07</c:v>
                </c:pt>
                <c:pt idx="9878">
                  <c:v>875.11</c:v>
                </c:pt>
                <c:pt idx="9879">
                  <c:v>874.78</c:v>
                </c:pt>
                <c:pt idx="9880">
                  <c:v>874.96</c:v>
                </c:pt>
                <c:pt idx="9881">
                  <c:v>875.02</c:v>
                </c:pt>
                <c:pt idx="9882">
                  <c:v>874.92</c:v>
                </c:pt>
                <c:pt idx="9883">
                  <c:v>874.85</c:v>
                </c:pt>
                <c:pt idx="9884">
                  <c:v>875.09</c:v>
                </c:pt>
                <c:pt idx="9885">
                  <c:v>874.88</c:v>
                </c:pt>
                <c:pt idx="9886">
                  <c:v>874.99</c:v>
                </c:pt>
                <c:pt idx="9887">
                  <c:v>874.94</c:v>
                </c:pt>
                <c:pt idx="9888">
                  <c:v>874.83</c:v>
                </c:pt>
                <c:pt idx="9889">
                  <c:v>874.77</c:v>
                </c:pt>
                <c:pt idx="9890">
                  <c:v>875.15</c:v>
                </c:pt>
                <c:pt idx="9891">
                  <c:v>874.9</c:v>
                </c:pt>
                <c:pt idx="9892">
                  <c:v>874.98</c:v>
                </c:pt>
                <c:pt idx="9893">
                  <c:v>874.89</c:v>
                </c:pt>
                <c:pt idx="9894">
                  <c:v>875.08</c:v>
                </c:pt>
                <c:pt idx="9895">
                  <c:v>875.02</c:v>
                </c:pt>
                <c:pt idx="9896">
                  <c:v>874.88</c:v>
                </c:pt>
                <c:pt idx="9897">
                  <c:v>874.93</c:v>
                </c:pt>
                <c:pt idx="9898">
                  <c:v>875.17</c:v>
                </c:pt>
                <c:pt idx="9899">
                  <c:v>874.98</c:v>
                </c:pt>
                <c:pt idx="9900">
                  <c:v>875.01</c:v>
                </c:pt>
                <c:pt idx="9901">
                  <c:v>875.21</c:v>
                </c:pt>
                <c:pt idx="9902">
                  <c:v>874.83</c:v>
                </c:pt>
                <c:pt idx="9903">
                  <c:v>874.95</c:v>
                </c:pt>
                <c:pt idx="9904">
                  <c:v>875.18</c:v>
                </c:pt>
                <c:pt idx="9905">
                  <c:v>875.1</c:v>
                </c:pt>
                <c:pt idx="9906">
                  <c:v>875</c:v>
                </c:pt>
                <c:pt idx="9907">
                  <c:v>874.94</c:v>
                </c:pt>
                <c:pt idx="9908">
                  <c:v>874.98</c:v>
                </c:pt>
                <c:pt idx="9909">
                  <c:v>874.97</c:v>
                </c:pt>
                <c:pt idx="9910">
                  <c:v>875.03</c:v>
                </c:pt>
                <c:pt idx="9911">
                  <c:v>874.79</c:v>
                </c:pt>
                <c:pt idx="9912">
                  <c:v>874.85</c:v>
                </c:pt>
                <c:pt idx="9913">
                  <c:v>874.69</c:v>
                </c:pt>
                <c:pt idx="9914">
                  <c:v>871.75</c:v>
                </c:pt>
                <c:pt idx="9915">
                  <c:v>871.31</c:v>
                </c:pt>
                <c:pt idx="9916">
                  <c:v>871.35</c:v>
                </c:pt>
                <c:pt idx="9917">
                  <c:v>871.21</c:v>
                </c:pt>
                <c:pt idx="9918">
                  <c:v>871.35</c:v>
                </c:pt>
                <c:pt idx="9919">
                  <c:v>871.1</c:v>
                </c:pt>
                <c:pt idx="9920">
                  <c:v>871.13</c:v>
                </c:pt>
                <c:pt idx="9921">
                  <c:v>872.12</c:v>
                </c:pt>
                <c:pt idx="9922">
                  <c:v>871.73</c:v>
                </c:pt>
                <c:pt idx="9923">
                  <c:v>871.83</c:v>
                </c:pt>
                <c:pt idx="9924">
                  <c:v>872.06</c:v>
                </c:pt>
                <c:pt idx="9925">
                  <c:v>871.89</c:v>
                </c:pt>
                <c:pt idx="9926">
                  <c:v>871.74</c:v>
                </c:pt>
                <c:pt idx="9927">
                  <c:v>871.97</c:v>
                </c:pt>
                <c:pt idx="9928">
                  <c:v>871.72</c:v>
                </c:pt>
                <c:pt idx="9929">
                  <c:v>871.74</c:v>
                </c:pt>
                <c:pt idx="9930">
                  <c:v>871.74</c:v>
                </c:pt>
                <c:pt idx="9931">
                  <c:v>871.87</c:v>
                </c:pt>
                <c:pt idx="9932">
                  <c:v>871.79</c:v>
                </c:pt>
                <c:pt idx="9933">
                  <c:v>871.79</c:v>
                </c:pt>
                <c:pt idx="9934">
                  <c:v>871.66</c:v>
                </c:pt>
                <c:pt idx="9935">
                  <c:v>871.67</c:v>
                </c:pt>
                <c:pt idx="9936">
                  <c:v>871.81</c:v>
                </c:pt>
                <c:pt idx="9937">
                  <c:v>871.66</c:v>
                </c:pt>
                <c:pt idx="9938">
                  <c:v>872.05</c:v>
                </c:pt>
                <c:pt idx="9939">
                  <c:v>871.69</c:v>
                </c:pt>
                <c:pt idx="9940">
                  <c:v>871.72</c:v>
                </c:pt>
                <c:pt idx="9941">
                  <c:v>872.02</c:v>
                </c:pt>
                <c:pt idx="9942">
                  <c:v>871.94</c:v>
                </c:pt>
                <c:pt idx="9943">
                  <c:v>871.77</c:v>
                </c:pt>
                <c:pt idx="9944">
                  <c:v>872.22</c:v>
                </c:pt>
                <c:pt idx="9945">
                  <c:v>871.81</c:v>
                </c:pt>
                <c:pt idx="9946">
                  <c:v>871.84</c:v>
                </c:pt>
                <c:pt idx="9947">
                  <c:v>871.72</c:v>
                </c:pt>
                <c:pt idx="9948">
                  <c:v>871.72</c:v>
                </c:pt>
                <c:pt idx="9949">
                  <c:v>871.73</c:v>
                </c:pt>
                <c:pt idx="9950">
                  <c:v>871.82</c:v>
                </c:pt>
                <c:pt idx="9951">
                  <c:v>871.53</c:v>
                </c:pt>
                <c:pt idx="9952">
                  <c:v>871.31</c:v>
                </c:pt>
                <c:pt idx="9953">
                  <c:v>871.12</c:v>
                </c:pt>
                <c:pt idx="9954">
                  <c:v>871.22</c:v>
                </c:pt>
                <c:pt idx="9955">
                  <c:v>871.49</c:v>
                </c:pt>
                <c:pt idx="9956">
                  <c:v>871.24</c:v>
                </c:pt>
                <c:pt idx="9957">
                  <c:v>871.19</c:v>
                </c:pt>
                <c:pt idx="9958">
                  <c:v>871.61</c:v>
                </c:pt>
                <c:pt idx="9959">
                  <c:v>871.8</c:v>
                </c:pt>
                <c:pt idx="9960">
                  <c:v>871.54</c:v>
                </c:pt>
                <c:pt idx="9961">
                  <c:v>872.12</c:v>
                </c:pt>
                <c:pt idx="9962">
                  <c:v>871.82</c:v>
                </c:pt>
                <c:pt idx="9963">
                  <c:v>871.69</c:v>
                </c:pt>
                <c:pt idx="9964">
                  <c:v>871.68</c:v>
                </c:pt>
                <c:pt idx="9965">
                  <c:v>871.75</c:v>
                </c:pt>
                <c:pt idx="9966">
                  <c:v>871.62</c:v>
                </c:pt>
                <c:pt idx="9967">
                  <c:v>871.79</c:v>
                </c:pt>
                <c:pt idx="9968">
                  <c:v>871.53</c:v>
                </c:pt>
                <c:pt idx="9969">
                  <c:v>871.57</c:v>
                </c:pt>
                <c:pt idx="9970">
                  <c:v>871.62</c:v>
                </c:pt>
                <c:pt idx="9971">
                  <c:v>871.51</c:v>
                </c:pt>
                <c:pt idx="9972">
                  <c:v>871.77</c:v>
                </c:pt>
                <c:pt idx="9973">
                  <c:v>871.56</c:v>
                </c:pt>
                <c:pt idx="9974">
                  <c:v>871.76</c:v>
                </c:pt>
                <c:pt idx="9975">
                  <c:v>871.9</c:v>
                </c:pt>
                <c:pt idx="9976">
                  <c:v>871.79</c:v>
                </c:pt>
                <c:pt idx="9977">
                  <c:v>871.6</c:v>
                </c:pt>
                <c:pt idx="9978">
                  <c:v>872.01</c:v>
                </c:pt>
                <c:pt idx="9979">
                  <c:v>871.58</c:v>
                </c:pt>
                <c:pt idx="9980">
                  <c:v>871.62</c:v>
                </c:pt>
                <c:pt idx="9981">
                  <c:v>871.84</c:v>
                </c:pt>
                <c:pt idx="9982">
                  <c:v>871.87</c:v>
                </c:pt>
                <c:pt idx="9983">
                  <c:v>871.66</c:v>
                </c:pt>
                <c:pt idx="9984">
                  <c:v>871.8</c:v>
                </c:pt>
                <c:pt idx="9985">
                  <c:v>871.33</c:v>
                </c:pt>
                <c:pt idx="9986">
                  <c:v>871.05</c:v>
                </c:pt>
                <c:pt idx="9987">
                  <c:v>871.28</c:v>
                </c:pt>
                <c:pt idx="9988">
                  <c:v>871.28</c:v>
                </c:pt>
                <c:pt idx="9989">
                  <c:v>871.16</c:v>
                </c:pt>
                <c:pt idx="9990">
                  <c:v>871.05</c:v>
                </c:pt>
                <c:pt idx="9991">
                  <c:v>871.16</c:v>
                </c:pt>
                <c:pt idx="9992">
                  <c:v>871.47</c:v>
                </c:pt>
                <c:pt idx="9993">
                  <c:v>871.82</c:v>
                </c:pt>
                <c:pt idx="9994">
                  <c:v>871.68</c:v>
                </c:pt>
                <c:pt idx="9995">
                  <c:v>871.85</c:v>
                </c:pt>
                <c:pt idx="9996">
                  <c:v>871.72</c:v>
                </c:pt>
                <c:pt idx="9997">
                  <c:v>871.53</c:v>
                </c:pt>
                <c:pt idx="9998">
                  <c:v>871.89</c:v>
                </c:pt>
                <c:pt idx="9999">
                  <c:v>871.73</c:v>
                </c:pt>
                <c:pt idx="10000">
                  <c:v>871.71</c:v>
                </c:pt>
                <c:pt idx="10001">
                  <c:v>871.85</c:v>
                </c:pt>
                <c:pt idx="10002">
                  <c:v>871.7</c:v>
                </c:pt>
                <c:pt idx="10003">
                  <c:v>871.65</c:v>
                </c:pt>
                <c:pt idx="10004">
                  <c:v>872.08</c:v>
                </c:pt>
                <c:pt idx="10005">
                  <c:v>871.69</c:v>
                </c:pt>
                <c:pt idx="10006">
                  <c:v>871.77</c:v>
                </c:pt>
                <c:pt idx="10007">
                  <c:v>871.83</c:v>
                </c:pt>
                <c:pt idx="10008">
                  <c:v>871.82</c:v>
                </c:pt>
                <c:pt idx="10009">
                  <c:v>871.6</c:v>
                </c:pt>
                <c:pt idx="10010">
                  <c:v>871.77</c:v>
                </c:pt>
                <c:pt idx="10011">
                  <c:v>871.67</c:v>
                </c:pt>
                <c:pt idx="10012">
                  <c:v>871.72</c:v>
                </c:pt>
                <c:pt idx="10013">
                  <c:v>871.67</c:v>
                </c:pt>
                <c:pt idx="10014">
                  <c:v>871.81</c:v>
                </c:pt>
                <c:pt idx="10015">
                  <c:v>871.83</c:v>
                </c:pt>
                <c:pt idx="10016">
                  <c:v>871.65</c:v>
                </c:pt>
                <c:pt idx="10017">
                  <c:v>871.69</c:v>
                </c:pt>
                <c:pt idx="10018">
                  <c:v>871.84</c:v>
                </c:pt>
                <c:pt idx="10019">
                  <c:v>871.72</c:v>
                </c:pt>
                <c:pt idx="10020">
                  <c:v>871.24</c:v>
                </c:pt>
                <c:pt idx="10021">
                  <c:v>871.53</c:v>
                </c:pt>
                <c:pt idx="10022">
                  <c:v>871.29</c:v>
                </c:pt>
                <c:pt idx="10023">
                  <c:v>871.31</c:v>
                </c:pt>
                <c:pt idx="10024">
                  <c:v>871.33</c:v>
                </c:pt>
                <c:pt idx="10025">
                  <c:v>871.31</c:v>
                </c:pt>
                <c:pt idx="10026">
                  <c:v>871.53</c:v>
                </c:pt>
                <c:pt idx="10027">
                  <c:v>871.93</c:v>
                </c:pt>
                <c:pt idx="10028">
                  <c:v>871.72</c:v>
                </c:pt>
                <c:pt idx="10029">
                  <c:v>871.67</c:v>
                </c:pt>
                <c:pt idx="10030">
                  <c:v>871.71</c:v>
                </c:pt>
                <c:pt idx="10031">
                  <c:v>872.9</c:v>
                </c:pt>
                <c:pt idx="10032">
                  <c:v>875.11</c:v>
                </c:pt>
                <c:pt idx="10033">
                  <c:v>875.35</c:v>
                </c:pt>
                <c:pt idx="10034">
                  <c:v>875.01</c:v>
                </c:pt>
                <c:pt idx="10035">
                  <c:v>875.18</c:v>
                </c:pt>
                <c:pt idx="10036">
                  <c:v>875.13</c:v>
                </c:pt>
                <c:pt idx="10037">
                  <c:v>875.15</c:v>
                </c:pt>
                <c:pt idx="10038">
                  <c:v>875.33</c:v>
                </c:pt>
                <c:pt idx="10039">
                  <c:v>875.09</c:v>
                </c:pt>
                <c:pt idx="10040">
                  <c:v>875.19</c:v>
                </c:pt>
                <c:pt idx="10041">
                  <c:v>875.31</c:v>
                </c:pt>
                <c:pt idx="10042">
                  <c:v>875.34</c:v>
                </c:pt>
                <c:pt idx="10043">
                  <c:v>875.1</c:v>
                </c:pt>
                <c:pt idx="10044">
                  <c:v>875.3</c:v>
                </c:pt>
                <c:pt idx="10045">
                  <c:v>874.98</c:v>
                </c:pt>
                <c:pt idx="10046">
                  <c:v>875.15</c:v>
                </c:pt>
                <c:pt idx="10047">
                  <c:v>875.16</c:v>
                </c:pt>
                <c:pt idx="10048">
                  <c:v>875.01</c:v>
                </c:pt>
                <c:pt idx="10049">
                  <c:v>874.93</c:v>
                </c:pt>
                <c:pt idx="10050">
                  <c:v>874.97</c:v>
                </c:pt>
                <c:pt idx="10051">
                  <c:v>875.01</c:v>
                </c:pt>
                <c:pt idx="10052">
                  <c:v>875.03</c:v>
                </c:pt>
                <c:pt idx="10053">
                  <c:v>874.98</c:v>
                </c:pt>
                <c:pt idx="10054">
                  <c:v>874.91</c:v>
                </c:pt>
                <c:pt idx="10055">
                  <c:v>875.02</c:v>
                </c:pt>
                <c:pt idx="10056">
                  <c:v>875.09</c:v>
                </c:pt>
                <c:pt idx="10057">
                  <c:v>875.17</c:v>
                </c:pt>
                <c:pt idx="10058">
                  <c:v>874.98</c:v>
                </c:pt>
                <c:pt idx="10059">
                  <c:v>874.97</c:v>
                </c:pt>
                <c:pt idx="10060">
                  <c:v>875.05</c:v>
                </c:pt>
                <c:pt idx="10061">
                  <c:v>875.2</c:v>
                </c:pt>
                <c:pt idx="10062">
                  <c:v>875.04</c:v>
                </c:pt>
                <c:pt idx="10063">
                  <c:v>875.03</c:v>
                </c:pt>
                <c:pt idx="10064">
                  <c:v>875.07</c:v>
                </c:pt>
                <c:pt idx="10065">
                  <c:v>874.94</c:v>
                </c:pt>
                <c:pt idx="10066">
                  <c:v>874.96</c:v>
                </c:pt>
                <c:pt idx="10067">
                  <c:v>875.09</c:v>
                </c:pt>
                <c:pt idx="10068">
                  <c:v>875.12</c:v>
                </c:pt>
                <c:pt idx="10069">
                  <c:v>875.11</c:v>
                </c:pt>
                <c:pt idx="10070">
                  <c:v>875.05</c:v>
                </c:pt>
                <c:pt idx="10071">
                  <c:v>874.99</c:v>
                </c:pt>
                <c:pt idx="10072">
                  <c:v>875.03</c:v>
                </c:pt>
                <c:pt idx="10073">
                  <c:v>875.12</c:v>
                </c:pt>
                <c:pt idx="10074">
                  <c:v>875</c:v>
                </c:pt>
                <c:pt idx="10075">
                  <c:v>875.08</c:v>
                </c:pt>
                <c:pt idx="10076">
                  <c:v>875.04</c:v>
                </c:pt>
                <c:pt idx="10077">
                  <c:v>875.06</c:v>
                </c:pt>
                <c:pt idx="10078">
                  <c:v>875.03</c:v>
                </c:pt>
                <c:pt idx="10079">
                  <c:v>874.96</c:v>
                </c:pt>
                <c:pt idx="10080">
                  <c:v>875.2</c:v>
                </c:pt>
                <c:pt idx="10081">
                  <c:v>875.1</c:v>
                </c:pt>
                <c:pt idx="10082">
                  <c:v>875.1</c:v>
                </c:pt>
                <c:pt idx="10083">
                  <c:v>875.17</c:v>
                </c:pt>
                <c:pt idx="10084">
                  <c:v>875.13</c:v>
                </c:pt>
                <c:pt idx="10085">
                  <c:v>875.05</c:v>
                </c:pt>
                <c:pt idx="10086">
                  <c:v>874.97</c:v>
                </c:pt>
                <c:pt idx="10087">
                  <c:v>875.2</c:v>
                </c:pt>
                <c:pt idx="10088">
                  <c:v>875</c:v>
                </c:pt>
                <c:pt idx="10089">
                  <c:v>875.01</c:v>
                </c:pt>
                <c:pt idx="10090">
                  <c:v>875.01</c:v>
                </c:pt>
                <c:pt idx="10091">
                  <c:v>874.91</c:v>
                </c:pt>
                <c:pt idx="10092">
                  <c:v>875.06</c:v>
                </c:pt>
                <c:pt idx="10093">
                  <c:v>875.08</c:v>
                </c:pt>
                <c:pt idx="10094">
                  <c:v>874.9</c:v>
                </c:pt>
                <c:pt idx="10095">
                  <c:v>874.94</c:v>
                </c:pt>
                <c:pt idx="10096">
                  <c:v>874.87</c:v>
                </c:pt>
                <c:pt idx="10097">
                  <c:v>874.98</c:v>
                </c:pt>
                <c:pt idx="10098">
                  <c:v>873.47</c:v>
                </c:pt>
                <c:pt idx="10099">
                  <c:v>871.92</c:v>
                </c:pt>
                <c:pt idx="10100">
                  <c:v>875.08</c:v>
                </c:pt>
                <c:pt idx="10101">
                  <c:v>875.19</c:v>
                </c:pt>
                <c:pt idx="10102">
                  <c:v>875.05</c:v>
                </c:pt>
                <c:pt idx="10103">
                  <c:v>874.87</c:v>
                </c:pt>
                <c:pt idx="10104">
                  <c:v>875.04</c:v>
                </c:pt>
                <c:pt idx="10105">
                  <c:v>874.85</c:v>
                </c:pt>
                <c:pt idx="10106">
                  <c:v>874.64</c:v>
                </c:pt>
                <c:pt idx="10107">
                  <c:v>874.91</c:v>
                </c:pt>
                <c:pt idx="10108">
                  <c:v>874.81</c:v>
                </c:pt>
                <c:pt idx="10109">
                  <c:v>874.79</c:v>
                </c:pt>
                <c:pt idx="10110">
                  <c:v>874.71</c:v>
                </c:pt>
                <c:pt idx="10111">
                  <c:v>874.73</c:v>
                </c:pt>
                <c:pt idx="10112">
                  <c:v>874.68</c:v>
                </c:pt>
                <c:pt idx="10113">
                  <c:v>874.76</c:v>
                </c:pt>
                <c:pt idx="10114">
                  <c:v>874.65</c:v>
                </c:pt>
                <c:pt idx="10115">
                  <c:v>874.53</c:v>
                </c:pt>
                <c:pt idx="10116">
                  <c:v>874.63</c:v>
                </c:pt>
                <c:pt idx="10117">
                  <c:v>874.62</c:v>
                </c:pt>
                <c:pt idx="10118">
                  <c:v>874.64</c:v>
                </c:pt>
                <c:pt idx="10119">
                  <c:v>874.65</c:v>
                </c:pt>
                <c:pt idx="10120">
                  <c:v>874.62</c:v>
                </c:pt>
                <c:pt idx="10121">
                  <c:v>874.8</c:v>
                </c:pt>
                <c:pt idx="10122">
                  <c:v>874.51</c:v>
                </c:pt>
                <c:pt idx="10123">
                  <c:v>874.6</c:v>
                </c:pt>
                <c:pt idx="10124">
                  <c:v>874.77</c:v>
                </c:pt>
                <c:pt idx="10125">
                  <c:v>874.58</c:v>
                </c:pt>
                <c:pt idx="10126">
                  <c:v>874.56</c:v>
                </c:pt>
                <c:pt idx="10127">
                  <c:v>874.79</c:v>
                </c:pt>
                <c:pt idx="10128">
                  <c:v>874.78</c:v>
                </c:pt>
                <c:pt idx="10129">
                  <c:v>874.79</c:v>
                </c:pt>
                <c:pt idx="10130">
                  <c:v>875.03</c:v>
                </c:pt>
                <c:pt idx="10131">
                  <c:v>874.71</c:v>
                </c:pt>
                <c:pt idx="10132">
                  <c:v>874.7</c:v>
                </c:pt>
                <c:pt idx="10133">
                  <c:v>874.68</c:v>
                </c:pt>
                <c:pt idx="10134">
                  <c:v>874.59</c:v>
                </c:pt>
                <c:pt idx="10135">
                  <c:v>874.83</c:v>
                </c:pt>
                <c:pt idx="10136">
                  <c:v>874.66</c:v>
                </c:pt>
                <c:pt idx="10137">
                  <c:v>874.87</c:v>
                </c:pt>
                <c:pt idx="10138">
                  <c:v>874.63</c:v>
                </c:pt>
                <c:pt idx="10139">
                  <c:v>874.82</c:v>
                </c:pt>
                <c:pt idx="10140">
                  <c:v>874.72</c:v>
                </c:pt>
                <c:pt idx="10141">
                  <c:v>875.04</c:v>
                </c:pt>
                <c:pt idx="10142">
                  <c:v>874.83</c:v>
                </c:pt>
                <c:pt idx="10143">
                  <c:v>874.64</c:v>
                </c:pt>
                <c:pt idx="10144">
                  <c:v>874.95</c:v>
                </c:pt>
                <c:pt idx="10145">
                  <c:v>874.84</c:v>
                </c:pt>
                <c:pt idx="10146">
                  <c:v>874.83</c:v>
                </c:pt>
                <c:pt idx="10147">
                  <c:v>874.92</c:v>
                </c:pt>
                <c:pt idx="10148">
                  <c:v>874.7</c:v>
                </c:pt>
                <c:pt idx="10149">
                  <c:v>874.61</c:v>
                </c:pt>
                <c:pt idx="10150">
                  <c:v>874.92</c:v>
                </c:pt>
                <c:pt idx="10151">
                  <c:v>874.76</c:v>
                </c:pt>
                <c:pt idx="10152">
                  <c:v>874.73</c:v>
                </c:pt>
                <c:pt idx="10153">
                  <c:v>875</c:v>
                </c:pt>
                <c:pt idx="10154">
                  <c:v>874.72</c:v>
                </c:pt>
                <c:pt idx="10155">
                  <c:v>874.79</c:v>
                </c:pt>
                <c:pt idx="10156">
                  <c:v>874.79</c:v>
                </c:pt>
                <c:pt idx="10157">
                  <c:v>874.93</c:v>
                </c:pt>
                <c:pt idx="10158">
                  <c:v>874.83</c:v>
                </c:pt>
                <c:pt idx="10159">
                  <c:v>874.87</c:v>
                </c:pt>
                <c:pt idx="10160">
                  <c:v>874.94</c:v>
                </c:pt>
                <c:pt idx="10161">
                  <c:v>874.9</c:v>
                </c:pt>
                <c:pt idx="10162">
                  <c:v>874.85</c:v>
                </c:pt>
                <c:pt idx="10163">
                  <c:v>874.49</c:v>
                </c:pt>
                <c:pt idx="10164">
                  <c:v>870.87</c:v>
                </c:pt>
                <c:pt idx="10165">
                  <c:v>870.02</c:v>
                </c:pt>
                <c:pt idx="10166">
                  <c:v>870.05</c:v>
                </c:pt>
                <c:pt idx="10167">
                  <c:v>870.37</c:v>
                </c:pt>
                <c:pt idx="10168">
                  <c:v>870.12</c:v>
                </c:pt>
                <c:pt idx="10169">
                  <c:v>870.99</c:v>
                </c:pt>
                <c:pt idx="10170">
                  <c:v>873.63</c:v>
                </c:pt>
                <c:pt idx="10171">
                  <c:v>874.73</c:v>
                </c:pt>
                <c:pt idx="10172">
                  <c:v>874.71</c:v>
                </c:pt>
                <c:pt idx="10173">
                  <c:v>874.85</c:v>
                </c:pt>
                <c:pt idx="10174">
                  <c:v>874.82</c:v>
                </c:pt>
                <c:pt idx="10175">
                  <c:v>874.93</c:v>
                </c:pt>
                <c:pt idx="10176">
                  <c:v>874.89</c:v>
                </c:pt>
                <c:pt idx="10177">
                  <c:v>874.78</c:v>
                </c:pt>
                <c:pt idx="10178">
                  <c:v>874.75</c:v>
                </c:pt>
                <c:pt idx="10179">
                  <c:v>874.69</c:v>
                </c:pt>
                <c:pt idx="10180">
                  <c:v>874.78</c:v>
                </c:pt>
                <c:pt idx="10181">
                  <c:v>874.94</c:v>
                </c:pt>
                <c:pt idx="10182">
                  <c:v>875.01</c:v>
                </c:pt>
                <c:pt idx="10183">
                  <c:v>874.9</c:v>
                </c:pt>
                <c:pt idx="10184">
                  <c:v>874.98</c:v>
                </c:pt>
                <c:pt idx="10185">
                  <c:v>875.03</c:v>
                </c:pt>
                <c:pt idx="10186">
                  <c:v>874.83</c:v>
                </c:pt>
                <c:pt idx="10187">
                  <c:v>875.25</c:v>
                </c:pt>
                <c:pt idx="10188">
                  <c:v>874.93</c:v>
                </c:pt>
                <c:pt idx="10189">
                  <c:v>874.95</c:v>
                </c:pt>
                <c:pt idx="10190">
                  <c:v>875.08</c:v>
                </c:pt>
                <c:pt idx="10191">
                  <c:v>874.97</c:v>
                </c:pt>
                <c:pt idx="10192">
                  <c:v>874.85</c:v>
                </c:pt>
                <c:pt idx="10193">
                  <c:v>874.97</c:v>
                </c:pt>
                <c:pt idx="10194">
                  <c:v>874.82</c:v>
                </c:pt>
                <c:pt idx="10195">
                  <c:v>874.87</c:v>
                </c:pt>
                <c:pt idx="10196">
                  <c:v>874.78</c:v>
                </c:pt>
                <c:pt idx="10197">
                  <c:v>874.93</c:v>
                </c:pt>
                <c:pt idx="10198">
                  <c:v>874.93</c:v>
                </c:pt>
                <c:pt idx="10199">
                  <c:v>874.93</c:v>
                </c:pt>
                <c:pt idx="10200">
                  <c:v>875.06</c:v>
                </c:pt>
                <c:pt idx="10201">
                  <c:v>874.92</c:v>
                </c:pt>
                <c:pt idx="10202">
                  <c:v>874.83</c:v>
                </c:pt>
                <c:pt idx="10203">
                  <c:v>874.88</c:v>
                </c:pt>
                <c:pt idx="10204">
                  <c:v>874.87</c:v>
                </c:pt>
                <c:pt idx="10205">
                  <c:v>874.98</c:v>
                </c:pt>
                <c:pt idx="10206">
                  <c:v>874.79</c:v>
                </c:pt>
                <c:pt idx="10207">
                  <c:v>875.06</c:v>
                </c:pt>
                <c:pt idx="10208">
                  <c:v>874.89</c:v>
                </c:pt>
                <c:pt idx="10209">
                  <c:v>874.77</c:v>
                </c:pt>
                <c:pt idx="10210">
                  <c:v>874.98</c:v>
                </c:pt>
                <c:pt idx="10211">
                  <c:v>874.99</c:v>
                </c:pt>
                <c:pt idx="10212">
                  <c:v>874.64</c:v>
                </c:pt>
                <c:pt idx="10213">
                  <c:v>874.88</c:v>
                </c:pt>
                <c:pt idx="10214">
                  <c:v>874.72</c:v>
                </c:pt>
                <c:pt idx="10215">
                  <c:v>874.72</c:v>
                </c:pt>
                <c:pt idx="10216">
                  <c:v>874.75</c:v>
                </c:pt>
                <c:pt idx="10217">
                  <c:v>874.66</c:v>
                </c:pt>
                <c:pt idx="10218">
                  <c:v>874.67</c:v>
                </c:pt>
                <c:pt idx="10219">
                  <c:v>874.82</c:v>
                </c:pt>
                <c:pt idx="10220">
                  <c:v>874.72</c:v>
                </c:pt>
                <c:pt idx="10221">
                  <c:v>874.65</c:v>
                </c:pt>
                <c:pt idx="10222">
                  <c:v>874.71</c:v>
                </c:pt>
                <c:pt idx="10223">
                  <c:v>874.93</c:v>
                </c:pt>
                <c:pt idx="10224">
                  <c:v>874.8</c:v>
                </c:pt>
                <c:pt idx="10225">
                  <c:v>874.7</c:v>
                </c:pt>
                <c:pt idx="10226">
                  <c:v>874.69</c:v>
                </c:pt>
                <c:pt idx="10227">
                  <c:v>874.87</c:v>
                </c:pt>
                <c:pt idx="10228">
                  <c:v>874.85</c:v>
                </c:pt>
                <c:pt idx="10229">
                  <c:v>874.75</c:v>
                </c:pt>
                <c:pt idx="10230">
                  <c:v>874.97</c:v>
                </c:pt>
                <c:pt idx="10231">
                  <c:v>874.71</c:v>
                </c:pt>
                <c:pt idx="10232">
                  <c:v>874.71</c:v>
                </c:pt>
                <c:pt idx="10233">
                  <c:v>875.11</c:v>
                </c:pt>
                <c:pt idx="10234">
                  <c:v>874.77</c:v>
                </c:pt>
                <c:pt idx="10235">
                  <c:v>874.61</c:v>
                </c:pt>
                <c:pt idx="10236">
                  <c:v>874.82</c:v>
                </c:pt>
                <c:pt idx="10237">
                  <c:v>874.69</c:v>
                </c:pt>
                <c:pt idx="10238">
                  <c:v>874.8</c:v>
                </c:pt>
                <c:pt idx="10239">
                  <c:v>874.75</c:v>
                </c:pt>
                <c:pt idx="10240">
                  <c:v>874.83</c:v>
                </c:pt>
                <c:pt idx="10241">
                  <c:v>874.82</c:v>
                </c:pt>
                <c:pt idx="10242">
                  <c:v>874.72</c:v>
                </c:pt>
                <c:pt idx="10243">
                  <c:v>874.69</c:v>
                </c:pt>
                <c:pt idx="10244">
                  <c:v>874.92</c:v>
                </c:pt>
                <c:pt idx="10245">
                  <c:v>874.74</c:v>
                </c:pt>
                <c:pt idx="10246">
                  <c:v>874.68</c:v>
                </c:pt>
                <c:pt idx="10247">
                  <c:v>874.99</c:v>
                </c:pt>
                <c:pt idx="10248">
                  <c:v>874.71</c:v>
                </c:pt>
                <c:pt idx="10249">
                  <c:v>874.72</c:v>
                </c:pt>
                <c:pt idx="10250">
                  <c:v>874.88</c:v>
                </c:pt>
                <c:pt idx="10251">
                  <c:v>874.81</c:v>
                </c:pt>
                <c:pt idx="10252">
                  <c:v>872.13</c:v>
                </c:pt>
                <c:pt idx="10253">
                  <c:v>870.95</c:v>
                </c:pt>
                <c:pt idx="10254">
                  <c:v>870.99</c:v>
                </c:pt>
                <c:pt idx="10255">
                  <c:v>870.93</c:v>
                </c:pt>
                <c:pt idx="10256">
                  <c:v>870.97</c:v>
                </c:pt>
                <c:pt idx="10257">
                  <c:v>870.8</c:v>
                </c:pt>
                <c:pt idx="10258">
                  <c:v>871.28</c:v>
                </c:pt>
                <c:pt idx="10259">
                  <c:v>871.42</c:v>
                </c:pt>
                <c:pt idx="10260">
                  <c:v>871.39</c:v>
                </c:pt>
                <c:pt idx="10261">
                  <c:v>871.68</c:v>
                </c:pt>
                <c:pt idx="10262">
                  <c:v>871.31</c:v>
                </c:pt>
                <c:pt idx="10263">
                  <c:v>871.27</c:v>
                </c:pt>
                <c:pt idx="10264">
                  <c:v>871.58</c:v>
                </c:pt>
                <c:pt idx="10265">
                  <c:v>870.9</c:v>
                </c:pt>
                <c:pt idx="10266">
                  <c:v>870.96</c:v>
                </c:pt>
                <c:pt idx="10267">
                  <c:v>871.16</c:v>
                </c:pt>
                <c:pt idx="10268">
                  <c:v>871.08</c:v>
                </c:pt>
                <c:pt idx="10269">
                  <c:v>870.92</c:v>
                </c:pt>
                <c:pt idx="10270">
                  <c:v>871.2</c:v>
                </c:pt>
                <c:pt idx="10271">
                  <c:v>871.38</c:v>
                </c:pt>
                <c:pt idx="10272">
                  <c:v>871.35</c:v>
                </c:pt>
                <c:pt idx="10273">
                  <c:v>871.61</c:v>
                </c:pt>
                <c:pt idx="10274">
                  <c:v>871.55</c:v>
                </c:pt>
                <c:pt idx="10275">
                  <c:v>871.42</c:v>
                </c:pt>
                <c:pt idx="10276">
                  <c:v>871.32</c:v>
                </c:pt>
                <c:pt idx="10277">
                  <c:v>871.06</c:v>
                </c:pt>
                <c:pt idx="10278">
                  <c:v>870.94</c:v>
                </c:pt>
                <c:pt idx="10279">
                  <c:v>870.78</c:v>
                </c:pt>
                <c:pt idx="10280">
                  <c:v>871</c:v>
                </c:pt>
                <c:pt idx="10281">
                  <c:v>870.98</c:v>
                </c:pt>
                <c:pt idx="10282">
                  <c:v>870.9</c:v>
                </c:pt>
                <c:pt idx="10283">
                  <c:v>871.15</c:v>
                </c:pt>
                <c:pt idx="10284">
                  <c:v>871.57</c:v>
                </c:pt>
                <c:pt idx="10285">
                  <c:v>871.3</c:v>
                </c:pt>
                <c:pt idx="10286">
                  <c:v>871.32</c:v>
                </c:pt>
                <c:pt idx="10287">
                  <c:v>871.89</c:v>
                </c:pt>
                <c:pt idx="10288">
                  <c:v>871.47</c:v>
                </c:pt>
                <c:pt idx="10289">
                  <c:v>871.54</c:v>
                </c:pt>
                <c:pt idx="10290">
                  <c:v>871.34</c:v>
                </c:pt>
                <c:pt idx="10291">
                  <c:v>871.07</c:v>
                </c:pt>
                <c:pt idx="10292">
                  <c:v>870.99</c:v>
                </c:pt>
                <c:pt idx="10293">
                  <c:v>871.39</c:v>
                </c:pt>
                <c:pt idx="10294">
                  <c:v>870.92</c:v>
                </c:pt>
                <c:pt idx="10295">
                  <c:v>870.94</c:v>
                </c:pt>
                <c:pt idx="10296">
                  <c:v>871.07</c:v>
                </c:pt>
                <c:pt idx="10297">
                  <c:v>871.44</c:v>
                </c:pt>
                <c:pt idx="10298">
                  <c:v>871.4</c:v>
                </c:pt>
                <c:pt idx="10299">
                  <c:v>870.96</c:v>
                </c:pt>
                <c:pt idx="10300">
                  <c:v>870.95</c:v>
                </c:pt>
                <c:pt idx="10301">
                  <c:v>870.98</c:v>
                </c:pt>
                <c:pt idx="10302">
                  <c:v>870.47</c:v>
                </c:pt>
                <c:pt idx="10303">
                  <c:v>870.23</c:v>
                </c:pt>
                <c:pt idx="10304">
                  <c:v>870.36</c:v>
                </c:pt>
                <c:pt idx="10305">
                  <c:v>870.4</c:v>
                </c:pt>
                <c:pt idx="10306">
                  <c:v>871.23</c:v>
                </c:pt>
                <c:pt idx="10307">
                  <c:v>871.39</c:v>
                </c:pt>
                <c:pt idx="10308">
                  <c:v>871.12</c:v>
                </c:pt>
                <c:pt idx="10309">
                  <c:v>871.33</c:v>
                </c:pt>
                <c:pt idx="10310">
                  <c:v>871.75</c:v>
                </c:pt>
                <c:pt idx="10311">
                  <c:v>871.43</c:v>
                </c:pt>
                <c:pt idx="10312">
                  <c:v>871.39</c:v>
                </c:pt>
                <c:pt idx="10313">
                  <c:v>871.31</c:v>
                </c:pt>
                <c:pt idx="10314">
                  <c:v>871.66</c:v>
                </c:pt>
                <c:pt idx="10315">
                  <c:v>870.96</c:v>
                </c:pt>
                <c:pt idx="10316">
                  <c:v>871.05</c:v>
                </c:pt>
                <c:pt idx="10317">
                  <c:v>870.92</c:v>
                </c:pt>
                <c:pt idx="10318">
                  <c:v>871.09</c:v>
                </c:pt>
                <c:pt idx="10319">
                  <c:v>870.95</c:v>
                </c:pt>
                <c:pt idx="10320">
                  <c:v>871.01</c:v>
                </c:pt>
                <c:pt idx="10321">
                  <c:v>871.17</c:v>
                </c:pt>
                <c:pt idx="10322">
                  <c:v>871.52</c:v>
                </c:pt>
                <c:pt idx="10323">
                  <c:v>871.41</c:v>
                </c:pt>
                <c:pt idx="10324">
                  <c:v>871.72</c:v>
                </c:pt>
                <c:pt idx="10325">
                  <c:v>871.41</c:v>
                </c:pt>
                <c:pt idx="10326">
                  <c:v>871.42</c:v>
                </c:pt>
                <c:pt idx="10327">
                  <c:v>871.67</c:v>
                </c:pt>
                <c:pt idx="10328">
                  <c:v>871.22</c:v>
                </c:pt>
                <c:pt idx="10329">
                  <c:v>870.99</c:v>
                </c:pt>
                <c:pt idx="10330">
                  <c:v>871.02</c:v>
                </c:pt>
                <c:pt idx="10331">
                  <c:v>870.92</c:v>
                </c:pt>
                <c:pt idx="10332">
                  <c:v>870.98</c:v>
                </c:pt>
                <c:pt idx="10333">
                  <c:v>871.01</c:v>
                </c:pt>
                <c:pt idx="10334">
                  <c:v>871.26</c:v>
                </c:pt>
                <c:pt idx="10335">
                  <c:v>870.95</c:v>
                </c:pt>
                <c:pt idx="10336">
                  <c:v>870.85</c:v>
                </c:pt>
                <c:pt idx="10337">
                  <c:v>870.87</c:v>
                </c:pt>
                <c:pt idx="10338">
                  <c:v>871.05</c:v>
                </c:pt>
                <c:pt idx="10339">
                  <c:v>870.92</c:v>
                </c:pt>
                <c:pt idx="10340">
                  <c:v>871.09</c:v>
                </c:pt>
                <c:pt idx="10341">
                  <c:v>870.7</c:v>
                </c:pt>
                <c:pt idx="10342">
                  <c:v>871.1</c:v>
                </c:pt>
                <c:pt idx="10343">
                  <c:v>870.9</c:v>
                </c:pt>
                <c:pt idx="10344">
                  <c:v>871.2</c:v>
                </c:pt>
                <c:pt idx="10345">
                  <c:v>871.05</c:v>
                </c:pt>
                <c:pt idx="10346">
                  <c:v>871.06</c:v>
                </c:pt>
                <c:pt idx="10347">
                  <c:v>871.61</c:v>
                </c:pt>
                <c:pt idx="10348">
                  <c:v>871.55</c:v>
                </c:pt>
                <c:pt idx="10349">
                  <c:v>871.33</c:v>
                </c:pt>
                <c:pt idx="10350">
                  <c:v>871.5</c:v>
                </c:pt>
                <c:pt idx="10351">
                  <c:v>871.39</c:v>
                </c:pt>
                <c:pt idx="10352">
                  <c:v>871.41</c:v>
                </c:pt>
                <c:pt idx="10353">
                  <c:v>871.54</c:v>
                </c:pt>
                <c:pt idx="10354">
                  <c:v>871.06</c:v>
                </c:pt>
                <c:pt idx="10355">
                  <c:v>871.04</c:v>
                </c:pt>
                <c:pt idx="10356">
                  <c:v>870.96</c:v>
                </c:pt>
                <c:pt idx="10357">
                  <c:v>870.88</c:v>
                </c:pt>
                <c:pt idx="10358">
                  <c:v>871</c:v>
                </c:pt>
                <c:pt idx="10359">
                  <c:v>870.95</c:v>
                </c:pt>
                <c:pt idx="10360">
                  <c:v>871.39</c:v>
                </c:pt>
                <c:pt idx="10361">
                  <c:v>871.38</c:v>
                </c:pt>
                <c:pt idx="10362">
                  <c:v>871.48</c:v>
                </c:pt>
                <c:pt idx="10363">
                  <c:v>871.46</c:v>
                </c:pt>
                <c:pt idx="10364">
                  <c:v>871.59</c:v>
                </c:pt>
                <c:pt idx="10365">
                  <c:v>871.27</c:v>
                </c:pt>
                <c:pt idx="10366">
                  <c:v>871.52</c:v>
                </c:pt>
                <c:pt idx="10367">
                  <c:v>871.31</c:v>
                </c:pt>
                <c:pt idx="10368">
                  <c:v>871.02</c:v>
                </c:pt>
                <c:pt idx="10369">
                  <c:v>870.9</c:v>
                </c:pt>
                <c:pt idx="10370">
                  <c:v>871.14</c:v>
                </c:pt>
                <c:pt idx="10371">
                  <c:v>871.01</c:v>
                </c:pt>
                <c:pt idx="10372">
                  <c:v>870.86</c:v>
                </c:pt>
                <c:pt idx="10373">
                  <c:v>871.73</c:v>
                </c:pt>
                <c:pt idx="10374">
                  <c:v>871.29</c:v>
                </c:pt>
                <c:pt idx="10375">
                  <c:v>871.33</c:v>
                </c:pt>
                <c:pt idx="10376">
                  <c:v>870.97</c:v>
                </c:pt>
                <c:pt idx="10377">
                  <c:v>870.88</c:v>
                </c:pt>
                <c:pt idx="10378">
                  <c:v>870.97</c:v>
                </c:pt>
                <c:pt idx="10379">
                  <c:v>869.92</c:v>
                </c:pt>
                <c:pt idx="10380">
                  <c:v>869.94</c:v>
                </c:pt>
                <c:pt idx="10381">
                  <c:v>870</c:v>
                </c:pt>
                <c:pt idx="10382">
                  <c:v>870.47</c:v>
                </c:pt>
                <c:pt idx="10383">
                  <c:v>870.95</c:v>
                </c:pt>
                <c:pt idx="10384">
                  <c:v>871.02</c:v>
                </c:pt>
                <c:pt idx="10385">
                  <c:v>871.01</c:v>
                </c:pt>
                <c:pt idx="10386">
                  <c:v>871.45</c:v>
                </c:pt>
                <c:pt idx="10387">
                  <c:v>871.63</c:v>
                </c:pt>
                <c:pt idx="10388">
                  <c:v>871.55</c:v>
                </c:pt>
                <c:pt idx="10389">
                  <c:v>871.38</c:v>
                </c:pt>
                <c:pt idx="10390">
                  <c:v>871.71</c:v>
                </c:pt>
                <c:pt idx="10391">
                  <c:v>871.45</c:v>
                </c:pt>
                <c:pt idx="10392">
                  <c:v>870.99</c:v>
                </c:pt>
                <c:pt idx="10393">
                  <c:v>874.49</c:v>
                </c:pt>
                <c:pt idx="10394">
                  <c:v>874.68</c:v>
                </c:pt>
                <c:pt idx="10395">
                  <c:v>874.91</c:v>
                </c:pt>
                <c:pt idx="10396">
                  <c:v>874.94</c:v>
                </c:pt>
                <c:pt idx="10397">
                  <c:v>874.71</c:v>
                </c:pt>
                <c:pt idx="10398">
                  <c:v>874.59</c:v>
                </c:pt>
                <c:pt idx="10399">
                  <c:v>874.73</c:v>
                </c:pt>
                <c:pt idx="10400">
                  <c:v>874.76</c:v>
                </c:pt>
                <c:pt idx="10401">
                  <c:v>874.64</c:v>
                </c:pt>
                <c:pt idx="10402">
                  <c:v>874.61</c:v>
                </c:pt>
                <c:pt idx="10403">
                  <c:v>874.75</c:v>
                </c:pt>
                <c:pt idx="10404">
                  <c:v>874.7</c:v>
                </c:pt>
                <c:pt idx="10405">
                  <c:v>874.78</c:v>
                </c:pt>
                <c:pt idx="10406">
                  <c:v>874.69</c:v>
                </c:pt>
                <c:pt idx="10407">
                  <c:v>874.85</c:v>
                </c:pt>
                <c:pt idx="10408">
                  <c:v>874.7</c:v>
                </c:pt>
                <c:pt idx="10409">
                  <c:v>874.64</c:v>
                </c:pt>
                <c:pt idx="10410">
                  <c:v>874.94</c:v>
                </c:pt>
                <c:pt idx="10411">
                  <c:v>874.73</c:v>
                </c:pt>
                <c:pt idx="10412">
                  <c:v>874.62</c:v>
                </c:pt>
                <c:pt idx="10413">
                  <c:v>874.92</c:v>
                </c:pt>
                <c:pt idx="10414">
                  <c:v>874.82</c:v>
                </c:pt>
                <c:pt idx="10415">
                  <c:v>874.76</c:v>
                </c:pt>
                <c:pt idx="10416">
                  <c:v>874.84</c:v>
                </c:pt>
                <c:pt idx="10417">
                  <c:v>874.75</c:v>
                </c:pt>
                <c:pt idx="10418">
                  <c:v>874.73</c:v>
                </c:pt>
                <c:pt idx="10419">
                  <c:v>874.8</c:v>
                </c:pt>
                <c:pt idx="10420">
                  <c:v>874.7</c:v>
                </c:pt>
                <c:pt idx="10421">
                  <c:v>874.72</c:v>
                </c:pt>
                <c:pt idx="10422">
                  <c:v>874.64</c:v>
                </c:pt>
                <c:pt idx="10423">
                  <c:v>874.79</c:v>
                </c:pt>
                <c:pt idx="10424">
                  <c:v>874.87</c:v>
                </c:pt>
                <c:pt idx="10425">
                  <c:v>874.88</c:v>
                </c:pt>
                <c:pt idx="10426">
                  <c:v>874.76</c:v>
                </c:pt>
                <c:pt idx="10427">
                  <c:v>874.8</c:v>
                </c:pt>
                <c:pt idx="10428">
                  <c:v>874.78</c:v>
                </c:pt>
                <c:pt idx="10429">
                  <c:v>874.69</c:v>
                </c:pt>
                <c:pt idx="10430">
                  <c:v>874.9</c:v>
                </c:pt>
                <c:pt idx="10431">
                  <c:v>874.75</c:v>
                </c:pt>
                <c:pt idx="10432">
                  <c:v>874.92</c:v>
                </c:pt>
                <c:pt idx="10433">
                  <c:v>874.83</c:v>
                </c:pt>
                <c:pt idx="10434">
                  <c:v>874.75</c:v>
                </c:pt>
                <c:pt idx="10435">
                  <c:v>874.77</c:v>
                </c:pt>
                <c:pt idx="10436">
                  <c:v>875.08</c:v>
                </c:pt>
                <c:pt idx="10437">
                  <c:v>874.98</c:v>
                </c:pt>
                <c:pt idx="10438">
                  <c:v>874.57</c:v>
                </c:pt>
                <c:pt idx="10439">
                  <c:v>874.88</c:v>
                </c:pt>
                <c:pt idx="10440">
                  <c:v>874.73</c:v>
                </c:pt>
                <c:pt idx="10441">
                  <c:v>874.85</c:v>
                </c:pt>
                <c:pt idx="10442">
                  <c:v>874.87</c:v>
                </c:pt>
                <c:pt idx="10443">
                  <c:v>874.74</c:v>
                </c:pt>
                <c:pt idx="10444">
                  <c:v>874.63</c:v>
                </c:pt>
                <c:pt idx="10445">
                  <c:v>874.82</c:v>
                </c:pt>
                <c:pt idx="10446">
                  <c:v>874.72</c:v>
                </c:pt>
                <c:pt idx="10447">
                  <c:v>874.91</c:v>
                </c:pt>
                <c:pt idx="10448">
                  <c:v>874.9</c:v>
                </c:pt>
                <c:pt idx="10449">
                  <c:v>874.78</c:v>
                </c:pt>
                <c:pt idx="10450">
                  <c:v>874.84</c:v>
                </c:pt>
                <c:pt idx="10451">
                  <c:v>874.87</c:v>
                </c:pt>
                <c:pt idx="10452">
                  <c:v>874.55</c:v>
                </c:pt>
                <c:pt idx="10453">
                  <c:v>874.87</c:v>
                </c:pt>
                <c:pt idx="10454">
                  <c:v>874.81</c:v>
                </c:pt>
                <c:pt idx="10455">
                  <c:v>874.67</c:v>
                </c:pt>
                <c:pt idx="10456">
                  <c:v>874.85</c:v>
                </c:pt>
                <c:pt idx="10457">
                  <c:v>871.67</c:v>
                </c:pt>
                <c:pt idx="10458">
                  <c:v>871.09</c:v>
                </c:pt>
                <c:pt idx="10459">
                  <c:v>871.02</c:v>
                </c:pt>
                <c:pt idx="10460">
                  <c:v>871.09</c:v>
                </c:pt>
                <c:pt idx="10461">
                  <c:v>871.08</c:v>
                </c:pt>
                <c:pt idx="10462">
                  <c:v>871.4</c:v>
                </c:pt>
                <c:pt idx="10463">
                  <c:v>871.52</c:v>
                </c:pt>
                <c:pt idx="10464">
                  <c:v>871.59</c:v>
                </c:pt>
                <c:pt idx="10465">
                  <c:v>871.49</c:v>
                </c:pt>
                <c:pt idx="10466">
                  <c:v>871.57</c:v>
                </c:pt>
                <c:pt idx="10467">
                  <c:v>873.1</c:v>
                </c:pt>
                <c:pt idx="10468">
                  <c:v>874.86</c:v>
                </c:pt>
                <c:pt idx="10469">
                  <c:v>875.06</c:v>
                </c:pt>
                <c:pt idx="10470">
                  <c:v>874.73</c:v>
                </c:pt>
                <c:pt idx="10471">
                  <c:v>874.69</c:v>
                </c:pt>
                <c:pt idx="10472">
                  <c:v>874.52</c:v>
                </c:pt>
                <c:pt idx="10473">
                  <c:v>875.02</c:v>
                </c:pt>
                <c:pt idx="10474">
                  <c:v>874.57</c:v>
                </c:pt>
                <c:pt idx="10475">
                  <c:v>874.76</c:v>
                </c:pt>
                <c:pt idx="10476">
                  <c:v>875.04</c:v>
                </c:pt>
                <c:pt idx="10477">
                  <c:v>874.59</c:v>
                </c:pt>
                <c:pt idx="10478">
                  <c:v>874.64</c:v>
                </c:pt>
                <c:pt idx="10479">
                  <c:v>874.84</c:v>
                </c:pt>
                <c:pt idx="10480">
                  <c:v>874.77</c:v>
                </c:pt>
                <c:pt idx="10481">
                  <c:v>874.67</c:v>
                </c:pt>
                <c:pt idx="10482">
                  <c:v>875.09</c:v>
                </c:pt>
                <c:pt idx="10483">
                  <c:v>874.63</c:v>
                </c:pt>
                <c:pt idx="10484">
                  <c:v>875.08</c:v>
                </c:pt>
                <c:pt idx="10485">
                  <c:v>874.84</c:v>
                </c:pt>
                <c:pt idx="10486">
                  <c:v>875.02</c:v>
                </c:pt>
                <c:pt idx="10487">
                  <c:v>874.78</c:v>
                </c:pt>
                <c:pt idx="10488">
                  <c:v>874.86</c:v>
                </c:pt>
                <c:pt idx="10489">
                  <c:v>874.8</c:v>
                </c:pt>
                <c:pt idx="10490">
                  <c:v>874.74</c:v>
                </c:pt>
                <c:pt idx="10491">
                  <c:v>874.76</c:v>
                </c:pt>
                <c:pt idx="10492">
                  <c:v>874.71</c:v>
                </c:pt>
                <c:pt idx="10493">
                  <c:v>874.74</c:v>
                </c:pt>
                <c:pt idx="10494">
                  <c:v>874.61</c:v>
                </c:pt>
                <c:pt idx="10495">
                  <c:v>874.7</c:v>
                </c:pt>
                <c:pt idx="10496">
                  <c:v>874.98</c:v>
                </c:pt>
                <c:pt idx="10497">
                  <c:v>874.58</c:v>
                </c:pt>
                <c:pt idx="10498">
                  <c:v>874.68</c:v>
                </c:pt>
                <c:pt idx="10499">
                  <c:v>875</c:v>
                </c:pt>
                <c:pt idx="10500">
                  <c:v>874.66</c:v>
                </c:pt>
                <c:pt idx="10501">
                  <c:v>874.85</c:v>
                </c:pt>
                <c:pt idx="10502">
                  <c:v>874.84</c:v>
                </c:pt>
                <c:pt idx="10503">
                  <c:v>874.72</c:v>
                </c:pt>
                <c:pt idx="10504">
                  <c:v>874.79</c:v>
                </c:pt>
                <c:pt idx="10505">
                  <c:v>874.9</c:v>
                </c:pt>
                <c:pt idx="10506">
                  <c:v>874.92</c:v>
                </c:pt>
                <c:pt idx="10507">
                  <c:v>874.98</c:v>
                </c:pt>
                <c:pt idx="10508">
                  <c:v>874.85</c:v>
                </c:pt>
                <c:pt idx="10509">
                  <c:v>874.82</c:v>
                </c:pt>
                <c:pt idx="10510">
                  <c:v>875.09</c:v>
                </c:pt>
                <c:pt idx="10511">
                  <c:v>874.82</c:v>
                </c:pt>
                <c:pt idx="10512">
                  <c:v>874.89</c:v>
                </c:pt>
                <c:pt idx="10513">
                  <c:v>874.95</c:v>
                </c:pt>
                <c:pt idx="10514">
                  <c:v>874.86</c:v>
                </c:pt>
                <c:pt idx="10515">
                  <c:v>875.04</c:v>
                </c:pt>
                <c:pt idx="10516">
                  <c:v>875.06</c:v>
                </c:pt>
                <c:pt idx="10517">
                  <c:v>874.97</c:v>
                </c:pt>
                <c:pt idx="10518">
                  <c:v>874.91</c:v>
                </c:pt>
                <c:pt idx="10519">
                  <c:v>874.91</c:v>
                </c:pt>
                <c:pt idx="10520">
                  <c:v>874.79</c:v>
                </c:pt>
                <c:pt idx="10521">
                  <c:v>874.65</c:v>
                </c:pt>
                <c:pt idx="10522">
                  <c:v>874.92</c:v>
                </c:pt>
                <c:pt idx="10523">
                  <c:v>874.69</c:v>
                </c:pt>
                <c:pt idx="10524">
                  <c:v>874.72</c:v>
                </c:pt>
                <c:pt idx="10525">
                  <c:v>874.9</c:v>
                </c:pt>
                <c:pt idx="10526">
                  <c:v>874.82</c:v>
                </c:pt>
                <c:pt idx="10527">
                  <c:v>875.09</c:v>
                </c:pt>
                <c:pt idx="10528">
                  <c:v>874.73</c:v>
                </c:pt>
                <c:pt idx="10529">
                  <c:v>875</c:v>
                </c:pt>
                <c:pt idx="10530">
                  <c:v>875.08</c:v>
                </c:pt>
                <c:pt idx="10531">
                  <c:v>874.56</c:v>
                </c:pt>
                <c:pt idx="10532">
                  <c:v>874.59</c:v>
                </c:pt>
                <c:pt idx="10533">
                  <c:v>874.9</c:v>
                </c:pt>
                <c:pt idx="10534">
                  <c:v>874.71</c:v>
                </c:pt>
                <c:pt idx="10535">
                  <c:v>874.76</c:v>
                </c:pt>
                <c:pt idx="10536">
                  <c:v>874.87</c:v>
                </c:pt>
                <c:pt idx="10537">
                  <c:v>874.77</c:v>
                </c:pt>
                <c:pt idx="10538">
                  <c:v>874.75</c:v>
                </c:pt>
                <c:pt idx="10539">
                  <c:v>874.74</c:v>
                </c:pt>
                <c:pt idx="10540">
                  <c:v>874.68</c:v>
                </c:pt>
                <c:pt idx="10541">
                  <c:v>874.77</c:v>
                </c:pt>
                <c:pt idx="10542">
                  <c:v>874.88</c:v>
                </c:pt>
                <c:pt idx="10543">
                  <c:v>874.77</c:v>
                </c:pt>
                <c:pt idx="10544">
                  <c:v>874.8</c:v>
                </c:pt>
                <c:pt idx="10545">
                  <c:v>874.91</c:v>
                </c:pt>
                <c:pt idx="10546">
                  <c:v>874.7</c:v>
                </c:pt>
                <c:pt idx="10547">
                  <c:v>875.03</c:v>
                </c:pt>
                <c:pt idx="10548">
                  <c:v>874.57</c:v>
                </c:pt>
                <c:pt idx="10549">
                  <c:v>874.63</c:v>
                </c:pt>
                <c:pt idx="10550">
                  <c:v>874.95</c:v>
                </c:pt>
                <c:pt idx="10551">
                  <c:v>874.62</c:v>
                </c:pt>
                <c:pt idx="10552">
                  <c:v>874.78</c:v>
                </c:pt>
                <c:pt idx="10553">
                  <c:v>874.54</c:v>
                </c:pt>
                <c:pt idx="10554">
                  <c:v>874.52</c:v>
                </c:pt>
                <c:pt idx="10555">
                  <c:v>874.72</c:v>
                </c:pt>
                <c:pt idx="10556">
                  <c:v>874.93</c:v>
                </c:pt>
                <c:pt idx="10557">
                  <c:v>874.84</c:v>
                </c:pt>
                <c:pt idx="10558">
                  <c:v>874.83</c:v>
                </c:pt>
                <c:pt idx="10559">
                  <c:v>874.75</c:v>
                </c:pt>
                <c:pt idx="10560">
                  <c:v>874.88</c:v>
                </c:pt>
                <c:pt idx="10561">
                  <c:v>874.66</c:v>
                </c:pt>
                <c:pt idx="10562">
                  <c:v>874.64</c:v>
                </c:pt>
                <c:pt idx="10563">
                  <c:v>874.7</c:v>
                </c:pt>
                <c:pt idx="10564">
                  <c:v>874.83</c:v>
                </c:pt>
                <c:pt idx="10565">
                  <c:v>874.66</c:v>
                </c:pt>
                <c:pt idx="10566">
                  <c:v>874.7</c:v>
                </c:pt>
                <c:pt idx="10567">
                  <c:v>874.82</c:v>
                </c:pt>
                <c:pt idx="10568">
                  <c:v>874.64</c:v>
                </c:pt>
                <c:pt idx="10569">
                  <c:v>874.65</c:v>
                </c:pt>
                <c:pt idx="10570">
                  <c:v>874.89</c:v>
                </c:pt>
                <c:pt idx="10571">
                  <c:v>874.79</c:v>
                </c:pt>
                <c:pt idx="10572">
                  <c:v>874.68</c:v>
                </c:pt>
                <c:pt idx="10573">
                  <c:v>872.62</c:v>
                </c:pt>
                <c:pt idx="10574">
                  <c:v>871.67</c:v>
                </c:pt>
                <c:pt idx="10575">
                  <c:v>871.76</c:v>
                </c:pt>
                <c:pt idx="10576">
                  <c:v>872.12</c:v>
                </c:pt>
                <c:pt idx="10577">
                  <c:v>871.61</c:v>
                </c:pt>
                <c:pt idx="10578">
                  <c:v>871.85</c:v>
                </c:pt>
                <c:pt idx="10579">
                  <c:v>872.09</c:v>
                </c:pt>
                <c:pt idx="10580">
                  <c:v>871.83</c:v>
                </c:pt>
                <c:pt idx="10581">
                  <c:v>871.64</c:v>
                </c:pt>
                <c:pt idx="10582">
                  <c:v>871.77</c:v>
                </c:pt>
                <c:pt idx="10583">
                  <c:v>871.69</c:v>
                </c:pt>
                <c:pt idx="10584">
                  <c:v>871.79</c:v>
                </c:pt>
                <c:pt idx="10585">
                  <c:v>871.82</c:v>
                </c:pt>
                <c:pt idx="10586">
                  <c:v>871.86</c:v>
                </c:pt>
                <c:pt idx="10587">
                  <c:v>871.91</c:v>
                </c:pt>
                <c:pt idx="10588">
                  <c:v>871.75</c:v>
                </c:pt>
                <c:pt idx="10589">
                  <c:v>871.85</c:v>
                </c:pt>
                <c:pt idx="10590">
                  <c:v>871.89</c:v>
                </c:pt>
                <c:pt idx="10591">
                  <c:v>871.69</c:v>
                </c:pt>
                <c:pt idx="10592">
                  <c:v>871.84</c:v>
                </c:pt>
                <c:pt idx="10593">
                  <c:v>871.93</c:v>
                </c:pt>
                <c:pt idx="10594">
                  <c:v>871.65</c:v>
                </c:pt>
                <c:pt idx="10595">
                  <c:v>871.86</c:v>
                </c:pt>
                <c:pt idx="10596">
                  <c:v>872.11</c:v>
                </c:pt>
                <c:pt idx="10597">
                  <c:v>871.76</c:v>
                </c:pt>
                <c:pt idx="10598">
                  <c:v>871.93</c:v>
                </c:pt>
                <c:pt idx="10599">
                  <c:v>871.89</c:v>
                </c:pt>
                <c:pt idx="10600">
                  <c:v>871.75</c:v>
                </c:pt>
                <c:pt idx="10601">
                  <c:v>871.82</c:v>
                </c:pt>
                <c:pt idx="10602">
                  <c:v>871.77</c:v>
                </c:pt>
                <c:pt idx="10603">
                  <c:v>871.82</c:v>
                </c:pt>
                <c:pt idx="10604">
                  <c:v>871.92</c:v>
                </c:pt>
                <c:pt idx="10605">
                  <c:v>871.81</c:v>
                </c:pt>
                <c:pt idx="10606">
                  <c:v>871.92</c:v>
                </c:pt>
                <c:pt idx="10607">
                  <c:v>872.15</c:v>
                </c:pt>
                <c:pt idx="10608">
                  <c:v>871.75</c:v>
                </c:pt>
                <c:pt idx="10609">
                  <c:v>871.82</c:v>
                </c:pt>
                <c:pt idx="10610">
                  <c:v>872.25</c:v>
                </c:pt>
                <c:pt idx="10611">
                  <c:v>871.65</c:v>
                </c:pt>
                <c:pt idx="10612">
                  <c:v>871.84</c:v>
                </c:pt>
                <c:pt idx="10613">
                  <c:v>872.05</c:v>
                </c:pt>
                <c:pt idx="10614">
                  <c:v>871.73</c:v>
                </c:pt>
                <c:pt idx="10615">
                  <c:v>871.66</c:v>
                </c:pt>
                <c:pt idx="10616">
                  <c:v>872.1</c:v>
                </c:pt>
                <c:pt idx="10617">
                  <c:v>871.83</c:v>
                </c:pt>
                <c:pt idx="10618">
                  <c:v>871.87</c:v>
                </c:pt>
                <c:pt idx="10619">
                  <c:v>871.94</c:v>
                </c:pt>
                <c:pt idx="10620">
                  <c:v>871.82</c:v>
                </c:pt>
                <c:pt idx="10621">
                  <c:v>871.85</c:v>
                </c:pt>
                <c:pt idx="10622">
                  <c:v>871.82</c:v>
                </c:pt>
                <c:pt idx="10623">
                  <c:v>871.65</c:v>
                </c:pt>
                <c:pt idx="10624">
                  <c:v>871.77</c:v>
                </c:pt>
                <c:pt idx="10625">
                  <c:v>871.49</c:v>
                </c:pt>
                <c:pt idx="10626">
                  <c:v>871.5</c:v>
                </c:pt>
                <c:pt idx="10627">
                  <c:v>871.8</c:v>
                </c:pt>
                <c:pt idx="10628">
                  <c:v>871.44</c:v>
                </c:pt>
                <c:pt idx="10629">
                  <c:v>871.4</c:v>
                </c:pt>
                <c:pt idx="10630">
                  <c:v>871.87</c:v>
                </c:pt>
                <c:pt idx="10631">
                  <c:v>871.75</c:v>
                </c:pt>
                <c:pt idx="10632">
                  <c:v>871.68</c:v>
                </c:pt>
                <c:pt idx="10633">
                  <c:v>872.24</c:v>
                </c:pt>
                <c:pt idx="10634">
                  <c:v>871.78</c:v>
                </c:pt>
                <c:pt idx="10635">
                  <c:v>871.87</c:v>
                </c:pt>
                <c:pt idx="10636">
                  <c:v>872.01</c:v>
                </c:pt>
                <c:pt idx="10637">
                  <c:v>871.83</c:v>
                </c:pt>
                <c:pt idx="10638">
                  <c:v>871.72</c:v>
                </c:pt>
                <c:pt idx="10639">
                  <c:v>871.88</c:v>
                </c:pt>
                <c:pt idx="10640">
                  <c:v>871.55</c:v>
                </c:pt>
                <c:pt idx="10641">
                  <c:v>871.65</c:v>
                </c:pt>
                <c:pt idx="10642">
                  <c:v>871.73</c:v>
                </c:pt>
                <c:pt idx="10643">
                  <c:v>871.81</c:v>
                </c:pt>
                <c:pt idx="10644">
                  <c:v>872.09</c:v>
                </c:pt>
                <c:pt idx="10645">
                  <c:v>871.82</c:v>
                </c:pt>
                <c:pt idx="10646">
                  <c:v>871.89</c:v>
                </c:pt>
                <c:pt idx="10647">
                  <c:v>872.11</c:v>
                </c:pt>
                <c:pt idx="10648">
                  <c:v>871.92</c:v>
                </c:pt>
                <c:pt idx="10649">
                  <c:v>871.7</c:v>
                </c:pt>
                <c:pt idx="10650">
                  <c:v>872.1</c:v>
                </c:pt>
                <c:pt idx="10651">
                  <c:v>871.62</c:v>
                </c:pt>
                <c:pt idx="10652">
                  <c:v>871.68</c:v>
                </c:pt>
                <c:pt idx="10653">
                  <c:v>872.16</c:v>
                </c:pt>
                <c:pt idx="10654">
                  <c:v>871.76</c:v>
                </c:pt>
                <c:pt idx="10655">
                  <c:v>871.85</c:v>
                </c:pt>
                <c:pt idx="10656">
                  <c:v>872.07</c:v>
                </c:pt>
                <c:pt idx="10657">
                  <c:v>871.75</c:v>
                </c:pt>
                <c:pt idx="10658">
                  <c:v>871.77</c:v>
                </c:pt>
                <c:pt idx="10659">
                  <c:v>871.92</c:v>
                </c:pt>
                <c:pt idx="10660">
                  <c:v>871.64</c:v>
                </c:pt>
                <c:pt idx="10661">
                  <c:v>871.73</c:v>
                </c:pt>
                <c:pt idx="10662">
                  <c:v>871.9</c:v>
                </c:pt>
                <c:pt idx="10663">
                  <c:v>871.81</c:v>
                </c:pt>
                <c:pt idx="10664">
                  <c:v>871.83</c:v>
                </c:pt>
                <c:pt idx="10665">
                  <c:v>871.81</c:v>
                </c:pt>
                <c:pt idx="10666">
                  <c:v>871.8</c:v>
                </c:pt>
                <c:pt idx="10667">
                  <c:v>871.97</c:v>
                </c:pt>
                <c:pt idx="10668">
                  <c:v>871.8</c:v>
                </c:pt>
                <c:pt idx="10669">
                  <c:v>871.81</c:v>
                </c:pt>
                <c:pt idx="10670">
                  <c:v>872</c:v>
                </c:pt>
                <c:pt idx="10671">
                  <c:v>871.7</c:v>
                </c:pt>
                <c:pt idx="10672">
                  <c:v>871.81</c:v>
                </c:pt>
                <c:pt idx="10673">
                  <c:v>872.01</c:v>
                </c:pt>
                <c:pt idx="10674">
                  <c:v>871.77</c:v>
                </c:pt>
                <c:pt idx="10675">
                  <c:v>871.7</c:v>
                </c:pt>
                <c:pt idx="10676">
                  <c:v>871.98</c:v>
                </c:pt>
                <c:pt idx="10677">
                  <c:v>871.68</c:v>
                </c:pt>
                <c:pt idx="10678">
                  <c:v>871.78</c:v>
                </c:pt>
                <c:pt idx="10679">
                  <c:v>871.87</c:v>
                </c:pt>
                <c:pt idx="10680">
                  <c:v>871.67</c:v>
                </c:pt>
                <c:pt idx="10681">
                  <c:v>871.74</c:v>
                </c:pt>
                <c:pt idx="10682">
                  <c:v>871.92</c:v>
                </c:pt>
                <c:pt idx="10683">
                  <c:v>871.62</c:v>
                </c:pt>
                <c:pt idx="10684">
                  <c:v>871.76</c:v>
                </c:pt>
                <c:pt idx="10685">
                  <c:v>871.9</c:v>
                </c:pt>
                <c:pt idx="10686">
                  <c:v>871.67</c:v>
                </c:pt>
                <c:pt idx="10687">
                  <c:v>871.8</c:v>
                </c:pt>
                <c:pt idx="10688">
                  <c:v>871.79</c:v>
                </c:pt>
                <c:pt idx="10689">
                  <c:v>871.55</c:v>
                </c:pt>
                <c:pt idx="10690">
                  <c:v>871.89</c:v>
                </c:pt>
                <c:pt idx="10691">
                  <c:v>871.69</c:v>
                </c:pt>
                <c:pt idx="10692">
                  <c:v>871.66</c:v>
                </c:pt>
                <c:pt idx="10693">
                  <c:v>871.85</c:v>
                </c:pt>
                <c:pt idx="10694">
                  <c:v>871.66</c:v>
                </c:pt>
                <c:pt idx="10695">
                  <c:v>874.18</c:v>
                </c:pt>
                <c:pt idx="10696">
                  <c:v>874.63</c:v>
                </c:pt>
                <c:pt idx="10697">
                  <c:v>874.42</c:v>
                </c:pt>
                <c:pt idx="10698">
                  <c:v>874.27</c:v>
                </c:pt>
                <c:pt idx="10699">
                  <c:v>875.81</c:v>
                </c:pt>
                <c:pt idx="10700">
                  <c:v>877.68</c:v>
                </c:pt>
                <c:pt idx="10701">
                  <c:v>876.79</c:v>
                </c:pt>
                <c:pt idx="10702">
                  <c:v>876.13</c:v>
                </c:pt>
                <c:pt idx="10703">
                  <c:v>874.51</c:v>
                </c:pt>
                <c:pt idx="10704">
                  <c:v>874.08</c:v>
                </c:pt>
                <c:pt idx="10705">
                  <c:v>874.06</c:v>
                </c:pt>
                <c:pt idx="10706">
                  <c:v>874.1</c:v>
                </c:pt>
                <c:pt idx="10707">
                  <c:v>874.25</c:v>
                </c:pt>
                <c:pt idx="10708">
                  <c:v>874.26</c:v>
                </c:pt>
                <c:pt idx="10709">
                  <c:v>874.06</c:v>
                </c:pt>
                <c:pt idx="10710">
                  <c:v>874.35</c:v>
                </c:pt>
                <c:pt idx="10711">
                  <c:v>874.08</c:v>
                </c:pt>
                <c:pt idx="10712">
                  <c:v>874.16</c:v>
                </c:pt>
                <c:pt idx="10713">
                  <c:v>874.33</c:v>
                </c:pt>
                <c:pt idx="10714">
                  <c:v>874.1</c:v>
                </c:pt>
                <c:pt idx="10715">
                  <c:v>874.23</c:v>
                </c:pt>
                <c:pt idx="10716">
                  <c:v>874.42</c:v>
                </c:pt>
                <c:pt idx="10717">
                  <c:v>874.16</c:v>
                </c:pt>
                <c:pt idx="10718">
                  <c:v>874.13</c:v>
                </c:pt>
                <c:pt idx="10719">
                  <c:v>874.29</c:v>
                </c:pt>
                <c:pt idx="10720">
                  <c:v>874.06</c:v>
                </c:pt>
                <c:pt idx="10721">
                  <c:v>874.1</c:v>
                </c:pt>
                <c:pt idx="10722">
                  <c:v>874.32</c:v>
                </c:pt>
                <c:pt idx="10723">
                  <c:v>874.03</c:v>
                </c:pt>
                <c:pt idx="10724">
                  <c:v>874.13</c:v>
                </c:pt>
                <c:pt idx="10725">
                  <c:v>874.13</c:v>
                </c:pt>
                <c:pt idx="10726">
                  <c:v>874.17</c:v>
                </c:pt>
                <c:pt idx="10727">
                  <c:v>873.98</c:v>
                </c:pt>
                <c:pt idx="10728">
                  <c:v>874.15</c:v>
                </c:pt>
                <c:pt idx="10729">
                  <c:v>874.18</c:v>
                </c:pt>
                <c:pt idx="10730">
                  <c:v>874.19</c:v>
                </c:pt>
                <c:pt idx="10731">
                  <c:v>874.14</c:v>
                </c:pt>
                <c:pt idx="10732">
                  <c:v>873.98</c:v>
                </c:pt>
                <c:pt idx="10733">
                  <c:v>874.42</c:v>
                </c:pt>
                <c:pt idx="10734">
                  <c:v>874.23</c:v>
                </c:pt>
                <c:pt idx="10735">
                  <c:v>874.12</c:v>
                </c:pt>
                <c:pt idx="10736">
                  <c:v>874.19</c:v>
                </c:pt>
                <c:pt idx="10737">
                  <c:v>874.06</c:v>
                </c:pt>
                <c:pt idx="10738">
                  <c:v>874.18</c:v>
                </c:pt>
                <c:pt idx="10739">
                  <c:v>874.37</c:v>
                </c:pt>
                <c:pt idx="10740">
                  <c:v>874.16</c:v>
                </c:pt>
                <c:pt idx="10741">
                  <c:v>874.18</c:v>
                </c:pt>
                <c:pt idx="10742">
                  <c:v>874.44</c:v>
                </c:pt>
                <c:pt idx="10743">
                  <c:v>874.34</c:v>
                </c:pt>
                <c:pt idx="10744">
                  <c:v>874.06</c:v>
                </c:pt>
                <c:pt idx="10745">
                  <c:v>874.26</c:v>
                </c:pt>
                <c:pt idx="10746">
                  <c:v>874.17</c:v>
                </c:pt>
                <c:pt idx="10747">
                  <c:v>874.27</c:v>
                </c:pt>
                <c:pt idx="10748">
                  <c:v>874.26</c:v>
                </c:pt>
                <c:pt idx="10749">
                  <c:v>874.27</c:v>
                </c:pt>
                <c:pt idx="10750">
                  <c:v>874.2</c:v>
                </c:pt>
                <c:pt idx="10751">
                  <c:v>874.21</c:v>
                </c:pt>
                <c:pt idx="10752">
                  <c:v>874.18</c:v>
                </c:pt>
                <c:pt idx="10753">
                  <c:v>874.37</c:v>
                </c:pt>
                <c:pt idx="10754">
                  <c:v>874.25</c:v>
                </c:pt>
                <c:pt idx="10755">
                  <c:v>874.09</c:v>
                </c:pt>
                <c:pt idx="10756">
                  <c:v>874.42</c:v>
                </c:pt>
                <c:pt idx="10757">
                  <c:v>874.23</c:v>
                </c:pt>
                <c:pt idx="10758">
                  <c:v>873.97</c:v>
                </c:pt>
                <c:pt idx="10759">
                  <c:v>874.43</c:v>
                </c:pt>
                <c:pt idx="10760">
                  <c:v>874.13</c:v>
                </c:pt>
                <c:pt idx="10761">
                  <c:v>874.18</c:v>
                </c:pt>
                <c:pt idx="10762">
                  <c:v>872.43</c:v>
                </c:pt>
                <c:pt idx="10763">
                  <c:v>871.33</c:v>
                </c:pt>
                <c:pt idx="10764">
                  <c:v>871.45</c:v>
                </c:pt>
                <c:pt idx="10765">
                  <c:v>871.49</c:v>
                </c:pt>
                <c:pt idx="10766">
                  <c:v>871.32</c:v>
                </c:pt>
                <c:pt idx="10767">
                  <c:v>871.3</c:v>
                </c:pt>
                <c:pt idx="10768">
                  <c:v>871.3</c:v>
                </c:pt>
                <c:pt idx="10769">
                  <c:v>871.24</c:v>
                </c:pt>
                <c:pt idx="10770">
                  <c:v>871.25</c:v>
                </c:pt>
                <c:pt idx="10771">
                  <c:v>871.26</c:v>
                </c:pt>
                <c:pt idx="10772">
                  <c:v>871.18</c:v>
                </c:pt>
                <c:pt idx="10773">
                  <c:v>871.57</c:v>
                </c:pt>
                <c:pt idx="10774">
                  <c:v>871.37</c:v>
                </c:pt>
                <c:pt idx="10775">
                  <c:v>871.29</c:v>
                </c:pt>
                <c:pt idx="10776">
                  <c:v>871.65</c:v>
                </c:pt>
                <c:pt idx="10777">
                  <c:v>874.11</c:v>
                </c:pt>
                <c:pt idx="10778">
                  <c:v>874.2</c:v>
                </c:pt>
                <c:pt idx="10779">
                  <c:v>874.22</c:v>
                </c:pt>
                <c:pt idx="10780">
                  <c:v>874.29</c:v>
                </c:pt>
                <c:pt idx="10781">
                  <c:v>874.16</c:v>
                </c:pt>
                <c:pt idx="10782">
                  <c:v>874.31</c:v>
                </c:pt>
                <c:pt idx="10783">
                  <c:v>874.21</c:v>
                </c:pt>
                <c:pt idx="10784">
                  <c:v>874.16</c:v>
                </c:pt>
                <c:pt idx="10785">
                  <c:v>874.3</c:v>
                </c:pt>
                <c:pt idx="10786">
                  <c:v>874.23</c:v>
                </c:pt>
                <c:pt idx="10787">
                  <c:v>874.25</c:v>
                </c:pt>
                <c:pt idx="10788">
                  <c:v>874.29</c:v>
                </c:pt>
                <c:pt idx="10789">
                  <c:v>874.01</c:v>
                </c:pt>
                <c:pt idx="10790">
                  <c:v>874.26</c:v>
                </c:pt>
                <c:pt idx="10791">
                  <c:v>874.19</c:v>
                </c:pt>
                <c:pt idx="10792">
                  <c:v>874.19</c:v>
                </c:pt>
                <c:pt idx="10793">
                  <c:v>874.13</c:v>
                </c:pt>
                <c:pt idx="10794">
                  <c:v>874.4</c:v>
                </c:pt>
                <c:pt idx="10795">
                  <c:v>874.26</c:v>
                </c:pt>
                <c:pt idx="10796">
                  <c:v>874.31</c:v>
                </c:pt>
                <c:pt idx="10797">
                  <c:v>873.99</c:v>
                </c:pt>
                <c:pt idx="10798">
                  <c:v>874.18</c:v>
                </c:pt>
                <c:pt idx="10799">
                  <c:v>874.33</c:v>
                </c:pt>
                <c:pt idx="10800">
                  <c:v>874.12</c:v>
                </c:pt>
                <c:pt idx="10801">
                  <c:v>874.22</c:v>
                </c:pt>
                <c:pt idx="10802">
                  <c:v>874.37</c:v>
                </c:pt>
                <c:pt idx="10803">
                  <c:v>873.96</c:v>
                </c:pt>
                <c:pt idx="10804">
                  <c:v>874.21</c:v>
                </c:pt>
                <c:pt idx="10805">
                  <c:v>874.53</c:v>
                </c:pt>
                <c:pt idx="10806">
                  <c:v>874.05</c:v>
                </c:pt>
                <c:pt idx="10807">
                  <c:v>874.15</c:v>
                </c:pt>
                <c:pt idx="10808">
                  <c:v>874.34</c:v>
                </c:pt>
                <c:pt idx="10809">
                  <c:v>874.18</c:v>
                </c:pt>
                <c:pt idx="10810">
                  <c:v>874.15</c:v>
                </c:pt>
                <c:pt idx="10811">
                  <c:v>874.22</c:v>
                </c:pt>
                <c:pt idx="10812">
                  <c:v>874.26</c:v>
                </c:pt>
                <c:pt idx="10813">
                  <c:v>874.17</c:v>
                </c:pt>
                <c:pt idx="10814">
                  <c:v>874.21</c:v>
                </c:pt>
                <c:pt idx="10815">
                  <c:v>874.2</c:v>
                </c:pt>
                <c:pt idx="10816">
                  <c:v>874.21</c:v>
                </c:pt>
                <c:pt idx="10817">
                  <c:v>874.26</c:v>
                </c:pt>
                <c:pt idx="10818">
                  <c:v>874.27</c:v>
                </c:pt>
                <c:pt idx="10819">
                  <c:v>874.37</c:v>
                </c:pt>
                <c:pt idx="10820">
                  <c:v>874.27</c:v>
                </c:pt>
                <c:pt idx="10821">
                  <c:v>874.03</c:v>
                </c:pt>
                <c:pt idx="10822">
                  <c:v>874.3</c:v>
                </c:pt>
                <c:pt idx="10823">
                  <c:v>874.15</c:v>
                </c:pt>
                <c:pt idx="10824">
                  <c:v>874.26</c:v>
                </c:pt>
                <c:pt idx="10825">
                  <c:v>874.43</c:v>
                </c:pt>
                <c:pt idx="10826">
                  <c:v>874.11</c:v>
                </c:pt>
                <c:pt idx="10827">
                  <c:v>874.16</c:v>
                </c:pt>
                <c:pt idx="10828">
                  <c:v>874.36</c:v>
                </c:pt>
                <c:pt idx="10829">
                  <c:v>874.14</c:v>
                </c:pt>
                <c:pt idx="10830">
                  <c:v>874.23</c:v>
                </c:pt>
                <c:pt idx="10831">
                  <c:v>874.26</c:v>
                </c:pt>
                <c:pt idx="10832">
                  <c:v>874.16</c:v>
                </c:pt>
                <c:pt idx="10833">
                  <c:v>874.26</c:v>
                </c:pt>
                <c:pt idx="10834">
                  <c:v>874.24</c:v>
                </c:pt>
                <c:pt idx="10835">
                  <c:v>874.01</c:v>
                </c:pt>
                <c:pt idx="10836">
                  <c:v>874.16</c:v>
                </c:pt>
                <c:pt idx="10837">
                  <c:v>874.22</c:v>
                </c:pt>
                <c:pt idx="10838">
                  <c:v>874.01</c:v>
                </c:pt>
                <c:pt idx="10839">
                  <c:v>874.27</c:v>
                </c:pt>
                <c:pt idx="10840">
                  <c:v>874.17</c:v>
                </c:pt>
                <c:pt idx="10841">
                  <c:v>874.23</c:v>
                </c:pt>
                <c:pt idx="10842">
                  <c:v>874.59</c:v>
                </c:pt>
                <c:pt idx="10843">
                  <c:v>874.25</c:v>
                </c:pt>
                <c:pt idx="10844">
                  <c:v>874.18</c:v>
                </c:pt>
                <c:pt idx="10845">
                  <c:v>874.5</c:v>
                </c:pt>
                <c:pt idx="10846">
                  <c:v>874.15</c:v>
                </c:pt>
                <c:pt idx="10847">
                  <c:v>874.25</c:v>
                </c:pt>
                <c:pt idx="10848">
                  <c:v>874.49</c:v>
                </c:pt>
                <c:pt idx="10849">
                  <c:v>874.23</c:v>
                </c:pt>
                <c:pt idx="10850">
                  <c:v>873.98</c:v>
                </c:pt>
                <c:pt idx="10851">
                  <c:v>874.32</c:v>
                </c:pt>
                <c:pt idx="10852">
                  <c:v>874.24</c:v>
                </c:pt>
                <c:pt idx="10853">
                  <c:v>874.26</c:v>
                </c:pt>
                <c:pt idx="10854">
                  <c:v>874.17</c:v>
                </c:pt>
                <c:pt idx="10855">
                  <c:v>874.11</c:v>
                </c:pt>
                <c:pt idx="10856">
                  <c:v>874.04</c:v>
                </c:pt>
                <c:pt idx="10857">
                  <c:v>874.1</c:v>
                </c:pt>
                <c:pt idx="10858">
                  <c:v>874.2</c:v>
                </c:pt>
                <c:pt idx="10859">
                  <c:v>874.15</c:v>
                </c:pt>
                <c:pt idx="10860">
                  <c:v>874.15</c:v>
                </c:pt>
                <c:pt idx="10861">
                  <c:v>874.02</c:v>
                </c:pt>
                <c:pt idx="10862">
                  <c:v>874.3</c:v>
                </c:pt>
                <c:pt idx="10863">
                  <c:v>874.13</c:v>
                </c:pt>
                <c:pt idx="10864">
                  <c:v>874.04</c:v>
                </c:pt>
                <c:pt idx="10865">
                  <c:v>874.32</c:v>
                </c:pt>
                <c:pt idx="10866">
                  <c:v>874.14</c:v>
                </c:pt>
                <c:pt idx="10867">
                  <c:v>874.09</c:v>
                </c:pt>
                <c:pt idx="10868">
                  <c:v>874.29</c:v>
                </c:pt>
                <c:pt idx="10869">
                  <c:v>874.14</c:v>
                </c:pt>
                <c:pt idx="10870">
                  <c:v>874.27</c:v>
                </c:pt>
                <c:pt idx="10871">
                  <c:v>874.11</c:v>
                </c:pt>
                <c:pt idx="10872">
                  <c:v>874.11</c:v>
                </c:pt>
                <c:pt idx="10873">
                  <c:v>874.2</c:v>
                </c:pt>
                <c:pt idx="10874">
                  <c:v>874.25</c:v>
                </c:pt>
                <c:pt idx="10875">
                  <c:v>874.02</c:v>
                </c:pt>
                <c:pt idx="10876">
                  <c:v>874.21</c:v>
                </c:pt>
                <c:pt idx="10877">
                  <c:v>874.3</c:v>
                </c:pt>
                <c:pt idx="10878">
                  <c:v>874.13</c:v>
                </c:pt>
                <c:pt idx="10879">
                  <c:v>874.05</c:v>
                </c:pt>
                <c:pt idx="10880">
                  <c:v>874.12</c:v>
                </c:pt>
                <c:pt idx="10881">
                  <c:v>874.08</c:v>
                </c:pt>
                <c:pt idx="10882">
                  <c:v>874.52</c:v>
                </c:pt>
                <c:pt idx="10883">
                  <c:v>874.18</c:v>
                </c:pt>
                <c:pt idx="10884">
                  <c:v>874.04</c:v>
                </c:pt>
                <c:pt idx="10885">
                  <c:v>874.46</c:v>
                </c:pt>
                <c:pt idx="10886">
                  <c:v>874.22</c:v>
                </c:pt>
                <c:pt idx="10887">
                  <c:v>874.16</c:v>
                </c:pt>
                <c:pt idx="10888">
                  <c:v>874.33</c:v>
                </c:pt>
                <c:pt idx="10889">
                  <c:v>874.23</c:v>
                </c:pt>
                <c:pt idx="10890">
                  <c:v>874.15</c:v>
                </c:pt>
                <c:pt idx="10891">
                  <c:v>874.43</c:v>
                </c:pt>
                <c:pt idx="10892">
                  <c:v>874.24</c:v>
                </c:pt>
                <c:pt idx="10893">
                  <c:v>874.18</c:v>
                </c:pt>
                <c:pt idx="10894">
                  <c:v>874.26</c:v>
                </c:pt>
                <c:pt idx="10895">
                  <c:v>874.18</c:v>
                </c:pt>
                <c:pt idx="10896">
                  <c:v>874.01</c:v>
                </c:pt>
                <c:pt idx="10897">
                  <c:v>874.2</c:v>
                </c:pt>
                <c:pt idx="10898">
                  <c:v>874.26</c:v>
                </c:pt>
                <c:pt idx="10899">
                  <c:v>874.19</c:v>
                </c:pt>
                <c:pt idx="10900">
                  <c:v>874.13</c:v>
                </c:pt>
                <c:pt idx="10901">
                  <c:v>874.01</c:v>
                </c:pt>
                <c:pt idx="10902">
                  <c:v>874.22</c:v>
                </c:pt>
                <c:pt idx="10903">
                  <c:v>874.14</c:v>
                </c:pt>
                <c:pt idx="10904">
                  <c:v>874.05</c:v>
                </c:pt>
                <c:pt idx="10905">
                  <c:v>874.34</c:v>
                </c:pt>
                <c:pt idx="10906">
                  <c:v>874.11</c:v>
                </c:pt>
                <c:pt idx="10907">
                  <c:v>874.1</c:v>
                </c:pt>
                <c:pt idx="10908">
                  <c:v>874.3</c:v>
                </c:pt>
                <c:pt idx="10909">
                  <c:v>874.18</c:v>
                </c:pt>
                <c:pt idx="10910">
                  <c:v>874.14</c:v>
                </c:pt>
                <c:pt idx="10911">
                  <c:v>874.28</c:v>
                </c:pt>
                <c:pt idx="10912">
                  <c:v>874.07</c:v>
                </c:pt>
                <c:pt idx="10913">
                  <c:v>874.03</c:v>
                </c:pt>
                <c:pt idx="10914">
                  <c:v>874.39</c:v>
                </c:pt>
                <c:pt idx="10915">
                  <c:v>874.13</c:v>
                </c:pt>
                <c:pt idx="10916">
                  <c:v>874.03</c:v>
                </c:pt>
                <c:pt idx="10917">
                  <c:v>872.34</c:v>
                </c:pt>
                <c:pt idx="10918">
                  <c:v>871.11</c:v>
                </c:pt>
                <c:pt idx="10919">
                  <c:v>871.06</c:v>
                </c:pt>
                <c:pt idx="10920">
                  <c:v>870.89</c:v>
                </c:pt>
                <c:pt idx="10921">
                  <c:v>871.14</c:v>
                </c:pt>
                <c:pt idx="10922">
                  <c:v>871.23</c:v>
                </c:pt>
                <c:pt idx="10923">
                  <c:v>871.18</c:v>
                </c:pt>
                <c:pt idx="10924">
                  <c:v>871.12</c:v>
                </c:pt>
                <c:pt idx="10925">
                  <c:v>871.37</c:v>
                </c:pt>
                <c:pt idx="10926">
                  <c:v>871.29</c:v>
                </c:pt>
                <c:pt idx="10927">
                  <c:v>871.03</c:v>
                </c:pt>
                <c:pt idx="10928">
                  <c:v>871.36</c:v>
                </c:pt>
                <c:pt idx="10929">
                  <c:v>871.21</c:v>
                </c:pt>
                <c:pt idx="10930">
                  <c:v>870.99</c:v>
                </c:pt>
                <c:pt idx="10931">
                  <c:v>871.37</c:v>
                </c:pt>
                <c:pt idx="10932">
                  <c:v>871.05</c:v>
                </c:pt>
                <c:pt idx="10933">
                  <c:v>870.97</c:v>
                </c:pt>
                <c:pt idx="10934">
                  <c:v>871.27</c:v>
                </c:pt>
                <c:pt idx="10935">
                  <c:v>870.86</c:v>
                </c:pt>
                <c:pt idx="10936">
                  <c:v>870.93</c:v>
                </c:pt>
                <c:pt idx="10937">
                  <c:v>870.88</c:v>
                </c:pt>
                <c:pt idx="10938">
                  <c:v>870.95</c:v>
                </c:pt>
                <c:pt idx="10939">
                  <c:v>870.95</c:v>
                </c:pt>
                <c:pt idx="10940">
                  <c:v>870.95</c:v>
                </c:pt>
                <c:pt idx="10941">
                  <c:v>870.84</c:v>
                </c:pt>
                <c:pt idx="10942">
                  <c:v>870.69</c:v>
                </c:pt>
                <c:pt idx="10943">
                  <c:v>870.57</c:v>
                </c:pt>
                <c:pt idx="10944">
                  <c:v>870.48</c:v>
                </c:pt>
                <c:pt idx="10945">
                  <c:v>870.52</c:v>
                </c:pt>
                <c:pt idx="10946">
                  <c:v>870.32</c:v>
                </c:pt>
                <c:pt idx="10947">
                  <c:v>870.28</c:v>
                </c:pt>
                <c:pt idx="10948">
                  <c:v>870.37</c:v>
                </c:pt>
                <c:pt idx="10949">
                  <c:v>870.06</c:v>
                </c:pt>
                <c:pt idx="10950">
                  <c:v>869.76</c:v>
                </c:pt>
                <c:pt idx="10951">
                  <c:v>869.86</c:v>
                </c:pt>
                <c:pt idx="10952">
                  <c:v>869.34</c:v>
                </c:pt>
                <c:pt idx="10953">
                  <c:v>869.03</c:v>
                </c:pt>
                <c:pt idx="10954">
                  <c:v>869.06</c:v>
                </c:pt>
                <c:pt idx="10955">
                  <c:v>868.56</c:v>
                </c:pt>
                <c:pt idx="10956">
                  <c:v>868.06</c:v>
                </c:pt>
                <c:pt idx="10957">
                  <c:v>867.76</c:v>
                </c:pt>
                <c:pt idx="10958">
                  <c:v>866.99</c:v>
                </c:pt>
                <c:pt idx="10959">
                  <c:v>866.34</c:v>
                </c:pt>
                <c:pt idx="10960">
                  <c:v>865.93</c:v>
                </c:pt>
                <c:pt idx="10961">
                  <c:v>864.82</c:v>
                </c:pt>
                <c:pt idx="10962">
                  <c:v>863.65</c:v>
                </c:pt>
                <c:pt idx="10963">
                  <c:v>862.75</c:v>
                </c:pt>
                <c:pt idx="10964">
                  <c:v>862.02</c:v>
                </c:pt>
                <c:pt idx="10965">
                  <c:v>860.79</c:v>
                </c:pt>
                <c:pt idx="10966">
                  <c:v>858.87</c:v>
                </c:pt>
                <c:pt idx="10967">
                  <c:v>855.95</c:v>
                </c:pt>
                <c:pt idx="10968">
                  <c:v>852.11</c:v>
                </c:pt>
                <c:pt idx="10969">
                  <c:v>845.35</c:v>
                </c:pt>
                <c:pt idx="10970">
                  <c:v>840.97</c:v>
                </c:pt>
                <c:pt idx="10971">
                  <c:v>812.67</c:v>
                </c:pt>
                <c:pt idx="10972">
                  <c:v>800.8</c:v>
                </c:pt>
                <c:pt idx="10973">
                  <c:v>796.2</c:v>
                </c:pt>
                <c:pt idx="10974">
                  <c:v>777.97</c:v>
                </c:pt>
                <c:pt idx="10975">
                  <c:v>776.8</c:v>
                </c:pt>
                <c:pt idx="10976">
                  <c:v>782.79</c:v>
                </c:pt>
                <c:pt idx="10977">
                  <c:v>797.82</c:v>
                </c:pt>
                <c:pt idx="10978">
                  <c:v>773.99</c:v>
                </c:pt>
                <c:pt idx="10979">
                  <c:v>772.06</c:v>
                </c:pt>
                <c:pt idx="10980">
                  <c:v>869.06</c:v>
                </c:pt>
                <c:pt idx="10981">
                  <c:v>870.46</c:v>
                </c:pt>
                <c:pt idx="10982">
                  <c:v>870.44</c:v>
                </c:pt>
                <c:pt idx="10983">
                  <c:v>870.42</c:v>
                </c:pt>
                <c:pt idx="10984">
                  <c:v>870.36</c:v>
                </c:pt>
                <c:pt idx="10985">
                  <c:v>870.39</c:v>
                </c:pt>
                <c:pt idx="10986">
                  <c:v>870.32</c:v>
                </c:pt>
                <c:pt idx="10987">
                  <c:v>870.33</c:v>
                </c:pt>
                <c:pt idx="10988">
                  <c:v>870.73</c:v>
                </c:pt>
                <c:pt idx="10989">
                  <c:v>870.26</c:v>
                </c:pt>
                <c:pt idx="10990">
                  <c:v>870.47</c:v>
                </c:pt>
                <c:pt idx="10991">
                  <c:v>870.65</c:v>
                </c:pt>
                <c:pt idx="10992">
                  <c:v>870.5</c:v>
                </c:pt>
                <c:pt idx="10993">
                  <c:v>870.39</c:v>
                </c:pt>
                <c:pt idx="10994">
                  <c:v>870.78</c:v>
                </c:pt>
                <c:pt idx="10995">
                  <c:v>870.43</c:v>
                </c:pt>
                <c:pt idx="10996">
                  <c:v>870.57</c:v>
                </c:pt>
                <c:pt idx="10997">
                  <c:v>870.67</c:v>
                </c:pt>
                <c:pt idx="10998">
                  <c:v>870.55</c:v>
                </c:pt>
                <c:pt idx="10999">
                  <c:v>870.33</c:v>
                </c:pt>
                <c:pt idx="11000">
                  <c:v>870.52</c:v>
                </c:pt>
                <c:pt idx="11001">
                  <c:v>870.3</c:v>
                </c:pt>
                <c:pt idx="11002">
                  <c:v>870.27</c:v>
                </c:pt>
                <c:pt idx="11003">
                  <c:v>870.43</c:v>
                </c:pt>
                <c:pt idx="11004">
                  <c:v>870.19</c:v>
                </c:pt>
                <c:pt idx="11005">
                  <c:v>870.47</c:v>
                </c:pt>
                <c:pt idx="11006">
                  <c:v>870.31</c:v>
                </c:pt>
                <c:pt idx="11007">
                  <c:v>870.5</c:v>
                </c:pt>
                <c:pt idx="11008">
                  <c:v>870.36</c:v>
                </c:pt>
                <c:pt idx="11009">
                  <c:v>870.48</c:v>
                </c:pt>
                <c:pt idx="11010">
                  <c:v>870.28</c:v>
                </c:pt>
                <c:pt idx="11011">
                  <c:v>870.71</c:v>
                </c:pt>
                <c:pt idx="11012">
                  <c:v>870.37</c:v>
                </c:pt>
                <c:pt idx="11013">
                  <c:v>870.44</c:v>
                </c:pt>
                <c:pt idx="11014">
                  <c:v>870.58</c:v>
                </c:pt>
                <c:pt idx="11015">
                  <c:v>870.54</c:v>
                </c:pt>
                <c:pt idx="11016">
                  <c:v>870.17</c:v>
                </c:pt>
                <c:pt idx="11017">
                  <c:v>870.56</c:v>
                </c:pt>
                <c:pt idx="11018">
                  <c:v>870.17</c:v>
                </c:pt>
                <c:pt idx="11019">
                  <c:v>870.23</c:v>
                </c:pt>
                <c:pt idx="11020">
                  <c:v>870.67</c:v>
                </c:pt>
                <c:pt idx="11021">
                  <c:v>870.22</c:v>
                </c:pt>
                <c:pt idx="11022">
                  <c:v>870.4</c:v>
                </c:pt>
                <c:pt idx="11023">
                  <c:v>870.35</c:v>
                </c:pt>
                <c:pt idx="11024">
                  <c:v>870.46</c:v>
                </c:pt>
                <c:pt idx="11025">
                  <c:v>870.4</c:v>
                </c:pt>
                <c:pt idx="11026">
                  <c:v>870.27</c:v>
                </c:pt>
                <c:pt idx="11027">
                  <c:v>870.22</c:v>
                </c:pt>
                <c:pt idx="11028">
                  <c:v>870.4</c:v>
                </c:pt>
                <c:pt idx="11029">
                  <c:v>870.07</c:v>
                </c:pt>
                <c:pt idx="11030">
                  <c:v>870.43</c:v>
                </c:pt>
                <c:pt idx="11031">
                  <c:v>870.42</c:v>
                </c:pt>
                <c:pt idx="11032">
                  <c:v>870.45</c:v>
                </c:pt>
                <c:pt idx="11033">
                  <c:v>870.21</c:v>
                </c:pt>
                <c:pt idx="11034">
                  <c:v>870.56</c:v>
                </c:pt>
                <c:pt idx="11035">
                  <c:v>870.38</c:v>
                </c:pt>
                <c:pt idx="11036">
                  <c:v>870.07</c:v>
                </c:pt>
                <c:pt idx="11037">
                  <c:v>870.69</c:v>
                </c:pt>
                <c:pt idx="11038">
                  <c:v>870.35</c:v>
                </c:pt>
                <c:pt idx="11039">
                  <c:v>870.34</c:v>
                </c:pt>
                <c:pt idx="11040">
                  <c:v>870.48</c:v>
                </c:pt>
                <c:pt idx="11041">
                  <c:v>872.02</c:v>
                </c:pt>
                <c:pt idx="11042">
                  <c:v>873.16</c:v>
                </c:pt>
                <c:pt idx="11043">
                  <c:v>873.12</c:v>
                </c:pt>
                <c:pt idx="11044">
                  <c:v>872.77</c:v>
                </c:pt>
                <c:pt idx="11045">
                  <c:v>872.88</c:v>
                </c:pt>
                <c:pt idx="11046">
                  <c:v>873.09</c:v>
                </c:pt>
                <c:pt idx="11047">
                  <c:v>873.02</c:v>
                </c:pt>
                <c:pt idx="11048">
                  <c:v>873.15</c:v>
                </c:pt>
                <c:pt idx="11049">
                  <c:v>873</c:v>
                </c:pt>
                <c:pt idx="11050">
                  <c:v>873.09</c:v>
                </c:pt>
                <c:pt idx="11051">
                  <c:v>872.91</c:v>
                </c:pt>
                <c:pt idx="11052">
                  <c:v>873</c:v>
                </c:pt>
                <c:pt idx="11053">
                  <c:v>873.04</c:v>
                </c:pt>
                <c:pt idx="11054">
                  <c:v>873.22</c:v>
                </c:pt>
                <c:pt idx="11055">
                  <c:v>872.87</c:v>
                </c:pt>
                <c:pt idx="11056">
                  <c:v>873.05</c:v>
                </c:pt>
                <c:pt idx="11057">
                  <c:v>873.32</c:v>
                </c:pt>
                <c:pt idx="11058">
                  <c:v>873.17</c:v>
                </c:pt>
                <c:pt idx="11059">
                  <c:v>873.22</c:v>
                </c:pt>
                <c:pt idx="11060">
                  <c:v>873.25</c:v>
                </c:pt>
                <c:pt idx="11061">
                  <c:v>873.09</c:v>
                </c:pt>
                <c:pt idx="11062">
                  <c:v>873.04</c:v>
                </c:pt>
                <c:pt idx="11063">
                  <c:v>873.35</c:v>
                </c:pt>
                <c:pt idx="11064">
                  <c:v>872.9</c:v>
                </c:pt>
                <c:pt idx="11065">
                  <c:v>872.93</c:v>
                </c:pt>
                <c:pt idx="11066">
                  <c:v>873.18</c:v>
                </c:pt>
                <c:pt idx="11067">
                  <c:v>872.83</c:v>
                </c:pt>
                <c:pt idx="11068">
                  <c:v>873.01</c:v>
                </c:pt>
                <c:pt idx="11069">
                  <c:v>873.06</c:v>
                </c:pt>
                <c:pt idx="11070">
                  <c:v>873.01</c:v>
                </c:pt>
                <c:pt idx="11071">
                  <c:v>872.91</c:v>
                </c:pt>
                <c:pt idx="11072">
                  <c:v>872.98</c:v>
                </c:pt>
                <c:pt idx="11073">
                  <c:v>873.02</c:v>
                </c:pt>
                <c:pt idx="11074">
                  <c:v>872.98</c:v>
                </c:pt>
                <c:pt idx="11075">
                  <c:v>873.11</c:v>
                </c:pt>
                <c:pt idx="11076">
                  <c:v>873.08</c:v>
                </c:pt>
                <c:pt idx="11077">
                  <c:v>873.27</c:v>
                </c:pt>
                <c:pt idx="11078">
                  <c:v>873.01</c:v>
                </c:pt>
                <c:pt idx="11079">
                  <c:v>872.85</c:v>
                </c:pt>
                <c:pt idx="11080">
                  <c:v>873.35</c:v>
                </c:pt>
                <c:pt idx="11081">
                  <c:v>872.92</c:v>
                </c:pt>
                <c:pt idx="11082">
                  <c:v>872.96</c:v>
                </c:pt>
                <c:pt idx="11083">
                  <c:v>873.12</c:v>
                </c:pt>
                <c:pt idx="11084">
                  <c:v>872.9</c:v>
                </c:pt>
                <c:pt idx="11085">
                  <c:v>872.78</c:v>
                </c:pt>
                <c:pt idx="11086">
                  <c:v>873.18</c:v>
                </c:pt>
                <c:pt idx="11087">
                  <c:v>872.94</c:v>
                </c:pt>
                <c:pt idx="11088">
                  <c:v>872.68</c:v>
                </c:pt>
                <c:pt idx="11089">
                  <c:v>872.93</c:v>
                </c:pt>
                <c:pt idx="11090">
                  <c:v>872.84</c:v>
                </c:pt>
                <c:pt idx="11091">
                  <c:v>872.8</c:v>
                </c:pt>
                <c:pt idx="11092">
                  <c:v>872.83</c:v>
                </c:pt>
                <c:pt idx="11093">
                  <c:v>872.77</c:v>
                </c:pt>
                <c:pt idx="11094">
                  <c:v>872.7</c:v>
                </c:pt>
                <c:pt idx="11095">
                  <c:v>872.9</c:v>
                </c:pt>
                <c:pt idx="11096">
                  <c:v>872.59</c:v>
                </c:pt>
                <c:pt idx="11097">
                  <c:v>872.75</c:v>
                </c:pt>
                <c:pt idx="11098">
                  <c:v>872.78</c:v>
                </c:pt>
                <c:pt idx="11099">
                  <c:v>872.68</c:v>
                </c:pt>
                <c:pt idx="11100">
                  <c:v>872.88</c:v>
                </c:pt>
                <c:pt idx="11101">
                  <c:v>872.6</c:v>
                </c:pt>
                <c:pt idx="11102">
                  <c:v>872.53</c:v>
                </c:pt>
                <c:pt idx="11103">
                  <c:v>872.93</c:v>
                </c:pt>
                <c:pt idx="11104">
                  <c:v>872.6</c:v>
                </c:pt>
                <c:pt idx="11105">
                  <c:v>872.46</c:v>
                </c:pt>
                <c:pt idx="11106">
                  <c:v>870.46</c:v>
                </c:pt>
                <c:pt idx="11107">
                  <c:v>870.56</c:v>
                </c:pt>
                <c:pt idx="11108">
                  <c:v>870.2</c:v>
                </c:pt>
                <c:pt idx="11109">
                  <c:v>870.42</c:v>
                </c:pt>
                <c:pt idx="11110">
                  <c:v>870.22</c:v>
                </c:pt>
                <c:pt idx="11111">
                  <c:v>870.28</c:v>
                </c:pt>
                <c:pt idx="11112">
                  <c:v>870.17</c:v>
                </c:pt>
                <c:pt idx="11113">
                  <c:v>870.3</c:v>
                </c:pt>
                <c:pt idx="11114">
                  <c:v>870.46</c:v>
                </c:pt>
                <c:pt idx="11115">
                  <c:v>872.53</c:v>
                </c:pt>
                <c:pt idx="11116">
                  <c:v>872.5</c:v>
                </c:pt>
                <c:pt idx="11117">
                  <c:v>872.62</c:v>
                </c:pt>
                <c:pt idx="11118">
                  <c:v>872.65</c:v>
                </c:pt>
                <c:pt idx="11119">
                  <c:v>872.45</c:v>
                </c:pt>
                <c:pt idx="11120">
                  <c:v>872.63</c:v>
                </c:pt>
                <c:pt idx="11121">
                  <c:v>872.32</c:v>
                </c:pt>
                <c:pt idx="11122">
                  <c:v>872.42</c:v>
                </c:pt>
                <c:pt idx="11123">
                  <c:v>872.63</c:v>
                </c:pt>
                <c:pt idx="11124">
                  <c:v>872.42</c:v>
                </c:pt>
                <c:pt idx="11125">
                  <c:v>872.2</c:v>
                </c:pt>
                <c:pt idx="11126">
                  <c:v>872.48</c:v>
                </c:pt>
                <c:pt idx="11127">
                  <c:v>872.22</c:v>
                </c:pt>
                <c:pt idx="11128">
                  <c:v>872.05</c:v>
                </c:pt>
                <c:pt idx="11129">
                  <c:v>872.61</c:v>
                </c:pt>
                <c:pt idx="11130">
                  <c:v>872.28</c:v>
                </c:pt>
                <c:pt idx="11131">
                  <c:v>872.22</c:v>
                </c:pt>
                <c:pt idx="11132">
                  <c:v>872.46</c:v>
                </c:pt>
                <c:pt idx="11133">
                  <c:v>872.23</c:v>
                </c:pt>
                <c:pt idx="11134">
                  <c:v>872.09</c:v>
                </c:pt>
                <c:pt idx="11135">
                  <c:v>872.4</c:v>
                </c:pt>
                <c:pt idx="11136">
                  <c:v>872.12</c:v>
                </c:pt>
                <c:pt idx="11137">
                  <c:v>872.18</c:v>
                </c:pt>
                <c:pt idx="11138">
                  <c:v>872.05</c:v>
                </c:pt>
                <c:pt idx="11139">
                  <c:v>872.1</c:v>
                </c:pt>
                <c:pt idx="11140">
                  <c:v>872.04</c:v>
                </c:pt>
                <c:pt idx="11141">
                  <c:v>871.92</c:v>
                </c:pt>
                <c:pt idx="11142">
                  <c:v>871.87</c:v>
                </c:pt>
                <c:pt idx="11143">
                  <c:v>872.44</c:v>
                </c:pt>
                <c:pt idx="11144">
                  <c:v>872.08</c:v>
                </c:pt>
                <c:pt idx="11145">
                  <c:v>872.18</c:v>
                </c:pt>
                <c:pt idx="11146">
                  <c:v>872.18</c:v>
                </c:pt>
                <c:pt idx="11147">
                  <c:v>871.84</c:v>
                </c:pt>
                <c:pt idx="11148">
                  <c:v>871.74</c:v>
                </c:pt>
                <c:pt idx="11149">
                  <c:v>871.91</c:v>
                </c:pt>
                <c:pt idx="11150">
                  <c:v>871.83</c:v>
                </c:pt>
                <c:pt idx="11151">
                  <c:v>871.67</c:v>
                </c:pt>
                <c:pt idx="11152">
                  <c:v>872</c:v>
                </c:pt>
                <c:pt idx="11153">
                  <c:v>871.78</c:v>
                </c:pt>
                <c:pt idx="11154">
                  <c:v>871.53</c:v>
                </c:pt>
                <c:pt idx="11155">
                  <c:v>871.77</c:v>
                </c:pt>
                <c:pt idx="11156">
                  <c:v>871.49</c:v>
                </c:pt>
                <c:pt idx="11157">
                  <c:v>871.47</c:v>
                </c:pt>
                <c:pt idx="11158">
                  <c:v>871.47</c:v>
                </c:pt>
                <c:pt idx="11159">
                  <c:v>871.22</c:v>
                </c:pt>
                <c:pt idx="11160">
                  <c:v>871.33</c:v>
                </c:pt>
                <c:pt idx="11161">
                  <c:v>871.35</c:v>
                </c:pt>
                <c:pt idx="11162">
                  <c:v>871.27</c:v>
                </c:pt>
                <c:pt idx="11163">
                  <c:v>871.27</c:v>
                </c:pt>
                <c:pt idx="11164">
                  <c:v>871.04</c:v>
                </c:pt>
                <c:pt idx="11165">
                  <c:v>871.12</c:v>
                </c:pt>
                <c:pt idx="11166">
                  <c:v>871.36</c:v>
                </c:pt>
                <c:pt idx="11167">
                  <c:v>871</c:v>
                </c:pt>
                <c:pt idx="11168">
                  <c:v>870.91</c:v>
                </c:pt>
                <c:pt idx="11169">
                  <c:v>871.68</c:v>
                </c:pt>
                <c:pt idx="11170">
                  <c:v>871.2</c:v>
                </c:pt>
                <c:pt idx="11171">
                  <c:v>871.14</c:v>
                </c:pt>
                <c:pt idx="11172">
                  <c:v>871.48</c:v>
                </c:pt>
                <c:pt idx="11173">
                  <c:v>870.96</c:v>
                </c:pt>
                <c:pt idx="11174">
                  <c:v>871.01</c:v>
                </c:pt>
                <c:pt idx="11175">
                  <c:v>871.38</c:v>
                </c:pt>
                <c:pt idx="11176">
                  <c:v>870.89</c:v>
                </c:pt>
                <c:pt idx="11177">
                  <c:v>870.88</c:v>
                </c:pt>
                <c:pt idx="11178">
                  <c:v>871.09</c:v>
                </c:pt>
                <c:pt idx="11179">
                  <c:v>870.93</c:v>
                </c:pt>
                <c:pt idx="11180">
                  <c:v>870.9</c:v>
                </c:pt>
                <c:pt idx="11181">
                  <c:v>870.92</c:v>
                </c:pt>
                <c:pt idx="11182">
                  <c:v>870.63</c:v>
                </c:pt>
                <c:pt idx="11183">
                  <c:v>871.11</c:v>
                </c:pt>
                <c:pt idx="11184">
                  <c:v>870.69</c:v>
                </c:pt>
                <c:pt idx="11185">
                  <c:v>870.48</c:v>
                </c:pt>
                <c:pt idx="11186">
                  <c:v>870.75</c:v>
                </c:pt>
                <c:pt idx="11187">
                  <c:v>870.35</c:v>
                </c:pt>
                <c:pt idx="11188">
                  <c:v>870.53</c:v>
                </c:pt>
                <c:pt idx="11189">
                  <c:v>870.94</c:v>
                </c:pt>
                <c:pt idx="11190">
                  <c:v>870.4</c:v>
                </c:pt>
                <c:pt idx="11191">
                  <c:v>870.5</c:v>
                </c:pt>
                <c:pt idx="11192">
                  <c:v>870.81</c:v>
                </c:pt>
                <c:pt idx="11193">
                  <c:v>870.36</c:v>
                </c:pt>
                <c:pt idx="11194">
                  <c:v>870.14</c:v>
                </c:pt>
                <c:pt idx="11195">
                  <c:v>870.63</c:v>
                </c:pt>
                <c:pt idx="11196">
                  <c:v>870.14</c:v>
                </c:pt>
                <c:pt idx="11197">
                  <c:v>870.17</c:v>
                </c:pt>
                <c:pt idx="11198">
                  <c:v>870.32</c:v>
                </c:pt>
                <c:pt idx="11199">
                  <c:v>870.02</c:v>
                </c:pt>
                <c:pt idx="11200">
                  <c:v>870.17</c:v>
                </c:pt>
                <c:pt idx="11201">
                  <c:v>869.99</c:v>
                </c:pt>
                <c:pt idx="11202">
                  <c:v>869.93</c:v>
                </c:pt>
                <c:pt idx="11203">
                  <c:v>869.45</c:v>
                </c:pt>
                <c:pt idx="11204">
                  <c:v>867.8</c:v>
                </c:pt>
                <c:pt idx="11205">
                  <c:v>867.92</c:v>
                </c:pt>
                <c:pt idx="11206">
                  <c:v>868.09</c:v>
                </c:pt>
                <c:pt idx="11207">
                  <c:v>867.76</c:v>
                </c:pt>
                <c:pt idx="11208">
                  <c:v>867.78</c:v>
                </c:pt>
                <c:pt idx="11209">
                  <c:v>868.07</c:v>
                </c:pt>
                <c:pt idx="11210">
                  <c:v>867.68</c:v>
                </c:pt>
                <c:pt idx="11211">
                  <c:v>867.63</c:v>
                </c:pt>
                <c:pt idx="11212">
                  <c:v>868.05</c:v>
                </c:pt>
                <c:pt idx="11213">
                  <c:v>867.67</c:v>
                </c:pt>
                <c:pt idx="11214">
                  <c:v>867.76</c:v>
                </c:pt>
                <c:pt idx="11215">
                  <c:v>867.99</c:v>
                </c:pt>
                <c:pt idx="11216">
                  <c:v>867.64</c:v>
                </c:pt>
                <c:pt idx="11217">
                  <c:v>867.49</c:v>
                </c:pt>
                <c:pt idx="11218">
                  <c:v>867.92</c:v>
                </c:pt>
                <c:pt idx="11219">
                  <c:v>867.52</c:v>
                </c:pt>
                <c:pt idx="11220">
                  <c:v>867.5</c:v>
                </c:pt>
                <c:pt idx="11221">
                  <c:v>867.73</c:v>
                </c:pt>
                <c:pt idx="11222">
                  <c:v>867.58</c:v>
                </c:pt>
                <c:pt idx="11223">
                  <c:v>867.65</c:v>
                </c:pt>
                <c:pt idx="11224">
                  <c:v>867.83</c:v>
                </c:pt>
                <c:pt idx="11225">
                  <c:v>867.6</c:v>
                </c:pt>
                <c:pt idx="11226">
                  <c:v>867.86</c:v>
                </c:pt>
                <c:pt idx="11227">
                  <c:v>867.61</c:v>
                </c:pt>
                <c:pt idx="11228">
                  <c:v>867.57</c:v>
                </c:pt>
                <c:pt idx="11229">
                  <c:v>867.89</c:v>
                </c:pt>
                <c:pt idx="11230">
                  <c:v>867.58</c:v>
                </c:pt>
                <c:pt idx="11231">
                  <c:v>867.39</c:v>
                </c:pt>
                <c:pt idx="11232">
                  <c:v>868.06</c:v>
                </c:pt>
                <c:pt idx="11233">
                  <c:v>867.58</c:v>
                </c:pt>
                <c:pt idx="11234">
                  <c:v>867.67</c:v>
                </c:pt>
                <c:pt idx="11235">
                  <c:v>867.97</c:v>
                </c:pt>
                <c:pt idx="11236">
                  <c:v>867.47</c:v>
                </c:pt>
                <c:pt idx="11237">
                  <c:v>867.64</c:v>
                </c:pt>
                <c:pt idx="11238">
                  <c:v>867.81</c:v>
                </c:pt>
                <c:pt idx="11239">
                  <c:v>867.45</c:v>
                </c:pt>
                <c:pt idx="11240">
                  <c:v>867.46</c:v>
                </c:pt>
                <c:pt idx="11241">
                  <c:v>867.8</c:v>
                </c:pt>
                <c:pt idx="11242">
                  <c:v>867.44</c:v>
                </c:pt>
                <c:pt idx="11243">
                  <c:v>867.57</c:v>
                </c:pt>
                <c:pt idx="11244">
                  <c:v>867.6</c:v>
                </c:pt>
                <c:pt idx="11245">
                  <c:v>867.39</c:v>
                </c:pt>
                <c:pt idx="11246">
                  <c:v>867.62</c:v>
                </c:pt>
                <c:pt idx="11247">
                  <c:v>867.51</c:v>
                </c:pt>
                <c:pt idx="11248">
                  <c:v>867.34</c:v>
                </c:pt>
                <c:pt idx="11249">
                  <c:v>867.9</c:v>
                </c:pt>
                <c:pt idx="11250">
                  <c:v>867.48</c:v>
                </c:pt>
                <c:pt idx="11251">
                  <c:v>867.54</c:v>
                </c:pt>
                <c:pt idx="11252">
                  <c:v>867.98</c:v>
                </c:pt>
                <c:pt idx="11253">
                  <c:v>867.46</c:v>
                </c:pt>
                <c:pt idx="11254">
                  <c:v>867.4</c:v>
                </c:pt>
                <c:pt idx="11255">
                  <c:v>868.01</c:v>
                </c:pt>
                <c:pt idx="11256">
                  <c:v>867.49</c:v>
                </c:pt>
                <c:pt idx="11257">
                  <c:v>867.49</c:v>
                </c:pt>
                <c:pt idx="11258">
                  <c:v>867.9</c:v>
                </c:pt>
                <c:pt idx="11259">
                  <c:v>867.46</c:v>
                </c:pt>
                <c:pt idx="11260">
                  <c:v>867.34</c:v>
                </c:pt>
                <c:pt idx="11261">
                  <c:v>867.68</c:v>
                </c:pt>
                <c:pt idx="11262">
                  <c:v>867.49</c:v>
                </c:pt>
                <c:pt idx="11263">
                  <c:v>867.39</c:v>
                </c:pt>
                <c:pt idx="11264">
                  <c:v>867.58</c:v>
                </c:pt>
                <c:pt idx="11265">
                  <c:v>867.3</c:v>
                </c:pt>
                <c:pt idx="11266">
                  <c:v>867.36</c:v>
                </c:pt>
                <c:pt idx="11267">
                  <c:v>867.42</c:v>
                </c:pt>
                <c:pt idx="11268">
                  <c:v>867.45</c:v>
                </c:pt>
                <c:pt idx="11269">
                  <c:v>867.76</c:v>
                </c:pt>
                <c:pt idx="11270">
                  <c:v>867.42</c:v>
                </c:pt>
                <c:pt idx="11271">
                  <c:v>867.45</c:v>
                </c:pt>
                <c:pt idx="11272">
                  <c:v>867.9</c:v>
                </c:pt>
                <c:pt idx="11273">
                  <c:v>867.38</c:v>
                </c:pt>
                <c:pt idx="11274">
                  <c:v>867.27</c:v>
                </c:pt>
                <c:pt idx="11275">
                  <c:v>867.85</c:v>
                </c:pt>
                <c:pt idx="11276">
                  <c:v>867.39</c:v>
                </c:pt>
                <c:pt idx="11277">
                  <c:v>867.38</c:v>
                </c:pt>
                <c:pt idx="11278">
                  <c:v>867.86</c:v>
                </c:pt>
                <c:pt idx="11279">
                  <c:v>867.4</c:v>
                </c:pt>
                <c:pt idx="11280">
                  <c:v>867.33</c:v>
                </c:pt>
                <c:pt idx="11281">
                  <c:v>867.75</c:v>
                </c:pt>
                <c:pt idx="11282">
                  <c:v>867.45</c:v>
                </c:pt>
                <c:pt idx="11283">
                  <c:v>867.37</c:v>
                </c:pt>
                <c:pt idx="11284">
                  <c:v>867.51</c:v>
                </c:pt>
                <c:pt idx="11285">
                  <c:v>867.35</c:v>
                </c:pt>
                <c:pt idx="11286">
                  <c:v>867.38</c:v>
                </c:pt>
                <c:pt idx="11287">
                  <c:v>867.57</c:v>
                </c:pt>
                <c:pt idx="11288">
                  <c:v>867.26</c:v>
                </c:pt>
                <c:pt idx="11289">
                  <c:v>867.5</c:v>
                </c:pt>
                <c:pt idx="11290">
                  <c:v>867.45</c:v>
                </c:pt>
                <c:pt idx="11291">
                  <c:v>867.27</c:v>
                </c:pt>
                <c:pt idx="11292">
                  <c:v>867.62</c:v>
                </c:pt>
                <c:pt idx="11293">
                  <c:v>867.28</c:v>
                </c:pt>
                <c:pt idx="11294">
                  <c:v>867.06</c:v>
                </c:pt>
                <c:pt idx="11295">
                  <c:v>867.74</c:v>
                </c:pt>
                <c:pt idx="11296">
                  <c:v>867.33</c:v>
                </c:pt>
                <c:pt idx="11297">
                  <c:v>867.34</c:v>
                </c:pt>
                <c:pt idx="11298">
                  <c:v>867.9</c:v>
                </c:pt>
                <c:pt idx="11299">
                  <c:v>867.24</c:v>
                </c:pt>
                <c:pt idx="11300">
                  <c:v>867.23</c:v>
                </c:pt>
                <c:pt idx="11301">
                  <c:v>867.5</c:v>
                </c:pt>
                <c:pt idx="11302">
                  <c:v>867.4</c:v>
                </c:pt>
                <c:pt idx="11303">
                  <c:v>867.26</c:v>
                </c:pt>
                <c:pt idx="11304">
                  <c:v>867.33</c:v>
                </c:pt>
                <c:pt idx="11305">
                  <c:v>867.15</c:v>
                </c:pt>
                <c:pt idx="11306">
                  <c:v>867.11</c:v>
                </c:pt>
                <c:pt idx="11307">
                  <c:v>867.43</c:v>
                </c:pt>
                <c:pt idx="11308">
                  <c:v>867.05</c:v>
                </c:pt>
                <c:pt idx="11309">
                  <c:v>867.32</c:v>
                </c:pt>
                <c:pt idx="11310">
                  <c:v>867.27</c:v>
                </c:pt>
                <c:pt idx="11311">
                  <c:v>867.11</c:v>
                </c:pt>
                <c:pt idx="11312">
                  <c:v>867.6</c:v>
                </c:pt>
                <c:pt idx="11313">
                  <c:v>867.11</c:v>
                </c:pt>
                <c:pt idx="11314">
                  <c:v>867.02</c:v>
                </c:pt>
                <c:pt idx="11315">
                  <c:v>867.52</c:v>
                </c:pt>
                <c:pt idx="11316">
                  <c:v>867.15</c:v>
                </c:pt>
                <c:pt idx="11317">
                  <c:v>867.04</c:v>
                </c:pt>
                <c:pt idx="11318">
                  <c:v>867.51</c:v>
                </c:pt>
                <c:pt idx="11319">
                  <c:v>867.02</c:v>
                </c:pt>
                <c:pt idx="11320">
                  <c:v>867.03</c:v>
                </c:pt>
                <c:pt idx="11321">
                  <c:v>867.58</c:v>
                </c:pt>
                <c:pt idx="11322">
                  <c:v>867.05</c:v>
                </c:pt>
                <c:pt idx="11323">
                  <c:v>866.88</c:v>
                </c:pt>
                <c:pt idx="11324">
                  <c:v>867.45</c:v>
                </c:pt>
                <c:pt idx="11325">
                  <c:v>866.96</c:v>
                </c:pt>
                <c:pt idx="11326">
                  <c:v>866.83</c:v>
                </c:pt>
                <c:pt idx="11327">
                  <c:v>867.07</c:v>
                </c:pt>
                <c:pt idx="11328">
                  <c:v>866.88</c:v>
                </c:pt>
                <c:pt idx="11329">
                  <c:v>866.74</c:v>
                </c:pt>
                <c:pt idx="11330">
                  <c:v>866.93</c:v>
                </c:pt>
                <c:pt idx="11331">
                  <c:v>866.82</c:v>
                </c:pt>
                <c:pt idx="11332">
                  <c:v>867.05</c:v>
                </c:pt>
                <c:pt idx="11333">
                  <c:v>869.33</c:v>
                </c:pt>
                <c:pt idx="11334">
                  <c:v>869.12</c:v>
                </c:pt>
                <c:pt idx="11335">
                  <c:v>869.26</c:v>
                </c:pt>
                <c:pt idx="11336">
                  <c:v>869.05</c:v>
                </c:pt>
                <c:pt idx="11337">
                  <c:v>869.22</c:v>
                </c:pt>
                <c:pt idx="11338">
                  <c:v>869.45</c:v>
                </c:pt>
                <c:pt idx="11339">
                  <c:v>868.98</c:v>
                </c:pt>
                <c:pt idx="11340">
                  <c:v>868.99</c:v>
                </c:pt>
                <c:pt idx="11341">
                  <c:v>869.41</c:v>
                </c:pt>
                <c:pt idx="11342">
                  <c:v>869.03</c:v>
                </c:pt>
                <c:pt idx="11343">
                  <c:v>868.9</c:v>
                </c:pt>
                <c:pt idx="11344">
                  <c:v>869.21</c:v>
                </c:pt>
                <c:pt idx="11345">
                  <c:v>868.99</c:v>
                </c:pt>
                <c:pt idx="11346">
                  <c:v>868.8</c:v>
                </c:pt>
                <c:pt idx="11347">
                  <c:v>869.09</c:v>
                </c:pt>
                <c:pt idx="11348">
                  <c:v>868.95</c:v>
                </c:pt>
                <c:pt idx="11349">
                  <c:v>868.93</c:v>
                </c:pt>
                <c:pt idx="11350">
                  <c:v>869.14</c:v>
                </c:pt>
                <c:pt idx="11351">
                  <c:v>868.93</c:v>
                </c:pt>
                <c:pt idx="11352">
                  <c:v>868.9</c:v>
                </c:pt>
                <c:pt idx="11353">
                  <c:v>869.05</c:v>
                </c:pt>
                <c:pt idx="11354">
                  <c:v>868.93</c:v>
                </c:pt>
                <c:pt idx="11355">
                  <c:v>869.24</c:v>
                </c:pt>
                <c:pt idx="11356">
                  <c:v>868.74</c:v>
                </c:pt>
                <c:pt idx="11357">
                  <c:v>868.82</c:v>
                </c:pt>
                <c:pt idx="11358">
                  <c:v>869</c:v>
                </c:pt>
                <c:pt idx="11359">
                  <c:v>868.8</c:v>
                </c:pt>
                <c:pt idx="11360">
                  <c:v>868.51</c:v>
                </c:pt>
                <c:pt idx="11361">
                  <c:v>869.19</c:v>
                </c:pt>
                <c:pt idx="11362">
                  <c:v>868.81</c:v>
                </c:pt>
                <c:pt idx="11363">
                  <c:v>869.05</c:v>
                </c:pt>
                <c:pt idx="11364">
                  <c:v>869.05</c:v>
                </c:pt>
                <c:pt idx="11365">
                  <c:v>868.58</c:v>
                </c:pt>
                <c:pt idx="11366">
                  <c:v>868.68</c:v>
                </c:pt>
                <c:pt idx="11367">
                  <c:v>868.97</c:v>
                </c:pt>
                <c:pt idx="11368">
                  <c:v>868.56</c:v>
                </c:pt>
                <c:pt idx="11369">
                  <c:v>868.56</c:v>
                </c:pt>
                <c:pt idx="11370">
                  <c:v>868.74</c:v>
                </c:pt>
                <c:pt idx="11371">
                  <c:v>868.55</c:v>
                </c:pt>
                <c:pt idx="11372">
                  <c:v>868.51</c:v>
                </c:pt>
                <c:pt idx="11373">
                  <c:v>868.67</c:v>
                </c:pt>
                <c:pt idx="11374">
                  <c:v>868.47</c:v>
                </c:pt>
                <c:pt idx="11375">
                  <c:v>868.69</c:v>
                </c:pt>
                <c:pt idx="11376">
                  <c:v>868.49</c:v>
                </c:pt>
                <c:pt idx="11377">
                  <c:v>868.52</c:v>
                </c:pt>
                <c:pt idx="11378">
                  <c:v>868.79</c:v>
                </c:pt>
                <c:pt idx="11379">
                  <c:v>868.45</c:v>
                </c:pt>
                <c:pt idx="11380">
                  <c:v>868.52</c:v>
                </c:pt>
                <c:pt idx="11381">
                  <c:v>868.8</c:v>
                </c:pt>
                <c:pt idx="11382">
                  <c:v>868.44</c:v>
                </c:pt>
                <c:pt idx="11383">
                  <c:v>868.36</c:v>
                </c:pt>
                <c:pt idx="11384">
                  <c:v>868.79</c:v>
                </c:pt>
                <c:pt idx="11385">
                  <c:v>868.37</c:v>
                </c:pt>
                <c:pt idx="11386">
                  <c:v>868.15</c:v>
                </c:pt>
                <c:pt idx="11387">
                  <c:v>868.53</c:v>
                </c:pt>
                <c:pt idx="11388">
                  <c:v>868.13</c:v>
                </c:pt>
                <c:pt idx="11389">
                  <c:v>868.14</c:v>
                </c:pt>
                <c:pt idx="11390">
                  <c:v>868.45</c:v>
                </c:pt>
                <c:pt idx="11391">
                  <c:v>868.11</c:v>
                </c:pt>
                <c:pt idx="11392">
                  <c:v>868.18</c:v>
                </c:pt>
                <c:pt idx="11393">
                  <c:v>868.22</c:v>
                </c:pt>
                <c:pt idx="11394">
                  <c:v>867.92</c:v>
                </c:pt>
                <c:pt idx="11395">
                  <c:v>868.06</c:v>
                </c:pt>
                <c:pt idx="11396">
                  <c:v>868.37</c:v>
                </c:pt>
                <c:pt idx="11397">
                  <c:v>868.06</c:v>
                </c:pt>
                <c:pt idx="11398">
                  <c:v>868.19</c:v>
                </c:pt>
                <c:pt idx="11399">
                  <c:v>867.75</c:v>
                </c:pt>
                <c:pt idx="11400">
                  <c:v>867.72</c:v>
                </c:pt>
                <c:pt idx="11401">
                  <c:v>868.01</c:v>
                </c:pt>
                <c:pt idx="11402">
                  <c:v>867.54</c:v>
                </c:pt>
                <c:pt idx="11403">
                  <c:v>867.37</c:v>
                </c:pt>
                <c:pt idx="11404">
                  <c:v>867.75</c:v>
                </c:pt>
                <c:pt idx="11405">
                  <c:v>867.26</c:v>
                </c:pt>
                <c:pt idx="11406">
                  <c:v>867.05</c:v>
                </c:pt>
                <c:pt idx="11407">
                  <c:v>867.6</c:v>
                </c:pt>
                <c:pt idx="11408">
                  <c:v>866.88</c:v>
                </c:pt>
                <c:pt idx="11409">
                  <c:v>867.06</c:v>
                </c:pt>
                <c:pt idx="11410">
                  <c:v>867.08</c:v>
                </c:pt>
                <c:pt idx="11411">
                  <c:v>866.85</c:v>
                </c:pt>
                <c:pt idx="11412">
                  <c:v>864.78</c:v>
                </c:pt>
                <c:pt idx="11413">
                  <c:v>863.94</c:v>
                </c:pt>
                <c:pt idx="11414">
                  <c:v>863.31</c:v>
                </c:pt>
                <c:pt idx="11415">
                  <c:v>863.16</c:v>
                </c:pt>
                <c:pt idx="11416">
                  <c:v>863.06</c:v>
                </c:pt>
                <c:pt idx="11417">
                  <c:v>862.74</c:v>
                </c:pt>
                <c:pt idx="11418">
                  <c:v>862.75</c:v>
                </c:pt>
                <c:pt idx="11419">
                  <c:v>862.45</c:v>
                </c:pt>
                <c:pt idx="11420">
                  <c:v>862.41</c:v>
                </c:pt>
                <c:pt idx="11421">
                  <c:v>862.32</c:v>
                </c:pt>
                <c:pt idx="11422">
                  <c:v>861.54</c:v>
                </c:pt>
                <c:pt idx="11423">
                  <c:v>860.94</c:v>
                </c:pt>
                <c:pt idx="11424">
                  <c:v>860.76</c:v>
                </c:pt>
                <c:pt idx="11425">
                  <c:v>859.95</c:v>
                </c:pt>
                <c:pt idx="11426">
                  <c:v>859.4</c:v>
                </c:pt>
                <c:pt idx="11427">
                  <c:v>859.35</c:v>
                </c:pt>
                <c:pt idx="11428">
                  <c:v>858.27</c:v>
                </c:pt>
                <c:pt idx="11429">
                  <c:v>857.03</c:v>
                </c:pt>
                <c:pt idx="11430">
                  <c:v>856.22</c:v>
                </c:pt>
                <c:pt idx="11431">
                  <c:v>855.46</c:v>
                </c:pt>
                <c:pt idx="11432">
                  <c:v>854.73</c:v>
                </c:pt>
                <c:pt idx="11433">
                  <c:v>854.57</c:v>
                </c:pt>
                <c:pt idx="11434">
                  <c:v>853.05</c:v>
                </c:pt>
                <c:pt idx="11435">
                  <c:v>851.81</c:v>
                </c:pt>
                <c:pt idx="11436">
                  <c:v>850.87</c:v>
                </c:pt>
                <c:pt idx="11437">
                  <c:v>848.4</c:v>
                </c:pt>
                <c:pt idx="11438">
                  <c:v>847</c:v>
                </c:pt>
                <c:pt idx="11439">
                  <c:v>844.34</c:v>
                </c:pt>
                <c:pt idx="11440">
                  <c:v>843.02</c:v>
                </c:pt>
                <c:pt idx="11441">
                  <c:v>841.62</c:v>
                </c:pt>
                <c:pt idx="11442">
                  <c:v>839.89</c:v>
                </c:pt>
                <c:pt idx="11443">
                  <c:v>838.71</c:v>
                </c:pt>
                <c:pt idx="11444">
                  <c:v>838.37</c:v>
                </c:pt>
                <c:pt idx="11445">
                  <c:v>837.85</c:v>
                </c:pt>
                <c:pt idx="11446">
                  <c:v>837.79</c:v>
                </c:pt>
                <c:pt idx="11447">
                  <c:v>837.38</c:v>
                </c:pt>
                <c:pt idx="11448">
                  <c:v>835.76</c:v>
                </c:pt>
                <c:pt idx="11449">
                  <c:v>834.34</c:v>
                </c:pt>
                <c:pt idx="11450">
                  <c:v>833.49</c:v>
                </c:pt>
                <c:pt idx="11451">
                  <c:v>831.29</c:v>
                </c:pt>
                <c:pt idx="11452">
                  <c:v>828.89</c:v>
                </c:pt>
                <c:pt idx="11453">
                  <c:v>828.11</c:v>
                </c:pt>
                <c:pt idx="11454">
                  <c:v>825.81</c:v>
                </c:pt>
                <c:pt idx="11455">
                  <c:v>823.05</c:v>
                </c:pt>
                <c:pt idx="11456">
                  <c:v>823.37</c:v>
                </c:pt>
                <c:pt idx="11457">
                  <c:v>821</c:v>
                </c:pt>
                <c:pt idx="11458">
                  <c:v>820.16</c:v>
                </c:pt>
                <c:pt idx="11459">
                  <c:v>819.09</c:v>
                </c:pt>
                <c:pt idx="11460">
                  <c:v>816.88</c:v>
                </c:pt>
                <c:pt idx="11461">
                  <c:v>813.4</c:v>
                </c:pt>
                <c:pt idx="11462">
                  <c:v>807.93</c:v>
                </c:pt>
                <c:pt idx="11463">
                  <c:v>777.61</c:v>
                </c:pt>
                <c:pt idx="11464">
                  <c:v>851.33</c:v>
                </c:pt>
                <c:pt idx="11465">
                  <c:v>869.07</c:v>
                </c:pt>
                <c:pt idx="11466">
                  <c:v>869.06</c:v>
                </c:pt>
                <c:pt idx="11467">
                  <c:v>869.51</c:v>
                </c:pt>
                <c:pt idx="11468">
                  <c:v>869.19</c:v>
                </c:pt>
                <c:pt idx="11469">
                  <c:v>869.12</c:v>
                </c:pt>
                <c:pt idx="11470">
                  <c:v>869.62</c:v>
                </c:pt>
                <c:pt idx="11471">
                  <c:v>869.25</c:v>
                </c:pt>
                <c:pt idx="11472">
                  <c:v>869.28</c:v>
                </c:pt>
                <c:pt idx="11473">
                  <c:v>869.72</c:v>
                </c:pt>
                <c:pt idx="11474">
                  <c:v>869.33</c:v>
                </c:pt>
                <c:pt idx="11475">
                  <c:v>869.24</c:v>
                </c:pt>
                <c:pt idx="11476">
                  <c:v>869.51</c:v>
                </c:pt>
                <c:pt idx="11477">
                  <c:v>869.13</c:v>
                </c:pt>
                <c:pt idx="11478">
                  <c:v>869.19</c:v>
                </c:pt>
                <c:pt idx="11479">
                  <c:v>869.3</c:v>
                </c:pt>
                <c:pt idx="11480">
                  <c:v>869.1</c:v>
                </c:pt>
                <c:pt idx="11481">
                  <c:v>869.37</c:v>
                </c:pt>
                <c:pt idx="11482">
                  <c:v>869.14</c:v>
                </c:pt>
                <c:pt idx="11483">
                  <c:v>869.19</c:v>
                </c:pt>
                <c:pt idx="11484">
                  <c:v>869.89</c:v>
                </c:pt>
                <c:pt idx="11485">
                  <c:v>869.27</c:v>
                </c:pt>
                <c:pt idx="11486">
                  <c:v>869.33</c:v>
                </c:pt>
                <c:pt idx="11487">
                  <c:v>869.75</c:v>
                </c:pt>
                <c:pt idx="11488">
                  <c:v>869.29</c:v>
                </c:pt>
                <c:pt idx="11489">
                  <c:v>869.55</c:v>
                </c:pt>
                <c:pt idx="11490">
                  <c:v>869.64</c:v>
                </c:pt>
                <c:pt idx="11491">
                  <c:v>869.18</c:v>
                </c:pt>
                <c:pt idx="11492">
                  <c:v>869.06</c:v>
                </c:pt>
                <c:pt idx="11493">
                  <c:v>869.48</c:v>
                </c:pt>
                <c:pt idx="11494">
                  <c:v>869.13</c:v>
                </c:pt>
                <c:pt idx="11495">
                  <c:v>869.15</c:v>
                </c:pt>
                <c:pt idx="11496">
                  <c:v>869.38</c:v>
                </c:pt>
                <c:pt idx="11497">
                  <c:v>869.4</c:v>
                </c:pt>
                <c:pt idx="11498">
                  <c:v>869.31</c:v>
                </c:pt>
                <c:pt idx="11499">
                  <c:v>869.51</c:v>
                </c:pt>
                <c:pt idx="11500">
                  <c:v>869.34</c:v>
                </c:pt>
                <c:pt idx="11501">
                  <c:v>869.39</c:v>
                </c:pt>
                <c:pt idx="11502">
                  <c:v>869.53</c:v>
                </c:pt>
                <c:pt idx="11503">
                  <c:v>869.29</c:v>
                </c:pt>
                <c:pt idx="11504">
                  <c:v>869.47</c:v>
                </c:pt>
                <c:pt idx="11505">
                  <c:v>869.18</c:v>
                </c:pt>
                <c:pt idx="11506">
                  <c:v>869.21</c:v>
                </c:pt>
                <c:pt idx="11507">
                  <c:v>869.48</c:v>
                </c:pt>
                <c:pt idx="11508">
                  <c:v>869.17</c:v>
                </c:pt>
                <c:pt idx="11509">
                  <c:v>869.36</c:v>
                </c:pt>
                <c:pt idx="11510">
                  <c:v>869.84</c:v>
                </c:pt>
                <c:pt idx="11511">
                  <c:v>869.36</c:v>
                </c:pt>
                <c:pt idx="11512">
                  <c:v>869.29</c:v>
                </c:pt>
                <c:pt idx="11513">
                  <c:v>869.83</c:v>
                </c:pt>
                <c:pt idx="11514">
                  <c:v>869.39</c:v>
                </c:pt>
                <c:pt idx="11515">
                  <c:v>869.46</c:v>
                </c:pt>
                <c:pt idx="11516">
                  <c:v>869.57</c:v>
                </c:pt>
                <c:pt idx="11517">
                  <c:v>869.2</c:v>
                </c:pt>
                <c:pt idx="11518">
                  <c:v>869.27</c:v>
                </c:pt>
                <c:pt idx="11519">
                  <c:v>869.41</c:v>
                </c:pt>
                <c:pt idx="11520">
                  <c:v>869.25</c:v>
                </c:pt>
                <c:pt idx="11521">
                  <c:v>869.2</c:v>
                </c:pt>
                <c:pt idx="11522">
                  <c:v>869.56</c:v>
                </c:pt>
                <c:pt idx="11523">
                  <c:v>869.37</c:v>
                </c:pt>
                <c:pt idx="11524">
                  <c:v>869.58</c:v>
                </c:pt>
                <c:pt idx="11525">
                  <c:v>869.67</c:v>
                </c:pt>
                <c:pt idx="11526">
                  <c:v>869.42</c:v>
                </c:pt>
                <c:pt idx="11527">
                  <c:v>869.56</c:v>
                </c:pt>
                <c:pt idx="11528">
                  <c:v>869.35</c:v>
                </c:pt>
                <c:pt idx="11529">
                  <c:v>869.16</c:v>
                </c:pt>
                <c:pt idx="11530">
                  <c:v>869.59</c:v>
                </c:pt>
                <c:pt idx="11531">
                  <c:v>869.2</c:v>
                </c:pt>
                <c:pt idx="11532">
                  <c:v>869.23</c:v>
                </c:pt>
                <c:pt idx="11533">
                  <c:v>869.68</c:v>
                </c:pt>
                <c:pt idx="11534">
                  <c:v>869.02</c:v>
                </c:pt>
                <c:pt idx="11535">
                  <c:v>869.41</c:v>
                </c:pt>
                <c:pt idx="11536">
                  <c:v>869.64</c:v>
                </c:pt>
                <c:pt idx="11537">
                  <c:v>869.42</c:v>
                </c:pt>
                <c:pt idx="11538">
                  <c:v>869.36</c:v>
                </c:pt>
                <c:pt idx="11539">
                  <c:v>869.55</c:v>
                </c:pt>
                <c:pt idx="11540">
                  <c:v>869.28</c:v>
                </c:pt>
                <c:pt idx="11541">
                  <c:v>869.47</c:v>
                </c:pt>
                <c:pt idx="11542">
                  <c:v>869.34</c:v>
                </c:pt>
                <c:pt idx="11543">
                  <c:v>869.17</c:v>
                </c:pt>
                <c:pt idx="11544">
                  <c:v>869.1</c:v>
                </c:pt>
                <c:pt idx="11545">
                  <c:v>869.07</c:v>
                </c:pt>
                <c:pt idx="11546">
                  <c:v>869.13</c:v>
                </c:pt>
                <c:pt idx="11547">
                  <c:v>869.39</c:v>
                </c:pt>
                <c:pt idx="11548">
                  <c:v>869.48</c:v>
                </c:pt>
                <c:pt idx="11549">
                  <c:v>869.21</c:v>
                </c:pt>
                <c:pt idx="11550">
                  <c:v>869.68</c:v>
                </c:pt>
                <c:pt idx="11551">
                  <c:v>869.4</c:v>
                </c:pt>
                <c:pt idx="11552">
                  <c:v>869.28</c:v>
                </c:pt>
                <c:pt idx="11553">
                  <c:v>869.7</c:v>
                </c:pt>
                <c:pt idx="11554">
                  <c:v>869.09</c:v>
                </c:pt>
                <c:pt idx="11555">
                  <c:v>869.07</c:v>
                </c:pt>
                <c:pt idx="11556">
                  <c:v>869.57</c:v>
                </c:pt>
                <c:pt idx="11557">
                  <c:v>869.05</c:v>
                </c:pt>
                <c:pt idx="11558">
                  <c:v>869.07</c:v>
                </c:pt>
                <c:pt idx="11559">
                  <c:v>869.44</c:v>
                </c:pt>
                <c:pt idx="11560">
                  <c:v>869.05</c:v>
                </c:pt>
                <c:pt idx="11561">
                  <c:v>869.15</c:v>
                </c:pt>
                <c:pt idx="11562">
                  <c:v>869.29</c:v>
                </c:pt>
                <c:pt idx="11563">
                  <c:v>869.13</c:v>
                </c:pt>
                <c:pt idx="11564">
                  <c:v>869.21</c:v>
                </c:pt>
                <c:pt idx="11565">
                  <c:v>869.28</c:v>
                </c:pt>
                <c:pt idx="11566">
                  <c:v>869.17</c:v>
                </c:pt>
                <c:pt idx="11567">
                  <c:v>869.13</c:v>
                </c:pt>
                <c:pt idx="11568">
                  <c:v>868.95</c:v>
                </c:pt>
                <c:pt idx="11569">
                  <c:v>868.91</c:v>
                </c:pt>
                <c:pt idx="11570">
                  <c:v>869.13</c:v>
                </c:pt>
                <c:pt idx="11571">
                  <c:v>869.04</c:v>
                </c:pt>
                <c:pt idx="11572">
                  <c:v>868.91</c:v>
                </c:pt>
                <c:pt idx="11573">
                  <c:v>869.47</c:v>
                </c:pt>
                <c:pt idx="11574">
                  <c:v>868.98</c:v>
                </c:pt>
                <c:pt idx="11575">
                  <c:v>868.99</c:v>
                </c:pt>
                <c:pt idx="11576">
                  <c:v>869.58</c:v>
                </c:pt>
                <c:pt idx="11577">
                  <c:v>869.1</c:v>
                </c:pt>
                <c:pt idx="11578">
                  <c:v>868.97</c:v>
                </c:pt>
                <c:pt idx="11579">
                  <c:v>869.43</c:v>
                </c:pt>
                <c:pt idx="11580">
                  <c:v>868.87</c:v>
                </c:pt>
                <c:pt idx="11581">
                  <c:v>868.87</c:v>
                </c:pt>
                <c:pt idx="11582">
                  <c:v>869.14</c:v>
                </c:pt>
                <c:pt idx="11583">
                  <c:v>868.93</c:v>
                </c:pt>
                <c:pt idx="11584">
                  <c:v>868.94</c:v>
                </c:pt>
                <c:pt idx="11585">
                  <c:v>868.99</c:v>
                </c:pt>
                <c:pt idx="11586">
                  <c:v>869.09</c:v>
                </c:pt>
                <c:pt idx="11587">
                  <c:v>869.05</c:v>
                </c:pt>
                <c:pt idx="11588">
                  <c:v>869.12</c:v>
                </c:pt>
                <c:pt idx="11589">
                  <c:v>869.18</c:v>
                </c:pt>
                <c:pt idx="11590">
                  <c:v>869.26</c:v>
                </c:pt>
                <c:pt idx="11591">
                  <c:v>869.02</c:v>
                </c:pt>
                <c:pt idx="11592">
                  <c:v>869.17</c:v>
                </c:pt>
                <c:pt idx="11593">
                  <c:v>869.21</c:v>
                </c:pt>
                <c:pt idx="11594">
                  <c:v>868.91</c:v>
                </c:pt>
                <c:pt idx="11595">
                  <c:v>868.89</c:v>
                </c:pt>
                <c:pt idx="11596">
                  <c:v>869.27</c:v>
                </c:pt>
                <c:pt idx="11597">
                  <c:v>868.85</c:v>
                </c:pt>
                <c:pt idx="11598">
                  <c:v>868.82</c:v>
                </c:pt>
                <c:pt idx="11599">
                  <c:v>869.43</c:v>
                </c:pt>
                <c:pt idx="11600">
                  <c:v>868.99</c:v>
                </c:pt>
                <c:pt idx="11601">
                  <c:v>868.97</c:v>
                </c:pt>
                <c:pt idx="11602">
                  <c:v>869.47</c:v>
                </c:pt>
                <c:pt idx="11603">
                  <c:v>868.97</c:v>
                </c:pt>
                <c:pt idx="11604">
                  <c:v>868.91</c:v>
                </c:pt>
                <c:pt idx="11605">
                  <c:v>869.11</c:v>
                </c:pt>
                <c:pt idx="11606">
                  <c:v>868.84</c:v>
                </c:pt>
                <c:pt idx="11607">
                  <c:v>868.87</c:v>
                </c:pt>
                <c:pt idx="11608">
                  <c:v>868.86</c:v>
                </c:pt>
                <c:pt idx="11609">
                  <c:v>868.81</c:v>
                </c:pt>
                <c:pt idx="11610">
                  <c:v>868.99</c:v>
                </c:pt>
                <c:pt idx="11611">
                  <c:v>868.89</c:v>
                </c:pt>
                <c:pt idx="11612">
                  <c:v>869.06</c:v>
                </c:pt>
                <c:pt idx="11613">
                  <c:v>869.33</c:v>
                </c:pt>
                <c:pt idx="11614">
                  <c:v>869.07</c:v>
                </c:pt>
                <c:pt idx="11615">
                  <c:v>868.95</c:v>
                </c:pt>
                <c:pt idx="11616">
                  <c:v>870.17</c:v>
                </c:pt>
                <c:pt idx="11617">
                  <c:v>871.29</c:v>
                </c:pt>
                <c:pt idx="11618">
                  <c:v>871.11</c:v>
                </c:pt>
                <c:pt idx="11619">
                  <c:v>871.61</c:v>
                </c:pt>
                <c:pt idx="11620">
                  <c:v>871.31</c:v>
                </c:pt>
                <c:pt idx="11621">
                  <c:v>871.26</c:v>
                </c:pt>
                <c:pt idx="11622">
                  <c:v>871.65</c:v>
                </c:pt>
                <c:pt idx="11623">
                  <c:v>871.12</c:v>
                </c:pt>
                <c:pt idx="11624">
                  <c:v>871.2</c:v>
                </c:pt>
                <c:pt idx="11625">
                  <c:v>871.69</c:v>
                </c:pt>
                <c:pt idx="11626">
                  <c:v>871.15</c:v>
                </c:pt>
                <c:pt idx="11627">
                  <c:v>871.31</c:v>
                </c:pt>
                <c:pt idx="11628">
                  <c:v>871.5</c:v>
                </c:pt>
                <c:pt idx="11629">
                  <c:v>871.41</c:v>
                </c:pt>
                <c:pt idx="11630">
                  <c:v>871.34</c:v>
                </c:pt>
                <c:pt idx="11631">
                  <c:v>871.44</c:v>
                </c:pt>
                <c:pt idx="11632">
                  <c:v>871.31</c:v>
                </c:pt>
                <c:pt idx="11633">
                  <c:v>871.55</c:v>
                </c:pt>
                <c:pt idx="11634">
                  <c:v>871.36</c:v>
                </c:pt>
                <c:pt idx="11635">
                  <c:v>871.22</c:v>
                </c:pt>
                <c:pt idx="11636">
                  <c:v>871.72</c:v>
                </c:pt>
                <c:pt idx="11637">
                  <c:v>871.47</c:v>
                </c:pt>
                <c:pt idx="11638">
                  <c:v>871.52</c:v>
                </c:pt>
                <c:pt idx="11639">
                  <c:v>871.5</c:v>
                </c:pt>
                <c:pt idx="11640">
                  <c:v>871.25</c:v>
                </c:pt>
                <c:pt idx="11641">
                  <c:v>871.09</c:v>
                </c:pt>
                <c:pt idx="11642">
                  <c:v>871.83</c:v>
                </c:pt>
                <c:pt idx="11643">
                  <c:v>871.22</c:v>
                </c:pt>
                <c:pt idx="11644">
                  <c:v>871.45</c:v>
                </c:pt>
                <c:pt idx="11645">
                  <c:v>872.08</c:v>
                </c:pt>
                <c:pt idx="11646">
                  <c:v>871.38</c:v>
                </c:pt>
                <c:pt idx="11647">
                  <c:v>871.39</c:v>
                </c:pt>
                <c:pt idx="11648">
                  <c:v>871.73</c:v>
                </c:pt>
                <c:pt idx="11649">
                  <c:v>871.46</c:v>
                </c:pt>
                <c:pt idx="11650">
                  <c:v>871.45</c:v>
                </c:pt>
                <c:pt idx="11651">
                  <c:v>871.79</c:v>
                </c:pt>
                <c:pt idx="11652">
                  <c:v>871.51</c:v>
                </c:pt>
                <c:pt idx="11653">
                  <c:v>871.53</c:v>
                </c:pt>
                <c:pt idx="11654">
                  <c:v>871.65</c:v>
                </c:pt>
                <c:pt idx="11655">
                  <c:v>871.4</c:v>
                </c:pt>
                <c:pt idx="11656">
                  <c:v>871.75</c:v>
                </c:pt>
                <c:pt idx="11657">
                  <c:v>871.39</c:v>
                </c:pt>
                <c:pt idx="11658">
                  <c:v>871.57</c:v>
                </c:pt>
                <c:pt idx="11659">
                  <c:v>871.83</c:v>
                </c:pt>
                <c:pt idx="11660">
                  <c:v>871.57</c:v>
                </c:pt>
                <c:pt idx="11661">
                  <c:v>871.41</c:v>
                </c:pt>
                <c:pt idx="11662">
                  <c:v>871.85</c:v>
                </c:pt>
                <c:pt idx="11663">
                  <c:v>871.69</c:v>
                </c:pt>
                <c:pt idx="11664">
                  <c:v>871.62</c:v>
                </c:pt>
                <c:pt idx="11665">
                  <c:v>872.06</c:v>
                </c:pt>
                <c:pt idx="11666">
                  <c:v>871.58</c:v>
                </c:pt>
                <c:pt idx="11667">
                  <c:v>871.43</c:v>
                </c:pt>
                <c:pt idx="11668">
                  <c:v>872.01</c:v>
                </c:pt>
                <c:pt idx="11669">
                  <c:v>871.4</c:v>
                </c:pt>
                <c:pt idx="11670">
                  <c:v>871.48</c:v>
                </c:pt>
                <c:pt idx="11671">
                  <c:v>871.78</c:v>
                </c:pt>
                <c:pt idx="11672">
                  <c:v>871.38</c:v>
                </c:pt>
                <c:pt idx="11673">
                  <c:v>871.57</c:v>
                </c:pt>
                <c:pt idx="11674">
                  <c:v>871.53</c:v>
                </c:pt>
                <c:pt idx="11675">
                  <c:v>871.54</c:v>
                </c:pt>
                <c:pt idx="11676">
                  <c:v>871.65</c:v>
                </c:pt>
                <c:pt idx="11677">
                  <c:v>871.57</c:v>
                </c:pt>
                <c:pt idx="11678">
                  <c:v>871.4</c:v>
                </c:pt>
                <c:pt idx="11679">
                  <c:v>871.71</c:v>
                </c:pt>
                <c:pt idx="11680">
                  <c:v>871.6</c:v>
                </c:pt>
                <c:pt idx="11681">
                  <c:v>871.26</c:v>
                </c:pt>
                <c:pt idx="11682">
                  <c:v>871.84</c:v>
                </c:pt>
                <c:pt idx="11683">
                  <c:v>871.42</c:v>
                </c:pt>
                <c:pt idx="11684">
                  <c:v>871.38</c:v>
                </c:pt>
                <c:pt idx="11685">
                  <c:v>871.76</c:v>
                </c:pt>
                <c:pt idx="11686">
                  <c:v>871.3</c:v>
                </c:pt>
                <c:pt idx="11687">
                  <c:v>871.36</c:v>
                </c:pt>
                <c:pt idx="11688">
                  <c:v>871.59</c:v>
                </c:pt>
                <c:pt idx="11689">
                  <c:v>871.22</c:v>
                </c:pt>
                <c:pt idx="11690">
                  <c:v>871.12</c:v>
                </c:pt>
                <c:pt idx="11691">
                  <c:v>871.46</c:v>
                </c:pt>
                <c:pt idx="11692">
                  <c:v>871.31</c:v>
                </c:pt>
                <c:pt idx="11693">
                  <c:v>871.24</c:v>
                </c:pt>
                <c:pt idx="11694">
                  <c:v>871.28</c:v>
                </c:pt>
                <c:pt idx="11695">
                  <c:v>871.07</c:v>
                </c:pt>
                <c:pt idx="11696">
                  <c:v>871.02</c:v>
                </c:pt>
                <c:pt idx="11697">
                  <c:v>871.09</c:v>
                </c:pt>
                <c:pt idx="11698">
                  <c:v>870.88</c:v>
                </c:pt>
                <c:pt idx="11699">
                  <c:v>870.95</c:v>
                </c:pt>
                <c:pt idx="11700">
                  <c:v>870.62</c:v>
                </c:pt>
                <c:pt idx="11701">
                  <c:v>870.52</c:v>
                </c:pt>
                <c:pt idx="11702">
                  <c:v>870.99</c:v>
                </c:pt>
                <c:pt idx="11703">
                  <c:v>870.54</c:v>
                </c:pt>
                <c:pt idx="11704">
                  <c:v>870.38</c:v>
                </c:pt>
                <c:pt idx="11705">
                  <c:v>870.52</c:v>
                </c:pt>
                <c:pt idx="11706">
                  <c:v>870.38</c:v>
                </c:pt>
                <c:pt idx="11707">
                  <c:v>870.04</c:v>
                </c:pt>
                <c:pt idx="11708">
                  <c:v>870.5</c:v>
                </c:pt>
                <c:pt idx="11709">
                  <c:v>869.84</c:v>
                </c:pt>
                <c:pt idx="11710">
                  <c:v>869.86</c:v>
                </c:pt>
                <c:pt idx="11711">
                  <c:v>870.03</c:v>
                </c:pt>
                <c:pt idx="11712">
                  <c:v>869.54</c:v>
                </c:pt>
                <c:pt idx="11713">
                  <c:v>869.43</c:v>
                </c:pt>
                <c:pt idx="11714">
                  <c:v>869.59</c:v>
                </c:pt>
                <c:pt idx="11715">
                  <c:v>869.22</c:v>
                </c:pt>
                <c:pt idx="11716">
                  <c:v>869.13</c:v>
                </c:pt>
                <c:pt idx="11717">
                  <c:v>869.12</c:v>
                </c:pt>
                <c:pt idx="11718">
                  <c:v>868.74</c:v>
                </c:pt>
                <c:pt idx="11719">
                  <c:v>869.02</c:v>
                </c:pt>
                <c:pt idx="11720">
                  <c:v>868.55</c:v>
                </c:pt>
                <c:pt idx="11721">
                  <c:v>868.6</c:v>
                </c:pt>
                <c:pt idx="11722">
                  <c:v>868.68</c:v>
                </c:pt>
                <c:pt idx="11723">
                  <c:v>868.3</c:v>
                </c:pt>
                <c:pt idx="11724">
                  <c:v>868.37</c:v>
                </c:pt>
                <c:pt idx="11725">
                  <c:v>868.54</c:v>
                </c:pt>
                <c:pt idx="11726">
                  <c:v>868.27</c:v>
                </c:pt>
                <c:pt idx="11727">
                  <c:v>868.1</c:v>
                </c:pt>
                <c:pt idx="11728">
                  <c:v>868.52</c:v>
                </c:pt>
                <c:pt idx="11729">
                  <c:v>867.94</c:v>
                </c:pt>
                <c:pt idx="11730">
                  <c:v>867.9</c:v>
                </c:pt>
                <c:pt idx="11731">
                  <c:v>868.21</c:v>
                </c:pt>
                <c:pt idx="11732">
                  <c:v>867.74</c:v>
                </c:pt>
                <c:pt idx="11733">
                  <c:v>867.66</c:v>
                </c:pt>
                <c:pt idx="11734">
                  <c:v>867.75</c:v>
                </c:pt>
                <c:pt idx="11735">
                  <c:v>867.58</c:v>
                </c:pt>
                <c:pt idx="11736">
                  <c:v>867.69</c:v>
                </c:pt>
                <c:pt idx="11737">
                  <c:v>867.64</c:v>
                </c:pt>
                <c:pt idx="11738">
                  <c:v>867.43</c:v>
                </c:pt>
                <c:pt idx="11739">
                  <c:v>867.32</c:v>
                </c:pt>
                <c:pt idx="11740">
                  <c:v>867.42</c:v>
                </c:pt>
                <c:pt idx="11741">
                  <c:v>867.46</c:v>
                </c:pt>
                <c:pt idx="11742">
                  <c:v>867.69</c:v>
                </c:pt>
                <c:pt idx="11743">
                  <c:v>867.25</c:v>
                </c:pt>
                <c:pt idx="11744">
                  <c:v>867.24</c:v>
                </c:pt>
                <c:pt idx="11745">
                  <c:v>867.53</c:v>
                </c:pt>
                <c:pt idx="11746">
                  <c:v>867.26</c:v>
                </c:pt>
                <c:pt idx="11747">
                  <c:v>867.3</c:v>
                </c:pt>
                <c:pt idx="11748">
                  <c:v>867.64</c:v>
                </c:pt>
                <c:pt idx="11749">
                  <c:v>865.49</c:v>
                </c:pt>
                <c:pt idx="11750">
                  <c:v>863.93</c:v>
                </c:pt>
                <c:pt idx="11751">
                  <c:v>864.34</c:v>
                </c:pt>
                <c:pt idx="11752">
                  <c:v>864.14</c:v>
                </c:pt>
                <c:pt idx="11753">
                  <c:v>863.95</c:v>
                </c:pt>
                <c:pt idx="11754">
                  <c:v>864.39</c:v>
                </c:pt>
                <c:pt idx="11755">
                  <c:v>863.91</c:v>
                </c:pt>
                <c:pt idx="11756">
                  <c:v>864.03</c:v>
                </c:pt>
                <c:pt idx="11757">
                  <c:v>864.15</c:v>
                </c:pt>
                <c:pt idx="11758">
                  <c:v>864.18</c:v>
                </c:pt>
                <c:pt idx="11759">
                  <c:v>863.81</c:v>
                </c:pt>
                <c:pt idx="11760">
                  <c:v>863.96</c:v>
                </c:pt>
                <c:pt idx="11761">
                  <c:v>863.9</c:v>
                </c:pt>
                <c:pt idx="11762">
                  <c:v>864.08</c:v>
                </c:pt>
                <c:pt idx="11763">
                  <c:v>863.84</c:v>
                </c:pt>
                <c:pt idx="11764">
                  <c:v>863.77</c:v>
                </c:pt>
                <c:pt idx="11765">
                  <c:v>864.62</c:v>
                </c:pt>
                <c:pt idx="11766">
                  <c:v>863.95</c:v>
                </c:pt>
                <c:pt idx="11767">
                  <c:v>864.01</c:v>
                </c:pt>
                <c:pt idx="11768">
                  <c:v>864.44</c:v>
                </c:pt>
                <c:pt idx="11769">
                  <c:v>863.96</c:v>
                </c:pt>
                <c:pt idx="11770">
                  <c:v>863.9</c:v>
                </c:pt>
                <c:pt idx="11771">
                  <c:v>864.65</c:v>
                </c:pt>
                <c:pt idx="11772">
                  <c:v>863.71</c:v>
                </c:pt>
                <c:pt idx="11773">
                  <c:v>863.75</c:v>
                </c:pt>
                <c:pt idx="11774">
                  <c:v>864.14</c:v>
                </c:pt>
                <c:pt idx="11775">
                  <c:v>863.84</c:v>
                </c:pt>
                <c:pt idx="11776">
                  <c:v>864.07</c:v>
                </c:pt>
                <c:pt idx="11777">
                  <c:v>864.31</c:v>
                </c:pt>
                <c:pt idx="11778">
                  <c:v>863.96</c:v>
                </c:pt>
                <c:pt idx="11779">
                  <c:v>863.98</c:v>
                </c:pt>
                <c:pt idx="11780">
                  <c:v>864.14</c:v>
                </c:pt>
                <c:pt idx="11781">
                  <c:v>863.88</c:v>
                </c:pt>
                <c:pt idx="11782">
                  <c:v>863.94</c:v>
                </c:pt>
                <c:pt idx="11783">
                  <c:v>864.05</c:v>
                </c:pt>
                <c:pt idx="11784">
                  <c:v>863.66</c:v>
                </c:pt>
                <c:pt idx="11785">
                  <c:v>863.94</c:v>
                </c:pt>
                <c:pt idx="11786">
                  <c:v>863.66</c:v>
                </c:pt>
                <c:pt idx="11787">
                  <c:v>863.64</c:v>
                </c:pt>
                <c:pt idx="11788">
                  <c:v>864.1</c:v>
                </c:pt>
                <c:pt idx="11789">
                  <c:v>863.64</c:v>
                </c:pt>
                <c:pt idx="11790">
                  <c:v>863.94</c:v>
                </c:pt>
                <c:pt idx="11791">
                  <c:v>864.49</c:v>
                </c:pt>
                <c:pt idx="11792">
                  <c:v>863.89</c:v>
                </c:pt>
                <c:pt idx="11793">
                  <c:v>863.72</c:v>
                </c:pt>
                <c:pt idx="11794">
                  <c:v>864.31</c:v>
                </c:pt>
                <c:pt idx="11795">
                  <c:v>863.82</c:v>
                </c:pt>
                <c:pt idx="11796">
                  <c:v>863.98</c:v>
                </c:pt>
                <c:pt idx="11797">
                  <c:v>863.94</c:v>
                </c:pt>
                <c:pt idx="11798">
                  <c:v>863.58</c:v>
                </c:pt>
                <c:pt idx="11799">
                  <c:v>863.52</c:v>
                </c:pt>
                <c:pt idx="11800">
                  <c:v>863.84</c:v>
                </c:pt>
                <c:pt idx="11801">
                  <c:v>863.59</c:v>
                </c:pt>
                <c:pt idx="11802">
                  <c:v>863.58</c:v>
                </c:pt>
                <c:pt idx="11803">
                  <c:v>864.06</c:v>
                </c:pt>
                <c:pt idx="11804">
                  <c:v>863.66</c:v>
                </c:pt>
                <c:pt idx="11805">
                  <c:v>863.94</c:v>
                </c:pt>
                <c:pt idx="11806">
                  <c:v>863.66</c:v>
                </c:pt>
                <c:pt idx="11807">
                  <c:v>863.64</c:v>
                </c:pt>
                <c:pt idx="11808">
                  <c:v>863.77</c:v>
                </c:pt>
                <c:pt idx="11809">
                  <c:v>863.66</c:v>
                </c:pt>
                <c:pt idx="11810">
                  <c:v>863.39</c:v>
                </c:pt>
                <c:pt idx="11811">
                  <c:v>863.82</c:v>
                </c:pt>
                <c:pt idx="11812">
                  <c:v>863.35</c:v>
                </c:pt>
                <c:pt idx="11813">
                  <c:v>863.3</c:v>
                </c:pt>
                <c:pt idx="11814">
                  <c:v>863.92</c:v>
                </c:pt>
                <c:pt idx="11815">
                  <c:v>863.28</c:v>
                </c:pt>
                <c:pt idx="11816">
                  <c:v>863.61</c:v>
                </c:pt>
                <c:pt idx="11817">
                  <c:v>863.85</c:v>
                </c:pt>
                <c:pt idx="11818">
                  <c:v>863.35</c:v>
                </c:pt>
                <c:pt idx="11819">
                  <c:v>863.28</c:v>
                </c:pt>
                <c:pt idx="11820">
                  <c:v>863.62</c:v>
                </c:pt>
                <c:pt idx="11821">
                  <c:v>863.04</c:v>
                </c:pt>
                <c:pt idx="11822">
                  <c:v>863.22</c:v>
                </c:pt>
                <c:pt idx="11823">
                  <c:v>863.1</c:v>
                </c:pt>
                <c:pt idx="11824">
                  <c:v>862.89</c:v>
                </c:pt>
                <c:pt idx="11825">
                  <c:v>863.02</c:v>
                </c:pt>
                <c:pt idx="11826">
                  <c:v>862.76</c:v>
                </c:pt>
                <c:pt idx="11827">
                  <c:v>862.67</c:v>
                </c:pt>
                <c:pt idx="11828">
                  <c:v>862.88</c:v>
                </c:pt>
                <c:pt idx="11829">
                  <c:v>862.89</c:v>
                </c:pt>
                <c:pt idx="11830">
                  <c:v>862.59</c:v>
                </c:pt>
                <c:pt idx="11831">
                  <c:v>863.08</c:v>
                </c:pt>
                <c:pt idx="11832">
                  <c:v>862.54</c:v>
                </c:pt>
                <c:pt idx="11833">
                  <c:v>862.57</c:v>
                </c:pt>
                <c:pt idx="11834">
                  <c:v>862.85</c:v>
                </c:pt>
                <c:pt idx="11835">
                  <c:v>862.56</c:v>
                </c:pt>
                <c:pt idx="11836">
                  <c:v>862.17</c:v>
                </c:pt>
                <c:pt idx="11837">
                  <c:v>862.64</c:v>
                </c:pt>
                <c:pt idx="11838">
                  <c:v>862.03</c:v>
                </c:pt>
                <c:pt idx="11839">
                  <c:v>861.97</c:v>
                </c:pt>
                <c:pt idx="11840">
                  <c:v>862.15</c:v>
                </c:pt>
                <c:pt idx="11841">
                  <c:v>861.72</c:v>
                </c:pt>
                <c:pt idx="11842">
                  <c:v>861.71</c:v>
                </c:pt>
                <c:pt idx="11843">
                  <c:v>861.67</c:v>
                </c:pt>
                <c:pt idx="11844">
                  <c:v>861.46</c:v>
                </c:pt>
                <c:pt idx="11845">
                  <c:v>861.42</c:v>
                </c:pt>
                <c:pt idx="11846">
                  <c:v>861.49</c:v>
                </c:pt>
                <c:pt idx="11847">
                  <c:v>861.41</c:v>
                </c:pt>
                <c:pt idx="11848">
                  <c:v>861.16</c:v>
                </c:pt>
                <c:pt idx="11849">
                  <c:v>860.97</c:v>
                </c:pt>
                <c:pt idx="11850">
                  <c:v>860.87</c:v>
                </c:pt>
                <c:pt idx="11851">
                  <c:v>861.07</c:v>
                </c:pt>
                <c:pt idx="11852">
                  <c:v>860.65</c:v>
                </c:pt>
                <c:pt idx="11853">
                  <c:v>860.6</c:v>
                </c:pt>
                <c:pt idx="11854">
                  <c:v>861.2</c:v>
                </c:pt>
                <c:pt idx="11855">
                  <c:v>860.59</c:v>
                </c:pt>
                <c:pt idx="11856">
                  <c:v>860.48</c:v>
                </c:pt>
                <c:pt idx="11857">
                  <c:v>860.88</c:v>
                </c:pt>
                <c:pt idx="11858">
                  <c:v>860.1</c:v>
                </c:pt>
                <c:pt idx="11859">
                  <c:v>859.94</c:v>
                </c:pt>
                <c:pt idx="11860">
                  <c:v>860.3</c:v>
                </c:pt>
                <c:pt idx="11861">
                  <c:v>859.66</c:v>
                </c:pt>
                <c:pt idx="11862">
                  <c:v>859.43</c:v>
                </c:pt>
                <c:pt idx="11863">
                  <c:v>859.45</c:v>
                </c:pt>
                <c:pt idx="11864">
                  <c:v>858.97</c:v>
                </c:pt>
                <c:pt idx="11865">
                  <c:v>858.7</c:v>
                </c:pt>
                <c:pt idx="11866">
                  <c:v>858.54</c:v>
                </c:pt>
                <c:pt idx="11867">
                  <c:v>858.25</c:v>
                </c:pt>
                <c:pt idx="11868">
                  <c:v>857.74</c:v>
                </c:pt>
                <c:pt idx="11869">
                  <c:v>857.4</c:v>
                </c:pt>
                <c:pt idx="11870">
                  <c:v>857.11</c:v>
                </c:pt>
                <c:pt idx="11871">
                  <c:v>857.1</c:v>
                </c:pt>
                <c:pt idx="11872">
                  <c:v>856.15</c:v>
                </c:pt>
                <c:pt idx="11873">
                  <c:v>855.88</c:v>
                </c:pt>
                <c:pt idx="11874">
                  <c:v>855.54</c:v>
                </c:pt>
                <c:pt idx="11875">
                  <c:v>854.53</c:v>
                </c:pt>
                <c:pt idx="11876">
                  <c:v>854.27</c:v>
                </c:pt>
                <c:pt idx="11877">
                  <c:v>854.56</c:v>
                </c:pt>
                <c:pt idx="11878">
                  <c:v>853.55</c:v>
                </c:pt>
                <c:pt idx="11879">
                  <c:v>853.12</c:v>
                </c:pt>
                <c:pt idx="11880">
                  <c:v>853.59</c:v>
                </c:pt>
                <c:pt idx="11881">
                  <c:v>852.72</c:v>
                </c:pt>
                <c:pt idx="11882">
                  <c:v>852.4</c:v>
                </c:pt>
                <c:pt idx="11883">
                  <c:v>852.32</c:v>
                </c:pt>
                <c:pt idx="11884">
                  <c:v>851.97</c:v>
                </c:pt>
                <c:pt idx="11885">
                  <c:v>850.96</c:v>
                </c:pt>
                <c:pt idx="11886">
                  <c:v>850.91</c:v>
                </c:pt>
                <c:pt idx="11887">
                  <c:v>850.29</c:v>
                </c:pt>
                <c:pt idx="11888">
                  <c:v>850.05</c:v>
                </c:pt>
                <c:pt idx="11889">
                  <c:v>849.71</c:v>
                </c:pt>
                <c:pt idx="11890">
                  <c:v>848.71</c:v>
                </c:pt>
                <c:pt idx="11891">
                  <c:v>847.52</c:v>
                </c:pt>
                <c:pt idx="11892">
                  <c:v>846.64</c:v>
                </c:pt>
                <c:pt idx="11893">
                  <c:v>846.88</c:v>
                </c:pt>
                <c:pt idx="11894">
                  <c:v>847.31</c:v>
                </c:pt>
                <c:pt idx="11895">
                  <c:v>846.31</c:v>
                </c:pt>
                <c:pt idx="11896">
                  <c:v>846.52</c:v>
                </c:pt>
                <c:pt idx="11897">
                  <c:v>846.3</c:v>
                </c:pt>
                <c:pt idx="11898">
                  <c:v>845.07</c:v>
                </c:pt>
                <c:pt idx="11899">
                  <c:v>844.69</c:v>
                </c:pt>
                <c:pt idx="11900">
                  <c:v>844.31</c:v>
                </c:pt>
                <c:pt idx="11901">
                  <c:v>843.23</c:v>
                </c:pt>
                <c:pt idx="11902">
                  <c:v>842.35</c:v>
                </c:pt>
                <c:pt idx="11903">
                  <c:v>842.17</c:v>
                </c:pt>
                <c:pt idx="11904">
                  <c:v>841.78</c:v>
                </c:pt>
                <c:pt idx="11905">
                  <c:v>841.47</c:v>
                </c:pt>
                <c:pt idx="11906">
                  <c:v>841.23</c:v>
                </c:pt>
                <c:pt idx="11907">
                  <c:v>839.14</c:v>
                </c:pt>
                <c:pt idx="11908">
                  <c:v>838.95</c:v>
                </c:pt>
                <c:pt idx="11909">
                  <c:v>838.2</c:v>
                </c:pt>
                <c:pt idx="11910">
                  <c:v>837.1</c:v>
                </c:pt>
                <c:pt idx="11911">
                  <c:v>836.77</c:v>
                </c:pt>
                <c:pt idx="11912">
                  <c:v>834.99</c:v>
                </c:pt>
                <c:pt idx="11913">
                  <c:v>834.14</c:v>
                </c:pt>
                <c:pt idx="11914">
                  <c:v>833.97</c:v>
                </c:pt>
                <c:pt idx="11915">
                  <c:v>831.43</c:v>
                </c:pt>
                <c:pt idx="11916">
                  <c:v>829.48</c:v>
                </c:pt>
                <c:pt idx="11917">
                  <c:v>829.2</c:v>
                </c:pt>
                <c:pt idx="11918">
                  <c:v>827.61</c:v>
                </c:pt>
                <c:pt idx="11919">
                  <c:v>826.03</c:v>
                </c:pt>
                <c:pt idx="11920">
                  <c:v>825.69</c:v>
                </c:pt>
                <c:pt idx="11921">
                  <c:v>822.71</c:v>
                </c:pt>
                <c:pt idx="11922">
                  <c:v>818.48</c:v>
                </c:pt>
                <c:pt idx="11923">
                  <c:v>816.65</c:v>
                </c:pt>
                <c:pt idx="11924">
                  <c:v>808.56</c:v>
                </c:pt>
                <c:pt idx="11925">
                  <c:v>801.22</c:v>
                </c:pt>
                <c:pt idx="11926">
                  <c:v>843.13</c:v>
                </c:pt>
                <c:pt idx="11927">
                  <c:v>848.52</c:v>
                </c:pt>
                <c:pt idx="11928">
                  <c:v>848.43</c:v>
                </c:pt>
                <c:pt idx="11929">
                  <c:v>848.65</c:v>
                </c:pt>
                <c:pt idx="11930">
                  <c:v>847.62</c:v>
                </c:pt>
                <c:pt idx="11931">
                  <c:v>847.15</c:v>
                </c:pt>
                <c:pt idx="11932">
                  <c:v>846.73</c:v>
                </c:pt>
                <c:pt idx="11933">
                  <c:v>849.5</c:v>
                </c:pt>
                <c:pt idx="11934">
                  <c:v>849.28</c:v>
                </c:pt>
                <c:pt idx="11935">
                  <c:v>847.78</c:v>
                </c:pt>
                <c:pt idx="11936">
                  <c:v>846.83</c:v>
                </c:pt>
                <c:pt idx="11937">
                  <c:v>846.85</c:v>
                </c:pt>
                <c:pt idx="11938">
                  <c:v>846.82</c:v>
                </c:pt>
                <c:pt idx="11939">
                  <c:v>845.84</c:v>
                </c:pt>
                <c:pt idx="11940">
                  <c:v>846.17</c:v>
                </c:pt>
                <c:pt idx="11941">
                  <c:v>846.59</c:v>
                </c:pt>
                <c:pt idx="11942">
                  <c:v>846.6</c:v>
                </c:pt>
                <c:pt idx="11943">
                  <c:v>846.66</c:v>
                </c:pt>
                <c:pt idx="11944">
                  <c:v>845.84</c:v>
                </c:pt>
                <c:pt idx="11945">
                  <c:v>846.21</c:v>
                </c:pt>
                <c:pt idx="11946">
                  <c:v>846.09</c:v>
                </c:pt>
                <c:pt idx="11947">
                  <c:v>845.77</c:v>
                </c:pt>
                <c:pt idx="11948">
                  <c:v>845.7</c:v>
                </c:pt>
                <c:pt idx="11949">
                  <c:v>846.27</c:v>
                </c:pt>
                <c:pt idx="11950">
                  <c:v>846.33</c:v>
                </c:pt>
                <c:pt idx="11951">
                  <c:v>845.85</c:v>
                </c:pt>
                <c:pt idx="11952">
                  <c:v>845.63</c:v>
                </c:pt>
                <c:pt idx="11953">
                  <c:v>845.61</c:v>
                </c:pt>
                <c:pt idx="11954">
                  <c:v>845.69</c:v>
                </c:pt>
                <c:pt idx="11955">
                  <c:v>845.73</c:v>
                </c:pt>
                <c:pt idx="11956">
                  <c:v>845.52</c:v>
                </c:pt>
                <c:pt idx="11957">
                  <c:v>845.72</c:v>
                </c:pt>
                <c:pt idx="11958">
                  <c:v>846.25</c:v>
                </c:pt>
                <c:pt idx="11959">
                  <c:v>845.58</c:v>
                </c:pt>
                <c:pt idx="11960">
                  <c:v>845.39</c:v>
                </c:pt>
                <c:pt idx="11961">
                  <c:v>845.99</c:v>
                </c:pt>
                <c:pt idx="11962">
                  <c:v>845.37</c:v>
                </c:pt>
                <c:pt idx="11963">
                  <c:v>845.78</c:v>
                </c:pt>
                <c:pt idx="11964">
                  <c:v>845.91</c:v>
                </c:pt>
                <c:pt idx="11965">
                  <c:v>845.88</c:v>
                </c:pt>
                <c:pt idx="11966">
                  <c:v>846.1</c:v>
                </c:pt>
                <c:pt idx="11967">
                  <c:v>845.69</c:v>
                </c:pt>
                <c:pt idx="11968">
                  <c:v>846.04</c:v>
                </c:pt>
                <c:pt idx="11969">
                  <c:v>846.06</c:v>
                </c:pt>
                <c:pt idx="11970">
                  <c:v>845.79</c:v>
                </c:pt>
                <c:pt idx="11971">
                  <c:v>845.89</c:v>
                </c:pt>
                <c:pt idx="11972">
                  <c:v>846.31</c:v>
                </c:pt>
                <c:pt idx="11973">
                  <c:v>846.02</c:v>
                </c:pt>
                <c:pt idx="11974">
                  <c:v>845.9</c:v>
                </c:pt>
                <c:pt idx="11975">
                  <c:v>845.95</c:v>
                </c:pt>
                <c:pt idx="11976">
                  <c:v>846.26</c:v>
                </c:pt>
                <c:pt idx="11977">
                  <c:v>846.32</c:v>
                </c:pt>
                <c:pt idx="11978">
                  <c:v>846.3</c:v>
                </c:pt>
                <c:pt idx="11979">
                  <c:v>846.16</c:v>
                </c:pt>
                <c:pt idx="11980">
                  <c:v>846.56</c:v>
                </c:pt>
                <c:pt idx="11981">
                  <c:v>846.36</c:v>
                </c:pt>
                <c:pt idx="11982">
                  <c:v>846.02</c:v>
                </c:pt>
                <c:pt idx="11983">
                  <c:v>846.55</c:v>
                </c:pt>
                <c:pt idx="11984">
                  <c:v>846.38</c:v>
                </c:pt>
                <c:pt idx="11985">
                  <c:v>846.56</c:v>
                </c:pt>
                <c:pt idx="11986">
                  <c:v>846.74</c:v>
                </c:pt>
                <c:pt idx="11987">
                  <c:v>846.48</c:v>
                </c:pt>
                <c:pt idx="11988">
                  <c:v>846.42</c:v>
                </c:pt>
                <c:pt idx="11989">
                  <c:v>846.59</c:v>
                </c:pt>
                <c:pt idx="11990">
                  <c:v>846.58</c:v>
                </c:pt>
                <c:pt idx="11991">
                  <c:v>846.47</c:v>
                </c:pt>
                <c:pt idx="11992">
                  <c:v>846.62</c:v>
                </c:pt>
                <c:pt idx="11993">
                  <c:v>846.74</c:v>
                </c:pt>
                <c:pt idx="11994">
                  <c:v>846.81</c:v>
                </c:pt>
                <c:pt idx="11995">
                  <c:v>846.46</c:v>
                </c:pt>
                <c:pt idx="11996">
                  <c:v>846.53</c:v>
                </c:pt>
                <c:pt idx="11997">
                  <c:v>843.85</c:v>
                </c:pt>
                <c:pt idx="11998">
                  <c:v>842.73</c:v>
                </c:pt>
                <c:pt idx="11999">
                  <c:v>842.08</c:v>
                </c:pt>
                <c:pt idx="12000">
                  <c:v>842.36</c:v>
                </c:pt>
                <c:pt idx="12001">
                  <c:v>842.25</c:v>
                </c:pt>
                <c:pt idx="12002">
                  <c:v>841.97</c:v>
                </c:pt>
                <c:pt idx="12003">
                  <c:v>842.85</c:v>
                </c:pt>
                <c:pt idx="12004">
                  <c:v>842.22</c:v>
                </c:pt>
                <c:pt idx="12005">
                  <c:v>842.17</c:v>
                </c:pt>
                <c:pt idx="12006">
                  <c:v>842.37</c:v>
                </c:pt>
                <c:pt idx="12007">
                  <c:v>842.13</c:v>
                </c:pt>
                <c:pt idx="12008">
                  <c:v>842.51</c:v>
                </c:pt>
                <c:pt idx="12009">
                  <c:v>842.8</c:v>
                </c:pt>
                <c:pt idx="12010">
                  <c:v>842.49</c:v>
                </c:pt>
                <c:pt idx="12011">
                  <c:v>842.58</c:v>
                </c:pt>
                <c:pt idx="12012">
                  <c:v>842.69</c:v>
                </c:pt>
                <c:pt idx="12013">
                  <c:v>842.38</c:v>
                </c:pt>
                <c:pt idx="12014">
                  <c:v>841.52</c:v>
                </c:pt>
                <c:pt idx="12015">
                  <c:v>841.34</c:v>
                </c:pt>
                <c:pt idx="12016">
                  <c:v>841.64</c:v>
                </c:pt>
                <c:pt idx="12017">
                  <c:v>841.82</c:v>
                </c:pt>
                <c:pt idx="12018">
                  <c:v>842.17</c:v>
                </c:pt>
                <c:pt idx="12019">
                  <c:v>841.59</c:v>
                </c:pt>
                <c:pt idx="12020">
                  <c:v>842.38</c:v>
                </c:pt>
                <c:pt idx="12021">
                  <c:v>842.32</c:v>
                </c:pt>
                <c:pt idx="12022">
                  <c:v>842.49</c:v>
                </c:pt>
                <c:pt idx="12023">
                  <c:v>842.52</c:v>
                </c:pt>
                <c:pt idx="12024">
                  <c:v>842.33</c:v>
                </c:pt>
                <c:pt idx="12025">
                  <c:v>845.47</c:v>
                </c:pt>
                <c:pt idx="12026">
                  <c:v>845.9</c:v>
                </c:pt>
                <c:pt idx="12027">
                  <c:v>845.72</c:v>
                </c:pt>
                <c:pt idx="12028">
                  <c:v>845.58</c:v>
                </c:pt>
                <c:pt idx="12029">
                  <c:v>846.01</c:v>
                </c:pt>
                <c:pt idx="12030">
                  <c:v>845.65</c:v>
                </c:pt>
                <c:pt idx="12031">
                  <c:v>845.51</c:v>
                </c:pt>
                <c:pt idx="12032">
                  <c:v>845.73</c:v>
                </c:pt>
                <c:pt idx="12033">
                  <c:v>844.94</c:v>
                </c:pt>
                <c:pt idx="12034">
                  <c:v>845.05</c:v>
                </c:pt>
                <c:pt idx="12035">
                  <c:v>845.15</c:v>
                </c:pt>
                <c:pt idx="12036">
                  <c:v>844.99</c:v>
                </c:pt>
                <c:pt idx="12037">
                  <c:v>845.14</c:v>
                </c:pt>
                <c:pt idx="12038">
                  <c:v>845.56</c:v>
                </c:pt>
                <c:pt idx="12039">
                  <c:v>845.37</c:v>
                </c:pt>
                <c:pt idx="12040">
                  <c:v>845.14</c:v>
                </c:pt>
                <c:pt idx="12041">
                  <c:v>845</c:v>
                </c:pt>
                <c:pt idx="12042">
                  <c:v>845.34</c:v>
                </c:pt>
                <c:pt idx="12043">
                  <c:v>845.32</c:v>
                </c:pt>
                <c:pt idx="12044">
                  <c:v>845.18</c:v>
                </c:pt>
                <c:pt idx="12045">
                  <c:v>845</c:v>
                </c:pt>
                <c:pt idx="12046">
                  <c:v>845.38</c:v>
                </c:pt>
                <c:pt idx="12047">
                  <c:v>845.34</c:v>
                </c:pt>
                <c:pt idx="12048">
                  <c:v>845.2</c:v>
                </c:pt>
                <c:pt idx="12049">
                  <c:v>845.56</c:v>
                </c:pt>
                <c:pt idx="12050">
                  <c:v>844.91</c:v>
                </c:pt>
                <c:pt idx="12051">
                  <c:v>844.88</c:v>
                </c:pt>
                <c:pt idx="12052">
                  <c:v>845.1</c:v>
                </c:pt>
                <c:pt idx="12053">
                  <c:v>845</c:v>
                </c:pt>
                <c:pt idx="12054">
                  <c:v>845.1</c:v>
                </c:pt>
                <c:pt idx="12055">
                  <c:v>845.41</c:v>
                </c:pt>
                <c:pt idx="12056">
                  <c:v>845.34</c:v>
                </c:pt>
                <c:pt idx="12057">
                  <c:v>845.24</c:v>
                </c:pt>
                <c:pt idx="12058">
                  <c:v>845.68</c:v>
                </c:pt>
                <c:pt idx="12059">
                  <c:v>845.25</c:v>
                </c:pt>
                <c:pt idx="12060">
                  <c:v>845.19</c:v>
                </c:pt>
                <c:pt idx="12061">
                  <c:v>845.59</c:v>
                </c:pt>
                <c:pt idx="12062">
                  <c:v>845.57</c:v>
                </c:pt>
                <c:pt idx="12063">
                  <c:v>845.5</c:v>
                </c:pt>
                <c:pt idx="12064">
                  <c:v>845.2</c:v>
                </c:pt>
                <c:pt idx="12065">
                  <c:v>845.35</c:v>
                </c:pt>
                <c:pt idx="12066">
                  <c:v>845.72</c:v>
                </c:pt>
                <c:pt idx="12067">
                  <c:v>845.52</c:v>
                </c:pt>
                <c:pt idx="12068">
                  <c:v>844.83</c:v>
                </c:pt>
                <c:pt idx="12069">
                  <c:v>844.61</c:v>
                </c:pt>
                <c:pt idx="12070">
                  <c:v>844.77</c:v>
                </c:pt>
                <c:pt idx="12071">
                  <c:v>844.65</c:v>
                </c:pt>
                <c:pt idx="12072">
                  <c:v>844.9</c:v>
                </c:pt>
                <c:pt idx="12073">
                  <c:v>844.71</c:v>
                </c:pt>
                <c:pt idx="12074">
                  <c:v>844.53</c:v>
                </c:pt>
                <c:pt idx="12075">
                  <c:v>844.82</c:v>
                </c:pt>
                <c:pt idx="12076">
                  <c:v>844.81</c:v>
                </c:pt>
                <c:pt idx="12077">
                  <c:v>844.73</c:v>
                </c:pt>
                <c:pt idx="12078">
                  <c:v>844.27</c:v>
                </c:pt>
                <c:pt idx="12079">
                  <c:v>844.11</c:v>
                </c:pt>
                <c:pt idx="12080">
                  <c:v>844.57</c:v>
                </c:pt>
                <c:pt idx="12081">
                  <c:v>843.94</c:v>
                </c:pt>
                <c:pt idx="12082">
                  <c:v>844.19</c:v>
                </c:pt>
                <c:pt idx="12083">
                  <c:v>844.21</c:v>
                </c:pt>
                <c:pt idx="12084">
                  <c:v>844.16</c:v>
                </c:pt>
                <c:pt idx="12085">
                  <c:v>844.03</c:v>
                </c:pt>
                <c:pt idx="12086">
                  <c:v>844.3</c:v>
                </c:pt>
                <c:pt idx="12087">
                  <c:v>844.24</c:v>
                </c:pt>
                <c:pt idx="12088">
                  <c:v>844.12</c:v>
                </c:pt>
                <c:pt idx="12089">
                  <c:v>843.12</c:v>
                </c:pt>
                <c:pt idx="12090">
                  <c:v>840.62</c:v>
                </c:pt>
                <c:pt idx="12091">
                  <c:v>840.28</c:v>
                </c:pt>
                <c:pt idx="12092">
                  <c:v>840.84</c:v>
                </c:pt>
                <c:pt idx="12093">
                  <c:v>840.31</c:v>
                </c:pt>
                <c:pt idx="12094">
                  <c:v>840.3</c:v>
                </c:pt>
                <c:pt idx="12095">
                  <c:v>840.68</c:v>
                </c:pt>
                <c:pt idx="12096">
                  <c:v>840.49</c:v>
                </c:pt>
                <c:pt idx="12097">
                  <c:v>840.78</c:v>
                </c:pt>
                <c:pt idx="12098">
                  <c:v>841.13</c:v>
                </c:pt>
                <c:pt idx="12099">
                  <c:v>840.74</c:v>
                </c:pt>
                <c:pt idx="12100">
                  <c:v>840.9</c:v>
                </c:pt>
                <c:pt idx="12101">
                  <c:v>841.45</c:v>
                </c:pt>
                <c:pt idx="12102">
                  <c:v>841.16</c:v>
                </c:pt>
                <c:pt idx="12103">
                  <c:v>841.65</c:v>
                </c:pt>
                <c:pt idx="12104">
                  <c:v>841.32</c:v>
                </c:pt>
                <c:pt idx="12105">
                  <c:v>841.07</c:v>
                </c:pt>
                <c:pt idx="12106">
                  <c:v>841.08</c:v>
                </c:pt>
                <c:pt idx="12107">
                  <c:v>840.74</c:v>
                </c:pt>
                <c:pt idx="12108">
                  <c:v>840.75</c:v>
                </c:pt>
                <c:pt idx="12109">
                  <c:v>841.03</c:v>
                </c:pt>
                <c:pt idx="12110">
                  <c:v>840.74</c:v>
                </c:pt>
                <c:pt idx="12111">
                  <c:v>840.6</c:v>
                </c:pt>
                <c:pt idx="12112">
                  <c:v>841.01</c:v>
                </c:pt>
                <c:pt idx="12113">
                  <c:v>840.71</c:v>
                </c:pt>
                <c:pt idx="12114">
                  <c:v>840.63</c:v>
                </c:pt>
                <c:pt idx="12115">
                  <c:v>840.99</c:v>
                </c:pt>
                <c:pt idx="12116">
                  <c:v>840.55</c:v>
                </c:pt>
                <c:pt idx="12117">
                  <c:v>840.18</c:v>
                </c:pt>
                <c:pt idx="12118">
                  <c:v>840.35</c:v>
                </c:pt>
                <c:pt idx="12119">
                  <c:v>840.25</c:v>
                </c:pt>
                <c:pt idx="12120">
                  <c:v>840.04</c:v>
                </c:pt>
                <c:pt idx="12121">
                  <c:v>840.72</c:v>
                </c:pt>
                <c:pt idx="12122">
                  <c:v>839.95</c:v>
                </c:pt>
                <c:pt idx="12123">
                  <c:v>840.41</c:v>
                </c:pt>
                <c:pt idx="12124">
                  <c:v>840.5</c:v>
                </c:pt>
                <c:pt idx="12125">
                  <c:v>839.7</c:v>
                </c:pt>
                <c:pt idx="12126">
                  <c:v>839.95</c:v>
                </c:pt>
                <c:pt idx="12127">
                  <c:v>840.15</c:v>
                </c:pt>
                <c:pt idx="12128">
                  <c:v>840.36</c:v>
                </c:pt>
                <c:pt idx="12129">
                  <c:v>840.31</c:v>
                </c:pt>
                <c:pt idx="12130">
                  <c:v>840.06</c:v>
                </c:pt>
                <c:pt idx="12131">
                  <c:v>839.7</c:v>
                </c:pt>
                <c:pt idx="12132">
                  <c:v>839.92</c:v>
                </c:pt>
                <c:pt idx="12133">
                  <c:v>839.57</c:v>
                </c:pt>
                <c:pt idx="12134">
                  <c:v>839.81</c:v>
                </c:pt>
                <c:pt idx="12135">
                  <c:v>840.77</c:v>
                </c:pt>
                <c:pt idx="12136">
                  <c:v>840.33</c:v>
                </c:pt>
                <c:pt idx="12137">
                  <c:v>840.38</c:v>
                </c:pt>
                <c:pt idx="12138">
                  <c:v>841.22</c:v>
                </c:pt>
                <c:pt idx="12139">
                  <c:v>840.76</c:v>
                </c:pt>
                <c:pt idx="12140">
                  <c:v>841.12</c:v>
                </c:pt>
                <c:pt idx="12141">
                  <c:v>841.25</c:v>
                </c:pt>
                <c:pt idx="12142">
                  <c:v>840</c:v>
                </c:pt>
                <c:pt idx="12143">
                  <c:v>840.03</c:v>
                </c:pt>
                <c:pt idx="12144">
                  <c:v>840.57</c:v>
                </c:pt>
                <c:pt idx="12145">
                  <c:v>840.34</c:v>
                </c:pt>
                <c:pt idx="12146">
                  <c:v>840.36</c:v>
                </c:pt>
                <c:pt idx="12147">
                  <c:v>840.25</c:v>
                </c:pt>
                <c:pt idx="12148">
                  <c:v>840.59</c:v>
                </c:pt>
                <c:pt idx="12149">
                  <c:v>840.82</c:v>
                </c:pt>
                <c:pt idx="12150">
                  <c:v>840.87</c:v>
                </c:pt>
                <c:pt idx="12151">
                  <c:v>840.58</c:v>
                </c:pt>
                <c:pt idx="12152">
                  <c:v>840.89</c:v>
                </c:pt>
                <c:pt idx="12153">
                  <c:v>840.36</c:v>
                </c:pt>
                <c:pt idx="12154">
                  <c:v>841.08</c:v>
                </c:pt>
                <c:pt idx="12155">
                  <c:v>841.49</c:v>
                </c:pt>
                <c:pt idx="12156">
                  <c:v>840.8</c:v>
                </c:pt>
                <c:pt idx="12157">
                  <c:v>840.7</c:v>
                </c:pt>
                <c:pt idx="12158">
                  <c:v>841.85</c:v>
                </c:pt>
                <c:pt idx="12159">
                  <c:v>841.37</c:v>
                </c:pt>
                <c:pt idx="12160">
                  <c:v>841.14</c:v>
                </c:pt>
                <c:pt idx="12161">
                  <c:v>842.01</c:v>
                </c:pt>
                <c:pt idx="12162">
                  <c:v>841.3</c:v>
                </c:pt>
                <c:pt idx="12163">
                  <c:v>841.41</c:v>
                </c:pt>
                <c:pt idx="12164">
                  <c:v>841.36</c:v>
                </c:pt>
                <c:pt idx="12165">
                  <c:v>840.95</c:v>
                </c:pt>
                <c:pt idx="12166">
                  <c:v>841.13</c:v>
                </c:pt>
                <c:pt idx="12167">
                  <c:v>841.43</c:v>
                </c:pt>
                <c:pt idx="12168">
                  <c:v>840.72</c:v>
                </c:pt>
                <c:pt idx="12169">
                  <c:v>840.88</c:v>
                </c:pt>
                <c:pt idx="12170">
                  <c:v>841.13</c:v>
                </c:pt>
                <c:pt idx="12171">
                  <c:v>840.88</c:v>
                </c:pt>
                <c:pt idx="12172">
                  <c:v>841.22</c:v>
                </c:pt>
                <c:pt idx="12173">
                  <c:v>840.79</c:v>
                </c:pt>
                <c:pt idx="12174">
                  <c:v>840.76</c:v>
                </c:pt>
                <c:pt idx="12175">
                  <c:v>840.89</c:v>
                </c:pt>
                <c:pt idx="12176">
                  <c:v>840.95</c:v>
                </c:pt>
                <c:pt idx="12177">
                  <c:v>841.36</c:v>
                </c:pt>
                <c:pt idx="12178">
                  <c:v>841.47</c:v>
                </c:pt>
                <c:pt idx="12179">
                  <c:v>840.8</c:v>
                </c:pt>
                <c:pt idx="12180">
                  <c:v>840.84</c:v>
                </c:pt>
                <c:pt idx="12181">
                  <c:v>841.16</c:v>
                </c:pt>
                <c:pt idx="12182">
                  <c:v>840.76</c:v>
                </c:pt>
                <c:pt idx="12183">
                  <c:v>840.41</c:v>
                </c:pt>
                <c:pt idx="12184">
                  <c:v>840.79</c:v>
                </c:pt>
                <c:pt idx="12185">
                  <c:v>840.7</c:v>
                </c:pt>
                <c:pt idx="12186">
                  <c:v>840.69</c:v>
                </c:pt>
                <c:pt idx="12187">
                  <c:v>840.71</c:v>
                </c:pt>
                <c:pt idx="12188">
                  <c:v>840.4</c:v>
                </c:pt>
                <c:pt idx="12189">
                  <c:v>840.62</c:v>
                </c:pt>
                <c:pt idx="12190">
                  <c:v>840.43</c:v>
                </c:pt>
                <c:pt idx="12191">
                  <c:v>840.28</c:v>
                </c:pt>
                <c:pt idx="12192">
                  <c:v>840.63</c:v>
                </c:pt>
                <c:pt idx="12193">
                  <c:v>839.78</c:v>
                </c:pt>
                <c:pt idx="12194">
                  <c:v>839.41</c:v>
                </c:pt>
                <c:pt idx="12195">
                  <c:v>840.12</c:v>
                </c:pt>
                <c:pt idx="12196">
                  <c:v>840.16</c:v>
                </c:pt>
                <c:pt idx="12197">
                  <c:v>840.35</c:v>
                </c:pt>
                <c:pt idx="12198">
                  <c:v>841.23</c:v>
                </c:pt>
                <c:pt idx="12199">
                  <c:v>841.15</c:v>
                </c:pt>
                <c:pt idx="12200">
                  <c:v>840.99</c:v>
                </c:pt>
                <c:pt idx="12201">
                  <c:v>841.29</c:v>
                </c:pt>
                <c:pt idx="12202">
                  <c:v>840.82</c:v>
                </c:pt>
                <c:pt idx="12203">
                  <c:v>840.38</c:v>
                </c:pt>
                <c:pt idx="12204">
                  <c:v>840.46</c:v>
                </c:pt>
                <c:pt idx="12205">
                  <c:v>840.4</c:v>
                </c:pt>
                <c:pt idx="12206">
                  <c:v>839.84</c:v>
                </c:pt>
                <c:pt idx="12207">
                  <c:v>840.24</c:v>
                </c:pt>
                <c:pt idx="12208">
                  <c:v>840.1</c:v>
                </c:pt>
                <c:pt idx="12209">
                  <c:v>839.98</c:v>
                </c:pt>
                <c:pt idx="12210">
                  <c:v>839.8</c:v>
                </c:pt>
                <c:pt idx="12211">
                  <c:v>839.88</c:v>
                </c:pt>
                <c:pt idx="12212">
                  <c:v>840.32</c:v>
                </c:pt>
                <c:pt idx="12213">
                  <c:v>840.11</c:v>
                </c:pt>
                <c:pt idx="12214">
                  <c:v>840.35</c:v>
                </c:pt>
                <c:pt idx="12215">
                  <c:v>840.81</c:v>
                </c:pt>
                <c:pt idx="12216">
                  <c:v>840.03</c:v>
                </c:pt>
                <c:pt idx="12217">
                  <c:v>840.46</c:v>
                </c:pt>
                <c:pt idx="12218">
                  <c:v>840.26</c:v>
                </c:pt>
                <c:pt idx="12219">
                  <c:v>840.06</c:v>
                </c:pt>
                <c:pt idx="12220">
                  <c:v>840.31</c:v>
                </c:pt>
                <c:pt idx="12221">
                  <c:v>840.78</c:v>
                </c:pt>
                <c:pt idx="12222">
                  <c:v>839.76</c:v>
                </c:pt>
                <c:pt idx="12223">
                  <c:v>839.57</c:v>
                </c:pt>
                <c:pt idx="12224">
                  <c:v>839.6</c:v>
                </c:pt>
                <c:pt idx="12225">
                  <c:v>839.91</c:v>
                </c:pt>
                <c:pt idx="12226">
                  <c:v>840.5</c:v>
                </c:pt>
                <c:pt idx="12227">
                  <c:v>842.05</c:v>
                </c:pt>
                <c:pt idx="12228">
                  <c:v>843.94</c:v>
                </c:pt>
                <c:pt idx="12229">
                  <c:v>843.96</c:v>
                </c:pt>
                <c:pt idx="12230">
                  <c:v>843.85</c:v>
                </c:pt>
                <c:pt idx="12231">
                  <c:v>843.87</c:v>
                </c:pt>
                <c:pt idx="12232">
                  <c:v>844.25</c:v>
                </c:pt>
                <c:pt idx="12233">
                  <c:v>843.97</c:v>
                </c:pt>
                <c:pt idx="12234">
                  <c:v>843.94</c:v>
                </c:pt>
                <c:pt idx="12235">
                  <c:v>844.32</c:v>
                </c:pt>
                <c:pt idx="12236">
                  <c:v>843.9</c:v>
                </c:pt>
                <c:pt idx="12237">
                  <c:v>843.96</c:v>
                </c:pt>
                <c:pt idx="12238">
                  <c:v>844.6</c:v>
                </c:pt>
                <c:pt idx="12239">
                  <c:v>844</c:v>
                </c:pt>
                <c:pt idx="12240">
                  <c:v>844.08</c:v>
                </c:pt>
                <c:pt idx="12241">
                  <c:v>844.07</c:v>
                </c:pt>
                <c:pt idx="12242">
                  <c:v>844.02</c:v>
                </c:pt>
                <c:pt idx="12243">
                  <c:v>844.41</c:v>
                </c:pt>
                <c:pt idx="12244">
                  <c:v>844.76</c:v>
                </c:pt>
                <c:pt idx="12245">
                  <c:v>844.14</c:v>
                </c:pt>
                <c:pt idx="12246">
                  <c:v>844.27</c:v>
                </c:pt>
                <c:pt idx="12247">
                  <c:v>844.54</c:v>
                </c:pt>
                <c:pt idx="12248">
                  <c:v>844.52</c:v>
                </c:pt>
                <c:pt idx="12249">
                  <c:v>844.29</c:v>
                </c:pt>
                <c:pt idx="12250">
                  <c:v>844.32</c:v>
                </c:pt>
                <c:pt idx="12251">
                  <c:v>844.08</c:v>
                </c:pt>
                <c:pt idx="12252">
                  <c:v>843.96</c:v>
                </c:pt>
                <c:pt idx="12253">
                  <c:v>844.23</c:v>
                </c:pt>
                <c:pt idx="12254">
                  <c:v>844.24</c:v>
                </c:pt>
                <c:pt idx="12255">
                  <c:v>844.3</c:v>
                </c:pt>
                <c:pt idx="12256">
                  <c:v>844.17</c:v>
                </c:pt>
                <c:pt idx="12257">
                  <c:v>843.81</c:v>
                </c:pt>
                <c:pt idx="12258">
                  <c:v>844.24</c:v>
                </c:pt>
                <c:pt idx="12259">
                  <c:v>844.27</c:v>
                </c:pt>
                <c:pt idx="12260">
                  <c:v>843.82</c:v>
                </c:pt>
                <c:pt idx="12261">
                  <c:v>844.41</c:v>
                </c:pt>
                <c:pt idx="12262">
                  <c:v>843.89</c:v>
                </c:pt>
                <c:pt idx="12263">
                  <c:v>844.12</c:v>
                </c:pt>
                <c:pt idx="12264">
                  <c:v>844.19</c:v>
                </c:pt>
                <c:pt idx="12265">
                  <c:v>844.15</c:v>
                </c:pt>
                <c:pt idx="12266">
                  <c:v>843.96</c:v>
                </c:pt>
                <c:pt idx="12267">
                  <c:v>844.48</c:v>
                </c:pt>
                <c:pt idx="12268">
                  <c:v>843.99</c:v>
                </c:pt>
                <c:pt idx="12269">
                  <c:v>844.3</c:v>
                </c:pt>
                <c:pt idx="12270">
                  <c:v>844.29</c:v>
                </c:pt>
                <c:pt idx="12271">
                  <c:v>844.53</c:v>
                </c:pt>
                <c:pt idx="12272">
                  <c:v>844.23</c:v>
                </c:pt>
                <c:pt idx="12273">
                  <c:v>844.55</c:v>
                </c:pt>
                <c:pt idx="12274">
                  <c:v>844.48</c:v>
                </c:pt>
                <c:pt idx="12275">
                  <c:v>844.2</c:v>
                </c:pt>
                <c:pt idx="12276">
                  <c:v>844.43</c:v>
                </c:pt>
                <c:pt idx="12277">
                  <c:v>844.51</c:v>
                </c:pt>
                <c:pt idx="12278">
                  <c:v>844.52</c:v>
                </c:pt>
                <c:pt idx="12279">
                  <c:v>844.37</c:v>
                </c:pt>
                <c:pt idx="12280">
                  <c:v>844.36</c:v>
                </c:pt>
                <c:pt idx="12281">
                  <c:v>844.03</c:v>
                </c:pt>
                <c:pt idx="12282">
                  <c:v>843.78</c:v>
                </c:pt>
                <c:pt idx="12283">
                  <c:v>844.01</c:v>
                </c:pt>
                <c:pt idx="12284">
                  <c:v>844.09</c:v>
                </c:pt>
                <c:pt idx="12285">
                  <c:v>844.14</c:v>
                </c:pt>
                <c:pt idx="12286">
                  <c:v>843.63</c:v>
                </c:pt>
                <c:pt idx="12287">
                  <c:v>843.87</c:v>
                </c:pt>
                <c:pt idx="12288">
                  <c:v>843.6</c:v>
                </c:pt>
                <c:pt idx="12289">
                  <c:v>843.69</c:v>
                </c:pt>
                <c:pt idx="12290">
                  <c:v>843.86</c:v>
                </c:pt>
                <c:pt idx="12291">
                  <c:v>843.74</c:v>
                </c:pt>
                <c:pt idx="12292">
                  <c:v>843.36</c:v>
                </c:pt>
                <c:pt idx="12293">
                  <c:v>843.16</c:v>
                </c:pt>
                <c:pt idx="12294">
                  <c:v>843.29</c:v>
                </c:pt>
                <c:pt idx="12295">
                  <c:v>843.18</c:v>
                </c:pt>
                <c:pt idx="12296">
                  <c:v>843.02</c:v>
                </c:pt>
                <c:pt idx="12297">
                  <c:v>843.14</c:v>
                </c:pt>
                <c:pt idx="12298">
                  <c:v>843.42</c:v>
                </c:pt>
                <c:pt idx="12299">
                  <c:v>843.64</c:v>
                </c:pt>
                <c:pt idx="12300">
                  <c:v>843.35</c:v>
                </c:pt>
                <c:pt idx="12301">
                  <c:v>843.54</c:v>
                </c:pt>
                <c:pt idx="12302">
                  <c:v>843.78</c:v>
                </c:pt>
                <c:pt idx="12303">
                  <c:v>843.87</c:v>
                </c:pt>
                <c:pt idx="12304">
                  <c:v>843.61</c:v>
                </c:pt>
                <c:pt idx="12305">
                  <c:v>843.57</c:v>
                </c:pt>
                <c:pt idx="12306">
                  <c:v>843.57</c:v>
                </c:pt>
                <c:pt idx="12307">
                  <c:v>843.64</c:v>
                </c:pt>
                <c:pt idx="12308">
                  <c:v>843.55</c:v>
                </c:pt>
                <c:pt idx="12309">
                  <c:v>843.5</c:v>
                </c:pt>
                <c:pt idx="12310">
                  <c:v>843.92</c:v>
                </c:pt>
                <c:pt idx="12311">
                  <c:v>843.42</c:v>
                </c:pt>
                <c:pt idx="12312">
                  <c:v>843.45</c:v>
                </c:pt>
                <c:pt idx="12313">
                  <c:v>843.39</c:v>
                </c:pt>
                <c:pt idx="12314">
                  <c:v>843.4</c:v>
                </c:pt>
                <c:pt idx="12315">
                  <c:v>843.26</c:v>
                </c:pt>
                <c:pt idx="12316">
                  <c:v>843.5</c:v>
                </c:pt>
                <c:pt idx="12317">
                  <c:v>843.26</c:v>
                </c:pt>
                <c:pt idx="12318">
                  <c:v>843.46</c:v>
                </c:pt>
                <c:pt idx="12319">
                  <c:v>842.94</c:v>
                </c:pt>
                <c:pt idx="12320">
                  <c:v>843.37</c:v>
                </c:pt>
                <c:pt idx="12321">
                  <c:v>843.62</c:v>
                </c:pt>
                <c:pt idx="12322">
                  <c:v>843.07</c:v>
                </c:pt>
                <c:pt idx="12323">
                  <c:v>843.23</c:v>
                </c:pt>
                <c:pt idx="12324">
                  <c:v>843.14</c:v>
                </c:pt>
                <c:pt idx="12325">
                  <c:v>843.02</c:v>
                </c:pt>
                <c:pt idx="12326">
                  <c:v>843.23</c:v>
                </c:pt>
                <c:pt idx="12327">
                  <c:v>842.49</c:v>
                </c:pt>
                <c:pt idx="12328">
                  <c:v>843.18</c:v>
                </c:pt>
                <c:pt idx="12329">
                  <c:v>843.29</c:v>
                </c:pt>
                <c:pt idx="12330">
                  <c:v>843.73</c:v>
                </c:pt>
                <c:pt idx="12331">
                  <c:v>843.42</c:v>
                </c:pt>
                <c:pt idx="12332">
                  <c:v>843.34</c:v>
                </c:pt>
                <c:pt idx="12333">
                  <c:v>843.66</c:v>
                </c:pt>
                <c:pt idx="12334">
                  <c:v>843.26</c:v>
                </c:pt>
                <c:pt idx="12335">
                  <c:v>843.11</c:v>
                </c:pt>
                <c:pt idx="12336">
                  <c:v>843.49</c:v>
                </c:pt>
                <c:pt idx="12337">
                  <c:v>843.42</c:v>
                </c:pt>
                <c:pt idx="12338">
                  <c:v>843.54</c:v>
                </c:pt>
                <c:pt idx="12339">
                  <c:v>843.48</c:v>
                </c:pt>
                <c:pt idx="12340">
                  <c:v>843.2</c:v>
                </c:pt>
                <c:pt idx="12341">
                  <c:v>843.64</c:v>
                </c:pt>
                <c:pt idx="12342">
                  <c:v>843.39</c:v>
                </c:pt>
                <c:pt idx="12343">
                  <c:v>843.47</c:v>
                </c:pt>
                <c:pt idx="12344">
                  <c:v>843.81</c:v>
                </c:pt>
                <c:pt idx="12345">
                  <c:v>843.56</c:v>
                </c:pt>
                <c:pt idx="12346">
                  <c:v>843.45</c:v>
                </c:pt>
                <c:pt idx="12347">
                  <c:v>843.45</c:v>
                </c:pt>
                <c:pt idx="12348">
                  <c:v>842.92</c:v>
                </c:pt>
                <c:pt idx="12349">
                  <c:v>843.19</c:v>
                </c:pt>
                <c:pt idx="12350">
                  <c:v>843.76</c:v>
                </c:pt>
                <c:pt idx="12351">
                  <c:v>843.63</c:v>
                </c:pt>
                <c:pt idx="12352">
                  <c:v>843.76</c:v>
                </c:pt>
                <c:pt idx="12353">
                  <c:v>843.85</c:v>
                </c:pt>
                <c:pt idx="12354">
                  <c:v>843.8</c:v>
                </c:pt>
                <c:pt idx="12355">
                  <c:v>843.79</c:v>
                </c:pt>
                <c:pt idx="12356">
                  <c:v>843.68</c:v>
                </c:pt>
                <c:pt idx="12357">
                  <c:v>843.51</c:v>
                </c:pt>
                <c:pt idx="12358">
                  <c:v>843.54</c:v>
                </c:pt>
                <c:pt idx="12359">
                  <c:v>843.65</c:v>
                </c:pt>
                <c:pt idx="12360">
                  <c:v>843.92</c:v>
                </c:pt>
                <c:pt idx="12361">
                  <c:v>843.42</c:v>
                </c:pt>
                <c:pt idx="12362">
                  <c:v>843.84</c:v>
                </c:pt>
                <c:pt idx="12363">
                  <c:v>843.75</c:v>
                </c:pt>
                <c:pt idx="12364">
                  <c:v>843.21</c:v>
                </c:pt>
                <c:pt idx="12365">
                  <c:v>843.3</c:v>
                </c:pt>
                <c:pt idx="12366">
                  <c:v>843.27</c:v>
                </c:pt>
                <c:pt idx="12367">
                  <c:v>843.29</c:v>
                </c:pt>
                <c:pt idx="12368">
                  <c:v>843.49</c:v>
                </c:pt>
                <c:pt idx="12369">
                  <c:v>842.9</c:v>
                </c:pt>
                <c:pt idx="12370">
                  <c:v>843.12</c:v>
                </c:pt>
                <c:pt idx="12371">
                  <c:v>843.2</c:v>
                </c:pt>
                <c:pt idx="12372">
                  <c:v>843.36</c:v>
                </c:pt>
                <c:pt idx="12373">
                  <c:v>843.24</c:v>
                </c:pt>
                <c:pt idx="12374">
                  <c:v>843.27</c:v>
                </c:pt>
                <c:pt idx="12375">
                  <c:v>843.41</c:v>
                </c:pt>
                <c:pt idx="12376">
                  <c:v>843.91</c:v>
                </c:pt>
                <c:pt idx="12377">
                  <c:v>843.85</c:v>
                </c:pt>
                <c:pt idx="12378">
                  <c:v>843.75</c:v>
                </c:pt>
                <c:pt idx="12379">
                  <c:v>844.1</c:v>
                </c:pt>
                <c:pt idx="12380">
                  <c:v>843.47</c:v>
                </c:pt>
                <c:pt idx="12381">
                  <c:v>844.14</c:v>
                </c:pt>
                <c:pt idx="12382">
                  <c:v>844.61</c:v>
                </c:pt>
                <c:pt idx="12383">
                  <c:v>844.28</c:v>
                </c:pt>
                <c:pt idx="12384">
                  <c:v>844.37</c:v>
                </c:pt>
                <c:pt idx="12385">
                  <c:v>844.17</c:v>
                </c:pt>
                <c:pt idx="12386">
                  <c:v>844.15</c:v>
                </c:pt>
                <c:pt idx="12387">
                  <c:v>844.65</c:v>
                </c:pt>
                <c:pt idx="12388">
                  <c:v>844.52</c:v>
                </c:pt>
                <c:pt idx="12389">
                  <c:v>844.22</c:v>
                </c:pt>
                <c:pt idx="12390">
                  <c:v>844.67</c:v>
                </c:pt>
                <c:pt idx="12391">
                  <c:v>841.65</c:v>
                </c:pt>
                <c:pt idx="12392">
                  <c:v>840.28</c:v>
                </c:pt>
                <c:pt idx="12393">
                  <c:v>840.81</c:v>
                </c:pt>
                <c:pt idx="12394">
                  <c:v>840.61</c:v>
                </c:pt>
                <c:pt idx="12395">
                  <c:v>840.4</c:v>
                </c:pt>
                <c:pt idx="12396">
                  <c:v>840.7</c:v>
                </c:pt>
                <c:pt idx="12397">
                  <c:v>840.46</c:v>
                </c:pt>
                <c:pt idx="12398">
                  <c:v>840.19</c:v>
                </c:pt>
                <c:pt idx="12399">
                  <c:v>840.16</c:v>
                </c:pt>
                <c:pt idx="12400">
                  <c:v>840.41</c:v>
                </c:pt>
                <c:pt idx="12401">
                  <c:v>839.95</c:v>
                </c:pt>
                <c:pt idx="12402">
                  <c:v>839.29</c:v>
                </c:pt>
                <c:pt idx="12403">
                  <c:v>839.17</c:v>
                </c:pt>
                <c:pt idx="12404">
                  <c:v>839.41</c:v>
                </c:pt>
                <c:pt idx="12405">
                  <c:v>839.28</c:v>
                </c:pt>
                <c:pt idx="12406">
                  <c:v>839.32</c:v>
                </c:pt>
                <c:pt idx="12407">
                  <c:v>839.92</c:v>
                </c:pt>
                <c:pt idx="12408">
                  <c:v>839.81</c:v>
                </c:pt>
                <c:pt idx="12409">
                  <c:v>839.72</c:v>
                </c:pt>
                <c:pt idx="12410">
                  <c:v>840.08</c:v>
                </c:pt>
                <c:pt idx="12411">
                  <c:v>839.64</c:v>
                </c:pt>
                <c:pt idx="12412">
                  <c:v>839.53</c:v>
                </c:pt>
                <c:pt idx="12413">
                  <c:v>840.26</c:v>
                </c:pt>
                <c:pt idx="12414">
                  <c:v>839.76</c:v>
                </c:pt>
                <c:pt idx="12415">
                  <c:v>839.3</c:v>
                </c:pt>
                <c:pt idx="12416">
                  <c:v>839.91</c:v>
                </c:pt>
                <c:pt idx="12417">
                  <c:v>839.51</c:v>
                </c:pt>
                <c:pt idx="12418">
                  <c:v>839.67</c:v>
                </c:pt>
                <c:pt idx="12419">
                  <c:v>839.7</c:v>
                </c:pt>
                <c:pt idx="12420">
                  <c:v>839.4</c:v>
                </c:pt>
                <c:pt idx="12421">
                  <c:v>839.57</c:v>
                </c:pt>
                <c:pt idx="12422">
                  <c:v>839.89</c:v>
                </c:pt>
                <c:pt idx="12423">
                  <c:v>839.83</c:v>
                </c:pt>
                <c:pt idx="12424">
                  <c:v>839.85</c:v>
                </c:pt>
                <c:pt idx="12425">
                  <c:v>840.08</c:v>
                </c:pt>
                <c:pt idx="12426">
                  <c:v>840.3</c:v>
                </c:pt>
                <c:pt idx="12427">
                  <c:v>840.49</c:v>
                </c:pt>
                <c:pt idx="12428">
                  <c:v>839.84</c:v>
                </c:pt>
                <c:pt idx="12429">
                  <c:v>839.81</c:v>
                </c:pt>
                <c:pt idx="12430">
                  <c:v>840.14</c:v>
                </c:pt>
                <c:pt idx="12431">
                  <c:v>839.61</c:v>
                </c:pt>
                <c:pt idx="12432">
                  <c:v>839.45</c:v>
                </c:pt>
                <c:pt idx="12433">
                  <c:v>840.29</c:v>
                </c:pt>
                <c:pt idx="12434">
                  <c:v>839.87</c:v>
                </c:pt>
                <c:pt idx="12435">
                  <c:v>839.44</c:v>
                </c:pt>
                <c:pt idx="12436">
                  <c:v>840.05</c:v>
                </c:pt>
                <c:pt idx="12437">
                  <c:v>839.37</c:v>
                </c:pt>
                <c:pt idx="12438">
                  <c:v>838.94</c:v>
                </c:pt>
                <c:pt idx="12439">
                  <c:v>839.03</c:v>
                </c:pt>
                <c:pt idx="12440">
                  <c:v>838.59</c:v>
                </c:pt>
                <c:pt idx="12441">
                  <c:v>838.19</c:v>
                </c:pt>
                <c:pt idx="12442">
                  <c:v>838.69</c:v>
                </c:pt>
                <c:pt idx="12443">
                  <c:v>838.36</c:v>
                </c:pt>
                <c:pt idx="12444">
                  <c:v>838.19</c:v>
                </c:pt>
                <c:pt idx="12445">
                  <c:v>838.3</c:v>
                </c:pt>
                <c:pt idx="12446">
                  <c:v>838.84</c:v>
                </c:pt>
                <c:pt idx="12447">
                  <c:v>839.26</c:v>
                </c:pt>
                <c:pt idx="12448">
                  <c:v>839</c:v>
                </c:pt>
                <c:pt idx="12449">
                  <c:v>839.24</c:v>
                </c:pt>
                <c:pt idx="12450">
                  <c:v>840.03</c:v>
                </c:pt>
                <c:pt idx="12451">
                  <c:v>839.33</c:v>
                </c:pt>
                <c:pt idx="12452">
                  <c:v>839.51</c:v>
                </c:pt>
                <c:pt idx="12453">
                  <c:v>840.15</c:v>
                </c:pt>
                <c:pt idx="12454">
                  <c:v>839.31</c:v>
                </c:pt>
                <c:pt idx="12455">
                  <c:v>839.26</c:v>
                </c:pt>
                <c:pt idx="12456">
                  <c:v>840</c:v>
                </c:pt>
                <c:pt idx="12457">
                  <c:v>839.7</c:v>
                </c:pt>
                <c:pt idx="12458">
                  <c:v>839.59</c:v>
                </c:pt>
                <c:pt idx="12459">
                  <c:v>840.12</c:v>
                </c:pt>
                <c:pt idx="12460">
                  <c:v>839.83</c:v>
                </c:pt>
                <c:pt idx="12461">
                  <c:v>839.65</c:v>
                </c:pt>
                <c:pt idx="12462">
                  <c:v>840.17</c:v>
                </c:pt>
                <c:pt idx="12463">
                  <c:v>839.74</c:v>
                </c:pt>
                <c:pt idx="12464">
                  <c:v>839.76</c:v>
                </c:pt>
                <c:pt idx="12465">
                  <c:v>840.13</c:v>
                </c:pt>
                <c:pt idx="12466">
                  <c:v>840.1</c:v>
                </c:pt>
                <c:pt idx="12467">
                  <c:v>839.74</c:v>
                </c:pt>
                <c:pt idx="12468">
                  <c:v>840.01</c:v>
                </c:pt>
                <c:pt idx="12469">
                  <c:v>839.85</c:v>
                </c:pt>
                <c:pt idx="12470">
                  <c:v>840.58</c:v>
                </c:pt>
                <c:pt idx="12471">
                  <c:v>840.13</c:v>
                </c:pt>
                <c:pt idx="12472">
                  <c:v>839.81</c:v>
                </c:pt>
                <c:pt idx="12473">
                  <c:v>840.29</c:v>
                </c:pt>
                <c:pt idx="12474">
                  <c:v>840.46</c:v>
                </c:pt>
                <c:pt idx="12475">
                  <c:v>843.67</c:v>
                </c:pt>
                <c:pt idx="12476">
                  <c:v>843.24</c:v>
                </c:pt>
                <c:pt idx="12477">
                  <c:v>843.15</c:v>
                </c:pt>
                <c:pt idx="12478">
                  <c:v>843.54</c:v>
                </c:pt>
                <c:pt idx="12479">
                  <c:v>843.66</c:v>
                </c:pt>
                <c:pt idx="12480">
                  <c:v>843.13</c:v>
                </c:pt>
                <c:pt idx="12481">
                  <c:v>842.76</c:v>
                </c:pt>
                <c:pt idx="12482">
                  <c:v>843.21</c:v>
                </c:pt>
                <c:pt idx="12483">
                  <c:v>842.85</c:v>
                </c:pt>
                <c:pt idx="12484">
                  <c:v>843.32</c:v>
                </c:pt>
                <c:pt idx="12485">
                  <c:v>843.43</c:v>
                </c:pt>
                <c:pt idx="12486">
                  <c:v>842.79</c:v>
                </c:pt>
                <c:pt idx="12487">
                  <c:v>843.1</c:v>
                </c:pt>
                <c:pt idx="12488">
                  <c:v>843.14</c:v>
                </c:pt>
                <c:pt idx="12489">
                  <c:v>843.06</c:v>
                </c:pt>
                <c:pt idx="12490">
                  <c:v>843.08</c:v>
                </c:pt>
                <c:pt idx="12491">
                  <c:v>843.47</c:v>
                </c:pt>
                <c:pt idx="12492">
                  <c:v>843.23</c:v>
                </c:pt>
                <c:pt idx="12493">
                  <c:v>843.67</c:v>
                </c:pt>
                <c:pt idx="12494">
                  <c:v>843.07</c:v>
                </c:pt>
                <c:pt idx="12495">
                  <c:v>843</c:v>
                </c:pt>
                <c:pt idx="12496">
                  <c:v>843.43</c:v>
                </c:pt>
                <c:pt idx="12497">
                  <c:v>843.38</c:v>
                </c:pt>
                <c:pt idx="12498">
                  <c:v>842.84</c:v>
                </c:pt>
                <c:pt idx="12499">
                  <c:v>843.65</c:v>
                </c:pt>
                <c:pt idx="12500">
                  <c:v>843.14</c:v>
                </c:pt>
                <c:pt idx="12501">
                  <c:v>843.46</c:v>
                </c:pt>
                <c:pt idx="12502">
                  <c:v>844.16</c:v>
                </c:pt>
                <c:pt idx="12503">
                  <c:v>843.57</c:v>
                </c:pt>
                <c:pt idx="12504">
                  <c:v>843.58</c:v>
                </c:pt>
                <c:pt idx="12505">
                  <c:v>843.56</c:v>
                </c:pt>
                <c:pt idx="12506">
                  <c:v>843.53</c:v>
                </c:pt>
                <c:pt idx="12507">
                  <c:v>842.91</c:v>
                </c:pt>
                <c:pt idx="12508">
                  <c:v>843</c:v>
                </c:pt>
                <c:pt idx="12509">
                  <c:v>843.7</c:v>
                </c:pt>
                <c:pt idx="12510">
                  <c:v>843.37</c:v>
                </c:pt>
                <c:pt idx="12511">
                  <c:v>843.47</c:v>
                </c:pt>
                <c:pt idx="12512">
                  <c:v>843.47</c:v>
                </c:pt>
                <c:pt idx="12513">
                  <c:v>843.89</c:v>
                </c:pt>
                <c:pt idx="12514">
                  <c:v>843.38</c:v>
                </c:pt>
                <c:pt idx="12515">
                  <c:v>843.36</c:v>
                </c:pt>
                <c:pt idx="12516">
                  <c:v>843.9</c:v>
                </c:pt>
                <c:pt idx="12517">
                  <c:v>843.76</c:v>
                </c:pt>
                <c:pt idx="12518">
                  <c:v>843.72</c:v>
                </c:pt>
                <c:pt idx="12519">
                  <c:v>844.13</c:v>
                </c:pt>
                <c:pt idx="12520">
                  <c:v>843.71</c:v>
                </c:pt>
                <c:pt idx="12521">
                  <c:v>843.35</c:v>
                </c:pt>
                <c:pt idx="12522">
                  <c:v>843.77</c:v>
                </c:pt>
                <c:pt idx="12523">
                  <c:v>843.2</c:v>
                </c:pt>
                <c:pt idx="12524">
                  <c:v>844.37</c:v>
                </c:pt>
                <c:pt idx="12525">
                  <c:v>844.45</c:v>
                </c:pt>
                <c:pt idx="12526">
                  <c:v>844.73</c:v>
                </c:pt>
                <c:pt idx="12527">
                  <c:v>843.96</c:v>
                </c:pt>
                <c:pt idx="12528">
                  <c:v>843.49</c:v>
                </c:pt>
                <c:pt idx="12529">
                  <c:v>843.31</c:v>
                </c:pt>
                <c:pt idx="12530">
                  <c:v>843.61</c:v>
                </c:pt>
                <c:pt idx="12531">
                  <c:v>843.99</c:v>
                </c:pt>
                <c:pt idx="12532">
                  <c:v>843.75</c:v>
                </c:pt>
                <c:pt idx="12533">
                  <c:v>843.24</c:v>
                </c:pt>
                <c:pt idx="12534">
                  <c:v>843.24</c:v>
                </c:pt>
                <c:pt idx="12535">
                  <c:v>842.89</c:v>
                </c:pt>
                <c:pt idx="12536">
                  <c:v>843.37</c:v>
                </c:pt>
                <c:pt idx="12537">
                  <c:v>843.07</c:v>
                </c:pt>
                <c:pt idx="12538">
                  <c:v>842.93</c:v>
                </c:pt>
                <c:pt idx="12539">
                  <c:v>843.39</c:v>
                </c:pt>
                <c:pt idx="12540">
                  <c:v>843.3</c:v>
                </c:pt>
                <c:pt idx="12541">
                  <c:v>843.55</c:v>
                </c:pt>
                <c:pt idx="12542">
                  <c:v>844.4</c:v>
                </c:pt>
                <c:pt idx="12543">
                  <c:v>844.08</c:v>
                </c:pt>
                <c:pt idx="12544">
                  <c:v>839.96</c:v>
                </c:pt>
                <c:pt idx="12545">
                  <c:v>840.24</c:v>
                </c:pt>
                <c:pt idx="12546">
                  <c:v>839.89</c:v>
                </c:pt>
                <c:pt idx="12547">
                  <c:v>839.68</c:v>
                </c:pt>
                <c:pt idx="12548">
                  <c:v>839.86</c:v>
                </c:pt>
                <c:pt idx="12549">
                  <c:v>839.87</c:v>
                </c:pt>
                <c:pt idx="12550">
                  <c:v>842.61</c:v>
                </c:pt>
                <c:pt idx="12551">
                  <c:v>843.44</c:v>
                </c:pt>
                <c:pt idx="12552">
                  <c:v>843.06</c:v>
                </c:pt>
                <c:pt idx="12553">
                  <c:v>843.08</c:v>
                </c:pt>
                <c:pt idx="12554">
                  <c:v>843.32</c:v>
                </c:pt>
                <c:pt idx="12555">
                  <c:v>842.87</c:v>
                </c:pt>
                <c:pt idx="12556">
                  <c:v>843.26</c:v>
                </c:pt>
                <c:pt idx="12557">
                  <c:v>843.25</c:v>
                </c:pt>
                <c:pt idx="12558">
                  <c:v>842.94</c:v>
                </c:pt>
                <c:pt idx="12559">
                  <c:v>843.4</c:v>
                </c:pt>
                <c:pt idx="12560">
                  <c:v>843.32</c:v>
                </c:pt>
                <c:pt idx="12561">
                  <c:v>843.45</c:v>
                </c:pt>
                <c:pt idx="12562">
                  <c:v>843.9</c:v>
                </c:pt>
                <c:pt idx="12563">
                  <c:v>843.84</c:v>
                </c:pt>
                <c:pt idx="12564">
                  <c:v>843.12</c:v>
                </c:pt>
                <c:pt idx="12565">
                  <c:v>843.93</c:v>
                </c:pt>
                <c:pt idx="12566">
                  <c:v>843.25</c:v>
                </c:pt>
                <c:pt idx="12567">
                  <c:v>843.23</c:v>
                </c:pt>
                <c:pt idx="12568">
                  <c:v>843.44</c:v>
                </c:pt>
                <c:pt idx="12569">
                  <c:v>843.27</c:v>
                </c:pt>
                <c:pt idx="12570">
                  <c:v>843.31</c:v>
                </c:pt>
                <c:pt idx="12571">
                  <c:v>843.44</c:v>
                </c:pt>
                <c:pt idx="12572">
                  <c:v>843.12</c:v>
                </c:pt>
                <c:pt idx="12573">
                  <c:v>843.1</c:v>
                </c:pt>
                <c:pt idx="12574">
                  <c:v>842.83</c:v>
                </c:pt>
                <c:pt idx="12575">
                  <c:v>842.74</c:v>
                </c:pt>
                <c:pt idx="12576">
                  <c:v>841.87</c:v>
                </c:pt>
                <c:pt idx="12577">
                  <c:v>842.61</c:v>
                </c:pt>
                <c:pt idx="12578">
                  <c:v>841.38</c:v>
                </c:pt>
                <c:pt idx="12579">
                  <c:v>841.67</c:v>
                </c:pt>
                <c:pt idx="12580">
                  <c:v>841.22</c:v>
                </c:pt>
                <c:pt idx="12581">
                  <c:v>841.5</c:v>
                </c:pt>
                <c:pt idx="12582">
                  <c:v>841.83</c:v>
                </c:pt>
                <c:pt idx="12583">
                  <c:v>841.35</c:v>
                </c:pt>
                <c:pt idx="12584">
                  <c:v>841.92</c:v>
                </c:pt>
                <c:pt idx="12585">
                  <c:v>841.88</c:v>
                </c:pt>
                <c:pt idx="12586">
                  <c:v>841.59</c:v>
                </c:pt>
                <c:pt idx="12587">
                  <c:v>841.51</c:v>
                </c:pt>
                <c:pt idx="12588">
                  <c:v>842.17</c:v>
                </c:pt>
                <c:pt idx="12589">
                  <c:v>841.56</c:v>
                </c:pt>
                <c:pt idx="12590">
                  <c:v>842.17</c:v>
                </c:pt>
                <c:pt idx="12591">
                  <c:v>843.41</c:v>
                </c:pt>
                <c:pt idx="12592">
                  <c:v>843.79</c:v>
                </c:pt>
                <c:pt idx="12593">
                  <c:v>843.83</c:v>
                </c:pt>
                <c:pt idx="12594">
                  <c:v>844.15</c:v>
                </c:pt>
                <c:pt idx="12595">
                  <c:v>844.09</c:v>
                </c:pt>
                <c:pt idx="12596">
                  <c:v>844.15</c:v>
                </c:pt>
                <c:pt idx="12597">
                  <c:v>844.27</c:v>
                </c:pt>
                <c:pt idx="12598">
                  <c:v>843.84</c:v>
                </c:pt>
                <c:pt idx="12599">
                  <c:v>844.2</c:v>
                </c:pt>
                <c:pt idx="12600">
                  <c:v>844.5</c:v>
                </c:pt>
                <c:pt idx="12601">
                  <c:v>844.93</c:v>
                </c:pt>
                <c:pt idx="12602">
                  <c:v>844.82</c:v>
                </c:pt>
                <c:pt idx="12603">
                  <c:v>845.1</c:v>
                </c:pt>
                <c:pt idx="12604">
                  <c:v>845.35</c:v>
                </c:pt>
                <c:pt idx="12605">
                  <c:v>845.42</c:v>
                </c:pt>
                <c:pt idx="12606">
                  <c:v>845.02</c:v>
                </c:pt>
                <c:pt idx="12607">
                  <c:v>844.94</c:v>
                </c:pt>
                <c:pt idx="12608">
                  <c:v>844.69</c:v>
                </c:pt>
                <c:pt idx="12609">
                  <c:v>844.51</c:v>
                </c:pt>
                <c:pt idx="12610">
                  <c:v>844.28</c:v>
                </c:pt>
                <c:pt idx="12611">
                  <c:v>844.77</c:v>
                </c:pt>
                <c:pt idx="12612">
                  <c:v>845.11</c:v>
                </c:pt>
                <c:pt idx="12613">
                  <c:v>844.69</c:v>
                </c:pt>
                <c:pt idx="12614">
                  <c:v>844.45</c:v>
                </c:pt>
                <c:pt idx="12615">
                  <c:v>844.81</c:v>
                </c:pt>
                <c:pt idx="12616">
                  <c:v>844.62</c:v>
                </c:pt>
                <c:pt idx="12617">
                  <c:v>844.5</c:v>
                </c:pt>
                <c:pt idx="12618">
                  <c:v>844.57</c:v>
                </c:pt>
                <c:pt idx="12619">
                  <c:v>844.37</c:v>
                </c:pt>
                <c:pt idx="12620">
                  <c:v>844.01</c:v>
                </c:pt>
                <c:pt idx="12621">
                  <c:v>844.14</c:v>
                </c:pt>
                <c:pt idx="12622">
                  <c:v>843.9</c:v>
                </c:pt>
                <c:pt idx="12623">
                  <c:v>844.01</c:v>
                </c:pt>
                <c:pt idx="12624">
                  <c:v>844.08</c:v>
                </c:pt>
                <c:pt idx="12625">
                  <c:v>844.32</c:v>
                </c:pt>
                <c:pt idx="12626">
                  <c:v>843.93</c:v>
                </c:pt>
                <c:pt idx="12627">
                  <c:v>843.28</c:v>
                </c:pt>
                <c:pt idx="12628">
                  <c:v>843.67</c:v>
                </c:pt>
                <c:pt idx="12629">
                  <c:v>843.33</c:v>
                </c:pt>
                <c:pt idx="12630">
                  <c:v>843.24</c:v>
                </c:pt>
                <c:pt idx="12631">
                  <c:v>843.66</c:v>
                </c:pt>
                <c:pt idx="12632">
                  <c:v>843.24</c:v>
                </c:pt>
                <c:pt idx="12633">
                  <c:v>843.27</c:v>
                </c:pt>
                <c:pt idx="12634">
                  <c:v>843.96</c:v>
                </c:pt>
                <c:pt idx="12635">
                  <c:v>843.56</c:v>
                </c:pt>
                <c:pt idx="12636">
                  <c:v>842.9</c:v>
                </c:pt>
                <c:pt idx="12637">
                  <c:v>839.9</c:v>
                </c:pt>
                <c:pt idx="12638">
                  <c:v>839.88</c:v>
                </c:pt>
                <c:pt idx="12639">
                  <c:v>839.72</c:v>
                </c:pt>
                <c:pt idx="12640">
                  <c:v>839.25</c:v>
                </c:pt>
                <c:pt idx="12641">
                  <c:v>839.29</c:v>
                </c:pt>
                <c:pt idx="12642">
                  <c:v>839.57</c:v>
                </c:pt>
                <c:pt idx="12643">
                  <c:v>839.13</c:v>
                </c:pt>
                <c:pt idx="12644">
                  <c:v>839.1</c:v>
                </c:pt>
                <c:pt idx="12645">
                  <c:v>839.18</c:v>
                </c:pt>
                <c:pt idx="12646">
                  <c:v>839.1</c:v>
                </c:pt>
                <c:pt idx="12647">
                  <c:v>838.75</c:v>
                </c:pt>
                <c:pt idx="12648">
                  <c:v>839.82</c:v>
                </c:pt>
                <c:pt idx="12649">
                  <c:v>839.24</c:v>
                </c:pt>
                <c:pt idx="12650">
                  <c:v>838.73</c:v>
                </c:pt>
                <c:pt idx="12651">
                  <c:v>839.47</c:v>
                </c:pt>
                <c:pt idx="12652">
                  <c:v>839.46</c:v>
                </c:pt>
                <c:pt idx="12653">
                  <c:v>839.03</c:v>
                </c:pt>
                <c:pt idx="12654">
                  <c:v>839.74</c:v>
                </c:pt>
                <c:pt idx="12655">
                  <c:v>839.52</c:v>
                </c:pt>
                <c:pt idx="12656">
                  <c:v>839.45</c:v>
                </c:pt>
                <c:pt idx="12657">
                  <c:v>839.89</c:v>
                </c:pt>
                <c:pt idx="12658">
                  <c:v>839.39</c:v>
                </c:pt>
                <c:pt idx="12659">
                  <c:v>839.97</c:v>
                </c:pt>
                <c:pt idx="12660">
                  <c:v>840.39</c:v>
                </c:pt>
                <c:pt idx="12661">
                  <c:v>840.01</c:v>
                </c:pt>
                <c:pt idx="12662">
                  <c:v>840.18</c:v>
                </c:pt>
                <c:pt idx="12663">
                  <c:v>840.24</c:v>
                </c:pt>
                <c:pt idx="12664">
                  <c:v>839.74</c:v>
                </c:pt>
                <c:pt idx="12665">
                  <c:v>840.16</c:v>
                </c:pt>
                <c:pt idx="12666">
                  <c:v>839.39</c:v>
                </c:pt>
                <c:pt idx="12667">
                  <c:v>839.13</c:v>
                </c:pt>
                <c:pt idx="12668">
                  <c:v>839.59</c:v>
                </c:pt>
                <c:pt idx="12669">
                  <c:v>839.19</c:v>
                </c:pt>
                <c:pt idx="12670">
                  <c:v>838.97</c:v>
                </c:pt>
                <c:pt idx="12671">
                  <c:v>839.69</c:v>
                </c:pt>
                <c:pt idx="12672">
                  <c:v>839.46</c:v>
                </c:pt>
                <c:pt idx="12673">
                  <c:v>838.72</c:v>
                </c:pt>
                <c:pt idx="12674">
                  <c:v>839.2</c:v>
                </c:pt>
                <c:pt idx="12675">
                  <c:v>838.55</c:v>
                </c:pt>
                <c:pt idx="12676">
                  <c:v>838.2</c:v>
                </c:pt>
                <c:pt idx="12677">
                  <c:v>838.5</c:v>
                </c:pt>
                <c:pt idx="12678">
                  <c:v>838.92</c:v>
                </c:pt>
                <c:pt idx="12679">
                  <c:v>838.21</c:v>
                </c:pt>
                <c:pt idx="12680">
                  <c:v>838.59</c:v>
                </c:pt>
                <c:pt idx="12681">
                  <c:v>838.46</c:v>
                </c:pt>
                <c:pt idx="12682">
                  <c:v>838.25</c:v>
                </c:pt>
                <c:pt idx="12683">
                  <c:v>838.25</c:v>
                </c:pt>
                <c:pt idx="12684">
                  <c:v>838.09</c:v>
                </c:pt>
                <c:pt idx="12685">
                  <c:v>838.79</c:v>
                </c:pt>
                <c:pt idx="12686">
                  <c:v>838.11</c:v>
                </c:pt>
                <c:pt idx="12687">
                  <c:v>837.41</c:v>
                </c:pt>
                <c:pt idx="12688">
                  <c:v>838.08</c:v>
                </c:pt>
                <c:pt idx="12689">
                  <c:v>838.22</c:v>
                </c:pt>
                <c:pt idx="12690">
                  <c:v>838.22</c:v>
                </c:pt>
                <c:pt idx="12691">
                  <c:v>838.04</c:v>
                </c:pt>
                <c:pt idx="12692">
                  <c:v>837.66</c:v>
                </c:pt>
                <c:pt idx="12693">
                  <c:v>837.42</c:v>
                </c:pt>
                <c:pt idx="12694">
                  <c:v>837.88</c:v>
                </c:pt>
                <c:pt idx="12695">
                  <c:v>837.29</c:v>
                </c:pt>
                <c:pt idx="12696">
                  <c:v>837.44</c:v>
                </c:pt>
                <c:pt idx="12697">
                  <c:v>837.79</c:v>
                </c:pt>
                <c:pt idx="12698">
                  <c:v>837.04</c:v>
                </c:pt>
                <c:pt idx="12699">
                  <c:v>837.08</c:v>
                </c:pt>
                <c:pt idx="12700">
                  <c:v>837.18</c:v>
                </c:pt>
                <c:pt idx="12701">
                  <c:v>837</c:v>
                </c:pt>
                <c:pt idx="12702">
                  <c:v>836.66</c:v>
                </c:pt>
                <c:pt idx="12703">
                  <c:v>836.63</c:v>
                </c:pt>
                <c:pt idx="12704">
                  <c:v>835.85</c:v>
                </c:pt>
                <c:pt idx="12705">
                  <c:v>835.66</c:v>
                </c:pt>
                <c:pt idx="12706">
                  <c:v>835.82</c:v>
                </c:pt>
                <c:pt idx="12707">
                  <c:v>835.49</c:v>
                </c:pt>
                <c:pt idx="12708">
                  <c:v>835.78</c:v>
                </c:pt>
                <c:pt idx="12709">
                  <c:v>835.73</c:v>
                </c:pt>
                <c:pt idx="12710">
                  <c:v>836.06</c:v>
                </c:pt>
                <c:pt idx="12711">
                  <c:v>836.3</c:v>
                </c:pt>
                <c:pt idx="12712">
                  <c:v>836.25</c:v>
                </c:pt>
                <c:pt idx="12713">
                  <c:v>836.48</c:v>
                </c:pt>
                <c:pt idx="12714">
                  <c:v>836.62</c:v>
                </c:pt>
                <c:pt idx="12715">
                  <c:v>835.52</c:v>
                </c:pt>
                <c:pt idx="12716">
                  <c:v>835.38</c:v>
                </c:pt>
                <c:pt idx="12717">
                  <c:v>835.4</c:v>
                </c:pt>
                <c:pt idx="12718">
                  <c:v>835.12</c:v>
                </c:pt>
                <c:pt idx="12719">
                  <c:v>835.22</c:v>
                </c:pt>
                <c:pt idx="12720">
                  <c:v>835.29</c:v>
                </c:pt>
                <c:pt idx="12721">
                  <c:v>834.74</c:v>
                </c:pt>
                <c:pt idx="12722">
                  <c:v>835.01</c:v>
                </c:pt>
                <c:pt idx="12723">
                  <c:v>835.65</c:v>
                </c:pt>
                <c:pt idx="12724">
                  <c:v>835.26</c:v>
                </c:pt>
                <c:pt idx="12725">
                  <c:v>835.43</c:v>
                </c:pt>
                <c:pt idx="12726">
                  <c:v>835.66</c:v>
                </c:pt>
                <c:pt idx="12727">
                  <c:v>835.05</c:v>
                </c:pt>
                <c:pt idx="12728">
                  <c:v>835.18</c:v>
                </c:pt>
                <c:pt idx="12729">
                  <c:v>835.19</c:v>
                </c:pt>
                <c:pt idx="12730">
                  <c:v>834.8</c:v>
                </c:pt>
                <c:pt idx="12731">
                  <c:v>835.49</c:v>
                </c:pt>
                <c:pt idx="12732">
                  <c:v>834.99</c:v>
                </c:pt>
                <c:pt idx="12733">
                  <c:v>834.71</c:v>
                </c:pt>
                <c:pt idx="12734">
                  <c:v>835.1</c:v>
                </c:pt>
                <c:pt idx="12735">
                  <c:v>834.53</c:v>
                </c:pt>
                <c:pt idx="12736">
                  <c:v>834.43</c:v>
                </c:pt>
                <c:pt idx="12737">
                  <c:v>834.81</c:v>
                </c:pt>
                <c:pt idx="12738">
                  <c:v>834.3</c:v>
                </c:pt>
                <c:pt idx="12739">
                  <c:v>834.07</c:v>
                </c:pt>
                <c:pt idx="12740">
                  <c:v>834.77</c:v>
                </c:pt>
                <c:pt idx="12741">
                  <c:v>833.93</c:v>
                </c:pt>
                <c:pt idx="12742">
                  <c:v>833.72</c:v>
                </c:pt>
                <c:pt idx="12743">
                  <c:v>833.68</c:v>
                </c:pt>
                <c:pt idx="12744">
                  <c:v>833.2</c:v>
                </c:pt>
                <c:pt idx="12745">
                  <c:v>833.17</c:v>
                </c:pt>
                <c:pt idx="12746">
                  <c:v>833.95</c:v>
                </c:pt>
                <c:pt idx="12747">
                  <c:v>833.47</c:v>
                </c:pt>
                <c:pt idx="12748">
                  <c:v>833.79</c:v>
                </c:pt>
                <c:pt idx="12749">
                  <c:v>834.15</c:v>
                </c:pt>
                <c:pt idx="12750">
                  <c:v>833.77</c:v>
                </c:pt>
                <c:pt idx="12751">
                  <c:v>833.93</c:v>
                </c:pt>
                <c:pt idx="12752">
                  <c:v>833.59</c:v>
                </c:pt>
                <c:pt idx="12753">
                  <c:v>833.28</c:v>
                </c:pt>
                <c:pt idx="12754">
                  <c:v>833.58</c:v>
                </c:pt>
                <c:pt idx="12755">
                  <c:v>832.77</c:v>
                </c:pt>
                <c:pt idx="12756">
                  <c:v>832.41</c:v>
                </c:pt>
                <c:pt idx="12757">
                  <c:v>832.73</c:v>
                </c:pt>
                <c:pt idx="12758">
                  <c:v>832.2</c:v>
                </c:pt>
                <c:pt idx="12759">
                  <c:v>832.22</c:v>
                </c:pt>
                <c:pt idx="12760">
                  <c:v>833.42</c:v>
                </c:pt>
                <c:pt idx="12761">
                  <c:v>833</c:v>
                </c:pt>
                <c:pt idx="12762">
                  <c:v>832.41</c:v>
                </c:pt>
                <c:pt idx="12763">
                  <c:v>831.81</c:v>
                </c:pt>
                <c:pt idx="12764">
                  <c:v>830.82</c:v>
                </c:pt>
                <c:pt idx="12765">
                  <c:v>830.35</c:v>
                </c:pt>
                <c:pt idx="12766">
                  <c:v>829.85</c:v>
                </c:pt>
                <c:pt idx="12767">
                  <c:v>830.61</c:v>
                </c:pt>
                <c:pt idx="12768">
                  <c:v>830.56</c:v>
                </c:pt>
                <c:pt idx="12769">
                  <c:v>830.77</c:v>
                </c:pt>
                <c:pt idx="12770">
                  <c:v>830.91</c:v>
                </c:pt>
                <c:pt idx="12771">
                  <c:v>830.76</c:v>
                </c:pt>
                <c:pt idx="12772">
                  <c:v>830.1</c:v>
                </c:pt>
                <c:pt idx="12773">
                  <c:v>829.77</c:v>
                </c:pt>
                <c:pt idx="12774">
                  <c:v>830.5</c:v>
                </c:pt>
                <c:pt idx="12775">
                  <c:v>830.49</c:v>
                </c:pt>
                <c:pt idx="12776">
                  <c:v>830.82</c:v>
                </c:pt>
                <c:pt idx="12777">
                  <c:v>830.71</c:v>
                </c:pt>
                <c:pt idx="12778">
                  <c:v>829.25</c:v>
                </c:pt>
                <c:pt idx="12779">
                  <c:v>829.56</c:v>
                </c:pt>
                <c:pt idx="12780">
                  <c:v>830.68</c:v>
                </c:pt>
                <c:pt idx="12781">
                  <c:v>830.18</c:v>
                </c:pt>
                <c:pt idx="12782">
                  <c:v>829.96</c:v>
                </c:pt>
                <c:pt idx="12783">
                  <c:v>830.61</c:v>
                </c:pt>
                <c:pt idx="12784">
                  <c:v>830.27</c:v>
                </c:pt>
                <c:pt idx="12785">
                  <c:v>830.1</c:v>
                </c:pt>
                <c:pt idx="12786">
                  <c:v>830.41</c:v>
                </c:pt>
                <c:pt idx="12787">
                  <c:v>829.87</c:v>
                </c:pt>
                <c:pt idx="12788">
                  <c:v>830.23</c:v>
                </c:pt>
                <c:pt idx="12789">
                  <c:v>830.08</c:v>
                </c:pt>
                <c:pt idx="12790">
                  <c:v>829.59</c:v>
                </c:pt>
                <c:pt idx="12791">
                  <c:v>829.98</c:v>
                </c:pt>
                <c:pt idx="12792">
                  <c:v>829.74</c:v>
                </c:pt>
                <c:pt idx="12793">
                  <c:v>829.66</c:v>
                </c:pt>
                <c:pt idx="12794">
                  <c:v>829.18</c:v>
                </c:pt>
                <c:pt idx="12795">
                  <c:v>829.2</c:v>
                </c:pt>
                <c:pt idx="12796">
                  <c:v>829.29</c:v>
                </c:pt>
                <c:pt idx="12797">
                  <c:v>829.94</c:v>
                </c:pt>
                <c:pt idx="12798">
                  <c:v>829.16</c:v>
                </c:pt>
                <c:pt idx="12799">
                  <c:v>829.18</c:v>
                </c:pt>
                <c:pt idx="12800">
                  <c:v>829.7</c:v>
                </c:pt>
                <c:pt idx="12801">
                  <c:v>828.65</c:v>
                </c:pt>
                <c:pt idx="12802">
                  <c:v>828.78</c:v>
                </c:pt>
                <c:pt idx="12803">
                  <c:v>829.09</c:v>
                </c:pt>
                <c:pt idx="12804">
                  <c:v>828.6</c:v>
                </c:pt>
                <c:pt idx="12805">
                  <c:v>828.95</c:v>
                </c:pt>
                <c:pt idx="12806">
                  <c:v>828.72</c:v>
                </c:pt>
                <c:pt idx="12807">
                  <c:v>828.16</c:v>
                </c:pt>
                <c:pt idx="12808">
                  <c:v>828.33</c:v>
                </c:pt>
                <c:pt idx="12809">
                  <c:v>828.84</c:v>
                </c:pt>
                <c:pt idx="12810">
                  <c:v>827.82</c:v>
                </c:pt>
                <c:pt idx="12811">
                  <c:v>826.95</c:v>
                </c:pt>
                <c:pt idx="12812">
                  <c:v>827.82</c:v>
                </c:pt>
                <c:pt idx="12813">
                  <c:v>827.89</c:v>
                </c:pt>
                <c:pt idx="12814">
                  <c:v>828.12</c:v>
                </c:pt>
                <c:pt idx="12815">
                  <c:v>827.66</c:v>
                </c:pt>
                <c:pt idx="12816">
                  <c:v>827.37</c:v>
                </c:pt>
                <c:pt idx="12817">
                  <c:v>828.13</c:v>
                </c:pt>
                <c:pt idx="12818">
                  <c:v>828.06</c:v>
                </c:pt>
                <c:pt idx="12819">
                  <c:v>827.5</c:v>
                </c:pt>
                <c:pt idx="12820">
                  <c:v>828.65</c:v>
                </c:pt>
                <c:pt idx="12821">
                  <c:v>827.65</c:v>
                </c:pt>
                <c:pt idx="12822">
                  <c:v>827.14</c:v>
                </c:pt>
                <c:pt idx="12823">
                  <c:v>827.19</c:v>
                </c:pt>
                <c:pt idx="12824">
                  <c:v>826.33</c:v>
                </c:pt>
                <c:pt idx="12825">
                  <c:v>826.63</c:v>
                </c:pt>
                <c:pt idx="12826">
                  <c:v>826.92</c:v>
                </c:pt>
                <c:pt idx="12827">
                  <c:v>826.78</c:v>
                </c:pt>
                <c:pt idx="12828">
                  <c:v>827.42</c:v>
                </c:pt>
                <c:pt idx="12829">
                  <c:v>827.65</c:v>
                </c:pt>
                <c:pt idx="12830">
                  <c:v>827.38</c:v>
                </c:pt>
                <c:pt idx="12831">
                  <c:v>827.85</c:v>
                </c:pt>
                <c:pt idx="12832">
                  <c:v>827.15</c:v>
                </c:pt>
                <c:pt idx="12833">
                  <c:v>826.37</c:v>
                </c:pt>
                <c:pt idx="12834">
                  <c:v>826.71</c:v>
                </c:pt>
                <c:pt idx="12835">
                  <c:v>827.31</c:v>
                </c:pt>
                <c:pt idx="12836">
                  <c:v>827.37</c:v>
                </c:pt>
                <c:pt idx="12837">
                  <c:v>827.6</c:v>
                </c:pt>
                <c:pt idx="12838">
                  <c:v>827.53</c:v>
                </c:pt>
                <c:pt idx="12839">
                  <c:v>826.83</c:v>
                </c:pt>
                <c:pt idx="12840">
                  <c:v>827.6</c:v>
                </c:pt>
                <c:pt idx="12841">
                  <c:v>826.91</c:v>
                </c:pt>
                <c:pt idx="12842">
                  <c:v>826.49</c:v>
                </c:pt>
                <c:pt idx="12843">
                  <c:v>827.03</c:v>
                </c:pt>
                <c:pt idx="12844">
                  <c:v>826.75</c:v>
                </c:pt>
                <c:pt idx="12845">
                  <c:v>826.84</c:v>
                </c:pt>
                <c:pt idx="12846">
                  <c:v>827.14</c:v>
                </c:pt>
                <c:pt idx="12847">
                  <c:v>826.32</c:v>
                </c:pt>
                <c:pt idx="12848">
                  <c:v>826.17</c:v>
                </c:pt>
                <c:pt idx="12849">
                  <c:v>827.02</c:v>
                </c:pt>
                <c:pt idx="12850">
                  <c:v>826.57</c:v>
                </c:pt>
                <c:pt idx="12851">
                  <c:v>826.73</c:v>
                </c:pt>
                <c:pt idx="12852">
                  <c:v>826.95</c:v>
                </c:pt>
                <c:pt idx="12853">
                  <c:v>826.67</c:v>
                </c:pt>
                <c:pt idx="12854">
                  <c:v>826.44</c:v>
                </c:pt>
                <c:pt idx="12855">
                  <c:v>826.54</c:v>
                </c:pt>
                <c:pt idx="12856">
                  <c:v>826.51</c:v>
                </c:pt>
                <c:pt idx="12857">
                  <c:v>827</c:v>
                </c:pt>
                <c:pt idx="12858">
                  <c:v>826.89</c:v>
                </c:pt>
                <c:pt idx="12859">
                  <c:v>826.43</c:v>
                </c:pt>
                <c:pt idx="12860">
                  <c:v>826.63</c:v>
                </c:pt>
                <c:pt idx="12861">
                  <c:v>825.54</c:v>
                </c:pt>
                <c:pt idx="12862">
                  <c:v>825.78</c:v>
                </c:pt>
                <c:pt idx="12863">
                  <c:v>826.31</c:v>
                </c:pt>
                <c:pt idx="12864">
                  <c:v>826.15</c:v>
                </c:pt>
                <c:pt idx="12865">
                  <c:v>825.71</c:v>
                </c:pt>
                <c:pt idx="12866">
                  <c:v>826.39</c:v>
                </c:pt>
                <c:pt idx="12867">
                  <c:v>825.94</c:v>
                </c:pt>
                <c:pt idx="12868">
                  <c:v>825.57</c:v>
                </c:pt>
                <c:pt idx="12869">
                  <c:v>826.29</c:v>
                </c:pt>
                <c:pt idx="12870">
                  <c:v>825.58</c:v>
                </c:pt>
                <c:pt idx="12871">
                  <c:v>825.52</c:v>
                </c:pt>
                <c:pt idx="12872">
                  <c:v>825.87</c:v>
                </c:pt>
                <c:pt idx="12873">
                  <c:v>825.64</c:v>
                </c:pt>
                <c:pt idx="12874">
                  <c:v>825.17</c:v>
                </c:pt>
                <c:pt idx="12875">
                  <c:v>825.41</c:v>
                </c:pt>
                <c:pt idx="12876">
                  <c:v>825.29</c:v>
                </c:pt>
                <c:pt idx="12877">
                  <c:v>825.07</c:v>
                </c:pt>
                <c:pt idx="12878">
                  <c:v>824.84</c:v>
                </c:pt>
                <c:pt idx="12879">
                  <c:v>824.78</c:v>
                </c:pt>
                <c:pt idx="12880">
                  <c:v>824.22</c:v>
                </c:pt>
                <c:pt idx="12881">
                  <c:v>823.42</c:v>
                </c:pt>
                <c:pt idx="12882">
                  <c:v>823.88</c:v>
                </c:pt>
                <c:pt idx="12883">
                  <c:v>823.94</c:v>
                </c:pt>
                <c:pt idx="12884">
                  <c:v>823.26</c:v>
                </c:pt>
                <c:pt idx="12885">
                  <c:v>822.48</c:v>
                </c:pt>
                <c:pt idx="12886">
                  <c:v>826.26</c:v>
                </c:pt>
                <c:pt idx="12887">
                  <c:v>825.32</c:v>
                </c:pt>
                <c:pt idx="12888">
                  <c:v>825.38</c:v>
                </c:pt>
                <c:pt idx="12889">
                  <c:v>825.9</c:v>
                </c:pt>
                <c:pt idx="12890">
                  <c:v>824.91</c:v>
                </c:pt>
                <c:pt idx="12891">
                  <c:v>824.75</c:v>
                </c:pt>
                <c:pt idx="12892">
                  <c:v>825.04</c:v>
                </c:pt>
                <c:pt idx="12893">
                  <c:v>823.74</c:v>
                </c:pt>
                <c:pt idx="12894">
                  <c:v>822.83</c:v>
                </c:pt>
                <c:pt idx="12895">
                  <c:v>822.52</c:v>
                </c:pt>
                <c:pt idx="12896">
                  <c:v>821.13</c:v>
                </c:pt>
                <c:pt idx="12897">
                  <c:v>819.3</c:v>
                </c:pt>
                <c:pt idx="12898">
                  <c:v>817.33</c:v>
                </c:pt>
                <c:pt idx="12899">
                  <c:v>816.82</c:v>
                </c:pt>
                <c:pt idx="12900">
                  <c:v>816.77</c:v>
                </c:pt>
                <c:pt idx="12901">
                  <c:v>813.99</c:v>
                </c:pt>
                <c:pt idx="12902">
                  <c:v>812.25</c:v>
                </c:pt>
                <c:pt idx="12903">
                  <c:v>812.28</c:v>
                </c:pt>
                <c:pt idx="12904">
                  <c:v>832.09</c:v>
                </c:pt>
                <c:pt idx="12905">
                  <c:v>872.76</c:v>
                </c:pt>
                <c:pt idx="12906">
                  <c:v>873.34</c:v>
                </c:pt>
                <c:pt idx="12907">
                  <c:v>872.88</c:v>
                </c:pt>
                <c:pt idx="12908">
                  <c:v>872.8</c:v>
                </c:pt>
                <c:pt idx="12909">
                  <c:v>873.2</c:v>
                </c:pt>
                <c:pt idx="12910">
                  <c:v>872.84</c:v>
                </c:pt>
                <c:pt idx="12911">
                  <c:v>872.96</c:v>
                </c:pt>
                <c:pt idx="12912">
                  <c:v>873.15</c:v>
                </c:pt>
                <c:pt idx="12913">
                  <c:v>872.95</c:v>
                </c:pt>
                <c:pt idx="12914">
                  <c:v>872.69</c:v>
                </c:pt>
                <c:pt idx="12915">
                  <c:v>873.21</c:v>
                </c:pt>
                <c:pt idx="12916">
                  <c:v>872.77</c:v>
                </c:pt>
                <c:pt idx="12917">
                  <c:v>873.07</c:v>
                </c:pt>
                <c:pt idx="12918">
                  <c:v>873</c:v>
                </c:pt>
                <c:pt idx="12919">
                  <c:v>872.92</c:v>
                </c:pt>
                <c:pt idx="12920">
                  <c:v>872.99</c:v>
                </c:pt>
                <c:pt idx="12921">
                  <c:v>872.94</c:v>
                </c:pt>
                <c:pt idx="12922">
                  <c:v>872.87</c:v>
                </c:pt>
                <c:pt idx="12923">
                  <c:v>873.22</c:v>
                </c:pt>
                <c:pt idx="12924">
                  <c:v>872.86</c:v>
                </c:pt>
                <c:pt idx="12925">
                  <c:v>872.85</c:v>
                </c:pt>
                <c:pt idx="12926">
                  <c:v>873.08</c:v>
                </c:pt>
                <c:pt idx="12927">
                  <c:v>872.92</c:v>
                </c:pt>
                <c:pt idx="12928">
                  <c:v>872.96</c:v>
                </c:pt>
                <c:pt idx="12929">
                  <c:v>873.36</c:v>
                </c:pt>
                <c:pt idx="12930">
                  <c:v>872.79</c:v>
                </c:pt>
                <c:pt idx="12931">
                  <c:v>872.98</c:v>
                </c:pt>
                <c:pt idx="12932">
                  <c:v>873.41</c:v>
                </c:pt>
                <c:pt idx="12933">
                  <c:v>872.97</c:v>
                </c:pt>
                <c:pt idx="12934">
                  <c:v>872.99</c:v>
                </c:pt>
                <c:pt idx="12935">
                  <c:v>873.29</c:v>
                </c:pt>
                <c:pt idx="12936">
                  <c:v>872.98</c:v>
                </c:pt>
                <c:pt idx="12937">
                  <c:v>872.98</c:v>
                </c:pt>
                <c:pt idx="12938">
                  <c:v>873.1</c:v>
                </c:pt>
                <c:pt idx="12939">
                  <c:v>873.04</c:v>
                </c:pt>
                <c:pt idx="12940">
                  <c:v>873</c:v>
                </c:pt>
                <c:pt idx="12941">
                  <c:v>873.22</c:v>
                </c:pt>
                <c:pt idx="12942">
                  <c:v>873.12</c:v>
                </c:pt>
                <c:pt idx="12943">
                  <c:v>873.16</c:v>
                </c:pt>
                <c:pt idx="12944">
                  <c:v>873.13</c:v>
                </c:pt>
                <c:pt idx="12945">
                  <c:v>873</c:v>
                </c:pt>
                <c:pt idx="12946">
                  <c:v>873.34</c:v>
                </c:pt>
                <c:pt idx="12947">
                  <c:v>873.08</c:v>
                </c:pt>
                <c:pt idx="12948">
                  <c:v>872.83</c:v>
                </c:pt>
                <c:pt idx="12949">
                  <c:v>873.53</c:v>
                </c:pt>
                <c:pt idx="12950">
                  <c:v>873.15</c:v>
                </c:pt>
                <c:pt idx="12951">
                  <c:v>872.93</c:v>
                </c:pt>
                <c:pt idx="12952">
                  <c:v>871.22</c:v>
                </c:pt>
                <c:pt idx="12953">
                  <c:v>870.41</c:v>
                </c:pt>
                <c:pt idx="12954">
                  <c:v>870.35</c:v>
                </c:pt>
                <c:pt idx="12955">
                  <c:v>870.82</c:v>
                </c:pt>
                <c:pt idx="12956">
                  <c:v>870.22</c:v>
                </c:pt>
                <c:pt idx="12957">
                  <c:v>870.27</c:v>
                </c:pt>
                <c:pt idx="12958">
                  <c:v>870.61</c:v>
                </c:pt>
                <c:pt idx="12959">
                  <c:v>870.33</c:v>
                </c:pt>
                <c:pt idx="12960">
                  <c:v>870.34</c:v>
                </c:pt>
                <c:pt idx="12961">
                  <c:v>870.73</c:v>
                </c:pt>
                <c:pt idx="12962">
                  <c:v>870.46</c:v>
                </c:pt>
                <c:pt idx="12963">
                  <c:v>870.54</c:v>
                </c:pt>
                <c:pt idx="12964">
                  <c:v>870.5</c:v>
                </c:pt>
                <c:pt idx="12965">
                  <c:v>870.29</c:v>
                </c:pt>
                <c:pt idx="12966">
                  <c:v>870.57</c:v>
                </c:pt>
                <c:pt idx="12967">
                  <c:v>870.27</c:v>
                </c:pt>
                <c:pt idx="12968">
                  <c:v>870.29</c:v>
                </c:pt>
                <c:pt idx="12969">
                  <c:v>870.8</c:v>
                </c:pt>
                <c:pt idx="12970">
                  <c:v>870.35</c:v>
                </c:pt>
                <c:pt idx="12971">
                  <c:v>870.51</c:v>
                </c:pt>
                <c:pt idx="12972">
                  <c:v>870.93</c:v>
                </c:pt>
                <c:pt idx="12973">
                  <c:v>870.26</c:v>
                </c:pt>
                <c:pt idx="12974">
                  <c:v>870.18</c:v>
                </c:pt>
                <c:pt idx="12975">
                  <c:v>872.16</c:v>
                </c:pt>
                <c:pt idx="12976">
                  <c:v>873.22</c:v>
                </c:pt>
                <c:pt idx="12977">
                  <c:v>873.02</c:v>
                </c:pt>
                <c:pt idx="12978">
                  <c:v>873.47</c:v>
                </c:pt>
                <c:pt idx="12979">
                  <c:v>873.21</c:v>
                </c:pt>
                <c:pt idx="12980">
                  <c:v>873.18</c:v>
                </c:pt>
                <c:pt idx="12981">
                  <c:v>873.39</c:v>
                </c:pt>
                <c:pt idx="12982">
                  <c:v>873.18</c:v>
                </c:pt>
                <c:pt idx="12983">
                  <c:v>873.17</c:v>
                </c:pt>
                <c:pt idx="12984">
                  <c:v>873.37</c:v>
                </c:pt>
                <c:pt idx="12985">
                  <c:v>873.13</c:v>
                </c:pt>
                <c:pt idx="12986">
                  <c:v>873.42</c:v>
                </c:pt>
                <c:pt idx="12987">
                  <c:v>873.21</c:v>
                </c:pt>
                <c:pt idx="12988">
                  <c:v>873.06</c:v>
                </c:pt>
                <c:pt idx="12989">
                  <c:v>873.56</c:v>
                </c:pt>
                <c:pt idx="12990">
                  <c:v>873.02</c:v>
                </c:pt>
                <c:pt idx="12991">
                  <c:v>873.03</c:v>
                </c:pt>
                <c:pt idx="12992">
                  <c:v>873.72</c:v>
                </c:pt>
                <c:pt idx="12993">
                  <c:v>872.99</c:v>
                </c:pt>
                <c:pt idx="12994">
                  <c:v>873.02</c:v>
                </c:pt>
                <c:pt idx="12995">
                  <c:v>873.61</c:v>
                </c:pt>
                <c:pt idx="12996">
                  <c:v>873.19</c:v>
                </c:pt>
                <c:pt idx="12997">
                  <c:v>873.25</c:v>
                </c:pt>
                <c:pt idx="12998">
                  <c:v>873.32</c:v>
                </c:pt>
                <c:pt idx="12999">
                  <c:v>873</c:v>
                </c:pt>
                <c:pt idx="13000">
                  <c:v>873.1</c:v>
                </c:pt>
                <c:pt idx="13001">
                  <c:v>873.22</c:v>
                </c:pt>
                <c:pt idx="13002">
                  <c:v>872.98</c:v>
                </c:pt>
                <c:pt idx="13003">
                  <c:v>873.03</c:v>
                </c:pt>
                <c:pt idx="13004">
                  <c:v>873.23</c:v>
                </c:pt>
                <c:pt idx="13005">
                  <c:v>872.98</c:v>
                </c:pt>
                <c:pt idx="13006">
                  <c:v>873.26</c:v>
                </c:pt>
                <c:pt idx="13007">
                  <c:v>873.01</c:v>
                </c:pt>
                <c:pt idx="13008">
                  <c:v>873</c:v>
                </c:pt>
                <c:pt idx="13009">
                  <c:v>873.49</c:v>
                </c:pt>
                <c:pt idx="13010">
                  <c:v>872.96</c:v>
                </c:pt>
                <c:pt idx="13011">
                  <c:v>873.1</c:v>
                </c:pt>
                <c:pt idx="13012">
                  <c:v>873.55</c:v>
                </c:pt>
                <c:pt idx="13013">
                  <c:v>872.97</c:v>
                </c:pt>
                <c:pt idx="13014">
                  <c:v>873.14</c:v>
                </c:pt>
                <c:pt idx="13015">
                  <c:v>873.48</c:v>
                </c:pt>
                <c:pt idx="13016">
                  <c:v>872.95</c:v>
                </c:pt>
                <c:pt idx="13017">
                  <c:v>872.93</c:v>
                </c:pt>
                <c:pt idx="13018">
                  <c:v>873.38</c:v>
                </c:pt>
                <c:pt idx="13019">
                  <c:v>872.95</c:v>
                </c:pt>
                <c:pt idx="13020">
                  <c:v>872.93</c:v>
                </c:pt>
                <c:pt idx="13021">
                  <c:v>873.29</c:v>
                </c:pt>
                <c:pt idx="13022">
                  <c:v>872.85</c:v>
                </c:pt>
                <c:pt idx="13023">
                  <c:v>873.05</c:v>
                </c:pt>
                <c:pt idx="13024">
                  <c:v>873.03</c:v>
                </c:pt>
                <c:pt idx="13025">
                  <c:v>872.91</c:v>
                </c:pt>
                <c:pt idx="13026">
                  <c:v>872.87</c:v>
                </c:pt>
                <c:pt idx="13027">
                  <c:v>872.9</c:v>
                </c:pt>
                <c:pt idx="13028">
                  <c:v>872.94</c:v>
                </c:pt>
                <c:pt idx="13029">
                  <c:v>873.29</c:v>
                </c:pt>
                <c:pt idx="13030">
                  <c:v>872.95</c:v>
                </c:pt>
                <c:pt idx="13031">
                  <c:v>872.94</c:v>
                </c:pt>
                <c:pt idx="13032">
                  <c:v>873.43</c:v>
                </c:pt>
                <c:pt idx="13033">
                  <c:v>872.92</c:v>
                </c:pt>
                <c:pt idx="13034">
                  <c:v>872.89</c:v>
                </c:pt>
                <c:pt idx="13035">
                  <c:v>873.43</c:v>
                </c:pt>
                <c:pt idx="13036">
                  <c:v>872.91</c:v>
                </c:pt>
                <c:pt idx="13037">
                  <c:v>872.78</c:v>
                </c:pt>
                <c:pt idx="13038">
                  <c:v>873.16</c:v>
                </c:pt>
                <c:pt idx="13039">
                  <c:v>871.34</c:v>
                </c:pt>
                <c:pt idx="13040">
                  <c:v>869.61</c:v>
                </c:pt>
                <c:pt idx="13041">
                  <c:v>870.09</c:v>
                </c:pt>
                <c:pt idx="13042">
                  <c:v>869.7</c:v>
                </c:pt>
                <c:pt idx="13043">
                  <c:v>869.65</c:v>
                </c:pt>
                <c:pt idx="13044">
                  <c:v>869.72</c:v>
                </c:pt>
                <c:pt idx="13045">
                  <c:v>869.54</c:v>
                </c:pt>
                <c:pt idx="13046">
                  <c:v>869.6</c:v>
                </c:pt>
                <c:pt idx="13047">
                  <c:v>869.46</c:v>
                </c:pt>
                <c:pt idx="13048">
                  <c:v>869.55</c:v>
                </c:pt>
                <c:pt idx="13049">
                  <c:v>871.36</c:v>
                </c:pt>
                <c:pt idx="13050">
                  <c:v>872.5</c:v>
                </c:pt>
                <c:pt idx="13051">
                  <c:v>872.68</c:v>
                </c:pt>
                <c:pt idx="13052">
                  <c:v>872.95</c:v>
                </c:pt>
                <c:pt idx="13053">
                  <c:v>872.52</c:v>
                </c:pt>
                <c:pt idx="13054">
                  <c:v>872.49</c:v>
                </c:pt>
                <c:pt idx="13055">
                  <c:v>872.79</c:v>
                </c:pt>
                <c:pt idx="13056">
                  <c:v>872.19</c:v>
                </c:pt>
                <c:pt idx="13057">
                  <c:v>872.17</c:v>
                </c:pt>
                <c:pt idx="13058">
                  <c:v>872.77</c:v>
                </c:pt>
                <c:pt idx="13059">
                  <c:v>871.92</c:v>
                </c:pt>
                <c:pt idx="13060">
                  <c:v>872.02</c:v>
                </c:pt>
                <c:pt idx="13061">
                  <c:v>872.3</c:v>
                </c:pt>
                <c:pt idx="13062">
                  <c:v>871.94</c:v>
                </c:pt>
                <c:pt idx="13063">
                  <c:v>871.92</c:v>
                </c:pt>
                <c:pt idx="13064">
                  <c:v>872.17</c:v>
                </c:pt>
                <c:pt idx="13065">
                  <c:v>871.81</c:v>
                </c:pt>
                <c:pt idx="13066">
                  <c:v>871.91</c:v>
                </c:pt>
                <c:pt idx="13067">
                  <c:v>872.01</c:v>
                </c:pt>
                <c:pt idx="13068">
                  <c:v>871.95</c:v>
                </c:pt>
                <c:pt idx="13069">
                  <c:v>872.14</c:v>
                </c:pt>
                <c:pt idx="13070">
                  <c:v>871.81</c:v>
                </c:pt>
                <c:pt idx="13071">
                  <c:v>871.78</c:v>
                </c:pt>
                <c:pt idx="13072">
                  <c:v>872.1</c:v>
                </c:pt>
                <c:pt idx="13073">
                  <c:v>871.65</c:v>
                </c:pt>
                <c:pt idx="13074">
                  <c:v>871.8</c:v>
                </c:pt>
                <c:pt idx="13075">
                  <c:v>872.35</c:v>
                </c:pt>
                <c:pt idx="13076">
                  <c:v>871.72</c:v>
                </c:pt>
                <c:pt idx="13077">
                  <c:v>871.71</c:v>
                </c:pt>
                <c:pt idx="13078">
                  <c:v>872.43</c:v>
                </c:pt>
                <c:pt idx="13079">
                  <c:v>871.75</c:v>
                </c:pt>
                <c:pt idx="13080">
                  <c:v>871.81</c:v>
                </c:pt>
                <c:pt idx="13081">
                  <c:v>872.33</c:v>
                </c:pt>
                <c:pt idx="13082">
                  <c:v>871.61</c:v>
                </c:pt>
                <c:pt idx="13083">
                  <c:v>871.83</c:v>
                </c:pt>
                <c:pt idx="13084">
                  <c:v>872.21</c:v>
                </c:pt>
                <c:pt idx="13085">
                  <c:v>871.89</c:v>
                </c:pt>
                <c:pt idx="13086">
                  <c:v>871.96</c:v>
                </c:pt>
                <c:pt idx="13087">
                  <c:v>871.99</c:v>
                </c:pt>
                <c:pt idx="13088">
                  <c:v>871.93</c:v>
                </c:pt>
                <c:pt idx="13089">
                  <c:v>872.1</c:v>
                </c:pt>
                <c:pt idx="13090">
                  <c:v>871.8</c:v>
                </c:pt>
                <c:pt idx="13091">
                  <c:v>871.67</c:v>
                </c:pt>
                <c:pt idx="13092">
                  <c:v>872.26</c:v>
                </c:pt>
                <c:pt idx="13093">
                  <c:v>871.82</c:v>
                </c:pt>
                <c:pt idx="13094">
                  <c:v>871.7</c:v>
                </c:pt>
                <c:pt idx="13095">
                  <c:v>872.36</c:v>
                </c:pt>
                <c:pt idx="13096">
                  <c:v>871.83</c:v>
                </c:pt>
                <c:pt idx="13097">
                  <c:v>871.82</c:v>
                </c:pt>
                <c:pt idx="13098">
                  <c:v>872.21</c:v>
                </c:pt>
                <c:pt idx="13099">
                  <c:v>871.68</c:v>
                </c:pt>
                <c:pt idx="13100">
                  <c:v>871.69</c:v>
                </c:pt>
                <c:pt idx="13101">
                  <c:v>872.09</c:v>
                </c:pt>
                <c:pt idx="13102">
                  <c:v>871.7</c:v>
                </c:pt>
                <c:pt idx="13103">
                  <c:v>871.72</c:v>
                </c:pt>
                <c:pt idx="13104">
                  <c:v>872.09</c:v>
                </c:pt>
                <c:pt idx="13105">
                  <c:v>871.74</c:v>
                </c:pt>
                <c:pt idx="13106">
                  <c:v>871.73</c:v>
                </c:pt>
                <c:pt idx="13107">
                  <c:v>872.1</c:v>
                </c:pt>
                <c:pt idx="13108">
                  <c:v>871.81</c:v>
                </c:pt>
                <c:pt idx="13109">
                  <c:v>871.84</c:v>
                </c:pt>
                <c:pt idx="13110">
                  <c:v>871.94</c:v>
                </c:pt>
                <c:pt idx="13111">
                  <c:v>871.85</c:v>
                </c:pt>
                <c:pt idx="13112">
                  <c:v>872.05</c:v>
                </c:pt>
                <c:pt idx="13113">
                  <c:v>871.7</c:v>
                </c:pt>
                <c:pt idx="13114">
                  <c:v>871.64</c:v>
                </c:pt>
                <c:pt idx="13115">
                  <c:v>872.2</c:v>
                </c:pt>
                <c:pt idx="13116">
                  <c:v>871.94</c:v>
                </c:pt>
                <c:pt idx="13117">
                  <c:v>871.72</c:v>
                </c:pt>
                <c:pt idx="13118">
                  <c:v>872.32</c:v>
                </c:pt>
                <c:pt idx="13119">
                  <c:v>871.66</c:v>
                </c:pt>
                <c:pt idx="13120">
                  <c:v>871.75</c:v>
                </c:pt>
                <c:pt idx="13121">
                  <c:v>872.17</c:v>
                </c:pt>
                <c:pt idx="13122">
                  <c:v>871.73</c:v>
                </c:pt>
                <c:pt idx="13123">
                  <c:v>871.77</c:v>
                </c:pt>
                <c:pt idx="13124">
                  <c:v>872.16</c:v>
                </c:pt>
                <c:pt idx="13125">
                  <c:v>871.82</c:v>
                </c:pt>
                <c:pt idx="13126">
                  <c:v>871.9</c:v>
                </c:pt>
                <c:pt idx="13127">
                  <c:v>872.07</c:v>
                </c:pt>
                <c:pt idx="13128">
                  <c:v>871.77</c:v>
                </c:pt>
                <c:pt idx="13129">
                  <c:v>871.88</c:v>
                </c:pt>
                <c:pt idx="13130">
                  <c:v>872.22</c:v>
                </c:pt>
                <c:pt idx="13131">
                  <c:v>871.77</c:v>
                </c:pt>
                <c:pt idx="13132">
                  <c:v>872.13</c:v>
                </c:pt>
                <c:pt idx="13133">
                  <c:v>871.87</c:v>
                </c:pt>
                <c:pt idx="13134">
                  <c:v>871.92</c:v>
                </c:pt>
                <c:pt idx="13135">
                  <c:v>871.99</c:v>
                </c:pt>
                <c:pt idx="13136">
                  <c:v>871.77</c:v>
                </c:pt>
                <c:pt idx="13137">
                  <c:v>871.93</c:v>
                </c:pt>
                <c:pt idx="13138">
                  <c:v>872.05</c:v>
                </c:pt>
                <c:pt idx="13139">
                  <c:v>871.92</c:v>
                </c:pt>
                <c:pt idx="13140">
                  <c:v>871.75</c:v>
                </c:pt>
                <c:pt idx="13141">
                  <c:v>872.47</c:v>
                </c:pt>
                <c:pt idx="13142">
                  <c:v>871.81</c:v>
                </c:pt>
                <c:pt idx="13143">
                  <c:v>871.89</c:v>
                </c:pt>
                <c:pt idx="13144">
                  <c:v>872.41</c:v>
                </c:pt>
                <c:pt idx="13145">
                  <c:v>872.15</c:v>
                </c:pt>
                <c:pt idx="13146">
                  <c:v>872.08</c:v>
                </c:pt>
                <c:pt idx="13147">
                  <c:v>872.12</c:v>
                </c:pt>
                <c:pt idx="13148">
                  <c:v>871.99</c:v>
                </c:pt>
                <c:pt idx="13149">
                  <c:v>872.09</c:v>
                </c:pt>
                <c:pt idx="13150">
                  <c:v>872.04</c:v>
                </c:pt>
                <c:pt idx="13151">
                  <c:v>871.99</c:v>
                </c:pt>
                <c:pt idx="13152">
                  <c:v>872.07</c:v>
                </c:pt>
                <c:pt idx="13153">
                  <c:v>872.12</c:v>
                </c:pt>
                <c:pt idx="13154">
                  <c:v>872.13</c:v>
                </c:pt>
                <c:pt idx="13155">
                  <c:v>872.28</c:v>
                </c:pt>
                <c:pt idx="13156">
                  <c:v>872.1</c:v>
                </c:pt>
                <c:pt idx="13157">
                  <c:v>871.98</c:v>
                </c:pt>
                <c:pt idx="13158">
                  <c:v>872.29</c:v>
                </c:pt>
                <c:pt idx="13159">
                  <c:v>872.08</c:v>
                </c:pt>
                <c:pt idx="13160">
                  <c:v>871.99</c:v>
                </c:pt>
                <c:pt idx="13161">
                  <c:v>872.34</c:v>
                </c:pt>
                <c:pt idx="13162">
                  <c:v>871.86</c:v>
                </c:pt>
                <c:pt idx="13163">
                  <c:v>871.98</c:v>
                </c:pt>
                <c:pt idx="13164">
                  <c:v>872.34</c:v>
                </c:pt>
                <c:pt idx="13165">
                  <c:v>871.91</c:v>
                </c:pt>
                <c:pt idx="13166">
                  <c:v>871.98</c:v>
                </c:pt>
                <c:pt idx="13167">
                  <c:v>872.34</c:v>
                </c:pt>
                <c:pt idx="13168">
                  <c:v>872.07</c:v>
                </c:pt>
                <c:pt idx="13169">
                  <c:v>871.97</c:v>
                </c:pt>
                <c:pt idx="13170">
                  <c:v>872.29</c:v>
                </c:pt>
                <c:pt idx="13171">
                  <c:v>871.92</c:v>
                </c:pt>
                <c:pt idx="13172">
                  <c:v>872.13</c:v>
                </c:pt>
                <c:pt idx="13173">
                  <c:v>872.05</c:v>
                </c:pt>
                <c:pt idx="13174">
                  <c:v>872.09</c:v>
                </c:pt>
                <c:pt idx="13175">
                  <c:v>872.27</c:v>
                </c:pt>
                <c:pt idx="13176">
                  <c:v>872.13</c:v>
                </c:pt>
                <c:pt idx="13177">
                  <c:v>872.07</c:v>
                </c:pt>
                <c:pt idx="13178">
                  <c:v>872.36</c:v>
                </c:pt>
                <c:pt idx="13179">
                  <c:v>872.14</c:v>
                </c:pt>
                <c:pt idx="13180">
                  <c:v>872.06</c:v>
                </c:pt>
                <c:pt idx="13181">
                  <c:v>872.44</c:v>
                </c:pt>
                <c:pt idx="13182">
                  <c:v>872.02</c:v>
                </c:pt>
                <c:pt idx="13183">
                  <c:v>871.98</c:v>
                </c:pt>
                <c:pt idx="13184">
                  <c:v>872.7</c:v>
                </c:pt>
                <c:pt idx="13185">
                  <c:v>872.13</c:v>
                </c:pt>
                <c:pt idx="13186">
                  <c:v>872.02</c:v>
                </c:pt>
                <c:pt idx="13187">
                  <c:v>872.34</c:v>
                </c:pt>
                <c:pt idx="13188">
                  <c:v>872.08</c:v>
                </c:pt>
                <c:pt idx="13189">
                  <c:v>872.07</c:v>
                </c:pt>
                <c:pt idx="13190">
                  <c:v>872.48</c:v>
                </c:pt>
                <c:pt idx="13191">
                  <c:v>872.1</c:v>
                </c:pt>
                <c:pt idx="13192">
                  <c:v>872.05</c:v>
                </c:pt>
                <c:pt idx="13193">
                  <c:v>872.27</c:v>
                </c:pt>
                <c:pt idx="13194">
                  <c:v>872.08</c:v>
                </c:pt>
                <c:pt idx="13195">
                  <c:v>872.58</c:v>
                </c:pt>
                <c:pt idx="13196">
                  <c:v>872.21</c:v>
                </c:pt>
                <c:pt idx="13197">
                  <c:v>871.95</c:v>
                </c:pt>
                <c:pt idx="13198">
                  <c:v>872.3</c:v>
                </c:pt>
                <c:pt idx="13199">
                  <c:v>872.16</c:v>
                </c:pt>
                <c:pt idx="13200">
                  <c:v>872.03</c:v>
                </c:pt>
                <c:pt idx="13201">
                  <c:v>872.47</c:v>
                </c:pt>
                <c:pt idx="13202">
                  <c:v>872.18</c:v>
                </c:pt>
                <c:pt idx="13203">
                  <c:v>871.05</c:v>
                </c:pt>
                <c:pt idx="13204">
                  <c:v>869.16</c:v>
                </c:pt>
                <c:pt idx="13205">
                  <c:v>868.63</c:v>
                </c:pt>
                <c:pt idx="13206">
                  <c:v>868.61</c:v>
                </c:pt>
                <c:pt idx="13207">
                  <c:v>868.98</c:v>
                </c:pt>
                <c:pt idx="13208">
                  <c:v>868.8</c:v>
                </c:pt>
                <c:pt idx="13209">
                  <c:v>868.86</c:v>
                </c:pt>
                <c:pt idx="13210">
                  <c:v>869.04</c:v>
                </c:pt>
                <c:pt idx="13211">
                  <c:v>868.86</c:v>
                </c:pt>
                <c:pt idx="13212">
                  <c:v>868.88</c:v>
                </c:pt>
                <c:pt idx="13213">
                  <c:v>868.92</c:v>
                </c:pt>
                <c:pt idx="13214">
                  <c:v>868.9</c:v>
                </c:pt>
                <c:pt idx="13215">
                  <c:v>868.84</c:v>
                </c:pt>
                <c:pt idx="13216">
                  <c:v>868.66</c:v>
                </c:pt>
                <c:pt idx="13217">
                  <c:v>868.69</c:v>
                </c:pt>
                <c:pt idx="13218">
                  <c:v>868.87</c:v>
                </c:pt>
                <c:pt idx="13219">
                  <c:v>868.6</c:v>
                </c:pt>
                <c:pt idx="13220">
                  <c:v>868.66</c:v>
                </c:pt>
                <c:pt idx="13221">
                  <c:v>869.24</c:v>
                </c:pt>
                <c:pt idx="13222">
                  <c:v>868.77</c:v>
                </c:pt>
                <c:pt idx="13223">
                  <c:v>868.84</c:v>
                </c:pt>
                <c:pt idx="13224">
                  <c:v>869.36</c:v>
                </c:pt>
                <c:pt idx="13225">
                  <c:v>868.81</c:v>
                </c:pt>
                <c:pt idx="13226">
                  <c:v>868.73</c:v>
                </c:pt>
                <c:pt idx="13227">
                  <c:v>869.28</c:v>
                </c:pt>
                <c:pt idx="13228">
                  <c:v>868.69</c:v>
                </c:pt>
                <c:pt idx="13229">
                  <c:v>868.57</c:v>
                </c:pt>
                <c:pt idx="13230">
                  <c:v>868.83</c:v>
                </c:pt>
                <c:pt idx="13231">
                  <c:v>868.52</c:v>
                </c:pt>
                <c:pt idx="13232">
                  <c:v>868.59</c:v>
                </c:pt>
                <c:pt idx="13233">
                  <c:v>868.75</c:v>
                </c:pt>
                <c:pt idx="13234">
                  <c:v>868.77</c:v>
                </c:pt>
                <c:pt idx="13235">
                  <c:v>868.97</c:v>
                </c:pt>
                <c:pt idx="13236">
                  <c:v>868.85</c:v>
                </c:pt>
                <c:pt idx="13237">
                  <c:v>868.81</c:v>
                </c:pt>
                <c:pt idx="13238">
                  <c:v>869.12</c:v>
                </c:pt>
                <c:pt idx="13239">
                  <c:v>868.69</c:v>
                </c:pt>
                <c:pt idx="13240">
                  <c:v>868.83</c:v>
                </c:pt>
                <c:pt idx="13241">
                  <c:v>869.09</c:v>
                </c:pt>
                <c:pt idx="13242">
                  <c:v>868.67</c:v>
                </c:pt>
                <c:pt idx="13243">
                  <c:v>868.57</c:v>
                </c:pt>
                <c:pt idx="13244">
                  <c:v>869.05</c:v>
                </c:pt>
                <c:pt idx="13245">
                  <c:v>868.52</c:v>
                </c:pt>
                <c:pt idx="13246">
                  <c:v>868.57</c:v>
                </c:pt>
                <c:pt idx="13247">
                  <c:v>869.33</c:v>
                </c:pt>
                <c:pt idx="13248">
                  <c:v>868.65</c:v>
                </c:pt>
                <c:pt idx="13249">
                  <c:v>868.7</c:v>
                </c:pt>
                <c:pt idx="13250">
                  <c:v>869.14</c:v>
                </c:pt>
                <c:pt idx="13251">
                  <c:v>868.77</c:v>
                </c:pt>
                <c:pt idx="13252">
                  <c:v>868.83</c:v>
                </c:pt>
                <c:pt idx="13253">
                  <c:v>868.87</c:v>
                </c:pt>
                <c:pt idx="13254">
                  <c:v>868.62</c:v>
                </c:pt>
                <c:pt idx="13255">
                  <c:v>868.73</c:v>
                </c:pt>
                <c:pt idx="13256">
                  <c:v>868.67</c:v>
                </c:pt>
                <c:pt idx="13257">
                  <c:v>868.64</c:v>
                </c:pt>
                <c:pt idx="13258">
                  <c:v>868.98</c:v>
                </c:pt>
                <c:pt idx="13259">
                  <c:v>868.68</c:v>
                </c:pt>
                <c:pt idx="13260">
                  <c:v>868.71</c:v>
                </c:pt>
                <c:pt idx="13261">
                  <c:v>869.17</c:v>
                </c:pt>
                <c:pt idx="13262">
                  <c:v>868.79</c:v>
                </c:pt>
                <c:pt idx="13263">
                  <c:v>868.7</c:v>
                </c:pt>
                <c:pt idx="13264">
                  <c:v>869.13</c:v>
                </c:pt>
                <c:pt idx="13265">
                  <c:v>868.78</c:v>
                </c:pt>
                <c:pt idx="13266">
                  <c:v>868.55</c:v>
                </c:pt>
                <c:pt idx="13267">
                  <c:v>869.05</c:v>
                </c:pt>
                <c:pt idx="13268">
                  <c:v>868.54</c:v>
                </c:pt>
                <c:pt idx="13269">
                  <c:v>868.58</c:v>
                </c:pt>
                <c:pt idx="13270">
                  <c:v>868.9</c:v>
                </c:pt>
                <c:pt idx="13271">
                  <c:v>868.49</c:v>
                </c:pt>
                <c:pt idx="13272">
                  <c:v>868.65</c:v>
                </c:pt>
                <c:pt idx="13273">
                  <c:v>868.95</c:v>
                </c:pt>
                <c:pt idx="13274">
                  <c:v>868.74</c:v>
                </c:pt>
                <c:pt idx="13275">
                  <c:v>868.9</c:v>
                </c:pt>
                <c:pt idx="13276">
                  <c:v>868.75</c:v>
                </c:pt>
                <c:pt idx="13277">
                  <c:v>868.59</c:v>
                </c:pt>
                <c:pt idx="13278">
                  <c:v>868.9</c:v>
                </c:pt>
                <c:pt idx="13279">
                  <c:v>868.6</c:v>
                </c:pt>
                <c:pt idx="13280">
                  <c:v>868.46</c:v>
                </c:pt>
                <c:pt idx="13281">
                  <c:v>868.93</c:v>
                </c:pt>
                <c:pt idx="13282">
                  <c:v>868.57</c:v>
                </c:pt>
                <c:pt idx="13283">
                  <c:v>868.58</c:v>
                </c:pt>
                <c:pt idx="13284">
                  <c:v>869.09</c:v>
                </c:pt>
                <c:pt idx="13285">
                  <c:v>868.86</c:v>
                </c:pt>
                <c:pt idx="13286">
                  <c:v>868.74</c:v>
                </c:pt>
                <c:pt idx="13287">
                  <c:v>869.21</c:v>
                </c:pt>
                <c:pt idx="13288">
                  <c:v>868.73</c:v>
                </c:pt>
                <c:pt idx="13289">
                  <c:v>868.69</c:v>
                </c:pt>
                <c:pt idx="13290">
                  <c:v>869.09</c:v>
                </c:pt>
                <c:pt idx="13291">
                  <c:v>868.8</c:v>
                </c:pt>
                <c:pt idx="13292">
                  <c:v>868.58</c:v>
                </c:pt>
                <c:pt idx="13293">
                  <c:v>868.89</c:v>
                </c:pt>
                <c:pt idx="13294">
                  <c:v>868.56</c:v>
                </c:pt>
                <c:pt idx="13295">
                  <c:v>868.53</c:v>
                </c:pt>
                <c:pt idx="13296">
                  <c:v>868.82</c:v>
                </c:pt>
                <c:pt idx="13297">
                  <c:v>868.63</c:v>
                </c:pt>
                <c:pt idx="13298">
                  <c:v>868.97</c:v>
                </c:pt>
                <c:pt idx="13299">
                  <c:v>868.62</c:v>
                </c:pt>
                <c:pt idx="13300">
                  <c:v>868.58</c:v>
                </c:pt>
                <c:pt idx="13301">
                  <c:v>869.31</c:v>
                </c:pt>
                <c:pt idx="13302">
                  <c:v>868.67</c:v>
                </c:pt>
                <c:pt idx="13303">
                  <c:v>868.9</c:v>
                </c:pt>
                <c:pt idx="13304">
                  <c:v>869.07</c:v>
                </c:pt>
                <c:pt idx="13305">
                  <c:v>868.43</c:v>
                </c:pt>
                <c:pt idx="13306">
                  <c:v>868.54</c:v>
                </c:pt>
                <c:pt idx="13307">
                  <c:v>869.2</c:v>
                </c:pt>
                <c:pt idx="13308">
                  <c:v>868.56</c:v>
                </c:pt>
                <c:pt idx="13309">
                  <c:v>868.76</c:v>
                </c:pt>
                <c:pt idx="13310">
                  <c:v>869.07</c:v>
                </c:pt>
                <c:pt idx="13311">
                  <c:v>868.77</c:v>
                </c:pt>
                <c:pt idx="13312">
                  <c:v>868.67</c:v>
                </c:pt>
                <c:pt idx="13313">
                  <c:v>868.94</c:v>
                </c:pt>
                <c:pt idx="13314">
                  <c:v>868.51</c:v>
                </c:pt>
                <c:pt idx="13315">
                  <c:v>868.56</c:v>
                </c:pt>
                <c:pt idx="13316">
                  <c:v>868.83</c:v>
                </c:pt>
                <c:pt idx="13317">
                  <c:v>868.49</c:v>
                </c:pt>
                <c:pt idx="13318">
                  <c:v>868.58</c:v>
                </c:pt>
                <c:pt idx="13319">
                  <c:v>868.61</c:v>
                </c:pt>
                <c:pt idx="13320">
                  <c:v>868.47</c:v>
                </c:pt>
                <c:pt idx="13321">
                  <c:v>868.82</c:v>
                </c:pt>
                <c:pt idx="13322">
                  <c:v>868.36</c:v>
                </c:pt>
                <c:pt idx="13323">
                  <c:v>868.7</c:v>
                </c:pt>
                <c:pt idx="13324">
                  <c:v>869.19</c:v>
                </c:pt>
                <c:pt idx="13325">
                  <c:v>868.58</c:v>
                </c:pt>
                <c:pt idx="13326">
                  <c:v>868.82</c:v>
                </c:pt>
                <c:pt idx="13327">
                  <c:v>869.27</c:v>
                </c:pt>
                <c:pt idx="13328">
                  <c:v>868.63</c:v>
                </c:pt>
                <c:pt idx="13329">
                  <c:v>868.73</c:v>
                </c:pt>
                <c:pt idx="13330">
                  <c:v>868.97</c:v>
                </c:pt>
                <c:pt idx="13331">
                  <c:v>868.48</c:v>
                </c:pt>
                <c:pt idx="13332">
                  <c:v>868.47</c:v>
                </c:pt>
                <c:pt idx="13333">
                  <c:v>868.91</c:v>
                </c:pt>
                <c:pt idx="13334">
                  <c:v>868.48</c:v>
                </c:pt>
                <c:pt idx="13335">
                  <c:v>868.48</c:v>
                </c:pt>
                <c:pt idx="13336">
                  <c:v>868.97</c:v>
                </c:pt>
                <c:pt idx="13337">
                  <c:v>868.74</c:v>
                </c:pt>
                <c:pt idx="13338">
                  <c:v>868.84</c:v>
                </c:pt>
                <c:pt idx="13339">
                  <c:v>868.97</c:v>
                </c:pt>
                <c:pt idx="13340">
                  <c:v>868.59</c:v>
                </c:pt>
                <c:pt idx="13341">
                  <c:v>868.86</c:v>
                </c:pt>
                <c:pt idx="13342">
                  <c:v>868.73</c:v>
                </c:pt>
                <c:pt idx="13343">
                  <c:v>868.48</c:v>
                </c:pt>
                <c:pt idx="13344">
                  <c:v>868.96</c:v>
                </c:pt>
                <c:pt idx="13345">
                  <c:v>868.55</c:v>
                </c:pt>
                <c:pt idx="13346">
                  <c:v>868.54</c:v>
                </c:pt>
                <c:pt idx="13347">
                  <c:v>869.05</c:v>
                </c:pt>
                <c:pt idx="13348">
                  <c:v>868.67</c:v>
                </c:pt>
                <c:pt idx="13349">
                  <c:v>868.67</c:v>
                </c:pt>
                <c:pt idx="13350">
                  <c:v>869.51</c:v>
                </c:pt>
                <c:pt idx="13351">
                  <c:v>868.72</c:v>
                </c:pt>
                <c:pt idx="13352">
                  <c:v>868.84</c:v>
                </c:pt>
                <c:pt idx="13353">
                  <c:v>869.06</c:v>
                </c:pt>
                <c:pt idx="13354">
                  <c:v>868.53</c:v>
                </c:pt>
                <c:pt idx="13355">
                  <c:v>868.52</c:v>
                </c:pt>
                <c:pt idx="13356">
                  <c:v>868.78</c:v>
                </c:pt>
                <c:pt idx="13357">
                  <c:v>868.43</c:v>
                </c:pt>
                <c:pt idx="13358">
                  <c:v>868.52</c:v>
                </c:pt>
                <c:pt idx="13359">
                  <c:v>868.72</c:v>
                </c:pt>
                <c:pt idx="13360">
                  <c:v>868.53</c:v>
                </c:pt>
                <c:pt idx="13361">
                  <c:v>868.88</c:v>
                </c:pt>
                <c:pt idx="13362">
                  <c:v>868.73</c:v>
                </c:pt>
                <c:pt idx="13363">
                  <c:v>868.67</c:v>
                </c:pt>
                <c:pt idx="13364">
                  <c:v>869.02</c:v>
                </c:pt>
                <c:pt idx="13365">
                  <c:v>868.72</c:v>
                </c:pt>
                <c:pt idx="13366">
                  <c:v>868.64</c:v>
                </c:pt>
                <c:pt idx="13367">
                  <c:v>869.4</c:v>
                </c:pt>
                <c:pt idx="13368">
                  <c:v>868.56</c:v>
                </c:pt>
                <c:pt idx="13369">
                  <c:v>868.44</c:v>
                </c:pt>
                <c:pt idx="13370">
                  <c:v>869.05</c:v>
                </c:pt>
                <c:pt idx="13371">
                  <c:v>868.41</c:v>
                </c:pt>
                <c:pt idx="13372">
                  <c:v>868.52</c:v>
                </c:pt>
                <c:pt idx="13373">
                  <c:v>868.92</c:v>
                </c:pt>
                <c:pt idx="13374">
                  <c:v>868.6</c:v>
                </c:pt>
                <c:pt idx="13375">
                  <c:v>868.71</c:v>
                </c:pt>
                <c:pt idx="13376">
                  <c:v>868.95</c:v>
                </c:pt>
                <c:pt idx="13377">
                  <c:v>868.74</c:v>
                </c:pt>
                <c:pt idx="13378">
                  <c:v>868.67</c:v>
                </c:pt>
                <c:pt idx="13379">
                  <c:v>868.52</c:v>
                </c:pt>
                <c:pt idx="13380">
                  <c:v>868.68</c:v>
                </c:pt>
                <c:pt idx="13381">
                  <c:v>868.71</c:v>
                </c:pt>
                <c:pt idx="13382">
                  <c:v>868.53</c:v>
                </c:pt>
                <c:pt idx="13383">
                  <c:v>868.53</c:v>
                </c:pt>
                <c:pt idx="13384">
                  <c:v>868.8</c:v>
                </c:pt>
                <c:pt idx="13385">
                  <c:v>868.44</c:v>
                </c:pt>
                <c:pt idx="13386">
                  <c:v>868.51</c:v>
                </c:pt>
                <c:pt idx="13387">
                  <c:v>869.11</c:v>
                </c:pt>
                <c:pt idx="13388">
                  <c:v>868.56</c:v>
                </c:pt>
                <c:pt idx="13389">
                  <c:v>868.56</c:v>
                </c:pt>
                <c:pt idx="13390">
                  <c:v>869.25</c:v>
                </c:pt>
                <c:pt idx="13391">
                  <c:v>868.57</c:v>
                </c:pt>
                <c:pt idx="13392">
                  <c:v>868.61</c:v>
                </c:pt>
                <c:pt idx="13393">
                  <c:v>869.17</c:v>
                </c:pt>
                <c:pt idx="13394">
                  <c:v>868.45</c:v>
                </c:pt>
                <c:pt idx="13395">
                  <c:v>868.48</c:v>
                </c:pt>
                <c:pt idx="13396">
                  <c:v>868.8</c:v>
                </c:pt>
                <c:pt idx="13397">
                  <c:v>868.57</c:v>
                </c:pt>
                <c:pt idx="13398">
                  <c:v>868.54</c:v>
                </c:pt>
                <c:pt idx="13399">
                  <c:v>868.63</c:v>
                </c:pt>
                <c:pt idx="13400">
                  <c:v>868.86</c:v>
                </c:pt>
                <c:pt idx="13401">
                  <c:v>868.88</c:v>
                </c:pt>
                <c:pt idx="13402">
                  <c:v>868.76</c:v>
                </c:pt>
                <c:pt idx="13403">
                  <c:v>868.62</c:v>
                </c:pt>
                <c:pt idx="13404">
                  <c:v>868.96</c:v>
                </c:pt>
                <c:pt idx="13405">
                  <c:v>868.59</c:v>
                </c:pt>
                <c:pt idx="13406">
                  <c:v>868.65</c:v>
                </c:pt>
                <c:pt idx="13407">
                  <c:v>868.95</c:v>
                </c:pt>
                <c:pt idx="13408">
                  <c:v>868.44</c:v>
                </c:pt>
                <c:pt idx="13409">
                  <c:v>868.47</c:v>
                </c:pt>
                <c:pt idx="13410">
                  <c:v>869.02</c:v>
                </c:pt>
                <c:pt idx="13411">
                  <c:v>868.52</c:v>
                </c:pt>
                <c:pt idx="13412">
                  <c:v>868.46</c:v>
                </c:pt>
                <c:pt idx="13413">
                  <c:v>869.38</c:v>
                </c:pt>
                <c:pt idx="13414">
                  <c:v>868.5</c:v>
                </c:pt>
                <c:pt idx="13415">
                  <c:v>868.57</c:v>
                </c:pt>
                <c:pt idx="13416">
                  <c:v>869.12</c:v>
                </c:pt>
                <c:pt idx="13417">
                  <c:v>868.67</c:v>
                </c:pt>
                <c:pt idx="13418">
                  <c:v>868.68</c:v>
                </c:pt>
                <c:pt idx="13419">
                  <c:v>868.67</c:v>
                </c:pt>
                <c:pt idx="13420">
                  <c:v>868.58</c:v>
                </c:pt>
                <c:pt idx="13421">
                  <c:v>868.65</c:v>
                </c:pt>
                <c:pt idx="13422">
                  <c:v>868.66</c:v>
                </c:pt>
                <c:pt idx="13423">
                  <c:v>868.6</c:v>
                </c:pt>
                <c:pt idx="13424">
                  <c:v>868.85</c:v>
                </c:pt>
                <c:pt idx="13425">
                  <c:v>868.73</c:v>
                </c:pt>
                <c:pt idx="13426">
                  <c:v>868.65</c:v>
                </c:pt>
                <c:pt idx="13427">
                  <c:v>869.12</c:v>
                </c:pt>
                <c:pt idx="13428">
                  <c:v>868.79</c:v>
                </c:pt>
                <c:pt idx="13429">
                  <c:v>868.72</c:v>
                </c:pt>
                <c:pt idx="13430">
                  <c:v>869.15</c:v>
                </c:pt>
                <c:pt idx="13431">
                  <c:v>868.74</c:v>
                </c:pt>
                <c:pt idx="13432">
                  <c:v>868.52</c:v>
                </c:pt>
                <c:pt idx="13433">
                  <c:v>869.1</c:v>
                </c:pt>
                <c:pt idx="13434">
                  <c:v>868.49</c:v>
                </c:pt>
                <c:pt idx="13435">
                  <c:v>868.46</c:v>
                </c:pt>
                <c:pt idx="13436">
                  <c:v>868.98</c:v>
                </c:pt>
                <c:pt idx="13437">
                  <c:v>868.46</c:v>
                </c:pt>
                <c:pt idx="13438">
                  <c:v>868.72</c:v>
                </c:pt>
                <c:pt idx="13439">
                  <c:v>869.02</c:v>
                </c:pt>
                <c:pt idx="13440">
                  <c:v>868.85</c:v>
                </c:pt>
                <c:pt idx="13441">
                  <c:v>868.86</c:v>
                </c:pt>
                <c:pt idx="13442">
                  <c:v>868.96</c:v>
                </c:pt>
                <c:pt idx="13443">
                  <c:v>868.62</c:v>
                </c:pt>
                <c:pt idx="13444">
                  <c:v>869.03</c:v>
                </c:pt>
                <c:pt idx="13445">
                  <c:v>868.64</c:v>
                </c:pt>
                <c:pt idx="13446">
                  <c:v>868.52</c:v>
                </c:pt>
                <c:pt idx="13447">
                  <c:v>868.81</c:v>
                </c:pt>
                <c:pt idx="13448">
                  <c:v>868.52</c:v>
                </c:pt>
                <c:pt idx="13449">
                  <c:v>868.47</c:v>
                </c:pt>
                <c:pt idx="13450">
                  <c:v>869.02</c:v>
                </c:pt>
                <c:pt idx="13451">
                  <c:v>868.76</c:v>
                </c:pt>
                <c:pt idx="13452">
                  <c:v>868.77</c:v>
                </c:pt>
                <c:pt idx="13453">
                  <c:v>869.3</c:v>
                </c:pt>
                <c:pt idx="13454">
                  <c:v>868.89</c:v>
                </c:pt>
                <c:pt idx="13455">
                  <c:v>868.78</c:v>
                </c:pt>
                <c:pt idx="13456">
                  <c:v>869.08</c:v>
                </c:pt>
                <c:pt idx="13457">
                  <c:v>868.81</c:v>
                </c:pt>
                <c:pt idx="13458">
                  <c:v>868.51</c:v>
                </c:pt>
                <c:pt idx="13459">
                  <c:v>868.88</c:v>
                </c:pt>
                <c:pt idx="13460">
                  <c:v>868.58</c:v>
                </c:pt>
                <c:pt idx="13461">
                  <c:v>868.57</c:v>
                </c:pt>
                <c:pt idx="13462">
                  <c:v>868.74</c:v>
                </c:pt>
                <c:pt idx="13463">
                  <c:v>868.58</c:v>
                </c:pt>
                <c:pt idx="13464">
                  <c:v>869.21</c:v>
                </c:pt>
                <c:pt idx="13465">
                  <c:v>868.77</c:v>
                </c:pt>
                <c:pt idx="13466">
                  <c:v>868.71</c:v>
                </c:pt>
                <c:pt idx="13467">
                  <c:v>869.33</c:v>
                </c:pt>
                <c:pt idx="13468">
                  <c:v>868.75</c:v>
                </c:pt>
                <c:pt idx="13469">
                  <c:v>868.86</c:v>
                </c:pt>
                <c:pt idx="13470">
                  <c:v>869.06</c:v>
                </c:pt>
                <c:pt idx="13471">
                  <c:v>868.63</c:v>
                </c:pt>
                <c:pt idx="13472">
                  <c:v>868.56</c:v>
                </c:pt>
                <c:pt idx="13473">
                  <c:v>869.13</c:v>
                </c:pt>
                <c:pt idx="13474">
                  <c:v>868.62</c:v>
                </c:pt>
                <c:pt idx="13475">
                  <c:v>868.48</c:v>
                </c:pt>
                <c:pt idx="13476">
                  <c:v>869.34</c:v>
                </c:pt>
                <c:pt idx="13477">
                  <c:v>868.81</c:v>
                </c:pt>
                <c:pt idx="13478">
                  <c:v>868.68</c:v>
                </c:pt>
                <c:pt idx="13479">
                  <c:v>869.22</c:v>
                </c:pt>
                <c:pt idx="13480">
                  <c:v>868.66</c:v>
                </c:pt>
                <c:pt idx="13481">
                  <c:v>868.7</c:v>
                </c:pt>
                <c:pt idx="13482">
                  <c:v>869.03</c:v>
                </c:pt>
                <c:pt idx="13483">
                  <c:v>868.58</c:v>
                </c:pt>
                <c:pt idx="13484">
                  <c:v>868.65</c:v>
                </c:pt>
                <c:pt idx="13485">
                  <c:v>868.68</c:v>
                </c:pt>
                <c:pt idx="13486">
                  <c:v>868.61</c:v>
                </c:pt>
                <c:pt idx="13487">
                  <c:v>868.8</c:v>
                </c:pt>
                <c:pt idx="13488">
                  <c:v>868.52</c:v>
                </c:pt>
                <c:pt idx="13489">
                  <c:v>868.77</c:v>
                </c:pt>
                <c:pt idx="13490">
                  <c:v>869.4</c:v>
                </c:pt>
                <c:pt idx="13491">
                  <c:v>868.79</c:v>
                </c:pt>
                <c:pt idx="13492">
                  <c:v>868.67</c:v>
                </c:pt>
                <c:pt idx="13493">
                  <c:v>869.35</c:v>
                </c:pt>
                <c:pt idx="13494">
                  <c:v>868.71</c:v>
                </c:pt>
                <c:pt idx="13495">
                  <c:v>868.78</c:v>
                </c:pt>
                <c:pt idx="13496">
                  <c:v>868.97</c:v>
                </c:pt>
                <c:pt idx="13497">
                  <c:v>868.58</c:v>
                </c:pt>
                <c:pt idx="13498">
                  <c:v>868.86</c:v>
                </c:pt>
                <c:pt idx="13499">
                  <c:v>869.13</c:v>
                </c:pt>
                <c:pt idx="13500">
                  <c:v>868.55</c:v>
                </c:pt>
                <c:pt idx="13501">
                  <c:v>868.56</c:v>
                </c:pt>
                <c:pt idx="13502">
                  <c:v>869.13</c:v>
                </c:pt>
                <c:pt idx="13503">
                  <c:v>868.7</c:v>
                </c:pt>
                <c:pt idx="13504">
                  <c:v>868.73</c:v>
                </c:pt>
                <c:pt idx="13505">
                  <c:v>869.07</c:v>
                </c:pt>
                <c:pt idx="13506">
                  <c:v>868.61</c:v>
                </c:pt>
                <c:pt idx="13507">
                  <c:v>868.93</c:v>
                </c:pt>
                <c:pt idx="13508">
                  <c:v>868.87</c:v>
                </c:pt>
                <c:pt idx="13509">
                  <c:v>868.61</c:v>
                </c:pt>
                <c:pt idx="13510">
                  <c:v>869.03</c:v>
                </c:pt>
                <c:pt idx="13511">
                  <c:v>868.54</c:v>
                </c:pt>
                <c:pt idx="13512">
                  <c:v>868.55</c:v>
                </c:pt>
                <c:pt idx="13513">
                  <c:v>869.09</c:v>
                </c:pt>
                <c:pt idx="13514">
                  <c:v>868.46</c:v>
                </c:pt>
                <c:pt idx="13515">
                  <c:v>868.85</c:v>
                </c:pt>
                <c:pt idx="13516">
                  <c:v>869.47</c:v>
                </c:pt>
                <c:pt idx="13517">
                  <c:v>868.84</c:v>
                </c:pt>
                <c:pt idx="13518">
                  <c:v>868.79</c:v>
                </c:pt>
                <c:pt idx="13519">
                  <c:v>869.21</c:v>
                </c:pt>
                <c:pt idx="13520">
                  <c:v>868.56</c:v>
                </c:pt>
                <c:pt idx="13521">
                  <c:v>868.61</c:v>
                </c:pt>
                <c:pt idx="13522">
                  <c:v>868.89</c:v>
                </c:pt>
                <c:pt idx="13523">
                  <c:v>868.48</c:v>
                </c:pt>
                <c:pt idx="13524">
                  <c:v>868.57</c:v>
                </c:pt>
                <c:pt idx="13525">
                  <c:v>868.82</c:v>
                </c:pt>
                <c:pt idx="13526">
                  <c:v>868.63</c:v>
                </c:pt>
                <c:pt idx="13527">
                  <c:v>868.83</c:v>
                </c:pt>
                <c:pt idx="13528">
                  <c:v>868.78</c:v>
                </c:pt>
                <c:pt idx="13529">
                  <c:v>868.8</c:v>
                </c:pt>
                <c:pt idx="13530">
                  <c:v>869.11</c:v>
                </c:pt>
                <c:pt idx="13531">
                  <c:v>868.81</c:v>
                </c:pt>
                <c:pt idx="13532">
                  <c:v>868.65</c:v>
                </c:pt>
                <c:pt idx="13533">
                  <c:v>869.3</c:v>
                </c:pt>
                <c:pt idx="13534">
                  <c:v>868.52</c:v>
                </c:pt>
                <c:pt idx="13535">
                  <c:v>868.55</c:v>
                </c:pt>
                <c:pt idx="13536">
                  <c:v>869.14</c:v>
                </c:pt>
                <c:pt idx="13537">
                  <c:v>868.57</c:v>
                </c:pt>
                <c:pt idx="13538">
                  <c:v>868.43</c:v>
                </c:pt>
                <c:pt idx="13539">
                  <c:v>868.99</c:v>
                </c:pt>
                <c:pt idx="13540">
                  <c:v>868.69</c:v>
                </c:pt>
                <c:pt idx="13541">
                  <c:v>868.74</c:v>
                </c:pt>
                <c:pt idx="13542">
                  <c:v>868.98</c:v>
                </c:pt>
                <c:pt idx="13543">
                  <c:v>868.69</c:v>
                </c:pt>
                <c:pt idx="13544">
                  <c:v>868.53</c:v>
                </c:pt>
                <c:pt idx="13545">
                  <c:v>868.93</c:v>
                </c:pt>
                <c:pt idx="13546">
                  <c:v>868.71</c:v>
                </c:pt>
                <c:pt idx="13547">
                  <c:v>868.6</c:v>
                </c:pt>
                <c:pt idx="13548">
                  <c:v>868.61</c:v>
                </c:pt>
                <c:pt idx="13549">
                  <c:v>868.52</c:v>
                </c:pt>
                <c:pt idx="13550">
                  <c:v>868.82</c:v>
                </c:pt>
                <c:pt idx="13551">
                  <c:v>868.57</c:v>
                </c:pt>
                <c:pt idx="13552">
                  <c:v>868.48</c:v>
                </c:pt>
                <c:pt idx="13553">
                  <c:v>869.2</c:v>
                </c:pt>
                <c:pt idx="13554">
                  <c:v>868.58</c:v>
                </c:pt>
                <c:pt idx="13555">
                  <c:v>868.6</c:v>
                </c:pt>
                <c:pt idx="13556">
                  <c:v>869.45</c:v>
                </c:pt>
                <c:pt idx="13557">
                  <c:v>868.7</c:v>
                </c:pt>
                <c:pt idx="13558">
                  <c:v>868.47</c:v>
                </c:pt>
                <c:pt idx="13559">
                  <c:v>869.29</c:v>
                </c:pt>
                <c:pt idx="13560">
                  <c:v>868.55</c:v>
                </c:pt>
                <c:pt idx="13561">
                  <c:v>868.36</c:v>
                </c:pt>
                <c:pt idx="13562">
                  <c:v>868.81</c:v>
                </c:pt>
                <c:pt idx="13563">
                  <c:v>868.44</c:v>
                </c:pt>
                <c:pt idx="13564">
                  <c:v>868.51</c:v>
                </c:pt>
                <c:pt idx="13565">
                  <c:v>868.55</c:v>
                </c:pt>
                <c:pt idx="13566">
                  <c:v>868.74</c:v>
                </c:pt>
                <c:pt idx="13567">
                  <c:v>868.78</c:v>
                </c:pt>
                <c:pt idx="13568">
                  <c:v>868.74</c:v>
                </c:pt>
                <c:pt idx="13569">
                  <c:v>868.66</c:v>
                </c:pt>
                <c:pt idx="13570">
                  <c:v>868.88</c:v>
                </c:pt>
                <c:pt idx="13571">
                  <c:v>868.59</c:v>
                </c:pt>
                <c:pt idx="13572">
                  <c:v>868.65</c:v>
                </c:pt>
                <c:pt idx="13573">
                  <c:v>868.89</c:v>
                </c:pt>
                <c:pt idx="13574">
                  <c:v>868.56</c:v>
                </c:pt>
                <c:pt idx="13575">
                  <c:v>868.51</c:v>
                </c:pt>
                <c:pt idx="13576">
                  <c:v>869.04</c:v>
                </c:pt>
                <c:pt idx="13577">
                  <c:v>868.47</c:v>
                </c:pt>
                <c:pt idx="13578">
                  <c:v>868.43</c:v>
                </c:pt>
                <c:pt idx="13579">
                  <c:v>869.28</c:v>
                </c:pt>
                <c:pt idx="13580">
                  <c:v>868.52</c:v>
                </c:pt>
                <c:pt idx="13581">
                  <c:v>868.59</c:v>
                </c:pt>
                <c:pt idx="13582">
                  <c:v>869.09</c:v>
                </c:pt>
                <c:pt idx="13583">
                  <c:v>868.62</c:v>
                </c:pt>
                <c:pt idx="13584">
                  <c:v>868.7</c:v>
                </c:pt>
                <c:pt idx="13585">
                  <c:v>868.85</c:v>
                </c:pt>
                <c:pt idx="13586">
                  <c:v>868.52</c:v>
                </c:pt>
                <c:pt idx="13587">
                  <c:v>868.61</c:v>
                </c:pt>
                <c:pt idx="13588">
                  <c:v>868.7</c:v>
                </c:pt>
                <c:pt idx="13589">
                  <c:v>868.48</c:v>
                </c:pt>
                <c:pt idx="13590">
                  <c:v>868.63</c:v>
                </c:pt>
                <c:pt idx="13591">
                  <c:v>868.77</c:v>
                </c:pt>
                <c:pt idx="13592">
                  <c:v>868.61</c:v>
                </c:pt>
                <c:pt idx="13593">
                  <c:v>869.05</c:v>
                </c:pt>
                <c:pt idx="13594">
                  <c:v>868.64</c:v>
                </c:pt>
                <c:pt idx="13595">
                  <c:v>868.56</c:v>
                </c:pt>
                <c:pt idx="13596">
                  <c:v>869.04</c:v>
                </c:pt>
                <c:pt idx="13597">
                  <c:v>868.62</c:v>
                </c:pt>
                <c:pt idx="13598">
                  <c:v>868.46</c:v>
                </c:pt>
                <c:pt idx="13599">
                  <c:v>869.04</c:v>
                </c:pt>
                <c:pt idx="13600">
                  <c:v>868.39</c:v>
                </c:pt>
                <c:pt idx="13601">
                  <c:v>868.29</c:v>
                </c:pt>
                <c:pt idx="13602">
                  <c:v>868.86</c:v>
                </c:pt>
                <c:pt idx="13603">
                  <c:v>868.39</c:v>
                </c:pt>
                <c:pt idx="13604">
                  <c:v>868.61</c:v>
                </c:pt>
                <c:pt idx="13605">
                  <c:v>868.98</c:v>
                </c:pt>
                <c:pt idx="13606">
                  <c:v>868.5</c:v>
                </c:pt>
                <c:pt idx="13607">
                  <c:v>868.71</c:v>
                </c:pt>
                <c:pt idx="13608">
                  <c:v>868.81</c:v>
                </c:pt>
                <c:pt idx="13609">
                  <c:v>868.61</c:v>
                </c:pt>
                <c:pt idx="13610">
                  <c:v>868.94</c:v>
                </c:pt>
                <c:pt idx="13611">
                  <c:v>868.5</c:v>
                </c:pt>
                <c:pt idx="13612">
                  <c:v>868.51</c:v>
                </c:pt>
                <c:pt idx="13613">
                  <c:v>868.83</c:v>
                </c:pt>
                <c:pt idx="13614">
                  <c:v>868.52</c:v>
                </c:pt>
                <c:pt idx="13615">
                  <c:v>868.45</c:v>
                </c:pt>
                <c:pt idx="13616">
                  <c:v>868.91</c:v>
                </c:pt>
                <c:pt idx="13617">
                  <c:v>868.64</c:v>
                </c:pt>
                <c:pt idx="13618">
                  <c:v>868.61</c:v>
                </c:pt>
                <c:pt idx="13619">
                  <c:v>869.2</c:v>
                </c:pt>
                <c:pt idx="13620">
                  <c:v>868.65</c:v>
                </c:pt>
                <c:pt idx="13621">
                  <c:v>868.58</c:v>
                </c:pt>
                <c:pt idx="13622">
                  <c:v>869.25</c:v>
                </c:pt>
                <c:pt idx="13623">
                  <c:v>868.71</c:v>
                </c:pt>
                <c:pt idx="13624">
                  <c:v>868.41</c:v>
                </c:pt>
                <c:pt idx="13625">
                  <c:v>868.92</c:v>
                </c:pt>
                <c:pt idx="13626">
                  <c:v>868.33</c:v>
                </c:pt>
                <c:pt idx="13627">
                  <c:v>868.35</c:v>
                </c:pt>
                <c:pt idx="13628">
                  <c:v>868.67</c:v>
                </c:pt>
                <c:pt idx="13629">
                  <c:v>868.53</c:v>
                </c:pt>
                <c:pt idx="13630">
                  <c:v>868.75</c:v>
                </c:pt>
                <c:pt idx="13631">
                  <c:v>868.7</c:v>
                </c:pt>
                <c:pt idx="13632">
                  <c:v>868.47</c:v>
                </c:pt>
                <c:pt idx="13633">
                  <c:v>868.96</c:v>
                </c:pt>
                <c:pt idx="13634">
                  <c:v>868.56</c:v>
                </c:pt>
                <c:pt idx="13635">
                  <c:v>868.62</c:v>
                </c:pt>
                <c:pt idx="13636">
                  <c:v>868.92</c:v>
                </c:pt>
                <c:pt idx="13637">
                  <c:v>868.3</c:v>
                </c:pt>
                <c:pt idx="13638">
                  <c:v>868.35</c:v>
                </c:pt>
                <c:pt idx="13639">
                  <c:v>869.12</c:v>
                </c:pt>
                <c:pt idx="13640">
                  <c:v>868.39</c:v>
                </c:pt>
                <c:pt idx="13641">
                  <c:v>868.38</c:v>
                </c:pt>
                <c:pt idx="13642">
                  <c:v>869.18</c:v>
                </c:pt>
                <c:pt idx="13643">
                  <c:v>868.56</c:v>
                </c:pt>
                <c:pt idx="13644">
                  <c:v>868.47</c:v>
                </c:pt>
                <c:pt idx="13645">
                  <c:v>869.04</c:v>
                </c:pt>
                <c:pt idx="13646">
                  <c:v>868.5</c:v>
                </c:pt>
                <c:pt idx="13647">
                  <c:v>868.27</c:v>
                </c:pt>
                <c:pt idx="13648">
                  <c:v>868.9</c:v>
                </c:pt>
                <c:pt idx="13649">
                  <c:v>868.31</c:v>
                </c:pt>
                <c:pt idx="13650">
                  <c:v>868.39</c:v>
                </c:pt>
                <c:pt idx="13651">
                  <c:v>868.52</c:v>
                </c:pt>
                <c:pt idx="13652">
                  <c:v>868.38</c:v>
                </c:pt>
                <c:pt idx="13653">
                  <c:v>868.67</c:v>
                </c:pt>
                <c:pt idx="13654">
                  <c:v>868.41</c:v>
                </c:pt>
                <c:pt idx="13655">
                  <c:v>868.59</c:v>
                </c:pt>
                <c:pt idx="13656">
                  <c:v>869.05</c:v>
                </c:pt>
                <c:pt idx="13657">
                  <c:v>868.5</c:v>
                </c:pt>
                <c:pt idx="13658">
                  <c:v>868.47</c:v>
                </c:pt>
                <c:pt idx="13659">
                  <c:v>869.05</c:v>
                </c:pt>
                <c:pt idx="13660">
                  <c:v>868.3</c:v>
                </c:pt>
                <c:pt idx="13661">
                  <c:v>868.52</c:v>
                </c:pt>
                <c:pt idx="13662">
                  <c:v>869.02</c:v>
                </c:pt>
                <c:pt idx="13663">
                  <c:v>868.16</c:v>
                </c:pt>
                <c:pt idx="13664">
                  <c:v>868.31</c:v>
                </c:pt>
                <c:pt idx="13665">
                  <c:v>868.83</c:v>
                </c:pt>
                <c:pt idx="13666">
                  <c:v>868.28</c:v>
                </c:pt>
                <c:pt idx="13667">
                  <c:v>868.39</c:v>
                </c:pt>
                <c:pt idx="13668">
                  <c:v>869.02</c:v>
                </c:pt>
                <c:pt idx="13669">
                  <c:v>868.47</c:v>
                </c:pt>
                <c:pt idx="13670">
                  <c:v>868.5</c:v>
                </c:pt>
                <c:pt idx="13671">
                  <c:v>868.72</c:v>
                </c:pt>
                <c:pt idx="13672">
                  <c:v>868.53</c:v>
                </c:pt>
                <c:pt idx="13673">
                  <c:v>868.45</c:v>
                </c:pt>
                <c:pt idx="13674">
                  <c:v>868.69</c:v>
                </c:pt>
                <c:pt idx="13675">
                  <c:v>868.15</c:v>
                </c:pt>
                <c:pt idx="13676">
                  <c:v>868.5</c:v>
                </c:pt>
                <c:pt idx="13677">
                  <c:v>868.12</c:v>
                </c:pt>
                <c:pt idx="13678">
                  <c:v>868.24</c:v>
                </c:pt>
                <c:pt idx="13679">
                  <c:v>868.69</c:v>
                </c:pt>
                <c:pt idx="13680">
                  <c:v>868.11</c:v>
                </c:pt>
                <c:pt idx="13681">
                  <c:v>868.3</c:v>
                </c:pt>
                <c:pt idx="13682">
                  <c:v>868.87</c:v>
                </c:pt>
                <c:pt idx="13683">
                  <c:v>868.08</c:v>
                </c:pt>
                <c:pt idx="13684">
                  <c:v>868.38</c:v>
                </c:pt>
                <c:pt idx="13685">
                  <c:v>868.63</c:v>
                </c:pt>
                <c:pt idx="13686">
                  <c:v>868.27</c:v>
                </c:pt>
                <c:pt idx="13687">
                  <c:v>867.91</c:v>
                </c:pt>
                <c:pt idx="13688">
                  <c:v>868.2</c:v>
                </c:pt>
                <c:pt idx="13689">
                  <c:v>867.89</c:v>
                </c:pt>
                <c:pt idx="13690">
                  <c:v>867.78</c:v>
                </c:pt>
                <c:pt idx="13691">
                  <c:v>868.07</c:v>
                </c:pt>
                <c:pt idx="13692">
                  <c:v>867.61</c:v>
                </c:pt>
                <c:pt idx="13693">
                  <c:v>867.72</c:v>
                </c:pt>
                <c:pt idx="13694">
                  <c:v>867.81</c:v>
                </c:pt>
                <c:pt idx="13695">
                  <c:v>867.3</c:v>
                </c:pt>
                <c:pt idx="13696">
                  <c:v>867.64</c:v>
                </c:pt>
                <c:pt idx="13697">
                  <c:v>867.45</c:v>
                </c:pt>
                <c:pt idx="13698">
                  <c:v>867.08</c:v>
                </c:pt>
                <c:pt idx="13699">
                  <c:v>867.59</c:v>
                </c:pt>
                <c:pt idx="13700">
                  <c:v>866.93</c:v>
                </c:pt>
                <c:pt idx="13701">
                  <c:v>866.76</c:v>
                </c:pt>
                <c:pt idx="13702">
                  <c:v>867.27</c:v>
                </c:pt>
                <c:pt idx="13703">
                  <c:v>866.41</c:v>
                </c:pt>
                <c:pt idx="13704">
                  <c:v>866.08</c:v>
                </c:pt>
                <c:pt idx="13705">
                  <c:v>866.49</c:v>
                </c:pt>
                <c:pt idx="13706">
                  <c:v>865.8</c:v>
                </c:pt>
                <c:pt idx="13707">
                  <c:v>865.46</c:v>
                </c:pt>
                <c:pt idx="13708">
                  <c:v>865.64</c:v>
                </c:pt>
                <c:pt idx="13709">
                  <c:v>864.88</c:v>
                </c:pt>
                <c:pt idx="13710">
                  <c:v>864.58</c:v>
                </c:pt>
                <c:pt idx="13711">
                  <c:v>864.5</c:v>
                </c:pt>
                <c:pt idx="13712">
                  <c:v>863.71</c:v>
                </c:pt>
                <c:pt idx="13713">
                  <c:v>863.06</c:v>
                </c:pt>
                <c:pt idx="13714">
                  <c:v>862.78</c:v>
                </c:pt>
                <c:pt idx="13715">
                  <c:v>862.04</c:v>
                </c:pt>
                <c:pt idx="13716">
                  <c:v>862.04</c:v>
                </c:pt>
                <c:pt idx="13717">
                  <c:v>861.44</c:v>
                </c:pt>
                <c:pt idx="13718">
                  <c:v>861.05</c:v>
                </c:pt>
                <c:pt idx="13719">
                  <c:v>861.66</c:v>
                </c:pt>
                <c:pt idx="13720">
                  <c:v>860.82</c:v>
                </c:pt>
                <c:pt idx="13721">
                  <c:v>860.03</c:v>
                </c:pt>
                <c:pt idx="13722">
                  <c:v>859.7</c:v>
                </c:pt>
                <c:pt idx="13723">
                  <c:v>858.38</c:v>
                </c:pt>
                <c:pt idx="13724">
                  <c:v>856.72</c:v>
                </c:pt>
                <c:pt idx="13725">
                  <c:v>856.26</c:v>
                </c:pt>
                <c:pt idx="13726">
                  <c:v>852.33</c:v>
                </c:pt>
                <c:pt idx="13727">
                  <c:v>847.21</c:v>
                </c:pt>
                <c:pt idx="13728">
                  <c:v>843.34</c:v>
                </c:pt>
                <c:pt idx="13729">
                  <c:v>834.55</c:v>
                </c:pt>
                <c:pt idx="13730">
                  <c:v>817.81</c:v>
                </c:pt>
                <c:pt idx="13731">
                  <c:v>829.5</c:v>
                </c:pt>
                <c:pt idx="13732">
                  <c:v>823.34</c:v>
                </c:pt>
                <c:pt idx="13733">
                  <c:v>811.01</c:v>
                </c:pt>
                <c:pt idx="13734">
                  <c:v>860.85</c:v>
                </c:pt>
                <c:pt idx="13735">
                  <c:v>861.46</c:v>
                </c:pt>
                <c:pt idx="13736">
                  <c:v>861.6</c:v>
                </c:pt>
                <c:pt idx="13737">
                  <c:v>861.45</c:v>
                </c:pt>
                <c:pt idx="13738">
                  <c:v>860.88</c:v>
                </c:pt>
                <c:pt idx="13739">
                  <c:v>861.15</c:v>
                </c:pt>
                <c:pt idx="13740">
                  <c:v>860.75</c:v>
                </c:pt>
                <c:pt idx="13741">
                  <c:v>860.63</c:v>
                </c:pt>
                <c:pt idx="13742">
                  <c:v>861.12</c:v>
                </c:pt>
                <c:pt idx="13743">
                  <c:v>860.48</c:v>
                </c:pt>
                <c:pt idx="13744">
                  <c:v>860.31</c:v>
                </c:pt>
                <c:pt idx="13745">
                  <c:v>861.39</c:v>
                </c:pt>
                <c:pt idx="13746">
                  <c:v>860.48</c:v>
                </c:pt>
                <c:pt idx="13747">
                  <c:v>860.44</c:v>
                </c:pt>
                <c:pt idx="13748">
                  <c:v>861.1</c:v>
                </c:pt>
                <c:pt idx="13749">
                  <c:v>860.4</c:v>
                </c:pt>
                <c:pt idx="13750">
                  <c:v>860.55</c:v>
                </c:pt>
                <c:pt idx="13751">
                  <c:v>860.58</c:v>
                </c:pt>
                <c:pt idx="13752">
                  <c:v>860.23</c:v>
                </c:pt>
                <c:pt idx="13753">
                  <c:v>860.34</c:v>
                </c:pt>
                <c:pt idx="13754">
                  <c:v>860.38</c:v>
                </c:pt>
                <c:pt idx="13755">
                  <c:v>860.08</c:v>
                </c:pt>
                <c:pt idx="13756">
                  <c:v>860.36</c:v>
                </c:pt>
                <c:pt idx="13757">
                  <c:v>860.54</c:v>
                </c:pt>
                <c:pt idx="13758">
                  <c:v>860.52</c:v>
                </c:pt>
                <c:pt idx="13759">
                  <c:v>860.67</c:v>
                </c:pt>
                <c:pt idx="13760">
                  <c:v>860.54</c:v>
                </c:pt>
                <c:pt idx="13761">
                  <c:v>860.38</c:v>
                </c:pt>
                <c:pt idx="13762">
                  <c:v>860.71</c:v>
                </c:pt>
                <c:pt idx="13763">
                  <c:v>860.48</c:v>
                </c:pt>
                <c:pt idx="13764">
                  <c:v>859.98</c:v>
                </c:pt>
                <c:pt idx="13765">
                  <c:v>860.59</c:v>
                </c:pt>
                <c:pt idx="13766">
                  <c:v>860.05</c:v>
                </c:pt>
                <c:pt idx="13767">
                  <c:v>859.91</c:v>
                </c:pt>
                <c:pt idx="13768">
                  <c:v>860.51</c:v>
                </c:pt>
                <c:pt idx="13769">
                  <c:v>859.8</c:v>
                </c:pt>
                <c:pt idx="13770">
                  <c:v>860.27</c:v>
                </c:pt>
                <c:pt idx="13771">
                  <c:v>860.76</c:v>
                </c:pt>
                <c:pt idx="13772">
                  <c:v>860.04</c:v>
                </c:pt>
                <c:pt idx="13773">
                  <c:v>860.12</c:v>
                </c:pt>
                <c:pt idx="13774">
                  <c:v>860.43</c:v>
                </c:pt>
                <c:pt idx="13775">
                  <c:v>860.06</c:v>
                </c:pt>
                <c:pt idx="13776">
                  <c:v>859.78</c:v>
                </c:pt>
                <c:pt idx="13777">
                  <c:v>860.11</c:v>
                </c:pt>
                <c:pt idx="13778">
                  <c:v>859.77</c:v>
                </c:pt>
                <c:pt idx="13779">
                  <c:v>860.07</c:v>
                </c:pt>
                <c:pt idx="13780">
                  <c:v>859.81</c:v>
                </c:pt>
                <c:pt idx="13781">
                  <c:v>859.75</c:v>
                </c:pt>
                <c:pt idx="13782">
                  <c:v>860.32</c:v>
                </c:pt>
                <c:pt idx="13783">
                  <c:v>860.19</c:v>
                </c:pt>
                <c:pt idx="13784">
                  <c:v>860.05</c:v>
                </c:pt>
                <c:pt idx="13785">
                  <c:v>860.54</c:v>
                </c:pt>
                <c:pt idx="13786">
                  <c:v>860.11</c:v>
                </c:pt>
                <c:pt idx="13787">
                  <c:v>859.87</c:v>
                </c:pt>
                <c:pt idx="13788">
                  <c:v>860.7</c:v>
                </c:pt>
                <c:pt idx="13789">
                  <c:v>859.63</c:v>
                </c:pt>
                <c:pt idx="13790">
                  <c:v>859.69</c:v>
                </c:pt>
                <c:pt idx="13791">
                  <c:v>860.23</c:v>
                </c:pt>
                <c:pt idx="13792">
                  <c:v>859.7</c:v>
                </c:pt>
                <c:pt idx="13793">
                  <c:v>859.62</c:v>
                </c:pt>
                <c:pt idx="13794">
                  <c:v>859.93</c:v>
                </c:pt>
                <c:pt idx="13795">
                  <c:v>859.64</c:v>
                </c:pt>
                <c:pt idx="13796">
                  <c:v>860.15</c:v>
                </c:pt>
                <c:pt idx="13797">
                  <c:v>860.1</c:v>
                </c:pt>
                <c:pt idx="13798">
                  <c:v>859.66</c:v>
                </c:pt>
                <c:pt idx="13799">
                  <c:v>860.02</c:v>
                </c:pt>
                <c:pt idx="13800">
                  <c:v>859.77</c:v>
                </c:pt>
                <c:pt idx="13801">
                  <c:v>859.63</c:v>
                </c:pt>
                <c:pt idx="13802">
                  <c:v>859.82</c:v>
                </c:pt>
                <c:pt idx="13803">
                  <c:v>859.54</c:v>
                </c:pt>
                <c:pt idx="13804">
                  <c:v>859.55</c:v>
                </c:pt>
                <c:pt idx="13805">
                  <c:v>860.12</c:v>
                </c:pt>
                <c:pt idx="13806">
                  <c:v>861.82</c:v>
                </c:pt>
                <c:pt idx="13807">
                  <c:v>863.11</c:v>
                </c:pt>
                <c:pt idx="13808">
                  <c:v>863.77</c:v>
                </c:pt>
                <c:pt idx="13809">
                  <c:v>863.21</c:v>
                </c:pt>
                <c:pt idx="13810">
                  <c:v>863.16</c:v>
                </c:pt>
                <c:pt idx="13811">
                  <c:v>863.74</c:v>
                </c:pt>
                <c:pt idx="13812">
                  <c:v>863.11</c:v>
                </c:pt>
                <c:pt idx="13813">
                  <c:v>863</c:v>
                </c:pt>
                <c:pt idx="13814">
                  <c:v>863.61</c:v>
                </c:pt>
                <c:pt idx="13815">
                  <c:v>863.1</c:v>
                </c:pt>
                <c:pt idx="13816">
                  <c:v>863.13</c:v>
                </c:pt>
                <c:pt idx="13817">
                  <c:v>863.53</c:v>
                </c:pt>
                <c:pt idx="13818">
                  <c:v>863.44</c:v>
                </c:pt>
                <c:pt idx="13819">
                  <c:v>863.54</c:v>
                </c:pt>
                <c:pt idx="13820">
                  <c:v>863.43</c:v>
                </c:pt>
                <c:pt idx="13821">
                  <c:v>863.19</c:v>
                </c:pt>
                <c:pt idx="13822">
                  <c:v>863.59</c:v>
                </c:pt>
                <c:pt idx="13823">
                  <c:v>863.42</c:v>
                </c:pt>
                <c:pt idx="13824">
                  <c:v>863.45</c:v>
                </c:pt>
                <c:pt idx="13825">
                  <c:v>863.98</c:v>
                </c:pt>
                <c:pt idx="13826">
                  <c:v>863.64</c:v>
                </c:pt>
                <c:pt idx="13827">
                  <c:v>863.39</c:v>
                </c:pt>
                <c:pt idx="13828">
                  <c:v>864.05</c:v>
                </c:pt>
                <c:pt idx="13829">
                  <c:v>863.43</c:v>
                </c:pt>
                <c:pt idx="13830">
                  <c:v>863.35</c:v>
                </c:pt>
                <c:pt idx="13831">
                  <c:v>863.97</c:v>
                </c:pt>
                <c:pt idx="13832">
                  <c:v>863.49</c:v>
                </c:pt>
                <c:pt idx="13833">
                  <c:v>863.54</c:v>
                </c:pt>
                <c:pt idx="13834">
                  <c:v>863.91</c:v>
                </c:pt>
                <c:pt idx="13835">
                  <c:v>863.32</c:v>
                </c:pt>
                <c:pt idx="13836">
                  <c:v>863.46</c:v>
                </c:pt>
                <c:pt idx="13837">
                  <c:v>863.89</c:v>
                </c:pt>
                <c:pt idx="13838">
                  <c:v>863.67</c:v>
                </c:pt>
                <c:pt idx="13839">
                  <c:v>863.56</c:v>
                </c:pt>
                <c:pt idx="13840">
                  <c:v>863.87</c:v>
                </c:pt>
                <c:pt idx="13841">
                  <c:v>863.61</c:v>
                </c:pt>
                <c:pt idx="13842">
                  <c:v>863.75</c:v>
                </c:pt>
                <c:pt idx="13843">
                  <c:v>863.68</c:v>
                </c:pt>
                <c:pt idx="13844">
                  <c:v>863.67</c:v>
                </c:pt>
                <c:pt idx="13845">
                  <c:v>863.88</c:v>
                </c:pt>
                <c:pt idx="13846">
                  <c:v>863.6</c:v>
                </c:pt>
                <c:pt idx="13847">
                  <c:v>863.68</c:v>
                </c:pt>
                <c:pt idx="13848">
                  <c:v>864</c:v>
                </c:pt>
                <c:pt idx="13849">
                  <c:v>863.63</c:v>
                </c:pt>
                <c:pt idx="13850">
                  <c:v>863.61</c:v>
                </c:pt>
                <c:pt idx="13851">
                  <c:v>864.17</c:v>
                </c:pt>
                <c:pt idx="13852">
                  <c:v>863.67</c:v>
                </c:pt>
                <c:pt idx="13853">
                  <c:v>863.68</c:v>
                </c:pt>
                <c:pt idx="13854">
                  <c:v>864.12</c:v>
                </c:pt>
                <c:pt idx="13855">
                  <c:v>863.53</c:v>
                </c:pt>
                <c:pt idx="13856">
                  <c:v>863.61</c:v>
                </c:pt>
                <c:pt idx="13857">
                  <c:v>864.14</c:v>
                </c:pt>
                <c:pt idx="13858">
                  <c:v>863.76</c:v>
                </c:pt>
                <c:pt idx="13859">
                  <c:v>863.71</c:v>
                </c:pt>
                <c:pt idx="13860">
                  <c:v>863.86</c:v>
                </c:pt>
                <c:pt idx="13861">
                  <c:v>863.7</c:v>
                </c:pt>
                <c:pt idx="13862">
                  <c:v>863.77</c:v>
                </c:pt>
                <c:pt idx="13863">
                  <c:v>863.85</c:v>
                </c:pt>
                <c:pt idx="13864">
                  <c:v>863.59</c:v>
                </c:pt>
                <c:pt idx="13865">
                  <c:v>864.04</c:v>
                </c:pt>
                <c:pt idx="13866">
                  <c:v>863.44</c:v>
                </c:pt>
                <c:pt idx="13867">
                  <c:v>863.62</c:v>
                </c:pt>
                <c:pt idx="13868">
                  <c:v>863.87</c:v>
                </c:pt>
                <c:pt idx="13869">
                  <c:v>863.66</c:v>
                </c:pt>
                <c:pt idx="13870">
                  <c:v>863.66</c:v>
                </c:pt>
                <c:pt idx="13871">
                  <c:v>863.99</c:v>
                </c:pt>
                <c:pt idx="13872">
                  <c:v>863.47</c:v>
                </c:pt>
                <c:pt idx="13873">
                  <c:v>863.56</c:v>
                </c:pt>
                <c:pt idx="13874">
                  <c:v>864.05</c:v>
                </c:pt>
                <c:pt idx="13875">
                  <c:v>861.58</c:v>
                </c:pt>
                <c:pt idx="13876">
                  <c:v>860.19</c:v>
                </c:pt>
                <c:pt idx="13877">
                  <c:v>860.61</c:v>
                </c:pt>
                <c:pt idx="13878">
                  <c:v>860.33</c:v>
                </c:pt>
                <c:pt idx="13879">
                  <c:v>859.97</c:v>
                </c:pt>
                <c:pt idx="13880">
                  <c:v>860.28</c:v>
                </c:pt>
                <c:pt idx="13881">
                  <c:v>859.79</c:v>
                </c:pt>
                <c:pt idx="13882">
                  <c:v>860.04</c:v>
                </c:pt>
                <c:pt idx="13883">
                  <c:v>860.14</c:v>
                </c:pt>
                <c:pt idx="13884">
                  <c:v>859.91</c:v>
                </c:pt>
                <c:pt idx="13885">
                  <c:v>860.47</c:v>
                </c:pt>
                <c:pt idx="13886">
                  <c:v>860.25</c:v>
                </c:pt>
                <c:pt idx="13887">
                  <c:v>860.08</c:v>
                </c:pt>
                <c:pt idx="13888">
                  <c:v>860.75</c:v>
                </c:pt>
                <c:pt idx="13889">
                  <c:v>860.05</c:v>
                </c:pt>
                <c:pt idx="13890">
                  <c:v>860.21</c:v>
                </c:pt>
                <c:pt idx="13891">
                  <c:v>860.38</c:v>
                </c:pt>
                <c:pt idx="13892">
                  <c:v>859.78</c:v>
                </c:pt>
                <c:pt idx="13893">
                  <c:v>859.82</c:v>
                </c:pt>
                <c:pt idx="13894">
                  <c:v>860.32</c:v>
                </c:pt>
                <c:pt idx="13895">
                  <c:v>859.76</c:v>
                </c:pt>
                <c:pt idx="13896">
                  <c:v>859.68</c:v>
                </c:pt>
                <c:pt idx="13897">
                  <c:v>860.26</c:v>
                </c:pt>
                <c:pt idx="13898">
                  <c:v>860.17</c:v>
                </c:pt>
                <c:pt idx="13899">
                  <c:v>859.94</c:v>
                </c:pt>
                <c:pt idx="13900">
                  <c:v>860.2</c:v>
                </c:pt>
                <c:pt idx="13901">
                  <c:v>860.02</c:v>
                </c:pt>
                <c:pt idx="13902">
                  <c:v>860.01</c:v>
                </c:pt>
                <c:pt idx="13903">
                  <c:v>860.28</c:v>
                </c:pt>
                <c:pt idx="13904">
                  <c:v>859.82</c:v>
                </c:pt>
                <c:pt idx="13905">
                  <c:v>860.1</c:v>
                </c:pt>
                <c:pt idx="13906">
                  <c:v>859.79</c:v>
                </c:pt>
                <c:pt idx="13907">
                  <c:v>859.65</c:v>
                </c:pt>
                <c:pt idx="13908">
                  <c:v>860.07</c:v>
                </c:pt>
                <c:pt idx="13909">
                  <c:v>859.5</c:v>
                </c:pt>
                <c:pt idx="13910">
                  <c:v>859.63</c:v>
                </c:pt>
                <c:pt idx="13911">
                  <c:v>860.6</c:v>
                </c:pt>
                <c:pt idx="13912">
                  <c:v>859.8</c:v>
                </c:pt>
                <c:pt idx="13913">
                  <c:v>859.67</c:v>
                </c:pt>
                <c:pt idx="13914">
                  <c:v>860.66</c:v>
                </c:pt>
                <c:pt idx="13915">
                  <c:v>859.74</c:v>
                </c:pt>
                <c:pt idx="13916">
                  <c:v>859.98</c:v>
                </c:pt>
                <c:pt idx="13917">
                  <c:v>860.09</c:v>
                </c:pt>
                <c:pt idx="13918">
                  <c:v>859.56</c:v>
                </c:pt>
                <c:pt idx="13919">
                  <c:v>859.59</c:v>
                </c:pt>
                <c:pt idx="13920">
                  <c:v>859.86</c:v>
                </c:pt>
                <c:pt idx="13921">
                  <c:v>859.52</c:v>
                </c:pt>
                <c:pt idx="13922">
                  <c:v>859.64</c:v>
                </c:pt>
                <c:pt idx="13923">
                  <c:v>860.14</c:v>
                </c:pt>
                <c:pt idx="13924">
                  <c:v>859.8</c:v>
                </c:pt>
                <c:pt idx="13925">
                  <c:v>860.05</c:v>
                </c:pt>
                <c:pt idx="13926">
                  <c:v>859.92</c:v>
                </c:pt>
                <c:pt idx="13927">
                  <c:v>859.68</c:v>
                </c:pt>
                <c:pt idx="13928">
                  <c:v>860.13</c:v>
                </c:pt>
                <c:pt idx="13929">
                  <c:v>859.81</c:v>
                </c:pt>
                <c:pt idx="13930">
                  <c:v>859.57</c:v>
                </c:pt>
                <c:pt idx="13931">
                  <c:v>859.99</c:v>
                </c:pt>
                <c:pt idx="13932">
                  <c:v>859.49</c:v>
                </c:pt>
                <c:pt idx="13933">
                  <c:v>859.75</c:v>
                </c:pt>
                <c:pt idx="13934">
                  <c:v>860.19</c:v>
                </c:pt>
                <c:pt idx="13935">
                  <c:v>859.55</c:v>
                </c:pt>
                <c:pt idx="13936">
                  <c:v>859.86</c:v>
                </c:pt>
                <c:pt idx="13937">
                  <c:v>860.32</c:v>
                </c:pt>
                <c:pt idx="13938">
                  <c:v>859.81</c:v>
                </c:pt>
                <c:pt idx="13939">
                  <c:v>860.01</c:v>
                </c:pt>
                <c:pt idx="13940">
                  <c:v>860.13</c:v>
                </c:pt>
                <c:pt idx="13941">
                  <c:v>859.82</c:v>
                </c:pt>
                <c:pt idx="13942">
                  <c:v>859.75</c:v>
                </c:pt>
                <c:pt idx="13943">
                  <c:v>859.81</c:v>
                </c:pt>
                <c:pt idx="13944">
                  <c:v>859.57</c:v>
                </c:pt>
                <c:pt idx="13945">
                  <c:v>859.59</c:v>
                </c:pt>
                <c:pt idx="13946">
                  <c:v>859.73</c:v>
                </c:pt>
                <c:pt idx="13947">
                  <c:v>859.61</c:v>
                </c:pt>
                <c:pt idx="13948">
                  <c:v>860.04</c:v>
                </c:pt>
                <c:pt idx="13949">
                  <c:v>860.05</c:v>
                </c:pt>
                <c:pt idx="13950">
                  <c:v>860.06</c:v>
                </c:pt>
                <c:pt idx="13951">
                  <c:v>860.48</c:v>
                </c:pt>
                <c:pt idx="13952">
                  <c:v>860.11</c:v>
                </c:pt>
                <c:pt idx="13953">
                  <c:v>860.07</c:v>
                </c:pt>
                <c:pt idx="13954">
                  <c:v>860.62</c:v>
                </c:pt>
                <c:pt idx="13955">
                  <c:v>860.2</c:v>
                </c:pt>
                <c:pt idx="13956">
                  <c:v>859.76</c:v>
                </c:pt>
                <c:pt idx="13957">
                  <c:v>860.59</c:v>
                </c:pt>
                <c:pt idx="13958">
                  <c:v>859.79</c:v>
                </c:pt>
                <c:pt idx="13959">
                  <c:v>859.9</c:v>
                </c:pt>
                <c:pt idx="13960">
                  <c:v>860.37</c:v>
                </c:pt>
                <c:pt idx="13961">
                  <c:v>860.03</c:v>
                </c:pt>
                <c:pt idx="13962">
                  <c:v>860.26</c:v>
                </c:pt>
                <c:pt idx="13963">
                  <c:v>860.52</c:v>
                </c:pt>
                <c:pt idx="13964">
                  <c:v>859.99</c:v>
                </c:pt>
                <c:pt idx="13965">
                  <c:v>860.33</c:v>
                </c:pt>
                <c:pt idx="13966">
                  <c:v>860.19</c:v>
                </c:pt>
                <c:pt idx="13967">
                  <c:v>860.08</c:v>
                </c:pt>
                <c:pt idx="13968">
                  <c:v>860.34</c:v>
                </c:pt>
                <c:pt idx="13969">
                  <c:v>859.83</c:v>
                </c:pt>
                <c:pt idx="13970">
                  <c:v>859.88</c:v>
                </c:pt>
                <c:pt idx="13971">
                  <c:v>860.38</c:v>
                </c:pt>
                <c:pt idx="13972">
                  <c:v>859.9</c:v>
                </c:pt>
                <c:pt idx="13973">
                  <c:v>859.86</c:v>
                </c:pt>
                <c:pt idx="13974">
                  <c:v>860.53</c:v>
                </c:pt>
                <c:pt idx="13975">
                  <c:v>860.27</c:v>
                </c:pt>
                <c:pt idx="13976">
                  <c:v>860.13</c:v>
                </c:pt>
                <c:pt idx="13977">
                  <c:v>860.84</c:v>
                </c:pt>
                <c:pt idx="13978">
                  <c:v>860.08</c:v>
                </c:pt>
                <c:pt idx="13979">
                  <c:v>860.1</c:v>
                </c:pt>
                <c:pt idx="13980">
                  <c:v>860.82</c:v>
                </c:pt>
                <c:pt idx="13981">
                  <c:v>860.05</c:v>
                </c:pt>
                <c:pt idx="13982">
                  <c:v>859.96</c:v>
                </c:pt>
                <c:pt idx="13983">
                  <c:v>860.22</c:v>
                </c:pt>
                <c:pt idx="13984">
                  <c:v>859.89</c:v>
                </c:pt>
                <c:pt idx="13985">
                  <c:v>860.02</c:v>
                </c:pt>
                <c:pt idx="13986">
                  <c:v>860.21</c:v>
                </c:pt>
                <c:pt idx="13987">
                  <c:v>860.21</c:v>
                </c:pt>
                <c:pt idx="13988">
                  <c:v>860.38</c:v>
                </c:pt>
                <c:pt idx="13989">
                  <c:v>860.16</c:v>
                </c:pt>
                <c:pt idx="13990">
                  <c:v>860.2</c:v>
                </c:pt>
                <c:pt idx="13991">
                  <c:v>860.36</c:v>
                </c:pt>
                <c:pt idx="13992">
                  <c:v>859.97</c:v>
                </c:pt>
                <c:pt idx="13993">
                  <c:v>860.16</c:v>
                </c:pt>
                <c:pt idx="13994">
                  <c:v>860.54</c:v>
                </c:pt>
                <c:pt idx="13995">
                  <c:v>859.85</c:v>
                </c:pt>
                <c:pt idx="13996">
                  <c:v>859.84</c:v>
                </c:pt>
                <c:pt idx="13997">
                  <c:v>860.44</c:v>
                </c:pt>
                <c:pt idx="13998">
                  <c:v>859.77</c:v>
                </c:pt>
                <c:pt idx="13999">
                  <c:v>859.75</c:v>
                </c:pt>
                <c:pt idx="14000">
                  <c:v>860.73</c:v>
                </c:pt>
                <c:pt idx="14001">
                  <c:v>860.02</c:v>
                </c:pt>
                <c:pt idx="14002">
                  <c:v>860.21</c:v>
                </c:pt>
                <c:pt idx="14003">
                  <c:v>860.41</c:v>
                </c:pt>
                <c:pt idx="14004">
                  <c:v>860.12</c:v>
                </c:pt>
                <c:pt idx="14005">
                  <c:v>860.04</c:v>
                </c:pt>
                <c:pt idx="14006">
                  <c:v>860.43</c:v>
                </c:pt>
                <c:pt idx="14007">
                  <c:v>859.81</c:v>
                </c:pt>
                <c:pt idx="14008">
                  <c:v>860.12</c:v>
                </c:pt>
                <c:pt idx="14009">
                  <c:v>859.85</c:v>
                </c:pt>
                <c:pt idx="14010">
                  <c:v>859.71</c:v>
                </c:pt>
                <c:pt idx="14011">
                  <c:v>860.32</c:v>
                </c:pt>
                <c:pt idx="14012">
                  <c:v>859.89</c:v>
                </c:pt>
                <c:pt idx="14013">
                  <c:v>860.12</c:v>
                </c:pt>
                <c:pt idx="14014">
                  <c:v>860.73</c:v>
                </c:pt>
                <c:pt idx="14015">
                  <c:v>860.1</c:v>
                </c:pt>
                <c:pt idx="14016">
                  <c:v>860.1</c:v>
                </c:pt>
                <c:pt idx="14017">
                  <c:v>860.95</c:v>
                </c:pt>
                <c:pt idx="14018">
                  <c:v>859.99</c:v>
                </c:pt>
                <c:pt idx="14019">
                  <c:v>860.2</c:v>
                </c:pt>
                <c:pt idx="14020">
                  <c:v>860.61</c:v>
                </c:pt>
                <c:pt idx="14021">
                  <c:v>860.11</c:v>
                </c:pt>
                <c:pt idx="14022">
                  <c:v>860.18</c:v>
                </c:pt>
                <c:pt idx="14023">
                  <c:v>860.49</c:v>
                </c:pt>
                <c:pt idx="14024">
                  <c:v>860.17</c:v>
                </c:pt>
                <c:pt idx="14025">
                  <c:v>860.56</c:v>
                </c:pt>
                <c:pt idx="14026">
                  <c:v>860.83</c:v>
                </c:pt>
                <c:pt idx="14027">
                  <c:v>860.45</c:v>
                </c:pt>
                <c:pt idx="14028">
                  <c:v>860.5</c:v>
                </c:pt>
                <c:pt idx="14029">
                  <c:v>860.66</c:v>
                </c:pt>
                <c:pt idx="14030">
                  <c:v>860.67</c:v>
                </c:pt>
                <c:pt idx="14031">
                  <c:v>861.21</c:v>
                </c:pt>
                <c:pt idx="14032">
                  <c:v>860.55</c:v>
                </c:pt>
                <c:pt idx="14033">
                  <c:v>860.49</c:v>
                </c:pt>
                <c:pt idx="14034">
                  <c:v>861.08</c:v>
                </c:pt>
                <c:pt idx="14035">
                  <c:v>860.29</c:v>
                </c:pt>
                <c:pt idx="14036">
                  <c:v>860.43</c:v>
                </c:pt>
                <c:pt idx="14037">
                  <c:v>861.01</c:v>
                </c:pt>
                <c:pt idx="14038">
                  <c:v>860.59</c:v>
                </c:pt>
                <c:pt idx="14039">
                  <c:v>860.71</c:v>
                </c:pt>
                <c:pt idx="14040">
                  <c:v>861.36</c:v>
                </c:pt>
                <c:pt idx="14041">
                  <c:v>860.84</c:v>
                </c:pt>
                <c:pt idx="14042">
                  <c:v>860.82</c:v>
                </c:pt>
                <c:pt idx="14043">
                  <c:v>861.27</c:v>
                </c:pt>
                <c:pt idx="14044">
                  <c:v>860.96</c:v>
                </c:pt>
                <c:pt idx="14045">
                  <c:v>860.64</c:v>
                </c:pt>
                <c:pt idx="14046">
                  <c:v>861.02</c:v>
                </c:pt>
                <c:pt idx="14047">
                  <c:v>860.6</c:v>
                </c:pt>
                <c:pt idx="14048">
                  <c:v>860.71</c:v>
                </c:pt>
                <c:pt idx="14049">
                  <c:v>860.88</c:v>
                </c:pt>
                <c:pt idx="14050">
                  <c:v>860.73</c:v>
                </c:pt>
                <c:pt idx="14051">
                  <c:v>861.37</c:v>
                </c:pt>
                <c:pt idx="14052">
                  <c:v>861.1</c:v>
                </c:pt>
                <c:pt idx="14053">
                  <c:v>861.14</c:v>
                </c:pt>
                <c:pt idx="14054">
                  <c:v>861.64</c:v>
                </c:pt>
                <c:pt idx="14055">
                  <c:v>861.02</c:v>
                </c:pt>
                <c:pt idx="14056">
                  <c:v>860.96</c:v>
                </c:pt>
                <c:pt idx="14057">
                  <c:v>861.63</c:v>
                </c:pt>
                <c:pt idx="14058">
                  <c:v>860.75</c:v>
                </c:pt>
                <c:pt idx="14059">
                  <c:v>860.8</c:v>
                </c:pt>
                <c:pt idx="14060">
                  <c:v>861.45</c:v>
                </c:pt>
                <c:pt idx="14061">
                  <c:v>860.86</c:v>
                </c:pt>
                <c:pt idx="14062">
                  <c:v>860.93</c:v>
                </c:pt>
                <c:pt idx="14063">
                  <c:v>861.45</c:v>
                </c:pt>
                <c:pt idx="14064">
                  <c:v>861.41</c:v>
                </c:pt>
                <c:pt idx="14065">
                  <c:v>861.48</c:v>
                </c:pt>
                <c:pt idx="14066">
                  <c:v>861.61</c:v>
                </c:pt>
                <c:pt idx="14067">
                  <c:v>861.3</c:v>
                </c:pt>
                <c:pt idx="14068">
                  <c:v>861.27</c:v>
                </c:pt>
                <c:pt idx="14069">
                  <c:v>861.52</c:v>
                </c:pt>
                <c:pt idx="14070">
                  <c:v>861.25</c:v>
                </c:pt>
                <c:pt idx="14071">
                  <c:v>861.2</c:v>
                </c:pt>
                <c:pt idx="14072">
                  <c:v>861.02</c:v>
                </c:pt>
                <c:pt idx="14073">
                  <c:v>860.89</c:v>
                </c:pt>
                <c:pt idx="14074">
                  <c:v>861.36</c:v>
                </c:pt>
                <c:pt idx="14075">
                  <c:v>860.95</c:v>
                </c:pt>
                <c:pt idx="14076">
                  <c:v>861.49</c:v>
                </c:pt>
                <c:pt idx="14077">
                  <c:v>861.91</c:v>
                </c:pt>
                <c:pt idx="14078">
                  <c:v>861.59</c:v>
                </c:pt>
                <c:pt idx="14079">
                  <c:v>861.36</c:v>
                </c:pt>
                <c:pt idx="14080">
                  <c:v>862.2</c:v>
                </c:pt>
                <c:pt idx="14081">
                  <c:v>861.37</c:v>
                </c:pt>
                <c:pt idx="14082">
                  <c:v>861.59</c:v>
                </c:pt>
                <c:pt idx="14083">
                  <c:v>861.92</c:v>
                </c:pt>
                <c:pt idx="14084">
                  <c:v>861.52</c:v>
                </c:pt>
                <c:pt idx="14085">
                  <c:v>861.54</c:v>
                </c:pt>
                <c:pt idx="14086">
                  <c:v>861.95</c:v>
                </c:pt>
                <c:pt idx="14087">
                  <c:v>861.52</c:v>
                </c:pt>
                <c:pt idx="14088">
                  <c:v>861.14</c:v>
                </c:pt>
                <c:pt idx="14089">
                  <c:v>861.59</c:v>
                </c:pt>
                <c:pt idx="14090">
                  <c:v>861.56</c:v>
                </c:pt>
                <c:pt idx="14091">
                  <c:v>862.78</c:v>
                </c:pt>
                <c:pt idx="14092">
                  <c:v>865.19</c:v>
                </c:pt>
                <c:pt idx="14093">
                  <c:v>864.78</c:v>
                </c:pt>
                <c:pt idx="14094">
                  <c:v>865.21</c:v>
                </c:pt>
                <c:pt idx="14095">
                  <c:v>864.88</c:v>
                </c:pt>
                <c:pt idx="14096">
                  <c:v>865.01</c:v>
                </c:pt>
                <c:pt idx="14097">
                  <c:v>865.28</c:v>
                </c:pt>
                <c:pt idx="14098">
                  <c:v>864.9</c:v>
                </c:pt>
                <c:pt idx="14099">
                  <c:v>864.98</c:v>
                </c:pt>
                <c:pt idx="14100">
                  <c:v>865.68</c:v>
                </c:pt>
                <c:pt idx="14101">
                  <c:v>865.21</c:v>
                </c:pt>
                <c:pt idx="14102">
                  <c:v>865.11</c:v>
                </c:pt>
                <c:pt idx="14103">
                  <c:v>865.54</c:v>
                </c:pt>
                <c:pt idx="14104">
                  <c:v>865.2</c:v>
                </c:pt>
                <c:pt idx="14105">
                  <c:v>865.08</c:v>
                </c:pt>
                <c:pt idx="14106">
                  <c:v>865.63</c:v>
                </c:pt>
                <c:pt idx="14107">
                  <c:v>864.99</c:v>
                </c:pt>
                <c:pt idx="14108">
                  <c:v>865.18</c:v>
                </c:pt>
                <c:pt idx="14109">
                  <c:v>865.71</c:v>
                </c:pt>
                <c:pt idx="14110">
                  <c:v>865.16</c:v>
                </c:pt>
                <c:pt idx="14111">
                  <c:v>865.29</c:v>
                </c:pt>
                <c:pt idx="14112">
                  <c:v>865.4</c:v>
                </c:pt>
                <c:pt idx="14113">
                  <c:v>865.42</c:v>
                </c:pt>
                <c:pt idx="14114">
                  <c:v>865.46</c:v>
                </c:pt>
                <c:pt idx="14115">
                  <c:v>865.49</c:v>
                </c:pt>
                <c:pt idx="14116">
                  <c:v>865.24</c:v>
                </c:pt>
                <c:pt idx="14117">
                  <c:v>865.9</c:v>
                </c:pt>
                <c:pt idx="14118">
                  <c:v>865.44</c:v>
                </c:pt>
                <c:pt idx="14119">
                  <c:v>865.38</c:v>
                </c:pt>
                <c:pt idx="14120">
                  <c:v>865.97</c:v>
                </c:pt>
                <c:pt idx="14121">
                  <c:v>865.41</c:v>
                </c:pt>
                <c:pt idx="14122">
                  <c:v>865.33</c:v>
                </c:pt>
                <c:pt idx="14123">
                  <c:v>866.06</c:v>
                </c:pt>
                <c:pt idx="14124">
                  <c:v>865.48</c:v>
                </c:pt>
                <c:pt idx="14125">
                  <c:v>865.3</c:v>
                </c:pt>
                <c:pt idx="14126">
                  <c:v>865.92</c:v>
                </c:pt>
                <c:pt idx="14127">
                  <c:v>865.32</c:v>
                </c:pt>
                <c:pt idx="14128">
                  <c:v>865.45</c:v>
                </c:pt>
                <c:pt idx="14129">
                  <c:v>866.04</c:v>
                </c:pt>
                <c:pt idx="14130">
                  <c:v>865.49</c:v>
                </c:pt>
                <c:pt idx="14131">
                  <c:v>866.03</c:v>
                </c:pt>
                <c:pt idx="14132">
                  <c:v>866.28</c:v>
                </c:pt>
                <c:pt idx="14133">
                  <c:v>865.75</c:v>
                </c:pt>
                <c:pt idx="14134">
                  <c:v>866.07</c:v>
                </c:pt>
                <c:pt idx="14135">
                  <c:v>865.85</c:v>
                </c:pt>
                <c:pt idx="14136">
                  <c:v>865.78</c:v>
                </c:pt>
                <c:pt idx="14137">
                  <c:v>866.16</c:v>
                </c:pt>
                <c:pt idx="14138">
                  <c:v>865.98</c:v>
                </c:pt>
                <c:pt idx="14139">
                  <c:v>866.01</c:v>
                </c:pt>
                <c:pt idx="14140">
                  <c:v>866.36</c:v>
                </c:pt>
                <c:pt idx="14141">
                  <c:v>866.01</c:v>
                </c:pt>
                <c:pt idx="14142">
                  <c:v>866.04</c:v>
                </c:pt>
                <c:pt idx="14143">
                  <c:v>866.66</c:v>
                </c:pt>
                <c:pt idx="14144">
                  <c:v>866.01</c:v>
                </c:pt>
                <c:pt idx="14145">
                  <c:v>865.93</c:v>
                </c:pt>
                <c:pt idx="14146">
                  <c:v>866.58</c:v>
                </c:pt>
                <c:pt idx="14147">
                  <c:v>866.18</c:v>
                </c:pt>
                <c:pt idx="14148">
                  <c:v>866.18</c:v>
                </c:pt>
                <c:pt idx="14149">
                  <c:v>866.68</c:v>
                </c:pt>
                <c:pt idx="14150">
                  <c:v>866.19</c:v>
                </c:pt>
                <c:pt idx="14151">
                  <c:v>866.18</c:v>
                </c:pt>
                <c:pt idx="14152">
                  <c:v>866.33</c:v>
                </c:pt>
                <c:pt idx="14153">
                  <c:v>866.16</c:v>
                </c:pt>
                <c:pt idx="14154">
                  <c:v>866.22</c:v>
                </c:pt>
                <c:pt idx="14155">
                  <c:v>866.36</c:v>
                </c:pt>
                <c:pt idx="14156">
                  <c:v>866.13</c:v>
                </c:pt>
                <c:pt idx="14157">
                  <c:v>866.48</c:v>
                </c:pt>
                <c:pt idx="14158">
                  <c:v>866.13</c:v>
                </c:pt>
                <c:pt idx="14159">
                  <c:v>866.09</c:v>
                </c:pt>
                <c:pt idx="14160">
                  <c:v>866.59</c:v>
                </c:pt>
                <c:pt idx="14161">
                  <c:v>866.36</c:v>
                </c:pt>
                <c:pt idx="14162">
                  <c:v>866.07</c:v>
                </c:pt>
                <c:pt idx="14163">
                  <c:v>866.83</c:v>
                </c:pt>
                <c:pt idx="14164">
                  <c:v>866.17</c:v>
                </c:pt>
                <c:pt idx="14165">
                  <c:v>866.32</c:v>
                </c:pt>
                <c:pt idx="14166">
                  <c:v>866.97</c:v>
                </c:pt>
                <c:pt idx="14167">
                  <c:v>866.31</c:v>
                </c:pt>
                <c:pt idx="14168">
                  <c:v>866.44</c:v>
                </c:pt>
                <c:pt idx="14169">
                  <c:v>866.97</c:v>
                </c:pt>
                <c:pt idx="14170">
                  <c:v>866.47</c:v>
                </c:pt>
                <c:pt idx="14171">
                  <c:v>866.29</c:v>
                </c:pt>
                <c:pt idx="14172">
                  <c:v>866.74</c:v>
                </c:pt>
                <c:pt idx="14173">
                  <c:v>866.46</c:v>
                </c:pt>
                <c:pt idx="14174">
                  <c:v>866.6</c:v>
                </c:pt>
                <c:pt idx="14175">
                  <c:v>866.66</c:v>
                </c:pt>
                <c:pt idx="14176">
                  <c:v>866.61</c:v>
                </c:pt>
                <c:pt idx="14177">
                  <c:v>866.88</c:v>
                </c:pt>
                <c:pt idx="14178">
                  <c:v>866.57</c:v>
                </c:pt>
                <c:pt idx="14179">
                  <c:v>866.31</c:v>
                </c:pt>
                <c:pt idx="14180">
                  <c:v>866.89</c:v>
                </c:pt>
                <c:pt idx="14181">
                  <c:v>866.44</c:v>
                </c:pt>
                <c:pt idx="14182">
                  <c:v>866.69</c:v>
                </c:pt>
                <c:pt idx="14183">
                  <c:v>867.13</c:v>
                </c:pt>
                <c:pt idx="14184">
                  <c:v>866.75</c:v>
                </c:pt>
                <c:pt idx="14185">
                  <c:v>866.71</c:v>
                </c:pt>
                <c:pt idx="14186">
                  <c:v>867.24</c:v>
                </c:pt>
                <c:pt idx="14187">
                  <c:v>866.76</c:v>
                </c:pt>
                <c:pt idx="14188">
                  <c:v>866.77</c:v>
                </c:pt>
                <c:pt idx="14189">
                  <c:v>867.23</c:v>
                </c:pt>
                <c:pt idx="14190">
                  <c:v>866.7</c:v>
                </c:pt>
                <c:pt idx="14191">
                  <c:v>866.65</c:v>
                </c:pt>
                <c:pt idx="14192">
                  <c:v>867.19</c:v>
                </c:pt>
                <c:pt idx="14193">
                  <c:v>866.7</c:v>
                </c:pt>
                <c:pt idx="14194">
                  <c:v>866.66</c:v>
                </c:pt>
                <c:pt idx="14195">
                  <c:v>866.97</c:v>
                </c:pt>
                <c:pt idx="14196">
                  <c:v>866.79</c:v>
                </c:pt>
                <c:pt idx="14197">
                  <c:v>867.09</c:v>
                </c:pt>
                <c:pt idx="14198">
                  <c:v>866.79</c:v>
                </c:pt>
                <c:pt idx="14199">
                  <c:v>866.82</c:v>
                </c:pt>
                <c:pt idx="14200">
                  <c:v>867.07</c:v>
                </c:pt>
                <c:pt idx="14201">
                  <c:v>866.78</c:v>
                </c:pt>
                <c:pt idx="14202">
                  <c:v>866.74</c:v>
                </c:pt>
                <c:pt idx="14203">
                  <c:v>867.08</c:v>
                </c:pt>
                <c:pt idx="14204">
                  <c:v>866.69</c:v>
                </c:pt>
                <c:pt idx="14205">
                  <c:v>866.81</c:v>
                </c:pt>
                <c:pt idx="14206">
                  <c:v>867.35</c:v>
                </c:pt>
                <c:pt idx="14207">
                  <c:v>866.83</c:v>
                </c:pt>
                <c:pt idx="14208">
                  <c:v>866.99</c:v>
                </c:pt>
                <c:pt idx="14209">
                  <c:v>867.29</c:v>
                </c:pt>
                <c:pt idx="14210">
                  <c:v>866.76</c:v>
                </c:pt>
                <c:pt idx="14211">
                  <c:v>866.75</c:v>
                </c:pt>
                <c:pt idx="14212">
                  <c:v>867.13</c:v>
                </c:pt>
                <c:pt idx="14213">
                  <c:v>866.08</c:v>
                </c:pt>
                <c:pt idx="14214">
                  <c:v>863.73</c:v>
                </c:pt>
                <c:pt idx="14215">
                  <c:v>863.78</c:v>
                </c:pt>
                <c:pt idx="14216">
                  <c:v>863.74</c:v>
                </c:pt>
                <c:pt idx="14217">
                  <c:v>864.11</c:v>
                </c:pt>
                <c:pt idx="14218">
                  <c:v>863.69</c:v>
                </c:pt>
                <c:pt idx="14219">
                  <c:v>863.43</c:v>
                </c:pt>
                <c:pt idx="14220">
                  <c:v>864.03</c:v>
                </c:pt>
                <c:pt idx="14221">
                  <c:v>863.73</c:v>
                </c:pt>
                <c:pt idx="14222">
                  <c:v>863.58</c:v>
                </c:pt>
                <c:pt idx="14223">
                  <c:v>863.89</c:v>
                </c:pt>
                <c:pt idx="14224">
                  <c:v>863.78</c:v>
                </c:pt>
                <c:pt idx="14225">
                  <c:v>863.59</c:v>
                </c:pt>
                <c:pt idx="14226">
                  <c:v>864.29</c:v>
                </c:pt>
                <c:pt idx="14227">
                  <c:v>863.71</c:v>
                </c:pt>
                <c:pt idx="14228">
                  <c:v>863.56</c:v>
                </c:pt>
                <c:pt idx="14229">
                  <c:v>864.12</c:v>
                </c:pt>
                <c:pt idx="14230">
                  <c:v>863.61</c:v>
                </c:pt>
                <c:pt idx="14231">
                  <c:v>863.62</c:v>
                </c:pt>
                <c:pt idx="14232">
                  <c:v>864.18</c:v>
                </c:pt>
                <c:pt idx="14233">
                  <c:v>863.62</c:v>
                </c:pt>
                <c:pt idx="14234">
                  <c:v>863.6</c:v>
                </c:pt>
                <c:pt idx="14235">
                  <c:v>863.78</c:v>
                </c:pt>
                <c:pt idx="14236">
                  <c:v>863.78</c:v>
                </c:pt>
                <c:pt idx="14237">
                  <c:v>863.83</c:v>
                </c:pt>
                <c:pt idx="14238">
                  <c:v>863.69</c:v>
                </c:pt>
                <c:pt idx="14239">
                  <c:v>863.69</c:v>
                </c:pt>
                <c:pt idx="14240">
                  <c:v>864.11</c:v>
                </c:pt>
                <c:pt idx="14241">
                  <c:v>863.63</c:v>
                </c:pt>
                <c:pt idx="14242">
                  <c:v>863.48</c:v>
                </c:pt>
                <c:pt idx="14243">
                  <c:v>864.04</c:v>
                </c:pt>
                <c:pt idx="14244">
                  <c:v>863.59</c:v>
                </c:pt>
                <c:pt idx="14245">
                  <c:v>863.42</c:v>
                </c:pt>
                <c:pt idx="14246">
                  <c:v>863.97</c:v>
                </c:pt>
                <c:pt idx="14247">
                  <c:v>863.52</c:v>
                </c:pt>
                <c:pt idx="14248">
                  <c:v>863.67</c:v>
                </c:pt>
                <c:pt idx="14249">
                  <c:v>864.15</c:v>
                </c:pt>
                <c:pt idx="14250">
                  <c:v>863.67</c:v>
                </c:pt>
                <c:pt idx="14251">
                  <c:v>863.71</c:v>
                </c:pt>
                <c:pt idx="14252">
                  <c:v>864.03</c:v>
                </c:pt>
                <c:pt idx="14253">
                  <c:v>863.58</c:v>
                </c:pt>
                <c:pt idx="14254">
                  <c:v>863.51</c:v>
                </c:pt>
                <c:pt idx="14255">
                  <c:v>863.87</c:v>
                </c:pt>
                <c:pt idx="14256">
                  <c:v>863.53</c:v>
                </c:pt>
                <c:pt idx="14257">
                  <c:v>863.85</c:v>
                </c:pt>
                <c:pt idx="14258">
                  <c:v>863.85</c:v>
                </c:pt>
                <c:pt idx="14259">
                  <c:v>863.69</c:v>
                </c:pt>
                <c:pt idx="14260">
                  <c:v>863.81</c:v>
                </c:pt>
                <c:pt idx="14261">
                  <c:v>863.67</c:v>
                </c:pt>
                <c:pt idx="14262">
                  <c:v>863.38</c:v>
                </c:pt>
                <c:pt idx="14263">
                  <c:v>863.97</c:v>
                </c:pt>
                <c:pt idx="14264">
                  <c:v>863.68</c:v>
                </c:pt>
                <c:pt idx="14265">
                  <c:v>863.43</c:v>
                </c:pt>
                <c:pt idx="14266">
                  <c:v>864.3</c:v>
                </c:pt>
                <c:pt idx="14267">
                  <c:v>863.68</c:v>
                </c:pt>
                <c:pt idx="14268">
                  <c:v>863.43</c:v>
                </c:pt>
                <c:pt idx="14269">
                  <c:v>864.37</c:v>
                </c:pt>
                <c:pt idx="14270">
                  <c:v>863.73</c:v>
                </c:pt>
                <c:pt idx="14271">
                  <c:v>863.52</c:v>
                </c:pt>
                <c:pt idx="14272">
                  <c:v>864.07</c:v>
                </c:pt>
                <c:pt idx="14273">
                  <c:v>863.59</c:v>
                </c:pt>
                <c:pt idx="14274">
                  <c:v>863.55</c:v>
                </c:pt>
                <c:pt idx="14275">
                  <c:v>863.88</c:v>
                </c:pt>
                <c:pt idx="14276">
                  <c:v>863.7</c:v>
                </c:pt>
                <c:pt idx="14277">
                  <c:v>863.7</c:v>
                </c:pt>
                <c:pt idx="14278">
                  <c:v>863.59</c:v>
                </c:pt>
                <c:pt idx="14279">
                  <c:v>863.59</c:v>
                </c:pt>
                <c:pt idx="14280">
                  <c:v>863.89</c:v>
                </c:pt>
                <c:pt idx="14281">
                  <c:v>863.74</c:v>
                </c:pt>
                <c:pt idx="14282">
                  <c:v>863.5</c:v>
                </c:pt>
                <c:pt idx="14283">
                  <c:v>864.08</c:v>
                </c:pt>
                <c:pt idx="14284">
                  <c:v>863.61</c:v>
                </c:pt>
                <c:pt idx="14285">
                  <c:v>863.56</c:v>
                </c:pt>
                <c:pt idx="14286">
                  <c:v>864.39</c:v>
                </c:pt>
                <c:pt idx="14287">
                  <c:v>863.71</c:v>
                </c:pt>
                <c:pt idx="14288">
                  <c:v>863.53</c:v>
                </c:pt>
                <c:pt idx="14289">
                  <c:v>864.18</c:v>
                </c:pt>
                <c:pt idx="14290">
                  <c:v>863.65</c:v>
                </c:pt>
                <c:pt idx="14291">
                  <c:v>863.47</c:v>
                </c:pt>
                <c:pt idx="14292">
                  <c:v>864.04</c:v>
                </c:pt>
                <c:pt idx="14293">
                  <c:v>863.75</c:v>
                </c:pt>
                <c:pt idx="14294">
                  <c:v>863.67</c:v>
                </c:pt>
                <c:pt idx="14295">
                  <c:v>863.87</c:v>
                </c:pt>
                <c:pt idx="14296">
                  <c:v>863.55</c:v>
                </c:pt>
                <c:pt idx="14297">
                  <c:v>863.58</c:v>
                </c:pt>
                <c:pt idx="14298">
                  <c:v>863.66</c:v>
                </c:pt>
                <c:pt idx="14299">
                  <c:v>863.4</c:v>
                </c:pt>
                <c:pt idx="14300">
                  <c:v>863.73</c:v>
                </c:pt>
                <c:pt idx="14301">
                  <c:v>863.7</c:v>
                </c:pt>
                <c:pt idx="14302">
                  <c:v>863.43</c:v>
                </c:pt>
                <c:pt idx="14303">
                  <c:v>864.13</c:v>
                </c:pt>
                <c:pt idx="14304">
                  <c:v>863.5</c:v>
                </c:pt>
                <c:pt idx="14305">
                  <c:v>863.56</c:v>
                </c:pt>
                <c:pt idx="14306">
                  <c:v>864.04</c:v>
                </c:pt>
                <c:pt idx="14307">
                  <c:v>863.48</c:v>
                </c:pt>
                <c:pt idx="14308">
                  <c:v>863.62</c:v>
                </c:pt>
                <c:pt idx="14309">
                  <c:v>864.13</c:v>
                </c:pt>
                <c:pt idx="14310">
                  <c:v>863.64</c:v>
                </c:pt>
                <c:pt idx="14311">
                  <c:v>863.43</c:v>
                </c:pt>
                <c:pt idx="14312">
                  <c:v>864.18</c:v>
                </c:pt>
                <c:pt idx="14313">
                  <c:v>863.67</c:v>
                </c:pt>
                <c:pt idx="14314">
                  <c:v>863.55</c:v>
                </c:pt>
                <c:pt idx="14315">
                  <c:v>863.81</c:v>
                </c:pt>
                <c:pt idx="14316">
                  <c:v>863.58</c:v>
                </c:pt>
                <c:pt idx="14317">
                  <c:v>863.57</c:v>
                </c:pt>
                <c:pt idx="14318">
                  <c:v>863.66</c:v>
                </c:pt>
                <c:pt idx="14319">
                  <c:v>863.47</c:v>
                </c:pt>
                <c:pt idx="14320">
                  <c:v>863.67</c:v>
                </c:pt>
                <c:pt idx="14321">
                  <c:v>863.84</c:v>
                </c:pt>
                <c:pt idx="14322">
                  <c:v>863.47</c:v>
                </c:pt>
                <c:pt idx="14323">
                  <c:v>863.94</c:v>
                </c:pt>
                <c:pt idx="14324">
                  <c:v>863.5</c:v>
                </c:pt>
                <c:pt idx="14325">
                  <c:v>863.33</c:v>
                </c:pt>
                <c:pt idx="14326">
                  <c:v>863.9</c:v>
                </c:pt>
                <c:pt idx="14327">
                  <c:v>863.48</c:v>
                </c:pt>
                <c:pt idx="14328">
                  <c:v>863.35</c:v>
                </c:pt>
                <c:pt idx="14329">
                  <c:v>864.12</c:v>
                </c:pt>
                <c:pt idx="14330">
                  <c:v>863.69</c:v>
                </c:pt>
                <c:pt idx="14331">
                  <c:v>863.38</c:v>
                </c:pt>
                <c:pt idx="14332">
                  <c:v>864.16</c:v>
                </c:pt>
                <c:pt idx="14333">
                  <c:v>863.67</c:v>
                </c:pt>
                <c:pt idx="14334">
                  <c:v>863.48</c:v>
                </c:pt>
                <c:pt idx="14335">
                  <c:v>864.15</c:v>
                </c:pt>
                <c:pt idx="14336">
                  <c:v>863.54</c:v>
                </c:pt>
                <c:pt idx="14337">
                  <c:v>863.59</c:v>
                </c:pt>
                <c:pt idx="14338">
                  <c:v>863.86</c:v>
                </c:pt>
                <c:pt idx="14339">
                  <c:v>863.48</c:v>
                </c:pt>
                <c:pt idx="14340">
                  <c:v>863.55</c:v>
                </c:pt>
                <c:pt idx="14341">
                  <c:v>863.66</c:v>
                </c:pt>
                <c:pt idx="14342">
                  <c:v>863.38</c:v>
                </c:pt>
                <c:pt idx="14343">
                  <c:v>863.91</c:v>
                </c:pt>
                <c:pt idx="14344">
                  <c:v>863.56</c:v>
                </c:pt>
                <c:pt idx="14345">
                  <c:v>863.42</c:v>
                </c:pt>
                <c:pt idx="14346">
                  <c:v>863.78</c:v>
                </c:pt>
                <c:pt idx="14347">
                  <c:v>863.27</c:v>
                </c:pt>
                <c:pt idx="14348">
                  <c:v>863.6</c:v>
                </c:pt>
                <c:pt idx="14349">
                  <c:v>863.99</c:v>
                </c:pt>
                <c:pt idx="14350">
                  <c:v>863.5</c:v>
                </c:pt>
                <c:pt idx="14351">
                  <c:v>863.28</c:v>
                </c:pt>
                <c:pt idx="14352">
                  <c:v>864.21</c:v>
                </c:pt>
                <c:pt idx="14353">
                  <c:v>863.43</c:v>
                </c:pt>
                <c:pt idx="14354">
                  <c:v>863.33</c:v>
                </c:pt>
                <c:pt idx="14355">
                  <c:v>864.02</c:v>
                </c:pt>
                <c:pt idx="14356">
                  <c:v>863.55</c:v>
                </c:pt>
                <c:pt idx="14357">
                  <c:v>863.42</c:v>
                </c:pt>
                <c:pt idx="14358">
                  <c:v>863.58</c:v>
                </c:pt>
                <c:pt idx="14359">
                  <c:v>863.43</c:v>
                </c:pt>
                <c:pt idx="14360">
                  <c:v>863.4</c:v>
                </c:pt>
                <c:pt idx="14361">
                  <c:v>863.7</c:v>
                </c:pt>
                <c:pt idx="14362">
                  <c:v>863.35</c:v>
                </c:pt>
                <c:pt idx="14363">
                  <c:v>863.78</c:v>
                </c:pt>
                <c:pt idx="14364">
                  <c:v>863.55</c:v>
                </c:pt>
                <c:pt idx="14365">
                  <c:v>863.46</c:v>
                </c:pt>
                <c:pt idx="14366">
                  <c:v>863.72</c:v>
                </c:pt>
                <c:pt idx="14367">
                  <c:v>863.43</c:v>
                </c:pt>
                <c:pt idx="14368">
                  <c:v>863.39</c:v>
                </c:pt>
                <c:pt idx="14369">
                  <c:v>864.08</c:v>
                </c:pt>
                <c:pt idx="14370">
                  <c:v>863.33</c:v>
                </c:pt>
                <c:pt idx="14371">
                  <c:v>863.31</c:v>
                </c:pt>
                <c:pt idx="14372">
                  <c:v>864.12</c:v>
                </c:pt>
                <c:pt idx="14373">
                  <c:v>863.57</c:v>
                </c:pt>
                <c:pt idx="14374">
                  <c:v>863.32</c:v>
                </c:pt>
                <c:pt idx="14375">
                  <c:v>864.07</c:v>
                </c:pt>
                <c:pt idx="14376">
                  <c:v>863.5</c:v>
                </c:pt>
                <c:pt idx="14377">
                  <c:v>863.46</c:v>
                </c:pt>
                <c:pt idx="14378">
                  <c:v>863.98</c:v>
                </c:pt>
                <c:pt idx="14379">
                  <c:v>863.29</c:v>
                </c:pt>
                <c:pt idx="14380">
                  <c:v>863.47</c:v>
                </c:pt>
                <c:pt idx="14381">
                  <c:v>863.93</c:v>
                </c:pt>
                <c:pt idx="14382">
                  <c:v>863.47</c:v>
                </c:pt>
                <c:pt idx="14383">
                  <c:v>863.64</c:v>
                </c:pt>
                <c:pt idx="14384">
                  <c:v>863.53</c:v>
                </c:pt>
                <c:pt idx="14385">
                  <c:v>863.47</c:v>
                </c:pt>
                <c:pt idx="14386">
                  <c:v>863.89</c:v>
                </c:pt>
                <c:pt idx="14387">
                  <c:v>863.49</c:v>
                </c:pt>
                <c:pt idx="14388">
                  <c:v>863.47</c:v>
                </c:pt>
                <c:pt idx="14389">
                  <c:v>863.86</c:v>
                </c:pt>
                <c:pt idx="14390">
                  <c:v>863.63</c:v>
                </c:pt>
                <c:pt idx="14391">
                  <c:v>863.38</c:v>
                </c:pt>
                <c:pt idx="14392">
                  <c:v>864.16</c:v>
                </c:pt>
                <c:pt idx="14393">
                  <c:v>863.52</c:v>
                </c:pt>
                <c:pt idx="14394">
                  <c:v>863.4</c:v>
                </c:pt>
                <c:pt idx="14395">
                  <c:v>863.89</c:v>
                </c:pt>
                <c:pt idx="14396">
                  <c:v>863.43</c:v>
                </c:pt>
                <c:pt idx="14397">
                  <c:v>863.4</c:v>
                </c:pt>
                <c:pt idx="14398">
                  <c:v>864.06</c:v>
                </c:pt>
                <c:pt idx="14399">
                  <c:v>863.51</c:v>
                </c:pt>
                <c:pt idx="14400">
                  <c:v>863.51</c:v>
                </c:pt>
                <c:pt idx="14401">
                  <c:v>863.66</c:v>
                </c:pt>
                <c:pt idx="14402">
                  <c:v>863.41</c:v>
                </c:pt>
                <c:pt idx="14403">
                  <c:v>863.51</c:v>
                </c:pt>
                <c:pt idx="14404">
                  <c:v>863.47</c:v>
                </c:pt>
                <c:pt idx="14405">
                  <c:v>863.28</c:v>
                </c:pt>
                <c:pt idx="14406">
                  <c:v>863.73</c:v>
                </c:pt>
                <c:pt idx="14407">
                  <c:v>863.52</c:v>
                </c:pt>
                <c:pt idx="14408">
                  <c:v>866.5</c:v>
                </c:pt>
                <c:pt idx="14409">
                  <c:v>867.13</c:v>
                </c:pt>
                <c:pt idx="14410">
                  <c:v>866.83</c:v>
                </c:pt>
                <c:pt idx="14411">
                  <c:v>866.72</c:v>
                </c:pt>
                <c:pt idx="14412">
                  <c:v>867.21</c:v>
                </c:pt>
                <c:pt idx="14413">
                  <c:v>866.82</c:v>
                </c:pt>
                <c:pt idx="14414">
                  <c:v>866.6</c:v>
                </c:pt>
                <c:pt idx="14415">
                  <c:v>867.27</c:v>
                </c:pt>
                <c:pt idx="14416">
                  <c:v>866.67</c:v>
                </c:pt>
                <c:pt idx="14417">
                  <c:v>866.6</c:v>
                </c:pt>
                <c:pt idx="14418">
                  <c:v>867.11</c:v>
                </c:pt>
                <c:pt idx="14419">
                  <c:v>866.64</c:v>
                </c:pt>
                <c:pt idx="14420">
                  <c:v>866.65</c:v>
                </c:pt>
                <c:pt idx="14421">
                  <c:v>867.17</c:v>
                </c:pt>
                <c:pt idx="14422">
                  <c:v>866.75</c:v>
                </c:pt>
                <c:pt idx="14423">
                  <c:v>866.56</c:v>
                </c:pt>
                <c:pt idx="14424">
                  <c:v>866.87</c:v>
                </c:pt>
                <c:pt idx="14425">
                  <c:v>866.61</c:v>
                </c:pt>
                <c:pt idx="14426">
                  <c:v>866.73</c:v>
                </c:pt>
                <c:pt idx="14427">
                  <c:v>866.79</c:v>
                </c:pt>
                <c:pt idx="14428">
                  <c:v>866.51</c:v>
                </c:pt>
                <c:pt idx="14429">
                  <c:v>867.19</c:v>
                </c:pt>
                <c:pt idx="14430">
                  <c:v>866.74</c:v>
                </c:pt>
                <c:pt idx="14431">
                  <c:v>866.62</c:v>
                </c:pt>
                <c:pt idx="14432">
                  <c:v>867.01</c:v>
                </c:pt>
                <c:pt idx="14433">
                  <c:v>866.51</c:v>
                </c:pt>
                <c:pt idx="14434">
                  <c:v>866.65</c:v>
                </c:pt>
                <c:pt idx="14435">
                  <c:v>867.14</c:v>
                </c:pt>
                <c:pt idx="14436">
                  <c:v>866.71</c:v>
                </c:pt>
                <c:pt idx="14437">
                  <c:v>866.76</c:v>
                </c:pt>
                <c:pt idx="14438">
                  <c:v>867.47</c:v>
                </c:pt>
                <c:pt idx="14439">
                  <c:v>866.83</c:v>
                </c:pt>
                <c:pt idx="14440">
                  <c:v>866.86</c:v>
                </c:pt>
                <c:pt idx="14441">
                  <c:v>867.15</c:v>
                </c:pt>
                <c:pt idx="14442">
                  <c:v>866.65</c:v>
                </c:pt>
                <c:pt idx="14443">
                  <c:v>866.73</c:v>
                </c:pt>
                <c:pt idx="14444">
                  <c:v>866.9</c:v>
                </c:pt>
                <c:pt idx="14445">
                  <c:v>866.81</c:v>
                </c:pt>
                <c:pt idx="14446">
                  <c:v>866.68</c:v>
                </c:pt>
                <c:pt idx="14447">
                  <c:v>866.82</c:v>
                </c:pt>
                <c:pt idx="14448">
                  <c:v>866.54</c:v>
                </c:pt>
                <c:pt idx="14449">
                  <c:v>866.86</c:v>
                </c:pt>
                <c:pt idx="14450">
                  <c:v>866.84</c:v>
                </c:pt>
                <c:pt idx="14451">
                  <c:v>866.72</c:v>
                </c:pt>
                <c:pt idx="14452">
                  <c:v>866.92</c:v>
                </c:pt>
                <c:pt idx="14453">
                  <c:v>866.67</c:v>
                </c:pt>
                <c:pt idx="14454">
                  <c:v>866.61</c:v>
                </c:pt>
                <c:pt idx="14455">
                  <c:v>867.3</c:v>
                </c:pt>
                <c:pt idx="14456">
                  <c:v>866.57</c:v>
                </c:pt>
                <c:pt idx="14457">
                  <c:v>866.58</c:v>
                </c:pt>
                <c:pt idx="14458">
                  <c:v>867.18</c:v>
                </c:pt>
                <c:pt idx="14459">
                  <c:v>866.59</c:v>
                </c:pt>
                <c:pt idx="14460">
                  <c:v>866.52</c:v>
                </c:pt>
                <c:pt idx="14461">
                  <c:v>866.99</c:v>
                </c:pt>
                <c:pt idx="14462">
                  <c:v>866.37</c:v>
                </c:pt>
                <c:pt idx="14463">
                  <c:v>866.71</c:v>
                </c:pt>
                <c:pt idx="14464">
                  <c:v>866.92</c:v>
                </c:pt>
                <c:pt idx="14465">
                  <c:v>866.65</c:v>
                </c:pt>
                <c:pt idx="14466">
                  <c:v>866.57</c:v>
                </c:pt>
                <c:pt idx="14467">
                  <c:v>866.84</c:v>
                </c:pt>
                <c:pt idx="14468">
                  <c:v>866.46</c:v>
                </c:pt>
                <c:pt idx="14469">
                  <c:v>866.8</c:v>
                </c:pt>
                <c:pt idx="14470">
                  <c:v>866.42</c:v>
                </c:pt>
                <c:pt idx="14471">
                  <c:v>866.56</c:v>
                </c:pt>
                <c:pt idx="14472">
                  <c:v>866.83</c:v>
                </c:pt>
                <c:pt idx="14473">
                  <c:v>866.65</c:v>
                </c:pt>
                <c:pt idx="14474">
                  <c:v>866.61</c:v>
                </c:pt>
                <c:pt idx="14475">
                  <c:v>867.13</c:v>
                </c:pt>
                <c:pt idx="14476">
                  <c:v>864.41</c:v>
                </c:pt>
                <c:pt idx="14477">
                  <c:v>863.25</c:v>
                </c:pt>
                <c:pt idx="14478">
                  <c:v>864.01</c:v>
                </c:pt>
                <c:pt idx="14479">
                  <c:v>863.32</c:v>
                </c:pt>
                <c:pt idx="14480">
                  <c:v>863.39</c:v>
                </c:pt>
                <c:pt idx="14481">
                  <c:v>863.86</c:v>
                </c:pt>
                <c:pt idx="14482">
                  <c:v>863.48</c:v>
                </c:pt>
                <c:pt idx="14483">
                  <c:v>863.37</c:v>
                </c:pt>
                <c:pt idx="14484">
                  <c:v>863.56</c:v>
                </c:pt>
                <c:pt idx="14485">
                  <c:v>863.43</c:v>
                </c:pt>
                <c:pt idx="14486">
                  <c:v>863.32</c:v>
                </c:pt>
                <c:pt idx="14487">
                  <c:v>863.45</c:v>
                </c:pt>
                <c:pt idx="14488">
                  <c:v>863.32</c:v>
                </c:pt>
                <c:pt idx="14489">
                  <c:v>863.63</c:v>
                </c:pt>
                <c:pt idx="14490">
                  <c:v>863.38</c:v>
                </c:pt>
                <c:pt idx="14491">
                  <c:v>863.33</c:v>
                </c:pt>
                <c:pt idx="14492">
                  <c:v>863.79</c:v>
                </c:pt>
                <c:pt idx="14493">
                  <c:v>863.25</c:v>
                </c:pt>
                <c:pt idx="14494">
                  <c:v>863.18</c:v>
                </c:pt>
                <c:pt idx="14495">
                  <c:v>863.86</c:v>
                </c:pt>
                <c:pt idx="14496">
                  <c:v>863.47</c:v>
                </c:pt>
                <c:pt idx="14497">
                  <c:v>863.23</c:v>
                </c:pt>
                <c:pt idx="14498">
                  <c:v>864.03</c:v>
                </c:pt>
                <c:pt idx="14499">
                  <c:v>863.45</c:v>
                </c:pt>
                <c:pt idx="14500">
                  <c:v>863.27</c:v>
                </c:pt>
                <c:pt idx="14501">
                  <c:v>863.73</c:v>
                </c:pt>
                <c:pt idx="14502">
                  <c:v>863.4</c:v>
                </c:pt>
                <c:pt idx="14503">
                  <c:v>863.26</c:v>
                </c:pt>
                <c:pt idx="14504">
                  <c:v>863.68</c:v>
                </c:pt>
                <c:pt idx="14505">
                  <c:v>863.46</c:v>
                </c:pt>
                <c:pt idx="14506">
                  <c:v>863.42</c:v>
                </c:pt>
                <c:pt idx="14507">
                  <c:v>863.56</c:v>
                </c:pt>
                <c:pt idx="14508">
                  <c:v>863.43</c:v>
                </c:pt>
                <c:pt idx="14509">
                  <c:v>863.52</c:v>
                </c:pt>
                <c:pt idx="14510">
                  <c:v>863.31</c:v>
                </c:pt>
                <c:pt idx="14511">
                  <c:v>863.22</c:v>
                </c:pt>
                <c:pt idx="14512">
                  <c:v>863.75</c:v>
                </c:pt>
                <c:pt idx="14513">
                  <c:v>863.38</c:v>
                </c:pt>
                <c:pt idx="14514">
                  <c:v>863.4</c:v>
                </c:pt>
                <c:pt idx="14515">
                  <c:v>863.94</c:v>
                </c:pt>
                <c:pt idx="14516">
                  <c:v>863.41</c:v>
                </c:pt>
                <c:pt idx="14517">
                  <c:v>863.37</c:v>
                </c:pt>
                <c:pt idx="14518">
                  <c:v>864.12</c:v>
                </c:pt>
                <c:pt idx="14519">
                  <c:v>863.51</c:v>
                </c:pt>
                <c:pt idx="14520">
                  <c:v>863.35</c:v>
                </c:pt>
                <c:pt idx="14521">
                  <c:v>864.01</c:v>
                </c:pt>
                <c:pt idx="14522">
                  <c:v>863.55</c:v>
                </c:pt>
                <c:pt idx="14523">
                  <c:v>863.53</c:v>
                </c:pt>
                <c:pt idx="14524">
                  <c:v>863.92</c:v>
                </c:pt>
                <c:pt idx="14525">
                  <c:v>863.58</c:v>
                </c:pt>
                <c:pt idx="14526">
                  <c:v>863.53</c:v>
                </c:pt>
                <c:pt idx="14527">
                  <c:v>863.63</c:v>
                </c:pt>
                <c:pt idx="14528">
                  <c:v>863.42</c:v>
                </c:pt>
                <c:pt idx="14529">
                  <c:v>863.44</c:v>
                </c:pt>
                <c:pt idx="14530">
                  <c:v>863.51</c:v>
                </c:pt>
                <c:pt idx="14531">
                  <c:v>863.42</c:v>
                </c:pt>
                <c:pt idx="14532">
                  <c:v>863.86</c:v>
                </c:pt>
                <c:pt idx="14533">
                  <c:v>863.43</c:v>
                </c:pt>
                <c:pt idx="14534">
                  <c:v>863.54</c:v>
                </c:pt>
                <c:pt idx="14535">
                  <c:v>863.84</c:v>
                </c:pt>
                <c:pt idx="14536">
                  <c:v>863.45</c:v>
                </c:pt>
                <c:pt idx="14537">
                  <c:v>863.43</c:v>
                </c:pt>
                <c:pt idx="14538">
                  <c:v>864.08</c:v>
                </c:pt>
                <c:pt idx="14539">
                  <c:v>863.38</c:v>
                </c:pt>
                <c:pt idx="14540">
                  <c:v>863.43</c:v>
                </c:pt>
                <c:pt idx="14541">
                  <c:v>864.05</c:v>
                </c:pt>
                <c:pt idx="14542">
                  <c:v>863.48</c:v>
                </c:pt>
                <c:pt idx="14543">
                  <c:v>863.29</c:v>
                </c:pt>
                <c:pt idx="14544">
                  <c:v>867.13</c:v>
                </c:pt>
                <c:pt idx="14545">
                  <c:v>866.64</c:v>
                </c:pt>
                <c:pt idx="14546">
                  <c:v>866.53</c:v>
                </c:pt>
                <c:pt idx="14547">
                  <c:v>867.15</c:v>
                </c:pt>
                <c:pt idx="14548">
                  <c:v>866.68</c:v>
                </c:pt>
                <c:pt idx="14549">
                  <c:v>866.7</c:v>
                </c:pt>
                <c:pt idx="14550">
                  <c:v>866.99</c:v>
                </c:pt>
                <c:pt idx="14551">
                  <c:v>866.99</c:v>
                </c:pt>
                <c:pt idx="14552">
                  <c:v>866.98</c:v>
                </c:pt>
                <c:pt idx="14553">
                  <c:v>866.73</c:v>
                </c:pt>
                <c:pt idx="14554">
                  <c:v>866.74</c:v>
                </c:pt>
                <c:pt idx="14555">
                  <c:v>867.04</c:v>
                </c:pt>
                <c:pt idx="14556">
                  <c:v>866.8</c:v>
                </c:pt>
                <c:pt idx="14557">
                  <c:v>866.68</c:v>
                </c:pt>
                <c:pt idx="14558">
                  <c:v>867.39</c:v>
                </c:pt>
                <c:pt idx="14559">
                  <c:v>866.87</c:v>
                </c:pt>
                <c:pt idx="14560">
                  <c:v>866.81</c:v>
                </c:pt>
                <c:pt idx="14561">
                  <c:v>867.32</c:v>
                </c:pt>
                <c:pt idx="14562">
                  <c:v>866.74</c:v>
                </c:pt>
                <c:pt idx="14563">
                  <c:v>866.87</c:v>
                </c:pt>
                <c:pt idx="14564">
                  <c:v>867.39</c:v>
                </c:pt>
                <c:pt idx="14565">
                  <c:v>866.76</c:v>
                </c:pt>
                <c:pt idx="14566">
                  <c:v>866.66</c:v>
                </c:pt>
                <c:pt idx="14567">
                  <c:v>867.42</c:v>
                </c:pt>
                <c:pt idx="14568">
                  <c:v>866.96</c:v>
                </c:pt>
                <c:pt idx="14569">
                  <c:v>867.07</c:v>
                </c:pt>
                <c:pt idx="14570">
                  <c:v>866.98</c:v>
                </c:pt>
                <c:pt idx="14571">
                  <c:v>866.95</c:v>
                </c:pt>
                <c:pt idx="14572">
                  <c:v>867.18</c:v>
                </c:pt>
                <c:pt idx="14573">
                  <c:v>867.11</c:v>
                </c:pt>
                <c:pt idx="14574">
                  <c:v>867.25</c:v>
                </c:pt>
                <c:pt idx="14575">
                  <c:v>867.6</c:v>
                </c:pt>
                <c:pt idx="14576">
                  <c:v>867.45</c:v>
                </c:pt>
                <c:pt idx="14577">
                  <c:v>867.21</c:v>
                </c:pt>
                <c:pt idx="14578">
                  <c:v>867.85</c:v>
                </c:pt>
                <c:pt idx="14579">
                  <c:v>867.2</c:v>
                </c:pt>
                <c:pt idx="14580">
                  <c:v>867.38</c:v>
                </c:pt>
                <c:pt idx="14581">
                  <c:v>868.16</c:v>
                </c:pt>
                <c:pt idx="14582">
                  <c:v>867.75</c:v>
                </c:pt>
                <c:pt idx="14583">
                  <c:v>867.6</c:v>
                </c:pt>
                <c:pt idx="14584">
                  <c:v>868.38</c:v>
                </c:pt>
                <c:pt idx="14585">
                  <c:v>867.8</c:v>
                </c:pt>
                <c:pt idx="14586">
                  <c:v>867.64</c:v>
                </c:pt>
                <c:pt idx="14587">
                  <c:v>868.11</c:v>
                </c:pt>
                <c:pt idx="14588">
                  <c:v>867.94</c:v>
                </c:pt>
                <c:pt idx="14589">
                  <c:v>867.78</c:v>
                </c:pt>
                <c:pt idx="14590">
                  <c:v>868.15</c:v>
                </c:pt>
                <c:pt idx="14591">
                  <c:v>867.84</c:v>
                </c:pt>
                <c:pt idx="14592">
                  <c:v>868.01</c:v>
                </c:pt>
                <c:pt idx="14593">
                  <c:v>868.14</c:v>
                </c:pt>
                <c:pt idx="14594">
                  <c:v>867.92</c:v>
                </c:pt>
                <c:pt idx="14595">
                  <c:v>868.54</c:v>
                </c:pt>
                <c:pt idx="14596">
                  <c:v>868.11</c:v>
                </c:pt>
                <c:pt idx="14597">
                  <c:v>868.05</c:v>
                </c:pt>
                <c:pt idx="14598">
                  <c:v>868.65</c:v>
                </c:pt>
                <c:pt idx="14599">
                  <c:v>868.14</c:v>
                </c:pt>
                <c:pt idx="14600">
                  <c:v>868</c:v>
                </c:pt>
                <c:pt idx="14601">
                  <c:v>868.56</c:v>
                </c:pt>
                <c:pt idx="14602">
                  <c:v>868.09</c:v>
                </c:pt>
                <c:pt idx="14603">
                  <c:v>868.28</c:v>
                </c:pt>
                <c:pt idx="14604">
                  <c:v>868.76</c:v>
                </c:pt>
                <c:pt idx="14605">
                  <c:v>868.06</c:v>
                </c:pt>
                <c:pt idx="14606">
                  <c:v>868.13</c:v>
                </c:pt>
                <c:pt idx="14607">
                  <c:v>868.64</c:v>
                </c:pt>
                <c:pt idx="14608">
                  <c:v>868.02</c:v>
                </c:pt>
                <c:pt idx="14609">
                  <c:v>868.09</c:v>
                </c:pt>
                <c:pt idx="14610">
                  <c:v>865.68</c:v>
                </c:pt>
                <c:pt idx="14611">
                  <c:v>864.56</c:v>
                </c:pt>
                <c:pt idx="14612">
                  <c:v>864.72</c:v>
                </c:pt>
                <c:pt idx="14613">
                  <c:v>864.89</c:v>
                </c:pt>
                <c:pt idx="14614">
                  <c:v>864.67</c:v>
                </c:pt>
                <c:pt idx="14615">
                  <c:v>864.97</c:v>
                </c:pt>
                <c:pt idx="14616">
                  <c:v>864.34</c:v>
                </c:pt>
                <c:pt idx="14617">
                  <c:v>864.49</c:v>
                </c:pt>
                <c:pt idx="14618">
                  <c:v>865.25</c:v>
                </c:pt>
                <c:pt idx="14619">
                  <c:v>864.6</c:v>
                </c:pt>
                <c:pt idx="14620">
                  <c:v>864.55</c:v>
                </c:pt>
                <c:pt idx="14621">
                  <c:v>865.25</c:v>
                </c:pt>
                <c:pt idx="14622">
                  <c:v>864.7</c:v>
                </c:pt>
                <c:pt idx="14623">
                  <c:v>864.51</c:v>
                </c:pt>
                <c:pt idx="14624">
                  <c:v>865.22</c:v>
                </c:pt>
                <c:pt idx="14625">
                  <c:v>864.39</c:v>
                </c:pt>
                <c:pt idx="14626">
                  <c:v>864.27</c:v>
                </c:pt>
                <c:pt idx="14627">
                  <c:v>864.94</c:v>
                </c:pt>
                <c:pt idx="14628">
                  <c:v>864.48</c:v>
                </c:pt>
                <c:pt idx="14629">
                  <c:v>864.38</c:v>
                </c:pt>
                <c:pt idx="14630">
                  <c:v>864.94</c:v>
                </c:pt>
                <c:pt idx="14631">
                  <c:v>864.63</c:v>
                </c:pt>
                <c:pt idx="14632">
                  <c:v>864.61</c:v>
                </c:pt>
                <c:pt idx="14633">
                  <c:v>864.62</c:v>
                </c:pt>
                <c:pt idx="14634">
                  <c:v>864.66</c:v>
                </c:pt>
                <c:pt idx="14635">
                  <c:v>864.91</c:v>
                </c:pt>
                <c:pt idx="14636">
                  <c:v>864.34</c:v>
                </c:pt>
                <c:pt idx="14637">
                  <c:v>864.51</c:v>
                </c:pt>
                <c:pt idx="14638">
                  <c:v>865.04</c:v>
                </c:pt>
                <c:pt idx="14639">
                  <c:v>864.43</c:v>
                </c:pt>
                <c:pt idx="14640">
                  <c:v>864.54</c:v>
                </c:pt>
                <c:pt idx="14641">
                  <c:v>865.15</c:v>
                </c:pt>
                <c:pt idx="14642">
                  <c:v>864.44</c:v>
                </c:pt>
                <c:pt idx="14643">
                  <c:v>864.51</c:v>
                </c:pt>
                <c:pt idx="14644">
                  <c:v>865.26</c:v>
                </c:pt>
                <c:pt idx="14645">
                  <c:v>864.53</c:v>
                </c:pt>
                <c:pt idx="14646">
                  <c:v>864.42</c:v>
                </c:pt>
                <c:pt idx="14647">
                  <c:v>865.01</c:v>
                </c:pt>
                <c:pt idx="14648">
                  <c:v>864.49</c:v>
                </c:pt>
                <c:pt idx="14649">
                  <c:v>864.44</c:v>
                </c:pt>
                <c:pt idx="14650">
                  <c:v>865.04</c:v>
                </c:pt>
                <c:pt idx="14651">
                  <c:v>864.51</c:v>
                </c:pt>
                <c:pt idx="14652">
                  <c:v>864.6</c:v>
                </c:pt>
                <c:pt idx="14653">
                  <c:v>864.69</c:v>
                </c:pt>
                <c:pt idx="14654">
                  <c:v>864.48</c:v>
                </c:pt>
                <c:pt idx="14655">
                  <c:v>864.73</c:v>
                </c:pt>
                <c:pt idx="14656">
                  <c:v>864.53</c:v>
                </c:pt>
                <c:pt idx="14657">
                  <c:v>864.56</c:v>
                </c:pt>
                <c:pt idx="14658">
                  <c:v>865.04</c:v>
                </c:pt>
                <c:pt idx="14659">
                  <c:v>864.67</c:v>
                </c:pt>
                <c:pt idx="14660">
                  <c:v>864.67</c:v>
                </c:pt>
                <c:pt idx="14661">
                  <c:v>865.24</c:v>
                </c:pt>
                <c:pt idx="14662">
                  <c:v>864.28</c:v>
                </c:pt>
                <c:pt idx="14663">
                  <c:v>864.41</c:v>
                </c:pt>
                <c:pt idx="14664">
                  <c:v>865.2</c:v>
                </c:pt>
                <c:pt idx="14665">
                  <c:v>864.47</c:v>
                </c:pt>
                <c:pt idx="14666">
                  <c:v>864.5</c:v>
                </c:pt>
                <c:pt idx="14667">
                  <c:v>865.04</c:v>
                </c:pt>
                <c:pt idx="14668">
                  <c:v>864.39</c:v>
                </c:pt>
                <c:pt idx="14669">
                  <c:v>864.46</c:v>
                </c:pt>
                <c:pt idx="14670">
                  <c:v>864.94</c:v>
                </c:pt>
                <c:pt idx="14671">
                  <c:v>864.42</c:v>
                </c:pt>
                <c:pt idx="14672">
                  <c:v>864.32</c:v>
                </c:pt>
                <c:pt idx="14673">
                  <c:v>864.6</c:v>
                </c:pt>
                <c:pt idx="14674">
                  <c:v>864.29</c:v>
                </c:pt>
                <c:pt idx="14675">
                  <c:v>864.58</c:v>
                </c:pt>
                <c:pt idx="14676">
                  <c:v>864.62</c:v>
                </c:pt>
                <c:pt idx="14677">
                  <c:v>864.49</c:v>
                </c:pt>
                <c:pt idx="14678">
                  <c:v>865.12</c:v>
                </c:pt>
                <c:pt idx="14679">
                  <c:v>864.5</c:v>
                </c:pt>
                <c:pt idx="14680">
                  <c:v>864.4</c:v>
                </c:pt>
                <c:pt idx="14681">
                  <c:v>864.92</c:v>
                </c:pt>
                <c:pt idx="14682">
                  <c:v>864.44</c:v>
                </c:pt>
                <c:pt idx="14683">
                  <c:v>864.57</c:v>
                </c:pt>
                <c:pt idx="14684">
                  <c:v>865.37</c:v>
                </c:pt>
                <c:pt idx="14685">
                  <c:v>864.42</c:v>
                </c:pt>
                <c:pt idx="14686">
                  <c:v>864.59</c:v>
                </c:pt>
                <c:pt idx="14687">
                  <c:v>865.39</c:v>
                </c:pt>
                <c:pt idx="14688">
                  <c:v>864.65</c:v>
                </c:pt>
                <c:pt idx="14689">
                  <c:v>864.57</c:v>
                </c:pt>
                <c:pt idx="14690">
                  <c:v>864.91</c:v>
                </c:pt>
                <c:pt idx="14691">
                  <c:v>864.49</c:v>
                </c:pt>
                <c:pt idx="14692">
                  <c:v>864.45</c:v>
                </c:pt>
                <c:pt idx="14693">
                  <c:v>864.98</c:v>
                </c:pt>
                <c:pt idx="14694">
                  <c:v>864.52</c:v>
                </c:pt>
                <c:pt idx="14695">
                  <c:v>868.17</c:v>
                </c:pt>
                <c:pt idx="14696">
                  <c:v>868.07</c:v>
                </c:pt>
                <c:pt idx="14697">
                  <c:v>867.99</c:v>
                </c:pt>
                <c:pt idx="14698">
                  <c:v>868.25</c:v>
                </c:pt>
                <c:pt idx="14699">
                  <c:v>868.02</c:v>
                </c:pt>
                <c:pt idx="14700">
                  <c:v>867.94</c:v>
                </c:pt>
                <c:pt idx="14701">
                  <c:v>868.38</c:v>
                </c:pt>
                <c:pt idx="14702">
                  <c:v>867.96</c:v>
                </c:pt>
                <c:pt idx="14703">
                  <c:v>868.01</c:v>
                </c:pt>
                <c:pt idx="14704">
                  <c:v>868.65</c:v>
                </c:pt>
                <c:pt idx="14705">
                  <c:v>868.09</c:v>
                </c:pt>
                <c:pt idx="14706">
                  <c:v>868.1</c:v>
                </c:pt>
                <c:pt idx="14707">
                  <c:v>868.71</c:v>
                </c:pt>
                <c:pt idx="14708">
                  <c:v>868.14</c:v>
                </c:pt>
                <c:pt idx="14709">
                  <c:v>867.86</c:v>
                </c:pt>
                <c:pt idx="14710">
                  <c:v>868.52</c:v>
                </c:pt>
                <c:pt idx="14711">
                  <c:v>867.98</c:v>
                </c:pt>
                <c:pt idx="14712">
                  <c:v>867.93</c:v>
                </c:pt>
                <c:pt idx="14713">
                  <c:v>868.46</c:v>
                </c:pt>
                <c:pt idx="14714">
                  <c:v>868.03</c:v>
                </c:pt>
                <c:pt idx="14715">
                  <c:v>868.31</c:v>
                </c:pt>
                <c:pt idx="14716">
                  <c:v>868.34</c:v>
                </c:pt>
                <c:pt idx="14717">
                  <c:v>868.03</c:v>
                </c:pt>
                <c:pt idx="14718">
                  <c:v>868.32</c:v>
                </c:pt>
                <c:pt idx="14719">
                  <c:v>868.35</c:v>
                </c:pt>
                <c:pt idx="14720">
                  <c:v>868.15</c:v>
                </c:pt>
                <c:pt idx="14721">
                  <c:v>868.39</c:v>
                </c:pt>
                <c:pt idx="14722">
                  <c:v>868.07</c:v>
                </c:pt>
                <c:pt idx="14723">
                  <c:v>868.07</c:v>
                </c:pt>
                <c:pt idx="14724">
                  <c:v>868.58</c:v>
                </c:pt>
                <c:pt idx="14725">
                  <c:v>868.08</c:v>
                </c:pt>
                <c:pt idx="14726">
                  <c:v>868.11</c:v>
                </c:pt>
                <c:pt idx="14727">
                  <c:v>868.75</c:v>
                </c:pt>
                <c:pt idx="14728">
                  <c:v>867.96</c:v>
                </c:pt>
                <c:pt idx="14729">
                  <c:v>868.22</c:v>
                </c:pt>
                <c:pt idx="14730">
                  <c:v>868.71</c:v>
                </c:pt>
                <c:pt idx="14731">
                  <c:v>868.28</c:v>
                </c:pt>
                <c:pt idx="14732">
                  <c:v>867.98</c:v>
                </c:pt>
                <c:pt idx="14733">
                  <c:v>868.57</c:v>
                </c:pt>
                <c:pt idx="14734">
                  <c:v>868.17</c:v>
                </c:pt>
                <c:pt idx="14735">
                  <c:v>868.17</c:v>
                </c:pt>
                <c:pt idx="14736">
                  <c:v>868.39</c:v>
                </c:pt>
                <c:pt idx="14737">
                  <c:v>868.16</c:v>
                </c:pt>
                <c:pt idx="14738">
                  <c:v>868.33</c:v>
                </c:pt>
                <c:pt idx="14739">
                  <c:v>868.29</c:v>
                </c:pt>
                <c:pt idx="14740">
                  <c:v>868.24</c:v>
                </c:pt>
                <c:pt idx="14741">
                  <c:v>868.74</c:v>
                </c:pt>
                <c:pt idx="14742">
                  <c:v>868.37</c:v>
                </c:pt>
                <c:pt idx="14743">
                  <c:v>868.38</c:v>
                </c:pt>
                <c:pt idx="14744">
                  <c:v>868.88</c:v>
                </c:pt>
                <c:pt idx="14745">
                  <c:v>868.56</c:v>
                </c:pt>
                <c:pt idx="14746">
                  <c:v>868.5</c:v>
                </c:pt>
                <c:pt idx="14747">
                  <c:v>868.81</c:v>
                </c:pt>
                <c:pt idx="14748">
                  <c:v>868.38</c:v>
                </c:pt>
                <c:pt idx="14749">
                  <c:v>868.31</c:v>
                </c:pt>
                <c:pt idx="14750">
                  <c:v>869.03</c:v>
                </c:pt>
                <c:pt idx="14751">
                  <c:v>868.41</c:v>
                </c:pt>
                <c:pt idx="14752">
                  <c:v>868.38</c:v>
                </c:pt>
                <c:pt idx="14753">
                  <c:v>868.96</c:v>
                </c:pt>
                <c:pt idx="14754">
                  <c:v>868.14</c:v>
                </c:pt>
                <c:pt idx="14755">
                  <c:v>868.43</c:v>
                </c:pt>
                <c:pt idx="14756">
                  <c:v>868.83</c:v>
                </c:pt>
                <c:pt idx="14757">
                  <c:v>868.45</c:v>
                </c:pt>
                <c:pt idx="14758">
                  <c:v>868.62</c:v>
                </c:pt>
                <c:pt idx="14759">
                  <c:v>868.51</c:v>
                </c:pt>
                <c:pt idx="14760">
                  <c:v>868.43</c:v>
                </c:pt>
                <c:pt idx="14761">
                  <c:v>868.87</c:v>
                </c:pt>
                <c:pt idx="14762">
                  <c:v>868.53</c:v>
                </c:pt>
                <c:pt idx="14763">
                  <c:v>868.37</c:v>
                </c:pt>
                <c:pt idx="14764">
                  <c:v>868.9</c:v>
                </c:pt>
                <c:pt idx="14765">
                  <c:v>868.37</c:v>
                </c:pt>
                <c:pt idx="14766">
                  <c:v>868.2</c:v>
                </c:pt>
                <c:pt idx="14767">
                  <c:v>868.89</c:v>
                </c:pt>
                <c:pt idx="14768">
                  <c:v>868.26</c:v>
                </c:pt>
                <c:pt idx="14769">
                  <c:v>868.33</c:v>
                </c:pt>
                <c:pt idx="14770">
                  <c:v>869.08</c:v>
                </c:pt>
                <c:pt idx="14771">
                  <c:v>868.28</c:v>
                </c:pt>
                <c:pt idx="14772">
                  <c:v>868.51</c:v>
                </c:pt>
                <c:pt idx="14773">
                  <c:v>869</c:v>
                </c:pt>
                <c:pt idx="14774">
                  <c:v>868.16</c:v>
                </c:pt>
                <c:pt idx="14775">
                  <c:v>868.28</c:v>
                </c:pt>
                <c:pt idx="14776">
                  <c:v>868.79</c:v>
                </c:pt>
                <c:pt idx="14777">
                  <c:v>868.5</c:v>
                </c:pt>
                <c:pt idx="14778">
                  <c:v>868.34</c:v>
                </c:pt>
                <c:pt idx="14779">
                  <c:v>868.78</c:v>
                </c:pt>
                <c:pt idx="14780">
                  <c:v>868.61</c:v>
                </c:pt>
                <c:pt idx="14781">
                  <c:v>868.65</c:v>
                </c:pt>
                <c:pt idx="14782">
                  <c:v>868.44</c:v>
                </c:pt>
                <c:pt idx="14783">
                  <c:v>868.27</c:v>
                </c:pt>
                <c:pt idx="14784">
                  <c:v>868.88</c:v>
                </c:pt>
                <c:pt idx="14785">
                  <c:v>868.45</c:v>
                </c:pt>
                <c:pt idx="14786">
                  <c:v>868.34</c:v>
                </c:pt>
                <c:pt idx="14787">
                  <c:v>868.91</c:v>
                </c:pt>
                <c:pt idx="14788">
                  <c:v>868.48</c:v>
                </c:pt>
                <c:pt idx="14789">
                  <c:v>868.33</c:v>
                </c:pt>
                <c:pt idx="14790">
                  <c:v>869.01</c:v>
                </c:pt>
                <c:pt idx="14791">
                  <c:v>868.34</c:v>
                </c:pt>
                <c:pt idx="14792">
                  <c:v>868.39</c:v>
                </c:pt>
                <c:pt idx="14793">
                  <c:v>868.92</c:v>
                </c:pt>
                <c:pt idx="14794">
                  <c:v>864.76</c:v>
                </c:pt>
                <c:pt idx="14795">
                  <c:v>864.82</c:v>
                </c:pt>
                <c:pt idx="14796">
                  <c:v>865.26</c:v>
                </c:pt>
                <c:pt idx="14797">
                  <c:v>864.87</c:v>
                </c:pt>
                <c:pt idx="14798">
                  <c:v>864.81</c:v>
                </c:pt>
                <c:pt idx="14799">
                  <c:v>865.06</c:v>
                </c:pt>
                <c:pt idx="14800">
                  <c:v>864.84</c:v>
                </c:pt>
                <c:pt idx="14801">
                  <c:v>864.95</c:v>
                </c:pt>
                <c:pt idx="14802">
                  <c:v>865.03</c:v>
                </c:pt>
                <c:pt idx="14803">
                  <c:v>864.89</c:v>
                </c:pt>
                <c:pt idx="14804">
                  <c:v>865.1</c:v>
                </c:pt>
                <c:pt idx="14805">
                  <c:v>864.7</c:v>
                </c:pt>
                <c:pt idx="14806">
                  <c:v>864.54</c:v>
                </c:pt>
                <c:pt idx="14807">
                  <c:v>865.18</c:v>
                </c:pt>
                <c:pt idx="14808">
                  <c:v>864.78</c:v>
                </c:pt>
                <c:pt idx="14809">
                  <c:v>865.01</c:v>
                </c:pt>
                <c:pt idx="14810">
                  <c:v>865.53</c:v>
                </c:pt>
                <c:pt idx="14811">
                  <c:v>864.67</c:v>
                </c:pt>
                <c:pt idx="14812">
                  <c:v>864.72</c:v>
                </c:pt>
                <c:pt idx="14813">
                  <c:v>865.48</c:v>
                </c:pt>
                <c:pt idx="14814">
                  <c:v>864.74</c:v>
                </c:pt>
                <c:pt idx="14815">
                  <c:v>864.74</c:v>
                </c:pt>
                <c:pt idx="14816">
                  <c:v>865.15</c:v>
                </c:pt>
                <c:pt idx="14817">
                  <c:v>864.73</c:v>
                </c:pt>
                <c:pt idx="14818">
                  <c:v>864.6</c:v>
                </c:pt>
                <c:pt idx="14819">
                  <c:v>865.09</c:v>
                </c:pt>
                <c:pt idx="14820">
                  <c:v>864.73</c:v>
                </c:pt>
                <c:pt idx="14821">
                  <c:v>864.75</c:v>
                </c:pt>
                <c:pt idx="14822">
                  <c:v>864.64</c:v>
                </c:pt>
                <c:pt idx="14823">
                  <c:v>864.41</c:v>
                </c:pt>
                <c:pt idx="14824">
                  <c:v>864.9</c:v>
                </c:pt>
                <c:pt idx="14825">
                  <c:v>864.53</c:v>
                </c:pt>
                <c:pt idx="14826">
                  <c:v>864.59</c:v>
                </c:pt>
                <c:pt idx="14827">
                  <c:v>864.99</c:v>
                </c:pt>
                <c:pt idx="14828">
                  <c:v>864.67</c:v>
                </c:pt>
                <c:pt idx="14829">
                  <c:v>864.66</c:v>
                </c:pt>
                <c:pt idx="14830">
                  <c:v>865.16</c:v>
                </c:pt>
                <c:pt idx="14831">
                  <c:v>864.64</c:v>
                </c:pt>
                <c:pt idx="14832">
                  <c:v>864.53</c:v>
                </c:pt>
                <c:pt idx="14833">
                  <c:v>865.16</c:v>
                </c:pt>
                <c:pt idx="14834">
                  <c:v>864.37</c:v>
                </c:pt>
                <c:pt idx="14835">
                  <c:v>864.57</c:v>
                </c:pt>
                <c:pt idx="14836">
                  <c:v>864.98</c:v>
                </c:pt>
                <c:pt idx="14837">
                  <c:v>864.38</c:v>
                </c:pt>
                <c:pt idx="14838">
                  <c:v>864.37</c:v>
                </c:pt>
                <c:pt idx="14839">
                  <c:v>864.59</c:v>
                </c:pt>
                <c:pt idx="14840">
                  <c:v>864.19</c:v>
                </c:pt>
                <c:pt idx="14841">
                  <c:v>864.24</c:v>
                </c:pt>
                <c:pt idx="14842">
                  <c:v>864.53</c:v>
                </c:pt>
                <c:pt idx="14843">
                  <c:v>864.06</c:v>
                </c:pt>
                <c:pt idx="14844">
                  <c:v>864.7</c:v>
                </c:pt>
                <c:pt idx="14845">
                  <c:v>864.3</c:v>
                </c:pt>
                <c:pt idx="14846">
                  <c:v>864.04</c:v>
                </c:pt>
                <c:pt idx="14847">
                  <c:v>864.55</c:v>
                </c:pt>
                <c:pt idx="14848">
                  <c:v>863.97</c:v>
                </c:pt>
                <c:pt idx="14849">
                  <c:v>864.08</c:v>
                </c:pt>
                <c:pt idx="14850">
                  <c:v>864.53</c:v>
                </c:pt>
                <c:pt idx="14851">
                  <c:v>863.84</c:v>
                </c:pt>
                <c:pt idx="14852">
                  <c:v>863.9</c:v>
                </c:pt>
                <c:pt idx="14853">
                  <c:v>864.62</c:v>
                </c:pt>
                <c:pt idx="14854">
                  <c:v>863.92</c:v>
                </c:pt>
                <c:pt idx="14855">
                  <c:v>863.78</c:v>
                </c:pt>
                <c:pt idx="14856">
                  <c:v>864.32</c:v>
                </c:pt>
                <c:pt idx="14857">
                  <c:v>863.77</c:v>
                </c:pt>
                <c:pt idx="14858">
                  <c:v>863.84</c:v>
                </c:pt>
                <c:pt idx="14859">
                  <c:v>864.2</c:v>
                </c:pt>
                <c:pt idx="14860">
                  <c:v>863.85</c:v>
                </c:pt>
                <c:pt idx="14861">
                  <c:v>863.79</c:v>
                </c:pt>
                <c:pt idx="14862">
                  <c:v>864.04</c:v>
                </c:pt>
                <c:pt idx="14863">
                  <c:v>863.89</c:v>
                </c:pt>
                <c:pt idx="14864">
                  <c:v>863.98</c:v>
                </c:pt>
                <c:pt idx="14865">
                  <c:v>863.98</c:v>
                </c:pt>
                <c:pt idx="14866">
                  <c:v>863.78</c:v>
                </c:pt>
                <c:pt idx="14867">
                  <c:v>864.09</c:v>
                </c:pt>
                <c:pt idx="14868">
                  <c:v>863.57</c:v>
                </c:pt>
                <c:pt idx="14869">
                  <c:v>863.54</c:v>
                </c:pt>
                <c:pt idx="14870">
                  <c:v>864.09</c:v>
                </c:pt>
                <c:pt idx="14871">
                  <c:v>863.72</c:v>
                </c:pt>
                <c:pt idx="14872">
                  <c:v>863.56</c:v>
                </c:pt>
                <c:pt idx="14873">
                  <c:v>864</c:v>
                </c:pt>
                <c:pt idx="14874">
                  <c:v>863.66</c:v>
                </c:pt>
                <c:pt idx="14875">
                  <c:v>863.5</c:v>
                </c:pt>
                <c:pt idx="14876">
                  <c:v>864.17</c:v>
                </c:pt>
                <c:pt idx="14877">
                  <c:v>863.58</c:v>
                </c:pt>
                <c:pt idx="14878">
                  <c:v>863.49</c:v>
                </c:pt>
                <c:pt idx="14879">
                  <c:v>864.23</c:v>
                </c:pt>
                <c:pt idx="14880">
                  <c:v>863.57</c:v>
                </c:pt>
                <c:pt idx="14881">
                  <c:v>863.59</c:v>
                </c:pt>
                <c:pt idx="14882">
                  <c:v>863.85</c:v>
                </c:pt>
                <c:pt idx="14883">
                  <c:v>863.46</c:v>
                </c:pt>
                <c:pt idx="14884">
                  <c:v>863.56</c:v>
                </c:pt>
                <c:pt idx="14885">
                  <c:v>863.67</c:v>
                </c:pt>
                <c:pt idx="14886">
                  <c:v>863.55</c:v>
                </c:pt>
                <c:pt idx="14887">
                  <c:v>863.74</c:v>
                </c:pt>
                <c:pt idx="14888">
                  <c:v>863.44</c:v>
                </c:pt>
                <c:pt idx="14889">
                  <c:v>863.44</c:v>
                </c:pt>
                <c:pt idx="14890">
                  <c:v>864.1</c:v>
                </c:pt>
                <c:pt idx="14891">
                  <c:v>863.56</c:v>
                </c:pt>
                <c:pt idx="14892">
                  <c:v>863.52</c:v>
                </c:pt>
                <c:pt idx="14893">
                  <c:v>864.25</c:v>
                </c:pt>
                <c:pt idx="14894">
                  <c:v>863.57</c:v>
                </c:pt>
                <c:pt idx="14895">
                  <c:v>863.74</c:v>
                </c:pt>
                <c:pt idx="14896">
                  <c:v>864.12</c:v>
                </c:pt>
                <c:pt idx="14897">
                  <c:v>863.59</c:v>
                </c:pt>
                <c:pt idx="14898">
                  <c:v>863.48</c:v>
                </c:pt>
                <c:pt idx="14899">
                  <c:v>864.08</c:v>
                </c:pt>
                <c:pt idx="14900">
                  <c:v>863.43</c:v>
                </c:pt>
                <c:pt idx="14901">
                  <c:v>863.45</c:v>
                </c:pt>
                <c:pt idx="14902">
                  <c:v>863.97</c:v>
                </c:pt>
                <c:pt idx="14903">
                  <c:v>863.47</c:v>
                </c:pt>
                <c:pt idx="14904">
                  <c:v>863.69</c:v>
                </c:pt>
                <c:pt idx="14905">
                  <c:v>863.69</c:v>
                </c:pt>
                <c:pt idx="14906">
                  <c:v>863.66</c:v>
                </c:pt>
                <c:pt idx="14907">
                  <c:v>863.97</c:v>
                </c:pt>
                <c:pt idx="14908">
                  <c:v>863.66</c:v>
                </c:pt>
                <c:pt idx="14909">
                  <c:v>863.52</c:v>
                </c:pt>
                <c:pt idx="14910">
                  <c:v>864.15</c:v>
                </c:pt>
                <c:pt idx="14911">
                  <c:v>863.53</c:v>
                </c:pt>
                <c:pt idx="14912">
                  <c:v>863.6</c:v>
                </c:pt>
                <c:pt idx="14913">
                  <c:v>864.14</c:v>
                </c:pt>
                <c:pt idx="14914">
                  <c:v>863.38</c:v>
                </c:pt>
                <c:pt idx="14915">
                  <c:v>863.75</c:v>
                </c:pt>
                <c:pt idx="14916">
                  <c:v>864.42</c:v>
                </c:pt>
                <c:pt idx="14917">
                  <c:v>863.49</c:v>
                </c:pt>
                <c:pt idx="14918">
                  <c:v>863.65</c:v>
                </c:pt>
                <c:pt idx="14919">
                  <c:v>863.98</c:v>
                </c:pt>
                <c:pt idx="14920">
                  <c:v>863.52</c:v>
                </c:pt>
                <c:pt idx="14921">
                  <c:v>863.6</c:v>
                </c:pt>
                <c:pt idx="14922">
                  <c:v>863.74</c:v>
                </c:pt>
                <c:pt idx="14923">
                  <c:v>863.61</c:v>
                </c:pt>
                <c:pt idx="14924">
                  <c:v>863.81</c:v>
                </c:pt>
                <c:pt idx="14925">
                  <c:v>864.21</c:v>
                </c:pt>
                <c:pt idx="14926">
                  <c:v>863.58</c:v>
                </c:pt>
                <c:pt idx="14927">
                  <c:v>864</c:v>
                </c:pt>
                <c:pt idx="14928">
                  <c:v>863.88</c:v>
                </c:pt>
                <c:pt idx="14929">
                  <c:v>863.74</c:v>
                </c:pt>
                <c:pt idx="14930">
                  <c:v>864.34</c:v>
                </c:pt>
                <c:pt idx="14931">
                  <c:v>863.76</c:v>
                </c:pt>
                <c:pt idx="14932">
                  <c:v>863.72</c:v>
                </c:pt>
                <c:pt idx="14933">
                  <c:v>864.32</c:v>
                </c:pt>
                <c:pt idx="14934">
                  <c:v>863.61</c:v>
                </c:pt>
                <c:pt idx="14935">
                  <c:v>863.75</c:v>
                </c:pt>
                <c:pt idx="14936">
                  <c:v>864.56</c:v>
                </c:pt>
                <c:pt idx="14937">
                  <c:v>863.66</c:v>
                </c:pt>
                <c:pt idx="14938">
                  <c:v>863.47</c:v>
                </c:pt>
                <c:pt idx="14939">
                  <c:v>864.3</c:v>
                </c:pt>
                <c:pt idx="14940">
                  <c:v>863.56</c:v>
                </c:pt>
                <c:pt idx="14941">
                  <c:v>863.6</c:v>
                </c:pt>
                <c:pt idx="14942">
                  <c:v>864.23</c:v>
                </c:pt>
                <c:pt idx="14943">
                  <c:v>863.6</c:v>
                </c:pt>
                <c:pt idx="14944">
                  <c:v>863.88</c:v>
                </c:pt>
                <c:pt idx="14945">
                  <c:v>863.72</c:v>
                </c:pt>
                <c:pt idx="14946">
                  <c:v>863.71</c:v>
                </c:pt>
                <c:pt idx="14947">
                  <c:v>863.74</c:v>
                </c:pt>
                <c:pt idx="14948">
                  <c:v>863.87</c:v>
                </c:pt>
                <c:pt idx="14949">
                  <c:v>863.44</c:v>
                </c:pt>
                <c:pt idx="14950">
                  <c:v>864.02</c:v>
                </c:pt>
                <c:pt idx="14951">
                  <c:v>863.59</c:v>
                </c:pt>
                <c:pt idx="14952">
                  <c:v>863.67</c:v>
                </c:pt>
                <c:pt idx="14953">
                  <c:v>864.36</c:v>
                </c:pt>
                <c:pt idx="14954">
                  <c:v>863.71</c:v>
                </c:pt>
                <c:pt idx="14955">
                  <c:v>863.6</c:v>
                </c:pt>
                <c:pt idx="14956">
                  <c:v>864.35</c:v>
                </c:pt>
                <c:pt idx="14957">
                  <c:v>863.41</c:v>
                </c:pt>
                <c:pt idx="14958">
                  <c:v>863.51</c:v>
                </c:pt>
                <c:pt idx="14959">
                  <c:v>864.22</c:v>
                </c:pt>
                <c:pt idx="14960">
                  <c:v>863.52</c:v>
                </c:pt>
                <c:pt idx="14961">
                  <c:v>863.79</c:v>
                </c:pt>
                <c:pt idx="14962">
                  <c:v>864.06</c:v>
                </c:pt>
                <c:pt idx="14963">
                  <c:v>863.56</c:v>
                </c:pt>
                <c:pt idx="14964">
                  <c:v>863.61</c:v>
                </c:pt>
                <c:pt idx="14965">
                  <c:v>863.92</c:v>
                </c:pt>
                <c:pt idx="14966">
                  <c:v>863.46</c:v>
                </c:pt>
                <c:pt idx="14967">
                  <c:v>863.66</c:v>
                </c:pt>
                <c:pt idx="14968">
                  <c:v>863.7</c:v>
                </c:pt>
                <c:pt idx="14969">
                  <c:v>863.34</c:v>
                </c:pt>
                <c:pt idx="14970">
                  <c:v>863.71</c:v>
                </c:pt>
                <c:pt idx="14971">
                  <c:v>863.41</c:v>
                </c:pt>
                <c:pt idx="14972">
                  <c:v>863.36</c:v>
                </c:pt>
                <c:pt idx="14973">
                  <c:v>864.14</c:v>
                </c:pt>
                <c:pt idx="14974">
                  <c:v>863.83</c:v>
                </c:pt>
                <c:pt idx="14975">
                  <c:v>863.66</c:v>
                </c:pt>
                <c:pt idx="14976">
                  <c:v>864.7</c:v>
                </c:pt>
                <c:pt idx="14977">
                  <c:v>864.05</c:v>
                </c:pt>
                <c:pt idx="14978">
                  <c:v>864.02</c:v>
                </c:pt>
                <c:pt idx="14979">
                  <c:v>864.74</c:v>
                </c:pt>
                <c:pt idx="14980">
                  <c:v>864.04</c:v>
                </c:pt>
                <c:pt idx="14981">
                  <c:v>864.06</c:v>
                </c:pt>
                <c:pt idx="14982">
                  <c:v>864.41</c:v>
                </c:pt>
                <c:pt idx="14983">
                  <c:v>863.83</c:v>
                </c:pt>
                <c:pt idx="14984">
                  <c:v>863.94</c:v>
                </c:pt>
                <c:pt idx="14985">
                  <c:v>864.28</c:v>
                </c:pt>
                <c:pt idx="14986">
                  <c:v>864.1</c:v>
                </c:pt>
                <c:pt idx="14987">
                  <c:v>864.12</c:v>
                </c:pt>
                <c:pt idx="14988">
                  <c:v>864.24</c:v>
                </c:pt>
                <c:pt idx="14989">
                  <c:v>863.96</c:v>
                </c:pt>
                <c:pt idx="14990">
                  <c:v>864.44</c:v>
                </c:pt>
                <c:pt idx="14991">
                  <c:v>864.24</c:v>
                </c:pt>
                <c:pt idx="14992">
                  <c:v>864.12</c:v>
                </c:pt>
                <c:pt idx="14993">
                  <c:v>864.84</c:v>
                </c:pt>
                <c:pt idx="14994">
                  <c:v>864.48</c:v>
                </c:pt>
                <c:pt idx="14995">
                  <c:v>864.46</c:v>
                </c:pt>
                <c:pt idx="14996">
                  <c:v>864.99</c:v>
                </c:pt>
                <c:pt idx="14997">
                  <c:v>864.38</c:v>
                </c:pt>
                <c:pt idx="14998">
                  <c:v>864.41</c:v>
                </c:pt>
                <c:pt idx="14999">
                  <c:v>865.17</c:v>
                </c:pt>
                <c:pt idx="15000">
                  <c:v>864.4</c:v>
                </c:pt>
                <c:pt idx="15001">
                  <c:v>864.41</c:v>
                </c:pt>
                <c:pt idx="15002">
                  <c:v>865.05</c:v>
                </c:pt>
                <c:pt idx="15003">
                  <c:v>864.46</c:v>
                </c:pt>
                <c:pt idx="15004">
                  <c:v>864.23</c:v>
                </c:pt>
                <c:pt idx="15005">
                  <c:v>864.88</c:v>
                </c:pt>
                <c:pt idx="15006">
                  <c:v>864.35</c:v>
                </c:pt>
                <c:pt idx="15007">
                  <c:v>864.66</c:v>
                </c:pt>
                <c:pt idx="15008">
                  <c:v>864.77</c:v>
                </c:pt>
                <c:pt idx="15009">
                  <c:v>864.48</c:v>
                </c:pt>
                <c:pt idx="15010">
                  <c:v>864.69</c:v>
                </c:pt>
                <c:pt idx="15011">
                  <c:v>864.46</c:v>
                </c:pt>
                <c:pt idx="15012">
                  <c:v>864.58</c:v>
                </c:pt>
                <c:pt idx="15013">
                  <c:v>865.09</c:v>
                </c:pt>
                <c:pt idx="15014">
                  <c:v>864.73</c:v>
                </c:pt>
                <c:pt idx="15015">
                  <c:v>864.4</c:v>
                </c:pt>
                <c:pt idx="15016">
                  <c:v>865.07</c:v>
                </c:pt>
                <c:pt idx="15017">
                  <c:v>864.6</c:v>
                </c:pt>
                <c:pt idx="15018">
                  <c:v>864.55</c:v>
                </c:pt>
                <c:pt idx="15019">
                  <c:v>865.09</c:v>
                </c:pt>
                <c:pt idx="15020">
                  <c:v>864.26</c:v>
                </c:pt>
                <c:pt idx="15021">
                  <c:v>864.52</c:v>
                </c:pt>
                <c:pt idx="15022">
                  <c:v>865.14</c:v>
                </c:pt>
                <c:pt idx="15023">
                  <c:v>864.4</c:v>
                </c:pt>
                <c:pt idx="15024">
                  <c:v>864.68</c:v>
                </c:pt>
                <c:pt idx="15025">
                  <c:v>865.17</c:v>
                </c:pt>
                <c:pt idx="15026">
                  <c:v>864.45</c:v>
                </c:pt>
                <c:pt idx="15027">
                  <c:v>864.74</c:v>
                </c:pt>
                <c:pt idx="15028">
                  <c:v>864.76</c:v>
                </c:pt>
                <c:pt idx="15029">
                  <c:v>864.49</c:v>
                </c:pt>
                <c:pt idx="15030">
                  <c:v>864.92</c:v>
                </c:pt>
                <c:pt idx="15031">
                  <c:v>864.82</c:v>
                </c:pt>
                <c:pt idx="15032">
                  <c:v>864.63</c:v>
                </c:pt>
                <c:pt idx="15033">
                  <c:v>865.13</c:v>
                </c:pt>
                <c:pt idx="15034">
                  <c:v>864.67</c:v>
                </c:pt>
                <c:pt idx="15035">
                  <c:v>864.44</c:v>
                </c:pt>
                <c:pt idx="15036">
                  <c:v>865.12</c:v>
                </c:pt>
                <c:pt idx="15037">
                  <c:v>864.55</c:v>
                </c:pt>
                <c:pt idx="15038">
                  <c:v>864.55</c:v>
                </c:pt>
                <c:pt idx="15039">
                  <c:v>865.35</c:v>
                </c:pt>
                <c:pt idx="15040">
                  <c:v>864.57</c:v>
                </c:pt>
                <c:pt idx="15041">
                  <c:v>864.83</c:v>
                </c:pt>
                <c:pt idx="15042">
                  <c:v>865.22</c:v>
                </c:pt>
                <c:pt idx="15043">
                  <c:v>864.64</c:v>
                </c:pt>
                <c:pt idx="15044">
                  <c:v>864.65</c:v>
                </c:pt>
                <c:pt idx="15045">
                  <c:v>864.97</c:v>
                </c:pt>
                <c:pt idx="15046">
                  <c:v>864.45</c:v>
                </c:pt>
                <c:pt idx="15047">
                  <c:v>864.66</c:v>
                </c:pt>
                <c:pt idx="15048">
                  <c:v>864.78</c:v>
                </c:pt>
                <c:pt idx="15049">
                  <c:v>864.76</c:v>
                </c:pt>
                <c:pt idx="15050">
                  <c:v>864.85</c:v>
                </c:pt>
                <c:pt idx="15051">
                  <c:v>864.64</c:v>
                </c:pt>
                <c:pt idx="15052">
                  <c:v>864.4</c:v>
                </c:pt>
                <c:pt idx="15053">
                  <c:v>864.76</c:v>
                </c:pt>
                <c:pt idx="15054">
                  <c:v>864.42</c:v>
                </c:pt>
                <c:pt idx="15055">
                  <c:v>864.46</c:v>
                </c:pt>
                <c:pt idx="15056">
                  <c:v>864.92</c:v>
                </c:pt>
                <c:pt idx="15057">
                  <c:v>864.41</c:v>
                </c:pt>
                <c:pt idx="15058">
                  <c:v>864.56</c:v>
                </c:pt>
                <c:pt idx="15059">
                  <c:v>865.17</c:v>
                </c:pt>
                <c:pt idx="15060">
                  <c:v>864.59</c:v>
                </c:pt>
                <c:pt idx="15061">
                  <c:v>864.56</c:v>
                </c:pt>
                <c:pt idx="15062">
                  <c:v>865.15</c:v>
                </c:pt>
                <c:pt idx="15063">
                  <c:v>864.35</c:v>
                </c:pt>
                <c:pt idx="15064">
                  <c:v>864.55</c:v>
                </c:pt>
                <c:pt idx="15065">
                  <c:v>864.83</c:v>
                </c:pt>
                <c:pt idx="15066">
                  <c:v>864.48</c:v>
                </c:pt>
                <c:pt idx="15067">
                  <c:v>864.59</c:v>
                </c:pt>
                <c:pt idx="15068">
                  <c:v>864.66</c:v>
                </c:pt>
                <c:pt idx="15069">
                  <c:v>864.24</c:v>
                </c:pt>
                <c:pt idx="15070">
                  <c:v>864.26</c:v>
                </c:pt>
                <c:pt idx="15071">
                  <c:v>864.47</c:v>
                </c:pt>
                <c:pt idx="15072">
                  <c:v>864.38</c:v>
                </c:pt>
                <c:pt idx="15073">
                  <c:v>864.72</c:v>
                </c:pt>
                <c:pt idx="15074">
                  <c:v>864.48</c:v>
                </c:pt>
                <c:pt idx="15075">
                  <c:v>864.46</c:v>
                </c:pt>
                <c:pt idx="15076">
                  <c:v>864.98</c:v>
                </c:pt>
                <c:pt idx="15077">
                  <c:v>864.58</c:v>
                </c:pt>
                <c:pt idx="15078">
                  <c:v>864.35</c:v>
                </c:pt>
                <c:pt idx="15079">
                  <c:v>865.1</c:v>
                </c:pt>
                <c:pt idx="15080">
                  <c:v>864.53</c:v>
                </c:pt>
                <c:pt idx="15081">
                  <c:v>864.51</c:v>
                </c:pt>
                <c:pt idx="15082">
                  <c:v>865.07</c:v>
                </c:pt>
                <c:pt idx="15083">
                  <c:v>864.44</c:v>
                </c:pt>
                <c:pt idx="15084">
                  <c:v>864.62</c:v>
                </c:pt>
                <c:pt idx="15085">
                  <c:v>865.24</c:v>
                </c:pt>
                <c:pt idx="15086">
                  <c:v>864.57</c:v>
                </c:pt>
                <c:pt idx="15087">
                  <c:v>864.45</c:v>
                </c:pt>
                <c:pt idx="15088">
                  <c:v>865.18</c:v>
                </c:pt>
                <c:pt idx="15089">
                  <c:v>864.64</c:v>
                </c:pt>
                <c:pt idx="15090">
                  <c:v>864.83</c:v>
                </c:pt>
                <c:pt idx="15091">
                  <c:v>864.92</c:v>
                </c:pt>
                <c:pt idx="15092">
                  <c:v>864.75</c:v>
                </c:pt>
                <c:pt idx="15093">
                  <c:v>865.11</c:v>
                </c:pt>
                <c:pt idx="15094">
                  <c:v>864.91</c:v>
                </c:pt>
                <c:pt idx="15095">
                  <c:v>864.78</c:v>
                </c:pt>
                <c:pt idx="15096">
                  <c:v>865.15</c:v>
                </c:pt>
                <c:pt idx="15097">
                  <c:v>864.82</c:v>
                </c:pt>
                <c:pt idx="15098">
                  <c:v>864.71</c:v>
                </c:pt>
                <c:pt idx="15099">
                  <c:v>865.4</c:v>
                </c:pt>
                <c:pt idx="15100">
                  <c:v>864.77</c:v>
                </c:pt>
                <c:pt idx="15101">
                  <c:v>864.8</c:v>
                </c:pt>
                <c:pt idx="15102">
                  <c:v>865.26</c:v>
                </c:pt>
                <c:pt idx="15103">
                  <c:v>864.71</c:v>
                </c:pt>
                <c:pt idx="15104">
                  <c:v>864.74</c:v>
                </c:pt>
                <c:pt idx="15105">
                  <c:v>865.33</c:v>
                </c:pt>
                <c:pt idx="15106">
                  <c:v>864.85</c:v>
                </c:pt>
                <c:pt idx="15107">
                  <c:v>864.74</c:v>
                </c:pt>
                <c:pt idx="15108">
                  <c:v>865.28</c:v>
                </c:pt>
                <c:pt idx="15109">
                  <c:v>864.7</c:v>
                </c:pt>
                <c:pt idx="15110">
                  <c:v>865.07</c:v>
                </c:pt>
                <c:pt idx="15111">
                  <c:v>865.22</c:v>
                </c:pt>
                <c:pt idx="15112">
                  <c:v>864.81</c:v>
                </c:pt>
                <c:pt idx="15113">
                  <c:v>865.08</c:v>
                </c:pt>
                <c:pt idx="15114">
                  <c:v>865.15</c:v>
                </c:pt>
                <c:pt idx="15115">
                  <c:v>864.82</c:v>
                </c:pt>
                <c:pt idx="15116">
                  <c:v>865.25</c:v>
                </c:pt>
                <c:pt idx="15117">
                  <c:v>864.73</c:v>
                </c:pt>
                <c:pt idx="15118">
                  <c:v>864.72</c:v>
                </c:pt>
                <c:pt idx="15119">
                  <c:v>865.39</c:v>
                </c:pt>
                <c:pt idx="15120">
                  <c:v>864.76</c:v>
                </c:pt>
                <c:pt idx="15121">
                  <c:v>864.7</c:v>
                </c:pt>
                <c:pt idx="15122">
                  <c:v>865.5</c:v>
                </c:pt>
                <c:pt idx="15123">
                  <c:v>864.92</c:v>
                </c:pt>
                <c:pt idx="15124">
                  <c:v>864.83</c:v>
                </c:pt>
                <c:pt idx="15125">
                  <c:v>865.49</c:v>
                </c:pt>
                <c:pt idx="15126">
                  <c:v>864.72</c:v>
                </c:pt>
                <c:pt idx="15127">
                  <c:v>864.79</c:v>
                </c:pt>
                <c:pt idx="15128">
                  <c:v>865.31</c:v>
                </c:pt>
                <c:pt idx="15129">
                  <c:v>864.85</c:v>
                </c:pt>
                <c:pt idx="15130">
                  <c:v>864.82</c:v>
                </c:pt>
                <c:pt idx="15131">
                  <c:v>865.31</c:v>
                </c:pt>
                <c:pt idx="15132">
                  <c:v>864.74</c:v>
                </c:pt>
                <c:pt idx="15133">
                  <c:v>864.78</c:v>
                </c:pt>
                <c:pt idx="15134">
                  <c:v>864.93</c:v>
                </c:pt>
                <c:pt idx="15135">
                  <c:v>864.52</c:v>
                </c:pt>
                <c:pt idx="15136">
                  <c:v>865.01</c:v>
                </c:pt>
                <c:pt idx="15137">
                  <c:v>864.71</c:v>
                </c:pt>
                <c:pt idx="15138">
                  <c:v>864.63</c:v>
                </c:pt>
                <c:pt idx="15139">
                  <c:v>865.12</c:v>
                </c:pt>
                <c:pt idx="15140">
                  <c:v>864.86</c:v>
                </c:pt>
                <c:pt idx="15141">
                  <c:v>864.58</c:v>
                </c:pt>
                <c:pt idx="15142">
                  <c:v>865.23</c:v>
                </c:pt>
                <c:pt idx="15143">
                  <c:v>864.69</c:v>
                </c:pt>
                <c:pt idx="15144">
                  <c:v>864.53</c:v>
                </c:pt>
                <c:pt idx="15145">
                  <c:v>865.22</c:v>
                </c:pt>
                <c:pt idx="15146">
                  <c:v>864.66</c:v>
                </c:pt>
                <c:pt idx="15147">
                  <c:v>864.69</c:v>
                </c:pt>
                <c:pt idx="15148">
                  <c:v>865.04</c:v>
                </c:pt>
                <c:pt idx="15149">
                  <c:v>864.75</c:v>
                </c:pt>
                <c:pt idx="15150">
                  <c:v>864.72</c:v>
                </c:pt>
                <c:pt idx="15151">
                  <c:v>865.05</c:v>
                </c:pt>
                <c:pt idx="15152">
                  <c:v>864.46</c:v>
                </c:pt>
                <c:pt idx="15153">
                  <c:v>864.61</c:v>
                </c:pt>
                <c:pt idx="15154">
                  <c:v>864.85</c:v>
                </c:pt>
                <c:pt idx="15155">
                  <c:v>864.61</c:v>
                </c:pt>
                <c:pt idx="15156">
                  <c:v>865.03</c:v>
                </c:pt>
                <c:pt idx="15157">
                  <c:v>864.9</c:v>
                </c:pt>
                <c:pt idx="15158">
                  <c:v>864.65</c:v>
                </c:pt>
                <c:pt idx="15159">
                  <c:v>865.26</c:v>
                </c:pt>
                <c:pt idx="15160">
                  <c:v>864.84</c:v>
                </c:pt>
                <c:pt idx="15161">
                  <c:v>864.69</c:v>
                </c:pt>
                <c:pt idx="15162">
                  <c:v>865.14</c:v>
                </c:pt>
                <c:pt idx="15163">
                  <c:v>864.83</c:v>
                </c:pt>
                <c:pt idx="15164">
                  <c:v>864.78</c:v>
                </c:pt>
                <c:pt idx="15165">
                  <c:v>865.45</c:v>
                </c:pt>
                <c:pt idx="15166">
                  <c:v>864.9</c:v>
                </c:pt>
                <c:pt idx="15167">
                  <c:v>864.64</c:v>
                </c:pt>
                <c:pt idx="15168">
                  <c:v>865.16</c:v>
                </c:pt>
                <c:pt idx="15169">
                  <c:v>864.55</c:v>
                </c:pt>
                <c:pt idx="15170">
                  <c:v>864.6</c:v>
                </c:pt>
                <c:pt idx="15171">
                  <c:v>865.23</c:v>
                </c:pt>
                <c:pt idx="15172">
                  <c:v>864.66</c:v>
                </c:pt>
                <c:pt idx="15173">
                  <c:v>864.79</c:v>
                </c:pt>
                <c:pt idx="15174">
                  <c:v>865.07</c:v>
                </c:pt>
                <c:pt idx="15175">
                  <c:v>864.81</c:v>
                </c:pt>
                <c:pt idx="15176">
                  <c:v>864.98</c:v>
                </c:pt>
                <c:pt idx="15177">
                  <c:v>864.98</c:v>
                </c:pt>
                <c:pt idx="15178">
                  <c:v>864.62</c:v>
                </c:pt>
                <c:pt idx="15179">
                  <c:v>864.97</c:v>
                </c:pt>
                <c:pt idx="15180">
                  <c:v>864.7</c:v>
                </c:pt>
                <c:pt idx="15181">
                  <c:v>864.68</c:v>
                </c:pt>
                <c:pt idx="15182">
                  <c:v>865.43</c:v>
                </c:pt>
                <c:pt idx="15183">
                  <c:v>864.89</c:v>
                </c:pt>
                <c:pt idx="15184">
                  <c:v>864.67</c:v>
                </c:pt>
                <c:pt idx="15185">
                  <c:v>865.41</c:v>
                </c:pt>
                <c:pt idx="15186">
                  <c:v>864.78</c:v>
                </c:pt>
                <c:pt idx="15187">
                  <c:v>864.83</c:v>
                </c:pt>
                <c:pt idx="15188">
                  <c:v>865.32</c:v>
                </c:pt>
                <c:pt idx="15189">
                  <c:v>864.81</c:v>
                </c:pt>
                <c:pt idx="15190">
                  <c:v>864.76</c:v>
                </c:pt>
                <c:pt idx="15191">
                  <c:v>865.27</c:v>
                </c:pt>
                <c:pt idx="15192">
                  <c:v>864.89</c:v>
                </c:pt>
                <c:pt idx="15193">
                  <c:v>864.82</c:v>
                </c:pt>
                <c:pt idx="15194">
                  <c:v>865.03</c:v>
                </c:pt>
                <c:pt idx="15195">
                  <c:v>864.78</c:v>
                </c:pt>
                <c:pt idx="15196">
                  <c:v>864.87</c:v>
                </c:pt>
                <c:pt idx="15197">
                  <c:v>865.01</c:v>
                </c:pt>
                <c:pt idx="15198">
                  <c:v>864.67</c:v>
                </c:pt>
                <c:pt idx="15199">
                  <c:v>865.08</c:v>
                </c:pt>
                <c:pt idx="15200">
                  <c:v>864.82</c:v>
                </c:pt>
                <c:pt idx="15201">
                  <c:v>864.5</c:v>
                </c:pt>
                <c:pt idx="15202">
                  <c:v>865.09</c:v>
                </c:pt>
                <c:pt idx="15203">
                  <c:v>865.82</c:v>
                </c:pt>
                <c:pt idx="15204">
                  <c:v>868.13</c:v>
                </c:pt>
                <c:pt idx="15205">
                  <c:v>868.7</c:v>
                </c:pt>
                <c:pt idx="15206">
                  <c:v>868.31</c:v>
                </c:pt>
                <c:pt idx="15207">
                  <c:v>868.29</c:v>
                </c:pt>
                <c:pt idx="15208">
                  <c:v>868.8</c:v>
                </c:pt>
                <c:pt idx="15209">
                  <c:v>867.95</c:v>
                </c:pt>
                <c:pt idx="15210">
                  <c:v>868.03</c:v>
                </c:pt>
                <c:pt idx="15211">
                  <c:v>868.75</c:v>
                </c:pt>
                <c:pt idx="15212">
                  <c:v>868.15</c:v>
                </c:pt>
                <c:pt idx="15213">
                  <c:v>868.04</c:v>
                </c:pt>
                <c:pt idx="15214">
                  <c:v>868.72</c:v>
                </c:pt>
                <c:pt idx="15215">
                  <c:v>868.04</c:v>
                </c:pt>
                <c:pt idx="15216">
                  <c:v>868.2</c:v>
                </c:pt>
                <c:pt idx="15217">
                  <c:v>868.61</c:v>
                </c:pt>
                <c:pt idx="15218">
                  <c:v>868.12</c:v>
                </c:pt>
                <c:pt idx="15219">
                  <c:v>868.16</c:v>
                </c:pt>
                <c:pt idx="15220">
                  <c:v>868.1</c:v>
                </c:pt>
                <c:pt idx="15221">
                  <c:v>868.09</c:v>
                </c:pt>
                <c:pt idx="15222">
                  <c:v>868.42</c:v>
                </c:pt>
                <c:pt idx="15223">
                  <c:v>868.24</c:v>
                </c:pt>
                <c:pt idx="15224">
                  <c:v>868.17</c:v>
                </c:pt>
                <c:pt idx="15225">
                  <c:v>868.68</c:v>
                </c:pt>
                <c:pt idx="15226">
                  <c:v>868.22</c:v>
                </c:pt>
                <c:pt idx="15227">
                  <c:v>868.22</c:v>
                </c:pt>
                <c:pt idx="15228">
                  <c:v>868.7</c:v>
                </c:pt>
                <c:pt idx="15229">
                  <c:v>868.25</c:v>
                </c:pt>
                <c:pt idx="15230">
                  <c:v>868.24</c:v>
                </c:pt>
                <c:pt idx="15231">
                  <c:v>868.8</c:v>
                </c:pt>
                <c:pt idx="15232">
                  <c:v>868.14</c:v>
                </c:pt>
                <c:pt idx="15233">
                  <c:v>868.19</c:v>
                </c:pt>
                <c:pt idx="15234">
                  <c:v>868.57</c:v>
                </c:pt>
                <c:pt idx="15235">
                  <c:v>868.16</c:v>
                </c:pt>
                <c:pt idx="15236">
                  <c:v>868.21</c:v>
                </c:pt>
                <c:pt idx="15237">
                  <c:v>868.42</c:v>
                </c:pt>
                <c:pt idx="15238">
                  <c:v>868.14</c:v>
                </c:pt>
                <c:pt idx="15239">
                  <c:v>868.22</c:v>
                </c:pt>
                <c:pt idx="15240">
                  <c:v>868.34</c:v>
                </c:pt>
                <c:pt idx="15241">
                  <c:v>868.16</c:v>
                </c:pt>
                <c:pt idx="15242">
                  <c:v>868.24</c:v>
                </c:pt>
                <c:pt idx="15243">
                  <c:v>867.98</c:v>
                </c:pt>
                <c:pt idx="15244">
                  <c:v>868.19</c:v>
                </c:pt>
                <c:pt idx="15245">
                  <c:v>868.52</c:v>
                </c:pt>
                <c:pt idx="15246">
                  <c:v>868.15</c:v>
                </c:pt>
                <c:pt idx="15247">
                  <c:v>868.1</c:v>
                </c:pt>
                <c:pt idx="15248">
                  <c:v>868.65</c:v>
                </c:pt>
                <c:pt idx="15249">
                  <c:v>868.13</c:v>
                </c:pt>
                <c:pt idx="15250">
                  <c:v>868</c:v>
                </c:pt>
                <c:pt idx="15251">
                  <c:v>868.58</c:v>
                </c:pt>
                <c:pt idx="15252">
                  <c:v>868.05</c:v>
                </c:pt>
                <c:pt idx="15253">
                  <c:v>868.02</c:v>
                </c:pt>
                <c:pt idx="15254">
                  <c:v>868.77</c:v>
                </c:pt>
                <c:pt idx="15255">
                  <c:v>867.92</c:v>
                </c:pt>
                <c:pt idx="15256">
                  <c:v>868</c:v>
                </c:pt>
                <c:pt idx="15257">
                  <c:v>868.52</c:v>
                </c:pt>
                <c:pt idx="15258">
                  <c:v>867.94</c:v>
                </c:pt>
                <c:pt idx="15259">
                  <c:v>868.11</c:v>
                </c:pt>
                <c:pt idx="15260">
                  <c:v>868.33</c:v>
                </c:pt>
                <c:pt idx="15261">
                  <c:v>868.04</c:v>
                </c:pt>
                <c:pt idx="15262">
                  <c:v>868.29</c:v>
                </c:pt>
                <c:pt idx="15263">
                  <c:v>868.03</c:v>
                </c:pt>
                <c:pt idx="15264">
                  <c:v>868.03</c:v>
                </c:pt>
                <c:pt idx="15265">
                  <c:v>868.43</c:v>
                </c:pt>
                <c:pt idx="15266">
                  <c:v>868.11</c:v>
                </c:pt>
                <c:pt idx="15267">
                  <c:v>868.18</c:v>
                </c:pt>
                <c:pt idx="15268">
                  <c:v>868.5</c:v>
                </c:pt>
                <c:pt idx="15269">
                  <c:v>867.98</c:v>
                </c:pt>
                <c:pt idx="15270">
                  <c:v>867.86</c:v>
                </c:pt>
                <c:pt idx="15271">
                  <c:v>868.65</c:v>
                </c:pt>
                <c:pt idx="15272">
                  <c:v>868.01</c:v>
                </c:pt>
                <c:pt idx="15273">
                  <c:v>867.89</c:v>
                </c:pt>
                <c:pt idx="15274">
                  <c:v>868.69</c:v>
                </c:pt>
                <c:pt idx="15275">
                  <c:v>867.99</c:v>
                </c:pt>
                <c:pt idx="15276">
                  <c:v>868.01</c:v>
                </c:pt>
                <c:pt idx="15277">
                  <c:v>868.45</c:v>
                </c:pt>
                <c:pt idx="15278">
                  <c:v>868.07</c:v>
                </c:pt>
                <c:pt idx="15279">
                  <c:v>868.22</c:v>
                </c:pt>
                <c:pt idx="15280">
                  <c:v>868.36</c:v>
                </c:pt>
                <c:pt idx="15281">
                  <c:v>868.11</c:v>
                </c:pt>
                <c:pt idx="15282">
                  <c:v>866.72</c:v>
                </c:pt>
                <c:pt idx="15283">
                  <c:v>864.23</c:v>
                </c:pt>
                <c:pt idx="15284">
                  <c:v>863.74</c:v>
                </c:pt>
                <c:pt idx="15285">
                  <c:v>864.22</c:v>
                </c:pt>
                <c:pt idx="15286">
                  <c:v>863.83</c:v>
                </c:pt>
                <c:pt idx="15287">
                  <c:v>863.69</c:v>
                </c:pt>
                <c:pt idx="15288">
                  <c:v>864.21</c:v>
                </c:pt>
                <c:pt idx="15289">
                  <c:v>863.65</c:v>
                </c:pt>
                <c:pt idx="15290">
                  <c:v>864.08</c:v>
                </c:pt>
                <c:pt idx="15291">
                  <c:v>864.9</c:v>
                </c:pt>
                <c:pt idx="15292">
                  <c:v>864.19</c:v>
                </c:pt>
                <c:pt idx="15293">
                  <c:v>864.23</c:v>
                </c:pt>
                <c:pt idx="15294">
                  <c:v>864.85</c:v>
                </c:pt>
                <c:pt idx="15295">
                  <c:v>864.17</c:v>
                </c:pt>
                <c:pt idx="15296">
                  <c:v>863.84</c:v>
                </c:pt>
                <c:pt idx="15297">
                  <c:v>863.96</c:v>
                </c:pt>
                <c:pt idx="15298">
                  <c:v>863.61</c:v>
                </c:pt>
                <c:pt idx="15299">
                  <c:v>863.58</c:v>
                </c:pt>
                <c:pt idx="15300">
                  <c:v>863.89</c:v>
                </c:pt>
                <c:pt idx="15301">
                  <c:v>863.77</c:v>
                </c:pt>
                <c:pt idx="15302">
                  <c:v>863.94</c:v>
                </c:pt>
                <c:pt idx="15303">
                  <c:v>864.04</c:v>
                </c:pt>
                <c:pt idx="15304">
                  <c:v>863.96</c:v>
                </c:pt>
                <c:pt idx="15305">
                  <c:v>864.35</c:v>
                </c:pt>
                <c:pt idx="15306">
                  <c:v>864.08</c:v>
                </c:pt>
                <c:pt idx="15307">
                  <c:v>864.16</c:v>
                </c:pt>
                <c:pt idx="15308">
                  <c:v>864.57</c:v>
                </c:pt>
                <c:pt idx="15309">
                  <c:v>863.57</c:v>
                </c:pt>
                <c:pt idx="15310">
                  <c:v>863.53</c:v>
                </c:pt>
                <c:pt idx="15311">
                  <c:v>864.2</c:v>
                </c:pt>
                <c:pt idx="15312">
                  <c:v>866.06</c:v>
                </c:pt>
                <c:pt idx="15313">
                  <c:v>867.88</c:v>
                </c:pt>
                <c:pt idx="15314">
                  <c:v>868.8</c:v>
                </c:pt>
                <c:pt idx="15315">
                  <c:v>867.97</c:v>
                </c:pt>
                <c:pt idx="15316">
                  <c:v>867.82</c:v>
                </c:pt>
                <c:pt idx="15317">
                  <c:v>868.56</c:v>
                </c:pt>
                <c:pt idx="15318">
                  <c:v>867.92</c:v>
                </c:pt>
                <c:pt idx="15319">
                  <c:v>867.75</c:v>
                </c:pt>
                <c:pt idx="15320">
                  <c:v>868.01</c:v>
                </c:pt>
                <c:pt idx="15321">
                  <c:v>867.88</c:v>
                </c:pt>
                <c:pt idx="15322">
                  <c:v>867.88</c:v>
                </c:pt>
                <c:pt idx="15323">
                  <c:v>868.04</c:v>
                </c:pt>
                <c:pt idx="15324">
                  <c:v>867.67</c:v>
                </c:pt>
                <c:pt idx="15325">
                  <c:v>867.95</c:v>
                </c:pt>
                <c:pt idx="15326">
                  <c:v>867.61</c:v>
                </c:pt>
                <c:pt idx="15327">
                  <c:v>867.68</c:v>
                </c:pt>
                <c:pt idx="15328">
                  <c:v>868.27</c:v>
                </c:pt>
                <c:pt idx="15329">
                  <c:v>867.8</c:v>
                </c:pt>
                <c:pt idx="15330">
                  <c:v>867.96</c:v>
                </c:pt>
                <c:pt idx="15331">
                  <c:v>868.53</c:v>
                </c:pt>
                <c:pt idx="15332">
                  <c:v>868</c:v>
                </c:pt>
                <c:pt idx="15333">
                  <c:v>867.99</c:v>
                </c:pt>
                <c:pt idx="15334">
                  <c:v>868.6</c:v>
                </c:pt>
                <c:pt idx="15335">
                  <c:v>867.94</c:v>
                </c:pt>
                <c:pt idx="15336">
                  <c:v>867.67</c:v>
                </c:pt>
                <c:pt idx="15337">
                  <c:v>868.35</c:v>
                </c:pt>
                <c:pt idx="15338">
                  <c:v>867.75</c:v>
                </c:pt>
                <c:pt idx="15339">
                  <c:v>867.72</c:v>
                </c:pt>
                <c:pt idx="15340">
                  <c:v>868.32</c:v>
                </c:pt>
                <c:pt idx="15341">
                  <c:v>867.73</c:v>
                </c:pt>
                <c:pt idx="15342">
                  <c:v>867.86</c:v>
                </c:pt>
                <c:pt idx="15343">
                  <c:v>868.23</c:v>
                </c:pt>
                <c:pt idx="15344">
                  <c:v>867.78</c:v>
                </c:pt>
                <c:pt idx="15345">
                  <c:v>867.94</c:v>
                </c:pt>
                <c:pt idx="15346">
                  <c:v>867.72</c:v>
                </c:pt>
                <c:pt idx="15347">
                  <c:v>867.71</c:v>
                </c:pt>
                <c:pt idx="15348">
                  <c:v>868.19</c:v>
                </c:pt>
                <c:pt idx="15349">
                  <c:v>867.68</c:v>
                </c:pt>
                <c:pt idx="15350">
                  <c:v>867.77</c:v>
                </c:pt>
                <c:pt idx="15351">
                  <c:v>868.24</c:v>
                </c:pt>
                <c:pt idx="15352">
                  <c:v>867.64</c:v>
                </c:pt>
                <c:pt idx="15353">
                  <c:v>867.51</c:v>
                </c:pt>
                <c:pt idx="15354">
                  <c:v>868.19</c:v>
                </c:pt>
                <c:pt idx="15355">
                  <c:v>867.7</c:v>
                </c:pt>
                <c:pt idx="15356">
                  <c:v>867.65</c:v>
                </c:pt>
                <c:pt idx="15357">
                  <c:v>868.17</c:v>
                </c:pt>
                <c:pt idx="15358">
                  <c:v>867.45</c:v>
                </c:pt>
                <c:pt idx="15359">
                  <c:v>867.51</c:v>
                </c:pt>
                <c:pt idx="15360">
                  <c:v>868.13</c:v>
                </c:pt>
                <c:pt idx="15361">
                  <c:v>867.39</c:v>
                </c:pt>
                <c:pt idx="15362">
                  <c:v>867.55</c:v>
                </c:pt>
                <c:pt idx="15363">
                  <c:v>867.75</c:v>
                </c:pt>
                <c:pt idx="15364">
                  <c:v>867.67</c:v>
                </c:pt>
                <c:pt idx="15365">
                  <c:v>867.64</c:v>
                </c:pt>
                <c:pt idx="15366">
                  <c:v>867.78</c:v>
                </c:pt>
                <c:pt idx="15367">
                  <c:v>867.49</c:v>
                </c:pt>
                <c:pt idx="15368">
                  <c:v>867.85</c:v>
                </c:pt>
                <c:pt idx="15369">
                  <c:v>867.53</c:v>
                </c:pt>
                <c:pt idx="15370">
                  <c:v>867.51</c:v>
                </c:pt>
                <c:pt idx="15371">
                  <c:v>867.92</c:v>
                </c:pt>
                <c:pt idx="15372">
                  <c:v>867.39</c:v>
                </c:pt>
                <c:pt idx="15373">
                  <c:v>867.34</c:v>
                </c:pt>
                <c:pt idx="15374">
                  <c:v>868.04</c:v>
                </c:pt>
                <c:pt idx="15375">
                  <c:v>867.32</c:v>
                </c:pt>
                <c:pt idx="15376">
                  <c:v>867.29</c:v>
                </c:pt>
                <c:pt idx="15377">
                  <c:v>867.94</c:v>
                </c:pt>
                <c:pt idx="15378">
                  <c:v>867.38</c:v>
                </c:pt>
                <c:pt idx="15379">
                  <c:v>867.13</c:v>
                </c:pt>
                <c:pt idx="15380">
                  <c:v>867.83</c:v>
                </c:pt>
                <c:pt idx="15381">
                  <c:v>867.14</c:v>
                </c:pt>
                <c:pt idx="15382">
                  <c:v>867.24</c:v>
                </c:pt>
                <c:pt idx="15383">
                  <c:v>867.53</c:v>
                </c:pt>
                <c:pt idx="15384">
                  <c:v>867</c:v>
                </c:pt>
                <c:pt idx="15385">
                  <c:v>867.19</c:v>
                </c:pt>
                <c:pt idx="15386">
                  <c:v>867.66</c:v>
                </c:pt>
                <c:pt idx="15387">
                  <c:v>867.27</c:v>
                </c:pt>
                <c:pt idx="15388">
                  <c:v>867.38</c:v>
                </c:pt>
                <c:pt idx="15389">
                  <c:v>867.45</c:v>
                </c:pt>
                <c:pt idx="15390">
                  <c:v>867.33</c:v>
                </c:pt>
                <c:pt idx="15391">
                  <c:v>867.81</c:v>
                </c:pt>
                <c:pt idx="15392">
                  <c:v>867.47</c:v>
                </c:pt>
                <c:pt idx="15393">
                  <c:v>867.39</c:v>
                </c:pt>
                <c:pt idx="15394">
                  <c:v>868.07</c:v>
                </c:pt>
                <c:pt idx="15395">
                  <c:v>867.59</c:v>
                </c:pt>
                <c:pt idx="15396">
                  <c:v>867.39</c:v>
                </c:pt>
                <c:pt idx="15397">
                  <c:v>867.95</c:v>
                </c:pt>
                <c:pt idx="15398">
                  <c:v>867.29</c:v>
                </c:pt>
                <c:pt idx="15399">
                  <c:v>867.29</c:v>
                </c:pt>
                <c:pt idx="15400">
                  <c:v>867.73</c:v>
                </c:pt>
                <c:pt idx="15401">
                  <c:v>867.23</c:v>
                </c:pt>
                <c:pt idx="15402">
                  <c:v>867.4</c:v>
                </c:pt>
                <c:pt idx="15403">
                  <c:v>867.67</c:v>
                </c:pt>
                <c:pt idx="15404">
                  <c:v>867.14</c:v>
                </c:pt>
                <c:pt idx="15405">
                  <c:v>867.22</c:v>
                </c:pt>
                <c:pt idx="15406">
                  <c:v>867.26</c:v>
                </c:pt>
                <c:pt idx="15407">
                  <c:v>866.96</c:v>
                </c:pt>
                <c:pt idx="15408">
                  <c:v>867.18</c:v>
                </c:pt>
                <c:pt idx="15409">
                  <c:v>867.05</c:v>
                </c:pt>
                <c:pt idx="15410">
                  <c:v>866.79</c:v>
                </c:pt>
                <c:pt idx="15411">
                  <c:v>867.06</c:v>
                </c:pt>
                <c:pt idx="15412">
                  <c:v>866.82</c:v>
                </c:pt>
                <c:pt idx="15413">
                  <c:v>866.87</c:v>
                </c:pt>
                <c:pt idx="15414">
                  <c:v>867.16</c:v>
                </c:pt>
                <c:pt idx="15415">
                  <c:v>866.79</c:v>
                </c:pt>
                <c:pt idx="15416">
                  <c:v>866.68</c:v>
                </c:pt>
                <c:pt idx="15417">
                  <c:v>867.5</c:v>
                </c:pt>
                <c:pt idx="15418">
                  <c:v>866.62</c:v>
                </c:pt>
                <c:pt idx="15419">
                  <c:v>866.82</c:v>
                </c:pt>
                <c:pt idx="15420">
                  <c:v>867.56</c:v>
                </c:pt>
                <c:pt idx="15421">
                  <c:v>866.8</c:v>
                </c:pt>
                <c:pt idx="15422">
                  <c:v>866.69</c:v>
                </c:pt>
                <c:pt idx="15423">
                  <c:v>867.31</c:v>
                </c:pt>
                <c:pt idx="15424">
                  <c:v>865.83</c:v>
                </c:pt>
                <c:pt idx="15425">
                  <c:v>863.81</c:v>
                </c:pt>
                <c:pt idx="15426">
                  <c:v>864.07</c:v>
                </c:pt>
                <c:pt idx="15427">
                  <c:v>863.81</c:v>
                </c:pt>
                <c:pt idx="15428">
                  <c:v>863.82</c:v>
                </c:pt>
                <c:pt idx="15429">
                  <c:v>863.78</c:v>
                </c:pt>
                <c:pt idx="15430">
                  <c:v>863.55</c:v>
                </c:pt>
                <c:pt idx="15431">
                  <c:v>864.16</c:v>
                </c:pt>
                <c:pt idx="15432">
                  <c:v>863.85</c:v>
                </c:pt>
                <c:pt idx="15433">
                  <c:v>863.96</c:v>
                </c:pt>
                <c:pt idx="15434">
                  <c:v>864.36</c:v>
                </c:pt>
                <c:pt idx="15435">
                  <c:v>863.5</c:v>
                </c:pt>
                <c:pt idx="15436">
                  <c:v>863.57</c:v>
                </c:pt>
                <c:pt idx="15437">
                  <c:v>864.48</c:v>
                </c:pt>
                <c:pt idx="15438">
                  <c:v>863.42</c:v>
                </c:pt>
                <c:pt idx="15439">
                  <c:v>863.47</c:v>
                </c:pt>
                <c:pt idx="15440">
                  <c:v>864.57</c:v>
                </c:pt>
                <c:pt idx="15441">
                  <c:v>863.78</c:v>
                </c:pt>
                <c:pt idx="15442">
                  <c:v>863.51</c:v>
                </c:pt>
                <c:pt idx="15443">
                  <c:v>864.18</c:v>
                </c:pt>
                <c:pt idx="15444">
                  <c:v>863.53</c:v>
                </c:pt>
                <c:pt idx="15445">
                  <c:v>863.51</c:v>
                </c:pt>
                <c:pt idx="15446">
                  <c:v>863.77</c:v>
                </c:pt>
                <c:pt idx="15447">
                  <c:v>863.36</c:v>
                </c:pt>
                <c:pt idx="15448">
                  <c:v>863.65</c:v>
                </c:pt>
                <c:pt idx="15449">
                  <c:v>863.68</c:v>
                </c:pt>
                <c:pt idx="15450">
                  <c:v>863.6</c:v>
                </c:pt>
                <c:pt idx="15451">
                  <c:v>863.9</c:v>
                </c:pt>
                <c:pt idx="15452">
                  <c:v>863.55</c:v>
                </c:pt>
                <c:pt idx="15453">
                  <c:v>863.56</c:v>
                </c:pt>
                <c:pt idx="15454">
                  <c:v>864.1</c:v>
                </c:pt>
                <c:pt idx="15455">
                  <c:v>863.41</c:v>
                </c:pt>
                <c:pt idx="15456">
                  <c:v>863.47</c:v>
                </c:pt>
                <c:pt idx="15457">
                  <c:v>864.23</c:v>
                </c:pt>
                <c:pt idx="15458">
                  <c:v>863.65</c:v>
                </c:pt>
                <c:pt idx="15459">
                  <c:v>863.55</c:v>
                </c:pt>
                <c:pt idx="15460">
                  <c:v>864.39</c:v>
                </c:pt>
                <c:pt idx="15461">
                  <c:v>863.46</c:v>
                </c:pt>
                <c:pt idx="15462">
                  <c:v>863.44</c:v>
                </c:pt>
                <c:pt idx="15463">
                  <c:v>864.09</c:v>
                </c:pt>
                <c:pt idx="15464">
                  <c:v>863.39</c:v>
                </c:pt>
                <c:pt idx="15465">
                  <c:v>863.32</c:v>
                </c:pt>
                <c:pt idx="15466">
                  <c:v>863.91</c:v>
                </c:pt>
                <c:pt idx="15467">
                  <c:v>863.68</c:v>
                </c:pt>
                <c:pt idx="15468">
                  <c:v>863.79</c:v>
                </c:pt>
                <c:pt idx="15469">
                  <c:v>863.71</c:v>
                </c:pt>
                <c:pt idx="15470">
                  <c:v>863.6</c:v>
                </c:pt>
                <c:pt idx="15471">
                  <c:v>863.83</c:v>
                </c:pt>
                <c:pt idx="15472">
                  <c:v>863.57</c:v>
                </c:pt>
                <c:pt idx="15473">
                  <c:v>863.71</c:v>
                </c:pt>
                <c:pt idx="15474">
                  <c:v>864.11</c:v>
                </c:pt>
                <c:pt idx="15475">
                  <c:v>863.51</c:v>
                </c:pt>
                <c:pt idx="15476">
                  <c:v>863.54</c:v>
                </c:pt>
                <c:pt idx="15477">
                  <c:v>864.36</c:v>
                </c:pt>
                <c:pt idx="15478">
                  <c:v>863.51</c:v>
                </c:pt>
                <c:pt idx="15479">
                  <c:v>863.37</c:v>
                </c:pt>
                <c:pt idx="15480">
                  <c:v>864.2</c:v>
                </c:pt>
                <c:pt idx="15481">
                  <c:v>863.3</c:v>
                </c:pt>
                <c:pt idx="15482">
                  <c:v>863.5</c:v>
                </c:pt>
                <c:pt idx="15483">
                  <c:v>863.96</c:v>
                </c:pt>
                <c:pt idx="15484">
                  <c:v>863.41</c:v>
                </c:pt>
                <c:pt idx="15485">
                  <c:v>863.17</c:v>
                </c:pt>
                <c:pt idx="15486">
                  <c:v>863.83</c:v>
                </c:pt>
                <c:pt idx="15487">
                  <c:v>863.31</c:v>
                </c:pt>
                <c:pt idx="15488">
                  <c:v>863.32</c:v>
                </c:pt>
                <c:pt idx="15489">
                  <c:v>863.51</c:v>
                </c:pt>
                <c:pt idx="15490">
                  <c:v>863.17</c:v>
                </c:pt>
                <c:pt idx="15491">
                  <c:v>863.49</c:v>
                </c:pt>
                <c:pt idx="15492">
                  <c:v>863.03</c:v>
                </c:pt>
                <c:pt idx="15493">
                  <c:v>863.13</c:v>
                </c:pt>
                <c:pt idx="15494">
                  <c:v>863.73</c:v>
                </c:pt>
                <c:pt idx="15495">
                  <c:v>862.97</c:v>
                </c:pt>
                <c:pt idx="15496">
                  <c:v>862.87</c:v>
                </c:pt>
                <c:pt idx="15497">
                  <c:v>863.46</c:v>
                </c:pt>
                <c:pt idx="15498">
                  <c:v>862.87</c:v>
                </c:pt>
                <c:pt idx="15499">
                  <c:v>862.73</c:v>
                </c:pt>
                <c:pt idx="15500">
                  <c:v>863.74</c:v>
                </c:pt>
                <c:pt idx="15501">
                  <c:v>862.76</c:v>
                </c:pt>
                <c:pt idx="15502">
                  <c:v>862.97</c:v>
                </c:pt>
                <c:pt idx="15503">
                  <c:v>863.85</c:v>
                </c:pt>
                <c:pt idx="15504">
                  <c:v>862.92</c:v>
                </c:pt>
                <c:pt idx="15505">
                  <c:v>862.76</c:v>
                </c:pt>
                <c:pt idx="15506">
                  <c:v>863.37</c:v>
                </c:pt>
                <c:pt idx="15507">
                  <c:v>862.84</c:v>
                </c:pt>
                <c:pt idx="15508">
                  <c:v>862.98</c:v>
                </c:pt>
                <c:pt idx="15509">
                  <c:v>863</c:v>
                </c:pt>
                <c:pt idx="15510">
                  <c:v>862.94</c:v>
                </c:pt>
                <c:pt idx="15511">
                  <c:v>862.99</c:v>
                </c:pt>
                <c:pt idx="15512">
                  <c:v>863.03</c:v>
                </c:pt>
                <c:pt idx="15513">
                  <c:v>862.83</c:v>
                </c:pt>
                <c:pt idx="15514">
                  <c:v>863.25</c:v>
                </c:pt>
                <c:pt idx="15515">
                  <c:v>862.85</c:v>
                </c:pt>
                <c:pt idx="15516">
                  <c:v>862.84</c:v>
                </c:pt>
                <c:pt idx="15517">
                  <c:v>863.5</c:v>
                </c:pt>
                <c:pt idx="15518">
                  <c:v>862.69</c:v>
                </c:pt>
                <c:pt idx="15519">
                  <c:v>862.7</c:v>
                </c:pt>
                <c:pt idx="15520">
                  <c:v>863.55</c:v>
                </c:pt>
                <c:pt idx="15521">
                  <c:v>862.8</c:v>
                </c:pt>
                <c:pt idx="15522">
                  <c:v>862.74</c:v>
                </c:pt>
                <c:pt idx="15523">
                  <c:v>863.51</c:v>
                </c:pt>
                <c:pt idx="15524">
                  <c:v>862.69</c:v>
                </c:pt>
                <c:pt idx="15525">
                  <c:v>862.64</c:v>
                </c:pt>
                <c:pt idx="15526">
                  <c:v>863.34</c:v>
                </c:pt>
                <c:pt idx="15527">
                  <c:v>862.82</c:v>
                </c:pt>
                <c:pt idx="15528">
                  <c:v>862.87</c:v>
                </c:pt>
                <c:pt idx="15529">
                  <c:v>863.12</c:v>
                </c:pt>
                <c:pt idx="15530">
                  <c:v>862.76</c:v>
                </c:pt>
                <c:pt idx="15531">
                  <c:v>862.96</c:v>
                </c:pt>
                <c:pt idx="15532">
                  <c:v>862.81</c:v>
                </c:pt>
                <c:pt idx="15533">
                  <c:v>862.66</c:v>
                </c:pt>
                <c:pt idx="15534">
                  <c:v>863.03</c:v>
                </c:pt>
                <c:pt idx="15535">
                  <c:v>862.69</c:v>
                </c:pt>
                <c:pt idx="15536">
                  <c:v>862.56</c:v>
                </c:pt>
                <c:pt idx="15537">
                  <c:v>863.2</c:v>
                </c:pt>
                <c:pt idx="15538">
                  <c:v>862.7</c:v>
                </c:pt>
                <c:pt idx="15539">
                  <c:v>862.62</c:v>
                </c:pt>
                <c:pt idx="15540">
                  <c:v>863.47</c:v>
                </c:pt>
                <c:pt idx="15541">
                  <c:v>862.46</c:v>
                </c:pt>
                <c:pt idx="15542">
                  <c:v>862.51</c:v>
                </c:pt>
                <c:pt idx="15543">
                  <c:v>863.19</c:v>
                </c:pt>
                <c:pt idx="15544">
                  <c:v>862.47</c:v>
                </c:pt>
                <c:pt idx="15545">
                  <c:v>862.4</c:v>
                </c:pt>
                <c:pt idx="15546">
                  <c:v>863.16</c:v>
                </c:pt>
                <c:pt idx="15547">
                  <c:v>862.41</c:v>
                </c:pt>
                <c:pt idx="15548">
                  <c:v>862.35</c:v>
                </c:pt>
                <c:pt idx="15549">
                  <c:v>862.87</c:v>
                </c:pt>
                <c:pt idx="15550">
                  <c:v>862.37</c:v>
                </c:pt>
                <c:pt idx="15551">
                  <c:v>862.67</c:v>
                </c:pt>
                <c:pt idx="15552">
                  <c:v>862.74</c:v>
                </c:pt>
                <c:pt idx="15553">
                  <c:v>862.55</c:v>
                </c:pt>
                <c:pt idx="15554">
                  <c:v>862.82</c:v>
                </c:pt>
                <c:pt idx="15555">
                  <c:v>862.71</c:v>
                </c:pt>
                <c:pt idx="15556">
                  <c:v>862.61</c:v>
                </c:pt>
                <c:pt idx="15557">
                  <c:v>863.04</c:v>
                </c:pt>
                <c:pt idx="15558">
                  <c:v>862.5</c:v>
                </c:pt>
                <c:pt idx="15559">
                  <c:v>862.47</c:v>
                </c:pt>
                <c:pt idx="15560">
                  <c:v>863.13</c:v>
                </c:pt>
                <c:pt idx="15561">
                  <c:v>862.47</c:v>
                </c:pt>
                <c:pt idx="15562">
                  <c:v>862.22</c:v>
                </c:pt>
                <c:pt idx="15563">
                  <c:v>863.11</c:v>
                </c:pt>
                <c:pt idx="15564">
                  <c:v>862.51</c:v>
                </c:pt>
                <c:pt idx="15565">
                  <c:v>862.41</c:v>
                </c:pt>
                <c:pt idx="15566">
                  <c:v>863.02</c:v>
                </c:pt>
                <c:pt idx="15567">
                  <c:v>862.13</c:v>
                </c:pt>
                <c:pt idx="15568">
                  <c:v>862.36</c:v>
                </c:pt>
                <c:pt idx="15569">
                  <c:v>862.6</c:v>
                </c:pt>
                <c:pt idx="15570">
                  <c:v>862.4</c:v>
                </c:pt>
                <c:pt idx="15571">
                  <c:v>862.31</c:v>
                </c:pt>
                <c:pt idx="15572">
                  <c:v>862.59</c:v>
                </c:pt>
                <c:pt idx="15573">
                  <c:v>862.21</c:v>
                </c:pt>
                <c:pt idx="15574">
                  <c:v>862.53</c:v>
                </c:pt>
                <c:pt idx="15575">
                  <c:v>862.35</c:v>
                </c:pt>
                <c:pt idx="15576">
                  <c:v>862.26</c:v>
                </c:pt>
                <c:pt idx="15577">
                  <c:v>862.72</c:v>
                </c:pt>
                <c:pt idx="15578">
                  <c:v>862.14</c:v>
                </c:pt>
                <c:pt idx="15579">
                  <c:v>862.36</c:v>
                </c:pt>
                <c:pt idx="15580">
                  <c:v>862.67</c:v>
                </c:pt>
                <c:pt idx="15581">
                  <c:v>862.29</c:v>
                </c:pt>
                <c:pt idx="15582">
                  <c:v>862.25</c:v>
                </c:pt>
                <c:pt idx="15583">
                  <c:v>863.18</c:v>
                </c:pt>
                <c:pt idx="15584">
                  <c:v>862.06</c:v>
                </c:pt>
                <c:pt idx="15585">
                  <c:v>862.22</c:v>
                </c:pt>
                <c:pt idx="15586">
                  <c:v>862.82</c:v>
                </c:pt>
                <c:pt idx="15587">
                  <c:v>862.12</c:v>
                </c:pt>
                <c:pt idx="15588">
                  <c:v>862.1</c:v>
                </c:pt>
                <c:pt idx="15589">
                  <c:v>862.79</c:v>
                </c:pt>
                <c:pt idx="15590">
                  <c:v>862.33</c:v>
                </c:pt>
                <c:pt idx="15591">
                  <c:v>862.27</c:v>
                </c:pt>
                <c:pt idx="15592">
                  <c:v>862.72</c:v>
                </c:pt>
                <c:pt idx="15593">
                  <c:v>862.23</c:v>
                </c:pt>
                <c:pt idx="15594">
                  <c:v>862.49</c:v>
                </c:pt>
                <c:pt idx="15595">
                  <c:v>862.42</c:v>
                </c:pt>
                <c:pt idx="15596">
                  <c:v>862.2</c:v>
                </c:pt>
                <c:pt idx="15597">
                  <c:v>862.58</c:v>
                </c:pt>
                <c:pt idx="15598">
                  <c:v>862.26</c:v>
                </c:pt>
                <c:pt idx="15599">
                  <c:v>862.28</c:v>
                </c:pt>
                <c:pt idx="15600">
                  <c:v>863.08</c:v>
                </c:pt>
                <c:pt idx="15601">
                  <c:v>862.11</c:v>
                </c:pt>
                <c:pt idx="15602">
                  <c:v>862.6</c:v>
                </c:pt>
                <c:pt idx="15603">
                  <c:v>863.07</c:v>
                </c:pt>
                <c:pt idx="15604">
                  <c:v>862.1</c:v>
                </c:pt>
                <c:pt idx="15605">
                  <c:v>862.18</c:v>
                </c:pt>
                <c:pt idx="15606">
                  <c:v>863.05</c:v>
                </c:pt>
                <c:pt idx="15607">
                  <c:v>862.1</c:v>
                </c:pt>
                <c:pt idx="15608">
                  <c:v>862.23</c:v>
                </c:pt>
                <c:pt idx="15609">
                  <c:v>862.72</c:v>
                </c:pt>
                <c:pt idx="15610">
                  <c:v>862.11</c:v>
                </c:pt>
                <c:pt idx="15611">
                  <c:v>862.19</c:v>
                </c:pt>
                <c:pt idx="15612">
                  <c:v>862.58</c:v>
                </c:pt>
                <c:pt idx="15613">
                  <c:v>862.06</c:v>
                </c:pt>
                <c:pt idx="15614">
                  <c:v>862.23</c:v>
                </c:pt>
                <c:pt idx="15615">
                  <c:v>862.32</c:v>
                </c:pt>
                <c:pt idx="15616">
                  <c:v>862.35</c:v>
                </c:pt>
                <c:pt idx="15617">
                  <c:v>862.63</c:v>
                </c:pt>
                <c:pt idx="15618">
                  <c:v>862.3</c:v>
                </c:pt>
                <c:pt idx="15619">
                  <c:v>862.22</c:v>
                </c:pt>
                <c:pt idx="15620">
                  <c:v>862.8</c:v>
                </c:pt>
                <c:pt idx="15621">
                  <c:v>862.24</c:v>
                </c:pt>
                <c:pt idx="15622">
                  <c:v>862.19</c:v>
                </c:pt>
                <c:pt idx="15623">
                  <c:v>862.99</c:v>
                </c:pt>
                <c:pt idx="15624">
                  <c:v>861.99</c:v>
                </c:pt>
                <c:pt idx="15625">
                  <c:v>862.23</c:v>
                </c:pt>
                <c:pt idx="15626">
                  <c:v>862.93</c:v>
                </c:pt>
                <c:pt idx="15627">
                  <c:v>862.11</c:v>
                </c:pt>
                <c:pt idx="15628">
                  <c:v>862.01</c:v>
                </c:pt>
                <c:pt idx="15629">
                  <c:v>862.58</c:v>
                </c:pt>
                <c:pt idx="15630">
                  <c:v>862.12</c:v>
                </c:pt>
                <c:pt idx="15631">
                  <c:v>861.91</c:v>
                </c:pt>
                <c:pt idx="15632">
                  <c:v>862.47</c:v>
                </c:pt>
                <c:pt idx="15633">
                  <c:v>861.98</c:v>
                </c:pt>
                <c:pt idx="15634">
                  <c:v>862.34</c:v>
                </c:pt>
                <c:pt idx="15635">
                  <c:v>862.28</c:v>
                </c:pt>
                <c:pt idx="15636">
                  <c:v>862.02</c:v>
                </c:pt>
                <c:pt idx="15637">
                  <c:v>862.43</c:v>
                </c:pt>
                <c:pt idx="15638">
                  <c:v>862.13</c:v>
                </c:pt>
                <c:pt idx="15639">
                  <c:v>862.01</c:v>
                </c:pt>
                <c:pt idx="15640">
                  <c:v>862.51</c:v>
                </c:pt>
                <c:pt idx="15641">
                  <c:v>861.96</c:v>
                </c:pt>
                <c:pt idx="15642">
                  <c:v>862.09</c:v>
                </c:pt>
                <c:pt idx="15643">
                  <c:v>862.77</c:v>
                </c:pt>
                <c:pt idx="15644">
                  <c:v>862.03</c:v>
                </c:pt>
                <c:pt idx="15645">
                  <c:v>861.93</c:v>
                </c:pt>
                <c:pt idx="15646">
                  <c:v>862.64</c:v>
                </c:pt>
                <c:pt idx="15647">
                  <c:v>861.71</c:v>
                </c:pt>
                <c:pt idx="15648">
                  <c:v>861.67</c:v>
                </c:pt>
                <c:pt idx="15649">
                  <c:v>862.39</c:v>
                </c:pt>
                <c:pt idx="15650">
                  <c:v>861.74</c:v>
                </c:pt>
                <c:pt idx="15651">
                  <c:v>861.76</c:v>
                </c:pt>
                <c:pt idx="15652">
                  <c:v>862.22</c:v>
                </c:pt>
                <c:pt idx="15653">
                  <c:v>861.55</c:v>
                </c:pt>
                <c:pt idx="15654">
                  <c:v>861.53</c:v>
                </c:pt>
                <c:pt idx="15655">
                  <c:v>861.58</c:v>
                </c:pt>
                <c:pt idx="15656">
                  <c:v>861.34</c:v>
                </c:pt>
                <c:pt idx="15657">
                  <c:v>861.5</c:v>
                </c:pt>
                <c:pt idx="15658">
                  <c:v>861.29</c:v>
                </c:pt>
                <c:pt idx="15659">
                  <c:v>860.98</c:v>
                </c:pt>
                <c:pt idx="15660">
                  <c:v>861.53</c:v>
                </c:pt>
                <c:pt idx="15661">
                  <c:v>860.71</c:v>
                </c:pt>
                <c:pt idx="15662">
                  <c:v>860.53</c:v>
                </c:pt>
                <c:pt idx="15663">
                  <c:v>861.25</c:v>
                </c:pt>
                <c:pt idx="15664">
                  <c:v>860.33</c:v>
                </c:pt>
                <c:pt idx="15665">
                  <c:v>860.08</c:v>
                </c:pt>
                <c:pt idx="15666">
                  <c:v>860.8</c:v>
                </c:pt>
                <c:pt idx="15667">
                  <c:v>859.93</c:v>
                </c:pt>
                <c:pt idx="15668">
                  <c:v>860.02</c:v>
                </c:pt>
                <c:pt idx="15669">
                  <c:v>860.9</c:v>
                </c:pt>
                <c:pt idx="15670">
                  <c:v>859.95</c:v>
                </c:pt>
                <c:pt idx="15671">
                  <c:v>859.84</c:v>
                </c:pt>
                <c:pt idx="15672">
                  <c:v>860.39</c:v>
                </c:pt>
                <c:pt idx="15673">
                  <c:v>859.69</c:v>
                </c:pt>
                <c:pt idx="15674">
                  <c:v>859.6</c:v>
                </c:pt>
                <c:pt idx="15675">
                  <c:v>859.88</c:v>
                </c:pt>
                <c:pt idx="15676">
                  <c:v>859.52</c:v>
                </c:pt>
                <c:pt idx="15677">
                  <c:v>859.55</c:v>
                </c:pt>
                <c:pt idx="15678">
                  <c:v>859.73</c:v>
                </c:pt>
                <c:pt idx="15679">
                  <c:v>859.46</c:v>
                </c:pt>
                <c:pt idx="15680">
                  <c:v>859.61</c:v>
                </c:pt>
                <c:pt idx="15681">
                  <c:v>859.06</c:v>
                </c:pt>
                <c:pt idx="15682">
                  <c:v>859</c:v>
                </c:pt>
                <c:pt idx="15683">
                  <c:v>859.38</c:v>
                </c:pt>
                <c:pt idx="15684">
                  <c:v>858.48</c:v>
                </c:pt>
                <c:pt idx="15685">
                  <c:v>858.56</c:v>
                </c:pt>
                <c:pt idx="15686">
                  <c:v>859.12</c:v>
                </c:pt>
                <c:pt idx="15687">
                  <c:v>858.38</c:v>
                </c:pt>
                <c:pt idx="15688">
                  <c:v>858.44</c:v>
                </c:pt>
                <c:pt idx="15689">
                  <c:v>858.9</c:v>
                </c:pt>
                <c:pt idx="15690">
                  <c:v>858.02</c:v>
                </c:pt>
                <c:pt idx="15691">
                  <c:v>858.11</c:v>
                </c:pt>
                <c:pt idx="15692">
                  <c:v>858.53</c:v>
                </c:pt>
                <c:pt idx="15693">
                  <c:v>857.83</c:v>
                </c:pt>
                <c:pt idx="15694">
                  <c:v>857.67</c:v>
                </c:pt>
                <c:pt idx="15695">
                  <c:v>858.14</c:v>
                </c:pt>
                <c:pt idx="15696">
                  <c:v>857.49</c:v>
                </c:pt>
                <c:pt idx="15697">
                  <c:v>857.63</c:v>
                </c:pt>
                <c:pt idx="15698">
                  <c:v>857.93</c:v>
                </c:pt>
                <c:pt idx="15699">
                  <c:v>857.31</c:v>
                </c:pt>
                <c:pt idx="15700">
                  <c:v>857.89</c:v>
                </c:pt>
                <c:pt idx="15701">
                  <c:v>857.37</c:v>
                </c:pt>
                <c:pt idx="15702">
                  <c:v>857.4</c:v>
                </c:pt>
                <c:pt idx="15703">
                  <c:v>857.98</c:v>
                </c:pt>
                <c:pt idx="15704">
                  <c:v>857.27</c:v>
                </c:pt>
                <c:pt idx="15705">
                  <c:v>857.49</c:v>
                </c:pt>
                <c:pt idx="15706">
                  <c:v>858.11</c:v>
                </c:pt>
                <c:pt idx="15707">
                  <c:v>857.29</c:v>
                </c:pt>
                <c:pt idx="15708">
                  <c:v>857.27</c:v>
                </c:pt>
                <c:pt idx="15709">
                  <c:v>857.99</c:v>
                </c:pt>
                <c:pt idx="15710">
                  <c:v>857.01</c:v>
                </c:pt>
                <c:pt idx="15711">
                  <c:v>856.96</c:v>
                </c:pt>
                <c:pt idx="15712">
                  <c:v>857.9</c:v>
                </c:pt>
                <c:pt idx="15713">
                  <c:v>857.07</c:v>
                </c:pt>
                <c:pt idx="15714">
                  <c:v>857.35</c:v>
                </c:pt>
                <c:pt idx="15715">
                  <c:v>857.59</c:v>
                </c:pt>
                <c:pt idx="15716">
                  <c:v>856.96</c:v>
                </c:pt>
                <c:pt idx="15717">
                  <c:v>857.26</c:v>
                </c:pt>
                <c:pt idx="15718">
                  <c:v>857.55</c:v>
                </c:pt>
                <c:pt idx="15719">
                  <c:v>856.9</c:v>
                </c:pt>
                <c:pt idx="15720">
                  <c:v>857.35</c:v>
                </c:pt>
                <c:pt idx="15721">
                  <c:v>857.21</c:v>
                </c:pt>
                <c:pt idx="15722">
                  <c:v>857.25</c:v>
                </c:pt>
                <c:pt idx="15723">
                  <c:v>857.52</c:v>
                </c:pt>
                <c:pt idx="15724">
                  <c:v>857.16</c:v>
                </c:pt>
                <c:pt idx="15725">
                  <c:v>856.94</c:v>
                </c:pt>
                <c:pt idx="15726">
                  <c:v>857.59</c:v>
                </c:pt>
                <c:pt idx="15727">
                  <c:v>856.77</c:v>
                </c:pt>
                <c:pt idx="15728">
                  <c:v>856.9</c:v>
                </c:pt>
                <c:pt idx="15729">
                  <c:v>857.85</c:v>
                </c:pt>
                <c:pt idx="15730">
                  <c:v>856.82</c:v>
                </c:pt>
                <c:pt idx="15731">
                  <c:v>856.99</c:v>
                </c:pt>
                <c:pt idx="15732">
                  <c:v>857.8</c:v>
                </c:pt>
                <c:pt idx="15733">
                  <c:v>857.11</c:v>
                </c:pt>
                <c:pt idx="15734">
                  <c:v>857.03</c:v>
                </c:pt>
                <c:pt idx="15735">
                  <c:v>857.54</c:v>
                </c:pt>
                <c:pt idx="15736">
                  <c:v>856.93</c:v>
                </c:pt>
                <c:pt idx="15737">
                  <c:v>857.12</c:v>
                </c:pt>
                <c:pt idx="15738">
                  <c:v>857.2</c:v>
                </c:pt>
                <c:pt idx="15739">
                  <c:v>857.03</c:v>
                </c:pt>
                <c:pt idx="15740">
                  <c:v>857.22</c:v>
                </c:pt>
                <c:pt idx="15741">
                  <c:v>857.18</c:v>
                </c:pt>
                <c:pt idx="15742">
                  <c:v>857.02</c:v>
                </c:pt>
                <c:pt idx="15743">
                  <c:v>857.32</c:v>
                </c:pt>
                <c:pt idx="15744">
                  <c:v>856.99</c:v>
                </c:pt>
                <c:pt idx="15745">
                  <c:v>857.16</c:v>
                </c:pt>
                <c:pt idx="15746">
                  <c:v>857.62</c:v>
                </c:pt>
                <c:pt idx="15747">
                  <c:v>856.96</c:v>
                </c:pt>
                <c:pt idx="15748">
                  <c:v>857.42</c:v>
                </c:pt>
                <c:pt idx="15749">
                  <c:v>857.82</c:v>
                </c:pt>
                <c:pt idx="15750">
                  <c:v>857.02</c:v>
                </c:pt>
                <c:pt idx="15751">
                  <c:v>857.12</c:v>
                </c:pt>
                <c:pt idx="15752">
                  <c:v>857.7</c:v>
                </c:pt>
                <c:pt idx="15753">
                  <c:v>856.98</c:v>
                </c:pt>
                <c:pt idx="15754">
                  <c:v>857.09</c:v>
                </c:pt>
                <c:pt idx="15755">
                  <c:v>857.81</c:v>
                </c:pt>
                <c:pt idx="15756">
                  <c:v>857.06</c:v>
                </c:pt>
                <c:pt idx="15757">
                  <c:v>857.27</c:v>
                </c:pt>
                <c:pt idx="15758">
                  <c:v>857.62</c:v>
                </c:pt>
                <c:pt idx="15759">
                  <c:v>856.98</c:v>
                </c:pt>
                <c:pt idx="15760">
                  <c:v>857.09</c:v>
                </c:pt>
                <c:pt idx="15761">
                  <c:v>857.13</c:v>
                </c:pt>
                <c:pt idx="15762">
                  <c:v>856.94</c:v>
                </c:pt>
                <c:pt idx="15763">
                  <c:v>857.38</c:v>
                </c:pt>
                <c:pt idx="15764">
                  <c:v>856.85</c:v>
                </c:pt>
                <c:pt idx="15765">
                  <c:v>856.89</c:v>
                </c:pt>
                <c:pt idx="15766">
                  <c:v>857.54</c:v>
                </c:pt>
                <c:pt idx="15767">
                  <c:v>857.02</c:v>
                </c:pt>
                <c:pt idx="15768">
                  <c:v>856.86</c:v>
                </c:pt>
                <c:pt idx="15769">
                  <c:v>857.69</c:v>
                </c:pt>
                <c:pt idx="15770">
                  <c:v>857.05</c:v>
                </c:pt>
                <c:pt idx="15771">
                  <c:v>856.97</c:v>
                </c:pt>
                <c:pt idx="15772">
                  <c:v>857.34</c:v>
                </c:pt>
                <c:pt idx="15773">
                  <c:v>856.89</c:v>
                </c:pt>
                <c:pt idx="15774">
                  <c:v>856.99</c:v>
                </c:pt>
                <c:pt idx="15775">
                  <c:v>857.54</c:v>
                </c:pt>
                <c:pt idx="15776">
                  <c:v>856.87</c:v>
                </c:pt>
                <c:pt idx="15777">
                  <c:v>856.56</c:v>
                </c:pt>
                <c:pt idx="15778">
                  <c:v>857.1</c:v>
                </c:pt>
                <c:pt idx="15779">
                  <c:v>856.8</c:v>
                </c:pt>
                <c:pt idx="15780">
                  <c:v>856.92</c:v>
                </c:pt>
                <c:pt idx="15781">
                  <c:v>857.09</c:v>
                </c:pt>
                <c:pt idx="15782">
                  <c:v>856.9</c:v>
                </c:pt>
                <c:pt idx="15783">
                  <c:v>857.07</c:v>
                </c:pt>
                <c:pt idx="15784">
                  <c:v>856.96</c:v>
                </c:pt>
                <c:pt idx="15785">
                  <c:v>856.84</c:v>
                </c:pt>
                <c:pt idx="15786">
                  <c:v>857.48</c:v>
                </c:pt>
                <c:pt idx="15787">
                  <c:v>856.92</c:v>
                </c:pt>
                <c:pt idx="15788">
                  <c:v>856.9</c:v>
                </c:pt>
                <c:pt idx="15789">
                  <c:v>857.49</c:v>
                </c:pt>
                <c:pt idx="15790">
                  <c:v>856.71</c:v>
                </c:pt>
                <c:pt idx="15791">
                  <c:v>856.86</c:v>
                </c:pt>
                <c:pt idx="15792">
                  <c:v>857.51</c:v>
                </c:pt>
                <c:pt idx="15793">
                  <c:v>856.9</c:v>
                </c:pt>
                <c:pt idx="15794">
                  <c:v>856.91</c:v>
                </c:pt>
                <c:pt idx="15795">
                  <c:v>857.42</c:v>
                </c:pt>
                <c:pt idx="15796">
                  <c:v>857</c:v>
                </c:pt>
                <c:pt idx="15797">
                  <c:v>857.11</c:v>
                </c:pt>
                <c:pt idx="15798">
                  <c:v>857.24</c:v>
                </c:pt>
                <c:pt idx="15799">
                  <c:v>856.82</c:v>
                </c:pt>
                <c:pt idx="15800">
                  <c:v>856.78</c:v>
                </c:pt>
                <c:pt idx="15801">
                  <c:v>860.39</c:v>
                </c:pt>
                <c:pt idx="15802">
                  <c:v>860.68</c:v>
                </c:pt>
                <c:pt idx="15803">
                  <c:v>860.85</c:v>
                </c:pt>
                <c:pt idx="15804">
                  <c:v>860.8</c:v>
                </c:pt>
                <c:pt idx="15805">
                  <c:v>860.42</c:v>
                </c:pt>
                <c:pt idx="15806">
                  <c:v>860.93</c:v>
                </c:pt>
                <c:pt idx="15807">
                  <c:v>860.76</c:v>
                </c:pt>
                <c:pt idx="15808">
                  <c:v>860.68</c:v>
                </c:pt>
                <c:pt idx="15809">
                  <c:v>861.26</c:v>
                </c:pt>
                <c:pt idx="15810">
                  <c:v>860.81</c:v>
                </c:pt>
                <c:pt idx="15811">
                  <c:v>860.83</c:v>
                </c:pt>
                <c:pt idx="15812">
                  <c:v>861.4</c:v>
                </c:pt>
                <c:pt idx="15813">
                  <c:v>860.9</c:v>
                </c:pt>
                <c:pt idx="15814">
                  <c:v>860.76</c:v>
                </c:pt>
                <c:pt idx="15815">
                  <c:v>861.35</c:v>
                </c:pt>
                <c:pt idx="15816">
                  <c:v>860.63</c:v>
                </c:pt>
                <c:pt idx="15817">
                  <c:v>860.66</c:v>
                </c:pt>
                <c:pt idx="15818">
                  <c:v>861.06</c:v>
                </c:pt>
                <c:pt idx="15819">
                  <c:v>860.59</c:v>
                </c:pt>
                <c:pt idx="15820">
                  <c:v>860.58</c:v>
                </c:pt>
                <c:pt idx="15821">
                  <c:v>860.91</c:v>
                </c:pt>
                <c:pt idx="15822">
                  <c:v>860.77</c:v>
                </c:pt>
                <c:pt idx="15823">
                  <c:v>860.73</c:v>
                </c:pt>
                <c:pt idx="15824">
                  <c:v>860.65</c:v>
                </c:pt>
                <c:pt idx="15825">
                  <c:v>860.43</c:v>
                </c:pt>
                <c:pt idx="15826">
                  <c:v>860.74</c:v>
                </c:pt>
                <c:pt idx="15827">
                  <c:v>860.74</c:v>
                </c:pt>
                <c:pt idx="15828">
                  <c:v>860.8</c:v>
                </c:pt>
                <c:pt idx="15829">
                  <c:v>861.24</c:v>
                </c:pt>
                <c:pt idx="15830">
                  <c:v>860.69</c:v>
                </c:pt>
                <c:pt idx="15831">
                  <c:v>860.72</c:v>
                </c:pt>
                <c:pt idx="15832">
                  <c:v>861.26</c:v>
                </c:pt>
                <c:pt idx="15833">
                  <c:v>860.62</c:v>
                </c:pt>
                <c:pt idx="15834">
                  <c:v>860.49</c:v>
                </c:pt>
                <c:pt idx="15835">
                  <c:v>861.38</c:v>
                </c:pt>
                <c:pt idx="15836">
                  <c:v>860.62</c:v>
                </c:pt>
                <c:pt idx="15837">
                  <c:v>860.74</c:v>
                </c:pt>
                <c:pt idx="15838">
                  <c:v>861.24</c:v>
                </c:pt>
                <c:pt idx="15839">
                  <c:v>860.56</c:v>
                </c:pt>
                <c:pt idx="15840">
                  <c:v>860.73</c:v>
                </c:pt>
                <c:pt idx="15841">
                  <c:v>860.98</c:v>
                </c:pt>
                <c:pt idx="15842">
                  <c:v>860.59</c:v>
                </c:pt>
                <c:pt idx="15843">
                  <c:v>860.66</c:v>
                </c:pt>
                <c:pt idx="15844">
                  <c:v>860.87</c:v>
                </c:pt>
                <c:pt idx="15845">
                  <c:v>860.59</c:v>
                </c:pt>
                <c:pt idx="15846">
                  <c:v>860.85</c:v>
                </c:pt>
                <c:pt idx="15847">
                  <c:v>860.68</c:v>
                </c:pt>
                <c:pt idx="15848">
                  <c:v>860.78</c:v>
                </c:pt>
                <c:pt idx="15849">
                  <c:v>860.99</c:v>
                </c:pt>
                <c:pt idx="15850">
                  <c:v>860.51</c:v>
                </c:pt>
                <c:pt idx="15851">
                  <c:v>860.54</c:v>
                </c:pt>
                <c:pt idx="15852">
                  <c:v>860.96</c:v>
                </c:pt>
                <c:pt idx="15853">
                  <c:v>860.7</c:v>
                </c:pt>
                <c:pt idx="15854">
                  <c:v>860.71</c:v>
                </c:pt>
                <c:pt idx="15855">
                  <c:v>861.13</c:v>
                </c:pt>
                <c:pt idx="15856">
                  <c:v>860.63</c:v>
                </c:pt>
                <c:pt idx="15857">
                  <c:v>860.36</c:v>
                </c:pt>
                <c:pt idx="15858">
                  <c:v>861.04</c:v>
                </c:pt>
                <c:pt idx="15859">
                  <c:v>860.57</c:v>
                </c:pt>
                <c:pt idx="15860">
                  <c:v>860.42</c:v>
                </c:pt>
                <c:pt idx="15861">
                  <c:v>860.8</c:v>
                </c:pt>
                <c:pt idx="15862">
                  <c:v>860.66</c:v>
                </c:pt>
                <c:pt idx="15863">
                  <c:v>860.58</c:v>
                </c:pt>
                <c:pt idx="15864">
                  <c:v>860.64</c:v>
                </c:pt>
                <c:pt idx="15865">
                  <c:v>860.49</c:v>
                </c:pt>
                <c:pt idx="15866">
                  <c:v>860.85</c:v>
                </c:pt>
                <c:pt idx="15867">
                  <c:v>860.67</c:v>
                </c:pt>
                <c:pt idx="15868">
                  <c:v>860.51</c:v>
                </c:pt>
                <c:pt idx="15869">
                  <c:v>860.92</c:v>
                </c:pt>
                <c:pt idx="15870">
                  <c:v>860.52</c:v>
                </c:pt>
                <c:pt idx="15871">
                  <c:v>860.53</c:v>
                </c:pt>
                <c:pt idx="15872">
                  <c:v>860.97</c:v>
                </c:pt>
                <c:pt idx="15873">
                  <c:v>860.49</c:v>
                </c:pt>
                <c:pt idx="15874">
                  <c:v>860.44</c:v>
                </c:pt>
                <c:pt idx="15875">
                  <c:v>860.99</c:v>
                </c:pt>
                <c:pt idx="15876">
                  <c:v>860.54</c:v>
                </c:pt>
                <c:pt idx="15877">
                  <c:v>860.63</c:v>
                </c:pt>
                <c:pt idx="15878">
                  <c:v>861.2</c:v>
                </c:pt>
                <c:pt idx="15879">
                  <c:v>860.43</c:v>
                </c:pt>
                <c:pt idx="15880">
                  <c:v>860.37</c:v>
                </c:pt>
                <c:pt idx="15881">
                  <c:v>860.87</c:v>
                </c:pt>
                <c:pt idx="15882">
                  <c:v>860.44</c:v>
                </c:pt>
                <c:pt idx="15883">
                  <c:v>860.46</c:v>
                </c:pt>
                <c:pt idx="15884">
                  <c:v>860.67</c:v>
                </c:pt>
                <c:pt idx="15885">
                  <c:v>860.35</c:v>
                </c:pt>
                <c:pt idx="15886">
                  <c:v>860.49</c:v>
                </c:pt>
                <c:pt idx="15887">
                  <c:v>858.61</c:v>
                </c:pt>
                <c:pt idx="15888">
                  <c:v>856.53</c:v>
                </c:pt>
                <c:pt idx="15889">
                  <c:v>856.99</c:v>
                </c:pt>
                <c:pt idx="15890">
                  <c:v>856.76</c:v>
                </c:pt>
                <c:pt idx="15891">
                  <c:v>856.6</c:v>
                </c:pt>
                <c:pt idx="15892">
                  <c:v>857.22</c:v>
                </c:pt>
                <c:pt idx="15893">
                  <c:v>856.45</c:v>
                </c:pt>
                <c:pt idx="15894">
                  <c:v>856.68</c:v>
                </c:pt>
                <c:pt idx="15895">
                  <c:v>857.21</c:v>
                </c:pt>
                <c:pt idx="15896">
                  <c:v>856.44</c:v>
                </c:pt>
                <c:pt idx="15897">
                  <c:v>856.6</c:v>
                </c:pt>
                <c:pt idx="15898">
                  <c:v>857.18</c:v>
                </c:pt>
                <c:pt idx="15899">
                  <c:v>856.6</c:v>
                </c:pt>
                <c:pt idx="15900">
                  <c:v>856.66</c:v>
                </c:pt>
                <c:pt idx="15901">
                  <c:v>856.91</c:v>
                </c:pt>
                <c:pt idx="15902">
                  <c:v>856.44</c:v>
                </c:pt>
                <c:pt idx="15903">
                  <c:v>856.64</c:v>
                </c:pt>
                <c:pt idx="15904">
                  <c:v>856.78</c:v>
                </c:pt>
                <c:pt idx="15905">
                  <c:v>856.45</c:v>
                </c:pt>
                <c:pt idx="15906">
                  <c:v>856.85</c:v>
                </c:pt>
                <c:pt idx="15907">
                  <c:v>856.73</c:v>
                </c:pt>
                <c:pt idx="15908">
                  <c:v>856.49</c:v>
                </c:pt>
                <c:pt idx="15909">
                  <c:v>856.85</c:v>
                </c:pt>
                <c:pt idx="15910">
                  <c:v>856.66</c:v>
                </c:pt>
                <c:pt idx="15911">
                  <c:v>856.57</c:v>
                </c:pt>
                <c:pt idx="15912">
                  <c:v>857.18</c:v>
                </c:pt>
                <c:pt idx="15913">
                  <c:v>856.36</c:v>
                </c:pt>
                <c:pt idx="15914">
                  <c:v>856.41</c:v>
                </c:pt>
                <c:pt idx="15915">
                  <c:v>857.27</c:v>
                </c:pt>
                <c:pt idx="15916">
                  <c:v>856.56</c:v>
                </c:pt>
                <c:pt idx="15917">
                  <c:v>856.56</c:v>
                </c:pt>
                <c:pt idx="15918">
                  <c:v>857.09</c:v>
                </c:pt>
                <c:pt idx="15919">
                  <c:v>856.55</c:v>
                </c:pt>
                <c:pt idx="15920">
                  <c:v>856.38</c:v>
                </c:pt>
                <c:pt idx="15921">
                  <c:v>856.69</c:v>
                </c:pt>
                <c:pt idx="15922">
                  <c:v>856.22</c:v>
                </c:pt>
                <c:pt idx="15923">
                  <c:v>856.38</c:v>
                </c:pt>
                <c:pt idx="15924">
                  <c:v>856.94</c:v>
                </c:pt>
                <c:pt idx="15925">
                  <c:v>856.39</c:v>
                </c:pt>
                <c:pt idx="15926">
                  <c:v>856.71</c:v>
                </c:pt>
                <c:pt idx="15927">
                  <c:v>856.64</c:v>
                </c:pt>
                <c:pt idx="15928">
                  <c:v>856.2</c:v>
                </c:pt>
                <c:pt idx="15929">
                  <c:v>856.93</c:v>
                </c:pt>
                <c:pt idx="15930">
                  <c:v>856.62</c:v>
                </c:pt>
                <c:pt idx="15931">
                  <c:v>856.49</c:v>
                </c:pt>
                <c:pt idx="15932">
                  <c:v>857.12</c:v>
                </c:pt>
                <c:pt idx="15933">
                  <c:v>856.49</c:v>
                </c:pt>
                <c:pt idx="15934">
                  <c:v>856.54</c:v>
                </c:pt>
                <c:pt idx="15935">
                  <c:v>857.07</c:v>
                </c:pt>
                <c:pt idx="15936">
                  <c:v>856.43</c:v>
                </c:pt>
                <c:pt idx="15937">
                  <c:v>856.48</c:v>
                </c:pt>
                <c:pt idx="15938">
                  <c:v>857.11</c:v>
                </c:pt>
                <c:pt idx="15939">
                  <c:v>856.41</c:v>
                </c:pt>
                <c:pt idx="15940">
                  <c:v>856.51</c:v>
                </c:pt>
                <c:pt idx="15941">
                  <c:v>856.78</c:v>
                </c:pt>
                <c:pt idx="15942">
                  <c:v>856.39</c:v>
                </c:pt>
                <c:pt idx="15943">
                  <c:v>856.53</c:v>
                </c:pt>
                <c:pt idx="15944">
                  <c:v>856.9</c:v>
                </c:pt>
                <c:pt idx="15945">
                  <c:v>856.5</c:v>
                </c:pt>
                <c:pt idx="15946">
                  <c:v>856.8</c:v>
                </c:pt>
                <c:pt idx="15947">
                  <c:v>856.46</c:v>
                </c:pt>
                <c:pt idx="15948">
                  <c:v>856.29</c:v>
                </c:pt>
                <c:pt idx="15949">
                  <c:v>856.91</c:v>
                </c:pt>
                <c:pt idx="15950">
                  <c:v>856.43</c:v>
                </c:pt>
                <c:pt idx="15951">
                  <c:v>856.29</c:v>
                </c:pt>
                <c:pt idx="15952">
                  <c:v>857.07</c:v>
                </c:pt>
                <c:pt idx="15953">
                  <c:v>856.39</c:v>
                </c:pt>
                <c:pt idx="15954">
                  <c:v>856.31</c:v>
                </c:pt>
                <c:pt idx="15955">
                  <c:v>857.09</c:v>
                </c:pt>
                <c:pt idx="15956">
                  <c:v>856.34</c:v>
                </c:pt>
                <c:pt idx="15957">
                  <c:v>856.42</c:v>
                </c:pt>
                <c:pt idx="15958">
                  <c:v>857.11</c:v>
                </c:pt>
                <c:pt idx="15959">
                  <c:v>856.33</c:v>
                </c:pt>
                <c:pt idx="15960">
                  <c:v>856.27</c:v>
                </c:pt>
                <c:pt idx="15961">
                  <c:v>856.74</c:v>
                </c:pt>
                <c:pt idx="15962">
                  <c:v>856.25</c:v>
                </c:pt>
                <c:pt idx="15963">
                  <c:v>856.45</c:v>
                </c:pt>
                <c:pt idx="15964">
                  <c:v>856.75</c:v>
                </c:pt>
                <c:pt idx="15965">
                  <c:v>856.23</c:v>
                </c:pt>
                <c:pt idx="15966">
                  <c:v>856.67</c:v>
                </c:pt>
                <c:pt idx="15967">
                  <c:v>856.37</c:v>
                </c:pt>
                <c:pt idx="15968">
                  <c:v>856.25</c:v>
                </c:pt>
                <c:pt idx="15969">
                  <c:v>856.83</c:v>
                </c:pt>
                <c:pt idx="15970">
                  <c:v>856.37</c:v>
                </c:pt>
                <c:pt idx="15971">
                  <c:v>856.29</c:v>
                </c:pt>
                <c:pt idx="15972">
                  <c:v>857.04</c:v>
                </c:pt>
                <c:pt idx="15973">
                  <c:v>856.38</c:v>
                </c:pt>
                <c:pt idx="15974">
                  <c:v>856.14</c:v>
                </c:pt>
                <c:pt idx="15975">
                  <c:v>857.09</c:v>
                </c:pt>
                <c:pt idx="15976">
                  <c:v>856.28</c:v>
                </c:pt>
                <c:pt idx="15977">
                  <c:v>856.29</c:v>
                </c:pt>
                <c:pt idx="15978">
                  <c:v>856.84</c:v>
                </c:pt>
                <c:pt idx="15979">
                  <c:v>856.24</c:v>
                </c:pt>
                <c:pt idx="15980">
                  <c:v>856.18</c:v>
                </c:pt>
                <c:pt idx="15981">
                  <c:v>856.62</c:v>
                </c:pt>
                <c:pt idx="15982">
                  <c:v>856.41</c:v>
                </c:pt>
                <c:pt idx="15983">
                  <c:v>856.11</c:v>
                </c:pt>
                <c:pt idx="15984">
                  <c:v>856.47</c:v>
                </c:pt>
                <c:pt idx="15985">
                  <c:v>856.06</c:v>
                </c:pt>
                <c:pt idx="15986">
                  <c:v>856.56</c:v>
                </c:pt>
                <c:pt idx="15987">
                  <c:v>856.49</c:v>
                </c:pt>
                <c:pt idx="15988">
                  <c:v>856.33</c:v>
                </c:pt>
                <c:pt idx="15989">
                  <c:v>856.67</c:v>
                </c:pt>
                <c:pt idx="15990">
                  <c:v>856.32</c:v>
                </c:pt>
                <c:pt idx="15991">
                  <c:v>856.2</c:v>
                </c:pt>
                <c:pt idx="15992">
                  <c:v>856.79</c:v>
                </c:pt>
                <c:pt idx="15993">
                  <c:v>856.24</c:v>
                </c:pt>
                <c:pt idx="15994">
                  <c:v>856.09</c:v>
                </c:pt>
                <c:pt idx="15995">
                  <c:v>856.86</c:v>
                </c:pt>
                <c:pt idx="15996">
                  <c:v>856.36</c:v>
                </c:pt>
                <c:pt idx="15997">
                  <c:v>856.28</c:v>
                </c:pt>
                <c:pt idx="15998">
                  <c:v>856.97</c:v>
                </c:pt>
                <c:pt idx="15999">
                  <c:v>856.21</c:v>
                </c:pt>
                <c:pt idx="16000">
                  <c:v>856.25</c:v>
                </c:pt>
                <c:pt idx="16001">
                  <c:v>856.8</c:v>
                </c:pt>
                <c:pt idx="16002">
                  <c:v>856.1</c:v>
                </c:pt>
                <c:pt idx="16003">
                  <c:v>856.33</c:v>
                </c:pt>
                <c:pt idx="16004">
                  <c:v>856.72</c:v>
                </c:pt>
                <c:pt idx="16005">
                  <c:v>856.29</c:v>
                </c:pt>
                <c:pt idx="16006">
                  <c:v>856.53</c:v>
                </c:pt>
                <c:pt idx="16007">
                  <c:v>856.34</c:v>
                </c:pt>
                <c:pt idx="16008">
                  <c:v>856.15</c:v>
                </c:pt>
                <c:pt idx="16009">
                  <c:v>856.6</c:v>
                </c:pt>
                <c:pt idx="16010">
                  <c:v>856.16</c:v>
                </c:pt>
                <c:pt idx="16011">
                  <c:v>856.16</c:v>
                </c:pt>
                <c:pt idx="16012">
                  <c:v>856.98</c:v>
                </c:pt>
                <c:pt idx="16013">
                  <c:v>856.31</c:v>
                </c:pt>
                <c:pt idx="16014">
                  <c:v>856.21</c:v>
                </c:pt>
                <c:pt idx="16015">
                  <c:v>856.97</c:v>
                </c:pt>
                <c:pt idx="16016">
                  <c:v>856.32</c:v>
                </c:pt>
                <c:pt idx="16017">
                  <c:v>856.39</c:v>
                </c:pt>
                <c:pt idx="16018">
                  <c:v>856.9</c:v>
                </c:pt>
                <c:pt idx="16019">
                  <c:v>856.15</c:v>
                </c:pt>
                <c:pt idx="16020">
                  <c:v>856.22</c:v>
                </c:pt>
                <c:pt idx="16021">
                  <c:v>856.71</c:v>
                </c:pt>
                <c:pt idx="16022">
                  <c:v>856.21</c:v>
                </c:pt>
                <c:pt idx="16023">
                  <c:v>856.46</c:v>
                </c:pt>
                <c:pt idx="16024">
                  <c:v>856.6</c:v>
                </c:pt>
                <c:pt idx="16025">
                  <c:v>856.15</c:v>
                </c:pt>
                <c:pt idx="16026">
                  <c:v>856.47</c:v>
                </c:pt>
                <c:pt idx="16027">
                  <c:v>856.41</c:v>
                </c:pt>
                <c:pt idx="16028">
                  <c:v>856.21</c:v>
                </c:pt>
                <c:pt idx="16029">
                  <c:v>856.61</c:v>
                </c:pt>
                <c:pt idx="16030">
                  <c:v>856.39</c:v>
                </c:pt>
                <c:pt idx="16031">
                  <c:v>856.41</c:v>
                </c:pt>
                <c:pt idx="16032">
                  <c:v>856.94</c:v>
                </c:pt>
                <c:pt idx="16033">
                  <c:v>856.4</c:v>
                </c:pt>
                <c:pt idx="16034">
                  <c:v>856.21</c:v>
                </c:pt>
                <c:pt idx="16035">
                  <c:v>856.93</c:v>
                </c:pt>
                <c:pt idx="16036">
                  <c:v>856.29</c:v>
                </c:pt>
                <c:pt idx="16037">
                  <c:v>856.24</c:v>
                </c:pt>
                <c:pt idx="16038">
                  <c:v>856.98</c:v>
                </c:pt>
                <c:pt idx="16039">
                  <c:v>856.32</c:v>
                </c:pt>
                <c:pt idx="16040">
                  <c:v>856.16</c:v>
                </c:pt>
                <c:pt idx="16041">
                  <c:v>856.83</c:v>
                </c:pt>
                <c:pt idx="16042">
                  <c:v>856.3</c:v>
                </c:pt>
                <c:pt idx="16043">
                  <c:v>856.47</c:v>
                </c:pt>
                <c:pt idx="16044">
                  <c:v>856.72</c:v>
                </c:pt>
                <c:pt idx="16045">
                  <c:v>856.24</c:v>
                </c:pt>
                <c:pt idx="16046">
                  <c:v>856.48</c:v>
                </c:pt>
                <c:pt idx="16047">
                  <c:v>856.45</c:v>
                </c:pt>
                <c:pt idx="16048">
                  <c:v>856.32</c:v>
                </c:pt>
                <c:pt idx="16049">
                  <c:v>856.63</c:v>
                </c:pt>
                <c:pt idx="16050">
                  <c:v>856.29</c:v>
                </c:pt>
                <c:pt idx="16051">
                  <c:v>856.23</c:v>
                </c:pt>
                <c:pt idx="16052">
                  <c:v>856.67</c:v>
                </c:pt>
                <c:pt idx="16053">
                  <c:v>856.21</c:v>
                </c:pt>
                <c:pt idx="16054">
                  <c:v>856.37</c:v>
                </c:pt>
                <c:pt idx="16055">
                  <c:v>856.96</c:v>
                </c:pt>
                <c:pt idx="16056">
                  <c:v>856.43</c:v>
                </c:pt>
                <c:pt idx="16057">
                  <c:v>856.28</c:v>
                </c:pt>
                <c:pt idx="16058">
                  <c:v>856.98</c:v>
                </c:pt>
                <c:pt idx="16059">
                  <c:v>856.26</c:v>
                </c:pt>
                <c:pt idx="16060">
                  <c:v>856.33</c:v>
                </c:pt>
                <c:pt idx="16061">
                  <c:v>856.92</c:v>
                </c:pt>
                <c:pt idx="16062">
                  <c:v>856.31</c:v>
                </c:pt>
                <c:pt idx="16063">
                  <c:v>856.22</c:v>
                </c:pt>
                <c:pt idx="16064">
                  <c:v>856.72</c:v>
                </c:pt>
                <c:pt idx="16065">
                  <c:v>856.23</c:v>
                </c:pt>
                <c:pt idx="16066">
                  <c:v>856.27</c:v>
                </c:pt>
                <c:pt idx="16067">
                  <c:v>856.65</c:v>
                </c:pt>
                <c:pt idx="16068">
                  <c:v>856.09</c:v>
                </c:pt>
                <c:pt idx="16069">
                  <c:v>856.68</c:v>
                </c:pt>
                <c:pt idx="16070">
                  <c:v>856.11</c:v>
                </c:pt>
                <c:pt idx="16071">
                  <c:v>856.23</c:v>
                </c:pt>
                <c:pt idx="16072">
                  <c:v>856.66</c:v>
                </c:pt>
                <c:pt idx="16073">
                  <c:v>856.15</c:v>
                </c:pt>
                <c:pt idx="16074">
                  <c:v>856.23</c:v>
                </c:pt>
                <c:pt idx="16075">
                  <c:v>856.79</c:v>
                </c:pt>
                <c:pt idx="16076">
                  <c:v>856.25</c:v>
                </c:pt>
                <c:pt idx="16077">
                  <c:v>856.18</c:v>
                </c:pt>
                <c:pt idx="16078">
                  <c:v>856.97</c:v>
                </c:pt>
                <c:pt idx="16079">
                  <c:v>856.32</c:v>
                </c:pt>
                <c:pt idx="16080">
                  <c:v>856.22</c:v>
                </c:pt>
                <c:pt idx="16081">
                  <c:v>856.81</c:v>
                </c:pt>
                <c:pt idx="16082">
                  <c:v>856.48</c:v>
                </c:pt>
                <c:pt idx="16083">
                  <c:v>856.09</c:v>
                </c:pt>
                <c:pt idx="16084">
                  <c:v>856.88</c:v>
                </c:pt>
                <c:pt idx="16085">
                  <c:v>857.97</c:v>
                </c:pt>
                <c:pt idx="16086">
                  <c:v>860.14</c:v>
                </c:pt>
                <c:pt idx="16087">
                  <c:v>860.48</c:v>
                </c:pt>
                <c:pt idx="16088">
                  <c:v>860.16</c:v>
                </c:pt>
                <c:pt idx="16089">
                  <c:v>860.43</c:v>
                </c:pt>
                <c:pt idx="16090">
                  <c:v>860.22</c:v>
                </c:pt>
                <c:pt idx="16091">
                  <c:v>860.21</c:v>
                </c:pt>
                <c:pt idx="16092">
                  <c:v>860.36</c:v>
                </c:pt>
                <c:pt idx="16093">
                  <c:v>859.93</c:v>
                </c:pt>
                <c:pt idx="16094">
                  <c:v>860.14</c:v>
                </c:pt>
                <c:pt idx="16095">
                  <c:v>860.44</c:v>
                </c:pt>
                <c:pt idx="16096">
                  <c:v>860.01</c:v>
                </c:pt>
                <c:pt idx="16097">
                  <c:v>860.13</c:v>
                </c:pt>
                <c:pt idx="16098">
                  <c:v>860.6</c:v>
                </c:pt>
                <c:pt idx="16099">
                  <c:v>860.23</c:v>
                </c:pt>
                <c:pt idx="16100">
                  <c:v>859.89</c:v>
                </c:pt>
                <c:pt idx="16101">
                  <c:v>860.92</c:v>
                </c:pt>
                <c:pt idx="16102">
                  <c:v>860.17</c:v>
                </c:pt>
                <c:pt idx="16103">
                  <c:v>860.38</c:v>
                </c:pt>
                <c:pt idx="16104">
                  <c:v>860.72</c:v>
                </c:pt>
                <c:pt idx="16105">
                  <c:v>860.17</c:v>
                </c:pt>
                <c:pt idx="16106">
                  <c:v>860.14</c:v>
                </c:pt>
                <c:pt idx="16107">
                  <c:v>860.43</c:v>
                </c:pt>
                <c:pt idx="16108">
                  <c:v>860.12</c:v>
                </c:pt>
                <c:pt idx="16109">
                  <c:v>860.18</c:v>
                </c:pt>
                <c:pt idx="16110">
                  <c:v>860.17</c:v>
                </c:pt>
                <c:pt idx="16111">
                  <c:v>860.02</c:v>
                </c:pt>
                <c:pt idx="16112">
                  <c:v>860.43</c:v>
                </c:pt>
                <c:pt idx="16113">
                  <c:v>860.34</c:v>
                </c:pt>
                <c:pt idx="16114">
                  <c:v>860.17</c:v>
                </c:pt>
                <c:pt idx="16115">
                  <c:v>860.62</c:v>
                </c:pt>
                <c:pt idx="16116">
                  <c:v>860.11</c:v>
                </c:pt>
                <c:pt idx="16117">
                  <c:v>860.1</c:v>
                </c:pt>
                <c:pt idx="16118">
                  <c:v>860.81</c:v>
                </c:pt>
                <c:pt idx="16119">
                  <c:v>860.02</c:v>
                </c:pt>
                <c:pt idx="16120">
                  <c:v>860.28</c:v>
                </c:pt>
                <c:pt idx="16121">
                  <c:v>860.73</c:v>
                </c:pt>
                <c:pt idx="16122">
                  <c:v>860.07</c:v>
                </c:pt>
                <c:pt idx="16123">
                  <c:v>860.24</c:v>
                </c:pt>
                <c:pt idx="16124">
                  <c:v>860.6</c:v>
                </c:pt>
                <c:pt idx="16125">
                  <c:v>860.05</c:v>
                </c:pt>
                <c:pt idx="16126">
                  <c:v>860.21</c:v>
                </c:pt>
                <c:pt idx="16127">
                  <c:v>860.61</c:v>
                </c:pt>
                <c:pt idx="16128">
                  <c:v>860.06</c:v>
                </c:pt>
                <c:pt idx="16129">
                  <c:v>860.12</c:v>
                </c:pt>
                <c:pt idx="16130">
                  <c:v>860.3</c:v>
                </c:pt>
                <c:pt idx="16131">
                  <c:v>860.1</c:v>
                </c:pt>
                <c:pt idx="16132">
                  <c:v>860.26</c:v>
                </c:pt>
                <c:pt idx="16133">
                  <c:v>860.2</c:v>
                </c:pt>
                <c:pt idx="16134">
                  <c:v>860.14</c:v>
                </c:pt>
                <c:pt idx="16135">
                  <c:v>860.47</c:v>
                </c:pt>
                <c:pt idx="16136">
                  <c:v>860.12</c:v>
                </c:pt>
                <c:pt idx="16137">
                  <c:v>860</c:v>
                </c:pt>
                <c:pt idx="16138">
                  <c:v>860.45</c:v>
                </c:pt>
                <c:pt idx="16139">
                  <c:v>859.98</c:v>
                </c:pt>
                <c:pt idx="16140">
                  <c:v>859.95</c:v>
                </c:pt>
                <c:pt idx="16141">
                  <c:v>860.61</c:v>
                </c:pt>
                <c:pt idx="16142">
                  <c:v>859.9</c:v>
                </c:pt>
                <c:pt idx="16143">
                  <c:v>860.07</c:v>
                </c:pt>
                <c:pt idx="16144">
                  <c:v>860.57</c:v>
                </c:pt>
                <c:pt idx="16145">
                  <c:v>860.1</c:v>
                </c:pt>
                <c:pt idx="16146">
                  <c:v>860.11</c:v>
                </c:pt>
                <c:pt idx="16147">
                  <c:v>860.67</c:v>
                </c:pt>
                <c:pt idx="16148">
                  <c:v>860.17</c:v>
                </c:pt>
                <c:pt idx="16149">
                  <c:v>860.3</c:v>
                </c:pt>
                <c:pt idx="16150">
                  <c:v>860.42</c:v>
                </c:pt>
                <c:pt idx="16151">
                  <c:v>860.12</c:v>
                </c:pt>
                <c:pt idx="16152">
                  <c:v>860.44</c:v>
                </c:pt>
                <c:pt idx="16153">
                  <c:v>860.15</c:v>
                </c:pt>
                <c:pt idx="16154">
                  <c:v>859.85</c:v>
                </c:pt>
                <c:pt idx="16155">
                  <c:v>860.35</c:v>
                </c:pt>
                <c:pt idx="16156">
                  <c:v>859.71</c:v>
                </c:pt>
                <c:pt idx="16157">
                  <c:v>859.88</c:v>
                </c:pt>
                <c:pt idx="16158">
                  <c:v>860.45</c:v>
                </c:pt>
                <c:pt idx="16159">
                  <c:v>859.76</c:v>
                </c:pt>
                <c:pt idx="16160">
                  <c:v>859.87</c:v>
                </c:pt>
                <c:pt idx="16161">
                  <c:v>860.55</c:v>
                </c:pt>
                <c:pt idx="16162">
                  <c:v>859.8</c:v>
                </c:pt>
                <c:pt idx="16163">
                  <c:v>859.64</c:v>
                </c:pt>
                <c:pt idx="16164">
                  <c:v>860.55</c:v>
                </c:pt>
                <c:pt idx="16165">
                  <c:v>860.02</c:v>
                </c:pt>
                <c:pt idx="16166">
                  <c:v>860.11</c:v>
                </c:pt>
                <c:pt idx="16167">
                  <c:v>860.34</c:v>
                </c:pt>
                <c:pt idx="16168">
                  <c:v>859.92</c:v>
                </c:pt>
                <c:pt idx="16169">
                  <c:v>859.83</c:v>
                </c:pt>
                <c:pt idx="16170">
                  <c:v>860.05</c:v>
                </c:pt>
                <c:pt idx="16171">
                  <c:v>859.73</c:v>
                </c:pt>
                <c:pt idx="16172">
                  <c:v>860.13</c:v>
                </c:pt>
                <c:pt idx="16173">
                  <c:v>860.11</c:v>
                </c:pt>
                <c:pt idx="16174">
                  <c:v>859.93</c:v>
                </c:pt>
                <c:pt idx="16175">
                  <c:v>860.33</c:v>
                </c:pt>
                <c:pt idx="16176">
                  <c:v>860.08</c:v>
                </c:pt>
                <c:pt idx="16177">
                  <c:v>860.08</c:v>
                </c:pt>
                <c:pt idx="16178">
                  <c:v>860.39</c:v>
                </c:pt>
                <c:pt idx="16179">
                  <c:v>860</c:v>
                </c:pt>
                <c:pt idx="16180">
                  <c:v>860.01</c:v>
                </c:pt>
                <c:pt idx="16181">
                  <c:v>860.69</c:v>
                </c:pt>
                <c:pt idx="16182">
                  <c:v>860.08</c:v>
                </c:pt>
                <c:pt idx="16183">
                  <c:v>860.11</c:v>
                </c:pt>
                <c:pt idx="16184">
                  <c:v>860.68</c:v>
                </c:pt>
                <c:pt idx="16185">
                  <c:v>859.87</c:v>
                </c:pt>
                <c:pt idx="16186">
                  <c:v>859.89</c:v>
                </c:pt>
                <c:pt idx="16187">
                  <c:v>860.44</c:v>
                </c:pt>
                <c:pt idx="16188">
                  <c:v>859.78</c:v>
                </c:pt>
                <c:pt idx="16189">
                  <c:v>859.79</c:v>
                </c:pt>
                <c:pt idx="16190">
                  <c:v>860.08</c:v>
                </c:pt>
                <c:pt idx="16191">
                  <c:v>859.78</c:v>
                </c:pt>
                <c:pt idx="16192">
                  <c:v>859.86</c:v>
                </c:pt>
                <c:pt idx="16193">
                  <c:v>859.99</c:v>
                </c:pt>
                <c:pt idx="16194">
                  <c:v>859.67</c:v>
                </c:pt>
                <c:pt idx="16195">
                  <c:v>860.05</c:v>
                </c:pt>
                <c:pt idx="16196">
                  <c:v>859.85</c:v>
                </c:pt>
                <c:pt idx="16197">
                  <c:v>859.8</c:v>
                </c:pt>
                <c:pt idx="16198">
                  <c:v>860.26</c:v>
                </c:pt>
                <c:pt idx="16199">
                  <c:v>859.79</c:v>
                </c:pt>
                <c:pt idx="16200">
                  <c:v>859.81</c:v>
                </c:pt>
                <c:pt idx="16201">
                  <c:v>860.4</c:v>
                </c:pt>
                <c:pt idx="16202">
                  <c:v>859.8</c:v>
                </c:pt>
                <c:pt idx="16203">
                  <c:v>859.85</c:v>
                </c:pt>
                <c:pt idx="16204">
                  <c:v>860.39</c:v>
                </c:pt>
                <c:pt idx="16205">
                  <c:v>860.04</c:v>
                </c:pt>
                <c:pt idx="16206">
                  <c:v>859.84</c:v>
                </c:pt>
                <c:pt idx="16207">
                  <c:v>860.38</c:v>
                </c:pt>
                <c:pt idx="16208">
                  <c:v>860</c:v>
                </c:pt>
                <c:pt idx="16209">
                  <c:v>860.06</c:v>
                </c:pt>
                <c:pt idx="16210">
                  <c:v>860.13</c:v>
                </c:pt>
                <c:pt idx="16211">
                  <c:v>860.13</c:v>
                </c:pt>
                <c:pt idx="16212">
                  <c:v>857.33</c:v>
                </c:pt>
                <c:pt idx="16213">
                  <c:v>856.37</c:v>
                </c:pt>
                <c:pt idx="16214">
                  <c:v>856.25</c:v>
                </c:pt>
                <c:pt idx="16215">
                  <c:v>856.65</c:v>
                </c:pt>
                <c:pt idx="16216">
                  <c:v>856.12</c:v>
                </c:pt>
                <c:pt idx="16217">
                  <c:v>856.06</c:v>
                </c:pt>
                <c:pt idx="16218">
                  <c:v>856.72</c:v>
                </c:pt>
                <c:pt idx="16219">
                  <c:v>856.14</c:v>
                </c:pt>
                <c:pt idx="16220">
                  <c:v>855.98</c:v>
                </c:pt>
                <c:pt idx="16221">
                  <c:v>856.68</c:v>
                </c:pt>
                <c:pt idx="16222">
                  <c:v>856.12</c:v>
                </c:pt>
                <c:pt idx="16223">
                  <c:v>856.04</c:v>
                </c:pt>
                <c:pt idx="16224">
                  <c:v>857.03</c:v>
                </c:pt>
                <c:pt idx="16225">
                  <c:v>856.14</c:v>
                </c:pt>
                <c:pt idx="16226">
                  <c:v>856.25</c:v>
                </c:pt>
                <c:pt idx="16227">
                  <c:v>856.73</c:v>
                </c:pt>
                <c:pt idx="16228">
                  <c:v>856.26</c:v>
                </c:pt>
                <c:pt idx="16229">
                  <c:v>856.28</c:v>
                </c:pt>
                <c:pt idx="16230">
                  <c:v>856.37</c:v>
                </c:pt>
                <c:pt idx="16231">
                  <c:v>856.25</c:v>
                </c:pt>
                <c:pt idx="16232">
                  <c:v>856.41</c:v>
                </c:pt>
                <c:pt idx="16233">
                  <c:v>856.29</c:v>
                </c:pt>
                <c:pt idx="16234">
                  <c:v>856.08</c:v>
                </c:pt>
                <c:pt idx="16235">
                  <c:v>856.42</c:v>
                </c:pt>
                <c:pt idx="16236">
                  <c:v>856.01</c:v>
                </c:pt>
                <c:pt idx="16237">
                  <c:v>855.95</c:v>
                </c:pt>
                <c:pt idx="16238">
                  <c:v>856.3</c:v>
                </c:pt>
                <c:pt idx="16239">
                  <c:v>855.84</c:v>
                </c:pt>
                <c:pt idx="16240">
                  <c:v>856.1</c:v>
                </c:pt>
                <c:pt idx="16241">
                  <c:v>856.91</c:v>
                </c:pt>
                <c:pt idx="16242">
                  <c:v>856.17</c:v>
                </c:pt>
                <c:pt idx="16243">
                  <c:v>856.03</c:v>
                </c:pt>
                <c:pt idx="16244">
                  <c:v>856.84</c:v>
                </c:pt>
                <c:pt idx="16245">
                  <c:v>856.12</c:v>
                </c:pt>
                <c:pt idx="16246">
                  <c:v>855.95</c:v>
                </c:pt>
                <c:pt idx="16247">
                  <c:v>856.42</c:v>
                </c:pt>
                <c:pt idx="16248">
                  <c:v>855.89</c:v>
                </c:pt>
                <c:pt idx="16249">
                  <c:v>855.9</c:v>
                </c:pt>
                <c:pt idx="16250">
                  <c:v>856.22</c:v>
                </c:pt>
                <c:pt idx="16251">
                  <c:v>856.16</c:v>
                </c:pt>
                <c:pt idx="16252">
                  <c:v>856.1</c:v>
                </c:pt>
                <c:pt idx="16253">
                  <c:v>856.09</c:v>
                </c:pt>
                <c:pt idx="16254">
                  <c:v>855.88</c:v>
                </c:pt>
                <c:pt idx="16255">
                  <c:v>855.9</c:v>
                </c:pt>
                <c:pt idx="16256">
                  <c:v>855.58</c:v>
                </c:pt>
                <c:pt idx="16257">
                  <c:v>856.01</c:v>
                </c:pt>
                <c:pt idx="16258">
                  <c:v>856.5</c:v>
                </c:pt>
                <c:pt idx="16259">
                  <c:v>855.71</c:v>
                </c:pt>
                <c:pt idx="16260">
                  <c:v>855.74</c:v>
                </c:pt>
                <c:pt idx="16261">
                  <c:v>856.32</c:v>
                </c:pt>
                <c:pt idx="16262">
                  <c:v>855.61</c:v>
                </c:pt>
                <c:pt idx="16263">
                  <c:v>855.51</c:v>
                </c:pt>
                <c:pt idx="16264">
                  <c:v>856.36</c:v>
                </c:pt>
                <c:pt idx="16265">
                  <c:v>855.83</c:v>
                </c:pt>
                <c:pt idx="16266">
                  <c:v>855.82</c:v>
                </c:pt>
                <c:pt idx="16267">
                  <c:v>856.28</c:v>
                </c:pt>
                <c:pt idx="16268">
                  <c:v>855.8</c:v>
                </c:pt>
                <c:pt idx="16269">
                  <c:v>855.56</c:v>
                </c:pt>
                <c:pt idx="16270">
                  <c:v>856</c:v>
                </c:pt>
                <c:pt idx="16271">
                  <c:v>855.72</c:v>
                </c:pt>
                <c:pt idx="16272">
                  <c:v>855.62</c:v>
                </c:pt>
                <c:pt idx="16273">
                  <c:v>855.91</c:v>
                </c:pt>
                <c:pt idx="16274">
                  <c:v>855.83</c:v>
                </c:pt>
                <c:pt idx="16275">
                  <c:v>856.33</c:v>
                </c:pt>
                <c:pt idx="16276">
                  <c:v>856.08</c:v>
                </c:pt>
                <c:pt idx="16277">
                  <c:v>855.86</c:v>
                </c:pt>
                <c:pt idx="16278">
                  <c:v>856.37</c:v>
                </c:pt>
                <c:pt idx="16279">
                  <c:v>855.81</c:v>
                </c:pt>
                <c:pt idx="16280">
                  <c:v>855.69</c:v>
                </c:pt>
                <c:pt idx="16281">
                  <c:v>856.23</c:v>
                </c:pt>
                <c:pt idx="16282">
                  <c:v>855.52</c:v>
                </c:pt>
                <c:pt idx="16283">
                  <c:v>855.91</c:v>
                </c:pt>
                <c:pt idx="16284">
                  <c:v>856.73</c:v>
                </c:pt>
                <c:pt idx="16285">
                  <c:v>855.75</c:v>
                </c:pt>
                <c:pt idx="16286">
                  <c:v>855.72</c:v>
                </c:pt>
                <c:pt idx="16287">
                  <c:v>856.51</c:v>
                </c:pt>
                <c:pt idx="16288">
                  <c:v>855.55</c:v>
                </c:pt>
                <c:pt idx="16289">
                  <c:v>855.47</c:v>
                </c:pt>
                <c:pt idx="16290">
                  <c:v>856.12</c:v>
                </c:pt>
                <c:pt idx="16291">
                  <c:v>855.82</c:v>
                </c:pt>
                <c:pt idx="16292">
                  <c:v>855.88</c:v>
                </c:pt>
                <c:pt idx="16293">
                  <c:v>855.87</c:v>
                </c:pt>
                <c:pt idx="16294">
                  <c:v>855.86</c:v>
                </c:pt>
                <c:pt idx="16295">
                  <c:v>855.9</c:v>
                </c:pt>
                <c:pt idx="16296">
                  <c:v>855.75</c:v>
                </c:pt>
                <c:pt idx="16297">
                  <c:v>855.6</c:v>
                </c:pt>
                <c:pt idx="16298">
                  <c:v>856.2</c:v>
                </c:pt>
                <c:pt idx="16299">
                  <c:v>855.56</c:v>
                </c:pt>
                <c:pt idx="16300">
                  <c:v>855.71</c:v>
                </c:pt>
                <c:pt idx="16301">
                  <c:v>856.57</c:v>
                </c:pt>
                <c:pt idx="16302">
                  <c:v>855.72</c:v>
                </c:pt>
                <c:pt idx="16303">
                  <c:v>855.77</c:v>
                </c:pt>
                <c:pt idx="16304">
                  <c:v>856.4</c:v>
                </c:pt>
                <c:pt idx="16305">
                  <c:v>855.54</c:v>
                </c:pt>
                <c:pt idx="16306">
                  <c:v>855.6</c:v>
                </c:pt>
                <c:pt idx="16307">
                  <c:v>856.49</c:v>
                </c:pt>
                <c:pt idx="16308">
                  <c:v>855.7</c:v>
                </c:pt>
                <c:pt idx="16309">
                  <c:v>855.78</c:v>
                </c:pt>
                <c:pt idx="16310">
                  <c:v>856.42</c:v>
                </c:pt>
                <c:pt idx="16311">
                  <c:v>855.81</c:v>
                </c:pt>
                <c:pt idx="16312">
                  <c:v>855.71</c:v>
                </c:pt>
                <c:pt idx="16313">
                  <c:v>856</c:v>
                </c:pt>
                <c:pt idx="16314">
                  <c:v>855.63</c:v>
                </c:pt>
                <c:pt idx="16315">
                  <c:v>855.72</c:v>
                </c:pt>
                <c:pt idx="16316">
                  <c:v>855.68</c:v>
                </c:pt>
                <c:pt idx="16317">
                  <c:v>855.69</c:v>
                </c:pt>
                <c:pt idx="16318">
                  <c:v>856.13</c:v>
                </c:pt>
                <c:pt idx="16319">
                  <c:v>855.99</c:v>
                </c:pt>
                <c:pt idx="16320">
                  <c:v>855.82</c:v>
                </c:pt>
                <c:pt idx="16321">
                  <c:v>856.3</c:v>
                </c:pt>
                <c:pt idx="16322">
                  <c:v>855.56</c:v>
                </c:pt>
                <c:pt idx="16323">
                  <c:v>855.45</c:v>
                </c:pt>
                <c:pt idx="16324">
                  <c:v>856.48</c:v>
                </c:pt>
                <c:pt idx="16325">
                  <c:v>855.65</c:v>
                </c:pt>
                <c:pt idx="16326">
                  <c:v>855.65</c:v>
                </c:pt>
                <c:pt idx="16327">
                  <c:v>856.71</c:v>
                </c:pt>
                <c:pt idx="16328">
                  <c:v>855.79</c:v>
                </c:pt>
                <c:pt idx="16329">
                  <c:v>855.76</c:v>
                </c:pt>
                <c:pt idx="16330">
                  <c:v>856.42</c:v>
                </c:pt>
                <c:pt idx="16331">
                  <c:v>855.77</c:v>
                </c:pt>
                <c:pt idx="16332">
                  <c:v>855.72</c:v>
                </c:pt>
                <c:pt idx="16333">
                  <c:v>855.98</c:v>
                </c:pt>
                <c:pt idx="16334">
                  <c:v>855.56</c:v>
                </c:pt>
                <c:pt idx="16335">
                  <c:v>855.92</c:v>
                </c:pt>
                <c:pt idx="16336">
                  <c:v>856.07</c:v>
                </c:pt>
                <c:pt idx="16337">
                  <c:v>855.84</c:v>
                </c:pt>
                <c:pt idx="16338">
                  <c:v>856.06</c:v>
                </c:pt>
                <c:pt idx="16339">
                  <c:v>855.7</c:v>
                </c:pt>
                <c:pt idx="16340">
                  <c:v>855.73</c:v>
                </c:pt>
                <c:pt idx="16341">
                  <c:v>856.38</c:v>
                </c:pt>
                <c:pt idx="16342">
                  <c:v>855.57</c:v>
                </c:pt>
                <c:pt idx="16343">
                  <c:v>855.55</c:v>
                </c:pt>
                <c:pt idx="16344">
                  <c:v>856.53</c:v>
                </c:pt>
                <c:pt idx="16345">
                  <c:v>855.68</c:v>
                </c:pt>
                <c:pt idx="16346">
                  <c:v>855.56</c:v>
                </c:pt>
                <c:pt idx="16347">
                  <c:v>856.58</c:v>
                </c:pt>
                <c:pt idx="16348">
                  <c:v>855.69</c:v>
                </c:pt>
                <c:pt idx="16349">
                  <c:v>855.55</c:v>
                </c:pt>
                <c:pt idx="16350">
                  <c:v>856.13</c:v>
                </c:pt>
                <c:pt idx="16351">
                  <c:v>855.39</c:v>
                </c:pt>
                <c:pt idx="16352">
                  <c:v>855.56</c:v>
                </c:pt>
                <c:pt idx="16353">
                  <c:v>856.16</c:v>
                </c:pt>
                <c:pt idx="16354">
                  <c:v>855.51</c:v>
                </c:pt>
                <c:pt idx="16355">
                  <c:v>855.61</c:v>
                </c:pt>
                <c:pt idx="16356">
                  <c:v>855.88</c:v>
                </c:pt>
                <c:pt idx="16357">
                  <c:v>855.57</c:v>
                </c:pt>
                <c:pt idx="16358">
                  <c:v>855.71</c:v>
                </c:pt>
                <c:pt idx="16359">
                  <c:v>855.4</c:v>
                </c:pt>
                <c:pt idx="16360">
                  <c:v>855.32</c:v>
                </c:pt>
                <c:pt idx="16361">
                  <c:v>855.93</c:v>
                </c:pt>
                <c:pt idx="16362">
                  <c:v>855.45</c:v>
                </c:pt>
                <c:pt idx="16363">
                  <c:v>855.54</c:v>
                </c:pt>
                <c:pt idx="16364">
                  <c:v>856.25</c:v>
                </c:pt>
                <c:pt idx="16365">
                  <c:v>855.67</c:v>
                </c:pt>
                <c:pt idx="16366">
                  <c:v>855.33</c:v>
                </c:pt>
                <c:pt idx="16367">
                  <c:v>856.33</c:v>
                </c:pt>
                <c:pt idx="16368">
                  <c:v>855.39</c:v>
                </c:pt>
                <c:pt idx="16369">
                  <c:v>855.44</c:v>
                </c:pt>
                <c:pt idx="16370">
                  <c:v>856.21</c:v>
                </c:pt>
                <c:pt idx="16371">
                  <c:v>855.44</c:v>
                </c:pt>
                <c:pt idx="16372">
                  <c:v>855.42</c:v>
                </c:pt>
                <c:pt idx="16373">
                  <c:v>856.08</c:v>
                </c:pt>
                <c:pt idx="16374">
                  <c:v>855.68</c:v>
                </c:pt>
                <c:pt idx="16375">
                  <c:v>855.59</c:v>
                </c:pt>
                <c:pt idx="16376">
                  <c:v>855.71</c:v>
                </c:pt>
                <c:pt idx="16377">
                  <c:v>855.6</c:v>
                </c:pt>
                <c:pt idx="16378">
                  <c:v>855.75</c:v>
                </c:pt>
                <c:pt idx="16379">
                  <c:v>855.84</c:v>
                </c:pt>
                <c:pt idx="16380">
                  <c:v>855.73</c:v>
                </c:pt>
                <c:pt idx="16381">
                  <c:v>856.17</c:v>
                </c:pt>
                <c:pt idx="16382">
                  <c:v>855.6</c:v>
                </c:pt>
                <c:pt idx="16383">
                  <c:v>855.64</c:v>
                </c:pt>
                <c:pt idx="16384">
                  <c:v>856.38</c:v>
                </c:pt>
                <c:pt idx="16385">
                  <c:v>855.4</c:v>
                </c:pt>
                <c:pt idx="16386">
                  <c:v>855.41</c:v>
                </c:pt>
                <c:pt idx="16387">
                  <c:v>856.6</c:v>
                </c:pt>
                <c:pt idx="16388">
                  <c:v>855.55</c:v>
                </c:pt>
                <c:pt idx="16389">
                  <c:v>855.57</c:v>
                </c:pt>
                <c:pt idx="16390">
                  <c:v>856.39</c:v>
                </c:pt>
                <c:pt idx="16391">
                  <c:v>855.47</c:v>
                </c:pt>
                <c:pt idx="16392">
                  <c:v>855.52</c:v>
                </c:pt>
                <c:pt idx="16393">
                  <c:v>855.84</c:v>
                </c:pt>
                <c:pt idx="16394">
                  <c:v>855.47</c:v>
                </c:pt>
                <c:pt idx="16395">
                  <c:v>855.41</c:v>
                </c:pt>
                <c:pt idx="16396">
                  <c:v>855.89</c:v>
                </c:pt>
                <c:pt idx="16397">
                  <c:v>855.76</c:v>
                </c:pt>
                <c:pt idx="16398">
                  <c:v>855.89</c:v>
                </c:pt>
                <c:pt idx="16399">
                  <c:v>855.84</c:v>
                </c:pt>
                <c:pt idx="16400">
                  <c:v>855.64</c:v>
                </c:pt>
                <c:pt idx="16401">
                  <c:v>856.12</c:v>
                </c:pt>
                <c:pt idx="16402">
                  <c:v>855.75</c:v>
                </c:pt>
                <c:pt idx="16403">
                  <c:v>855.59</c:v>
                </c:pt>
                <c:pt idx="16404">
                  <c:v>856.27</c:v>
                </c:pt>
                <c:pt idx="16405">
                  <c:v>855.59</c:v>
                </c:pt>
                <c:pt idx="16406">
                  <c:v>855.78</c:v>
                </c:pt>
                <c:pt idx="16407">
                  <c:v>856.4</c:v>
                </c:pt>
                <c:pt idx="16408">
                  <c:v>855.57</c:v>
                </c:pt>
                <c:pt idx="16409">
                  <c:v>855.58</c:v>
                </c:pt>
                <c:pt idx="16410">
                  <c:v>856.44</c:v>
                </c:pt>
                <c:pt idx="16411">
                  <c:v>855.56</c:v>
                </c:pt>
                <c:pt idx="16412">
                  <c:v>855.5</c:v>
                </c:pt>
                <c:pt idx="16413">
                  <c:v>856.26</c:v>
                </c:pt>
                <c:pt idx="16414">
                  <c:v>855.6</c:v>
                </c:pt>
                <c:pt idx="16415">
                  <c:v>855.64</c:v>
                </c:pt>
                <c:pt idx="16416">
                  <c:v>855.96</c:v>
                </c:pt>
                <c:pt idx="16417">
                  <c:v>855.58</c:v>
                </c:pt>
                <c:pt idx="16418">
                  <c:v>855.62</c:v>
                </c:pt>
                <c:pt idx="16419">
                  <c:v>855.54</c:v>
                </c:pt>
                <c:pt idx="16420">
                  <c:v>855.33</c:v>
                </c:pt>
                <c:pt idx="16421">
                  <c:v>855.84</c:v>
                </c:pt>
                <c:pt idx="16422">
                  <c:v>855.69</c:v>
                </c:pt>
                <c:pt idx="16423">
                  <c:v>855.68</c:v>
                </c:pt>
                <c:pt idx="16424">
                  <c:v>856.25</c:v>
                </c:pt>
                <c:pt idx="16425">
                  <c:v>855.71</c:v>
                </c:pt>
                <c:pt idx="16426">
                  <c:v>855.6</c:v>
                </c:pt>
                <c:pt idx="16427">
                  <c:v>856.46</c:v>
                </c:pt>
                <c:pt idx="16428">
                  <c:v>855.44</c:v>
                </c:pt>
                <c:pt idx="16429">
                  <c:v>855.4</c:v>
                </c:pt>
                <c:pt idx="16430">
                  <c:v>856.41</c:v>
                </c:pt>
                <c:pt idx="16431">
                  <c:v>855.72</c:v>
                </c:pt>
                <c:pt idx="16432">
                  <c:v>855.64</c:v>
                </c:pt>
                <c:pt idx="16433">
                  <c:v>856.37</c:v>
                </c:pt>
                <c:pt idx="16434">
                  <c:v>855.51</c:v>
                </c:pt>
                <c:pt idx="16435">
                  <c:v>855.5</c:v>
                </c:pt>
                <c:pt idx="16436">
                  <c:v>856.02</c:v>
                </c:pt>
                <c:pt idx="16437">
                  <c:v>855.4</c:v>
                </c:pt>
                <c:pt idx="16438">
                  <c:v>855.66</c:v>
                </c:pt>
                <c:pt idx="16439">
                  <c:v>855.89</c:v>
                </c:pt>
                <c:pt idx="16440">
                  <c:v>855.93</c:v>
                </c:pt>
                <c:pt idx="16441">
                  <c:v>858.77</c:v>
                </c:pt>
                <c:pt idx="16442">
                  <c:v>858.58</c:v>
                </c:pt>
                <c:pt idx="16443">
                  <c:v>858.72</c:v>
                </c:pt>
                <c:pt idx="16444">
                  <c:v>859.1</c:v>
                </c:pt>
                <c:pt idx="16445">
                  <c:v>858.68</c:v>
                </c:pt>
                <c:pt idx="16446">
                  <c:v>858.57</c:v>
                </c:pt>
                <c:pt idx="16447">
                  <c:v>859.31</c:v>
                </c:pt>
                <c:pt idx="16448">
                  <c:v>858.82</c:v>
                </c:pt>
                <c:pt idx="16449">
                  <c:v>858.83</c:v>
                </c:pt>
                <c:pt idx="16450">
                  <c:v>859.25</c:v>
                </c:pt>
                <c:pt idx="16451">
                  <c:v>858.88</c:v>
                </c:pt>
                <c:pt idx="16452">
                  <c:v>858.96</c:v>
                </c:pt>
                <c:pt idx="16453">
                  <c:v>859.28</c:v>
                </c:pt>
                <c:pt idx="16454">
                  <c:v>858.66</c:v>
                </c:pt>
                <c:pt idx="16455">
                  <c:v>858.81</c:v>
                </c:pt>
                <c:pt idx="16456">
                  <c:v>859.17</c:v>
                </c:pt>
                <c:pt idx="16457">
                  <c:v>858.7</c:v>
                </c:pt>
                <c:pt idx="16458">
                  <c:v>858.99</c:v>
                </c:pt>
                <c:pt idx="16459">
                  <c:v>859.12</c:v>
                </c:pt>
                <c:pt idx="16460">
                  <c:v>859.07</c:v>
                </c:pt>
                <c:pt idx="16461">
                  <c:v>859.17</c:v>
                </c:pt>
                <c:pt idx="16462">
                  <c:v>858.86</c:v>
                </c:pt>
                <c:pt idx="16463">
                  <c:v>858.97</c:v>
                </c:pt>
                <c:pt idx="16464">
                  <c:v>859.32</c:v>
                </c:pt>
                <c:pt idx="16465">
                  <c:v>858.79</c:v>
                </c:pt>
                <c:pt idx="16466">
                  <c:v>858.78</c:v>
                </c:pt>
                <c:pt idx="16467">
                  <c:v>859.42</c:v>
                </c:pt>
                <c:pt idx="16468">
                  <c:v>858.7</c:v>
                </c:pt>
                <c:pt idx="16469">
                  <c:v>858.69</c:v>
                </c:pt>
                <c:pt idx="16470">
                  <c:v>859.39</c:v>
                </c:pt>
                <c:pt idx="16471">
                  <c:v>858.7</c:v>
                </c:pt>
                <c:pt idx="16472">
                  <c:v>858.69</c:v>
                </c:pt>
                <c:pt idx="16473">
                  <c:v>859.32</c:v>
                </c:pt>
                <c:pt idx="16474">
                  <c:v>858.58</c:v>
                </c:pt>
                <c:pt idx="16475">
                  <c:v>859.05</c:v>
                </c:pt>
                <c:pt idx="16476">
                  <c:v>859.45</c:v>
                </c:pt>
                <c:pt idx="16477">
                  <c:v>858.87</c:v>
                </c:pt>
                <c:pt idx="16478">
                  <c:v>858.88</c:v>
                </c:pt>
                <c:pt idx="16479">
                  <c:v>858.99</c:v>
                </c:pt>
                <c:pt idx="16480">
                  <c:v>858.82</c:v>
                </c:pt>
                <c:pt idx="16481">
                  <c:v>859.09</c:v>
                </c:pt>
                <c:pt idx="16482">
                  <c:v>858.8</c:v>
                </c:pt>
                <c:pt idx="16483">
                  <c:v>858.73</c:v>
                </c:pt>
                <c:pt idx="16484">
                  <c:v>859.03</c:v>
                </c:pt>
                <c:pt idx="16485">
                  <c:v>859.01</c:v>
                </c:pt>
                <c:pt idx="16486">
                  <c:v>858.9</c:v>
                </c:pt>
                <c:pt idx="16487">
                  <c:v>859.41</c:v>
                </c:pt>
                <c:pt idx="16488">
                  <c:v>859.05</c:v>
                </c:pt>
                <c:pt idx="16489">
                  <c:v>858.87</c:v>
                </c:pt>
                <c:pt idx="16490">
                  <c:v>859.48</c:v>
                </c:pt>
                <c:pt idx="16491">
                  <c:v>858.64</c:v>
                </c:pt>
                <c:pt idx="16492">
                  <c:v>858.8</c:v>
                </c:pt>
                <c:pt idx="16493">
                  <c:v>859.24</c:v>
                </c:pt>
                <c:pt idx="16494">
                  <c:v>858.7</c:v>
                </c:pt>
                <c:pt idx="16495">
                  <c:v>858.75</c:v>
                </c:pt>
                <c:pt idx="16496">
                  <c:v>859.26</c:v>
                </c:pt>
                <c:pt idx="16497">
                  <c:v>858.5</c:v>
                </c:pt>
                <c:pt idx="16498">
                  <c:v>858.88</c:v>
                </c:pt>
                <c:pt idx="16499">
                  <c:v>858.99</c:v>
                </c:pt>
                <c:pt idx="16500">
                  <c:v>858.56</c:v>
                </c:pt>
                <c:pt idx="16501">
                  <c:v>858.63</c:v>
                </c:pt>
                <c:pt idx="16502">
                  <c:v>858.57</c:v>
                </c:pt>
                <c:pt idx="16503">
                  <c:v>858.5</c:v>
                </c:pt>
                <c:pt idx="16504">
                  <c:v>858.94</c:v>
                </c:pt>
                <c:pt idx="16505">
                  <c:v>858.84</c:v>
                </c:pt>
                <c:pt idx="16506">
                  <c:v>858.64</c:v>
                </c:pt>
                <c:pt idx="16507">
                  <c:v>859.3</c:v>
                </c:pt>
                <c:pt idx="16508">
                  <c:v>858.79</c:v>
                </c:pt>
                <c:pt idx="16509">
                  <c:v>858.69</c:v>
                </c:pt>
                <c:pt idx="16510">
                  <c:v>859.25</c:v>
                </c:pt>
                <c:pt idx="16511">
                  <c:v>858.76</c:v>
                </c:pt>
                <c:pt idx="16512">
                  <c:v>858.57</c:v>
                </c:pt>
                <c:pt idx="16513">
                  <c:v>859.2</c:v>
                </c:pt>
                <c:pt idx="16514">
                  <c:v>858.68</c:v>
                </c:pt>
                <c:pt idx="16515">
                  <c:v>858.56</c:v>
                </c:pt>
                <c:pt idx="16516">
                  <c:v>859</c:v>
                </c:pt>
                <c:pt idx="16517">
                  <c:v>858.61</c:v>
                </c:pt>
                <c:pt idx="16518">
                  <c:v>858.74</c:v>
                </c:pt>
                <c:pt idx="16519">
                  <c:v>858.76</c:v>
                </c:pt>
                <c:pt idx="16520">
                  <c:v>858.25</c:v>
                </c:pt>
                <c:pt idx="16521">
                  <c:v>858.68</c:v>
                </c:pt>
                <c:pt idx="16522">
                  <c:v>858.63</c:v>
                </c:pt>
                <c:pt idx="16523">
                  <c:v>858.18</c:v>
                </c:pt>
                <c:pt idx="16524">
                  <c:v>858.76</c:v>
                </c:pt>
                <c:pt idx="16525">
                  <c:v>858.42</c:v>
                </c:pt>
                <c:pt idx="16526">
                  <c:v>858.42</c:v>
                </c:pt>
                <c:pt idx="16527">
                  <c:v>858.89</c:v>
                </c:pt>
                <c:pt idx="16528">
                  <c:v>858.42</c:v>
                </c:pt>
                <c:pt idx="16529">
                  <c:v>858.44</c:v>
                </c:pt>
                <c:pt idx="16530">
                  <c:v>859.08</c:v>
                </c:pt>
                <c:pt idx="16531">
                  <c:v>858.56</c:v>
                </c:pt>
                <c:pt idx="16532">
                  <c:v>858.32</c:v>
                </c:pt>
                <c:pt idx="16533">
                  <c:v>858.98</c:v>
                </c:pt>
                <c:pt idx="16534">
                  <c:v>858.41</c:v>
                </c:pt>
                <c:pt idx="16535">
                  <c:v>858.48</c:v>
                </c:pt>
                <c:pt idx="16536">
                  <c:v>859.15</c:v>
                </c:pt>
                <c:pt idx="16537">
                  <c:v>858.59</c:v>
                </c:pt>
                <c:pt idx="16538">
                  <c:v>858.58</c:v>
                </c:pt>
                <c:pt idx="16539">
                  <c:v>858.82</c:v>
                </c:pt>
                <c:pt idx="16540">
                  <c:v>858.65</c:v>
                </c:pt>
                <c:pt idx="16541">
                  <c:v>858.79</c:v>
                </c:pt>
                <c:pt idx="16542">
                  <c:v>858.7</c:v>
                </c:pt>
                <c:pt idx="16543">
                  <c:v>858.67</c:v>
                </c:pt>
                <c:pt idx="16544">
                  <c:v>858.87</c:v>
                </c:pt>
                <c:pt idx="16545">
                  <c:v>858.59</c:v>
                </c:pt>
                <c:pt idx="16546">
                  <c:v>858.55</c:v>
                </c:pt>
                <c:pt idx="16547">
                  <c:v>859.02</c:v>
                </c:pt>
                <c:pt idx="16548">
                  <c:v>858.53</c:v>
                </c:pt>
                <c:pt idx="16549">
                  <c:v>858.53</c:v>
                </c:pt>
                <c:pt idx="16550">
                  <c:v>859.03</c:v>
                </c:pt>
                <c:pt idx="16551">
                  <c:v>858.5</c:v>
                </c:pt>
                <c:pt idx="16552">
                  <c:v>858.5</c:v>
                </c:pt>
                <c:pt idx="16553">
                  <c:v>859.08</c:v>
                </c:pt>
                <c:pt idx="16554">
                  <c:v>858.46</c:v>
                </c:pt>
                <c:pt idx="16555">
                  <c:v>858.54</c:v>
                </c:pt>
                <c:pt idx="16556">
                  <c:v>858.98</c:v>
                </c:pt>
                <c:pt idx="16557">
                  <c:v>858.5</c:v>
                </c:pt>
                <c:pt idx="16558">
                  <c:v>858.5</c:v>
                </c:pt>
                <c:pt idx="16559">
                  <c:v>858.93</c:v>
                </c:pt>
                <c:pt idx="16560">
                  <c:v>858.46</c:v>
                </c:pt>
                <c:pt idx="16561">
                  <c:v>858.76</c:v>
                </c:pt>
                <c:pt idx="16562">
                  <c:v>858.6</c:v>
                </c:pt>
                <c:pt idx="16563">
                  <c:v>858.46</c:v>
                </c:pt>
                <c:pt idx="16564">
                  <c:v>858.83</c:v>
                </c:pt>
                <c:pt idx="16565">
                  <c:v>858.28</c:v>
                </c:pt>
                <c:pt idx="16566">
                  <c:v>858.47</c:v>
                </c:pt>
                <c:pt idx="16567">
                  <c:v>858.91</c:v>
                </c:pt>
                <c:pt idx="16568">
                  <c:v>858.33</c:v>
                </c:pt>
                <c:pt idx="16569">
                  <c:v>858.51</c:v>
                </c:pt>
                <c:pt idx="16570">
                  <c:v>859.13</c:v>
                </c:pt>
                <c:pt idx="16571">
                  <c:v>858.57</c:v>
                </c:pt>
                <c:pt idx="16572">
                  <c:v>858.47</c:v>
                </c:pt>
                <c:pt idx="16573">
                  <c:v>859.11</c:v>
                </c:pt>
                <c:pt idx="16574">
                  <c:v>858.31</c:v>
                </c:pt>
                <c:pt idx="16575">
                  <c:v>858.5</c:v>
                </c:pt>
                <c:pt idx="16576">
                  <c:v>858.97</c:v>
                </c:pt>
                <c:pt idx="16577">
                  <c:v>858.53</c:v>
                </c:pt>
                <c:pt idx="16578">
                  <c:v>858.47</c:v>
                </c:pt>
                <c:pt idx="16579">
                  <c:v>858.49</c:v>
                </c:pt>
                <c:pt idx="16580">
                  <c:v>858.12</c:v>
                </c:pt>
                <c:pt idx="16581">
                  <c:v>858.39</c:v>
                </c:pt>
                <c:pt idx="16582">
                  <c:v>858.6</c:v>
                </c:pt>
                <c:pt idx="16583">
                  <c:v>858.46</c:v>
                </c:pt>
                <c:pt idx="16584">
                  <c:v>858.63</c:v>
                </c:pt>
                <c:pt idx="16585">
                  <c:v>858.34</c:v>
                </c:pt>
                <c:pt idx="16586">
                  <c:v>858.51</c:v>
                </c:pt>
                <c:pt idx="16587">
                  <c:v>858.94</c:v>
                </c:pt>
                <c:pt idx="16588">
                  <c:v>858.41</c:v>
                </c:pt>
                <c:pt idx="16589">
                  <c:v>858.49</c:v>
                </c:pt>
                <c:pt idx="16590">
                  <c:v>859.04</c:v>
                </c:pt>
                <c:pt idx="16591">
                  <c:v>858.46</c:v>
                </c:pt>
                <c:pt idx="16592">
                  <c:v>858.51</c:v>
                </c:pt>
                <c:pt idx="16593">
                  <c:v>859.1</c:v>
                </c:pt>
                <c:pt idx="16594">
                  <c:v>858.55</c:v>
                </c:pt>
                <c:pt idx="16595">
                  <c:v>858.55</c:v>
                </c:pt>
                <c:pt idx="16596">
                  <c:v>858.98</c:v>
                </c:pt>
                <c:pt idx="16597">
                  <c:v>858.67</c:v>
                </c:pt>
                <c:pt idx="16598">
                  <c:v>858.63</c:v>
                </c:pt>
                <c:pt idx="16599">
                  <c:v>859.11</c:v>
                </c:pt>
                <c:pt idx="16600">
                  <c:v>858.91</c:v>
                </c:pt>
                <c:pt idx="16601">
                  <c:v>858.89</c:v>
                </c:pt>
                <c:pt idx="16602">
                  <c:v>859.15</c:v>
                </c:pt>
                <c:pt idx="16603">
                  <c:v>858.97</c:v>
                </c:pt>
                <c:pt idx="16604">
                  <c:v>858.92</c:v>
                </c:pt>
                <c:pt idx="16605">
                  <c:v>858.68</c:v>
                </c:pt>
                <c:pt idx="16606">
                  <c:v>858.73</c:v>
                </c:pt>
                <c:pt idx="16607">
                  <c:v>859.03</c:v>
                </c:pt>
                <c:pt idx="16608">
                  <c:v>858.49</c:v>
                </c:pt>
                <c:pt idx="16609">
                  <c:v>858.57</c:v>
                </c:pt>
                <c:pt idx="16610">
                  <c:v>859.29</c:v>
                </c:pt>
                <c:pt idx="16611">
                  <c:v>858.86</c:v>
                </c:pt>
                <c:pt idx="16612">
                  <c:v>858.65</c:v>
                </c:pt>
                <c:pt idx="16613">
                  <c:v>859.31</c:v>
                </c:pt>
                <c:pt idx="16614">
                  <c:v>858.67</c:v>
                </c:pt>
                <c:pt idx="16615">
                  <c:v>858.82</c:v>
                </c:pt>
                <c:pt idx="16616">
                  <c:v>859.38</c:v>
                </c:pt>
                <c:pt idx="16617">
                  <c:v>858.83</c:v>
                </c:pt>
                <c:pt idx="16618">
                  <c:v>858.93</c:v>
                </c:pt>
                <c:pt idx="16619">
                  <c:v>859.27</c:v>
                </c:pt>
                <c:pt idx="16620">
                  <c:v>858.92</c:v>
                </c:pt>
                <c:pt idx="16621">
                  <c:v>858.94</c:v>
                </c:pt>
                <c:pt idx="16622">
                  <c:v>858.89</c:v>
                </c:pt>
                <c:pt idx="16623">
                  <c:v>858.67</c:v>
                </c:pt>
                <c:pt idx="16624">
                  <c:v>859</c:v>
                </c:pt>
                <c:pt idx="16625">
                  <c:v>859.01</c:v>
                </c:pt>
                <c:pt idx="16626">
                  <c:v>858.77</c:v>
                </c:pt>
                <c:pt idx="16627">
                  <c:v>859.35</c:v>
                </c:pt>
                <c:pt idx="16628">
                  <c:v>858.15</c:v>
                </c:pt>
                <c:pt idx="16629">
                  <c:v>857.82</c:v>
                </c:pt>
                <c:pt idx="16630">
                  <c:v>858.77</c:v>
                </c:pt>
                <c:pt idx="16631">
                  <c:v>858.15</c:v>
                </c:pt>
                <c:pt idx="16632">
                  <c:v>857.96</c:v>
                </c:pt>
                <c:pt idx="16633">
                  <c:v>858.95</c:v>
                </c:pt>
                <c:pt idx="16634">
                  <c:v>858.15</c:v>
                </c:pt>
                <c:pt idx="16635">
                  <c:v>858.11</c:v>
                </c:pt>
                <c:pt idx="16636">
                  <c:v>858.7</c:v>
                </c:pt>
                <c:pt idx="16637">
                  <c:v>858.34</c:v>
                </c:pt>
                <c:pt idx="16638">
                  <c:v>858.39</c:v>
                </c:pt>
                <c:pt idx="16639">
                  <c:v>858.61</c:v>
                </c:pt>
                <c:pt idx="16640">
                  <c:v>858.11</c:v>
                </c:pt>
                <c:pt idx="16641">
                  <c:v>858.27</c:v>
                </c:pt>
                <c:pt idx="16642">
                  <c:v>858.51</c:v>
                </c:pt>
                <c:pt idx="16643">
                  <c:v>858.27</c:v>
                </c:pt>
                <c:pt idx="16644">
                  <c:v>858.62</c:v>
                </c:pt>
                <c:pt idx="16645">
                  <c:v>858.15</c:v>
                </c:pt>
                <c:pt idx="16646">
                  <c:v>858.32</c:v>
                </c:pt>
                <c:pt idx="16647">
                  <c:v>858.84</c:v>
                </c:pt>
                <c:pt idx="16648">
                  <c:v>858.39</c:v>
                </c:pt>
                <c:pt idx="16649">
                  <c:v>858.42</c:v>
                </c:pt>
                <c:pt idx="16650">
                  <c:v>858.81</c:v>
                </c:pt>
                <c:pt idx="16651">
                  <c:v>858.21</c:v>
                </c:pt>
                <c:pt idx="16652">
                  <c:v>858.37</c:v>
                </c:pt>
                <c:pt idx="16653">
                  <c:v>859.1</c:v>
                </c:pt>
                <c:pt idx="16654">
                  <c:v>858.24</c:v>
                </c:pt>
                <c:pt idx="16655">
                  <c:v>858.35</c:v>
                </c:pt>
                <c:pt idx="16656">
                  <c:v>858.9</c:v>
                </c:pt>
                <c:pt idx="16657">
                  <c:v>858.2</c:v>
                </c:pt>
                <c:pt idx="16658">
                  <c:v>858.6</c:v>
                </c:pt>
                <c:pt idx="16659">
                  <c:v>858.63</c:v>
                </c:pt>
                <c:pt idx="16660">
                  <c:v>858.48</c:v>
                </c:pt>
                <c:pt idx="16661">
                  <c:v>858.71</c:v>
                </c:pt>
                <c:pt idx="16662">
                  <c:v>858.78</c:v>
                </c:pt>
                <c:pt idx="16663">
                  <c:v>858.5</c:v>
                </c:pt>
                <c:pt idx="16664">
                  <c:v>858.64</c:v>
                </c:pt>
                <c:pt idx="16665">
                  <c:v>858.43</c:v>
                </c:pt>
                <c:pt idx="16666">
                  <c:v>858.26</c:v>
                </c:pt>
                <c:pt idx="16667">
                  <c:v>858.83</c:v>
                </c:pt>
                <c:pt idx="16668">
                  <c:v>858.28</c:v>
                </c:pt>
                <c:pt idx="16669">
                  <c:v>858.53</c:v>
                </c:pt>
                <c:pt idx="16670">
                  <c:v>859.11</c:v>
                </c:pt>
                <c:pt idx="16671">
                  <c:v>858.27</c:v>
                </c:pt>
                <c:pt idx="16672">
                  <c:v>858.38</c:v>
                </c:pt>
                <c:pt idx="16673">
                  <c:v>859.25</c:v>
                </c:pt>
                <c:pt idx="16674">
                  <c:v>858.37</c:v>
                </c:pt>
                <c:pt idx="16675">
                  <c:v>858.34</c:v>
                </c:pt>
                <c:pt idx="16676">
                  <c:v>858.87</c:v>
                </c:pt>
                <c:pt idx="16677">
                  <c:v>858.24</c:v>
                </c:pt>
                <c:pt idx="16678">
                  <c:v>858.19</c:v>
                </c:pt>
                <c:pt idx="16679">
                  <c:v>858.69</c:v>
                </c:pt>
                <c:pt idx="16680">
                  <c:v>858.38</c:v>
                </c:pt>
                <c:pt idx="16681">
                  <c:v>858.29</c:v>
                </c:pt>
                <c:pt idx="16682">
                  <c:v>858.58</c:v>
                </c:pt>
                <c:pt idx="16683">
                  <c:v>858.42</c:v>
                </c:pt>
                <c:pt idx="16684">
                  <c:v>858.48</c:v>
                </c:pt>
                <c:pt idx="16685">
                  <c:v>858.31</c:v>
                </c:pt>
                <c:pt idx="16686">
                  <c:v>858.23</c:v>
                </c:pt>
                <c:pt idx="16687">
                  <c:v>858.47</c:v>
                </c:pt>
                <c:pt idx="16688">
                  <c:v>858.41</c:v>
                </c:pt>
                <c:pt idx="16689">
                  <c:v>858.51</c:v>
                </c:pt>
                <c:pt idx="16690">
                  <c:v>859</c:v>
                </c:pt>
                <c:pt idx="16691">
                  <c:v>858.31</c:v>
                </c:pt>
                <c:pt idx="16692">
                  <c:v>858.21</c:v>
                </c:pt>
                <c:pt idx="16693">
                  <c:v>858.91</c:v>
                </c:pt>
                <c:pt idx="16694">
                  <c:v>858.4</c:v>
                </c:pt>
                <c:pt idx="16695">
                  <c:v>858.33</c:v>
                </c:pt>
                <c:pt idx="16696">
                  <c:v>859.01</c:v>
                </c:pt>
                <c:pt idx="16697">
                  <c:v>858.17</c:v>
                </c:pt>
                <c:pt idx="16698">
                  <c:v>858.17</c:v>
                </c:pt>
                <c:pt idx="16699">
                  <c:v>858.67</c:v>
                </c:pt>
                <c:pt idx="16700">
                  <c:v>858.1</c:v>
                </c:pt>
                <c:pt idx="16701">
                  <c:v>858.27</c:v>
                </c:pt>
                <c:pt idx="16702">
                  <c:v>858.77</c:v>
                </c:pt>
                <c:pt idx="16703">
                  <c:v>858.31</c:v>
                </c:pt>
                <c:pt idx="16704">
                  <c:v>858.5</c:v>
                </c:pt>
                <c:pt idx="16705">
                  <c:v>858.44</c:v>
                </c:pt>
                <c:pt idx="16706">
                  <c:v>858.6</c:v>
                </c:pt>
                <c:pt idx="16707">
                  <c:v>859.11</c:v>
                </c:pt>
                <c:pt idx="16708">
                  <c:v>858.56</c:v>
                </c:pt>
                <c:pt idx="16709">
                  <c:v>858.7</c:v>
                </c:pt>
                <c:pt idx="16710">
                  <c:v>859.33</c:v>
                </c:pt>
                <c:pt idx="16711">
                  <c:v>859.05</c:v>
                </c:pt>
                <c:pt idx="16712">
                  <c:v>859.06</c:v>
                </c:pt>
                <c:pt idx="16713">
                  <c:v>859.94</c:v>
                </c:pt>
                <c:pt idx="16714">
                  <c:v>859.22</c:v>
                </c:pt>
                <c:pt idx="16715">
                  <c:v>859.33</c:v>
                </c:pt>
                <c:pt idx="16716">
                  <c:v>859.93</c:v>
                </c:pt>
                <c:pt idx="16717">
                  <c:v>859.23</c:v>
                </c:pt>
                <c:pt idx="16718">
                  <c:v>859.23</c:v>
                </c:pt>
                <c:pt idx="16719">
                  <c:v>859.97</c:v>
                </c:pt>
                <c:pt idx="16720">
                  <c:v>859.82</c:v>
                </c:pt>
                <c:pt idx="16721">
                  <c:v>859.89</c:v>
                </c:pt>
                <c:pt idx="16722">
                  <c:v>860.06</c:v>
                </c:pt>
                <c:pt idx="16723">
                  <c:v>859.71</c:v>
                </c:pt>
                <c:pt idx="16724">
                  <c:v>859.85</c:v>
                </c:pt>
                <c:pt idx="16725">
                  <c:v>859.72</c:v>
                </c:pt>
                <c:pt idx="16726">
                  <c:v>860.39</c:v>
                </c:pt>
                <c:pt idx="16727">
                  <c:v>860.85</c:v>
                </c:pt>
                <c:pt idx="16728">
                  <c:v>860.21</c:v>
                </c:pt>
                <c:pt idx="16729">
                  <c:v>860.17</c:v>
                </c:pt>
                <c:pt idx="16730">
                  <c:v>860.89</c:v>
                </c:pt>
                <c:pt idx="16731">
                  <c:v>860.5</c:v>
                </c:pt>
                <c:pt idx="16732">
                  <c:v>860.59</c:v>
                </c:pt>
                <c:pt idx="16733">
                  <c:v>861.15</c:v>
                </c:pt>
                <c:pt idx="16734">
                  <c:v>860.58</c:v>
                </c:pt>
                <c:pt idx="16735">
                  <c:v>860.51</c:v>
                </c:pt>
                <c:pt idx="16736">
                  <c:v>861.11</c:v>
                </c:pt>
                <c:pt idx="16737">
                  <c:v>860.74</c:v>
                </c:pt>
                <c:pt idx="16738">
                  <c:v>860.76</c:v>
                </c:pt>
                <c:pt idx="16739">
                  <c:v>861.14</c:v>
                </c:pt>
                <c:pt idx="16740">
                  <c:v>860.7</c:v>
                </c:pt>
                <c:pt idx="16741">
                  <c:v>860.53</c:v>
                </c:pt>
                <c:pt idx="16742">
                  <c:v>860.67</c:v>
                </c:pt>
                <c:pt idx="16743">
                  <c:v>860.53</c:v>
                </c:pt>
                <c:pt idx="16744">
                  <c:v>860.65</c:v>
                </c:pt>
                <c:pt idx="16745">
                  <c:v>860.61</c:v>
                </c:pt>
                <c:pt idx="16746">
                  <c:v>860.67</c:v>
                </c:pt>
                <c:pt idx="16747">
                  <c:v>861.1</c:v>
                </c:pt>
                <c:pt idx="16748">
                  <c:v>861.05</c:v>
                </c:pt>
                <c:pt idx="16749">
                  <c:v>860.85</c:v>
                </c:pt>
                <c:pt idx="16750">
                  <c:v>861.63</c:v>
                </c:pt>
                <c:pt idx="16751">
                  <c:v>861.14</c:v>
                </c:pt>
                <c:pt idx="16752">
                  <c:v>861.08</c:v>
                </c:pt>
                <c:pt idx="16753">
                  <c:v>861.64</c:v>
                </c:pt>
                <c:pt idx="16754">
                  <c:v>861.08</c:v>
                </c:pt>
                <c:pt idx="16755">
                  <c:v>860.95</c:v>
                </c:pt>
                <c:pt idx="16756">
                  <c:v>861.72</c:v>
                </c:pt>
                <c:pt idx="16757">
                  <c:v>861.22</c:v>
                </c:pt>
                <c:pt idx="16758">
                  <c:v>861.06</c:v>
                </c:pt>
                <c:pt idx="16759">
                  <c:v>861.55</c:v>
                </c:pt>
                <c:pt idx="16760">
                  <c:v>861.14</c:v>
                </c:pt>
                <c:pt idx="16761">
                  <c:v>861.27</c:v>
                </c:pt>
                <c:pt idx="16762">
                  <c:v>861.58</c:v>
                </c:pt>
                <c:pt idx="16763">
                  <c:v>861.32</c:v>
                </c:pt>
                <c:pt idx="16764">
                  <c:v>861.32</c:v>
                </c:pt>
                <c:pt idx="16765">
                  <c:v>861.32</c:v>
                </c:pt>
                <c:pt idx="16766">
                  <c:v>861.48</c:v>
                </c:pt>
                <c:pt idx="16767">
                  <c:v>861.92</c:v>
                </c:pt>
                <c:pt idx="16768">
                  <c:v>861.69</c:v>
                </c:pt>
                <c:pt idx="16769">
                  <c:v>861.57</c:v>
                </c:pt>
                <c:pt idx="16770">
                  <c:v>861.94</c:v>
                </c:pt>
                <c:pt idx="16771">
                  <c:v>861.57</c:v>
                </c:pt>
                <c:pt idx="16772">
                  <c:v>861.38</c:v>
                </c:pt>
                <c:pt idx="16773">
                  <c:v>862.29</c:v>
                </c:pt>
                <c:pt idx="16774">
                  <c:v>861.59</c:v>
                </c:pt>
                <c:pt idx="16775">
                  <c:v>861.54</c:v>
                </c:pt>
                <c:pt idx="16776">
                  <c:v>862.35</c:v>
                </c:pt>
                <c:pt idx="16777">
                  <c:v>861.53</c:v>
                </c:pt>
                <c:pt idx="16778">
                  <c:v>861.79</c:v>
                </c:pt>
                <c:pt idx="16779">
                  <c:v>862.11</c:v>
                </c:pt>
                <c:pt idx="16780">
                  <c:v>861.34</c:v>
                </c:pt>
                <c:pt idx="16781">
                  <c:v>799.52</c:v>
                </c:pt>
                <c:pt idx="16782">
                  <c:v>804.55</c:v>
                </c:pt>
                <c:pt idx="16783">
                  <c:v>813.55</c:v>
                </c:pt>
                <c:pt idx="16784">
                  <c:v>812.63</c:v>
                </c:pt>
                <c:pt idx="16785">
                  <c:v>814.05</c:v>
                </c:pt>
                <c:pt idx="16786">
                  <c:v>814</c:v>
                </c:pt>
                <c:pt idx="16787">
                  <c:v>813.41</c:v>
                </c:pt>
                <c:pt idx="16788">
                  <c:v>812.97</c:v>
                </c:pt>
                <c:pt idx="16789">
                  <c:v>812.47</c:v>
                </c:pt>
                <c:pt idx="16790">
                  <c:v>811.95</c:v>
                </c:pt>
                <c:pt idx="16791">
                  <c:v>812.68</c:v>
                </c:pt>
                <c:pt idx="16792">
                  <c:v>813.43</c:v>
                </c:pt>
                <c:pt idx="16793">
                  <c:v>812.84</c:v>
                </c:pt>
                <c:pt idx="16794">
                  <c:v>814.47</c:v>
                </c:pt>
                <c:pt idx="16795">
                  <c:v>814.81</c:v>
                </c:pt>
                <c:pt idx="16796">
                  <c:v>814.55</c:v>
                </c:pt>
                <c:pt idx="16797">
                  <c:v>814.85</c:v>
                </c:pt>
                <c:pt idx="16798">
                  <c:v>817.18</c:v>
                </c:pt>
                <c:pt idx="16799">
                  <c:v>818.02</c:v>
                </c:pt>
                <c:pt idx="16800">
                  <c:v>818.59</c:v>
                </c:pt>
                <c:pt idx="16801">
                  <c:v>818.89</c:v>
                </c:pt>
                <c:pt idx="16802">
                  <c:v>819.75</c:v>
                </c:pt>
                <c:pt idx="16803">
                  <c:v>819.98</c:v>
                </c:pt>
                <c:pt idx="16804">
                  <c:v>823.92</c:v>
                </c:pt>
                <c:pt idx="16805">
                  <c:v>829.55</c:v>
                </c:pt>
                <c:pt idx="16806">
                  <c:v>831.42</c:v>
                </c:pt>
                <c:pt idx="16807">
                  <c:v>833.2</c:v>
                </c:pt>
                <c:pt idx="16808">
                  <c:v>833.98</c:v>
                </c:pt>
                <c:pt idx="16809">
                  <c:v>831.88</c:v>
                </c:pt>
                <c:pt idx="16810">
                  <c:v>834.07</c:v>
                </c:pt>
                <c:pt idx="16811">
                  <c:v>838.26</c:v>
                </c:pt>
                <c:pt idx="16812">
                  <c:v>841.12</c:v>
                </c:pt>
                <c:pt idx="16813">
                  <c:v>840.12</c:v>
                </c:pt>
                <c:pt idx="16814">
                  <c:v>840.27</c:v>
                </c:pt>
                <c:pt idx="16815">
                  <c:v>841.67</c:v>
                </c:pt>
                <c:pt idx="16816">
                  <c:v>842.21</c:v>
                </c:pt>
                <c:pt idx="16817">
                  <c:v>843.99</c:v>
                </c:pt>
                <c:pt idx="16818">
                  <c:v>844</c:v>
                </c:pt>
                <c:pt idx="16819">
                  <c:v>844.52</c:v>
                </c:pt>
                <c:pt idx="16820">
                  <c:v>844.98</c:v>
                </c:pt>
                <c:pt idx="16821">
                  <c:v>844.86</c:v>
                </c:pt>
                <c:pt idx="16822">
                  <c:v>844.92</c:v>
                </c:pt>
                <c:pt idx="16823">
                  <c:v>845.33</c:v>
                </c:pt>
                <c:pt idx="16824">
                  <c:v>844.79</c:v>
                </c:pt>
                <c:pt idx="16825">
                  <c:v>845.72</c:v>
                </c:pt>
                <c:pt idx="16826">
                  <c:v>846.12</c:v>
                </c:pt>
                <c:pt idx="16827">
                  <c:v>845.81</c:v>
                </c:pt>
                <c:pt idx="16828">
                  <c:v>845.93</c:v>
                </c:pt>
                <c:pt idx="16829">
                  <c:v>846.55</c:v>
                </c:pt>
                <c:pt idx="16830">
                  <c:v>846.41</c:v>
                </c:pt>
                <c:pt idx="16831">
                  <c:v>846.48</c:v>
                </c:pt>
                <c:pt idx="16832">
                  <c:v>846.42</c:v>
                </c:pt>
                <c:pt idx="16833">
                  <c:v>846.47</c:v>
                </c:pt>
                <c:pt idx="16834">
                  <c:v>847.04</c:v>
                </c:pt>
                <c:pt idx="16835">
                  <c:v>847.36</c:v>
                </c:pt>
                <c:pt idx="16836">
                  <c:v>847.54</c:v>
                </c:pt>
                <c:pt idx="16837">
                  <c:v>848.15</c:v>
                </c:pt>
                <c:pt idx="16838">
                  <c:v>847.83</c:v>
                </c:pt>
                <c:pt idx="16839">
                  <c:v>848.04</c:v>
                </c:pt>
                <c:pt idx="16840">
                  <c:v>848.69</c:v>
                </c:pt>
                <c:pt idx="16841">
                  <c:v>848.32</c:v>
                </c:pt>
                <c:pt idx="16842">
                  <c:v>848.07</c:v>
                </c:pt>
                <c:pt idx="16843">
                  <c:v>848.54</c:v>
                </c:pt>
                <c:pt idx="16844">
                  <c:v>848.5</c:v>
                </c:pt>
                <c:pt idx="16845">
                  <c:v>848.49</c:v>
                </c:pt>
                <c:pt idx="16846">
                  <c:v>848.47</c:v>
                </c:pt>
                <c:pt idx="16847">
                  <c:v>848.66</c:v>
                </c:pt>
                <c:pt idx="16848">
                  <c:v>848.59</c:v>
                </c:pt>
                <c:pt idx="16849">
                  <c:v>848.98</c:v>
                </c:pt>
                <c:pt idx="16850">
                  <c:v>848.98</c:v>
                </c:pt>
                <c:pt idx="16851">
                  <c:v>849.03</c:v>
                </c:pt>
                <c:pt idx="16852">
                  <c:v>848.9</c:v>
                </c:pt>
                <c:pt idx="16853">
                  <c:v>848.8</c:v>
                </c:pt>
                <c:pt idx="16854">
                  <c:v>849.43</c:v>
                </c:pt>
                <c:pt idx="16855">
                  <c:v>849.2</c:v>
                </c:pt>
                <c:pt idx="16856">
                  <c:v>849.18</c:v>
                </c:pt>
                <c:pt idx="16857">
                  <c:v>849.89</c:v>
                </c:pt>
                <c:pt idx="16858">
                  <c:v>849.48</c:v>
                </c:pt>
                <c:pt idx="16859">
                  <c:v>849.57</c:v>
                </c:pt>
                <c:pt idx="16860">
                  <c:v>849.89</c:v>
                </c:pt>
                <c:pt idx="16861">
                  <c:v>849.58</c:v>
                </c:pt>
                <c:pt idx="16862">
                  <c:v>849.68</c:v>
                </c:pt>
                <c:pt idx="16863">
                  <c:v>850.08</c:v>
                </c:pt>
                <c:pt idx="16864">
                  <c:v>849.72</c:v>
                </c:pt>
                <c:pt idx="16865">
                  <c:v>849.74</c:v>
                </c:pt>
                <c:pt idx="16866">
                  <c:v>849.9</c:v>
                </c:pt>
                <c:pt idx="16867">
                  <c:v>849.82</c:v>
                </c:pt>
                <c:pt idx="16868">
                  <c:v>849.86</c:v>
                </c:pt>
                <c:pt idx="16869">
                  <c:v>849.81</c:v>
                </c:pt>
                <c:pt idx="16870">
                  <c:v>849.78</c:v>
                </c:pt>
                <c:pt idx="16871">
                  <c:v>849.96</c:v>
                </c:pt>
                <c:pt idx="16872">
                  <c:v>849.65</c:v>
                </c:pt>
                <c:pt idx="16873">
                  <c:v>849.94</c:v>
                </c:pt>
                <c:pt idx="16874">
                  <c:v>850.24</c:v>
                </c:pt>
                <c:pt idx="16875">
                  <c:v>849.71</c:v>
                </c:pt>
                <c:pt idx="16876">
                  <c:v>849.6</c:v>
                </c:pt>
                <c:pt idx="16877">
                  <c:v>850.26</c:v>
                </c:pt>
                <c:pt idx="16878">
                  <c:v>849.61</c:v>
                </c:pt>
                <c:pt idx="16879">
                  <c:v>849.9</c:v>
                </c:pt>
                <c:pt idx="16880">
                  <c:v>850.39</c:v>
                </c:pt>
                <c:pt idx="16881">
                  <c:v>849.53</c:v>
                </c:pt>
                <c:pt idx="16882">
                  <c:v>849.55</c:v>
                </c:pt>
                <c:pt idx="16883">
                  <c:v>849.61</c:v>
                </c:pt>
                <c:pt idx="16884">
                  <c:v>849.53</c:v>
                </c:pt>
                <c:pt idx="16885">
                  <c:v>849.72</c:v>
                </c:pt>
                <c:pt idx="16886">
                  <c:v>849.59</c:v>
                </c:pt>
                <c:pt idx="16887">
                  <c:v>850.73</c:v>
                </c:pt>
                <c:pt idx="16888">
                  <c:v>851.3</c:v>
                </c:pt>
                <c:pt idx="16889">
                  <c:v>851.08</c:v>
                </c:pt>
                <c:pt idx="16890">
                  <c:v>851.15</c:v>
                </c:pt>
                <c:pt idx="16891">
                  <c:v>851.54</c:v>
                </c:pt>
                <c:pt idx="16892">
                  <c:v>851.26</c:v>
                </c:pt>
                <c:pt idx="16893">
                  <c:v>851.14</c:v>
                </c:pt>
                <c:pt idx="16894">
                  <c:v>851.53</c:v>
                </c:pt>
                <c:pt idx="16895">
                  <c:v>850.96</c:v>
                </c:pt>
                <c:pt idx="16896">
                  <c:v>850.82</c:v>
                </c:pt>
                <c:pt idx="16897">
                  <c:v>851.35</c:v>
                </c:pt>
                <c:pt idx="16898">
                  <c:v>850.82</c:v>
                </c:pt>
                <c:pt idx="16899">
                  <c:v>850.65</c:v>
                </c:pt>
                <c:pt idx="16900">
                  <c:v>850.92</c:v>
                </c:pt>
                <c:pt idx="16901">
                  <c:v>850.42</c:v>
                </c:pt>
                <c:pt idx="16902">
                  <c:v>850.38</c:v>
                </c:pt>
                <c:pt idx="16903">
                  <c:v>850.65</c:v>
                </c:pt>
                <c:pt idx="16904">
                  <c:v>850.24</c:v>
                </c:pt>
                <c:pt idx="16905">
                  <c:v>850.36</c:v>
                </c:pt>
                <c:pt idx="16906">
                  <c:v>850.27</c:v>
                </c:pt>
                <c:pt idx="16907">
                  <c:v>849.84</c:v>
                </c:pt>
                <c:pt idx="16908">
                  <c:v>850.12</c:v>
                </c:pt>
                <c:pt idx="16909">
                  <c:v>849.77</c:v>
                </c:pt>
                <c:pt idx="16910">
                  <c:v>849.81</c:v>
                </c:pt>
                <c:pt idx="16911">
                  <c:v>850.02</c:v>
                </c:pt>
                <c:pt idx="16912">
                  <c:v>849.55</c:v>
                </c:pt>
                <c:pt idx="16913">
                  <c:v>849.55</c:v>
                </c:pt>
                <c:pt idx="16914">
                  <c:v>850.19</c:v>
                </c:pt>
                <c:pt idx="16915">
                  <c:v>849.62</c:v>
                </c:pt>
                <c:pt idx="16916">
                  <c:v>849.39</c:v>
                </c:pt>
                <c:pt idx="16917">
                  <c:v>850.09</c:v>
                </c:pt>
                <c:pt idx="16918">
                  <c:v>849.49</c:v>
                </c:pt>
                <c:pt idx="16919">
                  <c:v>849.25</c:v>
                </c:pt>
                <c:pt idx="16920">
                  <c:v>849.73</c:v>
                </c:pt>
                <c:pt idx="16921">
                  <c:v>849.09</c:v>
                </c:pt>
                <c:pt idx="16922">
                  <c:v>848.72</c:v>
                </c:pt>
                <c:pt idx="16923">
                  <c:v>848.82</c:v>
                </c:pt>
                <c:pt idx="16924">
                  <c:v>848.54</c:v>
                </c:pt>
                <c:pt idx="16925">
                  <c:v>848.72</c:v>
                </c:pt>
                <c:pt idx="16926">
                  <c:v>848.35</c:v>
                </c:pt>
                <c:pt idx="16927">
                  <c:v>848.21</c:v>
                </c:pt>
                <c:pt idx="16928">
                  <c:v>848.46</c:v>
                </c:pt>
                <c:pt idx="16929">
                  <c:v>847.8</c:v>
                </c:pt>
                <c:pt idx="16930">
                  <c:v>847.55</c:v>
                </c:pt>
                <c:pt idx="16931">
                  <c:v>847.63</c:v>
                </c:pt>
                <c:pt idx="16932">
                  <c:v>847.05</c:v>
                </c:pt>
                <c:pt idx="16933">
                  <c:v>846.8</c:v>
                </c:pt>
                <c:pt idx="16934">
                  <c:v>846.72</c:v>
                </c:pt>
                <c:pt idx="16935">
                  <c:v>845.74</c:v>
                </c:pt>
                <c:pt idx="16936">
                  <c:v>845.42</c:v>
                </c:pt>
                <c:pt idx="16937">
                  <c:v>845.99</c:v>
                </c:pt>
                <c:pt idx="16938">
                  <c:v>844.71</c:v>
                </c:pt>
                <c:pt idx="16939">
                  <c:v>844.86</c:v>
                </c:pt>
                <c:pt idx="16940">
                  <c:v>844.84</c:v>
                </c:pt>
                <c:pt idx="16941">
                  <c:v>844.14</c:v>
                </c:pt>
                <c:pt idx="16942">
                  <c:v>843.13</c:v>
                </c:pt>
                <c:pt idx="16943">
                  <c:v>843.36</c:v>
                </c:pt>
                <c:pt idx="16944">
                  <c:v>843.25</c:v>
                </c:pt>
                <c:pt idx="16945">
                  <c:v>843.05</c:v>
                </c:pt>
                <c:pt idx="16946">
                  <c:v>841.06</c:v>
                </c:pt>
                <c:pt idx="16947">
                  <c:v>839.48</c:v>
                </c:pt>
                <c:pt idx="16948">
                  <c:v>839.82</c:v>
                </c:pt>
                <c:pt idx="16949">
                  <c:v>839.78</c:v>
                </c:pt>
                <c:pt idx="16950">
                  <c:v>839.15</c:v>
                </c:pt>
                <c:pt idx="16951">
                  <c:v>839.54</c:v>
                </c:pt>
                <c:pt idx="16952">
                  <c:v>837.96</c:v>
                </c:pt>
                <c:pt idx="16953">
                  <c:v>836.88</c:v>
                </c:pt>
                <c:pt idx="16954">
                  <c:v>836.99</c:v>
                </c:pt>
                <c:pt idx="16955">
                  <c:v>835.92</c:v>
                </c:pt>
                <c:pt idx="16956">
                  <c:v>833.45</c:v>
                </c:pt>
                <c:pt idx="16957">
                  <c:v>832.65</c:v>
                </c:pt>
                <c:pt idx="16958">
                  <c:v>831.54</c:v>
                </c:pt>
                <c:pt idx="16959">
                  <c:v>831.81</c:v>
                </c:pt>
                <c:pt idx="16960">
                  <c:v>831.86</c:v>
                </c:pt>
                <c:pt idx="16961">
                  <c:v>829.62</c:v>
                </c:pt>
                <c:pt idx="16962">
                  <c:v>829.32</c:v>
                </c:pt>
                <c:pt idx="16963">
                  <c:v>828.65</c:v>
                </c:pt>
                <c:pt idx="16964">
                  <c:v>826.71</c:v>
                </c:pt>
                <c:pt idx="16965">
                  <c:v>824.34</c:v>
                </c:pt>
                <c:pt idx="16966">
                  <c:v>824.24</c:v>
                </c:pt>
                <c:pt idx="16967">
                  <c:v>818.68</c:v>
                </c:pt>
                <c:pt idx="16968">
                  <c:v>816.63</c:v>
                </c:pt>
                <c:pt idx="16969">
                  <c:v>810.76</c:v>
                </c:pt>
                <c:pt idx="16970">
                  <c:v>810.33</c:v>
                </c:pt>
                <c:pt idx="16971">
                  <c:v>810.08</c:v>
                </c:pt>
                <c:pt idx="16972">
                  <c:v>809.17</c:v>
                </c:pt>
                <c:pt idx="16973">
                  <c:v>806.03</c:v>
                </c:pt>
                <c:pt idx="16974">
                  <c:v>811.06</c:v>
                </c:pt>
                <c:pt idx="16975">
                  <c:v>812.45</c:v>
                </c:pt>
                <c:pt idx="16976">
                  <c:v>813.17</c:v>
                </c:pt>
                <c:pt idx="16977">
                  <c:v>813.23</c:v>
                </c:pt>
                <c:pt idx="16978">
                  <c:v>814.74</c:v>
                </c:pt>
                <c:pt idx="16979">
                  <c:v>814.51</c:v>
                </c:pt>
                <c:pt idx="16980">
                  <c:v>814.94</c:v>
                </c:pt>
                <c:pt idx="16981">
                  <c:v>814.18</c:v>
                </c:pt>
                <c:pt idx="16982">
                  <c:v>814.18</c:v>
                </c:pt>
                <c:pt idx="16983">
                  <c:v>812.87</c:v>
                </c:pt>
                <c:pt idx="16984">
                  <c:v>811.25</c:v>
                </c:pt>
                <c:pt idx="16985">
                  <c:v>812.52</c:v>
                </c:pt>
                <c:pt idx="16986">
                  <c:v>811.17</c:v>
                </c:pt>
                <c:pt idx="16987">
                  <c:v>810.32</c:v>
                </c:pt>
                <c:pt idx="16988">
                  <c:v>810.1</c:v>
                </c:pt>
                <c:pt idx="16989">
                  <c:v>811.23</c:v>
                </c:pt>
                <c:pt idx="16990">
                  <c:v>809.14</c:v>
                </c:pt>
                <c:pt idx="16991">
                  <c:v>813.64</c:v>
                </c:pt>
                <c:pt idx="16992">
                  <c:v>808.83</c:v>
                </c:pt>
                <c:pt idx="16993">
                  <c:v>808.08</c:v>
                </c:pt>
                <c:pt idx="16994">
                  <c:v>812.22</c:v>
                </c:pt>
                <c:pt idx="16995">
                  <c:v>813.99</c:v>
                </c:pt>
                <c:pt idx="16996">
                  <c:v>814.71</c:v>
                </c:pt>
                <c:pt idx="16997">
                  <c:v>814.75</c:v>
                </c:pt>
                <c:pt idx="16998">
                  <c:v>815.67</c:v>
                </c:pt>
                <c:pt idx="16999">
                  <c:v>815.28</c:v>
                </c:pt>
                <c:pt idx="17000">
                  <c:v>814.47</c:v>
                </c:pt>
                <c:pt idx="17001">
                  <c:v>813.64</c:v>
                </c:pt>
                <c:pt idx="17002">
                  <c:v>816.24</c:v>
                </c:pt>
                <c:pt idx="17003">
                  <c:v>816.21</c:v>
                </c:pt>
                <c:pt idx="17004">
                  <c:v>815.21</c:v>
                </c:pt>
                <c:pt idx="17005">
                  <c:v>818.54</c:v>
                </c:pt>
                <c:pt idx="17006">
                  <c:v>821.02</c:v>
                </c:pt>
                <c:pt idx="17007">
                  <c:v>821.68</c:v>
                </c:pt>
                <c:pt idx="17008">
                  <c:v>821.94</c:v>
                </c:pt>
                <c:pt idx="17009">
                  <c:v>822.34</c:v>
                </c:pt>
                <c:pt idx="17010">
                  <c:v>821.92</c:v>
                </c:pt>
                <c:pt idx="17011">
                  <c:v>822.17</c:v>
                </c:pt>
                <c:pt idx="17012">
                  <c:v>822.46</c:v>
                </c:pt>
                <c:pt idx="17013">
                  <c:v>822.43</c:v>
                </c:pt>
                <c:pt idx="17014">
                  <c:v>822.36</c:v>
                </c:pt>
                <c:pt idx="17015">
                  <c:v>821.46</c:v>
                </c:pt>
                <c:pt idx="17016">
                  <c:v>822.07</c:v>
                </c:pt>
                <c:pt idx="17017">
                  <c:v>821.27</c:v>
                </c:pt>
                <c:pt idx="17018">
                  <c:v>819.75</c:v>
                </c:pt>
                <c:pt idx="17019">
                  <c:v>816.06</c:v>
                </c:pt>
                <c:pt idx="17020">
                  <c:v>815.51</c:v>
                </c:pt>
                <c:pt idx="17021">
                  <c:v>819.49</c:v>
                </c:pt>
                <c:pt idx="17022">
                  <c:v>820.15</c:v>
                </c:pt>
                <c:pt idx="17023">
                  <c:v>818.61</c:v>
                </c:pt>
                <c:pt idx="17024">
                  <c:v>818.06</c:v>
                </c:pt>
                <c:pt idx="17025">
                  <c:v>818.82</c:v>
                </c:pt>
                <c:pt idx="17026">
                  <c:v>818.01</c:v>
                </c:pt>
                <c:pt idx="17027">
                  <c:v>818.45</c:v>
                </c:pt>
                <c:pt idx="17028">
                  <c:v>819.31</c:v>
                </c:pt>
                <c:pt idx="17029">
                  <c:v>820.12</c:v>
                </c:pt>
                <c:pt idx="17030">
                  <c:v>817.07</c:v>
                </c:pt>
                <c:pt idx="17031">
                  <c:v>818.49</c:v>
                </c:pt>
                <c:pt idx="17032">
                  <c:v>816.08</c:v>
                </c:pt>
                <c:pt idx="17033">
                  <c:v>817.18</c:v>
                </c:pt>
                <c:pt idx="17034">
                  <c:v>818.03</c:v>
                </c:pt>
                <c:pt idx="17035">
                  <c:v>817.66</c:v>
                </c:pt>
                <c:pt idx="17036">
                  <c:v>817.64</c:v>
                </c:pt>
                <c:pt idx="17037">
                  <c:v>817.86</c:v>
                </c:pt>
                <c:pt idx="17038">
                  <c:v>817.51</c:v>
                </c:pt>
                <c:pt idx="17039">
                  <c:v>817.7</c:v>
                </c:pt>
                <c:pt idx="17040">
                  <c:v>818.51</c:v>
                </c:pt>
                <c:pt idx="17041">
                  <c:v>818.37</c:v>
                </c:pt>
                <c:pt idx="17042">
                  <c:v>821.03</c:v>
                </c:pt>
                <c:pt idx="17043">
                  <c:v>820.89</c:v>
                </c:pt>
                <c:pt idx="17044">
                  <c:v>821.35</c:v>
                </c:pt>
                <c:pt idx="17045">
                  <c:v>821.82</c:v>
                </c:pt>
                <c:pt idx="17046">
                  <c:v>820.24</c:v>
                </c:pt>
                <c:pt idx="17047">
                  <c:v>820.29</c:v>
                </c:pt>
                <c:pt idx="17048">
                  <c:v>820.68</c:v>
                </c:pt>
                <c:pt idx="17049">
                  <c:v>821.2</c:v>
                </c:pt>
                <c:pt idx="17050">
                  <c:v>821.79</c:v>
                </c:pt>
                <c:pt idx="17051">
                  <c:v>822.32</c:v>
                </c:pt>
                <c:pt idx="17052">
                  <c:v>820.85</c:v>
                </c:pt>
                <c:pt idx="17053">
                  <c:v>820.95</c:v>
                </c:pt>
                <c:pt idx="17054">
                  <c:v>821.38</c:v>
                </c:pt>
                <c:pt idx="17055">
                  <c:v>821.44</c:v>
                </c:pt>
                <c:pt idx="17056">
                  <c:v>821.82</c:v>
                </c:pt>
                <c:pt idx="17057">
                  <c:v>821.56</c:v>
                </c:pt>
                <c:pt idx="17058">
                  <c:v>820.81</c:v>
                </c:pt>
                <c:pt idx="17059">
                  <c:v>821.6</c:v>
                </c:pt>
                <c:pt idx="17060">
                  <c:v>821.92</c:v>
                </c:pt>
                <c:pt idx="17061">
                  <c:v>821.35</c:v>
                </c:pt>
                <c:pt idx="17062">
                  <c:v>820.32</c:v>
                </c:pt>
                <c:pt idx="17063">
                  <c:v>816.37</c:v>
                </c:pt>
                <c:pt idx="17064">
                  <c:v>816.64</c:v>
                </c:pt>
                <c:pt idx="17065">
                  <c:v>816.62</c:v>
                </c:pt>
                <c:pt idx="17066">
                  <c:v>815.45</c:v>
                </c:pt>
                <c:pt idx="17067">
                  <c:v>819.14</c:v>
                </c:pt>
                <c:pt idx="17068">
                  <c:v>818.99</c:v>
                </c:pt>
                <c:pt idx="17069">
                  <c:v>818.08</c:v>
                </c:pt>
                <c:pt idx="17070">
                  <c:v>817</c:v>
                </c:pt>
                <c:pt idx="17071">
                  <c:v>817.89</c:v>
                </c:pt>
                <c:pt idx="17072">
                  <c:v>813.66</c:v>
                </c:pt>
                <c:pt idx="17073">
                  <c:v>813.49</c:v>
                </c:pt>
                <c:pt idx="17074">
                  <c:v>813.8</c:v>
                </c:pt>
                <c:pt idx="17075">
                  <c:v>813.86</c:v>
                </c:pt>
                <c:pt idx="17076">
                  <c:v>821.31</c:v>
                </c:pt>
                <c:pt idx="17077">
                  <c:v>823.37</c:v>
                </c:pt>
                <c:pt idx="17078">
                  <c:v>822.49</c:v>
                </c:pt>
                <c:pt idx="17079">
                  <c:v>818.65</c:v>
                </c:pt>
                <c:pt idx="17080">
                  <c:v>816.81</c:v>
                </c:pt>
                <c:pt idx="17081">
                  <c:v>815.73</c:v>
                </c:pt>
                <c:pt idx="17082">
                  <c:v>815.3</c:v>
                </c:pt>
                <c:pt idx="17083">
                  <c:v>816.39</c:v>
                </c:pt>
                <c:pt idx="17084">
                  <c:v>813.78</c:v>
                </c:pt>
                <c:pt idx="17085">
                  <c:v>812.99</c:v>
                </c:pt>
                <c:pt idx="17086">
                  <c:v>814.17</c:v>
                </c:pt>
                <c:pt idx="17087">
                  <c:v>811.43</c:v>
                </c:pt>
                <c:pt idx="17088">
                  <c:v>809.68</c:v>
                </c:pt>
                <c:pt idx="17089">
                  <c:v>820.7</c:v>
                </c:pt>
                <c:pt idx="17090">
                  <c:v>822.15</c:v>
                </c:pt>
                <c:pt idx="17091">
                  <c:v>817.04</c:v>
                </c:pt>
                <c:pt idx="17092">
                  <c:v>820.15</c:v>
                </c:pt>
                <c:pt idx="17093">
                  <c:v>821.87</c:v>
                </c:pt>
                <c:pt idx="17094">
                  <c:v>823.05</c:v>
                </c:pt>
                <c:pt idx="17095">
                  <c:v>824.18</c:v>
                </c:pt>
                <c:pt idx="17096">
                  <c:v>823.75</c:v>
                </c:pt>
                <c:pt idx="17097">
                  <c:v>824.87</c:v>
                </c:pt>
                <c:pt idx="17098">
                  <c:v>826.47</c:v>
                </c:pt>
                <c:pt idx="17099">
                  <c:v>823.73</c:v>
                </c:pt>
                <c:pt idx="17100">
                  <c:v>823.11</c:v>
                </c:pt>
                <c:pt idx="17101">
                  <c:v>821.37</c:v>
                </c:pt>
                <c:pt idx="17102">
                  <c:v>816.72</c:v>
                </c:pt>
                <c:pt idx="17103">
                  <c:v>809.67</c:v>
                </c:pt>
                <c:pt idx="17104">
                  <c:v>810.38</c:v>
                </c:pt>
                <c:pt idx="17105">
                  <c:v>812.55</c:v>
                </c:pt>
                <c:pt idx="17106">
                  <c:v>810.98</c:v>
                </c:pt>
                <c:pt idx="17107">
                  <c:v>808.37</c:v>
                </c:pt>
                <c:pt idx="17108">
                  <c:v>813.96</c:v>
                </c:pt>
                <c:pt idx="17109">
                  <c:v>813.51</c:v>
                </c:pt>
                <c:pt idx="17110">
                  <c:v>812.98</c:v>
                </c:pt>
                <c:pt idx="17111">
                  <c:v>812.99</c:v>
                </c:pt>
                <c:pt idx="17112">
                  <c:v>808.3</c:v>
                </c:pt>
                <c:pt idx="17113">
                  <c:v>812.06</c:v>
                </c:pt>
                <c:pt idx="17114">
                  <c:v>811.05</c:v>
                </c:pt>
                <c:pt idx="17115">
                  <c:v>813.78</c:v>
                </c:pt>
                <c:pt idx="17116">
                  <c:v>813.26</c:v>
                </c:pt>
                <c:pt idx="17117">
                  <c:v>813.46</c:v>
                </c:pt>
                <c:pt idx="17118">
                  <c:v>814.31</c:v>
                </c:pt>
                <c:pt idx="17119">
                  <c:v>810.31</c:v>
                </c:pt>
                <c:pt idx="17120">
                  <c:v>809.64</c:v>
                </c:pt>
                <c:pt idx="17121">
                  <c:v>811.85</c:v>
                </c:pt>
                <c:pt idx="17122">
                  <c:v>806.74</c:v>
                </c:pt>
                <c:pt idx="17123">
                  <c:v>806.79</c:v>
                </c:pt>
                <c:pt idx="17124">
                  <c:v>803.32</c:v>
                </c:pt>
                <c:pt idx="17125">
                  <c:v>802.96</c:v>
                </c:pt>
                <c:pt idx="17126">
                  <c:v>811.53</c:v>
                </c:pt>
                <c:pt idx="17127">
                  <c:v>814.13</c:v>
                </c:pt>
                <c:pt idx="17128">
                  <c:v>816.47</c:v>
                </c:pt>
                <c:pt idx="17129">
                  <c:v>816.68</c:v>
                </c:pt>
                <c:pt idx="17130">
                  <c:v>815.8</c:v>
                </c:pt>
                <c:pt idx="17131">
                  <c:v>816.38</c:v>
                </c:pt>
                <c:pt idx="17132">
                  <c:v>814.67</c:v>
                </c:pt>
                <c:pt idx="17133">
                  <c:v>818.53</c:v>
                </c:pt>
                <c:pt idx="17134">
                  <c:v>817.61</c:v>
                </c:pt>
                <c:pt idx="17135">
                  <c:v>820.68</c:v>
                </c:pt>
                <c:pt idx="17136">
                  <c:v>821.68</c:v>
                </c:pt>
                <c:pt idx="17137">
                  <c:v>820.29</c:v>
                </c:pt>
                <c:pt idx="17138">
                  <c:v>817.85</c:v>
                </c:pt>
                <c:pt idx="17139">
                  <c:v>818.27</c:v>
                </c:pt>
                <c:pt idx="17140">
                  <c:v>812.52</c:v>
                </c:pt>
                <c:pt idx="17141">
                  <c:v>812</c:v>
                </c:pt>
                <c:pt idx="17142">
                  <c:v>811.87</c:v>
                </c:pt>
                <c:pt idx="17143">
                  <c:v>811.89</c:v>
                </c:pt>
                <c:pt idx="17144">
                  <c:v>811.64</c:v>
                </c:pt>
                <c:pt idx="17145">
                  <c:v>810.65</c:v>
                </c:pt>
                <c:pt idx="17146">
                  <c:v>810.92</c:v>
                </c:pt>
                <c:pt idx="17147">
                  <c:v>811.05</c:v>
                </c:pt>
                <c:pt idx="17148">
                  <c:v>813.28</c:v>
                </c:pt>
                <c:pt idx="17149">
                  <c:v>816.25</c:v>
                </c:pt>
                <c:pt idx="17150">
                  <c:v>816.6</c:v>
                </c:pt>
                <c:pt idx="17151">
                  <c:v>818.57</c:v>
                </c:pt>
                <c:pt idx="17152">
                  <c:v>817.75</c:v>
                </c:pt>
                <c:pt idx="17153">
                  <c:v>820.01</c:v>
                </c:pt>
                <c:pt idx="17154">
                  <c:v>818.83</c:v>
                </c:pt>
                <c:pt idx="17155">
                  <c:v>820.44</c:v>
                </c:pt>
                <c:pt idx="17156">
                  <c:v>819.77</c:v>
                </c:pt>
                <c:pt idx="17157">
                  <c:v>816.92</c:v>
                </c:pt>
                <c:pt idx="17158">
                  <c:v>819.09</c:v>
                </c:pt>
                <c:pt idx="17159">
                  <c:v>819.26</c:v>
                </c:pt>
                <c:pt idx="17160">
                  <c:v>817.87</c:v>
                </c:pt>
                <c:pt idx="17161">
                  <c:v>817.49</c:v>
                </c:pt>
                <c:pt idx="17162">
                  <c:v>822.3</c:v>
                </c:pt>
                <c:pt idx="17163">
                  <c:v>824.06</c:v>
                </c:pt>
                <c:pt idx="17164">
                  <c:v>823.11</c:v>
                </c:pt>
                <c:pt idx="17165">
                  <c:v>824.14</c:v>
                </c:pt>
                <c:pt idx="17166">
                  <c:v>825.03</c:v>
                </c:pt>
                <c:pt idx="17167">
                  <c:v>826.35</c:v>
                </c:pt>
                <c:pt idx="17168">
                  <c:v>823.25</c:v>
                </c:pt>
                <c:pt idx="17169">
                  <c:v>818.4</c:v>
                </c:pt>
                <c:pt idx="17170">
                  <c:v>819.91</c:v>
                </c:pt>
                <c:pt idx="17171">
                  <c:v>820.75</c:v>
                </c:pt>
                <c:pt idx="17172">
                  <c:v>820.93</c:v>
                </c:pt>
                <c:pt idx="17173">
                  <c:v>822.71</c:v>
                </c:pt>
                <c:pt idx="17174">
                  <c:v>821.43</c:v>
                </c:pt>
                <c:pt idx="17175">
                  <c:v>817.59</c:v>
                </c:pt>
                <c:pt idx="17176">
                  <c:v>818.81</c:v>
                </c:pt>
                <c:pt idx="17177">
                  <c:v>823.73</c:v>
                </c:pt>
                <c:pt idx="17178">
                  <c:v>820.96</c:v>
                </c:pt>
                <c:pt idx="17179">
                  <c:v>820.52</c:v>
                </c:pt>
                <c:pt idx="17180">
                  <c:v>824.45</c:v>
                </c:pt>
                <c:pt idx="17181">
                  <c:v>824.13</c:v>
                </c:pt>
                <c:pt idx="17182">
                  <c:v>826.38</c:v>
                </c:pt>
                <c:pt idx="17183">
                  <c:v>824.71</c:v>
                </c:pt>
                <c:pt idx="17184">
                  <c:v>823.9</c:v>
                </c:pt>
                <c:pt idx="17185">
                  <c:v>823.93</c:v>
                </c:pt>
                <c:pt idx="17186">
                  <c:v>823.16</c:v>
                </c:pt>
                <c:pt idx="17187">
                  <c:v>821.18</c:v>
                </c:pt>
                <c:pt idx="17188">
                  <c:v>820.08</c:v>
                </c:pt>
                <c:pt idx="17189">
                  <c:v>818.4</c:v>
                </c:pt>
                <c:pt idx="17190">
                  <c:v>817.25</c:v>
                </c:pt>
                <c:pt idx="17191">
                  <c:v>817.49</c:v>
                </c:pt>
                <c:pt idx="17192">
                  <c:v>819.17</c:v>
                </c:pt>
                <c:pt idx="17193">
                  <c:v>817.51</c:v>
                </c:pt>
                <c:pt idx="17194">
                  <c:v>819.52</c:v>
                </c:pt>
                <c:pt idx="17195">
                  <c:v>822.71</c:v>
                </c:pt>
                <c:pt idx="17196">
                  <c:v>824.33</c:v>
                </c:pt>
                <c:pt idx="17197">
                  <c:v>822.35</c:v>
                </c:pt>
                <c:pt idx="17198">
                  <c:v>822.05</c:v>
                </c:pt>
                <c:pt idx="17199">
                  <c:v>821.77</c:v>
                </c:pt>
                <c:pt idx="17200">
                  <c:v>821.38</c:v>
                </c:pt>
                <c:pt idx="17201">
                  <c:v>817.77</c:v>
                </c:pt>
                <c:pt idx="17202">
                  <c:v>819.44</c:v>
                </c:pt>
                <c:pt idx="17203">
                  <c:v>821.88</c:v>
                </c:pt>
                <c:pt idx="17204">
                  <c:v>821.45</c:v>
                </c:pt>
                <c:pt idx="17205">
                  <c:v>821.07</c:v>
                </c:pt>
                <c:pt idx="17206">
                  <c:v>814.86</c:v>
                </c:pt>
                <c:pt idx="17207">
                  <c:v>818.36</c:v>
                </c:pt>
                <c:pt idx="17208">
                  <c:v>815.98</c:v>
                </c:pt>
                <c:pt idx="17209">
                  <c:v>818.19</c:v>
                </c:pt>
                <c:pt idx="17210">
                  <c:v>816.26</c:v>
                </c:pt>
                <c:pt idx="17211">
                  <c:v>817.53</c:v>
                </c:pt>
                <c:pt idx="17212">
                  <c:v>815.82</c:v>
                </c:pt>
                <c:pt idx="17213">
                  <c:v>813.62</c:v>
                </c:pt>
                <c:pt idx="17214">
                  <c:v>812.53</c:v>
                </c:pt>
                <c:pt idx="17215">
                  <c:v>811.28</c:v>
                </c:pt>
                <c:pt idx="17216">
                  <c:v>812.53</c:v>
                </c:pt>
                <c:pt idx="17217">
                  <c:v>812.04</c:v>
                </c:pt>
                <c:pt idx="17218">
                  <c:v>814.18</c:v>
                </c:pt>
                <c:pt idx="17219">
                  <c:v>815.33</c:v>
                </c:pt>
                <c:pt idx="17220">
                  <c:v>813.71</c:v>
                </c:pt>
                <c:pt idx="17221">
                  <c:v>812.5</c:v>
                </c:pt>
                <c:pt idx="17222">
                  <c:v>814.6</c:v>
                </c:pt>
                <c:pt idx="17223">
                  <c:v>813.86</c:v>
                </c:pt>
                <c:pt idx="17224">
                  <c:v>811.74</c:v>
                </c:pt>
                <c:pt idx="17225">
                  <c:v>811.72</c:v>
                </c:pt>
                <c:pt idx="17226">
                  <c:v>812.64</c:v>
                </c:pt>
                <c:pt idx="17227">
                  <c:v>812.39</c:v>
                </c:pt>
                <c:pt idx="17228">
                  <c:v>812.53</c:v>
                </c:pt>
                <c:pt idx="17229">
                  <c:v>813.47</c:v>
                </c:pt>
                <c:pt idx="17230">
                  <c:v>814.59</c:v>
                </c:pt>
                <c:pt idx="17231">
                  <c:v>814.71</c:v>
                </c:pt>
                <c:pt idx="17232">
                  <c:v>814.36</c:v>
                </c:pt>
                <c:pt idx="17233">
                  <c:v>809.26</c:v>
                </c:pt>
                <c:pt idx="17234">
                  <c:v>809.95</c:v>
                </c:pt>
                <c:pt idx="17235">
                  <c:v>809.13</c:v>
                </c:pt>
                <c:pt idx="17236">
                  <c:v>808.08</c:v>
                </c:pt>
                <c:pt idx="17237">
                  <c:v>806.78</c:v>
                </c:pt>
                <c:pt idx="17238">
                  <c:v>808.09</c:v>
                </c:pt>
                <c:pt idx="17239">
                  <c:v>807.58</c:v>
                </c:pt>
                <c:pt idx="17240">
                  <c:v>807.65</c:v>
                </c:pt>
                <c:pt idx="17241">
                  <c:v>807.4</c:v>
                </c:pt>
                <c:pt idx="17242">
                  <c:v>806.62</c:v>
                </c:pt>
                <c:pt idx="17243">
                  <c:v>808.33</c:v>
                </c:pt>
                <c:pt idx="17244">
                  <c:v>809.84</c:v>
                </c:pt>
                <c:pt idx="17245">
                  <c:v>811.28</c:v>
                </c:pt>
                <c:pt idx="17246">
                  <c:v>811.53</c:v>
                </c:pt>
                <c:pt idx="17247">
                  <c:v>812.61</c:v>
                </c:pt>
                <c:pt idx="17248">
                  <c:v>811.7</c:v>
                </c:pt>
                <c:pt idx="17249">
                  <c:v>812.15</c:v>
                </c:pt>
                <c:pt idx="17250">
                  <c:v>811.36</c:v>
                </c:pt>
                <c:pt idx="17251">
                  <c:v>811.86</c:v>
                </c:pt>
                <c:pt idx="17252">
                  <c:v>812.94</c:v>
                </c:pt>
                <c:pt idx="17253">
                  <c:v>811.65</c:v>
                </c:pt>
                <c:pt idx="17254">
                  <c:v>808.6</c:v>
                </c:pt>
                <c:pt idx="17255">
                  <c:v>808.5</c:v>
                </c:pt>
                <c:pt idx="17256">
                  <c:v>810.09</c:v>
                </c:pt>
                <c:pt idx="17257">
                  <c:v>808.53</c:v>
                </c:pt>
                <c:pt idx="17258">
                  <c:v>808.35</c:v>
                </c:pt>
                <c:pt idx="17259">
                  <c:v>807.93</c:v>
                </c:pt>
                <c:pt idx="17260">
                  <c:v>808.38</c:v>
                </c:pt>
                <c:pt idx="17261">
                  <c:v>809.78</c:v>
                </c:pt>
                <c:pt idx="17262">
                  <c:v>809.22</c:v>
                </c:pt>
                <c:pt idx="17263">
                  <c:v>809.93</c:v>
                </c:pt>
                <c:pt idx="17264">
                  <c:v>809.67</c:v>
                </c:pt>
                <c:pt idx="17265">
                  <c:v>808.9</c:v>
                </c:pt>
                <c:pt idx="17266">
                  <c:v>809.09</c:v>
                </c:pt>
                <c:pt idx="17267">
                  <c:v>809.89</c:v>
                </c:pt>
                <c:pt idx="17268">
                  <c:v>810.44</c:v>
                </c:pt>
                <c:pt idx="17269">
                  <c:v>810.51</c:v>
                </c:pt>
                <c:pt idx="17270">
                  <c:v>810.44</c:v>
                </c:pt>
                <c:pt idx="17271">
                  <c:v>810.43</c:v>
                </c:pt>
                <c:pt idx="17272">
                  <c:v>811.67</c:v>
                </c:pt>
                <c:pt idx="17273">
                  <c:v>812.8</c:v>
                </c:pt>
                <c:pt idx="17274">
                  <c:v>813.3</c:v>
                </c:pt>
                <c:pt idx="17275">
                  <c:v>813</c:v>
                </c:pt>
                <c:pt idx="17276">
                  <c:v>812.37</c:v>
                </c:pt>
                <c:pt idx="17277">
                  <c:v>812.58</c:v>
                </c:pt>
                <c:pt idx="17278">
                  <c:v>812.53</c:v>
                </c:pt>
                <c:pt idx="17279">
                  <c:v>813.79</c:v>
                </c:pt>
                <c:pt idx="17280">
                  <c:v>814.54</c:v>
                </c:pt>
                <c:pt idx="17281">
                  <c:v>813</c:v>
                </c:pt>
                <c:pt idx="17282">
                  <c:v>812.72</c:v>
                </c:pt>
                <c:pt idx="17283">
                  <c:v>815.41</c:v>
                </c:pt>
                <c:pt idx="17284">
                  <c:v>815.08</c:v>
                </c:pt>
                <c:pt idx="17285">
                  <c:v>814.23</c:v>
                </c:pt>
                <c:pt idx="17286">
                  <c:v>813.59</c:v>
                </c:pt>
                <c:pt idx="17287">
                  <c:v>815.04</c:v>
                </c:pt>
                <c:pt idx="17288">
                  <c:v>818.77</c:v>
                </c:pt>
                <c:pt idx="17289">
                  <c:v>815.37</c:v>
                </c:pt>
                <c:pt idx="17290">
                  <c:v>818.47</c:v>
                </c:pt>
                <c:pt idx="17291">
                  <c:v>823.17</c:v>
                </c:pt>
                <c:pt idx="17292">
                  <c:v>823.37</c:v>
                </c:pt>
                <c:pt idx="17293">
                  <c:v>823.44</c:v>
                </c:pt>
                <c:pt idx="17294">
                  <c:v>823.57</c:v>
                </c:pt>
                <c:pt idx="17295">
                  <c:v>823.65</c:v>
                </c:pt>
                <c:pt idx="17296">
                  <c:v>823.43</c:v>
                </c:pt>
                <c:pt idx="17297">
                  <c:v>817.42</c:v>
                </c:pt>
                <c:pt idx="17298">
                  <c:v>818.73</c:v>
                </c:pt>
                <c:pt idx="17299">
                  <c:v>816.23</c:v>
                </c:pt>
                <c:pt idx="17300">
                  <c:v>816.99</c:v>
                </c:pt>
                <c:pt idx="17301">
                  <c:v>816.19</c:v>
                </c:pt>
                <c:pt idx="17302">
                  <c:v>815.99</c:v>
                </c:pt>
                <c:pt idx="17303">
                  <c:v>817.53</c:v>
                </c:pt>
                <c:pt idx="17304">
                  <c:v>821.88</c:v>
                </c:pt>
                <c:pt idx="17305">
                  <c:v>819.7</c:v>
                </c:pt>
                <c:pt idx="17306">
                  <c:v>816.93</c:v>
                </c:pt>
                <c:pt idx="17307">
                  <c:v>819.97</c:v>
                </c:pt>
                <c:pt idx="17308">
                  <c:v>820.13</c:v>
                </c:pt>
                <c:pt idx="17309">
                  <c:v>819.2</c:v>
                </c:pt>
                <c:pt idx="17310">
                  <c:v>818.55</c:v>
                </c:pt>
                <c:pt idx="17311">
                  <c:v>818.1</c:v>
                </c:pt>
                <c:pt idx="17312">
                  <c:v>817.77</c:v>
                </c:pt>
                <c:pt idx="17313">
                  <c:v>820.95</c:v>
                </c:pt>
                <c:pt idx="17314">
                  <c:v>821.51</c:v>
                </c:pt>
                <c:pt idx="17315">
                  <c:v>824.41</c:v>
                </c:pt>
                <c:pt idx="17316">
                  <c:v>824.3</c:v>
                </c:pt>
                <c:pt idx="17317">
                  <c:v>824.14</c:v>
                </c:pt>
                <c:pt idx="17318">
                  <c:v>825.39</c:v>
                </c:pt>
                <c:pt idx="17319">
                  <c:v>827.36</c:v>
                </c:pt>
                <c:pt idx="17320">
                  <c:v>823.74</c:v>
                </c:pt>
                <c:pt idx="17321">
                  <c:v>822.68</c:v>
                </c:pt>
                <c:pt idx="17322">
                  <c:v>816.77</c:v>
                </c:pt>
                <c:pt idx="17323">
                  <c:v>817.69</c:v>
                </c:pt>
                <c:pt idx="17324">
                  <c:v>815.66</c:v>
                </c:pt>
                <c:pt idx="17325">
                  <c:v>816.47</c:v>
                </c:pt>
                <c:pt idx="17326">
                  <c:v>820.42</c:v>
                </c:pt>
                <c:pt idx="17327">
                  <c:v>818.46</c:v>
                </c:pt>
                <c:pt idx="17328">
                  <c:v>818.17</c:v>
                </c:pt>
                <c:pt idx="17329">
                  <c:v>817.96</c:v>
                </c:pt>
                <c:pt idx="17330">
                  <c:v>819.05</c:v>
                </c:pt>
                <c:pt idx="17331">
                  <c:v>818.97</c:v>
                </c:pt>
                <c:pt idx="17332">
                  <c:v>819.8</c:v>
                </c:pt>
                <c:pt idx="17333">
                  <c:v>824.27</c:v>
                </c:pt>
                <c:pt idx="17334">
                  <c:v>826.23</c:v>
                </c:pt>
                <c:pt idx="17335">
                  <c:v>826.15</c:v>
                </c:pt>
                <c:pt idx="17336">
                  <c:v>826.33</c:v>
                </c:pt>
                <c:pt idx="17337">
                  <c:v>825.77</c:v>
                </c:pt>
                <c:pt idx="17338">
                  <c:v>825.9</c:v>
                </c:pt>
                <c:pt idx="17339">
                  <c:v>826.4</c:v>
                </c:pt>
                <c:pt idx="17340">
                  <c:v>823.05</c:v>
                </c:pt>
                <c:pt idx="17341">
                  <c:v>825.67</c:v>
                </c:pt>
                <c:pt idx="17342">
                  <c:v>825.5</c:v>
                </c:pt>
                <c:pt idx="17343">
                  <c:v>825.83</c:v>
                </c:pt>
                <c:pt idx="17344">
                  <c:v>826.35</c:v>
                </c:pt>
                <c:pt idx="17345">
                  <c:v>830.46</c:v>
                </c:pt>
                <c:pt idx="17346">
                  <c:v>829.73</c:v>
                </c:pt>
                <c:pt idx="17347">
                  <c:v>830.21</c:v>
                </c:pt>
                <c:pt idx="17348">
                  <c:v>829.53</c:v>
                </c:pt>
                <c:pt idx="17349">
                  <c:v>828.15</c:v>
                </c:pt>
                <c:pt idx="17350">
                  <c:v>828.77</c:v>
                </c:pt>
                <c:pt idx="17351">
                  <c:v>826.7</c:v>
                </c:pt>
                <c:pt idx="17352">
                  <c:v>827.24</c:v>
                </c:pt>
                <c:pt idx="17353">
                  <c:v>827.94</c:v>
                </c:pt>
                <c:pt idx="17354">
                  <c:v>828.62</c:v>
                </c:pt>
                <c:pt idx="17355">
                  <c:v>829.6</c:v>
                </c:pt>
                <c:pt idx="17356">
                  <c:v>829.96</c:v>
                </c:pt>
                <c:pt idx="17357">
                  <c:v>831.81</c:v>
                </c:pt>
                <c:pt idx="17358">
                  <c:v>832.22</c:v>
                </c:pt>
                <c:pt idx="17359">
                  <c:v>832.09</c:v>
                </c:pt>
                <c:pt idx="17360">
                  <c:v>831.69</c:v>
                </c:pt>
                <c:pt idx="17361">
                  <c:v>829.13</c:v>
                </c:pt>
                <c:pt idx="17362">
                  <c:v>827.61</c:v>
                </c:pt>
                <c:pt idx="17363">
                  <c:v>828.37</c:v>
                </c:pt>
                <c:pt idx="17364">
                  <c:v>828.68</c:v>
                </c:pt>
                <c:pt idx="17365">
                  <c:v>826.73</c:v>
                </c:pt>
                <c:pt idx="17366">
                  <c:v>823.88</c:v>
                </c:pt>
                <c:pt idx="17367">
                  <c:v>825.38</c:v>
                </c:pt>
                <c:pt idx="17368">
                  <c:v>826.83</c:v>
                </c:pt>
                <c:pt idx="17369">
                  <c:v>826.4</c:v>
                </c:pt>
                <c:pt idx="17370">
                  <c:v>827.3</c:v>
                </c:pt>
                <c:pt idx="17371">
                  <c:v>827.67</c:v>
                </c:pt>
                <c:pt idx="17372">
                  <c:v>826.49</c:v>
                </c:pt>
                <c:pt idx="17373">
                  <c:v>827.97</c:v>
                </c:pt>
                <c:pt idx="17374">
                  <c:v>827.2</c:v>
                </c:pt>
                <c:pt idx="17375">
                  <c:v>829.14</c:v>
                </c:pt>
                <c:pt idx="17376">
                  <c:v>827.16</c:v>
                </c:pt>
                <c:pt idx="17377">
                  <c:v>826.65</c:v>
                </c:pt>
                <c:pt idx="17378">
                  <c:v>829.24</c:v>
                </c:pt>
                <c:pt idx="17379">
                  <c:v>830.47</c:v>
                </c:pt>
                <c:pt idx="17380">
                  <c:v>830.48</c:v>
                </c:pt>
                <c:pt idx="17381">
                  <c:v>831.31</c:v>
                </c:pt>
                <c:pt idx="17382">
                  <c:v>831.48</c:v>
                </c:pt>
                <c:pt idx="17383">
                  <c:v>830.04</c:v>
                </c:pt>
                <c:pt idx="17384">
                  <c:v>829.16</c:v>
                </c:pt>
                <c:pt idx="17385">
                  <c:v>828.82</c:v>
                </c:pt>
                <c:pt idx="17386">
                  <c:v>828.89</c:v>
                </c:pt>
                <c:pt idx="17387">
                  <c:v>829.35</c:v>
                </c:pt>
                <c:pt idx="17388">
                  <c:v>829.81</c:v>
                </c:pt>
                <c:pt idx="17389">
                  <c:v>829.56</c:v>
                </c:pt>
                <c:pt idx="17390">
                  <c:v>829.95</c:v>
                </c:pt>
                <c:pt idx="17391">
                  <c:v>828.57</c:v>
                </c:pt>
                <c:pt idx="17392">
                  <c:v>828.7</c:v>
                </c:pt>
                <c:pt idx="17393">
                  <c:v>828.83</c:v>
                </c:pt>
                <c:pt idx="17394">
                  <c:v>829.31</c:v>
                </c:pt>
                <c:pt idx="17395">
                  <c:v>828.04</c:v>
                </c:pt>
                <c:pt idx="17396">
                  <c:v>830.12</c:v>
                </c:pt>
                <c:pt idx="17397">
                  <c:v>828.76</c:v>
                </c:pt>
                <c:pt idx="17398">
                  <c:v>829.08</c:v>
                </c:pt>
                <c:pt idx="17399">
                  <c:v>828.36</c:v>
                </c:pt>
                <c:pt idx="17400">
                  <c:v>828.79</c:v>
                </c:pt>
                <c:pt idx="17401">
                  <c:v>829.53</c:v>
                </c:pt>
                <c:pt idx="17402">
                  <c:v>828.27</c:v>
                </c:pt>
                <c:pt idx="17403">
                  <c:v>826.57</c:v>
                </c:pt>
                <c:pt idx="17404">
                  <c:v>826.54</c:v>
                </c:pt>
                <c:pt idx="17405">
                  <c:v>827.34</c:v>
                </c:pt>
                <c:pt idx="17406">
                  <c:v>827.13</c:v>
                </c:pt>
                <c:pt idx="17407">
                  <c:v>825.52</c:v>
                </c:pt>
                <c:pt idx="17408">
                  <c:v>824.65</c:v>
                </c:pt>
                <c:pt idx="17409">
                  <c:v>822.86</c:v>
                </c:pt>
                <c:pt idx="17410">
                  <c:v>822.49</c:v>
                </c:pt>
                <c:pt idx="17411">
                  <c:v>822.48</c:v>
                </c:pt>
                <c:pt idx="17412">
                  <c:v>824.31</c:v>
                </c:pt>
                <c:pt idx="17413">
                  <c:v>823.07</c:v>
                </c:pt>
                <c:pt idx="17414">
                  <c:v>822.09</c:v>
                </c:pt>
                <c:pt idx="17415">
                  <c:v>822.3</c:v>
                </c:pt>
                <c:pt idx="17416">
                  <c:v>822.24</c:v>
                </c:pt>
                <c:pt idx="17417">
                  <c:v>821.96</c:v>
                </c:pt>
                <c:pt idx="17418">
                  <c:v>822.25</c:v>
                </c:pt>
                <c:pt idx="17419">
                  <c:v>821.36</c:v>
                </c:pt>
                <c:pt idx="17420">
                  <c:v>821.4</c:v>
                </c:pt>
                <c:pt idx="17421">
                  <c:v>822.11</c:v>
                </c:pt>
                <c:pt idx="17422">
                  <c:v>822.37</c:v>
                </c:pt>
                <c:pt idx="17423">
                  <c:v>824.71</c:v>
                </c:pt>
                <c:pt idx="17424">
                  <c:v>825.23</c:v>
                </c:pt>
                <c:pt idx="17425">
                  <c:v>828.47</c:v>
                </c:pt>
                <c:pt idx="17426">
                  <c:v>829.1</c:v>
                </c:pt>
                <c:pt idx="17427">
                  <c:v>828.64</c:v>
                </c:pt>
                <c:pt idx="17428">
                  <c:v>830.3</c:v>
                </c:pt>
                <c:pt idx="17429">
                  <c:v>832.56</c:v>
                </c:pt>
                <c:pt idx="17430">
                  <c:v>830.82</c:v>
                </c:pt>
                <c:pt idx="17431">
                  <c:v>828.94</c:v>
                </c:pt>
                <c:pt idx="17432">
                  <c:v>827.71</c:v>
                </c:pt>
                <c:pt idx="17433">
                  <c:v>828.02</c:v>
                </c:pt>
                <c:pt idx="17434">
                  <c:v>826.93</c:v>
                </c:pt>
                <c:pt idx="17435">
                  <c:v>827.23</c:v>
                </c:pt>
                <c:pt idx="17436">
                  <c:v>827.28</c:v>
                </c:pt>
                <c:pt idx="17437">
                  <c:v>827.41</c:v>
                </c:pt>
                <c:pt idx="17438">
                  <c:v>826.74</c:v>
                </c:pt>
                <c:pt idx="17439">
                  <c:v>826.25</c:v>
                </c:pt>
                <c:pt idx="17440">
                  <c:v>826.07</c:v>
                </c:pt>
                <c:pt idx="17441">
                  <c:v>827.66</c:v>
                </c:pt>
                <c:pt idx="17442">
                  <c:v>825.95</c:v>
                </c:pt>
                <c:pt idx="17443">
                  <c:v>825.67</c:v>
                </c:pt>
                <c:pt idx="17444">
                  <c:v>824.33</c:v>
                </c:pt>
                <c:pt idx="17445">
                  <c:v>822.05</c:v>
                </c:pt>
                <c:pt idx="17446">
                  <c:v>821.67</c:v>
                </c:pt>
                <c:pt idx="17447">
                  <c:v>821.96</c:v>
                </c:pt>
                <c:pt idx="17448">
                  <c:v>820.1</c:v>
                </c:pt>
                <c:pt idx="17449">
                  <c:v>819.5</c:v>
                </c:pt>
                <c:pt idx="17450">
                  <c:v>817.24</c:v>
                </c:pt>
                <c:pt idx="17451">
                  <c:v>817.38</c:v>
                </c:pt>
                <c:pt idx="17452">
                  <c:v>817.82</c:v>
                </c:pt>
                <c:pt idx="17453">
                  <c:v>817.69</c:v>
                </c:pt>
                <c:pt idx="17454">
                  <c:v>816.82</c:v>
                </c:pt>
                <c:pt idx="17455">
                  <c:v>817.01</c:v>
                </c:pt>
                <c:pt idx="17456">
                  <c:v>816.85</c:v>
                </c:pt>
                <c:pt idx="17457">
                  <c:v>816.33</c:v>
                </c:pt>
                <c:pt idx="17458">
                  <c:v>817.91</c:v>
                </c:pt>
                <c:pt idx="17459">
                  <c:v>822.57</c:v>
                </c:pt>
                <c:pt idx="17460">
                  <c:v>819.08</c:v>
                </c:pt>
                <c:pt idx="17461">
                  <c:v>819.13</c:v>
                </c:pt>
                <c:pt idx="17462">
                  <c:v>821</c:v>
                </c:pt>
                <c:pt idx="17463">
                  <c:v>827.04</c:v>
                </c:pt>
                <c:pt idx="17464">
                  <c:v>826.26</c:v>
                </c:pt>
                <c:pt idx="17465">
                  <c:v>825.68</c:v>
                </c:pt>
                <c:pt idx="17466">
                  <c:v>825.49</c:v>
                </c:pt>
                <c:pt idx="17467">
                  <c:v>825.89</c:v>
                </c:pt>
                <c:pt idx="17468">
                  <c:v>826.23</c:v>
                </c:pt>
                <c:pt idx="17469">
                  <c:v>826.1</c:v>
                </c:pt>
                <c:pt idx="17470">
                  <c:v>825.82</c:v>
                </c:pt>
                <c:pt idx="17471">
                  <c:v>823.63</c:v>
                </c:pt>
                <c:pt idx="17472">
                  <c:v>822.89</c:v>
                </c:pt>
                <c:pt idx="17473">
                  <c:v>822.67</c:v>
                </c:pt>
                <c:pt idx="17474">
                  <c:v>822.67</c:v>
                </c:pt>
                <c:pt idx="17475">
                  <c:v>823.11</c:v>
                </c:pt>
                <c:pt idx="17476">
                  <c:v>821.71</c:v>
                </c:pt>
                <c:pt idx="17477">
                  <c:v>821.12</c:v>
                </c:pt>
                <c:pt idx="17478">
                  <c:v>821.15</c:v>
                </c:pt>
                <c:pt idx="17479">
                  <c:v>821.27</c:v>
                </c:pt>
                <c:pt idx="17480">
                  <c:v>822.02</c:v>
                </c:pt>
                <c:pt idx="17481">
                  <c:v>821.65</c:v>
                </c:pt>
                <c:pt idx="17482">
                  <c:v>820.84</c:v>
                </c:pt>
                <c:pt idx="17483">
                  <c:v>821.45</c:v>
                </c:pt>
                <c:pt idx="17484">
                  <c:v>821.49</c:v>
                </c:pt>
                <c:pt idx="17485">
                  <c:v>821.18</c:v>
                </c:pt>
                <c:pt idx="17486">
                  <c:v>819.97</c:v>
                </c:pt>
                <c:pt idx="17487">
                  <c:v>820.32</c:v>
                </c:pt>
                <c:pt idx="17488">
                  <c:v>819.06</c:v>
                </c:pt>
                <c:pt idx="17489">
                  <c:v>814.96</c:v>
                </c:pt>
                <c:pt idx="17490">
                  <c:v>814.62</c:v>
                </c:pt>
                <c:pt idx="17491">
                  <c:v>814.19</c:v>
                </c:pt>
                <c:pt idx="17492">
                  <c:v>814.35</c:v>
                </c:pt>
                <c:pt idx="17493">
                  <c:v>814.28</c:v>
                </c:pt>
                <c:pt idx="17494">
                  <c:v>815.16</c:v>
                </c:pt>
                <c:pt idx="17495">
                  <c:v>815.19</c:v>
                </c:pt>
                <c:pt idx="17496">
                  <c:v>814.95</c:v>
                </c:pt>
                <c:pt idx="17497">
                  <c:v>813.95</c:v>
                </c:pt>
                <c:pt idx="17498">
                  <c:v>814.97</c:v>
                </c:pt>
                <c:pt idx="17499">
                  <c:v>814.78</c:v>
                </c:pt>
                <c:pt idx="17500">
                  <c:v>814.74</c:v>
                </c:pt>
                <c:pt idx="17501">
                  <c:v>814.83</c:v>
                </c:pt>
                <c:pt idx="17502">
                  <c:v>813.79</c:v>
                </c:pt>
                <c:pt idx="17503">
                  <c:v>814.01</c:v>
                </c:pt>
                <c:pt idx="17504">
                  <c:v>813.47</c:v>
                </c:pt>
                <c:pt idx="17505">
                  <c:v>817.66</c:v>
                </c:pt>
                <c:pt idx="17506">
                  <c:v>815.89</c:v>
                </c:pt>
                <c:pt idx="17507">
                  <c:v>815.19</c:v>
                </c:pt>
                <c:pt idx="17508">
                  <c:v>815.12</c:v>
                </c:pt>
                <c:pt idx="17509">
                  <c:v>814.84</c:v>
                </c:pt>
                <c:pt idx="17510">
                  <c:v>814.37</c:v>
                </c:pt>
                <c:pt idx="17511">
                  <c:v>814.42</c:v>
                </c:pt>
                <c:pt idx="17512">
                  <c:v>814.93</c:v>
                </c:pt>
                <c:pt idx="17513">
                  <c:v>814.51</c:v>
                </c:pt>
                <c:pt idx="17514">
                  <c:v>814.61</c:v>
                </c:pt>
                <c:pt idx="17515">
                  <c:v>815.24</c:v>
                </c:pt>
                <c:pt idx="17516">
                  <c:v>814.87</c:v>
                </c:pt>
                <c:pt idx="17517">
                  <c:v>815.12</c:v>
                </c:pt>
                <c:pt idx="17518">
                  <c:v>816.54</c:v>
                </c:pt>
                <c:pt idx="17519">
                  <c:v>814.17</c:v>
                </c:pt>
                <c:pt idx="17520">
                  <c:v>811.83</c:v>
                </c:pt>
                <c:pt idx="17521">
                  <c:v>813.35</c:v>
                </c:pt>
                <c:pt idx="17522">
                  <c:v>812.89</c:v>
                </c:pt>
                <c:pt idx="17523">
                  <c:v>812.21</c:v>
                </c:pt>
                <c:pt idx="17524">
                  <c:v>812.14</c:v>
                </c:pt>
                <c:pt idx="17525">
                  <c:v>812.25</c:v>
                </c:pt>
                <c:pt idx="17526">
                  <c:v>812.97</c:v>
                </c:pt>
                <c:pt idx="17527">
                  <c:v>812.98</c:v>
                </c:pt>
                <c:pt idx="17528">
                  <c:v>812.79</c:v>
                </c:pt>
                <c:pt idx="17529">
                  <c:v>813.56</c:v>
                </c:pt>
                <c:pt idx="17530">
                  <c:v>813.21</c:v>
                </c:pt>
                <c:pt idx="17531">
                  <c:v>812.39</c:v>
                </c:pt>
                <c:pt idx="17532">
                  <c:v>813.73</c:v>
                </c:pt>
                <c:pt idx="17533">
                  <c:v>814.63</c:v>
                </c:pt>
                <c:pt idx="17534">
                  <c:v>815.01</c:v>
                </c:pt>
                <c:pt idx="17535">
                  <c:v>814.19</c:v>
                </c:pt>
                <c:pt idx="17536">
                  <c:v>813.33</c:v>
                </c:pt>
                <c:pt idx="17537">
                  <c:v>813.19</c:v>
                </c:pt>
                <c:pt idx="17538">
                  <c:v>813.52</c:v>
                </c:pt>
                <c:pt idx="17539">
                  <c:v>813.47</c:v>
                </c:pt>
                <c:pt idx="17540">
                  <c:v>813.4</c:v>
                </c:pt>
                <c:pt idx="17541">
                  <c:v>813.28</c:v>
                </c:pt>
                <c:pt idx="17542">
                  <c:v>813.23</c:v>
                </c:pt>
                <c:pt idx="17543">
                  <c:v>813.35</c:v>
                </c:pt>
                <c:pt idx="17544">
                  <c:v>812.88</c:v>
                </c:pt>
                <c:pt idx="17545">
                  <c:v>812.51</c:v>
                </c:pt>
                <c:pt idx="17546">
                  <c:v>813.49</c:v>
                </c:pt>
                <c:pt idx="17547">
                  <c:v>813.28</c:v>
                </c:pt>
                <c:pt idx="17548">
                  <c:v>813.07</c:v>
                </c:pt>
                <c:pt idx="17549">
                  <c:v>813.15</c:v>
                </c:pt>
                <c:pt idx="17550">
                  <c:v>813.52</c:v>
                </c:pt>
                <c:pt idx="17551">
                  <c:v>812.11</c:v>
                </c:pt>
                <c:pt idx="17552">
                  <c:v>812.47</c:v>
                </c:pt>
                <c:pt idx="17553">
                  <c:v>811.82</c:v>
                </c:pt>
                <c:pt idx="17554">
                  <c:v>813.11</c:v>
                </c:pt>
                <c:pt idx="17555">
                  <c:v>813.77</c:v>
                </c:pt>
                <c:pt idx="17556">
                  <c:v>814.43</c:v>
                </c:pt>
                <c:pt idx="17557">
                  <c:v>814.22</c:v>
                </c:pt>
                <c:pt idx="17558">
                  <c:v>814.99</c:v>
                </c:pt>
                <c:pt idx="17559">
                  <c:v>811.92</c:v>
                </c:pt>
                <c:pt idx="17560">
                  <c:v>812.05</c:v>
                </c:pt>
                <c:pt idx="17561">
                  <c:v>812.6</c:v>
                </c:pt>
                <c:pt idx="17562">
                  <c:v>813.18</c:v>
                </c:pt>
                <c:pt idx="17563">
                  <c:v>814.24</c:v>
                </c:pt>
                <c:pt idx="17564">
                  <c:v>814.83</c:v>
                </c:pt>
                <c:pt idx="17565">
                  <c:v>814.52</c:v>
                </c:pt>
                <c:pt idx="17566">
                  <c:v>814.91</c:v>
                </c:pt>
                <c:pt idx="17567">
                  <c:v>814.36</c:v>
                </c:pt>
                <c:pt idx="17568">
                  <c:v>813.94</c:v>
                </c:pt>
                <c:pt idx="17569">
                  <c:v>814.91</c:v>
                </c:pt>
                <c:pt idx="17570">
                  <c:v>814.91</c:v>
                </c:pt>
                <c:pt idx="17571">
                  <c:v>815.23</c:v>
                </c:pt>
                <c:pt idx="17572">
                  <c:v>815.44</c:v>
                </c:pt>
                <c:pt idx="17573">
                  <c:v>815.48</c:v>
                </c:pt>
                <c:pt idx="17574">
                  <c:v>815.39</c:v>
                </c:pt>
                <c:pt idx="17575">
                  <c:v>815.4</c:v>
                </c:pt>
                <c:pt idx="17576">
                  <c:v>812</c:v>
                </c:pt>
                <c:pt idx="17577">
                  <c:v>813.18</c:v>
                </c:pt>
                <c:pt idx="17578">
                  <c:v>814.44</c:v>
                </c:pt>
                <c:pt idx="17579">
                  <c:v>813.38</c:v>
                </c:pt>
                <c:pt idx="17580">
                  <c:v>813.36</c:v>
                </c:pt>
                <c:pt idx="17581">
                  <c:v>813.99</c:v>
                </c:pt>
                <c:pt idx="17582">
                  <c:v>815.17</c:v>
                </c:pt>
                <c:pt idx="17583">
                  <c:v>814.62</c:v>
                </c:pt>
                <c:pt idx="17584">
                  <c:v>813.81</c:v>
                </c:pt>
                <c:pt idx="17585">
                  <c:v>813.22</c:v>
                </c:pt>
                <c:pt idx="17586">
                  <c:v>813.55</c:v>
                </c:pt>
                <c:pt idx="17587">
                  <c:v>813.42</c:v>
                </c:pt>
                <c:pt idx="17588">
                  <c:v>812.9</c:v>
                </c:pt>
                <c:pt idx="17589">
                  <c:v>813.45</c:v>
                </c:pt>
                <c:pt idx="17590">
                  <c:v>812.92</c:v>
                </c:pt>
                <c:pt idx="17591">
                  <c:v>812.62</c:v>
                </c:pt>
                <c:pt idx="17592">
                  <c:v>813.14</c:v>
                </c:pt>
                <c:pt idx="17593">
                  <c:v>812.69</c:v>
                </c:pt>
                <c:pt idx="17594">
                  <c:v>813.18</c:v>
                </c:pt>
                <c:pt idx="17595">
                  <c:v>813.34</c:v>
                </c:pt>
                <c:pt idx="17596">
                  <c:v>813.15</c:v>
                </c:pt>
                <c:pt idx="17597">
                  <c:v>812.8</c:v>
                </c:pt>
                <c:pt idx="17598">
                  <c:v>812.61</c:v>
                </c:pt>
                <c:pt idx="17599">
                  <c:v>812.52</c:v>
                </c:pt>
                <c:pt idx="17600">
                  <c:v>812.78</c:v>
                </c:pt>
                <c:pt idx="17601">
                  <c:v>812.82</c:v>
                </c:pt>
                <c:pt idx="17602">
                  <c:v>812.71</c:v>
                </c:pt>
                <c:pt idx="17603">
                  <c:v>812.65</c:v>
                </c:pt>
                <c:pt idx="17604">
                  <c:v>812.23</c:v>
                </c:pt>
                <c:pt idx="17605">
                  <c:v>818.51</c:v>
                </c:pt>
                <c:pt idx="17606">
                  <c:v>827.51</c:v>
                </c:pt>
                <c:pt idx="17607">
                  <c:v>831.72</c:v>
                </c:pt>
                <c:pt idx="17608">
                  <c:v>835.43</c:v>
                </c:pt>
                <c:pt idx="17609">
                  <c:v>845.47</c:v>
                </c:pt>
                <c:pt idx="17610">
                  <c:v>856.09</c:v>
                </c:pt>
              </c:numCache>
            </c:numRef>
          </c:yVal>
          <c:smooth val="1"/>
        </c:ser>
        <c:dLbls>
          <c:showLegendKey val="0"/>
          <c:showVal val="0"/>
          <c:showCatName val="0"/>
          <c:showSerName val="0"/>
          <c:showPercent val="0"/>
          <c:showBubbleSize val="0"/>
        </c:dLbls>
        <c:axId val="115343496"/>
        <c:axId val="115343888"/>
      </c:scatterChart>
      <c:scatterChart>
        <c:scatterStyle val="smoothMarker"/>
        <c:varyColors val="0"/>
        <c:ser>
          <c:idx val="1"/>
          <c:order val="1"/>
          <c:tx>
            <c:strRef>
              <c:f>'[Card_2 graph.xlsx]Sheet1'!$O$1</c:f>
              <c:strCache>
                <c:ptCount val="1"/>
                <c:pt idx="0">
                  <c:v>Vcc_mVolts</c:v>
                </c:pt>
              </c:strCache>
            </c:strRef>
          </c:tx>
          <c:spPr>
            <a:ln w="19050" cap="rnd">
              <a:solidFill>
                <a:schemeClr val="accent2"/>
              </a:solidFill>
              <a:round/>
            </a:ln>
            <a:effectLst/>
          </c:spPr>
          <c:marker>
            <c:symbol val="none"/>
          </c:marker>
          <c:xVal>
            <c:numRef>
              <c:f>'[Card_2 graph.xlsx]Sheet1'!$C$2:$C$17612</c:f>
              <c:numCache>
                <c:formatCode>m/d\ hh:mm</c:formatCode>
                <c:ptCount val="17611"/>
                <c:pt idx="0">
                  <c:v>42102.979143518518</c:v>
                </c:pt>
                <c:pt idx="1">
                  <c:v>42102.979201388887</c:v>
                </c:pt>
                <c:pt idx="2">
                  <c:v>42102.979259259257</c:v>
                </c:pt>
                <c:pt idx="3">
                  <c:v>42102.979305555556</c:v>
                </c:pt>
                <c:pt idx="4">
                  <c:v>42102.979363425926</c:v>
                </c:pt>
                <c:pt idx="5">
                  <c:v>42102.979421296295</c:v>
                </c:pt>
                <c:pt idx="6">
                  <c:v>42102.979467592595</c:v>
                </c:pt>
                <c:pt idx="7">
                  <c:v>42102.979525462964</c:v>
                </c:pt>
                <c:pt idx="8">
                  <c:v>42102.979583333334</c:v>
                </c:pt>
                <c:pt idx="9">
                  <c:v>42102.979641203703</c:v>
                </c:pt>
                <c:pt idx="10">
                  <c:v>42102.979687500003</c:v>
                </c:pt>
                <c:pt idx="11">
                  <c:v>42102.979745370372</c:v>
                </c:pt>
                <c:pt idx="12">
                  <c:v>42102.979803240742</c:v>
                </c:pt>
                <c:pt idx="13">
                  <c:v>42102.979849537034</c:v>
                </c:pt>
                <c:pt idx="14">
                  <c:v>42102.979907407411</c:v>
                </c:pt>
                <c:pt idx="15">
                  <c:v>42102.97996527778</c:v>
                </c:pt>
                <c:pt idx="16">
                  <c:v>42102.980011574073</c:v>
                </c:pt>
                <c:pt idx="17">
                  <c:v>42102.980069444442</c:v>
                </c:pt>
                <c:pt idx="18">
                  <c:v>42102.980127314811</c:v>
                </c:pt>
                <c:pt idx="19">
                  <c:v>42102.980173611111</c:v>
                </c:pt>
                <c:pt idx="20">
                  <c:v>42102.980231481481</c:v>
                </c:pt>
                <c:pt idx="21">
                  <c:v>42102.98028935185</c:v>
                </c:pt>
                <c:pt idx="22">
                  <c:v>42102.980347222219</c:v>
                </c:pt>
                <c:pt idx="23">
                  <c:v>42102.980393518519</c:v>
                </c:pt>
                <c:pt idx="24">
                  <c:v>42102.980451388888</c:v>
                </c:pt>
                <c:pt idx="25">
                  <c:v>42102.980509259258</c:v>
                </c:pt>
                <c:pt idx="26">
                  <c:v>42102.980555555558</c:v>
                </c:pt>
                <c:pt idx="27">
                  <c:v>42102.980613425927</c:v>
                </c:pt>
                <c:pt idx="28">
                  <c:v>42102.980671296296</c:v>
                </c:pt>
                <c:pt idx="29">
                  <c:v>42102.980717592596</c:v>
                </c:pt>
                <c:pt idx="30">
                  <c:v>42102.980775462966</c:v>
                </c:pt>
                <c:pt idx="31">
                  <c:v>42102.980833333335</c:v>
                </c:pt>
                <c:pt idx="32">
                  <c:v>42102.980891203704</c:v>
                </c:pt>
                <c:pt idx="33">
                  <c:v>42102.980937499997</c:v>
                </c:pt>
                <c:pt idx="34">
                  <c:v>42102.980995370373</c:v>
                </c:pt>
                <c:pt idx="35">
                  <c:v>42102.981053240743</c:v>
                </c:pt>
                <c:pt idx="36">
                  <c:v>42102.981099537035</c:v>
                </c:pt>
                <c:pt idx="37">
                  <c:v>42102.981157407405</c:v>
                </c:pt>
                <c:pt idx="38">
                  <c:v>42102.981215277781</c:v>
                </c:pt>
                <c:pt idx="39">
                  <c:v>42102.981261574074</c:v>
                </c:pt>
                <c:pt idx="40">
                  <c:v>42102.981319444443</c:v>
                </c:pt>
                <c:pt idx="41">
                  <c:v>42102.981377314813</c:v>
                </c:pt>
                <c:pt idx="42">
                  <c:v>42102.981423611112</c:v>
                </c:pt>
                <c:pt idx="43">
                  <c:v>42102.981481481482</c:v>
                </c:pt>
                <c:pt idx="44">
                  <c:v>42102.981539351851</c:v>
                </c:pt>
                <c:pt idx="45">
                  <c:v>42102.98159722222</c:v>
                </c:pt>
                <c:pt idx="46">
                  <c:v>42102.98164351852</c:v>
                </c:pt>
                <c:pt idx="47">
                  <c:v>42102.98170138889</c:v>
                </c:pt>
                <c:pt idx="48">
                  <c:v>42102.981759259259</c:v>
                </c:pt>
                <c:pt idx="49">
                  <c:v>42102.981805555559</c:v>
                </c:pt>
                <c:pt idx="50">
                  <c:v>42102.981863425928</c:v>
                </c:pt>
                <c:pt idx="51">
                  <c:v>42102.981921296298</c:v>
                </c:pt>
                <c:pt idx="52">
                  <c:v>42102.98196759259</c:v>
                </c:pt>
                <c:pt idx="53">
                  <c:v>42102.982025462959</c:v>
                </c:pt>
                <c:pt idx="54">
                  <c:v>42102.982083333336</c:v>
                </c:pt>
                <c:pt idx="55">
                  <c:v>42102.982141203705</c:v>
                </c:pt>
                <c:pt idx="56">
                  <c:v>42102.982187499998</c:v>
                </c:pt>
                <c:pt idx="57">
                  <c:v>42102.982245370367</c:v>
                </c:pt>
                <c:pt idx="58">
                  <c:v>42102.982303240744</c:v>
                </c:pt>
                <c:pt idx="59">
                  <c:v>42102.982349537036</c:v>
                </c:pt>
                <c:pt idx="60">
                  <c:v>42102.982407407406</c:v>
                </c:pt>
                <c:pt idx="61">
                  <c:v>42102.982465277775</c:v>
                </c:pt>
                <c:pt idx="62">
                  <c:v>42102.982511574075</c:v>
                </c:pt>
                <c:pt idx="63">
                  <c:v>42102.982569444444</c:v>
                </c:pt>
                <c:pt idx="64">
                  <c:v>42102.982627314814</c:v>
                </c:pt>
                <c:pt idx="65">
                  <c:v>42102.982685185183</c:v>
                </c:pt>
                <c:pt idx="66">
                  <c:v>42102.982731481483</c:v>
                </c:pt>
                <c:pt idx="67">
                  <c:v>42102.982789351852</c:v>
                </c:pt>
                <c:pt idx="68">
                  <c:v>42102.982847222222</c:v>
                </c:pt>
                <c:pt idx="69">
                  <c:v>42102.982893518521</c:v>
                </c:pt>
                <c:pt idx="70">
                  <c:v>42102.982951388891</c:v>
                </c:pt>
                <c:pt idx="71">
                  <c:v>42102.98300925926</c:v>
                </c:pt>
                <c:pt idx="72">
                  <c:v>42102.983055555553</c:v>
                </c:pt>
                <c:pt idx="73">
                  <c:v>42102.983113425929</c:v>
                </c:pt>
                <c:pt idx="74">
                  <c:v>42102.983171296299</c:v>
                </c:pt>
                <c:pt idx="75">
                  <c:v>42102.983229166668</c:v>
                </c:pt>
                <c:pt idx="76">
                  <c:v>42102.983275462961</c:v>
                </c:pt>
                <c:pt idx="77">
                  <c:v>42102.98333333333</c:v>
                </c:pt>
                <c:pt idx="78">
                  <c:v>42102.983391203707</c:v>
                </c:pt>
                <c:pt idx="79">
                  <c:v>42102.983437499999</c:v>
                </c:pt>
                <c:pt idx="80">
                  <c:v>42102.983495370368</c:v>
                </c:pt>
                <c:pt idx="81">
                  <c:v>42102.983553240738</c:v>
                </c:pt>
                <c:pt idx="82">
                  <c:v>42102.983599537038</c:v>
                </c:pt>
                <c:pt idx="83">
                  <c:v>42102.983657407407</c:v>
                </c:pt>
                <c:pt idx="84">
                  <c:v>42102.983715277776</c:v>
                </c:pt>
                <c:pt idx="85">
                  <c:v>42102.983761574076</c:v>
                </c:pt>
                <c:pt idx="86">
                  <c:v>42102.983819444446</c:v>
                </c:pt>
                <c:pt idx="87">
                  <c:v>42102.983877314815</c:v>
                </c:pt>
                <c:pt idx="88">
                  <c:v>42102.983935185184</c:v>
                </c:pt>
                <c:pt idx="89">
                  <c:v>42102.983981481484</c:v>
                </c:pt>
                <c:pt idx="90">
                  <c:v>42102.984039351853</c:v>
                </c:pt>
                <c:pt idx="91">
                  <c:v>42102.984097222223</c:v>
                </c:pt>
                <c:pt idx="92">
                  <c:v>42102.984143518515</c:v>
                </c:pt>
                <c:pt idx="93">
                  <c:v>42102.984201388892</c:v>
                </c:pt>
                <c:pt idx="94">
                  <c:v>42102.984259259261</c:v>
                </c:pt>
                <c:pt idx="95">
                  <c:v>42102.984305555554</c:v>
                </c:pt>
                <c:pt idx="96">
                  <c:v>42102.984363425923</c:v>
                </c:pt>
                <c:pt idx="97">
                  <c:v>42102.9844212963</c:v>
                </c:pt>
                <c:pt idx="98">
                  <c:v>42102.984479166669</c:v>
                </c:pt>
                <c:pt idx="99">
                  <c:v>42102.984525462962</c:v>
                </c:pt>
                <c:pt idx="100">
                  <c:v>42102.984583333331</c:v>
                </c:pt>
                <c:pt idx="101">
                  <c:v>42102.9846412037</c:v>
                </c:pt>
                <c:pt idx="102">
                  <c:v>42102.9846875</c:v>
                </c:pt>
                <c:pt idx="103">
                  <c:v>42102.98474537037</c:v>
                </c:pt>
                <c:pt idx="104">
                  <c:v>42102.984803240739</c:v>
                </c:pt>
                <c:pt idx="105">
                  <c:v>42102.984849537039</c:v>
                </c:pt>
                <c:pt idx="106">
                  <c:v>42102.984907407408</c:v>
                </c:pt>
                <c:pt idx="107">
                  <c:v>42102.984965277778</c:v>
                </c:pt>
                <c:pt idx="108">
                  <c:v>42102.985023148147</c:v>
                </c:pt>
                <c:pt idx="109">
                  <c:v>42102.985069444447</c:v>
                </c:pt>
                <c:pt idx="110">
                  <c:v>42102.985127314816</c:v>
                </c:pt>
                <c:pt idx="111">
                  <c:v>42102.985185185185</c:v>
                </c:pt>
                <c:pt idx="112">
                  <c:v>42102.985231481478</c:v>
                </c:pt>
                <c:pt idx="113">
                  <c:v>42102.985289351855</c:v>
                </c:pt>
                <c:pt idx="114">
                  <c:v>42102.985347222224</c:v>
                </c:pt>
                <c:pt idx="115">
                  <c:v>42102.985393518517</c:v>
                </c:pt>
                <c:pt idx="116">
                  <c:v>42102.985451388886</c:v>
                </c:pt>
                <c:pt idx="117">
                  <c:v>42102.985509259262</c:v>
                </c:pt>
                <c:pt idx="118">
                  <c:v>42102.985555555555</c:v>
                </c:pt>
                <c:pt idx="119">
                  <c:v>42102.985613425924</c:v>
                </c:pt>
                <c:pt idx="120">
                  <c:v>42102.985671296294</c:v>
                </c:pt>
                <c:pt idx="121">
                  <c:v>42102.985729166663</c:v>
                </c:pt>
                <c:pt idx="122">
                  <c:v>42102.985775462963</c:v>
                </c:pt>
                <c:pt idx="123">
                  <c:v>42102.985833333332</c:v>
                </c:pt>
                <c:pt idx="124">
                  <c:v>42102.985891203702</c:v>
                </c:pt>
                <c:pt idx="125">
                  <c:v>42102.985937500001</c:v>
                </c:pt>
                <c:pt idx="126">
                  <c:v>42102.985995370371</c:v>
                </c:pt>
                <c:pt idx="127">
                  <c:v>42102.98605324074</c:v>
                </c:pt>
                <c:pt idx="128">
                  <c:v>42102.98609953704</c:v>
                </c:pt>
                <c:pt idx="129">
                  <c:v>42102.986157407409</c:v>
                </c:pt>
                <c:pt idx="130">
                  <c:v>42102.986215277779</c:v>
                </c:pt>
                <c:pt idx="131">
                  <c:v>42102.986273148148</c:v>
                </c:pt>
                <c:pt idx="132">
                  <c:v>42102.986319444448</c:v>
                </c:pt>
                <c:pt idx="133">
                  <c:v>42102.986377314817</c:v>
                </c:pt>
                <c:pt idx="134">
                  <c:v>42102.986435185187</c:v>
                </c:pt>
                <c:pt idx="135">
                  <c:v>42102.986481481479</c:v>
                </c:pt>
                <c:pt idx="136">
                  <c:v>42102.986539351848</c:v>
                </c:pt>
                <c:pt idx="137">
                  <c:v>42102.986597222225</c:v>
                </c:pt>
                <c:pt idx="138">
                  <c:v>42102.986643518518</c:v>
                </c:pt>
                <c:pt idx="139">
                  <c:v>42102.986701388887</c:v>
                </c:pt>
                <c:pt idx="140">
                  <c:v>42102.986759259256</c:v>
                </c:pt>
                <c:pt idx="141">
                  <c:v>42102.986817129633</c:v>
                </c:pt>
                <c:pt idx="142">
                  <c:v>42102.986863425926</c:v>
                </c:pt>
                <c:pt idx="143">
                  <c:v>42102.986921296295</c:v>
                </c:pt>
                <c:pt idx="144">
                  <c:v>42102.986979166664</c:v>
                </c:pt>
                <c:pt idx="145">
                  <c:v>42102.987025462964</c:v>
                </c:pt>
                <c:pt idx="146">
                  <c:v>42102.987083333333</c:v>
                </c:pt>
                <c:pt idx="147">
                  <c:v>42102.987141203703</c:v>
                </c:pt>
                <c:pt idx="148">
                  <c:v>42102.987187500003</c:v>
                </c:pt>
                <c:pt idx="149">
                  <c:v>42102.987245370372</c:v>
                </c:pt>
                <c:pt idx="150">
                  <c:v>42102.987303240741</c:v>
                </c:pt>
                <c:pt idx="151">
                  <c:v>42102.987349537034</c:v>
                </c:pt>
                <c:pt idx="152">
                  <c:v>42102.987407407411</c:v>
                </c:pt>
                <c:pt idx="153">
                  <c:v>42102.98746527778</c:v>
                </c:pt>
                <c:pt idx="154">
                  <c:v>42102.987523148149</c:v>
                </c:pt>
                <c:pt idx="155">
                  <c:v>42102.987569444442</c:v>
                </c:pt>
                <c:pt idx="156">
                  <c:v>42102.987627314818</c:v>
                </c:pt>
                <c:pt idx="157">
                  <c:v>42102.987685185188</c:v>
                </c:pt>
                <c:pt idx="158">
                  <c:v>42102.98773148148</c:v>
                </c:pt>
                <c:pt idx="159">
                  <c:v>42102.98778935185</c:v>
                </c:pt>
                <c:pt idx="160">
                  <c:v>42102.987847222219</c:v>
                </c:pt>
                <c:pt idx="161">
                  <c:v>42102.987893518519</c:v>
                </c:pt>
                <c:pt idx="162">
                  <c:v>42102.987951388888</c:v>
                </c:pt>
                <c:pt idx="163">
                  <c:v>42102.988009259258</c:v>
                </c:pt>
                <c:pt idx="164">
                  <c:v>42102.988067129627</c:v>
                </c:pt>
                <c:pt idx="165">
                  <c:v>42102.988113425927</c:v>
                </c:pt>
                <c:pt idx="166">
                  <c:v>42102.988171296296</c:v>
                </c:pt>
                <c:pt idx="167">
                  <c:v>42102.988229166665</c:v>
                </c:pt>
                <c:pt idx="168">
                  <c:v>42102.988275462965</c:v>
                </c:pt>
                <c:pt idx="169">
                  <c:v>42102.988333333335</c:v>
                </c:pt>
                <c:pt idx="170">
                  <c:v>42102.988391203704</c:v>
                </c:pt>
                <c:pt idx="171">
                  <c:v>42102.988437499997</c:v>
                </c:pt>
                <c:pt idx="172">
                  <c:v>42102.988495370373</c:v>
                </c:pt>
                <c:pt idx="173">
                  <c:v>42102.988553240742</c:v>
                </c:pt>
                <c:pt idx="174">
                  <c:v>42102.988611111112</c:v>
                </c:pt>
                <c:pt idx="175">
                  <c:v>42102.988657407404</c:v>
                </c:pt>
                <c:pt idx="176">
                  <c:v>42102.988715277781</c:v>
                </c:pt>
                <c:pt idx="177">
                  <c:v>42102.98877314815</c:v>
                </c:pt>
                <c:pt idx="178">
                  <c:v>42102.988819444443</c:v>
                </c:pt>
                <c:pt idx="179">
                  <c:v>42102.988877314812</c:v>
                </c:pt>
                <c:pt idx="180">
                  <c:v>42102.988935185182</c:v>
                </c:pt>
                <c:pt idx="181">
                  <c:v>42102.988981481481</c:v>
                </c:pt>
                <c:pt idx="182">
                  <c:v>42102.989039351851</c:v>
                </c:pt>
                <c:pt idx="183">
                  <c:v>42102.98909722222</c:v>
                </c:pt>
                <c:pt idx="184">
                  <c:v>42102.989155092589</c:v>
                </c:pt>
                <c:pt idx="185">
                  <c:v>42102.989201388889</c:v>
                </c:pt>
                <c:pt idx="186">
                  <c:v>42102.989259259259</c:v>
                </c:pt>
                <c:pt idx="187">
                  <c:v>42102.989317129628</c:v>
                </c:pt>
                <c:pt idx="188">
                  <c:v>42102.989363425928</c:v>
                </c:pt>
                <c:pt idx="189">
                  <c:v>42102.989421296297</c:v>
                </c:pt>
                <c:pt idx="190">
                  <c:v>42102.989479166667</c:v>
                </c:pt>
                <c:pt idx="191">
                  <c:v>42102.989525462966</c:v>
                </c:pt>
                <c:pt idx="192">
                  <c:v>42102.989583333336</c:v>
                </c:pt>
                <c:pt idx="193">
                  <c:v>42102.989641203705</c:v>
                </c:pt>
                <c:pt idx="194">
                  <c:v>42102.989687499998</c:v>
                </c:pt>
                <c:pt idx="195">
                  <c:v>42102.989745370367</c:v>
                </c:pt>
                <c:pt idx="196">
                  <c:v>42102.989803240744</c:v>
                </c:pt>
                <c:pt idx="197">
                  <c:v>42102.989861111113</c:v>
                </c:pt>
                <c:pt idx="198">
                  <c:v>42102.989907407406</c:v>
                </c:pt>
                <c:pt idx="199">
                  <c:v>42102.989965277775</c:v>
                </c:pt>
                <c:pt idx="200">
                  <c:v>42102.990023148152</c:v>
                </c:pt>
                <c:pt idx="201">
                  <c:v>42102.990069444444</c:v>
                </c:pt>
                <c:pt idx="202">
                  <c:v>42102.990127314813</c:v>
                </c:pt>
                <c:pt idx="203">
                  <c:v>42102.990185185183</c:v>
                </c:pt>
                <c:pt idx="204">
                  <c:v>42102.990231481483</c:v>
                </c:pt>
                <c:pt idx="205">
                  <c:v>42102.990289351852</c:v>
                </c:pt>
                <c:pt idx="206">
                  <c:v>42102.990347222221</c:v>
                </c:pt>
                <c:pt idx="207">
                  <c:v>42102.990405092591</c:v>
                </c:pt>
                <c:pt idx="208">
                  <c:v>42102.990451388891</c:v>
                </c:pt>
                <c:pt idx="209">
                  <c:v>42102.99050925926</c:v>
                </c:pt>
                <c:pt idx="210">
                  <c:v>42102.990567129629</c:v>
                </c:pt>
                <c:pt idx="211">
                  <c:v>42102.990613425929</c:v>
                </c:pt>
                <c:pt idx="212">
                  <c:v>42102.990671296298</c:v>
                </c:pt>
                <c:pt idx="213">
                  <c:v>42102.990729166668</c:v>
                </c:pt>
                <c:pt idx="214">
                  <c:v>42102.99077546296</c:v>
                </c:pt>
                <c:pt idx="215">
                  <c:v>42102.990833333337</c:v>
                </c:pt>
                <c:pt idx="216">
                  <c:v>42102.990891203706</c:v>
                </c:pt>
                <c:pt idx="217">
                  <c:v>42102.990949074076</c:v>
                </c:pt>
                <c:pt idx="218">
                  <c:v>42102.990995370368</c:v>
                </c:pt>
                <c:pt idx="219">
                  <c:v>42102.991053240738</c:v>
                </c:pt>
                <c:pt idx="220">
                  <c:v>42102.991111111114</c:v>
                </c:pt>
                <c:pt idx="221">
                  <c:v>42102.991157407407</c:v>
                </c:pt>
                <c:pt idx="222">
                  <c:v>42102.991215277776</c:v>
                </c:pt>
                <c:pt idx="223">
                  <c:v>42102.991273148145</c:v>
                </c:pt>
                <c:pt idx="224">
                  <c:v>42102.991319444445</c:v>
                </c:pt>
                <c:pt idx="225">
                  <c:v>42102.991377314815</c:v>
                </c:pt>
                <c:pt idx="226">
                  <c:v>42102.991435185184</c:v>
                </c:pt>
                <c:pt idx="227">
                  <c:v>42102.991481481484</c:v>
                </c:pt>
                <c:pt idx="228">
                  <c:v>42102.991539351853</c:v>
                </c:pt>
                <c:pt idx="229">
                  <c:v>42102.991597222222</c:v>
                </c:pt>
                <c:pt idx="230">
                  <c:v>42102.991655092592</c:v>
                </c:pt>
                <c:pt idx="231">
                  <c:v>42102.991701388892</c:v>
                </c:pt>
                <c:pt idx="232">
                  <c:v>42102.991759259261</c:v>
                </c:pt>
                <c:pt idx="233">
                  <c:v>42102.99181712963</c:v>
                </c:pt>
                <c:pt idx="234">
                  <c:v>42102.991863425923</c:v>
                </c:pt>
                <c:pt idx="235">
                  <c:v>42102.9919212963</c:v>
                </c:pt>
                <c:pt idx="236">
                  <c:v>42102.991979166669</c:v>
                </c:pt>
                <c:pt idx="237">
                  <c:v>42102.992025462961</c:v>
                </c:pt>
                <c:pt idx="238">
                  <c:v>42102.992083333331</c:v>
                </c:pt>
                <c:pt idx="239">
                  <c:v>42102.9921412037</c:v>
                </c:pt>
                <c:pt idx="240">
                  <c:v>42102.992199074077</c:v>
                </c:pt>
                <c:pt idx="241">
                  <c:v>42102.992245370369</c:v>
                </c:pt>
                <c:pt idx="242">
                  <c:v>42102.992303240739</c:v>
                </c:pt>
                <c:pt idx="243">
                  <c:v>42102.992361111108</c:v>
                </c:pt>
                <c:pt idx="244">
                  <c:v>42102.992407407408</c:v>
                </c:pt>
                <c:pt idx="245">
                  <c:v>42102.992465277777</c:v>
                </c:pt>
                <c:pt idx="246">
                  <c:v>42102.992523148147</c:v>
                </c:pt>
                <c:pt idx="247">
                  <c:v>42102.992569444446</c:v>
                </c:pt>
                <c:pt idx="248">
                  <c:v>42102.992627314816</c:v>
                </c:pt>
                <c:pt idx="249">
                  <c:v>42102.992685185185</c:v>
                </c:pt>
                <c:pt idx="250">
                  <c:v>42102.992743055554</c:v>
                </c:pt>
                <c:pt idx="251">
                  <c:v>42102.992789351854</c:v>
                </c:pt>
                <c:pt idx="252">
                  <c:v>42102.992847222224</c:v>
                </c:pt>
                <c:pt idx="253">
                  <c:v>42102.992905092593</c:v>
                </c:pt>
                <c:pt idx="254">
                  <c:v>42102.992951388886</c:v>
                </c:pt>
                <c:pt idx="255">
                  <c:v>42102.993009259262</c:v>
                </c:pt>
                <c:pt idx="256">
                  <c:v>42102.993067129632</c:v>
                </c:pt>
                <c:pt idx="257">
                  <c:v>42102.993113425924</c:v>
                </c:pt>
                <c:pt idx="258">
                  <c:v>42102.993171296293</c:v>
                </c:pt>
                <c:pt idx="259">
                  <c:v>42102.99322916667</c:v>
                </c:pt>
                <c:pt idx="260">
                  <c:v>42102.993287037039</c:v>
                </c:pt>
                <c:pt idx="261">
                  <c:v>42102.993333333332</c:v>
                </c:pt>
                <c:pt idx="262">
                  <c:v>42102.993391203701</c:v>
                </c:pt>
                <c:pt idx="263">
                  <c:v>42102.993449074071</c:v>
                </c:pt>
                <c:pt idx="264">
                  <c:v>42102.993495370371</c:v>
                </c:pt>
                <c:pt idx="265">
                  <c:v>42102.99355324074</c:v>
                </c:pt>
                <c:pt idx="266">
                  <c:v>42102.993611111109</c:v>
                </c:pt>
                <c:pt idx="267">
                  <c:v>42102.993657407409</c:v>
                </c:pt>
                <c:pt idx="268">
                  <c:v>42102.993715277778</c:v>
                </c:pt>
                <c:pt idx="269">
                  <c:v>42102.993773148148</c:v>
                </c:pt>
                <c:pt idx="270">
                  <c:v>42102.993819444448</c:v>
                </c:pt>
                <c:pt idx="271">
                  <c:v>42102.993877314817</c:v>
                </c:pt>
                <c:pt idx="272">
                  <c:v>42102.993935185186</c:v>
                </c:pt>
                <c:pt idx="273">
                  <c:v>42102.993993055556</c:v>
                </c:pt>
                <c:pt idx="274">
                  <c:v>42102.994039351855</c:v>
                </c:pt>
                <c:pt idx="275">
                  <c:v>42102.994097222225</c:v>
                </c:pt>
                <c:pt idx="276">
                  <c:v>42102.994155092594</c:v>
                </c:pt>
                <c:pt idx="277">
                  <c:v>42102.994201388887</c:v>
                </c:pt>
                <c:pt idx="278">
                  <c:v>42102.994259259256</c:v>
                </c:pt>
                <c:pt idx="279">
                  <c:v>42102.994317129633</c:v>
                </c:pt>
                <c:pt idx="280">
                  <c:v>42102.994363425925</c:v>
                </c:pt>
                <c:pt idx="281">
                  <c:v>42102.994421296295</c:v>
                </c:pt>
                <c:pt idx="282">
                  <c:v>42102.994479166664</c:v>
                </c:pt>
                <c:pt idx="283">
                  <c:v>42102.994537037041</c:v>
                </c:pt>
                <c:pt idx="284">
                  <c:v>42102.994583333333</c:v>
                </c:pt>
                <c:pt idx="285">
                  <c:v>42102.994641203702</c:v>
                </c:pt>
                <c:pt idx="286">
                  <c:v>42102.994699074072</c:v>
                </c:pt>
                <c:pt idx="287">
                  <c:v>42102.994745370372</c:v>
                </c:pt>
                <c:pt idx="288">
                  <c:v>42102.994803240741</c:v>
                </c:pt>
                <c:pt idx="289">
                  <c:v>42102.99486111111</c:v>
                </c:pt>
                <c:pt idx="290">
                  <c:v>42102.99490740741</c:v>
                </c:pt>
                <c:pt idx="291">
                  <c:v>42102.99496527778</c:v>
                </c:pt>
                <c:pt idx="292">
                  <c:v>42102.995023148149</c:v>
                </c:pt>
                <c:pt idx="293">
                  <c:v>42102.995081018518</c:v>
                </c:pt>
                <c:pt idx="294">
                  <c:v>42102.995127314818</c:v>
                </c:pt>
                <c:pt idx="295">
                  <c:v>42102.995185185187</c:v>
                </c:pt>
                <c:pt idx="296">
                  <c:v>42102.995243055557</c:v>
                </c:pt>
                <c:pt idx="297">
                  <c:v>42102.995289351849</c:v>
                </c:pt>
                <c:pt idx="298">
                  <c:v>42102.995347222219</c:v>
                </c:pt>
                <c:pt idx="299">
                  <c:v>42102.995405092595</c:v>
                </c:pt>
                <c:pt idx="300">
                  <c:v>42102.995451388888</c:v>
                </c:pt>
                <c:pt idx="301">
                  <c:v>42102.995509259257</c:v>
                </c:pt>
                <c:pt idx="302">
                  <c:v>42102.995567129627</c:v>
                </c:pt>
                <c:pt idx="303">
                  <c:v>42102.995613425926</c:v>
                </c:pt>
                <c:pt idx="304">
                  <c:v>42102.995671296296</c:v>
                </c:pt>
                <c:pt idx="305">
                  <c:v>42102.995729166665</c:v>
                </c:pt>
                <c:pt idx="306">
                  <c:v>42102.995787037034</c:v>
                </c:pt>
                <c:pt idx="307">
                  <c:v>42102.995833333334</c:v>
                </c:pt>
                <c:pt idx="308">
                  <c:v>42102.995891203704</c:v>
                </c:pt>
                <c:pt idx="309">
                  <c:v>42102.995949074073</c:v>
                </c:pt>
                <c:pt idx="310">
                  <c:v>42102.995995370373</c:v>
                </c:pt>
                <c:pt idx="311">
                  <c:v>42102.996053240742</c:v>
                </c:pt>
                <c:pt idx="312">
                  <c:v>42102.996111111112</c:v>
                </c:pt>
                <c:pt idx="313">
                  <c:v>42102.996157407404</c:v>
                </c:pt>
                <c:pt idx="314">
                  <c:v>42102.996215277781</c:v>
                </c:pt>
                <c:pt idx="315">
                  <c:v>42102.99627314815</c:v>
                </c:pt>
                <c:pt idx="316">
                  <c:v>42102.996331018519</c:v>
                </c:pt>
                <c:pt idx="317">
                  <c:v>42102.996377314812</c:v>
                </c:pt>
                <c:pt idx="318">
                  <c:v>42102.996435185189</c:v>
                </c:pt>
                <c:pt idx="319">
                  <c:v>42102.996493055558</c:v>
                </c:pt>
                <c:pt idx="320">
                  <c:v>42102.996539351851</c:v>
                </c:pt>
                <c:pt idx="321">
                  <c:v>42102.99659722222</c:v>
                </c:pt>
                <c:pt idx="322">
                  <c:v>42102.996655092589</c:v>
                </c:pt>
                <c:pt idx="323">
                  <c:v>42102.996701388889</c:v>
                </c:pt>
                <c:pt idx="324">
                  <c:v>42102.996759259258</c:v>
                </c:pt>
                <c:pt idx="325">
                  <c:v>42102.996817129628</c:v>
                </c:pt>
                <c:pt idx="326">
                  <c:v>42102.996874999997</c:v>
                </c:pt>
                <c:pt idx="327">
                  <c:v>42102.996921296297</c:v>
                </c:pt>
                <c:pt idx="328">
                  <c:v>42102.996979166666</c:v>
                </c:pt>
                <c:pt idx="329">
                  <c:v>42102.997037037036</c:v>
                </c:pt>
                <c:pt idx="330">
                  <c:v>42102.997083333335</c:v>
                </c:pt>
                <c:pt idx="331">
                  <c:v>42102.997141203705</c:v>
                </c:pt>
                <c:pt idx="332">
                  <c:v>42102.997199074074</c:v>
                </c:pt>
                <c:pt idx="333">
                  <c:v>42102.997245370374</c:v>
                </c:pt>
                <c:pt idx="334">
                  <c:v>42102.997303240743</c:v>
                </c:pt>
                <c:pt idx="335">
                  <c:v>42102.997361111113</c:v>
                </c:pt>
                <c:pt idx="336">
                  <c:v>42102.997407407405</c:v>
                </c:pt>
                <c:pt idx="337">
                  <c:v>42102.997465277775</c:v>
                </c:pt>
                <c:pt idx="338">
                  <c:v>42102.997523148151</c:v>
                </c:pt>
                <c:pt idx="339">
                  <c:v>42102.997581018521</c:v>
                </c:pt>
                <c:pt idx="340">
                  <c:v>42102.997627314813</c:v>
                </c:pt>
                <c:pt idx="341">
                  <c:v>42102.997685185182</c:v>
                </c:pt>
                <c:pt idx="342">
                  <c:v>42102.997743055559</c:v>
                </c:pt>
                <c:pt idx="343">
                  <c:v>42102.997789351852</c:v>
                </c:pt>
                <c:pt idx="344">
                  <c:v>42102.997847222221</c:v>
                </c:pt>
                <c:pt idx="345">
                  <c:v>42102.99790509259</c:v>
                </c:pt>
                <c:pt idx="346">
                  <c:v>42102.99795138889</c:v>
                </c:pt>
                <c:pt idx="347">
                  <c:v>42102.99800925926</c:v>
                </c:pt>
                <c:pt idx="348">
                  <c:v>42102.998067129629</c:v>
                </c:pt>
                <c:pt idx="349">
                  <c:v>42102.998124999998</c:v>
                </c:pt>
                <c:pt idx="350">
                  <c:v>42102.998171296298</c:v>
                </c:pt>
                <c:pt idx="351">
                  <c:v>42102.998229166667</c:v>
                </c:pt>
                <c:pt idx="352">
                  <c:v>42102.998287037037</c:v>
                </c:pt>
                <c:pt idx="353">
                  <c:v>42102.998333333337</c:v>
                </c:pt>
                <c:pt idx="354">
                  <c:v>42102.998391203706</c:v>
                </c:pt>
                <c:pt idx="355">
                  <c:v>42102.998449074075</c:v>
                </c:pt>
                <c:pt idx="356">
                  <c:v>42102.998495370368</c:v>
                </c:pt>
                <c:pt idx="357">
                  <c:v>42102.998553240737</c:v>
                </c:pt>
                <c:pt idx="358">
                  <c:v>42102.998611111114</c:v>
                </c:pt>
                <c:pt idx="359">
                  <c:v>42102.998668981483</c:v>
                </c:pt>
                <c:pt idx="360">
                  <c:v>42102.998715277776</c:v>
                </c:pt>
                <c:pt idx="361">
                  <c:v>42102.998773148145</c:v>
                </c:pt>
                <c:pt idx="362">
                  <c:v>42102.998831018522</c:v>
                </c:pt>
                <c:pt idx="363">
                  <c:v>42102.998877314814</c:v>
                </c:pt>
                <c:pt idx="364">
                  <c:v>42102.998935185184</c:v>
                </c:pt>
                <c:pt idx="365">
                  <c:v>42102.998993055553</c:v>
                </c:pt>
                <c:pt idx="366">
                  <c:v>42102.999039351853</c:v>
                </c:pt>
                <c:pt idx="367">
                  <c:v>42102.999097222222</c:v>
                </c:pt>
                <c:pt idx="368">
                  <c:v>42102.999155092592</c:v>
                </c:pt>
                <c:pt idx="369">
                  <c:v>42102.999201388891</c:v>
                </c:pt>
                <c:pt idx="370">
                  <c:v>42102.999259259261</c:v>
                </c:pt>
                <c:pt idx="371">
                  <c:v>42102.99931712963</c:v>
                </c:pt>
                <c:pt idx="372">
                  <c:v>42102.999374999999</c:v>
                </c:pt>
                <c:pt idx="373">
                  <c:v>42102.999421296299</c:v>
                </c:pt>
                <c:pt idx="374">
                  <c:v>42102.999479166669</c:v>
                </c:pt>
                <c:pt idx="375">
                  <c:v>42102.999537037038</c:v>
                </c:pt>
                <c:pt idx="376">
                  <c:v>42102.999583333331</c:v>
                </c:pt>
                <c:pt idx="377">
                  <c:v>42102.999641203707</c:v>
                </c:pt>
                <c:pt idx="378">
                  <c:v>42102.999699074076</c:v>
                </c:pt>
                <c:pt idx="379">
                  <c:v>42102.999745370369</c:v>
                </c:pt>
                <c:pt idx="380">
                  <c:v>42102.999803240738</c:v>
                </c:pt>
                <c:pt idx="381">
                  <c:v>42102.999861111108</c:v>
                </c:pt>
                <c:pt idx="382">
                  <c:v>42102.999918981484</c:v>
                </c:pt>
                <c:pt idx="383">
                  <c:v>42102.999965277777</c:v>
                </c:pt>
                <c:pt idx="384">
                  <c:v>42103.000023148146</c:v>
                </c:pt>
                <c:pt idx="385">
                  <c:v>42103.000081018516</c:v>
                </c:pt>
                <c:pt idx="386">
                  <c:v>42103.000127314815</c:v>
                </c:pt>
                <c:pt idx="387">
                  <c:v>42103.000185185185</c:v>
                </c:pt>
                <c:pt idx="388">
                  <c:v>42103.000243055554</c:v>
                </c:pt>
                <c:pt idx="389">
                  <c:v>42103.000289351854</c:v>
                </c:pt>
                <c:pt idx="390">
                  <c:v>42103.000347222223</c:v>
                </c:pt>
                <c:pt idx="391">
                  <c:v>42103.000405092593</c:v>
                </c:pt>
                <c:pt idx="392">
                  <c:v>42103.000462962962</c:v>
                </c:pt>
                <c:pt idx="393">
                  <c:v>42103.000509259262</c:v>
                </c:pt>
                <c:pt idx="394">
                  <c:v>42103.000567129631</c:v>
                </c:pt>
                <c:pt idx="395">
                  <c:v>42103.000625000001</c:v>
                </c:pt>
                <c:pt idx="396">
                  <c:v>42103.000671296293</c:v>
                </c:pt>
                <c:pt idx="397">
                  <c:v>42103.00072916667</c:v>
                </c:pt>
                <c:pt idx="398">
                  <c:v>42103.000787037039</c:v>
                </c:pt>
                <c:pt idx="399">
                  <c:v>42103.000833333332</c:v>
                </c:pt>
                <c:pt idx="400">
                  <c:v>42103.000891203701</c:v>
                </c:pt>
                <c:pt idx="401">
                  <c:v>42103.000949074078</c:v>
                </c:pt>
                <c:pt idx="402">
                  <c:v>42103.001006944447</c:v>
                </c:pt>
                <c:pt idx="403">
                  <c:v>42103.00105324074</c:v>
                </c:pt>
                <c:pt idx="404">
                  <c:v>42103.001111111109</c:v>
                </c:pt>
                <c:pt idx="405">
                  <c:v>42103.001168981478</c:v>
                </c:pt>
                <c:pt idx="406">
                  <c:v>42103.001215277778</c:v>
                </c:pt>
                <c:pt idx="407">
                  <c:v>42103.001273148147</c:v>
                </c:pt>
                <c:pt idx="408">
                  <c:v>42103.001331018517</c:v>
                </c:pt>
                <c:pt idx="409">
                  <c:v>42103.001377314817</c:v>
                </c:pt>
                <c:pt idx="410">
                  <c:v>42103.001435185186</c:v>
                </c:pt>
                <c:pt idx="411">
                  <c:v>42103.001493055555</c:v>
                </c:pt>
                <c:pt idx="412">
                  <c:v>42103.001539351855</c:v>
                </c:pt>
                <c:pt idx="413">
                  <c:v>42103.001597222225</c:v>
                </c:pt>
                <c:pt idx="414">
                  <c:v>42103.001655092594</c:v>
                </c:pt>
                <c:pt idx="415">
                  <c:v>42103.001712962963</c:v>
                </c:pt>
                <c:pt idx="416">
                  <c:v>42103.001759259256</c:v>
                </c:pt>
                <c:pt idx="417">
                  <c:v>42103.001817129632</c:v>
                </c:pt>
                <c:pt idx="418">
                  <c:v>42103.001875000002</c:v>
                </c:pt>
                <c:pt idx="419">
                  <c:v>42103.001921296294</c:v>
                </c:pt>
                <c:pt idx="420">
                  <c:v>42103.001979166664</c:v>
                </c:pt>
                <c:pt idx="421">
                  <c:v>42103.00203703704</c:v>
                </c:pt>
                <c:pt idx="422">
                  <c:v>42103.002083333333</c:v>
                </c:pt>
                <c:pt idx="423">
                  <c:v>42103.002141203702</c:v>
                </c:pt>
                <c:pt idx="424">
                  <c:v>42103.002199074072</c:v>
                </c:pt>
                <c:pt idx="425">
                  <c:v>42103.002256944441</c:v>
                </c:pt>
                <c:pt idx="426">
                  <c:v>42103.002303240741</c:v>
                </c:pt>
                <c:pt idx="427">
                  <c:v>42103.00236111111</c:v>
                </c:pt>
                <c:pt idx="428">
                  <c:v>42103.002418981479</c:v>
                </c:pt>
                <c:pt idx="429">
                  <c:v>42103.002465277779</c:v>
                </c:pt>
                <c:pt idx="430">
                  <c:v>42103.002523148149</c:v>
                </c:pt>
                <c:pt idx="431">
                  <c:v>42103.002581018518</c:v>
                </c:pt>
                <c:pt idx="432">
                  <c:v>42103.002627314818</c:v>
                </c:pt>
                <c:pt idx="433">
                  <c:v>42103.002685185187</c:v>
                </c:pt>
                <c:pt idx="434">
                  <c:v>42103.002743055556</c:v>
                </c:pt>
                <c:pt idx="435">
                  <c:v>42103.002789351849</c:v>
                </c:pt>
                <c:pt idx="436">
                  <c:v>42103.002847222226</c:v>
                </c:pt>
                <c:pt idx="437">
                  <c:v>42103.002905092595</c:v>
                </c:pt>
                <c:pt idx="438">
                  <c:v>42103.002962962964</c:v>
                </c:pt>
                <c:pt idx="439">
                  <c:v>42103.003009259257</c:v>
                </c:pt>
                <c:pt idx="440">
                  <c:v>42103.003067129626</c:v>
                </c:pt>
                <c:pt idx="441">
                  <c:v>42103.003125000003</c:v>
                </c:pt>
                <c:pt idx="442">
                  <c:v>42103.003171296295</c:v>
                </c:pt>
                <c:pt idx="443">
                  <c:v>42103.003229166665</c:v>
                </c:pt>
                <c:pt idx="444">
                  <c:v>42103.003287037034</c:v>
                </c:pt>
                <c:pt idx="445">
                  <c:v>42103.003344907411</c:v>
                </c:pt>
                <c:pt idx="446">
                  <c:v>42103.003391203703</c:v>
                </c:pt>
                <c:pt idx="447">
                  <c:v>42103.003449074073</c:v>
                </c:pt>
                <c:pt idx="448">
                  <c:v>42103.003506944442</c:v>
                </c:pt>
                <c:pt idx="449">
                  <c:v>42103.003553240742</c:v>
                </c:pt>
                <c:pt idx="450">
                  <c:v>42103.003611111111</c:v>
                </c:pt>
                <c:pt idx="451">
                  <c:v>42103.003668981481</c:v>
                </c:pt>
                <c:pt idx="452">
                  <c:v>42103.00371527778</c:v>
                </c:pt>
                <c:pt idx="453">
                  <c:v>42103.00377314815</c:v>
                </c:pt>
                <c:pt idx="454">
                  <c:v>42103.003831018519</c:v>
                </c:pt>
                <c:pt idx="455">
                  <c:v>42103.003877314812</c:v>
                </c:pt>
                <c:pt idx="456">
                  <c:v>42103.003935185188</c:v>
                </c:pt>
                <c:pt idx="457">
                  <c:v>42103.003993055558</c:v>
                </c:pt>
                <c:pt idx="458">
                  <c:v>42103.004050925927</c:v>
                </c:pt>
                <c:pt idx="459">
                  <c:v>42103.00409722222</c:v>
                </c:pt>
                <c:pt idx="460">
                  <c:v>42103.004155092596</c:v>
                </c:pt>
                <c:pt idx="461">
                  <c:v>42103.004212962966</c:v>
                </c:pt>
                <c:pt idx="462">
                  <c:v>42103.004259259258</c:v>
                </c:pt>
                <c:pt idx="463">
                  <c:v>42103.004317129627</c:v>
                </c:pt>
                <c:pt idx="464">
                  <c:v>42103.004374999997</c:v>
                </c:pt>
                <c:pt idx="465">
                  <c:v>42103.004421296297</c:v>
                </c:pt>
                <c:pt idx="466">
                  <c:v>42103.004479166666</c:v>
                </c:pt>
                <c:pt idx="467">
                  <c:v>42103.004537037035</c:v>
                </c:pt>
                <c:pt idx="468">
                  <c:v>42103.004594907405</c:v>
                </c:pt>
                <c:pt idx="469">
                  <c:v>42103.004641203705</c:v>
                </c:pt>
                <c:pt idx="470">
                  <c:v>42103.004699074074</c:v>
                </c:pt>
                <c:pt idx="471">
                  <c:v>42103.004756944443</c:v>
                </c:pt>
                <c:pt idx="472">
                  <c:v>42103.004803240743</c:v>
                </c:pt>
                <c:pt idx="473">
                  <c:v>42103.004861111112</c:v>
                </c:pt>
                <c:pt idx="474">
                  <c:v>42103.004918981482</c:v>
                </c:pt>
                <c:pt idx="475">
                  <c:v>42103.004965277774</c:v>
                </c:pt>
                <c:pt idx="476">
                  <c:v>42103.005023148151</c:v>
                </c:pt>
                <c:pt idx="477">
                  <c:v>42103.00508101852</c:v>
                </c:pt>
                <c:pt idx="478">
                  <c:v>42103.00513888889</c:v>
                </c:pt>
                <c:pt idx="479">
                  <c:v>42103.005185185182</c:v>
                </c:pt>
                <c:pt idx="480">
                  <c:v>42103.005243055559</c:v>
                </c:pt>
                <c:pt idx="481">
                  <c:v>42103.005300925928</c:v>
                </c:pt>
                <c:pt idx="482">
                  <c:v>42103.005347222221</c:v>
                </c:pt>
                <c:pt idx="483">
                  <c:v>42103.00540509259</c:v>
                </c:pt>
                <c:pt idx="484">
                  <c:v>42103.005462962959</c:v>
                </c:pt>
                <c:pt idx="485">
                  <c:v>42103.005509259259</c:v>
                </c:pt>
                <c:pt idx="486">
                  <c:v>42103.005567129629</c:v>
                </c:pt>
                <c:pt idx="487">
                  <c:v>42103.005624999998</c:v>
                </c:pt>
                <c:pt idx="488">
                  <c:v>42103.005671296298</c:v>
                </c:pt>
                <c:pt idx="489">
                  <c:v>42103.005729166667</c:v>
                </c:pt>
                <c:pt idx="490">
                  <c:v>42103.005787037036</c:v>
                </c:pt>
                <c:pt idx="491">
                  <c:v>42103.005844907406</c:v>
                </c:pt>
                <c:pt idx="492">
                  <c:v>42103.005891203706</c:v>
                </c:pt>
                <c:pt idx="493">
                  <c:v>42103.005949074075</c:v>
                </c:pt>
                <c:pt idx="494">
                  <c:v>42103.006006944444</c:v>
                </c:pt>
                <c:pt idx="495">
                  <c:v>42103.006053240744</c:v>
                </c:pt>
                <c:pt idx="496">
                  <c:v>42103.006111111114</c:v>
                </c:pt>
                <c:pt idx="497">
                  <c:v>42103.006168981483</c:v>
                </c:pt>
                <c:pt idx="498">
                  <c:v>42103.006215277775</c:v>
                </c:pt>
                <c:pt idx="499">
                  <c:v>42103.006273148145</c:v>
                </c:pt>
                <c:pt idx="500">
                  <c:v>42103.006331018521</c:v>
                </c:pt>
                <c:pt idx="501">
                  <c:v>42103.006388888891</c:v>
                </c:pt>
                <c:pt idx="502">
                  <c:v>42103.006435185183</c:v>
                </c:pt>
                <c:pt idx="503">
                  <c:v>42103.006493055553</c:v>
                </c:pt>
                <c:pt idx="504">
                  <c:v>42103.006550925929</c:v>
                </c:pt>
                <c:pt idx="505">
                  <c:v>42103.006597222222</c:v>
                </c:pt>
                <c:pt idx="506">
                  <c:v>42103.006655092591</c:v>
                </c:pt>
                <c:pt idx="507">
                  <c:v>42103.006712962961</c:v>
                </c:pt>
                <c:pt idx="508">
                  <c:v>42103.00675925926</c:v>
                </c:pt>
                <c:pt idx="509">
                  <c:v>42103.00681712963</c:v>
                </c:pt>
                <c:pt idx="510">
                  <c:v>42103.006874999999</c:v>
                </c:pt>
                <c:pt idx="511">
                  <c:v>42103.006921296299</c:v>
                </c:pt>
                <c:pt idx="512">
                  <c:v>42103.006979166668</c:v>
                </c:pt>
                <c:pt idx="513">
                  <c:v>42103.007037037038</c:v>
                </c:pt>
                <c:pt idx="514">
                  <c:v>42103.007094907407</c:v>
                </c:pt>
                <c:pt idx="515">
                  <c:v>42103.007141203707</c:v>
                </c:pt>
                <c:pt idx="516">
                  <c:v>42103.007199074076</c:v>
                </c:pt>
                <c:pt idx="517">
                  <c:v>42103.007256944446</c:v>
                </c:pt>
                <c:pt idx="518">
                  <c:v>42103.007303240738</c:v>
                </c:pt>
                <c:pt idx="519">
                  <c:v>42103.007361111115</c:v>
                </c:pt>
                <c:pt idx="520">
                  <c:v>42103.007418981484</c:v>
                </c:pt>
                <c:pt idx="521">
                  <c:v>42103.007465277777</c:v>
                </c:pt>
                <c:pt idx="522">
                  <c:v>42103.007523148146</c:v>
                </c:pt>
                <c:pt idx="523">
                  <c:v>42103.007581018515</c:v>
                </c:pt>
                <c:pt idx="524">
                  <c:v>42103.007638888892</c:v>
                </c:pt>
                <c:pt idx="525">
                  <c:v>42103.007685185185</c:v>
                </c:pt>
                <c:pt idx="526">
                  <c:v>42103.007743055554</c:v>
                </c:pt>
                <c:pt idx="527">
                  <c:v>42103.007800925923</c:v>
                </c:pt>
                <c:pt idx="528">
                  <c:v>42103.007847222223</c:v>
                </c:pt>
                <c:pt idx="529">
                  <c:v>42103.007905092592</c:v>
                </c:pt>
                <c:pt idx="530">
                  <c:v>42103.007962962962</c:v>
                </c:pt>
                <c:pt idx="531">
                  <c:v>42103.008009259262</c:v>
                </c:pt>
                <c:pt idx="532">
                  <c:v>42103.008067129631</c:v>
                </c:pt>
                <c:pt idx="533">
                  <c:v>42103.008125</c:v>
                </c:pt>
                <c:pt idx="534">
                  <c:v>42103.00818287037</c:v>
                </c:pt>
                <c:pt idx="535">
                  <c:v>42103.008229166669</c:v>
                </c:pt>
                <c:pt idx="536">
                  <c:v>42103.008287037039</c:v>
                </c:pt>
                <c:pt idx="537">
                  <c:v>42103.008344907408</c:v>
                </c:pt>
                <c:pt idx="538">
                  <c:v>42103.008391203701</c:v>
                </c:pt>
                <c:pt idx="539">
                  <c:v>42103.008449074077</c:v>
                </c:pt>
                <c:pt idx="540">
                  <c:v>42103.008506944447</c:v>
                </c:pt>
                <c:pt idx="541">
                  <c:v>42103.008553240739</c:v>
                </c:pt>
                <c:pt idx="542">
                  <c:v>42103.008611111109</c:v>
                </c:pt>
                <c:pt idx="543">
                  <c:v>42103.008668981478</c:v>
                </c:pt>
                <c:pt idx="544">
                  <c:v>42103.008726851855</c:v>
                </c:pt>
                <c:pt idx="545">
                  <c:v>42103.008773148147</c:v>
                </c:pt>
                <c:pt idx="546">
                  <c:v>42103.008831018517</c:v>
                </c:pt>
                <c:pt idx="547">
                  <c:v>42103.008888888886</c:v>
                </c:pt>
                <c:pt idx="548">
                  <c:v>42103.008935185186</c:v>
                </c:pt>
                <c:pt idx="549">
                  <c:v>42103.008993055555</c:v>
                </c:pt>
                <c:pt idx="550">
                  <c:v>42103.009050925924</c:v>
                </c:pt>
                <c:pt idx="551">
                  <c:v>42103.009097222224</c:v>
                </c:pt>
                <c:pt idx="552">
                  <c:v>42103.009155092594</c:v>
                </c:pt>
                <c:pt idx="553">
                  <c:v>42103.009212962963</c:v>
                </c:pt>
                <c:pt idx="554">
                  <c:v>42103.009259259263</c:v>
                </c:pt>
                <c:pt idx="555">
                  <c:v>42103.009317129632</c:v>
                </c:pt>
                <c:pt idx="556">
                  <c:v>42103.009375000001</c:v>
                </c:pt>
                <c:pt idx="557">
                  <c:v>42103.009432870371</c:v>
                </c:pt>
                <c:pt idx="558">
                  <c:v>42103.009479166663</c:v>
                </c:pt>
                <c:pt idx="559">
                  <c:v>42103.00953703704</c:v>
                </c:pt>
                <c:pt idx="560">
                  <c:v>42103.009594907409</c:v>
                </c:pt>
                <c:pt idx="561">
                  <c:v>42103.009641203702</c:v>
                </c:pt>
                <c:pt idx="562">
                  <c:v>42103.009699074071</c:v>
                </c:pt>
                <c:pt idx="563">
                  <c:v>42103.009756944448</c:v>
                </c:pt>
                <c:pt idx="564">
                  <c:v>42103.00980324074</c:v>
                </c:pt>
                <c:pt idx="565">
                  <c:v>42103.00986111111</c:v>
                </c:pt>
                <c:pt idx="566">
                  <c:v>42103.009918981479</c:v>
                </c:pt>
                <c:pt idx="567">
                  <c:v>42103.009976851848</c:v>
                </c:pt>
                <c:pt idx="568">
                  <c:v>42103.010023148148</c:v>
                </c:pt>
                <c:pt idx="569">
                  <c:v>42103.010081018518</c:v>
                </c:pt>
                <c:pt idx="570">
                  <c:v>42103.010138888887</c:v>
                </c:pt>
                <c:pt idx="571">
                  <c:v>42103.010185185187</c:v>
                </c:pt>
                <c:pt idx="572">
                  <c:v>42103.010243055556</c:v>
                </c:pt>
                <c:pt idx="573">
                  <c:v>42103.010300925926</c:v>
                </c:pt>
                <c:pt idx="574">
                  <c:v>42103.010347222225</c:v>
                </c:pt>
                <c:pt idx="575">
                  <c:v>42103.010405092595</c:v>
                </c:pt>
                <c:pt idx="576">
                  <c:v>42103.010462962964</c:v>
                </c:pt>
                <c:pt idx="577">
                  <c:v>42103.010520833333</c:v>
                </c:pt>
                <c:pt idx="578">
                  <c:v>42103.010567129626</c:v>
                </c:pt>
                <c:pt idx="579">
                  <c:v>42103.010625000003</c:v>
                </c:pt>
                <c:pt idx="580">
                  <c:v>42103.010682870372</c:v>
                </c:pt>
                <c:pt idx="581">
                  <c:v>42103.010729166665</c:v>
                </c:pt>
                <c:pt idx="582">
                  <c:v>42103.010787037034</c:v>
                </c:pt>
                <c:pt idx="583">
                  <c:v>42103.010844907411</c:v>
                </c:pt>
                <c:pt idx="584">
                  <c:v>42103.010891203703</c:v>
                </c:pt>
                <c:pt idx="585">
                  <c:v>42103.010949074072</c:v>
                </c:pt>
                <c:pt idx="586">
                  <c:v>42103.011006944442</c:v>
                </c:pt>
                <c:pt idx="587">
                  <c:v>42103.011064814818</c:v>
                </c:pt>
                <c:pt idx="588">
                  <c:v>42103.011111111111</c:v>
                </c:pt>
                <c:pt idx="589">
                  <c:v>42103.01116898148</c:v>
                </c:pt>
                <c:pt idx="590">
                  <c:v>42103.01122685185</c:v>
                </c:pt>
                <c:pt idx="591">
                  <c:v>42103.011273148149</c:v>
                </c:pt>
                <c:pt idx="592">
                  <c:v>42103.011331018519</c:v>
                </c:pt>
                <c:pt idx="593">
                  <c:v>42103.011388888888</c:v>
                </c:pt>
                <c:pt idx="594">
                  <c:v>42103.011435185188</c:v>
                </c:pt>
                <c:pt idx="595">
                  <c:v>42103.011493055557</c:v>
                </c:pt>
                <c:pt idx="596">
                  <c:v>42103.011550925927</c:v>
                </c:pt>
                <c:pt idx="597">
                  <c:v>42103.011597222219</c:v>
                </c:pt>
                <c:pt idx="598">
                  <c:v>42103.011655092596</c:v>
                </c:pt>
                <c:pt idx="599">
                  <c:v>42103.011712962965</c:v>
                </c:pt>
                <c:pt idx="600">
                  <c:v>42103.011770833335</c:v>
                </c:pt>
                <c:pt idx="601">
                  <c:v>42103.011817129627</c:v>
                </c:pt>
                <c:pt idx="602">
                  <c:v>42103.011874999997</c:v>
                </c:pt>
                <c:pt idx="603">
                  <c:v>42103.011932870373</c:v>
                </c:pt>
                <c:pt idx="604">
                  <c:v>42103.011979166666</c:v>
                </c:pt>
                <c:pt idx="605">
                  <c:v>42103.012037037035</c:v>
                </c:pt>
                <c:pt idx="606">
                  <c:v>42103.012094907404</c:v>
                </c:pt>
                <c:pt idx="607">
                  <c:v>42103.012141203704</c:v>
                </c:pt>
                <c:pt idx="608">
                  <c:v>42103.012199074074</c:v>
                </c:pt>
                <c:pt idx="609">
                  <c:v>42103.012256944443</c:v>
                </c:pt>
                <c:pt idx="610">
                  <c:v>42103.012314814812</c:v>
                </c:pt>
                <c:pt idx="611">
                  <c:v>42103.012361111112</c:v>
                </c:pt>
                <c:pt idx="612">
                  <c:v>42103.012418981481</c:v>
                </c:pt>
                <c:pt idx="613">
                  <c:v>42103.012476851851</c:v>
                </c:pt>
                <c:pt idx="614">
                  <c:v>42103.012523148151</c:v>
                </c:pt>
                <c:pt idx="615">
                  <c:v>42103.01258101852</c:v>
                </c:pt>
                <c:pt idx="616">
                  <c:v>42103.012638888889</c:v>
                </c:pt>
                <c:pt idx="617">
                  <c:v>42103.012685185182</c:v>
                </c:pt>
                <c:pt idx="618">
                  <c:v>42103.012743055559</c:v>
                </c:pt>
                <c:pt idx="619">
                  <c:v>42103.012800925928</c:v>
                </c:pt>
                <c:pt idx="620">
                  <c:v>42103.012858796297</c:v>
                </c:pt>
                <c:pt idx="621">
                  <c:v>42103.01290509259</c:v>
                </c:pt>
                <c:pt idx="622">
                  <c:v>42103.012962962966</c:v>
                </c:pt>
                <c:pt idx="623">
                  <c:v>42103.013020833336</c:v>
                </c:pt>
                <c:pt idx="624">
                  <c:v>42103.013067129628</c:v>
                </c:pt>
                <c:pt idx="625">
                  <c:v>42103.013124999998</c:v>
                </c:pt>
                <c:pt idx="626">
                  <c:v>42103.013182870367</c:v>
                </c:pt>
                <c:pt idx="627">
                  <c:v>42103.013229166667</c:v>
                </c:pt>
                <c:pt idx="628">
                  <c:v>42103.013287037036</c:v>
                </c:pt>
                <c:pt idx="629">
                  <c:v>42103.013344907406</c:v>
                </c:pt>
                <c:pt idx="630">
                  <c:v>42103.013402777775</c:v>
                </c:pt>
                <c:pt idx="631">
                  <c:v>42103.013449074075</c:v>
                </c:pt>
                <c:pt idx="632">
                  <c:v>42103.013506944444</c:v>
                </c:pt>
                <c:pt idx="633">
                  <c:v>42103.013564814813</c:v>
                </c:pt>
                <c:pt idx="634">
                  <c:v>42103.013611111113</c:v>
                </c:pt>
                <c:pt idx="635">
                  <c:v>42103.013668981483</c:v>
                </c:pt>
                <c:pt idx="636">
                  <c:v>42103.013726851852</c:v>
                </c:pt>
                <c:pt idx="637">
                  <c:v>42103.013773148145</c:v>
                </c:pt>
                <c:pt idx="638">
                  <c:v>42103.013831018521</c:v>
                </c:pt>
                <c:pt idx="639">
                  <c:v>42103.013888888891</c:v>
                </c:pt>
                <c:pt idx="640">
                  <c:v>42103.013935185183</c:v>
                </c:pt>
                <c:pt idx="641">
                  <c:v>42103.013993055552</c:v>
                </c:pt>
                <c:pt idx="642">
                  <c:v>42103.014050925929</c:v>
                </c:pt>
                <c:pt idx="643">
                  <c:v>42103.014108796298</c:v>
                </c:pt>
                <c:pt idx="644">
                  <c:v>42103.014155092591</c:v>
                </c:pt>
                <c:pt idx="645">
                  <c:v>42103.01421296296</c:v>
                </c:pt>
                <c:pt idx="646">
                  <c:v>42103.014270833337</c:v>
                </c:pt>
                <c:pt idx="647">
                  <c:v>42103.014317129629</c:v>
                </c:pt>
                <c:pt idx="648">
                  <c:v>42103.014374999999</c:v>
                </c:pt>
                <c:pt idx="649">
                  <c:v>42103.014432870368</c:v>
                </c:pt>
                <c:pt idx="650">
                  <c:v>42103.014479166668</c:v>
                </c:pt>
                <c:pt idx="651">
                  <c:v>42103.014537037037</c:v>
                </c:pt>
                <c:pt idx="652">
                  <c:v>42103.014594907407</c:v>
                </c:pt>
                <c:pt idx="653">
                  <c:v>42103.014652777776</c:v>
                </c:pt>
                <c:pt idx="654">
                  <c:v>42103.014699074076</c:v>
                </c:pt>
                <c:pt idx="655">
                  <c:v>42103.014756944445</c:v>
                </c:pt>
                <c:pt idx="656">
                  <c:v>42103.014814814815</c:v>
                </c:pt>
                <c:pt idx="657">
                  <c:v>42103.014861111114</c:v>
                </c:pt>
                <c:pt idx="658">
                  <c:v>42103.014918981484</c:v>
                </c:pt>
                <c:pt idx="659">
                  <c:v>42103.014976851853</c:v>
                </c:pt>
                <c:pt idx="660">
                  <c:v>42103.015023148146</c:v>
                </c:pt>
                <c:pt idx="661">
                  <c:v>42103.015081018515</c:v>
                </c:pt>
                <c:pt idx="662">
                  <c:v>42103.015138888892</c:v>
                </c:pt>
                <c:pt idx="663">
                  <c:v>42103.015196759261</c:v>
                </c:pt>
                <c:pt idx="664">
                  <c:v>42103.015243055554</c:v>
                </c:pt>
                <c:pt idx="665">
                  <c:v>42103.015300925923</c:v>
                </c:pt>
                <c:pt idx="666">
                  <c:v>42103.0153587963</c:v>
                </c:pt>
                <c:pt idx="667">
                  <c:v>42103.015405092592</c:v>
                </c:pt>
                <c:pt idx="668">
                  <c:v>42103.015462962961</c:v>
                </c:pt>
                <c:pt idx="669">
                  <c:v>42103.015520833331</c:v>
                </c:pt>
                <c:pt idx="670">
                  <c:v>42103.015567129631</c:v>
                </c:pt>
                <c:pt idx="671">
                  <c:v>42103.015625</c:v>
                </c:pt>
                <c:pt idx="672">
                  <c:v>42103.015682870369</c:v>
                </c:pt>
                <c:pt idx="673">
                  <c:v>42103.015740740739</c:v>
                </c:pt>
                <c:pt idx="674">
                  <c:v>42103.015787037039</c:v>
                </c:pt>
                <c:pt idx="675">
                  <c:v>42103.015844907408</c:v>
                </c:pt>
                <c:pt idx="676">
                  <c:v>42103.015902777777</c:v>
                </c:pt>
                <c:pt idx="677">
                  <c:v>42103.015949074077</c:v>
                </c:pt>
                <c:pt idx="678">
                  <c:v>42103.016006944446</c:v>
                </c:pt>
                <c:pt idx="679">
                  <c:v>42103.016064814816</c:v>
                </c:pt>
                <c:pt idx="680">
                  <c:v>42103.016111111108</c:v>
                </c:pt>
                <c:pt idx="681">
                  <c:v>42103.016168981485</c:v>
                </c:pt>
                <c:pt idx="682">
                  <c:v>42103.016226851854</c:v>
                </c:pt>
                <c:pt idx="683">
                  <c:v>42103.016273148147</c:v>
                </c:pt>
                <c:pt idx="684">
                  <c:v>42103.016331018516</c:v>
                </c:pt>
                <c:pt idx="685">
                  <c:v>42103.016388888886</c:v>
                </c:pt>
                <c:pt idx="686">
                  <c:v>42103.016446759262</c:v>
                </c:pt>
                <c:pt idx="687">
                  <c:v>42103.016493055555</c:v>
                </c:pt>
                <c:pt idx="688">
                  <c:v>42103.016550925924</c:v>
                </c:pt>
                <c:pt idx="689">
                  <c:v>42103.016608796293</c:v>
                </c:pt>
                <c:pt idx="690">
                  <c:v>42103.016655092593</c:v>
                </c:pt>
                <c:pt idx="691">
                  <c:v>42103.016712962963</c:v>
                </c:pt>
                <c:pt idx="692">
                  <c:v>42103.016770833332</c:v>
                </c:pt>
                <c:pt idx="693">
                  <c:v>42103.016817129632</c:v>
                </c:pt>
                <c:pt idx="694">
                  <c:v>42103.016875000001</c:v>
                </c:pt>
                <c:pt idx="695">
                  <c:v>42103.016932870371</c:v>
                </c:pt>
                <c:pt idx="696">
                  <c:v>42103.01699074074</c:v>
                </c:pt>
                <c:pt idx="697">
                  <c:v>42103.01703703704</c:v>
                </c:pt>
                <c:pt idx="698">
                  <c:v>42103.017094907409</c:v>
                </c:pt>
                <c:pt idx="699">
                  <c:v>42103.017152777778</c:v>
                </c:pt>
                <c:pt idx="700">
                  <c:v>42103.017199074071</c:v>
                </c:pt>
                <c:pt idx="701">
                  <c:v>42103.017256944448</c:v>
                </c:pt>
                <c:pt idx="702">
                  <c:v>42103.017314814817</c:v>
                </c:pt>
                <c:pt idx="703">
                  <c:v>42103.017361111109</c:v>
                </c:pt>
                <c:pt idx="704">
                  <c:v>42103.017418981479</c:v>
                </c:pt>
                <c:pt idx="705">
                  <c:v>42103.017476851855</c:v>
                </c:pt>
                <c:pt idx="706">
                  <c:v>42103.017534722225</c:v>
                </c:pt>
                <c:pt idx="707">
                  <c:v>42103.017581018517</c:v>
                </c:pt>
                <c:pt idx="708">
                  <c:v>42103.017638888887</c:v>
                </c:pt>
                <c:pt idx="709">
                  <c:v>42103.017696759256</c:v>
                </c:pt>
                <c:pt idx="710">
                  <c:v>42103.017743055556</c:v>
                </c:pt>
                <c:pt idx="711">
                  <c:v>42103.017800925925</c:v>
                </c:pt>
                <c:pt idx="712">
                  <c:v>42103.017858796295</c:v>
                </c:pt>
                <c:pt idx="713">
                  <c:v>42103.017905092594</c:v>
                </c:pt>
                <c:pt idx="714">
                  <c:v>42103.017962962964</c:v>
                </c:pt>
                <c:pt idx="715">
                  <c:v>42103.018020833333</c:v>
                </c:pt>
                <c:pt idx="716">
                  <c:v>42103.018067129633</c:v>
                </c:pt>
                <c:pt idx="717">
                  <c:v>42103.018125000002</c:v>
                </c:pt>
                <c:pt idx="718">
                  <c:v>42103.018182870372</c:v>
                </c:pt>
                <c:pt idx="719">
                  <c:v>42103.018240740741</c:v>
                </c:pt>
                <c:pt idx="720">
                  <c:v>42103.018287037034</c:v>
                </c:pt>
                <c:pt idx="721">
                  <c:v>42103.01834490741</c:v>
                </c:pt>
                <c:pt idx="722">
                  <c:v>42103.01840277778</c:v>
                </c:pt>
                <c:pt idx="723">
                  <c:v>42103.018449074072</c:v>
                </c:pt>
                <c:pt idx="724">
                  <c:v>42103.018506944441</c:v>
                </c:pt>
                <c:pt idx="725">
                  <c:v>42103.018564814818</c:v>
                </c:pt>
                <c:pt idx="726">
                  <c:v>42103.018611111111</c:v>
                </c:pt>
                <c:pt idx="727">
                  <c:v>42103.01866898148</c:v>
                </c:pt>
                <c:pt idx="728">
                  <c:v>42103.018726851849</c:v>
                </c:pt>
                <c:pt idx="729">
                  <c:v>42103.018784722219</c:v>
                </c:pt>
                <c:pt idx="730">
                  <c:v>42103.018831018519</c:v>
                </c:pt>
                <c:pt idx="731">
                  <c:v>42103.018888888888</c:v>
                </c:pt>
                <c:pt idx="732">
                  <c:v>42103.018946759257</c:v>
                </c:pt>
                <c:pt idx="733">
                  <c:v>42103.018993055557</c:v>
                </c:pt>
                <c:pt idx="734">
                  <c:v>42103.019050925926</c:v>
                </c:pt>
                <c:pt idx="735">
                  <c:v>42103.019108796296</c:v>
                </c:pt>
                <c:pt idx="736">
                  <c:v>42103.019155092596</c:v>
                </c:pt>
                <c:pt idx="737">
                  <c:v>42103.019212962965</c:v>
                </c:pt>
                <c:pt idx="738">
                  <c:v>42103.019270833334</c:v>
                </c:pt>
                <c:pt idx="739">
                  <c:v>42103.019328703704</c:v>
                </c:pt>
                <c:pt idx="740">
                  <c:v>42103.019375000003</c:v>
                </c:pt>
                <c:pt idx="741">
                  <c:v>42103.019432870373</c:v>
                </c:pt>
                <c:pt idx="742">
                  <c:v>42103.019490740742</c:v>
                </c:pt>
                <c:pt idx="743">
                  <c:v>42103.019537037035</c:v>
                </c:pt>
                <c:pt idx="744">
                  <c:v>42103.019594907404</c:v>
                </c:pt>
                <c:pt idx="745">
                  <c:v>42103.019652777781</c:v>
                </c:pt>
                <c:pt idx="746">
                  <c:v>42103.019699074073</c:v>
                </c:pt>
                <c:pt idx="747">
                  <c:v>42103.019756944443</c:v>
                </c:pt>
                <c:pt idx="748">
                  <c:v>42103.019814814812</c:v>
                </c:pt>
                <c:pt idx="749">
                  <c:v>42103.019872685189</c:v>
                </c:pt>
                <c:pt idx="750">
                  <c:v>42103.019918981481</c:v>
                </c:pt>
                <c:pt idx="751">
                  <c:v>42103.019976851851</c:v>
                </c:pt>
                <c:pt idx="752">
                  <c:v>42103.02003472222</c:v>
                </c:pt>
                <c:pt idx="753">
                  <c:v>42103.02008101852</c:v>
                </c:pt>
                <c:pt idx="754">
                  <c:v>42103.020138888889</c:v>
                </c:pt>
                <c:pt idx="755">
                  <c:v>42103.020196759258</c:v>
                </c:pt>
                <c:pt idx="756">
                  <c:v>42103.020243055558</c:v>
                </c:pt>
                <c:pt idx="757">
                  <c:v>42103.020300925928</c:v>
                </c:pt>
                <c:pt idx="758">
                  <c:v>42103.020358796297</c:v>
                </c:pt>
                <c:pt idx="759">
                  <c:v>42103.020405092589</c:v>
                </c:pt>
                <c:pt idx="760">
                  <c:v>42103.020462962966</c:v>
                </c:pt>
                <c:pt idx="761">
                  <c:v>42103.020520833335</c:v>
                </c:pt>
                <c:pt idx="762">
                  <c:v>42103.020578703705</c:v>
                </c:pt>
                <c:pt idx="763">
                  <c:v>42103.020624999997</c:v>
                </c:pt>
                <c:pt idx="764">
                  <c:v>42103.020682870374</c:v>
                </c:pt>
                <c:pt idx="765">
                  <c:v>42103.020740740743</c:v>
                </c:pt>
                <c:pt idx="766">
                  <c:v>42103.020787037036</c:v>
                </c:pt>
                <c:pt idx="767">
                  <c:v>42103.020844907405</c:v>
                </c:pt>
                <c:pt idx="768">
                  <c:v>42103.020902777775</c:v>
                </c:pt>
                <c:pt idx="769">
                  <c:v>42103.020949074074</c:v>
                </c:pt>
                <c:pt idx="770">
                  <c:v>42103.021006944444</c:v>
                </c:pt>
                <c:pt idx="771">
                  <c:v>42103.021064814813</c:v>
                </c:pt>
                <c:pt idx="772">
                  <c:v>42103.021122685182</c:v>
                </c:pt>
                <c:pt idx="773">
                  <c:v>42103.021168981482</c:v>
                </c:pt>
                <c:pt idx="774">
                  <c:v>42103.021226851852</c:v>
                </c:pt>
                <c:pt idx="775">
                  <c:v>42103.021284722221</c:v>
                </c:pt>
                <c:pt idx="776">
                  <c:v>42103.021331018521</c:v>
                </c:pt>
                <c:pt idx="777">
                  <c:v>42103.02138888889</c:v>
                </c:pt>
                <c:pt idx="778">
                  <c:v>42103.02144675926</c:v>
                </c:pt>
                <c:pt idx="779">
                  <c:v>42103.021493055552</c:v>
                </c:pt>
                <c:pt idx="780">
                  <c:v>42103.021550925929</c:v>
                </c:pt>
                <c:pt idx="781">
                  <c:v>42103.021608796298</c:v>
                </c:pt>
                <c:pt idx="782">
                  <c:v>42103.021666666667</c:v>
                </c:pt>
                <c:pt idx="783">
                  <c:v>42103.02171296296</c:v>
                </c:pt>
                <c:pt idx="784">
                  <c:v>42103.021770833337</c:v>
                </c:pt>
                <c:pt idx="785">
                  <c:v>42103.021828703706</c:v>
                </c:pt>
                <c:pt idx="786">
                  <c:v>42103.021874999999</c:v>
                </c:pt>
                <c:pt idx="787">
                  <c:v>42103.021932870368</c:v>
                </c:pt>
                <c:pt idx="788">
                  <c:v>42103.021990740737</c:v>
                </c:pt>
                <c:pt idx="789">
                  <c:v>42103.022037037037</c:v>
                </c:pt>
                <c:pt idx="790">
                  <c:v>42103.022094907406</c:v>
                </c:pt>
                <c:pt idx="791">
                  <c:v>42103.022152777776</c:v>
                </c:pt>
                <c:pt idx="792">
                  <c:v>42103.022210648145</c:v>
                </c:pt>
                <c:pt idx="793">
                  <c:v>42103.022256944445</c:v>
                </c:pt>
                <c:pt idx="794">
                  <c:v>42103.022314814814</c:v>
                </c:pt>
                <c:pt idx="795">
                  <c:v>42103.022372685184</c:v>
                </c:pt>
                <c:pt idx="796">
                  <c:v>42103.022418981483</c:v>
                </c:pt>
                <c:pt idx="797">
                  <c:v>42103.022476851853</c:v>
                </c:pt>
                <c:pt idx="798">
                  <c:v>42103.022534722222</c:v>
                </c:pt>
                <c:pt idx="799">
                  <c:v>42103.022581018522</c:v>
                </c:pt>
                <c:pt idx="800">
                  <c:v>42103.022638888891</c:v>
                </c:pt>
                <c:pt idx="801">
                  <c:v>42103.022696759261</c:v>
                </c:pt>
                <c:pt idx="802">
                  <c:v>42103.022743055553</c:v>
                </c:pt>
                <c:pt idx="803">
                  <c:v>42103.022800925923</c:v>
                </c:pt>
                <c:pt idx="804">
                  <c:v>42103.022858796299</c:v>
                </c:pt>
                <c:pt idx="805">
                  <c:v>42103.022916666669</c:v>
                </c:pt>
                <c:pt idx="806">
                  <c:v>42103.022962962961</c:v>
                </c:pt>
                <c:pt idx="807">
                  <c:v>42103.023020833331</c:v>
                </c:pt>
                <c:pt idx="808">
                  <c:v>42103.023078703707</c:v>
                </c:pt>
                <c:pt idx="809">
                  <c:v>42103.023125</c:v>
                </c:pt>
                <c:pt idx="810">
                  <c:v>42103.023182870369</c:v>
                </c:pt>
                <c:pt idx="811">
                  <c:v>42103.023240740738</c:v>
                </c:pt>
                <c:pt idx="812">
                  <c:v>42103.023287037038</c:v>
                </c:pt>
                <c:pt idx="813">
                  <c:v>42103.023344907408</c:v>
                </c:pt>
                <c:pt idx="814">
                  <c:v>42103.023402777777</c:v>
                </c:pt>
                <c:pt idx="815">
                  <c:v>42103.023460648146</c:v>
                </c:pt>
                <c:pt idx="816">
                  <c:v>42103.023506944446</c:v>
                </c:pt>
                <c:pt idx="817">
                  <c:v>42103.023564814815</c:v>
                </c:pt>
                <c:pt idx="818">
                  <c:v>42103.023622685185</c:v>
                </c:pt>
                <c:pt idx="819">
                  <c:v>42103.023668981485</c:v>
                </c:pt>
                <c:pt idx="820">
                  <c:v>42103.023726851854</c:v>
                </c:pt>
                <c:pt idx="821">
                  <c:v>42103.023784722223</c:v>
                </c:pt>
                <c:pt idx="822">
                  <c:v>42103.023831018516</c:v>
                </c:pt>
                <c:pt idx="823">
                  <c:v>42103.023888888885</c:v>
                </c:pt>
                <c:pt idx="824">
                  <c:v>42103.023946759262</c:v>
                </c:pt>
                <c:pt idx="825">
                  <c:v>42103.023993055554</c:v>
                </c:pt>
                <c:pt idx="826">
                  <c:v>42103.024050925924</c:v>
                </c:pt>
                <c:pt idx="827">
                  <c:v>42103.024108796293</c:v>
                </c:pt>
                <c:pt idx="828">
                  <c:v>42103.02416666667</c:v>
                </c:pt>
                <c:pt idx="829">
                  <c:v>42103.024212962962</c:v>
                </c:pt>
                <c:pt idx="830">
                  <c:v>42103.024270833332</c:v>
                </c:pt>
                <c:pt idx="831">
                  <c:v>42103.024328703701</c:v>
                </c:pt>
                <c:pt idx="832">
                  <c:v>42103.024375000001</c:v>
                </c:pt>
                <c:pt idx="833">
                  <c:v>42103.02443287037</c:v>
                </c:pt>
                <c:pt idx="834">
                  <c:v>42103.02449074074</c:v>
                </c:pt>
                <c:pt idx="835">
                  <c:v>42103.024537037039</c:v>
                </c:pt>
                <c:pt idx="836">
                  <c:v>42103.024594907409</c:v>
                </c:pt>
                <c:pt idx="837">
                  <c:v>42103.024652777778</c:v>
                </c:pt>
                <c:pt idx="838">
                  <c:v>42103.024710648147</c:v>
                </c:pt>
                <c:pt idx="839">
                  <c:v>42103.024756944447</c:v>
                </c:pt>
                <c:pt idx="840">
                  <c:v>42103.024814814817</c:v>
                </c:pt>
                <c:pt idx="841">
                  <c:v>42103.024872685186</c:v>
                </c:pt>
                <c:pt idx="842">
                  <c:v>42103.024918981479</c:v>
                </c:pt>
                <c:pt idx="843">
                  <c:v>42103.024976851855</c:v>
                </c:pt>
                <c:pt idx="844">
                  <c:v>42103.025034722225</c:v>
                </c:pt>
                <c:pt idx="845">
                  <c:v>42103.025081018517</c:v>
                </c:pt>
                <c:pt idx="846">
                  <c:v>42103.025138888886</c:v>
                </c:pt>
                <c:pt idx="847">
                  <c:v>42103.025196759256</c:v>
                </c:pt>
                <c:pt idx="848">
                  <c:v>42103.025254629632</c:v>
                </c:pt>
                <c:pt idx="849">
                  <c:v>42103.025300925925</c:v>
                </c:pt>
                <c:pt idx="850">
                  <c:v>42103.025358796294</c:v>
                </c:pt>
                <c:pt idx="851">
                  <c:v>42103.025416666664</c:v>
                </c:pt>
                <c:pt idx="852">
                  <c:v>42103.025462962964</c:v>
                </c:pt>
                <c:pt idx="853">
                  <c:v>42103.025520833333</c:v>
                </c:pt>
                <c:pt idx="854">
                  <c:v>42103.025578703702</c:v>
                </c:pt>
                <c:pt idx="855">
                  <c:v>42103.025625000002</c:v>
                </c:pt>
                <c:pt idx="856">
                  <c:v>42103.025682870371</c:v>
                </c:pt>
                <c:pt idx="857">
                  <c:v>42103.025740740741</c:v>
                </c:pt>
                <c:pt idx="858">
                  <c:v>42103.02579861111</c:v>
                </c:pt>
                <c:pt idx="859">
                  <c:v>42103.02584490741</c:v>
                </c:pt>
                <c:pt idx="860">
                  <c:v>42103.025902777779</c:v>
                </c:pt>
                <c:pt idx="861">
                  <c:v>42103.025960648149</c:v>
                </c:pt>
                <c:pt idx="862">
                  <c:v>42103.026006944441</c:v>
                </c:pt>
                <c:pt idx="863">
                  <c:v>42103.026064814818</c:v>
                </c:pt>
                <c:pt idx="864">
                  <c:v>42103.026122685187</c:v>
                </c:pt>
                <c:pt idx="865">
                  <c:v>42103.02616898148</c:v>
                </c:pt>
                <c:pt idx="866">
                  <c:v>42103.026226851849</c:v>
                </c:pt>
                <c:pt idx="867">
                  <c:v>42103.026284722226</c:v>
                </c:pt>
                <c:pt idx="868">
                  <c:v>42103.026331018518</c:v>
                </c:pt>
                <c:pt idx="869">
                  <c:v>42103.026388888888</c:v>
                </c:pt>
                <c:pt idx="870">
                  <c:v>42103.026446759257</c:v>
                </c:pt>
                <c:pt idx="871">
                  <c:v>42103.026504629626</c:v>
                </c:pt>
                <c:pt idx="872">
                  <c:v>42103.026550925926</c:v>
                </c:pt>
                <c:pt idx="873">
                  <c:v>42103.026608796295</c:v>
                </c:pt>
                <c:pt idx="874">
                  <c:v>42103.026666666665</c:v>
                </c:pt>
                <c:pt idx="875">
                  <c:v>42103.026724537034</c:v>
                </c:pt>
                <c:pt idx="876">
                  <c:v>42103.026770833334</c:v>
                </c:pt>
                <c:pt idx="877">
                  <c:v>42103.026828703703</c:v>
                </c:pt>
                <c:pt idx="878">
                  <c:v>42103.026886574073</c:v>
                </c:pt>
                <c:pt idx="879">
                  <c:v>42103.026932870373</c:v>
                </c:pt>
                <c:pt idx="880">
                  <c:v>42103.026990740742</c:v>
                </c:pt>
                <c:pt idx="881">
                  <c:v>42103.027048611111</c:v>
                </c:pt>
                <c:pt idx="882">
                  <c:v>42103.027094907404</c:v>
                </c:pt>
                <c:pt idx="883">
                  <c:v>42103.02715277778</c:v>
                </c:pt>
                <c:pt idx="884">
                  <c:v>42103.02721064815</c:v>
                </c:pt>
                <c:pt idx="885">
                  <c:v>42103.027268518519</c:v>
                </c:pt>
                <c:pt idx="886">
                  <c:v>42103.027314814812</c:v>
                </c:pt>
                <c:pt idx="887">
                  <c:v>42103.027372685188</c:v>
                </c:pt>
                <c:pt idx="888">
                  <c:v>42103.027430555558</c:v>
                </c:pt>
                <c:pt idx="889">
                  <c:v>42103.02747685185</c:v>
                </c:pt>
                <c:pt idx="890">
                  <c:v>42103.02753472222</c:v>
                </c:pt>
                <c:pt idx="891">
                  <c:v>42103.027592592596</c:v>
                </c:pt>
                <c:pt idx="892">
                  <c:v>42103.027638888889</c:v>
                </c:pt>
                <c:pt idx="893">
                  <c:v>42103.027696759258</c:v>
                </c:pt>
                <c:pt idx="894">
                  <c:v>42103.027754629627</c:v>
                </c:pt>
                <c:pt idx="895">
                  <c:v>42103.027812499997</c:v>
                </c:pt>
                <c:pt idx="896">
                  <c:v>42103.027858796297</c:v>
                </c:pt>
                <c:pt idx="897">
                  <c:v>42103.027916666666</c:v>
                </c:pt>
                <c:pt idx="898">
                  <c:v>42103.027974537035</c:v>
                </c:pt>
                <c:pt idx="899">
                  <c:v>42103.028020833335</c:v>
                </c:pt>
                <c:pt idx="900">
                  <c:v>42103.028078703705</c:v>
                </c:pt>
                <c:pt idx="901">
                  <c:v>42103.028136574074</c:v>
                </c:pt>
                <c:pt idx="902">
                  <c:v>42103.028182870374</c:v>
                </c:pt>
                <c:pt idx="903">
                  <c:v>42103.028240740743</c:v>
                </c:pt>
                <c:pt idx="904">
                  <c:v>42103.028298611112</c:v>
                </c:pt>
                <c:pt idx="905">
                  <c:v>42103.028344907405</c:v>
                </c:pt>
                <c:pt idx="906">
                  <c:v>42103.028402777774</c:v>
                </c:pt>
                <c:pt idx="907">
                  <c:v>42103.028460648151</c:v>
                </c:pt>
                <c:pt idx="908">
                  <c:v>42103.02851851852</c:v>
                </c:pt>
                <c:pt idx="909">
                  <c:v>42103.028564814813</c:v>
                </c:pt>
                <c:pt idx="910">
                  <c:v>42103.028622685182</c:v>
                </c:pt>
                <c:pt idx="911">
                  <c:v>42103.028680555559</c:v>
                </c:pt>
                <c:pt idx="912">
                  <c:v>42103.028726851851</c:v>
                </c:pt>
                <c:pt idx="913">
                  <c:v>42103.028784722221</c:v>
                </c:pt>
                <c:pt idx="914">
                  <c:v>42103.02884259259</c:v>
                </c:pt>
                <c:pt idx="915">
                  <c:v>42103.02888888889</c:v>
                </c:pt>
                <c:pt idx="916">
                  <c:v>42103.028946759259</c:v>
                </c:pt>
                <c:pt idx="917">
                  <c:v>42103.029004629629</c:v>
                </c:pt>
                <c:pt idx="918">
                  <c:v>42103.029062499998</c:v>
                </c:pt>
                <c:pt idx="919">
                  <c:v>42103.029108796298</c:v>
                </c:pt>
                <c:pt idx="920">
                  <c:v>42103.029166666667</c:v>
                </c:pt>
                <c:pt idx="921">
                  <c:v>42103.029224537036</c:v>
                </c:pt>
                <c:pt idx="922">
                  <c:v>42103.029270833336</c:v>
                </c:pt>
                <c:pt idx="923">
                  <c:v>42103.029328703706</c:v>
                </c:pt>
                <c:pt idx="924">
                  <c:v>42103.029386574075</c:v>
                </c:pt>
                <c:pt idx="925">
                  <c:v>42103.029432870368</c:v>
                </c:pt>
                <c:pt idx="926">
                  <c:v>42103.029490740744</c:v>
                </c:pt>
                <c:pt idx="927">
                  <c:v>42103.029548611114</c:v>
                </c:pt>
                <c:pt idx="928">
                  <c:v>42103.029606481483</c:v>
                </c:pt>
                <c:pt idx="929">
                  <c:v>42103.029652777775</c:v>
                </c:pt>
                <c:pt idx="930">
                  <c:v>42103.029710648145</c:v>
                </c:pt>
                <c:pt idx="931">
                  <c:v>42103.029768518521</c:v>
                </c:pt>
                <c:pt idx="932">
                  <c:v>42103.029814814814</c:v>
                </c:pt>
                <c:pt idx="933">
                  <c:v>42103.029872685183</c:v>
                </c:pt>
                <c:pt idx="934">
                  <c:v>42103.029930555553</c:v>
                </c:pt>
                <c:pt idx="935">
                  <c:v>42103.029976851853</c:v>
                </c:pt>
                <c:pt idx="936">
                  <c:v>42103.030034722222</c:v>
                </c:pt>
                <c:pt idx="937">
                  <c:v>42103.030092592591</c:v>
                </c:pt>
                <c:pt idx="938">
                  <c:v>42103.030150462961</c:v>
                </c:pt>
                <c:pt idx="939">
                  <c:v>42103.03019675926</c:v>
                </c:pt>
                <c:pt idx="940">
                  <c:v>42103.03025462963</c:v>
                </c:pt>
                <c:pt idx="941">
                  <c:v>42103.030312499999</c:v>
                </c:pt>
                <c:pt idx="942">
                  <c:v>42103.030358796299</c:v>
                </c:pt>
                <c:pt idx="943">
                  <c:v>42103.030416666668</c:v>
                </c:pt>
                <c:pt idx="944">
                  <c:v>42103.030474537038</c:v>
                </c:pt>
                <c:pt idx="945">
                  <c:v>42103.03052083333</c:v>
                </c:pt>
                <c:pt idx="946">
                  <c:v>42103.030578703707</c:v>
                </c:pt>
                <c:pt idx="947">
                  <c:v>42103.030636574076</c:v>
                </c:pt>
                <c:pt idx="948">
                  <c:v>42103.030682870369</c:v>
                </c:pt>
                <c:pt idx="949">
                  <c:v>42103.030740740738</c:v>
                </c:pt>
                <c:pt idx="950">
                  <c:v>42103.030798611115</c:v>
                </c:pt>
                <c:pt idx="951">
                  <c:v>42103.030856481484</c:v>
                </c:pt>
                <c:pt idx="952">
                  <c:v>42103.030902777777</c:v>
                </c:pt>
                <c:pt idx="953">
                  <c:v>42103.030960648146</c:v>
                </c:pt>
                <c:pt idx="954">
                  <c:v>42103.031018518515</c:v>
                </c:pt>
                <c:pt idx="955">
                  <c:v>42103.031064814815</c:v>
                </c:pt>
                <c:pt idx="956">
                  <c:v>42103.031122685185</c:v>
                </c:pt>
                <c:pt idx="957">
                  <c:v>42103.031180555554</c:v>
                </c:pt>
                <c:pt idx="958">
                  <c:v>42103.031226851854</c:v>
                </c:pt>
                <c:pt idx="959">
                  <c:v>42103.031284722223</c:v>
                </c:pt>
                <c:pt idx="960">
                  <c:v>42103.031342592592</c:v>
                </c:pt>
                <c:pt idx="961">
                  <c:v>42103.031400462962</c:v>
                </c:pt>
                <c:pt idx="962">
                  <c:v>42103.031446759262</c:v>
                </c:pt>
                <c:pt idx="963">
                  <c:v>42103.031504629631</c:v>
                </c:pt>
                <c:pt idx="964">
                  <c:v>42103.0315625</c:v>
                </c:pt>
                <c:pt idx="965">
                  <c:v>42103.031608796293</c:v>
                </c:pt>
                <c:pt idx="966">
                  <c:v>42103.031666666669</c:v>
                </c:pt>
                <c:pt idx="967">
                  <c:v>42103.031724537039</c:v>
                </c:pt>
                <c:pt idx="968">
                  <c:v>42103.031770833331</c:v>
                </c:pt>
                <c:pt idx="969">
                  <c:v>42103.031828703701</c:v>
                </c:pt>
                <c:pt idx="970">
                  <c:v>42103.031886574077</c:v>
                </c:pt>
                <c:pt idx="971">
                  <c:v>42103.031944444447</c:v>
                </c:pt>
                <c:pt idx="972">
                  <c:v>42103.031990740739</c:v>
                </c:pt>
                <c:pt idx="973">
                  <c:v>42103.032048611109</c:v>
                </c:pt>
                <c:pt idx="974">
                  <c:v>42103.032106481478</c:v>
                </c:pt>
                <c:pt idx="975">
                  <c:v>42103.032152777778</c:v>
                </c:pt>
                <c:pt idx="976">
                  <c:v>42103.032210648147</c:v>
                </c:pt>
                <c:pt idx="977">
                  <c:v>42103.032268518517</c:v>
                </c:pt>
                <c:pt idx="978">
                  <c:v>42103.032314814816</c:v>
                </c:pt>
                <c:pt idx="979">
                  <c:v>42103.032372685186</c:v>
                </c:pt>
                <c:pt idx="980">
                  <c:v>42103.032430555555</c:v>
                </c:pt>
                <c:pt idx="981">
                  <c:v>42103.032488425924</c:v>
                </c:pt>
                <c:pt idx="982">
                  <c:v>42103.032534722224</c:v>
                </c:pt>
                <c:pt idx="983">
                  <c:v>42103.032592592594</c:v>
                </c:pt>
                <c:pt idx="984">
                  <c:v>42103.032650462963</c:v>
                </c:pt>
                <c:pt idx="985">
                  <c:v>42103.032696759263</c:v>
                </c:pt>
                <c:pt idx="986">
                  <c:v>42103.032754629632</c:v>
                </c:pt>
                <c:pt idx="987">
                  <c:v>42103.032812500001</c:v>
                </c:pt>
                <c:pt idx="988">
                  <c:v>42103.032870370371</c:v>
                </c:pt>
                <c:pt idx="989">
                  <c:v>42103.032916666663</c:v>
                </c:pt>
                <c:pt idx="990">
                  <c:v>42103.03297453704</c:v>
                </c:pt>
                <c:pt idx="991">
                  <c:v>42103.033032407409</c:v>
                </c:pt>
                <c:pt idx="992">
                  <c:v>42103.033078703702</c:v>
                </c:pt>
                <c:pt idx="993">
                  <c:v>42103.033136574071</c:v>
                </c:pt>
                <c:pt idx="994">
                  <c:v>42103.033194444448</c:v>
                </c:pt>
                <c:pt idx="995">
                  <c:v>42103.03324074074</c:v>
                </c:pt>
                <c:pt idx="996">
                  <c:v>42103.03329861111</c:v>
                </c:pt>
                <c:pt idx="997">
                  <c:v>42103.033356481479</c:v>
                </c:pt>
                <c:pt idx="998">
                  <c:v>42103.033414351848</c:v>
                </c:pt>
                <c:pt idx="999">
                  <c:v>42103.033460648148</c:v>
                </c:pt>
                <c:pt idx="1000">
                  <c:v>42103.033518518518</c:v>
                </c:pt>
                <c:pt idx="1001">
                  <c:v>42103.033576388887</c:v>
                </c:pt>
                <c:pt idx="1002">
                  <c:v>42103.033622685187</c:v>
                </c:pt>
                <c:pt idx="1003">
                  <c:v>42103.033680555556</c:v>
                </c:pt>
                <c:pt idx="1004">
                  <c:v>42103.033738425926</c:v>
                </c:pt>
                <c:pt idx="1005">
                  <c:v>42103.033784722225</c:v>
                </c:pt>
                <c:pt idx="1006">
                  <c:v>42103.033842592595</c:v>
                </c:pt>
                <c:pt idx="1007">
                  <c:v>42103.033900462964</c:v>
                </c:pt>
                <c:pt idx="1008">
                  <c:v>42103.033958333333</c:v>
                </c:pt>
                <c:pt idx="1009">
                  <c:v>42103.034004629626</c:v>
                </c:pt>
                <c:pt idx="1010">
                  <c:v>42103.034062500003</c:v>
                </c:pt>
                <c:pt idx="1011">
                  <c:v>42103.034120370372</c:v>
                </c:pt>
                <c:pt idx="1012">
                  <c:v>42103.034166666665</c:v>
                </c:pt>
                <c:pt idx="1013">
                  <c:v>42103.034224537034</c:v>
                </c:pt>
                <c:pt idx="1014">
                  <c:v>42103.034282407411</c:v>
                </c:pt>
                <c:pt idx="1015">
                  <c:v>42103.034328703703</c:v>
                </c:pt>
                <c:pt idx="1016">
                  <c:v>42103.034386574072</c:v>
                </c:pt>
                <c:pt idx="1017">
                  <c:v>42103.034444444442</c:v>
                </c:pt>
                <c:pt idx="1018">
                  <c:v>42103.034502314818</c:v>
                </c:pt>
                <c:pt idx="1019">
                  <c:v>42103.034548611111</c:v>
                </c:pt>
                <c:pt idx="1020">
                  <c:v>42103.03460648148</c:v>
                </c:pt>
                <c:pt idx="1021">
                  <c:v>42103.03466435185</c:v>
                </c:pt>
                <c:pt idx="1022">
                  <c:v>42103.034710648149</c:v>
                </c:pt>
                <c:pt idx="1023">
                  <c:v>42103.034768518519</c:v>
                </c:pt>
                <c:pt idx="1024">
                  <c:v>42103.034826388888</c:v>
                </c:pt>
                <c:pt idx="1025">
                  <c:v>42103.034872685188</c:v>
                </c:pt>
                <c:pt idx="1026">
                  <c:v>42103.034930555557</c:v>
                </c:pt>
                <c:pt idx="1027">
                  <c:v>42103.034988425927</c:v>
                </c:pt>
                <c:pt idx="1028">
                  <c:v>42103.035046296296</c:v>
                </c:pt>
                <c:pt idx="1029">
                  <c:v>42103.035092592596</c:v>
                </c:pt>
                <c:pt idx="1030">
                  <c:v>42103.035150462965</c:v>
                </c:pt>
                <c:pt idx="1031">
                  <c:v>42103.035208333335</c:v>
                </c:pt>
                <c:pt idx="1032">
                  <c:v>42103.035254629627</c:v>
                </c:pt>
                <c:pt idx="1033">
                  <c:v>42103.035312499997</c:v>
                </c:pt>
                <c:pt idx="1034">
                  <c:v>42103.035370370373</c:v>
                </c:pt>
                <c:pt idx="1035">
                  <c:v>42103.035416666666</c:v>
                </c:pt>
                <c:pt idx="1036">
                  <c:v>42103.035474537035</c:v>
                </c:pt>
                <c:pt idx="1037">
                  <c:v>42103.035532407404</c:v>
                </c:pt>
                <c:pt idx="1038">
                  <c:v>42103.035578703704</c:v>
                </c:pt>
                <c:pt idx="1039">
                  <c:v>42103.035636574074</c:v>
                </c:pt>
                <c:pt idx="1040">
                  <c:v>42103.035694444443</c:v>
                </c:pt>
                <c:pt idx="1041">
                  <c:v>42103.035752314812</c:v>
                </c:pt>
                <c:pt idx="1042">
                  <c:v>42103.035798611112</c:v>
                </c:pt>
                <c:pt idx="1043">
                  <c:v>42103.035856481481</c:v>
                </c:pt>
                <c:pt idx="1044">
                  <c:v>42103.035914351851</c:v>
                </c:pt>
                <c:pt idx="1045">
                  <c:v>42103.035960648151</c:v>
                </c:pt>
                <c:pt idx="1046">
                  <c:v>42103.03601851852</c:v>
                </c:pt>
                <c:pt idx="1047">
                  <c:v>42103.036076388889</c:v>
                </c:pt>
                <c:pt idx="1048">
                  <c:v>42103.036122685182</c:v>
                </c:pt>
                <c:pt idx="1049">
                  <c:v>42103.036180555559</c:v>
                </c:pt>
                <c:pt idx="1050">
                  <c:v>42103.036238425928</c:v>
                </c:pt>
                <c:pt idx="1051">
                  <c:v>42103.036296296297</c:v>
                </c:pt>
                <c:pt idx="1052">
                  <c:v>42103.03634259259</c:v>
                </c:pt>
                <c:pt idx="1053">
                  <c:v>42103.036400462966</c:v>
                </c:pt>
                <c:pt idx="1054">
                  <c:v>42103.036458333336</c:v>
                </c:pt>
                <c:pt idx="1055">
                  <c:v>42103.036504629628</c:v>
                </c:pt>
                <c:pt idx="1056">
                  <c:v>42103.036562499998</c:v>
                </c:pt>
                <c:pt idx="1057">
                  <c:v>42103.036620370367</c:v>
                </c:pt>
                <c:pt idx="1058">
                  <c:v>42103.036678240744</c:v>
                </c:pt>
                <c:pt idx="1059">
                  <c:v>42103.036724537036</c:v>
                </c:pt>
                <c:pt idx="1060">
                  <c:v>42103.036782407406</c:v>
                </c:pt>
                <c:pt idx="1061">
                  <c:v>42103.036840277775</c:v>
                </c:pt>
                <c:pt idx="1062">
                  <c:v>42103.036886574075</c:v>
                </c:pt>
                <c:pt idx="1063">
                  <c:v>42103.036944444444</c:v>
                </c:pt>
                <c:pt idx="1064">
                  <c:v>42103.037002314813</c:v>
                </c:pt>
                <c:pt idx="1065">
                  <c:v>42103.037060185183</c:v>
                </c:pt>
                <c:pt idx="1066">
                  <c:v>42103.037106481483</c:v>
                </c:pt>
                <c:pt idx="1067">
                  <c:v>42103.037164351852</c:v>
                </c:pt>
                <c:pt idx="1068">
                  <c:v>42103.037222222221</c:v>
                </c:pt>
                <c:pt idx="1069">
                  <c:v>42103.037268518521</c:v>
                </c:pt>
                <c:pt idx="1070">
                  <c:v>42103.037326388891</c:v>
                </c:pt>
                <c:pt idx="1071">
                  <c:v>42103.03738425926</c:v>
                </c:pt>
                <c:pt idx="1072">
                  <c:v>42103.037430555552</c:v>
                </c:pt>
                <c:pt idx="1073">
                  <c:v>42103.037488425929</c:v>
                </c:pt>
                <c:pt idx="1074">
                  <c:v>42103.037546296298</c:v>
                </c:pt>
                <c:pt idx="1075">
                  <c:v>42103.037604166668</c:v>
                </c:pt>
                <c:pt idx="1076">
                  <c:v>42103.03765046296</c:v>
                </c:pt>
                <c:pt idx="1077">
                  <c:v>42103.037708333337</c:v>
                </c:pt>
                <c:pt idx="1078">
                  <c:v>42103.037766203706</c:v>
                </c:pt>
                <c:pt idx="1079">
                  <c:v>42103.037812499999</c:v>
                </c:pt>
                <c:pt idx="1080">
                  <c:v>42103.037870370368</c:v>
                </c:pt>
                <c:pt idx="1081">
                  <c:v>42103.037928240738</c:v>
                </c:pt>
                <c:pt idx="1082">
                  <c:v>42103.037974537037</c:v>
                </c:pt>
                <c:pt idx="1083">
                  <c:v>42103.038032407407</c:v>
                </c:pt>
                <c:pt idx="1084">
                  <c:v>42103.038090277776</c:v>
                </c:pt>
                <c:pt idx="1085">
                  <c:v>42103.038136574076</c:v>
                </c:pt>
                <c:pt idx="1086">
                  <c:v>42103.038194444445</c:v>
                </c:pt>
                <c:pt idx="1087">
                  <c:v>42103.038252314815</c:v>
                </c:pt>
                <c:pt idx="1088">
                  <c:v>42103.038310185184</c:v>
                </c:pt>
                <c:pt idx="1089">
                  <c:v>42103.038356481484</c:v>
                </c:pt>
                <c:pt idx="1090">
                  <c:v>42103.038414351853</c:v>
                </c:pt>
                <c:pt idx="1091">
                  <c:v>42103.038472222222</c:v>
                </c:pt>
                <c:pt idx="1092">
                  <c:v>42103.038518518515</c:v>
                </c:pt>
                <c:pt idx="1093">
                  <c:v>42103.038576388892</c:v>
                </c:pt>
                <c:pt idx="1094">
                  <c:v>42103.038634259261</c:v>
                </c:pt>
                <c:pt idx="1095">
                  <c:v>42103.038680555554</c:v>
                </c:pt>
                <c:pt idx="1096">
                  <c:v>42103.038738425923</c:v>
                </c:pt>
                <c:pt idx="1097">
                  <c:v>42103.0387962963</c:v>
                </c:pt>
                <c:pt idx="1098">
                  <c:v>42103.038854166669</c:v>
                </c:pt>
                <c:pt idx="1099">
                  <c:v>42103.038900462961</c:v>
                </c:pt>
                <c:pt idx="1100">
                  <c:v>42103.038958333331</c:v>
                </c:pt>
                <c:pt idx="1101">
                  <c:v>42103.0390162037</c:v>
                </c:pt>
                <c:pt idx="1102">
                  <c:v>42103.0390625</c:v>
                </c:pt>
                <c:pt idx="1103">
                  <c:v>42103.039120370369</c:v>
                </c:pt>
                <c:pt idx="1104">
                  <c:v>42103.039178240739</c:v>
                </c:pt>
                <c:pt idx="1105">
                  <c:v>42103.039224537039</c:v>
                </c:pt>
                <c:pt idx="1106">
                  <c:v>42103.039282407408</c:v>
                </c:pt>
                <c:pt idx="1107">
                  <c:v>42103.039340277777</c:v>
                </c:pt>
                <c:pt idx="1108">
                  <c:v>42103.039398148147</c:v>
                </c:pt>
                <c:pt idx="1109">
                  <c:v>42103.039444444446</c:v>
                </c:pt>
                <c:pt idx="1110">
                  <c:v>42103.039502314816</c:v>
                </c:pt>
                <c:pt idx="1111">
                  <c:v>42103.039560185185</c:v>
                </c:pt>
                <c:pt idx="1112">
                  <c:v>42103.039606481485</c:v>
                </c:pt>
                <c:pt idx="1113">
                  <c:v>42103.039664351854</c:v>
                </c:pt>
                <c:pt idx="1114">
                  <c:v>42103.039722222224</c:v>
                </c:pt>
                <c:pt idx="1115">
                  <c:v>42103.039768518516</c:v>
                </c:pt>
                <c:pt idx="1116">
                  <c:v>42103.039826388886</c:v>
                </c:pt>
                <c:pt idx="1117">
                  <c:v>42103.039884259262</c:v>
                </c:pt>
                <c:pt idx="1118">
                  <c:v>42103.039942129632</c:v>
                </c:pt>
                <c:pt idx="1119">
                  <c:v>42103.039988425924</c:v>
                </c:pt>
                <c:pt idx="1120">
                  <c:v>42103.040046296293</c:v>
                </c:pt>
                <c:pt idx="1121">
                  <c:v>42103.04010416667</c:v>
                </c:pt>
                <c:pt idx="1122">
                  <c:v>42103.040150462963</c:v>
                </c:pt>
                <c:pt idx="1123">
                  <c:v>42103.040208333332</c:v>
                </c:pt>
                <c:pt idx="1124">
                  <c:v>42103.040266203701</c:v>
                </c:pt>
                <c:pt idx="1125">
                  <c:v>42103.040312500001</c:v>
                </c:pt>
                <c:pt idx="1126">
                  <c:v>42103.040370370371</c:v>
                </c:pt>
                <c:pt idx="1127">
                  <c:v>42103.04042824074</c:v>
                </c:pt>
                <c:pt idx="1128">
                  <c:v>42103.04047453704</c:v>
                </c:pt>
                <c:pt idx="1129">
                  <c:v>42103.040532407409</c:v>
                </c:pt>
                <c:pt idx="1130">
                  <c:v>42103.040590277778</c:v>
                </c:pt>
                <c:pt idx="1131">
                  <c:v>42103.040648148148</c:v>
                </c:pt>
                <c:pt idx="1132">
                  <c:v>42103.040694444448</c:v>
                </c:pt>
                <c:pt idx="1133">
                  <c:v>42103.040752314817</c:v>
                </c:pt>
                <c:pt idx="1134">
                  <c:v>42103.040810185186</c:v>
                </c:pt>
                <c:pt idx="1135">
                  <c:v>42103.040856481479</c:v>
                </c:pt>
                <c:pt idx="1136">
                  <c:v>42103.040914351855</c:v>
                </c:pt>
                <c:pt idx="1137">
                  <c:v>42103.040972222225</c:v>
                </c:pt>
                <c:pt idx="1138">
                  <c:v>42103.041018518517</c:v>
                </c:pt>
                <c:pt idx="1139">
                  <c:v>42103.041076388887</c:v>
                </c:pt>
                <c:pt idx="1140">
                  <c:v>42103.041134259256</c:v>
                </c:pt>
                <c:pt idx="1141">
                  <c:v>42103.041192129633</c:v>
                </c:pt>
                <c:pt idx="1142">
                  <c:v>42103.041238425925</c:v>
                </c:pt>
                <c:pt idx="1143">
                  <c:v>42103.041296296295</c:v>
                </c:pt>
                <c:pt idx="1144">
                  <c:v>42103.041354166664</c:v>
                </c:pt>
                <c:pt idx="1145">
                  <c:v>42103.041400462964</c:v>
                </c:pt>
                <c:pt idx="1146">
                  <c:v>42103.041458333333</c:v>
                </c:pt>
                <c:pt idx="1147">
                  <c:v>42103.041516203702</c:v>
                </c:pt>
                <c:pt idx="1148">
                  <c:v>42103.041562500002</c:v>
                </c:pt>
                <c:pt idx="1149">
                  <c:v>42103.041620370372</c:v>
                </c:pt>
                <c:pt idx="1150">
                  <c:v>42103.041678240741</c:v>
                </c:pt>
                <c:pt idx="1151">
                  <c:v>42103.04173611111</c:v>
                </c:pt>
                <c:pt idx="1152">
                  <c:v>42103.04178240741</c:v>
                </c:pt>
                <c:pt idx="1153">
                  <c:v>42103.04184027778</c:v>
                </c:pt>
                <c:pt idx="1154">
                  <c:v>42103.041898148149</c:v>
                </c:pt>
                <c:pt idx="1155">
                  <c:v>42103.041944444441</c:v>
                </c:pt>
                <c:pt idx="1156">
                  <c:v>42103.042002314818</c:v>
                </c:pt>
                <c:pt idx="1157">
                  <c:v>42103.042060185187</c:v>
                </c:pt>
                <c:pt idx="1158">
                  <c:v>42103.04210648148</c:v>
                </c:pt>
                <c:pt idx="1159">
                  <c:v>42103.042164351849</c:v>
                </c:pt>
                <c:pt idx="1160">
                  <c:v>42103.042222222219</c:v>
                </c:pt>
                <c:pt idx="1161">
                  <c:v>42103.042268518519</c:v>
                </c:pt>
                <c:pt idx="1162">
                  <c:v>42103.042326388888</c:v>
                </c:pt>
                <c:pt idx="1163">
                  <c:v>42103.042384259257</c:v>
                </c:pt>
                <c:pt idx="1164">
                  <c:v>42103.042442129627</c:v>
                </c:pt>
                <c:pt idx="1165">
                  <c:v>42103.042488425926</c:v>
                </c:pt>
                <c:pt idx="1166">
                  <c:v>42103.042546296296</c:v>
                </c:pt>
                <c:pt idx="1167">
                  <c:v>42103.042604166665</c:v>
                </c:pt>
                <c:pt idx="1168">
                  <c:v>42103.042650462965</c:v>
                </c:pt>
                <c:pt idx="1169">
                  <c:v>42103.042708333334</c:v>
                </c:pt>
                <c:pt idx="1170">
                  <c:v>42103.042766203704</c:v>
                </c:pt>
                <c:pt idx="1171">
                  <c:v>42103.042812500003</c:v>
                </c:pt>
                <c:pt idx="1172">
                  <c:v>42103.042870370373</c:v>
                </c:pt>
                <c:pt idx="1173">
                  <c:v>42103.042928240742</c:v>
                </c:pt>
                <c:pt idx="1174">
                  <c:v>42103.042986111112</c:v>
                </c:pt>
                <c:pt idx="1175">
                  <c:v>42103.043032407404</c:v>
                </c:pt>
                <c:pt idx="1176">
                  <c:v>42103.043090277781</c:v>
                </c:pt>
                <c:pt idx="1177">
                  <c:v>42103.04314814815</c:v>
                </c:pt>
                <c:pt idx="1178">
                  <c:v>42103.043194444443</c:v>
                </c:pt>
                <c:pt idx="1179">
                  <c:v>42103.043252314812</c:v>
                </c:pt>
                <c:pt idx="1180">
                  <c:v>42103.043310185189</c:v>
                </c:pt>
                <c:pt idx="1181">
                  <c:v>42103.043356481481</c:v>
                </c:pt>
                <c:pt idx="1182">
                  <c:v>42103.043414351851</c:v>
                </c:pt>
                <c:pt idx="1183">
                  <c:v>42103.04347222222</c:v>
                </c:pt>
                <c:pt idx="1184">
                  <c:v>42103.043530092589</c:v>
                </c:pt>
                <c:pt idx="1185">
                  <c:v>42103.043576388889</c:v>
                </c:pt>
                <c:pt idx="1186">
                  <c:v>42103.043634259258</c:v>
                </c:pt>
                <c:pt idx="1187">
                  <c:v>42103.043692129628</c:v>
                </c:pt>
                <c:pt idx="1188">
                  <c:v>42103.043738425928</c:v>
                </c:pt>
                <c:pt idx="1189">
                  <c:v>42103.043796296297</c:v>
                </c:pt>
                <c:pt idx="1190">
                  <c:v>42103.043854166666</c:v>
                </c:pt>
                <c:pt idx="1191">
                  <c:v>42103.043900462966</c:v>
                </c:pt>
                <c:pt idx="1192">
                  <c:v>42103.043958333335</c:v>
                </c:pt>
                <c:pt idx="1193">
                  <c:v>42103.044016203705</c:v>
                </c:pt>
                <c:pt idx="1194">
                  <c:v>42103.044074074074</c:v>
                </c:pt>
                <c:pt idx="1195">
                  <c:v>42103.044120370374</c:v>
                </c:pt>
                <c:pt idx="1196">
                  <c:v>42103.044178240743</c:v>
                </c:pt>
                <c:pt idx="1197">
                  <c:v>42103.044236111113</c:v>
                </c:pt>
                <c:pt idx="1198">
                  <c:v>42103.044282407405</c:v>
                </c:pt>
                <c:pt idx="1199">
                  <c:v>42103.044340277775</c:v>
                </c:pt>
                <c:pt idx="1200">
                  <c:v>42103.044398148151</c:v>
                </c:pt>
                <c:pt idx="1201">
                  <c:v>42103.044444444444</c:v>
                </c:pt>
                <c:pt idx="1202">
                  <c:v>42103.044502314813</c:v>
                </c:pt>
                <c:pt idx="1203">
                  <c:v>42103.044560185182</c:v>
                </c:pt>
                <c:pt idx="1204">
                  <c:v>42103.044606481482</c:v>
                </c:pt>
                <c:pt idx="1205">
                  <c:v>42103.044664351852</c:v>
                </c:pt>
                <c:pt idx="1206">
                  <c:v>42103.044722222221</c:v>
                </c:pt>
                <c:pt idx="1207">
                  <c:v>42103.04478009259</c:v>
                </c:pt>
                <c:pt idx="1208">
                  <c:v>42103.04482638889</c:v>
                </c:pt>
                <c:pt idx="1209">
                  <c:v>42103.04488425926</c:v>
                </c:pt>
                <c:pt idx="1210">
                  <c:v>42103.044942129629</c:v>
                </c:pt>
                <c:pt idx="1211">
                  <c:v>42103.044988425929</c:v>
                </c:pt>
                <c:pt idx="1212">
                  <c:v>42103.045046296298</c:v>
                </c:pt>
                <c:pt idx="1213">
                  <c:v>42103.045104166667</c:v>
                </c:pt>
                <c:pt idx="1214">
                  <c:v>42103.04515046296</c:v>
                </c:pt>
                <c:pt idx="1215">
                  <c:v>42103.045208333337</c:v>
                </c:pt>
                <c:pt idx="1216">
                  <c:v>42103.045266203706</c:v>
                </c:pt>
                <c:pt idx="1217">
                  <c:v>42103.045324074075</c:v>
                </c:pt>
                <c:pt idx="1218">
                  <c:v>42103.045370370368</c:v>
                </c:pt>
                <c:pt idx="1219">
                  <c:v>42103.045428240737</c:v>
                </c:pt>
                <c:pt idx="1220">
                  <c:v>42103.045486111114</c:v>
                </c:pt>
                <c:pt idx="1221">
                  <c:v>42103.045532407406</c:v>
                </c:pt>
                <c:pt idx="1222">
                  <c:v>42103.045590277776</c:v>
                </c:pt>
                <c:pt idx="1223">
                  <c:v>42103.045648148145</c:v>
                </c:pt>
                <c:pt idx="1224">
                  <c:v>42103.045694444445</c:v>
                </c:pt>
                <c:pt idx="1225">
                  <c:v>42103.045752314814</c:v>
                </c:pt>
                <c:pt idx="1226">
                  <c:v>42103.045810185184</c:v>
                </c:pt>
                <c:pt idx="1227">
                  <c:v>42103.045868055553</c:v>
                </c:pt>
                <c:pt idx="1228">
                  <c:v>42103.045914351853</c:v>
                </c:pt>
                <c:pt idx="1229">
                  <c:v>42103.045972222222</c:v>
                </c:pt>
                <c:pt idx="1230">
                  <c:v>42103.046030092592</c:v>
                </c:pt>
                <c:pt idx="1231">
                  <c:v>42103.046076388891</c:v>
                </c:pt>
                <c:pt idx="1232">
                  <c:v>42103.046134259261</c:v>
                </c:pt>
                <c:pt idx="1233">
                  <c:v>42103.04619212963</c:v>
                </c:pt>
                <c:pt idx="1234">
                  <c:v>42103.046238425923</c:v>
                </c:pt>
                <c:pt idx="1235">
                  <c:v>42103.046296296299</c:v>
                </c:pt>
                <c:pt idx="1236">
                  <c:v>42103.046354166669</c:v>
                </c:pt>
                <c:pt idx="1237">
                  <c:v>42103.046412037038</c:v>
                </c:pt>
                <c:pt idx="1238">
                  <c:v>42103.046458333331</c:v>
                </c:pt>
                <c:pt idx="1239">
                  <c:v>42103.046516203707</c:v>
                </c:pt>
                <c:pt idx="1240">
                  <c:v>42103.046574074076</c:v>
                </c:pt>
                <c:pt idx="1241">
                  <c:v>42103.046620370369</c:v>
                </c:pt>
                <c:pt idx="1242">
                  <c:v>42103.046678240738</c:v>
                </c:pt>
                <c:pt idx="1243">
                  <c:v>42103.046736111108</c:v>
                </c:pt>
                <c:pt idx="1244">
                  <c:v>42103.046782407408</c:v>
                </c:pt>
                <c:pt idx="1245">
                  <c:v>42103.046840277777</c:v>
                </c:pt>
                <c:pt idx="1246">
                  <c:v>42103.046898148146</c:v>
                </c:pt>
                <c:pt idx="1247">
                  <c:v>42103.046944444446</c:v>
                </c:pt>
                <c:pt idx="1248">
                  <c:v>42103.047002314815</c:v>
                </c:pt>
                <c:pt idx="1249">
                  <c:v>42103.047060185185</c:v>
                </c:pt>
                <c:pt idx="1250">
                  <c:v>42103.047118055554</c:v>
                </c:pt>
                <c:pt idx="1251">
                  <c:v>42103.047164351854</c:v>
                </c:pt>
                <c:pt idx="1252">
                  <c:v>42103.047222222223</c:v>
                </c:pt>
                <c:pt idx="1253">
                  <c:v>42103.047280092593</c:v>
                </c:pt>
                <c:pt idx="1254">
                  <c:v>42103.047326388885</c:v>
                </c:pt>
                <c:pt idx="1255">
                  <c:v>42103.047384259262</c:v>
                </c:pt>
                <c:pt idx="1256">
                  <c:v>42103.047442129631</c:v>
                </c:pt>
                <c:pt idx="1257">
                  <c:v>42103.047488425924</c:v>
                </c:pt>
                <c:pt idx="1258">
                  <c:v>42103.047546296293</c:v>
                </c:pt>
                <c:pt idx="1259">
                  <c:v>42103.04760416667</c:v>
                </c:pt>
                <c:pt idx="1260">
                  <c:v>42103.047662037039</c:v>
                </c:pt>
                <c:pt idx="1261">
                  <c:v>42103.047708333332</c:v>
                </c:pt>
                <c:pt idx="1262">
                  <c:v>42103.047766203701</c:v>
                </c:pt>
                <c:pt idx="1263">
                  <c:v>42103.047824074078</c:v>
                </c:pt>
                <c:pt idx="1264">
                  <c:v>42103.04787037037</c:v>
                </c:pt>
                <c:pt idx="1265">
                  <c:v>42103.04792824074</c:v>
                </c:pt>
                <c:pt idx="1266">
                  <c:v>42103.047986111109</c:v>
                </c:pt>
                <c:pt idx="1267">
                  <c:v>42103.048032407409</c:v>
                </c:pt>
                <c:pt idx="1268">
                  <c:v>42103.048090277778</c:v>
                </c:pt>
                <c:pt idx="1269">
                  <c:v>42103.048148148147</c:v>
                </c:pt>
                <c:pt idx="1270">
                  <c:v>42103.048206018517</c:v>
                </c:pt>
                <c:pt idx="1271">
                  <c:v>42103.048252314817</c:v>
                </c:pt>
                <c:pt idx="1272">
                  <c:v>42103.048310185186</c:v>
                </c:pt>
                <c:pt idx="1273">
                  <c:v>42103.048368055555</c:v>
                </c:pt>
                <c:pt idx="1274">
                  <c:v>42103.048414351855</c:v>
                </c:pt>
                <c:pt idx="1275">
                  <c:v>42103.048472222225</c:v>
                </c:pt>
                <c:pt idx="1276">
                  <c:v>42103.048530092594</c:v>
                </c:pt>
                <c:pt idx="1277">
                  <c:v>42103.048576388886</c:v>
                </c:pt>
                <c:pt idx="1278">
                  <c:v>42103.048634259256</c:v>
                </c:pt>
                <c:pt idx="1279">
                  <c:v>42103.048692129632</c:v>
                </c:pt>
                <c:pt idx="1280">
                  <c:v>42103.048738425925</c:v>
                </c:pt>
                <c:pt idx="1281">
                  <c:v>42103.048796296294</c:v>
                </c:pt>
                <c:pt idx="1282">
                  <c:v>42103.048854166664</c:v>
                </c:pt>
                <c:pt idx="1283">
                  <c:v>42103.04891203704</c:v>
                </c:pt>
                <c:pt idx="1284">
                  <c:v>42103.048958333333</c:v>
                </c:pt>
                <c:pt idx="1285">
                  <c:v>42103.049016203702</c:v>
                </c:pt>
                <c:pt idx="1286">
                  <c:v>42103.049074074072</c:v>
                </c:pt>
                <c:pt idx="1287">
                  <c:v>42103.049120370371</c:v>
                </c:pt>
                <c:pt idx="1288">
                  <c:v>42103.049178240741</c:v>
                </c:pt>
                <c:pt idx="1289">
                  <c:v>42103.04923611111</c:v>
                </c:pt>
                <c:pt idx="1290">
                  <c:v>42103.04928240741</c:v>
                </c:pt>
                <c:pt idx="1291">
                  <c:v>42103.049340277779</c:v>
                </c:pt>
                <c:pt idx="1292">
                  <c:v>42103.049398148149</c:v>
                </c:pt>
                <c:pt idx="1293">
                  <c:v>42103.049456018518</c:v>
                </c:pt>
                <c:pt idx="1294">
                  <c:v>42103.049502314818</c:v>
                </c:pt>
                <c:pt idx="1295">
                  <c:v>42103.049560185187</c:v>
                </c:pt>
                <c:pt idx="1296">
                  <c:v>42103.049618055556</c:v>
                </c:pt>
                <c:pt idx="1297">
                  <c:v>42103.049664351849</c:v>
                </c:pt>
                <c:pt idx="1298">
                  <c:v>42103.049722222226</c:v>
                </c:pt>
                <c:pt idx="1299">
                  <c:v>42103.049780092595</c:v>
                </c:pt>
                <c:pt idx="1300">
                  <c:v>42103.049826388888</c:v>
                </c:pt>
                <c:pt idx="1301">
                  <c:v>42103.049884259257</c:v>
                </c:pt>
                <c:pt idx="1302">
                  <c:v>42103.049942129626</c:v>
                </c:pt>
                <c:pt idx="1303">
                  <c:v>42103.05</c:v>
                </c:pt>
                <c:pt idx="1304">
                  <c:v>42103.050046296295</c:v>
                </c:pt>
                <c:pt idx="1305">
                  <c:v>42103.050104166665</c:v>
                </c:pt>
                <c:pt idx="1306">
                  <c:v>42103.050162037034</c:v>
                </c:pt>
                <c:pt idx="1307">
                  <c:v>42103.050208333334</c:v>
                </c:pt>
                <c:pt idx="1308">
                  <c:v>42103.050266203703</c:v>
                </c:pt>
                <c:pt idx="1309">
                  <c:v>42103.050324074073</c:v>
                </c:pt>
                <c:pt idx="1310">
                  <c:v>42103.050370370373</c:v>
                </c:pt>
                <c:pt idx="1311">
                  <c:v>42103.050428240742</c:v>
                </c:pt>
                <c:pt idx="1312">
                  <c:v>42103.050486111111</c:v>
                </c:pt>
                <c:pt idx="1313">
                  <c:v>42103.050543981481</c:v>
                </c:pt>
                <c:pt idx="1314">
                  <c:v>42103.05059027778</c:v>
                </c:pt>
                <c:pt idx="1315">
                  <c:v>42103.05064814815</c:v>
                </c:pt>
                <c:pt idx="1316">
                  <c:v>42103.050706018519</c:v>
                </c:pt>
                <c:pt idx="1317">
                  <c:v>42103.050752314812</c:v>
                </c:pt>
                <c:pt idx="1318">
                  <c:v>42103.050810185188</c:v>
                </c:pt>
                <c:pt idx="1319">
                  <c:v>42103.050868055558</c:v>
                </c:pt>
                <c:pt idx="1320">
                  <c:v>42103.050925925927</c:v>
                </c:pt>
                <c:pt idx="1321">
                  <c:v>42103.05097222222</c:v>
                </c:pt>
                <c:pt idx="1322">
                  <c:v>42103.051030092596</c:v>
                </c:pt>
                <c:pt idx="1323">
                  <c:v>42103.051087962966</c:v>
                </c:pt>
                <c:pt idx="1324">
                  <c:v>42103.051134259258</c:v>
                </c:pt>
                <c:pt idx="1325">
                  <c:v>42103.051192129627</c:v>
                </c:pt>
                <c:pt idx="1326">
                  <c:v>42103.051249999997</c:v>
                </c:pt>
                <c:pt idx="1327">
                  <c:v>42103.051296296297</c:v>
                </c:pt>
                <c:pt idx="1328">
                  <c:v>42103.051354166666</c:v>
                </c:pt>
                <c:pt idx="1329">
                  <c:v>42103.051412037035</c:v>
                </c:pt>
                <c:pt idx="1330">
                  <c:v>42103.051469907405</c:v>
                </c:pt>
                <c:pt idx="1331">
                  <c:v>42103.051516203705</c:v>
                </c:pt>
                <c:pt idx="1332">
                  <c:v>42103.051574074074</c:v>
                </c:pt>
                <c:pt idx="1333">
                  <c:v>42103.051631944443</c:v>
                </c:pt>
                <c:pt idx="1334">
                  <c:v>42103.051678240743</c:v>
                </c:pt>
                <c:pt idx="1335">
                  <c:v>42103.051736111112</c:v>
                </c:pt>
                <c:pt idx="1336">
                  <c:v>42103.051793981482</c:v>
                </c:pt>
                <c:pt idx="1337">
                  <c:v>42103.051840277774</c:v>
                </c:pt>
                <c:pt idx="1338">
                  <c:v>42103.051898148151</c:v>
                </c:pt>
                <c:pt idx="1339">
                  <c:v>42103.05195601852</c:v>
                </c:pt>
                <c:pt idx="1340">
                  <c:v>42103.05201388889</c:v>
                </c:pt>
                <c:pt idx="1341">
                  <c:v>42103.052060185182</c:v>
                </c:pt>
                <c:pt idx="1342">
                  <c:v>42103.052118055559</c:v>
                </c:pt>
                <c:pt idx="1343">
                  <c:v>42103.052175925928</c:v>
                </c:pt>
                <c:pt idx="1344">
                  <c:v>42103.052222222221</c:v>
                </c:pt>
                <c:pt idx="1345">
                  <c:v>42103.05228009259</c:v>
                </c:pt>
                <c:pt idx="1346">
                  <c:v>42103.052337962959</c:v>
                </c:pt>
                <c:pt idx="1347">
                  <c:v>42103.052384259259</c:v>
                </c:pt>
                <c:pt idx="1348">
                  <c:v>42103.052442129629</c:v>
                </c:pt>
                <c:pt idx="1349">
                  <c:v>42103.052499999998</c:v>
                </c:pt>
                <c:pt idx="1350">
                  <c:v>42103.052546296298</c:v>
                </c:pt>
                <c:pt idx="1351">
                  <c:v>42103.052604166667</c:v>
                </c:pt>
                <c:pt idx="1352">
                  <c:v>42103.052662037036</c:v>
                </c:pt>
                <c:pt idx="1353">
                  <c:v>42103.052719907406</c:v>
                </c:pt>
                <c:pt idx="1354">
                  <c:v>42103.052766203706</c:v>
                </c:pt>
                <c:pt idx="1355">
                  <c:v>42103.052824074075</c:v>
                </c:pt>
                <c:pt idx="1356">
                  <c:v>42103.052881944444</c:v>
                </c:pt>
                <c:pt idx="1357">
                  <c:v>42103.052928240744</c:v>
                </c:pt>
                <c:pt idx="1358">
                  <c:v>42103.052986111114</c:v>
                </c:pt>
                <c:pt idx="1359">
                  <c:v>42103.053043981483</c:v>
                </c:pt>
                <c:pt idx="1360">
                  <c:v>42103.053090277775</c:v>
                </c:pt>
                <c:pt idx="1361">
                  <c:v>42103.053148148145</c:v>
                </c:pt>
                <c:pt idx="1362">
                  <c:v>42103.053206018521</c:v>
                </c:pt>
                <c:pt idx="1363">
                  <c:v>42103.053263888891</c:v>
                </c:pt>
                <c:pt idx="1364">
                  <c:v>42103.053310185183</c:v>
                </c:pt>
                <c:pt idx="1365">
                  <c:v>42103.053368055553</c:v>
                </c:pt>
                <c:pt idx="1366">
                  <c:v>42103.053425925929</c:v>
                </c:pt>
                <c:pt idx="1367">
                  <c:v>42103.053472222222</c:v>
                </c:pt>
                <c:pt idx="1368">
                  <c:v>42103.053530092591</c:v>
                </c:pt>
                <c:pt idx="1369">
                  <c:v>42103.053587962961</c:v>
                </c:pt>
                <c:pt idx="1370">
                  <c:v>42103.05363425926</c:v>
                </c:pt>
                <c:pt idx="1371">
                  <c:v>42103.05369212963</c:v>
                </c:pt>
                <c:pt idx="1372">
                  <c:v>42103.053749999999</c:v>
                </c:pt>
                <c:pt idx="1373">
                  <c:v>42103.053807870368</c:v>
                </c:pt>
                <c:pt idx="1374">
                  <c:v>42103.053854166668</c:v>
                </c:pt>
                <c:pt idx="1375">
                  <c:v>42103.053912037038</c:v>
                </c:pt>
                <c:pt idx="1376">
                  <c:v>42103.053969907407</c:v>
                </c:pt>
                <c:pt idx="1377">
                  <c:v>42103.054016203707</c:v>
                </c:pt>
                <c:pt idx="1378">
                  <c:v>42103.054074074076</c:v>
                </c:pt>
                <c:pt idx="1379">
                  <c:v>42103.054131944446</c:v>
                </c:pt>
                <c:pt idx="1380">
                  <c:v>42103.054178240738</c:v>
                </c:pt>
                <c:pt idx="1381">
                  <c:v>42103.054236111115</c:v>
                </c:pt>
                <c:pt idx="1382">
                  <c:v>42103.054293981484</c:v>
                </c:pt>
                <c:pt idx="1383">
                  <c:v>42103.054351851853</c:v>
                </c:pt>
                <c:pt idx="1384">
                  <c:v>42103.054398148146</c:v>
                </c:pt>
                <c:pt idx="1385">
                  <c:v>42103.054456018515</c:v>
                </c:pt>
                <c:pt idx="1386">
                  <c:v>42103.054513888892</c:v>
                </c:pt>
                <c:pt idx="1387">
                  <c:v>42103.054560185185</c:v>
                </c:pt>
                <c:pt idx="1388">
                  <c:v>42103.054618055554</c:v>
                </c:pt>
                <c:pt idx="1389">
                  <c:v>42103.054675925923</c:v>
                </c:pt>
                <c:pt idx="1390">
                  <c:v>42103.054722222223</c:v>
                </c:pt>
                <c:pt idx="1391">
                  <c:v>42103.054780092592</c:v>
                </c:pt>
                <c:pt idx="1392">
                  <c:v>42103.054837962962</c:v>
                </c:pt>
                <c:pt idx="1393">
                  <c:v>42103.054884259262</c:v>
                </c:pt>
                <c:pt idx="1394">
                  <c:v>42103.054942129631</c:v>
                </c:pt>
                <c:pt idx="1395">
                  <c:v>42103.055</c:v>
                </c:pt>
                <c:pt idx="1396">
                  <c:v>42103.05505787037</c:v>
                </c:pt>
                <c:pt idx="1397">
                  <c:v>42103.055104166669</c:v>
                </c:pt>
                <c:pt idx="1398">
                  <c:v>42103.055162037039</c:v>
                </c:pt>
                <c:pt idx="1399">
                  <c:v>42103.055219907408</c:v>
                </c:pt>
                <c:pt idx="1400">
                  <c:v>42103.055266203701</c:v>
                </c:pt>
                <c:pt idx="1401">
                  <c:v>42103.055324074077</c:v>
                </c:pt>
                <c:pt idx="1402">
                  <c:v>42103.055381944447</c:v>
                </c:pt>
                <c:pt idx="1403">
                  <c:v>42103.055428240739</c:v>
                </c:pt>
                <c:pt idx="1404">
                  <c:v>42103.055486111109</c:v>
                </c:pt>
                <c:pt idx="1405">
                  <c:v>42103.055543981478</c:v>
                </c:pt>
                <c:pt idx="1406">
                  <c:v>42103.055601851855</c:v>
                </c:pt>
                <c:pt idx="1407">
                  <c:v>42103.055648148147</c:v>
                </c:pt>
                <c:pt idx="1408">
                  <c:v>42103.055706018517</c:v>
                </c:pt>
                <c:pt idx="1409">
                  <c:v>42103.055763888886</c:v>
                </c:pt>
                <c:pt idx="1410">
                  <c:v>42103.055810185186</c:v>
                </c:pt>
                <c:pt idx="1411">
                  <c:v>42103.055868055555</c:v>
                </c:pt>
                <c:pt idx="1412">
                  <c:v>42103.055925925924</c:v>
                </c:pt>
                <c:pt idx="1413">
                  <c:v>42103.055972222224</c:v>
                </c:pt>
                <c:pt idx="1414">
                  <c:v>42103.056030092594</c:v>
                </c:pt>
                <c:pt idx="1415">
                  <c:v>42103.056087962963</c:v>
                </c:pt>
                <c:pt idx="1416">
                  <c:v>42103.056145833332</c:v>
                </c:pt>
                <c:pt idx="1417">
                  <c:v>42103.056192129632</c:v>
                </c:pt>
                <c:pt idx="1418">
                  <c:v>42103.056250000001</c:v>
                </c:pt>
                <c:pt idx="1419">
                  <c:v>42103.056307870371</c:v>
                </c:pt>
                <c:pt idx="1420">
                  <c:v>42103.056354166663</c:v>
                </c:pt>
                <c:pt idx="1421">
                  <c:v>42103.05641203704</c:v>
                </c:pt>
                <c:pt idx="1422">
                  <c:v>42103.056469907409</c:v>
                </c:pt>
                <c:pt idx="1423">
                  <c:v>42103.056516203702</c:v>
                </c:pt>
                <c:pt idx="1424">
                  <c:v>42103.056574074071</c:v>
                </c:pt>
                <c:pt idx="1425">
                  <c:v>42103.056631944448</c:v>
                </c:pt>
                <c:pt idx="1426">
                  <c:v>42103.056689814817</c:v>
                </c:pt>
                <c:pt idx="1427">
                  <c:v>42103.05673611111</c:v>
                </c:pt>
                <c:pt idx="1428">
                  <c:v>42103.056793981479</c:v>
                </c:pt>
                <c:pt idx="1429">
                  <c:v>42103.056851851848</c:v>
                </c:pt>
                <c:pt idx="1430">
                  <c:v>42103.056898148148</c:v>
                </c:pt>
                <c:pt idx="1431">
                  <c:v>42103.056956018518</c:v>
                </c:pt>
                <c:pt idx="1432">
                  <c:v>42103.057013888887</c:v>
                </c:pt>
                <c:pt idx="1433">
                  <c:v>42103.057060185187</c:v>
                </c:pt>
                <c:pt idx="1434">
                  <c:v>42103.057118055556</c:v>
                </c:pt>
                <c:pt idx="1435">
                  <c:v>42103.057175925926</c:v>
                </c:pt>
                <c:pt idx="1436">
                  <c:v>42103.057222222225</c:v>
                </c:pt>
                <c:pt idx="1437">
                  <c:v>42103.057280092595</c:v>
                </c:pt>
                <c:pt idx="1438">
                  <c:v>42103.057337962964</c:v>
                </c:pt>
                <c:pt idx="1439">
                  <c:v>42103.057395833333</c:v>
                </c:pt>
                <c:pt idx="1440">
                  <c:v>42103.057442129626</c:v>
                </c:pt>
                <c:pt idx="1441">
                  <c:v>42103.057500000003</c:v>
                </c:pt>
                <c:pt idx="1442">
                  <c:v>42103.057557870372</c:v>
                </c:pt>
                <c:pt idx="1443">
                  <c:v>42103.057604166665</c:v>
                </c:pt>
                <c:pt idx="1444">
                  <c:v>42103.057662037034</c:v>
                </c:pt>
                <c:pt idx="1445">
                  <c:v>42103.057719907411</c:v>
                </c:pt>
                <c:pt idx="1446">
                  <c:v>42103.057766203703</c:v>
                </c:pt>
                <c:pt idx="1447">
                  <c:v>42103.057824074072</c:v>
                </c:pt>
                <c:pt idx="1448">
                  <c:v>42103.057881944442</c:v>
                </c:pt>
                <c:pt idx="1449">
                  <c:v>42103.057939814818</c:v>
                </c:pt>
                <c:pt idx="1450">
                  <c:v>42103.057986111111</c:v>
                </c:pt>
                <c:pt idx="1451">
                  <c:v>42103.05804398148</c:v>
                </c:pt>
                <c:pt idx="1452">
                  <c:v>42103.05810185185</c:v>
                </c:pt>
                <c:pt idx="1453">
                  <c:v>42103.058148148149</c:v>
                </c:pt>
                <c:pt idx="1454">
                  <c:v>42103.058206018519</c:v>
                </c:pt>
                <c:pt idx="1455">
                  <c:v>42103.058263888888</c:v>
                </c:pt>
                <c:pt idx="1456">
                  <c:v>42103.058310185188</c:v>
                </c:pt>
                <c:pt idx="1457">
                  <c:v>42103.058368055557</c:v>
                </c:pt>
                <c:pt idx="1458">
                  <c:v>42103.058425925927</c:v>
                </c:pt>
                <c:pt idx="1459">
                  <c:v>42103.058483796296</c:v>
                </c:pt>
                <c:pt idx="1460">
                  <c:v>42103.058530092596</c:v>
                </c:pt>
                <c:pt idx="1461">
                  <c:v>42103.058587962965</c:v>
                </c:pt>
                <c:pt idx="1462">
                  <c:v>42103.058645833335</c:v>
                </c:pt>
                <c:pt idx="1463">
                  <c:v>42103.058692129627</c:v>
                </c:pt>
                <c:pt idx="1464">
                  <c:v>42103.058749999997</c:v>
                </c:pt>
                <c:pt idx="1465">
                  <c:v>42103.058807870373</c:v>
                </c:pt>
                <c:pt idx="1466">
                  <c:v>42103.058854166666</c:v>
                </c:pt>
                <c:pt idx="1467">
                  <c:v>42103.058912037035</c:v>
                </c:pt>
                <c:pt idx="1468">
                  <c:v>42103.058969907404</c:v>
                </c:pt>
                <c:pt idx="1469">
                  <c:v>42103.059027777781</c:v>
                </c:pt>
                <c:pt idx="1470">
                  <c:v>42103.059074074074</c:v>
                </c:pt>
                <c:pt idx="1471">
                  <c:v>42103.059131944443</c:v>
                </c:pt>
                <c:pt idx="1472">
                  <c:v>42103.059189814812</c:v>
                </c:pt>
                <c:pt idx="1473">
                  <c:v>42103.059236111112</c:v>
                </c:pt>
                <c:pt idx="1474">
                  <c:v>42103.059293981481</c:v>
                </c:pt>
                <c:pt idx="1475">
                  <c:v>42103.059351851851</c:v>
                </c:pt>
                <c:pt idx="1476">
                  <c:v>42103.059398148151</c:v>
                </c:pt>
                <c:pt idx="1477">
                  <c:v>42103.05945601852</c:v>
                </c:pt>
                <c:pt idx="1478">
                  <c:v>42103.059513888889</c:v>
                </c:pt>
                <c:pt idx="1479">
                  <c:v>42103.059560185182</c:v>
                </c:pt>
                <c:pt idx="1480">
                  <c:v>42103.059618055559</c:v>
                </c:pt>
                <c:pt idx="1481">
                  <c:v>42103.059675925928</c:v>
                </c:pt>
                <c:pt idx="1482">
                  <c:v>42103.059733796297</c:v>
                </c:pt>
                <c:pt idx="1483">
                  <c:v>42103.05978009259</c:v>
                </c:pt>
                <c:pt idx="1484">
                  <c:v>42103.059837962966</c:v>
                </c:pt>
                <c:pt idx="1485">
                  <c:v>42103.059895833336</c:v>
                </c:pt>
                <c:pt idx="1486">
                  <c:v>42103.059942129628</c:v>
                </c:pt>
                <c:pt idx="1487">
                  <c:v>42103.06</c:v>
                </c:pt>
                <c:pt idx="1488">
                  <c:v>42103.060057870367</c:v>
                </c:pt>
                <c:pt idx="1489">
                  <c:v>42103.060104166667</c:v>
                </c:pt>
                <c:pt idx="1490">
                  <c:v>42103.060162037036</c:v>
                </c:pt>
                <c:pt idx="1491">
                  <c:v>42103.060219907406</c:v>
                </c:pt>
                <c:pt idx="1492">
                  <c:v>42103.060277777775</c:v>
                </c:pt>
                <c:pt idx="1493">
                  <c:v>42103.060324074075</c:v>
                </c:pt>
                <c:pt idx="1494">
                  <c:v>42103.060381944444</c:v>
                </c:pt>
                <c:pt idx="1495">
                  <c:v>42103.060439814813</c:v>
                </c:pt>
                <c:pt idx="1496">
                  <c:v>42103.060486111113</c:v>
                </c:pt>
                <c:pt idx="1497">
                  <c:v>42103.060543981483</c:v>
                </c:pt>
                <c:pt idx="1498">
                  <c:v>42103.060601851852</c:v>
                </c:pt>
                <c:pt idx="1499">
                  <c:v>42103.060648148145</c:v>
                </c:pt>
                <c:pt idx="1500">
                  <c:v>42103.060706018521</c:v>
                </c:pt>
                <c:pt idx="1501">
                  <c:v>42103.060763888891</c:v>
                </c:pt>
                <c:pt idx="1502">
                  <c:v>42103.06082175926</c:v>
                </c:pt>
                <c:pt idx="1503">
                  <c:v>42103.060868055552</c:v>
                </c:pt>
                <c:pt idx="1504">
                  <c:v>42103.060925925929</c:v>
                </c:pt>
                <c:pt idx="1505">
                  <c:v>42103.060983796298</c:v>
                </c:pt>
                <c:pt idx="1506">
                  <c:v>42103.061030092591</c:v>
                </c:pt>
                <c:pt idx="1507">
                  <c:v>42103.06108796296</c:v>
                </c:pt>
                <c:pt idx="1508">
                  <c:v>42103.061145833337</c:v>
                </c:pt>
                <c:pt idx="1509">
                  <c:v>42103.061192129629</c:v>
                </c:pt>
                <c:pt idx="1510">
                  <c:v>42103.061249999999</c:v>
                </c:pt>
                <c:pt idx="1511">
                  <c:v>42103.061307870368</c:v>
                </c:pt>
                <c:pt idx="1512">
                  <c:v>42103.061354166668</c:v>
                </c:pt>
                <c:pt idx="1513">
                  <c:v>42103.061412037037</c:v>
                </c:pt>
                <c:pt idx="1514">
                  <c:v>42103.061469907407</c:v>
                </c:pt>
                <c:pt idx="1515">
                  <c:v>42103.061527777776</c:v>
                </c:pt>
                <c:pt idx="1516">
                  <c:v>42103.061574074076</c:v>
                </c:pt>
                <c:pt idx="1517">
                  <c:v>42103.061631944445</c:v>
                </c:pt>
                <c:pt idx="1518">
                  <c:v>42103.061689814815</c:v>
                </c:pt>
                <c:pt idx="1519">
                  <c:v>42103.061736111114</c:v>
                </c:pt>
                <c:pt idx="1520">
                  <c:v>42103.061793981484</c:v>
                </c:pt>
                <c:pt idx="1521">
                  <c:v>42103.061851851853</c:v>
                </c:pt>
                <c:pt idx="1522">
                  <c:v>42103.061909722222</c:v>
                </c:pt>
                <c:pt idx="1523">
                  <c:v>42103.061956018515</c:v>
                </c:pt>
                <c:pt idx="1524">
                  <c:v>42103.062013888892</c:v>
                </c:pt>
                <c:pt idx="1525">
                  <c:v>42103.062071759261</c:v>
                </c:pt>
                <c:pt idx="1526">
                  <c:v>42103.062118055554</c:v>
                </c:pt>
                <c:pt idx="1527">
                  <c:v>42103.062175925923</c:v>
                </c:pt>
                <c:pt idx="1528">
                  <c:v>42103.0622337963</c:v>
                </c:pt>
                <c:pt idx="1529">
                  <c:v>42103.062280092592</c:v>
                </c:pt>
                <c:pt idx="1530">
                  <c:v>42103.062337962961</c:v>
                </c:pt>
                <c:pt idx="1531">
                  <c:v>42103.062395833331</c:v>
                </c:pt>
                <c:pt idx="1532">
                  <c:v>42103.0624537037</c:v>
                </c:pt>
                <c:pt idx="1533">
                  <c:v>42103.0625</c:v>
                </c:pt>
                <c:pt idx="1534">
                  <c:v>42103.062557870369</c:v>
                </c:pt>
                <c:pt idx="1535">
                  <c:v>42103.062615740739</c:v>
                </c:pt>
                <c:pt idx="1536">
                  <c:v>42103.062662037039</c:v>
                </c:pt>
                <c:pt idx="1537">
                  <c:v>42103.062719907408</c:v>
                </c:pt>
                <c:pt idx="1538">
                  <c:v>42103.062777777777</c:v>
                </c:pt>
                <c:pt idx="1539">
                  <c:v>42103.062824074077</c:v>
                </c:pt>
                <c:pt idx="1540">
                  <c:v>42103.062881944446</c:v>
                </c:pt>
                <c:pt idx="1541">
                  <c:v>42103.062939814816</c:v>
                </c:pt>
                <c:pt idx="1542">
                  <c:v>42103.062997685185</c:v>
                </c:pt>
                <c:pt idx="1543">
                  <c:v>42103.063043981485</c:v>
                </c:pt>
                <c:pt idx="1544">
                  <c:v>42103.063101851854</c:v>
                </c:pt>
                <c:pt idx="1545">
                  <c:v>42103.063159722224</c:v>
                </c:pt>
                <c:pt idx="1546">
                  <c:v>42103.063206018516</c:v>
                </c:pt>
                <c:pt idx="1547">
                  <c:v>42103.063263888886</c:v>
                </c:pt>
                <c:pt idx="1548">
                  <c:v>42103.063321759262</c:v>
                </c:pt>
                <c:pt idx="1549">
                  <c:v>42103.063368055555</c:v>
                </c:pt>
                <c:pt idx="1550">
                  <c:v>42103.063425925924</c:v>
                </c:pt>
                <c:pt idx="1551">
                  <c:v>42103.063483796293</c:v>
                </c:pt>
                <c:pt idx="1552">
                  <c:v>42103.06354166667</c:v>
                </c:pt>
                <c:pt idx="1553">
                  <c:v>42103.063587962963</c:v>
                </c:pt>
                <c:pt idx="1554">
                  <c:v>42103.063645833332</c:v>
                </c:pt>
                <c:pt idx="1555">
                  <c:v>42103.063703703701</c:v>
                </c:pt>
                <c:pt idx="1556">
                  <c:v>42103.063750000001</c:v>
                </c:pt>
                <c:pt idx="1557">
                  <c:v>42103.063807870371</c:v>
                </c:pt>
                <c:pt idx="1558">
                  <c:v>42103.06386574074</c:v>
                </c:pt>
                <c:pt idx="1559">
                  <c:v>42103.06391203704</c:v>
                </c:pt>
                <c:pt idx="1560">
                  <c:v>42103.063969907409</c:v>
                </c:pt>
                <c:pt idx="1561">
                  <c:v>42103.064027777778</c:v>
                </c:pt>
                <c:pt idx="1562">
                  <c:v>42103.064085648148</c:v>
                </c:pt>
                <c:pt idx="1563">
                  <c:v>42103.064131944448</c:v>
                </c:pt>
                <c:pt idx="1564">
                  <c:v>42103.064189814817</c:v>
                </c:pt>
                <c:pt idx="1565">
                  <c:v>42103.064247685186</c:v>
                </c:pt>
                <c:pt idx="1566">
                  <c:v>42103.064293981479</c:v>
                </c:pt>
                <c:pt idx="1567">
                  <c:v>42103.064351851855</c:v>
                </c:pt>
                <c:pt idx="1568">
                  <c:v>42103.064409722225</c:v>
                </c:pt>
                <c:pt idx="1569">
                  <c:v>42103.064456018517</c:v>
                </c:pt>
                <c:pt idx="1570">
                  <c:v>42103.064513888887</c:v>
                </c:pt>
                <c:pt idx="1571">
                  <c:v>42103.064571759256</c:v>
                </c:pt>
                <c:pt idx="1572">
                  <c:v>42103.064629629633</c:v>
                </c:pt>
                <c:pt idx="1573">
                  <c:v>42103.064675925925</c:v>
                </c:pt>
                <c:pt idx="1574">
                  <c:v>42103.064733796295</c:v>
                </c:pt>
                <c:pt idx="1575">
                  <c:v>42103.064791666664</c:v>
                </c:pt>
                <c:pt idx="1576">
                  <c:v>42103.064837962964</c:v>
                </c:pt>
                <c:pt idx="1577">
                  <c:v>42103.064895833333</c:v>
                </c:pt>
                <c:pt idx="1578">
                  <c:v>42103.064953703702</c:v>
                </c:pt>
                <c:pt idx="1579">
                  <c:v>42103.065000000002</c:v>
                </c:pt>
                <c:pt idx="1580">
                  <c:v>42103.065057870372</c:v>
                </c:pt>
                <c:pt idx="1581">
                  <c:v>42103.065115740741</c:v>
                </c:pt>
                <c:pt idx="1582">
                  <c:v>42103.06517361111</c:v>
                </c:pt>
                <c:pt idx="1583">
                  <c:v>42103.06521990741</c:v>
                </c:pt>
                <c:pt idx="1584">
                  <c:v>42103.06527777778</c:v>
                </c:pt>
                <c:pt idx="1585">
                  <c:v>42103.065335648149</c:v>
                </c:pt>
                <c:pt idx="1586">
                  <c:v>42103.065381944441</c:v>
                </c:pt>
                <c:pt idx="1587">
                  <c:v>42103.065439814818</c:v>
                </c:pt>
                <c:pt idx="1588">
                  <c:v>42103.065497685187</c:v>
                </c:pt>
                <c:pt idx="1589">
                  <c:v>42103.06554398148</c:v>
                </c:pt>
                <c:pt idx="1590">
                  <c:v>42103.065601851849</c:v>
                </c:pt>
                <c:pt idx="1591">
                  <c:v>42103.065659722219</c:v>
                </c:pt>
                <c:pt idx="1592">
                  <c:v>42103.065717592595</c:v>
                </c:pt>
                <c:pt idx="1593">
                  <c:v>42103.065763888888</c:v>
                </c:pt>
                <c:pt idx="1594">
                  <c:v>42103.065821759257</c:v>
                </c:pt>
                <c:pt idx="1595">
                  <c:v>42103.065879629627</c:v>
                </c:pt>
                <c:pt idx="1596">
                  <c:v>42103.065925925926</c:v>
                </c:pt>
                <c:pt idx="1597">
                  <c:v>42103.065983796296</c:v>
                </c:pt>
                <c:pt idx="1598">
                  <c:v>42103.066041666665</c:v>
                </c:pt>
                <c:pt idx="1599">
                  <c:v>42103.066087962965</c:v>
                </c:pt>
                <c:pt idx="1600">
                  <c:v>42103.066145833334</c:v>
                </c:pt>
                <c:pt idx="1601">
                  <c:v>42103.066203703704</c:v>
                </c:pt>
                <c:pt idx="1602">
                  <c:v>42103.066250000003</c:v>
                </c:pt>
                <c:pt idx="1603">
                  <c:v>42103.066307870373</c:v>
                </c:pt>
                <c:pt idx="1604">
                  <c:v>42103.066365740742</c:v>
                </c:pt>
                <c:pt idx="1605">
                  <c:v>42103.066423611112</c:v>
                </c:pt>
                <c:pt idx="1606">
                  <c:v>42103.066469907404</c:v>
                </c:pt>
                <c:pt idx="1607">
                  <c:v>42103.066527777781</c:v>
                </c:pt>
                <c:pt idx="1608">
                  <c:v>42103.06658564815</c:v>
                </c:pt>
                <c:pt idx="1609">
                  <c:v>42103.066643518519</c:v>
                </c:pt>
                <c:pt idx="1610">
                  <c:v>42103.066689814812</c:v>
                </c:pt>
                <c:pt idx="1611">
                  <c:v>42103.066747685189</c:v>
                </c:pt>
                <c:pt idx="1612">
                  <c:v>42103.066805555558</c:v>
                </c:pt>
                <c:pt idx="1613">
                  <c:v>42103.066851851851</c:v>
                </c:pt>
                <c:pt idx="1614">
                  <c:v>42103.06690972222</c:v>
                </c:pt>
                <c:pt idx="1615">
                  <c:v>42103.066967592589</c:v>
                </c:pt>
                <c:pt idx="1616">
                  <c:v>42103.067013888889</c:v>
                </c:pt>
                <c:pt idx="1617">
                  <c:v>42103.067071759258</c:v>
                </c:pt>
                <c:pt idx="1618">
                  <c:v>42103.067129629628</c:v>
                </c:pt>
                <c:pt idx="1619">
                  <c:v>42103.067187499997</c:v>
                </c:pt>
                <c:pt idx="1620">
                  <c:v>42103.067233796297</c:v>
                </c:pt>
                <c:pt idx="1621">
                  <c:v>42103.067291666666</c:v>
                </c:pt>
                <c:pt idx="1622">
                  <c:v>42103.067349537036</c:v>
                </c:pt>
                <c:pt idx="1623">
                  <c:v>42103.067395833335</c:v>
                </c:pt>
                <c:pt idx="1624">
                  <c:v>42103.067453703705</c:v>
                </c:pt>
                <c:pt idx="1625">
                  <c:v>42103.067511574074</c:v>
                </c:pt>
                <c:pt idx="1626">
                  <c:v>42103.067557870374</c:v>
                </c:pt>
                <c:pt idx="1627">
                  <c:v>42103.067615740743</c:v>
                </c:pt>
                <c:pt idx="1628">
                  <c:v>42103.067673611113</c:v>
                </c:pt>
                <c:pt idx="1629">
                  <c:v>42103.067731481482</c:v>
                </c:pt>
                <c:pt idx="1630">
                  <c:v>42103.067777777775</c:v>
                </c:pt>
                <c:pt idx="1631">
                  <c:v>42103.067835648151</c:v>
                </c:pt>
                <c:pt idx="1632">
                  <c:v>42103.067893518521</c:v>
                </c:pt>
                <c:pt idx="1633">
                  <c:v>42103.067939814813</c:v>
                </c:pt>
                <c:pt idx="1634">
                  <c:v>42103.067997685182</c:v>
                </c:pt>
                <c:pt idx="1635">
                  <c:v>42103.068055555559</c:v>
                </c:pt>
                <c:pt idx="1636">
                  <c:v>42103.068101851852</c:v>
                </c:pt>
                <c:pt idx="1637">
                  <c:v>42103.068159722221</c:v>
                </c:pt>
                <c:pt idx="1638">
                  <c:v>42103.06821759259</c:v>
                </c:pt>
                <c:pt idx="1639">
                  <c:v>42103.06827546296</c:v>
                </c:pt>
                <c:pt idx="1640">
                  <c:v>42103.06832175926</c:v>
                </c:pt>
                <c:pt idx="1641">
                  <c:v>42103.068379629629</c:v>
                </c:pt>
                <c:pt idx="1642">
                  <c:v>42103.068437499998</c:v>
                </c:pt>
                <c:pt idx="1643">
                  <c:v>42103.068483796298</c:v>
                </c:pt>
                <c:pt idx="1644">
                  <c:v>42103.068541666667</c:v>
                </c:pt>
                <c:pt idx="1645">
                  <c:v>42103.068599537037</c:v>
                </c:pt>
                <c:pt idx="1646">
                  <c:v>42103.068645833337</c:v>
                </c:pt>
                <c:pt idx="1647">
                  <c:v>42103.068703703706</c:v>
                </c:pt>
                <c:pt idx="1648">
                  <c:v>42103.068761574075</c:v>
                </c:pt>
                <c:pt idx="1649">
                  <c:v>42103.068807870368</c:v>
                </c:pt>
                <c:pt idx="1650">
                  <c:v>42103.068865740737</c:v>
                </c:pt>
                <c:pt idx="1651">
                  <c:v>42103.068923611114</c:v>
                </c:pt>
                <c:pt idx="1652">
                  <c:v>42103.068981481483</c:v>
                </c:pt>
                <c:pt idx="1653">
                  <c:v>42103.069027777776</c:v>
                </c:pt>
                <c:pt idx="1654">
                  <c:v>42103.069085648145</c:v>
                </c:pt>
                <c:pt idx="1655">
                  <c:v>42103.069143518522</c:v>
                </c:pt>
                <c:pt idx="1656">
                  <c:v>42103.069189814814</c:v>
                </c:pt>
                <c:pt idx="1657">
                  <c:v>42103.069247685184</c:v>
                </c:pt>
                <c:pt idx="1658">
                  <c:v>42103.069305555553</c:v>
                </c:pt>
                <c:pt idx="1659">
                  <c:v>42103.069351851853</c:v>
                </c:pt>
                <c:pt idx="1660">
                  <c:v>42103.069409722222</c:v>
                </c:pt>
                <c:pt idx="1661">
                  <c:v>42103.069467592592</c:v>
                </c:pt>
                <c:pt idx="1662">
                  <c:v>42103.069525462961</c:v>
                </c:pt>
                <c:pt idx="1663">
                  <c:v>42103.069571759261</c:v>
                </c:pt>
                <c:pt idx="1664">
                  <c:v>42103.06962962963</c:v>
                </c:pt>
                <c:pt idx="1665">
                  <c:v>42103.069687499999</c:v>
                </c:pt>
                <c:pt idx="1666">
                  <c:v>42103.069733796299</c:v>
                </c:pt>
                <c:pt idx="1667">
                  <c:v>42103.069791666669</c:v>
                </c:pt>
                <c:pt idx="1668">
                  <c:v>42103.069849537038</c:v>
                </c:pt>
                <c:pt idx="1669">
                  <c:v>42103.069895833331</c:v>
                </c:pt>
                <c:pt idx="1670">
                  <c:v>42103.069953703707</c:v>
                </c:pt>
                <c:pt idx="1671">
                  <c:v>42103.070011574076</c:v>
                </c:pt>
                <c:pt idx="1672">
                  <c:v>42103.070069444446</c:v>
                </c:pt>
                <c:pt idx="1673">
                  <c:v>42103.070115740738</c:v>
                </c:pt>
                <c:pt idx="1674">
                  <c:v>42103.070173611108</c:v>
                </c:pt>
                <c:pt idx="1675">
                  <c:v>42103.070231481484</c:v>
                </c:pt>
                <c:pt idx="1676">
                  <c:v>42103.070277777777</c:v>
                </c:pt>
                <c:pt idx="1677">
                  <c:v>42103.070335648146</c:v>
                </c:pt>
                <c:pt idx="1678">
                  <c:v>42103.070393518516</c:v>
                </c:pt>
                <c:pt idx="1679">
                  <c:v>42103.070451388892</c:v>
                </c:pt>
                <c:pt idx="1680">
                  <c:v>42103.070497685185</c:v>
                </c:pt>
                <c:pt idx="1681">
                  <c:v>42103.070555555554</c:v>
                </c:pt>
                <c:pt idx="1682">
                  <c:v>42103.070613425924</c:v>
                </c:pt>
                <c:pt idx="1683">
                  <c:v>42103.070659722223</c:v>
                </c:pt>
                <c:pt idx="1684">
                  <c:v>42103.070717592593</c:v>
                </c:pt>
                <c:pt idx="1685">
                  <c:v>42103.070775462962</c:v>
                </c:pt>
                <c:pt idx="1686">
                  <c:v>42103.070833333331</c:v>
                </c:pt>
                <c:pt idx="1687">
                  <c:v>42103.070879629631</c:v>
                </c:pt>
                <c:pt idx="1688">
                  <c:v>42103.070937500001</c:v>
                </c:pt>
                <c:pt idx="1689">
                  <c:v>42103.07099537037</c:v>
                </c:pt>
                <c:pt idx="1690">
                  <c:v>42103.07104166667</c:v>
                </c:pt>
                <c:pt idx="1691">
                  <c:v>42103.071099537039</c:v>
                </c:pt>
                <c:pt idx="1692">
                  <c:v>42103.071157407408</c:v>
                </c:pt>
                <c:pt idx="1693">
                  <c:v>42103.071203703701</c:v>
                </c:pt>
                <c:pt idx="1694">
                  <c:v>42103.071261574078</c:v>
                </c:pt>
                <c:pt idx="1695">
                  <c:v>42103.071319444447</c:v>
                </c:pt>
                <c:pt idx="1696">
                  <c:v>42103.071377314816</c:v>
                </c:pt>
                <c:pt idx="1697">
                  <c:v>42103.071423611109</c:v>
                </c:pt>
                <c:pt idx="1698">
                  <c:v>42103.071481481478</c:v>
                </c:pt>
                <c:pt idx="1699">
                  <c:v>42103.071539351855</c:v>
                </c:pt>
                <c:pt idx="1700">
                  <c:v>42103.071585648147</c:v>
                </c:pt>
                <c:pt idx="1701">
                  <c:v>42103.071643518517</c:v>
                </c:pt>
                <c:pt idx="1702">
                  <c:v>42103.071701388886</c:v>
                </c:pt>
                <c:pt idx="1703">
                  <c:v>42103.071747685186</c:v>
                </c:pt>
                <c:pt idx="1704">
                  <c:v>42103.071805555555</c:v>
                </c:pt>
                <c:pt idx="1705">
                  <c:v>42103.071863425925</c:v>
                </c:pt>
                <c:pt idx="1706">
                  <c:v>42103.071921296294</c:v>
                </c:pt>
                <c:pt idx="1707">
                  <c:v>42103.071967592594</c:v>
                </c:pt>
                <c:pt idx="1708">
                  <c:v>42103.072025462963</c:v>
                </c:pt>
                <c:pt idx="1709">
                  <c:v>42103.072083333333</c:v>
                </c:pt>
                <c:pt idx="1710">
                  <c:v>42103.072129629632</c:v>
                </c:pt>
                <c:pt idx="1711">
                  <c:v>42103.072187500002</c:v>
                </c:pt>
                <c:pt idx="1712">
                  <c:v>42103.072245370371</c:v>
                </c:pt>
                <c:pt idx="1713">
                  <c:v>42103.072291666664</c:v>
                </c:pt>
                <c:pt idx="1714">
                  <c:v>42103.07234953704</c:v>
                </c:pt>
                <c:pt idx="1715">
                  <c:v>42103.07240740741</c:v>
                </c:pt>
                <c:pt idx="1716">
                  <c:v>42103.072465277779</c:v>
                </c:pt>
                <c:pt idx="1717">
                  <c:v>42103.072511574072</c:v>
                </c:pt>
                <c:pt idx="1718">
                  <c:v>42103.072569444441</c:v>
                </c:pt>
                <c:pt idx="1719">
                  <c:v>42103.072627314818</c:v>
                </c:pt>
                <c:pt idx="1720">
                  <c:v>42103.07267361111</c:v>
                </c:pt>
                <c:pt idx="1721">
                  <c:v>42103.072731481479</c:v>
                </c:pt>
                <c:pt idx="1722">
                  <c:v>42103.072789351849</c:v>
                </c:pt>
                <c:pt idx="1723">
                  <c:v>42103.072835648149</c:v>
                </c:pt>
                <c:pt idx="1724">
                  <c:v>42103.072893518518</c:v>
                </c:pt>
                <c:pt idx="1725">
                  <c:v>42103.072951388887</c:v>
                </c:pt>
                <c:pt idx="1726">
                  <c:v>42103.072997685187</c:v>
                </c:pt>
                <c:pt idx="1727">
                  <c:v>42103.073055555556</c:v>
                </c:pt>
                <c:pt idx="1728">
                  <c:v>42103.073113425926</c:v>
                </c:pt>
                <c:pt idx="1729">
                  <c:v>42103.073171296295</c:v>
                </c:pt>
                <c:pt idx="1730">
                  <c:v>42103.073217592595</c:v>
                </c:pt>
                <c:pt idx="1731">
                  <c:v>42103.073275462964</c:v>
                </c:pt>
                <c:pt idx="1732">
                  <c:v>42103.073333333334</c:v>
                </c:pt>
                <c:pt idx="1733">
                  <c:v>42103.073379629626</c:v>
                </c:pt>
                <c:pt idx="1734">
                  <c:v>42103.073437500003</c:v>
                </c:pt>
                <c:pt idx="1735">
                  <c:v>42103.073495370372</c:v>
                </c:pt>
                <c:pt idx="1736">
                  <c:v>42103.073541666665</c:v>
                </c:pt>
                <c:pt idx="1737">
                  <c:v>42103.073599537034</c:v>
                </c:pt>
                <c:pt idx="1738">
                  <c:v>42103.073657407411</c:v>
                </c:pt>
                <c:pt idx="1739">
                  <c:v>42103.07371527778</c:v>
                </c:pt>
                <c:pt idx="1740">
                  <c:v>42103.073761574073</c:v>
                </c:pt>
                <c:pt idx="1741">
                  <c:v>42103.073819444442</c:v>
                </c:pt>
                <c:pt idx="1742">
                  <c:v>42103.073877314811</c:v>
                </c:pt>
                <c:pt idx="1743">
                  <c:v>42103.073923611111</c:v>
                </c:pt>
                <c:pt idx="1744">
                  <c:v>42103.073981481481</c:v>
                </c:pt>
                <c:pt idx="1745">
                  <c:v>42103.07403935185</c:v>
                </c:pt>
                <c:pt idx="1746">
                  <c:v>42103.07408564815</c:v>
                </c:pt>
                <c:pt idx="1747">
                  <c:v>42103.074143518519</c:v>
                </c:pt>
                <c:pt idx="1748">
                  <c:v>42103.074201388888</c:v>
                </c:pt>
                <c:pt idx="1749">
                  <c:v>42103.074259259258</c:v>
                </c:pt>
                <c:pt idx="1750">
                  <c:v>42103.074305555558</c:v>
                </c:pt>
                <c:pt idx="1751">
                  <c:v>42103.074363425927</c:v>
                </c:pt>
                <c:pt idx="1752">
                  <c:v>42103.074421296296</c:v>
                </c:pt>
                <c:pt idx="1753">
                  <c:v>42103.074467592596</c:v>
                </c:pt>
                <c:pt idx="1754">
                  <c:v>42103.074525462966</c:v>
                </c:pt>
                <c:pt idx="1755">
                  <c:v>42103.074583333335</c:v>
                </c:pt>
                <c:pt idx="1756">
                  <c:v>42103.074641203704</c:v>
                </c:pt>
                <c:pt idx="1757">
                  <c:v>42103.074687499997</c:v>
                </c:pt>
                <c:pt idx="1758">
                  <c:v>42103.074745370373</c:v>
                </c:pt>
                <c:pt idx="1759">
                  <c:v>42103.074803240743</c:v>
                </c:pt>
                <c:pt idx="1760">
                  <c:v>42103.074849537035</c:v>
                </c:pt>
                <c:pt idx="1761">
                  <c:v>42103.074907407405</c:v>
                </c:pt>
                <c:pt idx="1762">
                  <c:v>42103.074965277781</c:v>
                </c:pt>
                <c:pt idx="1763">
                  <c:v>42103.075023148151</c:v>
                </c:pt>
                <c:pt idx="1764">
                  <c:v>42103.075069444443</c:v>
                </c:pt>
                <c:pt idx="1765">
                  <c:v>42103.075127314813</c:v>
                </c:pt>
                <c:pt idx="1766">
                  <c:v>42103.075185185182</c:v>
                </c:pt>
                <c:pt idx="1767">
                  <c:v>42103.075231481482</c:v>
                </c:pt>
                <c:pt idx="1768">
                  <c:v>42103.075289351851</c:v>
                </c:pt>
                <c:pt idx="1769">
                  <c:v>42103.07534722222</c:v>
                </c:pt>
                <c:pt idx="1770">
                  <c:v>42103.07539351852</c:v>
                </c:pt>
                <c:pt idx="1771">
                  <c:v>42103.07545138889</c:v>
                </c:pt>
                <c:pt idx="1772">
                  <c:v>42103.075509259259</c:v>
                </c:pt>
                <c:pt idx="1773">
                  <c:v>42103.075567129628</c:v>
                </c:pt>
                <c:pt idx="1774">
                  <c:v>42103.075613425928</c:v>
                </c:pt>
                <c:pt idx="1775">
                  <c:v>42103.075671296298</c:v>
                </c:pt>
                <c:pt idx="1776">
                  <c:v>42103.075729166667</c:v>
                </c:pt>
                <c:pt idx="1777">
                  <c:v>42103.075775462959</c:v>
                </c:pt>
                <c:pt idx="1778">
                  <c:v>42103.075833333336</c:v>
                </c:pt>
                <c:pt idx="1779">
                  <c:v>42103.075891203705</c:v>
                </c:pt>
                <c:pt idx="1780">
                  <c:v>42103.075937499998</c:v>
                </c:pt>
                <c:pt idx="1781">
                  <c:v>42103.075995370367</c:v>
                </c:pt>
                <c:pt idx="1782">
                  <c:v>42103.076053240744</c:v>
                </c:pt>
                <c:pt idx="1783">
                  <c:v>42103.076111111113</c:v>
                </c:pt>
                <c:pt idx="1784">
                  <c:v>42103.076157407406</c:v>
                </c:pt>
                <c:pt idx="1785">
                  <c:v>42103.076215277775</c:v>
                </c:pt>
                <c:pt idx="1786">
                  <c:v>42103.076273148145</c:v>
                </c:pt>
                <c:pt idx="1787">
                  <c:v>42103.076319444444</c:v>
                </c:pt>
                <c:pt idx="1788">
                  <c:v>42103.076377314814</c:v>
                </c:pt>
                <c:pt idx="1789">
                  <c:v>42103.076435185183</c:v>
                </c:pt>
                <c:pt idx="1790">
                  <c:v>42103.076481481483</c:v>
                </c:pt>
                <c:pt idx="1791">
                  <c:v>42103.076539351852</c:v>
                </c:pt>
                <c:pt idx="1792">
                  <c:v>42103.076597222222</c:v>
                </c:pt>
                <c:pt idx="1793">
                  <c:v>42103.076643518521</c:v>
                </c:pt>
                <c:pt idx="1794">
                  <c:v>42103.076701388891</c:v>
                </c:pt>
                <c:pt idx="1795">
                  <c:v>42103.07675925926</c:v>
                </c:pt>
                <c:pt idx="1796">
                  <c:v>42103.076817129629</c:v>
                </c:pt>
                <c:pt idx="1797">
                  <c:v>42103.076863425929</c:v>
                </c:pt>
                <c:pt idx="1798">
                  <c:v>42103.076921296299</c:v>
                </c:pt>
                <c:pt idx="1799">
                  <c:v>42103.076979166668</c:v>
                </c:pt>
                <c:pt idx="1800">
                  <c:v>42103.077025462961</c:v>
                </c:pt>
                <c:pt idx="1801">
                  <c:v>42103.07708333333</c:v>
                </c:pt>
                <c:pt idx="1802">
                  <c:v>42103.077141203707</c:v>
                </c:pt>
                <c:pt idx="1803">
                  <c:v>42103.077187499999</c:v>
                </c:pt>
                <c:pt idx="1804">
                  <c:v>42103.077245370368</c:v>
                </c:pt>
                <c:pt idx="1805">
                  <c:v>42103.077303240738</c:v>
                </c:pt>
                <c:pt idx="1806">
                  <c:v>42103.077361111114</c:v>
                </c:pt>
                <c:pt idx="1807">
                  <c:v>42103.077407407407</c:v>
                </c:pt>
                <c:pt idx="1808">
                  <c:v>42103.077465277776</c:v>
                </c:pt>
                <c:pt idx="1809">
                  <c:v>42103.077523148146</c:v>
                </c:pt>
                <c:pt idx="1810">
                  <c:v>42103.077569444446</c:v>
                </c:pt>
                <c:pt idx="1811">
                  <c:v>42103.077627314815</c:v>
                </c:pt>
                <c:pt idx="1812">
                  <c:v>42103.077685185184</c:v>
                </c:pt>
                <c:pt idx="1813">
                  <c:v>42103.077731481484</c:v>
                </c:pt>
                <c:pt idx="1814">
                  <c:v>42103.077789351853</c:v>
                </c:pt>
                <c:pt idx="1815">
                  <c:v>42103.077847222223</c:v>
                </c:pt>
                <c:pt idx="1816">
                  <c:v>42103.077905092592</c:v>
                </c:pt>
                <c:pt idx="1817">
                  <c:v>42103.077951388892</c:v>
                </c:pt>
                <c:pt idx="1818">
                  <c:v>42103.078009259261</c:v>
                </c:pt>
                <c:pt idx="1819">
                  <c:v>42103.078067129631</c:v>
                </c:pt>
                <c:pt idx="1820">
                  <c:v>42103.078113425923</c:v>
                </c:pt>
                <c:pt idx="1821">
                  <c:v>42103.0781712963</c:v>
                </c:pt>
                <c:pt idx="1822">
                  <c:v>42103.078229166669</c:v>
                </c:pt>
                <c:pt idx="1823">
                  <c:v>42103.078275462962</c:v>
                </c:pt>
                <c:pt idx="1824">
                  <c:v>42103.078333333331</c:v>
                </c:pt>
                <c:pt idx="1825">
                  <c:v>42103.0783912037</c:v>
                </c:pt>
                <c:pt idx="1826">
                  <c:v>42103.078449074077</c:v>
                </c:pt>
                <c:pt idx="1827">
                  <c:v>42103.07849537037</c:v>
                </c:pt>
                <c:pt idx="1828">
                  <c:v>42103.078553240739</c:v>
                </c:pt>
                <c:pt idx="1829">
                  <c:v>42103.078611111108</c:v>
                </c:pt>
                <c:pt idx="1830">
                  <c:v>42103.078657407408</c:v>
                </c:pt>
                <c:pt idx="1831">
                  <c:v>42103.078715277778</c:v>
                </c:pt>
                <c:pt idx="1832">
                  <c:v>42103.078773148147</c:v>
                </c:pt>
                <c:pt idx="1833">
                  <c:v>42103.078819444447</c:v>
                </c:pt>
                <c:pt idx="1834">
                  <c:v>42103.078877314816</c:v>
                </c:pt>
                <c:pt idx="1835">
                  <c:v>42103.078935185185</c:v>
                </c:pt>
                <c:pt idx="1836">
                  <c:v>42103.078981481478</c:v>
                </c:pt>
                <c:pt idx="1837">
                  <c:v>42103.079039351855</c:v>
                </c:pt>
                <c:pt idx="1838">
                  <c:v>42103.079097222224</c:v>
                </c:pt>
                <c:pt idx="1839">
                  <c:v>42103.079155092593</c:v>
                </c:pt>
                <c:pt idx="1840">
                  <c:v>42103.079201388886</c:v>
                </c:pt>
                <c:pt idx="1841">
                  <c:v>42103.079259259262</c:v>
                </c:pt>
                <c:pt idx="1842">
                  <c:v>42103.079317129632</c:v>
                </c:pt>
                <c:pt idx="1843">
                  <c:v>42103.079363425924</c:v>
                </c:pt>
                <c:pt idx="1844">
                  <c:v>42103.079421296294</c:v>
                </c:pt>
                <c:pt idx="1845">
                  <c:v>42103.079479166663</c:v>
                </c:pt>
                <c:pt idx="1846">
                  <c:v>42103.079525462963</c:v>
                </c:pt>
                <c:pt idx="1847">
                  <c:v>42103.079583333332</c:v>
                </c:pt>
                <c:pt idx="1848">
                  <c:v>42103.079641203702</c:v>
                </c:pt>
                <c:pt idx="1849">
                  <c:v>42103.079699074071</c:v>
                </c:pt>
                <c:pt idx="1850">
                  <c:v>42103.079745370371</c:v>
                </c:pt>
                <c:pt idx="1851">
                  <c:v>42103.07980324074</c:v>
                </c:pt>
                <c:pt idx="1852">
                  <c:v>42103.079861111109</c:v>
                </c:pt>
                <c:pt idx="1853">
                  <c:v>42103.079907407409</c:v>
                </c:pt>
                <c:pt idx="1854">
                  <c:v>42103.079965277779</c:v>
                </c:pt>
                <c:pt idx="1855">
                  <c:v>42103.080023148148</c:v>
                </c:pt>
                <c:pt idx="1856">
                  <c:v>42103.080069444448</c:v>
                </c:pt>
                <c:pt idx="1857">
                  <c:v>42103.080127314817</c:v>
                </c:pt>
                <c:pt idx="1858">
                  <c:v>42103.080185185187</c:v>
                </c:pt>
                <c:pt idx="1859">
                  <c:v>42103.080243055556</c:v>
                </c:pt>
                <c:pt idx="1860">
                  <c:v>42103.080289351848</c:v>
                </c:pt>
                <c:pt idx="1861">
                  <c:v>42103.080347222225</c:v>
                </c:pt>
                <c:pt idx="1862">
                  <c:v>42103.080405092594</c:v>
                </c:pt>
                <c:pt idx="1863">
                  <c:v>42103.080451388887</c:v>
                </c:pt>
                <c:pt idx="1864">
                  <c:v>42103.080509259256</c:v>
                </c:pt>
                <c:pt idx="1865">
                  <c:v>42103.080567129633</c:v>
                </c:pt>
                <c:pt idx="1866">
                  <c:v>42103.080625000002</c:v>
                </c:pt>
                <c:pt idx="1867">
                  <c:v>42103.080671296295</c:v>
                </c:pt>
                <c:pt idx="1868">
                  <c:v>42103.080729166664</c:v>
                </c:pt>
                <c:pt idx="1869">
                  <c:v>42103.080787037034</c:v>
                </c:pt>
                <c:pt idx="1870">
                  <c:v>42103.080833333333</c:v>
                </c:pt>
                <c:pt idx="1871">
                  <c:v>42103.080891203703</c:v>
                </c:pt>
                <c:pt idx="1872">
                  <c:v>42103.080949074072</c:v>
                </c:pt>
                <c:pt idx="1873">
                  <c:v>42103.081006944441</c:v>
                </c:pt>
                <c:pt idx="1874">
                  <c:v>42103.081053240741</c:v>
                </c:pt>
                <c:pt idx="1875">
                  <c:v>42103.081111111111</c:v>
                </c:pt>
                <c:pt idx="1876">
                  <c:v>42103.08116898148</c:v>
                </c:pt>
                <c:pt idx="1877">
                  <c:v>42103.08121527778</c:v>
                </c:pt>
                <c:pt idx="1878">
                  <c:v>42103.081273148149</c:v>
                </c:pt>
                <c:pt idx="1879">
                  <c:v>42103.081331018519</c:v>
                </c:pt>
                <c:pt idx="1880">
                  <c:v>42103.081377314818</c:v>
                </c:pt>
                <c:pt idx="1881">
                  <c:v>42103.081435185188</c:v>
                </c:pt>
                <c:pt idx="1882">
                  <c:v>42103.081493055557</c:v>
                </c:pt>
                <c:pt idx="1883">
                  <c:v>42103.08153935185</c:v>
                </c:pt>
                <c:pt idx="1884">
                  <c:v>42103.081597222219</c:v>
                </c:pt>
                <c:pt idx="1885">
                  <c:v>42103.081655092596</c:v>
                </c:pt>
                <c:pt idx="1886">
                  <c:v>42103.081712962965</c:v>
                </c:pt>
                <c:pt idx="1887">
                  <c:v>42103.081759259258</c:v>
                </c:pt>
                <c:pt idx="1888">
                  <c:v>42103.081817129627</c:v>
                </c:pt>
                <c:pt idx="1889">
                  <c:v>42103.081875000003</c:v>
                </c:pt>
                <c:pt idx="1890">
                  <c:v>42103.081921296296</c:v>
                </c:pt>
                <c:pt idx="1891">
                  <c:v>42103.081979166665</c:v>
                </c:pt>
                <c:pt idx="1892">
                  <c:v>42103.082037037035</c:v>
                </c:pt>
                <c:pt idx="1893">
                  <c:v>42103.082083333335</c:v>
                </c:pt>
                <c:pt idx="1894">
                  <c:v>42103.082141203704</c:v>
                </c:pt>
                <c:pt idx="1895">
                  <c:v>42103.082199074073</c:v>
                </c:pt>
                <c:pt idx="1896">
                  <c:v>42103.082256944443</c:v>
                </c:pt>
                <c:pt idx="1897">
                  <c:v>42103.082303240742</c:v>
                </c:pt>
                <c:pt idx="1898">
                  <c:v>42103.082361111112</c:v>
                </c:pt>
                <c:pt idx="1899">
                  <c:v>42103.082418981481</c:v>
                </c:pt>
                <c:pt idx="1900">
                  <c:v>42103.082465277781</c:v>
                </c:pt>
                <c:pt idx="1901">
                  <c:v>42103.08252314815</c:v>
                </c:pt>
                <c:pt idx="1902">
                  <c:v>42103.08258101852</c:v>
                </c:pt>
                <c:pt idx="1903">
                  <c:v>42103.082627314812</c:v>
                </c:pt>
                <c:pt idx="1904">
                  <c:v>42103.082685185182</c:v>
                </c:pt>
                <c:pt idx="1905">
                  <c:v>42103.082743055558</c:v>
                </c:pt>
                <c:pt idx="1906">
                  <c:v>42103.082800925928</c:v>
                </c:pt>
                <c:pt idx="1907">
                  <c:v>42103.08284722222</c:v>
                </c:pt>
                <c:pt idx="1908">
                  <c:v>42103.082905092589</c:v>
                </c:pt>
                <c:pt idx="1909">
                  <c:v>42103.082962962966</c:v>
                </c:pt>
                <c:pt idx="1910">
                  <c:v>42103.083009259259</c:v>
                </c:pt>
                <c:pt idx="1911">
                  <c:v>42103.083067129628</c:v>
                </c:pt>
                <c:pt idx="1912">
                  <c:v>42103.083124999997</c:v>
                </c:pt>
                <c:pt idx="1913">
                  <c:v>42103.083171296297</c:v>
                </c:pt>
                <c:pt idx="1914">
                  <c:v>42103.083229166667</c:v>
                </c:pt>
                <c:pt idx="1915">
                  <c:v>42103.083287037036</c:v>
                </c:pt>
                <c:pt idx="1916">
                  <c:v>42103.083344907405</c:v>
                </c:pt>
                <c:pt idx="1917">
                  <c:v>42103.083391203705</c:v>
                </c:pt>
                <c:pt idx="1918">
                  <c:v>42103.083449074074</c:v>
                </c:pt>
                <c:pt idx="1919">
                  <c:v>42103.083506944444</c:v>
                </c:pt>
                <c:pt idx="1920">
                  <c:v>42103.083553240744</c:v>
                </c:pt>
                <c:pt idx="1921">
                  <c:v>42103.083611111113</c:v>
                </c:pt>
                <c:pt idx="1922">
                  <c:v>42103.083668981482</c:v>
                </c:pt>
                <c:pt idx="1923">
                  <c:v>42103.083715277775</c:v>
                </c:pt>
                <c:pt idx="1924">
                  <c:v>42103.083773148152</c:v>
                </c:pt>
                <c:pt idx="1925">
                  <c:v>42103.083831018521</c:v>
                </c:pt>
                <c:pt idx="1926">
                  <c:v>42103.08388888889</c:v>
                </c:pt>
                <c:pt idx="1927">
                  <c:v>42103.083935185183</c:v>
                </c:pt>
                <c:pt idx="1928">
                  <c:v>42103.083993055552</c:v>
                </c:pt>
                <c:pt idx="1929">
                  <c:v>42103.084050925929</c:v>
                </c:pt>
                <c:pt idx="1930">
                  <c:v>42103.084097222221</c:v>
                </c:pt>
                <c:pt idx="1931">
                  <c:v>42103.084155092591</c:v>
                </c:pt>
                <c:pt idx="1932">
                  <c:v>42103.08421296296</c:v>
                </c:pt>
                <c:pt idx="1933">
                  <c:v>42103.08425925926</c:v>
                </c:pt>
                <c:pt idx="1934">
                  <c:v>42103.084317129629</c:v>
                </c:pt>
                <c:pt idx="1935">
                  <c:v>42103.084374999999</c:v>
                </c:pt>
                <c:pt idx="1936">
                  <c:v>42103.084432870368</c:v>
                </c:pt>
                <c:pt idx="1937">
                  <c:v>42103.084479166668</c:v>
                </c:pt>
                <c:pt idx="1938">
                  <c:v>42103.084537037037</c:v>
                </c:pt>
                <c:pt idx="1939">
                  <c:v>42103.084594907406</c:v>
                </c:pt>
                <c:pt idx="1940">
                  <c:v>42103.084652777776</c:v>
                </c:pt>
                <c:pt idx="1941">
                  <c:v>42103.084699074076</c:v>
                </c:pt>
                <c:pt idx="1942">
                  <c:v>42103.084756944445</c:v>
                </c:pt>
                <c:pt idx="1943">
                  <c:v>42103.084814814814</c:v>
                </c:pt>
                <c:pt idx="1944">
                  <c:v>42103.084861111114</c:v>
                </c:pt>
                <c:pt idx="1945">
                  <c:v>42103.084918981483</c:v>
                </c:pt>
                <c:pt idx="1946">
                  <c:v>42103.084976851853</c:v>
                </c:pt>
                <c:pt idx="1947">
                  <c:v>42103.085023148145</c:v>
                </c:pt>
                <c:pt idx="1948">
                  <c:v>42103.085081018522</c:v>
                </c:pt>
                <c:pt idx="1949">
                  <c:v>42103.085138888891</c:v>
                </c:pt>
                <c:pt idx="1950">
                  <c:v>42103.085185185184</c:v>
                </c:pt>
                <c:pt idx="1951">
                  <c:v>42103.085243055553</c:v>
                </c:pt>
                <c:pt idx="1952">
                  <c:v>42103.085300925923</c:v>
                </c:pt>
                <c:pt idx="1953">
                  <c:v>42103.085358796299</c:v>
                </c:pt>
                <c:pt idx="1954">
                  <c:v>42103.085405092592</c:v>
                </c:pt>
                <c:pt idx="1955">
                  <c:v>42103.085462962961</c:v>
                </c:pt>
                <c:pt idx="1956">
                  <c:v>42103.085520833331</c:v>
                </c:pt>
                <c:pt idx="1957">
                  <c:v>42103.08556712963</c:v>
                </c:pt>
                <c:pt idx="1958">
                  <c:v>42103.085625</c:v>
                </c:pt>
                <c:pt idx="1959">
                  <c:v>42103.085682870369</c:v>
                </c:pt>
                <c:pt idx="1960">
                  <c:v>42103.085729166669</c:v>
                </c:pt>
                <c:pt idx="1961">
                  <c:v>42103.085787037038</c:v>
                </c:pt>
                <c:pt idx="1962">
                  <c:v>42103.085844907408</c:v>
                </c:pt>
                <c:pt idx="1963">
                  <c:v>42103.085902777777</c:v>
                </c:pt>
                <c:pt idx="1964">
                  <c:v>42103.085949074077</c:v>
                </c:pt>
                <c:pt idx="1965">
                  <c:v>42103.086006944446</c:v>
                </c:pt>
                <c:pt idx="1966">
                  <c:v>42103.086064814815</c:v>
                </c:pt>
                <c:pt idx="1967">
                  <c:v>42103.086111111108</c:v>
                </c:pt>
                <c:pt idx="1968">
                  <c:v>42103.086168981485</c:v>
                </c:pt>
                <c:pt idx="1969">
                  <c:v>42103.086226851854</c:v>
                </c:pt>
                <c:pt idx="1970">
                  <c:v>42103.086273148147</c:v>
                </c:pt>
                <c:pt idx="1971">
                  <c:v>42103.086331018516</c:v>
                </c:pt>
                <c:pt idx="1972">
                  <c:v>42103.086388888885</c:v>
                </c:pt>
                <c:pt idx="1973">
                  <c:v>42103.086446759262</c:v>
                </c:pt>
                <c:pt idx="1974">
                  <c:v>42103.086493055554</c:v>
                </c:pt>
                <c:pt idx="1975">
                  <c:v>42103.086550925924</c:v>
                </c:pt>
                <c:pt idx="1976">
                  <c:v>42103.086608796293</c:v>
                </c:pt>
                <c:pt idx="1977">
                  <c:v>42103.086655092593</c:v>
                </c:pt>
                <c:pt idx="1978">
                  <c:v>42103.086712962962</c:v>
                </c:pt>
                <c:pt idx="1979">
                  <c:v>42103.086770833332</c:v>
                </c:pt>
                <c:pt idx="1980">
                  <c:v>42103.086817129632</c:v>
                </c:pt>
                <c:pt idx="1981">
                  <c:v>42103.086875000001</c:v>
                </c:pt>
                <c:pt idx="1982">
                  <c:v>42103.08693287037</c:v>
                </c:pt>
                <c:pt idx="1983">
                  <c:v>42103.08697916667</c:v>
                </c:pt>
                <c:pt idx="1984">
                  <c:v>42103.087037037039</c:v>
                </c:pt>
                <c:pt idx="1985">
                  <c:v>42103.087094907409</c:v>
                </c:pt>
                <c:pt idx="1986">
                  <c:v>42103.087152777778</c:v>
                </c:pt>
                <c:pt idx="1987">
                  <c:v>42103.087199074071</c:v>
                </c:pt>
                <c:pt idx="1988">
                  <c:v>42103.087256944447</c:v>
                </c:pt>
                <c:pt idx="1989">
                  <c:v>42103.087314814817</c:v>
                </c:pt>
                <c:pt idx="1990">
                  <c:v>42103.087361111109</c:v>
                </c:pt>
                <c:pt idx="1991">
                  <c:v>42103.087418981479</c:v>
                </c:pt>
                <c:pt idx="1992">
                  <c:v>42103.087476851855</c:v>
                </c:pt>
                <c:pt idx="1993">
                  <c:v>42103.087523148148</c:v>
                </c:pt>
                <c:pt idx="1994">
                  <c:v>42103.087581018517</c:v>
                </c:pt>
                <c:pt idx="1995">
                  <c:v>42103.087638888886</c:v>
                </c:pt>
                <c:pt idx="1996">
                  <c:v>42103.087696759256</c:v>
                </c:pt>
                <c:pt idx="1997">
                  <c:v>42103.087743055556</c:v>
                </c:pt>
                <c:pt idx="1998">
                  <c:v>42103.087800925925</c:v>
                </c:pt>
                <c:pt idx="1999">
                  <c:v>42103.087858796294</c:v>
                </c:pt>
                <c:pt idx="2000">
                  <c:v>42103.087905092594</c:v>
                </c:pt>
                <c:pt idx="2001">
                  <c:v>42103.087962962964</c:v>
                </c:pt>
                <c:pt idx="2002">
                  <c:v>42103.088020833333</c:v>
                </c:pt>
                <c:pt idx="2003">
                  <c:v>42103.088067129633</c:v>
                </c:pt>
                <c:pt idx="2004">
                  <c:v>42103.088125000002</c:v>
                </c:pt>
                <c:pt idx="2005">
                  <c:v>42103.088182870371</c:v>
                </c:pt>
                <c:pt idx="2006">
                  <c:v>42103.088240740741</c:v>
                </c:pt>
                <c:pt idx="2007">
                  <c:v>42103.088287037041</c:v>
                </c:pt>
                <c:pt idx="2008">
                  <c:v>42103.08834490741</c:v>
                </c:pt>
                <c:pt idx="2009">
                  <c:v>42103.088402777779</c:v>
                </c:pt>
                <c:pt idx="2010">
                  <c:v>42103.088449074072</c:v>
                </c:pt>
                <c:pt idx="2011">
                  <c:v>42103.088506944441</c:v>
                </c:pt>
                <c:pt idx="2012">
                  <c:v>42103.088564814818</c:v>
                </c:pt>
                <c:pt idx="2013">
                  <c:v>42103.088622685187</c:v>
                </c:pt>
                <c:pt idx="2014">
                  <c:v>42103.08866898148</c:v>
                </c:pt>
                <c:pt idx="2015">
                  <c:v>42103.088726851849</c:v>
                </c:pt>
                <c:pt idx="2016">
                  <c:v>42103.088784722226</c:v>
                </c:pt>
                <c:pt idx="2017">
                  <c:v>42103.088831018518</c:v>
                </c:pt>
                <c:pt idx="2018">
                  <c:v>42103.088888888888</c:v>
                </c:pt>
                <c:pt idx="2019">
                  <c:v>42103.088946759257</c:v>
                </c:pt>
                <c:pt idx="2020">
                  <c:v>42103.089004629626</c:v>
                </c:pt>
                <c:pt idx="2021">
                  <c:v>42103.089050925926</c:v>
                </c:pt>
                <c:pt idx="2022">
                  <c:v>42103.089108796295</c:v>
                </c:pt>
                <c:pt idx="2023">
                  <c:v>42103.089166666665</c:v>
                </c:pt>
                <c:pt idx="2024">
                  <c:v>42103.089212962965</c:v>
                </c:pt>
                <c:pt idx="2025">
                  <c:v>42103.089270833334</c:v>
                </c:pt>
                <c:pt idx="2026">
                  <c:v>42103.089328703703</c:v>
                </c:pt>
                <c:pt idx="2027">
                  <c:v>42103.089375000003</c:v>
                </c:pt>
                <c:pt idx="2028">
                  <c:v>42103.089432870373</c:v>
                </c:pt>
                <c:pt idx="2029">
                  <c:v>42103.089490740742</c:v>
                </c:pt>
                <c:pt idx="2030">
                  <c:v>42103.089537037034</c:v>
                </c:pt>
                <c:pt idx="2031">
                  <c:v>42103.089594907404</c:v>
                </c:pt>
                <c:pt idx="2032">
                  <c:v>42103.08965277778</c:v>
                </c:pt>
                <c:pt idx="2033">
                  <c:v>42103.08971064815</c:v>
                </c:pt>
                <c:pt idx="2034">
                  <c:v>42103.089756944442</c:v>
                </c:pt>
                <c:pt idx="2035">
                  <c:v>42103.089814814812</c:v>
                </c:pt>
                <c:pt idx="2036">
                  <c:v>42103.089872685188</c:v>
                </c:pt>
                <c:pt idx="2037">
                  <c:v>42103.089918981481</c:v>
                </c:pt>
                <c:pt idx="2038">
                  <c:v>42103.08997685185</c:v>
                </c:pt>
                <c:pt idx="2039">
                  <c:v>42103.09003472222</c:v>
                </c:pt>
                <c:pt idx="2040">
                  <c:v>42103.090081018519</c:v>
                </c:pt>
                <c:pt idx="2041">
                  <c:v>42103.090138888889</c:v>
                </c:pt>
                <c:pt idx="2042">
                  <c:v>42103.090196759258</c:v>
                </c:pt>
                <c:pt idx="2043">
                  <c:v>42103.090254629627</c:v>
                </c:pt>
                <c:pt idx="2044">
                  <c:v>42103.090300925927</c:v>
                </c:pt>
                <c:pt idx="2045">
                  <c:v>42103.090358796297</c:v>
                </c:pt>
                <c:pt idx="2046">
                  <c:v>42103.090416666666</c:v>
                </c:pt>
                <c:pt idx="2047">
                  <c:v>42103.090462962966</c:v>
                </c:pt>
                <c:pt idx="2048">
                  <c:v>42103.090520833335</c:v>
                </c:pt>
                <c:pt idx="2049">
                  <c:v>42103.090578703705</c:v>
                </c:pt>
                <c:pt idx="2050">
                  <c:v>42103.090624999997</c:v>
                </c:pt>
                <c:pt idx="2051">
                  <c:v>42103.090682870374</c:v>
                </c:pt>
                <c:pt idx="2052">
                  <c:v>42103.090740740743</c:v>
                </c:pt>
                <c:pt idx="2053">
                  <c:v>42103.090798611112</c:v>
                </c:pt>
                <c:pt idx="2054">
                  <c:v>42103.090844907405</c:v>
                </c:pt>
                <c:pt idx="2055">
                  <c:v>42103.090902777774</c:v>
                </c:pt>
                <c:pt idx="2056">
                  <c:v>42103.090960648151</c:v>
                </c:pt>
                <c:pt idx="2057">
                  <c:v>42103.091006944444</c:v>
                </c:pt>
                <c:pt idx="2058">
                  <c:v>42103.091064814813</c:v>
                </c:pt>
                <c:pt idx="2059">
                  <c:v>42103.091122685182</c:v>
                </c:pt>
                <c:pt idx="2060">
                  <c:v>42103.091168981482</c:v>
                </c:pt>
                <c:pt idx="2061">
                  <c:v>42103.091226851851</c:v>
                </c:pt>
                <c:pt idx="2062">
                  <c:v>42103.091284722221</c:v>
                </c:pt>
                <c:pt idx="2063">
                  <c:v>42103.09134259259</c:v>
                </c:pt>
                <c:pt idx="2064">
                  <c:v>42103.09138888889</c:v>
                </c:pt>
                <c:pt idx="2065">
                  <c:v>42103.091446759259</c:v>
                </c:pt>
                <c:pt idx="2066">
                  <c:v>42103.091504629629</c:v>
                </c:pt>
                <c:pt idx="2067">
                  <c:v>42103.091550925928</c:v>
                </c:pt>
                <c:pt idx="2068">
                  <c:v>42103.091608796298</c:v>
                </c:pt>
                <c:pt idx="2069">
                  <c:v>42103.091666666667</c:v>
                </c:pt>
                <c:pt idx="2070">
                  <c:v>42103.09171296296</c:v>
                </c:pt>
                <c:pt idx="2071">
                  <c:v>42103.091770833336</c:v>
                </c:pt>
                <c:pt idx="2072">
                  <c:v>42103.091828703706</c:v>
                </c:pt>
                <c:pt idx="2073">
                  <c:v>42103.091886574075</c:v>
                </c:pt>
                <c:pt idx="2074">
                  <c:v>42103.091932870368</c:v>
                </c:pt>
                <c:pt idx="2075">
                  <c:v>42103.091990740744</c:v>
                </c:pt>
                <c:pt idx="2076">
                  <c:v>42103.092048611114</c:v>
                </c:pt>
                <c:pt idx="2077">
                  <c:v>42103.092094907406</c:v>
                </c:pt>
                <c:pt idx="2078">
                  <c:v>42103.092152777775</c:v>
                </c:pt>
                <c:pt idx="2079">
                  <c:v>42103.092210648145</c:v>
                </c:pt>
                <c:pt idx="2080">
                  <c:v>42103.092256944445</c:v>
                </c:pt>
                <c:pt idx="2081">
                  <c:v>42103.092314814814</c:v>
                </c:pt>
                <c:pt idx="2082">
                  <c:v>42103.092372685183</c:v>
                </c:pt>
                <c:pt idx="2083">
                  <c:v>42103.092430555553</c:v>
                </c:pt>
                <c:pt idx="2084">
                  <c:v>42103.092476851853</c:v>
                </c:pt>
                <c:pt idx="2085">
                  <c:v>42103.092534722222</c:v>
                </c:pt>
                <c:pt idx="2086">
                  <c:v>42103.092592592591</c:v>
                </c:pt>
                <c:pt idx="2087">
                  <c:v>42103.092650462961</c:v>
                </c:pt>
                <c:pt idx="2088">
                  <c:v>42103.09269675926</c:v>
                </c:pt>
                <c:pt idx="2089">
                  <c:v>42103.09275462963</c:v>
                </c:pt>
                <c:pt idx="2090">
                  <c:v>42103.092812499999</c:v>
                </c:pt>
                <c:pt idx="2091">
                  <c:v>42103.092858796299</c:v>
                </c:pt>
                <c:pt idx="2092">
                  <c:v>42103.092916666668</c:v>
                </c:pt>
                <c:pt idx="2093">
                  <c:v>42103.092974537038</c:v>
                </c:pt>
                <c:pt idx="2094">
                  <c:v>42103.09302083333</c:v>
                </c:pt>
                <c:pt idx="2095">
                  <c:v>42103.093078703707</c:v>
                </c:pt>
                <c:pt idx="2096">
                  <c:v>42103.093136574076</c:v>
                </c:pt>
                <c:pt idx="2097">
                  <c:v>42103.093182870369</c:v>
                </c:pt>
                <c:pt idx="2098">
                  <c:v>42103.093240740738</c:v>
                </c:pt>
                <c:pt idx="2099">
                  <c:v>42103.093298611115</c:v>
                </c:pt>
                <c:pt idx="2100">
                  <c:v>42103.093356481484</c:v>
                </c:pt>
                <c:pt idx="2101">
                  <c:v>42103.093402777777</c:v>
                </c:pt>
                <c:pt idx="2102">
                  <c:v>42103.093460648146</c:v>
                </c:pt>
                <c:pt idx="2103">
                  <c:v>42103.093518518515</c:v>
                </c:pt>
                <c:pt idx="2104">
                  <c:v>42103.093564814815</c:v>
                </c:pt>
                <c:pt idx="2105">
                  <c:v>42103.093622685185</c:v>
                </c:pt>
                <c:pt idx="2106">
                  <c:v>42103.093680555554</c:v>
                </c:pt>
                <c:pt idx="2107">
                  <c:v>42103.093726851854</c:v>
                </c:pt>
                <c:pt idx="2108">
                  <c:v>42103.093784722223</c:v>
                </c:pt>
                <c:pt idx="2109">
                  <c:v>42103.093842592592</c:v>
                </c:pt>
                <c:pt idx="2110">
                  <c:v>42103.093900462962</c:v>
                </c:pt>
                <c:pt idx="2111">
                  <c:v>42103.093946759262</c:v>
                </c:pt>
                <c:pt idx="2112">
                  <c:v>42103.094004629631</c:v>
                </c:pt>
                <c:pt idx="2113">
                  <c:v>42103.0940625</c:v>
                </c:pt>
                <c:pt idx="2114">
                  <c:v>42103.094108796293</c:v>
                </c:pt>
                <c:pt idx="2115">
                  <c:v>42103.094166666669</c:v>
                </c:pt>
                <c:pt idx="2116">
                  <c:v>42103.094224537039</c:v>
                </c:pt>
                <c:pt idx="2117">
                  <c:v>42103.094270833331</c:v>
                </c:pt>
                <c:pt idx="2118">
                  <c:v>42103.094328703701</c:v>
                </c:pt>
                <c:pt idx="2119">
                  <c:v>42103.094386574077</c:v>
                </c:pt>
                <c:pt idx="2120">
                  <c:v>42103.094444444447</c:v>
                </c:pt>
                <c:pt idx="2121">
                  <c:v>42103.094490740739</c:v>
                </c:pt>
                <c:pt idx="2122">
                  <c:v>42103.094548611109</c:v>
                </c:pt>
                <c:pt idx="2123">
                  <c:v>42103.094606481478</c:v>
                </c:pt>
                <c:pt idx="2124">
                  <c:v>42103.094652777778</c:v>
                </c:pt>
                <c:pt idx="2125">
                  <c:v>42103.094710648147</c:v>
                </c:pt>
                <c:pt idx="2126">
                  <c:v>42103.094768518517</c:v>
                </c:pt>
                <c:pt idx="2127">
                  <c:v>42103.094814814816</c:v>
                </c:pt>
                <c:pt idx="2128">
                  <c:v>42103.094872685186</c:v>
                </c:pt>
                <c:pt idx="2129">
                  <c:v>42103.094930555555</c:v>
                </c:pt>
                <c:pt idx="2130">
                  <c:v>42103.094988425924</c:v>
                </c:pt>
                <c:pt idx="2131">
                  <c:v>42103.095034722224</c:v>
                </c:pt>
                <c:pt idx="2132">
                  <c:v>42103.095092592594</c:v>
                </c:pt>
                <c:pt idx="2133">
                  <c:v>42103.095150462963</c:v>
                </c:pt>
                <c:pt idx="2134">
                  <c:v>42103.095196759263</c:v>
                </c:pt>
                <c:pt idx="2135">
                  <c:v>42103.095254629632</c:v>
                </c:pt>
                <c:pt idx="2136">
                  <c:v>42103.095312500001</c:v>
                </c:pt>
                <c:pt idx="2137">
                  <c:v>42103.095358796294</c:v>
                </c:pt>
                <c:pt idx="2138">
                  <c:v>42103.095416666663</c:v>
                </c:pt>
                <c:pt idx="2139">
                  <c:v>42103.09547453704</c:v>
                </c:pt>
                <c:pt idx="2140">
                  <c:v>42103.095520833333</c:v>
                </c:pt>
                <c:pt idx="2141">
                  <c:v>42103.095578703702</c:v>
                </c:pt>
                <c:pt idx="2142">
                  <c:v>42103.095636574071</c:v>
                </c:pt>
                <c:pt idx="2143">
                  <c:v>42103.095694444448</c:v>
                </c:pt>
                <c:pt idx="2144">
                  <c:v>42103.09574074074</c:v>
                </c:pt>
                <c:pt idx="2145">
                  <c:v>42103.09579861111</c:v>
                </c:pt>
                <c:pt idx="2146">
                  <c:v>42103.095856481479</c:v>
                </c:pt>
                <c:pt idx="2147">
                  <c:v>42103.095902777779</c:v>
                </c:pt>
                <c:pt idx="2148">
                  <c:v>42103.095960648148</c:v>
                </c:pt>
                <c:pt idx="2149">
                  <c:v>42103.096018518518</c:v>
                </c:pt>
                <c:pt idx="2150">
                  <c:v>42103.096064814818</c:v>
                </c:pt>
                <c:pt idx="2151">
                  <c:v>42103.096122685187</c:v>
                </c:pt>
                <c:pt idx="2152">
                  <c:v>42103.096180555556</c:v>
                </c:pt>
                <c:pt idx="2153">
                  <c:v>42103.096238425926</c:v>
                </c:pt>
                <c:pt idx="2154">
                  <c:v>42103.096284722225</c:v>
                </c:pt>
                <c:pt idx="2155">
                  <c:v>42103.096342592595</c:v>
                </c:pt>
                <c:pt idx="2156">
                  <c:v>42103.096400462964</c:v>
                </c:pt>
                <c:pt idx="2157">
                  <c:v>42103.096458333333</c:v>
                </c:pt>
                <c:pt idx="2158">
                  <c:v>42103.096504629626</c:v>
                </c:pt>
                <c:pt idx="2159">
                  <c:v>42103.096562500003</c:v>
                </c:pt>
                <c:pt idx="2160">
                  <c:v>42103.096620370372</c:v>
                </c:pt>
                <c:pt idx="2161">
                  <c:v>42103.096666666665</c:v>
                </c:pt>
                <c:pt idx="2162">
                  <c:v>42103.096724537034</c:v>
                </c:pt>
                <c:pt idx="2163">
                  <c:v>42103.096782407411</c:v>
                </c:pt>
                <c:pt idx="2164">
                  <c:v>42103.096828703703</c:v>
                </c:pt>
                <c:pt idx="2165">
                  <c:v>42103.096886574072</c:v>
                </c:pt>
                <c:pt idx="2166">
                  <c:v>42103.096944444442</c:v>
                </c:pt>
                <c:pt idx="2167">
                  <c:v>42103.097002314818</c:v>
                </c:pt>
                <c:pt idx="2168">
                  <c:v>42103.097048611111</c:v>
                </c:pt>
                <c:pt idx="2169">
                  <c:v>42103.09710648148</c:v>
                </c:pt>
                <c:pt idx="2170">
                  <c:v>42103.09716435185</c:v>
                </c:pt>
                <c:pt idx="2171">
                  <c:v>42103.097210648149</c:v>
                </c:pt>
                <c:pt idx="2172">
                  <c:v>42103.097268518519</c:v>
                </c:pt>
                <c:pt idx="2173">
                  <c:v>42103.097326388888</c:v>
                </c:pt>
                <c:pt idx="2174">
                  <c:v>42103.097372685188</c:v>
                </c:pt>
                <c:pt idx="2175">
                  <c:v>42103.097430555557</c:v>
                </c:pt>
                <c:pt idx="2176">
                  <c:v>42103.097488425927</c:v>
                </c:pt>
                <c:pt idx="2177">
                  <c:v>42103.097546296296</c:v>
                </c:pt>
                <c:pt idx="2178">
                  <c:v>42103.097592592596</c:v>
                </c:pt>
                <c:pt idx="2179">
                  <c:v>42103.097650462965</c:v>
                </c:pt>
                <c:pt idx="2180">
                  <c:v>42103.097708333335</c:v>
                </c:pt>
                <c:pt idx="2181">
                  <c:v>42103.097754629627</c:v>
                </c:pt>
                <c:pt idx="2182">
                  <c:v>42103.097812499997</c:v>
                </c:pt>
                <c:pt idx="2183">
                  <c:v>42103.097870370373</c:v>
                </c:pt>
                <c:pt idx="2184">
                  <c:v>42103.097916666666</c:v>
                </c:pt>
                <c:pt idx="2185">
                  <c:v>42103.097974537035</c:v>
                </c:pt>
                <c:pt idx="2186">
                  <c:v>42103.098032407404</c:v>
                </c:pt>
                <c:pt idx="2187">
                  <c:v>42103.098090277781</c:v>
                </c:pt>
                <c:pt idx="2188">
                  <c:v>42103.098136574074</c:v>
                </c:pt>
                <c:pt idx="2189">
                  <c:v>42103.098194444443</c:v>
                </c:pt>
                <c:pt idx="2190">
                  <c:v>42103.098252314812</c:v>
                </c:pt>
                <c:pt idx="2191">
                  <c:v>42103.098298611112</c:v>
                </c:pt>
                <c:pt idx="2192">
                  <c:v>42103.098356481481</c:v>
                </c:pt>
                <c:pt idx="2193">
                  <c:v>42103.098414351851</c:v>
                </c:pt>
                <c:pt idx="2194">
                  <c:v>42103.098460648151</c:v>
                </c:pt>
                <c:pt idx="2195">
                  <c:v>42103.09851851852</c:v>
                </c:pt>
                <c:pt idx="2196">
                  <c:v>42103.098576388889</c:v>
                </c:pt>
                <c:pt idx="2197">
                  <c:v>42103.098622685182</c:v>
                </c:pt>
                <c:pt idx="2198">
                  <c:v>42103.098680555559</c:v>
                </c:pt>
                <c:pt idx="2199">
                  <c:v>42103.098738425928</c:v>
                </c:pt>
                <c:pt idx="2200">
                  <c:v>42103.098796296297</c:v>
                </c:pt>
                <c:pt idx="2201">
                  <c:v>42103.09884259259</c:v>
                </c:pt>
                <c:pt idx="2202">
                  <c:v>42103.098900462966</c:v>
                </c:pt>
                <c:pt idx="2203">
                  <c:v>42103.098958333336</c:v>
                </c:pt>
                <c:pt idx="2204">
                  <c:v>42103.099004629628</c:v>
                </c:pt>
                <c:pt idx="2205">
                  <c:v>42103.099062499998</c:v>
                </c:pt>
                <c:pt idx="2206">
                  <c:v>42103.099120370367</c:v>
                </c:pt>
                <c:pt idx="2207">
                  <c:v>42103.099166666667</c:v>
                </c:pt>
                <c:pt idx="2208">
                  <c:v>42103.099224537036</c:v>
                </c:pt>
                <c:pt idx="2209">
                  <c:v>42103.099282407406</c:v>
                </c:pt>
                <c:pt idx="2210">
                  <c:v>42103.099340277775</c:v>
                </c:pt>
                <c:pt idx="2211">
                  <c:v>42103.099386574075</c:v>
                </c:pt>
                <c:pt idx="2212">
                  <c:v>42103.099444444444</c:v>
                </c:pt>
                <c:pt idx="2213">
                  <c:v>42103.099502314813</c:v>
                </c:pt>
                <c:pt idx="2214">
                  <c:v>42103.099548611113</c:v>
                </c:pt>
                <c:pt idx="2215">
                  <c:v>42103.099606481483</c:v>
                </c:pt>
                <c:pt idx="2216">
                  <c:v>42103.099664351852</c:v>
                </c:pt>
                <c:pt idx="2217">
                  <c:v>42103.099710648145</c:v>
                </c:pt>
                <c:pt idx="2218">
                  <c:v>42103.099768518521</c:v>
                </c:pt>
                <c:pt idx="2219">
                  <c:v>42103.099826388891</c:v>
                </c:pt>
                <c:pt idx="2220">
                  <c:v>42103.09988425926</c:v>
                </c:pt>
                <c:pt idx="2221">
                  <c:v>42103.099930555552</c:v>
                </c:pt>
                <c:pt idx="2222">
                  <c:v>42103.099988425929</c:v>
                </c:pt>
                <c:pt idx="2223">
                  <c:v>42103.100046296298</c:v>
                </c:pt>
                <c:pt idx="2224">
                  <c:v>42103.100092592591</c:v>
                </c:pt>
                <c:pt idx="2225">
                  <c:v>42103.10015046296</c:v>
                </c:pt>
                <c:pt idx="2226">
                  <c:v>42103.100208333337</c:v>
                </c:pt>
                <c:pt idx="2227">
                  <c:v>42103.100266203706</c:v>
                </c:pt>
                <c:pt idx="2228">
                  <c:v>42103.100312499999</c:v>
                </c:pt>
                <c:pt idx="2229">
                  <c:v>42103.100370370368</c:v>
                </c:pt>
                <c:pt idx="2230">
                  <c:v>42103.100428240738</c:v>
                </c:pt>
                <c:pt idx="2231">
                  <c:v>42103.100474537037</c:v>
                </c:pt>
                <c:pt idx="2232">
                  <c:v>42103.100532407407</c:v>
                </c:pt>
                <c:pt idx="2233">
                  <c:v>42103.100590277776</c:v>
                </c:pt>
                <c:pt idx="2234">
                  <c:v>42103.100648148145</c:v>
                </c:pt>
                <c:pt idx="2235">
                  <c:v>42103.100694444445</c:v>
                </c:pt>
                <c:pt idx="2236">
                  <c:v>42103.100752314815</c:v>
                </c:pt>
                <c:pt idx="2237">
                  <c:v>42103.100810185184</c:v>
                </c:pt>
                <c:pt idx="2238">
                  <c:v>42103.100856481484</c:v>
                </c:pt>
                <c:pt idx="2239">
                  <c:v>42103.100914351853</c:v>
                </c:pt>
                <c:pt idx="2240">
                  <c:v>42103.100972222222</c:v>
                </c:pt>
                <c:pt idx="2241">
                  <c:v>42103.101018518515</c:v>
                </c:pt>
                <c:pt idx="2242">
                  <c:v>42103.101076388892</c:v>
                </c:pt>
                <c:pt idx="2243">
                  <c:v>42103.101134259261</c:v>
                </c:pt>
                <c:pt idx="2244">
                  <c:v>42103.101180555554</c:v>
                </c:pt>
                <c:pt idx="2245">
                  <c:v>42103.101238425923</c:v>
                </c:pt>
                <c:pt idx="2246">
                  <c:v>42103.1012962963</c:v>
                </c:pt>
                <c:pt idx="2247">
                  <c:v>42103.101354166669</c:v>
                </c:pt>
                <c:pt idx="2248">
                  <c:v>42103.101400462961</c:v>
                </c:pt>
                <c:pt idx="2249">
                  <c:v>42103.101458333331</c:v>
                </c:pt>
                <c:pt idx="2250">
                  <c:v>42103.1015162037</c:v>
                </c:pt>
                <c:pt idx="2251">
                  <c:v>42103.1015625</c:v>
                </c:pt>
                <c:pt idx="2252">
                  <c:v>42103.101620370369</c:v>
                </c:pt>
                <c:pt idx="2253">
                  <c:v>42103.101678240739</c:v>
                </c:pt>
                <c:pt idx="2254">
                  <c:v>42103.101724537039</c:v>
                </c:pt>
                <c:pt idx="2255">
                  <c:v>42103.101782407408</c:v>
                </c:pt>
                <c:pt idx="2256">
                  <c:v>42103.101840277777</c:v>
                </c:pt>
                <c:pt idx="2257">
                  <c:v>42103.101898148147</c:v>
                </c:pt>
                <c:pt idx="2258">
                  <c:v>42103.101944444446</c:v>
                </c:pt>
                <c:pt idx="2259">
                  <c:v>42103.102002314816</c:v>
                </c:pt>
                <c:pt idx="2260">
                  <c:v>42103.102060185185</c:v>
                </c:pt>
                <c:pt idx="2261">
                  <c:v>42103.102106481485</c:v>
                </c:pt>
                <c:pt idx="2262">
                  <c:v>42103.102164351854</c:v>
                </c:pt>
                <c:pt idx="2263">
                  <c:v>42103.102222222224</c:v>
                </c:pt>
                <c:pt idx="2264">
                  <c:v>42103.102268518516</c:v>
                </c:pt>
                <c:pt idx="2265">
                  <c:v>42103.102326388886</c:v>
                </c:pt>
                <c:pt idx="2266">
                  <c:v>42103.102384259262</c:v>
                </c:pt>
                <c:pt idx="2267">
                  <c:v>42103.102442129632</c:v>
                </c:pt>
                <c:pt idx="2268">
                  <c:v>42103.102488425924</c:v>
                </c:pt>
                <c:pt idx="2269">
                  <c:v>42103.102546296293</c:v>
                </c:pt>
                <c:pt idx="2270">
                  <c:v>42103.10260416667</c:v>
                </c:pt>
                <c:pt idx="2271">
                  <c:v>42103.102650462963</c:v>
                </c:pt>
                <c:pt idx="2272">
                  <c:v>42103.102708333332</c:v>
                </c:pt>
                <c:pt idx="2273">
                  <c:v>42103.102766203701</c:v>
                </c:pt>
                <c:pt idx="2274">
                  <c:v>42103.102812500001</c:v>
                </c:pt>
                <c:pt idx="2275">
                  <c:v>42103.102870370371</c:v>
                </c:pt>
                <c:pt idx="2276">
                  <c:v>42103.10292824074</c:v>
                </c:pt>
                <c:pt idx="2277">
                  <c:v>42103.102986111109</c:v>
                </c:pt>
                <c:pt idx="2278">
                  <c:v>42103.103032407409</c:v>
                </c:pt>
                <c:pt idx="2279">
                  <c:v>42103.103090277778</c:v>
                </c:pt>
                <c:pt idx="2280">
                  <c:v>42103.103148148148</c:v>
                </c:pt>
                <c:pt idx="2281">
                  <c:v>42103.103194444448</c:v>
                </c:pt>
                <c:pt idx="2282">
                  <c:v>42103.103252314817</c:v>
                </c:pt>
                <c:pt idx="2283">
                  <c:v>42103.103310185186</c:v>
                </c:pt>
                <c:pt idx="2284">
                  <c:v>42103.103356481479</c:v>
                </c:pt>
                <c:pt idx="2285">
                  <c:v>42103.103414351855</c:v>
                </c:pt>
                <c:pt idx="2286">
                  <c:v>42103.103472222225</c:v>
                </c:pt>
                <c:pt idx="2287">
                  <c:v>42103.103518518517</c:v>
                </c:pt>
                <c:pt idx="2288">
                  <c:v>42103.103576388887</c:v>
                </c:pt>
                <c:pt idx="2289">
                  <c:v>42103.103634259256</c:v>
                </c:pt>
                <c:pt idx="2290">
                  <c:v>42103.103692129633</c:v>
                </c:pt>
                <c:pt idx="2291">
                  <c:v>42103.103738425925</c:v>
                </c:pt>
                <c:pt idx="2292">
                  <c:v>42103.103796296295</c:v>
                </c:pt>
                <c:pt idx="2293">
                  <c:v>42103.103854166664</c:v>
                </c:pt>
                <c:pt idx="2294">
                  <c:v>42103.103900462964</c:v>
                </c:pt>
                <c:pt idx="2295">
                  <c:v>42103.103958333333</c:v>
                </c:pt>
                <c:pt idx="2296">
                  <c:v>42103.104016203702</c:v>
                </c:pt>
                <c:pt idx="2297">
                  <c:v>42103.104074074072</c:v>
                </c:pt>
                <c:pt idx="2298">
                  <c:v>42103.104120370372</c:v>
                </c:pt>
                <c:pt idx="2299">
                  <c:v>42103.104178240741</c:v>
                </c:pt>
                <c:pt idx="2300">
                  <c:v>42103.10423611111</c:v>
                </c:pt>
                <c:pt idx="2301">
                  <c:v>42103.10428240741</c:v>
                </c:pt>
                <c:pt idx="2302">
                  <c:v>42103.10434027778</c:v>
                </c:pt>
                <c:pt idx="2303">
                  <c:v>42103.104398148149</c:v>
                </c:pt>
                <c:pt idx="2304">
                  <c:v>42103.104456018518</c:v>
                </c:pt>
                <c:pt idx="2305">
                  <c:v>42103.104502314818</c:v>
                </c:pt>
                <c:pt idx="2306">
                  <c:v>42103.104560185187</c:v>
                </c:pt>
                <c:pt idx="2307">
                  <c:v>42103.104618055557</c:v>
                </c:pt>
                <c:pt idx="2308">
                  <c:v>42103.104664351849</c:v>
                </c:pt>
                <c:pt idx="2309">
                  <c:v>42103.104722222219</c:v>
                </c:pt>
                <c:pt idx="2310">
                  <c:v>42103.104780092595</c:v>
                </c:pt>
                <c:pt idx="2311">
                  <c:v>42103.104826388888</c:v>
                </c:pt>
                <c:pt idx="2312">
                  <c:v>42103.104884259257</c:v>
                </c:pt>
                <c:pt idx="2313">
                  <c:v>42103.104942129627</c:v>
                </c:pt>
                <c:pt idx="2314">
                  <c:v>42103.105000000003</c:v>
                </c:pt>
                <c:pt idx="2315">
                  <c:v>42103.105046296296</c:v>
                </c:pt>
                <c:pt idx="2316">
                  <c:v>42103.105104166665</c:v>
                </c:pt>
                <c:pt idx="2317">
                  <c:v>42103.105162037034</c:v>
                </c:pt>
                <c:pt idx="2318">
                  <c:v>42103.105208333334</c:v>
                </c:pt>
                <c:pt idx="2319">
                  <c:v>42103.105266203704</c:v>
                </c:pt>
                <c:pt idx="2320">
                  <c:v>42103.105324074073</c:v>
                </c:pt>
                <c:pt idx="2321">
                  <c:v>42103.105370370373</c:v>
                </c:pt>
                <c:pt idx="2322">
                  <c:v>42103.105428240742</c:v>
                </c:pt>
                <c:pt idx="2323">
                  <c:v>42103.105486111112</c:v>
                </c:pt>
                <c:pt idx="2324">
                  <c:v>42103.105543981481</c:v>
                </c:pt>
                <c:pt idx="2325">
                  <c:v>42103.105590277781</c:v>
                </c:pt>
                <c:pt idx="2326">
                  <c:v>42103.10564814815</c:v>
                </c:pt>
                <c:pt idx="2327">
                  <c:v>42103.105706018519</c:v>
                </c:pt>
                <c:pt idx="2328">
                  <c:v>42103.105752314812</c:v>
                </c:pt>
                <c:pt idx="2329">
                  <c:v>42103.105810185189</c:v>
                </c:pt>
                <c:pt idx="2330">
                  <c:v>42103.105868055558</c:v>
                </c:pt>
                <c:pt idx="2331">
                  <c:v>42103.105914351851</c:v>
                </c:pt>
                <c:pt idx="2332">
                  <c:v>42103.10597222222</c:v>
                </c:pt>
                <c:pt idx="2333">
                  <c:v>42103.106030092589</c:v>
                </c:pt>
                <c:pt idx="2334">
                  <c:v>42103.106087962966</c:v>
                </c:pt>
                <c:pt idx="2335">
                  <c:v>42103.106134259258</c:v>
                </c:pt>
                <c:pt idx="2336">
                  <c:v>42103.106192129628</c:v>
                </c:pt>
                <c:pt idx="2337">
                  <c:v>42103.106249999997</c:v>
                </c:pt>
                <c:pt idx="2338">
                  <c:v>42103.106296296297</c:v>
                </c:pt>
                <c:pt idx="2339">
                  <c:v>42103.106354166666</c:v>
                </c:pt>
                <c:pt idx="2340">
                  <c:v>42103.106412037036</c:v>
                </c:pt>
                <c:pt idx="2341">
                  <c:v>42103.106458333335</c:v>
                </c:pt>
                <c:pt idx="2342">
                  <c:v>42103.106516203705</c:v>
                </c:pt>
                <c:pt idx="2343">
                  <c:v>42103.106574074074</c:v>
                </c:pt>
                <c:pt idx="2344">
                  <c:v>42103.106631944444</c:v>
                </c:pt>
                <c:pt idx="2345">
                  <c:v>42103.106678240743</c:v>
                </c:pt>
                <c:pt idx="2346">
                  <c:v>42103.106736111113</c:v>
                </c:pt>
                <c:pt idx="2347">
                  <c:v>42103.106793981482</c:v>
                </c:pt>
                <c:pt idx="2348">
                  <c:v>42103.106840277775</c:v>
                </c:pt>
                <c:pt idx="2349">
                  <c:v>42103.106898148151</c:v>
                </c:pt>
                <c:pt idx="2350">
                  <c:v>42103.106956018521</c:v>
                </c:pt>
                <c:pt idx="2351">
                  <c:v>42103.107002314813</c:v>
                </c:pt>
                <c:pt idx="2352">
                  <c:v>42103.107060185182</c:v>
                </c:pt>
                <c:pt idx="2353">
                  <c:v>42103.107118055559</c:v>
                </c:pt>
                <c:pt idx="2354">
                  <c:v>42103.107164351852</c:v>
                </c:pt>
                <c:pt idx="2355">
                  <c:v>42103.107222222221</c:v>
                </c:pt>
                <c:pt idx="2356">
                  <c:v>42103.10728009259</c:v>
                </c:pt>
                <c:pt idx="2357">
                  <c:v>42103.10733796296</c:v>
                </c:pt>
                <c:pt idx="2358">
                  <c:v>42103.10738425926</c:v>
                </c:pt>
                <c:pt idx="2359">
                  <c:v>42103.107442129629</c:v>
                </c:pt>
                <c:pt idx="2360">
                  <c:v>42103.107499999998</c:v>
                </c:pt>
                <c:pt idx="2361">
                  <c:v>42103.107546296298</c:v>
                </c:pt>
                <c:pt idx="2362">
                  <c:v>42103.107604166667</c:v>
                </c:pt>
                <c:pt idx="2363">
                  <c:v>42103.107662037037</c:v>
                </c:pt>
                <c:pt idx="2364">
                  <c:v>42103.107708333337</c:v>
                </c:pt>
                <c:pt idx="2365">
                  <c:v>42103.107766203706</c:v>
                </c:pt>
                <c:pt idx="2366">
                  <c:v>42103.107824074075</c:v>
                </c:pt>
                <c:pt idx="2367">
                  <c:v>42103.107881944445</c:v>
                </c:pt>
                <c:pt idx="2368">
                  <c:v>42103.107928240737</c:v>
                </c:pt>
                <c:pt idx="2369">
                  <c:v>42103.107986111114</c:v>
                </c:pt>
                <c:pt idx="2370">
                  <c:v>42103.108043981483</c:v>
                </c:pt>
                <c:pt idx="2371">
                  <c:v>42103.108090277776</c:v>
                </c:pt>
                <c:pt idx="2372">
                  <c:v>42103.108148148145</c:v>
                </c:pt>
                <c:pt idx="2373">
                  <c:v>42103.108206018522</c:v>
                </c:pt>
                <c:pt idx="2374">
                  <c:v>42103.108263888891</c:v>
                </c:pt>
                <c:pt idx="2375">
                  <c:v>42103.108310185184</c:v>
                </c:pt>
                <c:pt idx="2376">
                  <c:v>42103.108368055553</c:v>
                </c:pt>
                <c:pt idx="2377">
                  <c:v>42103.108425925922</c:v>
                </c:pt>
                <c:pt idx="2378">
                  <c:v>42103.108472222222</c:v>
                </c:pt>
                <c:pt idx="2379">
                  <c:v>42103.108530092592</c:v>
                </c:pt>
                <c:pt idx="2380">
                  <c:v>42103.108587962961</c:v>
                </c:pt>
                <c:pt idx="2381">
                  <c:v>42103.10864583333</c:v>
                </c:pt>
                <c:pt idx="2382">
                  <c:v>42103.10869212963</c:v>
                </c:pt>
                <c:pt idx="2383">
                  <c:v>42103.108749999999</c:v>
                </c:pt>
                <c:pt idx="2384">
                  <c:v>42103.108807870369</c:v>
                </c:pt>
                <c:pt idx="2385">
                  <c:v>42103.108854166669</c:v>
                </c:pt>
                <c:pt idx="2386">
                  <c:v>42103.108912037038</c:v>
                </c:pt>
                <c:pt idx="2387">
                  <c:v>42103.108969907407</c:v>
                </c:pt>
                <c:pt idx="2388">
                  <c:v>42103.109016203707</c:v>
                </c:pt>
                <c:pt idx="2389">
                  <c:v>42103.109074074076</c:v>
                </c:pt>
                <c:pt idx="2390">
                  <c:v>42103.109131944446</c:v>
                </c:pt>
                <c:pt idx="2391">
                  <c:v>42103.109189814815</c:v>
                </c:pt>
                <c:pt idx="2392">
                  <c:v>42103.109236111108</c:v>
                </c:pt>
                <c:pt idx="2393">
                  <c:v>42103.109293981484</c:v>
                </c:pt>
                <c:pt idx="2394">
                  <c:v>42103.109351851854</c:v>
                </c:pt>
                <c:pt idx="2395">
                  <c:v>42103.109398148146</c:v>
                </c:pt>
                <c:pt idx="2396">
                  <c:v>42103.109456018516</c:v>
                </c:pt>
                <c:pt idx="2397">
                  <c:v>42103.109513888892</c:v>
                </c:pt>
                <c:pt idx="2398">
                  <c:v>42103.109560185185</c:v>
                </c:pt>
                <c:pt idx="2399">
                  <c:v>42103.109618055554</c:v>
                </c:pt>
                <c:pt idx="2400">
                  <c:v>42103.109675925924</c:v>
                </c:pt>
                <c:pt idx="2401">
                  <c:v>42103.109733796293</c:v>
                </c:pt>
                <c:pt idx="2402">
                  <c:v>42103.109780092593</c:v>
                </c:pt>
                <c:pt idx="2403">
                  <c:v>42103.109837962962</c:v>
                </c:pt>
                <c:pt idx="2404">
                  <c:v>42103.109895833331</c:v>
                </c:pt>
                <c:pt idx="2405">
                  <c:v>42103.109942129631</c:v>
                </c:pt>
                <c:pt idx="2406">
                  <c:v>42103.11</c:v>
                </c:pt>
                <c:pt idx="2407">
                  <c:v>42103.11005787037</c:v>
                </c:pt>
                <c:pt idx="2408">
                  <c:v>42103.11010416667</c:v>
                </c:pt>
                <c:pt idx="2409">
                  <c:v>42103.110162037039</c:v>
                </c:pt>
                <c:pt idx="2410">
                  <c:v>42103.110219907408</c:v>
                </c:pt>
                <c:pt idx="2411">
                  <c:v>42103.110277777778</c:v>
                </c:pt>
                <c:pt idx="2412">
                  <c:v>42103.110324074078</c:v>
                </c:pt>
                <c:pt idx="2413">
                  <c:v>42103.110381944447</c:v>
                </c:pt>
                <c:pt idx="2414">
                  <c:v>42103.110439814816</c:v>
                </c:pt>
                <c:pt idx="2415">
                  <c:v>42103.110486111109</c:v>
                </c:pt>
                <c:pt idx="2416">
                  <c:v>42103.110543981478</c:v>
                </c:pt>
                <c:pt idx="2417">
                  <c:v>42103.110601851855</c:v>
                </c:pt>
                <c:pt idx="2418">
                  <c:v>42103.110648148147</c:v>
                </c:pt>
                <c:pt idx="2419">
                  <c:v>42103.110706018517</c:v>
                </c:pt>
                <c:pt idx="2420">
                  <c:v>42103.110763888886</c:v>
                </c:pt>
                <c:pt idx="2421">
                  <c:v>42103.110810185186</c:v>
                </c:pt>
                <c:pt idx="2422">
                  <c:v>42103.110868055555</c:v>
                </c:pt>
                <c:pt idx="2423">
                  <c:v>42103.110925925925</c:v>
                </c:pt>
                <c:pt idx="2424">
                  <c:v>42103.110983796294</c:v>
                </c:pt>
                <c:pt idx="2425">
                  <c:v>42103.111030092594</c:v>
                </c:pt>
                <c:pt idx="2426">
                  <c:v>42103.111087962963</c:v>
                </c:pt>
                <c:pt idx="2427">
                  <c:v>42103.111145833333</c:v>
                </c:pt>
                <c:pt idx="2428">
                  <c:v>42103.111192129632</c:v>
                </c:pt>
                <c:pt idx="2429">
                  <c:v>42103.111250000002</c:v>
                </c:pt>
                <c:pt idx="2430">
                  <c:v>42103.111307870371</c:v>
                </c:pt>
                <c:pt idx="2431">
                  <c:v>42103.111354166664</c:v>
                </c:pt>
                <c:pt idx="2432">
                  <c:v>42103.11141203704</c:v>
                </c:pt>
                <c:pt idx="2433">
                  <c:v>42103.11146990741</c:v>
                </c:pt>
                <c:pt idx="2434">
                  <c:v>42103.111527777779</c:v>
                </c:pt>
                <c:pt idx="2435">
                  <c:v>42103.111574074072</c:v>
                </c:pt>
                <c:pt idx="2436">
                  <c:v>42103.111631944441</c:v>
                </c:pt>
                <c:pt idx="2437">
                  <c:v>42103.111689814818</c:v>
                </c:pt>
                <c:pt idx="2438">
                  <c:v>42103.11173611111</c:v>
                </c:pt>
                <c:pt idx="2439">
                  <c:v>42103.111793981479</c:v>
                </c:pt>
                <c:pt idx="2440">
                  <c:v>42103.111851851849</c:v>
                </c:pt>
                <c:pt idx="2441">
                  <c:v>42103.111898148149</c:v>
                </c:pt>
                <c:pt idx="2442">
                  <c:v>42103.111956018518</c:v>
                </c:pt>
                <c:pt idx="2443">
                  <c:v>42103.112013888887</c:v>
                </c:pt>
                <c:pt idx="2444">
                  <c:v>42103.112071759257</c:v>
                </c:pt>
                <c:pt idx="2445">
                  <c:v>42103.112118055556</c:v>
                </c:pt>
                <c:pt idx="2446">
                  <c:v>42103.112175925926</c:v>
                </c:pt>
                <c:pt idx="2447">
                  <c:v>42103.112233796295</c:v>
                </c:pt>
                <c:pt idx="2448">
                  <c:v>42103.112280092595</c:v>
                </c:pt>
                <c:pt idx="2449">
                  <c:v>42103.112337962964</c:v>
                </c:pt>
                <c:pt idx="2450">
                  <c:v>42103.112395833334</c:v>
                </c:pt>
                <c:pt idx="2451">
                  <c:v>42103.112453703703</c:v>
                </c:pt>
                <c:pt idx="2452">
                  <c:v>42103.112500000003</c:v>
                </c:pt>
                <c:pt idx="2453">
                  <c:v>42103.112557870372</c:v>
                </c:pt>
                <c:pt idx="2454">
                  <c:v>42103.112615740742</c:v>
                </c:pt>
                <c:pt idx="2455">
                  <c:v>42103.112662037034</c:v>
                </c:pt>
                <c:pt idx="2456">
                  <c:v>42103.112719907411</c:v>
                </c:pt>
                <c:pt idx="2457">
                  <c:v>42103.11277777778</c:v>
                </c:pt>
                <c:pt idx="2458">
                  <c:v>42103.112835648149</c:v>
                </c:pt>
                <c:pt idx="2459">
                  <c:v>42103.112881944442</c:v>
                </c:pt>
                <c:pt idx="2460">
                  <c:v>42103.112939814811</c:v>
                </c:pt>
                <c:pt idx="2461">
                  <c:v>42103.112997685188</c:v>
                </c:pt>
                <c:pt idx="2462">
                  <c:v>42103.113043981481</c:v>
                </c:pt>
                <c:pt idx="2463">
                  <c:v>42103.11310185185</c:v>
                </c:pt>
                <c:pt idx="2464">
                  <c:v>42103.113159722219</c:v>
                </c:pt>
                <c:pt idx="2465">
                  <c:v>42103.113206018519</c:v>
                </c:pt>
                <c:pt idx="2466">
                  <c:v>42103.113263888888</c:v>
                </c:pt>
                <c:pt idx="2467">
                  <c:v>42103.113321759258</c:v>
                </c:pt>
                <c:pt idx="2468">
                  <c:v>42103.113379629627</c:v>
                </c:pt>
                <c:pt idx="2469">
                  <c:v>42103.113425925927</c:v>
                </c:pt>
                <c:pt idx="2470">
                  <c:v>42103.113483796296</c:v>
                </c:pt>
                <c:pt idx="2471">
                  <c:v>42103.113541666666</c:v>
                </c:pt>
                <c:pt idx="2472">
                  <c:v>42103.113587962966</c:v>
                </c:pt>
                <c:pt idx="2473">
                  <c:v>42103.113645833335</c:v>
                </c:pt>
                <c:pt idx="2474">
                  <c:v>42103.113703703704</c:v>
                </c:pt>
                <c:pt idx="2475">
                  <c:v>42103.113749999997</c:v>
                </c:pt>
                <c:pt idx="2476">
                  <c:v>42103.113807870373</c:v>
                </c:pt>
                <c:pt idx="2477">
                  <c:v>42103.113865740743</c:v>
                </c:pt>
                <c:pt idx="2478">
                  <c:v>42103.113912037035</c:v>
                </c:pt>
                <c:pt idx="2479">
                  <c:v>42103.113969907405</c:v>
                </c:pt>
                <c:pt idx="2480">
                  <c:v>42103.114027777781</c:v>
                </c:pt>
                <c:pt idx="2481">
                  <c:v>42103.114085648151</c:v>
                </c:pt>
                <c:pt idx="2482">
                  <c:v>42103.114131944443</c:v>
                </c:pt>
                <c:pt idx="2483">
                  <c:v>42103.114189814813</c:v>
                </c:pt>
                <c:pt idx="2484">
                  <c:v>42103.114247685182</c:v>
                </c:pt>
                <c:pt idx="2485">
                  <c:v>42103.114293981482</c:v>
                </c:pt>
                <c:pt idx="2486">
                  <c:v>42103.114351851851</c:v>
                </c:pt>
                <c:pt idx="2487">
                  <c:v>42103.11440972222</c:v>
                </c:pt>
                <c:pt idx="2488">
                  <c:v>42103.11445601852</c:v>
                </c:pt>
                <c:pt idx="2489">
                  <c:v>42103.11451388889</c:v>
                </c:pt>
                <c:pt idx="2490">
                  <c:v>42103.114571759259</c:v>
                </c:pt>
                <c:pt idx="2491">
                  <c:v>42103.114629629628</c:v>
                </c:pt>
                <c:pt idx="2492">
                  <c:v>42103.114675925928</c:v>
                </c:pt>
                <c:pt idx="2493">
                  <c:v>42103.114733796298</c:v>
                </c:pt>
                <c:pt idx="2494">
                  <c:v>42103.114791666667</c:v>
                </c:pt>
                <c:pt idx="2495">
                  <c:v>42103.114837962959</c:v>
                </c:pt>
                <c:pt idx="2496">
                  <c:v>42103.114895833336</c:v>
                </c:pt>
                <c:pt idx="2497">
                  <c:v>42103.114953703705</c:v>
                </c:pt>
                <c:pt idx="2498">
                  <c:v>42103.114999999998</c:v>
                </c:pt>
                <c:pt idx="2499">
                  <c:v>42103.115057870367</c:v>
                </c:pt>
                <c:pt idx="2500">
                  <c:v>42103.115115740744</c:v>
                </c:pt>
                <c:pt idx="2501">
                  <c:v>42103.115173611113</c:v>
                </c:pt>
                <c:pt idx="2502">
                  <c:v>42103.115219907406</c:v>
                </c:pt>
                <c:pt idx="2503">
                  <c:v>42103.115277777775</c:v>
                </c:pt>
                <c:pt idx="2504">
                  <c:v>42103.115335648145</c:v>
                </c:pt>
                <c:pt idx="2505">
                  <c:v>42103.115381944444</c:v>
                </c:pt>
                <c:pt idx="2506">
                  <c:v>42103.115439814814</c:v>
                </c:pt>
                <c:pt idx="2507">
                  <c:v>42103.115497685183</c:v>
                </c:pt>
                <c:pt idx="2508">
                  <c:v>42103.115543981483</c:v>
                </c:pt>
                <c:pt idx="2509">
                  <c:v>42103.115601851852</c:v>
                </c:pt>
                <c:pt idx="2510">
                  <c:v>42103.115659722222</c:v>
                </c:pt>
                <c:pt idx="2511">
                  <c:v>42103.115717592591</c:v>
                </c:pt>
                <c:pt idx="2512">
                  <c:v>42103.115763888891</c:v>
                </c:pt>
                <c:pt idx="2513">
                  <c:v>42103.11582175926</c:v>
                </c:pt>
                <c:pt idx="2514">
                  <c:v>42103.115879629629</c:v>
                </c:pt>
                <c:pt idx="2515">
                  <c:v>42103.115925925929</c:v>
                </c:pt>
                <c:pt idx="2516">
                  <c:v>42103.115983796299</c:v>
                </c:pt>
                <c:pt idx="2517">
                  <c:v>42103.116041666668</c:v>
                </c:pt>
                <c:pt idx="2518">
                  <c:v>42103.116087962961</c:v>
                </c:pt>
                <c:pt idx="2519">
                  <c:v>42103.11614583333</c:v>
                </c:pt>
                <c:pt idx="2520">
                  <c:v>42103.116203703707</c:v>
                </c:pt>
                <c:pt idx="2521">
                  <c:v>42103.116261574076</c:v>
                </c:pt>
                <c:pt idx="2522">
                  <c:v>42103.116307870368</c:v>
                </c:pt>
                <c:pt idx="2523">
                  <c:v>42103.116365740738</c:v>
                </c:pt>
                <c:pt idx="2524">
                  <c:v>42103.116423611114</c:v>
                </c:pt>
                <c:pt idx="2525">
                  <c:v>42103.116481481484</c:v>
                </c:pt>
                <c:pt idx="2526">
                  <c:v>42103.116527777776</c:v>
                </c:pt>
                <c:pt idx="2527">
                  <c:v>42103.116585648146</c:v>
                </c:pt>
                <c:pt idx="2528">
                  <c:v>42103.116643518515</c:v>
                </c:pt>
                <c:pt idx="2529">
                  <c:v>42103.116689814815</c:v>
                </c:pt>
                <c:pt idx="2530">
                  <c:v>42103.116747685184</c:v>
                </c:pt>
                <c:pt idx="2531">
                  <c:v>42103.116805555554</c:v>
                </c:pt>
                <c:pt idx="2532">
                  <c:v>42103.116851851853</c:v>
                </c:pt>
                <c:pt idx="2533">
                  <c:v>42103.116909722223</c:v>
                </c:pt>
                <c:pt idx="2534">
                  <c:v>42103.116967592592</c:v>
                </c:pt>
                <c:pt idx="2535">
                  <c:v>42103.117025462961</c:v>
                </c:pt>
                <c:pt idx="2536">
                  <c:v>42103.117071759261</c:v>
                </c:pt>
                <c:pt idx="2537">
                  <c:v>42103.117129629631</c:v>
                </c:pt>
                <c:pt idx="2538">
                  <c:v>42103.1171875</c:v>
                </c:pt>
                <c:pt idx="2539">
                  <c:v>42103.1172337963</c:v>
                </c:pt>
                <c:pt idx="2540">
                  <c:v>42103.117291666669</c:v>
                </c:pt>
                <c:pt idx="2541">
                  <c:v>42103.117349537039</c:v>
                </c:pt>
                <c:pt idx="2542">
                  <c:v>42103.117395833331</c:v>
                </c:pt>
                <c:pt idx="2543">
                  <c:v>42103.1174537037</c:v>
                </c:pt>
                <c:pt idx="2544">
                  <c:v>42103.117511574077</c:v>
                </c:pt>
                <c:pt idx="2545">
                  <c:v>42103.117569444446</c:v>
                </c:pt>
                <c:pt idx="2546">
                  <c:v>42103.117615740739</c:v>
                </c:pt>
                <c:pt idx="2547">
                  <c:v>42103.117673611108</c:v>
                </c:pt>
                <c:pt idx="2548">
                  <c:v>42103.117731481485</c:v>
                </c:pt>
                <c:pt idx="2549">
                  <c:v>42103.117777777778</c:v>
                </c:pt>
                <c:pt idx="2550">
                  <c:v>42103.117835648147</c:v>
                </c:pt>
                <c:pt idx="2551">
                  <c:v>42103.117893518516</c:v>
                </c:pt>
                <c:pt idx="2552">
                  <c:v>42103.117939814816</c:v>
                </c:pt>
                <c:pt idx="2553">
                  <c:v>42103.117997685185</c:v>
                </c:pt>
                <c:pt idx="2554">
                  <c:v>42103.118055555555</c:v>
                </c:pt>
                <c:pt idx="2555">
                  <c:v>42103.118113425924</c:v>
                </c:pt>
                <c:pt idx="2556">
                  <c:v>42103.118159722224</c:v>
                </c:pt>
                <c:pt idx="2557">
                  <c:v>42103.118217592593</c:v>
                </c:pt>
                <c:pt idx="2558">
                  <c:v>42103.118275462963</c:v>
                </c:pt>
                <c:pt idx="2559">
                  <c:v>42103.118321759262</c:v>
                </c:pt>
                <c:pt idx="2560">
                  <c:v>42103.118379629632</c:v>
                </c:pt>
                <c:pt idx="2561">
                  <c:v>42103.118437500001</c:v>
                </c:pt>
                <c:pt idx="2562">
                  <c:v>42103.118483796294</c:v>
                </c:pt>
                <c:pt idx="2563">
                  <c:v>42103.118541666663</c:v>
                </c:pt>
                <c:pt idx="2564">
                  <c:v>42103.11859953704</c:v>
                </c:pt>
                <c:pt idx="2565">
                  <c:v>42103.118645833332</c:v>
                </c:pt>
                <c:pt idx="2566">
                  <c:v>42103.118703703702</c:v>
                </c:pt>
                <c:pt idx="2567">
                  <c:v>42103.118761574071</c:v>
                </c:pt>
                <c:pt idx="2568">
                  <c:v>42103.118819444448</c:v>
                </c:pt>
                <c:pt idx="2569">
                  <c:v>42103.11886574074</c:v>
                </c:pt>
                <c:pt idx="2570">
                  <c:v>42103.118923611109</c:v>
                </c:pt>
                <c:pt idx="2571">
                  <c:v>42103.118981481479</c:v>
                </c:pt>
                <c:pt idx="2572">
                  <c:v>42103.119027777779</c:v>
                </c:pt>
                <c:pt idx="2573">
                  <c:v>42103.119085648148</c:v>
                </c:pt>
                <c:pt idx="2574">
                  <c:v>42103.119143518517</c:v>
                </c:pt>
                <c:pt idx="2575">
                  <c:v>42103.119189814817</c:v>
                </c:pt>
                <c:pt idx="2576">
                  <c:v>42103.119247685187</c:v>
                </c:pt>
                <c:pt idx="2577">
                  <c:v>42103.119305555556</c:v>
                </c:pt>
                <c:pt idx="2578">
                  <c:v>42103.119363425925</c:v>
                </c:pt>
                <c:pt idx="2579">
                  <c:v>42103.119409722225</c:v>
                </c:pt>
                <c:pt idx="2580">
                  <c:v>42103.119467592594</c:v>
                </c:pt>
                <c:pt idx="2581">
                  <c:v>42103.119525462964</c:v>
                </c:pt>
                <c:pt idx="2582">
                  <c:v>42103.119571759256</c:v>
                </c:pt>
                <c:pt idx="2583">
                  <c:v>42103.119629629633</c:v>
                </c:pt>
                <c:pt idx="2584">
                  <c:v>42103.119687500002</c:v>
                </c:pt>
                <c:pt idx="2585">
                  <c:v>42103.119733796295</c:v>
                </c:pt>
                <c:pt idx="2586">
                  <c:v>42103.119791666664</c:v>
                </c:pt>
                <c:pt idx="2587">
                  <c:v>42103.119849537034</c:v>
                </c:pt>
                <c:pt idx="2588">
                  <c:v>42103.11990740741</c:v>
                </c:pt>
                <c:pt idx="2589">
                  <c:v>42103.119953703703</c:v>
                </c:pt>
                <c:pt idx="2590">
                  <c:v>42103.120011574072</c:v>
                </c:pt>
                <c:pt idx="2591">
                  <c:v>42103.120069444441</c:v>
                </c:pt>
                <c:pt idx="2592">
                  <c:v>42103.120115740741</c:v>
                </c:pt>
                <c:pt idx="2593">
                  <c:v>42103.120173611111</c:v>
                </c:pt>
                <c:pt idx="2594">
                  <c:v>42103.12023148148</c:v>
                </c:pt>
                <c:pt idx="2595">
                  <c:v>42103.120289351849</c:v>
                </c:pt>
                <c:pt idx="2596">
                  <c:v>42103.120335648149</c:v>
                </c:pt>
                <c:pt idx="2597">
                  <c:v>42103.120393518519</c:v>
                </c:pt>
                <c:pt idx="2598">
                  <c:v>42103.120451388888</c:v>
                </c:pt>
                <c:pt idx="2599">
                  <c:v>42103.120497685188</c:v>
                </c:pt>
                <c:pt idx="2600">
                  <c:v>42103.120555555557</c:v>
                </c:pt>
                <c:pt idx="2601">
                  <c:v>42103.120613425926</c:v>
                </c:pt>
                <c:pt idx="2602">
                  <c:v>42103.120671296296</c:v>
                </c:pt>
                <c:pt idx="2603">
                  <c:v>42103.120717592596</c:v>
                </c:pt>
                <c:pt idx="2604">
                  <c:v>42103.120775462965</c:v>
                </c:pt>
                <c:pt idx="2605">
                  <c:v>42103.120833333334</c:v>
                </c:pt>
                <c:pt idx="2606">
                  <c:v>42103.120879629627</c:v>
                </c:pt>
                <c:pt idx="2607">
                  <c:v>42103.120937500003</c:v>
                </c:pt>
                <c:pt idx="2608">
                  <c:v>42103.120995370373</c:v>
                </c:pt>
                <c:pt idx="2609">
                  <c:v>42103.121041666665</c:v>
                </c:pt>
                <c:pt idx="2610">
                  <c:v>42103.121099537035</c:v>
                </c:pt>
                <c:pt idx="2611">
                  <c:v>42103.121157407404</c:v>
                </c:pt>
                <c:pt idx="2612">
                  <c:v>42103.121215277781</c:v>
                </c:pt>
                <c:pt idx="2613">
                  <c:v>42103.121261574073</c:v>
                </c:pt>
                <c:pt idx="2614">
                  <c:v>42103.121319444443</c:v>
                </c:pt>
                <c:pt idx="2615">
                  <c:v>42103.121377314812</c:v>
                </c:pt>
                <c:pt idx="2616">
                  <c:v>42103.121423611112</c:v>
                </c:pt>
                <c:pt idx="2617">
                  <c:v>42103.121481481481</c:v>
                </c:pt>
                <c:pt idx="2618">
                  <c:v>42103.121539351851</c:v>
                </c:pt>
                <c:pt idx="2619">
                  <c:v>42103.12158564815</c:v>
                </c:pt>
                <c:pt idx="2620">
                  <c:v>42103.12164351852</c:v>
                </c:pt>
                <c:pt idx="2621">
                  <c:v>42103.121701388889</c:v>
                </c:pt>
                <c:pt idx="2622">
                  <c:v>42103.121759259258</c:v>
                </c:pt>
                <c:pt idx="2623">
                  <c:v>42103.121805555558</c:v>
                </c:pt>
                <c:pt idx="2624">
                  <c:v>42103.121863425928</c:v>
                </c:pt>
                <c:pt idx="2625">
                  <c:v>42103.121921296297</c:v>
                </c:pt>
                <c:pt idx="2626">
                  <c:v>42103.121967592589</c:v>
                </c:pt>
                <c:pt idx="2627">
                  <c:v>42103.122025462966</c:v>
                </c:pt>
                <c:pt idx="2628">
                  <c:v>42103.122083333335</c:v>
                </c:pt>
                <c:pt idx="2629">
                  <c:v>42103.122129629628</c:v>
                </c:pt>
                <c:pt idx="2630">
                  <c:v>42103.122187499997</c:v>
                </c:pt>
                <c:pt idx="2631">
                  <c:v>42103.122245370374</c:v>
                </c:pt>
                <c:pt idx="2632">
                  <c:v>42103.122303240743</c:v>
                </c:pt>
                <c:pt idx="2633">
                  <c:v>42103.122349537036</c:v>
                </c:pt>
                <c:pt idx="2634">
                  <c:v>42103.122407407405</c:v>
                </c:pt>
                <c:pt idx="2635">
                  <c:v>42103.122465277775</c:v>
                </c:pt>
                <c:pt idx="2636">
                  <c:v>42103.122511574074</c:v>
                </c:pt>
                <c:pt idx="2637">
                  <c:v>42103.122569444444</c:v>
                </c:pt>
                <c:pt idx="2638">
                  <c:v>42103.122627314813</c:v>
                </c:pt>
                <c:pt idx="2639">
                  <c:v>42103.122673611113</c:v>
                </c:pt>
                <c:pt idx="2640">
                  <c:v>42103.122731481482</c:v>
                </c:pt>
                <c:pt idx="2641">
                  <c:v>42103.122789351852</c:v>
                </c:pt>
                <c:pt idx="2642">
                  <c:v>42103.122847222221</c:v>
                </c:pt>
                <c:pt idx="2643">
                  <c:v>42103.122893518521</c:v>
                </c:pt>
                <c:pt idx="2644">
                  <c:v>42103.12295138889</c:v>
                </c:pt>
                <c:pt idx="2645">
                  <c:v>42103.12300925926</c:v>
                </c:pt>
                <c:pt idx="2646">
                  <c:v>42103.123055555552</c:v>
                </c:pt>
                <c:pt idx="2647">
                  <c:v>42103.123113425929</c:v>
                </c:pt>
                <c:pt idx="2648">
                  <c:v>42103.123171296298</c:v>
                </c:pt>
                <c:pt idx="2649">
                  <c:v>42103.123217592591</c:v>
                </c:pt>
                <c:pt idx="2650">
                  <c:v>42103.12327546296</c:v>
                </c:pt>
                <c:pt idx="2651">
                  <c:v>42103.123333333337</c:v>
                </c:pt>
                <c:pt idx="2652">
                  <c:v>42103.123379629629</c:v>
                </c:pt>
                <c:pt idx="2653">
                  <c:v>42103.123437499999</c:v>
                </c:pt>
                <c:pt idx="2654">
                  <c:v>42103.123495370368</c:v>
                </c:pt>
                <c:pt idx="2655">
                  <c:v>42103.123553240737</c:v>
                </c:pt>
                <c:pt idx="2656">
                  <c:v>42103.123599537037</c:v>
                </c:pt>
                <c:pt idx="2657">
                  <c:v>42103.123657407406</c:v>
                </c:pt>
                <c:pt idx="2658">
                  <c:v>42103.123715277776</c:v>
                </c:pt>
                <c:pt idx="2659">
                  <c:v>42103.123761574076</c:v>
                </c:pt>
                <c:pt idx="2660">
                  <c:v>42103.123819444445</c:v>
                </c:pt>
                <c:pt idx="2661">
                  <c:v>42103.123877314814</c:v>
                </c:pt>
                <c:pt idx="2662">
                  <c:v>42103.123935185184</c:v>
                </c:pt>
                <c:pt idx="2663">
                  <c:v>42103.123981481483</c:v>
                </c:pt>
                <c:pt idx="2664">
                  <c:v>42103.124039351853</c:v>
                </c:pt>
                <c:pt idx="2665">
                  <c:v>42103.124097222222</c:v>
                </c:pt>
                <c:pt idx="2666">
                  <c:v>42103.124143518522</c:v>
                </c:pt>
                <c:pt idx="2667">
                  <c:v>42103.124201388891</c:v>
                </c:pt>
                <c:pt idx="2668">
                  <c:v>42103.124259259261</c:v>
                </c:pt>
                <c:pt idx="2669">
                  <c:v>42103.12431712963</c:v>
                </c:pt>
                <c:pt idx="2670">
                  <c:v>42103.124363425923</c:v>
                </c:pt>
                <c:pt idx="2671">
                  <c:v>42103.124421296299</c:v>
                </c:pt>
                <c:pt idx="2672">
                  <c:v>42103.124479166669</c:v>
                </c:pt>
                <c:pt idx="2673">
                  <c:v>42103.124525462961</c:v>
                </c:pt>
                <c:pt idx="2674">
                  <c:v>42103.124583333331</c:v>
                </c:pt>
                <c:pt idx="2675">
                  <c:v>42103.124641203707</c:v>
                </c:pt>
                <c:pt idx="2676">
                  <c:v>42103.124699074076</c:v>
                </c:pt>
                <c:pt idx="2677">
                  <c:v>42103.124745370369</c:v>
                </c:pt>
                <c:pt idx="2678">
                  <c:v>42103.124803240738</c:v>
                </c:pt>
                <c:pt idx="2679">
                  <c:v>42103.124861111108</c:v>
                </c:pt>
                <c:pt idx="2680">
                  <c:v>42103.124907407408</c:v>
                </c:pt>
                <c:pt idx="2681">
                  <c:v>42103.124965277777</c:v>
                </c:pt>
                <c:pt idx="2682">
                  <c:v>42103.125023148146</c:v>
                </c:pt>
                <c:pt idx="2683">
                  <c:v>42103.125069444446</c:v>
                </c:pt>
                <c:pt idx="2684">
                  <c:v>42103.125127314815</c:v>
                </c:pt>
                <c:pt idx="2685">
                  <c:v>42103.125185185185</c:v>
                </c:pt>
                <c:pt idx="2686">
                  <c:v>42103.125231481485</c:v>
                </c:pt>
                <c:pt idx="2687">
                  <c:v>42103.125289351854</c:v>
                </c:pt>
                <c:pt idx="2688">
                  <c:v>42103.125347222223</c:v>
                </c:pt>
                <c:pt idx="2689">
                  <c:v>42103.125405092593</c:v>
                </c:pt>
                <c:pt idx="2690">
                  <c:v>42103.125451388885</c:v>
                </c:pt>
                <c:pt idx="2691">
                  <c:v>42103.125509259262</c:v>
                </c:pt>
                <c:pt idx="2692">
                  <c:v>42103.125567129631</c:v>
                </c:pt>
                <c:pt idx="2693">
                  <c:v>42103.125613425924</c:v>
                </c:pt>
                <c:pt idx="2694">
                  <c:v>42103.125671296293</c:v>
                </c:pt>
                <c:pt idx="2695">
                  <c:v>42103.12572916667</c:v>
                </c:pt>
                <c:pt idx="2696">
                  <c:v>42103.125775462962</c:v>
                </c:pt>
                <c:pt idx="2697">
                  <c:v>42103.125833333332</c:v>
                </c:pt>
                <c:pt idx="2698">
                  <c:v>42103.125891203701</c:v>
                </c:pt>
                <c:pt idx="2699">
                  <c:v>42103.125949074078</c:v>
                </c:pt>
                <c:pt idx="2700">
                  <c:v>42103.12599537037</c:v>
                </c:pt>
                <c:pt idx="2701">
                  <c:v>42103.12605324074</c:v>
                </c:pt>
                <c:pt idx="2702">
                  <c:v>42103.126111111109</c:v>
                </c:pt>
                <c:pt idx="2703">
                  <c:v>42103.126157407409</c:v>
                </c:pt>
                <c:pt idx="2704">
                  <c:v>42103.126215277778</c:v>
                </c:pt>
                <c:pt idx="2705">
                  <c:v>42103.126273148147</c:v>
                </c:pt>
                <c:pt idx="2706">
                  <c:v>42103.126319444447</c:v>
                </c:pt>
                <c:pt idx="2707">
                  <c:v>42103.126377314817</c:v>
                </c:pt>
                <c:pt idx="2708">
                  <c:v>42103.126435185186</c:v>
                </c:pt>
                <c:pt idx="2709">
                  <c:v>42103.126493055555</c:v>
                </c:pt>
                <c:pt idx="2710">
                  <c:v>42103.126539351855</c:v>
                </c:pt>
                <c:pt idx="2711">
                  <c:v>42103.126597222225</c:v>
                </c:pt>
                <c:pt idx="2712">
                  <c:v>42103.126655092594</c:v>
                </c:pt>
                <c:pt idx="2713">
                  <c:v>42103.126701388886</c:v>
                </c:pt>
                <c:pt idx="2714">
                  <c:v>42103.126759259256</c:v>
                </c:pt>
                <c:pt idx="2715">
                  <c:v>42103.126817129632</c:v>
                </c:pt>
                <c:pt idx="2716">
                  <c:v>42103.126863425925</c:v>
                </c:pt>
                <c:pt idx="2717">
                  <c:v>42103.126921296294</c:v>
                </c:pt>
                <c:pt idx="2718">
                  <c:v>42103.126979166664</c:v>
                </c:pt>
                <c:pt idx="2719">
                  <c:v>42103.12703703704</c:v>
                </c:pt>
                <c:pt idx="2720">
                  <c:v>42103.127083333333</c:v>
                </c:pt>
                <c:pt idx="2721">
                  <c:v>42103.127141203702</c:v>
                </c:pt>
                <c:pt idx="2722">
                  <c:v>42103.127199074072</c:v>
                </c:pt>
                <c:pt idx="2723">
                  <c:v>42103.127245370371</c:v>
                </c:pt>
                <c:pt idx="2724">
                  <c:v>42103.127303240741</c:v>
                </c:pt>
                <c:pt idx="2725">
                  <c:v>42103.12736111111</c:v>
                </c:pt>
                <c:pt idx="2726">
                  <c:v>42103.12740740741</c:v>
                </c:pt>
                <c:pt idx="2727">
                  <c:v>42103.127465277779</c:v>
                </c:pt>
                <c:pt idx="2728">
                  <c:v>42103.127523148149</c:v>
                </c:pt>
                <c:pt idx="2729">
                  <c:v>42103.127581018518</c:v>
                </c:pt>
                <c:pt idx="2730">
                  <c:v>42103.127627314818</c:v>
                </c:pt>
                <c:pt idx="2731">
                  <c:v>42103.127685185187</c:v>
                </c:pt>
                <c:pt idx="2732">
                  <c:v>42103.127743055556</c:v>
                </c:pt>
                <c:pt idx="2733">
                  <c:v>42103.127789351849</c:v>
                </c:pt>
                <c:pt idx="2734">
                  <c:v>42103.127847222226</c:v>
                </c:pt>
                <c:pt idx="2735">
                  <c:v>42103.127905092595</c:v>
                </c:pt>
                <c:pt idx="2736">
                  <c:v>42103.127951388888</c:v>
                </c:pt>
                <c:pt idx="2737">
                  <c:v>42103.128009259257</c:v>
                </c:pt>
                <c:pt idx="2738">
                  <c:v>42103.128067129626</c:v>
                </c:pt>
                <c:pt idx="2739">
                  <c:v>42103.128125000003</c:v>
                </c:pt>
                <c:pt idx="2740">
                  <c:v>42103.128171296295</c:v>
                </c:pt>
                <c:pt idx="2741">
                  <c:v>42103.128229166665</c:v>
                </c:pt>
                <c:pt idx="2742">
                  <c:v>42103.128287037034</c:v>
                </c:pt>
                <c:pt idx="2743">
                  <c:v>42103.128344907411</c:v>
                </c:pt>
                <c:pt idx="2744">
                  <c:v>42103.128391203703</c:v>
                </c:pt>
                <c:pt idx="2745">
                  <c:v>42103.128449074073</c:v>
                </c:pt>
                <c:pt idx="2746">
                  <c:v>42103.128506944442</c:v>
                </c:pt>
                <c:pt idx="2747">
                  <c:v>42103.128553240742</c:v>
                </c:pt>
                <c:pt idx="2748">
                  <c:v>42103.128611111111</c:v>
                </c:pt>
                <c:pt idx="2749">
                  <c:v>42103.128668981481</c:v>
                </c:pt>
                <c:pt idx="2750">
                  <c:v>42103.12871527778</c:v>
                </c:pt>
                <c:pt idx="2751">
                  <c:v>42103.12877314815</c:v>
                </c:pt>
                <c:pt idx="2752">
                  <c:v>42103.128831018519</c:v>
                </c:pt>
                <c:pt idx="2753">
                  <c:v>42103.128888888888</c:v>
                </c:pt>
                <c:pt idx="2754">
                  <c:v>42103.128935185188</c:v>
                </c:pt>
                <c:pt idx="2755">
                  <c:v>42103.128993055558</c:v>
                </c:pt>
                <c:pt idx="2756">
                  <c:v>42103.129050925927</c:v>
                </c:pt>
                <c:pt idx="2757">
                  <c:v>42103.12909722222</c:v>
                </c:pt>
                <c:pt idx="2758">
                  <c:v>42103.129155092596</c:v>
                </c:pt>
                <c:pt idx="2759">
                  <c:v>42103.129212962966</c:v>
                </c:pt>
                <c:pt idx="2760">
                  <c:v>42103.129259259258</c:v>
                </c:pt>
                <c:pt idx="2761">
                  <c:v>42103.129317129627</c:v>
                </c:pt>
                <c:pt idx="2762">
                  <c:v>42103.129374999997</c:v>
                </c:pt>
                <c:pt idx="2763">
                  <c:v>42103.129421296297</c:v>
                </c:pt>
                <c:pt idx="2764">
                  <c:v>42103.129479166666</c:v>
                </c:pt>
                <c:pt idx="2765">
                  <c:v>42103.129537037035</c:v>
                </c:pt>
                <c:pt idx="2766">
                  <c:v>42103.129594907405</c:v>
                </c:pt>
                <c:pt idx="2767">
                  <c:v>42103.129641203705</c:v>
                </c:pt>
                <c:pt idx="2768">
                  <c:v>42103.129699074074</c:v>
                </c:pt>
                <c:pt idx="2769">
                  <c:v>42103.129756944443</c:v>
                </c:pt>
                <c:pt idx="2770">
                  <c:v>42103.129803240743</c:v>
                </c:pt>
                <c:pt idx="2771">
                  <c:v>42103.129861111112</c:v>
                </c:pt>
                <c:pt idx="2772">
                  <c:v>42103.129918981482</c:v>
                </c:pt>
                <c:pt idx="2773">
                  <c:v>42103.129965277774</c:v>
                </c:pt>
                <c:pt idx="2774">
                  <c:v>42103.130023148151</c:v>
                </c:pt>
                <c:pt idx="2775">
                  <c:v>42103.13008101852</c:v>
                </c:pt>
                <c:pt idx="2776">
                  <c:v>42103.13013888889</c:v>
                </c:pt>
                <c:pt idx="2777">
                  <c:v>42103.130185185182</c:v>
                </c:pt>
                <c:pt idx="2778">
                  <c:v>42103.130243055559</c:v>
                </c:pt>
                <c:pt idx="2779">
                  <c:v>42103.130300925928</c:v>
                </c:pt>
                <c:pt idx="2780">
                  <c:v>42103.130347222221</c:v>
                </c:pt>
                <c:pt idx="2781">
                  <c:v>42103.13040509259</c:v>
                </c:pt>
                <c:pt idx="2782">
                  <c:v>42103.130462962959</c:v>
                </c:pt>
                <c:pt idx="2783">
                  <c:v>42103.130509259259</c:v>
                </c:pt>
                <c:pt idx="2784">
                  <c:v>42103.130567129629</c:v>
                </c:pt>
                <c:pt idx="2785">
                  <c:v>42103.130624999998</c:v>
                </c:pt>
                <c:pt idx="2786">
                  <c:v>42103.130682870367</c:v>
                </c:pt>
                <c:pt idx="2787">
                  <c:v>42103.130729166667</c:v>
                </c:pt>
                <c:pt idx="2788">
                  <c:v>42103.130787037036</c:v>
                </c:pt>
                <c:pt idx="2789">
                  <c:v>42103.130844907406</c:v>
                </c:pt>
                <c:pt idx="2790">
                  <c:v>42103.130891203706</c:v>
                </c:pt>
                <c:pt idx="2791">
                  <c:v>42103.130949074075</c:v>
                </c:pt>
                <c:pt idx="2792">
                  <c:v>42103.131006944444</c:v>
                </c:pt>
                <c:pt idx="2793">
                  <c:v>42103.131053240744</c:v>
                </c:pt>
                <c:pt idx="2794">
                  <c:v>42103.131111111114</c:v>
                </c:pt>
                <c:pt idx="2795">
                  <c:v>42103.131168981483</c:v>
                </c:pt>
                <c:pt idx="2796">
                  <c:v>42103.131226851852</c:v>
                </c:pt>
                <c:pt idx="2797">
                  <c:v>42103.131273148145</c:v>
                </c:pt>
                <c:pt idx="2798">
                  <c:v>42103.131331018521</c:v>
                </c:pt>
                <c:pt idx="2799">
                  <c:v>42103.131388888891</c:v>
                </c:pt>
                <c:pt idx="2800">
                  <c:v>42103.131435185183</c:v>
                </c:pt>
                <c:pt idx="2801">
                  <c:v>42103.131493055553</c:v>
                </c:pt>
                <c:pt idx="2802">
                  <c:v>42103.131550925929</c:v>
                </c:pt>
                <c:pt idx="2803">
                  <c:v>42103.131597222222</c:v>
                </c:pt>
                <c:pt idx="2804">
                  <c:v>42103.131655092591</c:v>
                </c:pt>
                <c:pt idx="2805">
                  <c:v>42103.131712962961</c:v>
                </c:pt>
                <c:pt idx="2806">
                  <c:v>42103.13177083333</c:v>
                </c:pt>
                <c:pt idx="2807">
                  <c:v>42103.13181712963</c:v>
                </c:pt>
                <c:pt idx="2808">
                  <c:v>42103.131874999999</c:v>
                </c:pt>
                <c:pt idx="2809">
                  <c:v>42103.131932870368</c:v>
                </c:pt>
                <c:pt idx="2810">
                  <c:v>42103.131979166668</c:v>
                </c:pt>
                <c:pt idx="2811">
                  <c:v>42103.132037037038</c:v>
                </c:pt>
                <c:pt idx="2812">
                  <c:v>42103.132094907407</c:v>
                </c:pt>
                <c:pt idx="2813">
                  <c:v>42103.132152777776</c:v>
                </c:pt>
                <c:pt idx="2814">
                  <c:v>42103.132199074076</c:v>
                </c:pt>
                <c:pt idx="2815">
                  <c:v>42103.132256944446</c:v>
                </c:pt>
                <c:pt idx="2816">
                  <c:v>42103.132314814815</c:v>
                </c:pt>
                <c:pt idx="2817">
                  <c:v>42103.132361111115</c:v>
                </c:pt>
                <c:pt idx="2818">
                  <c:v>42103.132418981484</c:v>
                </c:pt>
                <c:pt idx="2819">
                  <c:v>42103.132476851853</c:v>
                </c:pt>
                <c:pt idx="2820">
                  <c:v>42103.132534722223</c:v>
                </c:pt>
                <c:pt idx="2821">
                  <c:v>42103.132581018515</c:v>
                </c:pt>
                <c:pt idx="2822">
                  <c:v>42103.132638888892</c:v>
                </c:pt>
                <c:pt idx="2823">
                  <c:v>42103.132696759261</c:v>
                </c:pt>
                <c:pt idx="2824">
                  <c:v>42103.132743055554</c:v>
                </c:pt>
                <c:pt idx="2825">
                  <c:v>42103.132800925923</c:v>
                </c:pt>
                <c:pt idx="2826">
                  <c:v>42103.1328587963</c:v>
                </c:pt>
                <c:pt idx="2827">
                  <c:v>42103.132905092592</c:v>
                </c:pt>
                <c:pt idx="2828">
                  <c:v>42103.132962962962</c:v>
                </c:pt>
                <c:pt idx="2829">
                  <c:v>42103.133020833331</c:v>
                </c:pt>
                <c:pt idx="2830">
                  <c:v>42103.1330787037</c:v>
                </c:pt>
                <c:pt idx="2831">
                  <c:v>42103.133125</c:v>
                </c:pt>
                <c:pt idx="2832">
                  <c:v>42103.13318287037</c:v>
                </c:pt>
                <c:pt idx="2833">
                  <c:v>42103.133240740739</c:v>
                </c:pt>
                <c:pt idx="2834">
                  <c:v>42103.133287037039</c:v>
                </c:pt>
                <c:pt idx="2835">
                  <c:v>42103.133344907408</c:v>
                </c:pt>
                <c:pt idx="2836">
                  <c:v>42103.133402777778</c:v>
                </c:pt>
                <c:pt idx="2837">
                  <c:v>42103.133449074077</c:v>
                </c:pt>
                <c:pt idx="2838">
                  <c:v>42103.133506944447</c:v>
                </c:pt>
                <c:pt idx="2839">
                  <c:v>42103.133564814816</c:v>
                </c:pt>
                <c:pt idx="2840">
                  <c:v>42103.133622685185</c:v>
                </c:pt>
                <c:pt idx="2841">
                  <c:v>42103.133668981478</c:v>
                </c:pt>
                <c:pt idx="2842">
                  <c:v>42103.133726851855</c:v>
                </c:pt>
                <c:pt idx="2843">
                  <c:v>42103.133784722224</c:v>
                </c:pt>
                <c:pt idx="2844">
                  <c:v>42103.133831018517</c:v>
                </c:pt>
                <c:pt idx="2845">
                  <c:v>42103.133888888886</c:v>
                </c:pt>
                <c:pt idx="2846">
                  <c:v>42103.133946759262</c:v>
                </c:pt>
                <c:pt idx="2847">
                  <c:v>42103.133993055555</c:v>
                </c:pt>
                <c:pt idx="2848">
                  <c:v>42103.134050925924</c:v>
                </c:pt>
                <c:pt idx="2849">
                  <c:v>42103.134108796294</c:v>
                </c:pt>
                <c:pt idx="2850">
                  <c:v>42103.134155092594</c:v>
                </c:pt>
                <c:pt idx="2851">
                  <c:v>42103.134212962963</c:v>
                </c:pt>
                <c:pt idx="2852">
                  <c:v>42103.134270833332</c:v>
                </c:pt>
                <c:pt idx="2853">
                  <c:v>42103.134328703702</c:v>
                </c:pt>
                <c:pt idx="2854">
                  <c:v>42103.134375000001</c:v>
                </c:pt>
                <c:pt idx="2855">
                  <c:v>42103.134432870371</c:v>
                </c:pt>
                <c:pt idx="2856">
                  <c:v>42103.13449074074</c:v>
                </c:pt>
                <c:pt idx="2857">
                  <c:v>42103.13453703704</c:v>
                </c:pt>
                <c:pt idx="2858">
                  <c:v>42103.134594907409</c:v>
                </c:pt>
                <c:pt idx="2859">
                  <c:v>42103.134652777779</c:v>
                </c:pt>
                <c:pt idx="2860">
                  <c:v>42103.134699074071</c:v>
                </c:pt>
                <c:pt idx="2861">
                  <c:v>42103.134756944448</c:v>
                </c:pt>
                <c:pt idx="2862">
                  <c:v>42103.134814814817</c:v>
                </c:pt>
                <c:pt idx="2863">
                  <c:v>42103.134872685187</c:v>
                </c:pt>
                <c:pt idx="2864">
                  <c:v>42103.134918981479</c:v>
                </c:pt>
                <c:pt idx="2865">
                  <c:v>42103.134976851848</c:v>
                </c:pt>
                <c:pt idx="2866">
                  <c:v>42103.135034722225</c:v>
                </c:pt>
                <c:pt idx="2867">
                  <c:v>42103.135081018518</c:v>
                </c:pt>
                <c:pt idx="2868">
                  <c:v>42103.135138888887</c:v>
                </c:pt>
                <c:pt idx="2869">
                  <c:v>42103.135196759256</c:v>
                </c:pt>
                <c:pt idx="2870">
                  <c:v>42103.135243055556</c:v>
                </c:pt>
                <c:pt idx="2871">
                  <c:v>42103.135300925926</c:v>
                </c:pt>
                <c:pt idx="2872">
                  <c:v>42103.135358796295</c:v>
                </c:pt>
                <c:pt idx="2873">
                  <c:v>42103.135416666664</c:v>
                </c:pt>
                <c:pt idx="2874">
                  <c:v>42103.135462962964</c:v>
                </c:pt>
                <c:pt idx="2875">
                  <c:v>42103.135520833333</c:v>
                </c:pt>
                <c:pt idx="2876">
                  <c:v>42103.135578703703</c:v>
                </c:pt>
                <c:pt idx="2877">
                  <c:v>42103.135625000003</c:v>
                </c:pt>
                <c:pt idx="2878">
                  <c:v>42103.135682870372</c:v>
                </c:pt>
                <c:pt idx="2879">
                  <c:v>42103.135740740741</c:v>
                </c:pt>
                <c:pt idx="2880">
                  <c:v>42103.135787037034</c:v>
                </c:pt>
                <c:pt idx="2881">
                  <c:v>42103.135844907411</c:v>
                </c:pt>
                <c:pt idx="2882">
                  <c:v>42103.13590277778</c:v>
                </c:pt>
                <c:pt idx="2883">
                  <c:v>42103.135960648149</c:v>
                </c:pt>
                <c:pt idx="2884">
                  <c:v>42103.136006944442</c:v>
                </c:pt>
                <c:pt idx="2885">
                  <c:v>42103.136064814818</c:v>
                </c:pt>
                <c:pt idx="2886">
                  <c:v>42103.136122685188</c:v>
                </c:pt>
                <c:pt idx="2887">
                  <c:v>42103.13616898148</c:v>
                </c:pt>
                <c:pt idx="2888">
                  <c:v>42103.13622685185</c:v>
                </c:pt>
                <c:pt idx="2889">
                  <c:v>42103.136284722219</c:v>
                </c:pt>
                <c:pt idx="2890">
                  <c:v>42103.136342592596</c:v>
                </c:pt>
                <c:pt idx="2891">
                  <c:v>42103.136388888888</c:v>
                </c:pt>
                <c:pt idx="2892">
                  <c:v>42103.136446759258</c:v>
                </c:pt>
                <c:pt idx="2893">
                  <c:v>42103.136504629627</c:v>
                </c:pt>
                <c:pt idx="2894">
                  <c:v>42103.136550925927</c:v>
                </c:pt>
                <c:pt idx="2895">
                  <c:v>42103.136608796296</c:v>
                </c:pt>
                <c:pt idx="2896">
                  <c:v>42103.136666666665</c:v>
                </c:pt>
                <c:pt idx="2897">
                  <c:v>42103.136724537035</c:v>
                </c:pt>
                <c:pt idx="2898">
                  <c:v>42103.136770833335</c:v>
                </c:pt>
                <c:pt idx="2899">
                  <c:v>42103.136828703704</c:v>
                </c:pt>
                <c:pt idx="2900">
                  <c:v>42103.136886574073</c:v>
                </c:pt>
                <c:pt idx="2901">
                  <c:v>42103.136932870373</c:v>
                </c:pt>
                <c:pt idx="2902">
                  <c:v>42103.136990740742</c:v>
                </c:pt>
                <c:pt idx="2903">
                  <c:v>42103.137048611112</c:v>
                </c:pt>
                <c:pt idx="2904">
                  <c:v>42103.137094907404</c:v>
                </c:pt>
                <c:pt idx="2905">
                  <c:v>42103.137152777781</c:v>
                </c:pt>
                <c:pt idx="2906">
                  <c:v>42103.13721064815</c:v>
                </c:pt>
                <c:pt idx="2907">
                  <c:v>42103.13726851852</c:v>
                </c:pt>
                <c:pt idx="2908">
                  <c:v>42103.137314814812</c:v>
                </c:pt>
                <c:pt idx="2909">
                  <c:v>42103.137372685182</c:v>
                </c:pt>
                <c:pt idx="2910">
                  <c:v>42103.137430555558</c:v>
                </c:pt>
                <c:pt idx="2911">
                  <c:v>42103.137476851851</c:v>
                </c:pt>
                <c:pt idx="2912">
                  <c:v>42103.13753472222</c:v>
                </c:pt>
                <c:pt idx="2913">
                  <c:v>42103.137592592589</c:v>
                </c:pt>
                <c:pt idx="2914">
                  <c:v>42103.137638888889</c:v>
                </c:pt>
                <c:pt idx="2915">
                  <c:v>42103.137696759259</c:v>
                </c:pt>
                <c:pt idx="2916">
                  <c:v>42103.137754629628</c:v>
                </c:pt>
                <c:pt idx="2917">
                  <c:v>42103.137812499997</c:v>
                </c:pt>
                <c:pt idx="2918">
                  <c:v>42103.137858796297</c:v>
                </c:pt>
                <c:pt idx="2919">
                  <c:v>42103.137916666667</c:v>
                </c:pt>
                <c:pt idx="2920">
                  <c:v>42103.137974537036</c:v>
                </c:pt>
                <c:pt idx="2921">
                  <c:v>42103.138020833336</c:v>
                </c:pt>
                <c:pt idx="2922">
                  <c:v>42103.138078703705</c:v>
                </c:pt>
                <c:pt idx="2923">
                  <c:v>42103.138136574074</c:v>
                </c:pt>
                <c:pt idx="2924">
                  <c:v>42103.138182870367</c:v>
                </c:pt>
                <c:pt idx="2925">
                  <c:v>42103.138240740744</c:v>
                </c:pt>
                <c:pt idx="2926">
                  <c:v>42103.138298611113</c:v>
                </c:pt>
                <c:pt idx="2927">
                  <c:v>42103.138344907406</c:v>
                </c:pt>
                <c:pt idx="2928">
                  <c:v>42103.138402777775</c:v>
                </c:pt>
                <c:pt idx="2929">
                  <c:v>42103.138460648152</c:v>
                </c:pt>
                <c:pt idx="2930">
                  <c:v>42103.138518518521</c:v>
                </c:pt>
                <c:pt idx="2931">
                  <c:v>42103.138564814813</c:v>
                </c:pt>
                <c:pt idx="2932">
                  <c:v>42103.138622685183</c:v>
                </c:pt>
                <c:pt idx="2933">
                  <c:v>42103.138680555552</c:v>
                </c:pt>
                <c:pt idx="2934">
                  <c:v>42103.138726851852</c:v>
                </c:pt>
                <c:pt idx="2935">
                  <c:v>42103.138784722221</c:v>
                </c:pt>
                <c:pt idx="2936">
                  <c:v>42103.138842592591</c:v>
                </c:pt>
                <c:pt idx="2937">
                  <c:v>42103.138888888891</c:v>
                </c:pt>
                <c:pt idx="2938">
                  <c:v>42103.13894675926</c:v>
                </c:pt>
                <c:pt idx="2939">
                  <c:v>42103.139004629629</c:v>
                </c:pt>
                <c:pt idx="2940">
                  <c:v>42103.139062499999</c:v>
                </c:pt>
                <c:pt idx="2941">
                  <c:v>42103.139108796298</c:v>
                </c:pt>
                <c:pt idx="2942">
                  <c:v>42103.139166666668</c:v>
                </c:pt>
                <c:pt idx="2943">
                  <c:v>42103.139224537037</c:v>
                </c:pt>
                <c:pt idx="2944">
                  <c:v>42103.139270833337</c:v>
                </c:pt>
                <c:pt idx="2945">
                  <c:v>42103.139328703706</c:v>
                </c:pt>
                <c:pt idx="2946">
                  <c:v>42103.139386574076</c:v>
                </c:pt>
                <c:pt idx="2947">
                  <c:v>42103.139432870368</c:v>
                </c:pt>
                <c:pt idx="2948">
                  <c:v>42103.139490740738</c:v>
                </c:pt>
                <c:pt idx="2949">
                  <c:v>42103.139548611114</c:v>
                </c:pt>
                <c:pt idx="2950">
                  <c:v>42103.139606481483</c:v>
                </c:pt>
                <c:pt idx="2951">
                  <c:v>42103.139652777776</c:v>
                </c:pt>
                <c:pt idx="2952">
                  <c:v>42103.139710648145</c:v>
                </c:pt>
                <c:pt idx="2953">
                  <c:v>42103.139768518522</c:v>
                </c:pt>
                <c:pt idx="2954">
                  <c:v>42103.139814814815</c:v>
                </c:pt>
                <c:pt idx="2955">
                  <c:v>42103.139872685184</c:v>
                </c:pt>
                <c:pt idx="2956">
                  <c:v>42103.139930555553</c:v>
                </c:pt>
                <c:pt idx="2957">
                  <c:v>42103.139988425923</c:v>
                </c:pt>
                <c:pt idx="2958">
                  <c:v>42103.140034722222</c:v>
                </c:pt>
                <c:pt idx="2959">
                  <c:v>42103.140092592592</c:v>
                </c:pt>
                <c:pt idx="2960">
                  <c:v>42103.140150462961</c:v>
                </c:pt>
                <c:pt idx="2961">
                  <c:v>42103.140196759261</c:v>
                </c:pt>
                <c:pt idx="2962">
                  <c:v>42103.14025462963</c:v>
                </c:pt>
                <c:pt idx="2963">
                  <c:v>42103.1403125</c:v>
                </c:pt>
                <c:pt idx="2964">
                  <c:v>42103.140370370369</c:v>
                </c:pt>
                <c:pt idx="2965">
                  <c:v>42103.140416666669</c:v>
                </c:pt>
                <c:pt idx="2966">
                  <c:v>42103.140474537038</c:v>
                </c:pt>
                <c:pt idx="2967">
                  <c:v>42103.140532407408</c:v>
                </c:pt>
                <c:pt idx="2968">
                  <c:v>42103.1405787037</c:v>
                </c:pt>
                <c:pt idx="2969">
                  <c:v>42103.140636574077</c:v>
                </c:pt>
                <c:pt idx="2970">
                  <c:v>42103.140694444446</c:v>
                </c:pt>
                <c:pt idx="2971">
                  <c:v>42103.140740740739</c:v>
                </c:pt>
                <c:pt idx="2972">
                  <c:v>42103.140798611108</c:v>
                </c:pt>
                <c:pt idx="2973">
                  <c:v>42103.140856481485</c:v>
                </c:pt>
                <c:pt idx="2974">
                  <c:v>42103.140914351854</c:v>
                </c:pt>
                <c:pt idx="2975">
                  <c:v>42103.140960648147</c:v>
                </c:pt>
                <c:pt idx="2976">
                  <c:v>42103.141018518516</c:v>
                </c:pt>
                <c:pt idx="2977">
                  <c:v>42103.141076388885</c:v>
                </c:pt>
                <c:pt idx="2978">
                  <c:v>42103.141122685185</c:v>
                </c:pt>
                <c:pt idx="2979">
                  <c:v>42103.141180555554</c:v>
                </c:pt>
                <c:pt idx="2980">
                  <c:v>42103.141238425924</c:v>
                </c:pt>
                <c:pt idx="2981">
                  <c:v>42103.141284722224</c:v>
                </c:pt>
                <c:pt idx="2982">
                  <c:v>42103.141342592593</c:v>
                </c:pt>
                <c:pt idx="2983">
                  <c:v>42103.141400462962</c:v>
                </c:pt>
                <c:pt idx="2984">
                  <c:v>42103.141458333332</c:v>
                </c:pt>
                <c:pt idx="2985">
                  <c:v>42103.141504629632</c:v>
                </c:pt>
                <c:pt idx="2986">
                  <c:v>42103.141562500001</c:v>
                </c:pt>
                <c:pt idx="2987">
                  <c:v>42103.14162037037</c:v>
                </c:pt>
                <c:pt idx="2988">
                  <c:v>42103.14166666667</c:v>
                </c:pt>
                <c:pt idx="2989">
                  <c:v>42103.141724537039</c:v>
                </c:pt>
                <c:pt idx="2990">
                  <c:v>42103.141782407409</c:v>
                </c:pt>
                <c:pt idx="2991">
                  <c:v>42103.141828703701</c:v>
                </c:pt>
                <c:pt idx="2992">
                  <c:v>42103.141886574071</c:v>
                </c:pt>
                <c:pt idx="2993">
                  <c:v>42103.141944444447</c:v>
                </c:pt>
                <c:pt idx="2994">
                  <c:v>42103.142002314817</c:v>
                </c:pt>
                <c:pt idx="2995">
                  <c:v>42103.142048611109</c:v>
                </c:pt>
                <c:pt idx="2996">
                  <c:v>42103.142106481479</c:v>
                </c:pt>
                <c:pt idx="2997">
                  <c:v>42103.142164351855</c:v>
                </c:pt>
                <c:pt idx="2998">
                  <c:v>42103.142210648148</c:v>
                </c:pt>
                <c:pt idx="2999">
                  <c:v>42103.142268518517</c:v>
                </c:pt>
                <c:pt idx="3000">
                  <c:v>42103.142326388886</c:v>
                </c:pt>
                <c:pt idx="3001">
                  <c:v>42103.142372685186</c:v>
                </c:pt>
                <c:pt idx="3002">
                  <c:v>42103.142430555556</c:v>
                </c:pt>
                <c:pt idx="3003">
                  <c:v>42103.142488425925</c:v>
                </c:pt>
                <c:pt idx="3004">
                  <c:v>42103.142546296294</c:v>
                </c:pt>
                <c:pt idx="3005">
                  <c:v>42103.142592592594</c:v>
                </c:pt>
                <c:pt idx="3006">
                  <c:v>42103.142650462964</c:v>
                </c:pt>
                <c:pt idx="3007">
                  <c:v>42103.142708333333</c:v>
                </c:pt>
                <c:pt idx="3008">
                  <c:v>42103.142754629633</c:v>
                </c:pt>
                <c:pt idx="3009">
                  <c:v>42103.142812500002</c:v>
                </c:pt>
                <c:pt idx="3010">
                  <c:v>42103.142870370371</c:v>
                </c:pt>
                <c:pt idx="3011">
                  <c:v>42103.142916666664</c:v>
                </c:pt>
                <c:pt idx="3012">
                  <c:v>42103.142974537041</c:v>
                </c:pt>
                <c:pt idx="3013">
                  <c:v>42103.14303240741</c:v>
                </c:pt>
                <c:pt idx="3014">
                  <c:v>42103.143090277779</c:v>
                </c:pt>
                <c:pt idx="3015">
                  <c:v>42103.143136574072</c:v>
                </c:pt>
                <c:pt idx="3016">
                  <c:v>42103.143194444441</c:v>
                </c:pt>
                <c:pt idx="3017">
                  <c:v>42103.143252314818</c:v>
                </c:pt>
                <c:pt idx="3018">
                  <c:v>42103.14329861111</c:v>
                </c:pt>
                <c:pt idx="3019">
                  <c:v>42103.14335648148</c:v>
                </c:pt>
                <c:pt idx="3020">
                  <c:v>42103.143414351849</c:v>
                </c:pt>
                <c:pt idx="3021">
                  <c:v>42103.143460648149</c:v>
                </c:pt>
                <c:pt idx="3022">
                  <c:v>42103.143518518518</c:v>
                </c:pt>
                <c:pt idx="3023">
                  <c:v>42103.143576388888</c:v>
                </c:pt>
                <c:pt idx="3024">
                  <c:v>42103.143634259257</c:v>
                </c:pt>
                <c:pt idx="3025">
                  <c:v>42103.143680555557</c:v>
                </c:pt>
                <c:pt idx="3026">
                  <c:v>42103.143738425926</c:v>
                </c:pt>
                <c:pt idx="3027">
                  <c:v>42103.143796296295</c:v>
                </c:pt>
                <c:pt idx="3028">
                  <c:v>42103.143842592595</c:v>
                </c:pt>
                <c:pt idx="3029">
                  <c:v>42103.143900462965</c:v>
                </c:pt>
                <c:pt idx="3030">
                  <c:v>42103.143958333334</c:v>
                </c:pt>
                <c:pt idx="3031">
                  <c:v>42103.144016203703</c:v>
                </c:pt>
                <c:pt idx="3032">
                  <c:v>42103.144062500003</c:v>
                </c:pt>
                <c:pt idx="3033">
                  <c:v>42103.144120370373</c:v>
                </c:pt>
                <c:pt idx="3034">
                  <c:v>42103.144178240742</c:v>
                </c:pt>
                <c:pt idx="3035">
                  <c:v>42103.144224537034</c:v>
                </c:pt>
                <c:pt idx="3036">
                  <c:v>42103.144282407404</c:v>
                </c:pt>
                <c:pt idx="3037">
                  <c:v>42103.14434027778</c:v>
                </c:pt>
                <c:pt idx="3038">
                  <c:v>42103.14439814815</c:v>
                </c:pt>
                <c:pt idx="3039">
                  <c:v>42103.144444444442</c:v>
                </c:pt>
                <c:pt idx="3040">
                  <c:v>42103.144502314812</c:v>
                </c:pt>
                <c:pt idx="3041">
                  <c:v>42103.144560185188</c:v>
                </c:pt>
                <c:pt idx="3042">
                  <c:v>42103.144606481481</c:v>
                </c:pt>
                <c:pt idx="3043">
                  <c:v>42103.14466435185</c:v>
                </c:pt>
                <c:pt idx="3044">
                  <c:v>42103.14472222222</c:v>
                </c:pt>
                <c:pt idx="3045">
                  <c:v>42103.144768518519</c:v>
                </c:pt>
                <c:pt idx="3046">
                  <c:v>42103.144826388889</c:v>
                </c:pt>
                <c:pt idx="3047">
                  <c:v>42103.144884259258</c:v>
                </c:pt>
                <c:pt idx="3048">
                  <c:v>42103.144942129627</c:v>
                </c:pt>
                <c:pt idx="3049">
                  <c:v>42103.144988425927</c:v>
                </c:pt>
                <c:pt idx="3050">
                  <c:v>42103.145046296297</c:v>
                </c:pt>
                <c:pt idx="3051">
                  <c:v>42103.145104166666</c:v>
                </c:pt>
                <c:pt idx="3052">
                  <c:v>42103.145150462966</c:v>
                </c:pt>
                <c:pt idx="3053">
                  <c:v>42103.145208333335</c:v>
                </c:pt>
                <c:pt idx="3054">
                  <c:v>42103.145266203705</c:v>
                </c:pt>
                <c:pt idx="3055">
                  <c:v>42103.145312499997</c:v>
                </c:pt>
                <c:pt idx="3056">
                  <c:v>42103.145370370374</c:v>
                </c:pt>
                <c:pt idx="3057">
                  <c:v>42103.145428240743</c:v>
                </c:pt>
                <c:pt idx="3058">
                  <c:v>42103.145474537036</c:v>
                </c:pt>
                <c:pt idx="3059">
                  <c:v>42103.145532407405</c:v>
                </c:pt>
                <c:pt idx="3060">
                  <c:v>42103.145590277774</c:v>
                </c:pt>
                <c:pt idx="3061">
                  <c:v>42103.145648148151</c:v>
                </c:pt>
                <c:pt idx="3062">
                  <c:v>42103.145694444444</c:v>
                </c:pt>
                <c:pt idx="3063">
                  <c:v>42103.145752314813</c:v>
                </c:pt>
                <c:pt idx="3064">
                  <c:v>42103.145810185182</c:v>
                </c:pt>
                <c:pt idx="3065">
                  <c:v>42103.145856481482</c:v>
                </c:pt>
                <c:pt idx="3066">
                  <c:v>42103.145914351851</c:v>
                </c:pt>
                <c:pt idx="3067">
                  <c:v>42103.145972222221</c:v>
                </c:pt>
                <c:pt idx="3068">
                  <c:v>42103.146018518521</c:v>
                </c:pt>
                <c:pt idx="3069">
                  <c:v>42103.14607638889</c:v>
                </c:pt>
                <c:pt idx="3070">
                  <c:v>42103.146134259259</c:v>
                </c:pt>
                <c:pt idx="3071">
                  <c:v>42103.146192129629</c:v>
                </c:pt>
                <c:pt idx="3072">
                  <c:v>42103.146238425928</c:v>
                </c:pt>
                <c:pt idx="3073">
                  <c:v>42103.146296296298</c:v>
                </c:pt>
                <c:pt idx="3074">
                  <c:v>42103.146354166667</c:v>
                </c:pt>
                <c:pt idx="3075">
                  <c:v>42103.14640046296</c:v>
                </c:pt>
                <c:pt idx="3076">
                  <c:v>42103.146458333336</c:v>
                </c:pt>
                <c:pt idx="3077">
                  <c:v>42103.146516203706</c:v>
                </c:pt>
                <c:pt idx="3078">
                  <c:v>42103.146562499998</c:v>
                </c:pt>
                <c:pt idx="3079">
                  <c:v>42103.146620370368</c:v>
                </c:pt>
                <c:pt idx="3080">
                  <c:v>42103.146678240744</c:v>
                </c:pt>
                <c:pt idx="3081">
                  <c:v>42103.146736111114</c:v>
                </c:pt>
                <c:pt idx="3082">
                  <c:v>42103.146782407406</c:v>
                </c:pt>
                <c:pt idx="3083">
                  <c:v>42103.146840277775</c:v>
                </c:pt>
                <c:pt idx="3084">
                  <c:v>42103.146898148145</c:v>
                </c:pt>
                <c:pt idx="3085">
                  <c:v>42103.146944444445</c:v>
                </c:pt>
                <c:pt idx="3086">
                  <c:v>42103.147002314814</c:v>
                </c:pt>
                <c:pt idx="3087">
                  <c:v>42103.147060185183</c:v>
                </c:pt>
                <c:pt idx="3088">
                  <c:v>42103.147106481483</c:v>
                </c:pt>
                <c:pt idx="3089">
                  <c:v>42103.147164351853</c:v>
                </c:pt>
                <c:pt idx="3090">
                  <c:v>42103.147222222222</c:v>
                </c:pt>
                <c:pt idx="3091">
                  <c:v>42103.147280092591</c:v>
                </c:pt>
                <c:pt idx="3092">
                  <c:v>42103.147326388891</c:v>
                </c:pt>
                <c:pt idx="3093">
                  <c:v>42103.14738425926</c:v>
                </c:pt>
                <c:pt idx="3094">
                  <c:v>42103.14744212963</c:v>
                </c:pt>
                <c:pt idx="3095">
                  <c:v>42103.147488425922</c:v>
                </c:pt>
                <c:pt idx="3096">
                  <c:v>42103.147546296299</c:v>
                </c:pt>
                <c:pt idx="3097">
                  <c:v>42103.147604166668</c:v>
                </c:pt>
                <c:pt idx="3098">
                  <c:v>42103.147650462961</c:v>
                </c:pt>
                <c:pt idx="3099">
                  <c:v>42103.14770833333</c:v>
                </c:pt>
                <c:pt idx="3100">
                  <c:v>42103.147766203707</c:v>
                </c:pt>
                <c:pt idx="3101">
                  <c:v>42103.147824074076</c:v>
                </c:pt>
                <c:pt idx="3102">
                  <c:v>42103.147870370369</c:v>
                </c:pt>
                <c:pt idx="3103">
                  <c:v>42103.147928240738</c:v>
                </c:pt>
                <c:pt idx="3104">
                  <c:v>42103.147986111115</c:v>
                </c:pt>
                <c:pt idx="3105">
                  <c:v>42103.148032407407</c:v>
                </c:pt>
                <c:pt idx="3106">
                  <c:v>42103.148090277777</c:v>
                </c:pt>
                <c:pt idx="3107">
                  <c:v>42103.148148148146</c:v>
                </c:pt>
                <c:pt idx="3108">
                  <c:v>42103.148206018515</c:v>
                </c:pt>
                <c:pt idx="3109">
                  <c:v>42103.148252314815</c:v>
                </c:pt>
                <c:pt idx="3110">
                  <c:v>42103.148310185185</c:v>
                </c:pt>
                <c:pt idx="3111">
                  <c:v>42103.148368055554</c:v>
                </c:pt>
                <c:pt idx="3112">
                  <c:v>42103.148414351854</c:v>
                </c:pt>
                <c:pt idx="3113">
                  <c:v>42103.148472222223</c:v>
                </c:pt>
                <c:pt idx="3114">
                  <c:v>42103.148530092592</c:v>
                </c:pt>
                <c:pt idx="3115">
                  <c:v>42103.148587962962</c:v>
                </c:pt>
                <c:pt idx="3116">
                  <c:v>42103.148634259262</c:v>
                </c:pt>
                <c:pt idx="3117">
                  <c:v>42103.148692129631</c:v>
                </c:pt>
                <c:pt idx="3118">
                  <c:v>42103.14875</c:v>
                </c:pt>
                <c:pt idx="3119">
                  <c:v>42103.148796296293</c:v>
                </c:pt>
                <c:pt idx="3120">
                  <c:v>42103.148854166669</c:v>
                </c:pt>
                <c:pt idx="3121">
                  <c:v>42103.148912037039</c:v>
                </c:pt>
                <c:pt idx="3122">
                  <c:v>42103.148958333331</c:v>
                </c:pt>
                <c:pt idx="3123">
                  <c:v>42103.149016203701</c:v>
                </c:pt>
                <c:pt idx="3124">
                  <c:v>42103.149074074077</c:v>
                </c:pt>
                <c:pt idx="3125">
                  <c:v>42103.149131944447</c:v>
                </c:pt>
                <c:pt idx="3126">
                  <c:v>42103.149178240739</c:v>
                </c:pt>
                <c:pt idx="3127">
                  <c:v>42103.149236111109</c:v>
                </c:pt>
                <c:pt idx="3128">
                  <c:v>42103.149293981478</c:v>
                </c:pt>
                <c:pt idx="3129">
                  <c:v>42103.149340277778</c:v>
                </c:pt>
                <c:pt idx="3130">
                  <c:v>42103.149398148147</c:v>
                </c:pt>
                <c:pt idx="3131">
                  <c:v>42103.149456018517</c:v>
                </c:pt>
                <c:pt idx="3132">
                  <c:v>42103.149502314816</c:v>
                </c:pt>
                <c:pt idx="3133">
                  <c:v>42103.149560185186</c:v>
                </c:pt>
                <c:pt idx="3134">
                  <c:v>42103.149618055555</c:v>
                </c:pt>
                <c:pt idx="3135">
                  <c:v>42103.149664351855</c:v>
                </c:pt>
                <c:pt idx="3136">
                  <c:v>42103.149722222224</c:v>
                </c:pt>
                <c:pt idx="3137">
                  <c:v>42103.149780092594</c:v>
                </c:pt>
                <c:pt idx="3138">
                  <c:v>42103.149837962963</c:v>
                </c:pt>
                <c:pt idx="3139">
                  <c:v>42103.149884259263</c:v>
                </c:pt>
                <c:pt idx="3140">
                  <c:v>42103.149942129632</c:v>
                </c:pt>
                <c:pt idx="3141">
                  <c:v>42103.15</c:v>
                </c:pt>
                <c:pt idx="3142">
                  <c:v>42103.150046296294</c:v>
                </c:pt>
                <c:pt idx="3143">
                  <c:v>42103.150104166663</c:v>
                </c:pt>
                <c:pt idx="3144">
                  <c:v>42103.15016203704</c:v>
                </c:pt>
                <c:pt idx="3145">
                  <c:v>42103.150208333333</c:v>
                </c:pt>
                <c:pt idx="3146">
                  <c:v>42103.150266203702</c:v>
                </c:pt>
                <c:pt idx="3147">
                  <c:v>42103.150324074071</c:v>
                </c:pt>
                <c:pt idx="3148">
                  <c:v>42103.150381944448</c:v>
                </c:pt>
                <c:pt idx="3149">
                  <c:v>42103.15042824074</c:v>
                </c:pt>
                <c:pt idx="3150">
                  <c:v>42103.15048611111</c:v>
                </c:pt>
                <c:pt idx="3151">
                  <c:v>42103.150543981479</c:v>
                </c:pt>
                <c:pt idx="3152">
                  <c:v>42103.150590277779</c:v>
                </c:pt>
                <c:pt idx="3153">
                  <c:v>42103.150648148148</c:v>
                </c:pt>
                <c:pt idx="3154">
                  <c:v>42103.150706018518</c:v>
                </c:pt>
                <c:pt idx="3155">
                  <c:v>42103.150752314818</c:v>
                </c:pt>
                <c:pt idx="3156">
                  <c:v>42103.150810185187</c:v>
                </c:pt>
                <c:pt idx="3157">
                  <c:v>42103.150868055556</c:v>
                </c:pt>
                <c:pt idx="3158">
                  <c:v>42103.150925925926</c:v>
                </c:pt>
                <c:pt idx="3159">
                  <c:v>42103.150972222225</c:v>
                </c:pt>
                <c:pt idx="3160">
                  <c:v>42103.151030092595</c:v>
                </c:pt>
                <c:pt idx="3161">
                  <c:v>42103.151087962964</c:v>
                </c:pt>
                <c:pt idx="3162">
                  <c:v>42103.151134259257</c:v>
                </c:pt>
                <c:pt idx="3163">
                  <c:v>42103.151192129626</c:v>
                </c:pt>
                <c:pt idx="3164">
                  <c:v>42103.151250000003</c:v>
                </c:pt>
                <c:pt idx="3165">
                  <c:v>42103.151296296295</c:v>
                </c:pt>
                <c:pt idx="3166">
                  <c:v>42103.151354166665</c:v>
                </c:pt>
                <c:pt idx="3167">
                  <c:v>42103.151412037034</c:v>
                </c:pt>
                <c:pt idx="3168">
                  <c:v>42103.151469907411</c:v>
                </c:pt>
                <c:pt idx="3169">
                  <c:v>42103.151516203703</c:v>
                </c:pt>
                <c:pt idx="3170">
                  <c:v>42103.151574074072</c:v>
                </c:pt>
                <c:pt idx="3171">
                  <c:v>42103.151631944442</c:v>
                </c:pt>
                <c:pt idx="3172">
                  <c:v>42103.151678240742</c:v>
                </c:pt>
                <c:pt idx="3173">
                  <c:v>42103.151736111111</c:v>
                </c:pt>
                <c:pt idx="3174">
                  <c:v>42103.15179398148</c:v>
                </c:pt>
                <c:pt idx="3175">
                  <c:v>42103.15184027778</c:v>
                </c:pt>
                <c:pt idx="3176">
                  <c:v>42103.151898148149</c:v>
                </c:pt>
                <c:pt idx="3177">
                  <c:v>42103.151956018519</c:v>
                </c:pt>
                <c:pt idx="3178">
                  <c:v>42103.152013888888</c:v>
                </c:pt>
                <c:pt idx="3179">
                  <c:v>42103.152060185188</c:v>
                </c:pt>
                <c:pt idx="3180">
                  <c:v>42103.152118055557</c:v>
                </c:pt>
                <c:pt idx="3181">
                  <c:v>42103.152175925927</c:v>
                </c:pt>
                <c:pt idx="3182">
                  <c:v>42103.152233796296</c:v>
                </c:pt>
                <c:pt idx="3183">
                  <c:v>42103.152280092596</c:v>
                </c:pt>
                <c:pt idx="3184">
                  <c:v>42103.152337962965</c:v>
                </c:pt>
                <c:pt idx="3185">
                  <c:v>42103.152395833335</c:v>
                </c:pt>
                <c:pt idx="3186">
                  <c:v>42103.152442129627</c:v>
                </c:pt>
                <c:pt idx="3187">
                  <c:v>42103.152499999997</c:v>
                </c:pt>
                <c:pt idx="3188">
                  <c:v>42103.152557870373</c:v>
                </c:pt>
                <c:pt idx="3189">
                  <c:v>42103.152604166666</c:v>
                </c:pt>
                <c:pt idx="3190">
                  <c:v>42103.152662037035</c:v>
                </c:pt>
                <c:pt idx="3191">
                  <c:v>42103.152719907404</c:v>
                </c:pt>
                <c:pt idx="3192">
                  <c:v>42103.152777777781</c:v>
                </c:pt>
                <c:pt idx="3193">
                  <c:v>42103.152824074074</c:v>
                </c:pt>
                <c:pt idx="3194">
                  <c:v>42103.152881944443</c:v>
                </c:pt>
                <c:pt idx="3195">
                  <c:v>42103.152939814812</c:v>
                </c:pt>
                <c:pt idx="3196">
                  <c:v>42103.152986111112</c:v>
                </c:pt>
                <c:pt idx="3197">
                  <c:v>42103.153043981481</c:v>
                </c:pt>
                <c:pt idx="3198">
                  <c:v>42103.153101851851</c:v>
                </c:pt>
                <c:pt idx="3199">
                  <c:v>42103.153148148151</c:v>
                </c:pt>
                <c:pt idx="3200">
                  <c:v>42103.15320601852</c:v>
                </c:pt>
                <c:pt idx="3201">
                  <c:v>42103.153263888889</c:v>
                </c:pt>
                <c:pt idx="3202">
                  <c:v>42103.153321759259</c:v>
                </c:pt>
                <c:pt idx="3203">
                  <c:v>42103.153368055559</c:v>
                </c:pt>
                <c:pt idx="3204">
                  <c:v>42103.153425925928</c:v>
                </c:pt>
                <c:pt idx="3205">
                  <c:v>42103.153483796297</c:v>
                </c:pt>
                <c:pt idx="3206">
                  <c:v>42103.15353009259</c:v>
                </c:pt>
                <c:pt idx="3207">
                  <c:v>42103.153587962966</c:v>
                </c:pt>
                <c:pt idx="3208">
                  <c:v>42103.153645833336</c:v>
                </c:pt>
                <c:pt idx="3209">
                  <c:v>42103.153692129628</c:v>
                </c:pt>
                <c:pt idx="3210">
                  <c:v>42103.153749999998</c:v>
                </c:pt>
                <c:pt idx="3211">
                  <c:v>42103.153807870367</c:v>
                </c:pt>
                <c:pt idx="3212">
                  <c:v>42103.153865740744</c:v>
                </c:pt>
                <c:pt idx="3213">
                  <c:v>42103.153912037036</c:v>
                </c:pt>
                <c:pt idx="3214">
                  <c:v>42103.153969907406</c:v>
                </c:pt>
                <c:pt idx="3215">
                  <c:v>42103.154027777775</c:v>
                </c:pt>
                <c:pt idx="3216">
                  <c:v>42103.154074074075</c:v>
                </c:pt>
                <c:pt idx="3217">
                  <c:v>42103.154131944444</c:v>
                </c:pt>
                <c:pt idx="3218">
                  <c:v>42103.154189814813</c:v>
                </c:pt>
                <c:pt idx="3219">
                  <c:v>42103.154236111113</c:v>
                </c:pt>
                <c:pt idx="3220">
                  <c:v>42103.154293981483</c:v>
                </c:pt>
                <c:pt idx="3221">
                  <c:v>42103.154351851852</c:v>
                </c:pt>
                <c:pt idx="3222">
                  <c:v>42103.154398148145</c:v>
                </c:pt>
                <c:pt idx="3223">
                  <c:v>42103.154456018521</c:v>
                </c:pt>
                <c:pt idx="3224">
                  <c:v>42103.154513888891</c:v>
                </c:pt>
                <c:pt idx="3225">
                  <c:v>42103.15457175926</c:v>
                </c:pt>
                <c:pt idx="3226">
                  <c:v>42103.154618055552</c:v>
                </c:pt>
                <c:pt idx="3227">
                  <c:v>42103.154675925929</c:v>
                </c:pt>
                <c:pt idx="3228">
                  <c:v>42103.154733796298</c:v>
                </c:pt>
                <c:pt idx="3229">
                  <c:v>42103.154780092591</c:v>
                </c:pt>
                <c:pt idx="3230">
                  <c:v>42103.15483796296</c:v>
                </c:pt>
                <c:pt idx="3231">
                  <c:v>42103.154895833337</c:v>
                </c:pt>
                <c:pt idx="3232">
                  <c:v>42103.154942129629</c:v>
                </c:pt>
                <c:pt idx="3233">
                  <c:v>42103.154999999999</c:v>
                </c:pt>
                <c:pt idx="3234">
                  <c:v>42103.155057870368</c:v>
                </c:pt>
                <c:pt idx="3235">
                  <c:v>42103.155115740738</c:v>
                </c:pt>
                <c:pt idx="3236">
                  <c:v>42103.155162037037</c:v>
                </c:pt>
                <c:pt idx="3237">
                  <c:v>42103.155219907407</c:v>
                </c:pt>
                <c:pt idx="3238">
                  <c:v>42103.155277777776</c:v>
                </c:pt>
                <c:pt idx="3239">
                  <c:v>42103.155324074076</c:v>
                </c:pt>
                <c:pt idx="3240">
                  <c:v>42103.155381944445</c:v>
                </c:pt>
                <c:pt idx="3241">
                  <c:v>42103.155439814815</c:v>
                </c:pt>
                <c:pt idx="3242">
                  <c:v>42103.155486111114</c:v>
                </c:pt>
                <c:pt idx="3243">
                  <c:v>42103.155543981484</c:v>
                </c:pt>
                <c:pt idx="3244">
                  <c:v>42103.155601851853</c:v>
                </c:pt>
                <c:pt idx="3245">
                  <c:v>42103.155659722222</c:v>
                </c:pt>
                <c:pt idx="3246">
                  <c:v>42103.155706018515</c:v>
                </c:pt>
                <c:pt idx="3247">
                  <c:v>42103.155763888892</c:v>
                </c:pt>
                <c:pt idx="3248">
                  <c:v>42103.155821759261</c:v>
                </c:pt>
                <c:pt idx="3249">
                  <c:v>42103.155868055554</c:v>
                </c:pt>
                <c:pt idx="3250">
                  <c:v>42103.155925925923</c:v>
                </c:pt>
                <c:pt idx="3251">
                  <c:v>42103.1559837963</c:v>
                </c:pt>
                <c:pt idx="3252">
                  <c:v>42103.156041666669</c:v>
                </c:pt>
                <c:pt idx="3253">
                  <c:v>42103.156087962961</c:v>
                </c:pt>
                <c:pt idx="3254">
                  <c:v>42103.156145833331</c:v>
                </c:pt>
                <c:pt idx="3255">
                  <c:v>42103.1562037037</c:v>
                </c:pt>
                <c:pt idx="3256">
                  <c:v>42103.15625</c:v>
                </c:pt>
                <c:pt idx="3257">
                  <c:v>42103.156307870369</c:v>
                </c:pt>
                <c:pt idx="3258">
                  <c:v>42103.156365740739</c:v>
                </c:pt>
                <c:pt idx="3259">
                  <c:v>42103.156423611108</c:v>
                </c:pt>
                <c:pt idx="3260">
                  <c:v>42103.156469907408</c:v>
                </c:pt>
                <c:pt idx="3261">
                  <c:v>42103.156527777777</c:v>
                </c:pt>
                <c:pt idx="3262">
                  <c:v>42103.156585648147</c:v>
                </c:pt>
                <c:pt idx="3263">
                  <c:v>42103.156631944446</c:v>
                </c:pt>
                <c:pt idx="3264">
                  <c:v>42103.156689814816</c:v>
                </c:pt>
                <c:pt idx="3265">
                  <c:v>42103.156747685185</c:v>
                </c:pt>
                <c:pt idx="3266">
                  <c:v>42103.156793981485</c:v>
                </c:pt>
                <c:pt idx="3267">
                  <c:v>42103.156851851854</c:v>
                </c:pt>
                <c:pt idx="3268">
                  <c:v>42103.156909722224</c:v>
                </c:pt>
                <c:pt idx="3269">
                  <c:v>42103.156967592593</c:v>
                </c:pt>
                <c:pt idx="3270">
                  <c:v>42103.157013888886</c:v>
                </c:pt>
                <c:pt idx="3271">
                  <c:v>42103.157071759262</c:v>
                </c:pt>
                <c:pt idx="3272">
                  <c:v>42103.157129629632</c:v>
                </c:pt>
                <c:pt idx="3273">
                  <c:v>42103.157175925924</c:v>
                </c:pt>
                <c:pt idx="3274">
                  <c:v>42103.157233796293</c:v>
                </c:pt>
                <c:pt idx="3275">
                  <c:v>42103.15729166667</c:v>
                </c:pt>
                <c:pt idx="3276">
                  <c:v>42103.157337962963</c:v>
                </c:pt>
                <c:pt idx="3277">
                  <c:v>42103.157395833332</c:v>
                </c:pt>
                <c:pt idx="3278">
                  <c:v>42103.157453703701</c:v>
                </c:pt>
                <c:pt idx="3279">
                  <c:v>42103.157511574071</c:v>
                </c:pt>
                <c:pt idx="3280">
                  <c:v>42103.157557870371</c:v>
                </c:pt>
                <c:pt idx="3281">
                  <c:v>42103.15761574074</c:v>
                </c:pt>
                <c:pt idx="3282">
                  <c:v>42103.157673611109</c:v>
                </c:pt>
                <c:pt idx="3283">
                  <c:v>42103.157719907409</c:v>
                </c:pt>
                <c:pt idx="3284">
                  <c:v>42103.157777777778</c:v>
                </c:pt>
                <c:pt idx="3285">
                  <c:v>42103.157835648148</c:v>
                </c:pt>
                <c:pt idx="3286">
                  <c:v>42103.157881944448</c:v>
                </c:pt>
                <c:pt idx="3287">
                  <c:v>42103.157939814817</c:v>
                </c:pt>
                <c:pt idx="3288">
                  <c:v>42103.157997685186</c:v>
                </c:pt>
                <c:pt idx="3289">
                  <c:v>42103.158055555556</c:v>
                </c:pt>
                <c:pt idx="3290">
                  <c:v>42103.158101851855</c:v>
                </c:pt>
                <c:pt idx="3291">
                  <c:v>42103.158159722225</c:v>
                </c:pt>
                <c:pt idx="3292">
                  <c:v>42103.158217592594</c:v>
                </c:pt>
                <c:pt idx="3293">
                  <c:v>42103.158263888887</c:v>
                </c:pt>
                <c:pt idx="3294">
                  <c:v>42103.158321759256</c:v>
                </c:pt>
                <c:pt idx="3295">
                  <c:v>42103.158379629633</c:v>
                </c:pt>
                <c:pt idx="3296">
                  <c:v>42103.158425925925</c:v>
                </c:pt>
                <c:pt idx="3297">
                  <c:v>42103.158483796295</c:v>
                </c:pt>
                <c:pt idx="3298">
                  <c:v>42103.158541666664</c:v>
                </c:pt>
                <c:pt idx="3299">
                  <c:v>42103.158587962964</c:v>
                </c:pt>
                <c:pt idx="3300">
                  <c:v>42103.158645833333</c:v>
                </c:pt>
                <c:pt idx="3301">
                  <c:v>42103.158703703702</c:v>
                </c:pt>
                <c:pt idx="3302">
                  <c:v>42103.158761574072</c:v>
                </c:pt>
                <c:pt idx="3303">
                  <c:v>42103.158807870372</c:v>
                </c:pt>
                <c:pt idx="3304">
                  <c:v>42103.158865740741</c:v>
                </c:pt>
                <c:pt idx="3305">
                  <c:v>42103.15892361111</c:v>
                </c:pt>
                <c:pt idx="3306">
                  <c:v>42103.15896990741</c:v>
                </c:pt>
                <c:pt idx="3307">
                  <c:v>42103.15902777778</c:v>
                </c:pt>
                <c:pt idx="3308">
                  <c:v>42103.159085648149</c:v>
                </c:pt>
                <c:pt idx="3309">
                  <c:v>42103.159131944441</c:v>
                </c:pt>
                <c:pt idx="3310">
                  <c:v>42103.159189814818</c:v>
                </c:pt>
                <c:pt idx="3311">
                  <c:v>42103.159247685187</c:v>
                </c:pt>
                <c:pt idx="3312">
                  <c:v>42103.159305555557</c:v>
                </c:pt>
                <c:pt idx="3313">
                  <c:v>42103.159351851849</c:v>
                </c:pt>
                <c:pt idx="3314">
                  <c:v>42103.159409722219</c:v>
                </c:pt>
                <c:pt idx="3315">
                  <c:v>42103.159467592595</c:v>
                </c:pt>
                <c:pt idx="3316">
                  <c:v>42103.159513888888</c:v>
                </c:pt>
                <c:pt idx="3317">
                  <c:v>42103.159571759257</c:v>
                </c:pt>
                <c:pt idx="3318">
                  <c:v>42103.159629629627</c:v>
                </c:pt>
                <c:pt idx="3319">
                  <c:v>42103.159675925926</c:v>
                </c:pt>
                <c:pt idx="3320">
                  <c:v>42103.159733796296</c:v>
                </c:pt>
                <c:pt idx="3321">
                  <c:v>42103.159791666665</c:v>
                </c:pt>
                <c:pt idx="3322">
                  <c:v>42103.159849537034</c:v>
                </c:pt>
                <c:pt idx="3323">
                  <c:v>42103.159895833334</c:v>
                </c:pt>
                <c:pt idx="3324">
                  <c:v>42103.159953703704</c:v>
                </c:pt>
                <c:pt idx="3325">
                  <c:v>42103.160011574073</c:v>
                </c:pt>
                <c:pt idx="3326">
                  <c:v>42103.160069444442</c:v>
                </c:pt>
                <c:pt idx="3327">
                  <c:v>42103.160115740742</c:v>
                </c:pt>
                <c:pt idx="3328">
                  <c:v>42103.160173611112</c:v>
                </c:pt>
                <c:pt idx="3329">
                  <c:v>42103.160231481481</c:v>
                </c:pt>
                <c:pt idx="3330">
                  <c:v>42103.160277777781</c:v>
                </c:pt>
                <c:pt idx="3331">
                  <c:v>42103.16033564815</c:v>
                </c:pt>
                <c:pt idx="3332">
                  <c:v>42103.160393518519</c:v>
                </c:pt>
                <c:pt idx="3333">
                  <c:v>42103.160439814812</c:v>
                </c:pt>
                <c:pt idx="3334">
                  <c:v>42103.160497685189</c:v>
                </c:pt>
                <c:pt idx="3335">
                  <c:v>42103.160555555558</c:v>
                </c:pt>
                <c:pt idx="3336">
                  <c:v>42103.160613425927</c:v>
                </c:pt>
                <c:pt idx="3337">
                  <c:v>42103.16065972222</c:v>
                </c:pt>
                <c:pt idx="3338">
                  <c:v>42103.160717592589</c:v>
                </c:pt>
                <c:pt idx="3339">
                  <c:v>42103.160775462966</c:v>
                </c:pt>
                <c:pt idx="3340">
                  <c:v>42103.160821759258</c:v>
                </c:pt>
                <c:pt idx="3341">
                  <c:v>42103.160879629628</c:v>
                </c:pt>
                <c:pt idx="3342">
                  <c:v>42103.160937499997</c:v>
                </c:pt>
                <c:pt idx="3343">
                  <c:v>42103.160983796297</c:v>
                </c:pt>
                <c:pt idx="3344">
                  <c:v>42103.161041666666</c:v>
                </c:pt>
                <c:pt idx="3345">
                  <c:v>42103.161099537036</c:v>
                </c:pt>
                <c:pt idx="3346">
                  <c:v>42103.161157407405</c:v>
                </c:pt>
                <c:pt idx="3347">
                  <c:v>42103.161203703705</c:v>
                </c:pt>
                <c:pt idx="3348">
                  <c:v>42103.161261574074</c:v>
                </c:pt>
                <c:pt idx="3349">
                  <c:v>42103.161319444444</c:v>
                </c:pt>
                <c:pt idx="3350">
                  <c:v>42103.161365740743</c:v>
                </c:pt>
                <c:pt idx="3351">
                  <c:v>42103.161423611113</c:v>
                </c:pt>
                <c:pt idx="3352">
                  <c:v>42103.161481481482</c:v>
                </c:pt>
                <c:pt idx="3353">
                  <c:v>42103.161527777775</c:v>
                </c:pt>
                <c:pt idx="3354">
                  <c:v>42103.161585648151</c:v>
                </c:pt>
                <c:pt idx="3355">
                  <c:v>42103.161643518521</c:v>
                </c:pt>
                <c:pt idx="3356">
                  <c:v>42103.16170138889</c:v>
                </c:pt>
                <c:pt idx="3357">
                  <c:v>42103.161747685182</c:v>
                </c:pt>
                <c:pt idx="3358">
                  <c:v>42103.161805555559</c:v>
                </c:pt>
                <c:pt idx="3359">
                  <c:v>42103.161863425928</c:v>
                </c:pt>
                <c:pt idx="3360">
                  <c:v>42103.161909722221</c:v>
                </c:pt>
                <c:pt idx="3361">
                  <c:v>42103.16196759259</c:v>
                </c:pt>
                <c:pt idx="3362">
                  <c:v>42103.16202546296</c:v>
                </c:pt>
                <c:pt idx="3363">
                  <c:v>42103.16207175926</c:v>
                </c:pt>
                <c:pt idx="3364">
                  <c:v>42103.162129629629</c:v>
                </c:pt>
                <c:pt idx="3365">
                  <c:v>42103.162187499998</c:v>
                </c:pt>
                <c:pt idx="3366">
                  <c:v>42103.162245370368</c:v>
                </c:pt>
                <c:pt idx="3367">
                  <c:v>42103.162291666667</c:v>
                </c:pt>
                <c:pt idx="3368">
                  <c:v>42103.162349537037</c:v>
                </c:pt>
                <c:pt idx="3369">
                  <c:v>42103.162407407406</c:v>
                </c:pt>
                <c:pt idx="3370">
                  <c:v>42103.162453703706</c:v>
                </c:pt>
                <c:pt idx="3371">
                  <c:v>42103.162511574075</c:v>
                </c:pt>
                <c:pt idx="3372">
                  <c:v>42103.162569444445</c:v>
                </c:pt>
                <c:pt idx="3373">
                  <c:v>42103.162615740737</c:v>
                </c:pt>
                <c:pt idx="3374">
                  <c:v>42103.162673611114</c:v>
                </c:pt>
                <c:pt idx="3375">
                  <c:v>42103.162731481483</c:v>
                </c:pt>
                <c:pt idx="3376">
                  <c:v>42103.162777777776</c:v>
                </c:pt>
                <c:pt idx="3377">
                  <c:v>42103.162835648145</c:v>
                </c:pt>
                <c:pt idx="3378">
                  <c:v>42103.162893518522</c:v>
                </c:pt>
                <c:pt idx="3379">
                  <c:v>42103.162951388891</c:v>
                </c:pt>
                <c:pt idx="3380">
                  <c:v>42103.162997685184</c:v>
                </c:pt>
                <c:pt idx="3381">
                  <c:v>42103.163055555553</c:v>
                </c:pt>
                <c:pt idx="3382">
                  <c:v>42103.163113425922</c:v>
                </c:pt>
                <c:pt idx="3383">
                  <c:v>42103.163159722222</c:v>
                </c:pt>
                <c:pt idx="3384">
                  <c:v>42103.163217592592</c:v>
                </c:pt>
                <c:pt idx="3385">
                  <c:v>42103.163275462961</c:v>
                </c:pt>
                <c:pt idx="3386">
                  <c:v>42103.163321759261</c:v>
                </c:pt>
                <c:pt idx="3387">
                  <c:v>42103.16337962963</c:v>
                </c:pt>
                <c:pt idx="3388">
                  <c:v>42103.163437499999</c:v>
                </c:pt>
                <c:pt idx="3389">
                  <c:v>42103.163495370369</c:v>
                </c:pt>
                <c:pt idx="3390">
                  <c:v>42103.163541666669</c:v>
                </c:pt>
                <c:pt idx="3391">
                  <c:v>42103.163599537038</c:v>
                </c:pt>
                <c:pt idx="3392">
                  <c:v>42103.163657407407</c:v>
                </c:pt>
                <c:pt idx="3393">
                  <c:v>42103.163703703707</c:v>
                </c:pt>
                <c:pt idx="3394">
                  <c:v>42103.163761574076</c:v>
                </c:pt>
                <c:pt idx="3395">
                  <c:v>42103.163819444446</c:v>
                </c:pt>
                <c:pt idx="3396">
                  <c:v>42103.163877314815</c:v>
                </c:pt>
                <c:pt idx="3397">
                  <c:v>42103.163923611108</c:v>
                </c:pt>
                <c:pt idx="3398">
                  <c:v>42103.163981481484</c:v>
                </c:pt>
                <c:pt idx="3399">
                  <c:v>42103.164039351854</c:v>
                </c:pt>
                <c:pt idx="3400">
                  <c:v>42103.164085648146</c:v>
                </c:pt>
                <c:pt idx="3401">
                  <c:v>42103.164143518516</c:v>
                </c:pt>
                <c:pt idx="3402">
                  <c:v>42103.164201388892</c:v>
                </c:pt>
                <c:pt idx="3403">
                  <c:v>42103.164259259262</c:v>
                </c:pt>
                <c:pt idx="3404">
                  <c:v>42103.164305555554</c:v>
                </c:pt>
                <c:pt idx="3405">
                  <c:v>42103.164363425924</c:v>
                </c:pt>
                <c:pt idx="3406">
                  <c:v>42103.164421296293</c:v>
                </c:pt>
                <c:pt idx="3407">
                  <c:v>42103.164467592593</c:v>
                </c:pt>
                <c:pt idx="3408">
                  <c:v>42103.164525462962</c:v>
                </c:pt>
                <c:pt idx="3409">
                  <c:v>42103.164583333331</c:v>
                </c:pt>
                <c:pt idx="3410">
                  <c:v>42103.164629629631</c:v>
                </c:pt>
                <c:pt idx="3411">
                  <c:v>42103.164687500001</c:v>
                </c:pt>
                <c:pt idx="3412">
                  <c:v>42103.16474537037</c:v>
                </c:pt>
                <c:pt idx="3413">
                  <c:v>42103.164803240739</c:v>
                </c:pt>
                <c:pt idx="3414">
                  <c:v>42103.164849537039</c:v>
                </c:pt>
                <c:pt idx="3415">
                  <c:v>42103.164907407408</c:v>
                </c:pt>
                <c:pt idx="3416">
                  <c:v>42103.164965277778</c:v>
                </c:pt>
                <c:pt idx="3417">
                  <c:v>42103.165011574078</c:v>
                </c:pt>
                <c:pt idx="3418">
                  <c:v>42103.165069444447</c:v>
                </c:pt>
                <c:pt idx="3419">
                  <c:v>42103.165127314816</c:v>
                </c:pt>
                <c:pt idx="3420">
                  <c:v>42103.165173611109</c:v>
                </c:pt>
                <c:pt idx="3421">
                  <c:v>42103.165231481478</c:v>
                </c:pt>
                <c:pt idx="3422">
                  <c:v>42103.165289351855</c:v>
                </c:pt>
                <c:pt idx="3423">
                  <c:v>42103.165347222224</c:v>
                </c:pt>
                <c:pt idx="3424">
                  <c:v>42103.165393518517</c:v>
                </c:pt>
                <c:pt idx="3425">
                  <c:v>42103.165451388886</c:v>
                </c:pt>
                <c:pt idx="3426">
                  <c:v>42103.165509259263</c:v>
                </c:pt>
                <c:pt idx="3427">
                  <c:v>42103.165555555555</c:v>
                </c:pt>
                <c:pt idx="3428">
                  <c:v>42103.165613425925</c:v>
                </c:pt>
                <c:pt idx="3429">
                  <c:v>42103.165671296294</c:v>
                </c:pt>
                <c:pt idx="3430">
                  <c:v>42103.165717592594</c:v>
                </c:pt>
                <c:pt idx="3431">
                  <c:v>42103.165775462963</c:v>
                </c:pt>
                <c:pt idx="3432">
                  <c:v>42103.165833333333</c:v>
                </c:pt>
                <c:pt idx="3433">
                  <c:v>42103.165891203702</c:v>
                </c:pt>
                <c:pt idx="3434">
                  <c:v>42103.165937500002</c:v>
                </c:pt>
                <c:pt idx="3435">
                  <c:v>42103.165995370371</c:v>
                </c:pt>
                <c:pt idx="3436">
                  <c:v>42103.16605324074</c:v>
                </c:pt>
                <c:pt idx="3437">
                  <c:v>42103.16609953704</c:v>
                </c:pt>
                <c:pt idx="3438">
                  <c:v>42103.16615740741</c:v>
                </c:pt>
                <c:pt idx="3439">
                  <c:v>42103.166215277779</c:v>
                </c:pt>
                <c:pt idx="3440">
                  <c:v>42103.166261574072</c:v>
                </c:pt>
                <c:pt idx="3441">
                  <c:v>42103.166319444441</c:v>
                </c:pt>
                <c:pt idx="3442">
                  <c:v>42103.166377314818</c:v>
                </c:pt>
                <c:pt idx="3443">
                  <c:v>42103.166435185187</c:v>
                </c:pt>
                <c:pt idx="3444">
                  <c:v>42103.166481481479</c:v>
                </c:pt>
                <c:pt idx="3445">
                  <c:v>42103.166539351849</c:v>
                </c:pt>
                <c:pt idx="3446">
                  <c:v>42103.166597222225</c:v>
                </c:pt>
                <c:pt idx="3447">
                  <c:v>42103.166643518518</c:v>
                </c:pt>
                <c:pt idx="3448">
                  <c:v>42103.166701388887</c:v>
                </c:pt>
                <c:pt idx="3449">
                  <c:v>42103.166759259257</c:v>
                </c:pt>
                <c:pt idx="3450">
                  <c:v>42103.166805555556</c:v>
                </c:pt>
                <c:pt idx="3451">
                  <c:v>42103.166863425926</c:v>
                </c:pt>
                <c:pt idx="3452">
                  <c:v>42103.166921296295</c:v>
                </c:pt>
                <c:pt idx="3453">
                  <c:v>42103.166979166665</c:v>
                </c:pt>
                <c:pt idx="3454">
                  <c:v>42103.167025462964</c:v>
                </c:pt>
                <c:pt idx="3455">
                  <c:v>42103.167083333334</c:v>
                </c:pt>
                <c:pt idx="3456">
                  <c:v>42103.167141203703</c:v>
                </c:pt>
                <c:pt idx="3457">
                  <c:v>42103.167187500003</c:v>
                </c:pt>
                <c:pt idx="3458">
                  <c:v>42103.167245370372</c:v>
                </c:pt>
                <c:pt idx="3459">
                  <c:v>42103.167303240742</c:v>
                </c:pt>
                <c:pt idx="3460">
                  <c:v>42103.167349537034</c:v>
                </c:pt>
                <c:pt idx="3461">
                  <c:v>42103.167407407411</c:v>
                </c:pt>
                <c:pt idx="3462">
                  <c:v>42103.16746527778</c:v>
                </c:pt>
                <c:pt idx="3463">
                  <c:v>42103.167511574073</c:v>
                </c:pt>
                <c:pt idx="3464">
                  <c:v>42103.167569444442</c:v>
                </c:pt>
                <c:pt idx="3465">
                  <c:v>42103.167627314811</c:v>
                </c:pt>
                <c:pt idx="3466">
                  <c:v>42103.167685185188</c:v>
                </c:pt>
                <c:pt idx="3467">
                  <c:v>42103.167731481481</c:v>
                </c:pt>
                <c:pt idx="3468">
                  <c:v>42103.16778935185</c:v>
                </c:pt>
                <c:pt idx="3469">
                  <c:v>42103.167847222219</c:v>
                </c:pt>
                <c:pt idx="3470">
                  <c:v>42103.167905092596</c:v>
                </c:pt>
                <c:pt idx="3471">
                  <c:v>42103.167951388888</c:v>
                </c:pt>
                <c:pt idx="3472">
                  <c:v>42103.168009259258</c:v>
                </c:pt>
                <c:pt idx="3473">
                  <c:v>42103.168067129627</c:v>
                </c:pt>
                <c:pt idx="3474">
                  <c:v>42103.168113425927</c:v>
                </c:pt>
                <c:pt idx="3475">
                  <c:v>42103.168171296296</c:v>
                </c:pt>
                <c:pt idx="3476">
                  <c:v>42103.168229166666</c:v>
                </c:pt>
                <c:pt idx="3477">
                  <c:v>42103.168287037035</c:v>
                </c:pt>
                <c:pt idx="3478">
                  <c:v>42103.168333333335</c:v>
                </c:pt>
                <c:pt idx="3479">
                  <c:v>42103.168391203704</c:v>
                </c:pt>
                <c:pt idx="3480">
                  <c:v>42103.168449074074</c:v>
                </c:pt>
                <c:pt idx="3481">
                  <c:v>42103.168495370373</c:v>
                </c:pt>
                <c:pt idx="3482">
                  <c:v>42103.168553240743</c:v>
                </c:pt>
                <c:pt idx="3483">
                  <c:v>42103.168611111112</c:v>
                </c:pt>
                <c:pt idx="3484">
                  <c:v>42103.168657407405</c:v>
                </c:pt>
                <c:pt idx="3485">
                  <c:v>42103.168715277781</c:v>
                </c:pt>
                <c:pt idx="3486">
                  <c:v>42103.168773148151</c:v>
                </c:pt>
                <c:pt idx="3487">
                  <c:v>42103.168819444443</c:v>
                </c:pt>
                <c:pt idx="3488">
                  <c:v>42103.168877314813</c:v>
                </c:pt>
                <c:pt idx="3489">
                  <c:v>42103.168935185182</c:v>
                </c:pt>
                <c:pt idx="3490">
                  <c:v>42103.168993055559</c:v>
                </c:pt>
                <c:pt idx="3491">
                  <c:v>42103.169039351851</c:v>
                </c:pt>
                <c:pt idx="3492">
                  <c:v>42103.16909722222</c:v>
                </c:pt>
                <c:pt idx="3493">
                  <c:v>42103.16915509259</c:v>
                </c:pt>
                <c:pt idx="3494">
                  <c:v>42103.16920138889</c:v>
                </c:pt>
                <c:pt idx="3495">
                  <c:v>42103.169259259259</c:v>
                </c:pt>
                <c:pt idx="3496">
                  <c:v>42103.169317129628</c:v>
                </c:pt>
                <c:pt idx="3497">
                  <c:v>42103.169374999998</c:v>
                </c:pt>
                <c:pt idx="3498">
                  <c:v>42103.169421296298</c:v>
                </c:pt>
                <c:pt idx="3499">
                  <c:v>42103.169479166667</c:v>
                </c:pt>
                <c:pt idx="3500">
                  <c:v>42103.169537037036</c:v>
                </c:pt>
                <c:pt idx="3501">
                  <c:v>42103.169583333336</c:v>
                </c:pt>
                <c:pt idx="3502">
                  <c:v>42103.169641203705</c:v>
                </c:pt>
                <c:pt idx="3503">
                  <c:v>42103.169699074075</c:v>
                </c:pt>
                <c:pt idx="3504">
                  <c:v>42103.169745370367</c:v>
                </c:pt>
                <c:pt idx="3505">
                  <c:v>42103.169803240744</c:v>
                </c:pt>
                <c:pt idx="3506">
                  <c:v>42103.169861111113</c:v>
                </c:pt>
                <c:pt idx="3507">
                  <c:v>42103.169907407406</c:v>
                </c:pt>
                <c:pt idx="3508">
                  <c:v>42103.169965277775</c:v>
                </c:pt>
                <c:pt idx="3509">
                  <c:v>42103.170023148145</c:v>
                </c:pt>
                <c:pt idx="3510">
                  <c:v>42103.170081018521</c:v>
                </c:pt>
                <c:pt idx="3511">
                  <c:v>42103.170127314814</c:v>
                </c:pt>
                <c:pt idx="3512">
                  <c:v>42103.170185185183</c:v>
                </c:pt>
                <c:pt idx="3513">
                  <c:v>42103.170243055552</c:v>
                </c:pt>
                <c:pt idx="3514">
                  <c:v>42103.170289351852</c:v>
                </c:pt>
                <c:pt idx="3515">
                  <c:v>42103.170347222222</c:v>
                </c:pt>
                <c:pt idx="3516">
                  <c:v>42103.170405092591</c:v>
                </c:pt>
                <c:pt idx="3517">
                  <c:v>42103.170451388891</c:v>
                </c:pt>
                <c:pt idx="3518">
                  <c:v>42103.17050925926</c:v>
                </c:pt>
                <c:pt idx="3519">
                  <c:v>42103.170567129629</c:v>
                </c:pt>
                <c:pt idx="3520">
                  <c:v>42103.170624999999</c:v>
                </c:pt>
                <c:pt idx="3521">
                  <c:v>42103.170671296299</c:v>
                </c:pt>
                <c:pt idx="3522">
                  <c:v>42103.170729166668</c:v>
                </c:pt>
                <c:pt idx="3523">
                  <c:v>42103.170787037037</c:v>
                </c:pt>
                <c:pt idx="3524">
                  <c:v>42103.17083333333</c:v>
                </c:pt>
                <c:pt idx="3525">
                  <c:v>42103.170891203707</c:v>
                </c:pt>
                <c:pt idx="3526">
                  <c:v>42103.170949074076</c:v>
                </c:pt>
                <c:pt idx="3527">
                  <c:v>42103.170995370368</c:v>
                </c:pt>
                <c:pt idx="3528">
                  <c:v>42103.171053240738</c:v>
                </c:pt>
                <c:pt idx="3529">
                  <c:v>42103.171111111114</c:v>
                </c:pt>
                <c:pt idx="3530">
                  <c:v>42103.171168981484</c:v>
                </c:pt>
                <c:pt idx="3531">
                  <c:v>42103.171215277776</c:v>
                </c:pt>
                <c:pt idx="3532">
                  <c:v>42103.171273148146</c:v>
                </c:pt>
                <c:pt idx="3533">
                  <c:v>42103.171331018515</c:v>
                </c:pt>
                <c:pt idx="3534">
                  <c:v>42103.171377314815</c:v>
                </c:pt>
                <c:pt idx="3535">
                  <c:v>42103.171435185184</c:v>
                </c:pt>
                <c:pt idx="3536">
                  <c:v>42103.171493055554</c:v>
                </c:pt>
                <c:pt idx="3537">
                  <c:v>42103.171539351853</c:v>
                </c:pt>
                <c:pt idx="3538">
                  <c:v>42103.171597222223</c:v>
                </c:pt>
                <c:pt idx="3539">
                  <c:v>42103.171655092592</c:v>
                </c:pt>
                <c:pt idx="3540">
                  <c:v>42103.171712962961</c:v>
                </c:pt>
                <c:pt idx="3541">
                  <c:v>42103.171759259261</c:v>
                </c:pt>
                <c:pt idx="3542">
                  <c:v>42103.171817129631</c:v>
                </c:pt>
                <c:pt idx="3543">
                  <c:v>42103.171875</c:v>
                </c:pt>
                <c:pt idx="3544">
                  <c:v>42103.1719212963</c:v>
                </c:pt>
                <c:pt idx="3545">
                  <c:v>42103.171979166669</c:v>
                </c:pt>
                <c:pt idx="3546">
                  <c:v>42103.172037037039</c:v>
                </c:pt>
                <c:pt idx="3547">
                  <c:v>42103.172094907408</c:v>
                </c:pt>
                <c:pt idx="3548">
                  <c:v>42103.1721412037</c:v>
                </c:pt>
                <c:pt idx="3549">
                  <c:v>42103.172199074077</c:v>
                </c:pt>
                <c:pt idx="3550">
                  <c:v>42103.172256944446</c:v>
                </c:pt>
                <c:pt idx="3551">
                  <c:v>42103.172303240739</c:v>
                </c:pt>
                <c:pt idx="3552">
                  <c:v>42103.172361111108</c:v>
                </c:pt>
                <c:pt idx="3553">
                  <c:v>42103.172418981485</c:v>
                </c:pt>
                <c:pt idx="3554">
                  <c:v>42103.172476851854</c:v>
                </c:pt>
                <c:pt idx="3555">
                  <c:v>42103.172523148147</c:v>
                </c:pt>
                <c:pt idx="3556">
                  <c:v>42103.172581018516</c:v>
                </c:pt>
                <c:pt idx="3557">
                  <c:v>42103.172638888886</c:v>
                </c:pt>
                <c:pt idx="3558">
                  <c:v>42103.172685185185</c:v>
                </c:pt>
                <c:pt idx="3559">
                  <c:v>42103.172743055555</c:v>
                </c:pt>
                <c:pt idx="3560">
                  <c:v>42103.172800925924</c:v>
                </c:pt>
                <c:pt idx="3561">
                  <c:v>42103.172847222224</c:v>
                </c:pt>
                <c:pt idx="3562">
                  <c:v>42103.172905092593</c:v>
                </c:pt>
                <c:pt idx="3563">
                  <c:v>42103.172962962963</c:v>
                </c:pt>
                <c:pt idx="3564">
                  <c:v>42103.173020833332</c:v>
                </c:pt>
                <c:pt idx="3565">
                  <c:v>42103.173067129632</c:v>
                </c:pt>
                <c:pt idx="3566">
                  <c:v>42103.173125000001</c:v>
                </c:pt>
                <c:pt idx="3567">
                  <c:v>42103.173182870371</c:v>
                </c:pt>
                <c:pt idx="3568">
                  <c:v>42103.173229166663</c:v>
                </c:pt>
                <c:pt idx="3569">
                  <c:v>42103.17328703704</c:v>
                </c:pt>
                <c:pt idx="3570">
                  <c:v>42103.173344907409</c:v>
                </c:pt>
                <c:pt idx="3571">
                  <c:v>42103.173391203702</c:v>
                </c:pt>
                <c:pt idx="3572">
                  <c:v>42103.173449074071</c:v>
                </c:pt>
                <c:pt idx="3573">
                  <c:v>42103.173506944448</c:v>
                </c:pt>
                <c:pt idx="3574">
                  <c:v>42103.173564814817</c:v>
                </c:pt>
                <c:pt idx="3575">
                  <c:v>42103.173611111109</c:v>
                </c:pt>
                <c:pt idx="3576">
                  <c:v>42103.173668981479</c:v>
                </c:pt>
                <c:pt idx="3577">
                  <c:v>42103.173726851855</c:v>
                </c:pt>
                <c:pt idx="3578">
                  <c:v>42103.173773148148</c:v>
                </c:pt>
                <c:pt idx="3579">
                  <c:v>42103.173831018517</c:v>
                </c:pt>
                <c:pt idx="3580">
                  <c:v>42103.173888888887</c:v>
                </c:pt>
                <c:pt idx="3581">
                  <c:v>42103.173935185187</c:v>
                </c:pt>
                <c:pt idx="3582">
                  <c:v>42103.173993055556</c:v>
                </c:pt>
                <c:pt idx="3583">
                  <c:v>42103.174050925925</c:v>
                </c:pt>
                <c:pt idx="3584">
                  <c:v>42103.174108796295</c:v>
                </c:pt>
                <c:pt idx="3585">
                  <c:v>42103.174155092594</c:v>
                </c:pt>
                <c:pt idx="3586">
                  <c:v>42103.174212962964</c:v>
                </c:pt>
                <c:pt idx="3587">
                  <c:v>42103.174270833333</c:v>
                </c:pt>
                <c:pt idx="3588">
                  <c:v>42103.174317129633</c:v>
                </c:pt>
                <c:pt idx="3589">
                  <c:v>42103.174375000002</c:v>
                </c:pt>
                <c:pt idx="3590">
                  <c:v>42103.174432870372</c:v>
                </c:pt>
                <c:pt idx="3591">
                  <c:v>42103.174479166664</c:v>
                </c:pt>
                <c:pt idx="3592">
                  <c:v>42103.174537037034</c:v>
                </c:pt>
                <c:pt idx="3593">
                  <c:v>42103.17459490741</c:v>
                </c:pt>
                <c:pt idx="3594">
                  <c:v>42103.17465277778</c:v>
                </c:pt>
                <c:pt idx="3595">
                  <c:v>42103.174699074072</c:v>
                </c:pt>
                <c:pt idx="3596">
                  <c:v>42103.174756944441</c:v>
                </c:pt>
                <c:pt idx="3597">
                  <c:v>42103.174814814818</c:v>
                </c:pt>
                <c:pt idx="3598">
                  <c:v>42103.174861111111</c:v>
                </c:pt>
                <c:pt idx="3599">
                  <c:v>42103.17491898148</c:v>
                </c:pt>
                <c:pt idx="3600">
                  <c:v>42103.174976851849</c:v>
                </c:pt>
                <c:pt idx="3601">
                  <c:v>42103.175023148149</c:v>
                </c:pt>
                <c:pt idx="3602">
                  <c:v>42103.175081018519</c:v>
                </c:pt>
                <c:pt idx="3603">
                  <c:v>42103.175138888888</c:v>
                </c:pt>
                <c:pt idx="3604">
                  <c:v>42103.175185185188</c:v>
                </c:pt>
                <c:pt idx="3605">
                  <c:v>42103.175243055557</c:v>
                </c:pt>
                <c:pt idx="3606">
                  <c:v>42103.175300925926</c:v>
                </c:pt>
                <c:pt idx="3607">
                  <c:v>42103.175358796296</c:v>
                </c:pt>
                <c:pt idx="3608">
                  <c:v>42103.175405092596</c:v>
                </c:pt>
                <c:pt idx="3609">
                  <c:v>42103.175462962965</c:v>
                </c:pt>
                <c:pt idx="3610">
                  <c:v>42103.175520833334</c:v>
                </c:pt>
                <c:pt idx="3611">
                  <c:v>42103.175567129627</c:v>
                </c:pt>
                <c:pt idx="3612">
                  <c:v>42103.175625000003</c:v>
                </c:pt>
                <c:pt idx="3613">
                  <c:v>42103.175682870373</c:v>
                </c:pt>
                <c:pt idx="3614">
                  <c:v>42103.175740740742</c:v>
                </c:pt>
                <c:pt idx="3615">
                  <c:v>42103.175787037035</c:v>
                </c:pt>
                <c:pt idx="3616">
                  <c:v>42103.175844907404</c:v>
                </c:pt>
                <c:pt idx="3617">
                  <c:v>42103.175902777781</c:v>
                </c:pt>
                <c:pt idx="3618">
                  <c:v>42103.175949074073</c:v>
                </c:pt>
                <c:pt idx="3619">
                  <c:v>42103.176006944443</c:v>
                </c:pt>
                <c:pt idx="3620">
                  <c:v>42103.176064814812</c:v>
                </c:pt>
                <c:pt idx="3621">
                  <c:v>42103.176122685189</c:v>
                </c:pt>
                <c:pt idx="3622">
                  <c:v>42103.176168981481</c:v>
                </c:pt>
                <c:pt idx="3623">
                  <c:v>42103.176226851851</c:v>
                </c:pt>
                <c:pt idx="3624">
                  <c:v>42103.17628472222</c:v>
                </c:pt>
                <c:pt idx="3625">
                  <c:v>42103.17633101852</c:v>
                </c:pt>
                <c:pt idx="3626">
                  <c:v>42103.176388888889</c:v>
                </c:pt>
                <c:pt idx="3627">
                  <c:v>42103.176446759258</c:v>
                </c:pt>
                <c:pt idx="3628">
                  <c:v>42103.176493055558</c:v>
                </c:pt>
                <c:pt idx="3629">
                  <c:v>42103.176550925928</c:v>
                </c:pt>
                <c:pt idx="3630">
                  <c:v>42103.176608796297</c:v>
                </c:pt>
                <c:pt idx="3631">
                  <c:v>42103.176666666666</c:v>
                </c:pt>
                <c:pt idx="3632">
                  <c:v>42103.176712962966</c:v>
                </c:pt>
                <c:pt idx="3633">
                  <c:v>42103.176770833335</c:v>
                </c:pt>
                <c:pt idx="3634">
                  <c:v>42103.176828703705</c:v>
                </c:pt>
                <c:pt idx="3635">
                  <c:v>42103.176874999997</c:v>
                </c:pt>
                <c:pt idx="3636">
                  <c:v>42103.176932870374</c:v>
                </c:pt>
                <c:pt idx="3637">
                  <c:v>42103.176990740743</c:v>
                </c:pt>
                <c:pt idx="3638">
                  <c:v>42103.177048611113</c:v>
                </c:pt>
                <c:pt idx="3639">
                  <c:v>42103.177094907405</c:v>
                </c:pt>
                <c:pt idx="3640">
                  <c:v>42103.177152777775</c:v>
                </c:pt>
                <c:pt idx="3641">
                  <c:v>42103.177210648151</c:v>
                </c:pt>
                <c:pt idx="3642">
                  <c:v>42103.177256944444</c:v>
                </c:pt>
                <c:pt idx="3643">
                  <c:v>42103.177314814813</c:v>
                </c:pt>
                <c:pt idx="3644">
                  <c:v>42103.177372685182</c:v>
                </c:pt>
                <c:pt idx="3645">
                  <c:v>42103.177418981482</c:v>
                </c:pt>
                <c:pt idx="3646">
                  <c:v>42103.177476851852</c:v>
                </c:pt>
                <c:pt idx="3647">
                  <c:v>42103.177534722221</c:v>
                </c:pt>
                <c:pt idx="3648">
                  <c:v>42103.177581018521</c:v>
                </c:pt>
                <c:pt idx="3649">
                  <c:v>42103.17763888889</c:v>
                </c:pt>
                <c:pt idx="3650">
                  <c:v>42103.17769675926</c:v>
                </c:pt>
                <c:pt idx="3651">
                  <c:v>42103.177754629629</c:v>
                </c:pt>
                <c:pt idx="3652">
                  <c:v>42103.177800925929</c:v>
                </c:pt>
                <c:pt idx="3653">
                  <c:v>42103.177858796298</c:v>
                </c:pt>
                <c:pt idx="3654">
                  <c:v>42103.177916666667</c:v>
                </c:pt>
                <c:pt idx="3655">
                  <c:v>42103.17796296296</c:v>
                </c:pt>
                <c:pt idx="3656">
                  <c:v>42103.178020833337</c:v>
                </c:pt>
                <c:pt idx="3657">
                  <c:v>42103.178078703706</c:v>
                </c:pt>
                <c:pt idx="3658">
                  <c:v>42103.178124999999</c:v>
                </c:pt>
                <c:pt idx="3659">
                  <c:v>42103.178182870368</c:v>
                </c:pt>
                <c:pt idx="3660">
                  <c:v>42103.178240740737</c:v>
                </c:pt>
                <c:pt idx="3661">
                  <c:v>42103.178298611114</c:v>
                </c:pt>
                <c:pt idx="3662">
                  <c:v>42103.178344907406</c:v>
                </c:pt>
                <c:pt idx="3663">
                  <c:v>42103.178402777776</c:v>
                </c:pt>
                <c:pt idx="3664">
                  <c:v>42103.178460648145</c:v>
                </c:pt>
                <c:pt idx="3665">
                  <c:v>42103.178506944445</c:v>
                </c:pt>
                <c:pt idx="3666">
                  <c:v>42103.178564814814</c:v>
                </c:pt>
                <c:pt idx="3667">
                  <c:v>42103.178622685184</c:v>
                </c:pt>
                <c:pt idx="3668">
                  <c:v>42103.178668981483</c:v>
                </c:pt>
                <c:pt idx="3669">
                  <c:v>42103.178726851853</c:v>
                </c:pt>
                <c:pt idx="3670">
                  <c:v>42103.178784722222</c:v>
                </c:pt>
                <c:pt idx="3671">
                  <c:v>42103.178842592592</c:v>
                </c:pt>
                <c:pt idx="3672">
                  <c:v>42103.178888888891</c:v>
                </c:pt>
                <c:pt idx="3673">
                  <c:v>42103.178946759261</c:v>
                </c:pt>
                <c:pt idx="3674">
                  <c:v>42103.17900462963</c:v>
                </c:pt>
                <c:pt idx="3675">
                  <c:v>42103.179050925923</c:v>
                </c:pt>
                <c:pt idx="3676">
                  <c:v>42103.179108796299</c:v>
                </c:pt>
                <c:pt idx="3677">
                  <c:v>42103.179166666669</c:v>
                </c:pt>
                <c:pt idx="3678">
                  <c:v>42103.179212962961</c:v>
                </c:pt>
                <c:pt idx="3679">
                  <c:v>42103.179270833331</c:v>
                </c:pt>
                <c:pt idx="3680">
                  <c:v>42103.179328703707</c:v>
                </c:pt>
                <c:pt idx="3681">
                  <c:v>42103.179386574076</c:v>
                </c:pt>
                <c:pt idx="3682">
                  <c:v>42103.179432870369</c:v>
                </c:pt>
                <c:pt idx="3683">
                  <c:v>42103.179490740738</c:v>
                </c:pt>
                <c:pt idx="3684">
                  <c:v>42103.179548611108</c:v>
                </c:pt>
                <c:pt idx="3685">
                  <c:v>42103.179594907408</c:v>
                </c:pt>
                <c:pt idx="3686">
                  <c:v>42103.179652777777</c:v>
                </c:pt>
                <c:pt idx="3687">
                  <c:v>42103.179710648146</c:v>
                </c:pt>
                <c:pt idx="3688">
                  <c:v>42103.179768518516</c:v>
                </c:pt>
                <c:pt idx="3689">
                  <c:v>42103.179814814815</c:v>
                </c:pt>
                <c:pt idx="3690">
                  <c:v>42103.179872685185</c:v>
                </c:pt>
                <c:pt idx="3691">
                  <c:v>42103.179930555554</c:v>
                </c:pt>
                <c:pt idx="3692">
                  <c:v>42103.179976851854</c:v>
                </c:pt>
                <c:pt idx="3693">
                  <c:v>42103.180034722223</c:v>
                </c:pt>
                <c:pt idx="3694">
                  <c:v>42103.180092592593</c:v>
                </c:pt>
                <c:pt idx="3695">
                  <c:v>42103.180150462962</c:v>
                </c:pt>
                <c:pt idx="3696">
                  <c:v>42103.180196759262</c:v>
                </c:pt>
                <c:pt idx="3697">
                  <c:v>42103.180254629631</c:v>
                </c:pt>
                <c:pt idx="3698">
                  <c:v>42103.180312500001</c:v>
                </c:pt>
                <c:pt idx="3699">
                  <c:v>42103.180358796293</c:v>
                </c:pt>
                <c:pt idx="3700">
                  <c:v>42103.18041666667</c:v>
                </c:pt>
                <c:pt idx="3701">
                  <c:v>42103.180474537039</c:v>
                </c:pt>
                <c:pt idx="3702">
                  <c:v>42103.180520833332</c:v>
                </c:pt>
                <c:pt idx="3703">
                  <c:v>42103.180578703701</c:v>
                </c:pt>
                <c:pt idx="3704">
                  <c:v>42103.180636574078</c:v>
                </c:pt>
                <c:pt idx="3705">
                  <c:v>42103.180694444447</c:v>
                </c:pt>
                <c:pt idx="3706">
                  <c:v>42103.18074074074</c:v>
                </c:pt>
                <c:pt idx="3707">
                  <c:v>42103.180798611109</c:v>
                </c:pt>
                <c:pt idx="3708">
                  <c:v>42103.180856481478</c:v>
                </c:pt>
                <c:pt idx="3709">
                  <c:v>42103.180902777778</c:v>
                </c:pt>
                <c:pt idx="3710">
                  <c:v>42103.180960648147</c:v>
                </c:pt>
                <c:pt idx="3711">
                  <c:v>42103.181018518517</c:v>
                </c:pt>
                <c:pt idx="3712">
                  <c:v>42103.181064814817</c:v>
                </c:pt>
                <c:pt idx="3713">
                  <c:v>42103.181122685186</c:v>
                </c:pt>
                <c:pt idx="3714">
                  <c:v>42103.181180555555</c:v>
                </c:pt>
                <c:pt idx="3715">
                  <c:v>42103.181238425925</c:v>
                </c:pt>
                <c:pt idx="3716">
                  <c:v>42103.181284722225</c:v>
                </c:pt>
                <c:pt idx="3717">
                  <c:v>42103.181342592594</c:v>
                </c:pt>
                <c:pt idx="3718">
                  <c:v>42103.181400462963</c:v>
                </c:pt>
                <c:pt idx="3719">
                  <c:v>42103.181446759256</c:v>
                </c:pt>
                <c:pt idx="3720">
                  <c:v>42103.181504629632</c:v>
                </c:pt>
                <c:pt idx="3721">
                  <c:v>42103.181562500002</c:v>
                </c:pt>
                <c:pt idx="3722">
                  <c:v>42103.181608796294</c:v>
                </c:pt>
                <c:pt idx="3723">
                  <c:v>42103.181666666664</c:v>
                </c:pt>
                <c:pt idx="3724">
                  <c:v>42103.18172453704</c:v>
                </c:pt>
                <c:pt idx="3725">
                  <c:v>42103.181770833333</c:v>
                </c:pt>
                <c:pt idx="3726">
                  <c:v>42103.181828703702</c:v>
                </c:pt>
                <c:pt idx="3727">
                  <c:v>42103.181886574072</c:v>
                </c:pt>
                <c:pt idx="3728">
                  <c:v>42103.181944444441</c:v>
                </c:pt>
                <c:pt idx="3729">
                  <c:v>42103.181990740741</c:v>
                </c:pt>
                <c:pt idx="3730">
                  <c:v>42103.18204861111</c:v>
                </c:pt>
                <c:pt idx="3731">
                  <c:v>42103.182106481479</c:v>
                </c:pt>
                <c:pt idx="3732">
                  <c:v>42103.182152777779</c:v>
                </c:pt>
                <c:pt idx="3733">
                  <c:v>42103.182210648149</c:v>
                </c:pt>
                <c:pt idx="3734">
                  <c:v>42103.182268518518</c:v>
                </c:pt>
                <c:pt idx="3735">
                  <c:v>42103.182314814818</c:v>
                </c:pt>
                <c:pt idx="3736">
                  <c:v>42103.182372685187</c:v>
                </c:pt>
                <c:pt idx="3737">
                  <c:v>42103.182430555556</c:v>
                </c:pt>
                <c:pt idx="3738">
                  <c:v>42103.182488425926</c:v>
                </c:pt>
                <c:pt idx="3739">
                  <c:v>42103.182534722226</c:v>
                </c:pt>
                <c:pt idx="3740">
                  <c:v>42103.182592592595</c:v>
                </c:pt>
                <c:pt idx="3741">
                  <c:v>42103.182650462964</c:v>
                </c:pt>
                <c:pt idx="3742">
                  <c:v>42103.182696759257</c:v>
                </c:pt>
                <c:pt idx="3743">
                  <c:v>42103.182754629626</c:v>
                </c:pt>
                <c:pt idx="3744">
                  <c:v>42103.182812500003</c:v>
                </c:pt>
                <c:pt idx="3745">
                  <c:v>42103.182858796295</c:v>
                </c:pt>
                <c:pt idx="3746">
                  <c:v>42103.182916666665</c:v>
                </c:pt>
                <c:pt idx="3747">
                  <c:v>42103.182974537034</c:v>
                </c:pt>
                <c:pt idx="3748">
                  <c:v>42103.183032407411</c:v>
                </c:pt>
                <c:pt idx="3749">
                  <c:v>42103.183078703703</c:v>
                </c:pt>
                <c:pt idx="3750">
                  <c:v>42103.183136574073</c:v>
                </c:pt>
                <c:pt idx="3751">
                  <c:v>42103.183194444442</c:v>
                </c:pt>
                <c:pt idx="3752">
                  <c:v>42103.183240740742</c:v>
                </c:pt>
                <c:pt idx="3753">
                  <c:v>42103.183298611111</c:v>
                </c:pt>
                <c:pt idx="3754">
                  <c:v>42103.183356481481</c:v>
                </c:pt>
                <c:pt idx="3755">
                  <c:v>42103.18340277778</c:v>
                </c:pt>
                <c:pt idx="3756">
                  <c:v>42103.18346064815</c:v>
                </c:pt>
                <c:pt idx="3757">
                  <c:v>42103.183518518519</c:v>
                </c:pt>
                <c:pt idx="3758">
                  <c:v>42103.183576388888</c:v>
                </c:pt>
                <c:pt idx="3759">
                  <c:v>42103.183622685188</c:v>
                </c:pt>
                <c:pt idx="3760">
                  <c:v>42103.183680555558</c:v>
                </c:pt>
                <c:pt idx="3761">
                  <c:v>42103.183738425927</c:v>
                </c:pt>
                <c:pt idx="3762">
                  <c:v>42103.18378472222</c:v>
                </c:pt>
                <c:pt idx="3763">
                  <c:v>42103.183842592596</c:v>
                </c:pt>
                <c:pt idx="3764">
                  <c:v>42103.183900462966</c:v>
                </c:pt>
                <c:pt idx="3765">
                  <c:v>42103.183958333335</c:v>
                </c:pt>
                <c:pt idx="3766">
                  <c:v>42103.184004629627</c:v>
                </c:pt>
                <c:pt idx="3767">
                  <c:v>42103.184062499997</c:v>
                </c:pt>
                <c:pt idx="3768">
                  <c:v>42103.184120370373</c:v>
                </c:pt>
                <c:pt idx="3769">
                  <c:v>42103.184166666666</c:v>
                </c:pt>
                <c:pt idx="3770">
                  <c:v>42103.184224537035</c:v>
                </c:pt>
                <c:pt idx="3771">
                  <c:v>42103.184282407405</c:v>
                </c:pt>
                <c:pt idx="3772">
                  <c:v>42103.184340277781</c:v>
                </c:pt>
                <c:pt idx="3773">
                  <c:v>42103.184386574074</c:v>
                </c:pt>
                <c:pt idx="3774">
                  <c:v>42103.184444444443</c:v>
                </c:pt>
                <c:pt idx="3775">
                  <c:v>42103.184502314813</c:v>
                </c:pt>
                <c:pt idx="3776">
                  <c:v>42103.184548611112</c:v>
                </c:pt>
                <c:pt idx="3777">
                  <c:v>42103.184606481482</c:v>
                </c:pt>
                <c:pt idx="3778">
                  <c:v>42103.184664351851</c:v>
                </c:pt>
                <c:pt idx="3779">
                  <c:v>42103.184710648151</c:v>
                </c:pt>
                <c:pt idx="3780">
                  <c:v>42103.18476851852</c:v>
                </c:pt>
                <c:pt idx="3781">
                  <c:v>42103.18482638889</c:v>
                </c:pt>
                <c:pt idx="3782">
                  <c:v>42103.184884259259</c:v>
                </c:pt>
                <c:pt idx="3783">
                  <c:v>42103.184930555559</c:v>
                </c:pt>
                <c:pt idx="3784">
                  <c:v>42103.184988425928</c:v>
                </c:pt>
                <c:pt idx="3785">
                  <c:v>42103.185046296298</c:v>
                </c:pt>
                <c:pt idx="3786">
                  <c:v>42103.18509259259</c:v>
                </c:pt>
                <c:pt idx="3787">
                  <c:v>42103.185150462959</c:v>
                </c:pt>
                <c:pt idx="3788">
                  <c:v>42103.185208333336</c:v>
                </c:pt>
                <c:pt idx="3789">
                  <c:v>42103.185254629629</c:v>
                </c:pt>
                <c:pt idx="3790">
                  <c:v>42103.185312499998</c:v>
                </c:pt>
                <c:pt idx="3791">
                  <c:v>42103.185370370367</c:v>
                </c:pt>
                <c:pt idx="3792">
                  <c:v>42103.185428240744</c:v>
                </c:pt>
                <c:pt idx="3793">
                  <c:v>42103.185474537036</c:v>
                </c:pt>
                <c:pt idx="3794">
                  <c:v>42103.185532407406</c:v>
                </c:pt>
                <c:pt idx="3795">
                  <c:v>42103.185590277775</c:v>
                </c:pt>
                <c:pt idx="3796">
                  <c:v>42103.185636574075</c:v>
                </c:pt>
                <c:pt idx="3797">
                  <c:v>42103.185694444444</c:v>
                </c:pt>
                <c:pt idx="3798">
                  <c:v>42103.185752314814</c:v>
                </c:pt>
                <c:pt idx="3799">
                  <c:v>42103.185798611114</c:v>
                </c:pt>
                <c:pt idx="3800">
                  <c:v>42103.185856481483</c:v>
                </c:pt>
                <c:pt idx="3801">
                  <c:v>42103.185914351852</c:v>
                </c:pt>
                <c:pt idx="3802">
                  <c:v>42103.185972222222</c:v>
                </c:pt>
                <c:pt idx="3803">
                  <c:v>42103.186018518521</c:v>
                </c:pt>
                <c:pt idx="3804">
                  <c:v>42103.186076388891</c:v>
                </c:pt>
                <c:pt idx="3805">
                  <c:v>42103.18613425926</c:v>
                </c:pt>
                <c:pt idx="3806">
                  <c:v>42103.186180555553</c:v>
                </c:pt>
                <c:pt idx="3807">
                  <c:v>42103.186238425929</c:v>
                </c:pt>
                <c:pt idx="3808">
                  <c:v>42103.186296296299</c:v>
                </c:pt>
                <c:pt idx="3809">
                  <c:v>42103.186342592591</c:v>
                </c:pt>
                <c:pt idx="3810">
                  <c:v>42103.186400462961</c:v>
                </c:pt>
                <c:pt idx="3811">
                  <c:v>42103.18645833333</c:v>
                </c:pt>
                <c:pt idx="3812">
                  <c:v>42103.186516203707</c:v>
                </c:pt>
                <c:pt idx="3813">
                  <c:v>42103.186562499999</c:v>
                </c:pt>
                <c:pt idx="3814">
                  <c:v>42103.186620370368</c:v>
                </c:pt>
                <c:pt idx="3815">
                  <c:v>42103.186678240738</c:v>
                </c:pt>
                <c:pt idx="3816">
                  <c:v>42103.186724537038</c:v>
                </c:pt>
                <c:pt idx="3817">
                  <c:v>42103.186782407407</c:v>
                </c:pt>
                <c:pt idx="3818">
                  <c:v>42103.186840277776</c:v>
                </c:pt>
                <c:pt idx="3819">
                  <c:v>42103.186886574076</c:v>
                </c:pt>
                <c:pt idx="3820">
                  <c:v>42103.186944444446</c:v>
                </c:pt>
                <c:pt idx="3821">
                  <c:v>42103.187002314815</c:v>
                </c:pt>
                <c:pt idx="3822">
                  <c:v>42103.187048611115</c:v>
                </c:pt>
                <c:pt idx="3823">
                  <c:v>42103.187106481484</c:v>
                </c:pt>
                <c:pt idx="3824">
                  <c:v>42103.187164351853</c:v>
                </c:pt>
                <c:pt idx="3825">
                  <c:v>42103.187222222223</c:v>
                </c:pt>
                <c:pt idx="3826">
                  <c:v>42103.187268518515</c:v>
                </c:pt>
                <c:pt idx="3827">
                  <c:v>42103.187326388892</c:v>
                </c:pt>
                <c:pt idx="3828">
                  <c:v>42103.187384259261</c:v>
                </c:pt>
                <c:pt idx="3829">
                  <c:v>42103.187430555554</c:v>
                </c:pt>
                <c:pt idx="3830">
                  <c:v>42103.187488425923</c:v>
                </c:pt>
                <c:pt idx="3831">
                  <c:v>42103.1875462963</c:v>
                </c:pt>
                <c:pt idx="3832">
                  <c:v>42103.187604166669</c:v>
                </c:pt>
                <c:pt idx="3833">
                  <c:v>42103.187650462962</c:v>
                </c:pt>
                <c:pt idx="3834">
                  <c:v>42103.187708333331</c:v>
                </c:pt>
                <c:pt idx="3835">
                  <c:v>42103.1877662037</c:v>
                </c:pt>
                <c:pt idx="3836">
                  <c:v>42103.1878125</c:v>
                </c:pt>
                <c:pt idx="3837">
                  <c:v>42103.18787037037</c:v>
                </c:pt>
                <c:pt idx="3838">
                  <c:v>42103.187928240739</c:v>
                </c:pt>
                <c:pt idx="3839">
                  <c:v>42103.187986111108</c:v>
                </c:pt>
                <c:pt idx="3840">
                  <c:v>42103.188032407408</c:v>
                </c:pt>
                <c:pt idx="3841">
                  <c:v>42103.188090277778</c:v>
                </c:pt>
                <c:pt idx="3842">
                  <c:v>42103.188148148147</c:v>
                </c:pt>
                <c:pt idx="3843">
                  <c:v>42103.188194444447</c:v>
                </c:pt>
                <c:pt idx="3844">
                  <c:v>42103.188252314816</c:v>
                </c:pt>
                <c:pt idx="3845">
                  <c:v>42103.188310185185</c:v>
                </c:pt>
                <c:pt idx="3846">
                  <c:v>42103.188356481478</c:v>
                </c:pt>
                <c:pt idx="3847">
                  <c:v>42103.188414351855</c:v>
                </c:pt>
                <c:pt idx="3848">
                  <c:v>42103.188472222224</c:v>
                </c:pt>
                <c:pt idx="3849">
                  <c:v>42103.188530092593</c:v>
                </c:pt>
                <c:pt idx="3850">
                  <c:v>42103.188576388886</c:v>
                </c:pt>
                <c:pt idx="3851">
                  <c:v>42103.188634259262</c:v>
                </c:pt>
                <c:pt idx="3852">
                  <c:v>42103.188692129632</c:v>
                </c:pt>
                <c:pt idx="3853">
                  <c:v>42103.188738425924</c:v>
                </c:pt>
                <c:pt idx="3854">
                  <c:v>42103.188796296294</c:v>
                </c:pt>
                <c:pt idx="3855">
                  <c:v>42103.188854166663</c:v>
                </c:pt>
                <c:pt idx="3856">
                  <c:v>42103.188900462963</c:v>
                </c:pt>
                <c:pt idx="3857">
                  <c:v>42103.188958333332</c:v>
                </c:pt>
                <c:pt idx="3858">
                  <c:v>42103.189016203702</c:v>
                </c:pt>
                <c:pt idx="3859">
                  <c:v>42103.189074074071</c:v>
                </c:pt>
                <c:pt idx="3860">
                  <c:v>42103.189120370371</c:v>
                </c:pt>
                <c:pt idx="3861">
                  <c:v>42103.18917824074</c:v>
                </c:pt>
                <c:pt idx="3862">
                  <c:v>42103.189236111109</c:v>
                </c:pt>
                <c:pt idx="3863">
                  <c:v>42103.189282407409</c:v>
                </c:pt>
                <c:pt idx="3864">
                  <c:v>42103.189340277779</c:v>
                </c:pt>
                <c:pt idx="3865">
                  <c:v>42103.189398148148</c:v>
                </c:pt>
                <c:pt idx="3866">
                  <c:v>42103.189444444448</c:v>
                </c:pt>
                <c:pt idx="3867">
                  <c:v>42103.189502314817</c:v>
                </c:pt>
                <c:pt idx="3868">
                  <c:v>42103.189560185187</c:v>
                </c:pt>
                <c:pt idx="3869">
                  <c:v>42103.189618055556</c:v>
                </c:pt>
                <c:pt idx="3870">
                  <c:v>42103.189664351848</c:v>
                </c:pt>
                <c:pt idx="3871">
                  <c:v>42103.189722222225</c:v>
                </c:pt>
                <c:pt idx="3872">
                  <c:v>42103.189780092594</c:v>
                </c:pt>
                <c:pt idx="3873">
                  <c:v>42103.189826388887</c:v>
                </c:pt>
                <c:pt idx="3874">
                  <c:v>42103.189884259256</c:v>
                </c:pt>
                <c:pt idx="3875">
                  <c:v>42103.189942129633</c:v>
                </c:pt>
                <c:pt idx="3876">
                  <c:v>42103.189988425926</c:v>
                </c:pt>
                <c:pt idx="3877">
                  <c:v>42103.190046296295</c:v>
                </c:pt>
                <c:pt idx="3878">
                  <c:v>42103.190104166664</c:v>
                </c:pt>
                <c:pt idx="3879">
                  <c:v>42103.190162037034</c:v>
                </c:pt>
                <c:pt idx="3880">
                  <c:v>42103.190208333333</c:v>
                </c:pt>
                <c:pt idx="3881">
                  <c:v>42103.190266203703</c:v>
                </c:pt>
                <c:pt idx="3882">
                  <c:v>42103.190324074072</c:v>
                </c:pt>
                <c:pt idx="3883">
                  <c:v>42103.190370370372</c:v>
                </c:pt>
                <c:pt idx="3884">
                  <c:v>42103.190428240741</c:v>
                </c:pt>
                <c:pt idx="3885">
                  <c:v>42103.190486111111</c:v>
                </c:pt>
                <c:pt idx="3886">
                  <c:v>42103.190532407411</c:v>
                </c:pt>
                <c:pt idx="3887">
                  <c:v>42103.19059027778</c:v>
                </c:pt>
                <c:pt idx="3888">
                  <c:v>42103.190648148149</c:v>
                </c:pt>
                <c:pt idx="3889">
                  <c:v>42103.190706018519</c:v>
                </c:pt>
                <c:pt idx="3890">
                  <c:v>42103.190752314818</c:v>
                </c:pt>
                <c:pt idx="3891">
                  <c:v>42103.190810185188</c:v>
                </c:pt>
                <c:pt idx="3892">
                  <c:v>42103.190868055557</c:v>
                </c:pt>
                <c:pt idx="3893">
                  <c:v>42103.19091435185</c:v>
                </c:pt>
                <c:pt idx="3894">
                  <c:v>42103.190972222219</c:v>
                </c:pt>
                <c:pt idx="3895">
                  <c:v>42103.191030092596</c:v>
                </c:pt>
                <c:pt idx="3896">
                  <c:v>42103.191076388888</c:v>
                </c:pt>
                <c:pt idx="3897">
                  <c:v>42103.191134259258</c:v>
                </c:pt>
                <c:pt idx="3898">
                  <c:v>42103.191192129627</c:v>
                </c:pt>
                <c:pt idx="3899">
                  <c:v>42103.191250000003</c:v>
                </c:pt>
                <c:pt idx="3900">
                  <c:v>42103.191296296296</c:v>
                </c:pt>
                <c:pt idx="3901">
                  <c:v>42103.191354166665</c:v>
                </c:pt>
                <c:pt idx="3902">
                  <c:v>42103.191412037035</c:v>
                </c:pt>
                <c:pt idx="3903">
                  <c:v>42103.191458333335</c:v>
                </c:pt>
                <c:pt idx="3904">
                  <c:v>42103.191516203704</c:v>
                </c:pt>
                <c:pt idx="3905">
                  <c:v>42103.191574074073</c:v>
                </c:pt>
                <c:pt idx="3906">
                  <c:v>42103.191620370373</c:v>
                </c:pt>
                <c:pt idx="3907">
                  <c:v>42103.191678240742</c:v>
                </c:pt>
                <c:pt idx="3908">
                  <c:v>42103.191736111112</c:v>
                </c:pt>
                <c:pt idx="3909">
                  <c:v>42103.191793981481</c:v>
                </c:pt>
                <c:pt idx="3910">
                  <c:v>42103.191840277781</c:v>
                </c:pt>
                <c:pt idx="3911">
                  <c:v>42103.19189814815</c:v>
                </c:pt>
                <c:pt idx="3912">
                  <c:v>42103.19195601852</c:v>
                </c:pt>
                <c:pt idx="3913">
                  <c:v>42103.192002314812</c:v>
                </c:pt>
                <c:pt idx="3914">
                  <c:v>42103.192060185182</c:v>
                </c:pt>
                <c:pt idx="3915">
                  <c:v>42103.192118055558</c:v>
                </c:pt>
                <c:pt idx="3916">
                  <c:v>42103.192175925928</c:v>
                </c:pt>
                <c:pt idx="3917">
                  <c:v>42103.19222222222</c:v>
                </c:pt>
                <c:pt idx="3918">
                  <c:v>42103.192280092589</c:v>
                </c:pt>
                <c:pt idx="3919">
                  <c:v>42103.192337962966</c:v>
                </c:pt>
                <c:pt idx="3920">
                  <c:v>42103.192384259259</c:v>
                </c:pt>
                <c:pt idx="3921">
                  <c:v>42103.192442129628</c:v>
                </c:pt>
                <c:pt idx="3922">
                  <c:v>42103.192499999997</c:v>
                </c:pt>
                <c:pt idx="3923">
                  <c:v>42103.192557870374</c:v>
                </c:pt>
                <c:pt idx="3924">
                  <c:v>42103.192604166667</c:v>
                </c:pt>
                <c:pt idx="3925">
                  <c:v>42103.192662037036</c:v>
                </c:pt>
                <c:pt idx="3926">
                  <c:v>42103.192719907405</c:v>
                </c:pt>
                <c:pt idx="3927">
                  <c:v>42103.192766203705</c:v>
                </c:pt>
                <c:pt idx="3928">
                  <c:v>42103.192824074074</c:v>
                </c:pt>
                <c:pt idx="3929">
                  <c:v>42103.192881944444</c:v>
                </c:pt>
                <c:pt idx="3930">
                  <c:v>42103.192928240744</c:v>
                </c:pt>
                <c:pt idx="3931">
                  <c:v>42103.192986111113</c:v>
                </c:pt>
                <c:pt idx="3932">
                  <c:v>42103.193043981482</c:v>
                </c:pt>
                <c:pt idx="3933">
                  <c:v>42103.193090277775</c:v>
                </c:pt>
                <c:pt idx="3934">
                  <c:v>42103.193148148152</c:v>
                </c:pt>
                <c:pt idx="3935">
                  <c:v>42103.193206018521</c:v>
                </c:pt>
                <c:pt idx="3936">
                  <c:v>42103.19326388889</c:v>
                </c:pt>
                <c:pt idx="3937">
                  <c:v>42103.193310185183</c:v>
                </c:pt>
                <c:pt idx="3938">
                  <c:v>42103.193368055552</c:v>
                </c:pt>
                <c:pt idx="3939">
                  <c:v>42103.193425925929</c:v>
                </c:pt>
                <c:pt idx="3940">
                  <c:v>42103.193472222221</c:v>
                </c:pt>
                <c:pt idx="3941">
                  <c:v>42103.193530092591</c:v>
                </c:pt>
                <c:pt idx="3942">
                  <c:v>42103.19358796296</c:v>
                </c:pt>
                <c:pt idx="3943">
                  <c:v>42103.19363425926</c:v>
                </c:pt>
                <c:pt idx="3944">
                  <c:v>42103.193692129629</c:v>
                </c:pt>
                <c:pt idx="3945">
                  <c:v>42103.193749999999</c:v>
                </c:pt>
                <c:pt idx="3946">
                  <c:v>42103.193807870368</c:v>
                </c:pt>
                <c:pt idx="3947">
                  <c:v>42103.193854166668</c:v>
                </c:pt>
                <c:pt idx="3948">
                  <c:v>42103.193912037037</c:v>
                </c:pt>
                <c:pt idx="3949">
                  <c:v>42103.193969907406</c:v>
                </c:pt>
                <c:pt idx="3950">
                  <c:v>42103.194016203706</c:v>
                </c:pt>
                <c:pt idx="3951">
                  <c:v>42103.194074074076</c:v>
                </c:pt>
                <c:pt idx="3952">
                  <c:v>42103.194131944445</c:v>
                </c:pt>
                <c:pt idx="3953">
                  <c:v>42103.194178240738</c:v>
                </c:pt>
                <c:pt idx="3954">
                  <c:v>42103.194236111114</c:v>
                </c:pt>
                <c:pt idx="3955">
                  <c:v>42103.194293981483</c:v>
                </c:pt>
                <c:pt idx="3956">
                  <c:v>42103.194351851853</c:v>
                </c:pt>
                <c:pt idx="3957">
                  <c:v>42103.194398148145</c:v>
                </c:pt>
                <c:pt idx="3958">
                  <c:v>42103.194456018522</c:v>
                </c:pt>
                <c:pt idx="3959">
                  <c:v>42103.194513888891</c:v>
                </c:pt>
                <c:pt idx="3960">
                  <c:v>42103.194560185184</c:v>
                </c:pt>
                <c:pt idx="3961">
                  <c:v>42103.194618055553</c:v>
                </c:pt>
                <c:pt idx="3962">
                  <c:v>42103.194675925923</c:v>
                </c:pt>
                <c:pt idx="3963">
                  <c:v>42103.194722222222</c:v>
                </c:pt>
                <c:pt idx="3964">
                  <c:v>42103.194780092592</c:v>
                </c:pt>
                <c:pt idx="3965">
                  <c:v>42103.194837962961</c:v>
                </c:pt>
                <c:pt idx="3966">
                  <c:v>42103.194895833331</c:v>
                </c:pt>
                <c:pt idx="3967">
                  <c:v>42103.19494212963</c:v>
                </c:pt>
                <c:pt idx="3968">
                  <c:v>42103.195</c:v>
                </c:pt>
                <c:pt idx="3969">
                  <c:v>42103.195057870369</c:v>
                </c:pt>
                <c:pt idx="3970">
                  <c:v>42103.195104166669</c:v>
                </c:pt>
                <c:pt idx="3971">
                  <c:v>42103.195162037038</c:v>
                </c:pt>
                <c:pt idx="3972">
                  <c:v>42103.195219907408</c:v>
                </c:pt>
                <c:pt idx="3973">
                  <c:v>42103.1952662037</c:v>
                </c:pt>
                <c:pt idx="3974">
                  <c:v>42103.195324074077</c:v>
                </c:pt>
                <c:pt idx="3975">
                  <c:v>42103.195381944446</c:v>
                </c:pt>
                <c:pt idx="3976">
                  <c:v>42103.195439814815</c:v>
                </c:pt>
                <c:pt idx="3977">
                  <c:v>42103.195486111108</c:v>
                </c:pt>
                <c:pt idx="3978">
                  <c:v>42103.195543981485</c:v>
                </c:pt>
                <c:pt idx="3979">
                  <c:v>42103.195601851854</c:v>
                </c:pt>
                <c:pt idx="3980">
                  <c:v>42103.195648148147</c:v>
                </c:pt>
                <c:pt idx="3981">
                  <c:v>42103.195706018516</c:v>
                </c:pt>
                <c:pt idx="3982">
                  <c:v>42103.195763888885</c:v>
                </c:pt>
                <c:pt idx="3983">
                  <c:v>42103.195821759262</c:v>
                </c:pt>
                <c:pt idx="3984">
                  <c:v>42103.195868055554</c:v>
                </c:pt>
                <c:pt idx="3985">
                  <c:v>42103.195925925924</c:v>
                </c:pt>
                <c:pt idx="3986">
                  <c:v>42103.195983796293</c:v>
                </c:pt>
                <c:pt idx="3987">
                  <c:v>42103.196030092593</c:v>
                </c:pt>
                <c:pt idx="3988">
                  <c:v>42103.196087962962</c:v>
                </c:pt>
                <c:pt idx="3989">
                  <c:v>42103.196145833332</c:v>
                </c:pt>
                <c:pt idx="3990">
                  <c:v>42103.196203703701</c:v>
                </c:pt>
                <c:pt idx="3991">
                  <c:v>42103.196250000001</c:v>
                </c:pt>
                <c:pt idx="3992">
                  <c:v>42103.19630787037</c:v>
                </c:pt>
                <c:pt idx="3993">
                  <c:v>42103.19636574074</c:v>
                </c:pt>
                <c:pt idx="3994">
                  <c:v>42103.196412037039</c:v>
                </c:pt>
                <c:pt idx="3995">
                  <c:v>42103.196469907409</c:v>
                </c:pt>
                <c:pt idx="3996">
                  <c:v>42103.196527777778</c:v>
                </c:pt>
                <c:pt idx="3997">
                  <c:v>42103.196574074071</c:v>
                </c:pt>
                <c:pt idx="3998">
                  <c:v>42103.196631944447</c:v>
                </c:pt>
                <c:pt idx="3999">
                  <c:v>42103.196689814817</c:v>
                </c:pt>
                <c:pt idx="4000">
                  <c:v>42103.196747685186</c:v>
                </c:pt>
                <c:pt idx="4001">
                  <c:v>42103.196793981479</c:v>
                </c:pt>
                <c:pt idx="4002">
                  <c:v>42103.196851851855</c:v>
                </c:pt>
                <c:pt idx="4003">
                  <c:v>42103.196909722225</c:v>
                </c:pt>
                <c:pt idx="4004">
                  <c:v>42103.196956018517</c:v>
                </c:pt>
                <c:pt idx="4005">
                  <c:v>42103.197013888886</c:v>
                </c:pt>
                <c:pt idx="4006">
                  <c:v>42103.197071759256</c:v>
                </c:pt>
                <c:pt idx="4007">
                  <c:v>42103.197118055556</c:v>
                </c:pt>
                <c:pt idx="4008">
                  <c:v>42103.197175925925</c:v>
                </c:pt>
                <c:pt idx="4009">
                  <c:v>42103.197233796294</c:v>
                </c:pt>
                <c:pt idx="4010">
                  <c:v>42103.197280092594</c:v>
                </c:pt>
                <c:pt idx="4011">
                  <c:v>42103.197337962964</c:v>
                </c:pt>
                <c:pt idx="4012">
                  <c:v>42103.197395833333</c:v>
                </c:pt>
                <c:pt idx="4013">
                  <c:v>42103.197453703702</c:v>
                </c:pt>
                <c:pt idx="4014">
                  <c:v>42103.197500000002</c:v>
                </c:pt>
                <c:pt idx="4015">
                  <c:v>42103.197557870371</c:v>
                </c:pt>
                <c:pt idx="4016">
                  <c:v>42103.197615740741</c:v>
                </c:pt>
                <c:pt idx="4017">
                  <c:v>42103.197662037041</c:v>
                </c:pt>
                <c:pt idx="4018">
                  <c:v>42103.19771990741</c:v>
                </c:pt>
                <c:pt idx="4019">
                  <c:v>42103.197777777779</c:v>
                </c:pt>
                <c:pt idx="4020">
                  <c:v>42103.197835648149</c:v>
                </c:pt>
                <c:pt idx="4021">
                  <c:v>42103.197881944441</c:v>
                </c:pt>
                <c:pt idx="4022">
                  <c:v>42103.197939814818</c:v>
                </c:pt>
                <c:pt idx="4023">
                  <c:v>42103.197997685187</c:v>
                </c:pt>
                <c:pt idx="4024">
                  <c:v>42103.19804398148</c:v>
                </c:pt>
                <c:pt idx="4025">
                  <c:v>42103.198101851849</c:v>
                </c:pt>
                <c:pt idx="4026">
                  <c:v>42103.198159722226</c:v>
                </c:pt>
                <c:pt idx="4027">
                  <c:v>42103.198206018518</c:v>
                </c:pt>
                <c:pt idx="4028">
                  <c:v>42103.198263888888</c:v>
                </c:pt>
                <c:pt idx="4029">
                  <c:v>42103.198321759257</c:v>
                </c:pt>
                <c:pt idx="4030">
                  <c:v>42103.198368055557</c:v>
                </c:pt>
                <c:pt idx="4031">
                  <c:v>42103.198425925926</c:v>
                </c:pt>
                <c:pt idx="4032">
                  <c:v>42103.198483796295</c:v>
                </c:pt>
                <c:pt idx="4033">
                  <c:v>42103.198541666665</c:v>
                </c:pt>
                <c:pt idx="4034">
                  <c:v>42103.198587962965</c:v>
                </c:pt>
                <c:pt idx="4035">
                  <c:v>42103.198645833334</c:v>
                </c:pt>
                <c:pt idx="4036">
                  <c:v>42103.198703703703</c:v>
                </c:pt>
                <c:pt idx="4037">
                  <c:v>42103.198750000003</c:v>
                </c:pt>
                <c:pt idx="4038">
                  <c:v>42103.198807870373</c:v>
                </c:pt>
                <c:pt idx="4039">
                  <c:v>42103.198865740742</c:v>
                </c:pt>
                <c:pt idx="4040">
                  <c:v>42103.198912037034</c:v>
                </c:pt>
                <c:pt idx="4041">
                  <c:v>42103.198969907404</c:v>
                </c:pt>
                <c:pt idx="4042">
                  <c:v>42103.19902777778</c:v>
                </c:pt>
                <c:pt idx="4043">
                  <c:v>42103.19908564815</c:v>
                </c:pt>
                <c:pt idx="4044">
                  <c:v>42103.199131944442</c:v>
                </c:pt>
                <c:pt idx="4045">
                  <c:v>42103.199189814812</c:v>
                </c:pt>
                <c:pt idx="4046">
                  <c:v>42103.199247685188</c:v>
                </c:pt>
                <c:pt idx="4047">
                  <c:v>42103.199293981481</c:v>
                </c:pt>
                <c:pt idx="4048">
                  <c:v>42103.19935185185</c:v>
                </c:pt>
                <c:pt idx="4049">
                  <c:v>42103.19940972222</c:v>
                </c:pt>
                <c:pt idx="4050">
                  <c:v>42103.199456018519</c:v>
                </c:pt>
                <c:pt idx="4051">
                  <c:v>42103.199513888889</c:v>
                </c:pt>
                <c:pt idx="4052">
                  <c:v>42103.199571759258</c:v>
                </c:pt>
                <c:pt idx="4053">
                  <c:v>42103.199629629627</c:v>
                </c:pt>
                <c:pt idx="4054">
                  <c:v>42103.199675925927</c:v>
                </c:pt>
                <c:pt idx="4055">
                  <c:v>42103.199733796297</c:v>
                </c:pt>
                <c:pt idx="4056">
                  <c:v>42103.199791666666</c:v>
                </c:pt>
                <c:pt idx="4057">
                  <c:v>42103.199849537035</c:v>
                </c:pt>
                <c:pt idx="4058">
                  <c:v>42103.199895833335</c:v>
                </c:pt>
                <c:pt idx="4059">
                  <c:v>42103.199953703705</c:v>
                </c:pt>
                <c:pt idx="4060">
                  <c:v>42103.200011574074</c:v>
                </c:pt>
                <c:pt idx="4061">
                  <c:v>42103.200057870374</c:v>
                </c:pt>
                <c:pt idx="4062">
                  <c:v>42103.200115740743</c:v>
                </c:pt>
                <c:pt idx="4063">
                  <c:v>42103.200173611112</c:v>
                </c:pt>
                <c:pt idx="4064">
                  <c:v>42103.200219907405</c:v>
                </c:pt>
                <c:pt idx="4065">
                  <c:v>42103.200277777774</c:v>
                </c:pt>
                <c:pt idx="4066">
                  <c:v>42103.200335648151</c:v>
                </c:pt>
                <c:pt idx="4067">
                  <c:v>42103.20039351852</c:v>
                </c:pt>
                <c:pt idx="4068">
                  <c:v>42103.200439814813</c:v>
                </c:pt>
                <c:pt idx="4069">
                  <c:v>42103.200497685182</c:v>
                </c:pt>
                <c:pt idx="4070">
                  <c:v>42103.200555555559</c:v>
                </c:pt>
                <c:pt idx="4071">
                  <c:v>42103.200601851851</c:v>
                </c:pt>
                <c:pt idx="4072">
                  <c:v>42103.200659722221</c:v>
                </c:pt>
                <c:pt idx="4073">
                  <c:v>42103.20071759259</c:v>
                </c:pt>
                <c:pt idx="4074">
                  <c:v>42103.20076388889</c:v>
                </c:pt>
                <c:pt idx="4075">
                  <c:v>42103.200821759259</c:v>
                </c:pt>
                <c:pt idx="4076">
                  <c:v>42103.200879629629</c:v>
                </c:pt>
                <c:pt idx="4077">
                  <c:v>42103.200937499998</c:v>
                </c:pt>
                <c:pt idx="4078">
                  <c:v>42103.200983796298</c:v>
                </c:pt>
                <c:pt idx="4079">
                  <c:v>42103.201041666667</c:v>
                </c:pt>
                <c:pt idx="4080">
                  <c:v>42103.201099537036</c:v>
                </c:pt>
                <c:pt idx="4081">
                  <c:v>42103.201145833336</c:v>
                </c:pt>
                <c:pt idx="4082">
                  <c:v>42103.201203703706</c:v>
                </c:pt>
                <c:pt idx="4083">
                  <c:v>42103.201261574075</c:v>
                </c:pt>
                <c:pt idx="4084">
                  <c:v>42103.201307870368</c:v>
                </c:pt>
                <c:pt idx="4085">
                  <c:v>42103.201365740744</c:v>
                </c:pt>
                <c:pt idx="4086">
                  <c:v>42103.201423611114</c:v>
                </c:pt>
                <c:pt idx="4087">
                  <c:v>42103.201481481483</c:v>
                </c:pt>
                <c:pt idx="4088">
                  <c:v>42103.201527777775</c:v>
                </c:pt>
                <c:pt idx="4089">
                  <c:v>42103.201585648145</c:v>
                </c:pt>
                <c:pt idx="4090">
                  <c:v>42103.201643518521</c:v>
                </c:pt>
                <c:pt idx="4091">
                  <c:v>42103.201689814814</c:v>
                </c:pt>
                <c:pt idx="4092">
                  <c:v>42103.201747685183</c:v>
                </c:pt>
                <c:pt idx="4093">
                  <c:v>42103.201805555553</c:v>
                </c:pt>
                <c:pt idx="4094">
                  <c:v>42103.201851851853</c:v>
                </c:pt>
                <c:pt idx="4095">
                  <c:v>42103.201909722222</c:v>
                </c:pt>
                <c:pt idx="4096">
                  <c:v>42103.201967592591</c:v>
                </c:pt>
                <c:pt idx="4097">
                  <c:v>42103.202025462961</c:v>
                </c:pt>
                <c:pt idx="4098">
                  <c:v>42103.20207175926</c:v>
                </c:pt>
                <c:pt idx="4099">
                  <c:v>42103.20212962963</c:v>
                </c:pt>
                <c:pt idx="4100">
                  <c:v>42103.202187499999</c:v>
                </c:pt>
                <c:pt idx="4101">
                  <c:v>42103.202233796299</c:v>
                </c:pt>
                <c:pt idx="4102">
                  <c:v>42103.202291666668</c:v>
                </c:pt>
                <c:pt idx="4103">
                  <c:v>42103.202349537038</c:v>
                </c:pt>
                <c:pt idx="4104">
                  <c:v>42103.20239583333</c:v>
                </c:pt>
                <c:pt idx="4105">
                  <c:v>42103.202453703707</c:v>
                </c:pt>
                <c:pt idx="4106">
                  <c:v>42103.202511574076</c:v>
                </c:pt>
                <c:pt idx="4107">
                  <c:v>42103.202557870369</c:v>
                </c:pt>
                <c:pt idx="4108">
                  <c:v>42103.202615740738</c:v>
                </c:pt>
                <c:pt idx="4109">
                  <c:v>42103.202673611115</c:v>
                </c:pt>
                <c:pt idx="4110">
                  <c:v>42103.202731481484</c:v>
                </c:pt>
                <c:pt idx="4111">
                  <c:v>42103.202777777777</c:v>
                </c:pt>
                <c:pt idx="4112">
                  <c:v>42103.202835648146</c:v>
                </c:pt>
                <c:pt idx="4113">
                  <c:v>42103.202893518515</c:v>
                </c:pt>
                <c:pt idx="4114">
                  <c:v>42103.202939814815</c:v>
                </c:pt>
                <c:pt idx="4115">
                  <c:v>42103.202997685185</c:v>
                </c:pt>
                <c:pt idx="4116">
                  <c:v>42103.203055555554</c:v>
                </c:pt>
                <c:pt idx="4117">
                  <c:v>42103.203101851854</c:v>
                </c:pt>
                <c:pt idx="4118">
                  <c:v>42103.203159722223</c:v>
                </c:pt>
                <c:pt idx="4119">
                  <c:v>42103.203217592592</c:v>
                </c:pt>
                <c:pt idx="4120">
                  <c:v>42103.203275462962</c:v>
                </c:pt>
                <c:pt idx="4121">
                  <c:v>42103.203321759262</c:v>
                </c:pt>
                <c:pt idx="4122">
                  <c:v>42103.203379629631</c:v>
                </c:pt>
                <c:pt idx="4123">
                  <c:v>42103.2034375</c:v>
                </c:pt>
                <c:pt idx="4124">
                  <c:v>42103.203483796293</c:v>
                </c:pt>
                <c:pt idx="4125">
                  <c:v>42103.203541666669</c:v>
                </c:pt>
                <c:pt idx="4126">
                  <c:v>42103.203599537039</c:v>
                </c:pt>
                <c:pt idx="4127">
                  <c:v>42103.203657407408</c:v>
                </c:pt>
                <c:pt idx="4128">
                  <c:v>42103.203703703701</c:v>
                </c:pt>
                <c:pt idx="4129">
                  <c:v>42103.203761574077</c:v>
                </c:pt>
                <c:pt idx="4130">
                  <c:v>42103.203819444447</c:v>
                </c:pt>
                <c:pt idx="4131">
                  <c:v>42103.203865740739</c:v>
                </c:pt>
                <c:pt idx="4132">
                  <c:v>42103.203923611109</c:v>
                </c:pt>
                <c:pt idx="4133">
                  <c:v>42103.203981481478</c:v>
                </c:pt>
                <c:pt idx="4134">
                  <c:v>42103.204039351855</c:v>
                </c:pt>
                <c:pt idx="4135">
                  <c:v>42103.204085648147</c:v>
                </c:pt>
                <c:pt idx="4136">
                  <c:v>42103.204143518517</c:v>
                </c:pt>
                <c:pt idx="4137">
                  <c:v>42103.204201388886</c:v>
                </c:pt>
                <c:pt idx="4138">
                  <c:v>42103.204247685186</c:v>
                </c:pt>
                <c:pt idx="4139">
                  <c:v>42103.204305555555</c:v>
                </c:pt>
                <c:pt idx="4140">
                  <c:v>42103.204363425924</c:v>
                </c:pt>
                <c:pt idx="4141">
                  <c:v>42103.204409722224</c:v>
                </c:pt>
                <c:pt idx="4142">
                  <c:v>42103.204467592594</c:v>
                </c:pt>
                <c:pt idx="4143">
                  <c:v>42103.204525462963</c:v>
                </c:pt>
                <c:pt idx="4144">
                  <c:v>42103.204583333332</c:v>
                </c:pt>
                <c:pt idx="4145">
                  <c:v>42103.204629629632</c:v>
                </c:pt>
                <c:pt idx="4146">
                  <c:v>42103.204687500001</c:v>
                </c:pt>
                <c:pt idx="4147">
                  <c:v>42103.204745370371</c:v>
                </c:pt>
                <c:pt idx="4148">
                  <c:v>42103.204791666663</c:v>
                </c:pt>
                <c:pt idx="4149">
                  <c:v>42103.20484953704</c:v>
                </c:pt>
                <c:pt idx="4150">
                  <c:v>42103.204907407409</c:v>
                </c:pt>
                <c:pt idx="4151">
                  <c:v>42103.204953703702</c:v>
                </c:pt>
                <c:pt idx="4152">
                  <c:v>42103.205011574071</c:v>
                </c:pt>
                <c:pt idx="4153">
                  <c:v>42103.205069444448</c:v>
                </c:pt>
                <c:pt idx="4154">
                  <c:v>42103.205127314817</c:v>
                </c:pt>
                <c:pt idx="4155">
                  <c:v>42103.20517361111</c:v>
                </c:pt>
                <c:pt idx="4156">
                  <c:v>42103.205231481479</c:v>
                </c:pt>
                <c:pt idx="4157">
                  <c:v>42103.205289351848</c:v>
                </c:pt>
                <c:pt idx="4158">
                  <c:v>42103.205335648148</c:v>
                </c:pt>
                <c:pt idx="4159">
                  <c:v>42103.205393518518</c:v>
                </c:pt>
                <c:pt idx="4160">
                  <c:v>42103.205451388887</c:v>
                </c:pt>
                <c:pt idx="4161">
                  <c:v>42103.205497685187</c:v>
                </c:pt>
                <c:pt idx="4162">
                  <c:v>42103.205555555556</c:v>
                </c:pt>
                <c:pt idx="4163">
                  <c:v>42103.205613425926</c:v>
                </c:pt>
                <c:pt idx="4164">
                  <c:v>42103.205671296295</c:v>
                </c:pt>
                <c:pt idx="4165">
                  <c:v>42103.205717592595</c:v>
                </c:pt>
                <c:pt idx="4166">
                  <c:v>42103.205775462964</c:v>
                </c:pt>
                <c:pt idx="4167">
                  <c:v>42103.205833333333</c:v>
                </c:pt>
                <c:pt idx="4168">
                  <c:v>42103.205879629626</c:v>
                </c:pt>
                <c:pt idx="4169">
                  <c:v>42103.205937500003</c:v>
                </c:pt>
                <c:pt idx="4170">
                  <c:v>42103.205995370372</c:v>
                </c:pt>
                <c:pt idx="4171">
                  <c:v>42103.206041666665</c:v>
                </c:pt>
                <c:pt idx="4172">
                  <c:v>42103.206099537034</c:v>
                </c:pt>
                <c:pt idx="4173">
                  <c:v>42103.206157407411</c:v>
                </c:pt>
                <c:pt idx="4174">
                  <c:v>42103.20621527778</c:v>
                </c:pt>
                <c:pt idx="4175">
                  <c:v>42103.206261574072</c:v>
                </c:pt>
                <c:pt idx="4176">
                  <c:v>42103.206319444442</c:v>
                </c:pt>
                <c:pt idx="4177">
                  <c:v>42103.206377314818</c:v>
                </c:pt>
                <c:pt idx="4178">
                  <c:v>42103.206423611111</c:v>
                </c:pt>
                <c:pt idx="4179">
                  <c:v>42103.20648148148</c:v>
                </c:pt>
                <c:pt idx="4180">
                  <c:v>42103.20653935185</c:v>
                </c:pt>
                <c:pt idx="4181">
                  <c:v>42103.206585648149</c:v>
                </c:pt>
                <c:pt idx="4182">
                  <c:v>42103.206643518519</c:v>
                </c:pt>
                <c:pt idx="4183">
                  <c:v>42103.206701388888</c:v>
                </c:pt>
                <c:pt idx="4184">
                  <c:v>42103.206759259258</c:v>
                </c:pt>
                <c:pt idx="4185">
                  <c:v>42103.206805555557</c:v>
                </c:pt>
                <c:pt idx="4186">
                  <c:v>42103.206863425927</c:v>
                </c:pt>
                <c:pt idx="4187">
                  <c:v>42103.206921296296</c:v>
                </c:pt>
                <c:pt idx="4188">
                  <c:v>42103.206967592596</c:v>
                </c:pt>
                <c:pt idx="4189">
                  <c:v>42103.207025462965</c:v>
                </c:pt>
                <c:pt idx="4190">
                  <c:v>42103.207083333335</c:v>
                </c:pt>
                <c:pt idx="4191">
                  <c:v>42103.207129629627</c:v>
                </c:pt>
                <c:pt idx="4192">
                  <c:v>42103.207187499997</c:v>
                </c:pt>
                <c:pt idx="4193">
                  <c:v>42103.207245370373</c:v>
                </c:pt>
                <c:pt idx="4194">
                  <c:v>42103.207303240742</c:v>
                </c:pt>
                <c:pt idx="4195">
                  <c:v>42103.207349537035</c:v>
                </c:pt>
                <c:pt idx="4196">
                  <c:v>42103.207407407404</c:v>
                </c:pt>
                <c:pt idx="4197">
                  <c:v>42103.207465277781</c:v>
                </c:pt>
                <c:pt idx="4198">
                  <c:v>42103.207511574074</c:v>
                </c:pt>
                <c:pt idx="4199">
                  <c:v>42103.207569444443</c:v>
                </c:pt>
                <c:pt idx="4200">
                  <c:v>42103.207627314812</c:v>
                </c:pt>
                <c:pt idx="4201">
                  <c:v>42103.207685185182</c:v>
                </c:pt>
                <c:pt idx="4202">
                  <c:v>42103.207731481481</c:v>
                </c:pt>
                <c:pt idx="4203">
                  <c:v>42103.207789351851</c:v>
                </c:pt>
                <c:pt idx="4204">
                  <c:v>42103.20784722222</c:v>
                </c:pt>
                <c:pt idx="4205">
                  <c:v>42103.20789351852</c:v>
                </c:pt>
                <c:pt idx="4206">
                  <c:v>42103.207951388889</c:v>
                </c:pt>
                <c:pt idx="4207">
                  <c:v>42103.208009259259</c:v>
                </c:pt>
                <c:pt idx="4208">
                  <c:v>42103.208067129628</c:v>
                </c:pt>
                <c:pt idx="4209">
                  <c:v>42103.208113425928</c:v>
                </c:pt>
                <c:pt idx="4210">
                  <c:v>42103.208171296297</c:v>
                </c:pt>
                <c:pt idx="4211">
                  <c:v>42103.208229166667</c:v>
                </c:pt>
                <c:pt idx="4212">
                  <c:v>42103.208275462966</c:v>
                </c:pt>
                <c:pt idx="4213">
                  <c:v>42103.208333333336</c:v>
                </c:pt>
                <c:pt idx="4214">
                  <c:v>42103.208391203705</c:v>
                </c:pt>
                <c:pt idx="4215">
                  <c:v>42103.208437499998</c:v>
                </c:pt>
                <c:pt idx="4216">
                  <c:v>42103.208495370367</c:v>
                </c:pt>
                <c:pt idx="4217">
                  <c:v>42103.208553240744</c:v>
                </c:pt>
                <c:pt idx="4218">
                  <c:v>42103.208611111113</c:v>
                </c:pt>
                <c:pt idx="4219">
                  <c:v>42103.208657407406</c:v>
                </c:pt>
                <c:pt idx="4220">
                  <c:v>42103.208715277775</c:v>
                </c:pt>
                <c:pt idx="4221">
                  <c:v>42103.208773148152</c:v>
                </c:pt>
                <c:pt idx="4222">
                  <c:v>42103.208819444444</c:v>
                </c:pt>
                <c:pt idx="4223">
                  <c:v>42103.208877314813</c:v>
                </c:pt>
                <c:pt idx="4224">
                  <c:v>42103.208935185183</c:v>
                </c:pt>
                <c:pt idx="4225">
                  <c:v>42103.208981481483</c:v>
                </c:pt>
                <c:pt idx="4226">
                  <c:v>42103.209039351852</c:v>
                </c:pt>
                <c:pt idx="4227">
                  <c:v>42103.209097222221</c:v>
                </c:pt>
                <c:pt idx="4228">
                  <c:v>42103.209155092591</c:v>
                </c:pt>
                <c:pt idx="4229">
                  <c:v>42103.209201388891</c:v>
                </c:pt>
                <c:pt idx="4230">
                  <c:v>42103.20925925926</c:v>
                </c:pt>
                <c:pt idx="4231">
                  <c:v>42103.209317129629</c:v>
                </c:pt>
                <c:pt idx="4232">
                  <c:v>42103.209363425929</c:v>
                </c:pt>
                <c:pt idx="4233">
                  <c:v>42103.209421296298</c:v>
                </c:pt>
                <c:pt idx="4234">
                  <c:v>42103.209479166668</c:v>
                </c:pt>
                <c:pt idx="4235">
                  <c:v>42103.20952546296</c:v>
                </c:pt>
                <c:pt idx="4236">
                  <c:v>42103.209583333337</c:v>
                </c:pt>
                <c:pt idx="4237">
                  <c:v>42103.209641203706</c:v>
                </c:pt>
                <c:pt idx="4238">
                  <c:v>42103.209687499999</c:v>
                </c:pt>
                <c:pt idx="4239">
                  <c:v>42103.209745370368</c:v>
                </c:pt>
                <c:pt idx="4240">
                  <c:v>42103.209803240738</c:v>
                </c:pt>
                <c:pt idx="4241">
                  <c:v>42103.209861111114</c:v>
                </c:pt>
                <c:pt idx="4242">
                  <c:v>42103.209907407407</c:v>
                </c:pt>
                <c:pt idx="4243">
                  <c:v>42103.209965277776</c:v>
                </c:pt>
                <c:pt idx="4244">
                  <c:v>42103.210023148145</c:v>
                </c:pt>
                <c:pt idx="4245">
                  <c:v>42103.210069444445</c:v>
                </c:pt>
                <c:pt idx="4246">
                  <c:v>42103.210127314815</c:v>
                </c:pt>
                <c:pt idx="4247">
                  <c:v>42103.210185185184</c:v>
                </c:pt>
                <c:pt idx="4248">
                  <c:v>42103.210231481484</c:v>
                </c:pt>
                <c:pt idx="4249">
                  <c:v>42103.210289351853</c:v>
                </c:pt>
                <c:pt idx="4250">
                  <c:v>42103.210347222222</c:v>
                </c:pt>
                <c:pt idx="4251">
                  <c:v>42103.210405092592</c:v>
                </c:pt>
                <c:pt idx="4252">
                  <c:v>42103.210451388892</c:v>
                </c:pt>
                <c:pt idx="4253">
                  <c:v>42103.210509259261</c:v>
                </c:pt>
                <c:pt idx="4254">
                  <c:v>42103.21056712963</c:v>
                </c:pt>
                <c:pt idx="4255">
                  <c:v>42103.210613425923</c:v>
                </c:pt>
                <c:pt idx="4256">
                  <c:v>42103.2106712963</c:v>
                </c:pt>
                <c:pt idx="4257">
                  <c:v>42103.210729166669</c:v>
                </c:pt>
                <c:pt idx="4258">
                  <c:v>42103.210775462961</c:v>
                </c:pt>
                <c:pt idx="4259">
                  <c:v>42103.210833333331</c:v>
                </c:pt>
                <c:pt idx="4260">
                  <c:v>42103.2108912037</c:v>
                </c:pt>
                <c:pt idx="4261">
                  <c:v>42103.210949074077</c:v>
                </c:pt>
                <c:pt idx="4262">
                  <c:v>42103.210995370369</c:v>
                </c:pt>
                <c:pt idx="4263">
                  <c:v>42103.211053240739</c:v>
                </c:pt>
                <c:pt idx="4264">
                  <c:v>42103.211111111108</c:v>
                </c:pt>
                <c:pt idx="4265">
                  <c:v>42103.211157407408</c:v>
                </c:pt>
                <c:pt idx="4266">
                  <c:v>42103.211215277777</c:v>
                </c:pt>
                <c:pt idx="4267">
                  <c:v>42103.211273148147</c:v>
                </c:pt>
                <c:pt idx="4268">
                  <c:v>42103.211319444446</c:v>
                </c:pt>
                <c:pt idx="4269">
                  <c:v>42103.211377314816</c:v>
                </c:pt>
                <c:pt idx="4270">
                  <c:v>42103.211435185185</c:v>
                </c:pt>
                <c:pt idx="4271">
                  <c:v>42103.211493055554</c:v>
                </c:pt>
                <c:pt idx="4272">
                  <c:v>42103.211539351854</c:v>
                </c:pt>
                <c:pt idx="4273">
                  <c:v>42103.211597222224</c:v>
                </c:pt>
                <c:pt idx="4274">
                  <c:v>42103.211655092593</c:v>
                </c:pt>
                <c:pt idx="4275">
                  <c:v>42103.211701388886</c:v>
                </c:pt>
                <c:pt idx="4276">
                  <c:v>42103.211759259262</c:v>
                </c:pt>
                <c:pt idx="4277">
                  <c:v>42103.211817129632</c:v>
                </c:pt>
                <c:pt idx="4278">
                  <c:v>42103.211875000001</c:v>
                </c:pt>
                <c:pt idx="4279">
                  <c:v>42103.211921296293</c:v>
                </c:pt>
                <c:pt idx="4280">
                  <c:v>42103.21197916667</c:v>
                </c:pt>
                <c:pt idx="4281">
                  <c:v>42103.212037037039</c:v>
                </c:pt>
                <c:pt idx="4282">
                  <c:v>42103.212083333332</c:v>
                </c:pt>
                <c:pt idx="4283">
                  <c:v>42103.212141203701</c:v>
                </c:pt>
                <c:pt idx="4284">
                  <c:v>42103.212199074071</c:v>
                </c:pt>
                <c:pt idx="4285">
                  <c:v>42103.212256944447</c:v>
                </c:pt>
                <c:pt idx="4286">
                  <c:v>42103.21230324074</c:v>
                </c:pt>
                <c:pt idx="4287">
                  <c:v>42103.212361111109</c:v>
                </c:pt>
                <c:pt idx="4288">
                  <c:v>42103.212418981479</c:v>
                </c:pt>
                <c:pt idx="4289">
                  <c:v>42103.212465277778</c:v>
                </c:pt>
                <c:pt idx="4290">
                  <c:v>42103.212523148148</c:v>
                </c:pt>
                <c:pt idx="4291">
                  <c:v>42103.212581018517</c:v>
                </c:pt>
                <c:pt idx="4292">
                  <c:v>42103.212627314817</c:v>
                </c:pt>
                <c:pt idx="4293">
                  <c:v>42103.212685185186</c:v>
                </c:pt>
                <c:pt idx="4294">
                  <c:v>42103.212743055556</c:v>
                </c:pt>
                <c:pt idx="4295">
                  <c:v>42103.212800925925</c:v>
                </c:pt>
                <c:pt idx="4296">
                  <c:v>42103.212847222225</c:v>
                </c:pt>
                <c:pt idx="4297">
                  <c:v>42103.212905092594</c:v>
                </c:pt>
                <c:pt idx="4298">
                  <c:v>42103.212962962964</c:v>
                </c:pt>
                <c:pt idx="4299">
                  <c:v>42103.213009259256</c:v>
                </c:pt>
                <c:pt idx="4300">
                  <c:v>42103.213067129633</c:v>
                </c:pt>
                <c:pt idx="4301">
                  <c:v>42103.213125000002</c:v>
                </c:pt>
                <c:pt idx="4302">
                  <c:v>42103.213171296295</c:v>
                </c:pt>
                <c:pt idx="4303">
                  <c:v>42103.213229166664</c:v>
                </c:pt>
                <c:pt idx="4304">
                  <c:v>42103.213287037041</c:v>
                </c:pt>
                <c:pt idx="4305">
                  <c:v>42103.21334490741</c:v>
                </c:pt>
                <c:pt idx="4306">
                  <c:v>42103.213391203702</c:v>
                </c:pt>
                <c:pt idx="4307">
                  <c:v>42103.213449074072</c:v>
                </c:pt>
                <c:pt idx="4308">
                  <c:v>42103.213506944441</c:v>
                </c:pt>
                <c:pt idx="4309">
                  <c:v>42103.213553240741</c:v>
                </c:pt>
                <c:pt idx="4310">
                  <c:v>42103.21361111111</c:v>
                </c:pt>
                <c:pt idx="4311">
                  <c:v>42103.21366898148</c:v>
                </c:pt>
                <c:pt idx="4312">
                  <c:v>42103.21371527778</c:v>
                </c:pt>
                <c:pt idx="4313">
                  <c:v>42103.213773148149</c:v>
                </c:pt>
                <c:pt idx="4314">
                  <c:v>42103.213831018518</c:v>
                </c:pt>
                <c:pt idx="4315">
                  <c:v>42103.213888888888</c:v>
                </c:pt>
                <c:pt idx="4316">
                  <c:v>42103.213935185187</c:v>
                </c:pt>
                <c:pt idx="4317">
                  <c:v>42103.213993055557</c:v>
                </c:pt>
                <c:pt idx="4318">
                  <c:v>42103.214050925926</c:v>
                </c:pt>
                <c:pt idx="4319">
                  <c:v>42103.214097222219</c:v>
                </c:pt>
                <c:pt idx="4320">
                  <c:v>42103.214155092595</c:v>
                </c:pt>
                <c:pt idx="4321">
                  <c:v>42103.214212962965</c:v>
                </c:pt>
                <c:pt idx="4322">
                  <c:v>42103.214259259257</c:v>
                </c:pt>
                <c:pt idx="4323">
                  <c:v>42103.214317129627</c:v>
                </c:pt>
                <c:pt idx="4324">
                  <c:v>42103.214375000003</c:v>
                </c:pt>
                <c:pt idx="4325">
                  <c:v>42103.214432870373</c:v>
                </c:pt>
                <c:pt idx="4326">
                  <c:v>42103.214479166665</c:v>
                </c:pt>
                <c:pt idx="4327">
                  <c:v>42103.214537037034</c:v>
                </c:pt>
                <c:pt idx="4328">
                  <c:v>42103.214594907404</c:v>
                </c:pt>
                <c:pt idx="4329">
                  <c:v>42103.214641203704</c:v>
                </c:pt>
                <c:pt idx="4330">
                  <c:v>42103.214699074073</c:v>
                </c:pt>
                <c:pt idx="4331">
                  <c:v>42103.214756944442</c:v>
                </c:pt>
                <c:pt idx="4332">
                  <c:v>42103.214803240742</c:v>
                </c:pt>
                <c:pt idx="4333">
                  <c:v>42103.214861111112</c:v>
                </c:pt>
                <c:pt idx="4334">
                  <c:v>42103.214918981481</c:v>
                </c:pt>
                <c:pt idx="4335">
                  <c:v>42103.21497685185</c:v>
                </c:pt>
                <c:pt idx="4336">
                  <c:v>42103.21502314815</c:v>
                </c:pt>
                <c:pt idx="4337">
                  <c:v>42103.215081018519</c:v>
                </c:pt>
                <c:pt idx="4338">
                  <c:v>42103.215138888889</c:v>
                </c:pt>
                <c:pt idx="4339">
                  <c:v>42103.215185185189</c:v>
                </c:pt>
                <c:pt idx="4340">
                  <c:v>42103.215243055558</c:v>
                </c:pt>
                <c:pt idx="4341">
                  <c:v>42103.215300925927</c:v>
                </c:pt>
                <c:pt idx="4342">
                  <c:v>42103.21534722222</c:v>
                </c:pt>
                <c:pt idx="4343">
                  <c:v>42103.215405092589</c:v>
                </c:pt>
                <c:pt idx="4344">
                  <c:v>42103.215462962966</c:v>
                </c:pt>
                <c:pt idx="4345">
                  <c:v>42103.215520833335</c:v>
                </c:pt>
                <c:pt idx="4346">
                  <c:v>42103.215567129628</c:v>
                </c:pt>
                <c:pt idx="4347">
                  <c:v>42103.215624999997</c:v>
                </c:pt>
                <c:pt idx="4348">
                  <c:v>42103.215682870374</c:v>
                </c:pt>
                <c:pt idx="4349">
                  <c:v>42103.215729166666</c:v>
                </c:pt>
                <c:pt idx="4350">
                  <c:v>42103.215787037036</c:v>
                </c:pt>
                <c:pt idx="4351">
                  <c:v>42103.215844907405</c:v>
                </c:pt>
                <c:pt idx="4352">
                  <c:v>42103.215902777774</c:v>
                </c:pt>
                <c:pt idx="4353">
                  <c:v>42103.215949074074</c:v>
                </c:pt>
                <c:pt idx="4354">
                  <c:v>42103.216006944444</c:v>
                </c:pt>
                <c:pt idx="4355">
                  <c:v>42103.216064814813</c:v>
                </c:pt>
                <c:pt idx="4356">
                  <c:v>42103.216111111113</c:v>
                </c:pt>
                <c:pt idx="4357">
                  <c:v>42103.216168981482</c:v>
                </c:pt>
                <c:pt idx="4358">
                  <c:v>42103.216226851851</c:v>
                </c:pt>
                <c:pt idx="4359">
                  <c:v>42103.216273148151</c:v>
                </c:pt>
                <c:pt idx="4360">
                  <c:v>42103.216331018521</c:v>
                </c:pt>
                <c:pt idx="4361">
                  <c:v>42103.21638888889</c:v>
                </c:pt>
                <c:pt idx="4362">
                  <c:v>42103.216446759259</c:v>
                </c:pt>
                <c:pt idx="4363">
                  <c:v>42103.216493055559</c:v>
                </c:pt>
                <c:pt idx="4364">
                  <c:v>42103.216550925928</c:v>
                </c:pt>
                <c:pt idx="4365">
                  <c:v>42103.216608796298</c:v>
                </c:pt>
                <c:pt idx="4366">
                  <c:v>42103.21665509259</c:v>
                </c:pt>
                <c:pt idx="4367">
                  <c:v>42103.21671296296</c:v>
                </c:pt>
                <c:pt idx="4368">
                  <c:v>42103.216770833336</c:v>
                </c:pt>
                <c:pt idx="4369">
                  <c:v>42103.216817129629</c:v>
                </c:pt>
                <c:pt idx="4370">
                  <c:v>42103.216874999998</c:v>
                </c:pt>
                <c:pt idx="4371">
                  <c:v>42103.216932870368</c:v>
                </c:pt>
                <c:pt idx="4372">
                  <c:v>42103.216990740744</c:v>
                </c:pt>
                <c:pt idx="4373">
                  <c:v>42103.217037037037</c:v>
                </c:pt>
                <c:pt idx="4374">
                  <c:v>42103.217094907406</c:v>
                </c:pt>
                <c:pt idx="4375">
                  <c:v>42103.217152777775</c:v>
                </c:pt>
                <c:pt idx="4376">
                  <c:v>42103.217199074075</c:v>
                </c:pt>
                <c:pt idx="4377">
                  <c:v>42103.217256944445</c:v>
                </c:pt>
                <c:pt idx="4378">
                  <c:v>42103.217314814814</c:v>
                </c:pt>
                <c:pt idx="4379">
                  <c:v>42103.217361111114</c:v>
                </c:pt>
                <c:pt idx="4380">
                  <c:v>42103.217418981483</c:v>
                </c:pt>
                <c:pt idx="4381">
                  <c:v>42103.217476851853</c:v>
                </c:pt>
                <c:pt idx="4382">
                  <c:v>42103.217534722222</c:v>
                </c:pt>
                <c:pt idx="4383">
                  <c:v>42103.217581018522</c:v>
                </c:pt>
                <c:pt idx="4384">
                  <c:v>42103.217638888891</c:v>
                </c:pt>
                <c:pt idx="4385">
                  <c:v>42103.21769675926</c:v>
                </c:pt>
                <c:pt idx="4386">
                  <c:v>42103.217743055553</c:v>
                </c:pt>
                <c:pt idx="4387">
                  <c:v>42103.217800925922</c:v>
                </c:pt>
                <c:pt idx="4388">
                  <c:v>42103.217858796299</c:v>
                </c:pt>
                <c:pt idx="4389">
                  <c:v>42103.217905092592</c:v>
                </c:pt>
                <c:pt idx="4390">
                  <c:v>42103.217962962961</c:v>
                </c:pt>
                <c:pt idx="4391">
                  <c:v>42103.21802083333</c:v>
                </c:pt>
                <c:pt idx="4392">
                  <c:v>42103.218078703707</c:v>
                </c:pt>
                <c:pt idx="4393">
                  <c:v>42103.218124999999</c:v>
                </c:pt>
                <c:pt idx="4394">
                  <c:v>42103.218182870369</c:v>
                </c:pt>
                <c:pt idx="4395">
                  <c:v>42103.218240740738</c:v>
                </c:pt>
                <c:pt idx="4396">
                  <c:v>42103.218287037038</c:v>
                </c:pt>
                <c:pt idx="4397">
                  <c:v>42103.218344907407</c:v>
                </c:pt>
                <c:pt idx="4398">
                  <c:v>42103.218402777777</c:v>
                </c:pt>
                <c:pt idx="4399">
                  <c:v>42103.218449074076</c:v>
                </c:pt>
                <c:pt idx="4400">
                  <c:v>42103.218506944446</c:v>
                </c:pt>
                <c:pt idx="4401">
                  <c:v>42103.218564814815</c:v>
                </c:pt>
                <c:pt idx="4402">
                  <c:v>42103.218622685185</c:v>
                </c:pt>
                <c:pt idx="4403">
                  <c:v>42103.218668981484</c:v>
                </c:pt>
                <c:pt idx="4404">
                  <c:v>42103.218726851854</c:v>
                </c:pt>
                <c:pt idx="4405">
                  <c:v>42103.218784722223</c:v>
                </c:pt>
                <c:pt idx="4406">
                  <c:v>42103.218831018516</c:v>
                </c:pt>
                <c:pt idx="4407">
                  <c:v>42103.218888888892</c:v>
                </c:pt>
                <c:pt idx="4408">
                  <c:v>42103.218946759262</c:v>
                </c:pt>
                <c:pt idx="4409">
                  <c:v>42103.218993055554</c:v>
                </c:pt>
                <c:pt idx="4410">
                  <c:v>42103.219050925924</c:v>
                </c:pt>
                <c:pt idx="4411">
                  <c:v>42103.219108796293</c:v>
                </c:pt>
                <c:pt idx="4412">
                  <c:v>42103.219155092593</c:v>
                </c:pt>
                <c:pt idx="4413">
                  <c:v>42103.219212962962</c:v>
                </c:pt>
                <c:pt idx="4414">
                  <c:v>42103.219270833331</c:v>
                </c:pt>
                <c:pt idx="4415">
                  <c:v>42103.219328703701</c:v>
                </c:pt>
                <c:pt idx="4416">
                  <c:v>42103.219375000001</c:v>
                </c:pt>
                <c:pt idx="4417">
                  <c:v>42103.21943287037</c:v>
                </c:pt>
                <c:pt idx="4418">
                  <c:v>42103.219490740739</c:v>
                </c:pt>
                <c:pt idx="4419">
                  <c:v>42103.219537037039</c:v>
                </c:pt>
                <c:pt idx="4420">
                  <c:v>42103.219594907408</c:v>
                </c:pt>
                <c:pt idx="4421">
                  <c:v>42103.219652777778</c:v>
                </c:pt>
                <c:pt idx="4422">
                  <c:v>42103.219710648147</c:v>
                </c:pt>
                <c:pt idx="4423">
                  <c:v>42103.219756944447</c:v>
                </c:pt>
                <c:pt idx="4424">
                  <c:v>42103.219814814816</c:v>
                </c:pt>
                <c:pt idx="4425">
                  <c:v>42103.219872685186</c:v>
                </c:pt>
                <c:pt idx="4426">
                  <c:v>42103.219930555555</c:v>
                </c:pt>
                <c:pt idx="4427">
                  <c:v>42103.219976851855</c:v>
                </c:pt>
                <c:pt idx="4428">
                  <c:v>42103.220034722224</c:v>
                </c:pt>
                <c:pt idx="4429">
                  <c:v>42103.220092592594</c:v>
                </c:pt>
                <c:pt idx="4430">
                  <c:v>42103.220138888886</c:v>
                </c:pt>
                <c:pt idx="4431">
                  <c:v>42103.220196759263</c:v>
                </c:pt>
                <c:pt idx="4432">
                  <c:v>42103.220254629632</c:v>
                </c:pt>
                <c:pt idx="4433">
                  <c:v>42103.220300925925</c:v>
                </c:pt>
                <c:pt idx="4434">
                  <c:v>42103.220358796294</c:v>
                </c:pt>
                <c:pt idx="4435">
                  <c:v>42103.220416666663</c:v>
                </c:pt>
                <c:pt idx="4436">
                  <c:v>42103.220462962963</c:v>
                </c:pt>
                <c:pt idx="4437">
                  <c:v>42103.220520833333</c:v>
                </c:pt>
                <c:pt idx="4438">
                  <c:v>42103.220578703702</c:v>
                </c:pt>
                <c:pt idx="4439">
                  <c:v>42103.220636574071</c:v>
                </c:pt>
                <c:pt idx="4440">
                  <c:v>42103.220682870371</c:v>
                </c:pt>
                <c:pt idx="4441">
                  <c:v>42103.22074074074</c:v>
                </c:pt>
                <c:pt idx="4442">
                  <c:v>42103.22079861111</c:v>
                </c:pt>
                <c:pt idx="4443">
                  <c:v>42103.22084490741</c:v>
                </c:pt>
                <c:pt idx="4444">
                  <c:v>42103.220902777779</c:v>
                </c:pt>
                <c:pt idx="4445">
                  <c:v>42103.220960648148</c:v>
                </c:pt>
                <c:pt idx="4446">
                  <c:v>42103.221018518518</c:v>
                </c:pt>
                <c:pt idx="4447">
                  <c:v>42103.221064814818</c:v>
                </c:pt>
                <c:pt idx="4448">
                  <c:v>42103.221122685187</c:v>
                </c:pt>
                <c:pt idx="4449">
                  <c:v>42103.221180555556</c:v>
                </c:pt>
                <c:pt idx="4450">
                  <c:v>42103.221226851849</c:v>
                </c:pt>
                <c:pt idx="4451">
                  <c:v>42103.221284722225</c:v>
                </c:pt>
                <c:pt idx="4452">
                  <c:v>42103.221342592595</c:v>
                </c:pt>
                <c:pt idx="4453">
                  <c:v>42103.221388888887</c:v>
                </c:pt>
                <c:pt idx="4454">
                  <c:v>42103.221446759257</c:v>
                </c:pt>
                <c:pt idx="4455">
                  <c:v>42103.221504629626</c:v>
                </c:pt>
                <c:pt idx="4456">
                  <c:v>42103.221550925926</c:v>
                </c:pt>
                <c:pt idx="4457">
                  <c:v>42103.221608796295</c:v>
                </c:pt>
                <c:pt idx="4458">
                  <c:v>42103.221666666665</c:v>
                </c:pt>
                <c:pt idx="4459">
                  <c:v>42103.221724537034</c:v>
                </c:pt>
                <c:pt idx="4460">
                  <c:v>42103.221770833334</c:v>
                </c:pt>
                <c:pt idx="4461">
                  <c:v>42103.221828703703</c:v>
                </c:pt>
                <c:pt idx="4462">
                  <c:v>42103.221886574072</c:v>
                </c:pt>
                <c:pt idx="4463">
                  <c:v>42103.221932870372</c:v>
                </c:pt>
                <c:pt idx="4464">
                  <c:v>42103.221990740742</c:v>
                </c:pt>
                <c:pt idx="4465">
                  <c:v>42103.222048611111</c:v>
                </c:pt>
                <c:pt idx="4466">
                  <c:v>42103.222094907411</c:v>
                </c:pt>
                <c:pt idx="4467">
                  <c:v>42103.22215277778</c:v>
                </c:pt>
                <c:pt idx="4468">
                  <c:v>42103.222210648149</c:v>
                </c:pt>
                <c:pt idx="4469">
                  <c:v>42103.222268518519</c:v>
                </c:pt>
                <c:pt idx="4470">
                  <c:v>42103.222314814811</c:v>
                </c:pt>
                <c:pt idx="4471">
                  <c:v>42103.222372685188</c:v>
                </c:pt>
                <c:pt idx="4472">
                  <c:v>42103.222430555557</c:v>
                </c:pt>
                <c:pt idx="4473">
                  <c:v>42103.22247685185</c:v>
                </c:pt>
                <c:pt idx="4474">
                  <c:v>42103.222534722219</c:v>
                </c:pt>
                <c:pt idx="4475">
                  <c:v>42103.222592592596</c:v>
                </c:pt>
                <c:pt idx="4476">
                  <c:v>42103.222638888888</c:v>
                </c:pt>
                <c:pt idx="4477">
                  <c:v>42103.222696759258</c:v>
                </c:pt>
                <c:pt idx="4478">
                  <c:v>42103.222754629627</c:v>
                </c:pt>
                <c:pt idx="4479">
                  <c:v>42103.222812499997</c:v>
                </c:pt>
                <c:pt idx="4480">
                  <c:v>42103.222858796296</c:v>
                </c:pt>
                <c:pt idx="4481">
                  <c:v>42103.222916666666</c:v>
                </c:pt>
                <c:pt idx="4482">
                  <c:v>42103.222974537035</c:v>
                </c:pt>
                <c:pt idx="4483">
                  <c:v>42103.223020833335</c:v>
                </c:pt>
                <c:pt idx="4484">
                  <c:v>42103.223078703704</c:v>
                </c:pt>
                <c:pt idx="4485">
                  <c:v>42103.223136574074</c:v>
                </c:pt>
                <c:pt idx="4486">
                  <c:v>42103.223182870373</c:v>
                </c:pt>
                <c:pt idx="4487">
                  <c:v>42103.223240740743</c:v>
                </c:pt>
                <c:pt idx="4488">
                  <c:v>42103.223298611112</c:v>
                </c:pt>
                <c:pt idx="4489">
                  <c:v>42103.223356481481</c:v>
                </c:pt>
                <c:pt idx="4490">
                  <c:v>42103.223402777781</c:v>
                </c:pt>
                <c:pt idx="4491">
                  <c:v>42103.223460648151</c:v>
                </c:pt>
                <c:pt idx="4492">
                  <c:v>42103.22351851852</c:v>
                </c:pt>
                <c:pt idx="4493">
                  <c:v>42103.223564814813</c:v>
                </c:pt>
                <c:pt idx="4494">
                  <c:v>42103.223622685182</c:v>
                </c:pt>
                <c:pt idx="4495">
                  <c:v>42103.223680555559</c:v>
                </c:pt>
                <c:pt idx="4496">
                  <c:v>42103.223738425928</c:v>
                </c:pt>
                <c:pt idx="4497">
                  <c:v>42103.22378472222</c:v>
                </c:pt>
                <c:pt idx="4498">
                  <c:v>42103.22384259259</c:v>
                </c:pt>
                <c:pt idx="4499">
                  <c:v>42103.223900462966</c:v>
                </c:pt>
                <c:pt idx="4500">
                  <c:v>42103.223946759259</c:v>
                </c:pt>
                <c:pt idx="4501">
                  <c:v>42103.224004629628</c:v>
                </c:pt>
                <c:pt idx="4502">
                  <c:v>42103.224062499998</c:v>
                </c:pt>
                <c:pt idx="4503">
                  <c:v>42103.224120370367</c:v>
                </c:pt>
                <c:pt idx="4504">
                  <c:v>42103.224166666667</c:v>
                </c:pt>
                <c:pt idx="4505">
                  <c:v>42103.224224537036</c:v>
                </c:pt>
                <c:pt idx="4506">
                  <c:v>42103.224282407406</c:v>
                </c:pt>
                <c:pt idx="4507">
                  <c:v>42103.224328703705</c:v>
                </c:pt>
                <c:pt idx="4508">
                  <c:v>42103.224386574075</c:v>
                </c:pt>
                <c:pt idx="4509">
                  <c:v>42103.224444444444</c:v>
                </c:pt>
                <c:pt idx="4510">
                  <c:v>42103.224490740744</c:v>
                </c:pt>
                <c:pt idx="4511">
                  <c:v>42103.224548611113</c:v>
                </c:pt>
                <c:pt idx="4512">
                  <c:v>42103.224606481483</c:v>
                </c:pt>
                <c:pt idx="4513">
                  <c:v>42103.224664351852</c:v>
                </c:pt>
                <c:pt idx="4514">
                  <c:v>42103.224710648145</c:v>
                </c:pt>
                <c:pt idx="4515">
                  <c:v>42103.224768518521</c:v>
                </c:pt>
                <c:pt idx="4516">
                  <c:v>42103.224826388891</c:v>
                </c:pt>
                <c:pt idx="4517">
                  <c:v>42103.224872685183</c:v>
                </c:pt>
                <c:pt idx="4518">
                  <c:v>42103.224930555552</c:v>
                </c:pt>
                <c:pt idx="4519">
                  <c:v>42103.224988425929</c:v>
                </c:pt>
                <c:pt idx="4520">
                  <c:v>42103.225034722222</c:v>
                </c:pt>
                <c:pt idx="4521">
                  <c:v>42103.225092592591</c:v>
                </c:pt>
                <c:pt idx="4522">
                  <c:v>42103.22515046296</c:v>
                </c:pt>
                <c:pt idx="4523">
                  <c:v>42103.225208333337</c:v>
                </c:pt>
                <c:pt idx="4524">
                  <c:v>42103.225254629629</c:v>
                </c:pt>
                <c:pt idx="4525">
                  <c:v>42103.225312499999</c:v>
                </c:pt>
                <c:pt idx="4526">
                  <c:v>42103.225370370368</c:v>
                </c:pt>
                <c:pt idx="4527">
                  <c:v>42103.225416666668</c:v>
                </c:pt>
                <c:pt idx="4528">
                  <c:v>42103.225474537037</c:v>
                </c:pt>
                <c:pt idx="4529">
                  <c:v>42103.225532407407</c:v>
                </c:pt>
                <c:pt idx="4530">
                  <c:v>42103.225578703707</c:v>
                </c:pt>
                <c:pt idx="4531">
                  <c:v>42103.225636574076</c:v>
                </c:pt>
                <c:pt idx="4532">
                  <c:v>42103.225694444445</c:v>
                </c:pt>
                <c:pt idx="4533">
                  <c:v>42103.225752314815</c:v>
                </c:pt>
                <c:pt idx="4534">
                  <c:v>42103.225798611114</c:v>
                </c:pt>
                <c:pt idx="4535">
                  <c:v>42103.225856481484</c:v>
                </c:pt>
                <c:pt idx="4536">
                  <c:v>42103.225914351853</c:v>
                </c:pt>
                <c:pt idx="4537">
                  <c:v>42103.225960648146</c:v>
                </c:pt>
                <c:pt idx="4538">
                  <c:v>42103.226018518515</c:v>
                </c:pt>
                <c:pt idx="4539">
                  <c:v>42103.226076388892</c:v>
                </c:pt>
                <c:pt idx="4540">
                  <c:v>42103.226122685184</c:v>
                </c:pt>
                <c:pt idx="4541">
                  <c:v>42103.226180555554</c:v>
                </c:pt>
                <c:pt idx="4542">
                  <c:v>42103.226238425923</c:v>
                </c:pt>
                <c:pt idx="4543">
                  <c:v>42103.226284722223</c:v>
                </c:pt>
                <c:pt idx="4544">
                  <c:v>42103.226342592592</c:v>
                </c:pt>
                <c:pt idx="4545">
                  <c:v>42103.226400462961</c:v>
                </c:pt>
                <c:pt idx="4546">
                  <c:v>42103.226458333331</c:v>
                </c:pt>
                <c:pt idx="4547">
                  <c:v>42103.226504629631</c:v>
                </c:pt>
                <c:pt idx="4548">
                  <c:v>42103.2265625</c:v>
                </c:pt>
                <c:pt idx="4549">
                  <c:v>42103.226620370369</c:v>
                </c:pt>
                <c:pt idx="4550">
                  <c:v>42103.226666666669</c:v>
                </c:pt>
                <c:pt idx="4551">
                  <c:v>42103.226724537039</c:v>
                </c:pt>
                <c:pt idx="4552">
                  <c:v>42103.226782407408</c:v>
                </c:pt>
                <c:pt idx="4553">
                  <c:v>42103.2268287037</c:v>
                </c:pt>
                <c:pt idx="4554">
                  <c:v>42103.226886574077</c:v>
                </c:pt>
                <c:pt idx="4555">
                  <c:v>42103.226944444446</c:v>
                </c:pt>
                <c:pt idx="4556">
                  <c:v>42103.227002314816</c:v>
                </c:pt>
                <c:pt idx="4557">
                  <c:v>42103.227048611108</c:v>
                </c:pt>
                <c:pt idx="4558">
                  <c:v>42103.227106481485</c:v>
                </c:pt>
                <c:pt idx="4559">
                  <c:v>42103.227164351854</c:v>
                </c:pt>
                <c:pt idx="4560">
                  <c:v>42103.227210648147</c:v>
                </c:pt>
                <c:pt idx="4561">
                  <c:v>42103.227268518516</c:v>
                </c:pt>
                <c:pt idx="4562">
                  <c:v>42103.227326388886</c:v>
                </c:pt>
                <c:pt idx="4563">
                  <c:v>42103.227372685185</c:v>
                </c:pt>
                <c:pt idx="4564">
                  <c:v>42103.227430555555</c:v>
                </c:pt>
                <c:pt idx="4565">
                  <c:v>42103.227488425924</c:v>
                </c:pt>
                <c:pt idx="4566">
                  <c:v>42103.227546296293</c:v>
                </c:pt>
                <c:pt idx="4567">
                  <c:v>42103.227592592593</c:v>
                </c:pt>
                <c:pt idx="4568">
                  <c:v>42103.227650462963</c:v>
                </c:pt>
                <c:pt idx="4569">
                  <c:v>42103.227708333332</c:v>
                </c:pt>
                <c:pt idx="4570">
                  <c:v>42103.227766203701</c:v>
                </c:pt>
                <c:pt idx="4571">
                  <c:v>42103.227812500001</c:v>
                </c:pt>
                <c:pt idx="4572">
                  <c:v>42103.227870370371</c:v>
                </c:pt>
                <c:pt idx="4573">
                  <c:v>42103.22792824074</c:v>
                </c:pt>
                <c:pt idx="4574">
                  <c:v>42103.22797453704</c:v>
                </c:pt>
                <c:pt idx="4575">
                  <c:v>42103.228032407409</c:v>
                </c:pt>
                <c:pt idx="4576">
                  <c:v>42103.228090277778</c:v>
                </c:pt>
                <c:pt idx="4577">
                  <c:v>42103.228136574071</c:v>
                </c:pt>
                <c:pt idx="4578">
                  <c:v>42103.228194444448</c:v>
                </c:pt>
                <c:pt idx="4579">
                  <c:v>42103.228252314817</c:v>
                </c:pt>
                <c:pt idx="4580">
                  <c:v>42103.228310185186</c:v>
                </c:pt>
                <c:pt idx="4581">
                  <c:v>42103.228356481479</c:v>
                </c:pt>
                <c:pt idx="4582">
                  <c:v>42103.228414351855</c:v>
                </c:pt>
                <c:pt idx="4583">
                  <c:v>42103.228472222225</c:v>
                </c:pt>
                <c:pt idx="4584">
                  <c:v>42103.228518518517</c:v>
                </c:pt>
                <c:pt idx="4585">
                  <c:v>42103.228576388887</c:v>
                </c:pt>
                <c:pt idx="4586">
                  <c:v>42103.228634259256</c:v>
                </c:pt>
                <c:pt idx="4587">
                  <c:v>42103.228680555556</c:v>
                </c:pt>
                <c:pt idx="4588">
                  <c:v>42103.228738425925</c:v>
                </c:pt>
                <c:pt idx="4589">
                  <c:v>42103.228796296295</c:v>
                </c:pt>
                <c:pt idx="4590">
                  <c:v>42103.228854166664</c:v>
                </c:pt>
                <c:pt idx="4591">
                  <c:v>42103.228900462964</c:v>
                </c:pt>
                <c:pt idx="4592">
                  <c:v>42103.228958333333</c:v>
                </c:pt>
                <c:pt idx="4593">
                  <c:v>42103.229016203702</c:v>
                </c:pt>
                <c:pt idx="4594">
                  <c:v>42103.229062500002</c:v>
                </c:pt>
                <c:pt idx="4595">
                  <c:v>42103.229120370372</c:v>
                </c:pt>
                <c:pt idx="4596">
                  <c:v>42103.229178240741</c:v>
                </c:pt>
                <c:pt idx="4597">
                  <c:v>42103.229224537034</c:v>
                </c:pt>
                <c:pt idx="4598">
                  <c:v>42103.22928240741</c:v>
                </c:pt>
                <c:pt idx="4599">
                  <c:v>42103.22934027778</c:v>
                </c:pt>
                <c:pt idx="4600">
                  <c:v>42103.229398148149</c:v>
                </c:pt>
                <c:pt idx="4601">
                  <c:v>42103.229444444441</c:v>
                </c:pt>
                <c:pt idx="4602">
                  <c:v>42103.229502314818</c:v>
                </c:pt>
                <c:pt idx="4603">
                  <c:v>42103.229560185187</c:v>
                </c:pt>
                <c:pt idx="4604">
                  <c:v>42103.22960648148</c:v>
                </c:pt>
                <c:pt idx="4605">
                  <c:v>42103.229664351849</c:v>
                </c:pt>
                <c:pt idx="4606">
                  <c:v>42103.229722222219</c:v>
                </c:pt>
                <c:pt idx="4607">
                  <c:v>42103.229768518519</c:v>
                </c:pt>
                <c:pt idx="4608">
                  <c:v>42103.229826388888</c:v>
                </c:pt>
                <c:pt idx="4609">
                  <c:v>42103.229884259257</c:v>
                </c:pt>
                <c:pt idx="4610">
                  <c:v>42103.229942129627</c:v>
                </c:pt>
                <c:pt idx="4611">
                  <c:v>42103.229988425926</c:v>
                </c:pt>
                <c:pt idx="4612">
                  <c:v>42103.230046296296</c:v>
                </c:pt>
                <c:pt idx="4613">
                  <c:v>42103.230104166665</c:v>
                </c:pt>
                <c:pt idx="4614">
                  <c:v>42103.230150462965</c:v>
                </c:pt>
                <c:pt idx="4615">
                  <c:v>42103.230208333334</c:v>
                </c:pt>
                <c:pt idx="4616">
                  <c:v>42103.230266203704</c:v>
                </c:pt>
                <c:pt idx="4617">
                  <c:v>42103.230312500003</c:v>
                </c:pt>
                <c:pt idx="4618">
                  <c:v>42103.230370370373</c:v>
                </c:pt>
                <c:pt idx="4619">
                  <c:v>42103.230428240742</c:v>
                </c:pt>
                <c:pt idx="4620">
                  <c:v>42103.230474537035</c:v>
                </c:pt>
                <c:pt idx="4621">
                  <c:v>42103.230532407404</c:v>
                </c:pt>
                <c:pt idx="4622">
                  <c:v>42103.230590277781</c:v>
                </c:pt>
                <c:pt idx="4623">
                  <c:v>42103.23064814815</c:v>
                </c:pt>
                <c:pt idx="4624">
                  <c:v>42103.230694444443</c:v>
                </c:pt>
                <c:pt idx="4625">
                  <c:v>42103.230752314812</c:v>
                </c:pt>
                <c:pt idx="4626">
                  <c:v>42103.230810185189</c:v>
                </c:pt>
                <c:pt idx="4627">
                  <c:v>42103.230856481481</c:v>
                </c:pt>
                <c:pt idx="4628">
                  <c:v>42103.230914351851</c:v>
                </c:pt>
                <c:pt idx="4629">
                  <c:v>42103.23097222222</c:v>
                </c:pt>
                <c:pt idx="4630">
                  <c:v>42103.231030092589</c:v>
                </c:pt>
                <c:pt idx="4631">
                  <c:v>42103.231076388889</c:v>
                </c:pt>
                <c:pt idx="4632">
                  <c:v>42103.231134259258</c:v>
                </c:pt>
                <c:pt idx="4633">
                  <c:v>42103.231192129628</c:v>
                </c:pt>
                <c:pt idx="4634">
                  <c:v>42103.231238425928</c:v>
                </c:pt>
                <c:pt idx="4635">
                  <c:v>42103.231296296297</c:v>
                </c:pt>
                <c:pt idx="4636">
                  <c:v>42103.231354166666</c:v>
                </c:pt>
                <c:pt idx="4637">
                  <c:v>42103.231400462966</c:v>
                </c:pt>
                <c:pt idx="4638">
                  <c:v>42103.231458333335</c:v>
                </c:pt>
                <c:pt idx="4639">
                  <c:v>42103.231516203705</c:v>
                </c:pt>
                <c:pt idx="4640">
                  <c:v>42103.231574074074</c:v>
                </c:pt>
                <c:pt idx="4641">
                  <c:v>42103.231620370374</c:v>
                </c:pt>
                <c:pt idx="4642">
                  <c:v>42103.231678240743</c:v>
                </c:pt>
                <c:pt idx="4643">
                  <c:v>42103.231736111113</c:v>
                </c:pt>
                <c:pt idx="4644">
                  <c:v>42103.231782407405</c:v>
                </c:pt>
                <c:pt idx="4645">
                  <c:v>42103.231840277775</c:v>
                </c:pt>
                <c:pt idx="4646">
                  <c:v>42103.231898148151</c:v>
                </c:pt>
                <c:pt idx="4647">
                  <c:v>42103.231956018521</c:v>
                </c:pt>
                <c:pt idx="4648">
                  <c:v>42103.232002314813</c:v>
                </c:pt>
                <c:pt idx="4649">
                  <c:v>42103.232060185182</c:v>
                </c:pt>
                <c:pt idx="4650">
                  <c:v>42103.232118055559</c:v>
                </c:pt>
                <c:pt idx="4651">
                  <c:v>42103.232164351852</c:v>
                </c:pt>
                <c:pt idx="4652">
                  <c:v>42103.232222222221</c:v>
                </c:pt>
                <c:pt idx="4653">
                  <c:v>42103.23228009259</c:v>
                </c:pt>
                <c:pt idx="4654">
                  <c:v>42103.23233796296</c:v>
                </c:pt>
                <c:pt idx="4655">
                  <c:v>42103.23238425926</c:v>
                </c:pt>
                <c:pt idx="4656">
                  <c:v>42103.232442129629</c:v>
                </c:pt>
                <c:pt idx="4657">
                  <c:v>42103.232499999998</c:v>
                </c:pt>
                <c:pt idx="4658">
                  <c:v>42103.232546296298</c:v>
                </c:pt>
                <c:pt idx="4659">
                  <c:v>42103.232604166667</c:v>
                </c:pt>
                <c:pt idx="4660">
                  <c:v>42103.232662037037</c:v>
                </c:pt>
                <c:pt idx="4661">
                  <c:v>42103.232708333337</c:v>
                </c:pt>
                <c:pt idx="4662">
                  <c:v>42103.232766203706</c:v>
                </c:pt>
                <c:pt idx="4663">
                  <c:v>42103.232824074075</c:v>
                </c:pt>
                <c:pt idx="4664">
                  <c:v>42103.232870370368</c:v>
                </c:pt>
                <c:pt idx="4665">
                  <c:v>42103.232928240737</c:v>
                </c:pt>
                <c:pt idx="4666">
                  <c:v>42103.232986111114</c:v>
                </c:pt>
                <c:pt idx="4667">
                  <c:v>42103.233043981483</c:v>
                </c:pt>
                <c:pt idx="4668">
                  <c:v>42103.233090277776</c:v>
                </c:pt>
                <c:pt idx="4669">
                  <c:v>42103.233148148145</c:v>
                </c:pt>
                <c:pt idx="4670">
                  <c:v>42103.233206018522</c:v>
                </c:pt>
                <c:pt idx="4671">
                  <c:v>42103.233252314814</c:v>
                </c:pt>
                <c:pt idx="4672">
                  <c:v>42103.233310185184</c:v>
                </c:pt>
                <c:pt idx="4673">
                  <c:v>42103.233368055553</c:v>
                </c:pt>
                <c:pt idx="4674">
                  <c:v>42103.233414351853</c:v>
                </c:pt>
                <c:pt idx="4675">
                  <c:v>42103.233472222222</c:v>
                </c:pt>
                <c:pt idx="4676">
                  <c:v>42103.233530092592</c:v>
                </c:pt>
                <c:pt idx="4677">
                  <c:v>42103.233587962961</c:v>
                </c:pt>
                <c:pt idx="4678">
                  <c:v>42103.233634259261</c:v>
                </c:pt>
                <c:pt idx="4679">
                  <c:v>42103.23369212963</c:v>
                </c:pt>
                <c:pt idx="4680">
                  <c:v>42103.233749999999</c:v>
                </c:pt>
                <c:pt idx="4681">
                  <c:v>42103.233796296299</c:v>
                </c:pt>
                <c:pt idx="4682">
                  <c:v>42103.233854166669</c:v>
                </c:pt>
                <c:pt idx="4683">
                  <c:v>42103.233912037038</c:v>
                </c:pt>
                <c:pt idx="4684">
                  <c:v>42103.233969907407</c:v>
                </c:pt>
                <c:pt idx="4685">
                  <c:v>42103.234016203707</c:v>
                </c:pt>
                <c:pt idx="4686">
                  <c:v>42103.234074074076</c:v>
                </c:pt>
                <c:pt idx="4687">
                  <c:v>42103.234131944446</c:v>
                </c:pt>
                <c:pt idx="4688">
                  <c:v>42103.234178240738</c:v>
                </c:pt>
                <c:pt idx="4689">
                  <c:v>42103.234236111108</c:v>
                </c:pt>
                <c:pt idx="4690">
                  <c:v>42103.234293981484</c:v>
                </c:pt>
                <c:pt idx="4691">
                  <c:v>42103.234340277777</c:v>
                </c:pt>
                <c:pt idx="4692">
                  <c:v>42103.234398148146</c:v>
                </c:pt>
                <c:pt idx="4693">
                  <c:v>42103.234456018516</c:v>
                </c:pt>
                <c:pt idx="4694">
                  <c:v>42103.234513888892</c:v>
                </c:pt>
                <c:pt idx="4695">
                  <c:v>42103.234560185185</c:v>
                </c:pt>
                <c:pt idx="4696">
                  <c:v>42103.234618055554</c:v>
                </c:pt>
                <c:pt idx="4697">
                  <c:v>42103.234675925924</c:v>
                </c:pt>
                <c:pt idx="4698">
                  <c:v>42103.234722222223</c:v>
                </c:pt>
                <c:pt idx="4699">
                  <c:v>42103.234780092593</c:v>
                </c:pt>
                <c:pt idx="4700">
                  <c:v>42103.234837962962</c:v>
                </c:pt>
                <c:pt idx="4701">
                  <c:v>42103.234884259262</c:v>
                </c:pt>
                <c:pt idx="4702">
                  <c:v>42103.234942129631</c:v>
                </c:pt>
                <c:pt idx="4703">
                  <c:v>42103.235000000001</c:v>
                </c:pt>
                <c:pt idx="4704">
                  <c:v>42103.23505787037</c:v>
                </c:pt>
                <c:pt idx="4705">
                  <c:v>42103.23510416667</c:v>
                </c:pt>
                <c:pt idx="4706">
                  <c:v>42103.235162037039</c:v>
                </c:pt>
                <c:pt idx="4707">
                  <c:v>42103.235219907408</c:v>
                </c:pt>
                <c:pt idx="4708">
                  <c:v>42103.235266203701</c:v>
                </c:pt>
                <c:pt idx="4709">
                  <c:v>42103.235324074078</c:v>
                </c:pt>
                <c:pt idx="4710">
                  <c:v>42103.235381944447</c:v>
                </c:pt>
                <c:pt idx="4711">
                  <c:v>42103.23542824074</c:v>
                </c:pt>
                <c:pt idx="4712">
                  <c:v>42103.235486111109</c:v>
                </c:pt>
                <c:pt idx="4713">
                  <c:v>42103.235543981478</c:v>
                </c:pt>
                <c:pt idx="4714">
                  <c:v>42103.235601851855</c:v>
                </c:pt>
                <c:pt idx="4715">
                  <c:v>42103.235648148147</c:v>
                </c:pt>
                <c:pt idx="4716">
                  <c:v>42103.235706018517</c:v>
                </c:pt>
                <c:pt idx="4717">
                  <c:v>42103.235763888886</c:v>
                </c:pt>
                <c:pt idx="4718">
                  <c:v>42103.235810185186</c:v>
                </c:pt>
                <c:pt idx="4719">
                  <c:v>42103.235868055555</c:v>
                </c:pt>
                <c:pt idx="4720">
                  <c:v>42103.235925925925</c:v>
                </c:pt>
                <c:pt idx="4721">
                  <c:v>42103.235972222225</c:v>
                </c:pt>
                <c:pt idx="4722">
                  <c:v>42103.236030092594</c:v>
                </c:pt>
                <c:pt idx="4723">
                  <c:v>42103.236087962963</c:v>
                </c:pt>
                <c:pt idx="4724">
                  <c:v>42103.236145833333</c:v>
                </c:pt>
                <c:pt idx="4725">
                  <c:v>42103.236192129632</c:v>
                </c:pt>
                <c:pt idx="4726">
                  <c:v>42103.236250000002</c:v>
                </c:pt>
                <c:pt idx="4727">
                  <c:v>42103.236307870371</c:v>
                </c:pt>
                <c:pt idx="4728">
                  <c:v>42103.236354166664</c:v>
                </c:pt>
                <c:pt idx="4729">
                  <c:v>42103.23641203704</c:v>
                </c:pt>
                <c:pt idx="4730">
                  <c:v>42103.23646990741</c:v>
                </c:pt>
                <c:pt idx="4731">
                  <c:v>42103.236516203702</c:v>
                </c:pt>
                <c:pt idx="4732">
                  <c:v>42103.236574074072</c:v>
                </c:pt>
                <c:pt idx="4733">
                  <c:v>42103.236631944441</c:v>
                </c:pt>
                <c:pt idx="4734">
                  <c:v>42103.236678240741</c:v>
                </c:pt>
                <c:pt idx="4735">
                  <c:v>42103.23673611111</c:v>
                </c:pt>
                <c:pt idx="4736">
                  <c:v>42103.236793981479</c:v>
                </c:pt>
                <c:pt idx="4737">
                  <c:v>42103.236851851849</c:v>
                </c:pt>
                <c:pt idx="4738">
                  <c:v>42103.236898148149</c:v>
                </c:pt>
                <c:pt idx="4739">
                  <c:v>42103.236956018518</c:v>
                </c:pt>
                <c:pt idx="4740">
                  <c:v>42103.237013888887</c:v>
                </c:pt>
                <c:pt idx="4741">
                  <c:v>42103.237060185187</c:v>
                </c:pt>
                <c:pt idx="4742">
                  <c:v>42103.237118055556</c:v>
                </c:pt>
                <c:pt idx="4743">
                  <c:v>42103.237175925926</c:v>
                </c:pt>
                <c:pt idx="4744">
                  <c:v>42103.237233796295</c:v>
                </c:pt>
                <c:pt idx="4745">
                  <c:v>42103.237280092595</c:v>
                </c:pt>
                <c:pt idx="4746">
                  <c:v>42103.237337962964</c:v>
                </c:pt>
                <c:pt idx="4747">
                  <c:v>42103.237395833334</c:v>
                </c:pt>
                <c:pt idx="4748">
                  <c:v>42103.237442129626</c:v>
                </c:pt>
                <c:pt idx="4749">
                  <c:v>42103.237500000003</c:v>
                </c:pt>
                <c:pt idx="4750">
                  <c:v>42103.237557870372</c:v>
                </c:pt>
                <c:pt idx="4751">
                  <c:v>42103.237604166665</c:v>
                </c:pt>
                <c:pt idx="4752">
                  <c:v>42103.237662037034</c:v>
                </c:pt>
                <c:pt idx="4753">
                  <c:v>42103.237719907411</c:v>
                </c:pt>
                <c:pt idx="4754">
                  <c:v>42103.237766203703</c:v>
                </c:pt>
                <c:pt idx="4755">
                  <c:v>42103.237824074073</c:v>
                </c:pt>
                <c:pt idx="4756">
                  <c:v>42103.237881944442</c:v>
                </c:pt>
                <c:pt idx="4757">
                  <c:v>42103.237939814811</c:v>
                </c:pt>
                <c:pt idx="4758">
                  <c:v>42103.237986111111</c:v>
                </c:pt>
                <c:pt idx="4759">
                  <c:v>42103.238043981481</c:v>
                </c:pt>
                <c:pt idx="4760">
                  <c:v>42103.23810185185</c:v>
                </c:pt>
                <c:pt idx="4761">
                  <c:v>42103.23814814815</c:v>
                </c:pt>
                <c:pt idx="4762">
                  <c:v>42103.238206018519</c:v>
                </c:pt>
                <c:pt idx="4763">
                  <c:v>42103.238263888888</c:v>
                </c:pt>
                <c:pt idx="4764">
                  <c:v>42103.238310185188</c:v>
                </c:pt>
                <c:pt idx="4765">
                  <c:v>42103.238368055558</c:v>
                </c:pt>
                <c:pt idx="4766">
                  <c:v>42103.238425925927</c:v>
                </c:pt>
                <c:pt idx="4767">
                  <c:v>42103.238483796296</c:v>
                </c:pt>
                <c:pt idx="4768">
                  <c:v>42103.238530092596</c:v>
                </c:pt>
                <c:pt idx="4769">
                  <c:v>42103.238587962966</c:v>
                </c:pt>
                <c:pt idx="4770">
                  <c:v>42103.238645833335</c:v>
                </c:pt>
                <c:pt idx="4771">
                  <c:v>42103.238692129627</c:v>
                </c:pt>
                <c:pt idx="4772">
                  <c:v>42103.238749999997</c:v>
                </c:pt>
                <c:pt idx="4773">
                  <c:v>42103.238807870373</c:v>
                </c:pt>
                <c:pt idx="4774">
                  <c:v>42103.238854166666</c:v>
                </c:pt>
                <c:pt idx="4775">
                  <c:v>42103.238912037035</c:v>
                </c:pt>
                <c:pt idx="4776">
                  <c:v>42103.238969907405</c:v>
                </c:pt>
                <c:pt idx="4777">
                  <c:v>42103.239027777781</c:v>
                </c:pt>
                <c:pt idx="4778">
                  <c:v>42103.239074074074</c:v>
                </c:pt>
                <c:pt idx="4779">
                  <c:v>42103.239131944443</c:v>
                </c:pt>
                <c:pt idx="4780">
                  <c:v>42103.239189814813</c:v>
                </c:pt>
                <c:pt idx="4781">
                  <c:v>42103.239236111112</c:v>
                </c:pt>
                <c:pt idx="4782">
                  <c:v>42103.239293981482</c:v>
                </c:pt>
                <c:pt idx="4783">
                  <c:v>42103.239351851851</c:v>
                </c:pt>
                <c:pt idx="4784">
                  <c:v>42103.23940972222</c:v>
                </c:pt>
                <c:pt idx="4785">
                  <c:v>42103.23945601852</c:v>
                </c:pt>
                <c:pt idx="4786">
                  <c:v>42103.23951388889</c:v>
                </c:pt>
                <c:pt idx="4787">
                  <c:v>42103.239571759259</c:v>
                </c:pt>
                <c:pt idx="4788">
                  <c:v>42103.239618055559</c:v>
                </c:pt>
                <c:pt idx="4789">
                  <c:v>42103.239675925928</c:v>
                </c:pt>
                <c:pt idx="4790">
                  <c:v>42103.239733796298</c:v>
                </c:pt>
                <c:pt idx="4791">
                  <c:v>42103.239791666667</c:v>
                </c:pt>
                <c:pt idx="4792">
                  <c:v>42103.239837962959</c:v>
                </c:pt>
                <c:pt idx="4793">
                  <c:v>42103.239895833336</c:v>
                </c:pt>
                <c:pt idx="4794">
                  <c:v>42103.239953703705</c:v>
                </c:pt>
                <c:pt idx="4795">
                  <c:v>42103.24</c:v>
                </c:pt>
                <c:pt idx="4796">
                  <c:v>42103.240057870367</c:v>
                </c:pt>
                <c:pt idx="4797">
                  <c:v>42103.240115740744</c:v>
                </c:pt>
                <c:pt idx="4798">
                  <c:v>42103.240162037036</c:v>
                </c:pt>
                <c:pt idx="4799">
                  <c:v>42103.240219907406</c:v>
                </c:pt>
                <c:pt idx="4800">
                  <c:v>42103.240277777775</c:v>
                </c:pt>
                <c:pt idx="4801">
                  <c:v>42103.240335648145</c:v>
                </c:pt>
                <c:pt idx="4802">
                  <c:v>42103.240381944444</c:v>
                </c:pt>
                <c:pt idx="4803">
                  <c:v>42103.240439814814</c:v>
                </c:pt>
                <c:pt idx="4804">
                  <c:v>42103.240497685183</c:v>
                </c:pt>
                <c:pt idx="4805">
                  <c:v>42103.240543981483</c:v>
                </c:pt>
                <c:pt idx="4806">
                  <c:v>42103.240601851852</c:v>
                </c:pt>
                <c:pt idx="4807">
                  <c:v>42103.240659722222</c:v>
                </c:pt>
                <c:pt idx="4808">
                  <c:v>42103.240706018521</c:v>
                </c:pt>
                <c:pt idx="4809">
                  <c:v>42103.240763888891</c:v>
                </c:pt>
                <c:pt idx="4810">
                  <c:v>42103.24082175926</c:v>
                </c:pt>
                <c:pt idx="4811">
                  <c:v>42103.240879629629</c:v>
                </c:pt>
                <c:pt idx="4812">
                  <c:v>42103.240925925929</c:v>
                </c:pt>
                <c:pt idx="4813">
                  <c:v>42103.240983796299</c:v>
                </c:pt>
                <c:pt idx="4814">
                  <c:v>42103.241041666668</c:v>
                </c:pt>
                <c:pt idx="4815">
                  <c:v>42103.241087962961</c:v>
                </c:pt>
                <c:pt idx="4816">
                  <c:v>42103.24114583333</c:v>
                </c:pt>
                <c:pt idx="4817">
                  <c:v>42103.241203703707</c:v>
                </c:pt>
                <c:pt idx="4818">
                  <c:v>42103.241249999999</c:v>
                </c:pt>
                <c:pt idx="4819">
                  <c:v>42103.241307870368</c:v>
                </c:pt>
                <c:pt idx="4820">
                  <c:v>42103.241365740738</c:v>
                </c:pt>
                <c:pt idx="4821">
                  <c:v>42103.241423611114</c:v>
                </c:pt>
                <c:pt idx="4822">
                  <c:v>42103.241469907407</c:v>
                </c:pt>
                <c:pt idx="4823">
                  <c:v>42103.241527777776</c:v>
                </c:pt>
                <c:pt idx="4824">
                  <c:v>42103.241585648146</c:v>
                </c:pt>
                <c:pt idx="4825">
                  <c:v>42103.241631944446</c:v>
                </c:pt>
                <c:pt idx="4826">
                  <c:v>42103.241689814815</c:v>
                </c:pt>
                <c:pt idx="4827">
                  <c:v>42103.241747685184</c:v>
                </c:pt>
                <c:pt idx="4828">
                  <c:v>42103.241793981484</c:v>
                </c:pt>
                <c:pt idx="4829">
                  <c:v>42103.241851851853</c:v>
                </c:pt>
                <c:pt idx="4830">
                  <c:v>42103.241909722223</c:v>
                </c:pt>
                <c:pt idx="4831">
                  <c:v>42103.241967592592</c:v>
                </c:pt>
                <c:pt idx="4832">
                  <c:v>42103.242013888892</c:v>
                </c:pt>
                <c:pt idx="4833">
                  <c:v>42103.242071759261</c:v>
                </c:pt>
                <c:pt idx="4834">
                  <c:v>42103.242129629631</c:v>
                </c:pt>
                <c:pt idx="4835">
                  <c:v>42103.242175925923</c:v>
                </c:pt>
                <c:pt idx="4836">
                  <c:v>42103.2422337963</c:v>
                </c:pt>
                <c:pt idx="4837">
                  <c:v>42103.242291666669</c:v>
                </c:pt>
                <c:pt idx="4838">
                  <c:v>42103.242337962962</c:v>
                </c:pt>
                <c:pt idx="4839">
                  <c:v>42103.242395833331</c:v>
                </c:pt>
                <c:pt idx="4840">
                  <c:v>42103.2424537037</c:v>
                </c:pt>
                <c:pt idx="4841">
                  <c:v>42103.242511574077</c:v>
                </c:pt>
                <c:pt idx="4842">
                  <c:v>42103.24255787037</c:v>
                </c:pt>
                <c:pt idx="4843">
                  <c:v>42103.242615740739</c:v>
                </c:pt>
                <c:pt idx="4844">
                  <c:v>42103.242673611108</c:v>
                </c:pt>
                <c:pt idx="4845">
                  <c:v>42103.242719907408</c:v>
                </c:pt>
                <c:pt idx="4846">
                  <c:v>42103.242777777778</c:v>
                </c:pt>
                <c:pt idx="4847">
                  <c:v>42103.242835648147</c:v>
                </c:pt>
                <c:pt idx="4848">
                  <c:v>42103.242881944447</c:v>
                </c:pt>
                <c:pt idx="4849">
                  <c:v>42103.242939814816</c:v>
                </c:pt>
                <c:pt idx="4850">
                  <c:v>42103.242997685185</c:v>
                </c:pt>
                <c:pt idx="4851">
                  <c:v>42103.243043981478</c:v>
                </c:pt>
                <c:pt idx="4852">
                  <c:v>42103.243101851855</c:v>
                </c:pt>
                <c:pt idx="4853">
                  <c:v>42103.243159722224</c:v>
                </c:pt>
                <c:pt idx="4854">
                  <c:v>42103.243217592593</c:v>
                </c:pt>
                <c:pt idx="4855">
                  <c:v>42103.243263888886</c:v>
                </c:pt>
                <c:pt idx="4856">
                  <c:v>42103.243321759262</c:v>
                </c:pt>
                <c:pt idx="4857">
                  <c:v>42103.243379629632</c:v>
                </c:pt>
                <c:pt idx="4858">
                  <c:v>42103.243425925924</c:v>
                </c:pt>
                <c:pt idx="4859">
                  <c:v>42103.243483796294</c:v>
                </c:pt>
                <c:pt idx="4860">
                  <c:v>42103.243541666663</c:v>
                </c:pt>
                <c:pt idx="4861">
                  <c:v>42103.24359953704</c:v>
                </c:pt>
                <c:pt idx="4862">
                  <c:v>42103.243645833332</c:v>
                </c:pt>
                <c:pt idx="4863">
                  <c:v>42103.243703703702</c:v>
                </c:pt>
                <c:pt idx="4864">
                  <c:v>42103.243761574071</c:v>
                </c:pt>
                <c:pt idx="4865">
                  <c:v>42103.243819444448</c:v>
                </c:pt>
                <c:pt idx="4866">
                  <c:v>42103.24386574074</c:v>
                </c:pt>
                <c:pt idx="4867">
                  <c:v>42103.243923611109</c:v>
                </c:pt>
                <c:pt idx="4868">
                  <c:v>42103.243981481479</c:v>
                </c:pt>
                <c:pt idx="4869">
                  <c:v>42103.244027777779</c:v>
                </c:pt>
                <c:pt idx="4870">
                  <c:v>42103.244085648148</c:v>
                </c:pt>
                <c:pt idx="4871">
                  <c:v>42103.244143518517</c:v>
                </c:pt>
                <c:pt idx="4872">
                  <c:v>42103.244189814817</c:v>
                </c:pt>
                <c:pt idx="4873">
                  <c:v>42103.244247685187</c:v>
                </c:pt>
                <c:pt idx="4874">
                  <c:v>42103.244305555556</c:v>
                </c:pt>
                <c:pt idx="4875">
                  <c:v>42103.244351851848</c:v>
                </c:pt>
                <c:pt idx="4876">
                  <c:v>42103.244409722225</c:v>
                </c:pt>
                <c:pt idx="4877">
                  <c:v>42103.244467592594</c:v>
                </c:pt>
                <c:pt idx="4878">
                  <c:v>42103.244525462964</c:v>
                </c:pt>
                <c:pt idx="4879">
                  <c:v>42103.244571759256</c:v>
                </c:pt>
                <c:pt idx="4880">
                  <c:v>42103.244629629633</c:v>
                </c:pt>
                <c:pt idx="4881">
                  <c:v>42103.244687500002</c:v>
                </c:pt>
                <c:pt idx="4882">
                  <c:v>42103.244733796295</c:v>
                </c:pt>
                <c:pt idx="4883">
                  <c:v>42103.244791666664</c:v>
                </c:pt>
                <c:pt idx="4884">
                  <c:v>42103.244849537034</c:v>
                </c:pt>
                <c:pt idx="4885">
                  <c:v>42103.244895833333</c:v>
                </c:pt>
                <c:pt idx="4886">
                  <c:v>42103.244953703703</c:v>
                </c:pt>
                <c:pt idx="4887">
                  <c:v>42103.245011574072</c:v>
                </c:pt>
                <c:pt idx="4888">
                  <c:v>42103.245069444441</c:v>
                </c:pt>
                <c:pt idx="4889">
                  <c:v>42103.245115740741</c:v>
                </c:pt>
                <c:pt idx="4890">
                  <c:v>42103.245173611111</c:v>
                </c:pt>
                <c:pt idx="4891">
                  <c:v>42103.24523148148</c:v>
                </c:pt>
                <c:pt idx="4892">
                  <c:v>42103.24527777778</c:v>
                </c:pt>
                <c:pt idx="4893">
                  <c:v>42103.245335648149</c:v>
                </c:pt>
                <c:pt idx="4894">
                  <c:v>42103.245393518519</c:v>
                </c:pt>
                <c:pt idx="4895">
                  <c:v>42103.245439814818</c:v>
                </c:pt>
                <c:pt idx="4896">
                  <c:v>42103.245497685188</c:v>
                </c:pt>
                <c:pt idx="4897">
                  <c:v>42103.245555555557</c:v>
                </c:pt>
                <c:pt idx="4898">
                  <c:v>42103.245613425926</c:v>
                </c:pt>
                <c:pt idx="4899">
                  <c:v>42103.245659722219</c:v>
                </c:pt>
                <c:pt idx="4900">
                  <c:v>42103.245717592596</c:v>
                </c:pt>
                <c:pt idx="4901">
                  <c:v>42103.245775462965</c:v>
                </c:pt>
                <c:pt idx="4902">
                  <c:v>42103.245821759258</c:v>
                </c:pt>
                <c:pt idx="4903">
                  <c:v>42103.245879629627</c:v>
                </c:pt>
                <c:pt idx="4904">
                  <c:v>42103.245937500003</c:v>
                </c:pt>
                <c:pt idx="4905">
                  <c:v>42103.245983796296</c:v>
                </c:pt>
                <c:pt idx="4906">
                  <c:v>42103.246041666665</c:v>
                </c:pt>
                <c:pt idx="4907">
                  <c:v>42103.246099537035</c:v>
                </c:pt>
                <c:pt idx="4908">
                  <c:v>42103.246157407404</c:v>
                </c:pt>
                <c:pt idx="4909">
                  <c:v>42103.246203703704</c:v>
                </c:pt>
                <c:pt idx="4910">
                  <c:v>42103.246261574073</c:v>
                </c:pt>
                <c:pt idx="4911">
                  <c:v>42103.246319444443</c:v>
                </c:pt>
                <c:pt idx="4912">
                  <c:v>42103.246365740742</c:v>
                </c:pt>
                <c:pt idx="4913">
                  <c:v>42103.246423611112</c:v>
                </c:pt>
                <c:pt idx="4914">
                  <c:v>42103.246481481481</c:v>
                </c:pt>
                <c:pt idx="4915">
                  <c:v>42103.246527777781</c:v>
                </c:pt>
                <c:pt idx="4916">
                  <c:v>42103.24658564815</c:v>
                </c:pt>
                <c:pt idx="4917">
                  <c:v>42103.24664351852</c:v>
                </c:pt>
                <c:pt idx="4918">
                  <c:v>42103.246701388889</c:v>
                </c:pt>
                <c:pt idx="4919">
                  <c:v>42103.246747685182</c:v>
                </c:pt>
                <c:pt idx="4920">
                  <c:v>42103.246805555558</c:v>
                </c:pt>
                <c:pt idx="4921">
                  <c:v>42103.246863425928</c:v>
                </c:pt>
                <c:pt idx="4922">
                  <c:v>42103.24690972222</c:v>
                </c:pt>
                <c:pt idx="4923">
                  <c:v>42103.246967592589</c:v>
                </c:pt>
                <c:pt idx="4924">
                  <c:v>42103.247025462966</c:v>
                </c:pt>
                <c:pt idx="4925">
                  <c:v>42103.247071759259</c:v>
                </c:pt>
                <c:pt idx="4926">
                  <c:v>42103.247129629628</c:v>
                </c:pt>
                <c:pt idx="4927">
                  <c:v>42103.247187499997</c:v>
                </c:pt>
                <c:pt idx="4928">
                  <c:v>42103.247245370374</c:v>
                </c:pt>
                <c:pt idx="4929">
                  <c:v>42103.247291666667</c:v>
                </c:pt>
                <c:pt idx="4930">
                  <c:v>42103.247349537036</c:v>
                </c:pt>
                <c:pt idx="4931">
                  <c:v>42103.247407407405</c:v>
                </c:pt>
                <c:pt idx="4932">
                  <c:v>42103.247453703705</c:v>
                </c:pt>
                <c:pt idx="4933">
                  <c:v>42103.247511574074</c:v>
                </c:pt>
                <c:pt idx="4934">
                  <c:v>42103.247569444444</c:v>
                </c:pt>
                <c:pt idx="4935">
                  <c:v>42103.247627314813</c:v>
                </c:pt>
                <c:pt idx="4936">
                  <c:v>42103.247673611113</c:v>
                </c:pt>
                <c:pt idx="4937">
                  <c:v>42103.247731481482</c:v>
                </c:pt>
                <c:pt idx="4938">
                  <c:v>42103.247789351852</c:v>
                </c:pt>
                <c:pt idx="4939">
                  <c:v>42103.247835648152</c:v>
                </c:pt>
                <c:pt idx="4940">
                  <c:v>42103.247893518521</c:v>
                </c:pt>
                <c:pt idx="4941">
                  <c:v>42103.24795138889</c:v>
                </c:pt>
                <c:pt idx="4942">
                  <c:v>42103.24800925926</c:v>
                </c:pt>
                <c:pt idx="4943">
                  <c:v>42103.248055555552</c:v>
                </c:pt>
                <c:pt idx="4944">
                  <c:v>42103.248113425929</c:v>
                </c:pt>
                <c:pt idx="4945">
                  <c:v>42103.248171296298</c:v>
                </c:pt>
                <c:pt idx="4946">
                  <c:v>42103.248217592591</c:v>
                </c:pt>
                <c:pt idx="4947">
                  <c:v>42103.24827546296</c:v>
                </c:pt>
                <c:pt idx="4948">
                  <c:v>42103.248333333337</c:v>
                </c:pt>
                <c:pt idx="4949">
                  <c:v>42103.248379629629</c:v>
                </c:pt>
                <c:pt idx="4950">
                  <c:v>42103.248437499999</c:v>
                </c:pt>
                <c:pt idx="4951">
                  <c:v>42103.248495370368</c:v>
                </c:pt>
                <c:pt idx="4952">
                  <c:v>42103.248553240737</c:v>
                </c:pt>
                <c:pt idx="4953">
                  <c:v>42103.248599537037</c:v>
                </c:pt>
                <c:pt idx="4954">
                  <c:v>42103.248657407406</c:v>
                </c:pt>
                <c:pt idx="4955">
                  <c:v>42103.248715277776</c:v>
                </c:pt>
                <c:pt idx="4956">
                  <c:v>42103.248761574076</c:v>
                </c:pt>
                <c:pt idx="4957">
                  <c:v>42103.248819444445</c:v>
                </c:pt>
                <c:pt idx="4958">
                  <c:v>42103.248877314814</c:v>
                </c:pt>
                <c:pt idx="4959">
                  <c:v>42103.248923611114</c:v>
                </c:pt>
                <c:pt idx="4960">
                  <c:v>42103.248981481483</c:v>
                </c:pt>
                <c:pt idx="4961">
                  <c:v>42103.249039351853</c:v>
                </c:pt>
                <c:pt idx="4962">
                  <c:v>42103.249097222222</c:v>
                </c:pt>
                <c:pt idx="4963">
                  <c:v>42103.249143518522</c:v>
                </c:pt>
                <c:pt idx="4964">
                  <c:v>42103.249201388891</c:v>
                </c:pt>
                <c:pt idx="4965">
                  <c:v>42103.249259259261</c:v>
                </c:pt>
                <c:pt idx="4966">
                  <c:v>42103.249305555553</c:v>
                </c:pt>
                <c:pt idx="4967">
                  <c:v>42103.249363425923</c:v>
                </c:pt>
                <c:pt idx="4968">
                  <c:v>42103.249421296299</c:v>
                </c:pt>
                <c:pt idx="4969">
                  <c:v>42103.249467592592</c:v>
                </c:pt>
                <c:pt idx="4970">
                  <c:v>42103.249525462961</c:v>
                </c:pt>
                <c:pt idx="4971">
                  <c:v>42103.249583333331</c:v>
                </c:pt>
                <c:pt idx="4972">
                  <c:v>42103.24962962963</c:v>
                </c:pt>
                <c:pt idx="4973">
                  <c:v>42103.2496875</c:v>
                </c:pt>
                <c:pt idx="4974">
                  <c:v>42103.249745370369</c:v>
                </c:pt>
                <c:pt idx="4975">
                  <c:v>42103.249803240738</c:v>
                </c:pt>
                <c:pt idx="4976">
                  <c:v>42103.249849537038</c:v>
                </c:pt>
                <c:pt idx="4977">
                  <c:v>42103.249907407408</c:v>
                </c:pt>
                <c:pt idx="4978">
                  <c:v>42103.249965277777</c:v>
                </c:pt>
                <c:pt idx="4979">
                  <c:v>42103.250011574077</c:v>
                </c:pt>
                <c:pt idx="4980">
                  <c:v>42103.250069444446</c:v>
                </c:pt>
                <c:pt idx="4981">
                  <c:v>42103.250127314815</c:v>
                </c:pt>
                <c:pt idx="4982">
                  <c:v>42103.250173611108</c:v>
                </c:pt>
                <c:pt idx="4983">
                  <c:v>42103.250231481485</c:v>
                </c:pt>
                <c:pt idx="4984">
                  <c:v>42103.250289351854</c:v>
                </c:pt>
                <c:pt idx="4985">
                  <c:v>42103.250347222223</c:v>
                </c:pt>
                <c:pt idx="4986">
                  <c:v>42103.250393518516</c:v>
                </c:pt>
                <c:pt idx="4987">
                  <c:v>42103.250451388885</c:v>
                </c:pt>
                <c:pt idx="4988">
                  <c:v>42103.250509259262</c:v>
                </c:pt>
                <c:pt idx="4989">
                  <c:v>42103.250555555554</c:v>
                </c:pt>
                <c:pt idx="4990">
                  <c:v>42103.250613425924</c:v>
                </c:pt>
                <c:pt idx="4991">
                  <c:v>42103.250671296293</c:v>
                </c:pt>
                <c:pt idx="4992">
                  <c:v>42103.250717592593</c:v>
                </c:pt>
                <c:pt idx="4993">
                  <c:v>42103.250775462962</c:v>
                </c:pt>
                <c:pt idx="4994">
                  <c:v>42103.250833333332</c:v>
                </c:pt>
                <c:pt idx="4995">
                  <c:v>42103.250891203701</c:v>
                </c:pt>
                <c:pt idx="4996">
                  <c:v>42103.250937500001</c:v>
                </c:pt>
                <c:pt idx="4997">
                  <c:v>42103.25099537037</c:v>
                </c:pt>
                <c:pt idx="4998">
                  <c:v>42103.25105324074</c:v>
                </c:pt>
                <c:pt idx="4999">
                  <c:v>42103.251099537039</c:v>
                </c:pt>
                <c:pt idx="5000">
                  <c:v>42103.251157407409</c:v>
                </c:pt>
                <c:pt idx="5001">
                  <c:v>42103.251215277778</c:v>
                </c:pt>
                <c:pt idx="5002">
                  <c:v>42103.251261574071</c:v>
                </c:pt>
                <c:pt idx="5003">
                  <c:v>42103.251319444447</c:v>
                </c:pt>
                <c:pt idx="5004">
                  <c:v>42103.251377314817</c:v>
                </c:pt>
                <c:pt idx="5005">
                  <c:v>42103.251435185186</c:v>
                </c:pt>
                <c:pt idx="5006">
                  <c:v>42103.251481481479</c:v>
                </c:pt>
                <c:pt idx="5007">
                  <c:v>42103.251539351855</c:v>
                </c:pt>
                <c:pt idx="5008">
                  <c:v>42103.251597222225</c:v>
                </c:pt>
                <c:pt idx="5009">
                  <c:v>42103.251655092594</c:v>
                </c:pt>
                <c:pt idx="5010">
                  <c:v>42103.251701388886</c:v>
                </c:pt>
                <c:pt idx="5011">
                  <c:v>42103.251759259256</c:v>
                </c:pt>
                <c:pt idx="5012">
                  <c:v>42103.251817129632</c:v>
                </c:pt>
                <c:pt idx="5013">
                  <c:v>42103.251863425925</c:v>
                </c:pt>
                <c:pt idx="5014">
                  <c:v>42103.251921296294</c:v>
                </c:pt>
                <c:pt idx="5015">
                  <c:v>42103.251979166664</c:v>
                </c:pt>
                <c:pt idx="5016">
                  <c:v>42103.252025462964</c:v>
                </c:pt>
                <c:pt idx="5017">
                  <c:v>42103.252083333333</c:v>
                </c:pt>
                <c:pt idx="5018">
                  <c:v>42103.252141203702</c:v>
                </c:pt>
                <c:pt idx="5019">
                  <c:v>42103.252199074072</c:v>
                </c:pt>
                <c:pt idx="5020">
                  <c:v>42103.252245370371</c:v>
                </c:pt>
                <c:pt idx="5021">
                  <c:v>42103.252303240741</c:v>
                </c:pt>
                <c:pt idx="5022">
                  <c:v>42103.25236111111</c:v>
                </c:pt>
                <c:pt idx="5023">
                  <c:v>42103.25240740741</c:v>
                </c:pt>
                <c:pt idx="5024">
                  <c:v>42103.252465277779</c:v>
                </c:pt>
                <c:pt idx="5025">
                  <c:v>42103.252523148149</c:v>
                </c:pt>
                <c:pt idx="5026">
                  <c:v>42103.252569444441</c:v>
                </c:pt>
                <c:pt idx="5027">
                  <c:v>42103.252627314818</c:v>
                </c:pt>
                <c:pt idx="5028">
                  <c:v>42103.252685185187</c:v>
                </c:pt>
                <c:pt idx="5029">
                  <c:v>42103.252743055556</c:v>
                </c:pt>
                <c:pt idx="5030">
                  <c:v>42103.252789351849</c:v>
                </c:pt>
                <c:pt idx="5031">
                  <c:v>42103.252847222226</c:v>
                </c:pt>
                <c:pt idx="5032">
                  <c:v>42103.252905092595</c:v>
                </c:pt>
                <c:pt idx="5033">
                  <c:v>42103.252951388888</c:v>
                </c:pt>
                <c:pt idx="5034">
                  <c:v>42103.253009259257</c:v>
                </c:pt>
                <c:pt idx="5035">
                  <c:v>42103.253067129626</c:v>
                </c:pt>
                <c:pt idx="5036">
                  <c:v>42103.253113425926</c:v>
                </c:pt>
                <c:pt idx="5037">
                  <c:v>42103.253171296295</c:v>
                </c:pt>
                <c:pt idx="5038">
                  <c:v>42103.253229166665</c:v>
                </c:pt>
                <c:pt idx="5039">
                  <c:v>42103.253287037034</c:v>
                </c:pt>
                <c:pt idx="5040">
                  <c:v>42103.253333333334</c:v>
                </c:pt>
                <c:pt idx="5041">
                  <c:v>42103.253391203703</c:v>
                </c:pt>
                <c:pt idx="5042">
                  <c:v>42103.253449074073</c:v>
                </c:pt>
                <c:pt idx="5043">
                  <c:v>42103.253495370373</c:v>
                </c:pt>
                <c:pt idx="5044">
                  <c:v>42103.253553240742</c:v>
                </c:pt>
                <c:pt idx="5045">
                  <c:v>42103.253611111111</c:v>
                </c:pt>
                <c:pt idx="5046">
                  <c:v>42103.253657407404</c:v>
                </c:pt>
                <c:pt idx="5047">
                  <c:v>42103.25371527778</c:v>
                </c:pt>
                <c:pt idx="5048">
                  <c:v>42103.25377314815</c:v>
                </c:pt>
                <c:pt idx="5049">
                  <c:v>42103.253819444442</c:v>
                </c:pt>
                <c:pt idx="5050">
                  <c:v>42103.253877314812</c:v>
                </c:pt>
                <c:pt idx="5051">
                  <c:v>42103.253935185188</c:v>
                </c:pt>
                <c:pt idx="5052">
                  <c:v>42103.253993055558</c:v>
                </c:pt>
                <c:pt idx="5053">
                  <c:v>42103.25403935185</c:v>
                </c:pt>
                <c:pt idx="5054">
                  <c:v>42103.25409722222</c:v>
                </c:pt>
                <c:pt idx="5055">
                  <c:v>42103.254155092596</c:v>
                </c:pt>
                <c:pt idx="5056">
                  <c:v>42103.254201388889</c:v>
                </c:pt>
                <c:pt idx="5057">
                  <c:v>42103.254259259258</c:v>
                </c:pt>
                <c:pt idx="5058">
                  <c:v>42103.254317129627</c:v>
                </c:pt>
                <c:pt idx="5059">
                  <c:v>42103.254363425927</c:v>
                </c:pt>
                <c:pt idx="5060">
                  <c:v>42103.254421296297</c:v>
                </c:pt>
                <c:pt idx="5061">
                  <c:v>42103.254479166666</c:v>
                </c:pt>
                <c:pt idx="5062">
                  <c:v>42103.254537037035</c:v>
                </c:pt>
                <c:pt idx="5063">
                  <c:v>42103.254583333335</c:v>
                </c:pt>
                <c:pt idx="5064">
                  <c:v>42103.254641203705</c:v>
                </c:pt>
                <c:pt idx="5065">
                  <c:v>42103.254699074074</c:v>
                </c:pt>
                <c:pt idx="5066">
                  <c:v>42103.254745370374</c:v>
                </c:pt>
                <c:pt idx="5067">
                  <c:v>42103.254803240743</c:v>
                </c:pt>
                <c:pt idx="5068">
                  <c:v>42103.254861111112</c:v>
                </c:pt>
                <c:pt idx="5069">
                  <c:v>42103.254907407405</c:v>
                </c:pt>
                <c:pt idx="5070">
                  <c:v>42103.254965277774</c:v>
                </c:pt>
                <c:pt idx="5071">
                  <c:v>42103.255023148151</c:v>
                </c:pt>
                <c:pt idx="5072">
                  <c:v>42103.25508101852</c:v>
                </c:pt>
                <c:pt idx="5073">
                  <c:v>42103.255127314813</c:v>
                </c:pt>
                <c:pt idx="5074">
                  <c:v>42103.255185185182</c:v>
                </c:pt>
                <c:pt idx="5075">
                  <c:v>42103.255243055559</c:v>
                </c:pt>
                <c:pt idx="5076">
                  <c:v>42103.255289351851</c:v>
                </c:pt>
                <c:pt idx="5077">
                  <c:v>42103.255347222221</c:v>
                </c:pt>
                <c:pt idx="5078">
                  <c:v>42103.25540509259</c:v>
                </c:pt>
                <c:pt idx="5079">
                  <c:v>42103.255462962959</c:v>
                </c:pt>
                <c:pt idx="5080">
                  <c:v>42103.255509259259</c:v>
                </c:pt>
                <c:pt idx="5081">
                  <c:v>42103.255567129629</c:v>
                </c:pt>
                <c:pt idx="5082">
                  <c:v>42103.255624999998</c:v>
                </c:pt>
                <c:pt idx="5083">
                  <c:v>42103.255671296298</c:v>
                </c:pt>
                <c:pt idx="5084">
                  <c:v>42103.255729166667</c:v>
                </c:pt>
                <c:pt idx="5085">
                  <c:v>42103.255787037036</c:v>
                </c:pt>
                <c:pt idx="5086">
                  <c:v>42103.255844907406</c:v>
                </c:pt>
                <c:pt idx="5087">
                  <c:v>42103.255891203706</c:v>
                </c:pt>
                <c:pt idx="5088">
                  <c:v>42103.255949074075</c:v>
                </c:pt>
                <c:pt idx="5089">
                  <c:v>42103.256006944444</c:v>
                </c:pt>
                <c:pt idx="5090">
                  <c:v>42103.256053240744</c:v>
                </c:pt>
                <c:pt idx="5091">
                  <c:v>42103.256111111114</c:v>
                </c:pt>
                <c:pt idx="5092">
                  <c:v>42103.256168981483</c:v>
                </c:pt>
                <c:pt idx="5093">
                  <c:v>42103.256215277775</c:v>
                </c:pt>
                <c:pt idx="5094">
                  <c:v>42103.256273148145</c:v>
                </c:pt>
                <c:pt idx="5095">
                  <c:v>42103.256331018521</c:v>
                </c:pt>
                <c:pt idx="5096">
                  <c:v>42103.256388888891</c:v>
                </c:pt>
                <c:pt idx="5097">
                  <c:v>42103.256435185183</c:v>
                </c:pt>
                <c:pt idx="5098">
                  <c:v>42103.256493055553</c:v>
                </c:pt>
                <c:pt idx="5099">
                  <c:v>42103.256550925929</c:v>
                </c:pt>
                <c:pt idx="5100">
                  <c:v>42103.256597222222</c:v>
                </c:pt>
                <c:pt idx="5101">
                  <c:v>42103.256655092591</c:v>
                </c:pt>
                <c:pt idx="5102">
                  <c:v>42103.256712962961</c:v>
                </c:pt>
                <c:pt idx="5103">
                  <c:v>42103.25675925926</c:v>
                </c:pt>
                <c:pt idx="5104">
                  <c:v>42103.25681712963</c:v>
                </c:pt>
                <c:pt idx="5105">
                  <c:v>42103.256874999999</c:v>
                </c:pt>
                <c:pt idx="5106">
                  <c:v>42103.256932870368</c:v>
                </c:pt>
                <c:pt idx="5107">
                  <c:v>42103.256979166668</c:v>
                </c:pt>
                <c:pt idx="5108">
                  <c:v>42103.257037037038</c:v>
                </c:pt>
                <c:pt idx="5109">
                  <c:v>42103.257094907407</c:v>
                </c:pt>
                <c:pt idx="5110">
                  <c:v>42103.257141203707</c:v>
                </c:pt>
                <c:pt idx="5111">
                  <c:v>42103.257199074076</c:v>
                </c:pt>
                <c:pt idx="5112">
                  <c:v>42103.257256944446</c:v>
                </c:pt>
                <c:pt idx="5113">
                  <c:v>42103.257303240738</c:v>
                </c:pt>
                <c:pt idx="5114">
                  <c:v>42103.257361111115</c:v>
                </c:pt>
                <c:pt idx="5115">
                  <c:v>42103.257418981484</c:v>
                </c:pt>
                <c:pt idx="5116">
                  <c:v>42103.257476851853</c:v>
                </c:pt>
                <c:pt idx="5117">
                  <c:v>42103.257523148146</c:v>
                </c:pt>
                <c:pt idx="5118">
                  <c:v>42103.257581018515</c:v>
                </c:pt>
                <c:pt idx="5119">
                  <c:v>42103.257638888892</c:v>
                </c:pt>
                <c:pt idx="5120">
                  <c:v>42103.257685185185</c:v>
                </c:pt>
                <c:pt idx="5121">
                  <c:v>42103.257743055554</c:v>
                </c:pt>
                <c:pt idx="5122">
                  <c:v>42103.257800925923</c:v>
                </c:pt>
                <c:pt idx="5123">
                  <c:v>42103.257847222223</c:v>
                </c:pt>
                <c:pt idx="5124">
                  <c:v>42103.257905092592</c:v>
                </c:pt>
                <c:pt idx="5125">
                  <c:v>42103.257962962962</c:v>
                </c:pt>
                <c:pt idx="5126">
                  <c:v>42103.258020833331</c:v>
                </c:pt>
                <c:pt idx="5127">
                  <c:v>42103.258067129631</c:v>
                </c:pt>
                <c:pt idx="5128">
                  <c:v>42103.258125</c:v>
                </c:pt>
                <c:pt idx="5129">
                  <c:v>42103.25818287037</c:v>
                </c:pt>
                <c:pt idx="5130">
                  <c:v>42103.258229166669</c:v>
                </c:pt>
                <c:pt idx="5131">
                  <c:v>42103.258287037039</c:v>
                </c:pt>
                <c:pt idx="5132">
                  <c:v>42103.258344907408</c:v>
                </c:pt>
                <c:pt idx="5133">
                  <c:v>42103.258391203701</c:v>
                </c:pt>
                <c:pt idx="5134">
                  <c:v>42103.258449074077</c:v>
                </c:pt>
                <c:pt idx="5135">
                  <c:v>42103.258506944447</c:v>
                </c:pt>
                <c:pt idx="5136">
                  <c:v>42103.258553240739</c:v>
                </c:pt>
                <c:pt idx="5137">
                  <c:v>42103.258611111109</c:v>
                </c:pt>
                <c:pt idx="5138">
                  <c:v>42103.258668981478</c:v>
                </c:pt>
                <c:pt idx="5139">
                  <c:v>42103.258726851855</c:v>
                </c:pt>
                <c:pt idx="5140">
                  <c:v>42103.258773148147</c:v>
                </c:pt>
                <c:pt idx="5141">
                  <c:v>42103.258831018517</c:v>
                </c:pt>
                <c:pt idx="5142">
                  <c:v>42103.258888888886</c:v>
                </c:pt>
                <c:pt idx="5143">
                  <c:v>42103.258935185186</c:v>
                </c:pt>
                <c:pt idx="5144">
                  <c:v>42103.258993055555</c:v>
                </c:pt>
                <c:pt idx="5145">
                  <c:v>42103.259050925924</c:v>
                </c:pt>
                <c:pt idx="5146">
                  <c:v>42103.259097222224</c:v>
                </c:pt>
                <c:pt idx="5147">
                  <c:v>42103.259155092594</c:v>
                </c:pt>
                <c:pt idx="5148">
                  <c:v>42103.259212962963</c:v>
                </c:pt>
                <c:pt idx="5149">
                  <c:v>42103.259270833332</c:v>
                </c:pt>
                <c:pt idx="5150">
                  <c:v>42103.259317129632</c:v>
                </c:pt>
                <c:pt idx="5151">
                  <c:v>42103.259375000001</c:v>
                </c:pt>
                <c:pt idx="5152">
                  <c:v>42103.259432870371</c:v>
                </c:pt>
                <c:pt idx="5153">
                  <c:v>42103.25949074074</c:v>
                </c:pt>
                <c:pt idx="5154">
                  <c:v>42103.25953703704</c:v>
                </c:pt>
                <c:pt idx="5155">
                  <c:v>42103.259594907409</c:v>
                </c:pt>
                <c:pt idx="5156">
                  <c:v>42103.259652777779</c:v>
                </c:pt>
                <c:pt idx="5157">
                  <c:v>42103.259699074071</c:v>
                </c:pt>
                <c:pt idx="5158">
                  <c:v>42103.259756944448</c:v>
                </c:pt>
                <c:pt idx="5159">
                  <c:v>42103.259814814817</c:v>
                </c:pt>
                <c:pt idx="5160">
                  <c:v>42103.259872685187</c:v>
                </c:pt>
                <c:pt idx="5161">
                  <c:v>42103.259918981479</c:v>
                </c:pt>
                <c:pt idx="5162">
                  <c:v>42103.259976851848</c:v>
                </c:pt>
                <c:pt idx="5163">
                  <c:v>42103.260034722225</c:v>
                </c:pt>
                <c:pt idx="5164">
                  <c:v>42103.260081018518</c:v>
                </c:pt>
                <c:pt idx="5165">
                  <c:v>42103.260138888887</c:v>
                </c:pt>
                <c:pt idx="5166">
                  <c:v>42103.260196759256</c:v>
                </c:pt>
                <c:pt idx="5167">
                  <c:v>42103.260243055556</c:v>
                </c:pt>
                <c:pt idx="5168">
                  <c:v>42103.260300925926</c:v>
                </c:pt>
                <c:pt idx="5169">
                  <c:v>42103.260358796295</c:v>
                </c:pt>
                <c:pt idx="5170">
                  <c:v>42103.260416666664</c:v>
                </c:pt>
                <c:pt idx="5171">
                  <c:v>42103.260462962964</c:v>
                </c:pt>
                <c:pt idx="5172">
                  <c:v>42103.260520833333</c:v>
                </c:pt>
                <c:pt idx="5173">
                  <c:v>42103.260578703703</c:v>
                </c:pt>
                <c:pt idx="5174">
                  <c:v>42103.260625000003</c:v>
                </c:pt>
                <c:pt idx="5175">
                  <c:v>42103.260682870372</c:v>
                </c:pt>
                <c:pt idx="5176">
                  <c:v>42103.260740740741</c:v>
                </c:pt>
                <c:pt idx="5177">
                  <c:v>42103.260787037034</c:v>
                </c:pt>
                <c:pt idx="5178">
                  <c:v>42103.260844907411</c:v>
                </c:pt>
                <c:pt idx="5179">
                  <c:v>42103.26090277778</c:v>
                </c:pt>
                <c:pt idx="5180">
                  <c:v>42103.260949074072</c:v>
                </c:pt>
                <c:pt idx="5181">
                  <c:v>42103.261006944442</c:v>
                </c:pt>
                <c:pt idx="5182">
                  <c:v>42103.261064814818</c:v>
                </c:pt>
                <c:pt idx="5183">
                  <c:v>42103.261122685188</c:v>
                </c:pt>
                <c:pt idx="5184">
                  <c:v>42103.26116898148</c:v>
                </c:pt>
                <c:pt idx="5185">
                  <c:v>42103.26122685185</c:v>
                </c:pt>
                <c:pt idx="5186">
                  <c:v>42103.261284722219</c:v>
                </c:pt>
                <c:pt idx="5187">
                  <c:v>42103.261331018519</c:v>
                </c:pt>
                <c:pt idx="5188">
                  <c:v>42103.261388888888</c:v>
                </c:pt>
                <c:pt idx="5189">
                  <c:v>42103.261446759258</c:v>
                </c:pt>
                <c:pt idx="5190">
                  <c:v>42103.261493055557</c:v>
                </c:pt>
                <c:pt idx="5191">
                  <c:v>42103.261550925927</c:v>
                </c:pt>
                <c:pt idx="5192">
                  <c:v>42103.261608796296</c:v>
                </c:pt>
                <c:pt idx="5193">
                  <c:v>42103.261666666665</c:v>
                </c:pt>
                <c:pt idx="5194">
                  <c:v>42103.261712962965</c:v>
                </c:pt>
                <c:pt idx="5195">
                  <c:v>42103.261770833335</c:v>
                </c:pt>
                <c:pt idx="5196">
                  <c:v>42103.261828703704</c:v>
                </c:pt>
                <c:pt idx="5197">
                  <c:v>42103.261874999997</c:v>
                </c:pt>
                <c:pt idx="5198">
                  <c:v>42103.261932870373</c:v>
                </c:pt>
                <c:pt idx="5199">
                  <c:v>42103.261990740742</c:v>
                </c:pt>
                <c:pt idx="5200">
                  <c:v>42103.262037037035</c:v>
                </c:pt>
                <c:pt idx="5201">
                  <c:v>42103.262094907404</c:v>
                </c:pt>
                <c:pt idx="5202">
                  <c:v>42103.262152777781</c:v>
                </c:pt>
                <c:pt idx="5203">
                  <c:v>42103.26221064815</c:v>
                </c:pt>
                <c:pt idx="5204">
                  <c:v>42103.262256944443</c:v>
                </c:pt>
                <c:pt idx="5205">
                  <c:v>42103.262314814812</c:v>
                </c:pt>
                <c:pt idx="5206">
                  <c:v>42103.262372685182</c:v>
                </c:pt>
                <c:pt idx="5207">
                  <c:v>42103.262418981481</c:v>
                </c:pt>
                <c:pt idx="5208">
                  <c:v>42103.262476851851</c:v>
                </c:pt>
                <c:pt idx="5209">
                  <c:v>42103.26253472222</c:v>
                </c:pt>
                <c:pt idx="5210">
                  <c:v>42103.26258101852</c:v>
                </c:pt>
                <c:pt idx="5211">
                  <c:v>42103.262638888889</c:v>
                </c:pt>
                <c:pt idx="5212">
                  <c:v>42103.262696759259</c:v>
                </c:pt>
                <c:pt idx="5213">
                  <c:v>42103.262754629628</c:v>
                </c:pt>
                <c:pt idx="5214">
                  <c:v>42103.262800925928</c:v>
                </c:pt>
                <c:pt idx="5215">
                  <c:v>42103.262858796297</c:v>
                </c:pt>
                <c:pt idx="5216">
                  <c:v>42103.262916666667</c:v>
                </c:pt>
                <c:pt idx="5217">
                  <c:v>42103.262962962966</c:v>
                </c:pt>
                <c:pt idx="5218">
                  <c:v>42103.263020833336</c:v>
                </c:pt>
                <c:pt idx="5219">
                  <c:v>42103.263078703705</c:v>
                </c:pt>
                <c:pt idx="5220">
                  <c:v>42103.263124999998</c:v>
                </c:pt>
                <c:pt idx="5221">
                  <c:v>42103.263182870367</c:v>
                </c:pt>
                <c:pt idx="5222">
                  <c:v>42103.263240740744</c:v>
                </c:pt>
                <c:pt idx="5223">
                  <c:v>42103.263298611113</c:v>
                </c:pt>
                <c:pt idx="5224">
                  <c:v>42103.263344907406</c:v>
                </c:pt>
                <c:pt idx="5225">
                  <c:v>42103.263402777775</c:v>
                </c:pt>
                <c:pt idx="5226">
                  <c:v>42103.263460648152</c:v>
                </c:pt>
                <c:pt idx="5227">
                  <c:v>42103.263506944444</c:v>
                </c:pt>
                <c:pt idx="5228">
                  <c:v>42103.263564814813</c:v>
                </c:pt>
                <c:pt idx="5229">
                  <c:v>42103.263622685183</c:v>
                </c:pt>
                <c:pt idx="5230">
                  <c:v>42103.263668981483</c:v>
                </c:pt>
                <c:pt idx="5231">
                  <c:v>42103.263726851852</c:v>
                </c:pt>
                <c:pt idx="5232">
                  <c:v>42103.263784722221</c:v>
                </c:pt>
                <c:pt idx="5233">
                  <c:v>42103.263831018521</c:v>
                </c:pt>
                <c:pt idx="5234">
                  <c:v>42103.263888888891</c:v>
                </c:pt>
                <c:pt idx="5235">
                  <c:v>42103.26394675926</c:v>
                </c:pt>
                <c:pt idx="5236">
                  <c:v>42103.264004629629</c:v>
                </c:pt>
                <c:pt idx="5237">
                  <c:v>42103.264050925929</c:v>
                </c:pt>
                <c:pt idx="5238">
                  <c:v>42103.264108796298</c:v>
                </c:pt>
                <c:pt idx="5239">
                  <c:v>42103.264166666668</c:v>
                </c:pt>
                <c:pt idx="5240">
                  <c:v>42103.26421296296</c:v>
                </c:pt>
                <c:pt idx="5241">
                  <c:v>42103.264270833337</c:v>
                </c:pt>
                <c:pt idx="5242">
                  <c:v>42103.264328703706</c:v>
                </c:pt>
                <c:pt idx="5243">
                  <c:v>42103.264374999999</c:v>
                </c:pt>
                <c:pt idx="5244">
                  <c:v>42103.264432870368</c:v>
                </c:pt>
                <c:pt idx="5245">
                  <c:v>42103.264490740738</c:v>
                </c:pt>
                <c:pt idx="5246">
                  <c:v>42103.264548611114</c:v>
                </c:pt>
                <c:pt idx="5247">
                  <c:v>42103.264594907407</c:v>
                </c:pt>
                <c:pt idx="5248">
                  <c:v>42103.264652777776</c:v>
                </c:pt>
                <c:pt idx="5249">
                  <c:v>42103.264710648145</c:v>
                </c:pt>
                <c:pt idx="5250">
                  <c:v>42103.264756944445</c:v>
                </c:pt>
                <c:pt idx="5251">
                  <c:v>42103.264814814815</c:v>
                </c:pt>
                <c:pt idx="5252">
                  <c:v>42103.264872685184</c:v>
                </c:pt>
                <c:pt idx="5253">
                  <c:v>42103.264918981484</c:v>
                </c:pt>
                <c:pt idx="5254">
                  <c:v>42103.264976851853</c:v>
                </c:pt>
                <c:pt idx="5255">
                  <c:v>42103.265034722222</c:v>
                </c:pt>
                <c:pt idx="5256">
                  <c:v>42103.265092592592</c:v>
                </c:pt>
                <c:pt idx="5257">
                  <c:v>42103.265138888892</c:v>
                </c:pt>
                <c:pt idx="5258">
                  <c:v>42103.265196759261</c:v>
                </c:pt>
                <c:pt idx="5259">
                  <c:v>42103.26525462963</c:v>
                </c:pt>
                <c:pt idx="5260">
                  <c:v>42103.265300925923</c:v>
                </c:pt>
                <c:pt idx="5261">
                  <c:v>42103.2653587963</c:v>
                </c:pt>
                <c:pt idx="5262">
                  <c:v>42103.265416666669</c:v>
                </c:pt>
                <c:pt idx="5263">
                  <c:v>42103.265462962961</c:v>
                </c:pt>
                <c:pt idx="5264">
                  <c:v>42103.265520833331</c:v>
                </c:pt>
                <c:pt idx="5265">
                  <c:v>42103.2655787037</c:v>
                </c:pt>
                <c:pt idx="5266">
                  <c:v>42103.265636574077</c:v>
                </c:pt>
                <c:pt idx="5267">
                  <c:v>42103.265682870369</c:v>
                </c:pt>
                <c:pt idx="5268">
                  <c:v>42103.265740740739</c:v>
                </c:pt>
                <c:pt idx="5269">
                  <c:v>42103.265798611108</c:v>
                </c:pt>
                <c:pt idx="5270">
                  <c:v>42103.265844907408</c:v>
                </c:pt>
                <c:pt idx="5271">
                  <c:v>42103.265902777777</c:v>
                </c:pt>
                <c:pt idx="5272">
                  <c:v>42103.265960648147</c:v>
                </c:pt>
                <c:pt idx="5273">
                  <c:v>42103.266006944446</c:v>
                </c:pt>
                <c:pt idx="5274">
                  <c:v>42103.266064814816</c:v>
                </c:pt>
                <c:pt idx="5275">
                  <c:v>42103.266122685185</c:v>
                </c:pt>
                <c:pt idx="5276">
                  <c:v>42103.266180555554</c:v>
                </c:pt>
                <c:pt idx="5277">
                  <c:v>42103.266226851854</c:v>
                </c:pt>
                <c:pt idx="5278">
                  <c:v>42103.266284722224</c:v>
                </c:pt>
                <c:pt idx="5279">
                  <c:v>42103.266342592593</c:v>
                </c:pt>
                <c:pt idx="5280">
                  <c:v>42103.266388888886</c:v>
                </c:pt>
                <c:pt idx="5281">
                  <c:v>42103.266446759262</c:v>
                </c:pt>
                <c:pt idx="5282">
                  <c:v>42103.266504629632</c:v>
                </c:pt>
                <c:pt idx="5283">
                  <c:v>42103.266550925924</c:v>
                </c:pt>
                <c:pt idx="5284">
                  <c:v>42103.266608796293</c:v>
                </c:pt>
                <c:pt idx="5285">
                  <c:v>42103.26666666667</c:v>
                </c:pt>
                <c:pt idx="5286">
                  <c:v>42103.266724537039</c:v>
                </c:pt>
                <c:pt idx="5287">
                  <c:v>42103.266770833332</c:v>
                </c:pt>
                <c:pt idx="5288">
                  <c:v>42103.266828703701</c:v>
                </c:pt>
                <c:pt idx="5289">
                  <c:v>42103.266886574071</c:v>
                </c:pt>
                <c:pt idx="5290">
                  <c:v>42103.266932870371</c:v>
                </c:pt>
                <c:pt idx="5291">
                  <c:v>42103.26699074074</c:v>
                </c:pt>
                <c:pt idx="5292">
                  <c:v>42103.267048611109</c:v>
                </c:pt>
                <c:pt idx="5293">
                  <c:v>42103.267094907409</c:v>
                </c:pt>
                <c:pt idx="5294">
                  <c:v>42103.267152777778</c:v>
                </c:pt>
                <c:pt idx="5295">
                  <c:v>42103.267210648148</c:v>
                </c:pt>
                <c:pt idx="5296">
                  <c:v>42103.267268518517</c:v>
                </c:pt>
                <c:pt idx="5297">
                  <c:v>42103.267314814817</c:v>
                </c:pt>
                <c:pt idx="5298">
                  <c:v>42103.267372685186</c:v>
                </c:pt>
                <c:pt idx="5299">
                  <c:v>42103.267430555556</c:v>
                </c:pt>
                <c:pt idx="5300">
                  <c:v>42103.267476851855</c:v>
                </c:pt>
                <c:pt idx="5301">
                  <c:v>42103.267534722225</c:v>
                </c:pt>
                <c:pt idx="5302">
                  <c:v>42103.267592592594</c:v>
                </c:pt>
                <c:pt idx="5303">
                  <c:v>42103.267650462964</c:v>
                </c:pt>
                <c:pt idx="5304">
                  <c:v>42103.267696759256</c:v>
                </c:pt>
                <c:pt idx="5305">
                  <c:v>42103.267754629633</c:v>
                </c:pt>
                <c:pt idx="5306">
                  <c:v>42103.267812500002</c:v>
                </c:pt>
                <c:pt idx="5307">
                  <c:v>42103.267858796295</c:v>
                </c:pt>
                <c:pt idx="5308">
                  <c:v>42103.267916666664</c:v>
                </c:pt>
                <c:pt idx="5309">
                  <c:v>42103.267974537041</c:v>
                </c:pt>
                <c:pt idx="5310">
                  <c:v>42103.26803240741</c:v>
                </c:pt>
                <c:pt idx="5311">
                  <c:v>42103.268078703702</c:v>
                </c:pt>
                <c:pt idx="5312">
                  <c:v>42103.268136574072</c:v>
                </c:pt>
                <c:pt idx="5313">
                  <c:v>42103.268194444441</c:v>
                </c:pt>
                <c:pt idx="5314">
                  <c:v>42103.268240740741</c:v>
                </c:pt>
                <c:pt idx="5315">
                  <c:v>42103.26829861111</c:v>
                </c:pt>
                <c:pt idx="5316">
                  <c:v>42103.26835648148</c:v>
                </c:pt>
                <c:pt idx="5317">
                  <c:v>42103.26840277778</c:v>
                </c:pt>
                <c:pt idx="5318">
                  <c:v>42103.268460648149</c:v>
                </c:pt>
                <c:pt idx="5319">
                  <c:v>42103.268518518518</c:v>
                </c:pt>
                <c:pt idx="5320">
                  <c:v>42103.268564814818</c:v>
                </c:pt>
                <c:pt idx="5321">
                  <c:v>42103.268622685187</c:v>
                </c:pt>
                <c:pt idx="5322">
                  <c:v>42103.268680555557</c:v>
                </c:pt>
                <c:pt idx="5323">
                  <c:v>42103.268738425926</c:v>
                </c:pt>
                <c:pt idx="5324">
                  <c:v>42103.268784722219</c:v>
                </c:pt>
                <c:pt idx="5325">
                  <c:v>42103.268842592595</c:v>
                </c:pt>
                <c:pt idx="5326">
                  <c:v>42103.268900462965</c:v>
                </c:pt>
                <c:pt idx="5327">
                  <c:v>42103.268946759257</c:v>
                </c:pt>
                <c:pt idx="5328">
                  <c:v>42103.269004629627</c:v>
                </c:pt>
                <c:pt idx="5329">
                  <c:v>42103.269062500003</c:v>
                </c:pt>
                <c:pt idx="5330">
                  <c:v>42103.269108796296</c:v>
                </c:pt>
                <c:pt idx="5331">
                  <c:v>42103.269166666665</c:v>
                </c:pt>
                <c:pt idx="5332">
                  <c:v>42103.269224537034</c:v>
                </c:pt>
                <c:pt idx="5333">
                  <c:v>42103.269282407404</c:v>
                </c:pt>
                <c:pt idx="5334">
                  <c:v>42103.269328703704</c:v>
                </c:pt>
                <c:pt idx="5335">
                  <c:v>42103.269386574073</c:v>
                </c:pt>
                <c:pt idx="5336">
                  <c:v>42103.269444444442</c:v>
                </c:pt>
                <c:pt idx="5337">
                  <c:v>42103.269490740742</c:v>
                </c:pt>
                <c:pt idx="5338">
                  <c:v>42103.269548611112</c:v>
                </c:pt>
                <c:pt idx="5339">
                  <c:v>42103.269606481481</c:v>
                </c:pt>
                <c:pt idx="5340">
                  <c:v>42103.269652777781</c:v>
                </c:pt>
                <c:pt idx="5341">
                  <c:v>42103.26971064815</c:v>
                </c:pt>
                <c:pt idx="5342">
                  <c:v>42103.269768518519</c:v>
                </c:pt>
                <c:pt idx="5343">
                  <c:v>42103.269826388889</c:v>
                </c:pt>
                <c:pt idx="5344">
                  <c:v>42103.269872685189</c:v>
                </c:pt>
                <c:pt idx="5345">
                  <c:v>42103.269930555558</c:v>
                </c:pt>
                <c:pt idx="5346">
                  <c:v>42103.269988425927</c:v>
                </c:pt>
                <c:pt idx="5347">
                  <c:v>42103.27003472222</c:v>
                </c:pt>
                <c:pt idx="5348">
                  <c:v>42103.270092592589</c:v>
                </c:pt>
                <c:pt idx="5349">
                  <c:v>42103.270150462966</c:v>
                </c:pt>
                <c:pt idx="5350">
                  <c:v>42103.270196759258</c:v>
                </c:pt>
                <c:pt idx="5351">
                  <c:v>42103.270254629628</c:v>
                </c:pt>
                <c:pt idx="5352">
                  <c:v>42103.270312499997</c:v>
                </c:pt>
                <c:pt idx="5353">
                  <c:v>42103.270370370374</c:v>
                </c:pt>
                <c:pt idx="5354">
                  <c:v>42103.270416666666</c:v>
                </c:pt>
                <c:pt idx="5355">
                  <c:v>42103.270474537036</c:v>
                </c:pt>
                <c:pt idx="5356">
                  <c:v>42103.270532407405</c:v>
                </c:pt>
                <c:pt idx="5357">
                  <c:v>42103.270578703705</c:v>
                </c:pt>
                <c:pt idx="5358">
                  <c:v>42103.270636574074</c:v>
                </c:pt>
                <c:pt idx="5359">
                  <c:v>42103.270694444444</c:v>
                </c:pt>
                <c:pt idx="5360">
                  <c:v>42103.270740740743</c:v>
                </c:pt>
                <c:pt idx="5361">
                  <c:v>42103.270798611113</c:v>
                </c:pt>
                <c:pt idx="5362">
                  <c:v>42103.270856481482</c:v>
                </c:pt>
                <c:pt idx="5363">
                  <c:v>42103.270914351851</c:v>
                </c:pt>
                <c:pt idx="5364">
                  <c:v>42103.270960648151</c:v>
                </c:pt>
                <c:pt idx="5365">
                  <c:v>42103.271018518521</c:v>
                </c:pt>
                <c:pt idx="5366">
                  <c:v>42103.27107638889</c:v>
                </c:pt>
                <c:pt idx="5367">
                  <c:v>42103.271122685182</c:v>
                </c:pt>
                <c:pt idx="5368">
                  <c:v>42103.271180555559</c:v>
                </c:pt>
                <c:pt idx="5369">
                  <c:v>42103.271238425928</c:v>
                </c:pt>
                <c:pt idx="5370">
                  <c:v>42103.271284722221</c:v>
                </c:pt>
                <c:pt idx="5371">
                  <c:v>42103.27134259259</c:v>
                </c:pt>
                <c:pt idx="5372">
                  <c:v>42103.27140046296</c:v>
                </c:pt>
                <c:pt idx="5373">
                  <c:v>42103.271458333336</c:v>
                </c:pt>
                <c:pt idx="5374">
                  <c:v>42103.271504629629</c:v>
                </c:pt>
                <c:pt idx="5375">
                  <c:v>42103.271562499998</c:v>
                </c:pt>
                <c:pt idx="5376">
                  <c:v>42103.271620370368</c:v>
                </c:pt>
                <c:pt idx="5377">
                  <c:v>42103.271678240744</c:v>
                </c:pt>
                <c:pt idx="5378">
                  <c:v>42103.271724537037</c:v>
                </c:pt>
                <c:pt idx="5379">
                  <c:v>42103.271782407406</c:v>
                </c:pt>
                <c:pt idx="5380">
                  <c:v>42103.271840277775</c:v>
                </c:pt>
                <c:pt idx="5381">
                  <c:v>42103.271886574075</c:v>
                </c:pt>
                <c:pt idx="5382">
                  <c:v>42103.271944444445</c:v>
                </c:pt>
                <c:pt idx="5383">
                  <c:v>42103.272002314814</c:v>
                </c:pt>
                <c:pt idx="5384">
                  <c:v>42103.272048611114</c:v>
                </c:pt>
                <c:pt idx="5385">
                  <c:v>42103.272106481483</c:v>
                </c:pt>
                <c:pt idx="5386">
                  <c:v>42103.272164351853</c:v>
                </c:pt>
                <c:pt idx="5387">
                  <c:v>42103.272222222222</c:v>
                </c:pt>
                <c:pt idx="5388">
                  <c:v>42103.272268518522</c:v>
                </c:pt>
                <c:pt idx="5389">
                  <c:v>42103.272326388891</c:v>
                </c:pt>
                <c:pt idx="5390">
                  <c:v>42103.27238425926</c:v>
                </c:pt>
                <c:pt idx="5391">
                  <c:v>42103.272430555553</c:v>
                </c:pt>
                <c:pt idx="5392">
                  <c:v>42103.272488425922</c:v>
                </c:pt>
                <c:pt idx="5393">
                  <c:v>42103.272546296299</c:v>
                </c:pt>
                <c:pt idx="5394">
                  <c:v>42103.272592592592</c:v>
                </c:pt>
                <c:pt idx="5395">
                  <c:v>42103.272650462961</c:v>
                </c:pt>
                <c:pt idx="5396">
                  <c:v>42103.27270833333</c:v>
                </c:pt>
                <c:pt idx="5397">
                  <c:v>42103.27275462963</c:v>
                </c:pt>
                <c:pt idx="5398">
                  <c:v>42103.272812499999</c:v>
                </c:pt>
                <c:pt idx="5399">
                  <c:v>42103.272870370369</c:v>
                </c:pt>
                <c:pt idx="5400">
                  <c:v>42103.272928240738</c:v>
                </c:pt>
                <c:pt idx="5401">
                  <c:v>42103.272974537038</c:v>
                </c:pt>
                <c:pt idx="5402">
                  <c:v>42103.273032407407</c:v>
                </c:pt>
                <c:pt idx="5403">
                  <c:v>42103.273090277777</c:v>
                </c:pt>
                <c:pt idx="5404">
                  <c:v>42103.273136574076</c:v>
                </c:pt>
                <c:pt idx="5405">
                  <c:v>42103.273194444446</c:v>
                </c:pt>
                <c:pt idx="5406">
                  <c:v>42103.273252314815</c:v>
                </c:pt>
                <c:pt idx="5407">
                  <c:v>42103.273298611108</c:v>
                </c:pt>
                <c:pt idx="5408">
                  <c:v>42103.273356481484</c:v>
                </c:pt>
                <c:pt idx="5409">
                  <c:v>42103.273414351854</c:v>
                </c:pt>
                <c:pt idx="5410">
                  <c:v>42103.273472222223</c:v>
                </c:pt>
                <c:pt idx="5411">
                  <c:v>42103.273518518516</c:v>
                </c:pt>
                <c:pt idx="5412">
                  <c:v>42103.273576388892</c:v>
                </c:pt>
                <c:pt idx="5413">
                  <c:v>42103.273634259262</c:v>
                </c:pt>
                <c:pt idx="5414">
                  <c:v>42103.273680555554</c:v>
                </c:pt>
                <c:pt idx="5415">
                  <c:v>42103.273738425924</c:v>
                </c:pt>
                <c:pt idx="5416">
                  <c:v>42103.273796296293</c:v>
                </c:pt>
                <c:pt idx="5417">
                  <c:v>42103.273842592593</c:v>
                </c:pt>
                <c:pt idx="5418">
                  <c:v>42103.273900462962</c:v>
                </c:pt>
                <c:pt idx="5419">
                  <c:v>42103.273958333331</c:v>
                </c:pt>
                <c:pt idx="5420">
                  <c:v>42103.274016203701</c:v>
                </c:pt>
                <c:pt idx="5421">
                  <c:v>42103.274062500001</c:v>
                </c:pt>
                <c:pt idx="5422">
                  <c:v>42103.27412037037</c:v>
                </c:pt>
                <c:pt idx="5423">
                  <c:v>42103.274178240739</c:v>
                </c:pt>
                <c:pt idx="5424">
                  <c:v>42103.274224537039</c:v>
                </c:pt>
                <c:pt idx="5425">
                  <c:v>42103.274282407408</c:v>
                </c:pt>
                <c:pt idx="5426">
                  <c:v>42103.274340277778</c:v>
                </c:pt>
                <c:pt idx="5427">
                  <c:v>42103.274386574078</c:v>
                </c:pt>
                <c:pt idx="5428">
                  <c:v>42103.274444444447</c:v>
                </c:pt>
                <c:pt idx="5429">
                  <c:v>42103.274502314816</c:v>
                </c:pt>
                <c:pt idx="5430">
                  <c:v>42103.274560185186</c:v>
                </c:pt>
                <c:pt idx="5431">
                  <c:v>42103.274606481478</c:v>
                </c:pt>
                <c:pt idx="5432">
                  <c:v>42103.274664351855</c:v>
                </c:pt>
                <c:pt idx="5433">
                  <c:v>42103.274722222224</c:v>
                </c:pt>
                <c:pt idx="5434">
                  <c:v>42103.274768518517</c:v>
                </c:pt>
                <c:pt idx="5435">
                  <c:v>42103.274826388886</c:v>
                </c:pt>
                <c:pt idx="5436">
                  <c:v>42103.274884259263</c:v>
                </c:pt>
                <c:pt idx="5437">
                  <c:v>42103.274930555555</c:v>
                </c:pt>
                <c:pt idx="5438">
                  <c:v>42103.274988425925</c:v>
                </c:pt>
                <c:pt idx="5439">
                  <c:v>42103.275046296294</c:v>
                </c:pt>
                <c:pt idx="5440">
                  <c:v>42103.275104166663</c:v>
                </c:pt>
                <c:pt idx="5441">
                  <c:v>42103.275150462963</c:v>
                </c:pt>
                <c:pt idx="5442">
                  <c:v>42103.275208333333</c:v>
                </c:pt>
                <c:pt idx="5443">
                  <c:v>42103.275266203702</c:v>
                </c:pt>
                <c:pt idx="5444">
                  <c:v>42103.275312500002</c:v>
                </c:pt>
                <c:pt idx="5445">
                  <c:v>42103.275370370371</c:v>
                </c:pt>
                <c:pt idx="5446">
                  <c:v>42103.27542824074</c:v>
                </c:pt>
                <c:pt idx="5447">
                  <c:v>42103.27548611111</c:v>
                </c:pt>
                <c:pt idx="5448">
                  <c:v>42103.27553240741</c:v>
                </c:pt>
                <c:pt idx="5449">
                  <c:v>42103.275590277779</c:v>
                </c:pt>
                <c:pt idx="5450">
                  <c:v>42103.275648148148</c:v>
                </c:pt>
                <c:pt idx="5451">
                  <c:v>42103.275694444441</c:v>
                </c:pt>
                <c:pt idx="5452">
                  <c:v>42103.275752314818</c:v>
                </c:pt>
                <c:pt idx="5453">
                  <c:v>42103.275810185187</c:v>
                </c:pt>
                <c:pt idx="5454">
                  <c:v>42103.275868055556</c:v>
                </c:pt>
                <c:pt idx="5455">
                  <c:v>42103.275914351849</c:v>
                </c:pt>
                <c:pt idx="5456">
                  <c:v>42103.275972222225</c:v>
                </c:pt>
                <c:pt idx="5457">
                  <c:v>42103.276030092595</c:v>
                </c:pt>
                <c:pt idx="5458">
                  <c:v>42103.276076388887</c:v>
                </c:pt>
                <c:pt idx="5459">
                  <c:v>42103.276134259257</c:v>
                </c:pt>
                <c:pt idx="5460">
                  <c:v>42103.276192129626</c:v>
                </c:pt>
                <c:pt idx="5461">
                  <c:v>42103.276238425926</c:v>
                </c:pt>
                <c:pt idx="5462">
                  <c:v>42103.276296296295</c:v>
                </c:pt>
                <c:pt idx="5463">
                  <c:v>42103.276354166665</c:v>
                </c:pt>
                <c:pt idx="5464">
                  <c:v>42103.276412037034</c:v>
                </c:pt>
                <c:pt idx="5465">
                  <c:v>42103.276458333334</c:v>
                </c:pt>
                <c:pt idx="5466">
                  <c:v>42103.276516203703</c:v>
                </c:pt>
                <c:pt idx="5467">
                  <c:v>42103.276574074072</c:v>
                </c:pt>
                <c:pt idx="5468">
                  <c:v>42103.276620370372</c:v>
                </c:pt>
                <c:pt idx="5469">
                  <c:v>42103.276678240742</c:v>
                </c:pt>
                <c:pt idx="5470">
                  <c:v>42103.276736111111</c:v>
                </c:pt>
                <c:pt idx="5471">
                  <c:v>42103.276782407411</c:v>
                </c:pt>
                <c:pt idx="5472">
                  <c:v>42103.27684027778</c:v>
                </c:pt>
                <c:pt idx="5473">
                  <c:v>42103.276898148149</c:v>
                </c:pt>
                <c:pt idx="5474">
                  <c:v>42103.276956018519</c:v>
                </c:pt>
                <c:pt idx="5475">
                  <c:v>42103.277002314811</c:v>
                </c:pt>
                <c:pt idx="5476">
                  <c:v>42103.277060185188</c:v>
                </c:pt>
                <c:pt idx="5477">
                  <c:v>42103.277118055557</c:v>
                </c:pt>
                <c:pt idx="5478">
                  <c:v>42103.27716435185</c:v>
                </c:pt>
                <c:pt idx="5479">
                  <c:v>42103.277222222219</c:v>
                </c:pt>
                <c:pt idx="5480">
                  <c:v>42103.277280092596</c:v>
                </c:pt>
                <c:pt idx="5481">
                  <c:v>42103.277326388888</c:v>
                </c:pt>
                <c:pt idx="5482">
                  <c:v>42103.277384259258</c:v>
                </c:pt>
                <c:pt idx="5483">
                  <c:v>42103.277442129627</c:v>
                </c:pt>
                <c:pt idx="5484">
                  <c:v>42103.277499999997</c:v>
                </c:pt>
                <c:pt idx="5485">
                  <c:v>42103.277546296296</c:v>
                </c:pt>
                <c:pt idx="5486">
                  <c:v>42103.277604166666</c:v>
                </c:pt>
                <c:pt idx="5487">
                  <c:v>42103.277662037035</c:v>
                </c:pt>
                <c:pt idx="5488">
                  <c:v>42103.277708333335</c:v>
                </c:pt>
                <c:pt idx="5489">
                  <c:v>42103.277766203704</c:v>
                </c:pt>
                <c:pt idx="5490">
                  <c:v>42103.277824074074</c:v>
                </c:pt>
                <c:pt idx="5491">
                  <c:v>42103.277870370373</c:v>
                </c:pt>
                <c:pt idx="5492">
                  <c:v>42103.277928240743</c:v>
                </c:pt>
                <c:pt idx="5493">
                  <c:v>42103.277986111112</c:v>
                </c:pt>
                <c:pt idx="5494">
                  <c:v>42103.278032407405</c:v>
                </c:pt>
                <c:pt idx="5495">
                  <c:v>42103.278090277781</c:v>
                </c:pt>
                <c:pt idx="5496">
                  <c:v>42103.278148148151</c:v>
                </c:pt>
                <c:pt idx="5497">
                  <c:v>42103.27820601852</c:v>
                </c:pt>
                <c:pt idx="5498">
                  <c:v>42103.278252314813</c:v>
                </c:pt>
                <c:pt idx="5499">
                  <c:v>42103.278310185182</c:v>
                </c:pt>
                <c:pt idx="5500">
                  <c:v>42103.278368055559</c:v>
                </c:pt>
                <c:pt idx="5501">
                  <c:v>42103.278414351851</c:v>
                </c:pt>
                <c:pt idx="5502">
                  <c:v>42103.27847222222</c:v>
                </c:pt>
                <c:pt idx="5503">
                  <c:v>42103.27853009259</c:v>
                </c:pt>
                <c:pt idx="5504">
                  <c:v>42103.27857638889</c:v>
                </c:pt>
                <c:pt idx="5505">
                  <c:v>42103.278634259259</c:v>
                </c:pt>
                <c:pt idx="5506">
                  <c:v>42103.278692129628</c:v>
                </c:pt>
                <c:pt idx="5507">
                  <c:v>42103.278749999998</c:v>
                </c:pt>
                <c:pt idx="5508">
                  <c:v>42103.278796296298</c:v>
                </c:pt>
                <c:pt idx="5509">
                  <c:v>42103.278854166667</c:v>
                </c:pt>
                <c:pt idx="5510">
                  <c:v>42103.278912037036</c:v>
                </c:pt>
                <c:pt idx="5511">
                  <c:v>42103.278958333336</c:v>
                </c:pt>
                <c:pt idx="5512">
                  <c:v>42103.279016203705</c:v>
                </c:pt>
                <c:pt idx="5513">
                  <c:v>42103.279074074075</c:v>
                </c:pt>
                <c:pt idx="5514">
                  <c:v>42103.279120370367</c:v>
                </c:pt>
                <c:pt idx="5515">
                  <c:v>42103.279178240744</c:v>
                </c:pt>
                <c:pt idx="5516">
                  <c:v>42103.279236111113</c:v>
                </c:pt>
                <c:pt idx="5517">
                  <c:v>42103.279293981483</c:v>
                </c:pt>
                <c:pt idx="5518">
                  <c:v>42103.279340277775</c:v>
                </c:pt>
                <c:pt idx="5519">
                  <c:v>42103.279398148145</c:v>
                </c:pt>
                <c:pt idx="5520">
                  <c:v>42103.279456018521</c:v>
                </c:pt>
                <c:pt idx="5521">
                  <c:v>42103.279513888891</c:v>
                </c:pt>
                <c:pt idx="5522">
                  <c:v>42103.279560185183</c:v>
                </c:pt>
                <c:pt idx="5523">
                  <c:v>42103.279618055552</c:v>
                </c:pt>
                <c:pt idx="5524">
                  <c:v>42103.279675925929</c:v>
                </c:pt>
                <c:pt idx="5525">
                  <c:v>42103.279722222222</c:v>
                </c:pt>
                <c:pt idx="5526">
                  <c:v>42103.279780092591</c:v>
                </c:pt>
                <c:pt idx="5527">
                  <c:v>42103.27983796296</c:v>
                </c:pt>
                <c:pt idx="5528">
                  <c:v>42103.27988425926</c:v>
                </c:pt>
                <c:pt idx="5529">
                  <c:v>42103.279942129629</c:v>
                </c:pt>
                <c:pt idx="5530">
                  <c:v>42103.28</c:v>
                </c:pt>
                <c:pt idx="5531">
                  <c:v>42103.280057870368</c:v>
                </c:pt>
                <c:pt idx="5532">
                  <c:v>42103.280104166668</c:v>
                </c:pt>
                <c:pt idx="5533">
                  <c:v>42103.280162037037</c:v>
                </c:pt>
                <c:pt idx="5534">
                  <c:v>42103.280219907407</c:v>
                </c:pt>
                <c:pt idx="5535">
                  <c:v>42103.280266203707</c:v>
                </c:pt>
                <c:pt idx="5536">
                  <c:v>42103.280324074076</c:v>
                </c:pt>
                <c:pt idx="5537">
                  <c:v>42103.280381944445</c:v>
                </c:pt>
                <c:pt idx="5538">
                  <c:v>42103.280428240738</c:v>
                </c:pt>
                <c:pt idx="5539">
                  <c:v>42103.280486111114</c:v>
                </c:pt>
                <c:pt idx="5540">
                  <c:v>42103.280543981484</c:v>
                </c:pt>
                <c:pt idx="5541">
                  <c:v>42103.280601851853</c:v>
                </c:pt>
                <c:pt idx="5542">
                  <c:v>42103.280648148146</c:v>
                </c:pt>
                <c:pt idx="5543">
                  <c:v>42103.280706018515</c:v>
                </c:pt>
                <c:pt idx="5544">
                  <c:v>42103.280763888892</c:v>
                </c:pt>
                <c:pt idx="5545">
                  <c:v>42103.280810185184</c:v>
                </c:pt>
                <c:pt idx="5546">
                  <c:v>42103.280868055554</c:v>
                </c:pt>
                <c:pt idx="5547">
                  <c:v>42103.280925925923</c:v>
                </c:pt>
                <c:pt idx="5548">
                  <c:v>42103.280972222223</c:v>
                </c:pt>
                <c:pt idx="5549">
                  <c:v>42103.281030092592</c:v>
                </c:pt>
                <c:pt idx="5550">
                  <c:v>42103.281087962961</c:v>
                </c:pt>
                <c:pt idx="5551">
                  <c:v>42103.281145833331</c:v>
                </c:pt>
                <c:pt idx="5552">
                  <c:v>42103.281192129631</c:v>
                </c:pt>
                <c:pt idx="5553">
                  <c:v>42103.28125</c:v>
                </c:pt>
                <c:pt idx="5554">
                  <c:v>42103.281307870369</c:v>
                </c:pt>
                <c:pt idx="5555">
                  <c:v>42103.281354166669</c:v>
                </c:pt>
                <c:pt idx="5556">
                  <c:v>42103.281412037039</c:v>
                </c:pt>
                <c:pt idx="5557">
                  <c:v>42103.281469907408</c:v>
                </c:pt>
                <c:pt idx="5558">
                  <c:v>42103.2815162037</c:v>
                </c:pt>
                <c:pt idx="5559">
                  <c:v>42103.281574074077</c:v>
                </c:pt>
                <c:pt idx="5560">
                  <c:v>42103.281631944446</c:v>
                </c:pt>
                <c:pt idx="5561">
                  <c:v>42103.281689814816</c:v>
                </c:pt>
                <c:pt idx="5562">
                  <c:v>42103.281736111108</c:v>
                </c:pt>
                <c:pt idx="5563">
                  <c:v>42103.281793981485</c:v>
                </c:pt>
                <c:pt idx="5564">
                  <c:v>42103.281851851854</c:v>
                </c:pt>
                <c:pt idx="5565">
                  <c:v>42103.281898148147</c:v>
                </c:pt>
                <c:pt idx="5566">
                  <c:v>42103.281956018516</c:v>
                </c:pt>
                <c:pt idx="5567">
                  <c:v>42103.282013888886</c:v>
                </c:pt>
                <c:pt idx="5568">
                  <c:v>42103.282060185185</c:v>
                </c:pt>
                <c:pt idx="5569">
                  <c:v>42103.282118055555</c:v>
                </c:pt>
                <c:pt idx="5570">
                  <c:v>42103.282175925924</c:v>
                </c:pt>
                <c:pt idx="5571">
                  <c:v>42103.282233796293</c:v>
                </c:pt>
                <c:pt idx="5572">
                  <c:v>42103.282280092593</c:v>
                </c:pt>
                <c:pt idx="5573">
                  <c:v>42103.282337962963</c:v>
                </c:pt>
                <c:pt idx="5574">
                  <c:v>42103.282395833332</c:v>
                </c:pt>
                <c:pt idx="5575">
                  <c:v>42103.282442129632</c:v>
                </c:pt>
                <c:pt idx="5576">
                  <c:v>42103.282500000001</c:v>
                </c:pt>
                <c:pt idx="5577">
                  <c:v>42103.282557870371</c:v>
                </c:pt>
                <c:pt idx="5578">
                  <c:v>42103.282604166663</c:v>
                </c:pt>
                <c:pt idx="5579">
                  <c:v>42103.28266203704</c:v>
                </c:pt>
                <c:pt idx="5580">
                  <c:v>42103.282719907409</c:v>
                </c:pt>
                <c:pt idx="5581">
                  <c:v>42103.282766203702</c:v>
                </c:pt>
                <c:pt idx="5582">
                  <c:v>42103.282824074071</c:v>
                </c:pt>
                <c:pt idx="5583">
                  <c:v>42103.282881944448</c:v>
                </c:pt>
                <c:pt idx="5584">
                  <c:v>42103.282939814817</c:v>
                </c:pt>
                <c:pt idx="5585">
                  <c:v>42103.282986111109</c:v>
                </c:pt>
                <c:pt idx="5586">
                  <c:v>42103.283043981479</c:v>
                </c:pt>
                <c:pt idx="5587">
                  <c:v>42103.283101851855</c:v>
                </c:pt>
                <c:pt idx="5588">
                  <c:v>42103.283148148148</c:v>
                </c:pt>
                <c:pt idx="5589">
                  <c:v>42103.283206018517</c:v>
                </c:pt>
                <c:pt idx="5590">
                  <c:v>42103.283263888887</c:v>
                </c:pt>
                <c:pt idx="5591">
                  <c:v>42103.283321759256</c:v>
                </c:pt>
                <c:pt idx="5592">
                  <c:v>42103.283368055556</c:v>
                </c:pt>
                <c:pt idx="5593">
                  <c:v>42103.283425925925</c:v>
                </c:pt>
                <c:pt idx="5594">
                  <c:v>42103.283483796295</c:v>
                </c:pt>
                <c:pt idx="5595">
                  <c:v>42103.283541666664</c:v>
                </c:pt>
                <c:pt idx="5596">
                  <c:v>42103.283587962964</c:v>
                </c:pt>
                <c:pt idx="5597">
                  <c:v>42103.283645833333</c:v>
                </c:pt>
                <c:pt idx="5598">
                  <c:v>42103.283703703702</c:v>
                </c:pt>
                <c:pt idx="5599">
                  <c:v>42103.283750000002</c:v>
                </c:pt>
                <c:pt idx="5600">
                  <c:v>42103.283807870372</c:v>
                </c:pt>
                <c:pt idx="5601">
                  <c:v>42103.283865740741</c:v>
                </c:pt>
                <c:pt idx="5602">
                  <c:v>42103.283912037034</c:v>
                </c:pt>
                <c:pt idx="5603">
                  <c:v>42103.28396990741</c:v>
                </c:pt>
                <c:pt idx="5604">
                  <c:v>42103.28402777778</c:v>
                </c:pt>
                <c:pt idx="5605">
                  <c:v>42103.284085648149</c:v>
                </c:pt>
                <c:pt idx="5606">
                  <c:v>42103.284131944441</c:v>
                </c:pt>
                <c:pt idx="5607">
                  <c:v>42103.284189814818</c:v>
                </c:pt>
                <c:pt idx="5608">
                  <c:v>42103.284247685187</c:v>
                </c:pt>
                <c:pt idx="5609">
                  <c:v>42103.28429398148</c:v>
                </c:pt>
                <c:pt idx="5610">
                  <c:v>42103.284351851849</c:v>
                </c:pt>
                <c:pt idx="5611">
                  <c:v>42103.284409722219</c:v>
                </c:pt>
                <c:pt idx="5612">
                  <c:v>42103.284456018519</c:v>
                </c:pt>
                <c:pt idx="5613">
                  <c:v>42103.284513888888</c:v>
                </c:pt>
                <c:pt idx="5614">
                  <c:v>42103.284571759257</c:v>
                </c:pt>
                <c:pt idx="5615">
                  <c:v>42103.284629629627</c:v>
                </c:pt>
                <c:pt idx="5616">
                  <c:v>42103.284675925926</c:v>
                </c:pt>
                <c:pt idx="5617">
                  <c:v>42103.284733796296</c:v>
                </c:pt>
                <c:pt idx="5618">
                  <c:v>42103.284791666665</c:v>
                </c:pt>
                <c:pt idx="5619">
                  <c:v>42103.284837962965</c:v>
                </c:pt>
                <c:pt idx="5620">
                  <c:v>42103.284895833334</c:v>
                </c:pt>
                <c:pt idx="5621">
                  <c:v>42103.284953703704</c:v>
                </c:pt>
                <c:pt idx="5622">
                  <c:v>42103.285000000003</c:v>
                </c:pt>
                <c:pt idx="5623">
                  <c:v>42103.285057870373</c:v>
                </c:pt>
                <c:pt idx="5624">
                  <c:v>42103.285115740742</c:v>
                </c:pt>
                <c:pt idx="5625">
                  <c:v>42103.285162037035</c:v>
                </c:pt>
                <c:pt idx="5626">
                  <c:v>42103.285219907404</c:v>
                </c:pt>
                <c:pt idx="5627">
                  <c:v>42103.285277777781</c:v>
                </c:pt>
                <c:pt idx="5628">
                  <c:v>42103.28533564815</c:v>
                </c:pt>
                <c:pt idx="5629">
                  <c:v>42103.285381944443</c:v>
                </c:pt>
                <c:pt idx="5630">
                  <c:v>42103.285439814812</c:v>
                </c:pt>
                <c:pt idx="5631">
                  <c:v>42103.285497685189</c:v>
                </c:pt>
                <c:pt idx="5632">
                  <c:v>42103.285543981481</c:v>
                </c:pt>
                <c:pt idx="5633">
                  <c:v>42103.285601851851</c:v>
                </c:pt>
                <c:pt idx="5634">
                  <c:v>42103.28565972222</c:v>
                </c:pt>
                <c:pt idx="5635">
                  <c:v>42103.28570601852</c:v>
                </c:pt>
                <c:pt idx="5636">
                  <c:v>42103.285763888889</c:v>
                </c:pt>
                <c:pt idx="5637">
                  <c:v>42103.285821759258</c:v>
                </c:pt>
                <c:pt idx="5638">
                  <c:v>42103.285879629628</c:v>
                </c:pt>
                <c:pt idx="5639">
                  <c:v>42103.285925925928</c:v>
                </c:pt>
                <c:pt idx="5640">
                  <c:v>42103.285983796297</c:v>
                </c:pt>
                <c:pt idx="5641">
                  <c:v>42103.286041666666</c:v>
                </c:pt>
                <c:pt idx="5642">
                  <c:v>42103.286087962966</c:v>
                </c:pt>
                <c:pt idx="5643">
                  <c:v>42103.286145833335</c:v>
                </c:pt>
                <c:pt idx="5644">
                  <c:v>42103.286203703705</c:v>
                </c:pt>
                <c:pt idx="5645">
                  <c:v>42103.286249999997</c:v>
                </c:pt>
                <c:pt idx="5646">
                  <c:v>42103.286307870374</c:v>
                </c:pt>
                <c:pt idx="5647">
                  <c:v>42103.286365740743</c:v>
                </c:pt>
                <c:pt idx="5648">
                  <c:v>42103.286423611113</c:v>
                </c:pt>
                <c:pt idx="5649">
                  <c:v>42103.286469907405</c:v>
                </c:pt>
                <c:pt idx="5650">
                  <c:v>42103.286527777775</c:v>
                </c:pt>
                <c:pt idx="5651">
                  <c:v>42103.286585648151</c:v>
                </c:pt>
                <c:pt idx="5652">
                  <c:v>42103.286631944444</c:v>
                </c:pt>
                <c:pt idx="5653">
                  <c:v>42103.286689814813</c:v>
                </c:pt>
                <c:pt idx="5654">
                  <c:v>42103.286747685182</c:v>
                </c:pt>
                <c:pt idx="5655">
                  <c:v>42103.286793981482</c:v>
                </c:pt>
                <c:pt idx="5656">
                  <c:v>42103.286851851852</c:v>
                </c:pt>
                <c:pt idx="5657">
                  <c:v>42103.286909722221</c:v>
                </c:pt>
                <c:pt idx="5658">
                  <c:v>42103.28696759259</c:v>
                </c:pt>
                <c:pt idx="5659">
                  <c:v>42103.28701388889</c:v>
                </c:pt>
                <c:pt idx="5660">
                  <c:v>42103.28707175926</c:v>
                </c:pt>
                <c:pt idx="5661">
                  <c:v>42103.287129629629</c:v>
                </c:pt>
                <c:pt idx="5662">
                  <c:v>42103.287175925929</c:v>
                </c:pt>
                <c:pt idx="5663">
                  <c:v>42103.287233796298</c:v>
                </c:pt>
                <c:pt idx="5664">
                  <c:v>42103.287291666667</c:v>
                </c:pt>
                <c:pt idx="5665">
                  <c:v>42103.287349537037</c:v>
                </c:pt>
                <c:pt idx="5666">
                  <c:v>42103.287395833337</c:v>
                </c:pt>
                <c:pt idx="5667">
                  <c:v>42103.287453703706</c:v>
                </c:pt>
                <c:pt idx="5668">
                  <c:v>42103.287511574075</c:v>
                </c:pt>
                <c:pt idx="5669">
                  <c:v>42103.287557870368</c:v>
                </c:pt>
                <c:pt idx="5670">
                  <c:v>42103.287615740737</c:v>
                </c:pt>
                <c:pt idx="5671">
                  <c:v>42103.287673611114</c:v>
                </c:pt>
                <c:pt idx="5672">
                  <c:v>42103.287731481483</c:v>
                </c:pt>
                <c:pt idx="5673">
                  <c:v>42103.287777777776</c:v>
                </c:pt>
                <c:pt idx="5674">
                  <c:v>42103.287835648145</c:v>
                </c:pt>
                <c:pt idx="5675">
                  <c:v>42103.287893518522</c:v>
                </c:pt>
                <c:pt idx="5676">
                  <c:v>42103.287939814814</c:v>
                </c:pt>
                <c:pt idx="5677">
                  <c:v>42103.287997685184</c:v>
                </c:pt>
                <c:pt idx="5678">
                  <c:v>42103.288055555553</c:v>
                </c:pt>
                <c:pt idx="5679">
                  <c:v>42103.288101851853</c:v>
                </c:pt>
                <c:pt idx="5680">
                  <c:v>42103.288159722222</c:v>
                </c:pt>
                <c:pt idx="5681">
                  <c:v>42103.288217592592</c:v>
                </c:pt>
                <c:pt idx="5682">
                  <c:v>42103.288275462961</c:v>
                </c:pt>
                <c:pt idx="5683">
                  <c:v>42103.288321759261</c:v>
                </c:pt>
                <c:pt idx="5684">
                  <c:v>42103.28837962963</c:v>
                </c:pt>
                <c:pt idx="5685">
                  <c:v>42103.288437499999</c:v>
                </c:pt>
                <c:pt idx="5686">
                  <c:v>42103.288483796299</c:v>
                </c:pt>
                <c:pt idx="5687">
                  <c:v>42103.288541666669</c:v>
                </c:pt>
                <c:pt idx="5688">
                  <c:v>42103.288599537038</c:v>
                </c:pt>
                <c:pt idx="5689">
                  <c:v>42103.288645833331</c:v>
                </c:pt>
                <c:pt idx="5690">
                  <c:v>42103.288703703707</c:v>
                </c:pt>
                <c:pt idx="5691">
                  <c:v>42103.288761574076</c:v>
                </c:pt>
                <c:pt idx="5692">
                  <c:v>42103.288819444446</c:v>
                </c:pt>
                <c:pt idx="5693">
                  <c:v>42103.288865740738</c:v>
                </c:pt>
                <c:pt idx="5694">
                  <c:v>42103.288923611108</c:v>
                </c:pt>
                <c:pt idx="5695">
                  <c:v>42103.288981481484</c:v>
                </c:pt>
                <c:pt idx="5696">
                  <c:v>42103.289027777777</c:v>
                </c:pt>
                <c:pt idx="5697">
                  <c:v>42103.289085648146</c:v>
                </c:pt>
                <c:pt idx="5698">
                  <c:v>42103.289143518516</c:v>
                </c:pt>
                <c:pt idx="5699">
                  <c:v>42103.289189814815</c:v>
                </c:pt>
                <c:pt idx="5700">
                  <c:v>42103.289247685185</c:v>
                </c:pt>
                <c:pt idx="5701">
                  <c:v>42103.289305555554</c:v>
                </c:pt>
                <c:pt idx="5702">
                  <c:v>42103.289351851854</c:v>
                </c:pt>
                <c:pt idx="5703">
                  <c:v>42103.289409722223</c:v>
                </c:pt>
                <c:pt idx="5704">
                  <c:v>42103.289467592593</c:v>
                </c:pt>
                <c:pt idx="5705">
                  <c:v>42103.289525462962</c:v>
                </c:pt>
                <c:pt idx="5706">
                  <c:v>42103.289571759262</c:v>
                </c:pt>
                <c:pt idx="5707">
                  <c:v>42103.289629629631</c:v>
                </c:pt>
                <c:pt idx="5708">
                  <c:v>42103.289687500001</c:v>
                </c:pt>
                <c:pt idx="5709">
                  <c:v>42103.289733796293</c:v>
                </c:pt>
                <c:pt idx="5710">
                  <c:v>42103.28979166667</c:v>
                </c:pt>
                <c:pt idx="5711">
                  <c:v>42103.289849537039</c:v>
                </c:pt>
                <c:pt idx="5712">
                  <c:v>42103.289895833332</c:v>
                </c:pt>
                <c:pt idx="5713">
                  <c:v>42103.289953703701</c:v>
                </c:pt>
                <c:pt idx="5714">
                  <c:v>42103.290011574078</c:v>
                </c:pt>
                <c:pt idx="5715">
                  <c:v>42103.290069444447</c:v>
                </c:pt>
                <c:pt idx="5716">
                  <c:v>42103.29011574074</c:v>
                </c:pt>
                <c:pt idx="5717">
                  <c:v>42103.290173611109</c:v>
                </c:pt>
                <c:pt idx="5718">
                  <c:v>42103.290231481478</c:v>
                </c:pt>
                <c:pt idx="5719">
                  <c:v>42103.290277777778</c:v>
                </c:pt>
                <c:pt idx="5720">
                  <c:v>42103.290335648147</c:v>
                </c:pt>
                <c:pt idx="5721">
                  <c:v>42103.290393518517</c:v>
                </c:pt>
                <c:pt idx="5722">
                  <c:v>42103.290439814817</c:v>
                </c:pt>
                <c:pt idx="5723">
                  <c:v>42103.290497685186</c:v>
                </c:pt>
                <c:pt idx="5724">
                  <c:v>42103.290555555555</c:v>
                </c:pt>
                <c:pt idx="5725">
                  <c:v>42103.290613425925</c:v>
                </c:pt>
                <c:pt idx="5726">
                  <c:v>42103.290659722225</c:v>
                </c:pt>
                <c:pt idx="5727">
                  <c:v>42103.290717592594</c:v>
                </c:pt>
                <c:pt idx="5728">
                  <c:v>42103.290775462963</c:v>
                </c:pt>
                <c:pt idx="5729">
                  <c:v>42103.290821759256</c:v>
                </c:pt>
                <c:pt idx="5730">
                  <c:v>42103.290879629632</c:v>
                </c:pt>
                <c:pt idx="5731">
                  <c:v>42103.290937500002</c:v>
                </c:pt>
                <c:pt idx="5732">
                  <c:v>42103.290983796294</c:v>
                </c:pt>
                <c:pt idx="5733">
                  <c:v>42103.291041666664</c:v>
                </c:pt>
                <c:pt idx="5734">
                  <c:v>42103.29109953704</c:v>
                </c:pt>
                <c:pt idx="5735">
                  <c:v>42103.29115740741</c:v>
                </c:pt>
                <c:pt idx="5736">
                  <c:v>42103.291203703702</c:v>
                </c:pt>
                <c:pt idx="5737">
                  <c:v>42103.291261574072</c:v>
                </c:pt>
                <c:pt idx="5738">
                  <c:v>42103.291319444441</c:v>
                </c:pt>
                <c:pt idx="5739">
                  <c:v>42103.291377314818</c:v>
                </c:pt>
                <c:pt idx="5740">
                  <c:v>42103.29142361111</c:v>
                </c:pt>
                <c:pt idx="5741">
                  <c:v>42103.291481481479</c:v>
                </c:pt>
                <c:pt idx="5742">
                  <c:v>42103.291539351849</c:v>
                </c:pt>
                <c:pt idx="5743">
                  <c:v>42103.291585648149</c:v>
                </c:pt>
                <c:pt idx="5744">
                  <c:v>42103.291643518518</c:v>
                </c:pt>
                <c:pt idx="5745">
                  <c:v>42103.291701388887</c:v>
                </c:pt>
                <c:pt idx="5746">
                  <c:v>42103.291747685187</c:v>
                </c:pt>
                <c:pt idx="5747">
                  <c:v>42103.291805555556</c:v>
                </c:pt>
                <c:pt idx="5748">
                  <c:v>42103.291863425926</c:v>
                </c:pt>
                <c:pt idx="5749">
                  <c:v>42103.291921296295</c:v>
                </c:pt>
                <c:pt idx="5750">
                  <c:v>42103.291967592595</c:v>
                </c:pt>
                <c:pt idx="5751">
                  <c:v>42103.292025462964</c:v>
                </c:pt>
                <c:pt idx="5752">
                  <c:v>42103.292083333334</c:v>
                </c:pt>
                <c:pt idx="5753">
                  <c:v>42103.292129629626</c:v>
                </c:pt>
                <c:pt idx="5754">
                  <c:v>42103.292187500003</c:v>
                </c:pt>
                <c:pt idx="5755">
                  <c:v>42103.292245370372</c:v>
                </c:pt>
                <c:pt idx="5756">
                  <c:v>42103.292291666665</c:v>
                </c:pt>
                <c:pt idx="5757">
                  <c:v>42103.292349537034</c:v>
                </c:pt>
                <c:pt idx="5758">
                  <c:v>42103.292407407411</c:v>
                </c:pt>
                <c:pt idx="5759">
                  <c:v>42103.29246527778</c:v>
                </c:pt>
                <c:pt idx="5760">
                  <c:v>42103.292511574073</c:v>
                </c:pt>
                <c:pt idx="5761">
                  <c:v>42103.292569444442</c:v>
                </c:pt>
                <c:pt idx="5762">
                  <c:v>42103.292627314811</c:v>
                </c:pt>
                <c:pt idx="5763">
                  <c:v>42103.292673611111</c:v>
                </c:pt>
                <c:pt idx="5764">
                  <c:v>42103.292731481481</c:v>
                </c:pt>
                <c:pt idx="5765">
                  <c:v>42103.29278935185</c:v>
                </c:pt>
                <c:pt idx="5766">
                  <c:v>42103.29283564815</c:v>
                </c:pt>
                <c:pt idx="5767">
                  <c:v>42103.292893518519</c:v>
                </c:pt>
                <c:pt idx="5768">
                  <c:v>42103.292951388888</c:v>
                </c:pt>
                <c:pt idx="5769">
                  <c:v>42103.293009259258</c:v>
                </c:pt>
                <c:pt idx="5770">
                  <c:v>42103.293055555558</c:v>
                </c:pt>
                <c:pt idx="5771">
                  <c:v>42103.293113425927</c:v>
                </c:pt>
                <c:pt idx="5772">
                  <c:v>42103.293171296296</c:v>
                </c:pt>
                <c:pt idx="5773">
                  <c:v>42103.293217592596</c:v>
                </c:pt>
                <c:pt idx="5774">
                  <c:v>42103.293275462966</c:v>
                </c:pt>
                <c:pt idx="5775">
                  <c:v>42103.293333333335</c:v>
                </c:pt>
                <c:pt idx="5776">
                  <c:v>42103.293379629627</c:v>
                </c:pt>
                <c:pt idx="5777">
                  <c:v>42103.293437499997</c:v>
                </c:pt>
                <c:pt idx="5778">
                  <c:v>42103.293495370373</c:v>
                </c:pt>
                <c:pt idx="5779">
                  <c:v>42103.293553240743</c:v>
                </c:pt>
                <c:pt idx="5780">
                  <c:v>42103.293599537035</c:v>
                </c:pt>
                <c:pt idx="5781">
                  <c:v>42103.293657407405</c:v>
                </c:pt>
                <c:pt idx="5782">
                  <c:v>42103.293715277781</c:v>
                </c:pt>
                <c:pt idx="5783">
                  <c:v>42103.293761574074</c:v>
                </c:pt>
                <c:pt idx="5784">
                  <c:v>42103.293819444443</c:v>
                </c:pt>
                <c:pt idx="5785">
                  <c:v>42103.293877314813</c:v>
                </c:pt>
                <c:pt idx="5786">
                  <c:v>42103.293923611112</c:v>
                </c:pt>
                <c:pt idx="5787">
                  <c:v>42103.293981481482</c:v>
                </c:pt>
                <c:pt idx="5788">
                  <c:v>42103.294039351851</c:v>
                </c:pt>
                <c:pt idx="5789">
                  <c:v>42103.29409722222</c:v>
                </c:pt>
                <c:pt idx="5790">
                  <c:v>42103.29414351852</c:v>
                </c:pt>
                <c:pt idx="5791">
                  <c:v>42103.29420138889</c:v>
                </c:pt>
                <c:pt idx="5792">
                  <c:v>42103.294259259259</c:v>
                </c:pt>
                <c:pt idx="5793">
                  <c:v>42103.294305555559</c:v>
                </c:pt>
                <c:pt idx="5794">
                  <c:v>42103.294363425928</c:v>
                </c:pt>
                <c:pt idx="5795">
                  <c:v>42103.294421296298</c:v>
                </c:pt>
                <c:pt idx="5796">
                  <c:v>42103.29446759259</c:v>
                </c:pt>
                <c:pt idx="5797">
                  <c:v>42103.294525462959</c:v>
                </c:pt>
                <c:pt idx="5798">
                  <c:v>42103.294583333336</c:v>
                </c:pt>
                <c:pt idx="5799">
                  <c:v>42103.294629629629</c:v>
                </c:pt>
                <c:pt idx="5800">
                  <c:v>42103.294687499998</c:v>
                </c:pt>
                <c:pt idx="5801">
                  <c:v>42103.294745370367</c:v>
                </c:pt>
                <c:pt idx="5802">
                  <c:v>42103.294803240744</c:v>
                </c:pt>
                <c:pt idx="5803">
                  <c:v>42103.294849537036</c:v>
                </c:pt>
                <c:pt idx="5804">
                  <c:v>42103.294907407406</c:v>
                </c:pt>
                <c:pt idx="5805">
                  <c:v>42103.294965277775</c:v>
                </c:pt>
                <c:pt idx="5806">
                  <c:v>42103.295011574075</c:v>
                </c:pt>
                <c:pt idx="5807">
                  <c:v>42103.295069444444</c:v>
                </c:pt>
                <c:pt idx="5808">
                  <c:v>42103.295127314814</c:v>
                </c:pt>
                <c:pt idx="5809">
                  <c:v>42103.295185185183</c:v>
                </c:pt>
                <c:pt idx="5810">
                  <c:v>42103.295231481483</c:v>
                </c:pt>
                <c:pt idx="5811">
                  <c:v>42103.295289351852</c:v>
                </c:pt>
                <c:pt idx="5812">
                  <c:v>42103.295347222222</c:v>
                </c:pt>
                <c:pt idx="5813">
                  <c:v>42103.295405092591</c:v>
                </c:pt>
                <c:pt idx="5814">
                  <c:v>42103.295451388891</c:v>
                </c:pt>
                <c:pt idx="5815">
                  <c:v>42103.29550925926</c:v>
                </c:pt>
                <c:pt idx="5816">
                  <c:v>42103.295567129629</c:v>
                </c:pt>
                <c:pt idx="5817">
                  <c:v>42103.295613425929</c:v>
                </c:pt>
                <c:pt idx="5818">
                  <c:v>42103.295671296299</c:v>
                </c:pt>
                <c:pt idx="5819">
                  <c:v>42103.295729166668</c:v>
                </c:pt>
                <c:pt idx="5820">
                  <c:v>42103.295775462961</c:v>
                </c:pt>
                <c:pt idx="5821">
                  <c:v>42103.29583333333</c:v>
                </c:pt>
                <c:pt idx="5822">
                  <c:v>42103.295891203707</c:v>
                </c:pt>
                <c:pt idx="5823">
                  <c:v>42103.295949074076</c:v>
                </c:pt>
                <c:pt idx="5824">
                  <c:v>42103.295995370368</c:v>
                </c:pt>
                <c:pt idx="5825">
                  <c:v>42103.296053240738</c:v>
                </c:pt>
                <c:pt idx="5826">
                  <c:v>42103.296111111114</c:v>
                </c:pt>
                <c:pt idx="5827">
                  <c:v>42103.296157407407</c:v>
                </c:pt>
                <c:pt idx="5828">
                  <c:v>42103.296215277776</c:v>
                </c:pt>
                <c:pt idx="5829">
                  <c:v>42103.296273148146</c:v>
                </c:pt>
                <c:pt idx="5830">
                  <c:v>42103.296319444446</c:v>
                </c:pt>
                <c:pt idx="5831">
                  <c:v>42103.296377314815</c:v>
                </c:pt>
                <c:pt idx="5832">
                  <c:v>42103.296435185184</c:v>
                </c:pt>
                <c:pt idx="5833">
                  <c:v>42103.296493055554</c:v>
                </c:pt>
                <c:pt idx="5834">
                  <c:v>42103.296539351853</c:v>
                </c:pt>
                <c:pt idx="5835">
                  <c:v>42103.296597222223</c:v>
                </c:pt>
                <c:pt idx="5836">
                  <c:v>42103.296655092592</c:v>
                </c:pt>
                <c:pt idx="5837">
                  <c:v>42103.296701388892</c:v>
                </c:pt>
                <c:pt idx="5838">
                  <c:v>42103.296759259261</c:v>
                </c:pt>
                <c:pt idx="5839">
                  <c:v>42103.296817129631</c:v>
                </c:pt>
                <c:pt idx="5840">
                  <c:v>42103.296863425923</c:v>
                </c:pt>
                <c:pt idx="5841">
                  <c:v>42103.2969212963</c:v>
                </c:pt>
                <c:pt idx="5842">
                  <c:v>42103.296979166669</c:v>
                </c:pt>
                <c:pt idx="5843">
                  <c:v>42103.297025462962</c:v>
                </c:pt>
                <c:pt idx="5844">
                  <c:v>42103.297083333331</c:v>
                </c:pt>
                <c:pt idx="5845">
                  <c:v>42103.2971412037</c:v>
                </c:pt>
                <c:pt idx="5846">
                  <c:v>42103.297199074077</c:v>
                </c:pt>
                <c:pt idx="5847">
                  <c:v>42103.29724537037</c:v>
                </c:pt>
                <c:pt idx="5848">
                  <c:v>42103.297303240739</c:v>
                </c:pt>
                <c:pt idx="5849">
                  <c:v>42103.297361111108</c:v>
                </c:pt>
                <c:pt idx="5850">
                  <c:v>42103.297407407408</c:v>
                </c:pt>
                <c:pt idx="5851">
                  <c:v>42103.297465277778</c:v>
                </c:pt>
                <c:pt idx="5852">
                  <c:v>42103.297523148147</c:v>
                </c:pt>
                <c:pt idx="5853">
                  <c:v>42103.297569444447</c:v>
                </c:pt>
                <c:pt idx="5854">
                  <c:v>42103.297627314816</c:v>
                </c:pt>
                <c:pt idx="5855">
                  <c:v>42103.297685185185</c:v>
                </c:pt>
                <c:pt idx="5856">
                  <c:v>42103.297743055555</c:v>
                </c:pt>
                <c:pt idx="5857">
                  <c:v>42103.297789351855</c:v>
                </c:pt>
                <c:pt idx="5858">
                  <c:v>42103.297847222224</c:v>
                </c:pt>
                <c:pt idx="5859">
                  <c:v>42103.297905092593</c:v>
                </c:pt>
                <c:pt idx="5860">
                  <c:v>42103.297951388886</c:v>
                </c:pt>
                <c:pt idx="5861">
                  <c:v>42103.298009259262</c:v>
                </c:pt>
                <c:pt idx="5862">
                  <c:v>42103.298067129632</c:v>
                </c:pt>
                <c:pt idx="5863">
                  <c:v>42103.298113425924</c:v>
                </c:pt>
                <c:pt idx="5864">
                  <c:v>42103.298171296294</c:v>
                </c:pt>
                <c:pt idx="5865">
                  <c:v>42103.298229166663</c:v>
                </c:pt>
                <c:pt idx="5866">
                  <c:v>42103.29828703704</c:v>
                </c:pt>
                <c:pt idx="5867">
                  <c:v>42103.298333333332</c:v>
                </c:pt>
                <c:pt idx="5868">
                  <c:v>42103.298391203702</c:v>
                </c:pt>
                <c:pt idx="5869">
                  <c:v>42103.298449074071</c:v>
                </c:pt>
                <c:pt idx="5870">
                  <c:v>42103.298495370371</c:v>
                </c:pt>
                <c:pt idx="5871">
                  <c:v>42103.29855324074</c:v>
                </c:pt>
                <c:pt idx="5872">
                  <c:v>42103.298611111109</c:v>
                </c:pt>
                <c:pt idx="5873">
                  <c:v>42103.298657407409</c:v>
                </c:pt>
                <c:pt idx="5874">
                  <c:v>42103.298715277779</c:v>
                </c:pt>
                <c:pt idx="5875">
                  <c:v>42103.298773148148</c:v>
                </c:pt>
                <c:pt idx="5876">
                  <c:v>42103.298831018517</c:v>
                </c:pt>
                <c:pt idx="5877">
                  <c:v>42103.298877314817</c:v>
                </c:pt>
                <c:pt idx="5878">
                  <c:v>42103.298935185187</c:v>
                </c:pt>
                <c:pt idx="5879">
                  <c:v>42103.298993055556</c:v>
                </c:pt>
                <c:pt idx="5880">
                  <c:v>42103.299039351848</c:v>
                </c:pt>
                <c:pt idx="5881">
                  <c:v>42103.299097222225</c:v>
                </c:pt>
                <c:pt idx="5882">
                  <c:v>42103.299155092594</c:v>
                </c:pt>
                <c:pt idx="5883">
                  <c:v>42103.299212962964</c:v>
                </c:pt>
                <c:pt idx="5884">
                  <c:v>42103.299259259256</c:v>
                </c:pt>
                <c:pt idx="5885">
                  <c:v>42103.299317129633</c:v>
                </c:pt>
                <c:pt idx="5886">
                  <c:v>42103.299375000002</c:v>
                </c:pt>
                <c:pt idx="5887">
                  <c:v>42103.299421296295</c:v>
                </c:pt>
                <c:pt idx="5888">
                  <c:v>42103.299479166664</c:v>
                </c:pt>
                <c:pt idx="5889">
                  <c:v>42103.299537037034</c:v>
                </c:pt>
                <c:pt idx="5890">
                  <c:v>42103.29959490741</c:v>
                </c:pt>
                <c:pt idx="5891">
                  <c:v>42103.299641203703</c:v>
                </c:pt>
                <c:pt idx="5892">
                  <c:v>42103.299699074072</c:v>
                </c:pt>
                <c:pt idx="5893">
                  <c:v>42103.299756944441</c:v>
                </c:pt>
                <c:pt idx="5894">
                  <c:v>42103.299803240741</c:v>
                </c:pt>
                <c:pt idx="5895">
                  <c:v>42103.299861111111</c:v>
                </c:pt>
                <c:pt idx="5896">
                  <c:v>42103.29991898148</c:v>
                </c:pt>
                <c:pt idx="5897">
                  <c:v>42103.29996527778</c:v>
                </c:pt>
                <c:pt idx="5898">
                  <c:v>42103.300023148149</c:v>
                </c:pt>
                <c:pt idx="5899">
                  <c:v>42103.300081018519</c:v>
                </c:pt>
                <c:pt idx="5900">
                  <c:v>42103.300138888888</c:v>
                </c:pt>
                <c:pt idx="5901">
                  <c:v>42103.300185185188</c:v>
                </c:pt>
                <c:pt idx="5902">
                  <c:v>42103.300243055557</c:v>
                </c:pt>
                <c:pt idx="5903">
                  <c:v>42103.300300925926</c:v>
                </c:pt>
                <c:pt idx="5904">
                  <c:v>42103.300347222219</c:v>
                </c:pt>
                <c:pt idx="5905">
                  <c:v>42103.300405092596</c:v>
                </c:pt>
                <c:pt idx="5906">
                  <c:v>42103.300462962965</c:v>
                </c:pt>
                <c:pt idx="5907">
                  <c:v>42103.300509259258</c:v>
                </c:pt>
                <c:pt idx="5908">
                  <c:v>42103.300567129627</c:v>
                </c:pt>
                <c:pt idx="5909">
                  <c:v>42103.300625000003</c:v>
                </c:pt>
                <c:pt idx="5910">
                  <c:v>42103.300682870373</c:v>
                </c:pt>
                <c:pt idx="5911">
                  <c:v>42103.300729166665</c:v>
                </c:pt>
                <c:pt idx="5912">
                  <c:v>42103.300787037035</c:v>
                </c:pt>
                <c:pt idx="5913">
                  <c:v>42103.300844907404</c:v>
                </c:pt>
                <c:pt idx="5914">
                  <c:v>42103.300891203704</c:v>
                </c:pt>
                <c:pt idx="5915">
                  <c:v>42103.300949074073</c:v>
                </c:pt>
                <c:pt idx="5916">
                  <c:v>42103.301006944443</c:v>
                </c:pt>
                <c:pt idx="5917">
                  <c:v>42103.301053240742</c:v>
                </c:pt>
                <c:pt idx="5918">
                  <c:v>42103.301111111112</c:v>
                </c:pt>
                <c:pt idx="5919">
                  <c:v>42103.301168981481</c:v>
                </c:pt>
                <c:pt idx="5920">
                  <c:v>42103.301226851851</c:v>
                </c:pt>
                <c:pt idx="5921">
                  <c:v>42103.30127314815</c:v>
                </c:pt>
                <c:pt idx="5922">
                  <c:v>42103.30133101852</c:v>
                </c:pt>
                <c:pt idx="5923">
                  <c:v>42103.301388888889</c:v>
                </c:pt>
                <c:pt idx="5924">
                  <c:v>42103.301435185182</c:v>
                </c:pt>
                <c:pt idx="5925">
                  <c:v>42103.301493055558</c:v>
                </c:pt>
                <c:pt idx="5926">
                  <c:v>42103.301550925928</c:v>
                </c:pt>
                <c:pt idx="5927">
                  <c:v>42103.30159722222</c:v>
                </c:pt>
                <c:pt idx="5928">
                  <c:v>42103.301655092589</c:v>
                </c:pt>
                <c:pt idx="5929">
                  <c:v>42103.301712962966</c:v>
                </c:pt>
                <c:pt idx="5930">
                  <c:v>42103.301770833335</c:v>
                </c:pt>
                <c:pt idx="5931">
                  <c:v>42103.301817129628</c:v>
                </c:pt>
                <c:pt idx="5932">
                  <c:v>42103.301874999997</c:v>
                </c:pt>
                <c:pt idx="5933">
                  <c:v>42103.301932870374</c:v>
                </c:pt>
                <c:pt idx="5934">
                  <c:v>42103.301979166667</c:v>
                </c:pt>
                <c:pt idx="5935">
                  <c:v>42103.302037037036</c:v>
                </c:pt>
                <c:pt idx="5936">
                  <c:v>42103.302094907405</c:v>
                </c:pt>
                <c:pt idx="5937">
                  <c:v>42103.302141203705</c:v>
                </c:pt>
                <c:pt idx="5938">
                  <c:v>42103.302199074074</c:v>
                </c:pt>
                <c:pt idx="5939">
                  <c:v>42103.302256944444</c:v>
                </c:pt>
                <c:pt idx="5940">
                  <c:v>42103.302314814813</c:v>
                </c:pt>
                <c:pt idx="5941">
                  <c:v>42103.302361111113</c:v>
                </c:pt>
                <c:pt idx="5942">
                  <c:v>42103.302418981482</c:v>
                </c:pt>
                <c:pt idx="5943">
                  <c:v>42103.302476851852</c:v>
                </c:pt>
                <c:pt idx="5944">
                  <c:v>42103.302523148152</c:v>
                </c:pt>
                <c:pt idx="5945">
                  <c:v>42103.302581018521</c:v>
                </c:pt>
                <c:pt idx="5946">
                  <c:v>42103.30263888889</c:v>
                </c:pt>
                <c:pt idx="5947">
                  <c:v>42103.302685185183</c:v>
                </c:pt>
                <c:pt idx="5948">
                  <c:v>42103.302743055552</c:v>
                </c:pt>
                <c:pt idx="5949">
                  <c:v>42103.302800925929</c:v>
                </c:pt>
                <c:pt idx="5950">
                  <c:v>42103.302858796298</c:v>
                </c:pt>
                <c:pt idx="5951">
                  <c:v>42103.302905092591</c:v>
                </c:pt>
                <c:pt idx="5952">
                  <c:v>42103.30296296296</c:v>
                </c:pt>
                <c:pt idx="5953">
                  <c:v>42103.303020833337</c:v>
                </c:pt>
                <c:pt idx="5954">
                  <c:v>42103.303067129629</c:v>
                </c:pt>
                <c:pt idx="5955">
                  <c:v>42103.303124999999</c:v>
                </c:pt>
                <c:pt idx="5956">
                  <c:v>42103.303182870368</c:v>
                </c:pt>
                <c:pt idx="5957">
                  <c:v>42103.303240740737</c:v>
                </c:pt>
                <c:pt idx="5958">
                  <c:v>42103.303287037037</c:v>
                </c:pt>
                <c:pt idx="5959">
                  <c:v>42103.303344907406</c:v>
                </c:pt>
                <c:pt idx="5960">
                  <c:v>42103.303402777776</c:v>
                </c:pt>
                <c:pt idx="5961">
                  <c:v>42103.303449074076</c:v>
                </c:pt>
                <c:pt idx="5962">
                  <c:v>42103.303506944445</c:v>
                </c:pt>
                <c:pt idx="5963">
                  <c:v>42103.303564814814</c:v>
                </c:pt>
                <c:pt idx="5964">
                  <c:v>42103.303622685184</c:v>
                </c:pt>
                <c:pt idx="5965">
                  <c:v>42103.303668981483</c:v>
                </c:pt>
                <c:pt idx="5966">
                  <c:v>42103.303726851853</c:v>
                </c:pt>
                <c:pt idx="5967">
                  <c:v>42103.303784722222</c:v>
                </c:pt>
                <c:pt idx="5968">
                  <c:v>42103.303831018522</c:v>
                </c:pt>
                <c:pt idx="5969">
                  <c:v>42103.303888888891</c:v>
                </c:pt>
                <c:pt idx="5970">
                  <c:v>42103.303946759261</c:v>
                </c:pt>
                <c:pt idx="5971">
                  <c:v>42103.303993055553</c:v>
                </c:pt>
                <c:pt idx="5972">
                  <c:v>42103.304050925923</c:v>
                </c:pt>
                <c:pt idx="5973">
                  <c:v>42103.304108796299</c:v>
                </c:pt>
                <c:pt idx="5974">
                  <c:v>42103.304166666669</c:v>
                </c:pt>
                <c:pt idx="5975">
                  <c:v>42103.304212962961</c:v>
                </c:pt>
                <c:pt idx="5976">
                  <c:v>42103.304270833331</c:v>
                </c:pt>
                <c:pt idx="5977">
                  <c:v>42103.304328703707</c:v>
                </c:pt>
                <c:pt idx="5978">
                  <c:v>42103.304375</c:v>
                </c:pt>
                <c:pt idx="5979">
                  <c:v>42103.304432870369</c:v>
                </c:pt>
                <c:pt idx="5980">
                  <c:v>42103.304490740738</c:v>
                </c:pt>
                <c:pt idx="5981">
                  <c:v>42103.304537037038</c:v>
                </c:pt>
                <c:pt idx="5982">
                  <c:v>42103.304594907408</c:v>
                </c:pt>
                <c:pt idx="5983">
                  <c:v>42103.304652777777</c:v>
                </c:pt>
                <c:pt idx="5984">
                  <c:v>42103.304699074077</c:v>
                </c:pt>
                <c:pt idx="5985">
                  <c:v>42103.304756944446</c:v>
                </c:pt>
                <c:pt idx="5986">
                  <c:v>42103.304814814815</c:v>
                </c:pt>
                <c:pt idx="5987">
                  <c:v>42103.304872685185</c:v>
                </c:pt>
                <c:pt idx="5988">
                  <c:v>42103.304918981485</c:v>
                </c:pt>
                <c:pt idx="5989">
                  <c:v>42103.304976851854</c:v>
                </c:pt>
                <c:pt idx="5990">
                  <c:v>42103.305034722223</c:v>
                </c:pt>
                <c:pt idx="5991">
                  <c:v>42103.305081018516</c:v>
                </c:pt>
                <c:pt idx="5992">
                  <c:v>42103.305138888885</c:v>
                </c:pt>
                <c:pt idx="5993">
                  <c:v>42103.305196759262</c:v>
                </c:pt>
                <c:pt idx="5994">
                  <c:v>42103.305254629631</c:v>
                </c:pt>
                <c:pt idx="5995">
                  <c:v>42103.305300925924</c:v>
                </c:pt>
                <c:pt idx="5996">
                  <c:v>42103.305358796293</c:v>
                </c:pt>
                <c:pt idx="5997">
                  <c:v>42103.30541666667</c:v>
                </c:pt>
                <c:pt idx="5998">
                  <c:v>42103.305462962962</c:v>
                </c:pt>
                <c:pt idx="5999">
                  <c:v>42103.305520833332</c:v>
                </c:pt>
                <c:pt idx="6000">
                  <c:v>42103.305578703701</c:v>
                </c:pt>
                <c:pt idx="6001">
                  <c:v>42103.305625000001</c:v>
                </c:pt>
                <c:pt idx="6002">
                  <c:v>42103.30568287037</c:v>
                </c:pt>
                <c:pt idx="6003">
                  <c:v>42103.30574074074</c:v>
                </c:pt>
                <c:pt idx="6004">
                  <c:v>42103.305787037039</c:v>
                </c:pt>
                <c:pt idx="6005">
                  <c:v>42103.305844907409</c:v>
                </c:pt>
                <c:pt idx="6006">
                  <c:v>42103.305902777778</c:v>
                </c:pt>
                <c:pt idx="6007">
                  <c:v>42103.305960648147</c:v>
                </c:pt>
                <c:pt idx="6008">
                  <c:v>42103.306006944447</c:v>
                </c:pt>
                <c:pt idx="6009">
                  <c:v>42103.306064814817</c:v>
                </c:pt>
                <c:pt idx="6010">
                  <c:v>42103.306122685186</c:v>
                </c:pt>
                <c:pt idx="6011">
                  <c:v>42103.306168981479</c:v>
                </c:pt>
                <c:pt idx="6012">
                  <c:v>42103.306226851855</c:v>
                </c:pt>
                <c:pt idx="6013">
                  <c:v>42103.306284722225</c:v>
                </c:pt>
                <c:pt idx="6014">
                  <c:v>42103.306331018517</c:v>
                </c:pt>
                <c:pt idx="6015">
                  <c:v>42103.306388888886</c:v>
                </c:pt>
                <c:pt idx="6016">
                  <c:v>42103.306446759256</c:v>
                </c:pt>
                <c:pt idx="6017">
                  <c:v>42103.306504629632</c:v>
                </c:pt>
                <c:pt idx="6018">
                  <c:v>42103.306550925925</c:v>
                </c:pt>
                <c:pt idx="6019">
                  <c:v>42103.306608796294</c:v>
                </c:pt>
                <c:pt idx="6020">
                  <c:v>42103.306666666664</c:v>
                </c:pt>
                <c:pt idx="6021">
                  <c:v>42103.306712962964</c:v>
                </c:pt>
                <c:pt idx="6022">
                  <c:v>42103.306770833333</c:v>
                </c:pt>
                <c:pt idx="6023">
                  <c:v>42103.306828703702</c:v>
                </c:pt>
                <c:pt idx="6024">
                  <c:v>42103.306875000002</c:v>
                </c:pt>
                <c:pt idx="6025">
                  <c:v>42103.306932870371</c:v>
                </c:pt>
                <c:pt idx="6026">
                  <c:v>42103.306990740741</c:v>
                </c:pt>
                <c:pt idx="6027">
                  <c:v>42103.30704861111</c:v>
                </c:pt>
                <c:pt idx="6028">
                  <c:v>42103.30709490741</c:v>
                </c:pt>
                <c:pt idx="6029">
                  <c:v>42103.307152777779</c:v>
                </c:pt>
                <c:pt idx="6030">
                  <c:v>42103.307210648149</c:v>
                </c:pt>
                <c:pt idx="6031">
                  <c:v>42103.307268518518</c:v>
                </c:pt>
                <c:pt idx="6032">
                  <c:v>42103.307314814818</c:v>
                </c:pt>
                <c:pt idx="6033">
                  <c:v>42103.307372685187</c:v>
                </c:pt>
                <c:pt idx="6034">
                  <c:v>42103.307430555556</c:v>
                </c:pt>
                <c:pt idx="6035">
                  <c:v>42103.307476851849</c:v>
                </c:pt>
                <c:pt idx="6036">
                  <c:v>42103.307534722226</c:v>
                </c:pt>
                <c:pt idx="6037">
                  <c:v>42103.307592592595</c:v>
                </c:pt>
                <c:pt idx="6038">
                  <c:v>42103.307638888888</c:v>
                </c:pt>
                <c:pt idx="6039">
                  <c:v>42103.307696759257</c:v>
                </c:pt>
                <c:pt idx="6040">
                  <c:v>42103.307754629626</c:v>
                </c:pt>
                <c:pt idx="6041">
                  <c:v>42103.307812500003</c:v>
                </c:pt>
                <c:pt idx="6042">
                  <c:v>42103.307858796295</c:v>
                </c:pt>
                <c:pt idx="6043">
                  <c:v>42103.307916666665</c:v>
                </c:pt>
                <c:pt idx="6044">
                  <c:v>42103.307974537034</c:v>
                </c:pt>
                <c:pt idx="6045">
                  <c:v>42103.308020833334</c:v>
                </c:pt>
                <c:pt idx="6046">
                  <c:v>42103.308078703703</c:v>
                </c:pt>
                <c:pt idx="6047">
                  <c:v>42103.308136574073</c:v>
                </c:pt>
                <c:pt idx="6048">
                  <c:v>42103.308182870373</c:v>
                </c:pt>
                <c:pt idx="6049">
                  <c:v>42103.308240740742</c:v>
                </c:pt>
                <c:pt idx="6050">
                  <c:v>42103.308298611111</c:v>
                </c:pt>
                <c:pt idx="6051">
                  <c:v>42103.308356481481</c:v>
                </c:pt>
                <c:pt idx="6052">
                  <c:v>42103.30840277778</c:v>
                </c:pt>
                <c:pt idx="6053">
                  <c:v>42103.30846064815</c:v>
                </c:pt>
                <c:pt idx="6054">
                  <c:v>42103.308518518519</c:v>
                </c:pt>
                <c:pt idx="6055">
                  <c:v>42103.308564814812</c:v>
                </c:pt>
                <c:pt idx="6056">
                  <c:v>42103.308622685188</c:v>
                </c:pt>
                <c:pt idx="6057">
                  <c:v>42103.308680555558</c:v>
                </c:pt>
                <c:pt idx="6058">
                  <c:v>42103.30872685185</c:v>
                </c:pt>
                <c:pt idx="6059">
                  <c:v>42103.30878472222</c:v>
                </c:pt>
                <c:pt idx="6060">
                  <c:v>42103.308842592596</c:v>
                </c:pt>
                <c:pt idx="6061">
                  <c:v>42103.308900462966</c:v>
                </c:pt>
                <c:pt idx="6062">
                  <c:v>42103.308946759258</c:v>
                </c:pt>
                <c:pt idx="6063">
                  <c:v>42103.309004629627</c:v>
                </c:pt>
                <c:pt idx="6064">
                  <c:v>42103.309062499997</c:v>
                </c:pt>
                <c:pt idx="6065">
                  <c:v>42103.309108796297</c:v>
                </c:pt>
                <c:pt idx="6066">
                  <c:v>42103.309166666666</c:v>
                </c:pt>
                <c:pt idx="6067">
                  <c:v>42103.309224537035</c:v>
                </c:pt>
                <c:pt idx="6068">
                  <c:v>42103.309270833335</c:v>
                </c:pt>
                <c:pt idx="6069">
                  <c:v>42103.309328703705</c:v>
                </c:pt>
                <c:pt idx="6070">
                  <c:v>42103.309386574074</c:v>
                </c:pt>
                <c:pt idx="6071">
                  <c:v>42103.309444444443</c:v>
                </c:pt>
                <c:pt idx="6072">
                  <c:v>42103.309490740743</c:v>
                </c:pt>
                <c:pt idx="6073">
                  <c:v>42103.309548611112</c:v>
                </c:pt>
                <c:pt idx="6074">
                  <c:v>42103.309606481482</c:v>
                </c:pt>
                <c:pt idx="6075">
                  <c:v>42103.309652777774</c:v>
                </c:pt>
                <c:pt idx="6076">
                  <c:v>42103.309710648151</c:v>
                </c:pt>
                <c:pt idx="6077">
                  <c:v>42103.30976851852</c:v>
                </c:pt>
                <c:pt idx="6078">
                  <c:v>42103.309814814813</c:v>
                </c:pt>
                <c:pt idx="6079">
                  <c:v>42103.309872685182</c:v>
                </c:pt>
                <c:pt idx="6080">
                  <c:v>42103.309930555559</c:v>
                </c:pt>
                <c:pt idx="6081">
                  <c:v>42103.309988425928</c:v>
                </c:pt>
                <c:pt idx="6082">
                  <c:v>42103.310034722221</c:v>
                </c:pt>
                <c:pt idx="6083">
                  <c:v>42103.31009259259</c:v>
                </c:pt>
                <c:pt idx="6084">
                  <c:v>42103.310150462959</c:v>
                </c:pt>
                <c:pt idx="6085">
                  <c:v>42103.310196759259</c:v>
                </c:pt>
                <c:pt idx="6086">
                  <c:v>42103.310254629629</c:v>
                </c:pt>
                <c:pt idx="6087">
                  <c:v>42103.310312499998</c:v>
                </c:pt>
                <c:pt idx="6088">
                  <c:v>42103.310358796298</c:v>
                </c:pt>
                <c:pt idx="6089">
                  <c:v>42103.310416666667</c:v>
                </c:pt>
                <c:pt idx="6090">
                  <c:v>42103.310474537036</c:v>
                </c:pt>
                <c:pt idx="6091">
                  <c:v>42103.310532407406</c:v>
                </c:pt>
                <c:pt idx="6092">
                  <c:v>42103.310578703706</c:v>
                </c:pt>
                <c:pt idx="6093">
                  <c:v>42103.310636574075</c:v>
                </c:pt>
                <c:pt idx="6094">
                  <c:v>42103.310694444444</c:v>
                </c:pt>
                <c:pt idx="6095">
                  <c:v>42103.310740740744</c:v>
                </c:pt>
                <c:pt idx="6096">
                  <c:v>42103.310798611114</c:v>
                </c:pt>
                <c:pt idx="6097">
                  <c:v>42103.310856481483</c:v>
                </c:pt>
                <c:pt idx="6098">
                  <c:v>42103.310902777775</c:v>
                </c:pt>
                <c:pt idx="6099">
                  <c:v>42103.310960648145</c:v>
                </c:pt>
                <c:pt idx="6100">
                  <c:v>42103.311018518521</c:v>
                </c:pt>
                <c:pt idx="6101">
                  <c:v>42103.311076388891</c:v>
                </c:pt>
                <c:pt idx="6102">
                  <c:v>42103.311122685183</c:v>
                </c:pt>
                <c:pt idx="6103">
                  <c:v>42103.311180555553</c:v>
                </c:pt>
                <c:pt idx="6104">
                  <c:v>42103.311238425929</c:v>
                </c:pt>
                <c:pt idx="6105">
                  <c:v>42103.311296296299</c:v>
                </c:pt>
                <c:pt idx="6106">
                  <c:v>42103.311342592591</c:v>
                </c:pt>
                <c:pt idx="6107">
                  <c:v>42103.311400462961</c:v>
                </c:pt>
                <c:pt idx="6108">
                  <c:v>42103.31145833333</c:v>
                </c:pt>
                <c:pt idx="6109">
                  <c:v>42103.31150462963</c:v>
                </c:pt>
                <c:pt idx="6110">
                  <c:v>42103.311562499999</c:v>
                </c:pt>
                <c:pt idx="6111">
                  <c:v>42103.311620370368</c:v>
                </c:pt>
                <c:pt idx="6112">
                  <c:v>42103.311666666668</c:v>
                </c:pt>
                <c:pt idx="6113">
                  <c:v>42103.311724537038</c:v>
                </c:pt>
                <c:pt idx="6114">
                  <c:v>42103.311782407407</c:v>
                </c:pt>
                <c:pt idx="6115">
                  <c:v>42103.311840277776</c:v>
                </c:pt>
                <c:pt idx="6116">
                  <c:v>42103.311886574076</c:v>
                </c:pt>
                <c:pt idx="6117">
                  <c:v>42103.311944444446</c:v>
                </c:pt>
                <c:pt idx="6118">
                  <c:v>42103.312002314815</c:v>
                </c:pt>
                <c:pt idx="6119">
                  <c:v>42103.312048611115</c:v>
                </c:pt>
                <c:pt idx="6120">
                  <c:v>42103.312106481484</c:v>
                </c:pt>
                <c:pt idx="6121">
                  <c:v>42103.312164351853</c:v>
                </c:pt>
                <c:pt idx="6122">
                  <c:v>42103.312210648146</c:v>
                </c:pt>
                <c:pt idx="6123">
                  <c:v>42103.312268518515</c:v>
                </c:pt>
                <c:pt idx="6124">
                  <c:v>42103.312326388892</c:v>
                </c:pt>
                <c:pt idx="6125">
                  <c:v>42103.312384259261</c:v>
                </c:pt>
                <c:pt idx="6126">
                  <c:v>42103.312430555554</c:v>
                </c:pt>
                <c:pt idx="6127">
                  <c:v>42103.312488425923</c:v>
                </c:pt>
                <c:pt idx="6128">
                  <c:v>42103.3125462963</c:v>
                </c:pt>
                <c:pt idx="6129">
                  <c:v>42103.312592592592</c:v>
                </c:pt>
                <c:pt idx="6130">
                  <c:v>42103.312650462962</c:v>
                </c:pt>
                <c:pt idx="6131">
                  <c:v>42103.312708333331</c:v>
                </c:pt>
                <c:pt idx="6132">
                  <c:v>42103.312754629631</c:v>
                </c:pt>
                <c:pt idx="6133">
                  <c:v>42103.3128125</c:v>
                </c:pt>
                <c:pt idx="6134">
                  <c:v>42103.31287037037</c:v>
                </c:pt>
                <c:pt idx="6135">
                  <c:v>42103.312928240739</c:v>
                </c:pt>
                <c:pt idx="6136">
                  <c:v>42103.312974537039</c:v>
                </c:pt>
                <c:pt idx="6137">
                  <c:v>42103.313032407408</c:v>
                </c:pt>
                <c:pt idx="6138">
                  <c:v>42103.313090277778</c:v>
                </c:pt>
                <c:pt idx="6139">
                  <c:v>42103.313136574077</c:v>
                </c:pt>
                <c:pt idx="6140">
                  <c:v>42103.313194444447</c:v>
                </c:pt>
                <c:pt idx="6141">
                  <c:v>42103.313252314816</c:v>
                </c:pt>
                <c:pt idx="6142">
                  <c:v>42103.313298611109</c:v>
                </c:pt>
                <c:pt idx="6143">
                  <c:v>42103.313356481478</c:v>
                </c:pt>
                <c:pt idx="6144">
                  <c:v>42103.313414351855</c:v>
                </c:pt>
                <c:pt idx="6145">
                  <c:v>42103.313472222224</c:v>
                </c:pt>
                <c:pt idx="6146">
                  <c:v>42103.313518518517</c:v>
                </c:pt>
                <c:pt idx="6147">
                  <c:v>42103.313576388886</c:v>
                </c:pt>
                <c:pt idx="6148">
                  <c:v>42103.313634259262</c:v>
                </c:pt>
                <c:pt idx="6149">
                  <c:v>42103.313680555555</c:v>
                </c:pt>
                <c:pt idx="6150">
                  <c:v>42103.313738425924</c:v>
                </c:pt>
                <c:pt idx="6151">
                  <c:v>42103.313796296294</c:v>
                </c:pt>
                <c:pt idx="6152">
                  <c:v>42103.313842592594</c:v>
                </c:pt>
                <c:pt idx="6153">
                  <c:v>42103.313900462963</c:v>
                </c:pt>
                <c:pt idx="6154">
                  <c:v>42103.313958333332</c:v>
                </c:pt>
                <c:pt idx="6155">
                  <c:v>42103.314016203702</c:v>
                </c:pt>
                <c:pt idx="6156">
                  <c:v>42103.314062500001</c:v>
                </c:pt>
                <c:pt idx="6157">
                  <c:v>42103.314120370371</c:v>
                </c:pt>
                <c:pt idx="6158">
                  <c:v>42103.31417824074</c:v>
                </c:pt>
                <c:pt idx="6159">
                  <c:v>42103.31422453704</c:v>
                </c:pt>
                <c:pt idx="6160">
                  <c:v>42103.314282407409</c:v>
                </c:pt>
                <c:pt idx="6161">
                  <c:v>42103.314340277779</c:v>
                </c:pt>
                <c:pt idx="6162">
                  <c:v>42103.314386574071</c:v>
                </c:pt>
                <c:pt idx="6163">
                  <c:v>42103.314444444448</c:v>
                </c:pt>
                <c:pt idx="6164">
                  <c:v>42103.314502314817</c:v>
                </c:pt>
                <c:pt idx="6165">
                  <c:v>42103.314560185187</c:v>
                </c:pt>
                <c:pt idx="6166">
                  <c:v>42103.314606481479</c:v>
                </c:pt>
                <c:pt idx="6167">
                  <c:v>42103.314664351848</c:v>
                </c:pt>
                <c:pt idx="6168">
                  <c:v>42103.314722222225</c:v>
                </c:pt>
                <c:pt idx="6169">
                  <c:v>42103.314768518518</c:v>
                </c:pt>
                <c:pt idx="6170">
                  <c:v>42103.314826388887</c:v>
                </c:pt>
                <c:pt idx="6171">
                  <c:v>42103.314884259256</c:v>
                </c:pt>
                <c:pt idx="6172">
                  <c:v>42103.314930555556</c:v>
                </c:pt>
                <c:pt idx="6173">
                  <c:v>42103.314988425926</c:v>
                </c:pt>
                <c:pt idx="6174">
                  <c:v>42103.315046296295</c:v>
                </c:pt>
                <c:pt idx="6175">
                  <c:v>42103.315104166664</c:v>
                </c:pt>
                <c:pt idx="6176">
                  <c:v>42103.315150462964</c:v>
                </c:pt>
                <c:pt idx="6177">
                  <c:v>42103.315208333333</c:v>
                </c:pt>
                <c:pt idx="6178">
                  <c:v>42103.315266203703</c:v>
                </c:pt>
                <c:pt idx="6179">
                  <c:v>42103.315312500003</c:v>
                </c:pt>
                <c:pt idx="6180">
                  <c:v>42103.315370370372</c:v>
                </c:pt>
                <c:pt idx="6181">
                  <c:v>42103.315428240741</c:v>
                </c:pt>
                <c:pt idx="6182">
                  <c:v>42103.315486111111</c:v>
                </c:pt>
                <c:pt idx="6183">
                  <c:v>42103.315532407411</c:v>
                </c:pt>
                <c:pt idx="6184">
                  <c:v>42103.31559027778</c:v>
                </c:pt>
                <c:pt idx="6185">
                  <c:v>42103.315648148149</c:v>
                </c:pt>
                <c:pt idx="6186">
                  <c:v>42103.315694444442</c:v>
                </c:pt>
                <c:pt idx="6187">
                  <c:v>42103.315752314818</c:v>
                </c:pt>
                <c:pt idx="6188">
                  <c:v>42103.315810185188</c:v>
                </c:pt>
                <c:pt idx="6189">
                  <c:v>42103.315868055557</c:v>
                </c:pt>
                <c:pt idx="6190">
                  <c:v>42103.31591435185</c:v>
                </c:pt>
                <c:pt idx="6191">
                  <c:v>42103.315972222219</c:v>
                </c:pt>
                <c:pt idx="6192">
                  <c:v>42103.316030092596</c:v>
                </c:pt>
                <c:pt idx="6193">
                  <c:v>42103.316076388888</c:v>
                </c:pt>
                <c:pt idx="6194">
                  <c:v>42103.316134259258</c:v>
                </c:pt>
                <c:pt idx="6195">
                  <c:v>42103.316192129627</c:v>
                </c:pt>
                <c:pt idx="6196">
                  <c:v>42103.316238425927</c:v>
                </c:pt>
                <c:pt idx="6197">
                  <c:v>42103.316296296296</c:v>
                </c:pt>
                <c:pt idx="6198">
                  <c:v>42103.316354166665</c:v>
                </c:pt>
                <c:pt idx="6199">
                  <c:v>42103.316412037035</c:v>
                </c:pt>
                <c:pt idx="6200">
                  <c:v>42103.316458333335</c:v>
                </c:pt>
                <c:pt idx="6201">
                  <c:v>42103.316516203704</c:v>
                </c:pt>
                <c:pt idx="6202">
                  <c:v>42103.316574074073</c:v>
                </c:pt>
                <c:pt idx="6203">
                  <c:v>42103.316620370373</c:v>
                </c:pt>
                <c:pt idx="6204">
                  <c:v>42103.316678240742</c:v>
                </c:pt>
                <c:pt idx="6205">
                  <c:v>42103.316736111112</c:v>
                </c:pt>
                <c:pt idx="6206">
                  <c:v>42103.316782407404</c:v>
                </c:pt>
                <c:pt idx="6207">
                  <c:v>42103.316840277781</c:v>
                </c:pt>
                <c:pt idx="6208">
                  <c:v>42103.31689814815</c:v>
                </c:pt>
                <c:pt idx="6209">
                  <c:v>42103.31695601852</c:v>
                </c:pt>
                <c:pt idx="6210">
                  <c:v>42103.317002314812</c:v>
                </c:pt>
                <c:pt idx="6211">
                  <c:v>42103.317060185182</c:v>
                </c:pt>
                <c:pt idx="6212">
                  <c:v>42103.317118055558</c:v>
                </c:pt>
                <c:pt idx="6213">
                  <c:v>42103.317164351851</c:v>
                </c:pt>
                <c:pt idx="6214">
                  <c:v>42103.31722222222</c:v>
                </c:pt>
                <c:pt idx="6215">
                  <c:v>42103.317280092589</c:v>
                </c:pt>
                <c:pt idx="6216">
                  <c:v>42103.317326388889</c:v>
                </c:pt>
                <c:pt idx="6217">
                  <c:v>42103.317384259259</c:v>
                </c:pt>
                <c:pt idx="6218">
                  <c:v>42103.317442129628</c:v>
                </c:pt>
                <c:pt idx="6219">
                  <c:v>42103.317499999997</c:v>
                </c:pt>
                <c:pt idx="6220">
                  <c:v>42103.317546296297</c:v>
                </c:pt>
                <c:pt idx="6221">
                  <c:v>42103.317604166667</c:v>
                </c:pt>
                <c:pt idx="6222">
                  <c:v>42103.317662037036</c:v>
                </c:pt>
                <c:pt idx="6223">
                  <c:v>42103.317708333336</c:v>
                </c:pt>
                <c:pt idx="6224">
                  <c:v>42103.317766203705</c:v>
                </c:pt>
                <c:pt idx="6225">
                  <c:v>42103.317824074074</c:v>
                </c:pt>
                <c:pt idx="6226">
                  <c:v>42103.317870370367</c:v>
                </c:pt>
                <c:pt idx="6227">
                  <c:v>42103.317928240744</c:v>
                </c:pt>
                <c:pt idx="6228">
                  <c:v>42103.317986111113</c:v>
                </c:pt>
                <c:pt idx="6229">
                  <c:v>42103.318043981482</c:v>
                </c:pt>
                <c:pt idx="6230">
                  <c:v>42103.318090277775</c:v>
                </c:pt>
                <c:pt idx="6231">
                  <c:v>42103.318148148152</c:v>
                </c:pt>
                <c:pt idx="6232">
                  <c:v>42103.318206018521</c:v>
                </c:pt>
                <c:pt idx="6233">
                  <c:v>42103.318252314813</c:v>
                </c:pt>
                <c:pt idx="6234">
                  <c:v>42103.318310185183</c:v>
                </c:pt>
                <c:pt idx="6235">
                  <c:v>42103.318368055552</c:v>
                </c:pt>
                <c:pt idx="6236">
                  <c:v>42103.318414351852</c:v>
                </c:pt>
                <c:pt idx="6237">
                  <c:v>42103.318472222221</c:v>
                </c:pt>
                <c:pt idx="6238">
                  <c:v>42103.318530092591</c:v>
                </c:pt>
                <c:pt idx="6239">
                  <c:v>42103.318576388891</c:v>
                </c:pt>
                <c:pt idx="6240">
                  <c:v>42103.31863425926</c:v>
                </c:pt>
                <c:pt idx="6241">
                  <c:v>42103.318692129629</c:v>
                </c:pt>
                <c:pt idx="6242">
                  <c:v>42103.318749999999</c:v>
                </c:pt>
                <c:pt idx="6243">
                  <c:v>42103.318796296298</c:v>
                </c:pt>
                <c:pt idx="6244">
                  <c:v>42103.318854166668</c:v>
                </c:pt>
                <c:pt idx="6245">
                  <c:v>42103.318912037037</c:v>
                </c:pt>
                <c:pt idx="6246">
                  <c:v>42103.318958333337</c:v>
                </c:pt>
                <c:pt idx="6247">
                  <c:v>42103.319016203706</c:v>
                </c:pt>
                <c:pt idx="6248">
                  <c:v>42103.319074074076</c:v>
                </c:pt>
                <c:pt idx="6249">
                  <c:v>42103.319131944445</c:v>
                </c:pt>
                <c:pt idx="6250">
                  <c:v>42103.319178240738</c:v>
                </c:pt>
                <c:pt idx="6251">
                  <c:v>42103.319236111114</c:v>
                </c:pt>
                <c:pt idx="6252">
                  <c:v>42103.319293981483</c:v>
                </c:pt>
                <c:pt idx="6253">
                  <c:v>42103.319351851853</c:v>
                </c:pt>
                <c:pt idx="6254">
                  <c:v>42103.319398148145</c:v>
                </c:pt>
                <c:pt idx="6255">
                  <c:v>42103.319456018522</c:v>
                </c:pt>
                <c:pt idx="6256">
                  <c:v>42103.319513888891</c:v>
                </c:pt>
                <c:pt idx="6257">
                  <c:v>42103.319560185184</c:v>
                </c:pt>
                <c:pt idx="6258">
                  <c:v>42103.319618055553</c:v>
                </c:pt>
                <c:pt idx="6259">
                  <c:v>42103.319675925923</c:v>
                </c:pt>
                <c:pt idx="6260">
                  <c:v>42103.319722222222</c:v>
                </c:pt>
                <c:pt idx="6261">
                  <c:v>42103.319780092592</c:v>
                </c:pt>
                <c:pt idx="6262">
                  <c:v>42103.319837962961</c:v>
                </c:pt>
                <c:pt idx="6263">
                  <c:v>42103.319895833331</c:v>
                </c:pt>
                <c:pt idx="6264">
                  <c:v>42103.31994212963</c:v>
                </c:pt>
                <c:pt idx="6265">
                  <c:v>42103.32</c:v>
                </c:pt>
                <c:pt idx="6266">
                  <c:v>42103.320057870369</c:v>
                </c:pt>
                <c:pt idx="6267">
                  <c:v>42103.320104166669</c:v>
                </c:pt>
                <c:pt idx="6268">
                  <c:v>42103.320162037038</c:v>
                </c:pt>
                <c:pt idx="6269">
                  <c:v>42103.320219907408</c:v>
                </c:pt>
                <c:pt idx="6270">
                  <c:v>42103.3202662037</c:v>
                </c:pt>
                <c:pt idx="6271">
                  <c:v>42103.320324074077</c:v>
                </c:pt>
                <c:pt idx="6272">
                  <c:v>42103.320381944446</c:v>
                </c:pt>
                <c:pt idx="6273">
                  <c:v>42103.320428240739</c:v>
                </c:pt>
                <c:pt idx="6274">
                  <c:v>42103.320486111108</c:v>
                </c:pt>
                <c:pt idx="6275">
                  <c:v>42103.320543981485</c:v>
                </c:pt>
                <c:pt idx="6276">
                  <c:v>42103.320601851854</c:v>
                </c:pt>
                <c:pt idx="6277">
                  <c:v>42103.320648148147</c:v>
                </c:pt>
                <c:pt idx="6278">
                  <c:v>42103.320706018516</c:v>
                </c:pt>
                <c:pt idx="6279">
                  <c:v>42103.320763888885</c:v>
                </c:pt>
                <c:pt idx="6280">
                  <c:v>42103.320810185185</c:v>
                </c:pt>
                <c:pt idx="6281">
                  <c:v>42103.320868055554</c:v>
                </c:pt>
                <c:pt idx="6282">
                  <c:v>42103.320925925924</c:v>
                </c:pt>
                <c:pt idx="6283">
                  <c:v>42103.320972222224</c:v>
                </c:pt>
                <c:pt idx="6284">
                  <c:v>42103.321030092593</c:v>
                </c:pt>
                <c:pt idx="6285">
                  <c:v>42103.321087962962</c:v>
                </c:pt>
                <c:pt idx="6286">
                  <c:v>42103.321145833332</c:v>
                </c:pt>
                <c:pt idx="6287">
                  <c:v>42103.321192129632</c:v>
                </c:pt>
                <c:pt idx="6288">
                  <c:v>42103.321250000001</c:v>
                </c:pt>
                <c:pt idx="6289">
                  <c:v>42103.32130787037</c:v>
                </c:pt>
                <c:pt idx="6290">
                  <c:v>42103.32135416667</c:v>
                </c:pt>
                <c:pt idx="6291">
                  <c:v>42103.321412037039</c:v>
                </c:pt>
                <c:pt idx="6292">
                  <c:v>42103.321469907409</c:v>
                </c:pt>
                <c:pt idx="6293">
                  <c:v>42103.321516203701</c:v>
                </c:pt>
                <c:pt idx="6294">
                  <c:v>42103.321574074071</c:v>
                </c:pt>
                <c:pt idx="6295">
                  <c:v>42103.321631944447</c:v>
                </c:pt>
                <c:pt idx="6296">
                  <c:v>42103.321689814817</c:v>
                </c:pt>
                <c:pt idx="6297">
                  <c:v>42103.321736111109</c:v>
                </c:pt>
                <c:pt idx="6298">
                  <c:v>42103.321793981479</c:v>
                </c:pt>
                <c:pt idx="6299">
                  <c:v>42103.321851851855</c:v>
                </c:pt>
                <c:pt idx="6300">
                  <c:v>42103.321898148148</c:v>
                </c:pt>
                <c:pt idx="6301">
                  <c:v>42103.321956018517</c:v>
                </c:pt>
                <c:pt idx="6302">
                  <c:v>42103.322013888886</c:v>
                </c:pt>
                <c:pt idx="6303">
                  <c:v>42103.322060185186</c:v>
                </c:pt>
                <c:pt idx="6304">
                  <c:v>42103.322118055556</c:v>
                </c:pt>
                <c:pt idx="6305">
                  <c:v>42103.322175925925</c:v>
                </c:pt>
                <c:pt idx="6306">
                  <c:v>42103.322233796294</c:v>
                </c:pt>
                <c:pt idx="6307">
                  <c:v>42103.322280092594</c:v>
                </c:pt>
                <c:pt idx="6308">
                  <c:v>42103.322337962964</c:v>
                </c:pt>
                <c:pt idx="6309">
                  <c:v>42103.322395833333</c:v>
                </c:pt>
                <c:pt idx="6310">
                  <c:v>42103.322442129633</c:v>
                </c:pt>
                <c:pt idx="6311">
                  <c:v>42103.322500000002</c:v>
                </c:pt>
                <c:pt idx="6312">
                  <c:v>42103.322557870371</c:v>
                </c:pt>
                <c:pt idx="6313">
                  <c:v>42103.322604166664</c:v>
                </c:pt>
                <c:pt idx="6314">
                  <c:v>42103.322662037041</c:v>
                </c:pt>
                <c:pt idx="6315">
                  <c:v>42103.32271990741</c:v>
                </c:pt>
                <c:pt idx="6316">
                  <c:v>42103.322777777779</c:v>
                </c:pt>
                <c:pt idx="6317">
                  <c:v>42103.322824074072</c:v>
                </c:pt>
                <c:pt idx="6318">
                  <c:v>42103.322881944441</c:v>
                </c:pt>
                <c:pt idx="6319">
                  <c:v>42103.322939814818</c:v>
                </c:pt>
                <c:pt idx="6320">
                  <c:v>42103.32298611111</c:v>
                </c:pt>
                <c:pt idx="6321">
                  <c:v>42103.32304398148</c:v>
                </c:pt>
                <c:pt idx="6322">
                  <c:v>42103.323101851849</c:v>
                </c:pt>
                <c:pt idx="6323">
                  <c:v>42103.323159722226</c:v>
                </c:pt>
                <c:pt idx="6324">
                  <c:v>42103.323206018518</c:v>
                </c:pt>
                <c:pt idx="6325">
                  <c:v>42103.323263888888</c:v>
                </c:pt>
                <c:pt idx="6326">
                  <c:v>42103.323321759257</c:v>
                </c:pt>
                <c:pt idx="6327">
                  <c:v>42103.323379629626</c:v>
                </c:pt>
                <c:pt idx="6328">
                  <c:v>42103.323425925926</c:v>
                </c:pt>
                <c:pt idx="6329">
                  <c:v>42103.323483796295</c:v>
                </c:pt>
                <c:pt idx="6330">
                  <c:v>42103.323541666665</c:v>
                </c:pt>
                <c:pt idx="6331">
                  <c:v>42103.323587962965</c:v>
                </c:pt>
                <c:pt idx="6332">
                  <c:v>42103.323645833334</c:v>
                </c:pt>
                <c:pt idx="6333">
                  <c:v>42103.323703703703</c:v>
                </c:pt>
                <c:pt idx="6334">
                  <c:v>42103.323750000003</c:v>
                </c:pt>
                <c:pt idx="6335">
                  <c:v>42103.323807870373</c:v>
                </c:pt>
                <c:pt idx="6336">
                  <c:v>42103.323865740742</c:v>
                </c:pt>
                <c:pt idx="6337">
                  <c:v>42103.323912037034</c:v>
                </c:pt>
                <c:pt idx="6338">
                  <c:v>42103.323969907404</c:v>
                </c:pt>
                <c:pt idx="6339">
                  <c:v>42103.32402777778</c:v>
                </c:pt>
                <c:pt idx="6340">
                  <c:v>42103.32408564815</c:v>
                </c:pt>
                <c:pt idx="6341">
                  <c:v>42103.324131944442</c:v>
                </c:pt>
                <c:pt idx="6342">
                  <c:v>42103.324189814812</c:v>
                </c:pt>
                <c:pt idx="6343">
                  <c:v>42103.324247685188</c:v>
                </c:pt>
                <c:pt idx="6344">
                  <c:v>42103.324293981481</c:v>
                </c:pt>
                <c:pt idx="6345">
                  <c:v>42103.32435185185</c:v>
                </c:pt>
                <c:pt idx="6346">
                  <c:v>42103.32440972222</c:v>
                </c:pt>
                <c:pt idx="6347">
                  <c:v>42103.324456018519</c:v>
                </c:pt>
                <c:pt idx="6348">
                  <c:v>42103.324513888889</c:v>
                </c:pt>
                <c:pt idx="6349">
                  <c:v>42103.324571759258</c:v>
                </c:pt>
                <c:pt idx="6350">
                  <c:v>42103.324629629627</c:v>
                </c:pt>
                <c:pt idx="6351">
                  <c:v>42103.324675925927</c:v>
                </c:pt>
                <c:pt idx="6352">
                  <c:v>42103.324733796297</c:v>
                </c:pt>
                <c:pt idx="6353">
                  <c:v>42103.324791666666</c:v>
                </c:pt>
                <c:pt idx="6354">
                  <c:v>42103.324837962966</c:v>
                </c:pt>
                <c:pt idx="6355">
                  <c:v>42103.324895833335</c:v>
                </c:pt>
                <c:pt idx="6356">
                  <c:v>42103.324953703705</c:v>
                </c:pt>
                <c:pt idx="6357">
                  <c:v>42103.324999999997</c:v>
                </c:pt>
                <c:pt idx="6358">
                  <c:v>42103.325057870374</c:v>
                </c:pt>
                <c:pt idx="6359">
                  <c:v>42103.325115740743</c:v>
                </c:pt>
                <c:pt idx="6360">
                  <c:v>42103.325173611112</c:v>
                </c:pt>
                <c:pt idx="6361">
                  <c:v>42103.325219907405</c:v>
                </c:pt>
                <c:pt idx="6362">
                  <c:v>42103.325277777774</c:v>
                </c:pt>
                <c:pt idx="6363">
                  <c:v>42103.325335648151</c:v>
                </c:pt>
                <c:pt idx="6364">
                  <c:v>42103.325381944444</c:v>
                </c:pt>
                <c:pt idx="6365">
                  <c:v>42103.325439814813</c:v>
                </c:pt>
                <c:pt idx="6366">
                  <c:v>42103.325497685182</c:v>
                </c:pt>
                <c:pt idx="6367">
                  <c:v>42103.325543981482</c:v>
                </c:pt>
                <c:pt idx="6368">
                  <c:v>42103.325601851851</c:v>
                </c:pt>
                <c:pt idx="6369">
                  <c:v>42103.325659722221</c:v>
                </c:pt>
                <c:pt idx="6370">
                  <c:v>42103.32571759259</c:v>
                </c:pt>
                <c:pt idx="6371">
                  <c:v>42103.32576388889</c:v>
                </c:pt>
                <c:pt idx="6372">
                  <c:v>42103.325821759259</c:v>
                </c:pt>
                <c:pt idx="6373">
                  <c:v>42103.325879629629</c:v>
                </c:pt>
                <c:pt idx="6374">
                  <c:v>42103.325925925928</c:v>
                </c:pt>
                <c:pt idx="6375">
                  <c:v>42103.325983796298</c:v>
                </c:pt>
                <c:pt idx="6376">
                  <c:v>42103.326041666667</c:v>
                </c:pt>
                <c:pt idx="6377">
                  <c:v>42103.32608796296</c:v>
                </c:pt>
                <c:pt idx="6378">
                  <c:v>42103.326145833336</c:v>
                </c:pt>
                <c:pt idx="6379">
                  <c:v>42103.326203703706</c:v>
                </c:pt>
                <c:pt idx="6380">
                  <c:v>42103.326261574075</c:v>
                </c:pt>
                <c:pt idx="6381">
                  <c:v>42103.326307870368</c:v>
                </c:pt>
                <c:pt idx="6382">
                  <c:v>42103.326365740744</c:v>
                </c:pt>
                <c:pt idx="6383">
                  <c:v>42103.326423611114</c:v>
                </c:pt>
                <c:pt idx="6384">
                  <c:v>42103.326469907406</c:v>
                </c:pt>
                <c:pt idx="6385">
                  <c:v>42103.326527777775</c:v>
                </c:pt>
                <c:pt idx="6386">
                  <c:v>42103.326585648145</c:v>
                </c:pt>
                <c:pt idx="6387">
                  <c:v>42103.326631944445</c:v>
                </c:pt>
                <c:pt idx="6388">
                  <c:v>42103.326689814814</c:v>
                </c:pt>
                <c:pt idx="6389">
                  <c:v>42103.326747685183</c:v>
                </c:pt>
                <c:pt idx="6390">
                  <c:v>42103.326805555553</c:v>
                </c:pt>
                <c:pt idx="6391">
                  <c:v>42103.326851851853</c:v>
                </c:pt>
                <c:pt idx="6392">
                  <c:v>42103.326909722222</c:v>
                </c:pt>
                <c:pt idx="6393">
                  <c:v>42103.326967592591</c:v>
                </c:pt>
                <c:pt idx="6394">
                  <c:v>42103.327013888891</c:v>
                </c:pt>
                <c:pt idx="6395">
                  <c:v>42103.32707175926</c:v>
                </c:pt>
                <c:pt idx="6396">
                  <c:v>42103.32712962963</c:v>
                </c:pt>
                <c:pt idx="6397">
                  <c:v>42103.327187499999</c:v>
                </c:pt>
                <c:pt idx="6398">
                  <c:v>42103.327233796299</c:v>
                </c:pt>
                <c:pt idx="6399">
                  <c:v>42103.327291666668</c:v>
                </c:pt>
                <c:pt idx="6400">
                  <c:v>42103.327349537038</c:v>
                </c:pt>
                <c:pt idx="6401">
                  <c:v>42103.32739583333</c:v>
                </c:pt>
                <c:pt idx="6402">
                  <c:v>42103.327453703707</c:v>
                </c:pt>
                <c:pt idx="6403">
                  <c:v>42103.327511574076</c:v>
                </c:pt>
                <c:pt idx="6404">
                  <c:v>42103.327569444446</c:v>
                </c:pt>
                <c:pt idx="6405">
                  <c:v>42103.327615740738</c:v>
                </c:pt>
                <c:pt idx="6406">
                  <c:v>42103.327673611115</c:v>
                </c:pt>
                <c:pt idx="6407">
                  <c:v>42103.327731481484</c:v>
                </c:pt>
                <c:pt idx="6408">
                  <c:v>42103.327777777777</c:v>
                </c:pt>
                <c:pt idx="6409">
                  <c:v>42103.327835648146</c:v>
                </c:pt>
                <c:pt idx="6410">
                  <c:v>42103.327893518515</c:v>
                </c:pt>
                <c:pt idx="6411">
                  <c:v>42103.327939814815</c:v>
                </c:pt>
                <c:pt idx="6412">
                  <c:v>42103.327997685185</c:v>
                </c:pt>
                <c:pt idx="6413">
                  <c:v>42103.328055555554</c:v>
                </c:pt>
                <c:pt idx="6414">
                  <c:v>42103.328113425923</c:v>
                </c:pt>
                <c:pt idx="6415">
                  <c:v>42103.328159722223</c:v>
                </c:pt>
                <c:pt idx="6416">
                  <c:v>42103.328217592592</c:v>
                </c:pt>
                <c:pt idx="6417">
                  <c:v>42103.328275462962</c:v>
                </c:pt>
                <c:pt idx="6418">
                  <c:v>42103.328321759262</c:v>
                </c:pt>
                <c:pt idx="6419">
                  <c:v>42103.328379629631</c:v>
                </c:pt>
                <c:pt idx="6420">
                  <c:v>42103.3284375</c:v>
                </c:pt>
                <c:pt idx="6421">
                  <c:v>42103.328483796293</c:v>
                </c:pt>
                <c:pt idx="6422">
                  <c:v>42103.328541666669</c:v>
                </c:pt>
                <c:pt idx="6423">
                  <c:v>42103.328599537039</c:v>
                </c:pt>
                <c:pt idx="6424">
                  <c:v>42103.328657407408</c:v>
                </c:pt>
                <c:pt idx="6425">
                  <c:v>42103.328703703701</c:v>
                </c:pt>
                <c:pt idx="6426">
                  <c:v>42103.328761574077</c:v>
                </c:pt>
                <c:pt idx="6427">
                  <c:v>42103.328819444447</c:v>
                </c:pt>
                <c:pt idx="6428">
                  <c:v>42103.328865740739</c:v>
                </c:pt>
                <c:pt idx="6429">
                  <c:v>42103.328923611109</c:v>
                </c:pt>
                <c:pt idx="6430">
                  <c:v>42103.328981481478</c:v>
                </c:pt>
                <c:pt idx="6431">
                  <c:v>42103.329027777778</c:v>
                </c:pt>
                <c:pt idx="6432">
                  <c:v>42103.329085648147</c:v>
                </c:pt>
                <c:pt idx="6433">
                  <c:v>42103.329143518517</c:v>
                </c:pt>
                <c:pt idx="6434">
                  <c:v>42103.329201388886</c:v>
                </c:pt>
                <c:pt idx="6435">
                  <c:v>42103.329247685186</c:v>
                </c:pt>
                <c:pt idx="6436">
                  <c:v>42103.329305555555</c:v>
                </c:pt>
                <c:pt idx="6437">
                  <c:v>42103.329363425924</c:v>
                </c:pt>
                <c:pt idx="6438">
                  <c:v>42103.329409722224</c:v>
                </c:pt>
                <c:pt idx="6439">
                  <c:v>42103.329467592594</c:v>
                </c:pt>
                <c:pt idx="6440">
                  <c:v>42103.329525462963</c:v>
                </c:pt>
                <c:pt idx="6441">
                  <c:v>42103.329571759263</c:v>
                </c:pt>
                <c:pt idx="6442">
                  <c:v>42103.329629629632</c:v>
                </c:pt>
                <c:pt idx="6443">
                  <c:v>42103.329687500001</c:v>
                </c:pt>
                <c:pt idx="6444">
                  <c:v>42103.329745370371</c:v>
                </c:pt>
                <c:pt idx="6445">
                  <c:v>42103.329791666663</c:v>
                </c:pt>
                <c:pt idx="6446">
                  <c:v>42103.32984953704</c:v>
                </c:pt>
                <c:pt idx="6447">
                  <c:v>42103.329907407409</c:v>
                </c:pt>
                <c:pt idx="6448">
                  <c:v>42103.329953703702</c:v>
                </c:pt>
                <c:pt idx="6449">
                  <c:v>42103.330011574071</c:v>
                </c:pt>
                <c:pt idx="6450">
                  <c:v>42103.330069444448</c:v>
                </c:pt>
                <c:pt idx="6451">
                  <c:v>42103.33011574074</c:v>
                </c:pt>
                <c:pt idx="6452">
                  <c:v>42103.33017361111</c:v>
                </c:pt>
                <c:pt idx="6453">
                  <c:v>42103.330231481479</c:v>
                </c:pt>
                <c:pt idx="6454">
                  <c:v>42103.330289351848</c:v>
                </c:pt>
                <c:pt idx="6455">
                  <c:v>42103.330335648148</c:v>
                </c:pt>
                <c:pt idx="6456">
                  <c:v>42103.330393518518</c:v>
                </c:pt>
                <c:pt idx="6457">
                  <c:v>42103.330451388887</c:v>
                </c:pt>
                <c:pt idx="6458">
                  <c:v>42103.330497685187</c:v>
                </c:pt>
                <c:pt idx="6459">
                  <c:v>42103.330555555556</c:v>
                </c:pt>
                <c:pt idx="6460">
                  <c:v>42103.330613425926</c:v>
                </c:pt>
                <c:pt idx="6461">
                  <c:v>42103.330659722225</c:v>
                </c:pt>
                <c:pt idx="6462">
                  <c:v>42103.330717592595</c:v>
                </c:pt>
                <c:pt idx="6463">
                  <c:v>42103.330775462964</c:v>
                </c:pt>
                <c:pt idx="6464">
                  <c:v>42103.330833333333</c:v>
                </c:pt>
                <c:pt idx="6465">
                  <c:v>42103.330879629626</c:v>
                </c:pt>
                <c:pt idx="6466">
                  <c:v>42103.330937500003</c:v>
                </c:pt>
                <c:pt idx="6467">
                  <c:v>42103.330995370372</c:v>
                </c:pt>
                <c:pt idx="6468">
                  <c:v>42103.331041666665</c:v>
                </c:pt>
                <c:pt idx="6469">
                  <c:v>42103.331099537034</c:v>
                </c:pt>
                <c:pt idx="6470">
                  <c:v>42103.331157407411</c:v>
                </c:pt>
                <c:pt idx="6471">
                  <c:v>42103.33121527778</c:v>
                </c:pt>
                <c:pt idx="6472">
                  <c:v>42103.331261574072</c:v>
                </c:pt>
                <c:pt idx="6473">
                  <c:v>42103.331319444442</c:v>
                </c:pt>
                <c:pt idx="6474">
                  <c:v>42103.331377314818</c:v>
                </c:pt>
                <c:pt idx="6475">
                  <c:v>42103.331423611111</c:v>
                </c:pt>
                <c:pt idx="6476">
                  <c:v>42103.33148148148</c:v>
                </c:pt>
                <c:pt idx="6477">
                  <c:v>42103.33153935185</c:v>
                </c:pt>
                <c:pt idx="6478">
                  <c:v>42103.331597222219</c:v>
                </c:pt>
                <c:pt idx="6479">
                  <c:v>42103.331643518519</c:v>
                </c:pt>
                <c:pt idx="6480">
                  <c:v>42103.331701388888</c:v>
                </c:pt>
                <c:pt idx="6481">
                  <c:v>42103.331759259258</c:v>
                </c:pt>
                <c:pt idx="6482">
                  <c:v>42103.331805555557</c:v>
                </c:pt>
                <c:pt idx="6483">
                  <c:v>42103.331863425927</c:v>
                </c:pt>
                <c:pt idx="6484">
                  <c:v>42103.331921296296</c:v>
                </c:pt>
                <c:pt idx="6485">
                  <c:v>42103.331967592596</c:v>
                </c:pt>
                <c:pt idx="6486">
                  <c:v>42103.332025462965</c:v>
                </c:pt>
                <c:pt idx="6487">
                  <c:v>42103.332083333335</c:v>
                </c:pt>
                <c:pt idx="6488">
                  <c:v>42103.332141203704</c:v>
                </c:pt>
                <c:pt idx="6489">
                  <c:v>42103.332187499997</c:v>
                </c:pt>
                <c:pt idx="6490">
                  <c:v>42103.332245370373</c:v>
                </c:pt>
                <c:pt idx="6491">
                  <c:v>42103.332303240742</c:v>
                </c:pt>
                <c:pt idx="6492">
                  <c:v>42103.332349537035</c:v>
                </c:pt>
                <c:pt idx="6493">
                  <c:v>42103.332407407404</c:v>
                </c:pt>
                <c:pt idx="6494">
                  <c:v>42103.332465277781</c:v>
                </c:pt>
                <c:pt idx="6495">
                  <c:v>42103.332511574074</c:v>
                </c:pt>
                <c:pt idx="6496">
                  <c:v>42103.332569444443</c:v>
                </c:pt>
                <c:pt idx="6497">
                  <c:v>42103.332627314812</c:v>
                </c:pt>
                <c:pt idx="6498">
                  <c:v>42103.332685185182</c:v>
                </c:pt>
                <c:pt idx="6499">
                  <c:v>42103.332731481481</c:v>
                </c:pt>
                <c:pt idx="6500">
                  <c:v>42103.332789351851</c:v>
                </c:pt>
                <c:pt idx="6501">
                  <c:v>42103.33284722222</c:v>
                </c:pt>
                <c:pt idx="6502">
                  <c:v>42103.33289351852</c:v>
                </c:pt>
                <c:pt idx="6503">
                  <c:v>42103.332951388889</c:v>
                </c:pt>
                <c:pt idx="6504">
                  <c:v>42103.333009259259</c:v>
                </c:pt>
                <c:pt idx="6505">
                  <c:v>42103.333055555559</c:v>
                </c:pt>
                <c:pt idx="6506">
                  <c:v>42103.333113425928</c:v>
                </c:pt>
                <c:pt idx="6507">
                  <c:v>42103.333171296297</c:v>
                </c:pt>
                <c:pt idx="6508">
                  <c:v>42103.333229166667</c:v>
                </c:pt>
                <c:pt idx="6509">
                  <c:v>42103.333275462966</c:v>
                </c:pt>
                <c:pt idx="6510">
                  <c:v>42103.333333333336</c:v>
                </c:pt>
                <c:pt idx="6511">
                  <c:v>42103.333391203705</c:v>
                </c:pt>
                <c:pt idx="6512">
                  <c:v>42103.333437499998</c:v>
                </c:pt>
                <c:pt idx="6513">
                  <c:v>42103.333495370367</c:v>
                </c:pt>
                <c:pt idx="6514">
                  <c:v>42103.333553240744</c:v>
                </c:pt>
                <c:pt idx="6515">
                  <c:v>42103.333599537036</c:v>
                </c:pt>
                <c:pt idx="6516">
                  <c:v>42103.333657407406</c:v>
                </c:pt>
                <c:pt idx="6517">
                  <c:v>42103.333715277775</c:v>
                </c:pt>
                <c:pt idx="6518">
                  <c:v>42103.333773148152</c:v>
                </c:pt>
                <c:pt idx="6519">
                  <c:v>42103.333819444444</c:v>
                </c:pt>
                <c:pt idx="6520">
                  <c:v>42103.333877314813</c:v>
                </c:pt>
                <c:pt idx="6521">
                  <c:v>42103.333935185183</c:v>
                </c:pt>
                <c:pt idx="6522">
                  <c:v>42103.333981481483</c:v>
                </c:pt>
                <c:pt idx="6523">
                  <c:v>42103.334039351852</c:v>
                </c:pt>
                <c:pt idx="6524">
                  <c:v>42103.334097222221</c:v>
                </c:pt>
                <c:pt idx="6525">
                  <c:v>42103.334143518521</c:v>
                </c:pt>
                <c:pt idx="6526">
                  <c:v>42103.334201388891</c:v>
                </c:pt>
                <c:pt idx="6527">
                  <c:v>42103.33425925926</c:v>
                </c:pt>
                <c:pt idx="6528">
                  <c:v>42103.334317129629</c:v>
                </c:pt>
                <c:pt idx="6529">
                  <c:v>42103.334363425929</c:v>
                </c:pt>
                <c:pt idx="6530">
                  <c:v>42103.334421296298</c:v>
                </c:pt>
                <c:pt idx="6531">
                  <c:v>42103.334479166668</c:v>
                </c:pt>
                <c:pt idx="6532">
                  <c:v>42103.33452546296</c:v>
                </c:pt>
                <c:pt idx="6533">
                  <c:v>42103.334583333337</c:v>
                </c:pt>
                <c:pt idx="6534">
                  <c:v>42103.334641203706</c:v>
                </c:pt>
                <c:pt idx="6535">
                  <c:v>42103.334687499999</c:v>
                </c:pt>
                <c:pt idx="6536">
                  <c:v>42103.334745370368</c:v>
                </c:pt>
                <c:pt idx="6537">
                  <c:v>42103.334803240738</c:v>
                </c:pt>
                <c:pt idx="6538">
                  <c:v>42103.334861111114</c:v>
                </c:pt>
                <c:pt idx="6539">
                  <c:v>42103.334907407407</c:v>
                </c:pt>
                <c:pt idx="6540">
                  <c:v>42103.334965277776</c:v>
                </c:pt>
                <c:pt idx="6541">
                  <c:v>42103.335023148145</c:v>
                </c:pt>
                <c:pt idx="6542">
                  <c:v>42103.335069444445</c:v>
                </c:pt>
                <c:pt idx="6543">
                  <c:v>42103.335127314815</c:v>
                </c:pt>
                <c:pt idx="6544">
                  <c:v>42103.335185185184</c:v>
                </c:pt>
                <c:pt idx="6545">
                  <c:v>42103.335243055553</c:v>
                </c:pt>
                <c:pt idx="6546">
                  <c:v>42103.335289351853</c:v>
                </c:pt>
                <c:pt idx="6547">
                  <c:v>42103.335347222222</c:v>
                </c:pt>
                <c:pt idx="6548">
                  <c:v>42103.335405092592</c:v>
                </c:pt>
                <c:pt idx="6549">
                  <c:v>42103.335451388892</c:v>
                </c:pt>
                <c:pt idx="6550">
                  <c:v>42103.335509259261</c:v>
                </c:pt>
                <c:pt idx="6551">
                  <c:v>42103.33556712963</c:v>
                </c:pt>
                <c:pt idx="6552">
                  <c:v>42103.335625</c:v>
                </c:pt>
                <c:pt idx="6553">
                  <c:v>42103.3356712963</c:v>
                </c:pt>
                <c:pt idx="6554">
                  <c:v>42103.335729166669</c:v>
                </c:pt>
                <c:pt idx="6555">
                  <c:v>42103.335787037038</c:v>
                </c:pt>
                <c:pt idx="6556">
                  <c:v>42103.335833333331</c:v>
                </c:pt>
                <c:pt idx="6557">
                  <c:v>42103.3358912037</c:v>
                </c:pt>
                <c:pt idx="6558">
                  <c:v>42103.335949074077</c:v>
                </c:pt>
                <c:pt idx="6559">
                  <c:v>42103.335995370369</c:v>
                </c:pt>
                <c:pt idx="6560">
                  <c:v>42103.336053240739</c:v>
                </c:pt>
                <c:pt idx="6561">
                  <c:v>42103.336111111108</c:v>
                </c:pt>
                <c:pt idx="6562">
                  <c:v>42103.336168981485</c:v>
                </c:pt>
                <c:pt idx="6563">
                  <c:v>42103.336215277777</c:v>
                </c:pt>
                <c:pt idx="6564">
                  <c:v>42103.336273148147</c:v>
                </c:pt>
                <c:pt idx="6565">
                  <c:v>42103.336331018516</c:v>
                </c:pt>
                <c:pt idx="6566">
                  <c:v>42103.336377314816</c:v>
                </c:pt>
                <c:pt idx="6567">
                  <c:v>42103.336435185185</c:v>
                </c:pt>
                <c:pt idx="6568">
                  <c:v>42103.336493055554</c:v>
                </c:pt>
                <c:pt idx="6569">
                  <c:v>42103.336539351854</c:v>
                </c:pt>
                <c:pt idx="6570">
                  <c:v>42103.336597222224</c:v>
                </c:pt>
                <c:pt idx="6571">
                  <c:v>42103.336655092593</c:v>
                </c:pt>
                <c:pt idx="6572">
                  <c:v>42103.336712962962</c:v>
                </c:pt>
                <c:pt idx="6573">
                  <c:v>42103.336759259262</c:v>
                </c:pt>
                <c:pt idx="6574">
                  <c:v>42103.336817129632</c:v>
                </c:pt>
                <c:pt idx="6575">
                  <c:v>42103.336875000001</c:v>
                </c:pt>
                <c:pt idx="6576">
                  <c:v>42103.336921296293</c:v>
                </c:pt>
                <c:pt idx="6577">
                  <c:v>42103.33697916667</c:v>
                </c:pt>
                <c:pt idx="6578">
                  <c:v>42103.337037037039</c:v>
                </c:pt>
                <c:pt idx="6579">
                  <c:v>42103.337083333332</c:v>
                </c:pt>
                <c:pt idx="6580">
                  <c:v>42103.337141203701</c:v>
                </c:pt>
                <c:pt idx="6581">
                  <c:v>42103.337199074071</c:v>
                </c:pt>
                <c:pt idx="6582">
                  <c:v>42103.337256944447</c:v>
                </c:pt>
                <c:pt idx="6583">
                  <c:v>42103.33730324074</c:v>
                </c:pt>
                <c:pt idx="6584">
                  <c:v>42103.337361111109</c:v>
                </c:pt>
                <c:pt idx="6585">
                  <c:v>42103.337418981479</c:v>
                </c:pt>
                <c:pt idx="6586">
                  <c:v>42103.337465277778</c:v>
                </c:pt>
                <c:pt idx="6587">
                  <c:v>42103.337523148148</c:v>
                </c:pt>
                <c:pt idx="6588">
                  <c:v>42103.337581018517</c:v>
                </c:pt>
                <c:pt idx="6589">
                  <c:v>42103.337627314817</c:v>
                </c:pt>
                <c:pt idx="6590">
                  <c:v>42103.337685185186</c:v>
                </c:pt>
                <c:pt idx="6591">
                  <c:v>42103.337743055556</c:v>
                </c:pt>
                <c:pt idx="6592">
                  <c:v>42103.337800925925</c:v>
                </c:pt>
                <c:pt idx="6593">
                  <c:v>42103.337847222225</c:v>
                </c:pt>
                <c:pt idx="6594">
                  <c:v>42103.337905092594</c:v>
                </c:pt>
                <c:pt idx="6595">
                  <c:v>42103.337962962964</c:v>
                </c:pt>
                <c:pt idx="6596">
                  <c:v>42103.338009259256</c:v>
                </c:pt>
                <c:pt idx="6597">
                  <c:v>42103.338067129633</c:v>
                </c:pt>
                <c:pt idx="6598">
                  <c:v>42103.338125000002</c:v>
                </c:pt>
                <c:pt idx="6599">
                  <c:v>42103.338171296295</c:v>
                </c:pt>
                <c:pt idx="6600">
                  <c:v>42103.338229166664</c:v>
                </c:pt>
                <c:pt idx="6601">
                  <c:v>42103.338287037041</c:v>
                </c:pt>
                <c:pt idx="6602">
                  <c:v>42103.338333333333</c:v>
                </c:pt>
                <c:pt idx="6603">
                  <c:v>42103.338391203702</c:v>
                </c:pt>
                <c:pt idx="6604">
                  <c:v>42103.338449074072</c:v>
                </c:pt>
                <c:pt idx="6605">
                  <c:v>42103.338506944441</c:v>
                </c:pt>
                <c:pt idx="6606">
                  <c:v>42103.338553240741</c:v>
                </c:pt>
                <c:pt idx="6607">
                  <c:v>42103.33861111111</c:v>
                </c:pt>
                <c:pt idx="6608">
                  <c:v>42103.33866898148</c:v>
                </c:pt>
                <c:pt idx="6609">
                  <c:v>42103.33871527778</c:v>
                </c:pt>
                <c:pt idx="6610">
                  <c:v>42103.338773148149</c:v>
                </c:pt>
                <c:pt idx="6611">
                  <c:v>42103.338831018518</c:v>
                </c:pt>
                <c:pt idx="6612">
                  <c:v>42103.338888888888</c:v>
                </c:pt>
                <c:pt idx="6613">
                  <c:v>42103.338935185187</c:v>
                </c:pt>
                <c:pt idx="6614">
                  <c:v>42103.338993055557</c:v>
                </c:pt>
                <c:pt idx="6615">
                  <c:v>42103.339050925926</c:v>
                </c:pt>
                <c:pt idx="6616">
                  <c:v>42103.339097222219</c:v>
                </c:pt>
                <c:pt idx="6617">
                  <c:v>42103.339155092595</c:v>
                </c:pt>
                <c:pt idx="6618">
                  <c:v>42103.339212962965</c:v>
                </c:pt>
                <c:pt idx="6619">
                  <c:v>42103.339270833334</c:v>
                </c:pt>
                <c:pt idx="6620">
                  <c:v>42103.339317129627</c:v>
                </c:pt>
                <c:pt idx="6621">
                  <c:v>42103.339375000003</c:v>
                </c:pt>
                <c:pt idx="6622">
                  <c:v>42103.339432870373</c:v>
                </c:pt>
                <c:pt idx="6623">
                  <c:v>42103.339479166665</c:v>
                </c:pt>
                <c:pt idx="6624">
                  <c:v>42103.339537037034</c:v>
                </c:pt>
                <c:pt idx="6625">
                  <c:v>42103.339594907404</c:v>
                </c:pt>
                <c:pt idx="6626">
                  <c:v>42103.339641203704</c:v>
                </c:pt>
                <c:pt idx="6627">
                  <c:v>42103.339699074073</c:v>
                </c:pt>
                <c:pt idx="6628">
                  <c:v>42103.339756944442</c:v>
                </c:pt>
                <c:pt idx="6629">
                  <c:v>42103.339814814812</c:v>
                </c:pt>
                <c:pt idx="6630">
                  <c:v>42103.339861111112</c:v>
                </c:pt>
                <c:pt idx="6631">
                  <c:v>42103.339918981481</c:v>
                </c:pt>
                <c:pt idx="6632">
                  <c:v>42103.33997685185</c:v>
                </c:pt>
                <c:pt idx="6633">
                  <c:v>42103.34002314815</c:v>
                </c:pt>
                <c:pt idx="6634">
                  <c:v>42103.340081018519</c:v>
                </c:pt>
                <c:pt idx="6635">
                  <c:v>42103.340138888889</c:v>
                </c:pt>
                <c:pt idx="6636">
                  <c:v>42103.340196759258</c:v>
                </c:pt>
                <c:pt idx="6637">
                  <c:v>42103.340243055558</c:v>
                </c:pt>
                <c:pt idx="6638">
                  <c:v>42103.340300925927</c:v>
                </c:pt>
                <c:pt idx="6639">
                  <c:v>42103.340358796297</c:v>
                </c:pt>
                <c:pt idx="6640">
                  <c:v>42103.340405092589</c:v>
                </c:pt>
                <c:pt idx="6641">
                  <c:v>42103.340462962966</c:v>
                </c:pt>
                <c:pt idx="6642">
                  <c:v>42103.340520833335</c:v>
                </c:pt>
                <c:pt idx="6643">
                  <c:v>42103.340567129628</c:v>
                </c:pt>
                <c:pt idx="6644">
                  <c:v>42103.340624999997</c:v>
                </c:pt>
                <c:pt idx="6645">
                  <c:v>42103.340682870374</c:v>
                </c:pt>
                <c:pt idx="6646">
                  <c:v>42103.340729166666</c:v>
                </c:pt>
                <c:pt idx="6647">
                  <c:v>42103.340787037036</c:v>
                </c:pt>
                <c:pt idx="6648">
                  <c:v>42103.340844907405</c:v>
                </c:pt>
                <c:pt idx="6649">
                  <c:v>42103.340902777774</c:v>
                </c:pt>
                <c:pt idx="6650">
                  <c:v>42103.340949074074</c:v>
                </c:pt>
                <c:pt idx="6651">
                  <c:v>42103.341006944444</c:v>
                </c:pt>
                <c:pt idx="6652">
                  <c:v>42103.341064814813</c:v>
                </c:pt>
                <c:pt idx="6653">
                  <c:v>42103.341111111113</c:v>
                </c:pt>
                <c:pt idx="6654">
                  <c:v>42103.341168981482</c:v>
                </c:pt>
                <c:pt idx="6655">
                  <c:v>42103.341226851851</c:v>
                </c:pt>
                <c:pt idx="6656">
                  <c:v>42103.341273148151</c:v>
                </c:pt>
                <c:pt idx="6657">
                  <c:v>42103.341331018521</c:v>
                </c:pt>
                <c:pt idx="6658">
                  <c:v>42103.34138888889</c:v>
                </c:pt>
                <c:pt idx="6659">
                  <c:v>42103.341446759259</c:v>
                </c:pt>
                <c:pt idx="6660">
                  <c:v>42103.341493055559</c:v>
                </c:pt>
                <c:pt idx="6661">
                  <c:v>42103.341550925928</c:v>
                </c:pt>
                <c:pt idx="6662">
                  <c:v>42103.341608796298</c:v>
                </c:pt>
                <c:pt idx="6663">
                  <c:v>42103.34165509259</c:v>
                </c:pt>
                <c:pt idx="6664">
                  <c:v>42103.34171296296</c:v>
                </c:pt>
                <c:pt idx="6665">
                  <c:v>42103.341770833336</c:v>
                </c:pt>
                <c:pt idx="6666">
                  <c:v>42103.341817129629</c:v>
                </c:pt>
                <c:pt idx="6667">
                  <c:v>42103.341874999998</c:v>
                </c:pt>
                <c:pt idx="6668">
                  <c:v>42103.341932870368</c:v>
                </c:pt>
                <c:pt idx="6669">
                  <c:v>42103.341990740744</c:v>
                </c:pt>
                <c:pt idx="6670">
                  <c:v>42103.342037037037</c:v>
                </c:pt>
                <c:pt idx="6671">
                  <c:v>42103.342094907406</c:v>
                </c:pt>
                <c:pt idx="6672">
                  <c:v>42103.342152777775</c:v>
                </c:pt>
                <c:pt idx="6673">
                  <c:v>42103.342199074075</c:v>
                </c:pt>
                <c:pt idx="6674">
                  <c:v>42103.342256944445</c:v>
                </c:pt>
                <c:pt idx="6675">
                  <c:v>42103.342314814814</c:v>
                </c:pt>
                <c:pt idx="6676">
                  <c:v>42103.342361111114</c:v>
                </c:pt>
                <c:pt idx="6677">
                  <c:v>42103.342418981483</c:v>
                </c:pt>
                <c:pt idx="6678">
                  <c:v>42103.342476851853</c:v>
                </c:pt>
                <c:pt idx="6679">
                  <c:v>42103.342534722222</c:v>
                </c:pt>
                <c:pt idx="6680">
                  <c:v>42103.342581018522</c:v>
                </c:pt>
                <c:pt idx="6681">
                  <c:v>42103.342638888891</c:v>
                </c:pt>
                <c:pt idx="6682">
                  <c:v>42103.34269675926</c:v>
                </c:pt>
                <c:pt idx="6683">
                  <c:v>42103.342743055553</c:v>
                </c:pt>
                <c:pt idx="6684">
                  <c:v>42103.342800925922</c:v>
                </c:pt>
                <c:pt idx="6685">
                  <c:v>42103.342858796299</c:v>
                </c:pt>
                <c:pt idx="6686">
                  <c:v>42103.342916666668</c:v>
                </c:pt>
                <c:pt idx="6687">
                  <c:v>42103.342962962961</c:v>
                </c:pt>
                <c:pt idx="6688">
                  <c:v>42103.34302083333</c:v>
                </c:pt>
                <c:pt idx="6689">
                  <c:v>42103.343078703707</c:v>
                </c:pt>
                <c:pt idx="6690">
                  <c:v>42103.343124999999</c:v>
                </c:pt>
                <c:pt idx="6691">
                  <c:v>42103.343182870369</c:v>
                </c:pt>
                <c:pt idx="6692">
                  <c:v>42103.343240740738</c:v>
                </c:pt>
                <c:pt idx="6693">
                  <c:v>42103.343298611115</c:v>
                </c:pt>
                <c:pt idx="6694">
                  <c:v>42103.343344907407</c:v>
                </c:pt>
                <c:pt idx="6695">
                  <c:v>42103.343402777777</c:v>
                </c:pt>
                <c:pt idx="6696">
                  <c:v>42103.343460648146</c:v>
                </c:pt>
                <c:pt idx="6697">
                  <c:v>42103.343506944446</c:v>
                </c:pt>
                <c:pt idx="6698">
                  <c:v>42103.343564814815</c:v>
                </c:pt>
                <c:pt idx="6699">
                  <c:v>42103.343622685185</c:v>
                </c:pt>
                <c:pt idx="6700">
                  <c:v>42103.343668981484</c:v>
                </c:pt>
                <c:pt idx="6701">
                  <c:v>42103.343726851854</c:v>
                </c:pt>
                <c:pt idx="6702">
                  <c:v>42103.343784722223</c:v>
                </c:pt>
                <c:pt idx="6703">
                  <c:v>42103.343842592592</c:v>
                </c:pt>
                <c:pt idx="6704">
                  <c:v>42103.343888888892</c:v>
                </c:pt>
                <c:pt idx="6705">
                  <c:v>42103.343946759262</c:v>
                </c:pt>
                <c:pt idx="6706">
                  <c:v>42103.344004629631</c:v>
                </c:pt>
                <c:pt idx="6707">
                  <c:v>42103.344050925924</c:v>
                </c:pt>
                <c:pt idx="6708">
                  <c:v>42103.344108796293</c:v>
                </c:pt>
                <c:pt idx="6709">
                  <c:v>42103.344166666669</c:v>
                </c:pt>
                <c:pt idx="6710">
                  <c:v>42103.344212962962</c:v>
                </c:pt>
                <c:pt idx="6711">
                  <c:v>42103.344270833331</c:v>
                </c:pt>
                <c:pt idx="6712">
                  <c:v>42103.344328703701</c:v>
                </c:pt>
                <c:pt idx="6713">
                  <c:v>42103.344386574077</c:v>
                </c:pt>
                <c:pt idx="6714">
                  <c:v>42103.34443287037</c:v>
                </c:pt>
                <c:pt idx="6715">
                  <c:v>42103.344490740739</c:v>
                </c:pt>
                <c:pt idx="6716">
                  <c:v>42103.344548611109</c:v>
                </c:pt>
                <c:pt idx="6717">
                  <c:v>42103.344594907408</c:v>
                </c:pt>
                <c:pt idx="6718">
                  <c:v>42103.344652777778</c:v>
                </c:pt>
                <c:pt idx="6719">
                  <c:v>42103.344710648147</c:v>
                </c:pt>
                <c:pt idx="6720">
                  <c:v>42103.344756944447</c:v>
                </c:pt>
                <c:pt idx="6721">
                  <c:v>42103.344814814816</c:v>
                </c:pt>
                <c:pt idx="6722">
                  <c:v>42103.344872685186</c:v>
                </c:pt>
                <c:pt idx="6723">
                  <c:v>42103.344930555555</c:v>
                </c:pt>
                <c:pt idx="6724">
                  <c:v>42103.344976851855</c:v>
                </c:pt>
                <c:pt idx="6725">
                  <c:v>42103.345034722224</c:v>
                </c:pt>
                <c:pt idx="6726">
                  <c:v>42103.345092592594</c:v>
                </c:pt>
                <c:pt idx="6727">
                  <c:v>42103.345138888886</c:v>
                </c:pt>
                <c:pt idx="6728">
                  <c:v>42103.345196759263</c:v>
                </c:pt>
                <c:pt idx="6729">
                  <c:v>42103.345254629632</c:v>
                </c:pt>
                <c:pt idx="6730">
                  <c:v>42103.345300925925</c:v>
                </c:pt>
                <c:pt idx="6731">
                  <c:v>42103.345358796294</c:v>
                </c:pt>
                <c:pt idx="6732">
                  <c:v>42103.345416666663</c:v>
                </c:pt>
                <c:pt idx="6733">
                  <c:v>42103.34547453704</c:v>
                </c:pt>
                <c:pt idx="6734">
                  <c:v>42103.345520833333</c:v>
                </c:pt>
                <c:pt idx="6735">
                  <c:v>42103.345578703702</c:v>
                </c:pt>
                <c:pt idx="6736">
                  <c:v>42103.345636574071</c:v>
                </c:pt>
                <c:pt idx="6737">
                  <c:v>42103.345682870371</c:v>
                </c:pt>
                <c:pt idx="6738">
                  <c:v>42103.34574074074</c:v>
                </c:pt>
                <c:pt idx="6739">
                  <c:v>42103.34579861111</c:v>
                </c:pt>
                <c:pt idx="6740">
                  <c:v>42103.34584490741</c:v>
                </c:pt>
                <c:pt idx="6741">
                  <c:v>42103.345902777779</c:v>
                </c:pt>
                <c:pt idx="6742">
                  <c:v>42103.345960648148</c:v>
                </c:pt>
                <c:pt idx="6743">
                  <c:v>42103.346018518518</c:v>
                </c:pt>
                <c:pt idx="6744">
                  <c:v>42103.346064814818</c:v>
                </c:pt>
                <c:pt idx="6745">
                  <c:v>42103.346122685187</c:v>
                </c:pt>
                <c:pt idx="6746">
                  <c:v>42103.346180555556</c:v>
                </c:pt>
                <c:pt idx="6747">
                  <c:v>42103.346226851849</c:v>
                </c:pt>
                <c:pt idx="6748">
                  <c:v>42103.346284722225</c:v>
                </c:pt>
                <c:pt idx="6749">
                  <c:v>42103.346342592595</c:v>
                </c:pt>
                <c:pt idx="6750">
                  <c:v>42103.346388888887</c:v>
                </c:pt>
                <c:pt idx="6751">
                  <c:v>42103.346446759257</c:v>
                </c:pt>
                <c:pt idx="6752">
                  <c:v>42103.346504629626</c:v>
                </c:pt>
                <c:pt idx="6753">
                  <c:v>42103.346562500003</c:v>
                </c:pt>
                <c:pt idx="6754">
                  <c:v>42103.346608796295</c:v>
                </c:pt>
                <c:pt idx="6755">
                  <c:v>42103.346666666665</c:v>
                </c:pt>
                <c:pt idx="6756">
                  <c:v>42103.346724537034</c:v>
                </c:pt>
                <c:pt idx="6757">
                  <c:v>42103.346770833334</c:v>
                </c:pt>
                <c:pt idx="6758">
                  <c:v>42103.346828703703</c:v>
                </c:pt>
                <c:pt idx="6759">
                  <c:v>42103.346886574072</c:v>
                </c:pt>
                <c:pt idx="6760">
                  <c:v>42103.346944444442</c:v>
                </c:pt>
                <c:pt idx="6761">
                  <c:v>42103.346990740742</c:v>
                </c:pt>
                <c:pt idx="6762">
                  <c:v>42103.347048611111</c:v>
                </c:pt>
                <c:pt idx="6763">
                  <c:v>42103.34710648148</c:v>
                </c:pt>
                <c:pt idx="6764">
                  <c:v>42103.34715277778</c:v>
                </c:pt>
                <c:pt idx="6765">
                  <c:v>42103.347210648149</c:v>
                </c:pt>
                <c:pt idx="6766">
                  <c:v>42103.347268518519</c:v>
                </c:pt>
                <c:pt idx="6767">
                  <c:v>42103.347326388888</c:v>
                </c:pt>
                <c:pt idx="6768">
                  <c:v>42103.347372685188</c:v>
                </c:pt>
                <c:pt idx="6769">
                  <c:v>42103.347430555557</c:v>
                </c:pt>
                <c:pt idx="6770">
                  <c:v>42103.347488425927</c:v>
                </c:pt>
                <c:pt idx="6771">
                  <c:v>42103.347534722219</c:v>
                </c:pt>
                <c:pt idx="6772">
                  <c:v>42103.347592592596</c:v>
                </c:pt>
                <c:pt idx="6773">
                  <c:v>42103.347650462965</c:v>
                </c:pt>
                <c:pt idx="6774">
                  <c:v>42103.347696759258</c:v>
                </c:pt>
                <c:pt idx="6775">
                  <c:v>42103.347754629627</c:v>
                </c:pt>
                <c:pt idx="6776">
                  <c:v>42103.347812499997</c:v>
                </c:pt>
                <c:pt idx="6777">
                  <c:v>42103.347870370373</c:v>
                </c:pt>
                <c:pt idx="6778">
                  <c:v>42103.347916666666</c:v>
                </c:pt>
                <c:pt idx="6779">
                  <c:v>42103.347974537035</c:v>
                </c:pt>
                <c:pt idx="6780">
                  <c:v>42103.348032407404</c:v>
                </c:pt>
                <c:pt idx="6781">
                  <c:v>42103.348078703704</c:v>
                </c:pt>
                <c:pt idx="6782">
                  <c:v>42103.348136574074</c:v>
                </c:pt>
                <c:pt idx="6783">
                  <c:v>42103.348194444443</c:v>
                </c:pt>
                <c:pt idx="6784">
                  <c:v>42103.348240740743</c:v>
                </c:pt>
                <c:pt idx="6785">
                  <c:v>42103.348298611112</c:v>
                </c:pt>
                <c:pt idx="6786">
                  <c:v>42103.348356481481</c:v>
                </c:pt>
                <c:pt idx="6787">
                  <c:v>42103.348414351851</c:v>
                </c:pt>
                <c:pt idx="6788">
                  <c:v>42103.348460648151</c:v>
                </c:pt>
                <c:pt idx="6789">
                  <c:v>42103.34851851852</c:v>
                </c:pt>
                <c:pt idx="6790">
                  <c:v>42103.348576388889</c:v>
                </c:pt>
                <c:pt idx="6791">
                  <c:v>42103.348622685182</c:v>
                </c:pt>
                <c:pt idx="6792">
                  <c:v>42103.348680555559</c:v>
                </c:pt>
                <c:pt idx="6793">
                  <c:v>42103.348738425928</c:v>
                </c:pt>
                <c:pt idx="6794">
                  <c:v>42103.34878472222</c:v>
                </c:pt>
                <c:pt idx="6795">
                  <c:v>42103.34884259259</c:v>
                </c:pt>
                <c:pt idx="6796">
                  <c:v>42103.348900462966</c:v>
                </c:pt>
                <c:pt idx="6797">
                  <c:v>42103.348958333336</c:v>
                </c:pt>
                <c:pt idx="6798">
                  <c:v>42103.349004629628</c:v>
                </c:pt>
                <c:pt idx="6799">
                  <c:v>42103.349062499998</c:v>
                </c:pt>
                <c:pt idx="6800">
                  <c:v>42103.349120370367</c:v>
                </c:pt>
                <c:pt idx="6801">
                  <c:v>42103.349166666667</c:v>
                </c:pt>
                <c:pt idx="6802">
                  <c:v>42103.349224537036</c:v>
                </c:pt>
                <c:pt idx="6803">
                  <c:v>42103.349282407406</c:v>
                </c:pt>
                <c:pt idx="6804">
                  <c:v>42103.349328703705</c:v>
                </c:pt>
                <c:pt idx="6805">
                  <c:v>42103.349386574075</c:v>
                </c:pt>
                <c:pt idx="6806">
                  <c:v>42103.349444444444</c:v>
                </c:pt>
                <c:pt idx="6807">
                  <c:v>42103.349502314813</c:v>
                </c:pt>
                <c:pt idx="6808">
                  <c:v>42103.349548611113</c:v>
                </c:pt>
                <c:pt idx="6809">
                  <c:v>42103.349606481483</c:v>
                </c:pt>
                <c:pt idx="6810">
                  <c:v>42103.349664351852</c:v>
                </c:pt>
                <c:pt idx="6811">
                  <c:v>42103.349710648145</c:v>
                </c:pt>
                <c:pt idx="6812">
                  <c:v>42103.349768518521</c:v>
                </c:pt>
                <c:pt idx="6813">
                  <c:v>42103.349826388891</c:v>
                </c:pt>
                <c:pt idx="6814">
                  <c:v>42103.349872685183</c:v>
                </c:pt>
                <c:pt idx="6815">
                  <c:v>42103.349930555552</c:v>
                </c:pt>
                <c:pt idx="6816">
                  <c:v>42103.349988425929</c:v>
                </c:pt>
                <c:pt idx="6817">
                  <c:v>42103.350046296298</c:v>
                </c:pt>
                <c:pt idx="6818">
                  <c:v>42103.350092592591</c:v>
                </c:pt>
                <c:pt idx="6819">
                  <c:v>42103.35015046296</c:v>
                </c:pt>
                <c:pt idx="6820">
                  <c:v>42103.350208333337</c:v>
                </c:pt>
                <c:pt idx="6821">
                  <c:v>42103.350254629629</c:v>
                </c:pt>
                <c:pt idx="6822">
                  <c:v>42103.350312499999</c:v>
                </c:pt>
                <c:pt idx="6823">
                  <c:v>42103.350370370368</c:v>
                </c:pt>
                <c:pt idx="6824">
                  <c:v>42103.350416666668</c:v>
                </c:pt>
                <c:pt idx="6825">
                  <c:v>42103.350474537037</c:v>
                </c:pt>
                <c:pt idx="6826">
                  <c:v>42103.350532407407</c:v>
                </c:pt>
                <c:pt idx="6827">
                  <c:v>42103.350590277776</c:v>
                </c:pt>
                <c:pt idx="6828">
                  <c:v>42103.350636574076</c:v>
                </c:pt>
                <c:pt idx="6829">
                  <c:v>42103.350694444445</c:v>
                </c:pt>
                <c:pt idx="6830">
                  <c:v>42103.350752314815</c:v>
                </c:pt>
                <c:pt idx="6831">
                  <c:v>42103.350798611114</c:v>
                </c:pt>
                <c:pt idx="6832">
                  <c:v>42103.350856481484</c:v>
                </c:pt>
                <c:pt idx="6833">
                  <c:v>42103.350914351853</c:v>
                </c:pt>
                <c:pt idx="6834">
                  <c:v>42103.350972222222</c:v>
                </c:pt>
                <c:pt idx="6835">
                  <c:v>42103.351018518515</c:v>
                </c:pt>
                <c:pt idx="6836">
                  <c:v>42103.351076388892</c:v>
                </c:pt>
                <c:pt idx="6837">
                  <c:v>42103.351134259261</c:v>
                </c:pt>
                <c:pt idx="6838">
                  <c:v>42103.351180555554</c:v>
                </c:pt>
                <c:pt idx="6839">
                  <c:v>42103.351238425923</c:v>
                </c:pt>
                <c:pt idx="6840">
                  <c:v>42103.3512962963</c:v>
                </c:pt>
                <c:pt idx="6841">
                  <c:v>42103.351354166669</c:v>
                </c:pt>
                <c:pt idx="6842">
                  <c:v>42103.351400462961</c:v>
                </c:pt>
                <c:pt idx="6843">
                  <c:v>42103.351458333331</c:v>
                </c:pt>
                <c:pt idx="6844">
                  <c:v>42103.3515162037</c:v>
                </c:pt>
                <c:pt idx="6845">
                  <c:v>42103.3515625</c:v>
                </c:pt>
                <c:pt idx="6846">
                  <c:v>42103.351620370369</c:v>
                </c:pt>
                <c:pt idx="6847">
                  <c:v>42103.351678240739</c:v>
                </c:pt>
                <c:pt idx="6848">
                  <c:v>42103.351724537039</c:v>
                </c:pt>
                <c:pt idx="6849">
                  <c:v>42103.351782407408</c:v>
                </c:pt>
                <c:pt idx="6850">
                  <c:v>42103.351840277777</c:v>
                </c:pt>
                <c:pt idx="6851">
                  <c:v>42103.351898148147</c:v>
                </c:pt>
                <c:pt idx="6852">
                  <c:v>42103.351944444446</c:v>
                </c:pt>
                <c:pt idx="6853">
                  <c:v>42103.352002314816</c:v>
                </c:pt>
                <c:pt idx="6854">
                  <c:v>42103.352060185185</c:v>
                </c:pt>
                <c:pt idx="6855">
                  <c:v>42103.352106481485</c:v>
                </c:pt>
                <c:pt idx="6856">
                  <c:v>42103.352164351854</c:v>
                </c:pt>
                <c:pt idx="6857">
                  <c:v>42103.352222222224</c:v>
                </c:pt>
                <c:pt idx="6858">
                  <c:v>42103.352268518516</c:v>
                </c:pt>
                <c:pt idx="6859">
                  <c:v>42103.352326388886</c:v>
                </c:pt>
                <c:pt idx="6860">
                  <c:v>42103.352384259262</c:v>
                </c:pt>
                <c:pt idx="6861">
                  <c:v>42103.352442129632</c:v>
                </c:pt>
                <c:pt idx="6862">
                  <c:v>42103.352488425924</c:v>
                </c:pt>
                <c:pt idx="6863">
                  <c:v>42103.352546296293</c:v>
                </c:pt>
                <c:pt idx="6864">
                  <c:v>42103.35260416667</c:v>
                </c:pt>
                <c:pt idx="6865">
                  <c:v>42103.352650462963</c:v>
                </c:pt>
                <c:pt idx="6866">
                  <c:v>42103.352708333332</c:v>
                </c:pt>
                <c:pt idx="6867">
                  <c:v>42103.352766203701</c:v>
                </c:pt>
                <c:pt idx="6868">
                  <c:v>42103.352812500001</c:v>
                </c:pt>
                <c:pt idx="6869">
                  <c:v>42103.352870370371</c:v>
                </c:pt>
                <c:pt idx="6870">
                  <c:v>42103.35292824074</c:v>
                </c:pt>
                <c:pt idx="6871">
                  <c:v>42103.352986111109</c:v>
                </c:pt>
                <c:pt idx="6872">
                  <c:v>42103.353032407409</c:v>
                </c:pt>
                <c:pt idx="6873">
                  <c:v>42103.353090277778</c:v>
                </c:pt>
                <c:pt idx="6874">
                  <c:v>42103.353148148148</c:v>
                </c:pt>
                <c:pt idx="6875">
                  <c:v>42103.353194444448</c:v>
                </c:pt>
                <c:pt idx="6876">
                  <c:v>42103.353252314817</c:v>
                </c:pt>
                <c:pt idx="6877">
                  <c:v>42103.353310185186</c:v>
                </c:pt>
                <c:pt idx="6878">
                  <c:v>42103.353356481479</c:v>
                </c:pt>
                <c:pt idx="6879">
                  <c:v>42103.353414351855</c:v>
                </c:pt>
                <c:pt idx="6880">
                  <c:v>42103.353472222225</c:v>
                </c:pt>
                <c:pt idx="6881">
                  <c:v>42103.353530092594</c:v>
                </c:pt>
                <c:pt idx="6882">
                  <c:v>42103.353576388887</c:v>
                </c:pt>
                <c:pt idx="6883">
                  <c:v>42103.353634259256</c:v>
                </c:pt>
                <c:pt idx="6884">
                  <c:v>42103.353692129633</c:v>
                </c:pt>
                <c:pt idx="6885">
                  <c:v>42103.353738425925</c:v>
                </c:pt>
                <c:pt idx="6886">
                  <c:v>42103.353796296295</c:v>
                </c:pt>
                <c:pt idx="6887">
                  <c:v>42103.353854166664</c:v>
                </c:pt>
                <c:pt idx="6888">
                  <c:v>42103.353900462964</c:v>
                </c:pt>
                <c:pt idx="6889">
                  <c:v>42103.353958333333</c:v>
                </c:pt>
                <c:pt idx="6890">
                  <c:v>42103.354016203702</c:v>
                </c:pt>
                <c:pt idx="6891">
                  <c:v>42103.354074074072</c:v>
                </c:pt>
                <c:pt idx="6892">
                  <c:v>42103.354120370372</c:v>
                </c:pt>
                <c:pt idx="6893">
                  <c:v>42103.354178240741</c:v>
                </c:pt>
                <c:pt idx="6894">
                  <c:v>42103.35423611111</c:v>
                </c:pt>
                <c:pt idx="6895">
                  <c:v>42103.35428240741</c:v>
                </c:pt>
                <c:pt idx="6896">
                  <c:v>42103.35434027778</c:v>
                </c:pt>
                <c:pt idx="6897">
                  <c:v>42103.354398148149</c:v>
                </c:pt>
                <c:pt idx="6898">
                  <c:v>42103.354444444441</c:v>
                </c:pt>
                <c:pt idx="6899">
                  <c:v>42103.354502314818</c:v>
                </c:pt>
                <c:pt idx="6900">
                  <c:v>42103.354560185187</c:v>
                </c:pt>
                <c:pt idx="6901">
                  <c:v>42103.354618055557</c:v>
                </c:pt>
                <c:pt idx="6902">
                  <c:v>42103.354664351849</c:v>
                </c:pt>
                <c:pt idx="6903">
                  <c:v>42103.354722222219</c:v>
                </c:pt>
                <c:pt idx="6904">
                  <c:v>42103.354780092595</c:v>
                </c:pt>
                <c:pt idx="6905">
                  <c:v>42103.354826388888</c:v>
                </c:pt>
                <c:pt idx="6906">
                  <c:v>42103.354884259257</c:v>
                </c:pt>
                <c:pt idx="6907">
                  <c:v>42103.354942129627</c:v>
                </c:pt>
                <c:pt idx="6908">
                  <c:v>42103.354988425926</c:v>
                </c:pt>
                <c:pt idx="6909">
                  <c:v>42103.355046296296</c:v>
                </c:pt>
                <c:pt idx="6910">
                  <c:v>42103.355104166665</c:v>
                </c:pt>
                <c:pt idx="6911">
                  <c:v>42103.355162037034</c:v>
                </c:pt>
                <c:pt idx="6912">
                  <c:v>42103.355208333334</c:v>
                </c:pt>
                <c:pt idx="6913">
                  <c:v>42103.355266203704</c:v>
                </c:pt>
                <c:pt idx="6914">
                  <c:v>42103.355324074073</c:v>
                </c:pt>
                <c:pt idx="6915">
                  <c:v>42103.355370370373</c:v>
                </c:pt>
                <c:pt idx="6916">
                  <c:v>42103.355428240742</c:v>
                </c:pt>
                <c:pt idx="6917">
                  <c:v>42103.355486111112</c:v>
                </c:pt>
                <c:pt idx="6918">
                  <c:v>42103.355532407404</c:v>
                </c:pt>
                <c:pt idx="6919">
                  <c:v>42103.355590277781</c:v>
                </c:pt>
                <c:pt idx="6920">
                  <c:v>42103.35564814815</c:v>
                </c:pt>
                <c:pt idx="6921">
                  <c:v>42103.355706018519</c:v>
                </c:pt>
                <c:pt idx="6922">
                  <c:v>42103.355752314812</c:v>
                </c:pt>
                <c:pt idx="6923">
                  <c:v>42103.355810185189</c:v>
                </c:pt>
                <c:pt idx="6924">
                  <c:v>42103.355868055558</c:v>
                </c:pt>
                <c:pt idx="6925">
                  <c:v>42103.355914351851</c:v>
                </c:pt>
                <c:pt idx="6926">
                  <c:v>42103.35597222222</c:v>
                </c:pt>
                <c:pt idx="6927">
                  <c:v>42103.356030092589</c:v>
                </c:pt>
                <c:pt idx="6928">
                  <c:v>42103.356076388889</c:v>
                </c:pt>
                <c:pt idx="6929">
                  <c:v>42103.356134259258</c:v>
                </c:pt>
                <c:pt idx="6930">
                  <c:v>42103.356192129628</c:v>
                </c:pt>
                <c:pt idx="6931">
                  <c:v>42103.356238425928</c:v>
                </c:pt>
                <c:pt idx="6932">
                  <c:v>42103.356296296297</c:v>
                </c:pt>
                <c:pt idx="6933">
                  <c:v>42103.356354166666</c:v>
                </c:pt>
                <c:pt idx="6934">
                  <c:v>42103.356412037036</c:v>
                </c:pt>
                <c:pt idx="6935">
                  <c:v>42103.356458333335</c:v>
                </c:pt>
                <c:pt idx="6936">
                  <c:v>42103.356516203705</c:v>
                </c:pt>
                <c:pt idx="6937">
                  <c:v>42103.356574074074</c:v>
                </c:pt>
                <c:pt idx="6938">
                  <c:v>42103.356620370374</c:v>
                </c:pt>
                <c:pt idx="6939">
                  <c:v>42103.356678240743</c:v>
                </c:pt>
                <c:pt idx="6940">
                  <c:v>42103.356736111113</c:v>
                </c:pt>
                <c:pt idx="6941">
                  <c:v>42103.356793981482</c:v>
                </c:pt>
                <c:pt idx="6942">
                  <c:v>42103.356840277775</c:v>
                </c:pt>
                <c:pt idx="6943">
                  <c:v>42103.356898148151</c:v>
                </c:pt>
                <c:pt idx="6944">
                  <c:v>42103.356956018521</c:v>
                </c:pt>
                <c:pt idx="6945">
                  <c:v>42103.357002314813</c:v>
                </c:pt>
                <c:pt idx="6946">
                  <c:v>42103.357060185182</c:v>
                </c:pt>
                <c:pt idx="6947">
                  <c:v>42103.357118055559</c:v>
                </c:pt>
                <c:pt idx="6948">
                  <c:v>42103.357164351852</c:v>
                </c:pt>
                <c:pt idx="6949">
                  <c:v>42103.357222222221</c:v>
                </c:pt>
                <c:pt idx="6950">
                  <c:v>42103.35728009259</c:v>
                </c:pt>
                <c:pt idx="6951">
                  <c:v>42103.35732638889</c:v>
                </c:pt>
                <c:pt idx="6952">
                  <c:v>42103.35738425926</c:v>
                </c:pt>
                <c:pt idx="6953">
                  <c:v>42103.357442129629</c:v>
                </c:pt>
                <c:pt idx="6954">
                  <c:v>42103.357499999998</c:v>
                </c:pt>
                <c:pt idx="6955">
                  <c:v>42103.357546296298</c:v>
                </c:pt>
                <c:pt idx="6956">
                  <c:v>42103.357604166667</c:v>
                </c:pt>
                <c:pt idx="6957">
                  <c:v>42103.357662037037</c:v>
                </c:pt>
                <c:pt idx="6958">
                  <c:v>42103.357708333337</c:v>
                </c:pt>
                <c:pt idx="6959">
                  <c:v>42103.357766203706</c:v>
                </c:pt>
                <c:pt idx="6960">
                  <c:v>42103.357824074075</c:v>
                </c:pt>
                <c:pt idx="6961">
                  <c:v>42103.357870370368</c:v>
                </c:pt>
                <c:pt idx="6962">
                  <c:v>42103.357928240737</c:v>
                </c:pt>
                <c:pt idx="6963">
                  <c:v>42103.357986111114</c:v>
                </c:pt>
                <c:pt idx="6964">
                  <c:v>42103.358043981483</c:v>
                </c:pt>
                <c:pt idx="6965">
                  <c:v>42103.358090277776</c:v>
                </c:pt>
                <c:pt idx="6966">
                  <c:v>42103.358148148145</c:v>
                </c:pt>
                <c:pt idx="6967">
                  <c:v>42103.358206018522</c:v>
                </c:pt>
                <c:pt idx="6968">
                  <c:v>42103.358252314814</c:v>
                </c:pt>
                <c:pt idx="6969">
                  <c:v>42103.358310185184</c:v>
                </c:pt>
                <c:pt idx="6970">
                  <c:v>42103.358368055553</c:v>
                </c:pt>
                <c:pt idx="6971">
                  <c:v>42103.358414351853</c:v>
                </c:pt>
                <c:pt idx="6972">
                  <c:v>42103.358472222222</c:v>
                </c:pt>
                <c:pt idx="6973">
                  <c:v>42103.358530092592</c:v>
                </c:pt>
                <c:pt idx="6974">
                  <c:v>42103.358587962961</c:v>
                </c:pt>
                <c:pt idx="6975">
                  <c:v>42103.358634259261</c:v>
                </c:pt>
                <c:pt idx="6976">
                  <c:v>42103.35869212963</c:v>
                </c:pt>
                <c:pt idx="6977">
                  <c:v>42103.358749999999</c:v>
                </c:pt>
                <c:pt idx="6978">
                  <c:v>42103.358796296299</c:v>
                </c:pt>
                <c:pt idx="6979">
                  <c:v>42103.358854166669</c:v>
                </c:pt>
                <c:pt idx="6980">
                  <c:v>42103.358912037038</c:v>
                </c:pt>
                <c:pt idx="6981">
                  <c:v>42103.358969907407</c:v>
                </c:pt>
                <c:pt idx="6982">
                  <c:v>42103.359016203707</c:v>
                </c:pt>
                <c:pt idx="6983">
                  <c:v>42103.359074074076</c:v>
                </c:pt>
                <c:pt idx="6984">
                  <c:v>42103.359131944446</c:v>
                </c:pt>
                <c:pt idx="6985">
                  <c:v>42103.359178240738</c:v>
                </c:pt>
                <c:pt idx="6986">
                  <c:v>42103.359236111108</c:v>
                </c:pt>
                <c:pt idx="6987">
                  <c:v>42103.359293981484</c:v>
                </c:pt>
                <c:pt idx="6988">
                  <c:v>42103.359351851854</c:v>
                </c:pt>
                <c:pt idx="6989">
                  <c:v>42103.359398148146</c:v>
                </c:pt>
                <c:pt idx="6990">
                  <c:v>42103.359456018516</c:v>
                </c:pt>
                <c:pt idx="6991">
                  <c:v>42103.359513888892</c:v>
                </c:pt>
                <c:pt idx="6992">
                  <c:v>42103.359560185185</c:v>
                </c:pt>
                <c:pt idx="6993">
                  <c:v>42103.359618055554</c:v>
                </c:pt>
                <c:pt idx="6994">
                  <c:v>42103.359675925924</c:v>
                </c:pt>
                <c:pt idx="6995">
                  <c:v>42103.359722222223</c:v>
                </c:pt>
                <c:pt idx="6996">
                  <c:v>42103.359780092593</c:v>
                </c:pt>
                <c:pt idx="6997">
                  <c:v>42103.359837962962</c:v>
                </c:pt>
                <c:pt idx="6998">
                  <c:v>42103.359895833331</c:v>
                </c:pt>
                <c:pt idx="6999">
                  <c:v>42103.359942129631</c:v>
                </c:pt>
                <c:pt idx="7000">
                  <c:v>42103.360000000001</c:v>
                </c:pt>
                <c:pt idx="7001">
                  <c:v>42103.36005787037</c:v>
                </c:pt>
                <c:pt idx="7002">
                  <c:v>42103.36010416667</c:v>
                </c:pt>
                <c:pt idx="7003">
                  <c:v>42103.360162037039</c:v>
                </c:pt>
                <c:pt idx="7004">
                  <c:v>42103.360219907408</c:v>
                </c:pt>
                <c:pt idx="7005">
                  <c:v>42103.360266203701</c:v>
                </c:pt>
                <c:pt idx="7006">
                  <c:v>42103.360324074078</c:v>
                </c:pt>
                <c:pt idx="7007">
                  <c:v>42103.360381944447</c:v>
                </c:pt>
                <c:pt idx="7008">
                  <c:v>42103.360439814816</c:v>
                </c:pt>
                <c:pt idx="7009">
                  <c:v>42103.360486111109</c:v>
                </c:pt>
                <c:pt idx="7010">
                  <c:v>42103.360543981478</c:v>
                </c:pt>
                <c:pt idx="7011">
                  <c:v>42103.360601851855</c:v>
                </c:pt>
                <c:pt idx="7012">
                  <c:v>42103.360648148147</c:v>
                </c:pt>
                <c:pt idx="7013">
                  <c:v>42103.360706018517</c:v>
                </c:pt>
                <c:pt idx="7014">
                  <c:v>42103.360763888886</c:v>
                </c:pt>
                <c:pt idx="7015">
                  <c:v>42103.360810185186</c:v>
                </c:pt>
                <c:pt idx="7016">
                  <c:v>42103.360868055555</c:v>
                </c:pt>
                <c:pt idx="7017">
                  <c:v>42103.360925925925</c:v>
                </c:pt>
                <c:pt idx="7018">
                  <c:v>42103.360983796294</c:v>
                </c:pt>
                <c:pt idx="7019">
                  <c:v>42103.361030092594</c:v>
                </c:pt>
                <c:pt idx="7020">
                  <c:v>42103.361087962963</c:v>
                </c:pt>
                <c:pt idx="7021">
                  <c:v>42103.361145833333</c:v>
                </c:pt>
                <c:pt idx="7022">
                  <c:v>42103.361192129632</c:v>
                </c:pt>
                <c:pt idx="7023">
                  <c:v>42103.361250000002</c:v>
                </c:pt>
                <c:pt idx="7024">
                  <c:v>42103.361307870371</c:v>
                </c:pt>
                <c:pt idx="7025">
                  <c:v>42103.361354166664</c:v>
                </c:pt>
                <c:pt idx="7026">
                  <c:v>42103.36141203704</c:v>
                </c:pt>
                <c:pt idx="7027">
                  <c:v>42103.36146990741</c:v>
                </c:pt>
                <c:pt idx="7028">
                  <c:v>42103.361527777779</c:v>
                </c:pt>
                <c:pt idx="7029">
                  <c:v>42103.361574074072</c:v>
                </c:pt>
                <c:pt idx="7030">
                  <c:v>42103.361631944441</c:v>
                </c:pt>
                <c:pt idx="7031">
                  <c:v>42103.361689814818</c:v>
                </c:pt>
                <c:pt idx="7032">
                  <c:v>42103.36173611111</c:v>
                </c:pt>
                <c:pt idx="7033">
                  <c:v>42103.361793981479</c:v>
                </c:pt>
                <c:pt idx="7034">
                  <c:v>42103.361851851849</c:v>
                </c:pt>
                <c:pt idx="7035">
                  <c:v>42103.361898148149</c:v>
                </c:pt>
                <c:pt idx="7036">
                  <c:v>42103.361956018518</c:v>
                </c:pt>
                <c:pt idx="7037">
                  <c:v>42103.362013888887</c:v>
                </c:pt>
                <c:pt idx="7038">
                  <c:v>42103.362071759257</c:v>
                </c:pt>
                <c:pt idx="7039">
                  <c:v>42103.362118055556</c:v>
                </c:pt>
                <c:pt idx="7040">
                  <c:v>42103.362175925926</c:v>
                </c:pt>
                <c:pt idx="7041">
                  <c:v>42103.362233796295</c:v>
                </c:pt>
                <c:pt idx="7042">
                  <c:v>42103.362280092595</c:v>
                </c:pt>
                <c:pt idx="7043">
                  <c:v>42103.362337962964</c:v>
                </c:pt>
                <c:pt idx="7044">
                  <c:v>42103.362395833334</c:v>
                </c:pt>
                <c:pt idx="7045">
                  <c:v>42103.362442129626</c:v>
                </c:pt>
                <c:pt idx="7046">
                  <c:v>42103.362500000003</c:v>
                </c:pt>
                <c:pt idx="7047">
                  <c:v>42103.362557870372</c:v>
                </c:pt>
                <c:pt idx="7048">
                  <c:v>42103.362615740742</c:v>
                </c:pt>
                <c:pt idx="7049">
                  <c:v>42103.362662037034</c:v>
                </c:pt>
                <c:pt idx="7050">
                  <c:v>42103.362719907411</c:v>
                </c:pt>
                <c:pt idx="7051">
                  <c:v>42103.36277777778</c:v>
                </c:pt>
                <c:pt idx="7052">
                  <c:v>42103.362824074073</c:v>
                </c:pt>
                <c:pt idx="7053">
                  <c:v>42103.362881944442</c:v>
                </c:pt>
                <c:pt idx="7054">
                  <c:v>42103.362939814811</c:v>
                </c:pt>
                <c:pt idx="7055">
                  <c:v>42103.362997685188</c:v>
                </c:pt>
                <c:pt idx="7056">
                  <c:v>42103.363043981481</c:v>
                </c:pt>
                <c:pt idx="7057">
                  <c:v>42103.36310185185</c:v>
                </c:pt>
                <c:pt idx="7058">
                  <c:v>42103.363159722219</c:v>
                </c:pt>
                <c:pt idx="7059">
                  <c:v>42103.363206018519</c:v>
                </c:pt>
                <c:pt idx="7060">
                  <c:v>42103.363263888888</c:v>
                </c:pt>
                <c:pt idx="7061">
                  <c:v>42103.363321759258</c:v>
                </c:pt>
                <c:pt idx="7062">
                  <c:v>42103.363379629627</c:v>
                </c:pt>
                <c:pt idx="7063">
                  <c:v>42103.363425925927</c:v>
                </c:pt>
                <c:pt idx="7064">
                  <c:v>42103.363483796296</c:v>
                </c:pt>
                <c:pt idx="7065">
                  <c:v>42103.363541666666</c:v>
                </c:pt>
                <c:pt idx="7066">
                  <c:v>42103.363587962966</c:v>
                </c:pt>
                <c:pt idx="7067">
                  <c:v>42103.363645833335</c:v>
                </c:pt>
                <c:pt idx="7068">
                  <c:v>42103.363703703704</c:v>
                </c:pt>
                <c:pt idx="7069">
                  <c:v>42103.363749999997</c:v>
                </c:pt>
                <c:pt idx="7070">
                  <c:v>42103.363807870373</c:v>
                </c:pt>
                <c:pt idx="7071">
                  <c:v>42103.363865740743</c:v>
                </c:pt>
                <c:pt idx="7072">
                  <c:v>42103.363923611112</c:v>
                </c:pt>
                <c:pt idx="7073">
                  <c:v>42103.363969907405</c:v>
                </c:pt>
                <c:pt idx="7074">
                  <c:v>42103.364027777781</c:v>
                </c:pt>
                <c:pt idx="7075">
                  <c:v>42103.364085648151</c:v>
                </c:pt>
                <c:pt idx="7076">
                  <c:v>42103.364131944443</c:v>
                </c:pt>
                <c:pt idx="7077">
                  <c:v>42103.364189814813</c:v>
                </c:pt>
                <c:pt idx="7078">
                  <c:v>42103.364247685182</c:v>
                </c:pt>
                <c:pt idx="7079">
                  <c:v>42103.364293981482</c:v>
                </c:pt>
                <c:pt idx="7080">
                  <c:v>42103.364351851851</c:v>
                </c:pt>
                <c:pt idx="7081">
                  <c:v>42103.36440972222</c:v>
                </c:pt>
                <c:pt idx="7082">
                  <c:v>42103.36446759259</c:v>
                </c:pt>
                <c:pt idx="7083">
                  <c:v>42103.36451388889</c:v>
                </c:pt>
                <c:pt idx="7084">
                  <c:v>42103.364571759259</c:v>
                </c:pt>
                <c:pt idx="7085">
                  <c:v>42103.364629629628</c:v>
                </c:pt>
                <c:pt idx="7086">
                  <c:v>42103.364675925928</c:v>
                </c:pt>
                <c:pt idx="7087">
                  <c:v>42103.364733796298</c:v>
                </c:pt>
                <c:pt idx="7088">
                  <c:v>42103.364791666667</c:v>
                </c:pt>
                <c:pt idx="7089">
                  <c:v>42103.364837962959</c:v>
                </c:pt>
                <c:pt idx="7090">
                  <c:v>42103.364895833336</c:v>
                </c:pt>
                <c:pt idx="7091">
                  <c:v>42103.364953703705</c:v>
                </c:pt>
                <c:pt idx="7092">
                  <c:v>42103.365011574075</c:v>
                </c:pt>
                <c:pt idx="7093">
                  <c:v>42103.365057870367</c:v>
                </c:pt>
                <c:pt idx="7094">
                  <c:v>42103.365115740744</c:v>
                </c:pt>
                <c:pt idx="7095">
                  <c:v>42103.365173611113</c:v>
                </c:pt>
                <c:pt idx="7096">
                  <c:v>42103.365219907406</c:v>
                </c:pt>
                <c:pt idx="7097">
                  <c:v>42103.365277777775</c:v>
                </c:pt>
                <c:pt idx="7098">
                  <c:v>42103.365335648145</c:v>
                </c:pt>
                <c:pt idx="7099">
                  <c:v>42103.365381944444</c:v>
                </c:pt>
                <c:pt idx="7100">
                  <c:v>42103.365439814814</c:v>
                </c:pt>
                <c:pt idx="7101">
                  <c:v>42103.365497685183</c:v>
                </c:pt>
                <c:pt idx="7102">
                  <c:v>42103.365555555552</c:v>
                </c:pt>
                <c:pt idx="7103">
                  <c:v>42103.365601851852</c:v>
                </c:pt>
                <c:pt idx="7104">
                  <c:v>42103.365659722222</c:v>
                </c:pt>
                <c:pt idx="7105">
                  <c:v>42103.365717592591</c:v>
                </c:pt>
                <c:pt idx="7106">
                  <c:v>42103.365763888891</c:v>
                </c:pt>
                <c:pt idx="7107">
                  <c:v>42103.36582175926</c:v>
                </c:pt>
                <c:pt idx="7108">
                  <c:v>42103.365879629629</c:v>
                </c:pt>
                <c:pt idx="7109">
                  <c:v>42103.365925925929</c:v>
                </c:pt>
                <c:pt idx="7110">
                  <c:v>42103.365983796299</c:v>
                </c:pt>
                <c:pt idx="7111">
                  <c:v>42103.366041666668</c:v>
                </c:pt>
                <c:pt idx="7112">
                  <c:v>42103.366099537037</c:v>
                </c:pt>
                <c:pt idx="7113">
                  <c:v>42103.36614583333</c:v>
                </c:pt>
                <c:pt idx="7114">
                  <c:v>42103.366203703707</c:v>
                </c:pt>
                <c:pt idx="7115">
                  <c:v>42103.366261574076</c:v>
                </c:pt>
                <c:pt idx="7116">
                  <c:v>42103.366307870368</c:v>
                </c:pt>
                <c:pt idx="7117">
                  <c:v>42103.366365740738</c:v>
                </c:pt>
                <c:pt idx="7118">
                  <c:v>42103.366423611114</c:v>
                </c:pt>
                <c:pt idx="7119">
                  <c:v>42103.366469907407</c:v>
                </c:pt>
                <c:pt idx="7120">
                  <c:v>42103.366527777776</c:v>
                </c:pt>
                <c:pt idx="7121">
                  <c:v>42103.366585648146</c:v>
                </c:pt>
                <c:pt idx="7122">
                  <c:v>42103.366643518515</c:v>
                </c:pt>
                <c:pt idx="7123">
                  <c:v>42103.366689814815</c:v>
                </c:pt>
                <c:pt idx="7124">
                  <c:v>42103.366747685184</c:v>
                </c:pt>
                <c:pt idx="7125">
                  <c:v>42103.366805555554</c:v>
                </c:pt>
                <c:pt idx="7126">
                  <c:v>42103.366851851853</c:v>
                </c:pt>
                <c:pt idx="7127">
                  <c:v>42103.366909722223</c:v>
                </c:pt>
                <c:pt idx="7128">
                  <c:v>42103.366967592592</c:v>
                </c:pt>
                <c:pt idx="7129">
                  <c:v>42103.367025462961</c:v>
                </c:pt>
                <c:pt idx="7130">
                  <c:v>42103.367071759261</c:v>
                </c:pt>
                <c:pt idx="7131">
                  <c:v>42103.367129629631</c:v>
                </c:pt>
                <c:pt idx="7132">
                  <c:v>42103.3671875</c:v>
                </c:pt>
                <c:pt idx="7133">
                  <c:v>42103.3672337963</c:v>
                </c:pt>
                <c:pt idx="7134">
                  <c:v>42103.367291666669</c:v>
                </c:pt>
                <c:pt idx="7135">
                  <c:v>42103.367349537039</c:v>
                </c:pt>
                <c:pt idx="7136">
                  <c:v>42103.367407407408</c:v>
                </c:pt>
                <c:pt idx="7137">
                  <c:v>42103.3674537037</c:v>
                </c:pt>
                <c:pt idx="7138">
                  <c:v>42103.367511574077</c:v>
                </c:pt>
                <c:pt idx="7139">
                  <c:v>42103.367569444446</c:v>
                </c:pt>
                <c:pt idx="7140">
                  <c:v>42103.367615740739</c:v>
                </c:pt>
                <c:pt idx="7141">
                  <c:v>42103.367673611108</c:v>
                </c:pt>
                <c:pt idx="7142">
                  <c:v>42103.367731481485</c:v>
                </c:pt>
                <c:pt idx="7143">
                  <c:v>42103.367777777778</c:v>
                </c:pt>
                <c:pt idx="7144">
                  <c:v>42103.367835648147</c:v>
                </c:pt>
                <c:pt idx="7145">
                  <c:v>42103.367893518516</c:v>
                </c:pt>
                <c:pt idx="7146">
                  <c:v>42103.367951388886</c:v>
                </c:pt>
                <c:pt idx="7147">
                  <c:v>42103.367997685185</c:v>
                </c:pt>
                <c:pt idx="7148">
                  <c:v>42103.368055555555</c:v>
                </c:pt>
                <c:pt idx="7149">
                  <c:v>42103.368113425924</c:v>
                </c:pt>
                <c:pt idx="7150">
                  <c:v>42103.368159722224</c:v>
                </c:pt>
                <c:pt idx="7151">
                  <c:v>42103.368217592593</c:v>
                </c:pt>
                <c:pt idx="7152">
                  <c:v>42103.368275462963</c:v>
                </c:pt>
                <c:pt idx="7153">
                  <c:v>42103.368321759262</c:v>
                </c:pt>
                <c:pt idx="7154">
                  <c:v>42103.368379629632</c:v>
                </c:pt>
                <c:pt idx="7155">
                  <c:v>42103.368437500001</c:v>
                </c:pt>
                <c:pt idx="7156">
                  <c:v>42103.368495370371</c:v>
                </c:pt>
                <c:pt idx="7157">
                  <c:v>42103.368541666663</c:v>
                </c:pt>
                <c:pt idx="7158">
                  <c:v>42103.36859953704</c:v>
                </c:pt>
                <c:pt idx="7159">
                  <c:v>42103.368657407409</c:v>
                </c:pt>
                <c:pt idx="7160">
                  <c:v>42103.368703703702</c:v>
                </c:pt>
                <c:pt idx="7161">
                  <c:v>42103.368761574071</c:v>
                </c:pt>
                <c:pt idx="7162">
                  <c:v>42103.368819444448</c:v>
                </c:pt>
                <c:pt idx="7163">
                  <c:v>42103.36886574074</c:v>
                </c:pt>
                <c:pt idx="7164">
                  <c:v>42103.368923611109</c:v>
                </c:pt>
                <c:pt idx="7165">
                  <c:v>42103.368981481479</c:v>
                </c:pt>
                <c:pt idx="7166">
                  <c:v>42103.369027777779</c:v>
                </c:pt>
                <c:pt idx="7167">
                  <c:v>42103.369085648148</c:v>
                </c:pt>
                <c:pt idx="7168">
                  <c:v>42103.369143518517</c:v>
                </c:pt>
                <c:pt idx="7169">
                  <c:v>42103.369201388887</c:v>
                </c:pt>
                <c:pt idx="7170">
                  <c:v>42103.369247685187</c:v>
                </c:pt>
                <c:pt idx="7171">
                  <c:v>42103.369305555556</c:v>
                </c:pt>
                <c:pt idx="7172">
                  <c:v>42103.369363425925</c:v>
                </c:pt>
                <c:pt idx="7173">
                  <c:v>42103.369409722225</c:v>
                </c:pt>
                <c:pt idx="7174">
                  <c:v>42103.369467592594</c:v>
                </c:pt>
                <c:pt idx="7175">
                  <c:v>42103.369525462964</c:v>
                </c:pt>
                <c:pt idx="7176">
                  <c:v>42103.369583333333</c:v>
                </c:pt>
                <c:pt idx="7177">
                  <c:v>42103.369629629633</c:v>
                </c:pt>
                <c:pt idx="7178">
                  <c:v>42103.369687500002</c:v>
                </c:pt>
                <c:pt idx="7179">
                  <c:v>42103.369745370372</c:v>
                </c:pt>
                <c:pt idx="7180">
                  <c:v>42103.369791666664</c:v>
                </c:pt>
                <c:pt idx="7181">
                  <c:v>42103.369849537034</c:v>
                </c:pt>
                <c:pt idx="7182">
                  <c:v>42103.36990740741</c:v>
                </c:pt>
                <c:pt idx="7183">
                  <c:v>42103.369953703703</c:v>
                </c:pt>
                <c:pt idx="7184">
                  <c:v>42103.370011574072</c:v>
                </c:pt>
                <c:pt idx="7185">
                  <c:v>42103.370069444441</c:v>
                </c:pt>
                <c:pt idx="7186">
                  <c:v>42103.370115740741</c:v>
                </c:pt>
                <c:pt idx="7187">
                  <c:v>42103.370173611111</c:v>
                </c:pt>
                <c:pt idx="7188">
                  <c:v>42103.37023148148</c:v>
                </c:pt>
                <c:pt idx="7189">
                  <c:v>42103.370289351849</c:v>
                </c:pt>
                <c:pt idx="7190">
                  <c:v>42103.370335648149</c:v>
                </c:pt>
                <c:pt idx="7191">
                  <c:v>42103.370393518519</c:v>
                </c:pt>
                <c:pt idx="7192">
                  <c:v>42103.370451388888</c:v>
                </c:pt>
                <c:pt idx="7193">
                  <c:v>42103.370497685188</c:v>
                </c:pt>
                <c:pt idx="7194">
                  <c:v>42103.370555555557</c:v>
                </c:pt>
                <c:pt idx="7195">
                  <c:v>42103.370613425926</c:v>
                </c:pt>
                <c:pt idx="7196">
                  <c:v>42103.370671296296</c:v>
                </c:pt>
                <c:pt idx="7197">
                  <c:v>42103.370717592596</c:v>
                </c:pt>
                <c:pt idx="7198">
                  <c:v>42103.370775462965</c:v>
                </c:pt>
                <c:pt idx="7199">
                  <c:v>42103.370833333334</c:v>
                </c:pt>
                <c:pt idx="7200">
                  <c:v>42103.370879629627</c:v>
                </c:pt>
                <c:pt idx="7201">
                  <c:v>42103.370937500003</c:v>
                </c:pt>
                <c:pt idx="7202">
                  <c:v>42103.370995370373</c:v>
                </c:pt>
                <c:pt idx="7203">
                  <c:v>42103.371053240742</c:v>
                </c:pt>
                <c:pt idx="7204">
                  <c:v>42103.371099537035</c:v>
                </c:pt>
                <c:pt idx="7205">
                  <c:v>42103.371157407404</c:v>
                </c:pt>
                <c:pt idx="7206">
                  <c:v>42103.371215277781</c:v>
                </c:pt>
                <c:pt idx="7207">
                  <c:v>42103.371261574073</c:v>
                </c:pt>
                <c:pt idx="7208">
                  <c:v>42103.371319444443</c:v>
                </c:pt>
                <c:pt idx="7209">
                  <c:v>42103.371377314812</c:v>
                </c:pt>
                <c:pt idx="7210">
                  <c:v>42103.371423611112</c:v>
                </c:pt>
                <c:pt idx="7211">
                  <c:v>42103.371481481481</c:v>
                </c:pt>
                <c:pt idx="7212">
                  <c:v>42103.371539351851</c:v>
                </c:pt>
                <c:pt idx="7213">
                  <c:v>42103.37159722222</c:v>
                </c:pt>
                <c:pt idx="7214">
                  <c:v>42103.37164351852</c:v>
                </c:pt>
                <c:pt idx="7215">
                  <c:v>42103.371701388889</c:v>
                </c:pt>
                <c:pt idx="7216">
                  <c:v>42103.371759259258</c:v>
                </c:pt>
                <c:pt idx="7217">
                  <c:v>42103.371805555558</c:v>
                </c:pt>
                <c:pt idx="7218">
                  <c:v>42103.371863425928</c:v>
                </c:pt>
                <c:pt idx="7219">
                  <c:v>42103.371921296297</c:v>
                </c:pt>
                <c:pt idx="7220">
                  <c:v>42103.371979166666</c:v>
                </c:pt>
                <c:pt idx="7221">
                  <c:v>42103.372025462966</c:v>
                </c:pt>
                <c:pt idx="7222">
                  <c:v>42103.372083333335</c:v>
                </c:pt>
                <c:pt idx="7223">
                  <c:v>42103.372141203705</c:v>
                </c:pt>
                <c:pt idx="7224">
                  <c:v>42103.372187499997</c:v>
                </c:pt>
                <c:pt idx="7225">
                  <c:v>42103.372245370374</c:v>
                </c:pt>
                <c:pt idx="7226">
                  <c:v>42103.372303240743</c:v>
                </c:pt>
                <c:pt idx="7227">
                  <c:v>42103.372349537036</c:v>
                </c:pt>
                <c:pt idx="7228">
                  <c:v>42103.372407407405</c:v>
                </c:pt>
                <c:pt idx="7229">
                  <c:v>42103.372465277775</c:v>
                </c:pt>
                <c:pt idx="7230">
                  <c:v>42103.372511574074</c:v>
                </c:pt>
                <c:pt idx="7231">
                  <c:v>42103.372569444444</c:v>
                </c:pt>
                <c:pt idx="7232">
                  <c:v>42103.372627314813</c:v>
                </c:pt>
                <c:pt idx="7233">
                  <c:v>42103.372685185182</c:v>
                </c:pt>
                <c:pt idx="7234">
                  <c:v>42103.372731481482</c:v>
                </c:pt>
                <c:pt idx="7235">
                  <c:v>42103.372789351852</c:v>
                </c:pt>
                <c:pt idx="7236">
                  <c:v>42103.372847222221</c:v>
                </c:pt>
                <c:pt idx="7237">
                  <c:v>42103.372893518521</c:v>
                </c:pt>
                <c:pt idx="7238">
                  <c:v>42103.37295138889</c:v>
                </c:pt>
                <c:pt idx="7239">
                  <c:v>42103.37300925926</c:v>
                </c:pt>
                <c:pt idx="7240">
                  <c:v>42103.373055555552</c:v>
                </c:pt>
                <c:pt idx="7241">
                  <c:v>42103.373113425929</c:v>
                </c:pt>
                <c:pt idx="7242">
                  <c:v>42103.373171296298</c:v>
                </c:pt>
                <c:pt idx="7243">
                  <c:v>42103.373229166667</c:v>
                </c:pt>
                <c:pt idx="7244">
                  <c:v>42103.37327546296</c:v>
                </c:pt>
                <c:pt idx="7245">
                  <c:v>42103.373333333337</c:v>
                </c:pt>
                <c:pt idx="7246">
                  <c:v>42103.373391203706</c:v>
                </c:pt>
                <c:pt idx="7247">
                  <c:v>42103.373437499999</c:v>
                </c:pt>
                <c:pt idx="7248">
                  <c:v>42103.373495370368</c:v>
                </c:pt>
                <c:pt idx="7249">
                  <c:v>42103.373553240737</c:v>
                </c:pt>
                <c:pt idx="7250">
                  <c:v>42103.373599537037</c:v>
                </c:pt>
                <c:pt idx="7251">
                  <c:v>42103.373657407406</c:v>
                </c:pt>
                <c:pt idx="7252">
                  <c:v>42103.373715277776</c:v>
                </c:pt>
                <c:pt idx="7253">
                  <c:v>42103.373773148145</c:v>
                </c:pt>
                <c:pt idx="7254">
                  <c:v>42103.373819444445</c:v>
                </c:pt>
                <c:pt idx="7255">
                  <c:v>42103.373877314814</c:v>
                </c:pt>
                <c:pt idx="7256">
                  <c:v>42103.373935185184</c:v>
                </c:pt>
                <c:pt idx="7257">
                  <c:v>42103.373981481483</c:v>
                </c:pt>
                <c:pt idx="7258">
                  <c:v>42103.374039351853</c:v>
                </c:pt>
                <c:pt idx="7259">
                  <c:v>42103.374097222222</c:v>
                </c:pt>
                <c:pt idx="7260">
                  <c:v>42103.374143518522</c:v>
                </c:pt>
                <c:pt idx="7261">
                  <c:v>42103.374201388891</c:v>
                </c:pt>
                <c:pt idx="7262">
                  <c:v>42103.374259259261</c:v>
                </c:pt>
                <c:pt idx="7263">
                  <c:v>42103.37431712963</c:v>
                </c:pt>
                <c:pt idx="7264">
                  <c:v>42103.374363425923</c:v>
                </c:pt>
                <c:pt idx="7265">
                  <c:v>42103.374421296299</c:v>
                </c:pt>
                <c:pt idx="7266">
                  <c:v>42103.374479166669</c:v>
                </c:pt>
                <c:pt idx="7267">
                  <c:v>42103.374525462961</c:v>
                </c:pt>
                <c:pt idx="7268">
                  <c:v>42103.374583333331</c:v>
                </c:pt>
                <c:pt idx="7269">
                  <c:v>42103.374641203707</c:v>
                </c:pt>
                <c:pt idx="7270">
                  <c:v>42103.3746875</c:v>
                </c:pt>
                <c:pt idx="7271">
                  <c:v>42103.374745370369</c:v>
                </c:pt>
                <c:pt idx="7272">
                  <c:v>42103.374803240738</c:v>
                </c:pt>
                <c:pt idx="7273">
                  <c:v>42103.374861111108</c:v>
                </c:pt>
                <c:pt idx="7274">
                  <c:v>42103.374907407408</c:v>
                </c:pt>
                <c:pt idx="7275">
                  <c:v>42103.374965277777</c:v>
                </c:pt>
                <c:pt idx="7276">
                  <c:v>42103.375023148146</c:v>
                </c:pt>
                <c:pt idx="7277">
                  <c:v>42103.375081018516</c:v>
                </c:pt>
                <c:pt idx="7278">
                  <c:v>42103.375127314815</c:v>
                </c:pt>
                <c:pt idx="7279">
                  <c:v>42103.375185185185</c:v>
                </c:pt>
                <c:pt idx="7280">
                  <c:v>42103.375243055554</c:v>
                </c:pt>
                <c:pt idx="7281">
                  <c:v>42103.375289351854</c:v>
                </c:pt>
                <c:pt idx="7282">
                  <c:v>42103.375347222223</c:v>
                </c:pt>
                <c:pt idx="7283">
                  <c:v>42103.375405092593</c:v>
                </c:pt>
                <c:pt idx="7284">
                  <c:v>42103.375451388885</c:v>
                </c:pt>
                <c:pt idx="7285">
                  <c:v>42103.375509259262</c:v>
                </c:pt>
                <c:pt idx="7286">
                  <c:v>42103.375567129631</c:v>
                </c:pt>
                <c:pt idx="7287">
                  <c:v>42103.375625000001</c:v>
                </c:pt>
                <c:pt idx="7288">
                  <c:v>42103.375671296293</c:v>
                </c:pt>
                <c:pt idx="7289">
                  <c:v>42103.37572916667</c:v>
                </c:pt>
                <c:pt idx="7290">
                  <c:v>42103.375787037039</c:v>
                </c:pt>
                <c:pt idx="7291">
                  <c:v>42103.375833333332</c:v>
                </c:pt>
                <c:pt idx="7292">
                  <c:v>42103.375891203701</c:v>
                </c:pt>
                <c:pt idx="7293">
                  <c:v>42103.375949074078</c:v>
                </c:pt>
                <c:pt idx="7294">
                  <c:v>42103.37599537037</c:v>
                </c:pt>
                <c:pt idx="7295">
                  <c:v>42103.37605324074</c:v>
                </c:pt>
                <c:pt idx="7296">
                  <c:v>42103.376111111109</c:v>
                </c:pt>
                <c:pt idx="7297">
                  <c:v>42103.376168981478</c:v>
                </c:pt>
                <c:pt idx="7298">
                  <c:v>42103.376215277778</c:v>
                </c:pt>
                <c:pt idx="7299">
                  <c:v>42103.376273148147</c:v>
                </c:pt>
                <c:pt idx="7300">
                  <c:v>42103.376331018517</c:v>
                </c:pt>
                <c:pt idx="7301">
                  <c:v>42103.376377314817</c:v>
                </c:pt>
                <c:pt idx="7302">
                  <c:v>42103.376435185186</c:v>
                </c:pt>
                <c:pt idx="7303">
                  <c:v>42103.376493055555</c:v>
                </c:pt>
                <c:pt idx="7304">
                  <c:v>42103.376539351855</c:v>
                </c:pt>
                <c:pt idx="7305">
                  <c:v>42103.376597222225</c:v>
                </c:pt>
                <c:pt idx="7306">
                  <c:v>42103.376655092594</c:v>
                </c:pt>
                <c:pt idx="7307">
                  <c:v>42103.376712962963</c:v>
                </c:pt>
                <c:pt idx="7308">
                  <c:v>42103.376759259256</c:v>
                </c:pt>
                <c:pt idx="7309">
                  <c:v>42103.376817129632</c:v>
                </c:pt>
                <c:pt idx="7310">
                  <c:v>42103.376875000002</c:v>
                </c:pt>
                <c:pt idx="7311">
                  <c:v>42103.376921296294</c:v>
                </c:pt>
                <c:pt idx="7312">
                  <c:v>42103.376979166664</c:v>
                </c:pt>
                <c:pt idx="7313">
                  <c:v>42103.37703703704</c:v>
                </c:pt>
                <c:pt idx="7314">
                  <c:v>42103.377083333333</c:v>
                </c:pt>
                <c:pt idx="7315">
                  <c:v>42103.377141203702</c:v>
                </c:pt>
                <c:pt idx="7316">
                  <c:v>42103.377199074072</c:v>
                </c:pt>
                <c:pt idx="7317">
                  <c:v>42103.377256944441</c:v>
                </c:pt>
                <c:pt idx="7318">
                  <c:v>42103.377303240741</c:v>
                </c:pt>
                <c:pt idx="7319">
                  <c:v>42103.37736111111</c:v>
                </c:pt>
                <c:pt idx="7320">
                  <c:v>42103.377418981479</c:v>
                </c:pt>
                <c:pt idx="7321">
                  <c:v>42103.377465277779</c:v>
                </c:pt>
                <c:pt idx="7322">
                  <c:v>42103.377523148149</c:v>
                </c:pt>
                <c:pt idx="7323">
                  <c:v>42103.377581018518</c:v>
                </c:pt>
                <c:pt idx="7324">
                  <c:v>42103.377627314818</c:v>
                </c:pt>
                <c:pt idx="7325">
                  <c:v>42103.377685185187</c:v>
                </c:pt>
                <c:pt idx="7326">
                  <c:v>42103.377743055556</c:v>
                </c:pt>
                <c:pt idx="7327">
                  <c:v>42103.377800925926</c:v>
                </c:pt>
                <c:pt idx="7328">
                  <c:v>42103.377847222226</c:v>
                </c:pt>
                <c:pt idx="7329">
                  <c:v>42103.377905092595</c:v>
                </c:pt>
                <c:pt idx="7330">
                  <c:v>42103.377962962964</c:v>
                </c:pt>
                <c:pt idx="7331">
                  <c:v>42103.378009259257</c:v>
                </c:pt>
                <c:pt idx="7332">
                  <c:v>42103.378067129626</c:v>
                </c:pt>
                <c:pt idx="7333">
                  <c:v>42103.378125000003</c:v>
                </c:pt>
                <c:pt idx="7334">
                  <c:v>42103.378171296295</c:v>
                </c:pt>
                <c:pt idx="7335">
                  <c:v>42103.378229166665</c:v>
                </c:pt>
                <c:pt idx="7336">
                  <c:v>42103.378287037034</c:v>
                </c:pt>
                <c:pt idx="7337">
                  <c:v>42103.378344907411</c:v>
                </c:pt>
                <c:pt idx="7338">
                  <c:v>42103.378391203703</c:v>
                </c:pt>
                <c:pt idx="7339">
                  <c:v>42103.378449074073</c:v>
                </c:pt>
                <c:pt idx="7340">
                  <c:v>42103.378506944442</c:v>
                </c:pt>
                <c:pt idx="7341">
                  <c:v>42103.378553240742</c:v>
                </c:pt>
                <c:pt idx="7342">
                  <c:v>42103.378611111111</c:v>
                </c:pt>
                <c:pt idx="7343">
                  <c:v>42103.378668981481</c:v>
                </c:pt>
                <c:pt idx="7344">
                  <c:v>42103.37871527778</c:v>
                </c:pt>
                <c:pt idx="7345">
                  <c:v>42103.37877314815</c:v>
                </c:pt>
                <c:pt idx="7346">
                  <c:v>42103.378831018519</c:v>
                </c:pt>
                <c:pt idx="7347">
                  <c:v>42103.378888888888</c:v>
                </c:pt>
                <c:pt idx="7348">
                  <c:v>42103.378935185188</c:v>
                </c:pt>
                <c:pt idx="7349">
                  <c:v>42103.378993055558</c:v>
                </c:pt>
                <c:pt idx="7350">
                  <c:v>42103.379050925927</c:v>
                </c:pt>
                <c:pt idx="7351">
                  <c:v>42103.379108796296</c:v>
                </c:pt>
                <c:pt idx="7352">
                  <c:v>42103.379155092596</c:v>
                </c:pt>
                <c:pt idx="7353">
                  <c:v>42103.379212962966</c:v>
                </c:pt>
                <c:pt idx="7354">
                  <c:v>42103.379270833335</c:v>
                </c:pt>
                <c:pt idx="7355">
                  <c:v>42103.379317129627</c:v>
                </c:pt>
                <c:pt idx="7356">
                  <c:v>42103.379374999997</c:v>
                </c:pt>
                <c:pt idx="7357">
                  <c:v>42103.379432870373</c:v>
                </c:pt>
                <c:pt idx="7358">
                  <c:v>42103.379479166666</c:v>
                </c:pt>
                <c:pt idx="7359">
                  <c:v>42103.379537037035</c:v>
                </c:pt>
                <c:pt idx="7360">
                  <c:v>42103.379594907405</c:v>
                </c:pt>
                <c:pt idx="7361">
                  <c:v>42103.379652777781</c:v>
                </c:pt>
                <c:pt idx="7362">
                  <c:v>42103.379699074074</c:v>
                </c:pt>
                <c:pt idx="7363">
                  <c:v>42103.379756944443</c:v>
                </c:pt>
                <c:pt idx="7364">
                  <c:v>42103.379814814813</c:v>
                </c:pt>
                <c:pt idx="7365">
                  <c:v>42103.379861111112</c:v>
                </c:pt>
                <c:pt idx="7366">
                  <c:v>42103.379918981482</c:v>
                </c:pt>
                <c:pt idx="7367">
                  <c:v>42103.379976851851</c:v>
                </c:pt>
                <c:pt idx="7368">
                  <c:v>42103.380023148151</c:v>
                </c:pt>
                <c:pt idx="7369">
                  <c:v>42103.38008101852</c:v>
                </c:pt>
                <c:pt idx="7370">
                  <c:v>42103.38013888889</c:v>
                </c:pt>
                <c:pt idx="7371">
                  <c:v>42103.380196759259</c:v>
                </c:pt>
                <c:pt idx="7372">
                  <c:v>42103.380243055559</c:v>
                </c:pt>
                <c:pt idx="7373">
                  <c:v>42103.380300925928</c:v>
                </c:pt>
                <c:pt idx="7374">
                  <c:v>42103.380358796298</c:v>
                </c:pt>
                <c:pt idx="7375">
                  <c:v>42103.38040509259</c:v>
                </c:pt>
                <c:pt idx="7376">
                  <c:v>42103.380462962959</c:v>
                </c:pt>
                <c:pt idx="7377">
                  <c:v>42103.380520833336</c:v>
                </c:pt>
                <c:pt idx="7378">
                  <c:v>42103.380567129629</c:v>
                </c:pt>
                <c:pt idx="7379">
                  <c:v>42103.380624999998</c:v>
                </c:pt>
                <c:pt idx="7380">
                  <c:v>42103.380682870367</c:v>
                </c:pt>
                <c:pt idx="7381">
                  <c:v>42103.380740740744</c:v>
                </c:pt>
                <c:pt idx="7382">
                  <c:v>42103.380787037036</c:v>
                </c:pt>
                <c:pt idx="7383">
                  <c:v>42103.380844907406</c:v>
                </c:pt>
                <c:pt idx="7384">
                  <c:v>42103.380902777775</c:v>
                </c:pt>
                <c:pt idx="7385">
                  <c:v>42103.380949074075</c:v>
                </c:pt>
                <c:pt idx="7386">
                  <c:v>42103.381006944444</c:v>
                </c:pt>
                <c:pt idx="7387">
                  <c:v>42103.381064814814</c:v>
                </c:pt>
                <c:pt idx="7388">
                  <c:v>42103.381111111114</c:v>
                </c:pt>
                <c:pt idx="7389">
                  <c:v>42103.381168981483</c:v>
                </c:pt>
                <c:pt idx="7390">
                  <c:v>42103.381226851852</c:v>
                </c:pt>
                <c:pt idx="7391">
                  <c:v>42103.381284722222</c:v>
                </c:pt>
                <c:pt idx="7392">
                  <c:v>42103.381331018521</c:v>
                </c:pt>
                <c:pt idx="7393">
                  <c:v>42103.381388888891</c:v>
                </c:pt>
                <c:pt idx="7394">
                  <c:v>42103.38144675926</c:v>
                </c:pt>
                <c:pt idx="7395">
                  <c:v>42103.381493055553</c:v>
                </c:pt>
                <c:pt idx="7396">
                  <c:v>42103.381550925929</c:v>
                </c:pt>
                <c:pt idx="7397">
                  <c:v>42103.381608796299</c:v>
                </c:pt>
                <c:pt idx="7398">
                  <c:v>42103.381655092591</c:v>
                </c:pt>
                <c:pt idx="7399">
                  <c:v>42103.381712962961</c:v>
                </c:pt>
                <c:pt idx="7400">
                  <c:v>42103.38177083333</c:v>
                </c:pt>
                <c:pt idx="7401">
                  <c:v>42103.381828703707</c:v>
                </c:pt>
                <c:pt idx="7402">
                  <c:v>42103.381874999999</c:v>
                </c:pt>
                <c:pt idx="7403">
                  <c:v>42103.381932870368</c:v>
                </c:pt>
                <c:pt idx="7404">
                  <c:v>42103.381990740738</c:v>
                </c:pt>
                <c:pt idx="7405">
                  <c:v>42103.382037037038</c:v>
                </c:pt>
                <c:pt idx="7406">
                  <c:v>42103.382094907407</c:v>
                </c:pt>
                <c:pt idx="7407">
                  <c:v>42103.382152777776</c:v>
                </c:pt>
                <c:pt idx="7408">
                  <c:v>42103.382199074076</c:v>
                </c:pt>
                <c:pt idx="7409">
                  <c:v>42103.382256944446</c:v>
                </c:pt>
                <c:pt idx="7410">
                  <c:v>42103.382314814815</c:v>
                </c:pt>
                <c:pt idx="7411">
                  <c:v>42103.382372685184</c:v>
                </c:pt>
                <c:pt idx="7412">
                  <c:v>42103.382418981484</c:v>
                </c:pt>
                <c:pt idx="7413">
                  <c:v>42103.382476851853</c:v>
                </c:pt>
                <c:pt idx="7414">
                  <c:v>42103.382534722223</c:v>
                </c:pt>
                <c:pt idx="7415">
                  <c:v>42103.382581018515</c:v>
                </c:pt>
                <c:pt idx="7416">
                  <c:v>42103.382638888892</c:v>
                </c:pt>
                <c:pt idx="7417">
                  <c:v>42103.382696759261</c:v>
                </c:pt>
                <c:pt idx="7418">
                  <c:v>42103.382743055554</c:v>
                </c:pt>
                <c:pt idx="7419">
                  <c:v>42103.382800925923</c:v>
                </c:pt>
                <c:pt idx="7420">
                  <c:v>42103.3828587963</c:v>
                </c:pt>
                <c:pt idx="7421">
                  <c:v>42103.382916666669</c:v>
                </c:pt>
                <c:pt idx="7422">
                  <c:v>42103.382962962962</c:v>
                </c:pt>
                <c:pt idx="7423">
                  <c:v>42103.383020833331</c:v>
                </c:pt>
                <c:pt idx="7424">
                  <c:v>42103.3830787037</c:v>
                </c:pt>
                <c:pt idx="7425">
                  <c:v>42103.383136574077</c:v>
                </c:pt>
                <c:pt idx="7426">
                  <c:v>42103.38318287037</c:v>
                </c:pt>
                <c:pt idx="7427">
                  <c:v>42103.383240740739</c:v>
                </c:pt>
                <c:pt idx="7428">
                  <c:v>42103.383298611108</c:v>
                </c:pt>
                <c:pt idx="7429">
                  <c:v>42103.383344907408</c:v>
                </c:pt>
                <c:pt idx="7430">
                  <c:v>42103.383402777778</c:v>
                </c:pt>
                <c:pt idx="7431">
                  <c:v>42103.383460648147</c:v>
                </c:pt>
                <c:pt idx="7432">
                  <c:v>42103.383506944447</c:v>
                </c:pt>
                <c:pt idx="7433">
                  <c:v>42103.383564814816</c:v>
                </c:pt>
                <c:pt idx="7434">
                  <c:v>42103.383622685185</c:v>
                </c:pt>
                <c:pt idx="7435">
                  <c:v>42103.383680555555</c:v>
                </c:pt>
                <c:pt idx="7436">
                  <c:v>42103.383726851855</c:v>
                </c:pt>
                <c:pt idx="7437">
                  <c:v>42103.383784722224</c:v>
                </c:pt>
                <c:pt idx="7438">
                  <c:v>42103.383842592593</c:v>
                </c:pt>
                <c:pt idx="7439">
                  <c:v>42103.383888888886</c:v>
                </c:pt>
                <c:pt idx="7440">
                  <c:v>42103.383946759262</c:v>
                </c:pt>
                <c:pt idx="7441">
                  <c:v>42103.384004629632</c:v>
                </c:pt>
                <c:pt idx="7442">
                  <c:v>42103.384050925924</c:v>
                </c:pt>
                <c:pt idx="7443">
                  <c:v>42103.384108796294</c:v>
                </c:pt>
                <c:pt idx="7444">
                  <c:v>42103.384166666663</c:v>
                </c:pt>
                <c:pt idx="7445">
                  <c:v>42103.38422453704</c:v>
                </c:pt>
                <c:pt idx="7446">
                  <c:v>42103.384270833332</c:v>
                </c:pt>
                <c:pt idx="7447">
                  <c:v>42103.384328703702</c:v>
                </c:pt>
                <c:pt idx="7448">
                  <c:v>42103.384386574071</c:v>
                </c:pt>
                <c:pt idx="7449">
                  <c:v>42103.384432870371</c:v>
                </c:pt>
                <c:pt idx="7450">
                  <c:v>42103.38449074074</c:v>
                </c:pt>
                <c:pt idx="7451">
                  <c:v>42103.384548611109</c:v>
                </c:pt>
                <c:pt idx="7452">
                  <c:v>42103.384594907409</c:v>
                </c:pt>
                <c:pt idx="7453">
                  <c:v>42103.384652777779</c:v>
                </c:pt>
                <c:pt idx="7454">
                  <c:v>42103.384710648148</c:v>
                </c:pt>
                <c:pt idx="7455">
                  <c:v>42103.384768518517</c:v>
                </c:pt>
                <c:pt idx="7456">
                  <c:v>42103.384814814817</c:v>
                </c:pt>
                <c:pt idx="7457">
                  <c:v>42103.384872685187</c:v>
                </c:pt>
                <c:pt idx="7458">
                  <c:v>42103.384930555556</c:v>
                </c:pt>
                <c:pt idx="7459">
                  <c:v>42103.384976851848</c:v>
                </c:pt>
                <c:pt idx="7460">
                  <c:v>42103.385034722225</c:v>
                </c:pt>
                <c:pt idx="7461">
                  <c:v>42103.385092592594</c:v>
                </c:pt>
                <c:pt idx="7462">
                  <c:v>42103.385138888887</c:v>
                </c:pt>
                <c:pt idx="7463">
                  <c:v>42103.385196759256</c:v>
                </c:pt>
                <c:pt idx="7464">
                  <c:v>42103.385254629633</c:v>
                </c:pt>
                <c:pt idx="7465">
                  <c:v>42103.385312500002</c:v>
                </c:pt>
                <c:pt idx="7466">
                  <c:v>42103.385358796295</c:v>
                </c:pt>
                <c:pt idx="7467">
                  <c:v>42103.385416666664</c:v>
                </c:pt>
                <c:pt idx="7468">
                  <c:v>42103.385474537034</c:v>
                </c:pt>
                <c:pt idx="7469">
                  <c:v>42103.385520833333</c:v>
                </c:pt>
                <c:pt idx="7470">
                  <c:v>42103.385578703703</c:v>
                </c:pt>
                <c:pt idx="7471">
                  <c:v>42103.385636574072</c:v>
                </c:pt>
                <c:pt idx="7472">
                  <c:v>42103.385682870372</c:v>
                </c:pt>
                <c:pt idx="7473">
                  <c:v>42103.385740740741</c:v>
                </c:pt>
                <c:pt idx="7474">
                  <c:v>42103.385798611111</c:v>
                </c:pt>
                <c:pt idx="7475">
                  <c:v>42103.385844907411</c:v>
                </c:pt>
                <c:pt idx="7476">
                  <c:v>42103.38590277778</c:v>
                </c:pt>
                <c:pt idx="7477">
                  <c:v>42103.385960648149</c:v>
                </c:pt>
                <c:pt idx="7478">
                  <c:v>42103.386018518519</c:v>
                </c:pt>
                <c:pt idx="7479">
                  <c:v>42103.386064814818</c:v>
                </c:pt>
                <c:pt idx="7480">
                  <c:v>42103.386122685188</c:v>
                </c:pt>
                <c:pt idx="7481">
                  <c:v>42103.386180555557</c:v>
                </c:pt>
                <c:pt idx="7482">
                  <c:v>42103.38622685185</c:v>
                </c:pt>
                <c:pt idx="7483">
                  <c:v>42103.386284722219</c:v>
                </c:pt>
                <c:pt idx="7484">
                  <c:v>42103.386342592596</c:v>
                </c:pt>
                <c:pt idx="7485">
                  <c:v>42103.386400462965</c:v>
                </c:pt>
                <c:pt idx="7486">
                  <c:v>42103.386446759258</c:v>
                </c:pt>
                <c:pt idx="7487">
                  <c:v>42103.386504629627</c:v>
                </c:pt>
                <c:pt idx="7488">
                  <c:v>42103.386562500003</c:v>
                </c:pt>
                <c:pt idx="7489">
                  <c:v>42103.386608796296</c:v>
                </c:pt>
                <c:pt idx="7490">
                  <c:v>42103.386666666665</c:v>
                </c:pt>
                <c:pt idx="7491">
                  <c:v>42103.386724537035</c:v>
                </c:pt>
                <c:pt idx="7492">
                  <c:v>42103.386770833335</c:v>
                </c:pt>
                <c:pt idx="7493">
                  <c:v>42103.386828703704</c:v>
                </c:pt>
                <c:pt idx="7494">
                  <c:v>42103.386886574073</c:v>
                </c:pt>
                <c:pt idx="7495">
                  <c:v>42103.386932870373</c:v>
                </c:pt>
                <c:pt idx="7496">
                  <c:v>42103.386990740742</c:v>
                </c:pt>
                <c:pt idx="7497">
                  <c:v>42103.387048611112</c:v>
                </c:pt>
                <c:pt idx="7498">
                  <c:v>42103.387106481481</c:v>
                </c:pt>
                <c:pt idx="7499">
                  <c:v>42103.387152777781</c:v>
                </c:pt>
                <c:pt idx="7500">
                  <c:v>42103.38721064815</c:v>
                </c:pt>
                <c:pt idx="7501">
                  <c:v>42103.38726851852</c:v>
                </c:pt>
                <c:pt idx="7502">
                  <c:v>42103.387314814812</c:v>
                </c:pt>
                <c:pt idx="7503">
                  <c:v>42103.387372685182</c:v>
                </c:pt>
                <c:pt idx="7504">
                  <c:v>42103.387430555558</c:v>
                </c:pt>
                <c:pt idx="7505">
                  <c:v>42103.387476851851</c:v>
                </c:pt>
                <c:pt idx="7506">
                  <c:v>42103.38753472222</c:v>
                </c:pt>
                <c:pt idx="7507">
                  <c:v>42103.387592592589</c:v>
                </c:pt>
                <c:pt idx="7508">
                  <c:v>42103.387650462966</c:v>
                </c:pt>
                <c:pt idx="7509">
                  <c:v>42103.387696759259</c:v>
                </c:pt>
                <c:pt idx="7510">
                  <c:v>42103.387754629628</c:v>
                </c:pt>
                <c:pt idx="7511">
                  <c:v>42103.387812499997</c:v>
                </c:pt>
                <c:pt idx="7512">
                  <c:v>42103.387858796297</c:v>
                </c:pt>
                <c:pt idx="7513">
                  <c:v>42103.387916666667</c:v>
                </c:pt>
                <c:pt idx="7514">
                  <c:v>42103.387974537036</c:v>
                </c:pt>
                <c:pt idx="7515">
                  <c:v>42103.388020833336</c:v>
                </c:pt>
                <c:pt idx="7516">
                  <c:v>42103.388078703705</c:v>
                </c:pt>
                <c:pt idx="7517">
                  <c:v>42103.388136574074</c:v>
                </c:pt>
                <c:pt idx="7518">
                  <c:v>42103.388194444444</c:v>
                </c:pt>
                <c:pt idx="7519">
                  <c:v>42103.388240740744</c:v>
                </c:pt>
                <c:pt idx="7520">
                  <c:v>42103.388298611113</c:v>
                </c:pt>
                <c:pt idx="7521">
                  <c:v>42103.388356481482</c:v>
                </c:pt>
                <c:pt idx="7522">
                  <c:v>42103.388402777775</c:v>
                </c:pt>
                <c:pt idx="7523">
                  <c:v>42103.388460648152</c:v>
                </c:pt>
                <c:pt idx="7524">
                  <c:v>42103.388518518521</c:v>
                </c:pt>
                <c:pt idx="7525">
                  <c:v>42103.38857638889</c:v>
                </c:pt>
                <c:pt idx="7526">
                  <c:v>42103.388622685183</c:v>
                </c:pt>
                <c:pt idx="7527">
                  <c:v>42103.388680555552</c:v>
                </c:pt>
                <c:pt idx="7528">
                  <c:v>42103.388738425929</c:v>
                </c:pt>
                <c:pt idx="7529">
                  <c:v>42103.388784722221</c:v>
                </c:pt>
                <c:pt idx="7530">
                  <c:v>42103.388842592591</c:v>
                </c:pt>
                <c:pt idx="7531">
                  <c:v>42103.38890046296</c:v>
                </c:pt>
                <c:pt idx="7532">
                  <c:v>42103.388958333337</c:v>
                </c:pt>
                <c:pt idx="7533">
                  <c:v>42103.389004629629</c:v>
                </c:pt>
                <c:pt idx="7534">
                  <c:v>42103.389062499999</c:v>
                </c:pt>
                <c:pt idx="7535">
                  <c:v>42103.389120370368</c:v>
                </c:pt>
                <c:pt idx="7536">
                  <c:v>42103.389166666668</c:v>
                </c:pt>
                <c:pt idx="7537">
                  <c:v>42103.389224537037</c:v>
                </c:pt>
                <c:pt idx="7538">
                  <c:v>42103.389282407406</c:v>
                </c:pt>
                <c:pt idx="7539">
                  <c:v>42103.389328703706</c:v>
                </c:pt>
                <c:pt idx="7540">
                  <c:v>42103.389386574076</c:v>
                </c:pt>
                <c:pt idx="7541">
                  <c:v>42103.389444444445</c:v>
                </c:pt>
                <c:pt idx="7542">
                  <c:v>42103.389502314814</c:v>
                </c:pt>
                <c:pt idx="7543">
                  <c:v>42103.389548611114</c:v>
                </c:pt>
                <c:pt idx="7544">
                  <c:v>42103.389606481483</c:v>
                </c:pt>
                <c:pt idx="7545">
                  <c:v>42103.389664351853</c:v>
                </c:pt>
                <c:pt idx="7546">
                  <c:v>42103.389710648145</c:v>
                </c:pt>
                <c:pt idx="7547">
                  <c:v>42103.389768518522</c:v>
                </c:pt>
                <c:pt idx="7548">
                  <c:v>42103.389826388891</c:v>
                </c:pt>
                <c:pt idx="7549">
                  <c:v>42103.389884259261</c:v>
                </c:pt>
                <c:pt idx="7550">
                  <c:v>42103.389930555553</c:v>
                </c:pt>
                <c:pt idx="7551">
                  <c:v>42103.389988425923</c:v>
                </c:pt>
                <c:pt idx="7552">
                  <c:v>42103.390046296299</c:v>
                </c:pt>
                <c:pt idx="7553">
                  <c:v>42103.390092592592</c:v>
                </c:pt>
                <c:pt idx="7554">
                  <c:v>42103.390150462961</c:v>
                </c:pt>
                <c:pt idx="7555">
                  <c:v>42103.390208333331</c:v>
                </c:pt>
                <c:pt idx="7556">
                  <c:v>42103.39025462963</c:v>
                </c:pt>
                <c:pt idx="7557">
                  <c:v>42103.3903125</c:v>
                </c:pt>
                <c:pt idx="7558">
                  <c:v>42103.390370370369</c:v>
                </c:pt>
                <c:pt idx="7559">
                  <c:v>42103.390416666669</c:v>
                </c:pt>
                <c:pt idx="7560">
                  <c:v>42103.390474537038</c:v>
                </c:pt>
                <c:pt idx="7561">
                  <c:v>42103.390532407408</c:v>
                </c:pt>
                <c:pt idx="7562">
                  <c:v>42103.390590277777</c:v>
                </c:pt>
                <c:pt idx="7563">
                  <c:v>42103.390636574077</c:v>
                </c:pt>
                <c:pt idx="7564">
                  <c:v>42103.390694444446</c:v>
                </c:pt>
                <c:pt idx="7565">
                  <c:v>42103.390752314815</c:v>
                </c:pt>
                <c:pt idx="7566">
                  <c:v>42103.390798611108</c:v>
                </c:pt>
                <c:pt idx="7567">
                  <c:v>42103.390856481485</c:v>
                </c:pt>
                <c:pt idx="7568">
                  <c:v>42103.390914351854</c:v>
                </c:pt>
                <c:pt idx="7569">
                  <c:v>42103.390960648147</c:v>
                </c:pt>
                <c:pt idx="7570">
                  <c:v>42103.391018518516</c:v>
                </c:pt>
                <c:pt idx="7571">
                  <c:v>42103.391076388885</c:v>
                </c:pt>
                <c:pt idx="7572">
                  <c:v>42103.391134259262</c:v>
                </c:pt>
                <c:pt idx="7573">
                  <c:v>42103.391180555554</c:v>
                </c:pt>
                <c:pt idx="7574">
                  <c:v>42103.391238425924</c:v>
                </c:pt>
                <c:pt idx="7575">
                  <c:v>42103.391296296293</c:v>
                </c:pt>
                <c:pt idx="7576">
                  <c:v>42103.391342592593</c:v>
                </c:pt>
                <c:pt idx="7577">
                  <c:v>42103.391400462962</c:v>
                </c:pt>
                <c:pt idx="7578">
                  <c:v>42103.391458333332</c:v>
                </c:pt>
                <c:pt idx="7579">
                  <c:v>42103.391504629632</c:v>
                </c:pt>
                <c:pt idx="7580">
                  <c:v>42103.391562500001</c:v>
                </c:pt>
                <c:pt idx="7581">
                  <c:v>42103.39162037037</c:v>
                </c:pt>
                <c:pt idx="7582">
                  <c:v>42103.39167824074</c:v>
                </c:pt>
                <c:pt idx="7583">
                  <c:v>42103.391724537039</c:v>
                </c:pt>
                <c:pt idx="7584">
                  <c:v>42103.391782407409</c:v>
                </c:pt>
                <c:pt idx="7585">
                  <c:v>42103.391840277778</c:v>
                </c:pt>
                <c:pt idx="7586">
                  <c:v>42103.391886574071</c:v>
                </c:pt>
                <c:pt idx="7587">
                  <c:v>42103.391944444447</c:v>
                </c:pt>
                <c:pt idx="7588">
                  <c:v>42103.392002314817</c:v>
                </c:pt>
                <c:pt idx="7589">
                  <c:v>42103.392048611109</c:v>
                </c:pt>
                <c:pt idx="7590">
                  <c:v>42103.392106481479</c:v>
                </c:pt>
                <c:pt idx="7591">
                  <c:v>42103.392164351855</c:v>
                </c:pt>
                <c:pt idx="7592">
                  <c:v>42103.392222222225</c:v>
                </c:pt>
                <c:pt idx="7593">
                  <c:v>42103.392268518517</c:v>
                </c:pt>
                <c:pt idx="7594">
                  <c:v>42103.392326388886</c:v>
                </c:pt>
                <c:pt idx="7595">
                  <c:v>42103.392384259256</c:v>
                </c:pt>
                <c:pt idx="7596">
                  <c:v>42103.392430555556</c:v>
                </c:pt>
                <c:pt idx="7597">
                  <c:v>42103.392488425925</c:v>
                </c:pt>
                <c:pt idx="7598">
                  <c:v>42103.392546296294</c:v>
                </c:pt>
                <c:pt idx="7599">
                  <c:v>42103.392604166664</c:v>
                </c:pt>
                <c:pt idx="7600">
                  <c:v>42103.392650462964</c:v>
                </c:pt>
                <c:pt idx="7601">
                  <c:v>42103.392708333333</c:v>
                </c:pt>
                <c:pt idx="7602">
                  <c:v>42103.392766203702</c:v>
                </c:pt>
                <c:pt idx="7603">
                  <c:v>42103.392812500002</c:v>
                </c:pt>
                <c:pt idx="7604">
                  <c:v>42103.392870370371</c:v>
                </c:pt>
                <c:pt idx="7605">
                  <c:v>42103.392928240741</c:v>
                </c:pt>
                <c:pt idx="7606">
                  <c:v>42103.39298611111</c:v>
                </c:pt>
                <c:pt idx="7607">
                  <c:v>42103.39303240741</c:v>
                </c:pt>
                <c:pt idx="7608">
                  <c:v>42103.393090277779</c:v>
                </c:pt>
                <c:pt idx="7609">
                  <c:v>42103.393148148149</c:v>
                </c:pt>
                <c:pt idx="7610">
                  <c:v>42103.393194444441</c:v>
                </c:pt>
                <c:pt idx="7611">
                  <c:v>42103.393252314818</c:v>
                </c:pt>
                <c:pt idx="7612">
                  <c:v>42103.393310185187</c:v>
                </c:pt>
                <c:pt idx="7613">
                  <c:v>42103.39335648148</c:v>
                </c:pt>
                <c:pt idx="7614">
                  <c:v>42103.393414351849</c:v>
                </c:pt>
                <c:pt idx="7615">
                  <c:v>42103.393472222226</c:v>
                </c:pt>
                <c:pt idx="7616">
                  <c:v>42103.393530092595</c:v>
                </c:pt>
                <c:pt idx="7617">
                  <c:v>42103.393576388888</c:v>
                </c:pt>
                <c:pt idx="7618">
                  <c:v>42103.393634259257</c:v>
                </c:pt>
                <c:pt idx="7619">
                  <c:v>42103.393692129626</c:v>
                </c:pt>
                <c:pt idx="7620">
                  <c:v>42103.393738425926</c:v>
                </c:pt>
                <c:pt idx="7621">
                  <c:v>42103.393796296295</c:v>
                </c:pt>
                <c:pt idx="7622">
                  <c:v>42103.393854166665</c:v>
                </c:pt>
                <c:pt idx="7623">
                  <c:v>42103.393900462965</c:v>
                </c:pt>
                <c:pt idx="7624">
                  <c:v>42103.393958333334</c:v>
                </c:pt>
                <c:pt idx="7625">
                  <c:v>42103.394016203703</c:v>
                </c:pt>
                <c:pt idx="7626">
                  <c:v>42103.394074074073</c:v>
                </c:pt>
                <c:pt idx="7627">
                  <c:v>42103.394120370373</c:v>
                </c:pt>
                <c:pt idx="7628">
                  <c:v>42103.394178240742</c:v>
                </c:pt>
                <c:pt idx="7629">
                  <c:v>42103.394236111111</c:v>
                </c:pt>
                <c:pt idx="7630">
                  <c:v>42103.394282407404</c:v>
                </c:pt>
                <c:pt idx="7631">
                  <c:v>42103.39434027778</c:v>
                </c:pt>
                <c:pt idx="7632">
                  <c:v>42103.39439814815</c:v>
                </c:pt>
                <c:pt idx="7633">
                  <c:v>42103.394444444442</c:v>
                </c:pt>
                <c:pt idx="7634">
                  <c:v>42103.394502314812</c:v>
                </c:pt>
                <c:pt idx="7635">
                  <c:v>42103.394560185188</c:v>
                </c:pt>
                <c:pt idx="7636">
                  <c:v>42103.394618055558</c:v>
                </c:pt>
                <c:pt idx="7637">
                  <c:v>42103.39466435185</c:v>
                </c:pt>
                <c:pt idx="7638">
                  <c:v>42103.39472222222</c:v>
                </c:pt>
                <c:pt idx="7639">
                  <c:v>42103.394780092596</c:v>
                </c:pt>
                <c:pt idx="7640">
                  <c:v>42103.394826388889</c:v>
                </c:pt>
                <c:pt idx="7641">
                  <c:v>42103.394884259258</c:v>
                </c:pt>
                <c:pt idx="7642">
                  <c:v>42103.394942129627</c:v>
                </c:pt>
                <c:pt idx="7643">
                  <c:v>42103.394988425927</c:v>
                </c:pt>
                <c:pt idx="7644">
                  <c:v>42103.395046296297</c:v>
                </c:pt>
                <c:pt idx="7645">
                  <c:v>42103.395104166666</c:v>
                </c:pt>
                <c:pt idx="7646">
                  <c:v>42103.395162037035</c:v>
                </c:pt>
                <c:pt idx="7647">
                  <c:v>42103.395208333335</c:v>
                </c:pt>
                <c:pt idx="7648">
                  <c:v>42103.395266203705</c:v>
                </c:pt>
                <c:pt idx="7649">
                  <c:v>42103.395324074074</c:v>
                </c:pt>
                <c:pt idx="7650">
                  <c:v>42103.395370370374</c:v>
                </c:pt>
                <c:pt idx="7651">
                  <c:v>42103.395428240743</c:v>
                </c:pt>
                <c:pt idx="7652">
                  <c:v>42103.395486111112</c:v>
                </c:pt>
                <c:pt idx="7653">
                  <c:v>42103.395532407405</c:v>
                </c:pt>
                <c:pt idx="7654">
                  <c:v>42103.395590277774</c:v>
                </c:pt>
                <c:pt idx="7655">
                  <c:v>42103.395648148151</c:v>
                </c:pt>
                <c:pt idx="7656">
                  <c:v>42103.39570601852</c:v>
                </c:pt>
                <c:pt idx="7657">
                  <c:v>42103.395752314813</c:v>
                </c:pt>
                <c:pt idx="7658">
                  <c:v>42103.395810185182</c:v>
                </c:pt>
                <c:pt idx="7659">
                  <c:v>42103.395868055559</c:v>
                </c:pt>
                <c:pt idx="7660">
                  <c:v>42103.395914351851</c:v>
                </c:pt>
                <c:pt idx="7661">
                  <c:v>42103.395972222221</c:v>
                </c:pt>
                <c:pt idx="7662">
                  <c:v>42103.39603009259</c:v>
                </c:pt>
                <c:pt idx="7663">
                  <c:v>42103.39607638889</c:v>
                </c:pt>
                <c:pt idx="7664">
                  <c:v>42103.396134259259</c:v>
                </c:pt>
                <c:pt idx="7665">
                  <c:v>42103.396192129629</c:v>
                </c:pt>
                <c:pt idx="7666">
                  <c:v>42103.396249999998</c:v>
                </c:pt>
                <c:pt idx="7667">
                  <c:v>42103.396296296298</c:v>
                </c:pt>
                <c:pt idx="7668">
                  <c:v>42103.396354166667</c:v>
                </c:pt>
                <c:pt idx="7669">
                  <c:v>42103.396412037036</c:v>
                </c:pt>
                <c:pt idx="7670">
                  <c:v>42103.396458333336</c:v>
                </c:pt>
                <c:pt idx="7671">
                  <c:v>42103.396516203706</c:v>
                </c:pt>
                <c:pt idx="7672">
                  <c:v>42103.396574074075</c:v>
                </c:pt>
                <c:pt idx="7673">
                  <c:v>42103.396631944444</c:v>
                </c:pt>
                <c:pt idx="7674">
                  <c:v>42103.396678240744</c:v>
                </c:pt>
                <c:pt idx="7675">
                  <c:v>42103.396736111114</c:v>
                </c:pt>
                <c:pt idx="7676">
                  <c:v>42103.396793981483</c:v>
                </c:pt>
                <c:pt idx="7677">
                  <c:v>42103.396840277775</c:v>
                </c:pt>
                <c:pt idx="7678">
                  <c:v>42103.396898148145</c:v>
                </c:pt>
                <c:pt idx="7679">
                  <c:v>42103.396956018521</c:v>
                </c:pt>
                <c:pt idx="7680">
                  <c:v>42103.397013888891</c:v>
                </c:pt>
                <c:pt idx="7681">
                  <c:v>42103.397060185183</c:v>
                </c:pt>
                <c:pt idx="7682">
                  <c:v>42103.397118055553</c:v>
                </c:pt>
                <c:pt idx="7683">
                  <c:v>42103.397175925929</c:v>
                </c:pt>
                <c:pt idx="7684">
                  <c:v>42103.397222222222</c:v>
                </c:pt>
                <c:pt idx="7685">
                  <c:v>42103.397280092591</c:v>
                </c:pt>
                <c:pt idx="7686">
                  <c:v>42103.397337962961</c:v>
                </c:pt>
                <c:pt idx="7687">
                  <c:v>42103.39738425926</c:v>
                </c:pt>
                <c:pt idx="7688">
                  <c:v>42103.39744212963</c:v>
                </c:pt>
                <c:pt idx="7689">
                  <c:v>42103.397499999999</c:v>
                </c:pt>
                <c:pt idx="7690">
                  <c:v>42103.397557870368</c:v>
                </c:pt>
                <c:pt idx="7691">
                  <c:v>42103.397604166668</c:v>
                </c:pt>
                <c:pt idx="7692">
                  <c:v>42103.397662037038</c:v>
                </c:pt>
                <c:pt idx="7693">
                  <c:v>42103.397719907407</c:v>
                </c:pt>
                <c:pt idx="7694">
                  <c:v>42103.397766203707</c:v>
                </c:pt>
                <c:pt idx="7695">
                  <c:v>42103.397824074076</c:v>
                </c:pt>
                <c:pt idx="7696">
                  <c:v>42103.397881944446</c:v>
                </c:pt>
                <c:pt idx="7697">
                  <c:v>42103.397928240738</c:v>
                </c:pt>
                <c:pt idx="7698">
                  <c:v>42103.397986111115</c:v>
                </c:pt>
                <c:pt idx="7699">
                  <c:v>42103.398043981484</c:v>
                </c:pt>
                <c:pt idx="7700">
                  <c:v>42103.398101851853</c:v>
                </c:pt>
                <c:pt idx="7701">
                  <c:v>42103.398148148146</c:v>
                </c:pt>
                <c:pt idx="7702">
                  <c:v>42103.398206018515</c:v>
                </c:pt>
                <c:pt idx="7703">
                  <c:v>42103.398263888892</c:v>
                </c:pt>
                <c:pt idx="7704">
                  <c:v>42103.398310185185</c:v>
                </c:pt>
                <c:pt idx="7705">
                  <c:v>42103.398368055554</c:v>
                </c:pt>
                <c:pt idx="7706">
                  <c:v>42103.398425925923</c:v>
                </c:pt>
                <c:pt idx="7707">
                  <c:v>42103.398472222223</c:v>
                </c:pt>
                <c:pt idx="7708">
                  <c:v>42103.398530092592</c:v>
                </c:pt>
                <c:pt idx="7709">
                  <c:v>42103.398587962962</c:v>
                </c:pt>
                <c:pt idx="7710">
                  <c:v>42103.398645833331</c:v>
                </c:pt>
                <c:pt idx="7711">
                  <c:v>42103.398692129631</c:v>
                </c:pt>
                <c:pt idx="7712">
                  <c:v>42103.39875</c:v>
                </c:pt>
                <c:pt idx="7713">
                  <c:v>42103.39880787037</c:v>
                </c:pt>
                <c:pt idx="7714">
                  <c:v>42103.398854166669</c:v>
                </c:pt>
                <c:pt idx="7715">
                  <c:v>42103.398912037039</c:v>
                </c:pt>
                <c:pt idx="7716">
                  <c:v>42103.398969907408</c:v>
                </c:pt>
                <c:pt idx="7717">
                  <c:v>42103.399016203701</c:v>
                </c:pt>
                <c:pt idx="7718">
                  <c:v>42103.399074074077</c:v>
                </c:pt>
                <c:pt idx="7719">
                  <c:v>42103.399131944447</c:v>
                </c:pt>
                <c:pt idx="7720">
                  <c:v>42103.399189814816</c:v>
                </c:pt>
                <c:pt idx="7721">
                  <c:v>42103.399236111109</c:v>
                </c:pt>
                <c:pt idx="7722">
                  <c:v>42103.399293981478</c:v>
                </c:pt>
                <c:pt idx="7723">
                  <c:v>42103.399351851855</c:v>
                </c:pt>
                <c:pt idx="7724">
                  <c:v>42103.399398148147</c:v>
                </c:pt>
                <c:pt idx="7725">
                  <c:v>42103.399456018517</c:v>
                </c:pt>
                <c:pt idx="7726">
                  <c:v>42103.399513888886</c:v>
                </c:pt>
                <c:pt idx="7727">
                  <c:v>42103.399560185186</c:v>
                </c:pt>
                <c:pt idx="7728">
                  <c:v>42103.399618055555</c:v>
                </c:pt>
                <c:pt idx="7729">
                  <c:v>42103.399675925924</c:v>
                </c:pt>
                <c:pt idx="7730">
                  <c:v>42103.399733796294</c:v>
                </c:pt>
                <c:pt idx="7731">
                  <c:v>42103.399780092594</c:v>
                </c:pt>
                <c:pt idx="7732">
                  <c:v>42103.399837962963</c:v>
                </c:pt>
                <c:pt idx="7733">
                  <c:v>42103.399895833332</c:v>
                </c:pt>
                <c:pt idx="7734">
                  <c:v>42103.399942129632</c:v>
                </c:pt>
                <c:pt idx="7735">
                  <c:v>42103.4</c:v>
                </c:pt>
                <c:pt idx="7736">
                  <c:v>42103.400057870371</c:v>
                </c:pt>
                <c:pt idx="7737">
                  <c:v>42103.400104166663</c:v>
                </c:pt>
                <c:pt idx="7738">
                  <c:v>42103.40016203704</c:v>
                </c:pt>
                <c:pt idx="7739">
                  <c:v>42103.400219907409</c:v>
                </c:pt>
                <c:pt idx="7740">
                  <c:v>42103.400277777779</c:v>
                </c:pt>
                <c:pt idx="7741">
                  <c:v>42103.400324074071</c:v>
                </c:pt>
                <c:pt idx="7742">
                  <c:v>42103.400381944448</c:v>
                </c:pt>
                <c:pt idx="7743">
                  <c:v>42103.400439814817</c:v>
                </c:pt>
                <c:pt idx="7744">
                  <c:v>42103.40048611111</c:v>
                </c:pt>
                <c:pt idx="7745">
                  <c:v>42103.400543981479</c:v>
                </c:pt>
                <c:pt idx="7746">
                  <c:v>42103.400601851848</c:v>
                </c:pt>
                <c:pt idx="7747">
                  <c:v>42103.400648148148</c:v>
                </c:pt>
                <c:pt idx="7748">
                  <c:v>42103.400706018518</c:v>
                </c:pt>
                <c:pt idx="7749">
                  <c:v>42103.400763888887</c:v>
                </c:pt>
                <c:pt idx="7750">
                  <c:v>42103.400821759256</c:v>
                </c:pt>
                <c:pt idx="7751">
                  <c:v>42103.400868055556</c:v>
                </c:pt>
                <c:pt idx="7752">
                  <c:v>42103.400925925926</c:v>
                </c:pt>
                <c:pt idx="7753">
                  <c:v>42103.400983796295</c:v>
                </c:pt>
                <c:pt idx="7754">
                  <c:v>42103.401041666664</c:v>
                </c:pt>
                <c:pt idx="7755">
                  <c:v>42103.401087962964</c:v>
                </c:pt>
                <c:pt idx="7756">
                  <c:v>42103.401145833333</c:v>
                </c:pt>
                <c:pt idx="7757">
                  <c:v>42103.401203703703</c:v>
                </c:pt>
                <c:pt idx="7758">
                  <c:v>42103.401250000003</c:v>
                </c:pt>
                <c:pt idx="7759">
                  <c:v>42103.401307870372</c:v>
                </c:pt>
                <c:pt idx="7760">
                  <c:v>42103.401365740741</c:v>
                </c:pt>
                <c:pt idx="7761">
                  <c:v>42103.401412037034</c:v>
                </c:pt>
                <c:pt idx="7762">
                  <c:v>42103.401469907411</c:v>
                </c:pt>
                <c:pt idx="7763">
                  <c:v>42103.40152777778</c:v>
                </c:pt>
                <c:pt idx="7764">
                  <c:v>42103.401585648149</c:v>
                </c:pt>
                <c:pt idx="7765">
                  <c:v>42103.401631944442</c:v>
                </c:pt>
                <c:pt idx="7766">
                  <c:v>42103.401689814818</c:v>
                </c:pt>
                <c:pt idx="7767">
                  <c:v>42103.401747685188</c:v>
                </c:pt>
                <c:pt idx="7768">
                  <c:v>42103.40179398148</c:v>
                </c:pt>
                <c:pt idx="7769">
                  <c:v>42103.40185185185</c:v>
                </c:pt>
                <c:pt idx="7770">
                  <c:v>42103.401909722219</c:v>
                </c:pt>
                <c:pt idx="7771">
                  <c:v>42103.401956018519</c:v>
                </c:pt>
                <c:pt idx="7772">
                  <c:v>42103.402013888888</c:v>
                </c:pt>
                <c:pt idx="7773">
                  <c:v>42103.402071759258</c:v>
                </c:pt>
                <c:pt idx="7774">
                  <c:v>42103.402129629627</c:v>
                </c:pt>
                <c:pt idx="7775">
                  <c:v>42103.402175925927</c:v>
                </c:pt>
                <c:pt idx="7776">
                  <c:v>42103.402233796296</c:v>
                </c:pt>
                <c:pt idx="7777">
                  <c:v>42103.402291666665</c:v>
                </c:pt>
                <c:pt idx="7778">
                  <c:v>42103.402337962965</c:v>
                </c:pt>
                <c:pt idx="7779">
                  <c:v>42103.402395833335</c:v>
                </c:pt>
                <c:pt idx="7780">
                  <c:v>42103.402453703704</c:v>
                </c:pt>
                <c:pt idx="7781">
                  <c:v>42103.402499999997</c:v>
                </c:pt>
                <c:pt idx="7782">
                  <c:v>42103.402557870373</c:v>
                </c:pt>
                <c:pt idx="7783">
                  <c:v>42103.402615740742</c:v>
                </c:pt>
                <c:pt idx="7784">
                  <c:v>42103.402673611112</c:v>
                </c:pt>
                <c:pt idx="7785">
                  <c:v>42103.402719907404</c:v>
                </c:pt>
                <c:pt idx="7786">
                  <c:v>42103.402777777781</c:v>
                </c:pt>
                <c:pt idx="7787">
                  <c:v>42103.40283564815</c:v>
                </c:pt>
                <c:pt idx="7788">
                  <c:v>42103.402881944443</c:v>
                </c:pt>
                <c:pt idx="7789">
                  <c:v>42103.402939814812</c:v>
                </c:pt>
                <c:pt idx="7790">
                  <c:v>42103.402997685182</c:v>
                </c:pt>
                <c:pt idx="7791">
                  <c:v>42103.403043981481</c:v>
                </c:pt>
                <c:pt idx="7792">
                  <c:v>42103.403101851851</c:v>
                </c:pt>
                <c:pt idx="7793">
                  <c:v>42103.40315972222</c:v>
                </c:pt>
                <c:pt idx="7794">
                  <c:v>42103.403217592589</c:v>
                </c:pt>
                <c:pt idx="7795">
                  <c:v>42103.403263888889</c:v>
                </c:pt>
                <c:pt idx="7796">
                  <c:v>42103.403321759259</c:v>
                </c:pt>
                <c:pt idx="7797">
                  <c:v>42103.403379629628</c:v>
                </c:pt>
                <c:pt idx="7798">
                  <c:v>42103.403425925928</c:v>
                </c:pt>
                <c:pt idx="7799">
                  <c:v>42103.403483796297</c:v>
                </c:pt>
                <c:pt idx="7800">
                  <c:v>42103.403541666667</c:v>
                </c:pt>
                <c:pt idx="7801">
                  <c:v>42103.403587962966</c:v>
                </c:pt>
                <c:pt idx="7802">
                  <c:v>42103.403645833336</c:v>
                </c:pt>
                <c:pt idx="7803">
                  <c:v>42103.403703703705</c:v>
                </c:pt>
                <c:pt idx="7804">
                  <c:v>42103.403761574074</c:v>
                </c:pt>
                <c:pt idx="7805">
                  <c:v>42103.403807870367</c:v>
                </c:pt>
                <c:pt idx="7806">
                  <c:v>42103.403865740744</c:v>
                </c:pt>
                <c:pt idx="7807">
                  <c:v>42103.403923611113</c:v>
                </c:pt>
                <c:pt idx="7808">
                  <c:v>42103.403969907406</c:v>
                </c:pt>
                <c:pt idx="7809">
                  <c:v>42103.404027777775</c:v>
                </c:pt>
                <c:pt idx="7810">
                  <c:v>42103.404085648152</c:v>
                </c:pt>
                <c:pt idx="7811">
                  <c:v>42103.404131944444</c:v>
                </c:pt>
                <c:pt idx="7812">
                  <c:v>42103.404189814813</c:v>
                </c:pt>
                <c:pt idx="7813">
                  <c:v>42103.404247685183</c:v>
                </c:pt>
                <c:pt idx="7814">
                  <c:v>42103.404305555552</c:v>
                </c:pt>
                <c:pt idx="7815">
                  <c:v>42103.404351851852</c:v>
                </c:pt>
                <c:pt idx="7816">
                  <c:v>42103.404409722221</c:v>
                </c:pt>
                <c:pt idx="7817">
                  <c:v>42103.404467592591</c:v>
                </c:pt>
                <c:pt idx="7818">
                  <c:v>42103.404513888891</c:v>
                </c:pt>
                <c:pt idx="7819">
                  <c:v>42103.40457175926</c:v>
                </c:pt>
                <c:pt idx="7820">
                  <c:v>42103.404629629629</c:v>
                </c:pt>
                <c:pt idx="7821">
                  <c:v>42103.404675925929</c:v>
                </c:pt>
                <c:pt idx="7822">
                  <c:v>42103.404733796298</c:v>
                </c:pt>
                <c:pt idx="7823">
                  <c:v>42103.404791666668</c:v>
                </c:pt>
                <c:pt idx="7824">
                  <c:v>42103.404849537037</c:v>
                </c:pt>
                <c:pt idx="7825">
                  <c:v>42103.404895833337</c:v>
                </c:pt>
                <c:pt idx="7826">
                  <c:v>42103.404953703706</c:v>
                </c:pt>
                <c:pt idx="7827">
                  <c:v>42103.405011574076</c:v>
                </c:pt>
                <c:pt idx="7828">
                  <c:v>42103.405069444445</c:v>
                </c:pt>
                <c:pt idx="7829">
                  <c:v>42103.405115740738</c:v>
                </c:pt>
                <c:pt idx="7830">
                  <c:v>42103.405173611114</c:v>
                </c:pt>
                <c:pt idx="7831">
                  <c:v>42103.405231481483</c:v>
                </c:pt>
                <c:pt idx="7832">
                  <c:v>42103.405277777776</c:v>
                </c:pt>
                <c:pt idx="7833">
                  <c:v>42103.405335648145</c:v>
                </c:pt>
                <c:pt idx="7834">
                  <c:v>42103.405393518522</c:v>
                </c:pt>
                <c:pt idx="7835">
                  <c:v>42103.405439814815</c:v>
                </c:pt>
                <c:pt idx="7836">
                  <c:v>42103.405497685184</c:v>
                </c:pt>
                <c:pt idx="7837">
                  <c:v>42103.405555555553</c:v>
                </c:pt>
                <c:pt idx="7838">
                  <c:v>42103.405613425923</c:v>
                </c:pt>
                <c:pt idx="7839">
                  <c:v>42103.405659722222</c:v>
                </c:pt>
                <c:pt idx="7840">
                  <c:v>42103.405717592592</c:v>
                </c:pt>
                <c:pt idx="7841">
                  <c:v>42103.405775462961</c:v>
                </c:pt>
                <c:pt idx="7842">
                  <c:v>42103.405821759261</c:v>
                </c:pt>
                <c:pt idx="7843">
                  <c:v>42103.40587962963</c:v>
                </c:pt>
                <c:pt idx="7844">
                  <c:v>42103.4059375</c:v>
                </c:pt>
                <c:pt idx="7845">
                  <c:v>42103.4059837963</c:v>
                </c:pt>
                <c:pt idx="7846">
                  <c:v>42103.406041666669</c:v>
                </c:pt>
                <c:pt idx="7847">
                  <c:v>42103.406099537038</c:v>
                </c:pt>
                <c:pt idx="7848">
                  <c:v>42103.406157407408</c:v>
                </c:pt>
                <c:pt idx="7849">
                  <c:v>42103.4062037037</c:v>
                </c:pt>
                <c:pt idx="7850">
                  <c:v>42103.406261574077</c:v>
                </c:pt>
                <c:pt idx="7851">
                  <c:v>42103.406319444446</c:v>
                </c:pt>
                <c:pt idx="7852">
                  <c:v>42103.406365740739</c:v>
                </c:pt>
                <c:pt idx="7853">
                  <c:v>42103.406423611108</c:v>
                </c:pt>
                <c:pt idx="7854">
                  <c:v>42103.406481481485</c:v>
                </c:pt>
                <c:pt idx="7855">
                  <c:v>42103.406527777777</c:v>
                </c:pt>
                <c:pt idx="7856">
                  <c:v>42103.406585648147</c:v>
                </c:pt>
                <c:pt idx="7857">
                  <c:v>42103.406643518516</c:v>
                </c:pt>
                <c:pt idx="7858">
                  <c:v>42103.406701388885</c:v>
                </c:pt>
                <c:pt idx="7859">
                  <c:v>42103.406747685185</c:v>
                </c:pt>
                <c:pt idx="7860">
                  <c:v>42103.406805555554</c:v>
                </c:pt>
                <c:pt idx="7861">
                  <c:v>42103.406863425924</c:v>
                </c:pt>
                <c:pt idx="7862">
                  <c:v>42103.406909722224</c:v>
                </c:pt>
                <c:pt idx="7863">
                  <c:v>42103.406967592593</c:v>
                </c:pt>
                <c:pt idx="7864">
                  <c:v>42103.407025462962</c:v>
                </c:pt>
                <c:pt idx="7865">
                  <c:v>42103.407071759262</c:v>
                </c:pt>
                <c:pt idx="7866">
                  <c:v>42103.407129629632</c:v>
                </c:pt>
                <c:pt idx="7867">
                  <c:v>42103.407187500001</c:v>
                </c:pt>
                <c:pt idx="7868">
                  <c:v>42103.40724537037</c:v>
                </c:pt>
                <c:pt idx="7869">
                  <c:v>42103.40729166667</c:v>
                </c:pt>
                <c:pt idx="7870">
                  <c:v>42103.407349537039</c:v>
                </c:pt>
                <c:pt idx="7871">
                  <c:v>42103.407407407409</c:v>
                </c:pt>
                <c:pt idx="7872">
                  <c:v>42103.407453703701</c:v>
                </c:pt>
                <c:pt idx="7873">
                  <c:v>42103.407511574071</c:v>
                </c:pt>
                <c:pt idx="7874">
                  <c:v>42103.407569444447</c:v>
                </c:pt>
                <c:pt idx="7875">
                  <c:v>42103.40761574074</c:v>
                </c:pt>
                <c:pt idx="7876">
                  <c:v>42103.407673611109</c:v>
                </c:pt>
                <c:pt idx="7877">
                  <c:v>42103.407731481479</c:v>
                </c:pt>
                <c:pt idx="7878">
                  <c:v>42103.407789351855</c:v>
                </c:pt>
                <c:pt idx="7879">
                  <c:v>42103.407835648148</c:v>
                </c:pt>
                <c:pt idx="7880">
                  <c:v>42103.407893518517</c:v>
                </c:pt>
                <c:pt idx="7881">
                  <c:v>42103.407951388886</c:v>
                </c:pt>
                <c:pt idx="7882">
                  <c:v>42103.407997685186</c:v>
                </c:pt>
                <c:pt idx="7883">
                  <c:v>42103.408055555556</c:v>
                </c:pt>
                <c:pt idx="7884">
                  <c:v>42103.408113425925</c:v>
                </c:pt>
                <c:pt idx="7885">
                  <c:v>42103.408159722225</c:v>
                </c:pt>
                <c:pt idx="7886">
                  <c:v>42103.408217592594</c:v>
                </c:pt>
                <c:pt idx="7887">
                  <c:v>42103.408275462964</c:v>
                </c:pt>
                <c:pt idx="7888">
                  <c:v>42103.408321759256</c:v>
                </c:pt>
                <c:pt idx="7889">
                  <c:v>42103.408379629633</c:v>
                </c:pt>
                <c:pt idx="7890">
                  <c:v>42103.408437500002</c:v>
                </c:pt>
                <c:pt idx="7891">
                  <c:v>42103.408495370371</c:v>
                </c:pt>
                <c:pt idx="7892">
                  <c:v>42103.408541666664</c:v>
                </c:pt>
                <c:pt idx="7893">
                  <c:v>42103.408599537041</c:v>
                </c:pt>
                <c:pt idx="7894">
                  <c:v>42103.40865740741</c:v>
                </c:pt>
                <c:pt idx="7895">
                  <c:v>42103.408715277779</c:v>
                </c:pt>
                <c:pt idx="7896">
                  <c:v>42103.408761574072</c:v>
                </c:pt>
                <c:pt idx="7897">
                  <c:v>42103.408819444441</c:v>
                </c:pt>
                <c:pt idx="7898">
                  <c:v>42103.408877314818</c:v>
                </c:pt>
                <c:pt idx="7899">
                  <c:v>42103.40892361111</c:v>
                </c:pt>
                <c:pt idx="7900">
                  <c:v>42103.40898148148</c:v>
                </c:pt>
                <c:pt idx="7901">
                  <c:v>42103.409039351849</c:v>
                </c:pt>
                <c:pt idx="7902">
                  <c:v>42103.409097222226</c:v>
                </c:pt>
                <c:pt idx="7903">
                  <c:v>42103.409143518518</c:v>
                </c:pt>
                <c:pt idx="7904">
                  <c:v>42103.409201388888</c:v>
                </c:pt>
                <c:pt idx="7905">
                  <c:v>42103.409259259257</c:v>
                </c:pt>
                <c:pt idx="7906">
                  <c:v>42103.409305555557</c:v>
                </c:pt>
                <c:pt idx="7907">
                  <c:v>42103.409363425926</c:v>
                </c:pt>
                <c:pt idx="7908">
                  <c:v>42103.409421296295</c:v>
                </c:pt>
                <c:pt idx="7909">
                  <c:v>42103.409467592595</c:v>
                </c:pt>
                <c:pt idx="7910">
                  <c:v>42103.409525462965</c:v>
                </c:pt>
                <c:pt idx="7911">
                  <c:v>42103.409583333334</c:v>
                </c:pt>
                <c:pt idx="7912">
                  <c:v>42103.409641203703</c:v>
                </c:pt>
                <c:pt idx="7913">
                  <c:v>42103.409687500003</c:v>
                </c:pt>
                <c:pt idx="7914">
                  <c:v>42103.409745370373</c:v>
                </c:pt>
                <c:pt idx="7915">
                  <c:v>42103.409803240742</c:v>
                </c:pt>
                <c:pt idx="7916">
                  <c:v>42103.409849537034</c:v>
                </c:pt>
                <c:pt idx="7917">
                  <c:v>42103.409907407404</c:v>
                </c:pt>
                <c:pt idx="7918">
                  <c:v>42103.40996527778</c:v>
                </c:pt>
                <c:pt idx="7919">
                  <c:v>42103.410011574073</c:v>
                </c:pt>
                <c:pt idx="7920">
                  <c:v>42103.410069444442</c:v>
                </c:pt>
                <c:pt idx="7921">
                  <c:v>42103.410127314812</c:v>
                </c:pt>
                <c:pt idx="7922">
                  <c:v>42103.410173611112</c:v>
                </c:pt>
                <c:pt idx="7923">
                  <c:v>42103.410231481481</c:v>
                </c:pt>
                <c:pt idx="7924">
                  <c:v>42103.41028935185</c:v>
                </c:pt>
                <c:pt idx="7925">
                  <c:v>42103.41034722222</c:v>
                </c:pt>
                <c:pt idx="7926">
                  <c:v>42103.410393518519</c:v>
                </c:pt>
                <c:pt idx="7927">
                  <c:v>42103.410451388889</c:v>
                </c:pt>
                <c:pt idx="7928">
                  <c:v>42103.410509259258</c:v>
                </c:pt>
                <c:pt idx="7929">
                  <c:v>42103.410555555558</c:v>
                </c:pt>
                <c:pt idx="7930">
                  <c:v>42103.410613425927</c:v>
                </c:pt>
                <c:pt idx="7931">
                  <c:v>42103.410671296297</c:v>
                </c:pt>
                <c:pt idx="7932">
                  <c:v>42103.410729166666</c:v>
                </c:pt>
                <c:pt idx="7933">
                  <c:v>42103.410775462966</c:v>
                </c:pt>
                <c:pt idx="7934">
                  <c:v>42103.410833333335</c:v>
                </c:pt>
                <c:pt idx="7935">
                  <c:v>42103.410891203705</c:v>
                </c:pt>
                <c:pt idx="7936">
                  <c:v>42103.410937499997</c:v>
                </c:pt>
                <c:pt idx="7937">
                  <c:v>42103.410995370374</c:v>
                </c:pt>
                <c:pt idx="7938">
                  <c:v>42103.411053240743</c:v>
                </c:pt>
                <c:pt idx="7939">
                  <c:v>42103.411099537036</c:v>
                </c:pt>
                <c:pt idx="7940">
                  <c:v>42103.411157407405</c:v>
                </c:pt>
                <c:pt idx="7941">
                  <c:v>42103.411215277774</c:v>
                </c:pt>
                <c:pt idx="7942">
                  <c:v>42103.411261574074</c:v>
                </c:pt>
                <c:pt idx="7943">
                  <c:v>42103.411319444444</c:v>
                </c:pt>
                <c:pt idx="7944">
                  <c:v>42103.411377314813</c:v>
                </c:pt>
                <c:pt idx="7945">
                  <c:v>42103.411435185182</c:v>
                </c:pt>
                <c:pt idx="7946">
                  <c:v>42103.411481481482</c:v>
                </c:pt>
                <c:pt idx="7947">
                  <c:v>42103.411539351851</c:v>
                </c:pt>
                <c:pt idx="7948">
                  <c:v>42103.411597222221</c:v>
                </c:pt>
                <c:pt idx="7949">
                  <c:v>42103.411643518521</c:v>
                </c:pt>
                <c:pt idx="7950">
                  <c:v>42103.41170138889</c:v>
                </c:pt>
                <c:pt idx="7951">
                  <c:v>42103.411759259259</c:v>
                </c:pt>
                <c:pt idx="7952">
                  <c:v>42103.411817129629</c:v>
                </c:pt>
                <c:pt idx="7953">
                  <c:v>42103.411863425928</c:v>
                </c:pt>
                <c:pt idx="7954">
                  <c:v>42103.411921296298</c:v>
                </c:pt>
                <c:pt idx="7955">
                  <c:v>42103.411979166667</c:v>
                </c:pt>
                <c:pt idx="7956">
                  <c:v>42103.41202546296</c:v>
                </c:pt>
                <c:pt idx="7957">
                  <c:v>42103.412083333336</c:v>
                </c:pt>
                <c:pt idx="7958">
                  <c:v>42103.412141203706</c:v>
                </c:pt>
                <c:pt idx="7959">
                  <c:v>42103.412187499998</c:v>
                </c:pt>
                <c:pt idx="7960">
                  <c:v>42103.412245370368</c:v>
                </c:pt>
                <c:pt idx="7961">
                  <c:v>42103.412303240744</c:v>
                </c:pt>
                <c:pt idx="7962">
                  <c:v>42103.412349537037</c:v>
                </c:pt>
                <c:pt idx="7963">
                  <c:v>42103.412407407406</c:v>
                </c:pt>
                <c:pt idx="7964">
                  <c:v>42103.412465277775</c:v>
                </c:pt>
                <c:pt idx="7965">
                  <c:v>42103.412523148145</c:v>
                </c:pt>
                <c:pt idx="7966">
                  <c:v>42103.412569444445</c:v>
                </c:pt>
                <c:pt idx="7967">
                  <c:v>42103.412627314814</c:v>
                </c:pt>
                <c:pt idx="7968">
                  <c:v>42103.412685185183</c:v>
                </c:pt>
                <c:pt idx="7969">
                  <c:v>42103.412743055553</c:v>
                </c:pt>
                <c:pt idx="7970">
                  <c:v>42103.412789351853</c:v>
                </c:pt>
                <c:pt idx="7971">
                  <c:v>42103.412847222222</c:v>
                </c:pt>
                <c:pt idx="7972">
                  <c:v>42103.412905092591</c:v>
                </c:pt>
                <c:pt idx="7973">
                  <c:v>42103.412951388891</c:v>
                </c:pt>
                <c:pt idx="7974">
                  <c:v>42103.41300925926</c:v>
                </c:pt>
                <c:pt idx="7975">
                  <c:v>42103.41306712963</c:v>
                </c:pt>
                <c:pt idx="7976">
                  <c:v>42103.413124999999</c:v>
                </c:pt>
                <c:pt idx="7977">
                  <c:v>42103.413171296299</c:v>
                </c:pt>
                <c:pt idx="7978">
                  <c:v>42103.413229166668</c:v>
                </c:pt>
                <c:pt idx="7979">
                  <c:v>42103.413287037038</c:v>
                </c:pt>
                <c:pt idx="7980">
                  <c:v>42103.41333333333</c:v>
                </c:pt>
                <c:pt idx="7981">
                  <c:v>42103.413391203707</c:v>
                </c:pt>
                <c:pt idx="7982">
                  <c:v>42103.413449074076</c:v>
                </c:pt>
                <c:pt idx="7983">
                  <c:v>42103.413495370369</c:v>
                </c:pt>
                <c:pt idx="7984">
                  <c:v>42103.413553240738</c:v>
                </c:pt>
                <c:pt idx="7985">
                  <c:v>42103.413611111115</c:v>
                </c:pt>
                <c:pt idx="7986">
                  <c:v>42103.413668981484</c:v>
                </c:pt>
                <c:pt idx="7987">
                  <c:v>42103.413715277777</c:v>
                </c:pt>
                <c:pt idx="7988">
                  <c:v>42103.413773148146</c:v>
                </c:pt>
                <c:pt idx="7989">
                  <c:v>42103.413831018515</c:v>
                </c:pt>
                <c:pt idx="7990">
                  <c:v>42103.413877314815</c:v>
                </c:pt>
                <c:pt idx="7991">
                  <c:v>42103.413935185185</c:v>
                </c:pt>
                <c:pt idx="7992">
                  <c:v>42103.413993055554</c:v>
                </c:pt>
                <c:pt idx="7993">
                  <c:v>42103.414039351854</c:v>
                </c:pt>
                <c:pt idx="7994">
                  <c:v>42103.414097222223</c:v>
                </c:pt>
                <c:pt idx="7995">
                  <c:v>42103.414155092592</c:v>
                </c:pt>
                <c:pt idx="7996">
                  <c:v>42103.414212962962</c:v>
                </c:pt>
                <c:pt idx="7997">
                  <c:v>42103.414259259262</c:v>
                </c:pt>
                <c:pt idx="7998">
                  <c:v>42103.414317129631</c:v>
                </c:pt>
                <c:pt idx="7999">
                  <c:v>42103.414375</c:v>
                </c:pt>
                <c:pt idx="8000">
                  <c:v>42103.414421296293</c:v>
                </c:pt>
                <c:pt idx="8001">
                  <c:v>42103.414479166669</c:v>
                </c:pt>
                <c:pt idx="8002">
                  <c:v>42103.414537037039</c:v>
                </c:pt>
                <c:pt idx="8003">
                  <c:v>42103.414583333331</c:v>
                </c:pt>
                <c:pt idx="8004">
                  <c:v>42103.414641203701</c:v>
                </c:pt>
                <c:pt idx="8005">
                  <c:v>42103.414699074077</c:v>
                </c:pt>
                <c:pt idx="8006">
                  <c:v>42103.414756944447</c:v>
                </c:pt>
                <c:pt idx="8007">
                  <c:v>42103.414803240739</c:v>
                </c:pt>
                <c:pt idx="8008">
                  <c:v>42103.414861111109</c:v>
                </c:pt>
                <c:pt idx="8009">
                  <c:v>42103.414918981478</c:v>
                </c:pt>
                <c:pt idx="8010">
                  <c:v>42103.414965277778</c:v>
                </c:pt>
                <c:pt idx="8011">
                  <c:v>42103.415023148147</c:v>
                </c:pt>
                <c:pt idx="8012">
                  <c:v>42103.415081018517</c:v>
                </c:pt>
                <c:pt idx="8013">
                  <c:v>42103.415127314816</c:v>
                </c:pt>
                <c:pt idx="8014">
                  <c:v>42103.415185185186</c:v>
                </c:pt>
                <c:pt idx="8015">
                  <c:v>42103.415243055555</c:v>
                </c:pt>
                <c:pt idx="8016">
                  <c:v>42103.415289351855</c:v>
                </c:pt>
                <c:pt idx="8017">
                  <c:v>42103.415347222224</c:v>
                </c:pt>
                <c:pt idx="8018">
                  <c:v>42103.415405092594</c:v>
                </c:pt>
                <c:pt idx="8019">
                  <c:v>42103.415462962963</c:v>
                </c:pt>
                <c:pt idx="8020">
                  <c:v>42103.415509259263</c:v>
                </c:pt>
                <c:pt idx="8021">
                  <c:v>42103.415567129632</c:v>
                </c:pt>
                <c:pt idx="8022">
                  <c:v>42103.415625000001</c:v>
                </c:pt>
                <c:pt idx="8023">
                  <c:v>42103.415671296294</c:v>
                </c:pt>
                <c:pt idx="8024">
                  <c:v>42103.415729166663</c:v>
                </c:pt>
                <c:pt idx="8025">
                  <c:v>42103.41578703704</c:v>
                </c:pt>
                <c:pt idx="8026">
                  <c:v>42103.415833333333</c:v>
                </c:pt>
                <c:pt idx="8027">
                  <c:v>42103.415891203702</c:v>
                </c:pt>
                <c:pt idx="8028">
                  <c:v>42103.415949074071</c:v>
                </c:pt>
                <c:pt idx="8029">
                  <c:v>42103.416006944448</c:v>
                </c:pt>
                <c:pt idx="8030">
                  <c:v>42103.41605324074</c:v>
                </c:pt>
                <c:pt idx="8031">
                  <c:v>42103.41611111111</c:v>
                </c:pt>
                <c:pt idx="8032">
                  <c:v>42103.416168981479</c:v>
                </c:pt>
                <c:pt idx="8033">
                  <c:v>42103.416215277779</c:v>
                </c:pt>
                <c:pt idx="8034">
                  <c:v>42103.416273148148</c:v>
                </c:pt>
                <c:pt idx="8035">
                  <c:v>42103.416331018518</c:v>
                </c:pt>
                <c:pt idx="8036">
                  <c:v>42103.416377314818</c:v>
                </c:pt>
                <c:pt idx="8037">
                  <c:v>42103.416435185187</c:v>
                </c:pt>
                <c:pt idx="8038">
                  <c:v>42103.416493055556</c:v>
                </c:pt>
                <c:pt idx="8039">
                  <c:v>42103.416550925926</c:v>
                </c:pt>
                <c:pt idx="8040">
                  <c:v>42103.416597222225</c:v>
                </c:pt>
                <c:pt idx="8041">
                  <c:v>42103.416655092595</c:v>
                </c:pt>
                <c:pt idx="8042">
                  <c:v>42103.416712962964</c:v>
                </c:pt>
                <c:pt idx="8043">
                  <c:v>42103.416759259257</c:v>
                </c:pt>
                <c:pt idx="8044">
                  <c:v>42103.416817129626</c:v>
                </c:pt>
                <c:pt idx="8045">
                  <c:v>42103.416875000003</c:v>
                </c:pt>
                <c:pt idx="8046">
                  <c:v>42103.416921296295</c:v>
                </c:pt>
                <c:pt idx="8047">
                  <c:v>42103.416979166665</c:v>
                </c:pt>
                <c:pt idx="8048">
                  <c:v>42103.417037037034</c:v>
                </c:pt>
                <c:pt idx="8049">
                  <c:v>42103.417094907411</c:v>
                </c:pt>
                <c:pt idx="8050">
                  <c:v>42103.417141203703</c:v>
                </c:pt>
                <c:pt idx="8051">
                  <c:v>42103.417199074072</c:v>
                </c:pt>
                <c:pt idx="8052">
                  <c:v>42103.417256944442</c:v>
                </c:pt>
                <c:pt idx="8053">
                  <c:v>42103.417303240742</c:v>
                </c:pt>
                <c:pt idx="8054">
                  <c:v>42103.417361111111</c:v>
                </c:pt>
                <c:pt idx="8055">
                  <c:v>42103.41741898148</c:v>
                </c:pt>
                <c:pt idx="8056">
                  <c:v>42103.41746527778</c:v>
                </c:pt>
                <c:pt idx="8057">
                  <c:v>42103.417523148149</c:v>
                </c:pt>
                <c:pt idx="8058">
                  <c:v>42103.417581018519</c:v>
                </c:pt>
                <c:pt idx="8059">
                  <c:v>42103.417638888888</c:v>
                </c:pt>
                <c:pt idx="8060">
                  <c:v>42103.417685185188</c:v>
                </c:pt>
                <c:pt idx="8061">
                  <c:v>42103.417743055557</c:v>
                </c:pt>
                <c:pt idx="8062">
                  <c:v>42103.417800925927</c:v>
                </c:pt>
                <c:pt idx="8063">
                  <c:v>42103.417847222219</c:v>
                </c:pt>
                <c:pt idx="8064">
                  <c:v>42103.417905092596</c:v>
                </c:pt>
                <c:pt idx="8065">
                  <c:v>42103.417962962965</c:v>
                </c:pt>
                <c:pt idx="8066">
                  <c:v>42103.418009259258</c:v>
                </c:pt>
                <c:pt idx="8067">
                  <c:v>42103.418067129627</c:v>
                </c:pt>
                <c:pt idx="8068">
                  <c:v>42103.418124999997</c:v>
                </c:pt>
                <c:pt idx="8069">
                  <c:v>42103.418182870373</c:v>
                </c:pt>
                <c:pt idx="8070">
                  <c:v>42103.418229166666</c:v>
                </c:pt>
                <c:pt idx="8071">
                  <c:v>42103.418287037035</c:v>
                </c:pt>
                <c:pt idx="8072">
                  <c:v>42103.418344907404</c:v>
                </c:pt>
                <c:pt idx="8073">
                  <c:v>42103.418391203704</c:v>
                </c:pt>
                <c:pt idx="8074">
                  <c:v>42103.418449074074</c:v>
                </c:pt>
                <c:pt idx="8075">
                  <c:v>42103.418506944443</c:v>
                </c:pt>
                <c:pt idx="8076">
                  <c:v>42103.418553240743</c:v>
                </c:pt>
                <c:pt idx="8077">
                  <c:v>42103.418611111112</c:v>
                </c:pt>
                <c:pt idx="8078">
                  <c:v>42103.418668981481</c:v>
                </c:pt>
                <c:pt idx="8079">
                  <c:v>42103.418726851851</c:v>
                </c:pt>
                <c:pt idx="8080">
                  <c:v>42103.418773148151</c:v>
                </c:pt>
                <c:pt idx="8081">
                  <c:v>42103.41883101852</c:v>
                </c:pt>
                <c:pt idx="8082">
                  <c:v>42103.418888888889</c:v>
                </c:pt>
                <c:pt idx="8083">
                  <c:v>42103.418935185182</c:v>
                </c:pt>
                <c:pt idx="8084">
                  <c:v>42103.418993055559</c:v>
                </c:pt>
                <c:pt idx="8085">
                  <c:v>42103.419050925928</c:v>
                </c:pt>
                <c:pt idx="8086">
                  <c:v>42103.41909722222</c:v>
                </c:pt>
                <c:pt idx="8087">
                  <c:v>42103.41915509259</c:v>
                </c:pt>
                <c:pt idx="8088">
                  <c:v>42103.419212962966</c:v>
                </c:pt>
                <c:pt idx="8089">
                  <c:v>42103.419270833336</c:v>
                </c:pt>
                <c:pt idx="8090">
                  <c:v>42103.419317129628</c:v>
                </c:pt>
                <c:pt idx="8091">
                  <c:v>42103.419374999998</c:v>
                </c:pt>
                <c:pt idx="8092">
                  <c:v>42103.419432870367</c:v>
                </c:pt>
                <c:pt idx="8093">
                  <c:v>42103.419479166667</c:v>
                </c:pt>
                <c:pt idx="8094">
                  <c:v>42103.419537037036</c:v>
                </c:pt>
                <c:pt idx="8095">
                  <c:v>42103.419594907406</c:v>
                </c:pt>
                <c:pt idx="8096">
                  <c:v>42103.419641203705</c:v>
                </c:pt>
                <c:pt idx="8097">
                  <c:v>42103.419699074075</c:v>
                </c:pt>
                <c:pt idx="8098">
                  <c:v>42103.419756944444</c:v>
                </c:pt>
                <c:pt idx="8099">
                  <c:v>42103.419814814813</c:v>
                </c:pt>
                <c:pt idx="8100">
                  <c:v>42103.419861111113</c:v>
                </c:pt>
                <c:pt idx="8101">
                  <c:v>42103.419918981483</c:v>
                </c:pt>
                <c:pt idx="8102">
                  <c:v>42103.419976851852</c:v>
                </c:pt>
                <c:pt idx="8103">
                  <c:v>42103.420023148145</c:v>
                </c:pt>
                <c:pt idx="8104">
                  <c:v>42103.420081018521</c:v>
                </c:pt>
                <c:pt idx="8105">
                  <c:v>42103.420138888891</c:v>
                </c:pt>
                <c:pt idx="8106">
                  <c:v>42103.420185185183</c:v>
                </c:pt>
                <c:pt idx="8107">
                  <c:v>42103.420243055552</c:v>
                </c:pt>
                <c:pt idx="8108">
                  <c:v>42103.420300925929</c:v>
                </c:pt>
                <c:pt idx="8109">
                  <c:v>42103.420358796298</c:v>
                </c:pt>
                <c:pt idx="8110">
                  <c:v>42103.420405092591</c:v>
                </c:pt>
                <c:pt idx="8111">
                  <c:v>42103.42046296296</c:v>
                </c:pt>
                <c:pt idx="8112">
                  <c:v>42103.420520833337</c:v>
                </c:pt>
                <c:pt idx="8113">
                  <c:v>42103.420567129629</c:v>
                </c:pt>
                <c:pt idx="8114">
                  <c:v>42103.420624999999</c:v>
                </c:pt>
                <c:pt idx="8115">
                  <c:v>42103.420682870368</c:v>
                </c:pt>
                <c:pt idx="8116">
                  <c:v>42103.420740740738</c:v>
                </c:pt>
                <c:pt idx="8117">
                  <c:v>42103.420787037037</c:v>
                </c:pt>
                <c:pt idx="8118">
                  <c:v>42103.420844907407</c:v>
                </c:pt>
                <c:pt idx="8119">
                  <c:v>42103.420902777776</c:v>
                </c:pt>
                <c:pt idx="8120">
                  <c:v>42103.420949074076</c:v>
                </c:pt>
                <c:pt idx="8121">
                  <c:v>42103.421006944445</c:v>
                </c:pt>
                <c:pt idx="8122">
                  <c:v>42103.421064814815</c:v>
                </c:pt>
                <c:pt idx="8123">
                  <c:v>42103.421122685184</c:v>
                </c:pt>
                <c:pt idx="8124">
                  <c:v>42103.421168981484</c:v>
                </c:pt>
                <c:pt idx="8125">
                  <c:v>42103.421226851853</c:v>
                </c:pt>
                <c:pt idx="8126">
                  <c:v>42103.421284722222</c:v>
                </c:pt>
                <c:pt idx="8127">
                  <c:v>42103.421331018515</c:v>
                </c:pt>
                <c:pt idx="8128">
                  <c:v>42103.421388888892</c:v>
                </c:pt>
                <c:pt idx="8129">
                  <c:v>42103.421446759261</c:v>
                </c:pt>
                <c:pt idx="8130">
                  <c:v>42103.421493055554</c:v>
                </c:pt>
                <c:pt idx="8131">
                  <c:v>42103.421550925923</c:v>
                </c:pt>
                <c:pt idx="8132">
                  <c:v>42103.4216087963</c:v>
                </c:pt>
                <c:pt idx="8133">
                  <c:v>42103.421666666669</c:v>
                </c:pt>
                <c:pt idx="8134">
                  <c:v>42103.421712962961</c:v>
                </c:pt>
                <c:pt idx="8135">
                  <c:v>42103.421770833331</c:v>
                </c:pt>
                <c:pt idx="8136">
                  <c:v>42103.4218287037</c:v>
                </c:pt>
                <c:pt idx="8137">
                  <c:v>42103.421875</c:v>
                </c:pt>
                <c:pt idx="8138">
                  <c:v>42103.421932870369</c:v>
                </c:pt>
                <c:pt idx="8139">
                  <c:v>42103.421990740739</c:v>
                </c:pt>
                <c:pt idx="8140">
                  <c:v>42103.422037037039</c:v>
                </c:pt>
                <c:pt idx="8141">
                  <c:v>42103.422094907408</c:v>
                </c:pt>
                <c:pt idx="8142">
                  <c:v>42103.422152777777</c:v>
                </c:pt>
                <c:pt idx="8143">
                  <c:v>42103.422210648147</c:v>
                </c:pt>
                <c:pt idx="8144">
                  <c:v>42103.422256944446</c:v>
                </c:pt>
                <c:pt idx="8145">
                  <c:v>42103.422314814816</c:v>
                </c:pt>
                <c:pt idx="8146">
                  <c:v>42103.422372685185</c:v>
                </c:pt>
                <c:pt idx="8147">
                  <c:v>42103.422418981485</c:v>
                </c:pt>
                <c:pt idx="8148">
                  <c:v>42103.422476851854</c:v>
                </c:pt>
                <c:pt idx="8149">
                  <c:v>42103.422534722224</c:v>
                </c:pt>
                <c:pt idx="8150">
                  <c:v>42103.422581018516</c:v>
                </c:pt>
                <c:pt idx="8151">
                  <c:v>42103.422638888886</c:v>
                </c:pt>
                <c:pt idx="8152">
                  <c:v>42103.422696759262</c:v>
                </c:pt>
                <c:pt idx="8153">
                  <c:v>42103.422754629632</c:v>
                </c:pt>
                <c:pt idx="8154">
                  <c:v>42103.422800925924</c:v>
                </c:pt>
                <c:pt idx="8155">
                  <c:v>42103.422858796293</c:v>
                </c:pt>
                <c:pt idx="8156">
                  <c:v>42103.42291666667</c:v>
                </c:pt>
                <c:pt idx="8157">
                  <c:v>42103.422962962963</c:v>
                </c:pt>
                <c:pt idx="8158">
                  <c:v>42103.423020833332</c:v>
                </c:pt>
                <c:pt idx="8159">
                  <c:v>42103.423078703701</c:v>
                </c:pt>
                <c:pt idx="8160">
                  <c:v>42103.423125000001</c:v>
                </c:pt>
                <c:pt idx="8161">
                  <c:v>42103.423182870371</c:v>
                </c:pt>
                <c:pt idx="8162">
                  <c:v>42103.42324074074</c:v>
                </c:pt>
                <c:pt idx="8163">
                  <c:v>42103.423298611109</c:v>
                </c:pt>
                <c:pt idx="8164">
                  <c:v>42103.423344907409</c:v>
                </c:pt>
                <c:pt idx="8165">
                  <c:v>42103.423402777778</c:v>
                </c:pt>
                <c:pt idx="8166">
                  <c:v>42103.423460648148</c:v>
                </c:pt>
                <c:pt idx="8167">
                  <c:v>42103.423506944448</c:v>
                </c:pt>
                <c:pt idx="8168">
                  <c:v>42103.423564814817</c:v>
                </c:pt>
                <c:pt idx="8169">
                  <c:v>42103.423622685186</c:v>
                </c:pt>
                <c:pt idx="8170">
                  <c:v>42103.423668981479</c:v>
                </c:pt>
                <c:pt idx="8171">
                  <c:v>42103.423726851855</c:v>
                </c:pt>
                <c:pt idx="8172">
                  <c:v>42103.423784722225</c:v>
                </c:pt>
                <c:pt idx="8173">
                  <c:v>42103.423842592594</c:v>
                </c:pt>
                <c:pt idx="8174">
                  <c:v>42103.423888888887</c:v>
                </c:pt>
                <c:pt idx="8175">
                  <c:v>42103.423946759256</c:v>
                </c:pt>
                <c:pt idx="8176">
                  <c:v>42103.424004629633</c:v>
                </c:pt>
                <c:pt idx="8177">
                  <c:v>42103.424050925925</c:v>
                </c:pt>
                <c:pt idx="8178">
                  <c:v>42103.424108796295</c:v>
                </c:pt>
                <c:pt idx="8179">
                  <c:v>42103.424166666664</c:v>
                </c:pt>
                <c:pt idx="8180">
                  <c:v>42103.424212962964</c:v>
                </c:pt>
                <c:pt idx="8181">
                  <c:v>42103.424270833333</c:v>
                </c:pt>
                <c:pt idx="8182">
                  <c:v>42103.424328703702</c:v>
                </c:pt>
                <c:pt idx="8183">
                  <c:v>42103.424386574072</c:v>
                </c:pt>
                <c:pt idx="8184">
                  <c:v>42103.424432870372</c:v>
                </c:pt>
                <c:pt idx="8185">
                  <c:v>42103.424490740741</c:v>
                </c:pt>
                <c:pt idx="8186">
                  <c:v>42103.42454861111</c:v>
                </c:pt>
                <c:pt idx="8187">
                  <c:v>42103.42459490741</c:v>
                </c:pt>
                <c:pt idx="8188">
                  <c:v>42103.42465277778</c:v>
                </c:pt>
                <c:pt idx="8189">
                  <c:v>42103.424710648149</c:v>
                </c:pt>
                <c:pt idx="8190">
                  <c:v>42103.424768518518</c:v>
                </c:pt>
                <c:pt idx="8191">
                  <c:v>42103.424814814818</c:v>
                </c:pt>
                <c:pt idx="8192">
                  <c:v>42103.424872685187</c:v>
                </c:pt>
                <c:pt idx="8193">
                  <c:v>42103.424930555557</c:v>
                </c:pt>
                <c:pt idx="8194">
                  <c:v>42103.424976851849</c:v>
                </c:pt>
                <c:pt idx="8195">
                  <c:v>42103.425034722219</c:v>
                </c:pt>
                <c:pt idx="8196">
                  <c:v>42103.425092592595</c:v>
                </c:pt>
                <c:pt idx="8197">
                  <c:v>42103.425150462965</c:v>
                </c:pt>
                <c:pt idx="8198">
                  <c:v>42103.425196759257</c:v>
                </c:pt>
                <c:pt idx="8199">
                  <c:v>42103.425254629627</c:v>
                </c:pt>
                <c:pt idx="8200">
                  <c:v>42103.425312500003</c:v>
                </c:pt>
                <c:pt idx="8201">
                  <c:v>42103.425358796296</c:v>
                </c:pt>
                <c:pt idx="8202">
                  <c:v>42103.425416666665</c:v>
                </c:pt>
                <c:pt idx="8203">
                  <c:v>42103.425474537034</c:v>
                </c:pt>
                <c:pt idx="8204">
                  <c:v>42103.425520833334</c:v>
                </c:pt>
                <c:pt idx="8205">
                  <c:v>42103.425578703704</c:v>
                </c:pt>
                <c:pt idx="8206">
                  <c:v>42103.425636574073</c:v>
                </c:pt>
                <c:pt idx="8207">
                  <c:v>42103.425694444442</c:v>
                </c:pt>
                <c:pt idx="8208">
                  <c:v>42103.425740740742</c:v>
                </c:pt>
                <c:pt idx="8209">
                  <c:v>42103.425798611112</c:v>
                </c:pt>
                <c:pt idx="8210">
                  <c:v>42103.425856481481</c:v>
                </c:pt>
                <c:pt idx="8211">
                  <c:v>42103.425902777781</c:v>
                </c:pt>
                <c:pt idx="8212">
                  <c:v>42103.42596064815</c:v>
                </c:pt>
                <c:pt idx="8213">
                  <c:v>42103.426018518519</c:v>
                </c:pt>
                <c:pt idx="8214">
                  <c:v>42103.426064814812</c:v>
                </c:pt>
                <c:pt idx="8215">
                  <c:v>42103.426122685189</c:v>
                </c:pt>
                <c:pt idx="8216">
                  <c:v>42103.426180555558</c:v>
                </c:pt>
                <c:pt idx="8217">
                  <c:v>42103.426226851851</c:v>
                </c:pt>
                <c:pt idx="8218">
                  <c:v>42103.42628472222</c:v>
                </c:pt>
                <c:pt idx="8219">
                  <c:v>42103.426342592589</c:v>
                </c:pt>
                <c:pt idx="8220">
                  <c:v>42103.426400462966</c:v>
                </c:pt>
                <c:pt idx="8221">
                  <c:v>42103.426446759258</c:v>
                </c:pt>
                <c:pt idx="8222">
                  <c:v>42103.426504629628</c:v>
                </c:pt>
                <c:pt idx="8223">
                  <c:v>42103.426562499997</c:v>
                </c:pt>
                <c:pt idx="8224">
                  <c:v>42103.426608796297</c:v>
                </c:pt>
                <c:pt idx="8225">
                  <c:v>42103.426666666666</c:v>
                </c:pt>
                <c:pt idx="8226">
                  <c:v>42103.426724537036</c:v>
                </c:pt>
                <c:pt idx="8227">
                  <c:v>42103.426770833335</c:v>
                </c:pt>
                <c:pt idx="8228">
                  <c:v>42103.426828703705</c:v>
                </c:pt>
                <c:pt idx="8229">
                  <c:v>42103.426886574074</c:v>
                </c:pt>
                <c:pt idx="8230">
                  <c:v>42103.426944444444</c:v>
                </c:pt>
                <c:pt idx="8231">
                  <c:v>42103.426990740743</c:v>
                </c:pt>
                <c:pt idx="8232">
                  <c:v>42103.427048611113</c:v>
                </c:pt>
                <c:pt idx="8233">
                  <c:v>42103.427106481482</c:v>
                </c:pt>
                <c:pt idx="8234">
                  <c:v>42103.427152777775</c:v>
                </c:pt>
                <c:pt idx="8235">
                  <c:v>42103.427210648151</c:v>
                </c:pt>
                <c:pt idx="8236">
                  <c:v>42103.427268518521</c:v>
                </c:pt>
                <c:pt idx="8237">
                  <c:v>42103.427314814813</c:v>
                </c:pt>
                <c:pt idx="8238">
                  <c:v>42103.427372685182</c:v>
                </c:pt>
                <c:pt idx="8239">
                  <c:v>42103.427430555559</c:v>
                </c:pt>
                <c:pt idx="8240">
                  <c:v>42103.427488425928</c:v>
                </c:pt>
                <c:pt idx="8241">
                  <c:v>42103.427534722221</c:v>
                </c:pt>
                <c:pt idx="8242">
                  <c:v>42103.42759259259</c:v>
                </c:pt>
                <c:pt idx="8243">
                  <c:v>42103.42765046296</c:v>
                </c:pt>
                <c:pt idx="8244">
                  <c:v>42103.42769675926</c:v>
                </c:pt>
                <c:pt idx="8245">
                  <c:v>42103.427754629629</c:v>
                </c:pt>
                <c:pt idx="8246">
                  <c:v>42103.427812499998</c:v>
                </c:pt>
                <c:pt idx="8247">
                  <c:v>42103.427858796298</c:v>
                </c:pt>
                <c:pt idx="8248">
                  <c:v>42103.427916666667</c:v>
                </c:pt>
                <c:pt idx="8249">
                  <c:v>42103.427974537037</c:v>
                </c:pt>
                <c:pt idx="8250">
                  <c:v>42103.428032407406</c:v>
                </c:pt>
                <c:pt idx="8251">
                  <c:v>42103.428078703706</c:v>
                </c:pt>
                <c:pt idx="8252">
                  <c:v>42103.428136574075</c:v>
                </c:pt>
                <c:pt idx="8253">
                  <c:v>42103.428194444445</c:v>
                </c:pt>
                <c:pt idx="8254">
                  <c:v>42103.428240740737</c:v>
                </c:pt>
                <c:pt idx="8255">
                  <c:v>42103.428298611114</c:v>
                </c:pt>
                <c:pt idx="8256">
                  <c:v>42103.428356481483</c:v>
                </c:pt>
                <c:pt idx="8257">
                  <c:v>42103.428402777776</c:v>
                </c:pt>
                <c:pt idx="8258">
                  <c:v>42103.428460648145</c:v>
                </c:pt>
                <c:pt idx="8259">
                  <c:v>42103.428518518522</c:v>
                </c:pt>
                <c:pt idx="8260">
                  <c:v>42103.428576388891</c:v>
                </c:pt>
                <c:pt idx="8261">
                  <c:v>42103.428622685184</c:v>
                </c:pt>
                <c:pt idx="8262">
                  <c:v>42103.428680555553</c:v>
                </c:pt>
                <c:pt idx="8263">
                  <c:v>42103.428738425922</c:v>
                </c:pt>
                <c:pt idx="8264">
                  <c:v>42103.428796296299</c:v>
                </c:pt>
                <c:pt idx="8265">
                  <c:v>42103.428842592592</c:v>
                </c:pt>
                <c:pt idx="8266">
                  <c:v>42103.428900462961</c:v>
                </c:pt>
                <c:pt idx="8267">
                  <c:v>42103.42895833333</c:v>
                </c:pt>
                <c:pt idx="8268">
                  <c:v>42103.42900462963</c:v>
                </c:pt>
                <c:pt idx="8269">
                  <c:v>42103.429062499999</c:v>
                </c:pt>
                <c:pt idx="8270">
                  <c:v>42103.429120370369</c:v>
                </c:pt>
                <c:pt idx="8271">
                  <c:v>42103.429166666669</c:v>
                </c:pt>
                <c:pt idx="8272">
                  <c:v>42103.429224537038</c:v>
                </c:pt>
                <c:pt idx="8273">
                  <c:v>42103.429282407407</c:v>
                </c:pt>
                <c:pt idx="8274">
                  <c:v>42103.429340277777</c:v>
                </c:pt>
                <c:pt idx="8275">
                  <c:v>42103.429386574076</c:v>
                </c:pt>
                <c:pt idx="8276">
                  <c:v>42103.429444444446</c:v>
                </c:pt>
                <c:pt idx="8277">
                  <c:v>42103.429502314815</c:v>
                </c:pt>
                <c:pt idx="8278">
                  <c:v>42103.429548611108</c:v>
                </c:pt>
                <c:pt idx="8279">
                  <c:v>42103.429606481484</c:v>
                </c:pt>
                <c:pt idx="8280">
                  <c:v>42103.429664351854</c:v>
                </c:pt>
                <c:pt idx="8281">
                  <c:v>42103.429710648146</c:v>
                </c:pt>
                <c:pt idx="8282">
                  <c:v>42103.429768518516</c:v>
                </c:pt>
                <c:pt idx="8283">
                  <c:v>42103.429826388892</c:v>
                </c:pt>
                <c:pt idx="8284">
                  <c:v>42103.429884259262</c:v>
                </c:pt>
                <c:pt idx="8285">
                  <c:v>42103.429930555554</c:v>
                </c:pt>
                <c:pt idx="8286">
                  <c:v>42103.429988425924</c:v>
                </c:pt>
                <c:pt idx="8287">
                  <c:v>42103.430046296293</c:v>
                </c:pt>
                <c:pt idx="8288">
                  <c:v>42103.430092592593</c:v>
                </c:pt>
                <c:pt idx="8289">
                  <c:v>42103.430150462962</c:v>
                </c:pt>
                <c:pt idx="8290">
                  <c:v>42103.430208333331</c:v>
                </c:pt>
                <c:pt idx="8291">
                  <c:v>42103.430254629631</c:v>
                </c:pt>
                <c:pt idx="8292">
                  <c:v>42103.430312500001</c:v>
                </c:pt>
                <c:pt idx="8293">
                  <c:v>42103.43037037037</c:v>
                </c:pt>
                <c:pt idx="8294">
                  <c:v>42103.430428240739</c:v>
                </c:pt>
                <c:pt idx="8295">
                  <c:v>42103.430474537039</c:v>
                </c:pt>
                <c:pt idx="8296">
                  <c:v>42103.430532407408</c:v>
                </c:pt>
                <c:pt idx="8297">
                  <c:v>42103.430590277778</c:v>
                </c:pt>
                <c:pt idx="8298">
                  <c:v>42103.430636574078</c:v>
                </c:pt>
                <c:pt idx="8299">
                  <c:v>42103.430694444447</c:v>
                </c:pt>
                <c:pt idx="8300">
                  <c:v>42103.430752314816</c:v>
                </c:pt>
                <c:pt idx="8301">
                  <c:v>42103.430798611109</c:v>
                </c:pt>
                <c:pt idx="8302">
                  <c:v>42103.430856481478</c:v>
                </c:pt>
                <c:pt idx="8303">
                  <c:v>42103.430914351855</c:v>
                </c:pt>
                <c:pt idx="8304">
                  <c:v>42103.430972222224</c:v>
                </c:pt>
                <c:pt idx="8305">
                  <c:v>42103.431018518517</c:v>
                </c:pt>
                <c:pt idx="8306">
                  <c:v>42103.431076388886</c:v>
                </c:pt>
                <c:pt idx="8307">
                  <c:v>42103.431134259263</c:v>
                </c:pt>
                <c:pt idx="8308">
                  <c:v>42103.431180555555</c:v>
                </c:pt>
                <c:pt idx="8309">
                  <c:v>42103.431238425925</c:v>
                </c:pt>
                <c:pt idx="8310">
                  <c:v>42103.431296296294</c:v>
                </c:pt>
                <c:pt idx="8311">
                  <c:v>42103.431342592594</c:v>
                </c:pt>
                <c:pt idx="8312">
                  <c:v>42103.431400462963</c:v>
                </c:pt>
                <c:pt idx="8313">
                  <c:v>42103.431458333333</c:v>
                </c:pt>
                <c:pt idx="8314">
                  <c:v>42103.431516203702</c:v>
                </c:pt>
                <c:pt idx="8315">
                  <c:v>42103.431562500002</c:v>
                </c:pt>
                <c:pt idx="8316">
                  <c:v>42103.431620370371</c:v>
                </c:pt>
                <c:pt idx="8317">
                  <c:v>42103.43167824074</c:v>
                </c:pt>
                <c:pt idx="8318">
                  <c:v>42103.43172453704</c:v>
                </c:pt>
                <c:pt idx="8319">
                  <c:v>42103.43178240741</c:v>
                </c:pt>
                <c:pt idx="8320">
                  <c:v>42103.431840277779</c:v>
                </c:pt>
                <c:pt idx="8321">
                  <c:v>42103.431886574072</c:v>
                </c:pt>
                <c:pt idx="8322">
                  <c:v>42103.431944444441</c:v>
                </c:pt>
                <c:pt idx="8323">
                  <c:v>42103.432002314818</c:v>
                </c:pt>
                <c:pt idx="8324">
                  <c:v>42103.432060185187</c:v>
                </c:pt>
                <c:pt idx="8325">
                  <c:v>42103.432106481479</c:v>
                </c:pt>
                <c:pt idx="8326">
                  <c:v>42103.432164351849</c:v>
                </c:pt>
                <c:pt idx="8327">
                  <c:v>42103.432222222225</c:v>
                </c:pt>
                <c:pt idx="8328">
                  <c:v>42103.432268518518</c:v>
                </c:pt>
                <c:pt idx="8329">
                  <c:v>42103.432326388887</c:v>
                </c:pt>
                <c:pt idx="8330">
                  <c:v>42103.432384259257</c:v>
                </c:pt>
                <c:pt idx="8331">
                  <c:v>42103.432430555556</c:v>
                </c:pt>
                <c:pt idx="8332">
                  <c:v>42103.432488425926</c:v>
                </c:pt>
                <c:pt idx="8333">
                  <c:v>42103.432546296295</c:v>
                </c:pt>
                <c:pt idx="8334">
                  <c:v>42103.432604166665</c:v>
                </c:pt>
                <c:pt idx="8335">
                  <c:v>42103.432650462964</c:v>
                </c:pt>
                <c:pt idx="8336">
                  <c:v>42103.432708333334</c:v>
                </c:pt>
                <c:pt idx="8337">
                  <c:v>42103.432766203703</c:v>
                </c:pt>
                <c:pt idx="8338">
                  <c:v>42103.432824074072</c:v>
                </c:pt>
                <c:pt idx="8339">
                  <c:v>42103.432870370372</c:v>
                </c:pt>
                <c:pt idx="8340">
                  <c:v>42103.432928240742</c:v>
                </c:pt>
                <c:pt idx="8341">
                  <c:v>42103.432986111111</c:v>
                </c:pt>
                <c:pt idx="8342">
                  <c:v>42103.433032407411</c:v>
                </c:pt>
                <c:pt idx="8343">
                  <c:v>42103.43309027778</c:v>
                </c:pt>
                <c:pt idx="8344">
                  <c:v>42103.433148148149</c:v>
                </c:pt>
                <c:pt idx="8345">
                  <c:v>42103.433194444442</c:v>
                </c:pt>
                <c:pt idx="8346">
                  <c:v>42103.433252314811</c:v>
                </c:pt>
                <c:pt idx="8347">
                  <c:v>42103.433310185188</c:v>
                </c:pt>
                <c:pt idx="8348">
                  <c:v>42103.433368055557</c:v>
                </c:pt>
                <c:pt idx="8349">
                  <c:v>42103.43341435185</c:v>
                </c:pt>
                <c:pt idx="8350">
                  <c:v>42103.433472222219</c:v>
                </c:pt>
                <c:pt idx="8351">
                  <c:v>42103.433530092596</c:v>
                </c:pt>
                <c:pt idx="8352">
                  <c:v>42103.433576388888</c:v>
                </c:pt>
                <c:pt idx="8353">
                  <c:v>42103.433634259258</c:v>
                </c:pt>
                <c:pt idx="8354">
                  <c:v>42103.433692129627</c:v>
                </c:pt>
                <c:pt idx="8355">
                  <c:v>42103.433738425927</c:v>
                </c:pt>
                <c:pt idx="8356">
                  <c:v>42103.433796296296</c:v>
                </c:pt>
                <c:pt idx="8357">
                  <c:v>42103.433854166666</c:v>
                </c:pt>
                <c:pt idx="8358">
                  <c:v>42103.433912037035</c:v>
                </c:pt>
                <c:pt idx="8359">
                  <c:v>42103.433958333335</c:v>
                </c:pt>
                <c:pt idx="8360">
                  <c:v>42103.434016203704</c:v>
                </c:pt>
                <c:pt idx="8361">
                  <c:v>42103.434074074074</c:v>
                </c:pt>
                <c:pt idx="8362">
                  <c:v>42103.434120370373</c:v>
                </c:pt>
                <c:pt idx="8363">
                  <c:v>42103.434178240743</c:v>
                </c:pt>
                <c:pt idx="8364">
                  <c:v>42103.434236111112</c:v>
                </c:pt>
                <c:pt idx="8365">
                  <c:v>42103.434282407405</c:v>
                </c:pt>
                <c:pt idx="8366">
                  <c:v>42103.434340277781</c:v>
                </c:pt>
                <c:pt idx="8367">
                  <c:v>42103.434398148151</c:v>
                </c:pt>
                <c:pt idx="8368">
                  <c:v>42103.43445601852</c:v>
                </c:pt>
                <c:pt idx="8369">
                  <c:v>42103.434502314813</c:v>
                </c:pt>
                <c:pt idx="8370">
                  <c:v>42103.434560185182</c:v>
                </c:pt>
                <c:pt idx="8371">
                  <c:v>42103.434618055559</c:v>
                </c:pt>
                <c:pt idx="8372">
                  <c:v>42103.434664351851</c:v>
                </c:pt>
                <c:pt idx="8373">
                  <c:v>42103.43472222222</c:v>
                </c:pt>
                <c:pt idx="8374">
                  <c:v>42103.43478009259</c:v>
                </c:pt>
                <c:pt idx="8375">
                  <c:v>42103.43482638889</c:v>
                </c:pt>
                <c:pt idx="8376">
                  <c:v>42103.434884259259</c:v>
                </c:pt>
                <c:pt idx="8377">
                  <c:v>42103.434942129628</c:v>
                </c:pt>
                <c:pt idx="8378">
                  <c:v>42103.434999999998</c:v>
                </c:pt>
                <c:pt idx="8379">
                  <c:v>42103.435046296298</c:v>
                </c:pt>
                <c:pt idx="8380">
                  <c:v>42103.435104166667</c:v>
                </c:pt>
                <c:pt idx="8381">
                  <c:v>42103.435162037036</c:v>
                </c:pt>
                <c:pt idx="8382">
                  <c:v>42103.435208333336</c:v>
                </c:pt>
                <c:pt idx="8383">
                  <c:v>42103.435266203705</c:v>
                </c:pt>
                <c:pt idx="8384">
                  <c:v>42103.435324074075</c:v>
                </c:pt>
                <c:pt idx="8385">
                  <c:v>42103.435370370367</c:v>
                </c:pt>
                <c:pt idx="8386">
                  <c:v>42103.435428240744</c:v>
                </c:pt>
                <c:pt idx="8387">
                  <c:v>42103.435486111113</c:v>
                </c:pt>
                <c:pt idx="8388">
                  <c:v>42103.435543981483</c:v>
                </c:pt>
                <c:pt idx="8389">
                  <c:v>42103.435590277775</c:v>
                </c:pt>
                <c:pt idx="8390">
                  <c:v>42103.435648148145</c:v>
                </c:pt>
                <c:pt idx="8391">
                  <c:v>42103.435706018521</c:v>
                </c:pt>
                <c:pt idx="8392">
                  <c:v>42103.435752314814</c:v>
                </c:pt>
                <c:pt idx="8393">
                  <c:v>42103.435810185183</c:v>
                </c:pt>
                <c:pt idx="8394">
                  <c:v>42103.435868055552</c:v>
                </c:pt>
                <c:pt idx="8395">
                  <c:v>42103.435914351852</c:v>
                </c:pt>
                <c:pt idx="8396">
                  <c:v>42103.435972222222</c:v>
                </c:pt>
                <c:pt idx="8397">
                  <c:v>42103.436030092591</c:v>
                </c:pt>
                <c:pt idx="8398">
                  <c:v>42103.43608796296</c:v>
                </c:pt>
                <c:pt idx="8399">
                  <c:v>42103.43613425926</c:v>
                </c:pt>
                <c:pt idx="8400">
                  <c:v>42103.436192129629</c:v>
                </c:pt>
                <c:pt idx="8401">
                  <c:v>42103.436249999999</c:v>
                </c:pt>
                <c:pt idx="8402">
                  <c:v>42103.436296296299</c:v>
                </c:pt>
                <c:pt idx="8403">
                  <c:v>42103.436354166668</c:v>
                </c:pt>
                <c:pt idx="8404">
                  <c:v>42103.436412037037</c:v>
                </c:pt>
                <c:pt idx="8405">
                  <c:v>42103.43645833333</c:v>
                </c:pt>
                <c:pt idx="8406">
                  <c:v>42103.436516203707</c:v>
                </c:pt>
                <c:pt idx="8407">
                  <c:v>42103.436574074076</c:v>
                </c:pt>
                <c:pt idx="8408">
                  <c:v>42103.436631944445</c:v>
                </c:pt>
                <c:pt idx="8409">
                  <c:v>42103.436678240738</c:v>
                </c:pt>
                <c:pt idx="8410">
                  <c:v>42103.436736111114</c:v>
                </c:pt>
                <c:pt idx="8411">
                  <c:v>42103.436793981484</c:v>
                </c:pt>
                <c:pt idx="8412">
                  <c:v>42103.436851851853</c:v>
                </c:pt>
                <c:pt idx="8413">
                  <c:v>42103.436898148146</c:v>
                </c:pt>
                <c:pt idx="8414">
                  <c:v>42103.436956018515</c:v>
                </c:pt>
                <c:pt idx="8415">
                  <c:v>42103.437013888892</c:v>
                </c:pt>
                <c:pt idx="8416">
                  <c:v>42103.437060185184</c:v>
                </c:pt>
                <c:pt idx="8417">
                  <c:v>42103.437118055554</c:v>
                </c:pt>
                <c:pt idx="8418">
                  <c:v>42103.437175925923</c:v>
                </c:pt>
                <c:pt idx="8419">
                  <c:v>42103.437222222223</c:v>
                </c:pt>
                <c:pt idx="8420">
                  <c:v>42103.437280092592</c:v>
                </c:pt>
                <c:pt idx="8421">
                  <c:v>42103.437337962961</c:v>
                </c:pt>
                <c:pt idx="8422">
                  <c:v>42103.437395833331</c:v>
                </c:pt>
                <c:pt idx="8423">
                  <c:v>42103.437442129631</c:v>
                </c:pt>
                <c:pt idx="8424">
                  <c:v>42103.4375</c:v>
                </c:pt>
                <c:pt idx="8425">
                  <c:v>42103.437557870369</c:v>
                </c:pt>
                <c:pt idx="8426">
                  <c:v>42103.437604166669</c:v>
                </c:pt>
                <c:pt idx="8427">
                  <c:v>42103.437662037039</c:v>
                </c:pt>
                <c:pt idx="8428">
                  <c:v>42103.437719907408</c:v>
                </c:pt>
                <c:pt idx="8429">
                  <c:v>42103.4377662037</c:v>
                </c:pt>
                <c:pt idx="8430">
                  <c:v>42103.437824074077</c:v>
                </c:pt>
                <c:pt idx="8431">
                  <c:v>42103.437881944446</c:v>
                </c:pt>
                <c:pt idx="8432">
                  <c:v>42103.437939814816</c:v>
                </c:pt>
                <c:pt idx="8433">
                  <c:v>42103.437986111108</c:v>
                </c:pt>
                <c:pt idx="8434">
                  <c:v>42103.438043981485</c:v>
                </c:pt>
                <c:pt idx="8435">
                  <c:v>42103.438101851854</c:v>
                </c:pt>
                <c:pt idx="8436">
                  <c:v>42103.438148148147</c:v>
                </c:pt>
                <c:pt idx="8437">
                  <c:v>42103.438206018516</c:v>
                </c:pt>
                <c:pt idx="8438">
                  <c:v>42103.438263888886</c:v>
                </c:pt>
                <c:pt idx="8439">
                  <c:v>42103.438310185185</c:v>
                </c:pt>
                <c:pt idx="8440">
                  <c:v>42103.438368055555</c:v>
                </c:pt>
                <c:pt idx="8441">
                  <c:v>42103.438425925924</c:v>
                </c:pt>
                <c:pt idx="8442">
                  <c:v>42103.438483796293</c:v>
                </c:pt>
                <c:pt idx="8443">
                  <c:v>42103.438530092593</c:v>
                </c:pt>
                <c:pt idx="8444">
                  <c:v>42103.438587962963</c:v>
                </c:pt>
                <c:pt idx="8445">
                  <c:v>42103.438645833332</c:v>
                </c:pt>
                <c:pt idx="8446">
                  <c:v>42103.438692129632</c:v>
                </c:pt>
                <c:pt idx="8447">
                  <c:v>42103.438750000001</c:v>
                </c:pt>
                <c:pt idx="8448">
                  <c:v>42103.438807870371</c:v>
                </c:pt>
                <c:pt idx="8449">
                  <c:v>42103.438854166663</c:v>
                </c:pt>
                <c:pt idx="8450">
                  <c:v>42103.43891203704</c:v>
                </c:pt>
                <c:pt idx="8451">
                  <c:v>42103.438969907409</c:v>
                </c:pt>
                <c:pt idx="8452">
                  <c:v>42103.439027777778</c:v>
                </c:pt>
                <c:pt idx="8453">
                  <c:v>42103.439074074071</c:v>
                </c:pt>
                <c:pt idx="8454">
                  <c:v>42103.439131944448</c:v>
                </c:pt>
                <c:pt idx="8455">
                  <c:v>42103.439189814817</c:v>
                </c:pt>
                <c:pt idx="8456">
                  <c:v>42103.439236111109</c:v>
                </c:pt>
                <c:pt idx="8457">
                  <c:v>42103.439293981479</c:v>
                </c:pt>
                <c:pt idx="8458">
                  <c:v>42103.439351851855</c:v>
                </c:pt>
                <c:pt idx="8459">
                  <c:v>42103.439398148148</c:v>
                </c:pt>
                <c:pt idx="8460">
                  <c:v>42103.439456018517</c:v>
                </c:pt>
                <c:pt idx="8461">
                  <c:v>42103.439513888887</c:v>
                </c:pt>
                <c:pt idx="8462">
                  <c:v>42103.439571759256</c:v>
                </c:pt>
                <c:pt idx="8463">
                  <c:v>42103.439618055556</c:v>
                </c:pt>
                <c:pt idx="8464">
                  <c:v>42103.439675925925</c:v>
                </c:pt>
                <c:pt idx="8465">
                  <c:v>42103.439733796295</c:v>
                </c:pt>
                <c:pt idx="8466">
                  <c:v>42103.439780092594</c:v>
                </c:pt>
                <c:pt idx="8467">
                  <c:v>42103.439837962964</c:v>
                </c:pt>
                <c:pt idx="8468">
                  <c:v>42103.439895833333</c:v>
                </c:pt>
                <c:pt idx="8469">
                  <c:v>42103.439942129633</c:v>
                </c:pt>
                <c:pt idx="8470">
                  <c:v>42103.44</c:v>
                </c:pt>
                <c:pt idx="8471">
                  <c:v>42103.440057870372</c:v>
                </c:pt>
                <c:pt idx="8472">
                  <c:v>42103.440115740741</c:v>
                </c:pt>
                <c:pt idx="8473">
                  <c:v>42103.440162037034</c:v>
                </c:pt>
                <c:pt idx="8474">
                  <c:v>42103.44021990741</c:v>
                </c:pt>
                <c:pt idx="8475">
                  <c:v>42103.44027777778</c:v>
                </c:pt>
                <c:pt idx="8476">
                  <c:v>42103.440324074072</c:v>
                </c:pt>
                <c:pt idx="8477">
                  <c:v>42103.440381944441</c:v>
                </c:pt>
                <c:pt idx="8478">
                  <c:v>42103.440439814818</c:v>
                </c:pt>
                <c:pt idx="8479">
                  <c:v>42103.440486111111</c:v>
                </c:pt>
                <c:pt idx="8480">
                  <c:v>42103.44054398148</c:v>
                </c:pt>
                <c:pt idx="8481">
                  <c:v>42103.440601851849</c:v>
                </c:pt>
                <c:pt idx="8482">
                  <c:v>42103.440659722219</c:v>
                </c:pt>
                <c:pt idx="8483">
                  <c:v>42103.440706018519</c:v>
                </c:pt>
                <c:pt idx="8484">
                  <c:v>42103.440763888888</c:v>
                </c:pt>
                <c:pt idx="8485">
                  <c:v>42103.440821759257</c:v>
                </c:pt>
                <c:pt idx="8486">
                  <c:v>42103.440879629627</c:v>
                </c:pt>
                <c:pt idx="8487">
                  <c:v>42103.440925925926</c:v>
                </c:pt>
                <c:pt idx="8488">
                  <c:v>42103.440983796296</c:v>
                </c:pt>
                <c:pt idx="8489">
                  <c:v>42103.441041666665</c:v>
                </c:pt>
                <c:pt idx="8490">
                  <c:v>42103.441087962965</c:v>
                </c:pt>
                <c:pt idx="8491">
                  <c:v>42103.441145833334</c:v>
                </c:pt>
                <c:pt idx="8492">
                  <c:v>42103.441203703704</c:v>
                </c:pt>
                <c:pt idx="8493">
                  <c:v>42103.441250000003</c:v>
                </c:pt>
                <c:pt idx="8494">
                  <c:v>42103.441307870373</c:v>
                </c:pt>
                <c:pt idx="8495">
                  <c:v>42103.441365740742</c:v>
                </c:pt>
                <c:pt idx="8496">
                  <c:v>42103.441423611112</c:v>
                </c:pt>
                <c:pt idx="8497">
                  <c:v>42103.441469907404</c:v>
                </c:pt>
                <c:pt idx="8498">
                  <c:v>42103.441527777781</c:v>
                </c:pt>
                <c:pt idx="8499">
                  <c:v>42103.44158564815</c:v>
                </c:pt>
                <c:pt idx="8500">
                  <c:v>42103.441631944443</c:v>
                </c:pt>
                <c:pt idx="8501">
                  <c:v>42103.441689814812</c:v>
                </c:pt>
                <c:pt idx="8502">
                  <c:v>42103.441747685189</c:v>
                </c:pt>
                <c:pt idx="8503">
                  <c:v>42103.441793981481</c:v>
                </c:pt>
                <c:pt idx="8504">
                  <c:v>42103.441851851851</c:v>
                </c:pt>
                <c:pt idx="8505">
                  <c:v>42103.44190972222</c:v>
                </c:pt>
                <c:pt idx="8506">
                  <c:v>42103.441967592589</c:v>
                </c:pt>
                <c:pt idx="8507">
                  <c:v>42103.442013888889</c:v>
                </c:pt>
                <c:pt idx="8508">
                  <c:v>42103.442071759258</c:v>
                </c:pt>
                <c:pt idx="8509">
                  <c:v>42103.442129629628</c:v>
                </c:pt>
                <c:pt idx="8510">
                  <c:v>42103.442175925928</c:v>
                </c:pt>
                <c:pt idx="8511">
                  <c:v>42103.442233796297</c:v>
                </c:pt>
                <c:pt idx="8512">
                  <c:v>42103.442291666666</c:v>
                </c:pt>
                <c:pt idx="8513">
                  <c:v>42103.442337962966</c:v>
                </c:pt>
                <c:pt idx="8514">
                  <c:v>42103.442395833335</c:v>
                </c:pt>
                <c:pt idx="8515">
                  <c:v>42103.442453703705</c:v>
                </c:pt>
                <c:pt idx="8516">
                  <c:v>42103.442511574074</c:v>
                </c:pt>
                <c:pt idx="8517">
                  <c:v>42103.442557870374</c:v>
                </c:pt>
                <c:pt idx="8518">
                  <c:v>42103.442615740743</c:v>
                </c:pt>
                <c:pt idx="8519">
                  <c:v>42103.442673611113</c:v>
                </c:pt>
                <c:pt idx="8520">
                  <c:v>42103.442719907405</c:v>
                </c:pt>
                <c:pt idx="8521">
                  <c:v>42103.442777777775</c:v>
                </c:pt>
                <c:pt idx="8522">
                  <c:v>42103.442835648151</c:v>
                </c:pt>
                <c:pt idx="8523">
                  <c:v>42103.442881944444</c:v>
                </c:pt>
                <c:pt idx="8524">
                  <c:v>42103.442939814813</c:v>
                </c:pt>
                <c:pt idx="8525">
                  <c:v>42103.442997685182</c:v>
                </c:pt>
                <c:pt idx="8526">
                  <c:v>42103.443055555559</c:v>
                </c:pt>
                <c:pt idx="8527">
                  <c:v>42103.443101851852</c:v>
                </c:pt>
                <c:pt idx="8528">
                  <c:v>42103.443159722221</c:v>
                </c:pt>
                <c:pt idx="8529">
                  <c:v>42103.44321759259</c:v>
                </c:pt>
                <c:pt idx="8530">
                  <c:v>42103.44326388889</c:v>
                </c:pt>
                <c:pt idx="8531">
                  <c:v>42103.44332175926</c:v>
                </c:pt>
                <c:pt idx="8532">
                  <c:v>42103.443379629629</c:v>
                </c:pt>
                <c:pt idx="8533">
                  <c:v>42103.443425925929</c:v>
                </c:pt>
                <c:pt idx="8534">
                  <c:v>42103.443483796298</c:v>
                </c:pt>
                <c:pt idx="8535">
                  <c:v>42103.443541666667</c:v>
                </c:pt>
                <c:pt idx="8536">
                  <c:v>42103.443599537037</c:v>
                </c:pt>
                <c:pt idx="8537">
                  <c:v>42103.443645833337</c:v>
                </c:pt>
                <c:pt idx="8538">
                  <c:v>42103.443703703706</c:v>
                </c:pt>
                <c:pt idx="8539">
                  <c:v>42103.443761574075</c:v>
                </c:pt>
                <c:pt idx="8540">
                  <c:v>42103.443807870368</c:v>
                </c:pt>
                <c:pt idx="8541">
                  <c:v>42103.443865740737</c:v>
                </c:pt>
                <c:pt idx="8542">
                  <c:v>42103.443923611114</c:v>
                </c:pt>
                <c:pt idx="8543">
                  <c:v>42103.443969907406</c:v>
                </c:pt>
                <c:pt idx="8544">
                  <c:v>42103.444027777776</c:v>
                </c:pt>
                <c:pt idx="8545">
                  <c:v>42103.444085648145</c:v>
                </c:pt>
                <c:pt idx="8546">
                  <c:v>42103.444131944445</c:v>
                </c:pt>
                <c:pt idx="8547">
                  <c:v>42103.444189814814</c:v>
                </c:pt>
                <c:pt idx="8548">
                  <c:v>42103.444247685184</c:v>
                </c:pt>
                <c:pt idx="8549">
                  <c:v>42103.444305555553</c:v>
                </c:pt>
                <c:pt idx="8550">
                  <c:v>42103.444351851853</c:v>
                </c:pt>
                <c:pt idx="8551">
                  <c:v>42103.444409722222</c:v>
                </c:pt>
                <c:pt idx="8552">
                  <c:v>42103.444467592592</c:v>
                </c:pt>
                <c:pt idx="8553">
                  <c:v>42103.444513888891</c:v>
                </c:pt>
                <c:pt idx="8554">
                  <c:v>42103.444571759261</c:v>
                </c:pt>
                <c:pt idx="8555">
                  <c:v>42103.44462962963</c:v>
                </c:pt>
                <c:pt idx="8556">
                  <c:v>42103.444687499999</c:v>
                </c:pt>
                <c:pt idx="8557">
                  <c:v>42103.444733796299</c:v>
                </c:pt>
                <c:pt idx="8558">
                  <c:v>42103.444791666669</c:v>
                </c:pt>
                <c:pt idx="8559">
                  <c:v>42103.444849537038</c:v>
                </c:pt>
                <c:pt idx="8560">
                  <c:v>42103.444907407407</c:v>
                </c:pt>
                <c:pt idx="8561">
                  <c:v>42103.444953703707</c:v>
                </c:pt>
                <c:pt idx="8562">
                  <c:v>42103.445011574076</c:v>
                </c:pt>
                <c:pt idx="8563">
                  <c:v>42103.445069444446</c:v>
                </c:pt>
                <c:pt idx="8564">
                  <c:v>42103.445115740738</c:v>
                </c:pt>
                <c:pt idx="8565">
                  <c:v>42103.445173611108</c:v>
                </c:pt>
                <c:pt idx="8566">
                  <c:v>42103.445231481484</c:v>
                </c:pt>
                <c:pt idx="8567">
                  <c:v>42103.445277777777</c:v>
                </c:pt>
                <c:pt idx="8568">
                  <c:v>42103.445335648146</c:v>
                </c:pt>
                <c:pt idx="8569">
                  <c:v>42103.445393518516</c:v>
                </c:pt>
                <c:pt idx="8570">
                  <c:v>42103.445451388892</c:v>
                </c:pt>
                <c:pt idx="8571">
                  <c:v>42103.445497685185</c:v>
                </c:pt>
                <c:pt idx="8572">
                  <c:v>42103.445555555554</c:v>
                </c:pt>
                <c:pt idx="8573">
                  <c:v>42103.445613425924</c:v>
                </c:pt>
                <c:pt idx="8574">
                  <c:v>42103.445659722223</c:v>
                </c:pt>
                <c:pt idx="8575">
                  <c:v>42103.445717592593</c:v>
                </c:pt>
                <c:pt idx="8576">
                  <c:v>42103.445775462962</c:v>
                </c:pt>
                <c:pt idx="8577">
                  <c:v>42103.445821759262</c:v>
                </c:pt>
                <c:pt idx="8578">
                  <c:v>42103.445879629631</c:v>
                </c:pt>
                <c:pt idx="8579">
                  <c:v>42103.445937500001</c:v>
                </c:pt>
                <c:pt idx="8580">
                  <c:v>42103.445983796293</c:v>
                </c:pt>
                <c:pt idx="8581">
                  <c:v>42103.44604166667</c:v>
                </c:pt>
                <c:pt idx="8582">
                  <c:v>42103.446099537039</c:v>
                </c:pt>
                <c:pt idx="8583">
                  <c:v>42103.446157407408</c:v>
                </c:pt>
                <c:pt idx="8584">
                  <c:v>42103.446203703701</c:v>
                </c:pt>
                <c:pt idx="8585">
                  <c:v>42103.446261574078</c:v>
                </c:pt>
                <c:pt idx="8586">
                  <c:v>42103.446319444447</c:v>
                </c:pt>
                <c:pt idx="8587">
                  <c:v>42103.44636574074</c:v>
                </c:pt>
                <c:pt idx="8588">
                  <c:v>42103.446423611109</c:v>
                </c:pt>
                <c:pt idx="8589">
                  <c:v>42103.446481481478</c:v>
                </c:pt>
                <c:pt idx="8590">
                  <c:v>42103.446539351855</c:v>
                </c:pt>
                <c:pt idx="8591">
                  <c:v>42103.446585648147</c:v>
                </c:pt>
                <c:pt idx="8592">
                  <c:v>42103.446643518517</c:v>
                </c:pt>
                <c:pt idx="8593">
                  <c:v>42103.446701388886</c:v>
                </c:pt>
                <c:pt idx="8594">
                  <c:v>42103.446747685186</c:v>
                </c:pt>
                <c:pt idx="8595">
                  <c:v>42103.446805555555</c:v>
                </c:pt>
                <c:pt idx="8596">
                  <c:v>42103.446863425925</c:v>
                </c:pt>
                <c:pt idx="8597">
                  <c:v>42103.446909722225</c:v>
                </c:pt>
                <c:pt idx="8598">
                  <c:v>42103.446967592594</c:v>
                </c:pt>
                <c:pt idx="8599">
                  <c:v>42103.447025462963</c:v>
                </c:pt>
                <c:pt idx="8600">
                  <c:v>42103.447071759256</c:v>
                </c:pt>
                <c:pt idx="8601">
                  <c:v>42103.447129629632</c:v>
                </c:pt>
                <c:pt idx="8602">
                  <c:v>42103.447187500002</c:v>
                </c:pt>
                <c:pt idx="8603">
                  <c:v>42103.447245370371</c:v>
                </c:pt>
                <c:pt idx="8604">
                  <c:v>42103.447291666664</c:v>
                </c:pt>
                <c:pt idx="8605">
                  <c:v>42103.44734953704</c:v>
                </c:pt>
                <c:pt idx="8606">
                  <c:v>42103.44740740741</c:v>
                </c:pt>
                <c:pt idx="8607">
                  <c:v>42103.447453703702</c:v>
                </c:pt>
                <c:pt idx="8608">
                  <c:v>42103.447511574072</c:v>
                </c:pt>
                <c:pt idx="8609">
                  <c:v>42103.447569444441</c:v>
                </c:pt>
                <c:pt idx="8610">
                  <c:v>42103.447615740741</c:v>
                </c:pt>
                <c:pt idx="8611">
                  <c:v>42103.44767361111</c:v>
                </c:pt>
                <c:pt idx="8612">
                  <c:v>42103.447731481479</c:v>
                </c:pt>
                <c:pt idx="8613">
                  <c:v>42103.447789351849</c:v>
                </c:pt>
                <c:pt idx="8614">
                  <c:v>42103.447835648149</c:v>
                </c:pt>
                <c:pt idx="8615">
                  <c:v>42103.447893518518</c:v>
                </c:pt>
                <c:pt idx="8616">
                  <c:v>42103.447951388887</c:v>
                </c:pt>
                <c:pt idx="8617">
                  <c:v>42103.447997685187</c:v>
                </c:pt>
                <c:pt idx="8618">
                  <c:v>42103.448055555556</c:v>
                </c:pt>
                <c:pt idx="8619">
                  <c:v>42103.448113425926</c:v>
                </c:pt>
                <c:pt idx="8620">
                  <c:v>42103.448159722226</c:v>
                </c:pt>
                <c:pt idx="8621">
                  <c:v>42103.448217592595</c:v>
                </c:pt>
                <c:pt idx="8622">
                  <c:v>42103.448275462964</c:v>
                </c:pt>
                <c:pt idx="8623">
                  <c:v>42103.448333333334</c:v>
                </c:pt>
                <c:pt idx="8624">
                  <c:v>42103.448379629626</c:v>
                </c:pt>
                <c:pt idx="8625">
                  <c:v>42103.448437500003</c:v>
                </c:pt>
                <c:pt idx="8626">
                  <c:v>42103.448495370372</c:v>
                </c:pt>
                <c:pt idx="8627">
                  <c:v>42103.448541666665</c:v>
                </c:pt>
                <c:pt idx="8628">
                  <c:v>42103.448599537034</c:v>
                </c:pt>
                <c:pt idx="8629">
                  <c:v>42103.448657407411</c:v>
                </c:pt>
                <c:pt idx="8630">
                  <c:v>42103.44871527778</c:v>
                </c:pt>
                <c:pt idx="8631">
                  <c:v>42103.448761574073</c:v>
                </c:pt>
                <c:pt idx="8632">
                  <c:v>42103.448819444442</c:v>
                </c:pt>
                <c:pt idx="8633">
                  <c:v>42103.448877314811</c:v>
                </c:pt>
                <c:pt idx="8634">
                  <c:v>42103.448935185188</c:v>
                </c:pt>
                <c:pt idx="8635">
                  <c:v>42103.448981481481</c:v>
                </c:pt>
                <c:pt idx="8636">
                  <c:v>42103.44903935185</c:v>
                </c:pt>
                <c:pt idx="8637">
                  <c:v>42103.449097222219</c:v>
                </c:pt>
                <c:pt idx="8638">
                  <c:v>42103.449143518519</c:v>
                </c:pt>
                <c:pt idx="8639">
                  <c:v>42103.449201388888</c:v>
                </c:pt>
                <c:pt idx="8640">
                  <c:v>42103.449259259258</c:v>
                </c:pt>
                <c:pt idx="8641">
                  <c:v>42103.449305555558</c:v>
                </c:pt>
                <c:pt idx="8642">
                  <c:v>42103.449363425927</c:v>
                </c:pt>
                <c:pt idx="8643">
                  <c:v>42103.449421296296</c:v>
                </c:pt>
                <c:pt idx="8644">
                  <c:v>42103.449467592596</c:v>
                </c:pt>
                <c:pt idx="8645">
                  <c:v>42103.449525462966</c:v>
                </c:pt>
                <c:pt idx="8646">
                  <c:v>42103.449583333335</c:v>
                </c:pt>
                <c:pt idx="8647">
                  <c:v>42103.449641203704</c:v>
                </c:pt>
                <c:pt idx="8648">
                  <c:v>42103.449687499997</c:v>
                </c:pt>
                <c:pt idx="8649">
                  <c:v>42103.449745370373</c:v>
                </c:pt>
                <c:pt idx="8650">
                  <c:v>42103.449803240743</c:v>
                </c:pt>
                <c:pt idx="8651">
                  <c:v>42103.449849537035</c:v>
                </c:pt>
                <c:pt idx="8652">
                  <c:v>42103.449907407405</c:v>
                </c:pt>
                <c:pt idx="8653">
                  <c:v>42103.449965277781</c:v>
                </c:pt>
                <c:pt idx="8654">
                  <c:v>42103.450011574074</c:v>
                </c:pt>
                <c:pt idx="8655">
                  <c:v>42103.450069444443</c:v>
                </c:pt>
                <c:pt idx="8656">
                  <c:v>42103.450127314813</c:v>
                </c:pt>
                <c:pt idx="8657">
                  <c:v>42103.450185185182</c:v>
                </c:pt>
                <c:pt idx="8658">
                  <c:v>42103.450231481482</c:v>
                </c:pt>
                <c:pt idx="8659">
                  <c:v>42103.450289351851</c:v>
                </c:pt>
                <c:pt idx="8660">
                  <c:v>42103.45034722222</c:v>
                </c:pt>
                <c:pt idx="8661">
                  <c:v>42103.45039351852</c:v>
                </c:pt>
                <c:pt idx="8662">
                  <c:v>42103.45045138889</c:v>
                </c:pt>
                <c:pt idx="8663">
                  <c:v>42103.450509259259</c:v>
                </c:pt>
                <c:pt idx="8664">
                  <c:v>42103.450555555559</c:v>
                </c:pt>
                <c:pt idx="8665">
                  <c:v>42103.450613425928</c:v>
                </c:pt>
                <c:pt idx="8666">
                  <c:v>42103.450671296298</c:v>
                </c:pt>
                <c:pt idx="8667">
                  <c:v>42103.450729166667</c:v>
                </c:pt>
                <c:pt idx="8668">
                  <c:v>42103.450775462959</c:v>
                </c:pt>
                <c:pt idx="8669">
                  <c:v>42103.450833333336</c:v>
                </c:pt>
                <c:pt idx="8670">
                  <c:v>42103.450891203705</c:v>
                </c:pt>
                <c:pt idx="8671">
                  <c:v>42103.450937499998</c:v>
                </c:pt>
                <c:pt idx="8672">
                  <c:v>42103.450995370367</c:v>
                </c:pt>
                <c:pt idx="8673">
                  <c:v>42103.451053240744</c:v>
                </c:pt>
                <c:pt idx="8674">
                  <c:v>42103.451099537036</c:v>
                </c:pt>
                <c:pt idx="8675">
                  <c:v>42103.451157407406</c:v>
                </c:pt>
                <c:pt idx="8676">
                  <c:v>42103.451215277775</c:v>
                </c:pt>
                <c:pt idx="8677">
                  <c:v>42103.451273148145</c:v>
                </c:pt>
                <c:pt idx="8678">
                  <c:v>42103.451319444444</c:v>
                </c:pt>
                <c:pt idx="8679">
                  <c:v>42103.451377314814</c:v>
                </c:pt>
                <c:pt idx="8680">
                  <c:v>42103.451435185183</c:v>
                </c:pt>
                <c:pt idx="8681">
                  <c:v>42103.451481481483</c:v>
                </c:pt>
                <c:pt idx="8682">
                  <c:v>42103.451539351852</c:v>
                </c:pt>
                <c:pt idx="8683">
                  <c:v>42103.451597222222</c:v>
                </c:pt>
                <c:pt idx="8684">
                  <c:v>42103.451643518521</c:v>
                </c:pt>
                <c:pt idx="8685">
                  <c:v>42103.451701388891</c:v>
                </c:pt>
                <c:pt idx="8686">
                  <c:v>42103.45175925926</c:v>
                </c:pt>
                <c:pt idx="8687">
                  <c:v>42103.451817129629</c:v>
                </c:pt>
                <c:pt idx="8688">
                  <c:v>42103.451863425929</c:v>
                </c:pt>
                <c:pt idx="8689">
                  <c:v>42103.451921296299</c:v>
                </c:pt>
                <c:pt idx="8690">
                  <c:v>42103.451979166668</c:v>
                </c:pt>
                <c:pt idx="8691">
                  <c:v>42103.452025462961</c:v>
                </c:pt>
                <c:pt idx="8692">
                  <c:v>42103.45208333333</c:v>
                </c:pt>
                <c:pt idx="8693">
                  <c:v>42103.452141203707</c:v>
                </c:pt>
                <c:pt idx="8694">
                  <c:v>42103.452187499999</c:v>
                </c:pt>
                <c:pt idx="8695">
                  <c:v>42103.452245370368</c:v>
                </c:pt>
                <c:pt idx="8696">
                  <c:v>42103.452303240738</c:v>
                </c:pt>
                <c:pt idx="8697">
                  <c:v>42103.452361111114</c:v>
                </c:pt>
                <c:pt idx="8698">
                  <c:v>42103.452407407407</c:v>
                </c:pt>
                <c:pt idx="8699">
                  <c:v>42103.452465277776</c:v>
                </c:pt>
                <c:pt idx="8700">
                  <c:v>42103.452523148146</c:v>
                </c:pt>
                <c:pt idx="8701">
                  <c:v>42103.452581018515</c:v>
                </c:pt>
                <c:pt idx="8702">
                  <c:v>42103.452627314815</c:v>
                </c:pt>
                <c:pt idx="8703">
                  <c:v>42103.452685185184</c:v>
                </c:pt>
                <c:pt idx="8704">
                  <c:v>42103.452743055554</c:v>
                </c:pt>
                <c:pt idx="8705">
                  <c:v>42103.452789351853</c:v>
                </c:pt>
                <c:pt idx="8706">
                  <c:v>42103.452847222223</c:v>
                </c:pt>
                <c:pt idx="8707">
                  <c:v>42103.452905092592</c:v>
                </c:pt>
                <c:pt idx="8708">
                  <c:v>42103.452951388892</c:v>
                </c:pt>
                <c:pt idx="8709">
                  <c:v>42103.453009259261</c:v>
                </c:pt>
                <c:pt idx="8710">
                  <c:v>42103.453067129631</c:v>
                </c:pt>
                <c:pt idx="8711">
                  <c:v>42103.453125</c:v>
                </c:pt>
                <c:pt idx="8712">
                  <c:v>42103.4531712963</c:v>
                </c:pt>
                <c:pt idx="8713">
                  <c:v>42103.453229166669</c:v>
                </c:pt>
                <c:pt idx="8714">
                  <c:v>42103.453287037039</c:v>
                </c:pt>
                <c:pt idx="8715">
                  <c:v>42103.453333333331</c:v>
                </c:pt>
                <c:pt idx="8716">
                  <c:v>42103.4533912037</c:v>
                </c:pt>
                <c:pt idx="8717">
                  <c:v>42103.453449074077</c:v>
                </c:pt>
                <c:pt idx="8718">
                  <c:v>42103.45349537037</c:v>
                </c:pt>
                <c:pt idx="8719">
                  <c:v>42103.453553240739</c:v>
                </c:pt>
                <c:pt idx="8720">
                  <c:v>42103.453611111108</c:v>
                </c:pt>
                <c:pt idx="8721">
                  <c:v>42103.453668981485</c:v>
                </c:pt>
                <c:pt idx="8722">
                  <c:v>42103.453715277778</c:v>
                </c:pt>
                <c:pt idx="8723">
                  <c:v>42103.453773148147</c:v>
                </c:pt>
                <c:pt idx="8724">
                  <c:v>42103.453831018516</c:v>
                </c:pt>
                <c:pt idx="8725">
                  <c:v>42103.453877314816</c:v>
                </c:pt>
                <c:pt idx="8726">
                  <c:v>42103.453935185185</c:v>
                </c:pt>
                <c:pt idx="8727">
                  <c:v>42103.453993055555</c:v>
                </c:pt>
                <c:pt idx="8728">
                  <c:v>42103.454039351855</c:v>
                </c:pt>
                <c:pt idx="8729">
                  <c:v>42103.454097222224</c:v>
                </c:pt>
                <c:pt idx="8730">
                  <c:v>42103.454155092593</c:v>
                </c:pt>
                <c:pt idx="8731">
                  <c:v>42103.454212962963</c:v>
                </c:pt>
                <c:pt idx="8732">
                  <c:v>42103.454259259262</c:v>
                </c:pt>
                <c:pt idx="8733">
                  <c:v>42103.454317129632</c:v>
                </c:pt>
                <c:pt idx="8734">
                  <c:v>42103.454375000001</c:v>
                </c:pt>
                <c:pt idx="8735">
                  <c:v>42103.454421296294</c:v>
                </c:pt>
                <c:pt idx="8736">
                  <c:v>42103.454479166663</c:v>
                </c:pt>
                <c:pt idx="8737">
                  <c:v>42103.45453703704</c:v>
                </c:pt>
                <c:pt idx="8738">
                  <c:v>42103.454583333332</c:v>
                </c:pt>
                <c:pt idx="8739">
                  <c:v>42103.454641203702</c:v>
                </c:pt>
                <c:pt idx="8740">
                  <c:v>42103.454699074071</c:v>
                </c:pt>
                <c:pt idx="8741">
                  <c:v>42103.454756944448</c:v>
                </c:pt>
                <c:pt idx="8742">
                  <c:v>42103.45480324074</c:v>
                </c:pt>
                <c:pt idx="8743">
                  <c:v>42103.454861111109</c:v>
                </c:pt>
                <c:pt idx="8744">
                  <c:v>42103.454918981479</c:v>
                </c:pt>
                <c:pt idx="8745">
                  <c:v>42103.454965277779</c:v>
                </c:pt>
                <c:pt idx="8746">
                  <c:v>42103.455023148148</c:v>
                </c:pt>
                <c:pt idx="8747">
                  <c:v>42103.455081018517</c:v>
                </c:pt>
                <c:pt idx="8748">
                  <c:v>42103.455127314817</c:v>
                </c:pt>
                <c:pt idx="8749">
                  <c:v>42103.455185185187</c:v>
                </c:pt>
                <c:pt idx="8750">
                  <c:v>42103.455243055556</c:v>
                </c:pt>
                <c:pt idx="8751">
                  <c:v>42103.455300925925</c:v>
                </c:pt>
                <c:pt idx="8752">
                  <c:v>42103.455347222225</c:v>
                </c:pt>
                <c:pt idx="8753">
                  <c:v>42103.455405092594</c:v>
                </c:pt>
                <c:pt idx="8754">
                  <c:v>42103.455462962964</c:v>
                </c:pt>
                <c:pt idx="8755">
                  <c:v>42103.455509259256</c:v>
                </c:pt>
                <c:pt idx="8756">
                  <c:v>42103.455567129633</c:v>
                </c:pt>
                <c:pt idx="8757">
                  <c:v>42103.455625000002</c:v>
                </c:pt>
                <c:pt idx="8758">
                  <c:v>42103.455671296295</c:v>
                </c:pt>
                <c:pt idx="8759">
                  <c:v>42103.455729166664</c:v>
                </c:pt>
                <c:pt idx="8760">
                  <c:v>42103.455787037034</c:v>
                </c:pt>
                <c:pt idx="8761">
                  <c:v>42103.45584490741</c:v>
                </c:pt>
                <c:pt idx="8762">
                  <c:v>42103.455891203703</c:v>
                </c:pt>
                <c:pt idx="8763">
                  <c:v>42103.455949074072</c:v>
                </c:pt>
                <c:pt idx="8764">
                  <c:v>42103.456006944441</c:v>
                </c:pt>
                <c:pt idx="8765">
                  <c:v>42103.456053240741</c:v>
                </c:pt>
                <c:pt idx="8766">
                  <c:v>42103.456111111111</c:v>
                </c:pt>
                <c:pt idx="8767">
                  <c:v>42103.45616898148</c:v>
                </c:pt>
                <c:pt idx="8768">
                  <c:v>42103.45621527778</c:v>
                </c:pt>
                <c:pt idx="8769">
                  <c:v>42103.456273148149</c:v>
                </c:pt>
                <c:pt idx="8770">
                  <c:v>42103.456331018519</c:v>
                </c:pt>
                <c:pt idx="8771">
                  <c:v>42103.456388888888</c:v>
                </c:pt>
                <c:pt idx="8772">
                  <c:v>42103.456435185188</c:v>
                </c:pt>
                <c:pt idx="8773">
                  <c:v>42103.456493055557</c:v>
                </c:pt>
                <c:pt idx="8774">
                  <c:v>42103.456550925926</c:v>
                </c:pt>
                <c:pt idx="8775">
                  <c:v>42103.456608796296</c:v>
                </c:pt>
                <c:pt idx="8776">
                  <c:v>42103.456655092596</c:v>
                </c:pt>
                <c:pt idx="8777">
                  <c:v>42103.456712962965</c:v>
                </c:pt>
                <c:pt idx="8778">
                  <c:v>42103.456770833334</c:v>
                </c:pt>
                <c:pt idx="8779">
                  <c:v>42103.456817129627</c:v>
                </c:pt>
                <c:pt idx="8780">
                  <c:v>42103.456875000003</c:v>
                </c:pt>
                <c:pt idx="8781">
                  <c:v>42103.456932870373</c:v>
                </c:pt>
                <c:pt idx="8782">
                  <c:v>42103.456979166665</c:v>
                </c:pt>
                <c:pt idx="8783">
                  <c:v>42103.457037037035</c:v>
                </c:pt>
                <c:pt idx="8784">
                  <c:v>42103.457094907404</c:v>
                </c:pt>
                <c:pt idx="8785">
                  <c:v>42103.457152777781</c:v>
                </c:pt>
                <c:pt idx="8786">
                  <c:v>42103.457199074073</c:v>
                </c:pt>
                <c:pt idx="8787">
                  <c:v>42103.457256944443</c:v>
                </c:pt>
                <c:pt idx="8788">
                  <c:v>42103.457314814812</c:v>
                </c:pt>
                <c:pt idx="8789">
                  <c:v>42103.457361111112</c:v>
                </c:pt>
                <c:pt idx="8790">
                  <c:v>42103.457418981481</c:v>
                </c:pt>
                <c:pt idx="8791">
                  <c:v>42103.457476851851</c:v>
                </c:pt>
                <c:pt idx="8792">
                  <c:v>42103.45752314815</c:v>
                </c:pt>
                <c:pt idx="8793">
                  <c:v>42103.45758101852</c:v>
                </c:pt>
                <c:pt idx="8794">
                  <c:v>42103.457638888889</c:v>
                </c:pt>
                <c:pt idx="8795">
                  <c:v>42103.457696759258</c:v>
                </c:pt>
                <c:pt idx="8796">
                  <c:v>42103.457743055558</c:v>
                </c:pt>
                <c:pt idx="8797">
                  <c:v>42103.457800925928</c:v>
                </c:pt>
                <c:pt idx="8798">
                  <c:v>42103.457858796297</c:v>
                </c:pt>
                <c:pt idx="8799">
                  <c:v>42103.457905092589</c:v>
                </c:pt>
                <c:pt idx="8800">
                  <c:v>42103.457962962966</c:v>
                </c:pt>
                <c:pt idx="8801">
                  <c:v>42103.458020833335</c:v>
                </c:pt>
                <c:pt idx="8802">
                  <c:v>42103.458067129628</c:v>
                </c:pt>
                <c:pt idx="8803">
                  <c:v>42103.458124999997</c:v>
                </c:pt>
                <c:pt idx="8804">
                  <c:v>42103.458182870374</c:v>
                </c:pt>
                <c:pt idx="8805">
                  <c:v>42103.458240740743</c:v>
                </c:pt>
                <c:pt idx="8806">
                  <c:v>42103.458287037036</c:v>
                </c:pt>
                <c:pt idx="8807">
                  <c:v>42103.458344907405</c:v>
                </c:pt>
                <c:pt idx="8808">
                  <c:v>42103.458402777775</c:v>
                </c:pt>
                <c:pt idx="8809">
                  <c:v>42103.458449074074</c:v>
                </c:pt>
                <c:pt idx="8810">
                  <c:v>42103.458506944444</c:v>
                </c:pt>
                <c:pt idx="8811">
                  <c:v>42103.458564814813</c:v>
                </c:pt>
                <c:pt idx="8812">
                  <c:v>42103.458611111113</c:v>
                </c:pt>
                <c:pt idx="8813">
                  <c:v>42103.458668981482</c:v>
                </c:pt>
                <c:pt idx="8814">
                  <c:v>42103.458726851852</c:v>
                </c:pt>
                <c:pt idx="8815">
                  <c:v>42103.458784722221</c:v>
                </c:pt>
                <c:pt idx="8816">
                  <c:v>42103.458831018521</c:v>
                </c:pt>
                <c:pt idx="8817">
                  <c:v>42103.45888888889</c:v>
                </c:pt>
                <c:pt idx="8818">
                  <c:v>42103.45894675926</c:v>
                </c:pt>
                <c:pt idx="8819">
                  <c:v>42103.458993055552</c:v>
                </c:pt>
                <c:pt idx="8820">
                  <c:v>42103.459050925929</c:v>
                </c:pt>
                <c:pt idx="8821">
                  <c:v>42103.459108796298</c:v>
                </c:pt>
                <c:pt idx="8822">
                  <c:v>42103.459155092591</c:v>
                </c:pt>
                <c:pt idx="8823">
                  <c:v>42103.45921296296</c:v>
                </c:pt>
                <c:pt idx="8824">
                  <c:v>42103.459270833337</c:v>
                </c:pt>
                <c:pt idx="8825">
                  <c:v>42103.459328703706</c:v>
                </c:pt>
                <c:pt idx="8826">
                  <c:v>42103.459374999999</c:v>
                </c:pt>
                <c:pt idx="8827">
                  <c:v>42103.459432870368</c:v>
                </c:pt>
                <c:pt idx="8828">
                  <c:v>42103.459490740737</c:v>
                </c:pt>
                <c:pt idx="8829">
                  <c:v>42103.459537037037</c:v>
                </c:pt>
                <c:pt idx="8830">
                  <c:v>42103.459594907406</c:v>
                </c:pt>
                <c:pt idx="8831">
                  <c:v>42103.459652777776</c:v>
                </c:pt>
                <c:pt idx="8832">
                  <c:v>42103.459699074076</c:v>
                </c:pt>
                <c:pt idx="8833">
                  <c:v>42103.459756944445</c:v>
                </c:pt>
                <c:pt idx="8834">
                  <c:v>42103.459814814814</c:v>
                </c:pt>
                <c:pt idx="8835">
                  <c:v>42103.459872685184</c:v>
                </c:pt>
                <c:pt idx="8836">
                  <c:v>42103.459918981483</c:v>
                </c:pt>
                <c:pt idx="8837">
                  <c:v>42103.459976851853</c:v>
                </c:pt>
                <c:pt idx="8838">
                  <c:v>42103.460034722222</c:v>
                </c:pt>
                <c:pt idx="8839">
                  <c:v>42103.460081018522</c:v>
                </c:pt>
                <c:pt idx="8840">
                  <c:v>42103.460138888891</c:v>
                </c:pt>
                <c:pt idx="8841">
                  <c:v>42103.460196759261</c:v>
                </c:pt>
                <c:pt idx="8842">
                  <c:v>42103.460243055553</c:v>
                </c:pt>
                <c:pt idx="8843">
                  <c:v>42103.460300925923</c:v>
                </c:pt>
                <c:pt idx="8844">
                  <c:v>42103.460358796299</c:v>
                </c:pt>
                <c:pt idx="8845">
                  <c:v>42103.460416666669</c:v>
                </c:pt>
                <c:pt idx="8846">
                  <c:v>42103.460462962961</c:v>
                </c:pt>
                <c:pt idx="8847">
                  <c:v>42103.460520833331</c:v>
                </c:pt>
                <c:pt idx="8848">
                  <c:v>42103.460578703707</c:v>
                </c:pt>
                <c:pt idx="8849">
                  <c:v>42103.460636574076</c:v>
                </c:pt>
                <c:pt idx="8850">
                  <c:v>42103.460682870369</c:v>
                </c:pt>
                <c:pt idx="8851">
                  <c:v>42103.460740740738</c:v>
                </c:pt>
                <c:pt idx="8852">
                  <c:v>42103.460798611108</c:v>
                </c:pt>
                <c:pt idx="8853">
                  <c:v>42103.460844907408</c:v>
                </c:pt>
                <c:pt idx="8854">
                  <c:v>42103.460902777777</c:v>
                </c:pt>
                <c:pt idx="8855">
                  <c:v>42103.460960648146</c:v>
                </c:pt>
                <c:pt idx="8856">
                  <c:v>42103.461006944446</c:v>
                </c:pt>
                <c:pt idx="8857">
                  <c:v>42103.461064814815</c:v>
                </c:pt>
                <c:pt idx="8858">
                  <c:v>42103.461122685185</c:v>
                </c:pt>
                <c:pt idx="8859">
                  <c:v>42103.461180555554</c:v>
                </c:pt>
                <c:pt idx="8860">
                  <c:v>42103.461226851854</c:v>
                </c:pt>
                <c:pt idx="8861">
                  <c:v>42103.461284722223</c:v>
                </c:pt>
                <c:pt idx="8862">
                  <c:v>42103.461342592593</c:v>
                </c:pt>
                <c:pt idx="8863">
                  <c:v>42103.461388888885</c:v>
                </c:pt>
                <c:pt idx="8864">
                  <c:v>42103.461446759262</c:v>
                </c:pt>
                <c:pt idx="8865">
                  <c:v>42103.461504629631</c:v>
                </c:pt>
                <c:pt idx="8866">
                  <c:v>42103.461550925924</c:v>
                </c:pt>
                <c:pt idx="8867">
                  <c:v>42103.461608796293</c:v>
                </c:pt>
                <c:pt idx="8868">
                  <c:v>42103.46166666667</c:v>
                </c:pt>
                <c:pt idx="8869">
                  <c:v>42103.461724537039</c:v>
                </c:pt>
                <c:pt idx="8870">
                  <c:v>42103.461770833332</c:v>
                </c:pt>
                <c:pt idx="8871">
                  <c:v>42103.461828703701</c:v>
                </c:pt>
                <c:pt idx="8872">
                  <c:v>42103.461886574078</c:v>
                </c:pt>
                <c:pt idx="8873">
                  <c:v>42103.46193287037</c:v>
                </c:pt>
                <c:pt idx="8874">
                  <c:v>42103.46199074074</c:v>
                </c:pt>
                <c:pt idx="8875">
                  <c:v>42103.462048611109</c:v>
                </c:pt>
                <c:pt idx="8876">
                  <c:v>42103.462094907409</c:v>
                </c:pt>
                <c:pt idx="8877">
                  <c:v>42103.462152777778</c:v>
                </c:pt>
                <c:pt idx="8878">
                  <c:v>42103.462210648147</c:v>
                </c:pt>
                <c:pt idx="8879">
                  <c:v>42103.462268518517</c:v>
                </c:pt>
                <c:pt idx="8880">
                  <c:v>42103.462314814817</c:v>
                </c:pt>
                <c:pt idx="8881">
                  <c:v>42103.462372685186</c:v>
                </c:pt>
                <c:pt idx="8882">
                  <c:v>42103.462430555555</c:v>
                </c:pt>
                <c:pt idx="8883">
                  <c:v>42103.462476851855</c:v>
                </c:pt>
                <c:pt idx="8884">
                  <c:v>42103.462534722225</c:v>
                </c:pt>
                <c:pt idx="8885">
                  <c:v>42103.462592592594</c:v>
                </c:pt>
                <c:pt idx="8886">
                  <c:v>42103.462638888886</c:v>
                </c:pt>
                <c:pt idx="8887">
                  <c:v>42103.462696759256</c:v>
                </c:pt>
                <c:pt idx="8888">
                  <c:v>42103.462754629632</c:v>
                </c:pt>
                <c:pt idx="8889">
                  <c:v>42103.462812500002</c:v>
                </c:pt>
                <c:pt idx="8890">
                  <c:v>42103.462858796294</c:v>
                </c:pt>
                <c:pt idx="8891">
                  <c:v>42103.462916666664</c:v>
                </c:pt>
                <c:pt idx="8892">
                  <c:v>42103.46297453704</c:v>
                </c:pt>
                <c:pt idx="8893">
                  <c:v>42103.463020833333</c:v>
                </c:pt>
                <c:pt idx="8894">
                  <c:v>42103.463078703702</c:v>
                </c:pt>
                <c:pt idx="8895">
                  <c:v>42103.463136574072</c:v>
                </c:pt>
                <c:pt idx="8896">
                  <c:v>42103.463182870371</c:v>
                </c:pt>
                <c:pt idx="8897">
                  <c:v>42103.463240740741</c:v>
                </c:pt>
                <c:pt idx="8898">
                  <c:v>42103.46329861111</c:v>
                </c:pt>
                <c:pt idx="8899">
                  <c:v>42103.463356481479</c:v>
                </c:pt>
                <c:pt idx="8900">
                  <c:v>42103.463402777779</c:v>
                </c:pt>
                <c:pt idx="8901">
                  <c:v>42103.463460648149</c:v>
                </c:pt>
                <c:pt idx="8902">
                  <c:v>42103.463518518518</c:v>
                </c:pt>
                <c:pt idx="8903">
                  <c:v>42103.463564814818</c:v>
                </c:pt>
                <c:pt idx="8904">
                  <c:v>42103.463622685187</c:v>
                </c:pt>
                <c:pt idx="8905">
                  <c:v>42103.463680555556</c:v>
                </c:pt>
                <c:pt idx="8906">
                  <c:v>42103.463726851849</c:v>
                </c:pt>
                <c:pt idx="8907">
                  <c:v>42103.463784722226</c:v>
                </c:pt>
                <c:pt idx="8908">
                  <c:v>42103.463842592595</c:v>
                </c:pt>
                <c:pt idx="8909">
                  <c:v>42103.463900462964</c:v>
                </c:pt>
                <c:pt idx="8910">
                  <c:v>42103.463946759257</c:v>
                </c:pt>
                <c:pt idx="8911">
                  <c:v>42103.464004629626</c:v>
                </c:pt>
                <c:pt idx="8912">
                  <c:v>42103.464062500003</c:v>
                </c:pt>
                <c:pt idx="8913">
                  <c:v>42103.464108796295</c:v>
                </c:pt>
                <c:pt idx="8914">
                  <c:v>42103.464166666665</c:v>
                </c:pt>
                <c:pt idx="8915">
                  <c:v>42103.464224537034</c:v>
                </c:pt>
                <c:pt idx="8916">
                  <c:v>42103.464270833334</c:v>
                </c:pt>
                <c:pt idx="8917">
                  <c:v>42103.464328703703</c:v>
                </c:pt>
                <c:pt idx="8918">
                  <c:v>42103.464386574073</c:v>
                </c:pt>
                <c:pt idx="8919">
                  <c:v>42103.464444444442</c:v>
                </c:pt>
                <c:pt idx="8920">
                  <c:v>42103.464490740742</c:v>
                </c:pt>
                <c:pt idx="8921">
                  <c:v>42103.464548611111</c:v>
                </c:pt>
                <c:pt idx="8922">
                  <c:v>42103.464606481481</c:v>
                </c:pt>
                <c:pt idx="8923">
                  <c:v>42103.46466435185</c:v>
                </c:pt>
                <c:pt idx="8924">
                  <c:v>42103.46471064815</c:v>
                </c:pt>
                <c:pt idx="8925">
                  <c:v>42103.464768518519</c:v>
                </c:pt>
                <c:pt idx="8926">
                  <c:v>42103.464826388888</c:v>
                </c:pt>
                <c:pt idx="8927">
                  <c:v>42103.464872685188</c:v>
                </c:pt>
                <c:pt idx="8928">
                  <c:v>42103.464930555558</c:v>
                </c:pt>
                <c:pt idx="8929">
                  <c:v>42103.464988425927</c:v>
                </c:pt>
                <c:pt idx="8930">
                  <c:v>42103.46503472222</c:v>
                </c:pt>
                <c:pt idx="8931">
                  <c:v>42103.465092592596</c:v>
                </c:pt>
                <c:pt idx="8932">
                  <c:v>42103.465150462966</c:v>
                </c:pt>
                <c:pt idx="8933">
                  <c:v>42103.465208333335</c:v>
                </c:pt>
                <c:pt idx="8934">
                  <c:v>42103.465254629627</c:v>
                </c:pt>
                <c:pt idx="8935">
                  <c:v>42103.465312499997</c:v>
                </c:pt>
                <c:pt idx="8936">
                  <c:v>42103.465370370373</c:v>
                </c:pt>
                <c:pt idx="8937">
                  <c:v>42103.465416666666</c:v>
                </c:pt>
                <c:pt idx="8938">
                  <c:v>42103.465474537035</c:v>
                </c:pt>
                <c:pt idx="8939">
                  <c:v>42103.465532407405</c:v>
                </c:pt>
                <c:pt idx="8940">
                  <c:v>42103.465578703705</c:v>
                </c:pt>
                <c:pt idx="8941">
                  <c:v>42103.465636574074</c:v>
                </c:pt>
                <c:pt idx="8942">
                  <c:v>42103.465694444443</c:v>
                </c:pt>
                <c:pt idx="8943">
                  <c:v>42103.465752314813</c:v>
                </c:pt>
                <c:pt idx="8944">
                  <c:v>42103.465798611112</c:v>
                </c:pt>
                <c:pt idx="8945">
                  <c:v>42103.465856481482</c:v>
                </c:pt>
                <c:pt idx="8946">
                  <c:v>42103.465914351851</c:v>
                </c:pt>
                <c:pt idx="8947">
                  <c:v>42103.465960648151</c:v>
                </c:pt>
                <c:pt idx="8948">
                  <c:v>42103.46601851852</c:v>
                </c:pt>
                <c:pt idx="8949">
                  <c:v>42103.46607638889</c:v>
                </c:pt>
                <c:pt idx="8950">
                  <c:v>42103.466122685182</c:v>
                </c:pt>
                <c:pt idx="8951">
                  <c:v>42103.466180555559</c:v>
                </c:pt>
                <c:pt idx="8952">
                  <c:v>42103.466238425928</c:v>
                </c:pt>
                <c:pt idx="8953">
                  <c:v>42103.466296296298</c:v>
                </c:pt>
                <c:pt idx="8954">
                  <c:v>42103.46634259259</c:v>
                </c:pt>
                <c:pt idx="8955">
                  <c:v>42103.466400462959</c:v>
                </c:pt>
                <c:pt idx="8956">
                  <c:v>42103.466458333336</c:v>
                </c:pt>
                <c:pt idx="8957">
                  <c:v>42103.466504629629</c:v>
                </c:pt>
                <c:pt idx="8958">
                  <c:v>42103.466562499998</c:v>
                </c:pt>
                <c:pt idx="8959">
                  <c:v>42103.466620370367</c:v>
                </c:pt>
                <c:pt idx="8960">
                  <c:v>42103.466666666667</c:v>
                </c:pt>
                <c:pt idx="8961">
                  <c:v>42103.466724537036</c:v>
                </c:pt>
                <c:pt idx="8962">
                  <c:v>42103.466782407406</c:v>
                </c:pt>
                <c:pt idx="8963">
                  <c:v>42103.466840277775</c:v>
                </c:pt>
                <c:pt idx="8964">
                  <c:v>42103.466886574075</c:v>
                </c:pt>
                <c:pt idx="8965">
                  <c:v>42103.466944444444</c:v>
                </c:pt>
                <c:pt idx="8966">
                  <c:v>42103.467002314814</c:v>
                </c:pt>
                <c:pt idx="8967">
                  <c:v>42103.467048611114</c:v>
                </c:pt>
                <c:pt idx="8968">
                  <c:v>42103.467106481483</c:v>
                </c:pt>
                <c:pt idx="8969">
                  <c:v>42103.467164351852</c:v>
                </c:pt>
                <c:pt idx="8970">
                  <c:v>42103.467210648145</c:v>
                </c:pt>
                <c:pt idx="8971">
                  <c:v>42103.467268518521</c:v>
                </c:pt>
                <c:pt idx="8972">
                  <c:v>42103.467326388891</c:v>
                </c:pt>
                <c:pt idx="8973">
                  <c:v>42103.46738425926</c:v>
                </c:pt>
                <c:pt idx="8974">
                  <c:v>42103.467430555553</c:v>
                </c:pt>
                <c:pt idx="8975">
                  <c:v>42103.467488425929</c:v>
                </c:pt>
                <c:pt idx="8976">
                  <c:v>42103.467546296299</c:v>
                </c:pt>
                <c:pt idx="8977">
                  <c:v>42103.467592592591</c:v>
                </c:pt>
                <c:pt idx="8978">
                  <c:v>42103.467650462961</c:v>
                </c:pt>
                <c:pt idx="8979">
                  <c:v>42103.46770833333</c:v>
                </c:pt>
                <c:pt idx="8980">
                  <c:v>42103.46775462963</c:v>
                </c:pt>
                <c:pt idx="8981">
                  <c:v>42103.467812499999</c:v>
                </c:pt>
                <c:pt idx="8982">
                  <c:v>42103.467870370368</c:v>
                </c:pt>
                <c:pt idx="8983">
                  <c:v>42103.467928240738</c:v>
                </c:pt>
                <c:pt idx="8984">
                  <c:v>42103.467974537038</c:v>
                </c:pt>
                <c:pt idx="8985">
                  <c:v>42103.468032407407</c:v>
                </c:pt>
                <c:pt idx="8986">
                  <c:v>42103.468090277776</c:v>
                </c:pt>
                <c:pt idx="8987">
                  <c:v>42103.468136574076</c:v>
                </c:pt>
                <c:pt idx="8988">
                  <c:v>42103.468194444446</c:v>
                </c:pt>
                <c:pt idx="8989">
                  <c:v>42103.468252314815</c:v>
                </c:pt>
                <c:pt idx="8990">
                  <c:v>42103.468298611115</c:v>
                </c:pt>
                <c:pt idx="8991">
                  <c:v>42103.468356481484</c:v>
                </c:pt>
                <c:pt idx="8992">
                  <c:v>42103.468414351853</c:v>
                </c:pt>
                <c:pt idx="8993">
                  <c:v>42103.468472222223</c:v>
                </c:pt>
                <c:pt idx="8994">
                  <c:v>42103.468518518515</c:v>
                </c:pt>
                <c:pt idx="8995">
                  <c:v>42103.468576388892</c:v>
                </c:pt>
                <c:pt idx="8996">
                  <c:v>42103.468634259261</c:v>
                </c:pt>
                <c:pt idx="8997">
                  <c:v>42103.468692129631</c:v>
                </c:pt>
                <c:pt idx="8998">
                  <c:v>42103.468738425923</c:v>
                </c:pt>
                <c:pt idx="8999">
                  <c:v>42103.4687962963</c:v>
                </c:pt>
                <c:pt idx="9000">
                  <c:v>42103.468854166669</c:v>
                </c:pt>
                <c:pt idx="9001">
                  <c:v>42103.468900462962</c:v>
                </c:pt>
                <c:pt idx="9002">
                  <c:v>42103.468958333331</c:v>
                </c:pt>
                <c:pt idx="9003">
                  <c:v>42103.4690162037</c:v>
                </c:pt>
                <c:pt idx="9004">
                  <c:v>42103.4690625</c:v>
                </c:pt>
                <c:pt idx="9005">
                  <c:v>42103.46912037037</c:v>
                </c:pt>
                <c:pt idx="9006">
                  <c:v>42103.469178240739</c:v>
                </c:pt>
                <c:pt idx="9007">
                  <c:v>42103.469236111108</c:v>
                </c:pt>
                <c:pt idx="9008">
                  <c:v>42103.469282407408</c:v>
                </c:pt>
                <c:pt idx="9009">
                  <c:v>42103.469340277778</c:v>
                </c:pt>
                <c:pt idx="9010">
                  <c:v>42103.469398148147</c:v>
                </c:pt>
                <c:pt idx="9011">
                  <c:v>42103.469444444447</c:v>
                </c:pt>
                <c:pt idx="9012">
                  <c:v>42103.469502314816</c:v>
                </c:pt>
                <c:pt idx="9013">
                  <c:v>42103.469560185185</c:v>
                </c:pt>
                <c:pt idx="9014">
                  <c:v>42103.469606481478</c:v>
                </c:pt>
                <c:pt idx="9015">
                  <c:v>42103.469664351855</c:v>
                </c:pt>
                <c:pt idx="9016">
                  <c:v>42103.469722222224</c:v>
                </c:pt>
                <c:pt idx="9017">
                  <c:v>42103.469780092593</c:v>
                </c:pt>
                <c:pt idx="9018">
                  <c:v>42103.469826388886</c:v>
                </c:pt>
                <c:pt idx="9019">
                  <c:v>42103.469884259262</c:v>
                </c:pt>
                <c:pt idx="9020">
                  <c:v>42103.469942129632</c:v>
                </c:pt>
                <c:pt idx="9021">
                  <c:v>42103.469988425924</c:v>
                </c:pt>
                <c:pt idx="9022">
                  <c:v>42103.470046296294</c:v>
                </c:pt>
                <c:pt idx="9023">
                  <c:v>42103.470104166663</c:v>
                </c:pt>
                <c:pt idx="9024">
                  <c:v>42103.470150462963</c:v>
                </c:pt>
                <c:pt idx="9025">
                  <c:v>42103.470208333332</c:v>
                </c:pt>
                <c:pt idx="9026">
                  <c:v>42103.470266203702</c:v>
                </c:pt>
                <c:pt idx="9027">
                  <c:v>42103.470324074071</c:v>
                </c:pt>
                <c:pt idx="9028">
                  <c:v>42103.470370370371</c:v>
                </c:pt>
                <c:pt idx="9029">
                  <c:v>42103.47042824074</c:v>
                </c:pt>
                <c:pt idx="9030">
                  <c:v>42103.470486111109</c:v>
                </c:pt>
                <c:pt idx="9031">
                  <c:v>42103.470532407409</c:v>
                </c:pt>
                <c:pt idx="9032">
                  <c:v>42103.470590277779</c:v>
                </c:pt>
                <c:pt idx="9033">
                  <c:v>42103.470648148148</c:v>
                </c:pt>
                <c:pt idx="9034">
                  <c:v>42103.470694444448</c:v>
                </c:pt>
                <c:pt idx="9035">
                  <c:v>42103.470752314817</c:v>
                </c:pt>
                <c:pt idx="9036">
                  <c:v>42103.470810185187</c:v>
                </c:pt>
                <c:pt idx="9037">
                  <c:v>42103.470868055556</c:v>
                </c:pt>
                <c:pt idx="9038">
                  <c:v>42103.470914351848</c:v>
                </c:pt>
                <c:pt idx="9039">
                  <c:v>42103.470972222225</c:v>
                </c:pt>
                <c:pt idx="9040">
                  <c:v>42103.471030092594</c:v>
                </c:pt>
                <c:pt idx="9041">
                  <c:v>42103.471076388887</c:v>
                </c:pt>
                <c:pt idx="9042">
                  <c:v>42103.471134259256</c:v>
                </c:pt>
                <c:pt idx="9043">
                  <c:v>42103.471192129633</c:v>
                </c:pt>
                <c:pt idx="9044">
                  <c:v>42103.471238425926</c:v>
                </c:pt>
                <c:pt idx="9045">
                  <c:v>42103.471296296295</c:v>
                </c:pt>
                <c:pt idx="9046">
                  <c:v>42103.471354166664</c:v>
                </c:pt>
                <c:pt idx="9047">
                  <c:v>42103.471412037034</c:v>
                </c:pt>
                <c:pt idx="9048">
                  <c:v>42103.471458333333</c:v>
                </c:pt>
                <c:pt idx="9049">
                  <c:v>42103.471516203703</c:v>
                </c:pt>
                <c:pt idx="9050">
                  <c:v>42103.471574074072</c:v>
                </c:pt>
                <c:pt idx="9051">
                  <c:v>42103.471620370372</c:v>
                </c:pt>
                <c:pt idx="9052">
                  <c:v>42103.471678240741</c:v>
                </c:pt>
                <c:pt idx="9053">
                  <c:v>42103.471736111111</c:v>
                </c:pt>
                <c:pt idx="9054">
                  <c:v>42103.471782407411</c:v>
                </c:pt>
                <c:pt idx="9055">
                  <c:v>42103.47184027778</c:v>
                </c:pt>
                <c:pt idx="9056">
                  <c:v>42103.471898148149</c:v>
                </c:pt>
                <c:pt idx="9057">
                  <c:v>42103.471956018519</c:v>
                </c:pt>
                <c:pt idx="9058">
                  <c:v>42103.472002314818</c:v>
                </c:pt>
                <c:pt idx="9059">
                  <c:v>42103.472060185188</c:v>
                </c:pt>
                <c:pt idx="9060">
                  <c:v>42103.472118055557</c:v>
                </c:pt>
                <c:pt idx="9061">
                  <c:v>42103.47216435185</c:v>
                </c:pt>
                <c:pt idx="9062">
                  <c:v>42103.472222222219</c:v>
                </c:pt>
                <c:pt idx="9063">
                  <c:v>42103.472280092596</c:v>
                </c:pt>
                <c:pt idx="9064">
                  <c:v>42103.472326388888</c:v>
                </c:pt>
                <c:pt idx="9065">
                  <c:v>42103.472384259258</c:v>
                </c:pt>
                <c:pt idx="9066">
                  <c:v>42103.472442129627</c:v>
                </c:pt>
                <c:pt idx="9067">
                  <c:v>42103.472500000003</c:v>
                </c:pt>
                <c:pt idx="9068">
                  <c:v>42103.472546296296</c:v>
                </c:pt>
                <c:pt idx="9069">
                  <c:v>42103.472604166665</c:v>
                </c:pt>
                <c:pt idx="9070">
                  <c:v>42103.472662037035</c:v>
                </c:pt>
                <c:pt idx="9071">
                  <c:v>42103.472719907404</c:v>
                </c:pt>
                <c:pt idx="9072">
                  <c:v>42103.472766203704</c:v>
                </c:pt>
                <c:pt idx="9073">
                  <c:v>42103.472824074073</c:v>
                </c:pt>
                <c:pt idx="9074">
                  <c:v>42103.472881944443</c:v>
                </c:pt>
                <c:pt idx="9075">
                  <c:v>42103.472928240742</c:v>
                </c:pt>
                <c:pt idx="9076">
                  <c:v>42103.472986111112</c:v>
                </c:pt>
                <c:pt idx="9077">
                  <c:v>42103.473043981481</c:v>
                </c:pt>
                <c:pt idx="9078">
                  <c:v>42103.473090277781</c:v>
                </c:pt>
                <c:pt idx="9079">
                  <c:v>42103.47314814815</c:v>
                </c:pt>
                <c:pt idx="9080">
                  <c:v>42103.47320601852</c:v>
                </c:pt>
                <c:pt idx="9081">
                  <c:v>42103.473263888889</c:v>
                </c:pt>
                <c:pt idx="9082">
                  <c:v>42103.473310185182</c:v>
                </c:pt>
                <c:pt idx="9083">
                  <c:v>42103.473368055558</c:v>
                </c:pt>
                <c:pt idx="9084">
                  <c:v>42103.473425925928</c:v>
                </c:pt>
                <c:pt idx="9085">
                  <c:v>42103.47347222222</c:v>
                </c:pt>
                <c:pt idx="9086">
                  <c:v>42103.473530092589</c:v>
                </c:pt>
                <c:pt idx="9087">
                  <c:v>42103.473587962966</c:v>
                </c:pt>
                <c:pt idx="9088">
                  <c:v>42103.473634259259</c:v>
                </c:pt>
                <c:pt idx="9089">
                  <c:v>42103.473692129628</c:v>
                </c:pt>
                <c:pt idx="9090">
                  <c:v>42103.473749999997</c:v>
                </c:pt>
                <c:pt idx="9091">
                  <c:v>42103.473807870374</c:v>
                </c:pt>
                <c:pt idx="9092">
                  <c:v>42103.473854166667</c:v>
                </c:pt>
                <c:pt idx="9093">
                  <c:v>42103.473912037036</c:v>
                </c:pt>
                <c:pt idx="9094">
                  <c:v>42103.473969907405</c:v>
                </c:pt>
                <c:pt idx="9095">
                  <c:v>42103.474016203705</c:v>
                </c:pt>
                <c:pt idx="9096">
                  <c:v>42103.474074074074</c:v>
                </c:pt>
                <c:pt idx="9097">
                  <c:v>42103.474131944444</c:v>
                </c:pt>
                <c:pt idx="9098">
                  <c:v>42103.474178240744</c:v>
                </c:pt>
                <c:pt idx="9099">
                  <c:v>42103.474236111113</c:v>
                </c:pt>
                <c:pt idx="9100">
                  <c:v>42103.474293981482</c:v>
                </c:pt>
                <c:pt idx="9101">
                  <c:v>42103.474351851852</c:v>
                </c:pt>
                <c:pt idx="9102">
                  <c:v>42103.474398148152</c:v>
                </c:pt>
                <c:pt idx="9103">
                  <c:v>42103.474456018521</c:v>
                </c:pt>
                <c:pt idx="9104">
                  <c:v>42103.47451388889</c:v>
                </c:pt>
                <c:pt idx="9105">
                  <c:v>42103.474560185183</c:v>
                </c:pt>
                <c:pt idx="9106">
                  <c:v>42103.474618055552</c:v>
                </c:pt>
                <c:pt idx="9107">
                  <c:v>42103.474675925929</c:v>
                </c:pt>
                <c:pt idx="9108">
                  <c:v>42103.474722222221</c:v>
                </c:pt>
                <c:pt idx="9109">
                  <c:v>42103.474780092591</c:v>
                </c:pt>
                <c:pt idx="9110">
                  <c:v>42103.47483796296</c:v>
                </c:pt>
                <c:pt idx="9111">
                  <c:v>42103.474895833337</c:v>
                </c:pt>
                <c:pt idx="9112">
                  <c:v>42103.474942129629</c:v>
                </c:pt>
                <c:pt idx="9113">
                  <c:v>42103.474999999999</c:v>
                </c:pt>
                <c:pt idx="9114">
                  <c:v>42103.475057870368</c:v>
                </c:pt>
                <c:pt idx="9115">
                  <c:v>42103.475104166668</c:v>
                </c:pt>
                <c:pt idx="9116">
                  <c:v>42103.475162037037</c:v>
                </c:pt>
                <c:pt idx="9117">
                  <c:v>42103.475219907406</c:v>
                </c:pt>
                <c:pt idx="9118">
                  <c:v>42103.475266203706</c:v>
                </c:pt>
                <c:pt idx="9119">
                  <c:v>42103.475324074076</c:v>
                </c:pt>
                <c:pt idx="9120">
                  <c:v>42103.475381944445</c:v>
                </c:pt>
                <c:pt idx="9121">
                  <c:v>42103.475428240738</c:v>
                </c:pt>
                <c:pt idx="9122">
                  <c:v>42103.475486111114</c:v>
                </c:pt>
                <c:pt idx="9123">
                  <c:v>42103.475543981483</c:v>
                </c:pt>
                <c:pt idx="9124">
                  <c:v>42103.475601851853</c:v>
                </c:pt>
                <c:pt idx="9125">
                  <c:v>42103.475648148145</c:v>
                </c:pt>
                <c:pt idx="9126">
                  <c:v>42103.475706018522</c:v>
                </c:pt>
                <c:pt idx="9127">
                  <c:v>42103.475763888891</c:v>
                </c:pt>
                <c:pt idx="9128">
                  <c:v>42103.475810185184</c:v>
                </c:pt>
                <c:pt idx="9129">
                  <c:v>42103.475868055553</c:v>
                </c:pt>
                <c:pt idx="9130">
                  <c:v>42103.475925925923</c:v>
                </c:pt>
                <c:pt idx="9131">
                  <c:v>42103.475972222222</c:v>
                </c:pt>
                <c:pt idx="9132">
                  <c:v>42103.476030092592</c:v>
                </c:pt>
                <c:pt idx="9133">
                  <c:v>42103.476087962961</c:v>
                </c:pt>
                <c:pt idx="9134">
                  <c:v>42103.476145833331</c:v>
                </c:pt>
                <c:pt idx="9135">
                  <c:v>42103.47619212963</c:v>
                </c:pt>
                <c:pt idx="9136">
                  <c:v>42103.47625</c:v>
                </c:pt>
                <c:pt idx="9137">
                  <c:v>42103.476307870369</c:v>
                </c:pt>
                <c:pt idx="9138">
                  <c:v>42103.476354166669</c:v>
                </c:pt>
                <c:pt idx="9139">
                  <c:v>42103.476412037038</c:v>
                </c:pt>
                <c:pt idx="9140">
                  <c:v>42103.476469907408</c:v>
                </c:pt>
                <c:pt idx="9141">
                  <c:v>42103.476527777777</c:v>
                </c:pt>
                <c:pt idx="9142">
                  <c:v>42103.476574074077</c:v>
                </c:pt>
                <c:pt idx="9143">
                  <c:v>42103.476631944446</c:v>
                </c:pt>
                <c:pt idx="9144">
                  <c:v>42103.476689814815</c:v>
                </c:pt>
                <c:pt idx="9145">
                  <c:v>42103.476736111108</c:v>
                </c:pt>
                <c:pt idx="9146">
                  <c:v>42103.476793981485</c:v>
                </c:pt>
                <c:pt idx="9147">
                  <c:v>42103.476851851854</c:v>
                </c:pt>
                <c:pt idx="9148">
                  <c:v>42103.476909722223</c:v>
                </c:pt>
                <c:pt idx="9149">
                  <c:v>42103.476956018516</c:v>
                </c:pt>
                <c:pt idx="9150">
                  <c:v>42103.477013888885</c:v>
                </c:pt>
                <c:pt idx="9151">
                  <c:v>42103.477071759262</c:v>
                </c:pt>
                <c:pt idx="9152">
                  <c:v>42103.477118055554</c:v>
                </c:pt>
                <c:pt idx="9153">
                  <c:v>42103.477175925924</c:v>
                </c:pt>
                <c:pt idx="9154">
                  <c:v>42103.477233796293</c:v>
                </c:pt>
                <c:pt idx="9155">
                  <c:v>42103.47729166667</c:v>
                </c:pt>
                <c:pt idx="9156">
                  <c:v>42103.477337962962</c:v>
                </c:pt>
                <c:pt idx="9157">
                  <c:v>42103.477395833332</c:v>
                </c:pt>
                <c:pt idx="9158">
                  <c:v>42103.477453703701</c:v>
                </c:pt>
                <c:pt idx="9159">
                  <c:v>42103.477500000001</c:v>
                </c:pt>
                <c:pt idx="9160">
                  <c:v>42103.47755787037</c:v>
                </c:pt>
                <c:pt idx="9161">
                  <c:v>42103.47761574074</c:v>
                </c:pt>
                <c:pt idx="9162">
                  <c:v>42103.477662037039</c:v>
                </c:pt>
                <c:pt idx="9163">
                  <c:v>42103.477719907409</c:v>
                </c:pt>
                <c:pt idx="9164">
                  <c:v>42103.477777777778</c:v>
                </c:pt>
                <c:pt idx="9165">
                  <c:v>42103.477824074071</c:v>
                </c:pt>
                <c:pt idx="9166">
                  <c:v>42103.477881944447</c:v>
                </c:pt>
                <c:pt idx="9167">
                  <c:v>42103.477939814817</c:v>
                </c:pt>
                <c:pt idx="9168">
                  <c:v>42103.477997685186</c:v>
                </c:pt>
                <c:pt idx="9169">
                  <c:v>42103.478043981479</c:v>
                </c:pt>
                <c:pt idx="9170">
                  <c:v>42103.478101851855</c:v>
                </c:pt>
                <c:pt idx="9171">
                  <c:v>42103.478159722225</c:v>
                </c:pt>
                <c:pt idx="9172">
                  <c:v>42103.478206018517</c:v>
                </c:pt>
                <c:pt idx="9173">
                  <c:v>42103.478263888886</c:v>
                </c:pt>
                <c:pt idx="9174">
                  <c:v>42103.478321759256</c:v>
                </c:pt>
                <c:pt idx="9175">
                  <c:v>42103.478368055556</c:v>
                </c:pt>
                <c:pt idx="9176">
                  <c:v>42103.478425925925</c:v>
                </c:pt>
                <c:pt idx="9177">
                  <c:v>42103.478483796294</c:v>
                </c:pt>
                <c:pt idx="9178">
                  <c:v>42103.478541666664</c:v>
                </c:pt>
                <c:pt idx="9179">
                  <c:v>42103.478587962964</c:v>
                </c:pt>
                <c:pt idx="9180">
                  <c:v>42103.478645833333</c:v>
                </c:pt>
                <c:pt idx="9181">
                  <c:v>42103.478703703702</c:v>
                </c:pt>
                <c:pt idx="9182">
                  <c:v>42103.478750000002</c:v>
                </c:pt>
                <c:pt idx="9183">
                  <c:v>42103.478807870371</c:v>
                </c:pt>
                <c:pt idx="9184">
                  <c:v>42103.478865740741</c:v>
                </c:pt>
                <c:pt idx="9185">
                  <c:v>42103.478912037041</c:v>
                </c:pt>
                <c:pt idx="9186">
                  <c:v>42103.47896990741</c:v>
                </c:pt>
                <c:pt idx="9187">
                  <c:v>42103.479027777779</c:v>
                </c:pt>
                <c:pt idx="9188">
                  <c:v>42103.479085648149</c:v>
                </c:pt>
                <c:pt idx="9189">
                  <c:v>42103.479131944441</c:v>
                </c:pt>
                <c:pt idx="9190">
                  <c:v>42103.479189814818</c:v>
                </c:pt>
                <c:pt idx="9191">
                  <c:v>42103.479247685187</c:v>
                </c:pt>
                <c:pt idx="9192">
                  <c:v>42103.47929398148</c:v>
                </c:pt>
                <c:pt idx="9193">
                  <c:v>42103.479351851849</c:v>
                </c:pt>
                <c:pt idx="9194">
                  <c:v>42103.479409722226</c:v>
                </c:pt>
                <c:pt idx="9195">
                  <c:v>42103.479456018518</c:v>
                </c:pt>
                <c:pt idx="9196">
                  <c:v>42103.479513888888</c:v>
                </c:pt>
                <c:pt idx="9197">
                  <c:v>42103.479571759257</c:v>
                </c:pt>
                <c:pt idx="9198">
                  <c:v>42103.479629629626</c:v>
                </c:pt>
                <c:pt idx="9199">
                  <c:v>42103.479675925926</c:v>
                </c:pt>
                <c:pt idx="9200">
                  <c:v>42103.479733796295</c:v>
                </c:pt>
                <c:pt idx="9201">
                  <c:v>42103.479791666665</c:v>
                </c:pt>
                <c:pt idx="9202">
                  <c:v>42103.479837962965</c:v>
                </c:pt>
                <c:pt idx="9203">
                  <c:v>42103.479895833334</c:v>
                </c:pt>
                <c:pt idx="9204">
                  <c:v>42103.479953703703</c:v>
                </c:pt>
                <c:pt idx="9205">
                  <c:v>42103.48</c:v>
                </c:pt>
                <c:pt idx="9206">
                  <c:v>42103.480057870373</c:v>
                </c:pt>
                <c:pt idx="9207">
                  <c:v>42103.480115740742</c:v>
                </c:pt>
                <c:pt idx="9208">
                  <c:v>42103.480173611111</c:v>
                </c:pt>
                <c:pt idx="9209">
                  <c:v>42103.480219907404</c:v>
                </c:pt>
                <c:pt idx="9210">
                  <c:v>42103.48027777778</c:v>
                </c:pt>
                <c:pt idx="9211">
                  <c:v>42103.48033564815</c:v>
                </c:pt>
                <c:pt idx="9212">
                  <c:v>42103.480381944442</c:v>
                </c:pt>
                <c:pt idx="9213">
                  <c:v>42103.480439814812</c:v>
                </c:pt>
                <c:pt idx="9214">
                  <c:v>42103.480497685188</c:v>
                </c:pt>
                <c:pt idx="9215">
                  <c:v>42103.480555555558</c:v>
                </c:pt>
                <c:pt idx="9216">
                  <c:v>42103.48060185185</c:v>
                </c:pt>
                <c:pt idx="9217">
                  <c:v>42103.48065972222</c:v>
                </c:pt>
                <c:pt idx="9218">
                  <c:v>42103.480717592596</c:v>
                </c:pt>
                <c:pt idx="9219">
                  <c:v>42103.480775462966</c:v>
                </c:pt>
                <c:pt idx="9220">
                  <c:v>42103.480821759258</c:v>
                </c:pt>
                <c:pt idx="9221">
                  <c:v>42103.480879629627</c:v>
                </c:pt>
                <c:pt idx="9222">
                  <c:v>42103.480937499997</c:v>
                </c:pt>
                <c:pt idx="9223">
                  <c:v>42103.480983796297</c:v>
                </c:pt>
                <c:pt idx="9224">
                  <c:v>42103.481041666666</c:v>
                </c:pt>
                <c:pt idx="9225">
                  <c:v>42103.481099537035</c:v>
                </c:pt>
                <c:pt idx="9226">
                  <c:v>42103.481145833335</c:v>
                </c:pt>
                <c:pt idx="9227">
                  <c:v>42103.481203703705</c:v>
                </c:pt>
                <c:pt idx="9228">
                  <c:v>42103.481261574074</c:v>
                </c:pt>
                <c:pt idx="9229">
                  <c:v>42103.481307870374</c:v>
                </c:pt>
                <c:pt idx="9230">
                  <c:v>42103.481365740743</c:v>
                </c:pt>
                <c:pt idx="9231">
                  <c:v>42103.481423611112</c:v>
                </c:pt>
                <c:pt idx="9232">
                  <c:v>42103.481481481482</c:v>
                </c:pt>
                <c:pt idx="9233">
                  <c:v>42103.481527777774</c:v>
                </c:pt>
                <c:pt idx="9234">
                  <c:v>42103.481585648151</c:v>
                </c:pt>
                <c:pt idx="9235">
                  <c:v>42103.48164351852</c:v>
                </c:pt>
                <c:pt idx="9236">
                  <c:v>42103.481689814813</c:v>
                </c:pt>
                <c:pt idx="9237">
                  <c:v>42103.481747685182</c:v>
                </c:pt>
                <c:pt idx="9238">
                  <c:v>42103.481805555559</c:v>
                </c:pt>
                <c:pt idx="9239">
                  <c:v>42103.481851851851</c:v>
                </c:pt>
                <c:pt idx="9240">
                  <c:v>42103.481909722221</c:v>
                </c:pt>
                <c:pt idx="9241">
                  <c:v>42103.48196759259</c:v>
                </c:pt>
                <c:pt idx="9242">
                  <c:v>42103.482025462959</c:v>
                </c:pt>
                <c:pt idx="9243">
                  <c:v>42103.482071759259</c:v>
                </c:pt>
                <c:pt idx="9244">
                  <c:v>42103.482129629629</c:v>
                </c:pt>
                <c:pt idx="9245">
                  <c:v>42103.482187499998</c:v>
                </c:pt>
                <c:pt idx="9246">
                  <c:v>42103.482233796298</c:v>
                </c:pt>
                <c:pt idx="9247">
                  <c:v>42103.482291666667</c:v>
                </c:pt>
                <c:pt idx="9248">
                  <c:v>42103.482349537036</c:v>
                </c:pt>
                <c:pt idx="9249">
                  <c:v>42103.482395833336</c:v>
                </c:pt>
                <c:pt idx="9250">
                  <c:v>42103.482453703706</c:v>
                </c:pt>
                <c:pt idx="9251">
                  <c:v>42103.482511574075</c:v>
                </c:pt>
                <c:pt idx="9252">
                  <c:v>42103.482569444444</c:v>
                </c:pt>
                <c:pt idx="9253">
                  <c:v>42103.482615740744</c:v>
                </c:pt>
                <c:pt idx="9254">
                  <c:v>42103.482673611114</c:v>
                </c:pt>
                <c:pt idx="9255">
                  <c:v>42103.482731481483</c:v>
                </c:pt>
                <c:pt idx="9256">
                  <c:v>42103.482777777775</c:v>
                </c:pt>
                <c:pt idx="9257">
                  <c:v>42103.482835648145</c:v>
                </c:pt>
                <c:pt idx="9258">
                  <c:v>42103.482893518521</c:v>
                </c:pt>
                <c:pt idx="9259">
                  <c:v>42103.482939814814</c:v>
                </c:pt>
                <c:pt idx="9260">
                  <c:v>42103.482997685183</c:v>
                </c:pt>
                <c:pt idx="9261">
                  <c:v>42103.483055555553</c:v>
                </c:pt>
                <c:pt idx="9262">
                  <c:v>42103.483113425929</c:v>
                </c:pt>
                <c:pt idx="9263">
                  <c:v>42103.483159722222</c:v>
                </c:pt>
                <c:pt idx="9264">
                  <c:v>42103.483217592591</c:v>
                </c:pt>
                <c:pt idx="9265">
                  <c:v>42103.483275462961</c:v>
                </c:pt>
                <c:pt idx="9266">
                  <c:v>42103.48332175926</c:v>
                </c:pt>
                <c:pt idx="9267">
                  <c:v>42103.48337962963</c:v>
                </c:pt>
                <c:pt idx="9268">
                  <c:v>42103.483437499999</c:v>
                </c:pt>
                <c:pt idx="9269">
                  <c:v>42103.483483796299</c:v>
                </c:pt>
                <c:pt idx="9270">
                  <c:v>42103.483541666668</c:v>
                </c:pt>
                <c:pt idx="9271">
                  <c:v>42103.483599537038</c:v>
                </c:pt>
                <c:pt idx="9272">
                  <c:v>42103.483657407407</c:v>
                </c:pt>
                <c:pt idx="9273">
                  <c:v>42103.483703703707</c:v>
                </c:pt>
                <c:pt idx="9274">
                  <c:v>42103.483761574076</c:v>
                </c:pt>
                <c:pt idx="9275">
                  <c:v>42103.483819444446</c:v>
                </c:pt>
                <c:pt idx="9276">
                  <c:v>42103.483865740738</c:v>
                </c:pt>
                <c:pt idx="9277">
                  <c:v>42103.483923611115</c:v>
                </c:pt>
                <c:pt idx="9278">
                  <c:v>42103.483981481484</c:v>
                </c:pt>
                <c:pt idx="9279">
                  <c:v>42103.484027777777</c:v>
                </c:pt>
                <c:pt idx="9280">
                  <c:v>42103.484085648146</c:v>
                </c:pt>
                <c:pt idx="9281">
                  <c:v>42103.484143518515</c:v>
                </c:pt>
                <c:pt idx="9282">
                  <c:v>42103.484201388892</c:v>
                </c:pt>
                <c:pt idx="9283">
                  <c:v>42103.484247685185</c:v>
                </c:pt>
                <c:pt idx="9284">
                  <c:v>42103.484305555554</c:v>
                </c:pt>
                <c:pt idx="9285">
                  <c:v>42103.484363425923</c:v>
                </c:pt>
                <c:pt idx="9286">
                  <c:v>42103.484409722223</c:v>
                </c:pt>
                <c:pt idx="9287">
                  <c:v>42103.484467592592</c:v>
                </c:pt>
                <c:pt idx="9288">
                  <c:v>42103.484525462962</c:v>
                </c:pt>
                <c:pt idx="9289">
                  <c:v>42103.484583333331</c:v>
                </c:pt>
                <c:pt idx="9290">
                  <c:v>42103.484629629631</c:v>
                </c:pt>
                <c:pt idx="9291">
                  <c:v>42103.4846875</c:v>
                </c:pt>
                <c:pt idx="9292">
                  <c:v>42103.48474537037</c:v>
                </c:pt>
                <c:pt idx="9293">
                  <c:v>42103.484791666669</c:v>
                </c:pt>
                <c:pt idx="9294">
                  <c:v>42103.484849537039</c:v>
                </c:pt>
                <c:pt idx="9295">
                  <c:v>42103.484907407408</c:v>
                </c:pt>
                <c:pt idx="9296">
                  <c:v>42103.484965277778</c:v>
                </c:pt>
                <c:pt idx="9297">
                  <c:v>42103.485011574077</c:v>
                </c:pt>
                <c:pt idx="9298">
                  <c:v>42103.485069444447</c:v>
                </c:pt>
                <c:pt idx="9299">
                  <c:v>42103.485127314816</c:v>
                </c:pt>
                <c:pt idx="9300">
                  <c:v>42103.485173611109</c:v>
                </c:pt>
                <c:pt idx="9301">
                  <c:v>42103.485231481478</c:v>
                </c:pt>
                <c:pt idx="9302">
                  <c:v>42103.485289351855</c:v>
                </c:pt>
                <c:pt idx="9303">
                  <c:v>42103.485335648147</c:v>
                </c:pt>
                <c:pt idx="9304">
                  <c:v>42103.485393518517</c:v>
                </c:pt>
                <c:pt idx="9305">
                  <c:v>42103.485451388886</c:v>
                </c:pt>
                <c:pt idx="9306">
                  <c:v>42103.485509259262</c:v>
                </c:pt>
                <c:pt idx="9307">
                  <c:v>42103.485555555555</c:v>
                </c:pt>
                <c:pt idx="9308">
                  <c:v>42103.485613425924</c:v>
                </c:pt>
                <c:pt idx="9309">
                  <c:v>42103.485671296294</c:v>
                </c:pt>
                <c:pt idx="9310">
                  <c:v>42103.485717592594</c:v>
                </c:pt>
                <c:pt idx="9311">
                  <c:v>42103.485775462963</c:v>
                </c:pt>
                <c:pt idx="9312">
                  <c:v>42103.485833333332</c:v>
                </c:pt>
                <c:pt idx="9313">
                  <c:v>42103.485879629632</c:v>
                </c:pt>
                <c:pt idx="9314">
                  <c:v>42103.485937500001</c:v>
                </c:pt>
                <c:pt idx="9315">
                  <c:v>42103.485995370371</c:v>
                </c:pt>
                <c:pt idx="9316">
                  <c:v>42103.48605324074</c:v>
                </c:pt>
                <c:pt idx="9317">
                  <c:v>42103.48609953704</c:v>
                </c:pt>
                <c:pt idx="9318">
                  <c:v>42103.486157407409</c:v>
                </c:pt>
                <c:pt idx="9319">
                  <c:v>42103.486215277779</c:v>
                </c:pt>
                <c:pt idx="9320">
                  <c:v>42103.486261574071</c:v>
                </c:pt>
                <c:pt idx="9321">
                  <c:v>42103.486319444448</c:v>
                </c:pt>
                <c:pt idx="9322">
                  <c:v>42103.486377314817</c:v>
                </c:pt>
                <c:pt idx="9323">
                  <c:v>42103.48642361111</c:v>
                </c:pt>
                <c:pt idx="9324">
                  <c:v>42103.486481481479</c:v>
                </c:pt>
                <c:pt idx="9325">
                  <c:v>42103.486539351848</c:v>
                </c:pt>
                <c:pt idx="9326">
                  <c:v>42103.486597222225</c:v>
                </c:pt>
                <c:pt idx="9327">
                  <c:v>42103.486643518518</c:v>
                </c:pt>
                <c:pt idx="9328">
                  <c:v>42103.486701388887</c:v>
                </c:pt>
                <c:pt idx="9329">
                  <c:v>42103.486759259256</c:v>
                </c:pt>
                <c:pt idx="9330">
                  <c:v>42103.486805555556</c:v>
                </c:pt>
                <c:pt idx="9331">
                  <c:v>42103.486863425926</c:v>
                </c:pt>
                <c:pt idx="9332">
                  <c:v>42103.486921296295</c:v>
                </c:pt>
                <c:pt idx="9333">
                  <c:v>42103.486967592595</c:v>
                </c:pt>
                <c:pt idx="9334">
                  <c:v>42103.487025462964</c:v>
                </c:pt>
                <c:pt idx="9335">
                  <c:v>42103.487083333333</c:v>
                </c:pt>
                <c:pt idx="9336">
                  <c:v>42103.487141203703</c:v>
                </c:pt>
                <c:pt idx="9337">
                  <c:v>42103.487187500003</c:v>
                </c:pt>
                <c:pt idx="9338">
                  <c:v>42103.487245370372</c:v>
                </c:pt>
                <c:pt idx="9339">
                  <c:v>42103.487303240741</c:v>
                </c:pt>
                <c:pt idx="9340">
                  <c:v>42103.487349537034</c:v>
                </c:pt>
                <c:pt idx="9341">
                  <c:v>42103.487407407411</c:v>
                </c:pt>
                <c:pt idx="9342">
                  <c:v>42103.48746527778</c:v>
                </c:pt>
                <c:pt idx="9343">
                  <c:v>42103.487511574072</c:v>
                </c:pt>
                <c:pt idx="9344">
                  <c:v>42103.487569444442</c:v>
                </c:pt>
                <c:pt idx="9345">
                  <c:v>42103.487627314818</c:v>
                </c:pt>
                <c:pt idx="9346">
                  <c:v>42103.487685185188</c:v>
                </c:pt>
                <c:pt idx="9347">
                  <c:v>42103.48773148148</c:v>
                </c:pt>
                <c:pt idx="9348">
                  <c:v>42103.48778935185</c:v>
                </c:pt>
                <c:pt idx="9349">
                  <c:v>42103.487847222219</c:v>
                </c:pt>
                <c:pt idx="9350">
                  <c:v>42103.487893518519</c:v>
                </c:pt>
                <c:pt idx="9351">
                  <c:v>42103.487951388888</c:v>
                </c:pt>
                <c:pt idx="9352">
                  <c:v>42103.488009259258</c:v>
                </c:pt>
                <c:pt idx="9353">
                  <c:v>42103.488055555557</c:v>
                </c:pt>
                <c:pt idx="9354">
                  <c:v>42103.488113425927</c:v>
                </c:pt>
                <c:pt idx="9355">
                  <c:v>42103.488171296296</c:v>
                </c:pt>
                <c:pt idx="9356">
                  <c:v>42103.488229166665</c:v>
                </c:pt>
                <c:pt idx="9357">
                  <c:v>42103.488275462965</c:v>
                </c:pt>
                <c:pt idx="9358">
                  <c:v>42103.488333333335</c:v>
                </c:pt>
                <c:pt idx="9359">
                  <c:v>42103.488391203704</c:v>
                </c:pt>
                <c:pt idx="9360">
                  <c:v>42103.488449074073</c:v>
                </c:pt>
                <c:pt idx="9361">
                  <c:v>42103.488495370373</c:v>
                </c:pt>
                <c:pt idx="9362">
                  <c:v>42103.488553240742</c:v>
                </c:pt>
                <c:pt idx="9363">
                  <c:v>42103.488611111112</c:v>
                </c:pt>
                <c:pt idx="9364">
                  <c:v>42103.488657407404</c:v>
                </c:pt>
                <c:pt idx="9365">
                  <c:v>42103.488715277781</c:v>
                </c:pt>
                <c:pt idx="9366">
                  <c:v>42103.48877314815</c:v>
                </c:pt>
                <c:pt idx="9367">
                  <c:v>42103.488819444443</c:v>
                </c:pt>
                <c:pt idx="9368">
                  <c:v>42103.488877314812</c:v>
                </c:pt>
                <c:pt idx="9369">
                  <c:v>42103.488935185182</c:v>
                </c:pt>
                <c:pt idx="9370">
                  <c:v>42103.488993055558</c:v>
                </c:pt>
                <c:pt idx="9371">
                  <c:v>42103.489039351851</c:v>
                </c:pt>
                <c:pt idx="9372">
                  <c:v>42103.48909722222</c:v>
                </c:pt>
                <c:pt idx="9373">
                  <c:v>42103.489155092589</c:v>
                </c:pt>
                <c:pt idx="9374">
                  <c:v>42103.489201388889</c:v>
                </c:pt>
                <c:pt idx="9375">
                  <c:v>42103.489259259259</c:v>
                </c:pt>
                <c:pt idx="9376">
                  <c:v>42103.489317129628</c:v>
                </c:pt>
                <c:pt idx="9377">
                  <c:v>42103.489363425928</c:v>
                </c:pt>
                <c:pt idx="9378">
                  <c:v>42103.489421296297</c:v>
                </c:pt>
                <c:pt idx="9379">
                  <c:v>42103.489479166667</c:v>
                </c:pt>
                <c:pt idx="9380">
                  <c:v>42103.489537037036</c:v>
                </c:pt>
                <c:pt idx="9381">
                  <c:v>42103.489583333336</c:v>
                </c:pt>
                <c:pt idx="9382">
                  <c:v>42103.489641203705</c:v>
                </c:pt>
                <c:pt idx="9383">
                  <c:v>42103.489699074074</c:v>
                </c:pt>
                <c:pt idx="9384">
                  <c:v>42103.489745370367</c:v>
                </c:pt>
                <c:pt idx="9385">
                  <c:v>42103.489803240744</c:v>
                </c:pt>
                <c:pt idx="9386">
                  <c:v>42103.489861111113</c:v>
                </c:pt>
                <c:pt idx="9387">
                  <c:v>42103.489907407406</c:v>
                </c:pt>
                <c:pt idx="9388">
                  <c:v>42103.489965277775</c:v>
                </c:pt>
                <c:pt idx="9389">
                  <c:v>42103.490023148152</c:v>
                </c:pt>
                <c:pt idx="9390">
                  <c:v>42103.490081018521</c:v>
                </c:pt>
                <c:pt idx="9391">
                  <c:v>42103.490127314813</c:v>
                </c:pt>
                <c:pt idx="9392">
                  <c:v>42103.490185185183</c:v>
                </c:pt>
                <c:pt idx="9393">
                  <c:v>42103.490243055552</c:v>
                </c:pt>
                <c:pt idx="9394">
                  <c:v>42103.490289351852</c:v>
                </c:pt>
                <c:pt idx="9395">
                  <c:v>42103.490347222221</c:v>
                </c:pt>
                <c:pt idx="9396">
                  <c:v>42103.490405092591</c:v>
                </c:pt>
                <c:pt idx="9397">
                  <c:v>42103.490451388891</c:v>
                </c:pt>
                <c:pt idx="9398">
                  <c:v>42103.49050925926</c:v>
                </c:pt>
                <c:pt idx="9399">
                  <c:v>42103.490567129629</c:v>
                </c:pt>
                <c:pt idx="9400">
                  <c:v>42103.490624999999</c:v>
                </c:pt>
                <c:pt idx="9401">
                  <c:v>42103.490671296298</c:v>
                </c:pt>
                <c:pt idx="9402">
                  <c:v>42103.490729166668</c:v>
                </c:pt>
                <c:pt idx="9403">
                  <c:v>42103.490787037037</c:v>
                </c:pt>
                <c:pt idx="9404">
                  <c:v>42103.490833333337</c:v>
                </c:pt>
                <c:pt idx="9405">
                  <c:v>42103.490891203706</c:v>
                </c:pt>
                <c:pt idx="9406">
                  <c:v>42103.490949074076</c:v>
                </c:pt>
                <c:pt idx="9407">
                  <c:v>42103.490995370368</c:v>
                </c:pt>
                <c:pt idx="9408">
                  <c:v>42103.491053240738</c:v>
                </c:pt>
                <c:pt idx="9409">
                  <c:v>42103.491111111114</c:v>
                </c:pt>
                <c:pt idx="9410">
                  <c:v>42103.491168981483</c:v>
                </c:pt>
                <c:pt idx="9411">
                  <c:v>42103.491215277776</c:v>
                </c:pt>
                <c:pt idx="9412">
                  <c:v>42103.491273148145</c:v>
                </c:pt>
                <c:pt idx="9413">
                  <c:v>42103.491331018522</c:v>
                </c:pt>
                <c:pt idx="9414">
                  <c:v>42103.491377314815</c:v>
                </c:pt>
                <c:pt idx="9415">
                  <c:v>42103.491435185184</c:v>
                </c:pt>
                <c:pt idx="9416">
                  <c:v>42103.491493055553</c:v>
                </c:pt>
                <c:pt idx="9417">
                  <c:v>42103.491539351853</c:v>
                </c:pt>
                <c:pt idx="9418">
                  <c:v>42103.491597222222</c:v>
                </c:pt>
                <c:pt idx="9419">
                  <c:v>42103.491655092592</c:v>
                </c:pt>
                <c:pt idx="9420">
                  <c:v>42103.491712962961</c:v>
                </c:pt>
                <c:pt idx="9421">
                  <c:v>42103.491759259261</c:v>
                </c:pt>
                <c:pt idx="9422">
                  <c:v>42103.49181712963</c:v>
                </c:pt>
                <c:pt idx="9423">
                  <c:v>42103.491875</c:v>
                </c:pt>
                <c:pt idx="9424">
                  <c:v>42103.4919212963</c:v>
                </c:pt>
                <c:pt idx="9425">
                  <c:v>42103.491979166669</c:v>
                </c:pt>
                <c:pt idx="9426">
                  <c:v>42103.492037037038</c:v>
                </c:pt>
                <c:pt idx="9427">
                  <c:v>42103.492083333331</c:v>
                </c:pt>
                <c:pt idx="9428">
                  <c:v>42103.4921412037</c:v>
                </c:pt>
                <c:pt idx="9429">
                  <c:v>42103.492199074077</c:v>
                </c:pt>
                <c:pt idx="9430">
                  <c:v>42103.492256944446</c:v>
                </c:pt>
                <c:pt idx="9431">
                  <c:v>42103.492303240739</c:v>
                </c:pt>
                <c:pt idx="9432">
                  <c:v>42103.492361111108</c:v>
                </c:pt>
                <c:pt idx="9433">
                  <c:v>42103.492418981485</c:v>
                </c:pt>
                <c:pt idx="9434">
                  <c:v>42103.492476851854</c:v>
                </c:pt>
                <c:pt idx="9435">
                  <c:v>42103.492523148147</c:v>
                </c:pt>
                <c:pt idx="9436">
                  <c:v>42103.492581018516</c:v>
                </c:pt>
                <c:pt idx="9437">
                  <c:v>42103.492638888885</c:v>
                </c:pt>
                <c:pt idx="9438">
                  <c:v>42103.492685185185</c:v>
                </c:pt>
                <c:pt idx="9439">
                  <c:v>42103.492743055554</c:v>
                </c:pt>
                <c:pt idx="9440">
                  <c:v>42103.492800925924</c:v>
                </c:pt>
                <c:pt idx="9441">
                  <c:v>42103.492847222224</c:v>
                </c:pt>
                <c:pt idx="9442">
                  <c:v>42103.492905092593</c:v>
                </c:pt>
                <c:pt idx="9443">
                  <c:v>42103.492962962962</c:v>
                </c:pt>
                <c:pt idx="9444">
                  <c:v>42103.493020833332</c:v>
                </c:pt>
                <c:pt idx="9445">
                  <c:v>42103.493067129632</c:v>
                </c:pt>
                <c:pt idx="9446">
                  <c:v>42103.493125000001</c:v>
                </c:pt>
                <c:pt idx="9447">
                  <c:v>42103.49318287037</c:v>
                </c:pt>
                <c:pt idx="9448">
                  <c:v>42103.49322916667</c:v>
                </c:pt>
                <c:pt idx="9449">
                  <c:v>42103.493287037039</c:v>
                </c:pt>
                <c:pt idx="9450">
                  <c:v>42103.493344907409</c:v>
                </c:pt>
                <c:pt idx="9451">
                  <c:v>42103.493391203701</c:v>
                </c:pt>
                <c:pt idx="9452">
                  <c:v>42103.493449074071</c:v>
                </c:pt>
                <c:pt idx="9453">
                  <c:v>42103.493506944447</c:v>
                </c:pt>
                <c:pt idx="9454">
                  <c:v>42103.493564814817</c:v>
                </c:pt>
                <c:pt idx="9455">
                  <c:v>42103.493611111109</c:v>
                </c:pt>
                <c:pt idx="9456">
                  <c:v>42103.493668981479</c:v>
                </c:pt>
                <c:pt idx="9457">
                  <c:v>42103.493726851855</c:v>
                </c:pt>
                <c:pt idx="9458">
                  <c:v>42103.493773148148</c:v>
                </c:pt>
                <c:pt idx="9459">
                  <c:v>42103.493831018517</c:v>
                </c:pt>
                <c:pt idx="9460">
                  <c:v>42103.493888888886</c:v>
                </c:pt>
                <c:pt idx="9461">
                  <c:v>42103.493935185186</c:v>
                </c:pt>
                <c:pt idx="9462">
                  <c:v>42103.493993055556</c:v>
                </c:pt>
                <c:pt idx="9463">
                  <c:v>42103.494050925925</c:v>
                </c:pt>
                <c:pt idx="9464">
                  <c:v>42103.538946759261</c:v>
                </c:pt>
                <c:pt idx="9465">
                  <c:v>42103.539004629631</c:v>
                </c:pt>
                <c:pt idx="9466">
                  <c:v>42103.5390625</c:v>
                </c:pt>
                <c:pt idx="9467">
                  <c:v>42103.539120370369</c:v>
                </c:pt>
                <c:pt idx="9468">
                  <c:v>42103.539166666669</c:v>
                </c:pt>
                <c:pt idx="9469">
                  <c:v>42103.539224537039</c:v>
                </c:pt>
                <c:pt idx="9470">
                  <c:v>42103.539282407408</c:v>
                </c:pt>
                <c:pt idx="9471">
                  <c:v>42103.5393287037</c:v>
                </c:pt>
                <c:pt idx="9472">
                  <c:v>42103.539386574077</c:v>
                </c:pt>
                <c:pt idx="9473">
                  <c:v>42103.539444444446</c:v>
                </c:pt>
                <c:pt idx="9474">
                  <c:v>42103.539490740739</c:v>
                </c:pt>
                <c:pt idx="9475">
                  <c:v>42103.539548611108</c:v>
                </c:pt>
                <c:pt idx="9476">
                  <c:v>42103.539606481485</c:v>
                </c:pt>
                <c:pt idx="9477">
                  <c:v>42103.539664351854</c:v>
                </c:pt>
                <c:pt idx="9478">
                  <c:v>42103.539710648147</c:v>
                </c:pt>
                <c:pt idx="9479">
                  <c:v>42103.539768518516</c:v>
                </c:pt>
                <c:pt idx="9480">
                  <c:v>42103.539826388886</c:v>
                </c:pt>
                <c:pt idx="9481">
                  <c:v>42103.539872685185</c:v>
                </c:pt>
                <c:pt idx="9482">
                  <c:v>42103.539930555555</c:v>
                </c:pt>
                <c:pt idx="9483">
                  <c:v>42103.539988425924</c:v>
                </c:pt>
                <c:pt idx="9484">
                  <c:v>42103.540034722224</c:v>
                </c:pt>
                <c:pt idx="9485">
                  <c:v>42103.540092592593</c:v>
                </c:pt>
                <c:pt idx="9486">
                  <c:v>42103.540150462963</c:v>
                </c:pt>
                <c:pt idx="9487">
                  <c:v>42103.540196759262</c:v>
                </c:pt>
                <c:pt idx="9488">
                  <c:v>42103.540254629632</c:v>
                </c:pt>
                <c:pt idx="9489">
                  <c:v>42103.540312500001</c:v>
                </c:pt>
                <c:pt idx="9490">
                  <c:v>42103.540370370371</c:v>
                </c:pt>
                <c:pt idx="9491">
                  <c:v>42103.540416666663</c:v>
                </c:pt>
                <c:pt idx="9492">
                  <c:v>42103.54047453704</c:v>
                </c:pt>
                <c:pt idx="9493">
                  <c:v>42103.540532407409</c:v>
                </c:pt>
                <c:pt idx="9494">
                  <c:v>42103.540578703702</c:v>
                </c:pt>
                <c:pt idx="9495">
                  <c:v>42103.540636574071</c:v>
                </c:pt>
                <c:pt idx="9496">
                  <c:v>42103.540694444448</c:v>
                </c:pt>
                <c:pt idx="9497">
                  <c:v>42103.54074074074</c:v>
                </c:pt>
                <c:pt idx="9498">
                  <c:v>42103.540798611109</c:v>
                </c:pt>
                <c:pt idx="9499">
                  <c:v>42103.540856481479</c:v>
                </c:pt>
                <c:pt idx="9500">
                  <c:v>42103.540902777779</c:v>
                </c:pt>
                <c:pt idx="9501">
                  <c:v>42103.540960648148</c:v>
                </c:pt>
                <c:pt idx="9502">
                  <c:v>42103.541018518517</c:v>
                </c:pt>
                <c:pt idx="9503">
                  <c:v>42103.541076388887</c:v>
                </c:pt>
                <c:pt idx="9504">
                  <c:v>42103.541122685187</c:v>
                </c:pt>
                <c:pt idx="9505">
                  <c:v>42103.541180555556</c:v>
                </c:pt>
                <c:pt idx="9506">
                  <c:v>42103.541238425925</c:v>
                </c:pt>
                <c:pt idx="9507">
                  <c:v>42103.541296296295</c:v>
                </c:pt>
                <c:pt idx="9508">
                  <c:v>42103.541342592594</c:v>
                </c:pt>
                <c:pt idx="9509">
                  <c:v>42103.541400462964</c:v>
                </c:pt>
                <c:pt idx="9510">
                  <c:v>42103.541458333333</c:v>
                </c:pt>
                <c:pt idx="9511">
                  <c:v>42103.541504629633</c:v>
                </c:pt>
                <c:pt idx="9512">
                  <c:v>42103.541562500002</c:v>
                </c:pt>
                <c:pt idx="9513">
                  <c:v>42103.541620370372</c:v>
                </c:pt>
                <c:pt idx="9514">
                  <c:v>42103.541666666664</c:v>
                </c:pt>
                <c:pt idx="9515">
                  <c:v>42103.541724537034</c:v>
                </c:pt>
                <c:pt idx="9516">
                  <c:v>42103.54178240741</c:v>
                </c:pt>
                <c:pt idx="9517">
                  <c:v>42103.54184027778</c:v>
                </c:pt>
                <c:pt idx="9518">
                  <c:v>42103.541886574072</c:v>
                </c:pt>
                <c:pt idx="9519">
                  <c:v>42103.541944444441</c:v>
                </c:pt>
                <c:pt idx="9520">
                  <c:v>42103.542002314818</c:v>
                </c:pt>
                <c:pt idx="9521">
                  <c:v>42103.542048611111</c:v>
                </c:pt>
                <c:pt idx="9522">
                  <c:v>42103.54210648148</c:v>
                </c:pt>
                <c:pt idx="9523">
                  <c:v>42103.542164351849</c:v>
                </c:pt>
                <c:pt idx="9524">
                  <c:v>42103.542210648149</c:v>
                </c:pt>
                <c:pt idx="9525">
                  <c:v>42103.542268518519</c:v>
                </c:pt>
                <c:pt idx="9526">
                  <c:v>42103.542326388888</c:v>
                </c:pt>
                <c:pt idx="9527">
                  <c:v>42103.542384259257</c:v>
                </c:pt>
                <c:pt idx="9528">
                  <c:v>42103.542430555557</c:v>
                </c:pt>
                <c:pt idx="9529">
                  <c:v>42103.542488425926</c:v>
                </c:pt>
                <c:pt idx="9530">
                  <c:v>42103.542546296296</c:v>
                </c:pt>
                <c:pt idx="9531">
                  <c:v>42103.542592592596</c:v>
                </c:pt>
                <c:pt idx="9532">
                  <c:v>42103.542650462965</c:v>
                </c:pt>
                <c:pt idx="9533">
                  <c:v>42103.542708333334</c:v>
                </c:pt>
                <c:pt idx="9534">
                  <c:v>42103.542754629627</c:v>
                </c:pt>
                <c:pt idx="9535">
                  <c:v>42103.542812500003</c:v>
                </c:pt>
                <c:pt idx="9536">
                  <c:v>42103.542870370373</c:v>
                </c:pt>
                <c:pt idx="9537">
                  <c:v>42103.542928240742</c:v>
                </c:pt>
                <c:pt idx="9538">
                  <c:v>42103.542974537035</c:v>
                </c:pt>
                <c:pt idx="9539">
                  <c:v>42103.543032407404</c:v>
                </c:pt>
                <c:pt idx="9540">
                  <c:v>42103.543090277781</c:v>
                </c:pt>
                <c:pt idx="9541">
                  <c:v>42103.543136574073</c:v>
                </c:pt>
                <c:pt idx="9542">
                  <c:v>42103.543194444443</c:v>
                </c:pt>
                <c:pt idx="9543">
                  <c:v>42103.543252314812</c:v>
                </c:pt>
                <c:pt idx="9544">
                  <c:v>42103.543298611112</c:v>
                </c:pt>
                <c:pt idx="9545">
                  <c:v>42103.543356481481</c:v>
                </c:pt>
                <c:pt idx="9546">
                  <c:v>42103.543414351851</c:v>
                </c:pt>
                <c:pt idx="9547">
                  <c:v>42103.54346064815</c:v>
                </c:pt>
                <c:pt idx="9548">
                  <c:v>42103.54351851852</c:v>
                </c:pt>
                <c:pt idx="9549">
                  <c:v>42103.543576388889</c:v>
                </c:pt>
                <c:pt idx="9550">
                  <c:v>42103.543634259258</c:v>
                </c:pt>
                <c:pt idx="9551">
                  <c:v>42103.543680555558</c:v>
                </c:pt>
                <c:pt idx="9552">
                  <c:v>42103.543738425928</c:v>
                </c:pt>
                <c:pt idx="9553">
                  <c:v>42103.543796296297</c:v>
                </c:pt>
                <c:pt idx="9554">
                  <c:v>42103.543842592589</c:v>
                </c:pt>
                <c:pt idx="9555">
                  <c:v>42103.543900462966</c:v>
                </c:pt>
                <c:pt idx="9556">
                  <c:v>42103.543958333335</c:v>
                </c:pt>
                <c:pt idx="9557">
                  <c:v>42103.544016203705</c:v>
                </c:pt>
                <c:pt idx="9558">
                  <c:v>42103.544062499997</c:v>
                </c:pt>
                <c:pt idx="9559">
                  <c:v>42103.544120370374</c:v>
                </c:pt>
                <c:pt idx="9560">
                  <c:v>42103.544178240743</c:v>
                </c:pt>
                <c:pt idx="9561">
                  <c:v>42103.544224537036</c:v>
                </c:pt>
                <c:pt idx="9562">
                  <c:v>42103.544282407405</c:v>
                </c:pt>
                <c:pt idx="9563">
                  <c:v>42103.544340277775</c:v>
                </c:pt>
                <c:pt idx="9564">
                  <c:v>42103.544386574074</c:v>
                </c:pt>
                <c:pt idx="9565">
                  <c:v>42103.544444444444</c:v>
                </c:pt>
                <c:pt idx="9566">
                  <c:v>42103.544502314813</c:v>
                </c:pt>
                <c:pt idx="9567">
                  <c:v>42103.544548611113</c:v>
                </c:pt>
                <c:pt idx="9568">
                  <c:v>42103.544606481482</c:v>
                </c:pt>
                <c:pt idx="9569">
                  <c:v>42103.544664351852</c:v>
                </c:pt>
                <c:pt idx="9570">
                  <c:v>42103.544722222221</c:v>
                </c:pt>
                <c:pt idx="9571">
                  <c:v>42103.544768518521</c:v>
                </c:pt>
                <c:pt idx="9572">
                  <c:v>42103.54482638889</c:v>
                </c:pt>
                <c:pt idx="9573">
                  <c:v>42103.54488425926</c:v>
                </c:pt>
                <c:pt idx="9574">
                  <c:v>42103.544930555552</c:v>
                </c:pt>
                <c:pt idx="9575">
                  <c:v>42103.544988425929</c:v>
                </c:pt>
                <c:pt idx="9576">
                  <c:v>42103.545046296298</c:v>
                </c:pt>
                <c:pt idx="9577">
                  <c:v>42103.545104166667</c:v>
                </c:pt>
                <c:pt idx="9578">
                  <c:v>42103.54515046296</c:v>
                </c:pt>
                <c:pt idx="9579">
                  <c:v>42103.545208333337</c:v>
                </c:pt>
                <c:pt idx="9580">
                  <c:v>42103.545266203706</c:v>
                </c:pt>
                <c:pt idx="9581">
                  <c:v>42103.545312499999</c:v>
                </c:pt>
                <c:pt idx="9582">
                  <c:v>42103.545370370368</c:v>
                </c:pt>
                <c:pt idx="9583">
                  <c:v>42103.545428240737</c:v>
                </c:pt>
                <c:pt idx="9584">
                  <c:v>42103.545486111114</c:v>
                </c:pt>
                <c:pt idx="9585">
                  <c:v>42103.545532407406</c:v>
                </c:pt>
                <c:pt idx="9586">
                  <c:v>42103.545590277776</c:v>
                </c:pt>
                <c:pt idx="9587">
                  <c:v>42103.545648148145</c:v>
                </c:pt>
                <c:pt idx="9588">
                  <c:v>42103.545694444445</c:v>
                </c:pt>
                <c:pt idx="9589">
                  <c:v>42103.545752314814</c:v>
                </c:pt>
                <c:pt idx="9590">
                  <c:v>42103.545810185184</c:v>
                </c:pt>
                <c:pt idx="9591">
                  <c:v>42103.545856481483</c:v>
                </c:pt>
                <c:pt idx="9592">
                  <c:v>42103.545914351853</c:v>
                </c:pt>
                <c:pt idx="9593">
                  <c:v>42103.545972222222</c:v>
                </c:pt>
                <c:pt idx="9594">
                  <c:v>42103.546018518522</c:v>
                </c:pt>
                <c:pt idx="9595">
                  <c:v>42103.546076388891</c:v>
                </c:pt>
                <c:pt idx="9596">
                  <c:v>42103.546134259261</c:v>
                </c:pt>
                <c:pt idx="9597">
                  <c:v>42103.54619212963</c:v>
                </c:pt>
                <c:pt idx="9598">
                  <c:v>42103.546238425923</c:v>
                </c:pt>
                <c:pt idx="9599">
                  <c:v>42103.546296296299</c:v>
                </c:pt>
                <c:pt idx="9600">
                  <c:v>42103.546354166669</c:v>
                </c:pt>
                <c:pt idx="9601">
                  <c:v>42103.546400462961</c:v>
                </c:pt>
                <c:pt idx="9602">
                  <c:v>42103.546458333331</c:v>
                </c:pt>
                <c:pt idx="9603">
                  <c:v>42103.546516203707</c:v>
                </c:pt>
                <c:pt idx="9604">
                  <c:v>42103.5465625</c:v>
                </c:pt>
                <c:pt idx="9605">
                  <c:v>42103.546620370369</c:v>
                </c:pt>
                <c:pt idx="9606">
                  <c:v>42103.546678240738</c:v>
                </c:pt>
                <c:pt idx="9607">
                  <c:v>42103.546736111108</c:v>
                </c:pt>
                <c:pt idx="9608">
                  <c:v>42103.546782407408</c:v>
                </c:pt>
                <c:pt idx="9609">
                  <c:v>42103.546840277777</c:v>
                </c:pt>
                <c:pt idx="9610">
                  <c:v>42103.546898148146</c:v>
                </c:pt>
                <c:pt idx="9611">
                  <c:v>42103.546944444446</c:v>
                </c:pt>
                <c:pt idx="9612">
                  <c:v>42103.547002314815</c:v>
                </c:pt>
                <c:pt idx="9613">
                  <c:v>42103.547060185185</c:v>
                </c:pt>
                <c:pt idx="9614">
                  <c:v>42103.547106481485</c:v>
                </c:pt>
                <c:pt idx="9615">
                  <c:v>42103.547164351854</c:v>
                </c:pt>
                <c:pt idx="9616">
                  <c:v>42103.547222222223</c:v>
                </c:pt>
                <c:pt idx="9617">
                  <c:v>42103.547280092593</c:v>
                </c:pt>
                <c:pt idx="9618">
                  <c:v>42103.547326388885</c:v>
                </c:pt>
                <c:pt idx="9619">
                  <c:v>42103.547384259262</c:v>
                </c:pt>
                <c:pt idx="9620">
                  <c:v>42103.547442129631</c:v>
                </c:pt>
                <c:pt idx="9621">
                  <c:v>42103.547488425924</c:v>
                </c:pt>
                <c:pt idx="9622">
                  <c:v>42103.547546296293</c:v>
                </c:pt>
                <c:pt idx="9623">
                  <c:v>42103.54760416667</c:v>
                </c:pt>
                <c:pt idx="9624">
                  <c:v>42103.547650462962</c:v>
                </c:pt>
                <c:pt idx="9625">
                  <c:v>42103.547708333332</c:v>
                </c:pt>
                <c:pt idx="9626">
                  <c:v>42103.547766203701</c:v>
                </c:pt>
                <c:pt idx="9627">
                  <c:v>42103.547812500001</c:v>
                </c:pt>
                <c:pt idx="9628">
                  <c:v>42103.54787037037</c:v>
                </c:pt>
                <c:pt idx="9629">
                  <c:v>42103.54792824074</c:v>
                </c:pt>
                <c:pt idx="9630">
                  <c:v>42103.547986111109</c:v>
                </c:pt>
                <c:pt idx="9631">
                  <c:v>42103.548032407409</c:v>
                </c:pt>
                <c:pt idx="9632">
                  <c:v>42103.548090277778</c:v>
                </c:pt>
                <c:pt idx="9633">
                  <c:v>42103.548148148147</c:v>
                </c:pt>
                <c:pt idx="9634">
                  <c:v>42103.548194444447</c:v>
                </c:pt>
                <c:pt idx="9635">
                  <c:v>42103.548252314817</c:v>
                </c:pt>
                <c:pt idx="9636">
                  <c:v>42103.548310185186</c:v>
                </c:pt>
                <c:pt idx="9637">
                  <c:v>42103.548356481479</c:v>
                </c:pt>
                <c:pt idx="9638">
                  <c:v>42103.548414351855</c:v>
                </c:pt>
                <c:pt idx="9639">
                  <c:v>42103.548472222225</c:v>
                </c:pt>
                <c:pt idx="9640">
                  <c:v>42103.548530092594</c:v>
                </c:pt>
                <c:pt idx="9641">
                  <c:v>42103.548576388886</c:v>
                </c:pt>
                <c:pt idx="9642">
                  <c:v>42103.548634259256</c:v>
                </c:pt>
                <c:pt idx="9643">
                  <c:v>42103.548692129632</c:v>
                </c:pt>
                <c:pt idx="9644">
                  <c:v>42103.548738425925</c:v>
                </c:pt>
                <c:pt idx="9645">
                  <c:v>42103.548796296294</c:v>
                </c:pt>
                <c:pt idx="9646">
                  <c:v>42103.548854166664</c:v>
                </c:pt>
                <c:pt idx="9647">
                  <c:v>42103.548900462964</c:v>
                </c:pt>
                <c:pt idx="9648">
                  <c:v>42103.548958333333</c:v>
                </c:pt>
                <c:pt idx="9649">
                  <c:v>42103.549016203702</c:v>
                </c:pt>
                <c:pt idx="9650">
                  <c:v>42103.549074074072</c:v>
                </c:pt>
                <c:pt idx="9651">
                  <c:v>42103.549120370371</c:v>
                </c:pt>
                <c:pt idx="9652">
                  <c:v>42103.549178240741</c:v>
                </c:pt>
                <c:pt idx="9653">
                  <c:v>42103.54923611111</c:v>
                </c:pt>
                <c:pt idx="9654">
                  <c:v>42103.54928240741</c:v>
                </c:pt>
                <c:pt idx="9655">
                  <c:v>42103.549340277779</c:v>
                </c:pt>
                <c:pt idx="9656">
                  <c:v>42103.549398148149</c:v>
                </c:pt>
                <c:pt idx="9657">
                  <c:v>42103.549456018518</c:v>
                </c:pt>
                <c:pt idx="9658">
                  <c:v>42103.549502314818</c:v>
                </c:pt>
                <c:pt idx="9659">
                  <c:v>42103.549560185187</c:v>
                </c:pt>
                <c:pt idx="9660">
                  <c:v>42103.549618055556</c:v>
                </c:pt>
                <c:pt idx="9661">
                  <c:v>42103.549664351849</c:v>
                </c:pt>
                <c:pt idx="9662">
                  <c:v>42103.549722222226</c:v>
                </c:pt>
                <c:pt idx="9663">
                  <c:v>42103.549780092595</c:v>
                </c:pt>
                <c:pt idx="9664">
                  <c:v>42103.549837962964</c:v>
                </c:pt>
                <c:pt idx="9665">
                  <c:v>42103.549884259257</c:v>
                </c:pt>
                <c:pt idx="9666">
                  <c:v>42103.549942129626</c:v>
                </c:pt>
                <c:pt idx="9667">
                  <c:v>42103.55</c:v>
                </c:pt>
                <c:pt idx="9668">
                  <c:v>42103.550046296295</c:v>
                </c:pt>
                <c:pt idx="9669">
                  <c:v>42103.550104166665</c:v>
                </c:pt>
                <c:pt idx="9670">
                  <c:v>42103.550162037034</c:v>
                </c:pt>
                <c:pt idx="9671">
                  <c:v>42103.550208333334</c:v>
                </c:pt>
                <c:pt idx="9672">
                  <c:v>42103.550266203703</c:v>
                </c:pt>
                <c:pt idx="9673">
                  <c:v>42103.550324074073</c:v>
                </c:pt>
                <c:pt idx="9674">
                  <c:v>42103.550370370373</c:v>
                </c:pt>
                <c:pt idx="9675">
                  <c:v>42103.550428240742</c:v>
                </c:pt>
                <c:pt idx="9676">
                  <c:v>42103.550486111111</c:v>
                </c:pt>
                <c:pt idx="9677">
                  <c:v>42103.550543981481</c:v>
                </c:pt>
                <c:pt idx="9678">
                  <c:v>42103.55059027778</c:v>
                </c:pt>
                <c:pt idx="9679">
                  <c:v>42103.55064814815</c:v>
                </c:pt>
                <c:pt idx="9680">
                  <c:v>42103.550706018519</c:v>
                </c:pt>
                <c:pt idx="9681">
                  <c:v>42103.550752314812</c:v>
                </c:pt>
                <c:pt idx="9682">
                  <c:v>42103.550810185188</c:v>
                </c:pt>
                <c:pt idx="9683">
                  <c:v>42103.550868055558</c:v>
                </c:pt>
                <c:pt idx="9684">
                  <c:v>42103.55091435185</c:v>
                </c:pt>
                <c:pt idx="9685">
                  <c:v>42103.55097222222</c:v>
                </c:pt>
                <c:pt idx="9686">
                  <c:v>42103.551030092596</c:v>
                </c:pt>
                <c:pt idx="9687">
                  <c:v>42103.551087962966</c:v>
                </c:pt>
                <c:pt idx="9688">
                  <c:v>42103.551134259258</c:v>
                </c:pt>
                <c:pt idx="9689">
                  <c:v>42103.551192129627</c:v>
                </c:pt>
                <c:pt idx="9690">
                  <c:v>42103.551249999997</c:v>
                </c:pt>
                <c:pt idx="9691">
                  <c:v>42103.551296296297</c:v>
                </c:pt>
                <c:pt idx="9692">
                  <c:v>42103.551354166666</c:v>
                </c:pt>
                <c:pt idx="9693">
                  <c:v>42103.551412037035</c:v>
                </c:pt>
                <c:pt idx="9694">
                  <c:v>42103.551458333335</c:v>
                </c:pt>
                <c:pt idx="9695">
                  <c:v>42103.551516203705</c:v>
                </c:pt>
                <c:pt idx="9696">
                  <c:v>42103.551574074074</c:v>
                </c:pt>
                <c:pt idx="9697">
                  <c:v>42103.551620370374</c:v>
                </c:pt>
                <c:pt idx="9698">
                  <c:v>42103.551678240743</c:v>
                </c:pt>
                <c:pt idx="9699">
                  <c:v>42103.551736111112</c:v>
                </c:pt>
                <c:pt idx="9700">
                  <c:v>42103.551793981482</c:v>
                </c:pt>
                <c:pt idx="9701">
                  <c:v>42103.551840277774</c:v>
                </c:pt>
                <c:pt idx="9702">
                  <c:v>42103.551898148151</c:v>
                </c:pt>
                <c:pt idx="9703">
                  <c:v>42103.55195601852</c:v>
                </c:pt>
                <c:pt idx="9704">
                  <c:v>42103.552002314813</c:v>
                </c:pt>
                <c:pt idx="9705">
                  <c:v>42103.552060185182</c:v>
                </c:pt>
                <c:pt idx="9706">
                  <c:v>42103.552118055559</c:v>
                </c:pt>
                <c:pt idx="9707">
                  <c:v>42103.552164351851</c:v>
                </c:pt>
                <c:pt idx="9708">
                  <c:v>42103.552222222221</c:v>
                </c:pt>
                <c:pt idx="9709">
                  <c:v>42103.55228009259</c:v>
                </c:pt>
                <c:pt idx="9710">
                  <c:v>42103.552337962959</c:v>
                </c:pt>
                <c:pt idx="9711">
                  <c:v>42103.552384259259</c:v>
                </c:pt>
                <c:pt idx="9712">
                  <c:v>42103.552442129629</c:v>
                </c:pt>
                <c:pt idx="9713">
                  <c:v>42103.552499999998</c:v>
                </c:pt>
                <c:pt idx="9714">
                  <c:v>42103.552546296298</c:v>
                </c:pt>
                <c:pt idx="9715">
                  <c:v>42103.552604166667</c:v>
                </c:pt>
                <c:pt idx="9716">
                  <c:v>42103.552662037036</c:v>
                </c:pt>
                <c:pt idx="9717">
                  <c:v>42103.552708333336</c:v>
                </c:pt>
                <c:pt idx="9718">
                  <c:v>42103.552766203706</c:v>
                </c:pt>
                <c:pt idx="9719">
                  <c:v>42103.552824074075</c:v>
                </c:pt>
                <c:pt idx="9720">
                  <c:v>42103.552881944444</c:v>
                </c:pt>
                <c:pt idx="9721">
                  <c:v>42103.552928240744</c:v>
                </c:pt>
                <c:pt idx="9722">
                  <c:v>42103.552986111114</c:v>
                </c:pt>
                <c:pt idx="9723">
                  <c:v>42103.553043981483</c:v>
                </c:pt>
                <c:pt idx="9724">
                  <c:v>42103.553090277775</c:v>
                </c:pt>
                <c:pt idx="9725">
                  <c:v>42103.553148148145</c:v>
                </c:pt>
                <c:pt idx="9726">
                  <c:v>42103.553206018521</c:v>
                </c:pt>
                <c:pt idx="9727">
                  <c:v>42103.553263888891</c:v>
                </c:pt>
                <c:pt idx="9728">
                  <c:v>42103.553310185183</c:v>
                </c:pt>
                <c:pt idx="9729">
                  <c:v>42103.553368055553</c:v>
                </c:pt>
                <c:pt idx="9730">
                  <c:v>42103.553425925929</c:v>
                </c:pt>
                <c:pt idx="9731">
                  <c:v>42103.553472222222</c:v>
                </c:pt>
                <c:pt idx="9732">
                  <c:v>42103.553530092591</c:v>
                </c:pt>
                <c:pt idx="9733">
                  <c:v>42103.553587962961</c:v>
                </c:pt>
                <c:pt idx="9734">
                  <c:v>42103.55363425926</c:v>
                </c:pt>
                <c:pt idx="9735">
                  <c:v>42103.55369212963</c:v>
                </c:pt>
                <c:pt idx="9736">
                  <c:v>42103.553749999999</c:v>
                </c:pt>
                <c:pt idx="9737">
                  <c:v>42103.553807870368</c:v>
                </c:pt>
                <c:pt idx="9738">
                  <c:v>42103.553854166668</c:v>
                </c:pt>
                <c:pt idx="9739">
                  <c:v>42103.553912037038</c:v>
                </c:pt>
                <c:pt idx="9740">
                  <c:v>42103.553969907407</c:v>
                </c:pt>
                <c:pt idx="9741">
                  <c:v>42103.554016203707</c:v>
                </c:pt>
                <c:pt idx="9742">
                  <c:v>42103.554074074076</c:v>
                </c:pt>
                <c:pt idx="9743">
                  <c:v>42103.554131944446</c:v>
                </c:pt>
                <c:pt idx="9744">
                  <c:v>42103.554178240738</c:v>
                </c:pt>
                <c:pt idx="9745">
                  <c:v>42103.554236111115</c:v>
                </c:pt>
                <c:pt idx="9746">
                  <c:v>42103.554293981484</c:v>
                </c:pt>
                <c:pt idx="9747">
                  <c:v>42103.554351851853</c:v>
                </c:pt>
                <c:pt idx="9748">
                  <c:v>42103.554398148146</c:v>
                </c:pt>
                <c:pt idx="9749">
                  <c:v>42103.554456018515</c:v>
                </c:pt>
                <c:pt idx="9750">
                  <c:v>42103.554513888892</c:v>
                </c:pt>
                <c:pt idx="9751">
                  <c:v>42103.554560185185</c:v>
                </c:pt>
                <c:pt idx="9752">
                  <c:v>42103.554618055554</c:v>
                </c:pt>
                <c:pt idx="9753">
                  <c:v>42103.554675925923</c:v>
                </c:pt>
                <c:pt idx="9754">
                  <c:v>42103.554722222223</c:v>
                </c:pt>
                <c:pt idx="9755">
                  <c:v>42103.554780092592</c:v>
                </c:pt>
                <c:pt idx="9756">
                  <c:v>42103.554837962962</c:v>
                </c:pt>
                <c:pt idx="9757">
                  <c:v>42103.554884259262</c:v>
                </c:pt>
                <c:pt idx="9758">
                  <c:v>42103.554942129631</c:v>
                </c:pt>
                <c:pt idx="9759">
                  <c:v>42103.555</c:v>
                </c:pt>
                <c:pt idx="9760">
                  <c:v>42103.55505787037</c:v>
                </c:pt>
                <c:pt idx="9761">
                  <c:v>42103.555104166669</c:v>
                </c:pt>
                <c:pt idx="9762">
                  <c:v>42103.555162037039</c:v>
                </c:pt>
                <c:pt idx="9763">
                  <c:v>42103.555219907408</c:v>
                </c:pt>
                <c:pt idx="9764">
                  <c:v>42103.555266203701</c:v>
                </c:pt>
                <c:pt idx="9765">
                  <c:v>42103.555324074077</c:v>
                </c:pt>
                <c:pt idx="9766">
                  <c:v>42103.555381944447</c:v>
                </c:pt>
                <c:pt idx="9767">
                  <c:v>42103.555428240739</c:v>
                </c:pt>
                <c:pt idx="9768">
                  <c:v>42103.555486111109</c:v>
                </c:pt>
                <c:pt idx="9769">
                  <c:v>42103.555543981478</c:v>
                </c:pt>
                <c:pt idx="9770">
                  <c:v>42103.555601851855</c:v>
                </c:pt>
                <c:pt idx="9771">
                  <c:v>42103.555648148147</c:v>
                </c:pt>
                <c:pt idx="9772">
                  <c:v>42103.555706018517</c:v>
                </c:pt>
                <c:pt idx="9773">
                  <c:v>42103.555763888886</c:v>
                </c:pt>
                <c:pt idx="9774">
                  <c:v>42103.555810185186</c:v>
                </c:pt>
                <c:pt idx="9775">
                  <c:v>42103.555868055555</c:v>
                </c:pt>
                <c:pt idx="9776">
                  <c:v>42103.555925925924</c:v>
                </c:pt>
                <c:pt idx="9777">
                  <c:v>42103.555972222224</c:v>
                </c:pt>
                <c:pt idx="9778">
                  <c:v>42103.556030092594</c:v>
                </c:pt>
                <c:pt idx="9779">
                  <c:v>42103.556087962963</c:v>
                </c:pt>
                <c:pt idx="9780">
                  <c:v>42103.556134259263</c:v>
                </c:pt>
                <c:pt idx="9781">
                  <c:v>42103.556192129632</c:v>
                </c:pt>
                <c:pt idx="9782">
                  <c:v>42103.556250000001</c:v>
                </c:pt>
                <c:pt idx="9783">
                  <c:v>42103.556307870371</c:v>
                </c:pt>
                <c:pt idx="9784">
                  <c:v>42103.556354166663</c:v>
                </c:pt>
                <c:pt idx="9785">
                  <c:v>42103.55641203704</c:v>
                </c:pt>
                <c:pt idx="9786">
                  <c:v>42103.556469907409</c:v>
                </c:pt>
                <c:pt idx="9787">
                  <c:v>42103.556516203702</c:v>
                </c:pt>
                <c:pt idx="9788">
                  <c:v>42103.556574074071</c:v>
                </c:pt>
                <c:pt idx="9789">
                  <c:v>42103.556631944448</c:v>
                </c:pt>
                <c:pt idx="9790">
                  <c:v>42103.55667824074</c:v>
                </c:pt>
                <c:pt idx="9791">
                  <c:v>42103.55673611111</c:v>
                </c:pt>
                <c:pt idx="9792">
                  <c:v>42103.556793981479</c:v>
                </c:pt>
                <c:pt idx="9793">
                  <c:v>42103.556851851848</c:v>
                </c:pt>
                <c:pt idx="9794">
                  <c:v>42103.556898148148</c:v>
                </c:pt>
                <c:pt idx="9795">
                  <c:v>42103.556956018518</c:v>
                </c:pt>
                <c:pt idx="9796">
                  <c:v>42103.557013888887</c:v>
                </c:pt>
                <c:pt idx="9797">
                  <c:v>42103.557060185187</c:v>
                </c:pt>
                <c:pt idx="9798">
                  <c:v>42103.557118055556</c:v>
                </c:pt>
                <c:pt idx="9799">
                  <c:v>42103.557175925926</c:v>
                </c:pt>
                <c:pt idx="9800">
                  <c:v>42103.557233796295</c:v>
                </c:pt>
                <c:pt idx="9801">
                  <c:v>42103.557280092595</c:v>
                </c:pt>
                <c:pt idx="9802">
                  <c:v>42103.557337962964</c:v>
                </c:pt>
                <c:pt idx="9803">
                  <c:v>42103.557395833333</c:v>
                </c:pt>
                <c:pt idx="9804">
                  <c:v>42103.557442129626</c:v>
                </c:pt>
                <c:pt idx="9805">
                  <c:v>42103.557500000003</c:v>
                </c:pt>
                <c:pt idx="9806">
                  <c:v>42103.557557870372</c:v>
                </c:pt>
                <c:pt idx="9807">
                  <c:v>42103.557615740741</c:v>
                </c:pt>
                <c:pt idx="9808">
                  <c:v>42103.557662037034</c:v>
                </c:pt>
                <c:pt idx="9809">
                  <c:v>42103.557719907411</c:v>
                </c:pt>
                <c:pt idx="9810">
                  <c:v>42103.55777777778</c:v>
                </c:pt>
                <c:pt idx="9811">
                  <c:v>42103.557824074072</c:v>
                </c:pt>
                <c:pt idx="9812">
                  <c:v>42103.557881944442</c:v>
                </c:pt>
                <c:pt idx="9813">
                  <c:v>42103.557939814818</c:v>
                </c:pt>
                <c:pt idx="9814">
                  <c:v>42103.557986111111</c:v>
                </c:pt>
                <c:pt idx="9815">
                  <c:v>42103.55804398148</c:v>
                </c:pt>
                <c:pt idx="9816">
                  <c:v>42103.55810185185</c:v>
                </c:pt>
                <c:pt idx="9817">
                  <c:v>42103.558159722219</c:v>
                </c:pt>
                <c:pt idx="9818">
                  <c:v>42103.558206018519</c:v>
                </c:pt>
                <c:pt idx="9819">
                  <c:v>42103.558263888888</c:v>
                </c:pt>
                <c:pt idx="9820">
                  <c:v>42103.558321759258</c:v>
                </c:pt>
                <c:pt idx="9821">
                  <c:v>42103.558368055557</c:v>
                </c:pt>
                <c:pt idx="9822">
                  <c:v>42103.558425925927</c:v>
                </c:pt>
                <c:pt idx="9823">
                  <c:v>42103.558483796296</c:v>
                </c:pt>
                <c:pt idx="9824">
                  <c:v>42103.558530092596</c:v>
                </c:pt>
                <c:pt idx="9825">
                  <c:v>42103.558587962965</c:v>
                </c:pt>
                <c:pt idx="9826">
                  <c:v>42103.558645833335</c:v>
                </c:pt>
                <c:pt idx="9827">
                  <c:v>42103.558692129627</c:v>
                </c:pt>
                <c:pt idx="9828">
                  <c:v>42103.558749999997</c:v>
                </c:pt>
                <c:pt idx="9829">
                  <c:v>42103.558807870373</c:v>
                </c:pt>
                <c:pt idx="9830">
                  <c:v>42103.558865740742</c:v>
                </c:pt>
                <c:pt idx="9831">
                  <c:v>42103.558912037035</c:v>
                </c:pt>
                <c:pt idx="9832">
                  <c:v>42103.558969907404</c:v>
                </c:pt>
                <c:pt idx="9833">
                  <c:v>42103.559027777781</c:v>
                </c:pt>
                <c:pt idx="9834">
                  <c:v>42103.559074074074</c:v>
                </c:pt>
                <c:pt idx="9835">
                  <c:v>42103.559131944443</c:v>
                </c:pt>
                <c:pt idx="9836">
                  <c:v>42103.559189814812</c:v>
                </c:pt>
                <c:pt idx="9837">
                  <c:v>42103.559236111112</c:v>
                </c:pt>
                <c:pt idx="9838">
                  <c:v>42103.559293981481</c:v>
                </c:pt>
                <c:pt idx="9839">
                  <c:v>42103.559351851851</c:v>
                </c:pt>
                <c:pt idx="9840">
                  <c:v>42103.55940972222</c:v>
                </c:pt>
                <c:pt idx="9841">
                  <c:v>42103.55945601852</c:v>
                </c:pt>
                <c:pt idx="9842">
                  <c:v>42103.559513888889</c:v>
                </c:pt>
                <c:pt idx="9843">
                  <c:v>42103.559571759259</c:v>
                </c:pt>
                <c:pt idx="9844">
                  <c:v>42103.559618055559</c:v>
                </c:pt>
                <c:pt idx="9845">
                  <c:v>42103.559675925928</c:v>
                </c:pt>
                <c:pt idx="9846">
                  <c:v>42103.559733796297</c:v>
                </c:pt>
                <c:pt idx="9847">
                  <c:v>42103.55978009259</c:v>
                </c:pt>
                <c:pt idx="9848">
                  <c:v>42103.559837962966</c:v>
                </c:pt>
                <c:pt idx="9849">
                  <c:v>42103.559895833336</c:v>
                </c:pt>
                <c:pt idx="9850">
                  <c:v>42103.559942129628</c:v>
                </c:pt>
                <c:pt idx="9851">
                  <c:v>42103.56</c:v>
                </c:pt>
                <c:pt idx="9852">
                  <c:v>42103.560057870367</c:v>
                </c:pt>
                <c:pt idx="9853">
                  <c:v>42103.560115740744</c:v>
                </c:pt>
                <c:pt idx="9854">
                  <c:v>42103.560162037036</c:v>
                </c:pt>
                <c:pt idx="9855">
                  <c:v>42103.560219907406</c:v>
                </c:pt>
                <c:pt idx="9856">
                  <c:v>42103.560277777775</c:v>
                </c:pt>
                <c:pt idx="9857">
                  <c:v>42103.560324074075</c:v>
                </c:pt>
                <c:pt idx="9858">
                  <c:v>42103.560381944444</c:v>
                </c:pt>
                <c:pt idx="9859">
                  <c:v>42103.560439814813</c:v>
                </c:pt>
                <c:pt idx="9860">
                  <c:v>42103.560486111113</c:v>
                </c:pt>
                <c:pt idx="9861">
                  <c:v>42103.560543981483</c:v>
                </c:pt>
                <c:pt idx="9862">
                  <c:v>42103.560601851852</c:v>
                </c:pt>
                <c:pt idx="9863">
                  <c:v>42103.560659722221</c:v>
                </c:pt>
                <c:pt idx="9864">
                  <c:v>42103.560706018521</c:v>
                </c:pt>
                <c:pt idx="9865">
                  <c:v>42103.560763888891</c:v>
                </c:pt>
                <c:pt idx="9866">
                  <c:v>42103.56082175926</c:v>
                </c:pt>
                <c:pt idx="9867">
                  <c:v>42103.560868055552</c:v>
                </c:pt>
                <c:pt idx="9868">
                  <c:v>42103.560925925929</c:v>
                </c:pt>
                <c:pt idx="9869">
                  <c:v>42103.560983796298</c:v>
                </c:pt>
                <c:pt idx="9870">
                  <c:v>42103.561041666668</c:v>
                </c:pt>
                <c:pt idx="9871">
                  <c:v>42103.56108796296</c:v>
                </c:pt>
                <c:pt idx="9872">
                  <c:v>42103.561145833337</c:v>
                </c:pt>
                <c:pt idx="9873">
                  <c:v>42103.561203703706</c:v>
                </c:pt>
                <c:pt idx="9874">
                  <c:v>42103.561249999999</c:v>
                </c:pt>
                <c:pt idx="9875">
                  <c:v>42103.561307870368</c:v>
                </c:pt>
                <c:pt idx="9876">
                  <c:v>42103.561365740738</c:v>
                </c:pt>
                <c:pt idx="9877">
                  <c:v>42103.561423611114</c:v>
                </c:pt>
                <c:pt idx="9878">
                  <c:v>42103.561469907407</c:v>
                </c:pt>
                <c:pt idx="9879">
                  <c:v>42103.561527777776</c:v>
                </c:pt>
                <c:pt idx="9880">
                  <c:v>42103.561585648145</c:v>
                </c:pt>
                <c:pt idx="9881">
                  <c:v>42103.561631944445</c:v>
                </c:pt>
                <c:pt idx="9882">
                  <c:v>42103.561689814815</c:v>
                </c:pt>
                <c:pt idx="9883">
                  <c:v>42103.561747685184</c:v>
                </c:pt>
                <c:pt idx="9884">
                  <c:v>42103.561793981484</c:v>
                </c:pt>
                <c:pt idx="9885">
                  <c:v>42103.561851851853</c:v>
                </c:pt>
                <c:pt idx="9886">
                  <c:v>42103.561909722222</c:v>
                </c:pt>
                <c:pt idx="9887">
                  <c:v>42103.561967592592</c:v>
                </c:pt>
                <c:pt idx="9888">
                  <c:v>42103.562013888892</c:v>
                </c:pt>
                <c:pt idx="9889">
                  <c:v>42103.562071759261</c:v>
                </c:pt>
                <c:pt idx="9890">
                  <c:v>42103.56212962963</c:v>
                </c:pt>
                <c:pt idx="9891">
                  <c:v>42103.562175925923</c:v>
                </c:pt>
                <c:pt idx="9892">
                  <c:v>42103.5622337963</c:v>
                </c:pt>
                <c:pt idx="9893">
                  <c:v>42103.562291666669</c:v>
                </c:pt>
                <c:pt idx="9894">
                  <c:v>42103.562337962961</c:v>
                </c:pt>
                <c:pt idx="9895">
                  <c:v>42103.562395833331</c:v>
                </c:pt>
                <c:pt idx="9896">
                  <c:v>42103.5624537037</c:v>
                </c:pt>
                <c:pt idx="9897">
                  <c:v>42103.562511574077</c:v>
                </c:pt>
                <c:pt idx="9898">
                  <c:v>42103.562557870369</c:v>
                </c:pt>
                <c:pt idx="9899">
                  <c:v>42103.562615740739</c:v>
                </c:pt>
                <c:pt idx="9900">
                  <c:v>42103.562673611108</c:v>
                </c:pt>
                <c:pt idx="9901">
                  <c:v>42103.562719907408</c:v>
                </c:pt>
                <c:pt idx="9902">
                  <c:v>42103.562777777777</c:v>
                </c:pt>
                <c:pt idx="9903">
                  <c:v>42103.562835648147</c:v>
                </c:pt>
                <c:pt idx="9904">
                  <c:v>42103.562881944446</c:v>
                </c:pt>
                <c:pt idx="9905">
                  <c:v>42103.562939814816</c:v>
                </c:pt>
                <c:pt idx="9906">
                  <c:v>42103.562997685185</c:v>
                </c:pt>
                <c:pt idx="9907">
                  <c:v>42103.563055555554</c:v>
                </c:pt>
                <c:pt idx="9908">
                  <c:v>42103.563101851854</c:v>
                </c:pt>
                <c:pt idx="9909">
                  <c:v>42103.563159722224</c:v>
                </c:pt>
                <c:pt idx="9910">
                  <c:v>42103.563217592593</c:v>
                </c:pt>
                <c:pt idx="9911">
                  <c:v>42103.563263888886</c:v>
                </c:pt>
                <c:pt idx="9912">
                  <c:v>42103.563321759262</c:v>
                </c:pt>
                <c:pt idx="9913">
                  <c:v>42103.563379629632</c:v>
                </c:pt>
                <c:pt idx="9914">
                  <c:v>42103.563425925924</c:v>
                </c:pt>
                <c:pt idx="9915">
                  <c:v>42103.563483796293</c:v>
                </c:pt>
                <c:pt idx="9916">
                  <c:v>42103.56354166667</c:v>
                </c:pt>
                <c:pt idx="9917">
                  <c:v>42103.563587962963</c:v>
                </c:pt>
                <c:pt idx="9918">
                  <c:v>42103.563645833332</c:v>
                </c:pt>
                <c:pt idx="9919">
                  <c:v>42103.563703703701</c:v>
                </c:pt>
                <c:pt idx="9920">
                  <c:v>42103.563761574071</c:v>
                </c:pt>
                <c:pt idx="9921">
                  <c:v>42103.563807870371</c:v>
                </c:pt>
                <c:pt idx="9922">
                  <c:v>42103.56386574074</c:v>
                </c:pt>
                <c:pt idx="9923">
                  <c:v>42103.563923611109</c:v>
                </c:pt>
                <c:pt idx="9924">
                  <c:v>42103.563969907409</c:v>
                </c:pt>
                <c:pt idx="9925">
                  <c:v>42103.564027777778</c:v>
                </c:pt>
                <c:pt idx="9926">
                  <c:v>42103.564085648148</c:v>
                </c:pt>
                <c:pt idx="9927">
                  <c:v>42103.564131944448</c:v>
                </c:pt>
                <c:pt idx="9928">
                  <c:v>42103.564189814817</c:v>
                </c:pt>
                <c:pt idx="9929">
                  <c:v>42103.564247685186</c:v>
                </c:pt>
                <c:pt idx="9930">
                  <c:v>42103.564305555556</c:v>
                </c:pt>
                <c:pt idx="9931">
                  <c:v>42103.564351851855</c:v>
                </c:pt>
                <c:pt idx="9932">
                  <c:v>42103.564409722225</c:v>
                </c:pt>
                <c:pt idx="9933">
                  <c:v>42103.564467592594</c:v>
                </c:pt>
                <c:pt idx="9934">
                  <c:v>42103.564513888887</c:v>
                </c:pt>
                <c:pt idx="9935">
                  <c:v>42103.564571759256</c:v>
                </c:pt>
                <c:pt idx="9936">
                  <c:v>42103.564629629633</c:v>
                </c:pt>
                <c:pt idx="9937">
                  <c:v>42103.564675925925</c:v>
                </c:pt>
                <c:pt idx="9938">
                  <c:v>42103.564733796295</c:v>
                </c:pt>
                <c:pt idx="9939">
                  <c:v>42103.564791666664</c:v>
                </c:pt>
                <c:pt idx="9940">
                  <c:v>42103.564849537041</c:v>
                </c:pt>
                <c:pt idx="9941">
                  <c:v>42103.564895833333</c:v>
                </c:pt>
                <c:pt idx="9942">
                  <c:v>42103.564953703702</c:v>
                </c:pt>
                <c:pt idx="9943">
                  <c:v>42103.565011574072</c:v>
                </c:pt>
                <c:pt idx="9944">
                  <c:v>42103.565057870372</c:v>
                </c:pt>
                <c:pt idx="9945">
                  <c:v>42103.565115740741</c:v>
                </c:pt>
                <c:pt idx="9946">
                  <c:v>42103.56517361111</c:v>
                </c:pt>
                <c:pt idx="9947">
                  <c:v>42103.56523148148</c:v>
                </c:pt>
                <c:pt idx="9948">
                  <c:v>42103.56527777778</c:v>
                </c:pt>
                <c:pt idx="9949">
                  <c:v>42103.565335648149</c:v>
                </c:pt>
                <c:pt idx="9950">
                  <c:v>42103.565393518518</c:v>
                </c:pt>
                <c:pt idx="9951">
                  <c:v>42103.565439814818</c:v>
                </c:pt>
                <c:pt idx="9952">
                  <c:v>42103.565497685187</c:v>
                </c:pt>
                <c:pt idx="9953">
                  <c:v>42103.565555555557</c:v>
                </c:pt>
                <c:pt idx="9954">
                  <c:v>42103.565613425926</c:v>
                </c:pt>
                <c:pt idx="9955">
                  <c:v>42103.565659722219</c:v>
                </c:pt>
                <c:pt idx="9956">
                  <c:v>42103.565717592595</c:v>
                </c:pt>
                <c:pt idx="9957">
                  <c:v>42103.565775462965</c:v>
                </c:pt>
                <c:pt idx="9958">
                  <c:v>42103.565821759257</c:v>
                </c:pt>
                <c:pt idx="9959">
                  <c:v>42103.565879629627</c:v>
                </c:pt>
                <c:pt idx="9960">
                  <c:v>42103.565937500003</c:v>
                </c:pt>
                <c:pt idx="9961">
                  <c:v>42103.565983796296</c:v>
                </c:pt>
                <c:pt idx="9962">
                  <c:v>42103.566041666665</c:v>
                </c:pt>
                <c:pt idx="9963">
                  <c:v>42103.566099537034</c:v>
                </c:pt>
                <c:pt idx="9964">
                  <c:v>42103.566145833334</c:v>
                </c:pt>
                <c:pt idx="9965">
                  <c:v>42103.566203703704</c:v>
                </c:pt>
                <c:pt idx="9966">
                  <c:v>42103.566261574073</c:v>
                </c:pt>
                <c:pt idx="9967">
                  <c:v>42103.566319444442</c:v>
                </c:pt>
                <c:pt idx="9968">
                  <c:v>42103.566365740742</c:v>
                </c:pt>
                <c:pt idx="9969">
                  <c:v>42103.566423611112</c:v>
                </c:pt>
                <c:pt idx="9970">
                  <c:v>42103.566481481481</c:v>
                </c:pt>
                <c:pt idx="9971">
                  <c:v>42103.566527777781</c:v>
                </c:pt>
                <c:pt idx="9972">
                  <c:v>42103.56658564815</c:v>
                </c:pt>
                <c:pt idx="9973">
                  <c:v>42103.566643518519</c:v>
                </c:pt>
                <c:pt idx="9974">
                  <c:v>42103.566689814812</c:v>
                </c:pt>
                <c:pt idx="9975">
                  <c:v>42103.566747685189</c:v>
                </c:pt>
                <c:pt idx="9976">
                  <c:v>42103.566805555558</c:v>
                </c:pt>
                <c:pt idx="9977">
                  <c:v>42103.566863425927</c:v>
                </c:pt>
                <c:pt idx="9978">
                  <c:v>42103.56690972222</c:v>
                </c:pt>
                <c:pt idx="9979">
                  <c:v>42103.566967592589</c:v>
                </c:pt>
                <c:pt idx="9980">
                  <c:v>42103.567025462966</c:v>
                </c:pt>
                <c:pt idx="9981">
                  <c:v>42103.567071759258</c:v>
                </c:pt>
                <c:pt idx="9982">
                  <c:v>42103.567129629628</c:v>
                </c:pt>
                <c:pt idx="9983">
                  <c:v>42103.567187499997</c:v>
                </c:pt>
                <c:pt idx="9984">
                  <c:v>42103.567233796297</c:v>
                </c:pt>
                <c:pt idx="9985">
                  <c:v>42103.567291666666</c:v>
                </c:pt>
                <c:pt idx="9986">
                  <c:v>42103.567349537036</c:v>
                </c:pt>
                <c:pt idx="9987">
                  <c:v>42103.567395833335</c:v>
                </c:pt>
                <c:pt idx="9988">
                  <c:v>42103.567453703705</c:v>
                </c:pt>
                <c:pt idx="9989">
                  <c:v>42103.567511574074</c:v>
                </c:pt>
                <c:pt idx="9990">
                  <c:v>42103.567569444444</c:v>
                </c:pt>
                <c:pt idx="9991">
                  <c:v>42103.567615740743</c:v>
                </c:pt>
                <c:pt idx="9992">
                  <c:v>42103.567673611113</c:v>
                </c:pt>
                <c:pt idx="9993">
                  <c:v>42103.567731481482</c:v>
                </c:pt>
                <c:pt idx="9994">
                  <c:v>42103.567777777775</c:v>
                </c:pt>
                <c:pt idx="9995">
                  <c:v>42103.567835648151</c:v>
                </c:pt>
                <c:pt idx="9996">
                  <c:v>42103.567893518521</c:v>
                </c:pt>
                <c:pt idx="9997">
                  <c:v>42103.567939814813</c:v>
                </c:pt>
                <c:pt idx="9998">
                  <c:v>42103.567997685182</c:v>
                </c:pt>
                <c:pt idx="9999">
                  <c:v>42103.568055555559</c:v>
                </c:pt>
                <c:pt idx="10000">
                  <c:v>42103.568113425928</c:v>
                </c:pt>
                <c:pt idx="10001">
                  <c:v>42103.568159722221</c:v>
                </c:pt>
                <c:pt idx="10002">
                  <c:v>42103.56821759259</c:v>
                </c:pt>
                <c:pt idx="10003">
                  <c:v>42103.56827546296</c:v>
                </c:pt>
                <c:pt idx="10004">
                  <c:v>42103.56832175926</c:v>
                </c:pt>
                <c:pt idx="10005">
                  <c:v>42103.568379629629</c:v>
                </c:pt>
                <c:pt idx="10006">
                  <c:v>42103.568437499998</c:v>
                </c:pt>
                <c:pt idx="10007">
                  <c:v>42103.568483796298</c:v>
                </c:pt>
                <c:pt idx="10008">
                  <c:v>42103.568541666667</c:v>
                </c:pt>
                <c:pt idx="10009">
                  <c:v>42103.568599537037</c:v>
                </c:pt>
                <c:pt idx="10010">
                  <c:v>42103.568645833337</c:v>
                </c:pt>
                <c:pt idx="10011">
                  <c:v>42103.568703703706</c:v>
                </c:pt>
                <c:pt idx="10012">
                  <c:v>42103.568761574075</c:v>
                </c:pt>
                <c:pt idx="10013">
                  <c:v>42103.568819444445</c:v>
                </c:pt>
                <c:pt idx="10014">
                  <c:v>42103.568865740737</c:v>
                </c:pt>
                <c:pt idx="10015">
                  <c:v>42103.568923611114</c:v>
                </c:pt>
                <c:pt idx="10016">
                  <c:v>42103.568981481483</c:v>
                </c:pt>
                <c:pt idx="10017">
                  <c:v>42103.569027777776</c:v>
                </c:pt>
                <c:pt idx="10018">
                  <c:v>42103.569085648145</c:v>
                </c:pt>
                <c:pt idx="10019">
                  <c:v>42103.569143518522</c:v>
                </c:pt>
                <c:pt idx="10020">
                  <c:v>42103.569201388891</c:v>
                </c:pt>
                <c:pt idx="10021">
                  <c:v>42103.569247685184</c:v>
                </c:pt>
                <c:pt idx="10022">
                  <c:v>42103.569305555553</c:v>
                </c:pt>
                <c:pt idx="10023">
                  <c:v>42103.569363425922</c:v>
                </c:pt>
                <c:pt idx="10024">
                  <c:v>42103.569409722222</c:v>
                </c:pt>
                <c:pt idx="10025">
                  <c:v>42103.569467592592</c:v>
                </c:pt>
                <c:pt idx="10026">
                  <c:v>42103.569525462961</c:v>
                </c:pt>
                <c:pt idx="10027">
                  <c:v>42103.56958333333</c:v>
                </c:pt>
                <c:pt idx="10028">
                  <c:v>42103.56962962963</c:v>
                </c:pt>
                <c:pt idx="10029">
                  <c:v>42103.569687499999</c:v>
                </c:pt>
                <c:pt idx="10030">
                  <c:v>42103.569745370369</c:v>
                </c:pt>
                <c:pt idx="10031">
                  <c:v>42103.569791666669</c:v>
                </c:pt>
                <c:pt idx="10032">
                  <c:v>42103.569849537038</c:v>
                </c:pt>
                <c:pt idx="10033">
                  <c:v>42103.569907407407</c:v>
                </c:pt>
                <c:pt idx="10034">
                  <c:v>42103.569953703707</c:v>
                </c:pt>
                <c:pt idx="10035">
                  <c:v>42103.570011574076</c:v>
                </c:pt>
                <c:pt idx="10036">
                  <c:v>42103.570069444446</c:v>
                </c:pt>
                <c:pt idx="10037">
                  <c:v>42103.570127314815</c:v>
                </c:pt>
                <c:pt idx="10038">
                  <c:v>42103.570173611108</c:v>
                </c:pt>
                <c:pt idx="10039">
                  <c:v>42103.570231481484</c:v>
                </c:pt>
                <c:pt idx="10040">
                  <c:v>42103.570289351854</c:v>
                </c:pt>
                <c:pt idx="10041">
                  <c:v>42103.570335648146</c:v>
                </c:pt>
                <c:pt idx="10042">
                  <c:v>42103.570393518516</c:v>
                </c:pt>
                <c:pt idx="10043">
                  <c:v>42103.570451388892</c:v>
                </c:pt>
                <c:pt idx="10044">
                  <c:v>42103.570497685185</c:v>
                </c:pt>
                <c:pt idx="10045">
                  <c:v>42103.570555555554</c:v>
                </c:pt>
                <c:pt idx="10046">
                  <c:v>42103.570613425924</c:v>
                </c:pt>
                <c:pt idx="10047">
                  <c:v>42103.570659722223</c:v>
                </c:pt>
                <c:pt idx="10048">
                  <c:v>42103.570717592593</c:v>
                </c:pt>
                <c:pt idx="10049">
                  <c:v>42103.570775462962</c:v>
                </c:pt>
                <c:pt idx="10050">
                  <c:v>42103.570833333331</c:v>
                </c:pt>
                <c:pt idx="10051">
                  <c:v>42103.570879629631</c:v>
                </c:pt>
                <c:pt idx="10052">
                  <c:v>42103.570937500001</c:v>
                </c:pt>
                <c:pt idx="10053">
                  <c:v>42103.57099537037</c:v>
                </c:pt>
                <c:pt idx="10054">
                  <c:v>42103.57104166667</c:v>
                </c:pt>
                <c:pt idx="10055">
                  <c:v>42103.571099537039</c:v>
                </c:pt>
                <c:pt idx="10056">
                  <c:v>42103.571157407408</c:v>
                </c:pt>
                <c:pt idx="10057">
                  <c:v>42103.571203703701</c:v>
                </c:pt>
                <c:pt idx="10058">
                  <c:v>42103.571261574078</c:v>
                </c:pt>
                <c:pt idx="10059">
                  <c:v>42103.571319444447</c:v>
                </c:pt>
                <c:pt idx="10060">
                  <c:v>42103.571377314816</c:v>
                </c:pt>
                <c:pt idx="10061">
                  <c:v>42103.571423611109</c:v>
                </c:pt>
                <c:pt idx="10062">
                  <c:v>42103.571481481478</c:v>
                </c:pt>
                <c:pt idx="10063">
                  <c:v>42103.571539351855</c:v>
                </c:pt>
                <c:pt idx="10064">
                  <c:v>42103.571585648147</c:v>
                </c:pt>
                <c:pt idx="10065">
                  <c:v>42103.571643518517</c:v>
                </c:pt>
                <c:pt idx="10066">
                  <c:v>42103.571701388886</c:v>
                </c:pt>
                <c:pt idx="10067">
                  <c:v>42103.571747685186</c:v>
                </c:pt>
                <c:pt idx="10068">
                  <c:v>42103.571805555555</c:v>
                </c:pt>
                <c:pt idx="10069">
                  <c:v>42103.571863425925</c:v>
                </c:pt>
                <c:pt idx="10070">
                  <c:v>42103.571921296294</c:v>
                </c:pt>
                <c:pt idx="10071">
                  <c:v>42103.571967592594</c:v>
                </c:pt>
                <c:pt idx="10072">
                  <c:v>42103.572025462963</c:v>
                </c:pt>
                <c:pt idx="10073">
                  <c:v>42103.572083333333</c:v>
                </c:pt>
                <c:pt idx="10074">
                  <c:v>42103.572129629632</c:v>
                </c:pt>
                <c:pt idx="10075">
                  <c:v>42103.572187500002</c:v>
                </c:pt>
                <c:pt idx="10076">
                  <c:v>42103.572245370371</c:v>
                </c:pt>
                <c:pt idx="10077">
                  <c:v>42103.572291666664</c:v>
                </c:pt>
                <c:pt idx="10078">
                  <c:v>42103.57234953704</c:v>
                </c:pt>
                <c:pt idx="10079">
                  <c:v>42103.57240740741</c:v>
                </c:pt>
                <c:pt idx="10080">
                  <c:v>42103.572453703702</c:v>
                </c:pt>
                <c:pt idx="10081">
                  <c:v>42103.572511574072</c:v>
                </c:pt>
                <c:pt idx="10082">
                  <c:v>42103.572569444441</c:v>
                </c:pt>
                <c:pt idx="10083">
                  <c:v>42103.572627314818</c:v>
                </c:pt>
                <c:pt idx="10084">
                  <c:v>42103.57267361111</c:v>
                </c:pt>
                <c:pt idx="10085">
                  <c:v>42103.572731481479</c:v>
                </c:pt>
                <c:pt idx="10086">
                  <c:v>42103.572789351849</c:v>
                </c:pt>
                <c:pt idx="10087">
                  <c:v>42103.572835648149</c:v>
                </c:pt>
                <c:pt idx="10088">
                  <c:v>42103.572893518518</c:v>
                </c:pt>
                <c:pt idx="10089">
                  <c:v>42103.572951388887</c:v>
                </c:pt>
                <c:pt idx="10090">
                  <c:v>42103.573009259257</c:v>
                </c:pt>
                <c:pt idx="10091">
                  <c:v>42103.573055555556</c:v>
                </c:pt>
                <c:pt idx="10092">
                  <c:v>42103.573113425926</c:v>
                </c:pt>
                <c:pt idx="10093">
                  <c:v>42103.573171296295</c:v>
                </c:pt>
                <c:pt idx="10094">
                  <c:v>42103.573217592595</c:v>
                </c:pt>
                <c:pt idx="10095">
                  <c:v>42103.573275462964</c:v>
                </c:pt>
                <c:pt idx="10096">
                  <c:v>42103.573333333334</c:v>
                </c:pt>
                <c:pt idx="10097">
                  <c:v>42103.573379629626</c:v>
                </c:pt>
                <c:pt idx="10098">
                  <c:v>42103.573437500003</c:v>
                </c:pt>
                <c:pt idx="10099">
                  <c:v>42103.573495370372</c:v>
                </c:pt>
                <c:pt idx="10100">
                  <c:v>42103.573553240742</c:v>
                </c:pt>
                <c:pt idx="10101">
                  <c:v>42103.573599537034</c:v>
                </c:pt>
                <c:pt idx="10102">
                  <c:v>42103.573657407411</c:v>
                </c:pt>
                <c:pt idx="10103">
                  <c:v>42103.57371527778</c:v>
                </c:pt>
                <c:pt idx="10104">
                  <c:v>42103.573761574073</c:v>
                </c:pt>
                <c:pt idx="10105">
                  <c:v>42103.573819444442</c:v>
                </c:pt>
                <c:pt idx="10106">
                  <c:v>42103.573877314811</c:v>
                </c:pt>
                <c:pt idx="10107">
                  <c:v>42103.573923611111</c:v>
                </c:pt>
                <c:pt idx="10108">
                  <c:v>42103.573981481481</c:v>
                </c:pt>
                <c:pt idx="10109">
                  <c:v>42103.57403935185</c:v>
                </c:pt>
                <c:pt idx="10110">
                  <c:v>42103.574097222219</c:v>
                </c:pt>
                <c:pt idx="10111">
                  <c:v>42103.574143518519</c:v>
                </c:pt>
                <c:pt idx="10112">
                  <c:v>42103.574201388888</c:v>
                </c:pt>
                <c:pt idx="10113">
                  <c:v>42103.574259259258</c:v>
                </c:pt>
                <c:pt idx="10114">
                  <c:v>42103.574305555558</c:v>
                </c:pt>
                <c:pt idx="10115">
                  <c:v>42103.574363425927</c:v>
                </c:pt>
                <c:pt idx="10116">
                  <c:v>42103.574421296296</c:v>
                </c:pt>
                <c:pt idx="10117">
                  <c:v>42103.574467592596</c:v>
                </c:pt>
                <c:pt idx="10118">
                  <c:v>42103.574525462966</c:v>
                </c:pt>
                <c:pt idx="10119">
                  <c:v>42103.574583333335</c:v>
                </c:pt>
                <c:pt idx="10120">
                  <c:v>42103.574629629627</c:v>
                </c:pt>
                <c:pt idx="10121">
                  <c:v>42103.574687499997</c:v>
                </c:pt>
                <c:pt idx="10122">
                  <c:v>42103.574745370373</c:v>
                </c:pt>
                <c:pt idx="10123">
                  <c:v>42103.574803240743</c:v>
                </c:pt>
                <c:pt idx="10124">
                  <c:v>42103.574849537035</c:v>
                </c:pt>
                <c:pt idx="10125">
                  <c:v>42103.574907407405</c:v>
                </c:pt>
                <c:pt idx="10126">
                  <c:v>42103.574965277781</c:v>
                </c:pt>
                <c:pt idx="10127">
                  <c:v>42103.575011574074</c:v>
                </c:pt>
                <c:pt idx="10128">
                  <c:v>42103.575069444443</c:v>
                </c:pt>
                <c:pt idx="10129">
                  <c:v>42103.575127314813</c:v>
                </c:pt>
                <c:pt idx="10130">
                  <c:v>42103.575173611112</c:v>
                </c:pt>
                <c:pt idx="10131">
                  <c:v>42103.575231481482</c:v>
                </c:pt>
                <c:pt idx="10132">
                  <c:v>42103.575289351851</c:v>
                </c:pt>
                <c:pt idx="10133">
                  <c:v>42103.575335648151</c:v>
                </c:pt>
                <c:pt idx="10134">
                  <c:v>42103.57539351852</c:v>
                </c:pt>
                <c:pt idx="10135">
                  <c:v>42103.57545138889</c:v>
                </c:pt>
                <c:pt idx="10136">
                  <c:v>42103.575509259259</c:v>
                </c:pt>
                <c:pt idx="10137">
                  <c:v>42103.575555555559</c:v>
                </c:pt>
                <c:pt idx="10138">
                  <c:v>42103.575613425928</c:v>
                </c:pt>
                <c:pt idx="10139">
                  <c:v>42103.575671296298</c:v>
                </c:pt>
                <c:pt idx="10140">
                  <c:v>42103.57571759259</c:v>
                </c:pt>
                <c:pt idx="10141">
                  <c:v>42103.575775462959</c:v>
                </c:pt>
                <c:pt idx="10142">
                  <c:v>42103.575833333336</c:v>
                </c:pt>
                <c:pt idx="10143">
                  <c:v>42103.575879629629</c:v>
                </c:pt>
                <c:pt idx="10144">
                  <c:v>42103.575937499998</c:v>
                </c:pt>
                <c:pt idx="10145">
                  <c:v>42103.575995370367</c:v>
                </c:pt>
                <c:pt idx="10146">
                  <c:v>42103.576053240744</c:v>
                </c:pt>
                <c:pt idx="10147">
                  <c:v>42103.576099537036</c:v>
                </c:pt>
                <c:pt idx="10148">
                  <c:v>42103.576157407406</c:v>
                </c:pt>
                <c:pt idx="10149">
                  <c:v>42103.576215277775</c:v>
                </c:pt>
                <c:pt idx="10150">
                  <c:v>42103.576261574075</c:v>
                </c:pt>
                <c:pt idx="10151">
                  <c:v>42103.576319444444</c:v>
                </c:pt>
                <c:pt idx="10152">
                  <c:v>42103.576377314814</c:v>
                </c:pt>
                <c:pt idx="10153">
                  <c:v>42103.576423611114</c:v>
                </c:pt>
                <c:pt idx="10154">
                  <c:v>42103.576481481483</c:v>
                </c:pt>
                <c:pt idx="10155">
                  <c:v>42103.576539351852</c:v>
                </c:pt>
                <c:pt idx="10156">
                  <c:v>42103.576585648145</c:v>
                </c:pt>
                <c:pt idx="10157">
                  <c:v>42103.576643518521</c:v>
                </c:pt>
                <c:pt idx="10158">
                  <c:v>42103.576701388891</c:v>
                </c:pt>
                <c:pt idx="10159">
                  <c:v>42103.57675925926</c:v>
                </c:pt>
                <c:pt idx="10160">
                  <c:v>42103.576805555553</c:v>
                </c:pt>
                <c:pt idx="10161">
                  <c:v>42103.576863425929</c:v>
                </c:pt>
                <c:pt idx="10162">
                  <c:v>42103.576921296299</c:v>
                </c:pt>
                <c:pt idx="10163">
                  <c:v>42103.576979166668</c:v>
                </c:pt>
                <c:pt idx="10164">
                  <c:v>42103.577025462961</c:v>
                </c:pt>
                <c:pt idx="10165">
                  <c:v>42103.57708333333</c:v>
                </c:pt>
                <c:pt idx="10166">
                  <c:v>42103.577141203707</c:v>
                </c:pt>
                <c:pt idx="10167">
                  <c:v>42103.577187499999</c:v>
                </c:pt>
                <c:pt idx="10168">
                  <c:v>42103.577245370368</c:v>
                </c:pt>
                <c:pt idx="10169">
                  <c:v>42103.577303240738</c:v>
                </c:pt>
                <c:pt idx="10170">
                  <c:v>42103.577349537038</c:v>
                </c:pt>
                <c:pt idx="10171">
                  <c:v>42103.577407407407</c:v>
                </c:pt>
                <c:pt idx="10172">
                  <c:v>42103.577465277776</c:v>
                </c:pt>
                <c:pt idx="10173">
                  <c:v>42103.577523148146</c:v>
                </c:pt>
                <c:pt idx="10174">
                  <c:v>42103.577569444446</c:v>
                </c:pt>
                <c:pt idx="10175">
                  <c:v>42103.577627314815</c:v>
                </c:pt>
                <c:pt idx="10176">
                  <c:v>42103.577685185184</c:v>
                </c:pt>
                <c:pt idx="10177">
                  <c:v>42103.577731481484</c:v>
                </c:pt>
                <c:pt idx="10178">
                  <c:v>42103.577789351853</c:v>
                </c:pt>
                <c:pt idx="10179">
                  <c:v>42103.577847222223</c:v>
                </c:pt>
                <c:pt idx="10180">
                  <c:v>42103.577893518515</c:v>
                </c:pt>
                <c:pt idx="10181">
                  <c:v>42103.577951388892</c:v>
                </c:pt>
                <c:pt idx="10182">
                  <c:v>42103.578009259261</c:v>
                </c:pt>
                <c:pt idx="10183">
                  <c:v>42103.578055555554</c:v>
                </c:pt>
                <c:pt idx="10184">
                  <c:v>42103.578113425923</c:v>
                </c:pt>
                <c:pt idx="10185">
                  <c:v>42103.5781712963</c:v>
                </c:pt>
                <c:pt idx="10186">
                  <c:v>42103.578229166669</c:v>
                </c:pt>
                <c:pt idx="10187">
                  <c:v>42103.578275462962</c:v>
                </c:pt>
                <c:pt idx="10188">
                  <c:v>42103.578333333331</c:v>
                </c:pt>
                <c:pt idx="10189">
                  <c:v>42103.5783912037</c:v>
                </c:pt>
                <c:pt idx="10190">
                  <c:v>42103.5784375</c:v>
                </c:pt>
                <c:pt idx="10191">
                  <c:v>42103.57849537037</c:v>
                </c:pt>
                <c:pt idx="10192">
                  <c:v>42103.578553240739</c:v>
                </c:pt>
                <c:pt idx="10193">
                  <c:v>42103.578599537039</c:v>
                </c:pt>
                <c:pt idx="10194">
                  <c:v>42103.578657407408</c:v>
                </c:pt>
                <c:pt idx="10195">
                  <c:v>42103.578715277778</c:v>
                </c:pt>
                <c:pt idx="10196">
                  <c:v>42103.578773148147</c:v>
                </c:pt>
                <c:pt idx="10197">
                  <c:v>42103.578819444447</c:v>
                </c:pt>
                <c:pt idx="10198">
                  <c:v>42103.578877314816</c:v>
                </c:pt>
                <c:pt idx="10199">
                  <c:v>42103.578935185185</c:v>
                </c:pt>
                <c:pt idx="10200">
                  <c:v>42103.578981481478</c:v>
                </c:pt>
                <c:pt idx="10201">
                  <c:v>42103.579039351855</c:v>
                </c:pt>
                <c:pt idx="10202">
                  <c:v>42103.579097222224</c:v>
                </c:pt>
                <c:pt idx="10203">
                  <c:v>42103.579143518517</c:v>
                </c:pt>
                <c:pt idx="10204">
                  <c:v>42103.579201388886</c:v>
                </c:pt>
                <c:pt idx="10205">
                  <c:v>42103.579259259262</c:v>
                </c:pt>
                <c:pt idx="10206">
                  <c:v>42103.579317129632</c:v>
                </c:pt>
                <c:pt idx="10207">
                  <c:v>42103.579363425924</c:v>
                </c:pt>
                <c:pt idx="10208">
                  <c:v>42103.579421296294</c:v>
                </c:pt>
                <c:pt idx="10209">
                  <c:v>42103.579479166663</c:v>
                </c:pt>
                <c:pt idx="10210">
                  <c:v>42103.579525462963</c:v>
                </c:pt>
                <c:pt idx="10211">
                  <c:v>42103.579583333332</c:v>
                </c:pt>
                <c:pt idx="10212">
                  <c:v>42103.579641203702</c:v>
                </c:pt>
                <c:pt idx="10213">
                  <c:v>42103.579687500001</c:v>
                </c:pt>
                <c:pt idx="10214">
                  <c:v>42103.579745370371</c:v>
                </c:pt>
                <c:pt idx="10215">
                  <c:v>42103.57980324074</c:v>
                </c:pt>
                <c:pt idx="10216">
                  <c:v>42103.579861111109</c:v>
                </c:pt>
                <c:pt idx="10217">
                  <c:v>42103.579907407409</c:v>
                </c:pt>
                <c:pt idx="10218">
                  <c:v>42103.579965277779</c:v>
                </c:pt>
                <c:pt idx="10219">
                  <c:v>42103.580023148148</c:v>
                </c:pt>
                <c:pt idx="10220">
                  <c:v>42103.580069444448</c:v>
                </c:pt>
                <c:pt idx="10221">
                  <c:v>42103.580127314817</c:v>
                </c:pt>
                <c:pt idx="10222">
                  <c:v>42103.580185185187</c:v>
                </c:pt>
                <c:pt idx="10223">
                  <c:v>42103.580231481479</c:v>
                </c:pt>
                <c:pt idx="10224">
                  <c:v>42103.580289351848</c:v>
                </c:pt>
                <c:pt idx="10225">
                  <c:v>42103.580347222225</c:v>
                </c:pt>
                <c:pt idx="10226">
                  <c:v>42103.580393518518</c:v>
                </c:pt>
                <c:pt idx="10227">
                  <c:v>42103.580451388887</c:v>
                </c:pt>
                <c:pt idx="10228">
                  <c:v>42103.580509259256</c:v>
                </c:pt>
                <c:pt idx="10229">
                  <c:v>42103.580567129633</c:v>
                </c:pt>
                <c:pt idx="10230">
                  <c:v>42103.580613425926</c:v>
                </c:pt>
                <c:pt idx="10231">
                  <c:v>42103.580671296295</c:v>
                </c:pt>
                <c:pt idx="10232">
                  <c:v>42103.580729166664</c:v>
                </c:pt>
                <c:pt idx="10233">
                  <c:v>42103.580775462964</c:v>
                </c:pt>
                <c:pt idx="10234">
                  <c:v>42103.580833333333</c:v>
                </c:pt>
                <c:pt idx="10235">
                  <c:v>42103.580891203703</c:v>
                </c:pt>
                <c:pt idx="10236">
                  <c:v>42103.580949074072</c:v>
                </c:pt>
                <c:pt idx="10237">
                  <c:v>42103.580995370372</c:v>
                </c:pt>
                <c:pt idx="10238">
                  <c:v>42103.581053240741</c:v>
                </c:pt>
                <c:pt idx="10239">
                  <c:v>42103.581111111111</c:v>
                </c:pt>
                <c:pt idx="10240">
                  <c:v>42103.581157407411</c:v>
                </c:pt>
                <c:pt idx="10241">
                  <c:v>42103.58121527778</c:v>
                </c:pt>
                <c:pt idx="10242">
                  <c:v>42103.581273148149</c:v>
                </c:pt>
                <c:pt idx="10243">
                  <c:v>42103.581331018519</c:v>
                </c:pt>
                <c:pt idx="10244">
                  <c:v>42103.581377314818</c:v>
                </c:pt>
                <c:pt idx="10245">
                  <c:v>42103.581435185188</c:v>
                </c:pt>
                <c:pt idx="10246">
                  <c:v>42103.581493055557</c:v>
                </c:pt>
                <c:pt idx="10247">
                  <c:v>42103.58153935185</c:v>
                </c:pt>
                <c:pt idx="10248">
                  <c:v>42103.581597222219</c:v>
                </c:pt>
                <c:pt idx="10249">
                  <c:v>42103.581655092596</c:v>
                </c:pt>
                <c:pt idx="10250">
                  <c:v>42103.581701388888</c:v>
                </c:pt>
                <c:pt idx="10251">
                  <c:v>42103.581759259258</c:v>
                </c:pt>
                <c:pt idx="10252">
                  <c:v>42103.581817129627</c:v>
                </c:pt>
                <c:pt idx="10253">
                  <c:v>42103.581863425927</c:v>
                </c:pt>
                <c:pt idx="10254">
                  <c:v>42103.581921296296</c:v>
                </c:pt>
                <c:pt idx="10255">
                  <c:v>42103.581979166665</c:v>
                </c:pt>
                <c:pt idx="10256">
                  <c:v>42103.582037037035</c:v>
                </c:pt>
                <c:pt idx="10257">
                  <c:v>42103.582083333335</c:v>
                </c:pt>
                <c:pt idx="10258">
                  <c:v>42103.582141203704</c:v>
                </c:pt>
                <c:pt idx="10259">
                  <c:v>42103.582199074073</c:v>
                </c:pt>
                <c:pt idx="10260">
                  <c:v>42103.582245370373</c:v>
                </c:pt>
                <c:pt idx="10261">
                  <c:v>42103.582303240742</c:v>
                </c:pt>
                <c:pt idx="10262">
                  <c:v>42103.582361111112</c:v>
                </c:pt>
                <c:pt idx="10263">
                  <c:v>42103.582407407404</c:v>
                </c:pt>
                <c:pt idx="10264">
                  <c:v>42103.582465277781</c:v>
                </c:pt>
                <c:pt idx="10265">
                  <c:v>42103.58252314815</c:v>
                </c:pt>
                <c:pt idx="10266">
                  <c:v>42103.58258101852</c:v>
                </c:pt>
                <c:pt idx="10267">
                  <c:v>42103.582627314812</c:v>
                </c:pt>
                <c:pt idx="10268">
                  <c:v>42103.582685185182</c:v>
                </c:pt>
                <c:pt idx="10269">
                  <c:v>42103.582743055558</c:v>
                </c:pt>
                <c:pt idx="10270">
                  <c:v>42103.582789351851</c:v>
                </c:pt>
                <c:pt idx="10271">
                  <c:v>42103.58284722222</c:v>
                </c:pt>
                <c:pt idx="10272">
                  <c:v>42103.582905092589</c:v>
                </c:pt>
                <c:pt idx="10273">
                  <c:v>42103.582951388889</c:v>
                </c:pt>
                <c:pt idx="10274">
                  <c:v>42103.583009259259</c:v>
                </c:pt>
                <c:pt idx="10275">
                  <c:v>42103.583067129628</c:v>
                </c:pt>
                <c:pt idx="10276">
                  <c:v>42103.583124999997</c:v>
                </c:pt>
                <c:pt idx="10277">
                  <c:v>42103.583171296297</c:v>
                </c:pt>
                <c:pt idx="10278">
                  <c:v>42103.583229166667</c:v>
                </c:pt>
                <c:pt idx="10279">
                  <c:v>42103.583287037036</c:v>
                </c:pt>
                <c:pt idx="10280">
                  <c:v>42103.583333333336</c:v>
                </c:pt>
                <c:pt idx="10281">
                  <c:v>42103.583391203705</c:v>
                </c:pt>
                <c:pt idx="10282">
                  <c:v>42103.583449074074</c:v>
                </c:pt>
                <c:pt idx="10283">
                  <c:v>42103.583495370367</c:v>
                </c:pt>
                <c:pt idx="10284">
                  <c:v>42103.583553240744</c:v>
                </c:pt>
                <c:pt idx="10285">
                  <c:v>42103.583611111113</c:v>
                </c:pt>
                <c:pt idx="10286">
                  <c:v>42103.583657407406</c:v>
                </c:pt>
                <c:pt idx="10287">
                  <c:v>42103.583715277775</c:v>
                </c:pt>
                <c:pt idx="10288">
                  <c:v>42103.583773148152</c:v>
                </c:pt>
                <c:pt idx="10289">
                  <c:v>42103.583831018521</c:v>
                </c:pt>
                <c:pt idx="10290">
                  <c:v>42103.583877314813</c:v>
                </c:pt>
                <c:pt idx="10291">
                  <c:v>42103.583935185183</c:v>
                </c:pt>
                <c:pt idx="10292">
                  <c:v>42103.583993055552</c:v>
                </c:pt>
                <c:pt idx="10293">
                  <c:v>42103.584039351852</c:v>
                </c:pt>
                <c:pt idx="10294">
                  <c:v>42103.584097222221</c:v>
                </c:pt>
                <c:pt idx="10295">
                  <c:v>42103.584155092591</c:v>
                </c:pt>
                <c:pt idx="10296">
                  <c:v>42103.584201388891</c:v>
                </c:pt>
                <c:pt idx="10297">
                  <c:v>42103.58425925926</c:v>
                </c:pt>
                <c:pt idx="10298">
                  <c:v>42103.584317129629</c:v>
                </c:pt>
                <c:pt idx="10299">
                  <c:v>42103.584374999999</c:v>
                </c:pt>
                <c:pt idx="10300">
                  <c:v>42103.584421296298</c:v>
                </c:pt>
                <c:pt idx="10301">
                  <c:v>42103.584479166668</c:v>
                </c:pt>
                <c:pt idx="10302">
                  <c:v>42103.584537037037</c:v>
                </c:pt>
                <c:pt idx="10303">
                  <c:v>42103.584583333337</c:v>
                </c:pt>
                <c:pt idx="10304">
                  <c:v>42103.584641203706</c:v>
                </c:pt>
                <c:pt idx="10305">
                  <c:v>42103.584699074076</c:v>
                </c:pt>
                <c:pt idx="10306">
                  <c:v>42103.584745370368</c:v>
                </c:pt>
                <c:pt idx="10307">
                  <c:v>42103.584803240738</c:v>
                </c:pt>
                <c:pt idx="10308">
                  <c:v>42103.584861111114</c:v>
                </c:pt>
                <c:pt idx="10309">
                  <c:v>42103.584918981483</c:v>
                </c:pt>
                <c:pt idx="10310">
                  <c:v>42103.584965277776</c:v>
                </c:pt>
                <c:pt idx="10311">
                  <c:v>42103.585023148145</c:v>
                </c:pt>
                <c:pt idx="10312">
                  <c:v>42103.585081018522</c:v>
                </c:pt>
                <c:pt idx="10313">
                  <c:v>42103.585138888891</c:v>
                </c:pt>
                <c:pt idx="10314">
                  <c:v>42103.585185185184</c:v>
                </c:pt>
                <c:pt idx="10315">
                  <c:v>42103.585243055553</c:v>
                </c:pt>
                <c:pt idx="10316">
                  <c:v>42103.585300925923</c:v>
                </c:pt>
                <c:pt idx="10317">
                  <c:v>42103.585347222222</c:v>
                </c:pt>
                <c:pt idx="10318">
                  <c:v>42103.585405092592</c:v>
                </c:pt>
                <c:pt idx="10319">
                  <c:v>42103.585462962961</c:v>
                </c:pt>
                <c:pt idx="10320">
                  <c:v>42103.585509259261</c:v>
                </c:pt>
                <c:pt idx="10321">
                  <c:v>42103.58556712963</c:v>
                </c:pt>
                <c:pt idx="10322">
                  <c:v>42103.585625</c:v>
                </c:pt>
                <c:pt idx="10323">
                  <c:v>42103.5856712963</c:v>
                </c:pt>
                <c:pt idx="10324">
                  <c:v>42103.585729166669</c:v>
                </c:pt>
                <c:pt idx="10325">
                  <c:v>42103.585787037038</c:v>
                </c:pt>
                <c:pt idx="10326">
                  <c:v>42103.585844907408</c:v>
                </c:pt>
                <c:pt idx="10327">
                  <c:v>42103.5858912037</c:v>
                </c:pt>
                <c:pt idx="10328">
                  <c:v>42103.585949074077</c:v>
                </c:pt>
                <c:pt idx="10329">
                  <c:v>42103.586006944446</c:v>
                </c:pt>
                <c:pt idx="10330">
                  <c:v>42103.586053240739</c:v>
                </c:pt>
                <c:pt idx="10331">
                  <c:v>42103.586111111108</c:v>
                </c:pt>
                <c:pt idx="10332">
                  <c:v>42103.586168981485</c:v>
                </c:pt>
                <c:pt idx="10333">
                  <c:v>42103.586215277777</c:v>
                </c:pt>
                <c:pt idx="10334">
                  <c:v>42103.586273148147</c:v>
                </c:pt>
                <c:pt idx="10335">
                  <c:v>42103.586331018516</c:v>
                </c:pt>
                <c:pt idx="10336">
                  <c:v>42103.586388888885</c:v>
                </c:pt>
                <c:pt idx="10337">
                  <c:v>42103.586435185185</c:v>
                </c:pt>
                <c:pt idx="10338">
                  <c:v>42103.586493055554</c:v>
                </c:pt>
                <c:pt idx="10339">
                  <c:v>42103.586550925924</c:v>
                </c:pt>
                <c:pt idx="10340">
                  <c:v>42103.586597222224</c:v>
                </c:pt>
                <c:pt idx="10341">
                  <c:v>42103.586655092593</c:v>
                </c:pt>
                <c:pt idx="10342">
                  <c:v>42103.586712962962</c:v>
                </c:pt>
                <c:pt idx="10343">
                  <c:v>42103.586759259262</c:v>
                </c:pt>
                <c:pt idx="10344">
                  <c:v>42103.586817129632</c:v>
                </c:pt>
                <c:pt idx="10345">
                  <c:v>42103.586875000001</c:v>
                </c:pt>
                <c:pt idx="10346">
                  <c:v>42103.58693287037</c:v>
                </c:pt>
                <c:pt idx="10347">
                  <c:v>42103.58697916667</c:v>
                </c:pt>
                <c:pt idx="10348">
                  <c:v>42103.587037037039</c:v>
                </c:pt>
                <c:pt idx="10349">
                  <c:v>42103.587094907409</c:v>
                </c:pt>
                <c:pt idx="10350">
                  <c:v>42103.587141203701</c:v>
                </c:pt>
                <c:pt idx="10351">
                  <c:v>42103.587199074071</c:v>
                </c:pt>
                <c:pt idx="10352">
                  <c:v>42103.587256944447</c:v>
                </c:pt>
                <c:pt idx="10353">
                  <c:v>42103.58730324074</c:v>
                </c:pt>
                <c:pt idx="10354">
                  <c:v>42103.587361111109</c:v>
                </c:pt>
                <c:pt idx="10355">
                  <c:v>42103.587418981479</c:v>
                </c:pt>
                <c:pt idx="10356">
                  <c:v>42103.587476851855</c:v>
                </c:pt>
                <c:pt idx="10357">
                  <c:v>42103.587523148148</c:v>
                </c:pt>
                <c:pt idx="10358">
                  <c:v>42103.587581018517</c:v>
                </c:pt>
                <c:pt idx="10359">
                  <c:v>42103.587638888886</c:v>
                </c:pt>
                <c:pt idx="10360">
                  <c:v>42103.587685185186</c:v>
                </c:pt>
                <c:pt idx="10361">
                  <c:v>42103.587743055556</c:v>
                </c:pt>
                <c:pt idx="10362">
                  <c:v>42103.587800925925</c:v>
                </c:pt>
                <c:pt idx="10363">
                  <c:v>42103.587847222225</c:v>
                </c:pt>
                <c:pt idx="10364">
                  <c:v>42103.587905092594</c:v>
                </c:pt>
                <c:pt idx="10365">
                  <c:v>42103.587962962964</c:v>
                </c:pt>
                <c:pt idx="10366">
                  <c:v>42103.588009259256</c:v>
                </c:pt>
                <c:pt idx="10367">
                  <c:v>42103.588067129633</c:v>
                </c:pt>
                <c:pt idx="10368">
                  <c:v>42103.588125000002</c:v>
                </c:pt>
                <c:pt idx="10369">
                  <c:v>42103.588182870371</c:v>
                </c:pt>
                <c:pt idx="10370">
                  <c:v>42103.588229166664</c:v>
                </c:pt>
                <c:pt idx="10371">
                  <c:v>42103.588287037041</c:v>
                </c:pt>
                <c:pt idx="10372">
                  <c:v>42103.58834490741</c:v>
                </c:pt>
                <c:pt idx="10373">
                  <c:v>42103.588391203702</c:v>
                </c:pt>
                <c:pt idx="10374">
                  <c:v>42103.588449074072</c:v>
                </c:pt>
                <c:pt idx="10375">
                  <c:v>42103.588506944441</c:v>
                </c:pt>
                <c:pt idx="10376">
                  <c:v>42103.588553240741</c:v>
                </c:pt>
                <c:pt idx="10377">
                  <c:v>42103.58861111111</c:v>
                </c:pt>
                <c:pt idx="10378">
                  <c:v>42103.58866898148</c:v>
                </c:pt>
                <c:pt idx="10379">
                  <c:v>42103.588726851849</c:v>
                </c:pt>
                <c:pt idx="10380">
                  <c:v>42103.588773148149</c:v>
                </c:pt>
                <c:pt idx="10381">
                  <c:v>42103.588831018518</c:v>
                </c:pt>
                <c:pt idx="10382">
                  <c:v>42103.588888888888</c:v>
                </c:pt>
                <c:pt idx="10383">
                  <c:v>42103.588935185187</c:v>
                </c:pt>
                <c:pt idx="10384">
                  <c:v>42103.588993055557</c:v>
                </c:pt>
                <c:pt idx="10385">
                  <c:v>42103.589050925926</c:v>
                </c:pt>
                <c:pt idx="10386">
                  <c:v>42103.589097222219</c:v>
                </c:pt>
                <c:pt idx="10387">
                  <c:v>42103.589155092595</c:v>
                </c:pt>
                <c:pt idx="10388">
                  <c:v>42103.589212962965</c:v>
                </c:pt>
                <c:pt idx="10389">
                  <c:v>42103.589270833334</c:v>
                </c:pt>
                <c:pt idx="10390">
                  <c:v>42103.589317129627</c:v>
                </c:pt>
                <c:pt idx="10391">
                  <c:v>42103.589375000003</c:v>
                </c:pt>
                <c:pt idx="10392">
                  <c:v>42103.589432870373</c:v>
                </c:pt>
                <c:pt idx="10393">
                  <c:v>42103.589479166665</c:v>
                </c:pt>
                <c:pt idx="10394">
                  <c:v>42103.589537037034</c:v>
                </c:pt>
                <c:pt idx="10395">
                  <c:v>42103.589594907404</c:v>
                </c:pt>
                <c:pt idx="10396">
                  <c:v>42103.589641203704</c:v>
                </c:pt>
                <c:pt idx="10397">
                  <c:v>42103.589699074073</c:v>
                </c:pt>
                <c:pt idx="10398">
                  <c:v>42103.589756944442</c:v>
                </c:pt>
                <c:pt idx="10399">
                  <c:v>42103.589814814812</c:v>
                </c:pt>
                <c:pt idx="10400">
                  <c:v>42103.589861111112</c:v>
                </c:pt>
                <c:pt idx="10401">
                  <c:v>42103.589918981481</c:v>
                </c:pt>
                <c:pt idx="10402">
                  <c:v>42103.58997685185</c:v>
                </c:pt>
                <c:pt idx="10403">
                  <c:v>42103.59002314815</c:v>
                </c:pt>
                <c:pt idx="10404">
                  <c:v>42103.590081018519</c:v>
                </c:pt>
                <c:pt idx="10405">
                  <c:v>42103.590138888889</c:v>
                </c:pt>
                <c:pt idx="10406">
                  <c:v>42103.590185185189</c:v>
                </c:pt>
                <c:pt idx="10407">
                  <c:v>42103.590243055558</c:v>
                </c:pt>
                <c:pt idx="10408">
                  <c:v>42103.590300925927</c:v>
                </c:pt>
                <c:pt idx="10409">
                  <c:v>42103.59034722222</c:v>
                </c:pt>
                <c:pt idx="10410">
                  <c:v>42103.590405092589</c:v>
                </c:pt>
                <c:pt idx="10411">
                  <c:v>42103.590462962966</c:v>
                </c:pt>
                <c:pt idx="10412">
                  <c:v>42103.590520833335</c:v>
                </c:pt>
                <c:pt idx="10413">
                  <c:v>42103.590567129628</c:v>
                </c:pt>
                <c:pt idx="10414">
                  <c:v>42103.590624999997</c:v>
                </c:pt>
                <c:pt idx="10415">
                  <c:v>42103.590682870374</c:v>
                </c:pt>
                <c:pt idx="10416">
                  <c:v>42103.590729166666</c:v>
                </c:pt>
                <c:pt idx="10417">
                  <c:v>42103.590787037036</c:v>
                </c:pt>
                <c:pt idx="10418">
                  <c:v>42103.590844907405</c:v>
                </c:pt>
                <c:pt idx="10419">
                  <c:v>42103.590891203705</c:v>
                </c:pt>
                <c:pt idx="10420">
                  <c:v>42103.590949074074</c:v>
                </c:pt>
                <c:pt idx="10421">
                  <c:v>42103.591006944444</c:v>
                </c:pt>
                <c:pt idx="10422">
                  <c:v>42103.591064814813</c:v>
                </c:pt>
                <c:pt idx="10423">
                  <c:v>42103.591111111113</c:v>
                </c:pt>
                <c:pt idx="10424">
                  <c:v>42103.591168981482</c:v>
                </c:pt>
                <c:pt idx="10425">
                  <c:v>42103.591226851851</c:v>
                </c:pt>
                <c:pt idx="10426">
                  <c:v>42103.591273148151</c:v>
                </c:pt>
                <c:pt idx="10427">
                  <c:v>42103.591331018521</c:v>
                </c:pt>
                <c:pt idx="10428">
                  <c:v>42103.59138888889</c:v>
                </c:pt>
                <c:pt idx="10429">
                  <c:v>42103.591435185182</c:v>
                </c:pt>
                <c:pt idx="10430">
                  <c:v>42103.591493055559</c:v>
                </c:pt>
                <c:pt idx="10431">
                  <c:v>42103.591550925928</c:v>
                </c:pt>
                <c:pt idx="10432">
                  <c:v>42103.591608796298</c:v>
                </c:pt>
                <c:pt idx="10433">
                  <c:v>42103.59165509259</c:v>
                </c:pt>
                <c:pt idx="10434">
                  <c:v>42103.59171296296</c:v>
                </c:pt>
                <c:pt idx="10435">
                  <c:v>42103.591770833336</c:v>
                </c:pt>
                <c:pt idx="10436">
                  <c:v>42103.591817129629</c:v>
                </c:pt>
                <c:pt idx="10437">
                  <c:v>42103.591874999998</c:v>
                </c:pt>
                <c:pt idx="10438">
                  <c:v>42103.591932870368</c:v>
                </c:pt>
                <c:pt idx="10439">
                  <c:v>42103.591979166667</c:v>
                </c:pt>
                <c:pt idx="10440">
                  <c:v>42103.592037037037</c:v>
                </c:pt>
                <c:pt idx="10441">
                  <c:v>42103.592094907406</c:v>
                </c:pt>
                <c:pt idx="10442">
                  <c:v>42103.592141203706</c:v>
                </c:pt>
                <c:pt idx="10443">
                  <c:v>42103.592199074075</c:v>
                </c:pt>
                <c:pt idx="10444">
                  <c:v>42103.592256944445</c:v>
                </c:pt>
                <c:pt idx="10445">
                  <c:v>42103.592314814814</c:v>
                </c:pt>
                <c:pt idx="10446">
                  <c:v>42103.592361111114</c:v>
                </c:pt>
                <c:pt idx="10447">
                  <c:v>42103.592418981483</c:v>
                </c:pt>
                <c:pt idx="10448">
                  <c:v>42103.592476851853</c:v>
                </c:pt>
                <c:pt idx="10449">
                  <c:v>42103.592523148145</c:v>
                </c:pt>
                <c:pt idx="10450">
                  <c:v>42103.592581018522</c:v>
                </c:pt>
                <c:pt idx="10451">
                  <c:v>42103.592638888891</c:v>
                </c:pt>
                <c:pt idx="10452">
                  <c:v>42103.59269675926</c:v>
                </c:pt>
                <c:pt idx="10453">
                  <c:v>42103.592743055553</c:v>
                </c:pt>
                <c:pt idx="10454">
                  <c:v>42103.592800925922</c:v>
                </c:pt>
                <c:pt idx="10455">
                  <c:v>42103.592858796299</c:v>
                </c:pt>
                <c:pt idx="10456">
                  <c:v>42103.592905092592</c:v>
                </c:pt>
                <c:pt idx="10457">
                  <c:v>42103.592962962961</c:v>
                </c:pt>
                <c:pt idx="10458">
                  <c:v>42103.59302083333</c:v>
                </c:pt>
                <c:pt idx="10459">
                  <c:v>42103.593078703707</c:v>
                </c:pt>
                <c:pt idx="10460">
                  <c:v>42103.593124999999</c:v>
                </c:pt>
                <c:pt idx="10461">
                  <c:v>42103.593182870369</c:v>
                </c:pt>
                <c:pt idx="10462">
                  <c:v>42103.593240740738</c:v>
                </c:pt>
                <c:pt idx="10463">
                  <c:v>42103.593287037038</c:v>
                </c:pt>
                <c:pt idx="10464">
                  <c:v>42103.593344907407</c:v>
                </c:pt>
                <c:pt idx="10465">
                  <c:v>42103.593402777777</c:v>
                </c:pt>
                <c:pt idx="10466">
                  <c:v>42103.593449074076</c:v>
                </c:pt>
                <c:pt idx="10467">
                  <c:v>42103.593506944446</c:v>
                </c:pt>
                <c:pt idx="10468">
                  <c:v>42103.593564814815</c:v>
                </c:pt>
                <c:pt idx="10469">
                  <c:v>42103.593622685185</c:v>
                </c:pt>
                <c:pt idx="10470">
                  <c:v>42103.593668981484</c:v>
                </c:pt>
                <c:pt idx="10471">
                  <c:v>42103.593726851854</c:v>
                </c:pt>
                <c:pt idx="10472">
                  <c:v>42103.593784722223</c:v>
                </c:pt>
                <c:pt idx="10473">
                  <c:v>42103.593831018516</c:v>
                </c:pt>
                <c:pt idx="10474">
                  <c:v>42103.593888888892</c:v>
                </c:pt>
                <c:pt idx="10475">
                  <c:v>42103.593946759262</c:v>
                </c:pt>
                <c:pt idx="10476">
                  <c:v>42103.593993055554</c:v>
                </c:pt>
                <c:pt idx="10477">
                  <c:v>42103.594050925924</c:v>
                </c:pt>
                <c:pt idx="10478">
                  <c:v>42103.594108796293</c:v>
                </c:pt>
                <c:pt idx="10479">
                  <c:v>42103.594166666669</c:v>
                </c:pt>
                <c:pt idx="10480">
                  <c:v>42103.594212962962</c:v>
                </c:pt>
                <c:pt idx="10481">
                  <c:v>42103.594270833331</c:v>
                </c:pt>
                <c:pt idx="10482">
                  <c:v>42103.594328703701</c:v>
                </c:pt>
                <c:pt idx="10483">
                  <c:v>42103.594375000001</c:v>
                </c:pt>
                <c:pt idx="10484">
                  <c:v>42103.59443287037</c:v>
                </c:pt>
                <c:pt idx="10485">
                  <c:v>42103.594490740739</c:v>
                </c:pt>
                <c:pt idx="10486">
                  <c:v>42103.594537037039</c:v>
                </c:pt>
                <c:pt idx="10487">
                  <c:v>42103.594594907408</c:v>
                </c:pt>
                <c:pt idx="10488">
                  <c:v>42103.594652777778</c:v>
                </c:pt>
                <c:pt idx="10489">
                  <c:v>42103.594699074078</c:v>
                </c:pt>
                <c:pt idx="10490">
                  <c:v>42103.594756944447</c:v>
                </c:pt>
                <c:pt idx="10491">
                  <c:v>42103.594814814816</c:v>
                </c:pt>
                <c:pt idx="10492">
                  <c:v>42103.594872685186</c:v>
                </c:pt>
                <c:pt idx="10493">
                  <c:v>42103.594918981478</c:v>
                </c:pt>
                <c:pt idx="10494">
                  <c:v>42103.594976851855</c:v>
                </c:pt>
                <c:pt idx="10495">
                  <c:v>42103.595034722224</c:v>
                </c:pt>
                <c:pt idx="10496">
                  <c:v>42103.595081018517</c:v>
                </c:pt>
                <c:pt idx="10497">
                  <c:v>42103.595138888886</c:v>
                </c:pt>
                <c:pt idx="10498">
                  <c:v>42103.595196759263</c:v>
                </c:pt>
                <c:pt idx="10499">
                  <c:v>42103.595243055555</c:v>
                </c:pt>
                <c:pt idx="10500">
                  <c:v>42103.595300925925</c:v>
                </c:pt>
                <c:pt idx="10501">
                  <c:v>42103.595358796294</c:v>
                </c:pt>
                <c:pt idx="10502">
                  <c:v>42103.595416666663</c:v>
                </c:pt>
                <c:pt idx="10503">
                  <c:v>42103.595462962963</c:v>
                </c:pt>
                <c:pt idx="10504">
                  <c:v>42103.595520833333</c:v>
                </c:pt>
                <c:pt idx="10505">
                  <c:v>42103.595578703702</c:v>
                </c:pt>
                <c:pt idx="10506">
                  <c:v>42103.595625000002</c:v>
                </c:pt>
                <c:pt idx="10507">
                  <c:v>42103.595682870371</c:v>
                </c:pt>
                <c:pt idx="10508">
                  <c:v>42103.59574074074</c:v>
                </c:pt>
                <c:pt idx="10509">
                  <c:v>42103.59578703704</c:v>
                </c:pt>
                <c:pt idx="10510">
                  <c:v>42103.59584490741</c:v>
                </c:pt>
                <c:pt idx="10511">
                  <c:v>42103.595902777779</c:v>
                </c:pt>
                <c:pt idx="10512">
                  <c:v>42103.595960648148</c:v>
                </c:pt>
                <c:pt idx="10513">
                  <c:v>42103.596006944441</c:v>
                </c:pt>
                <c:pt idx="10514">
                  <c:v>42103.596064814818</c:v>
                </c:pt>
                <c:pt idx="10515">
                  <c:v>42103.596122685187</c:v>
                </c:pt>
                <c:pt idx="10516">
                  <c:v>42103.596168981479</c:v>
                </c:pt>
                <c:pt idx="10517">
                  <c:v>42103.596226851849</c:v>
                </c:pt>
                <c:pt idx="10518">
                  <c:v>42103.596284722225</c:v>
                </c:pt>
                <c:pt idx="10519">
                  <c:v>42103.596331018518</c:v>
                </c:pt>
                <c:pt idx="10520">
                  <c:v>42103.596388888887</c:v>
                </c:pt>
                <c:pt idx="10521">
                  <c:v>42103.596446759257</c:v>
                </c:pt>
                <c:pt idx="10522">
                  <c:v>42103.596504629626</c:v>
                </c:pt>
                <c:pt idx="10523">
                  <c:v>42103.596550925926</c:v>
                </c:pt>
                <c:pt idx="10524">
                  <c:v>42103.596608796295</c:v>
                </c:pt>
                <c:pt idx="10525">
                  <c:v>42103.596666666665</c:v>
                </c:pt>
                <c:pt idx="10526">
                  <c:v>42103.596712962964</c:v>
                </c:pt>
                <c:pt idx="10527">
                  <c:v>42103.596770833334</c:v>
                </c:pt>
                <c:pt idx="10528">
                  <c:v>42103.596828703703</c:v>
                </c:pt>
                <c:pt idx="10529">
                  <c:v>42103.596886574072</c:v>
                </c:pt>
                <c:pt idx="10530">
                  <c:v>42103.596932870372</c:v>
                </c:pt>
                <c:pt idx="10531">
                  <c:v>42103.596990740742</c:v>
                </c:pt>
                <c:pt idx="10532">
                  <c:v>42103.597048611111</c:v>
                </c:pt>
                <c:pt idx="10533">
                  <c:v>42103.597094907411</c:v>
                </c:pt>
                <c:pt idx="10534">
                  <c:v>42103.59715277778</c:v>
                </c:pt>
                <c:pt idx="10535">
                  <c:v>42103.597210648149</c:v>
                </c:pt>
                <c:pt idx="10536">
                  <c:v>42103.597256944442</c:v>
                </c:pt>
                <c:pt idx="10537">
                  <c:v>42103.597314814811</c:v>
                </c:pt>
                <c:pt idx="10538">
                  <c:v>42103.597372685188</c:v>
                </c:pt>
                <c:pt idx="10539">
                  <c:v>42103.597430555557</c:v>
                </c:pt>
                <c:pt idx="10540">
                  <c:v>42103.59747685185</c:v>
                </c:pt>
                <c:pt idx="10541">
                  <c:v>42103.597534722219</c:v>
                </c:pt>
                <c:pt idx="10542">
                  <c:v>42103.597592592596</c:v>
                </c:pt>
                <c:pt idx="10543">
                  <c:v>42103.597638888888</c:v>
                </c:pt>
                <c:pt idx="10544">
                  <c:v>42103.597696759258</c:v>
                </c:pt>
                <c:pt idx="10545">
                  <c:v>42103.597754629627</c:v>
                </c:pt>
                <c:pt idx="10546">
                  <c:v>42103.597800925927</c:v>
                </c:pt>
                <c:pt idx="10547">
                  <c:v>42103.597858796296</c:v>
                </c:pt>
                <c:pt idx="10548">
                  <c:v>42103.597916666666</c:v>
                </c:pt>
                <c:pt idx="10549">
                  <c:v>42103.597974537035</c:v>
                </c:pt>
                <c:pt idx="10550">
                  <c:v>42103.598020833335</c:v>
                </c:pt>
                <c:pt idx="10551">
                  <c:v>42103.598078703704</c:v>
                </c:pt>
                <c:pt idx="10552">
                  <c:v>42103.598136574074</c:v>
                </c:pt>
                <c:pt idx="10553">
                  <c:v>42103.598182870373</c:v>
                </c:pt>
                <c:pt idx="10554">
                  <c:v>42103.598240740743</c:v>
                </c:pt>
                <c:pt idx="10555">
                  <c:v>42103.598298611112</c:v>
                </c:pt>
                <c:pt idx="10556">
                  <c:v>42103.598344907405</c:v>
                </c:pt>
                <c:pt idx="10557">
                  <c:v>42103.598402777781</c:v>
                </c:pt>
                <c:pt idx="10558">
                  <c:v>42103.598460648151</c:v>
                </c:pt>
                <c:pt idx="10559">
                  <c:v>42103.59851851852</c:v>
                </c:pt>
                <c:pt idx="10560">
                  <c:v>42103.598564814813</c:v>
                </c:pt>
                <c:pt idx="10561">
                  <c:v>42103.598622685182</c:v>
                </c:pt>
                <c:pt idx="10562">
                  <c:v>42103.598680555559</c:v>
                </c:pt>
                <c:pt idx="10563">
                  <c:v>42103.598726851851</c:v>
                </c:pt>
                <c:pt idx="10564">
                  <c:v>42103.59878472222</c:v>
                </c:pt>
                <c:pt idx="10565">
                  <c:v>42103.59884259259</c:v>
                </c:pt>
                <c:pt idx="10566">
                  <c:v>42103.59888888889</c:v>
                </c:pt>
                <c:pt idx="10567">
                  <c:v>42103.598946759259</c:v>
                </c:pt>
                <c:pt idx="10568">
                  <c:v>42103.599004629628</c:v>
                </c:pt>
                <c:pt idx="10569">
                  <c:v>42103.599062499998</c:v>
                </c:pt>
                <c:pt idx="10570">
                  <c:v>42103.599108796298</c:v>
                </c:pt>
                <c:pt idx="10571">
                  <c:v>42103.599166666667</c:v>
                </c:pt>
                <c:pt idx="10572">
                  <c:v>42103.599224537036</c:v>
                </c:pt>
                <c:pt idx="10573">
                  <c:v>42103.599270833336</c:v>
                </c:pt>
                <c:pt idx="10574">
                  <c:v>42103.599328703705</c:v>
                </c:pt>
                <c:pt idx="10575">
                  <c:v>42103.599386574075</c:v>
                </c:pt>
                <c:pt idx="10576">
                  <c:v>42103.599432870367</c:v>
                </c:pt>
                <c:pt idx="10577">
                  <c:v>42103.599490740744</c:v>
                </c:pt>
                <c:pt idx="10578">
                  <c:v>42103.599548611113</c:v>
                </c:pt>
                <c:pt idx="10579">
                  <c:v>42103.599594907406</c:v>
                </c:pt>
                <c:pt idx="10580">
                  <c:v>42103.599652777775</c:v>
                </c:pt>
                <c:pt idx="10581">
                  <c:v>42103.599710648145</c:v>
                </c:pt>
                <c:pt idx="10582">
                  <c:v>42103.599768518521</c:v>
                </c:pt>
                <c:pt idx="10583">
                  <c:v>42103.599814814814</c:v>
                </c:pt>
                <c:pt idx="10584">
                  <c:v>42103.599872685183</c:v>
                </c:pt>
                <c:pt idx="10585">
                  <c:v>42103.599930555552</c:v>
                </c:pt>
                <c:pt idx="10586">
                  <c:v>42103.599976851852</c:v>
                </c:pt>
                <c:pt idx="10587">
                  <c:v>42103.600034722222</c:v>
                </c:pt>
                <c:pt idx="10588">
                  <c:v>42103.600092592591</c:v>
                </c:pt>
                <c:pt idx="10589">
                  <c:v>42103.600138888891</c:v>
                </c:pt>
                <c:pt idx="10590">
                  <c:v>42103.60019675926</c:v>
                </c:pt>
                <c:pt idx="10591">
                  <c:v>42103.600254629629</c:v>
                </c:pt>
                <c:pt idx="10592">
                  <c:v>42103.600312499999</c:v>
                </c:pt>
                <c:pt idx="10593">
                  <c:v>42103.600358796299</c:v>
                </c:pt>
                <c:pt idx="10594">
                  <c:v>42103.600416666668</c:v>
                </c:pt>
                <c:pt idx="10595">
                  <c:v>42103.600474537037</c:v>
                </c:pt>
                <c:pt idx="10596">
                  <c:v>42103.60052083333</c:v>
                </c:pt>
                <c:pt idx="10597">
                  <c:v>42103.600578703707</c:v>
                </c:pt>
                <c:pt idx="10598">
                  <c:v>42103.600636574076</c:v>
                </c:pt>
                <c:pt idx="10599">
                  <c:v>42103.600682870368</c:v>
                </c:pt>
                <c:pt idx="10600">
                  <c:v>42103.600740740738</c:v>
                </c:pt>
                <c:pt idx="10601">
                  <c:v>42103.600798611114</c:v>
                </c:pt>
                <c:pt idx="10602">
                  <c:v>42103.600856481484</c:v>
                </c:pt>
                <c:pt idx="10603">
                  <c:v>42103.600902777776</c:v>
                </c:pt>
                <c:pt idx="10604">
                  <c:v>42103.600960648146</c:v>
                </c:pt>
                <c:pt idx="10605">
                  <c:v>42103.601018518515</c:v>
                </c:pt>
                <c:pt idx="10606">
                  <c:v>42103.601064814815</c:v>
                </c:pt>
                <c:pt idx="10607">
                  <c:v>42103.601122685184</c:v>
                </c:pt>
                <c:pt idx="10608">
                  <c:v>42103.601180555554</c:v>
                </c:pt>
                <c:pt idx="10609">
                  <c:v>42103.601238425923</c:v>
                </c:pt>
                <c:pt idx="10610">
                  <c:v>42103.601284722223</c:v>
                </c:pt>
                <c:pt idx="10611">
                  <c:v>42103.601342592592</c:v>
                </c:pt>
                <c:pt idx="10612">
                  <c:v>42103.601400462961</c:v>
                </c:pt>
                <c:pt idx="10613">
                  <c:v>42103.601446759261</c:v>
                </c:pt>
                <c:pt idx="10614">
                  <c:v>42103.601504629631</c:v>
                </c:pt>
                <c:pt idx="10615">
                  <c:v>42103.6015625</c:v>
                </c:pt>
                <c:pt idx="10616">
                  <c:v>42103.6016087963</c:v>
                </c:pt>
                <c:pt idx="10617">
                  <c:v>42103.601666666669</c:v>
                </c:pt>
                <c:pt idx="10618">
                  <c:v>42103.601724537039</c:v>
                </c:pt>
                <c:pt idx="10619">
                  <c:v>42103.601782407408</c:v>
                </c:pt>
                <c:pt idx="10620">
                  <c:v>42103.6018287037</c:v>
                </c:pt>
                <c:pt idx="10621">
                  <c:v>42103.601886574077</c:v>
                </c:pt>
                <c:pt idx="10622">
                  <c:v>42103.601944444446</c:v>
                </c:pt>
                <c:pt idx="10623">
                  <c:v>42103.601990740739</c:v>
                </c:pt>
                <c:pt idx="10624">
                  <c:v>42103.602048611108</c:v>
                </c:pt>
                <c:pt idx="10625">
                  <c:v>42103.602106481485</c:v>
                </c:pt>
                <c:pt idx="10626">
                  <c:v>42103.602152777778</c:v>
                </c:pt>
                <c:pt idx="10627">
                  <c:v>42103.602210648147</c:v>
                </c:pt>
                <c:pt idx="10628">
                  <c:v>42103.602268518516</c:v>
                </c:pt>
                <c:pt idx="10629">
                  <c:v>42103.602326388886</c:v>
                </c:pt>
                <c:pt idx="10630">
                  <c:v>42103.602372685185</c:v>
                </c:pt>
                <c:pt idx="10631">
                  <c:v>42103.602430555555</c:v>
                </c:pt>
                <c:pt idx="10632">
                  <c:v>42103.602488425924</c:v>
                </c:pt>
                <c:pt idx="10633">
                  <c:v>42103.602534722224</c:v>
                </c:pt>
                <c:pt idx="10634">
                  <c:v>42103.602592592593</c:v>
                </c:pt>
                <c:pt idx="10635">
                  <c:v>42103.602650462963</c:v>
                </c:pt>
                <c:pt idx="10636">
                  <c:v>42103.602696759262</c:v>
                </c:pt>
                <c:pt idx="10637">
                  <c:v>42103.602754629632</c:v>
                </c:pt>
                <c:pt idx="10638">
                  <c:v>42103.602812500001</c:v>
                </c:pt>
                <c:pt idx="10639">
                  <c:v>42103.602870370371</c:v>
                </c:pt>
                <c:pt idx="10640">
                  <c:v>42103.602916666663</c:v>
                </c:pt>
                <c:pt idx="10641">
                  <c:v>42103.60297453704</c:v>
                </c:pt>
                <c:pt idx="10642">
                  <c:v>42103.603032407409</c:v>
                </c:pt>
                <c:pt idx="10643">
                  <c:v>42103.603078703702</c:v>
                </c:pt>
                <c:pt idx="10644">
                  <c:v>42103.603136574071</c:v>
                </c:pt>
                <c:pt idx="10645">
                  <c:v>42103.603194444448</c:v>
                </c:pt>
                <c:pt idx="10646">
                  <c:v>42103.60324074074</c:v>
                </c:pt>
                <c:pt idx="10647">
                  <c:v>42103.603298611109</c:v>
                </c:pt>
                <c:pt idx="10648">
                  <c:v>42103.603356481479</c:v>
                </c:pt>
                <c:pt idx="10649">
                  <c:v>42103.603402777779</c:v>
                </c:pt>
                <c:pt idx="10650">
                  <c:v>42103.603460648148</c:v>
                </c:pt>
                <c:pt idx="10651">
                  <c:v>42103.603518518517</c:v>
                </c:pt>
                <c:pt idx="10652">
                  <c:v>42103.603576388887</c:v>
                </c:pt>
                <c:pt idx="10653">
                  <c:v>42103.603622685187</c:v>
                </c:pt>
                <c:pt idx="10654">
                  <c:v>42103.603680555556</c:v>
                </c:pt>
                <c:pt idx="10655">
                  <c:v>42103.603738425925</c:v>
                </c:pt>
                <c:pt idx="10656">
                  <c:v>42103.603784722225</c:v>
                </c:pt>
                <c:pt idx="10657">
                  <c:v>42103.603842592594</c:v>
                </c:pt>
                <c:pt idx="10658">
                  <c:v>42103.603900462964</c:v>
                </c:pt>
                <c:pt idx="10659">
                  <c:v>42103.603946759256</c:v>
                </c:pt>
                <c:pt idx="10660">
                  <c:v>42103.604004629633</c:v>
                </c:pt>
                <c:pt idx="10661">
                  <c:v>42103.604062500002</c:v>
                </c:pt>
                <c:pt idx="10662">
                  <c:v>42103.604120370372</c:v>
                </c:pt>
                <c:pt idx="10663">
                  <c:v>42103.604166666664</c:v>
                </c:pt>
                <c:pt idx="10664">
                  <c:v>42103.604224537034</c:v>
                </c:pt>
                <c:pt idx="10665">
                  <c:v>42103.60428240741</c:v>
                </c:pt>
                <c:pt idx="10666">
                  <c:v>42103.604328703703</c:v>
                </c:pt>
                <c:pt idx="10667">
                  <c:v>42103.604386574072</c:v>
                </c:pt>
                <c:pt idx="10668">
                  <c:v>42103.604444444441</c:v>
                </c:pt>
                <c:pt idx="10669">
                  <c:v>42103.604490740741</c:v>
                </c:pt>
                <c:pt idx="10670">
                  <c:v>42103.604548611111</c:v>
                </c:pt>
                <c:pt idx="10671">
                  <c:v>42103.60460648148</c:v>
                </c:pt>
                <c:pt idx="10672">
                  <c:v>42103.604664351849</c:v>
                </c:pt>
                <c:pt idx="10673">
                  <c:v>42103.604710648149</c:v>
                </c:pt>
                <c:pt idx="10674">
                  <c:v>42103.604768518519</c:v>
                </c:pt>
                <c:pt idx="10675">
                  <c:v>42103.604826388888</c:v>
                </c:pt>
                <c:pt idx="10676">
                  <c:v>42103.604872685188</c:v>
                </c:pt>
                <c:pt idx="10677">
                  <c:v>42103.604930555557</c:v>
                </c:pt>
                <c:pt idx="10678">
                  <c:v>42103.604988425926</c:v>
                </c:pt>
                <c:pt idx="10679">
                  <c:v>42103.605034722219</c:v>
                </c:pt>
                <c:pt idx="10680">
                  <c:v>42103.605092592596</c:v>
                </c:pt>
                <c:pt idx="10681">
                  <c:v>42103.605150462965</c:v>
                </c:pt>
                <c:pt idx="10682">
                  <c:v>42103.605208333334</c:v>
                </c:pt>
                <c:pt idx="10683">
                  <c:v>42103.605254629627</c:v>
                </c:pt>
                <c:pt idx="10684">
                  <c:v>42103.605312500003</c:v>
                </c:pt>
                <c:pt idx="10685">
                  <c:v>42103.605370370373</c:v>
                </c:pt>
                <c:pt idx="10686">
                  <c:v>42103.605416666665</c:v>
                </c:pt>
                <c:pt idx="10687">
                  <c:v>42103.605474537035</c:v>
                </c:pt>
                <c:pt idx="10688">
                  <c:v>42103.605532407404</c:v>
                </c:pt>
                <c:pt idx="10689">
                  <c:v>42103.605578703704</c:v>
                </c:pt>
                <c:pt idx="10690">
                  <c:v>42103.605636574073</c:v>
                </c:pt>
                <c:pt idx="10691">
                  <c:v>42103.605694444443</c:v>
                </c:pt>
                <c:pt idx="10692">
                  <c:v>42103.605752314812</c:v>
                </c:pt>
                <c:pt idx="10693">
                  <c:v>42103.605798611112</c:v>
                </c:pt>
                <c:pt idx="10694">
                  <c:v>42103.605856481481</c:v>
                </c:pt>
                <c:pt idx="10695">
                  <c:v>42103.605914351851</c:v>
                </c:pt>
                <c:pt idx="10696">
                  <c:v>42103.60596064815</c:v>
                </c:pt>
                <c:pt idx="10697">
                  <c:v>42103.60601851852</c:v>
                </c:pt>
                <c:pt idx="10698">
                  <c:v>42103.606076388889</c:v>
                </c:pt>
                <c:pt idx="10699">
                  <c:v>42103.606122685182</c:v>
                </c:pt>
                <c:pt idx="10700">
                  <c:v>42103.606180555558</c:v>
                </c:pt>
                <c:pt idx="10701">
                  <c:v>42103.606238425928</c:v>
                </c:pt>
                <c:pt idx="10702">
                  <c:v>42103.60628472222</c:v>
                </c:pt>
                <c:pt idx="10703">
                  <c:v>42103.606342592589</c:v>
                </c:pt>
                <c:pt idx="10704">
                  <c:v>42103.606400462966</c:v>
                </c:pt>
                <c:pt idx="10705">
                  <c:v>42103.606458333335</c:v>
                </c:pt>
                <c:pt idx="10706">
                  <c:v>42103.606504629628</c:v>
                </c:pt>
                <c:pt idx="10707">
                  <c:v>42103.606562499997</c:v>
                </c:pt>
                <c:pt idx="10708">
                  <c:v>42103.606620370374</c:v>
                </c:pt>
                <c:pt idx="10709">
                  <c:v>42103.606666666667</c:v>
                </c:pt>
                <c:pt idx="10710">
                  <c:v>42103.606724537036</c:v>
                </c:pt>
                <c:pt idx="10711">
                  <c:v>42103.606782407405</c:v>
                </c:pt>
                <c:pt idx="10712">
                  <c:v>42103.606828703705</c:v>
                </c:pt>
                <c:pt idx="10713">
                  <c:v>42103.606886574074</c:v>
                </c:pt>
                <c:pt idx="10714">
                  <c:v>42103.606944444444</c:v>
                </c:pt>
                <c:pt idx="10715">
                  <c:v>42103.607002314813</c:v>
                </c:pt>
                <c:pt idx="10716">
                  <c:v>42103.607048611113</c:v>
                </c:pt>
                <c:pt idx="10717">
                  <c:v>42103.607106481482</c:v>
                </c:pt>
                <c:pt idx="10718">
                  <c:v>42103.607164351852</c:v>
                </c:pt>
                <c:pt idx="10719">
                  <c:v>42103.607210648152</c:v>
                </c:pt>
                <c:pt idx="10720">
                  <c:v>42103.607268518521</c:v>
                </c:pt>
                <c:pt idx="10721">
                  <c:v>42103.60732638889</c:v>
                </c:pt>
                <c:pt idx="10722">
                  <c:v>42103.607372685183</c:v>
                </c:pt>
                <c:pt idx="10723">
                  <c:v>42103.607430555552</c:v>
                </c:pt>
                <c:pt idx="10724">
                  <c:v>42103.607488425929</c:v>
                </c:pt>
                <c:pt idx="10725">
                  <c:v>42103.607546296298</c:v>
                </c:pt>
                <c:pt idx="10726">
                  <c:v>42103.607592592591</c:v>
                </c:pt>
                <c:pt idx="10727">
                  <c:v>42103.60765046296</c:v>
                </c:pt>
                <c:pt idx="10728">
                  <c:v>42103.607708333337</c:v>
                </c:pt>
                <c:pt idx="10729">
                  <c:v>42103.607754629629</c:v>
                </c:pt>
                <c:pt idx="10730">
                  <c:v>42103.607812499999</c:v>
                </c:pt>
                <c:pt idx="10731">
                  <c:v>42103.607870370368</c:v>
                </c:pt>
                <c:pt idx="10732">
                  <c:v>42103.607916666668</c:v>
                </c:pt>
                <c:pt idx="10733">
                  <c:v>42103.607974537037</c:v>
                </c:pt>
                <c:pt idx="10734">
                  <c:v>42103.608032407406</c:v>
                </c:pt>
                <c:pt idx="10735">
                  <c:v>42103.608078703706</c:v>
                </c:pt>
                <c:pt idx="10736">
                  <c:v>42103.608136574076</c:v>
                </c:pt>
                <c:pt idx="10737">
                  <c:v>42103.608194444445</c:v>
                </c:pt>
                <c:pt idx="10738">
                  <c:v>42103.608252314814</c:v>
                </c:pt>
                <c:pt idx="10739">
                  <c:v>42103.608298611114</c:v>
                </c:pt>
                <c:pt idx="10740">
                  <c:v>42103.608356481483</c:v>
                </c:pt>
                <c:pt idx="10741">
                  <c:v>42103.608414351853</c:v>
                </c:pt>
                <c:pt idx="10742">
                  <c:v>42103.608460648145</c:v>
                </c:pt>
                <c:pt idx="10743">
                  <c:v>42103.608518518522</c:v>
                </c:pt>
                <c:pt idx="10744">
                  <c:v>42103.608576388891</c:v>
                </c:pt>
                <c:pt idx="10745">
                  <c:v>42103.608622685184</c:v>
                </c:pt>
                <c:pt idx="10746">
                  <c:v>42103.608680555553</c:v>
                </c:pt>
                <c:pt idx="10747">
                  <c:v>42103.608738425923</c:v>
                </c:pt>
                <c:pt idx="10748">
                  <c:v>42103.608796296299</c:v>
                </c:pt>
                <c:pt idx="10749">
                  <c:v>42103.608842592592</c:v>
                </c:pt>
                <c:pt idx="10750">
                  <c:v>42103.608900462961</c:v>
                </c:pt>
                <c:pt idx="10751">
                  <c:v>42103.608958333331</c:v>
                </c:pt>
                <c:pt idx="10752">
                  <c:v>42103.60900462963</c:v>
                </c:pt>
                <c:pt idx="10753">
                  <c:v>42103.6090625</c:v>
                </c:pt>
                <c:pt idx="10754">
                  <c:v>42103.609120370369</c:v>
                </c:pt>
                <c:pt idx="10755">
                  <c:v>42103.609166666669</c:v>
                </c:pt>
                <c:pt idx="10756">
                  <c:v>42103.609224537038</c:v>
                </c:pt>
                <c:pt idx="10757">
                  <c:v>42103.609282407408</c:v>
                </c:pt>
                <c:pt idx="10758">
                  <c:v>42103.609340277777</c:v>
                </c:pt>
                <c:pt idx="10759">
                  <c:v>42103.609386574077</c:v>
                </c:pt>
                <c:pt idx="10760">
                  <c:v>42103.609444444446</c:v>
                </c:pt>
                <c:pt idx="10761">
                  <c:v>42103.609502314815</c:v>
                </c:pt>
                <c:pt idx="10762">
                  <c:v>42103.609548611108</c:v>
                </c:pt>
                <c:pt idx="10763">
                  <c:v>42103.609606481485</c:v>
                </c:pt>
                <c:pt idx="10764">
                  <c:v>42103.609664351854</c:v>
                </c:pt>
                <c:pt idx="10765">
                  <c:v>42103.609710648147</c:v>
                </c:pt>
                <c:pt idx="10766">
                  <c:v>42103.609768518516</c:v>
                </c:pt>
                <c:pt idx="10767">
                  <c:v>42103.609826388885</c:v>
                </c:pt>
                <c:pt idx="10768">
                  <c:v>42103.609884259262</c:v>
                </c:pt>
                <c:pt idx="10769">
                  <c:v>42103.609930555554</c:v>
                </c:pt>
                <c:pt idx="10770">
                  <c:v>42103.609988425924</c:v>
                </c:pt>
                <c:pt idx="10771">
                  <c:v>42103.610046296293</c:v>
                </c:pt>
                <c:pt idx="10772">
                  <c:v>42103.610092592593</c:v>
                </c:pt>
                <c:pt idx="10773">
                  <c:v>42103.610150462962</c:v>
                </c:pt>
                <c:pt idx="10774">
                  <c:v>42103.610208333332</c:v>
                </c:pt>
                <c:pt idx="10775">
                  <c:v>42103.610254629632</c:v>
                </c:pt>
                <c:pt idx="10776">
                  <c:v>42103.610312500001</c:v>
                </c:pt>
                <c:pt idx="10777">
                  <c:v>42103.61037037037</c:v>
                </c:pt>
                <c:pt idx="10778">
                  <c:v>42103.61041666667</c:v>
                </c:pt>
                <c:pt idx="10779">
                  <c:v>42103.610474537039</c:v>
                </c:pt>
                <c:pt idx="10780">
                  <c:v>42103.610532407409</c:v>
                </c:pt>
                <c:pt idx="10781">
                  <c:v>42103.610590277778</c:v>
                </c:pt>
                <c:pt idx="10782">
                  <c:v>42103.610636574071</c:v>
                </c:pt>
                <c:pt idx="10783">
                  <c:v>42103.610694444447</c:v>
                </c:pt>
                <c:pt idx="10784">
                  <c:v>42103.610752314817</c:v>
                </c:pt>
                <c:pt idx="10785">
                  <c:v>42103.610798611109</c:v>
                </c:pt>
                <c:pt idx="10786">
                  <c:v>42103.610856481479</c:v>
                </c:pt>
                <c:pt idx="10787">
                  <c:v>42103.610914351855</c:v>
                </c:pt>
                <c:pt idx="10788">
                  <c:v>42103.610960648148</c:v>
                </c:pt>
                <c:pt idx="10789">
                  <c:v>42103.611018518517</c:v>
                </c:pt>
                <c:pt idx="10790">
                  <c:v>42103.611076388886</c:v>
                </c:pt>
                <c:pt idx="10791">
                  <c:v>42103.611134259256</c:v>
                </c:pt>
                <c:pt idx="10792">
                  <c:v>42103.611180555556</c:v>
                </c:pt>
                <c:pt idx="10793">
                  <c:v>42103.611238425925</c:v>
                </c:pt>
                <c:pt idx="10794">
                  <c:v>42103.611296296294</c:v>
                </c:pt>
                <c:pt idx="10795">
                  <c:v>42103.611342592594</c:v>
                </c:pt>
                <c:pt idx="10796">
                  <c:v>42103.611400462964</c:v>
                </c:pt>
                <c:pt idx="10797">
                  <c:v>42103.611458333333</c:v>
                </c:pt>
                <c:pt idx="10798">
                  <c:v>42103.611504629633</c:v>
                </c:pt>
                <c:pt idx="10799">
                  <c:v>42103.611562500002</c:v>
                </c:pt>
                <c:pt idx="10800">
                  <c:v>42103.611620370371</c:v>
                </c:pt>
                <c:pt idx="10801">
                  <c:v>42103.611678240741</c:v>
                </c:pt>
                <c:pt idx="10802">
                  <c:v>42103.611724537041</c:v>
                </c:pt>
                <c:pt idx="10803">
                  <c:v>42103.61178240741</c:v>
                </c:pt>
                <c:pt idx="10804">
                  <c:v>42103.611840277779</c:v>
                </c:pt>
                <c:pt idx="10805">
                  <c:v>42103.611886574072</c:v>
                </c:pt>
                <c:pt idx="10806">
                  <c:v>42103.611944444441</c:v>
                </c:pt>
                <c:pt idx="10807">
                  <c:v>42103.612002314818</c:v>
                </c:pt>
                <c:pt idx="10808">
                  <c:v>42103.61204861111</c:v>
                </c:pt>
                <c:pt idx="10809">
                  <c:v>42103.61210648148</c:v>
                </c:pt>
                <c:pt idx="10810">
                  <c:v>42103.612164351849</c:v>
                </c:pt>
                <c:pt idx="10811">
                  <c:v>42103.612210648149</c:v>
                </c:pt>
                <c:pt idx="10812">
                  <c:v>42103.612268518518</c:v>
                </c:pt>
                <c:pt idx="10813">
                  <c:v>42103.612326388888</c:v>
                </c:pt>
                <c:pt idx="10814">
                  <c:v>42103.612384259257</c:v>
                </c:pt>
                <c:pt idx="10815">
                  <c:v>42103.612430555557</c:v>
                </c:pt>
                <c:pt idx="10816">
                  <c:v>42103.612488425926</c:v>
                </c:pt>
                <c:pt idx="10817">
                  <c:v>42103.612546296295</c:v>
                </c:pt>
                <c:pt idx="10818">
                  <c:v>42103.612592592595</c:v>
                </c:pt>
                <c:pt idx="10819">
                  <c:v>42103.612650462965</c:v>
                </c:pt>
                <c:pt idx="10820">
                  <c:v>42103.612708333334</c:v>
                </c:pt>
                <c:pt idx="10821">
                  <c:v>42103.612754629627</c:v>
                </c:pt>
                <c:pt idx="10822">
                  <c:v>42103.612812500003</c:v>
                </c:pt>
                <c:pt idx="10823">
                  <c:v>42103.612870370373</c:v>
                </c:pt>
                <c:pt idx="10824">
                  <c:v>42103.612928240742</c:v>
                </c:pt>
                <c:pt idx="10825">
                  <c:v>42103.612974537034</c:v>
                </c:pt>
                <c:pt idx="10826">
                  <c:v>42103.613032407404</c:v>
                </c:pt>
                <c:pt idx="10827">
                  <c:v>42103.61309027778</c:v>
                </c:pt>
                <c:pt idx="10828">
                  <c:v>42103.613136574073</c:v>
                </c:pt>
                <c:pt idx="10829">
                  <c:v>42103.613194444442</c:v>
                </c:pt>
                <c:pt idx="10830">
                  <c:v>42103.613252314812</c:v>
                </c:pt>
                <c:pt idx="10831">
                  <c:v>42103.613298611112</c:v>
                </c:pt>
                <c:pt idx="10832">
                  <c:v>42103.613356481481</c:v>
                </c:pt>
                <c:pt idx="10833">
                  <c:v>42103.61341435185</c:v>
                </c:pt>
                <c:pt idx="10834">
                  <c:v>42103.61347222222</c:v>
                </c:pt>
                <c:pt idx="10835">
                  <c:v>42103.613518518519</c:v>
                </c:pt>
                <c:pt idx="10836">
                  <c:v>42103.613576388889</c:v>
                </c:pt>
                <c:pt idx="10837">
                  <c:v>42103.613634259258</c:v>
                </c:pt>
                <c:pt idx="10838">
                  <c:v>42103.613680555558</c:v>
                </c:pt>
                <c:pt idx="10839">
                  <c:v>42103.613738425927</c:v>
                </c:pt>
                <c:pt idx="10840">
                  <c:v>42103.613796296297</c:v>
                </c:pt>
                <c:pt idx="10841">
                  <c:v>42103.613842592589</c:v>
                </c:pt>
                <c:pt idx="10842">
                  <c:v>42103.613900462966</c:v>
                </c:pt>
                <c:pt idx="10843">
                  <c:v>42103.613958333335</c:v>
                </c:pt>
                <c:pt idx="10844">
                  <c:v>42103.614016203705</c:v>
                </c:pt>
                <c:pt idx="10845">
                  <c:v>42103.614062499997</c:v>
                </c:pt>
                <c:pt idx="10846">
                  <c:v>42103.614120370374</c:v>
                </c:pt>
                <c:pt idx="10847">
                  <c:v>42103.614178240743</c:v>
                </c:pt>
                <c:pt idx="10848">
                  <c:v>42103.614224537036</c:v>
                </c:pt>
                <c:pt idx="10849">
                  <c:v>42103.614282407405</c:v>
                </c:pt>
                <c:pt idx="10850">
                  <c:v>42103.614340277774</c:v>
                </c:pt>
                <c:pt idx="10851">
                  <c:v>42103.614386574074</c:v>
                </c:pt>
                <c:pt idx="10852">
                  <c:v>42103.614444444444</c:v>
                </c:pt>
                <c:pt idx="10853">
                  <c:v>42103.614502314813</c:v>
                </c:pt>
                <c:pt idx="10854">
                  <c:v>42103.614548611113</c:v>
                </c:pt>
                <c:pt idx="10855">
                  <c:v>42103.614606481482</c:v>
                </c:pt>
                <c:pt idx="10856">
                  <c:v>42103.614664351851</c:v>
                </c:pt>
                <c:pt idx="10857">
                  <c:v>42103.614722222221</c:v>
                </c:pt>
                <c:pt idx="10858">
                  <c:v>42103.614768518521</c:v>
                </c:pt>
                <c:pt idx="10859">
                  <c:v>42103.61482638889</c:v>
                </c:pt>
                <c:pt idx="10860">
                  <c:v>42103.614884259259</c:v>
                </c:pt>
                <c:pt idx="10861">
                  <c:v>42103.614930555559</c:v>
                </c:pt>
                <c:pt idx="10862">
                  <c:v>42103.614988425928</c:v>
                </c:pt>
                <c:pt idx="10863">
                  <c:v>42103.615046296298</c:v>
                </c:pt>
                <c:pt idx="10864">
                  <c:v>42103.61509259259</c:v>
                </c:pt>
                <c:pt idx="10865">
                  <c:v>42103.61515046296</c:v>
                </c:pt>
                <c:pt idx="10866">
                  <c:v>42103.615208333336</c:v>
                </c:pt>
                <c:pt idx="10867">
                  <c:v>42103.615266203706</c:v>
                </c:pt>
                <c:pt idx="10868">
                  <c:v>42103.615312499998</c:v>
                </c:pt>
                <c:pt idx="10869">
                  <c:v>42103.615370370368</c:v>
                </c:pt>
                <c:pt idx="10870">
                  <c:v>42103.615428240744</c:v>
                </c:pt>
                <c:pt idx="10871">
                  <c:v>42103.615474537037</c:v>
                </c:pt>
                <c:pt idx="10872">
                  <c:v>42103.615532407406</c:v>
                </c:pt>
                <c:pt idx="10873">
                  <c:v>42103.615590277775</c:v>
                </c:pt>
                <c:pt idx="10874">
                  <c:v>42103.615636574075</c:v>
                </c:pt>
                <c:pt idx="10875">
                  <c:v>42103.615694444445</c:v>
                </c:pt>
                <c:pt idx="10876">
                  <c:v>42103.615752314814</c:v>
                </c:pt>
                <c:pt idx="10877">
                  <c:v>42103.615810185183</c:v>
                </c:pt>
                <c:pt idx="10878">
                  <c:v>42103.615856481483</c:v>
                </c:pt>
                <c:pt idx="10879">
                  <c:v>42103.615914351853</c:v>
                </c:pt>
                <c:pt idx="10880">
                  <c:v>42103.615972222222</c:v>
                </c:pt>
                <c:pt idx="10881">
                  <c:v>42103.616018518522</c:v>
                </c:pt>
                <c:pt idx="10882">
                  <c:v>42103.616076388891</c:v>
                </c:pt>
                <c:pt idx="10883">
                  <c:v>42103.61613425926</c:v>
                </c:pt>
                <c:pt idx="10884">
                  <c:v>42103.616180555553</c:v>
                </c:pt>
                <c:pt idx="10885">
                  <c:v>42103.616238425922</c:v>
                </c:pt>
                <c:pt idx="10886">
                  <c:v>42103.616296296299</c:v>
                </c:pt>
                <c:pt idx="10887">
                  <c:v>42103.616342592592</c:v>
                </c:pt>
                <c:pt idx="10888">
                  <c:v>42103.616400462961</c:v>
                </c:pt>
                <c:pt idx="10889">
                  <c:v>42103.61645833333</c:v>
                </c:pt>
                <c:pt idx="10890">
                  <c:v>42103.616516203707</c:v>
                </c:pt>
                <c:pt idx="10891">
                  <c:v>42103.616562499999</c:v>
                </c:pt>
                <c:pt idx="10892">
                  <c:v>42103.616620370369</c:v>
                </c:pt>
                <c:pt idx="10893">
                  <c:v>42103.616678240738</c:v>
                </c:pt>
                <c:pt idx="10894">
                  <c:v>42103.616724537038</c:v>
                </c:pt>
                <c:pt idx="10895">
                  <c:v>42103.616782407407</c:v>
                </c:pt>
                <c:pt idx="10896">
                  <c:v>42103.616840277777</c:v>
                </c:pt>
                <c:pt idx="10897">
                  <c:v>42103.616886574076</c:v>
                </c:pt>
                <c:pt idx="10898">
                  <c:v>42103.616944444446</c:v>
                </c:pt>
                <c:pt idx="10899">
                  <c:v>42103.617002314815</c:v>
                </c:pt>
                <c:pt idx="10900">
                  <c:v>42103.617060185185</c:v>
                </c:pt>
                <c:pt idx="10901">
                  <c:v>42103.617106481484</c:v>
                </c:pt>
                <c:pt idx="10902">
                  <c:v>42103.617164351854</c:v>
                </c:pt>
                <c:pt idx="10903">
                  <c:v>42103.617222222223</c:v>
                </c:pt>
                <c:pt idx="10904">
                  <c:v>42103.617268518516</c:v>
                </c:pt>
                <c:pt idx="10905">
                  <c:v>42103.617326388892</c:v>
                </c:pt>
                <c:pt idx="10906">
                  <c:v>42103.617384259262</c:v>
                </c:pt>
                <c:pt idx="10907">
                  <c:v>42103.617430555554</c:v>
                </c:pt>
                <c:pt idx="10908">
                  <c:v>42103.617488425924</c:v>
                </c:pt>
                <c:pt idx="10909">
                  <c:v>42103.617546296293</c:v>
                </c:pt>
                <c:pt idx="10910">
                  <c:v>42103.617604166669</c:v>
                </c:pt>
                <c:pt idx="10911">
                  <c:v>42103.617650462962</c:v>
                </c:pt>
                <c:pt idx="10912">
                  <c:v>42103.617708333331</c:v>
                </c:pt>
                <c:pt idx="10913">
                  <c:v>42103.617766203701</c:v>
                </c:pt>
                <c:pt idx="10914">
                  <c:v>42103.617812500001</c:v>
                </c:pt>
                <c:pt idx="10915">
                  <c:v>42103.61787037037</c:v>
                </c:pt>
                <c:pt idx="10916">
                  <c:v>42103.617928240739</c:v>
                </c:pt>
                <c:pt idx="10917">
                  <c:v>42103.617974537039</c:v>
                </c:pt>
                <c:pt idx="10918">
                  <c:v>42103.618032407408</c:v>
                </c:pt>
                <c:pt idx="10919">
                  <c:v>42103.618090277778</c:v>
                </c:pt>
                <c:pt idx="10920">
                  <c:v>42103.618148148147</c:v>
                </c:pt>
                <c:pt idx="10921">
                  <c:v>42103.618194444447</c:v>
                </c:pt>
                <c:pt idx="10922">
                  <c:v>42103.618252314816</c:v>
                </c:pt>
                <c:pt idx="10923">
                  <c:v>42103.618310185186</c:v>
                </c:pt>
                <c:pt idx="10924">
                  <c:v>42103.618356481478</c:v>
                </c:pt>
                <c:pt idx="10925">
                  <c:v>42103.618414351855</c:v>
                </c:pt>
                <c:pt idx="10926">
                  <c:v>42103.618472222224</c:v>
                </c:pt>
                <c:pt idx="10927">
                  <c:v>42103.618518518517</c:v>
                </c:pt>
                <c:pt idx="10928">
                  <c:v>42103.618576388886</c:v>
                </c:pt>
                <c:pt idx="10929">
                  <c:v>42103.618634259263</c:v>
                </c:pt>
                <c:pt idx="10930">
                  <c:v>42103.618680555555</c:v>
                </c:pt>
                <c:pt idx="10931">
                  <c:v>42103.618738425925</c:v>
                </c:pt>
                <c:pt idx="10932">
                  <c:v>42103.618796296294</c:v>
                </c:pt>
                <c:pt idx="10933">
                  <c:v>42103.618854166663</c:v>
                </c:pt>
                <c:pt idx="10934">
                  <c:v>42103.618900462963</c:v>
                </c:pt>
                <c:pt idx="10935">
                  <c:v>42103.618958333333</c:v>
                </c:pt>
                <c:pt idx="10936">
                  <c:v>42103.619016203702</c:v>
                </c:pt>
                <c:pt idx="10937">
                  <c:v>42103.619062500002</c:v>
                </c:pt>
                <c:pt idx="10938">
                  <c:v>42103.619120370371</c:v>
                </c:pt>
                <c:pt idx="10939">
                  <c:v>42103.61917824074</c:v>
                </c:pt>
                <c:pt idx="10940">
                  <c:v>42103.61922453704</c:v>
                </c:pt>
                <c:pt idx="10941">
                  <c:v>42103.61928240741</c:v>
                </c:pt>
                <c:pt idx="10942">
                  <c:v>42103.619340277779</c:v>
                </c:pt>
                <c:pt idx="10943">
                  <c:v>42103.619398148148</c:v>
                </c:pt>
                <c:pt idx="10944">
                  <c:v>42103.619444444441</c:v>
                </c:pt>
                <c:pt idx="10945">
                  <c:v>42103.619502314818</c:v>
                </c:pt>
                <c:pt idx="10946">
                  <c:v>42103.619560185187</c:v>
                </c:pt>
                <c:pt idx="10947">
                  <c:v>42103.619606481479</c:v>
                </c:pt>
                <c:pt idx="10948">
                  <c:v>42103.619664351849</c:v>
                </c:pt>
                <c:pt idx="10949">
                  <c:v>42103.619722222225</c:v>
                </c:pt>
                <c:pt idx="10950">
                  <c:v>42103.619768518518</c:v>
                </c:pt>
                <c:pt idx="10951">
                  <c:v>42103.619826388887</c:v>
                </c:pt>
                <c:pt idx="10952">
                  <c:v>42103.619884259257</c:v>
                </c:pt>
                <c:pt idx="10953">
                  <c:v>42103.619942129626</c:v>
                </c:pt>
                <c:pt idx="10954">
                  <c:v>42103.619988425926</c:v>
                </c:pt>
                <c:pt idx="10955">
                  <c:v>42103.620046296295</c:v>
                </c:pt>
                <c:pt idx="10956">
                  <c:v>42103.620104166665</c:v>
                </c:pt>
                <c:pt idx="10957">
                  <c:v>42103.620150462964</c:v>
                </c:pt>
                <c:pt idx="10958">
                  <c:v>42103.620208333334</c:v>
                </c:pt>
                <c:pt idx="10959">
                  <c:v>42103.620266203703</c:v>
                </c:pt>
                <c:pt idx="10960">
                  <c:v>42103.620312500003</c:v>
                </c:pt>
                <c:pt idx="10961">
                  <c:v>42103.620370370372</c:v>
                </c:pt>
                <c:pt idx="10962">
                  <c:v>42103.620428240742</c:v>
                </c:pt>
                <c:pt idx="10963">
                  <c:v>42103.620486111111</c:v>
                </c:pt>
                <c:pt idx="10964">
                  <c:v>42103.620532407411</c:v>
                </c:pt>
                <c:pt idx="10965">
                  <c:v>42103.62059027778</c:v>
                </c:pt>
                <c:pt idx="10966">
                  <c:v>42103.620648148149</c:v>
                </c:pt>
                <c:pt idx="10967">
                  <c:v>42103.620694444442</c:v>
                </c:pt>
                <c:pt idx="10968">
                  <c:v>42103.620752314811</c:v>
                </c:pt>
                <c:pt idx="10969">
                  <c:v>42103.620810185188</c:v>
                </c:pt>
                <c:pt idx="10970">
                  <c:v>42103.620856481481</c:v>
                </c:pt>
                <c:pt idx="10971">
                  <c:v>42103.62091435185</c:v>
                </c:pt>
                <c:pt idx="10972">
                  <c:v>42103.620972222219</c:v>
                </c:pt>
                <c:pt idx="10973">
                  <c:v>42103.621030092596</c:v>
                </c:pt>
                <c:pt idx="10974">
                  <c:v>42103.621076388888</c:v>
                </c:pt>
                <c:pt idx="10975">
                  <c:v>42103.621134259258</c:v>
                </c:pt>
                <c:pt idx="10976">
                  <c:v>42103.621192129627</c:v>
                </c:pt>
                <c:pt idx="10977">
                  <c:v>42103.621238425927</c:v>
                </c:pt>
                <c:pt idx="10978">
                  <c:v>42103.621296296296</c:v>
                </c:pt>
                <c:pt idx="10979">
                  <c:v>42103.621354166666</c:v>
                </c:pt>
                <c:pt idx="10980">
                  <c:v>42103.621400462966</c:v>
                </c:pt>
                <c:pt idx="10981">
                  <c:v>42103.621458333335</c:v>
                </c:pt>
                <c:pt idx="10982">
                  <c:v>42103.621516203704</c:v>
                </c:pt>
                <c:pt idx="10983">
                  <c:v>42103.621562499997</c:v>
                </c:pt>
                <c:pt idx="10984">
                  <c:v>42103.621620370373</c:v>
                </c:pt>
                <c:pt idx="10985">
                  <c:v>42103.621678240743</c:v>
                </c:pt>
                <c:pt idx="10986">
                  <c:v>42103.621736111112</c:v>
                </c:pt>
                <c:pt idx="10987">
                  <c:v>42103.621782407405</c:v>
                </c:pt>
                <c:pt idx="10988">
                  <c:v>42103.621840277781</c:v>
                </c:pt>
                <c:pt idx="10989">
                  <c:v>42103.621898148151</c:v>
                </c:pt>
                <c:pt idx="10990">
                  <c:v>42103.621944444443</c:v>
                </c:pt>
                <c:pt idx="10991">
                  <c:v>42103.622002314813</c:v>
                </c:pt>
                <c:pt idx="10992">
                  <c:v>42103.622060185182</c:v>
                </c:pt>
                <c:pt idx="10993">
                  <c:v>42103.622106481482</c:v>
                </c:pt>
                <c:pt idx="10994">
                  <c:v>42103.622164351851</c:v>
                </c:pt>
                <c:pt idx="10995">
                  <c:v>42103.62222222222</c:v>
                </c:pt>
                <c:pt idx="10996">
                  <c:v>42103.62228009259</c:v>
                </c:pt>
                <c:pt idx="10997">
                  <c:v>42103.62232638889</c:v>
                </c:pt>
                <c:pt idx="10998">
                  <c:v>42103.622384259259</c:v>
                </c:pt>
                <c:pt idx="10999">
                  <c:v>42103.622442129628</c:v>
                </c:pt>
                <c:pt idx="11000">
                  <c:v>42103.622488425928</c:v>
                </c:pt>
                <c:pt idx="11001">
                  <c:v>42103.622546296298</c:v>
                </c:pt>
                <c:pt idx="11002">
                  <c:v>42103.622604166667</c:v>
                </c:pt>
                <c:pt idx="11003">
                  <c:v>42103.622650462959</c:v>
                </c:pt>
                <c:pt idx="11004">
                  <c:v>42103.622708333336</c:v>
                </c:pt>
                <c:pt idx="11005">
                  <c:v>42103.622766203705</c:v>
                </c:pt>
                <c:pt idx="11006">
                  <c:v>42103.622824074075</c:v>
                </c:pt>
                <c:pt idx="11007">
                  <c:v>42103.622870370367</c:v>
                </c:pt>
                <c:pt idx="11008">
                  <c:v>42103.622928240744</c:v>
                </c:pt>
                <c:pt idx="11009">
                  <c:v>42103.622986111113</c:v>
                </c:pt>
                <c:pt idx="11010">
                  <c:v>42103.623032407406</c:v>
                </c:pt>
                <c:pt idx="11011">
                  <c:v>42103.623090277775</c:v>
                </c:pt>
                <c:pt idx="11012">
                  <c:v>42103.623148148145</c:v>
                </c:pt>
                <c:pt idx="11013">
                  <c:v>42103.623194444444</c:v>
                </c:pt>
                <c:pt idx="11014">
                  <c:v>42103.623252314814</c:v>
                </c:pt>
                <c:pt idx="11015">
                  <c:v>42103.623310185183</c:v>
                </c:pt>
                <c:pt idx="11016">
                  <c:v>42103.623368055552</c:v>
                </c:pt>
                <c:pt idx="11017">
                  <c:v>42103.623414351852</c:v>
                </c:pt>
                <c:pt idx="11018">
                  <c:v>42103.623472222222</c:v>
                </c:pt>
                <c:pt idx="11019">
                  <c:v>42103.623530092591</c:v>
                </c:pt>
                <c:pt idx="11020">
                  <c:v>42103.623576388891</c:v>
                </c:pt>
                <c:pt idx="11021">
                  <c:v>42103.62363425926</c:v>
                </c:pt>
                <c:pt idx="11022">
                  <c:v>42103.623692129629</c:v>
                </c:pt>
                <c:pt idx="11023">
                  <c:v>42103.623738425929</c:v>
                </c:pt>
                <c:pt idx="11024">
                  <c:v>42103.623796296299</c:v>
                </c:pt>
                <c:pt idx="11025">
                  <c:v>42103.623854166668</c:v>
                </c:pt>
                <c:pt idx="11026">
                  <c:v>42103.623900462961</c:v>
                </c:pt>
                <c:pt idx="11027">
                  <c:v>42103.62395833333</c:v>
                </c:pt>
                <c:pt idx="11028">
                  <c:v>42103.624016203707</c:v>
                </c:pt>
                <c:pt idx="11029">
                  <c:v>42103.624074074076</c:v>
                </c:pt>
                <c:pt idx="11030">
                  <c:v>42103.624120370368</c:v>
                </c:pt>
                <c:pt idx="11031">
                  <c:v>42103.624178240738</c:v>
                </c:pt>
                <c:pt idx="11032">
                  <c:v>42103.624236111114</c:v>
                </c:pt>
                <c:pt idx="11033">
                  <c:v>42103.624282407407</c:v>
                </c:pt>
                <c:pt idx="11034">
                  <c:v>42103.624340277776</c:v>
                </c:pt>
                <c:pt idx="11035">
                  <c:v>42103.624398148146</c:v>
                </c:pt>
                <c:pt idx="11036">
                  <c:v>42103.624444444446</c:v>
                </c:pt>
                <c:pt idx="11037">
                  <c:v>42103.624502314815</c:v>
                </c:pt>
                <c:pt idx="11038">
                  <c:v>42103.624560185184</c:v>
                </c:pt>
                <c:pt idx="11039">
                  <c:v>42103.624618055554</c:v>
                </c:pt>
                <c:pt idx="11040">
                  <c:v>42103.624664351853</c:v>
                </c:pt>
                <c:pt idx="11041">
                  <c:v>42103.624722222223</c:v>
                </c:pt>
                <c:pt idx="11042">
                  <c:v>42103.624780092592</c:v>
                </c:pt>
                <c:pt idx="11043">
                  <c:v>42103.624826388892</c:v>
                </c:pt>
                <c:pt idx="11044">
                  <c:v>42103.624884259261</c:v>
                </c:pt>
                <c:pt idx="11045">
                  <c:v>42103.624942129631</c:v>
                </c:pt>
                <c:pt idx="11046">
                  <c:v>42103.624988425923</c:v>
                </c:pt>
                <c:pt idx="11047">
                  <c:v>42103.6250462963</c:v>
                </c:pt>
                <c:pt idx="11048">
                  <c:v>42103.625104166669</c:v>
                </c:pt>
                <c:pt idx="11049">
                  <c:v>42103.625162037039</c:v>
                </c:pt>
                <c:pt idx="11050">
                  <c:v>42103.625208333331</c:v>
                </c:pt>
                <c:pt idx="11051">
                  <c:v>42103.6252662037</c:v>
                </c:pt>
                <c:pt idx="11052">
                  <c:v>42103.625324074077</c:v>
                </c:pt>
                <c:pt idx="11053">
                  <c:v>42103.62537037037</c:v>
                </c:pt>
                <c:pt idx="11054">
                  <c:v>42103.625428240739</c:v>
                </c:pt>
                <c:pt idx="11055">
                  <c:v>42103.625486111108</c:v>
                </c:pt>
                <c:pt idx="11056">
                  <c:v>42103.625532407408</c:v>
                </c:pt>
                <c:pt idx="11057">
                  <c:v>42103.625590277778</c:v>
                </c:pt>
                <c:pt idx="11058">
                  <c:v>42103.625648148147</c:v>
                </c:pt>
                <c:pt idx="11059">
                  <c:v>42103.625694444447</c:v>
                </c:pt>
                <c:pt idx="11060">
                  <c:v>42103.625752314816</c:v>
                </c:pt>
                <c:pt idx="11061">
                  <c:v>42103.625810185185</c:v>
                </c:pt>
                <c:pt idx="11062">
                  <c:v>42103.625868055555</c:v>
                </c:pt>
                <c:pt idx="11063">
                  <c:v>42103.625914351855</c:v>
                </c:pt>
                <c:pt idx="11064">
                  <c:v>42103.625972222224</c:v>
                </c:pt>
                <c:pt idx="11065">
                  <c:v>42103.626030092593</c:v>
                </c:pt>
                <c:pt idx="11066">
                  <c:v>42103.626076388886</c:v>
                </c:pt>
                <c:pt idx="11067">
                  <c:v>42103.626134259262</c:v>
                </c:pt>
                <c:pt idx="11068">
                  <c:v>42103.626192129632</c:v>
                </c:pt>
                <c:pt idx="11069">
                  <c:v>42103.626238425924</c:v>
                </c:pt>
                <c:pt idx="11070">
                  <c:v>42103.626296296294</c:v>
                </c:pt>
                <c:pt idx="11071">
                  <c:v>42103.626354166663</c:v>
                </c:pt>
                <c:pt idx="11072">
                  <c:v>42103.62641203704</c:v>
                </c:pt>
                <c:pt idx="11073">
                  <c:v>42103.626458333332</c:v>
                </c:pt>
                <c:pt idx="11074">
                  <c:v>42103.626516203702</c:v>
                </c:pt>
                <c:pt idx="11075">
                  <c:v>42103.626574074071</c:v>
                </c:pt>
                <c:pt idx="11076">
                  <c:v>42103.626620370371</c:v>
                </c:pt>
                <c:pt idx="11077">
                  <c:v>42103.62667824074</c:v>
                </c:pt>
                <c:pt idx="11078">
                  <c:v>42103.626736111109</c:v>
                </c:pt>
                <c:pt idx="11079">
                  <c:v>42103.626782407409</c:v>
                </c:pt>
                <c:pt idx="11080">
                  <c:v>42103.626840277779</c:v>
                </c:pt>
                <c:pt idx="11081">
                  <c:v>42103.626898148148</c:v>
                </c:pt>
                <c:pt idx="11082">
                  <c:v>42103.626956018517</c:v>
                </c:pt>
                <c:pt idx="11083">
                  <c:v>42103.627002314817</c:v>
                </c:pt>
                <c:pt idx="11084">
                  <c:v>42103.627060185187</c:v>
                </c:pt>
                <c:pt idx="11085">
                  <c:v>42103.627118055556</c:v>
                </c:pt>
                <c:pt idx="11086">
                  <c:v>42103.627164351848</c:v>
                </c:pt>
                <c:pt idx="11087">
                  <c:v>42103.627222222225</c:v>
                </c:pt>
                <c:pt idx="11088">
                  <c:v>42103.627280092594</c:v>
                </c:pt>
                <c:pt idx="11089">
                  <c:v>42103.627326388887</c:v>
                </c:pt>
                <c:pt idx="11090">
                  <c:v>42103.627384259256</c:v>
                </c:pt>
                <c:pt idx="11091">
                  <c:v>42103.627442129633</c:v>
                </c:pt>
                <c:pt idx="11092">
                  <c:v>42103.627488425926</c:v>
                </c:pt>
                <c:pt idx="11093">
                  <c:v>42103.627546296295</c:v>
                </c:pt>
                <c:pt idx="11094">
                  <c:v>42103.627604166664</c:v>
                </c:pt>
                <c:pt idx="11095">
                  <c:v>42103.627662037034</c:v>
                </c:pt>
                <c:pt idx="11096">
                  <c:v>42103.627708333333</c:v>
                </c:pt>
                <c:pt idx="11097">
                  <c:v>42103.627766203703</c:v>
                </c:pt>
                <c:pt idx="11098">
                  <c:v>42103.627824074072</c:v>
                </c:pt>
                <c:pt idx="11099">
                  <c:v>42103.627870370372</c:v>
                </c:pt>
                <c:pt idx="11100">
                  <c:v>42103.627928240741</c:v>
                </c:pt>
                <c:pt idx="11101">
                  <c:v>42103.627986111111</c:v>
                </c:pt>
                <c:pt idx="11102">
                  <c:v>42103.628032407411</c:v>
                </c:pt>
                <c:pt idx="11103">
                  <c:v>42103.62809027778</c:v>
                </c:pt>
                <c:pt idx="11104">
                  <c:v>42103.628148148149</c:v>
                </c:pt>
                <c:pt idx="11105">
                  <c:v>42103.628206018519</c:v>
                </c:pt>
                <c:pt idx="11106">
                  <c:v>42103.628252314818</c:v>
                </c:pt>
                <c:pt idx="11107">
                  <c:v>42103.628310185188</c:v>
                </c:pt>
                <c:pt idx="11108">
                  <c:v>42103.628368055557</c:v>
                </c:pt>
                <c:pt idx="11109">
                  <c:v>42103.62841435185</c:v>
                </c:pt>
                <c:pt idx="11110">
                  <c:v>42103.628472222219</c:v>
                </c:pt>
                <c:pt idx="11111">
                  <c:v>42103.628530092596</c:v>
                </c:pt>
                <c:pt idx="11112">
                  <c:v>42103.628576388888</c:v>
                </c:pt>
                <c:pt idx="11113">
                  <c:v>42103.628634259258</c:v>
                </c:pt>
                <c:pt idx="11114">
                  <c:v>42103.628692129627</c:v>
                </c:pt>
                <c:pt idx="11115">
                  <c:v>42103.628750000003</c:v>
                </c:pt>
                <c:pt idx="11116">
                  <c:v>42103.628796296296</c:v>
                </c:pt>
                <c:pt idx="11117">
                  <c:v>42103.628854166665</c:v>
                </c:pt>
                <c:pt idx="11118">
                  <c:v>42103.628912037035</c:v>
                </c:pt>
                <c:pt idx="11119">
                  <c:v>42103.628958333335</c:v>
                </c:pt>
                <c:pt idx="11120">
                  <c:v>42103.629016203704</c:v>
                </c:pt>
                <c:pt idx="11121">
                  <c:v>42103.629074074073</c:v>
                </c:pt>
                <c:pt idx="11122">
                  <c:v>42103.629120370373</c:v>
                </c:pt>
                <c:pt idx="11123">
                  <c:v>42103.629178240742</c:v>
                </c:pt>
                <c:pt idx="11124">
                  <c:v>42103.629236111112</c:v>
                </c:pt>
                <c:pt idx="11125">
                  <c:v>42103.629293981481</c:v>
                </c:pt>
                <c:pt idx="11126">
                  <c:v>42103.629340277781</c:v>
                </c:pt>
                <c:pt idx="11127">
                  <c:v>42103.62939814815</c:v>
                </c:pt>
                <c:pt idx="11128">
                  <c:v>42103.62945601852</c:v>
                </c:pt>
                <c:pt idx="11129">
                  <c:v>42103.629502314812</c:v>
                </c:pt>
                <c:pt idx="11130">
                  <c:v>42103.629560185182</c:v>
                </c:pt>
                <c:pt idx="11131">
                  <c:v>42103.629618055558</c:v>
                </c:pt>
                <c:pt idx="11132">
                  <c:v>42103.629664351851</c:v>
                </c:pt>
                <c:pt idx="11133">
                  <c:v>42103.62972222222</c:v>
                </c:pt>
                <c:pt idx="11134">
                  <c:v>42103.629780092589</c:v>
                </c:pt>
                <c:pt idx="11135">
                  <c:v>42103.629826388889</c:v>
                </c:pt>
                <c:pt idx="11136">
                  <c:v>42103.629884259259</c:v>
                </c:pt>
                <c:pt idx="11137">
                  <c:v>42103.629942129628</c:v>
                </c:pt>
                <c:pt idx="11138">
                  <c:v>42103.63</c:v>
                </c:pt>
                <c:pt idx="11139">
                  <c:v>42103.630046296297</c:v>
                </c:pt>
                <c:pt idx="11140">
                  <c:v>42103.630104166667</c:v>
                </c:pt>
                <c:pt idx="11141">
                  <c:v>42103.630162037036</c:v>
                </c:pt>
                <c:pt idx="11142">
                  <c:v>42103.630208333336</c:v>
                </c:pt>
                <c:pt idx="11143">
                  <c:v>42103.630266203705</c:v>
                </c:pt>
                <c:pt idx="11144">
                  <c:v>42103.630324074074</c:v>
                </c:pt>
                <c:pt idx="11145">
                  <c:v>42103.630370370367</c:v>
                </c:pt>
                <c:pt idx="11146">
                  <c:v>42103.630428240744</c:v>
                </c:pt>
                <c:pt idx="11147">
                  <c:v>42103.630486111113</c:v>
                </c:pt>
                <c:pt idx="11148">
                  <c:v>42103.630543981482</c:v>
                </c:pt>
                <c:pt idx="11149">
                  <c:v>42103.630590277775</c:v>
                </c:pt>
                <c:pt idx="11150">
                  <c:v>42103.630648148152</c:v>
                </c:pt>
                <c:pt idx="11151">
                  <c:v>42103.630706018521</c:v>
                </c:pt>
                <c:pt idx="11152">
                  <c:v>42103.630752314813</c:v>
                </c:pt>
                <c:pt idx="11153">
                  <c:v>42103.630810185183</c:v>
                </c:pt>
                <c:pt idx="11154">
                  <c:v>42103.630868055552</c:v>
                </c:pt>
                <c:pt idx="11155">
                  <c:v>42103.630914351852</c:v>
                </c:pt>
                <c:pt idx="11156">
                  <c:v>42103.630972222221</c:v>
                </c:pt>
                <c:pt idx="11157">
                  <c:v>42103.631030092591</c:v>
                </c:pt>
                <c:pt idx="11158">
                  <c:v>42103.63108796296</c:v>
                </c:pt>
                <c:pt idx="11159">
                  <c:v>42103.63113425926</c:v>
                </c:pt>
                <c:pt idx="11160">
                  <c:v>42103.631192129629</c:v>
                </c:pt>
                <c:pt idx="11161">
                  <c:v>42103.631249999999</c:v>
                </c:pt>
                <c:pt idx="11162">
                  <c:v>42103.631296296298</c:v>
                </c:pt>
                <c:pt idx="11163">
                  <c:v>42103.631354166668</c:v>
                </c:pt>
                <c:pt idx="11164">
                  <c:v>42103.631412037037</c:v>
                </c:pt>
                <c:pt idx="11165">
                  <c:v>42103.631458333337</c:v>
                </c:pt>
                <c:pt idx="11166">
                  <c:v>42103.631516203706</c:v>
                </c:pt>
                <c:pt idx="11167">
                  <c:v>42103.631574074076</c:v>
                </c:pt>
                <c:pt idx="11168">
                  <c:v>42103.631631944445</c:v>
                </c:pt>
                <c:pt idx="11169">
                  <c:v>42103.631678240738</c:v>
                </c:pt>
                <c:pt idx="11170">
                  <c:v>42103.631736111114</c:v>
                </c:pt>
                <c:pt idx="11171">
                  <c:v>42103.631793981483</c:v>
                </c:pt>
                <c:pt idx="11172">
                  <c:v>42103.631840277776</c:v>
                </c:pt>
                <c:pt idx="11173">
                  <c:v>42103.631898148145</c:v>
                </c:pt>
                <c:pt idx="11174">
                  <c:v>42103.631956018522</c:v>
                </c:pt>
                <c:pt idx="11175">
                  <c:v>42103.632002314815</c:v>
                </c:pt>
                <c:pt idx="11176">
                  <c:v>42103.632060185184</c:v>
                </c:pt>
                <c:pt idx="11177">
                  <c:v>42103.632118055553</c:v>
                </c:pt>
                <c:pt idx="11178">
                  <c:v>42103.632175925923</c:v>
                </c:pt>
                <c:pt idx="11179">
                  <c:v>42103.632222222222</c:v>
                </c:pt>
                <c:pt idx="11180">
                  <c:v>42103.632280092592</c:v>
                </c:pt>
                <c:pt idx="11181">
                  <c:v>42103.632337962961</c:v>
                </c:pt>
                <c:pt idx="11182">
                  <c:v>42103.632384259261</c:v>
                </c:pt>
                <c:pt idx="11183">
                  <c:v>42103.63244212963</c:v>
                </c:pt>
                <c:pt idx="11184">
                  <c:v>42103.6325</c:v>
                </c:pt>
                <c:pt idx="11185">
                  <c:v>42103.6325462963</c:v>
                </c:pt>
                <c:pt idx="11186">
                  <c:v>42103.632604166669</c:v>
                </c:pt>
                <c:pt idx="11187">
                  <c:v>42103.632662037038</c:v>
                </c:pt>
                <c:pt idx="11188">
                  <c:v>42103.632708333331</c:v>
                </c:pt>
                <c:pt idx="11189">
                  <c:v>42103.6327662037</c:v>
                </c:pt>
                <c:pt idx="11190">
                  <c:v>42103.632824074077</c:v>
                </c:pt>
                <c:pt idx="11191">
                  <c:v>42103.632881944446</c:v>
                </c:pt>
                <c:pt idx="11192">
                  <c:v>42103.632928240739</c:v>
                </c:pt>
                <c:pt idx="11193">
                  <c:v>42103.632986111108</c:v>
                </c:pt>
                <c:pt idx="11194">
                  <c:v>42103.633043981485</c:v>
                </c:pt>
                <c:pt idx="11195">
                  <c:v>42103.633090277777</c:v>
                </c:pt>
                <c:pt idx="11196">
                  <c:v>42103.633148148147</c:v>
                </c:pt>
                <c:pt idx="11197">
                  <c:v>42103.633206018516</c:v>
                </c:pt>
                <c:pt idx="11198">
                  <c:v>42103.633252314816</c:v>
                </c:pt>
                <c:pt idx="11199">
                  <c:v>42103.633310185185</c:v>
                </c:pt>
                <c:pt idx="11200">
                  <c:v>42103.633368055554</c:v>
                </c:pt>
                <c:pt idx="11201">
                  <c:v>42103.633425925924</c:v>
                </c:pt>
                <c:pt idx="11202">
                  <c:v>42103.633472222224</c:v>
                </c:pt>
                <c:pt idx="11203">
                  <c:v>42103.633530092593</c:v>
                </c:pt>
                <c:pt idx="11204">
                  <c:v>42103.633587962962</c:v>
                </c:pt>
                <c:pt idx="11205">
                  <c:v>42103.633634259262</c:v>
                </c:pt>
                <c:pt idx="11206">
                  <c:v>42103.633692129632</c:v>
                </c:pt>
                <c:pt idx="11207">
                  <c:v>42103.633750000001</c:v>
                </c:pt>
                <c:pt idx="11208">
                  <c:v>42103.633796296293</c:v>
                </c:pt>
                <c:pt idx="11209">
                  <c:v>42103.63385416667</c:v>
                </c:pt>
                <c:pt idx="11210">
                  <c:v>42103.633912037039</c:v>
                </c:pt>
                <c:pt idx="11211">
                  <c:v>42103.633969907409</c:v>
                </c:pt>
                <c:pt idx="11212">
                  <c:v>42103.634016203701</c:v>
                </c:pt>
                <c:pt idx="11213">
                  <c:v>42103.634074074071</c:v>
                </c:pt>
                <c:pt idx="11214">
                  <c:v>42103.634131944447</c:v>
                </c:pt>
                <c:pt idx="11215">
                  <c:v>42103.63417824074</c:v>
                </c:pt>
                <c:pt idx="11216">
                  <c:v>42103.634236111109</c:v>
                </c:pt>
                <c:pt idx="11217">
                  <c:v>42103.634293981479</c:v>
                </c:pt>
                <c:pt idx="11218">
                  <c:v>42103.634340277778</c:v>
                </c:pt>
                <c:pt idx="11219">
                  <c:v>42103.634398148148</c:v>
                </c:pt>
                <c:pt idx="11220">
                  <c:v>42103.634456018517</c:v>
                </c:pt>
                <c:pt idx="11221">
                  <c:v>42103.634513888886</c:v>
                </c:pt>
                <c:pt idx="11222">
                  <c:v>42103.634560185186</c:v>
                </c:pt>
                <c:pt idx="11223">
                  <c:v>42103.634618055556</c:v>
                </c:pt>
                <c:pt idx="11224">
                  <c:v>42103.634675925925</c:v>
                </c:pt>
                <c:pt idx="11225">
                  <c:v>42103.634722222225</c:v>
                </c:pt>
                <c:pt idx="11226">
                  <c:v>42103.634780092594</c:v>
                </c:pt>
                <c:pt idx="11227">
                  <c:v>42103.634837962964</c:v>
                </c:pt>
                <c:pt idx="11228">
                  <c:v>42103.634884259256</c:v>
                </c:pt>
                <c:pt idx="11229">
                  <c:v>42103.634942129633</c:v>
                </c:pt>
                <c:pt idx="11230">
                  <c:v>42103.635000000002</c:v>
                </c:pt>
                <c:pt idx="11231">
                  <c:v>42103.635046296295</c:v>
                </c:pt>
                <c:pt idx="11232">
                  <c:v>42103.635104166664</c:v>
                </c:pt>
                <c:pt idx="11233">
                  <c:v>42103.635162037041</c:v>
                </c:pt>
                <c:pt idx="11234">
                  <c:v>42103.63521990741</c:v>
                </c:pt>
                <c:pt idx="11235">
                  <c:v>42103.635266203702</c:v>
                </c:pt>
                <c:pt idx="11236">
                  <c:v>42103.635324074072</c:v>
                </c:pt>
                <c:pt idx="11237">
                  <c:v>42103.635381944441</c:v>
                </c:pt>
                <c:pt idx="11238">
                  <c:v>42103.635428240741</c:v>
                </c:pt>
                <c:pt idx="11239">
                  <c:v>42103.63548611111</c:v>
                </c:pt>
                <c:pt idx="11240">
                  <c:v>42103.63554398148</c:v>
                </c:pt>
                <c:pt idx="11241">
                  <c:v>42103.63559027778</c:v>
                </c:pt>
                <c:pt idx="11242">
                  <c:v>42103.635648148149</c:v>
                </c:pt>
                <c:pt idx="11243">
                  <c:v>42103.635706018518</c:v>
                </c:pt>
                <c:pt idx="11244">
                  <c:v>42103.635763888888</c:v>
                </c:pt>
                <c:pt idx="11245">
                  <c:v>42103.635810185187</c:v>
                </c:pt>
                <c:pt idx="11246">
                  <c:v>42103.635868055557</c:v>
                </c:pt>
                <c:pt idx="11247">
                  <c:v>42103.635925925926</c:v>
                </c:pt>
                <c:pt idx="11248">
                  <c:v>42103.635972222219</c:v>
                </c:pt>
                <c:pt idx="11249">
                  <c:v>42103.636030092595</c:v>
                </c:pt>
                <c:pt idx="11250">
                  <c:v>42103.636087962965</c:v>
                </c:pt>
                <c:pt idx="11251">
                  <c:v>42103.636134259257</c:v>
                </c:pt>
                <c:pt idx="11252">
                  <c:v>42103.636192129627</c:v>
                </c:pt>
                <c:pt idx="11253">
                  <c:v>42103.636250000003</c:v>
                </c:pt>
                <c:pt idx="11254">
                  <c:v>42103.636307870373</c:v>
                </c:pt>
                <c:pt idx="11255">
                  <c:v>42103.636354166665</c:v>
                </c:pt>
                <c:pt idx="11256">
                  <c:v>42103.636412037034</c:v>
                </c:pt>
                <c:pt idx="11257">
                  <c:v>42103.636469907404</c:v>
                </c:pt>
                <c:pt idx="11258">
                  <c:v>42103.636516203704</c:v>
                </c:pt>
                <c:pt idx="11259">
                  <c:v>42103.636574074073</c:v>
                </c:pt>
                <c:pt idx="11260">
                  <c:v>42103.636631944442</c:v>
                </c:pt>
                <c:pt idx="11261">
                  <c:v>42103.636678240742</c:v>
                </c:pt>
                <c:pt idx="11262">
                  <c:v>42103.636736111112</c:v>
                </c:pt>
                <c:pt idx="11263">
                  <c:v>42103.636793981481</c:v>
                </c:pt>
                <c:pt idx="11264">
                  <c:v>42103.636840277781</c:v>
                </c:pt>
                <c:pt idx="11265">
                  <c:v>42103.63689814815</c:v>
                </c:pt>
                <c:pt idx="11266">
                  <c:v>42103.636956018519</c:v>
                </c:pt>
                <c:pt idx="11267">
                  <c:v>42103.637013888889</c:v>
                </c:pt>
                <c:pt idx="11268">
                  <c:v>42103.637060185189</c:v>
                </c:pt>
                <c:pt idx="11269">
                  <c:v>42103.637118055558</c:v>
                </c:pt>
                <c:pt idx="11270">
                  <c:v>42103.637175925927</c:v>
                </c:pt>
                <c:pt idx="11271">
                  <c:v>42103.63722222222</c:v>
                </c:pt>
                <c:pt idx="11272">
                  <c:v>42103.637280092589</c:v>
                </c:pt>
                <c:pt idx="11273">
                  <c:v>42103.637337962966</c:v>
                </c:pt>
                <c:pt idx="11274">
                  <c:v>42103.637384259258</c:v>
                </c:pt>
                <c:pt idx="11275">
                  <c:v>42103.637442129628</c:v>
                </c:pt>
                <c:pt idx="11276">
                  <c:v>42103.637499999997</c:v>
                </c:pt>
                <c:pt idx="11277">
                  <c:v>42103.637557870374</c:v>
                </c:pt>
                <c:pt idx="11278">
                  <c:v>42103.637604166666</c:v>
                </c:pt>
                <c:pt idx="11279">
                  <c:v>42103.637662037036</c:v>
                </c:pt>
                <c:pt idx="11280">
                  <c:v>42103.637719907405</c:v>
                </c:pt>
                <c:pt idx="11281">
                  <c:v>42103.637766203705</c:v>
                </c:pt>
                <c:pt idx="11282">
                  <c:v>42103.637824074074</c:v>
                </c:pt>
                <c:pt idx="11283">
                  <c:v>42103.637881944444</c:v>
                </c:pt>
                <c:pt idx="11284">
                  <c:v>42103.637928240743</c:v>
                </c:pt>
                <c:pt idx="11285">
                  <c:v>42103.637986111113</c:v>
                </c:pt>
                <c:pt idx="11286">
                  <c:v>42103.638043981482</c:v>
                </c:pt>
                <c:pt idx="11287">
                  <c:v>42103.638101851851</c:v>
                </c:pt>
                <c:pt idx="11288">
                  <c:v>42103.638148148151</c:v>
                </c:pt>
                <c:pt idx="11289">
                  <c:v>42103.638206018521</c:v>
                </c:pt>
                <c:pt idx="11290">
                  <c:v>42103.63826388889</c:v>
                </c:pt>
                <c:pt idx="11291">
                  <c:v>42103.638310185182</c:v>
                </c:pt>
                <c:pt idx="11292">
                  <c:v>42103.638368055559</c:v>
                </c:pt>
                <c:pt idx="11293">
                  <c:v>42103.638425925928</c:v>
                </c:pt>
                <c:pt idx="11294">
                  <c:v>42103.638472222221</c:v>
                </c:pt>
                <c:pt idx="11295">
                  <c:v>42103.63853009259</c:v>
                </c:pt>
                <c:pt idx="11296">
                  <c:v>42103.63858796296</c:v>
                </c:pt>
                <c:pt idx="11297">
                  <c:v>42103.638645833336</c:v>
                </c:pt>
                <c:pt idx="11298">
                  <c:v>42103.638692129629</c:v>
                </c:pt>
                <c:pt idx="11299">
                  <c:v>42103.638749999998</c:v>
                </c:pt>
                <c:pt idx="11300">
                  <c:v>42103.638807870368</c:v>
                </c:pt>
                <c:pt idx="11301">
                  <c:v>42103.638854166667</c:v>
                </c:pt>
                <c:pt idx="11302">
                  <c:v>42103.638912037037</c:v>
                </c:pt>
                <c:pt idx="11303">
                  <c:v>42103.638969907406</c:v>
                </c:pt>
                <c:pt idx="11304">
                  <c:v>42103.639016203706</c:v>
                </c:pt>
                <c:pt idx="11305">
                  <c:v>42103.639074074075</c:v>
                </c:pt>
                <c:pt idx="11306">
                  <c:v>42103.639131944445</c:v>
                </c:pt>
                <c:pt idx="11307">
                  <c:v>42103.639178240737</c:v>
                </c:pt>
                <c:pt idx="11308">
                  <c:v>42103.639236111114</c:v>
                </c:pt>
                <c:pt idx="11309">
                  <c:v>42103.639293981483</c:v>
                </c:pt>
                <c:pt idx="11310">
                  <c:v>42103.639351851853</c:v>
                </c:pt>
                <c:pt idx="11311">
                  <c:v>42103.639398148145</c:v>
                </c:pt>
                <c:pt idx="11312">
                  <c:v>42103.639456018522</c:v>
                </c:pt>
                <c:pt idx="11313">
                  <c:v>42103.639513888891</c:v>
                </c:pt>
                <c:pt idx="11314">
                  <c:v>42103.639560185184</c:v>
                </c:pt>
                <c:pt idx="11315">
                  <c:v>42103.639618055553</c:v>
                </c:pt>
                <c:pt idx="11316">
                  <c:v>42103.639675925922</c:v>
                </c:pt>
                <c:pt idx="11317">
                  <c:v>42103.639722222222</c:v>
                </c:pt>
                <c:pt idx="11318">
                  <c:v>42103.639780092592</c:v>
                </c:pt>
                <c:pt idx="11319">
                  <c:v>42103.639837962961</c:v>
                </c:pt>
                <c:pt idx="11320">
                  <c:v>42103.63989583333</c:v>
                </c:pt>
                <c:pt idx="11321">
                  <c:v>42103.63994212963</c:v>
                </c:pt>
                <c:pt idx="11322">
                  <c:v>42103.64</c:v>
                </c:pt>
                <c:pt idx="11323">
                  <c:v>42103.640057870369</c:v>
                </c:pt>
                <c:pt idx="11324">
                  <c:v>42103.640104166669</c:v>
                </c:pt>
                <c:pt idx="11325">
                  <c:v>42103.640162037038</c:v>
                </c:pt>
                <c:pt idx="11326">
                  <c:v>42103.640219907407</c:v>
                </c:pt>
                <c:pt idx="11327">
                  <c:v>42103.640266203707</c:v>
                </c:pt>
                <c:pt idx="11328">
                  <c:v>42103.640324074076</c:v>
                </c:pt>
                <c:pt idx="11329">
                  <c:v>42103.640381944446</c:v>
                </c:pt>
                <c:pt idx="11330">
                  <c:v>42103.640439814815</c:v>
                </c:pt>
                <c:pt idx="11331">
                  <c:v>42103.640486111108</c:v>
                </c:pt>
                <c:pt idx="11332">
                  <c:v>42103.640543981484</c:v>
                </c:pt>
                <c:pt idx="11333">
                  <c:v>42103.640601851854</c:v>
                </c:pt>
                <c:pt idx="11334">
                  <c:v>42103.640648148146</c:v>
                </c:pt>
                <c:pt idx="11335">
                  <c:v>42103.640706018516</c:v>
                </c:pt>
                <c:pt idx="11336">
                  <c:v>42103.640763888892</c:v>
                </c:pt>
                <c:pt idx="11337">
                  <c:v>42103.640810185185</c:v>
                </c:pt>
                <c:pt idx="11338">
                  <c:v>42103.640868055554</c:v>
                </c:pt>
                <c:pt idx="11339">
                  <c:v>42103.640925925924</c:v>
                </c:pt>
                <c:pt idx="11340">
                  <c:v>42103.640983796293</c:v>
                </c:pt>
                <c:pt idx="11341">
                  <c:v>42103.641030092593</c:v>
                </c:pt>
                <c:pt idx="11342">
                  <c:v>42103.641087962962</c:v>
                </c:pt>
                <c:pt idx="11343">
                  <c:v>42103.641145833331</c:v>
                </c:pt>
                <c:pt idx="11344">
                  <c:v>42103.641192129631</c:v>
                </c:pt>
                <c:pt idx="11345">
                  <c:v>42103.641250000001</c:v>
                </c:pt>
                <c:pt idx="11346">
                  <c:v>42103.64130787037</c:v>
                </c:pt>
                <c:pt idx="11347">
                  <c:v>42103.64135416667</c:v>
                </c:pt>
                <c:pt idx="11348">
                  <c:v>42103.641412037039</c:v>
                </c:pt>
                <c:pt idx="11349">
                  <c:v>42103.641469907408</c:v>
                </c:pt>
                <c:pt idx="11350">
                  <c:v>42103.641516203701</c:v>
                </c:pt>
                <c:pt idx="11351">
                  <c:v>42103.641574074078</c:v>
                </c:pt>
                <c:pt idx="11352">
                  <c:v>42103.641631944447</c:v>
                </c:pt>
                <c:pt idx="11353">
                  <c:v>42103.641689814816</c:v>
                </c:pt>
                <c:pt idx="11354">
                  <c:v>42103.641736111109</c:v>
                </c:pt>
                <c:pt idx="11355">
                  <c:v>42103.641793981478</c:v>
                </c:pt>
                <c:pt idx="11356">
                  <c:v>42103.641851851855</c:v>
                </c:pt>
                <c:pt idx="11357">
                  <c:v>42103.641898148147</c:v>
                </c:pt>
                <c:pt idx="11358">
                  <c:v>42103.641956018517</c:v>
                </c:pt>
                <c:pt idx="11359">
                  <c:v>42103.642013888886</c:v>
                </c:pt>
                <c:pt idx="11360">
                  <c:v>42103.642060185186</c:v>
                </c:pt>
                <c:pt idx="11361">
                  <c:v>42103.642118055555</c:v>
                </c:pt>
                <c:pt idx="11362">
                  <c:v>42103.642175925925</c:v>
                </c:pt>
                <c:pt idx="11363">
                  <c:v>42103.642233796294</c:v>
                </c:pt>
                <c:pt idx="11364">
                  <c:v>42103.642280092594</c:v>
                </c:pt>
                <c:pt idx="11365">
                  <c:v>42103.642337962963</c:v>
                </c:pt>
                <c:pt idx="11366">
                  <c:v>42103.642395833333</c:v>
                </c:pt>
                <c:pt idx="11367">
                  <c:v>42103.642442129632</c:v>
                </c:pt>
                <c:pt idx="11368">
                  <c:v>42103.642500000002</c:v>
                </c:pt>
                <c:pt idx="11369">
                  <c:v>42103.642557870371</c:v>
                </c:pt>
                <c:pt idx="11370">
                  <c:v>42103.642604166664</c:v>
                </c:pt>
                <c:pt idx="11371">
                  <c:v>42103.64266203704</c:v>
                </c:pt>
                <c:pt idx="11372">
                  <c:v>42103.64271990741</c:v>
                </c:pt>
                <c:pt idx="11373">
                  <c:v>42103.642777777779</c:v>
                </c:pt>
                <c:pt idx="11374">
                  <c:v>42103.642824074072</c:v>
                </c:pt>
                <c:pt idx="11375">
                  <c:v>42103.642881944441</c:v>
                </c:pt>
                <c:pt idx="11376">
                  <c:v>42103.642939814818</c:v>
                </c:pt>
                <c:pt idx="11377">
                  <c:v>42103.64298611111</c:v>
                </c:pt>
                <c:pt idx="11378">
                  <c:v>42103.643043981479</c:v>
                </c:pt>
                <c:pt idx="11379">
                  <c:v>42103.643101851849</c:v>
                </c:pt>
                <c:pt idx="11380">
                  <c:v>42103.643148148149</c:v>
                </c:pt>
                <c:pt idx="11381">
                  <c:v>42103.643206018518</c:v>
                </c:pt>
                <c:pt idx="11382">
                  <c:v>42103.643263888887</c:v>
                </c:pt>
                <c:pt idx="11383">
                  <c:v>42103.643321759257</c:v>
                </c:pt>
                <c:pt idx="11384">
                  <c:v>42103.643368055556</c:v>
                </c:pt>
                <c:pt idx="11385">
                  <c:v>42103.643425925926</c:v>
                </c:pt>
                <c:pt idx="11386">
                  <c:v>42103.643483796295</c:v>
                </c:pt>
                <c:pt idx="11387">
                  <c:v>42103.643530092595</c:v>
                </c:pt>
                <c:pt idx="11388">
                  <c:v>42103.643587962964</c:v>
                </c:pt>
                <c:pt idx="11389">
                  <c:v>42103.643645833334</c:v>
                </c:pt>
                <c:pt idx="11390">
                  <c:v>42103.643692129626</c:v>
                </c:pt>
                <c:pt idx="11391">
                  <c:v>42103.643750000003</c:v>
                </c:pt>
                <c:pt idx="11392">
                  <c:v>42103.643807870372</c:v>
                </c:pt>
                <c:pt idx="11393">
                  <c:v>42103.643854166665</c:v>
                </c:pt>
                <c:pt idx="11394">
                  <c:v>42103.643912037034</c:v>
                </c:pt>
                <c:pt idx="11395">
                  <c:v>42103.643969907411</c:v>
                </c:pt>
                <c:pt idx="11396">
                  <c:v>42103.64402777778</c:v>
                </c:pt>
                <c:pt idx="11397">
                  <c:v>42103.644074074073</c:v>
                </c:pt>
                <c:pt idx="11398">
                  <c:v>42103.644131944442</c:v>
                </c:pt>
                <c:pt idx="11399">
                  <c:v>42103.644189814811</c:v>
                </c:pt>
                <c:pt idx="11400">
                  <c:v>42103.644236111111</c:v>
                </c:pt>
                <c:pt idx="11401">
                  <c:v>42103.644293981481</c:v>
                </c:pt>
                <c:pt idx="11402">
                  <c:v>42103.64435185185</c:v>
                </c:pt>
                <c:pt idx="11403">
                  <c:v>42103.64439814815</c:v>
                </c:pt>
                <c:pt idx="11404">
                  <c:v>42103.644456018519</c:v>
                </c:pt>
                <c:pt idx="11405">
                  <c:v>42103.644513888888</c:v>
                </c:pt>
                <c:pt idx="11406">
                  <c:v>42103.644571759258</c:v>
                </c:pt>
                <c:pt idx="11407">
                  <c:v>42103.644618055558</c:v>
                </c:pt>
                <c:pt idx="11408">
                  <c:v>42103.644675925927</c:v>
                </c:pt>
                <c:pt idx="11409">
                  <c:v>42103.644733796296</c:v>
                </c:pt>
                <c:pt idx="11410">
                  <c:v>42103.644780092596</c:v>
                </c:pt>
                <c:pt idx="11411">
                  <c:v>42103.644837962966</c:v>
                </c:pt>
                <c:pt idx="11412">
                  <c:v>42103.644895833335</c:v>
                </c:pt>
                <c:pt idx="11413">
                  <c:v>42103.644942129627</c:v>
                </c:pt>
                <c:pt idx="11414">
                  <c:v>42103.644999999997</c:v>
                </c:pt>
                <c:pt idx="11415">
                  <c:v>42103.645057870373</c:v>
                </c:pt>
                <c:pt idx="11416">
                  <c:v>42103.645115740743</c:v>
                </c:pt>
                <c:pt idx="11417">
                  <c:v>42103.645162037035</c:v>
                </c:pt>
                <c:pt idx="11418">
                  <c:v>42103.645219907405</c:v>
                </c:pt>
                <c:pt idx="11419">
                  <c:v>42103.645277777781</c:v>
                </c:pt>
                <c:pt idx="11420">
                  <c:v>42103.645324074074</c:v>
                </c:pt>
                <c:pt idx="11421">
                  <c:v>42103.645381944443</c:v>
                </c:pt>
                <c:pt idx="11422">
                  <c:v>42103.645439814813</c:v>
                </c:pt>
                <c:pt idx="11423">
                  <c:v>42103.645486111112</c:v>
                </c:pt>
                <c:pt idx="11424">
                  <c:v>42103.645543981482</c:v>
                </c:pt>
                <c:pt idx="11425">
                  <c:v>42103.645601851851</c:v>
                </c:pt>
                <c:pt idx="11426">
                  <c:v>42103.64565972222</c:v>
                </c:pt>
                <c:pt idx="11427">
                  <c:v>42103.64570601852</c:v>
                </c:pt>
                <c:pt idx="11428">
                  <c:v>42103.64576388889</c:v>
                </c:pt>
                <c:pt idx="11429">
                  <c:v>42103.645821759259</c:v>
                </c:pt>
                <c:pt idx="11430">
                  <c:v>42103.645868055559</c:v>
                </c:pt>
                <c:pt idx="11431">
                  <c:v>42103.645925925928</c:v>
                </c:pt>
                <c:pt idx="11432">
                  <c:v>42103.645983796298</c:v>
                </c:pt>
                <c:pt idx="11433">
                  <c:v>42103.64603009259</c:v>
                </c:pt>
                <c:pt idx="11434">
                  <c:v>42103.646087962959</c:v>
                </c:pt>
                <c:pt idx="11435">
                  <c:v>42103.646145833336</c:v>
                </c:pt>
                <c:pt idx="11436">
                  <c:v>42103.646203703705</c:v>
                </c:pt>
                <c:pt idx="11437">
                  <c:v>42103.646249999998</c:v>
                </c:pt>
                <c:pt idx="11438">
                  <c:v>42103.646307870367</c:v>
                </c:pt>
                <c:pt idx="11439">
                  <c:v>42103.646365740744</c:v>
                </c:pt>
                <c:pt idx="11440">
                  <c:v>42103.646412037036</c:v>
                </c:pt>
                <c:pt idx="11441">
                  <c:v>42103.646469907406</c:v>
                </c:pt>
                <c:pt idx="11442">
                  <c:v>42103.646527777775</c:v>
                </c:pt>
                <c:pt idx="11443">
                  <c:v>42103.646574074075</c:v>
                </c:pt>
                <c:pt idx="11444">
                  <c:v>42103.646631944444</c:v>
                </c:pt>
                <c:pt idx="11445">
                  <c:v>42103.646689814814</c:v>
                </c:pt>
                <c:pt idx="11446">
                  <c:v>42103.646736111114</c:v>
                </c:pt>
                <c:pt idx="11447">
                  <c:v>42103.646793981483</c:v>
                </c:pt>
                <c:pt idx="11448">
                  <c:v>42103.646851851852</c:v>
                </c:pt>
                <c:pt idx="11449">
                  <c:v>42103.646909722222</c:v>
                </c:pt>
                <c:pt idx="11450">
                  <c:v>42103.646956018521</c:v>
                </c:pt>
                <c:pt idx="11451">
                  <c:v>42103.647013888891</c:v>
                </c:pt>
                <c:pt idx="11452">
                  <c:v>42103.64707175926</c:v>
                </c:pt>
                <c:pt idx="11453">
                  <c:v>42103.647118055553</c:v>
                </c:pt>
                <c:pt idx="11454">
                  <c:v>42103.647175925929</c:v>
                </c:pt>
                <c:pt idx="11455">
                  <c:v>42103.647233796299</c:v>
                </c:pt>
                <c:pt idx="11456">
                  <c:v>42103.647280092591</c:v>
                </c:pt>
                <c:pt idx="11457">
                  <c:v>42103.647337962961</c:v>
                </c:pt>
                <c:pt idx="11458">
                  <c:v>42103.64739583333</c:v>
                </c:pt>
                <c:pt idx="11459">
                  <c:v>42103.647453703707</c:v>
                </c:pt>
                <c:pt idx="11460">
                  <c:v>42103.647499999999</c:v>
                </c:pt>
                <c:pt idx="11461">
                  <c:v>42103.647557870368</c:v>
                </c:pt>
                <c:pt idx="11462">
                  <c:v>42103.647615740738</c:v>
                </c:pt>
                <c:pt idx="11463">
                  <c:v>42103.647662037038</c:v>
                </c:pt>
                <c:pt idx="11464">
                  <c:v>42103.647719907407</c:v>
                </c:pt>
                <c:pt idx="11465">
                  <c:v>42103.647777777776</c:v>
                </c:pt>
                <c:pt idx="11466">
                  <c:v>42103.647824074076</c:v>
                </c:pt>
                <c:pt idx="11467">
                  <c:v>42103.647881944446</c:v>
                </c:pt>
                <c:pt idx="11468">
                  <c:v>42103.647939814815</c:v>
                </c:pt>
                <c:pt idx="11469">
                  <c:v>42103.647997685184</c:v>
                </c:pt>
                <c:pt idx="11470">
                  <c:v>42103.648043981484</c:v>
                </c:pt>
                <c:pt idx="11471">
                  <c:v>42103.648101851853</c:v>
                </c:pt>
                <c:pt idx="11472">
                  <c:v>42103.648159722223</c:v>
                </c:pt>
                <c:pt idx="11473">
                  <c:v>42103.648206018515</c:v>
                </c:pt>
                <c:pt idx="11474">
                  <c:v>42103.648263888892</c:v>
                </c:pt>
                <c:pt idx="11475">
                  <c:v>42103.648321759261</c:v>
                </c:pt>
                <c:pt idx="11476">
                  <c:v>42103.648368055554</c:v>
                </c:pt>
                <c:pt idx="11477">
                  <c:v>42103.648425925923</c:v>
                </c:pt>
                <c:pt idx="11478">
                  <c:v>42103.6484837963</c:v>
                </c:pt>
                <c:pt idx="11479">
                  <c:v>42103.648530092592</c:v>
                </c:pt>
                <c:pt idx="11480">
                  <c:v>42103.648587962962</c:v>
                </c:pt>
                <c:pt idx="11481">
                  <c:v>42103.648645833331</c:v>
                </c:pt>
                <c:pt idx="11482">
                  <c:v>42103.6487037037</c:v>
                </c:pt>
                <c:pt idx="11483">
                  <c:v>42103.64875</c:v>
                </c:pt>
                <c:pt idx="11484">
                  <c:v>42103.64880787037</c:v>
                </c:pt>
                <c:pt idx="11485">
                  <c:v>42103.648865740739</c:v>
                </c:pt>
                <c:pt idx="11486">
                  <c:v>42103.648912037039</c:v>
                </c:pt>
                <c:pt idx="11487">
                  <c:v>42103.648969907408</c:v>
                </c:pt>
                <c:pt idx="11488">
                  <c:v>42103.649027777778</c:v>
                </c:pt>
                <c:pt idx="11489">
                  <c:v>42103.649074074077</c:v>
                </c:pt>
                <c:pt idx="11490">
                  <c:v>42103.649131944447</c:v>
                </c:pt>
                <c:pt idx="11491">
                  <c:v>42103.649189814816</c:v>
                </c:pt>
                <c:pt idx="11492">
                  <c:v>42103.649247685185</c:v>
                </c:pt>
                <c:pt idx="11493">
                  <c:v>42103.649293981478</c:v>
                </c:pt>
                <c:pt idx="11494">
                  <c:v>42103.649351851855</c:v>
                </c:pt>
                <c:pt idx="11495">
                  <c:v>42103.649409722224</c:v>
                </c:pt>
                <c:pt idx="11496">
                  <c:v>42103.649456018517</c:v>
                </c:pt>
                <c:pt idx="11497">
                  <c:v>42103.649513888886</c:v>
                </c:pt>
                <c:pt idx="11498">
                  <c:v>42103.649571759262</c:v>
                </c:pt>
                <c:pt idx="11499">
                  <c:v>42103.649618055555</c:v>
                </c:pt>
                <c:pt idx="11500">
                  <c:v>42103.649675925924</c:v>
                </c:pt>
                <c:pt idx="11501">
                  <c:v>42103.649733796294</c:v>
                </c:pt>
                <c:pt idx="11502">
                  <c:v>42103.649791666663</c:v>
                </c:pt>
                <c:pt idx="11503">
                  <c:v>42103.649837962963</c:v>
                </c:pt>
                <c:pt idx="11504">
                  <c:v>42103.649895833332</c:v>
                </c:pt>
                <c:pt idx="11505">
                  <c:v>42103.649953703702</c:v>
                </c:pt>
                <c:pt idx="11506">
                  <c:v>42103.65</c:v>
                </c:pt>
                <c:pt idx="11507">
                  <c:v>42103.650057870371</c:v>
                </c:pt>
                <c:pt idx="11508">
                  <c:v>42103.65011574074</c:v>
                </c:pt>
                <c:pt idx="11509">
                  <c:v>42103.65016203704</c:v>
                </c:pt>
                <c:pt idx="11510">
                  <c:v>42103.650219907409</c:v>
                </c:pt>
                <c:pt idx="11511">
                  <c:v>42103.650277777779</c:v>
                </c:pt>
                <c:pt idx="11512">
                  <c:v>42103.650335648148</c:v>
                </c:pt>
                <c:pt idx="11513">
                  <c:v>42103.650381944448</c:v>
                </c:pt>
                <c:pt idx="11514">
                  <c:v>42103.650439814817</c:v>
                </c:pt>
                <c:pt idx="11515">
                  <c:v>42103.650497685187</c:v>
                </c:pt>
                <c:pt idx="11516">
                  <c:v>42103.650543981479</c:v>
                </c:pt>
                <c:pt idx="11517">
                  <c:v>42103.650601851848</c:v>
                </c:pt>
                <c:pt idx="11518">
                  <c:v>42103.650659722225</c:v>
                </c:pt>
                <c:pt idx="11519">
                  <c:v>42103.650706018518</c:v>
                </c:pt>
                <c:pt idx="11520">
                  <c:v>42103.650763888887</c:v>
                </c:pt>
                <c:pt idx="11521">
                  <c:v>42103.650821759256</c:v>
                </c:pt>
                <c:pt idx="11522">
                  <c:v>42103.650868055556</c:v>
                </c:pt>
                <c:pt idx="11523">
                  <c:v>42103.650925925926</c:v>
                </c:pt>
                <c:pt idx="11524">
                  <c:v>42103.650983796295</c:v>
                </c:pt>
                <c:pt idx="11525">
                  <c:v>42103.651041666664</c:v>
                </c:pt>
                <c:pt idx="11526">
                  <c:v>42103.651087962964</c:v>
                </c:pt>
                <c:pt idx="11527">
                  <c:v>42103.651145833333</c:v>
                </c:pt>
                <c:pt idx="11528">
                  <c:v>42103.651203703703</c:v>
                </c:pt>
                <c:pt idx="11529">
                  <c:v>42103.651250000003</c:v>
                </c:pt>
                <c:pt idx="11530">
                  <c:v>42103.651307870372</c:v>
                </c:pt>
                <c:pt idx="11531">
                  <c:v>42103.651365740741</c:v>
                </c:pt>
                <c:pt idx="11532">
                  <c:v>42103.651412037034</c:v>
                </c:pt>
                <c:pt idx="11533">
                  <c:v>42103.651469907411</c:v>
                </c:pt>
                <c:pt idx="11534">
                  <c:v>42103.65152777778</c:v>
                </c:pt>
                <c:pt idx="11535">
                  <c:v>42103.651585648149</c:v>
                </c:pt>
                <c:pt idx="11536">
                  <c:v>42103.651631944442</c:v>
                </c:pt>
                <c:pt idx="11537">
                  <c:v>42103.651689814818</c:v>
                </c:pt>
                <c:pt idx="11538">
                  <c:v>42103.651747685188</c:v>
                </c:pt>
                <c:pt idx="11539">
                  <c:v>42103.65179398148</c:v>
                </c:pt>
                <c:pt idx="11540">
                  <c:v>42103.65185185185</c:v>
                </c:pt>
                <c:pt idx="11541">
                  <c:v>42103.651909722219</c:v>
                </c:pt>
                <c:pt idx="11542">
                  <c:v>42103.651956018519</c:v>
                </c:pt>
                <c:pt idx="11543">
                  <c:v>42103.652013888888</c:v>
                </c:pt>
                <c:pt idx="11544">
                  <c:v>42103.652071759258</c:v>
                </c:pt>
                <c:pt idx="11545">
                  <c:v>42103.652129629627</c:v>
                </c:pt>
                <c:pt idx="11546">
                  <c:v>42103.652175925927</c:v>
                </c:pt>
                <c:pt idx="11547">
                  <c:v>42103.652233796296</c:v>
                </c:pt>
                <c:pt idx="11548">
                  <c:v>42103.652291666665</c:v>
                </c:pt>
                <c:pt idx="11549">
                  <c:v>42103.652337962965</c:v>
                </c:pt>
                <c:pt idx="11550">
                  <c:v>42103.652395833335</c:v>
                </c:pt>
                <c:pt idx="11551">
                  <c:v>42103.652453703704</c:v>
                </c:pt>
                <c:pt idx="11552">
                  <c:v>42103.652499999997</c:v>
                </c:pt>
                <c:pt idx="11553">
                  <c:v>42103.652557870373</c:v>
                </c:pt>
                <c:pt idx="11554">
                  <c:v>42103.652615740742</c:v>
                </c:pt>
                <c:pt idx="11555">
                  <c:v>42103.652673611112</c:v>
                </c:pt>
                <c:pt idx="11556">
                  <c:v>42103.652719907404</c:v>
                </c:pt>
                <c:pt idx="11557">
                  <c:v>42103.652777777781</c:v>
                </c:pt>
                <c:pt idx="11558">
                  <c:v>42103.65283564815</c:v>
                </c:pt>
                <c:pt idx="11559">
                  <c:v>42103.652881944443</c:v>
                </c:pt>
                <c:pt idx="11560">
                  <c:v>42103.652939814812</c:v>
                </c:pt>
                <c:pt idx="11561">
                  <c:v>42103.652997685182</c:v>
                </c:pt>
                <c:pt idx="11562">
                  <c:v>42103.653043981481</c:v>
                </c:pt>
                <c:pt idx="11563">
                  <c:v>42103.653101851851</c:v>
                </c:pt>
                <c:pt idx="11564">
                  <c:v>42103.65315972222</c:v>
                </c:pt>
                <c:pt idx="11565">
                  <c:v>42103.65320601852</c:v>
                </c:pt>
                <c:pt idx="11566">
                  <c:v>42103.653263888889</c:v>
                </c:pt>
                <c:pt idx="11567">
                  <c:v>42103.653321759259</c:v>
                </c:pt>
                <c:pt idx="11568">
                  <c:v>42103.653379629628</c:v>
                </c:pt>
                <c:pt idx="11569">
                  <c:v>42103.653425925928</c:v>
                </c:pt>
                <c:pt idx="11570">
                  <c:v>42103.653483796297</c:v>
                </c:pt>
                <c:pt idx="11571">
                  <c:v>42103.653541666667</c:v>
                </c:pt>
                <c:pt idx="11572">
                  <c:v>42103.653587962966</c:v>
                </c:pt>
                <c:pt idx="11573">
                  <c:v>42103.653645833336</c:v>
                </c:pt>
                <c:pt idx="11574">
                  <c:v>42103.653703703705</c:v>
                </c:pt>
                <c:pt idx="11575">
                  <c:v>42103.653749999998</c:v>
                </c:pt>
                <c:pt idx="11576">
                  <c:v>42103.653807870367</c:v>
                </c:pt>
                <c:pt idx="11577">
                  <c:v>42103.653865740744</c:v>
                </c:pt>
                <c:pt idx="11578">
                  <c:v>42103.653923611113</c:v>
                </c:pt>
                <c:pt idx="11579">
                  <c:v>42103.653969907406</c:v>
                </c:pt>
                <c:pt idx="11580">
                  <c:v>42103.654027777775</c:v>
                </c:pt>
                <c:pt idx="11581">
                  <c:v>42103.654085648152</c:v>
                </c:pt>
                <c:pt idx="11582">
                  <c:v>42103.654131944444</c:v>
                </c:pt>
                <c:pt idx="11583">
                  <c:v>42103.654189814813</c:v>
                </c:pt>
                <c:pt idx="11584">
                  <c:v>42103.654247685183</c:v>
                </c:pt>
                <c:pt idx="11585">
                  <c:v>42103.654293981483</c:v>
                </c:pt>
                <c:pt idx="11586">
                  <c:v>42103.654351851852</c:v>
                </c:pt>
                <c:pt idx="11587">
                  <c:v>42103.654409722221</c:v>
                </c:pt>
                <c:pt idx="11588">
                  <c:v>42103.654467592591</c:v>
                </c:pt>
                <c:pt idx="11589">
                  <c:v>42103.654513888891</c:v>
                </c:pt>
                <c:pt idx="11590">
                  <c:v>42103.65457175926</c:v>
                </c:pt>
                <c:pt idx="11591">
                  <c:v>42103.654629629629</c:v>
                </c:pt>
                <c:pt idx="11592">
                  <c:v>42103.654675925929</c:v>
                </c:pt>
                <c:pt idx="11593">
                  <c:v>42103.654733796298</c:v>
                </c:pt>
                <c:pt idx="11594">
                  <c:v>42103.654791666668</c:v>
                </c:pt>
                <c:pt idx="11595">
                  <c:v>42103.65483796296</c:v>
                </c:pt>
                <c:pt idx="11596">
                  <c:v>42103.654895833337</c:v>
                </c:pt>
                <c:pt idx="11597">
                  <c:v>42103.654953703706</c:v>
                </c:pt>
                <c:pt idx="11598">
                  <c:v>42103.655011574076</c:v>
                </c:pt>
                <c:pt idx="11599">
                  <c:v>42103.655057870368</c:v>
                </c:pt>
                <c:pt idx="11600">
                  <c:v>42103.655115740738</c:v>
                </c:pt>
                <c:pt idx="11601">
                  <c:v>42103.655173611114</c:v>
                </c:pt>
                <c:pt idx="11602">
                  <c:v>42103.655219907407</c:v>
                </c:pt>
                <c:pt idx="11603">
                  <c:v>42103.655277777776</c:v>
                </c:pt>
                <c:pt idx="11604">
                  <c:v>42103.655335648145</c:v>
                </c:pt>
                <c:pt idx="11605">
                  <c:v>42103.655381944445</c:v>
                </c:pt>
                <c:pt idx="11606">
                  <c:v>42103.655439814815</c:v>
                </c:pt>
                <c:pt idx="11607">
                  <c:v>42103.655497685184</c:v>
                </c:pt>
                <c:pt idx="11608">
                  <c:v>42103.655543981484</c:v>
                </c:pt>
                <c:pt idx="11609">
                  <c:v>42103.655601851853</c:v>
                </c:pt>
                <c:pt idx="11610">
                  <c:v>42103.655659722222</c:v>
                </c:pt>
                <c:pt idx="11611">
                  <c:v>42103.655717592592</c:v>
                </c:pt>
                <c:pt idx="11612">
                  <c:v>42103.655763888892</c:v>
                </c:pt>
                <c:pt idx="11613">
                  <c:v>42103.655821759261</c:v>
                </c:pt>
                <c:pt idx="11614">
                  <c:v>42103.65587962963</c:v>
                </c:pt>
                <c:pt idx="11615">
                  <c:v>42103.655925925923</c:v>
                </c:pt>
                <c:pt idx="11616">
                  <c:v>42103.6559837963</c:v>
                </c:pt>
                <c:pt idx="11617">
                  <c:v>42103.656041666669</c:v>
                </c:pt>
                <c:pt idx="11618">
                  <c:v>42103.656087962961</c:v>
                </c:pt>
                <c:pt idx="11619">
                  <c:v>42103.656145833331</c:v>
                </c:pt>
                <c:pt idx="11620">
                  <c:v>42103.6562037037</c:v>
                </c:pt>
                <c:pt idx="11621">
                  <c:v>42103.656261574077</c:v>
                </c:pt>
                <c:pt idx="11622">
                  <c:v>42103.656307870369</c:v>
                </c:pt>
                <c:pt idx="11623">
                  <c:v>42103.656365740739</c:v>
                </c:pt>
                <c:pt idx="11624">
                  <c:v>42103.656423611108</c:v>
                </c:pt>
                <c:pt idx="11625">
                  <c:v>42103.656469907408</c:v>
                </c:pt>
                <c:pt idx="11626">
                  <c:v>42103.656527777777</c:v>
                </c:pt>
                <c:pt idx="11627">
                  <c:v>42103.656585648147</c:v>
                </c:pt>
                <c:pt idx="11628">
                  <c:v>42103.656631944446</c:v>
                </c:pt>
                <c:pt idx="11629">
                  <c:v>42103.656689814816</c:v>
                </c:pt>
                <c:pt idx="11630">
                  <c:v>42103.656747685185</c:v>
                </c:pt>
                <c:pt idx="11631">
                  <c:v>42103.656805555554</c:v>
                </c:pt>
                <c:pt idx="11632">
                  <c:v>42103.656851851854</c:v>
                </c:pt>
                <c:pt idx="11633">
                  <c:v>42103.656909722224</c:v>
                </c:pt>
                <c:pt idx="11634">
                  <c:v>42103.656967592593</c:v>
                </c:pt>
                <c:pt idx="11635">
                  <c:v>42103.657013888886</c:v>
                </c:pt>
                <c:pt idx="11636">
                  <c:v>42103.657071759262</c:v>
                </c:pt>
                <c:pt idx="11637">
                  <c:v>42103.657129629632</c:v>
                </c:pt>
                <c:pt idx="11638">
                  <c:v>42103.657175925924</c:v>
                </c:pt>
                <c:pt idx="11639">
                  <c:v>42103.657233796293</c:v>
                </c:pt>
                <c:pt idx="11640">
                  <c:v>42103.65729166667</c:v>
                </c:pt>
                <c:pt idx="11641">
                  <c:v>42103.657337962963</c:v>
                </c:pt>
                <c:pt idx="11642">
                  <c:v>42103.657395833332</c:v>
                </c:pt>
                <c:pt idx="11643">
                  <c:v>42103.657453703701</c:v>
                </c:pt>
                <c:pt idx="11644">
                  <c:v>42103.657511574071</c:v>
                </c:pt>
                <c:pt idx="11645">
                  <c:v>42103.657557870371</c:v>
                </c:pt>
                <c:pt idx="11646">
                  <c:v>42103.65761574074</c:v>
                </c:pt>
                <c:pt idx="11647">
                  <c:v>42103.657673611109</c:v>
                </c:pt>
                <c:pt idx="11648">
                  <c:v>42103.657719907409</c:v>
                </c:pt>
                <c:pt idx="11649">
                  <c:v>42103.657777777778</c:v>
                </c:pt>
                <c:pt idx="11650">
                  <c:v>42103.657835648148</c:v>
                </c:pt>
                <c:pt idx="11651">
                  <c:v>42103.657881944448</c:v>
                </c:pt>
                <c:pt idx="11652">
                  <c:v>42103.657939814817</c:v>
                </c:pt>
                <c:pt idx="11653">
                  <c:v>42103.657997685186</c:v>
                </c:pt>
                <c:pt idx="11654">
                  <c:v>42103.658055555556</c:v>
                </c:pt>
                <c:pt idx="11655">
                  <c:v>42103.658101851855</c:v>
                </c:pt>
                <c:pt idx="11656">
                  <c:v>42103.658159722225</c:v>
                </c:pt>
                <c:pt idx="11657">
                  <c:v>42103.658217592594</c:v>
                </c:pt>
                <c:pt idx="11658">
                  <c:v>42103.658263888887</c:v>
                </c:pt>
                <c:pt idx="11659">
                  <c:v>42103.658321759256</c:v>
                </c:pt>
                <c:pt idx="11660">
                  <c:v>42103.658379629633</c:v>
                </c:pt>
                <c:pt idx="11661">
                  <c:v>42103.658425925925</c:v>
                </c:pt>
                <c:pt idx="11662">
                  <c:v>42103.658483796295</c:v>
                </c:pt>
                <c:pt idx="11663">
                  <c:v>42103.658541666664</c:v>
                </c:pt>
                <c:pt idx="11664">
                  <c:v>42103.658599537041</c:v>
                </c:pt>
                <c:pt idx="11665">
                  <c:v>42103.658645833333</c:v>
                </c:pt>
                <c:pt idx="11666">
                  <c:v>42103.658703703702</c:v>
                </c:pt>
                <c:pt idx="11667">
                  <c:v>42103.658761574072</c:v>
                </c:pt>
                <c:pt idx="11668">
                  <c:v>42103.658807870372</c:v>
                </c:pt>
                <c:pt idx="11669">
                  <c:v>42103.658865740741</c:v>
                </c:pt>
                <c:pt idx="11670">
                  <c:v>42103.65892361111</c:v>
                </c:pt>
                <c:pt idx="11671">
                  <c:v>42103.65896990741</c:v>
                </c:pt>
                <c:pt idx="11672">
                  <c:v>42103.65902777778</c:v>
                </c:pt>
                <c:pt idx="11673">
                  <c:v>42103.659085648149</c:v>
                </c:pt>
                <c:pt idx="11674">
                  <c:v>42103.659143518518</c:v>
                </c:pt>
                <c:pt idx="11675">
                  <c:v>42103.659189814818</c:v>
                </c:pt>
                <c:pt idx="11676">
                  <c:v>42103.659247685187</c:v>
                </c:pt>
                <c:pt idx="11677">
                  <c:v>42103.659305555557</c:v>
                </c:pt>
                <c:pt idx="11678">
                  <c:v>42103.659351851849</c:v>
                </c:pt>
                <c:pt idx="11679">
                  <c:v>42103.659409722219</c:v>
                </c:pt>
                <c:pt idx="11680">
                  <c:v>42103.659467592595</c:v>
                </c:pt>
                <c:pt idx="11681">
                  <c:v>42103.659513888888</c:v>
                </c:pt>
                <c:pt idx="11682">
                  <c:v>42103.659571759257</c:v>
                </c:pt>
                <c:pt idx="11683">
                  <c:v>42103.659629629627</c:v>
                </c:pt>
                <c:pt idx="11684">
                  <c:v>42103.659675925926</c:v>
                </c:pt>
                <c:pt idx="11685">
                  <c:v>42103.659733796296</c:v>
                </c:pt>
                <c:pt idx="11686">
                  <c:v>42103.659791666665</c:v>
                </c:pt>
                <c:pt idx="11687">
                  <c:v>42103.659849537034</c:v>
                </c:pt>
                <c:pt idx="11688">
                  <c:v>42103.659895833334</c:v>
                </c:pt>
                <c:pt idx="11689">
                  <c:v>42103.659953703704</c:v>
                </c:pt>
                <c:pt idx="11690">
                  <c:v>42103.660011574073</c:v>
                </c:pt>
                <c:pt idx="11691">
                  <c:v>42103.660057870373</c:v>
                </c:pt>
                <c:pt idx="11692">
                  <c:v>42103.660115740742</c:v>
                </c:pt>
                <c:pt idx="11693">
                  <c:v>42103.660173611112</c:v>
                </c:pt>
                <c:pt idx="11694">
                  <c:v>42103.660219907404</c:v>
                </c:pt>
                <c:pt idx="11695">
                  <c:v>42103.660277777781</c:v>
                </c:pt>
                <c:pt idx="11696">
                  <c:v>42103.66033564815</c:v>
                </c:pt>
                <c:pt idx="11697">
                  <c:v>42103.660393518519</c:v>
                </c:pt>
                <c:pt idx="11698">
                  <c:v>42103.660439814812</c:v>
                </c:pt>
                <c:pt idx="11699">
                  <c:v>42103.660497685189</c:v>
                </c:pt>
                <c:pt idx="11700">
                  <c:v>42103.660555555558</c:v>
                </c:pt>
                <c:pt idx="11701">
                  <c:v>42103.660601851851</c:v>
                </c:pt>
                <c:pt idx="11702">
                  <c:v>42103.66065972222</c:v>
                </c:pt>
                <c:pt idx="11703">
                  <c:v>42103.660717592589</c:v>
                </c:pt>
                <c:pt idx="11704">
                  <c:v>42103.660763888889</c:v>
                </c:pt>
                <c:pt idx="11705">
                  <c:v>42103.660821759258</c:v>
                </c:pt>
                <c:pt idx="11706">
                  <c:v>42103.660879629628</c:v>
                </c:pt>
                <c:pt idx="11707">
                  <c:v>42103.660937499997</c:v>
                </c:pt>
                <c:pt idx="11708">
                  <c:v>42103.660983796297</c:v>
                </c:pt>
                <c:pt idx="11709">
                  <c:v>42103.661041666666</c:v>
                </c:pt>
                <c:pt idx="11710">
                  <c:v>42103.661099537036</c:v>
                </c:pt>
                <c:pt idx="11711">
                  <c:v>42103.661145833335</c:v>
                </c:pt>
                <c:pt idx="11712">
                  <c:v>42103.661203703705</c:v>
                </c:pt>
                <c:pt idx="11713">
                  <c:v>42103.661261574074</c:v>
                </c:pt>
                <c:pt idx="11714">
                  <c:v>42103.661307870374</c:v>
                </c:pt>
                <c:pt idx="11715">
                  <c:v>42103.661365740743</c:v>
                </c:pt>
                <c:pt idx="11716">
                  <c:v>42103.661423611113</c:v>
                </c:pt>
                <c:pt idx="11717">
                  <c:v>42103.661481481482</c:v>
                </c:pt>
                <c:pt idx="11718">
                  <c:v>42103.661527777775</c:v>
                </c:pt>
                <c:pt idx="11719">
                  <c:v>42103.661585648151</c:v>
                </c:pt>
                <c:pt idx="11720">
                  <c:v>42103.661643518521</c:v>
                </c:pt>
                <c:pt idx="11721">
                  <c:v>42103.661689814813</c:v>
                </c:pt>
                <c:pt idx="11722">
                  <c:v>42103.661747685182</c:v>
                </c:pt>
                <c:pt idx="11723">
                  <c:v>42103.661805555559</c:v>
                </c:pt>
                <c:pt idx="11724">
                  <c:v>42103.661851851852</c:v>
                </c:pt>
                <c:pt idx="11725">
                  <c:v>42103.661909722221</c:v>
                </c:pt>
                <c:pt idx="11726">
                  <c:v>42103.66196759259</c:v>
                </c:pt>
                <c:pt idx="11727">
                  <c:v>42103.66201388889</c:v>
                </c:pt>
                <c:pt idx="11728">
                  <c:v>42103.66207175926</c:v>
                </c:pt>
                <c:pt idx="11729">
                  <c:v>42103.662129629629</c:v>
                </c:pt>
                <c:pt idx="11730">
                  <c:v>42103.662187499998</c:v>
                </c:pt>
                <c:pt idx="11731">
                  <c:v>42103.662233796298</c:v>
                </c:pt>
                <c:pt idx="11732">
                  <c:v>42103.662291666667</c:v>
                </c:pt>
                <c:pt idx="11733">
                  <c:v>42103.662349537037</c:v>
                </c:pt>
                <c:pt idx="11734">
                  <c:v>42103.662395833337</c:v>
                </c:pt>
                <c:pt idx="11735">
                  <c:v>42103.662453703706</c:v>
                </c:pt>
                <c:pt idx="11736">
                  <c:v>42103.662511574075</c:v>
                </c:pt>
                <c:pt idx="11737">
                  <c:v>42103.662557870368</c:v>
                </c:pt>
                <c:pt idx="11738">
                  <c:v>42103.662615740737</c:v>
                </c:pt>
                <c:pt idx="11739">
                  <c:v>42103.662673611114</c:v>
                </c:pt>
                <c:pt idx="11740">
                  <c:v>42103.662731481483</c:v>
                </c:pt>
                <c:pt idx="11741">
                  <c:v>42103.662777777776</c:v>
                </c:pt>
                <c:pt idx="11742">
                  <c:v>42103.662835648145</c:v>
                </c:pt>
                <c:pt idx="11743">
                  <c:v>42103.662893518522</c:v>
                </c:pt>
                <c:pt idx="11744">
                  <c:v>42103.662939814814</c:v>
                </c:pt>
                <c:pt idx="11745">
                  <c:v>42103.662997685184</c:v>
                </c:pt>
                <c:pt idx="11746">
                  <c:v>42103.663055555553</c:v>
                </c:pt>
                <c:pt idx="11747">
                  <c:v>42103.663101851853</c:v>
                </c:pt>
                <c:pt idx="11748">
                  <c:v>42103.663159722222</c:v>
                </c:pt>
                <c:pt idx="11749">
                  <c:v>42103.663217592592</c:v>
                </c:pt>
                <c:pt idx="11750">
                  <c:v>42103.663275462961</c:v>
                </c:pt>
                <c:pt idx="11751">
                  <c:v>42103.663321759261</c:v>
                </c:pt>
                <c:pt idx="11752">
                  <c:v>42103.66337962963</c:v>
                </c:pt>
                <c:pt idx="11753">
                  <c:v>42103.663437499999</c:v>
                </c:pt>
                <c:pt idx="11754">
                  <c:v>42103.663483796299</c:v>
                </c:pt>
                <c:pt idx="11755">
                  <c:v>42103.663541666669</c:v>
                </c:pt>
                <c:pt idx="11756">
                  <c:v>42103.663599537038</c:v>
                </c:pt>
                <c:pt idx="11757">
                  <c:v>42103.663645833331</c:v>
                </c:pt>
                <c:pt idx="11758">
                  <c:v>42103.663703703707</c:v>
                </c:pt>
                <c:pt idx="11759">
                  <c:v>42103.663761574076</c:v>
                </c:pt>
                <c:pt idx="11760">
                  <c:v>42103.663807870369</c:v>
                </c:pt>
                <c:pt idx="11761">
                  <c:v>42103.663865740738</c:v>
                </c:pt>
                <c:pt idx="11762">
                  <c:v>42103.663923611108</c:v>
                </c:pt>
                <c:pt idx="11763">
                  <c:v>42103.663981481484</c:v>
                </c:pt>
                <c:pt idx="11764">
                  <c:v>42103.664027777777</c:v>
                </c:pt>
                <c:pt idx="11765">
                  <c:v>42103.664085648146</c:v>
                </c:pt>
                <c:pt idx="11766">
                  <c:v>42103.664143518516</c:v>
                </c:pt>
                <c:pt idx="11767">
                  <c:v>42103.664189814815</c:v>
                </c:pt>
                <c:pt idx="11768">
                  <c:v>42103.664247685185</c:v>
                </c:pt>
                <c:pt idx="11769">
                  <c:v>42103.664305555554</c:v>
                </c:pt>
                <c:pt idx="11770">
                  <c:v>42103.664351851854</c:v>
                </c:pt>
                <c:pt idx="11771">
                  <c:v>42103.664409722223</c:v>
                </c:pt>
                <c:pt idx="11772">
                  <c:v>42103.664467592593</c:v>
                </c:pt>
                <c:pt idx="11773">
                  <c:v>42103.664525462962</c:v>
                </c:pt>
                <c:pt idx="11774">
                  <c:v>42103.664571759262</c:v>
                </c:pt>
                <c:pt idx="11775">
                  <c:v>42103.664629629631</c:v>
                </c:pt>
                <c:pt idx="11776">
                  <c:v>42103.664687500001</c:v>
                </c:pt>
                <c:pt idx="11777">
                  <c:v>42103.664733796293</c:v>
                </c:pt>
                <c:pt idx="11778">
                  <c:v>42103.66479166667</c:v>
                </c:pt>
                <c:pt idx="11779">
                  <c:v>42103.664849537039</c:v>
                </c:pt>
                <c:pt idx="11780">
                  <c:v>42103.664895833332</c:v>
                </c:pt>
                <c:pt idx="11781">
                  <c:v>42103.664953703701</c:v>
                </c:pt>
                <c:pt idx="11782">
                  <c:v>42103.665011574078</c:v>
                </c:pt>
                <c:pt idx="11783">
                  <c:v>42103.665069444447</c:v>
                </c:pt>
                <c:pt idx="11784">
                  <c:v>42103.66511574074</c:v>
                </c:pt>
                <c:pt idx="11785">
                  <c:v>42103.665173611109</c:v>
                </c:pt>
                <c:pt idx="11786">
                  <c:v>42103.665231481478</c:v>
                </c:pt>
                <c:pt idx="11787">
                  <c:v>42103.665277777778</c:v>
                </c:pt>
                <c:pt idx="11788">
                  <c:v>42103.665335648147</c:v>
                </c:pt>
                <c:pt idx="11789">
                  <c:v>42103.665393518517</c:v>
                </c:pt>
                <c:pt idx="11790">
                  <c:v>42103.665439814817</c:v>
                </c:pt>
                <c:pt idx="11791">
                  <c:v>42103.665497685186</c:v>
                </c:pt>
                <c:pt idx="11792">
                  <c:v>42103.665555555555</c:v>
                </c:pt>
                <c:pt idx="11793">
                  <c:v>42103.665613425925</c:v>
                </c:pt>
                <c:pt idx="11794">
                  <c:v>42103.665659722225</c:v>
                </c:pt>
                <c:pt idx="11795">
                  <c:v>42103.665717592594</c:v>
                </c:pt>
                <c:pt idx="11796">
                  <c:v>42103.665775462963</c:v>
                </c:pt>
                <c:pt idx="11797">
                  <c:v>42103.665821759256</c:v>
                </c:pt>
                <c:pt idx="11798">
                  <c:v>42103.665879629632</c:v>
                </c:pt>
                <c:pt idx="11799">
                  <c:v>42103.665937500002</c:v>
                </c:pt>
                <c:pt idx="11800">
                  <c:v>42103.665983796294</c:v>
                </c:pt>
                <c:pt idx="11801">
                  <c:v>42103.666041666664</c:v>
                </c:pt>
                <c:pt idx="11802">
                  <c:v>42103.66609953704</c:v>
                </c:pt>
                <c:pt idx="11803">
                  <c:v>42103.666145833333</c:v>
                </c:pt>
                <c:pt idx="11804">
                  <c:v>42103.666203703702</c:v>
                </c:pt>
                <c:pt idx="11805">
                  <c:v>42103.666261574072</c:v>
                </c:pt>
                <c:pt idx="11806">
                  <c:v>42103.666319444441</c:v>
                </c:pt>
                <c:pt idx="11807">
                  <c:v>42103.666365740741</c:v>
                </c:pt>
                <c:pt idx="11808">
                  <c:v>42103.66642361111</c:v>
                </c:pt>
                <c:pt idx="11809">
                  <c:v>42103.666481481479</c:v>
                </c:pt>
                <c:pt idx="11810">
                  <c:v>42103.666527777779</c:v>
                </c:pt>
                <c:pt idx="11811">
                  <c:v>42103.666585648149</c:v>
                </c:pt>
                <c:pt idx="11812">
                  <c:v>42103.666643518518</c:v>
                </c:pt>
                <c:pt idx="11813">
                  <c:v>42103.666689814818</c:v>
                </c:pt>
                <c:pt idx="11814">
                  <c:v>42103.666747685187</c:v>
                </c:pt>
                <c:pt idx="11815">
                  <c:v>42103.666805555556</c:v>
                </c:pt>
                <c:pt idx="11816">
                  <c:v>42103.666863425926</c:v>
                </c:pt>
                <c:pt idx="11817">
                  <c:v>42103.666909722226</c:v>
                </c:pt>
                <c:pt idx="11818">
                  <c:v>42103.666967592595</c:v>
                </c:pt>
                <c:pt idx="11819">
                  <c:v>42103.667025462964</c:v>
                </c:pt>
                <c:pt idx="11820">
                  <c:v>42103.667071759257</c:v>
                </c:pt>
                <c:pt idx="11821">
                  <c:v>42103.667129629626</c:v>
                </c:pt>
                <c:pt idx="11822">
                  <c:v>42103.667187500003</c:v>
                </c:pt>
                <c:pt idx="11823">
                  <c:v>42103.667233796295</c:v>
                </c:pt>
                <c:pt idx="11824">
                  <c:v>42103.667291666665</c:v>
                </c:pt>
                <c:pt idx="11825">
                  <c:v>42103.667349537034</c:v>
                </c:pt>
                <c:pt idx="11826">
                  <c:v>42103.667407407411</c:v>
                </c:pt>
                <c:pt idx="11827">
                  <c:v>42103.667453703703</c:v>
                </c:pt>
                <c:pt idx="11828">
                  <c:v>42103.667511574073</c:v>
                </c:pt>
                <c:pt idx="11829">
                  <c:v>42103.667569444442</c:v>
                </c:pt>
                <c:pt idx="11830">
                  <c:v>42103.667615740742</c:v>
                </c:pt>
                <c:pt idx="11831">
                  <c:v>42103.667673611111</c:v>
                </c:pt>
                <c:pt idx="11832">
                  <c:v>42103.667731481481</c:v>
                </c:pt>
                <c:pt idx="11833">
                  <c:v>42103.66777777778</c:v>
                </c:pt>
                <c:pt idx="11834">
                  <c:v>42103.66783564815</c:v>
                </c:pt>
                <c:pt idx="11835">
                  <c:v>42103.667893518519</c:v>
                </c:pt>
                <c:pt idx="11836">
                  <c:v>42103.667951388888</c:v>
                </c:pt>
                <c:pt idx="11837">
                  <c:v>42103.667997685188</c:v>
                </c:pt>
                <c:pt idx="11838">
                  <c:v>42103.668055555558</c:v>
                </c:pt>
                <c:pt idx="11839">
                  <c:v>42103.668113425927</c:v>
                </c:pt>
                <c:pt idx="11840">
                  <c:v>42103.66815972222</c:v>
                </c:pt>
                <c:pt idx="11841">
                  <c:v>42103.668217592596</c:v>
                </c:pt>
                <c:pt idx="11842">
                  <c:v>42103.668275462966</c:v>
                </c:pt>
                <c:pt idx="11843">
                  <c:v>42103.668321759258</c:v>
                </c:pt>
                <c:pt idx="11844">
                  <c:v>42103.668379629627</c:v>
                </c:pt>
                <c:pt idx="11845">
                  <c:v>42103.668437499997</c:v>
                </c:pt>
                <c:pt idx="11846">
                  <c:v>42103.668483796297</c:v>
                </c:pt>
                <c:pt idx="11847">
                  <c:v>42103.668541666666</c:v>
                </c:pt>
                <c:pt idx="11848">
                  <c:v>42103.668599537035</c:v>
                </c:pt>
                <c:pt idx="11849">
                  <c:v>42103.668657407405</c:v>
                </c:pt>
                <c:pt idx="11850">
                  <c:v>42103.668703703705</c:v>
                </c:pt>
                <c:pt idx="11851">
                  <c:v>42103.668761574074</c:v>
                </c:pt>
                <c:pt idx="11852">
                  <c:v>42103.668819444443</c:v>
                </c:pt>
                <c:pt idx="11853">
                  <c:v>42103.668865740743</c:v>
                </c:pt>
                <c:pt idx="11854">
                  <c:v>42103.668923611112</c:v>
                </c:pt>
                <c:pt idx="11855">
                  <c:v>42103.668981481482</c:v>
                </c:pt>
                <c:pt idx="11856">
                  <c:v>42103.669027777774</c:v>
                </c:pt>
                <c:pt idx="11857">
                  <c:v>42103.669085648151</c:v>
                </c:pt>
                <c:pt idx="11858">
                  <c:v>42103.66914351852</c:v>
                </c:pt>
                <c:pt idx="11859">
                  <c:v>42103.66920138889</c:v>
                </c:pt>
                <c:pt idx="11860">
                  <c:v>42103.669247685182</c:v>
                </c:pt>
                <c:pt idx="11861">
                  <c:v>42103.669305555559</c:v>
                </c:pt>
                <c:pt idx="11862">
                  <c:v>42103.669363425928</c:v>
                </c:pt>
                <c:pt idx="11863">
                  <c:v>42103.669409722221</c:v>
                </c:pt>
                <c:pt idx="11864">
                  <c:v>42103.66946759259</c:v>
                </c:pt>
                <c:pt idx="11865">
                  <c:v>42103.669525462959</c:v>
                </c:pt>
                <c:pt idx="11866">
                  <c:v>42103.669571759259</c:v>
                </c:pt>
                <c:pt idx="11867">
                  <c:v>42103.669629629629</c:v>
                </c:pt>
                <c:pt idx="11868">
                  <c:v>42103.669687499998</c:v>
                </c:pt>
                <c:pt idx="11869">
                  <c:v>42103.669745370367</c:v>
                </c:pt>
                <c:pt idx="11870">
                  <c:v>42103.669791666667</c:v>
                </c:pt>
                <c:pt idx="11871">
                  <c:v>42103.669849537036</c:v>
                </c:pt>
                <c:pt idx="11872">
                  <c:v>42103.669907407406</c:v>
                </c:pt>
                <c:pt idx="11873">
                  <c:v>42103.669953703706</c:v>
                </c:pt>
                <c:pt idx="11874">
                  <c:v>42103.670011574075</c:v>
                </c:pt>
                <c:pt idx="11875">
                  <c:v>42103.670069444444</c:v>
                </c:pt>
                <c:pt idx="11876">
                  <c:v>42103.670115740744</c:v>
                </c:pt>
                <c:pt idx="11877">
                  <c:v>42103.670173611114</c:v>
                </c:pt>
                <c:pt idx="11878">
                  <c:v>42103.670231481483</c:v>
                </c:pt>
                <c:pt idx="11879">
                  <c:v>42103.670277777775</c:v>
                </c:pt>
                <c:pt idx="11880">
                  <c:v>42103.670335648145</c:v>
                </c:pt>
                <c:pt idx="11881">
                  <c:v>42103.670393518521</c:v>
                </c:pt>
                <c:pt idx="11882">
                  <c:v>42103.670451388891</c:v>
                </c:pt>
                <c:pt idx="11883">
                  <c:v>42103.670497685183</c:v>
                </c:pt>
                <c:pt idx="11884">
                  <c:v>42103.670555555553</c:v>
                </c:pt>
                <c:pt idx="11885">
                  <c:v>42103.670613425929</c:v>
                </c:pt>
                <c:pt idx="11886">
                  <c:v>42103.670659722222</c:v>
                </c:pt>
                <c:pt idx="11887">
                  <c:v>42103.670717592591</c:v>
                </c:pt>
                <c:pt idx="11888">
                  <c:v>42103.670775462961</c:v>
                </c:pt>
                <c:pt idx="11889">
                  <c:v>42103.67082175926</c:v>
                </c:pt>
                <c:pt idx="11890">
                  <c:v>42103.67087962963</c:v>
                </c:pt>
                <c:pt idx="11891">
                  <c:v>42103.670937499999</c:v>
                </c:pt>
                <c:pt idx="11892">
                  <c:v>42103.670995370368</c:v>
                </c:pt>
                <c:pt idx="11893">
                  <c:v>42103.671041666668</c:v>
                </c:pt>
                <c:pt idx="11894">
                  <c:v>42103.671099537038</c:v>
                </c:pt>
                <c:pt idx="11895">
                  <c:v>42103.671157407407</c:v>
                </c:pt>
                <c:pt idx="11896">
                  <c:v>42103.671203703707</c:v>
                </c:pt>
                <c:pt idx="11897">
                  <c:v>42103.671261574076</c:v>
                </c:pt>
                <c:pt idx="11898">
                  <c:v>42103.671319444446</c:v>
                </c:pt>
                <c:pt idx="11899">
                  <c:v>42103.671365740738</c:v>
                </c:pt>
                <c:pt idx="11900">
                  <c:v>42103.671423611115</c:v>
                </c:pt>
                <c:pt idx="11901">
                  <c:v>42103.671481481484</c:v>
                </c:pt>
                <c:pt idx="11902">
                  <c:v>42103.671539351853</c:v>
                </c:pt>
                <c:pt idx="11903">
                  <c:v>42103.671585648146</c:v>
                </c:pt>
                <c:pt idx="11904">
                  <c:v>42103.671643518515</c:v>
                </c:pt>
                <c:pt idx="11905">
                  <c:v>42103.671701388892</c:v>
                </c:pt>
                <c:pt idx="11906">
                  <c:v>42103.671747685185</c:v>
                </c:pt>
                <c:pt idx="11907">
                  <c:v>42103.671805555554</c:v>
                </c:pt>
                <c:pt idx="11908">
                  <c:v>42103.671863425923</c:v>
                </c:pt>
                <c:pt idx="11909">
                  <c:v>42103.671909722223</c:v>
                </c:pt>
                <c:pt idx="11910">
                  <c:v>42103.671967592592</c:v>
                </c:pt>
                <c:pt idx="11911">
                  <c:v>42103.672025462962</c:v>
                </c:pt>
                <c:pt idx="11912">
                  <c:v>42103.672083333331</c:v>
                </c:pt>
                <c:pt idx="11913">
                  <c:v>42103.672129629631</c:v>
                </c:pt>
                <c:pt idx="11914">
                  <c:v>42103.6721875</c:v>
                </c:pt>
                <c:pt idx="11915">
                  <c:v>42103.67224537037</c:v>
                </c:pt>
                <c:pt idx="11916">
                  <c:v>42103.672291666669</c:v>
                </c:pt>
                <c:pt idx="11917">
                  <c:v>42103.672349537039</c:v>
                </c:pt>
                <c:pt idx="11918">
                  <c:v>42103.672407407408</c:v>
                </c:pt>
                <c:pt idx="11919">
                  <c:v>42103.672453703701</c:v>
                </c:pt>
                <c:pt idx="11920">
                  <c:v>42103.672511574077</c:v>
                </c:pt>
                <c:pt idx="11921">
                  <c:v>42103.672569444447</c:v>
                </c:pt>
                <c:pt idx="11922">
                  <c:v>42103.672615740739</c:v>
                </c:pt>
                <c:pt idx="11923">
                  <c:v>42103.672673611109</c:v>
                </c:pt>
                <c:pt idx="11924">
                  <c:v>42103.672731481478</c:v>
                </c:pt>
                <c:pt idx="11925">
                  <c:v>42103.672789351855</c:v>
                </c:pt>
                <c:pt idx="11926">
                  <c:v>42103.672835648147</c:v>
                </c:pt>
                <c:pt idx="11927">
                  <c:v>42103.672893518517</c:v>
                </c:pt>
                <c:pt idx="11928">
                  <c:v>42103.672951388886</c:v>
                </c:pt>
                <c:pt idx="11929">
                  <c:v>42103.672997685186</c:v>
                </c:pt>
                <c:pt idx="11930">
                  <c:v>42103.673055555555</c:v>
                </c:pt>
                <c:pt idx="11931">
                  <c:v>42103.673113425924</c:v>
                </c:pt>
                <c:pt idx="11932">
                  <c:v>42103.673159722224</c:v>
                </c:pt>
                <c:pt idx="11933">
                  <c:v>42103.673217592594</c:v>
                </c:pt>
                <c:pt idx="11934">
                  <c:v>42103.673275462963</c:v>
                </c:pt>
                <c:pt idx="11935">
                  <c:v>42103.673333333332</c:v>
                </c:pt>
                <c:pt idx="11936">
                  <c:v>42103.673379629632</c:v>
                </c:pt>
                <c:pt idx="11937">
                  <c:v>42103.673437500001</c:v>
                </c:pt>
                <c:pt idx="11938">
                  <c:v>42103.673495370371</c:v>
                </c:pt>
                <c:pt idx="11939">
                  <c:v>42103.673541666663</c:v>
                </c:pt>
                <c:pt idx="11940">
                  <c:v>42103.67359953704</c:v>
                </c:pt>
                <c:pt idx="11941">
                  <c:v>42103.673657407409</c:v>
                </c:pt>
                <c:pt idx="11942">
                  <c:v>42103.673703703702</c:v>
                </c:pt>
                <c:pt idx="11943">
                  <c:v>42103.673761574071</c:v>
                </c:pt>
                <c:pt idx="11944">
                  <c:v>42103.673819444448</c:v>
                </c:pt>
                <c:pt idx="11945">
                  <c:v>42103.673877314817</c:v>
                </c:pt>
                <c:pt idx="11946">
                  <c:v>42103.67392361111</c:v>
                </c:pt>
                <c:pt idx="11947">
                  <c:v>42103.673981481479</c:v>
                </c:pt>
                <c:pt idx="11948">
                  <c:v>42103.674039351848</c:v>
                </c:pt>
                <c:pt idx="11949">
                  <c:v>42103.674085648148</c:v>
                </c:pt>
                <c:pt idx="11950">
                  <c:v>42103.674143518518</c:v>
                </c:pt>
                <c:pt idx="11951">
                  <c:v>42103.674201388887</c:v>
                </c:pt>
                <c:pt idx="11952">
                  <c:v>42103.674247685187</c:v>
                </c:pt>
                <c:pt idx="11953">
                  <c:v>42103.674305555556</c:v>
                </c:pt>
                <c:pt idx="11954">
                  <c:v>42103.674363425926</c:v>
                </c:pt>
                <c:pt idx="11955">
                  <c:v>42103.674421296295</c:v>
                </c:pt>
                <c:pt idx="11956">
                  <c:v>42103.674467592595</c:v>
                </c:pt>
                <c:pt idx="11957">
                  <c:v>42103.674525462964</c:v>
                </c:pt>
                <c:pt idx="11958">
                  <c:v>42103.674583333333</c:v>
                </c:pt>
                <c:pt idx="11959">
                  <c:v>42103.674629629626</c:v>
                </c:pt>
                <c:pt idx="11960">
                  <c:v>42103.674687500003</c:v>
                </c:pt>
                <c:pt idx="11961">
                  <c:v>42103.674745370372</c:v>
                </c:pt>
                <c:pt idx="11962">
                  <c:v>42103.674791666665</c:v>
                </c:pt>
                <c:pt idx="11963">
                  <c:v>42103.674849537034</c:v>
                </c:pt>
                <c:pt idx="11964">
                  <c:v>42103.674907407411</c:v>
                </c:pt>
                <c:pt idx="11965">
                  <c:v>42103.674953703703</c:v>
                </c:pt>
                <c:pt idx="11966">
                  <c:v>42103.675011574072</c:v>
                </c:pt>
                <c:pt idx="11967">
                  <c:v>42103.675069444442</c:v>
                </c:pt>
                <c:pt idx="11968">
                  <c:v>42103.675127314818</c:v>
                </c:pt>
                <c:pt idx="11969">
                  <c:v>42103.675173611111</c:v>
                </c:pt>
                <c:pt idx="11970">
                  <c:v>42103.67523148148</c:v>
                </c:pt>
                <c:pt idx="11971">
                  <c:v>42103.67528935185</c:v>
                </c:pt>
                <c:pt idx="11972">
                  <c:v>42103.675335648149</c:v>
                </c:pt>
                <c:pt idx="11973">
                  <c:v>42103.675393518519</c:v>
                </c:pt>
                <c:pt idx="11974">
                  <c:v>42103.675451388888</c:v>
                </c:pt>
                <c:pt idx="11975">
                  <c:v>42103.675497685188</c:v>
                </c:pt>
                <c:pt idx="11976">
                  <c:v>42103.675555555557</c:v>
                </c:pt>
                <c:pt idx="11977">
                  <c:v>42103.675613425927</c:v>
                </c:pt>
                <c:pt idx="11978">
                  <c:v>42103.675671296296</c:v>
                </c:pt>
                <c:pt idx="11979">
                  <c:v>42103.675717592596</c:v>
                </c:pt>
                <c:pt idx="11980">
                  <c:v>42103.675775462965</c:v>
                </c:pt>
                <c:pt idx="11981">
                  <c:v>42103.675833333335</c:v>
                </c:pt>
                <c:pt idx="11982">
                  <c:v>42103.675879629627</c:v>
                </c:pt>
                <c:pt idx="11983">
                  <c:v>42103.675937499997</c:v>
                </c:pt>
                <c:pt idx="11984">
                  <c:v>42103.675995370373</c:v>
                </c:pt>
                <c:pt idx="11985">
                  <c:v>42103.676041666666</c:v>
                </c:pt>
                <c:pt idx="11986">
                  <c:v>42103.676099537035</c:v>
                </c:pt>
                <c:pt idx="11987">
                  <c:v>42103.676157407404</c:v>
                </c:pt>
                <c:pt idx="11988">
                  <c:v>42103.676215277781</c:v>
                </c:pt>
                <c:pt idx="11989">
                  <c:v>42103.676261574074</c:v>
                </c:pt>
                <c:pt idx="11990">
                  <c:v>42103.676319444443</c:v>
                </c:pt>
                <c:pt idx="11991">
                  <c:v>42103.676377314812</c:v>
                </c:pt>
                <c:pt idx="11992">
                  <c:v>42103.676423611112</c:v>
                </c:pt>
                <c:pt idx="11993">
                  <c:v>42103.676481481481</c:v>
                </c:pt>
                <c:pt idx="11994">
                  <c:v>42103.676539351851</c:v>
                </c:pt>
                <c:pt idx="11995">
                  <c:v>42103.676585648151</c:v>
                </c:pt>
                <c:pt idx="11996">
                  <c:v>42103.67664351852</c:v>
                </c:pt>
                <c:pt idx="11997">
                  <c:v>42103.676701388889</c:v>
                </c:pt>
                <c:pt idx="11998">
                  <c:v>42103.676747685182</c:v>
                </c:pt>
                <c:pt idx="11999">
                  <c:v>42103.676805555559</c:v>
                </c:pt>
                <c:pt idx="12000">
                  <c:v>42103.676863425928</c:v>
                </c:pt>
                <c:pt idx="12001">
                  <c:v>42103.676921296297</c:v>
                </c:pt>
                <c:pt idx="12002">
                  <c:v>42103.67696759259</c:v>
                </c:pt>
                <c:pt idx="12003">
                  <c:v>42103.677025462966</c:v>
                </c:pt>
                <c:pt idx="12004">
                  <c:v>42103.677083333336</c:v>
                </c:pt>
                <c:pt idx="12005">
                  <c:v>42103.677129629628</c:v>
                </c:pt>
                <c:pt idx="12006">
                  <c:v>42103.677187499998</c:v>
                </c:pt>
                <c:pt idx="12007">
                  <c:v>42103.677245370367</c:v>
                </c:pt>
                <c:pt idx="12008">
                  <c:v>42103.677291666667</c:v>
                </c:pt>
                <c:pt idx="12009">
                  <c:v>42103.677349537036</c:v>
                </c:pt>
                <c:pt idx="12010">
                  <c:v>42103.677407407406</c:v>
                </c:pt>
                <c:pt idx="12011">
                  <c:v>42103.677465277775</c:v>
                </c:pt>
                <c:pt idx="12012">
                  <c:v>42103.677511574075</c:v>
                </c:pt>
                <c:pt idx="12013">
                  <c:v>42103.677569444444</c:v>
                </c:pt>
                <c:pt idx="12014">
                  <c:v>42103.677627314813</c:v>
                </c:pt>
                <c:pt idx="12015">
                  <c:v>42103.677673611113</c:v>
                </c:pt>
                <c:pt idx="12016">
                  <c:v>42103.677731481483</c:v>
                </c:pt>
                <c:pt idx="12017">
                  <c:v>42103.677789351852</c:v>
                </c:pt>
                <c:pt idx="12018">
                  <c:v>42103.677835648145</c:v>
                </c:pt>
                <c:pt idx="12019">
                  <c:v>42103.677893518521</c:v>
                </c:pt>
                <c:pt idx="12020">
                  <c:v>42103.677951388891</c:v>
                </c:pt>
                <c:pt idx="12021">
                  <c:v>42103.67800925926</c:v>
                </c:pt>
                <c:pt idx="12022">
                  <c:v>42103.678055555552</c:v>
                </c:pt>
                <c:pt idx="12023">
                  <c:v>42103.678113425929</c:v>
                </c:pt>
                <c:pt idx="12024">
                  <c:v>42103.678171296298</c:v>
                </c:pt>
                <c:pt idx="12025">
                  <c:v>42103.678217592591</c:v>
                </c:pt>
                <c:pt idx="12026">
                  <c:v>42103.67827546296</c:v>
                </c:pt>
                <c:pt idx="12027">
                  <c:v>42103.678333333337</c:v>
                </c:pt>
                <c:pt idx="12028">
                  <c:v>42103.678379629629</c:v>
                </c:pt>
                <c:pt idx="12029">
                  <c:v>42103.678437499999</c:v>
                </c:pt>
                <c:pt idx="12030">
                  <c:v>42103.678495370368</c:v>
                </c:pt>
                <c:pt idx="12031">
                  <c:v>42103.678553240738</c:v>
                </c:pt>
                <c:pt idx="12032">
                  <c:v>42103.678599537037</c:v>
                </c:pt>
                <c:pt idx="12033">
                  <c:v>42103.678657407407</c:v>
                </c:pt>
                <c:pt idx="12034">
                  <c:v>42103.678715277776</c:v>
                </c:pt>
                <c:pt idx="12035">
                  <c:v>42103.678761574076</c:v>
                </c:pt>
                <c:pt idx="12036">
                  <c:v>42103.678819444445</c:v>
                </c:pt>
                <c:pt idx="12037">
                  <c:v>42103.678877314815</c:v>
                </c:pt>
                <c:pt idx="12038">
                  <c:v>42103.678923611114</c:v>
                </c:pt>
                <c:pt idx="12039">
                  <c:v>42103.678981481484</c:v>
                </c:pt>
                <c:pt idx="12040">
                  <c:v>42103.679039351853</c:v>
                </c:pt>
                <c:pt idx="12041">
                  <c:v>42103.679085648146</c:v>
                </c:pt>
                <c:pt idx="12042">
                  <c:v>42103.679143518515</c:v>
                </c:pt>
                <c:pt idx="12043">
                  <c:v>42103.679201388892</c:v>
                </c:pt>
                <c:pt idx="12044">
                  <c:v>42103.679259259261</c:v>
                </c:pt>
                <c:pt idx="12045">
                  <c:v>42103.679305555554</c:v>
                </c:pt>
                <c:pt idx="12046">
                  <c:v>42103.679363425923</c:v>
                </c:pt>
                <c:pt idx="12047">
                  <c:v>42103.6794212963</c:v>
                </c:pt>
                <c:pt idx="12048">
                  <c:v>42103.679467592592</c:v>
                </c:pt>
                <c:pt idx="12049">
                  <c:v>42103.679525462961</c:v>
                </c:pt>
                <c:pt idx="12050">
                  <c:v>42103.679583333331</c:v>
                </c:pt>
                <c:pt idx="12051">
                  <c:v>42103.679629629631</c:v>
                </c:pt>
                <c:pt idx="12052">
                  <c:v>42103.6796875</c:v>
                </c:pt>
                <c:pt idx="12053">
                  <c:v>42103.679745370369</c:v>
                </c:pt>
                <c:pt idx="12054">
                  <c:v>42103.679803240739</c:v>
                </c:pt>
                <c:pt idx="12055">
                  <c:v>42103.679849537039</c:v>
                </c:pt>
                <c:pt idx="12056">
                  <c:v>42103.679907407408</c:v>
                </c:pt>
                <c:pt idx="12057">
                  <c:v>42103.679965277777</c:v>
                </c:pt>
                <c:pt idx="12058">
                  <c:v>42103.680011574077</c:v>
                </c:pt>
                <c:pt idx="12059">
                  <c:v>42103.680069444446</c:v>
                </c:pt>
                <c:pt idx="12060">
                  <c:v>42103.680127314816</c:v>
                </c:pt>
                <c:pt idx="12061">
                  <c:v>42103.680173611108</c:v>
                </c:pt>
                <c:pt idx="12062">
                  <c:v>42103.680231481485</c:v>
                </c:pt>
                <c:pt idx="12063">
                  <c:v>42103.680289351854</c:v>
                </c:pt>
                <c:pt idx="12064">
                  <c:v>42103.680347222224</c:v>
                </c:pt>
                <c:pt idx="12065">
                  <c:v>42103.680393518516</c:v>
                </c:pt>
                <c:pt idx="12066">
                  <c:v>42103.680451388886</c:v>
                </c:pt>
                <c:pt idx="12067">
                  <c:v>42103.680509259262</c:v>
                </c:pt>
                <c:pt idx="12068">
                  <c:v>42103.680555555555</c:v>
                </c:pt>
                <c:pt idx="12069">
                  <c:v>42103.680613425924</c:v>
                </c:pt>
                <c:pt idx="12070">
                  <c:v>42103.680671296293</c:v>
                </c:pt>
                <c:pt idx="12071">
                  <c:v>42103.680717592593</c:v>
                </c:pt>
                <c:pt idx="12072">
                  <c:v>42103.680775462963</c:v>
                </c:pt>
                <c:pt idx="12073">
                  <c:v>42103.680833333332</c:v>
                </c:pt>
                <c:pt idx="12074">
                  <c:v>42103.680891203701</c:v>
                </c:pt>
                <c:pt idx="12075">
                  <c:v>42103.680937500001</c:v>
                </c:pt>
                <c:pt idx="12076">
                  <c:v>42103.680995370371</c:v>
                </c:pt>
                <c:pt idx="12077">
                  <c:v>42103.68105324074</c:v>
                </c:pt>
                <c:pt idx="12078">
                  <c:v>42103.68109953704</c:v>
                </c:pt>
                <c:pt idx="12079">
                  <c:v>42103.681157407409</c:v>
                </c:pt>
                <c:pt idx="12080">
                  <c:v>42103.681215277778</c:v>
                </c:pt>
                <c:pt idx="12081">
                  <c:v>42103.681261574071</c:v>
                </c:pt>
                <c:pt idx="12082">
                  <c:v>42103.681319444448</c:v>
                </c:pt>
                <c:pt idx="12083">
                  <c:v>42103.681377314817</c:v>
                </c:pt>
                <c:pt idx="12084">
                  <c:v>42103.681423611109</c:v>
                </c:pt>
                <c:pt idx="12085">
                  <c:v>42103.681481481479</c:v>
                </c:pt>
                <c:pt idx="12086">
                  <c:v>42103.681539351855</c:v>
                </c:pt>
                <c:pt idx="12087">
                  <c:v>42103.681597222225</c:v>
                </c:pt>
                <c:pt idx="12088">
                  <c:v>42103.681643518517</c:v>
                </c:pt>
                <c:pt idx="12089">
                  <c:v>42103.681701388887</c:v>
                </c:pt>
                <c:pt idx="12090">
                  <c:v>42103.681759259256</c:v>
                </c:pt>
                <c:pt idx="12091">
                  <c:v>42103.681805555556</c:v>
                </c:pt>
                <c:pt idx="12092">
                  <c:v>42103.681863425925</c:v>
                </c:pt>
                <c:pt idx="12093">
                  <c:v>42103.681921296295</c:v>
                </c:pt>
                <c:pt idx="12094">
                  <c:v>42103.681967592594</c:v>
                </c:pt>
                <c:pt idx="12095">
                  <c:v>42103.682025462964</c:v>
                </c:pt>
                <c:pt idx="12096">
                  <c:v>42103.682083333333</c:v>
                </c:pt>
                <c:pt idx="12097">
                  <c:v>42103.682141203702</c:v>
                </c:pt>
                <c:pt idx="12098">
                  <c:v>42103.682187500002</c:v>
                </c:pt>
                <c:pt idx="12099">
                  <c:v>42103.682245370372</c:v>
                </c:pt>
                <c:pt idx="12100">
                  <c:v>42103.682303240741</c:v>
                </c:pt>
                <c:pt idx="12101">
                  <c:v>42103.682349537034</c:v>
                </c:pt>
                <c:pt idx="12102">
                  <c:v>42103.68240740741</c:v>
                </c:pt>
                <c:pt idx="12103">
                  <c:v>42103.68246527778</c:v>
                </c:pt>
                <c:pt idx="12104">
                  <c:v>42103.682511574072</c:v>
                </c:pt>
                <c:pt idx="12105">
                  <c:v>42103.682569444441</c:v>
                </c:pt>
                <c:pt idx="12106">
                  <c:v>42103.682627314818</c:v>
                </c:pt>
                <c:pt idx="12107">
                  <c:v>42103.682685185187</c:v>
                </c:pt>
                <c:pt idx="12108">
                  <c:v>42103.68273148148</c:v>
                </c:pt>
                <c:pt idx="12109">
                  <c:v>42103.682789351849</c:v>
                </c:pt>
                <c:pt idx="12110">
                  <c:v>42103.682847222219</c:v>
                </c:pt>
                <c:pt idx="12111">
                  <c:v>42103.682893518519</c:v>
                </c:pt>
                <c:pt idx="12112">
                  <c:v>42103.682951388888</c:v>
                </c:pt>
                <c:pt idx="12113">
                  <c:v>42103.683009259257</c:v>
                </c:pt>
                <c:pt idx="12114">
                  <c:v>42103.683055555557</c:v>
                </c:pt>
                <c:pt idx="12115">
                  <c:v>42103.683113425926</c:v>
                </c:pt>
                <c:pt idx="12116">
                  <c:v>42103.683171296296</c:v>
                </c:pt>
                <c:pt idx="12117">
                  <c:v>42103.683217592596</c:v>
                </c:pt>
                <c:pt idx="12118">
                  <c:v>42103.683275462965</c:v>
                </c:pt>
                <c:pt idx="12119">
                  <c:v>42103.683333333334</c:v>
                </c:pt>
                <c:pt idx="12120">
                  <c:v>42103.683391203704</c:v>
                </c:pt>
                <c:pt idx="12121">
                  <c:v>42103.683437500003</c:v>
                </c:pt>
                <c:pt idx="12122">
                  <c:v>42103.683495370373</c:v>
                </c:pt>
                <c:pt idx="12123">
                  <c:v>42103.683553240742</c:v>
                </c:pt>
                <c:pt idx="12124">
                  <c:v>42103.683599537035</c:v>
                </c:pt>
                <c:pt idx="12125">
                  <c:v>42103.683657407404</c:v>
                </c:pt>
                <c:pt idx="12126">
                  <c:v>42103.683715277781</c:v>
                </c:pt>
                <c:pt idx="12127">
                  <c:v>42103.683761574073</c:v>
                </c:pt>
                <c:pt idx="12128">
                  <c:v>42103.683819444443</c:v>
                </c:pt>
                <c:pt idx="12129">
                  <c:v>42103.683877314812</c:v>
                </c:pt>
                <c:pt idx="12130">
                  <c:v>42103.683935185189</c:v>
                </c:pt>
                <c:pt idx="12131">
                  <c:v>42103.683981481481</c:v>
                </c:pt>
                <c:pt idx="12132">
                  <c:v>42103.684039351851</c:v>
                </c:pt>
                <c:pt idx="12133">
                  <c:v>42103.68409722222</c:v>
                </c:pt>
                <c:pt idx="12134">
                  <c:v>42103.68414351852</c:v>
                </c:pt>
                <c:pt idx="12135">
                  <c:v>42103.684201388889</c:v>
                </c:pt>
                <c:pt idx="12136">
                  <c:v>42103.684259259258</c:v>
                </c:pt>
                <c:pt idx="12137">
                  <c:v>42103.684305555558</c:v>
                </c:pt>
                <c:pt idx="12138">
                  <c:v>42103.684363425928</c:v>
                </c:pt>
                <c:pt idx="12139">
                  <c:v>42103.684421296297</c:v>
                </c:pt>
                <c:pt idx="12140">
                  <c:v>42103.684479166666</c:v>
                </c:pt>
                <c:pt idx="12141">
                  <c:v>42103.684525462966</c:v>
                </c:pt>
                <c:pt idx="12142">
                  <c:v>42103.684583333335</c:v>
                </c:pt>
                <c:pt idx="12143">
                  <c:v>42103.684641203705</c:v>
                </c:pt>
                <c:pt idx="12144">
                  <c:v>42103.684687499997</c:v>
                </c:pt>
                <c:pt idx="12145">
                  <c:v>42103.684745370374</c:v>
                </c:pt>
                <c:pt idx="12146">
                  <c:v>42103.684803240743</c:v>
                </c:pt>
                <c:pt idx="12147">
                  <c:v>42103.684849537036</c:v>
                </c:pt>
                <c:pt idx="12148">
                  <c:v>42103.684907407405</c:v>
                </c:pt>
                <c:pt idx="12149">
                  <c:v>42103.684965277775</c:v>
                </c:pt>
                <c:pt idx="12150">
                  <c:v>42103.685023148151</c:v>
                </c:pt>
                <c:pt idx="12151">
                  <c:v>42103.685069444444</c:v>
                </c:pt>
                <c:pt idx="12152">
                  <c:v>42103.685127314813</c:v>
                </c:pt>
                <c:pt idx="12153">
                  <c:v>42103.685185185182</c:v>
                </c:pt>
                <c:pt idx="12154">
                  <c:v>42103.685231481482</c:v>
                </c:pt>
                <c:pt idx="12155">
                  <c:v>42103.685289351852</c:v>
                </c:pt>
                <c:pt idx="12156">
                  <c:v>42103.685347222221</c:v>
                </c:pt>
                <c:pt idx="12157">
                  <c:v>42103.685393518521</c:v>
                </c:pt>
                <c:pt idx="12158">
                  <c:v>42103.68545138889</c:v>
                </c:pt>
                <c:pt idx="12159">
                  <c:v>42103.68550925926</c:v>
                </c:pt>
                <c:pt idx="12160">
                  <c:v>42103.685555555552</c:v>
                </c:pt>
                <c:pt idx="12161">
                  <c:v>42103.685613425929</c:v>
                </c:pt>
                <c:pt idx="12162">
                  <c:v>42103.685671296298</c:v>
                </c:pt>
                <c:pt idx="12163">
                  <c:v>42103.685729166667</c:v>
                </c:pt>
                <c:pt idx="12164">
                  <c:v>42103.68577546296</c:v>
                </c:pt>
                <c:pt idx="12165">
                  <c:v>42103.685833333337</c:v>
                </c:pt>
                <c:pt idx="12166">
                  <c:v>42103.685891203706</c:v>
                </c:pt>
                <c:pt idx="12167">
                  <c:v>42103.685937499999</c:v>
                </c:pt>
                <c:pt idx="12168">
                  <c:v>42103.685995370368</c:v>
                </c:pt>
                <c:pt idx="12169">
                  <c:v>42103.686053240737</c:v>
                </c:pt>
                <c:pt idx="12170">
                  <c:v>42103.686099537037</c:v>
                </c:pt>
                <c:pt idx="12171">
                  <c:v>42103.686157407406</c:v>
                </c:pt>
                <c:pt idx="12172">
                  <c:v>42103.686215277776</c:v>
                </c:pt>
                <c:pt idx="12173">
                  <c:v>42103.686273148145</c:v>
                </c:pt>
                <c:pt idx="12174">
                  <c:v>42103.686319444445</c:v>
                </c:pt>
                <c:pt idx="12175">
                  <c:v>42103.686377314814</c:v>
                </c:pt>
                <c:pt idx="12176">
                  <c:v>42103.686435185184</c:v>
                </c:pt>
                <c:pt idx="12177">
                  <c:v>42103.686481481483</c:v>
                </c:pt>
                <c:pt idx="12178">
                  <c:v>42103.686539351853</c:v>
                </c:pt>
                <c:pt idx="12179">
                  <c:v>42103.686597222222</c:v>
                </c:pt>
                <c:pt idx="12180">
                  <c:v>42103.686643518522</c:v>
                </c:pt>
                <c:pt idx="12181">
                  <c:v>42103.686701388891</c:v>
                </c:pt>
                <c:pt idx="12182">
                  <c:v>42103.686759259261</c:v>
                </c:pt>
                <c:pt idx="12183">
                  <c:v>42103.68681712963</c:v>
                </c:pt>
                <c:pt idx="12184">
                  <c:v>42103.686863425923</c:v>
                </c:pt>
                <c:pt idx="12185">
                  <c:v>42103.686921296299</c:v>
                </c:pt>
                <c:pt idx="12186">
                  <c:v>42103.686979166669</c:v>
                </c:pt>
                <c:pt idx="12187">
                  <c:v>42103.687025462961</c:v>
                </c:pt>
                <c:pt idx="12188">
                  <c:v>42103.687083333331</c:v>
                </c:pt>
                <c:pt idx="12189">
                  <c:v>42103.687141203707</c:v>
                </c:pt>
                <c:pt idx="12190">
                  <c:v>42103.6871875</c:v>
                </c:pt>
                <c:pt idx="12191">
                  <c:v>42103.687245370369</c:v>
                </c:pt>
                <c:pt idx="12192">
                  <c:v>42103.687303240738</c:v>
                </c:pt>
                <c:pt idx="12193">
                  <c:v>42103.687361111108</c:v>
                </c:pt>
                <c:pt idx="12194">
                  <c:v>42103.687407407408</c:v>
                </c:pt>
                <c:pt idx="12195">
                  <c:v>42103.687465277777</c:v>
                </c:pt>
                <c:pt idx="12196">
                  <c:v>42103.687523148146</c:v>
                </c:pt>
                <c:pt idx="12197">
                  <c:v>42103.687569444446</c:v>
                </c:pt>
                <c:pt idx="12198">
                  <c:v>42103.687627314815</c:v>
                </c:pt>
                <c:pt idx="12199">
                  <c:v>42103.687685185185</c:v>
                </c:pt>
                <c:pt idx="12200">
                  <c:v>42103.687731481485</c:v>
                </c:pt>
                <c:pt idx="12201">
                  <c:v>42103.687789351854</c:v>
                </c:pt>
                <c:pt idx="12202">
                  <c:v>42103.687847222223</c:v>
                </c:pt>
                <c:pt idx="12203">
                  <c:v>42103.687893518516</c:v>
                </c:pt>
                <c:pt idx="12204">
                  <c:v>42103.687951388885</c:v>
                </c:pt>
                <c:pt idx="12205">
                  <c:v>42103.688009259262</c:v>
                </c:pt>
                <c:pt idx="12206">
                  <c:v>42103.688067129631</c:v>
                </c:pt>
                <c:pt idx="12207">
                  <c:v>42103.688113425924</c:v>
                </c:pt>
                <c:pt idx="12208">
                  <c:v>42103.688171296293</c:v>
                </c:pt>
                <c:pt idx="12209">
                  <c:v>42103.68822916667</c:v>
                </c:pt>
                <c:pt idx="12210">
                  <c:v>42103.688275462962</c:v>
                </c:pt>
                <c:pt idx="12211">
                  <c:v>42103.688333333332</c:v>
                </c:pt>
                <c:pt idx="12212">
                  <c:v>42103.688391203701</c:v>
                </c:pt>
                <c:pt idx="12213">
                  <c:v>42103.688437500001</c:v>
                </c:pt>
                <c:pt idx="12214">
                  <c:v>42103.68849537037</c:v>
                </c:pt>
                <c:pt idx="12215">
                  <c:v>42103.68855324074</c:v>
                </c:pt>
                <c:pt idx="12216">
                  <c:v>42103.688611111109</c:v>
                </c:pt>
                <c:pt idx="12217">
                  <c:v>42103.688657407409</c:v>
                </c:pt>
                <c:pt idx="12218">
                  <c:v>42103.688715277778</c:v>
                </c:pt>
                <c:pt idx="12219">
                  <c:v>42103.688773148147</c:v>
                </c:pt>
                <c:pt idx="12220">
                  <c:v>42103.688819444447</c:v>
                </c:pt>
                <c:pt idx="12221">
                  <c:v>42103.688877314817</c:v>
                </c:pt>
                <c:pt idx="12222">
                  <c:v>42103.688935185186</c:v>
                </c:pt>
                <c:pt idx="12223">
                  <c:v>42103.688981481479</c:v>
                </c:pt>
                <c:pt idx="12224">
                  <c:v>42103.689039351855</c:v>
                </c:pt>
                <c:pt idx="12225">
                  <c:v>42103.689097222225</c:v>
                </c:pt>
                <c:pt idx="12226">
                  <c:v>42103.689155092594</c:v>
                </c:pt>
                <c:pt idx="12227">
                  <c:v>42103.689201388886</c:v>
                </c:pt>
                <c:pt idx="12228">
                  <c:v>42103.689259259256</c:v>
                </c:pt>
                <c:pt idx="12229">
                  <c:v>42103.689317129632</c:v>
                </c:pt>
                <c:pt idx="12230">
                  <c:v>42103.689363425925</c:v>
                </c:pt>
                <c:pt idx="12231">
                  <c:v>42103.689421296294</c:v>
                </c:pt>
                <c:pt idx="12232">
                  <c:v>42103.689479166664</c:v>
                </c:pt>
                <c:pt idx="12233">
                  <c:v>42103.689525462964</c:v>
                </c:pt>
                <c:pt idx="12234">
                  <c:v>42103.689583333333</c:v>
                </c:pt>
                <c:pt idx="12235">
                  <c:v>42103.689641203702</c:v>
                </c:pt>
                <c:pt idx="12236">
                  <c:v>42103.689699074072</c:v>
                </c:pt>
                <c:pt idx="12237">
                  <c:v>42103.689745370371</c:v>
                </c:pt>
                <c:pt idx="12238">
                  <c:v>42103.689803240741</c:v>
                </c:pt>
                <c:pt idx="12239">
                  <c:v>42103.68986111111</c:v>
                </c:pt>
                <c:pt idx="12240">
                  <c:v>42103.68990740741</c:v>
                </c:pt>
                <c:pt idx="12241">
                  <c:v>42103.689965277779</c:v>
                </c:pt>
                <c:pt idx="12242">
                  <c:v>42103.690023148149</c:v>
                </c:pt>
                <c:pt idx="12243">
                  <c:v>42103.690069444441</c:v>
                </c:pt>
                <c:pt idx="12244">
                  <c:v>42103.690127314818</c:v>
                </c:pt>
                <c:pt idx="12245">
                  <c:v>42103.690185185187</c:v>
                </c:pt>
                <c:pt idx="12246">
                  <c:v>42103.69023148148</c:v>
                </c:pt>
                <c:pt idx="12247">
                  <c:v>42103.690289351849</c:v>
                </c:pt>
                <c:pt idx="12248">
                  <c:v>42103.690347222226</c:v>
                </c:pt>
                <c:pt idx="12249">
                  <c:v>42103.690405092595</c:v>
                </c:pt>
                <c:pt idx="12250">
                  <c:v>42103.690451388888</c:v>
                </c:pt>
                <c:pt idx="12251">
                  <c:v>42103.690509259257</c:v>
                </c:pt>
                <c:pt idx="12252">
                  <c:v>42103.690567129626</c:v>
                </c:pt>
                <c:pt idx="12253">
                  <c:v>42103.690613425926</c:v>
                </c:pt>
                <c:pt idx="12254">
                  <c:v>42103.690671296295</c:v>
                </c:pt>
                <c:pt idx="12255">
                  <c:v>42103.690729166665</c:v>
                </c:pt>
                <c:pt idx="12256">
                  <c:v>42103.690775462965</c:v>
                </c:pt>
                <c:pt idx="12257">
                  <c:v>42103.690833333334</c:v>
                </c:pt>
                <c:pt idx="12258">
                  <c:v>42103.690891203703</c:v>
                </c:pt>
                <c:pt idx="12259">
                  <c:v>42103.690949074073</c:v>
                </c:pt>
                <c:pt idx="12260">
                  <c:v>42103.690995370373</c:v>
                </c:pt>
                <c:pt idx="12261">
                  <c:v>42103.691053240742</c:v>
                </c:pt>
                <c:pt idx="12262">
                  <c:v>42103.691111111111</c:v>
                </c:pt>
                <c:pt idx="12263">
                  <c:v>42103.691157407404</c:v>
                </c:pt>
                <c:pt idx="12264">
                  <c:v>42103.69121527778</c:v>
                </c:pt>
                <c:pt idx="12265">
                  <c:v>42103.69127314815</c:v>
                </c:pt>
                <c:pt idx="12266">
                  <c:v>42103.691319444442</c:v>
                </c:pt>
                <c:pt idx="12267">
                  <c:v>42103.691377314812</c:v>
                </c:pt>
                <c:pt idx="12268">
                  <c:v>42103.691435185188</c:v>
                </c:pt>
                <c:pt idx="12269">
                  <c:v>42103.691493055558</c:v>
                </c:pt>
                <c:pt idx="12270">
                  <c:v>42103.69153935185</c:v>
                </c:pt>
                <c:pt idx="12271">
                  <c:v>42103.69159722222</c:v>
                </c:pt>
                <c:pt idx="12272">
                  <c:v>42103.691655092596</c:v>
                </c:pt>
                <c:pt idx="12273">
                  <c:v>42103.691701388889</c:v>
                </c:pt>
                <c:pt idx="12274">
                  <c:v>42103.691759259258</c:v>
                </c:pt>
                <c:pt idx="12275">
                  <c:v>42103.691817129627</c:v>
                </c:pt>
                <c:pt idx="12276">
                  <c:v>42103.691863425927</c:v>
                </c:pt>
                <c:pt idx="12277">
                  <c:v>42103.691921296297</c:v>
                </c:pt>
                <c:pt idx="12278">
                  <c:v>42103.691979166666</c:v>
                </c:pt>
                <c:pt idx="12279">
                  <c:v>42103.692037037035</c:v>
                </c:pt>
                <c:pt idx="12280">
                  <c:v>42103.692083333335</c:v>
                </c:pt>
                <c:pt idx="12281">
                  <c:v>42103.692141203705</c:v>
                </c:pt>
                <c:pt idx="12282">
                  <c:v>42103.692199074074</c:v>
                </c:pt>
                <c:pt idx="12283">
                  <c:v>42103.692245370374</c:v>
                </c:pt>
                <c:pt idx="12284">
                  <c:v>42103.692303240743</c:v>
                </c:pt>
                <c:pt idx="12285">
                  <c:v>42103.692361111112</c:v>
                </c:pt>
                <c:pt idx="12286">
                  <c:v>42103.692407407405</c:v>
                </c:pt>
                <c:pt idx="12287">
                  <c:v>42103.692465277774</c:v>
                </c:pt>
                <c:pt idx="12288">
                  <c:v>42103.692523148151</c:v>
                </c:pt>
                <c:pt idx="12289">
                  <c:v>42103.692569444444</c:v>
                </c:pt>
                <c:pt idx="12290">
                  <c:v>42103.692627314813</c:v>
                </c:pt>
                <c:pt idx="12291">
                  <c:v>42103.692685185182</c:v>
                </c:pt>
                <c:pt idx="12292">
                  <c:v>42103.692743055559</c:v>
                </c:pt>
                <c:pt idx="12293">
                  <c:v>42103.692789351851</c:v>
                </c:pt>
                <c:pt idx="12294">
                  <c:v>42103.692847222221</c:v>
                </c:pt>
                <c:pt idx="12295">
                  <c:v>42103.69290509259</c:v>
                </c:pt>
                <c:pt idx="12296">
                  <c:v>42103.69295138889</c:v>
                </c:pt>
                <c:pt idx="12297">
                  <c:v>42103.693009259259</c:v>
                </c:pt>
                <c:pt idx="12298">
                  <c:v>42103.693067129629</c:v>
                </c:pt>
                <c:pt idx="12299">
                  <c:v>42103.693113425928</c:v>
                </c:pt>
                <c:pt idx="12300">
                  <c:v>42103.693171296298</c:v>
                </c:pt>
                <c:pt idx="12301">
                  <c:v>42103.693229166667</c:v>
                </c:pt>
                <c:pt idx="12302">
                  <c:v>42103.693287037036</c:v>
                </c:pt>
                <c:pt idx="12303">
                  <c:v>42103.693333333336</c:v>
                </c:pt>
                <c:pt idx="12304">
                  <c:v>42103.693391203706</c:v>
                </c:pt>
                <c:pt idx="12305">
                  <c:v>42103.693449074075</c:v>
                </c:pt>
                <c:pt idx="12306">
                  <c:v>42103.693495370368</c:v>
                </c:pt>
                <c:pt idx="12307">
                  <c:v>42103.693553240744</c:v>
                </c:pt>
                <c:pt idx="12308">
                  <c:v>42103.693611111114</c:v>
                </c:pt>
                <c:pt idx="12309">
                  <c:v>42103.693657407406</c:v>
                </c:pt>
                <c:pt idx="12310">
                  <c:v>42103.693715277775</c:v>
                </c:pt>
                <c:pt idx="12311">
                  <c:v>42103.693773148145</c:v>
                </c:pt>
                <c:pt idx="12312">
                  <c:v>42103.693831018521</c:v>
                </c:pt>
                <c:pt idx="12313">
                  <c:v>42103.693877314814</c:v>
                </c:pt>
                <c:pt idx="12314">
                  <c:v>42103.693935185183</c:v>
                </c:pt>
                <c:pt idx="12315">
                  <c:v>42103.693993055553</c:v>
                </c:pt>
                <c:pt idx="12316">
                  <c:v>42103.694039351853</c:v>
                </c:pt>
                <c:pt idx="12317">
                  <c:v>42103.694097222222</c:v>
                </c:pt>
                <c:pt idx="12318">
                  <c:v>42103.694155092591</c:v>
                </c:pt>
                <c:pt idx="12319">
                  <c:v>42103.694201388891</c:v>
                </c:pt>
                <c:pt idx="12320">
                  <c:v>42103.69425925926</c:v>
                </c:pt>
                <c:pt idx="12321">
                  <c:v>42103.69431712963</c:v>
                </c:pt>
                <c:pt idx="12322">
                  <c:v>42103.694374999999</c:v>
                </c:pt>
                <c:pt idx="12323">
                  <c:v>42103.694421296299</c:v>
                </c:pt>
                <c:pt idx="12324">
                  <c:v>42103.694479166668</c:v>
                </c:pt>
                <c:pt idx="12325">
                  <c:v>42103.694537037038</c:v>
                </c:pt>
                <c:pt idx="12326">
                  <c:v>42103.69458333333</c:v>
                </c:pt>
                <c:pt idx="12327">
                  <c:v>42103.694641203707</c:v>
                </c:pt>
                <c:pt idx="12328">
                  <c:v>42103.694699074076</c:v>
                </c:pt>
                <c:pt idx="12329">
                  <c:v>42103.694745370369</c:v>
                </c:pt>
                <c:pt idx="12330">
                  <c:v>42103.694803240738</c:v>
                </c:pt>
                <c:pt idx="12331">
                  <c:v>42103.694861111115</c:v>
                </c:pt>
                <c:pt idx="12332">
                  <c:v>42103.694918981484</c:v>
                </c:pt>
                <c:pt idx="12333">
                  <c:v>42103.694965277777</c:v>
                </c:pt>
                <c:pt idx="12334">
                  <c:v>42103.695023148146</c:v>
                </c:pt>
                <c:pt idx="12335">
                  <c:v>42103.695081018515</c:v>
                </c:pt>
                <c:pt idx="12336">
                  <c:v>42103.695127314815</c:v>
                </c:pt>
                <c:pt idx="12337">
                  <c:v>42103.695185185185</c:v>
                </c:pt>
                <c:pt idx="12338">
                  <c:v>42103.695243055554</c:v>
                </c:pt>
                <c:pt idx="12339">
                  <c:v>42103.695289351854</c:v>
                </c:pt>
                <c:pt idx="12340">
                  <c:v>42103.695347222223</c:v>
                </c:pt>
                <c:pt idx="12341">
                  <c:v>42103.695405092592</c:v>
                </c:pt>
                <c:pt idx="12342">
                  <c:v>42103.695451388892</c:v>
                </c:pt>
                <c:pt idx="12343">
                  <c:v>42103.695509259262</c:v>
                </c:pt>
                <c:pt idx="12344">
                  <c:v>42103.695567129631</c:v>
                </c:pt>
                <c:pt idx="12345">
                  <c:v>42103.695625</c:v>
                </c:pt>
                <c:pt idx="12346">
                  <c:v>42103.695671296293</c:v>
                </c:pt>
                <c:pt idx="12347">
                  <c:v>42103.695729166669</c:v>
                </c:pt>
                <c:pt idx="12348">
                  <c:v>42103.695787037039</c:v>
                </c:pt>
                <c:pt idx="12349">
                  <c:v>42103.695833333331</c:v>
                </c:pt>
                <c:pt idx="12350">
                  <c:v>42103.695891203701</c:v>
                </c:pt>
                <c:pt idx="12351">
                  <c:v>42103.695949074077</c:v>
                </c:pt>
                <c:pt idx="12352">
                  <c:v>42103.69599537037</c:v>
                </c:pt>
                <c:pt idx="12353">
                  <c:v>42103.696053240739</c:v>
                </c:pt>
                <c:pt idx="12354">
                  <c:v>42103.696111111109</c:v>
                </c:pt>
                <c:pt idx="12355">
                  <c:v>42103.696168981478</c:v>
                </c:pt>
                <c:pt idx="12356">
                  <c:v>42103.696215277778</c:v>
                </c:pt>
                <c:pt idx="12357">
                  <c:v>42103.696273148147</c:v>
                </c:pt>
                <c:pt idx="12358">
                  <c:v>42103.696331018517</c:v>
                </c:pt>
                <c:pt idx="12359">
                  <c:v>42103.696377314816</c:v>
                </c:pt>
                <c:pt idx="12360">
                  <c:v>42103.696435185186</c:v>
                </c:pt>
                <c:pt idx="12361">
                  <c:v>42103.696493055555</c:v>
                </c:pt>
                <c:pt idx="12362">
                  <c:v>42103.696539351855</c:v>
                </c:pt>
                <c:pt idx="12363">
                  <c:v>42103.696597222224</c:v>
                </c:pt>
                <c:pt idx="12364">
                  <c:v>42103.696655092594</c:v>
                </c:pt>
                <c:pt idx="12365">
                  <c:v>42103.696712962963</c:v>
                </c:pt>
                <c:pt idx="12366">
                  <c:v>42103.696759259263</c:v>
                </c:pt>
                <c:pt idx="12367">
                  <c:v>42103.696817129632</c:v>
                </c:pt>
                <c:pt idx="12368">
                  <c:v>42103.696875000001</c:v>
                </c:pt>
                <c:pt idx="12369">
                  <c:v>42103.696921296294</c:v>
                </c:pt>
                <c:pt idx="12370">
                  <c:v>42103.696979166663</c:v>
                </c:pt>
                <c:pt idx="12371">
                  <c:v>42103.69703703704</c:v>
                </c:pt>
                <c:pt idx="12372">
                  <c:v>42103.697083333333</c:v>
                </c:pt>
                <c:pt idx="12373">
                  <c:v>42103.697141203702</c:v>
                </c:pt>
                <c:pt idx="12374">
                  <c:v>42103.697199074071</c:v>
                </c:pt>
                <c:pt idx="12375">
                  <c:v>42103.697245370371</c:v>
                </c:pt>
                <c:pt idx="12376">
                  <c:v>42103.69730324074</c:v>
                </c:pt>
                <c:pt idx="12377">
                  <c:v>42103.69736111111</c:v>
                </c:pt>
                <c:pt idx="12378">
                  <c:v>42103.697418981479</c:v>
                </c:pt>
                <c:pt idx="12379">
                  <c:v>42103.697465277779</c:v>
                </c:pt>
                <c:pt idx="12380">
                  <c:v>42103.697523148148</c:v>
                </c:pt>
                <c:pt idx="12381">
                  <c:v>42103.697581018518</c:v>
                </c:pt>
                <c:pt idx="12382">
                  <c:v>42103.697627314818</c:v>
                </c:pt>
                <c:pt idx="12383">
                  <c:v>42103.697685185187</c:v>
                </c:pt>
                <c:pt idx="12384">
                  <c:v>42103.697743055556</c:v>
                </c:pt>
                <c:pt idx="12385">
                  <c:v>42103.697789351849</c:v>
                </c:pt>
                <c:pt idx="12386">
                  <c:v>42103.697847222225</c:v>
                </c:pt>
                <c:pt idx="12387">
                  <c:v>42103.697905092595</c:v>
                </c:pt>
                <c:pt idx="12388">
                  <c:v>42103.697962962964</c:v>
                </c:pt>
                <c:pt idx="12389">
                  <c:v>42103.698009259257</c:v>
                </c:pt>
                <c:pt idx="12390">
                  <c:v>42103.698067129626</c:v>
                </c:pt>
                <c:pt idx="12391">
                  <c:v>42103.698125000003</c:v>
                </c:pt>
                <c:pt idx="12392">
                  <c:v>42103.698171296295</c:v>
                </c:pt>
                <c:pt idx="12393">
                  <c:v>42103.698229166665</c:v>
                </c:pt>
                <c:pt idx="12394">
                  <c:v>42103.698287037034</c:v>
                </c:pt>
                <c:pt idx="12395">
                  <c:v>42103.698333333334</c:v>
                </c:pt>
                <c:pt idx="12396">
                  <c:v>42103.698391203703</c:v>
                </c:pt>
                <c:pt idx="12397">
                  <c:v>42103.698449074072</c:v>
                </c:pt>
                <c:pt idx="12398">
                  <c:v>42103.698506944442</c:v>
                </c:pt>
                <c:pt idx="12399">
                  <c:v>42103.698553240742</c:v>
                </c:pt>
                <c:pt idx="12400">
                  <c:v>42103.698611111111</c:v>
                </c:pt>
                <c:pt idx="12401">
                  <c:v>42103.69866898148</c:v>
                </c:pt>
                <c:pt idx="12402">
                  <c:v>42103.69871527778</c:v>
                </c:pt>
                <c:pt idx="12403">
                  <c:v>42103.698773148149</c:v>
                </c:pt>
                <c:pt idx="12404">
                  <c:v>42103.698831018519</c:v>
                </c:pt>
                <c:pt idx="12405">
                  <c:v>42103.698877314811</c:v>
                </c:pt>
                <c:pt idx="12406">
                  <c:v>42103.698935185188</c:v>
                </c:pt>
                <c:pt idx="12407">
                  <c:v>42103.698993055557</c:v>
                </c:pt>
                <c:pt idx="12408">
                  <c:v>42103.699050925927</c:v>
                </c:pt>
                <c:pt idx="12409">
                  <c:v>42103.699097222219</c:v>
                </c:pt>
                <c:pt idx="12410">
                  <c:v>42103.699155092596</c:v>
                </c:pt>
                <c:pt idx="12411">
                  <c:v>42103.699212962965</c:v>
                </c:pt>
                <c:pt idx="12412">
                  <c:v>42103.699259259258</c:v>
                </c:pt>
                <c:pt idx="12413">
                  <c:v>42103.699317129627</c:v>
                </c:pt>
                <c:pt idx="12414">
                  <c:v>42103.699374999997</c:v>
                </c:pt>
                <c:pt idx="12415">
                  <c:v>42103.699421296296</c:v>
                </c:pt>
                <c:pt idx="12416">
                  <c:v>42103.699479166666</c:v>
                </c:pt>
                <c:pt idx="12417">
                  <c:v>42103.699537037035</c:v>
                </c:pt>
                <c:pt idx="12418">
                  <c:v>42103.699583333335</c:v>
                </c:pt>
                <c:pt idx="12419">
                  <c:v>42103.699641203704</c:v>
                </c:pt>
                <c:pt idx="12420">
                  <c:v>42103.699699074074</c:v>
                </c:pt>
                <c:pt idx="12421">
                  <c:v>42103.699756944443</c:v>
                </c:pt>
                <c:pt idx="12422">
                  <c:v>42103.699803240743</c:v>
                </c:pt>
                <c:pt idx="12423">
                  <c:v>42103.699861111112</c:v>
                </c:pt>
                <c:pt idx="12424">
                  <c:v>42103.699918981481</c:v>
                </c:pt>
                <c:pt idx="12425">
                  <c:v>42103.699965277781</c:v>
                </c:pt>
                <c:pt idx="12426">
                  <c:v>42103.700023148151</c:v>
                </c:pt>
                <c:pt idx="12427">
                  <c:v>42103.70008101852</c:v>
                </c:pt>
                <c:pt idx="12428">
                  <c:v>42103.700127314813</c:v>
                </c:pt>
                <c:pt idx="12429">
                  <c:v>42103.700185185182</c:v>
                </c:pt>
                <c:pt idx="12430">
                  <c:v>42103.700243055559</c:v>
                </c:pt>
                <c:pt idx="12431">
                  <c:v>42103.700300925928</c:v>
                </c:pt>
                <c:pt idx="12432">
                  <c:v>42103.70034722222</c:v>
                </c:pt>
                <c:pt idx="12433">
                  <c:v>42103.70040509259</c:v>
                </c:pt>
                <c:pt idx="12434">
                  <c:v>42103.700462962966</c:v>
                </c:pt>
                <c:pt idx="12435">
                  <c:v>42103.700509259259</c:v>
                </c:pt>
                <c:pt idx="12436">
                  <c:v>42103.700567129628</c:v>
                </c:pt>
                <c:pt idx="12437">
                  <c:v>42103.700624999998</c:v>
                </c:pt>
                <c:pt idx="12438">
                  <c:v>42103.700671296298</c:v>
                </c:pt>
                <c:pt idx="12439">
                  <c:v>42103.700729166667</c:v>
                </c:pt>
                <c:pt idx="12440">
                  <c:v>42103.700787037036</c:v>
                </c:pt>
                <c:pt idx="12441">
                  <c:v>42103.700844907406</c:v>
                </c:pt>
                <c:pt idx="12442">
                  <c:v>42103.700891203705</c:v>
                </c:pt>
                <c:pt idx="12443">
                  <c:v>42103.700949074075</c:v>
                </c:pt>
                <c:pt idx="12444">
                  <c:v>42103.701006944444</c:v>
                </c:pt>
                <c:pt idx="12445">
                  <c:v>42103.701053240744</c:v>
                </c:pt>
                <c:pt idx="12446">
                  <c:v>42103.701111111113</c:v>
                </c:pt>
                <c:pt idx="12447">
                  <c:v>42103.701168981483</c:v>
                </c:pt>
                <c:pt idx="12448">
                  <c:v>42103.701215277775</c:v>
                </c:pt>
                <c:pt idx="12449">
                  <c:v>42103.701273148145</c:v>
                </c:pt>
                <c:pt idx="12450">
                  <c:v>42103.701331018521</c:v>
                </c:pt>
                <c:pt idx="12451">
                  <c:v>42103.701388888891</c:v>
                </c:pt>
                <c:pt idx="12452">
                  <c:v>42103.701435185183</c:v>
                </c:pt>
                <c:pt idx="12453">
                  <c:v>42103.701493055552</c:v>
                </c:pt>
                <c:pt idx="12454">
                  <c:v>42103.701550925929</c:v>
                </c:pt>
                <c:pt idx="12455">
                  <c:v>42103.701597222222</c:v>
                </c:pt>
                <c:pt idx="12456">
                  <c:v>42103.701655092591</c:v>
                </c:pt>
                <c:pt idx="12457">
                  <c:v>42103.70171296296</c:v>
                </c:pt>
                <c:pt idx="12458">
                  <c:v>42103.70175925926</c:v>
                </c:pt>
                <c:pt idx="12459">
                  <c:v>42103.701817129629</c:v>
                </c:pt>
                <c:pt idx="12460">
                  <c:v>42103.701874999999</c:v>
                </c:pt>
                <c:pt idx="12461">
                  <c:v>42103.701921296299</c:v>
                </c:pt>
                <c:pt idx="12462">
                  <c:v>42103.701979166668</c:v>
                </c:pt>
                <c:pt idx="12463">
                  <c:v>42103.702037037037</c:v>
                </c:pt>
                <c:pt idx="12464">
                  <c:v>42103.702094907407</c:v>
                </c:pt>
                <c:pt idx="12465">
                  <c:v>42103.702141203707</c:v>
                </c:pt>
                <c:pt idx="12466">
                  <c:v>42103.702199074076</c:v>
                </c:pt>
                <c:pt idx="12467">
                  <c:v>42103.702256944445</c:v>
                </c:pt>
                <c:pt idx="12468">
                  <c:v>42103.702303240738</c:v>
                </c:pt>
                <c:pt idx="12469">
                  <c:v>42103.702361111114</c:v>
                </c:pt>
                <c:pt idx="12470">
                  <c:v>42103.702418981484</c:v>
                </c:pt>
                <c:pt idx="12471">
                  <c:v>42103.702465277776</c:v>
                </c:pt>
                <c:pt idx="12472">
                  <c:v>42103.702523148146</c:v>
                </c:pt>
                <c:pt idx="12473">
                  <c:v>42103.702581018515</c:v>
                </c:pt>
                <c:pt idx="12474">
                  <c:v>42103.702638888892</c:v>
                </c:pt>
                <c:pt idx="12475">
                  <c:v>42103.702685185184</c:v>
                </c:pt>
                <c:pt idx="12476">
                  <c:v>42103.702743055554</c:v>
                </c:pt>
                <c:pt idx="12477">
                  <c:v>42103.702800925923</c:v>
                </c:pt>
                <c:pt idx="12478">
                  <c:v>42103.702847222223</c:v>
                </c:pt>
                <c:pt idx="12479">
                  <c:v>42103.702905092592</c:v>
                </c:pt>
                <c:pt idx="12480">
                  <c:v>42103.702962962961</c:v>
                </c:pt>
                <c:pt idx="12481">
                  <c:v>42103.703009259261</c:v>
                </c:pt>
                <c:pt idx="12482">
                  <c:v>42103.703067129631</c:v>
                </c:pt>
                <c:pt idx="12483">
                  <c:v>42103.703125</c:v>
                </c:pt>
                <c:pt idx="12484">
                  <c:v>42103.703182870369</c:v>
                </c:pt>
                <c:pt idx="12485">
                  <c:v>42103.703229166669</c:v>
                </c:pt>
                <c:pt idx="12486">
                  <c:v>42103.703287037039</c:v>
                </c:pt>
                <c:pt idx="12487">
                  <c:v>42103.703344907408</c:v>
                </c:pt>
                <c:pt idx="12488">
                  <c:v>42103.7033912037</c:v>
                </c:pt>
                <c:pt idx="12489">
                  <c:v>42103.703449074077</c:v>
                </c:pt>
                <c:pt idx="12490">
                  <c:v>42103.703506944446</c:v>
                </c:pt>
                <c:pt idx="12491">
                  <c:v>42103.703553240739</c:v>
                </c:pt>
                <c:pt idx="12492">
                  <c:v>42103.703611111108</c:v>
                </c:pt>
                <c:pt idx="12493">
                  <c:v>42103.703668981485</c:v>
                </c:pt>
                <c:pt idx="12494">
                  <c:v>42103.703726851854</c:v>
                </c:pt>
                <c:pt idx="12495">
                  <c:v>42103.703773148147</c:v>
                </c:pt>
                <c:pt idx="12496">
                  <c:v>42103.703831018516</c:v>
                </c:pt>
                <c:pt idx="12497">
                  <c:v>42103.703888888886</c:v>
                </c:pt>
                <c:pt idx="12498">
                  <c:v>42103.703935185185</c:v>
                </c:pt>
                <c:pt idx="12499">
                  <c:v>42103.703993055555</c:v>
                </c:pt>
                <c:pt idx="12500">
                  <c:v>42103.704050925924</c:v>
                </c:pt>
                <c:pt idx="12501">
                  <c:v>42103.704097222224</c:v>
                </c:pt>
                <c:pt idx="12502">
                  <c:v>42103.704155092593</c:v>
                </c:pt>
                <c:pt idx="12503">
                  <c:v>42103.704212962963</c:v>
                </c:pt>
                <c:pt idx="12504">
                  <c:v>42103.704259259262</c:v>
                </c:pt>
                <c:pt idx="12505">
                  <c:v>42103.704317129632</c:v>
                </c:pt>
                <c:pt idx="12506">
                  <c:v>42103.704375000001</c:v>
                </c:pt>
                <c:pt idx="12507">
                  <c:v>42103.704432870371</c:v>
                </c:pt>
                <c:pt idx="12508">
                  <c:v>42103.704479166663</c:v>
                </c:pt>
                <c:pt idx="12509">
                  <c:v>42103.70453703704</c:v>
                </c:pt>
                <c:pt idx="12510">
                  <c:v>42103.704594907409</c:v>
                </c:pt>
                <c:pt idx="12511">
                  <c:v>42103.704641203702</c:v>
                </c:pt>
                <c:pt idx="12512">
                  <c:v>42103.704699074071</c:v>
                </c:pt>
                <c:pt idx="12513">
                  <c:v>42103.704756944448</c:v>
                </c:pt>
                <c:pt idx="12514">
                  <c:v>42103.70480324074</c:v>
                </c:pt>
                <c:pt idx="12515">
                  <c:v>42103.704861111109</c:v>
                </c:pt>
                <c:pt idx="12516">
                  <c:v>42103.704918981479</c:v>
                </c:pt>
                <c:pt idx="12517">
                  <c:v>42103.704976851855</c:v>
                </c:pt>
                <c:pt idx="12518">
                  <c:v>42103.705023148148</c:v>
                </c:pt>
                <c:pt idx="12519">
                  <c:v>42103.705081018517</c:v>
                </c:pt>
                <c:pt idx="12520">
                  <c:v>42103.705138888887</c:v>
                </c:pt>
                <c:pt idx="12521">
                  <c:v>42103.705185185187</c:v>
                </c:pt>
                <c:pt idx="12522">
                  <c:v>42103.705243055556</c:v>
                </c:pt>
                <c:pt idx="12523">
                  <c:v>42103.705300925925</c:v>
                </c:pt>
                <c:pt idx="12524">
                  <c:v>42103.705347222225</c:v>
                </c:pt>
                <c:pt idx="12525">
                  <c:v>42103.705405092594</c:v>
                </c:pt>
                <c:pt idx="12526">
                  <c:v>42103.705462962964</c:v>
                </c:pt>
                <c:pt idx="12527">
                  <c:v>42103.705520833333</c:v>
                </c:pt>
                <c:pt idx="12528">
                  <c:v>42103.705567129633</c:v>
                </c:pt>
                <c:pt idx="12529">
                  <c:v>42103.705625000002</c:v>
                </c:pt>
                <c:pt idx="12530">
                  <c:v>42103.705682870372</c:v>
                </c:pt>
                <c:pt idx="12531">
                  <c:v>42103.705729166664</c:v>
                </c:pt>
                <c:pt idx="12532">
                  <c:v>42103.705787037034</c:v>
                </c:pt>
                <c:pt idx="12533">
                  <c:v>42103.70584490741</c:v>
                </c:pt>
                <c:pt idx="12534">
                  <c:v>42103.705891203703</c:v>
                </c:pt>
                <c:pt idx="12535">
                  <c:v>42103.705949074072</c:v>
                </c:pt>
                <c:pt idx="12536">
                  <c:v>42103.706006944441</c:v>
                </c:pt>
                <c:pt idx="12537">
                  <c:v>42103.706064814818</c:v>
                </c:pt>
                <c:pt idx="12538">
                  <c:v>42103.706111111111</c:v>
                </c:pt>
                <c:pt idx="12539">
                  <c:v>42103.70616898148</c:v>
                </c:pt>
                <c:pt idx="12540">
                  <c:v>42103.706226851849</c:v>
                </c:pt>
                <c:pt idx="12541">
                  <c:v>42103.706273148149</c:v>
                </c:pt>
                <c:pt idx="12542">
                  <c:v>42103.706331018519</c:v>
                </c:pt>
                <c:pt idx="12543">
                  <c:v>42103.706388888888</c:v>
                </c:pt>
                <c:pt idx="12544">
                  <c:v>42103.706435185188</c:v>
                </c:pt>
                <c:pt idx="12545">
                  <c:v>42103.706493055557</c:v>
                </c:pt>
                <c:pt idx="12546">
                  <c:v>42103.706550925926</c:v>
                </c:pt>
                <c:pt idx="12547">
                  <c:v>42103.706597222219</c:v>
                </c:pt>
                <c:pt idx="12548">
                  <c:v>42103.706655092596</c:v>
                </c:pt>
                <c:pt idx="12549">
                  <c:v>42103.706712962965</c:v>
                </c:pt>
                <c:pt idx="12550">
                  <c:v>42103.706770833334</c:v>
                </c:pt>
                <c:pt idx="12551">
                  <c:v>42103.706817129627</c:v>
                </c:pt>
                <c:pt idx="12552">
                  <c:v>42103.706875000003</c:v>
                </c:pt>
                <c:pt idx="12553">
                  <c:v>42103.706932870373</c:v>
                </c:pt>
                <c:pt idx="12554">
                  <c:v>42103.706979166665</c:v>
                </c:pt>
                <c:pt idx="12555">
                  <c:v>42103.707037037035</c:v>
                </c:pt>
                <c:pt idx="12556">
                  <c:v>42103.707094907404</c:v>
                </c:pt>
                <c:pt idx="12557">
                  <c:v>42103.707141203704</c:v>
                </c:pt>
                <c:pt idx="12558">
                  <c:v>42103.707199074073</c:v>
                </c:pt>
                <c:pt idx="12559">
                  <c:v>42103.707256944443</c:v>
                </c:pt>
                <c:pt idx="12560">
                  <c:v>42103.707314814812</c:v>
                </c:pt>
                <c:pt idx="12561">
                  <c:v>42103.707361111112</c:v>
                </c:pt>
                <c:pt idx="12562">
                  <c:v>42103.707418981481</c:v>
                </c:pt>
                <c:pt idx="12563">
                  <c:v>42103.707476851851</c:v>
                </c:pt>
                <c:pt idx="12564">
                  <c:v>42103.70752314815</c:v>
                </c:pt>
                <c:pt idx="12565">
                  <c:v>42103.70758101852</c:v>
                </c:pt>
                <c:pt idx="12566">
                  <c:v>42103.707638888889</c:v>
                </c:pt>
                <c:pt idx="12567">
                  <c:v>42103.707685185182</c:v>
                </c:pt>
                <c:pt idx="12568">
                  <c:v>42103.707743055558</c:v>
                </c:pt>
                <c:pt idx="12569">
                  <c:v>42103.707800925928</c:v>
                </c:pt>
                <c:pt idx="12570">
                  <c:v>42103.707858796297</c:v>
                </c:pt>
                <c:pt idx="12571">
                  <c:v>42103.707905092589</c:v>
                </c:pt>
                <c:pt idx="12572">
                  <c:v>42103.707962962966</c:v>
                </c:pt>
                <c:pt idx="12573">
                  <c:v>42103.708020833335</c:v>
                </c:pt>
                <c:pt idx="12574">
                  <c:v>42103.708067129628</c:v>
                </c:pt>
                <c:pt idx="12575">
                  <c:v>42103.708124999997</c:v>
                </c:pt>
                <c:pt idx="12576">
                  <c:v>42103.708182870374</c:v>
                </c:pt>
                <c:pt idx="12577">
                  <c:v>42103.708229166667</c:v>
                </c:pt>
                <c:pt idx="12578">
                  <c:v>42103.708287037036</c:v>
                </c:pt>
                <c:pt idx="12579">
                  <c:v>42103.708344907405</c:v>
                </c:pt>
                <c:pt idx="12580">
                  <c:v>42103.708391203705</c:v>
                </c:pt>
                <c:pt idx="12581">
                  <c:v>42103.708449074074</c:v>
                </c:pt>
                <c:pt idx="12582">
                  <c:v>42103.708506944444</c:v>
                </c:pt>
                <c:pt idx="12583">
                  <c:v>42103.708564814813</c:v>
                </c:pt>
                <c:pt idx="12584">
                  <c:v>42103.708611111113</c:v>
                </c:pt>
                <c:pt idx="12585">
                  <c:v>42103.708668981482</c:v>
                </c:pt>
                <c:pt idx="12586">
                  <c:v>42103.708726851852</c:v>
                </c:pt>
                <c:pt idx="12587">
                  <c:v>42103.708773148152</c:v>
                </c:pt>
                <c:pt idx="12588">
                  <c:v>42103.708831018521</c:v>
                </c:pt>
                <c:pt idx="12589">
                  <c:v>42103.70888888889</c:v>
                </c:pt>
                <c:pt idx="12590">
                  <c:v>42103.708935185183</c:v>
                </c:pt>
                <c:pt idx="12591">
                  <c:v>42103.708993055552</c:v>
                </c:pt>
                <c:pt idx="12592">
                  <c:v>42103.709050925929</c:v>
                </c:pt>
                <c:pt idx="12593">
                  <c:v>42103.709108796298</c:v>
                </c:pt>
                <c:pt idx="12594">
                  <c:v>42103.709155092591</c:v>
                </c:pt>
                <c:pt idx="12595">
                  <c:v>42103.70921296296</c:v>
                </c:pt>
                <c:pt idx="12596">
                  <c:v>42103.709270833337</c:v>
                </c:pt>
                <c:pt idx="12597">
                  <c:v>42103.709317129629</c:v>
                </c:pt>
                <c:pt idx="12598">
                  <c:v>42103.709374999999</c:v>
                </c:pt>
                <c:pt idx="12599">
                  <c:v>42103.709432870368</c:v>
                </c:pt>
                <c:pt idx="12600">
                  <c:v>42103.709479166668</c:v>
                </c:pt>
                <c:pt idx="12601">
                  <c:v>42103.709537037037</c:v>
                </c:pt>
                <c:pt idx="12602">
                  <c:v>42103.709594907406</c:v>
                </c:pt>
                <c:pt idx="12603">
                  <c:v>42103.709652777776</c:v>
                </c:pt>
                <c:pt idx="12604">
                  <c:v>42103.709699074076</c:v>
                </c:pt>
                <c:pt idx="12605">
                  <c:v>42103.709756944445</c:v>
                </c:pt>
                <c:pt idx="12606">
                  <c:v>42103.709814814814</c:v>
                </c:pt>
                <c:pt idx="12607">
                  <c:v>42103.709861111114</c:v>
                </c:pt>
                <c:pt idx="12608">
                  <c:v>42103.709918981483</c:v>
                </c:pt>
                <c:pt idx="12609">
                  <c:v>42103.709976851853</c:v>
                </c:pt>
                <c:pt idx="12610">
                  <c:v>42103.710023148145</c:v>
                </c:pt>
                <c:pt idx="12611">
                  <c:v>42103.710081018522</c:v>
                </c:pt>
                <c:pt idx="12612">
                  <c:v>42103.710138888891</c:v>
                </c:pt>
                <c:pt idx="12613">
                  <c:v>42103.710196759261</c:v>
                </c:pt>
                <c:pt idx="12614">
                  <c:v>42103.710243055553</c:v>
                </c:pt>
                <c:pt idx="12615">
                  <c:v>42103.710300925923</c:v>
                </c:pt>
                <c:pt idx="12616">
                  <c:v>42103.710358796299</c:v>
                </c:pt>
                <c:pt idx="12617">
                  <c:v>42103.710405092592</c:v>
                </c:pt>
                <c:pt idx="12618">
                  <c:v>42103.710462962961</c:v>
                </c:pt>
                <c:pt idx="12619">
                  <c:v>42103.710520833331</c:v>
                </c:pt>
                <c:pt idx="12620">
                  <c:v>42103.71056712963</c:v>
                </c:pt>
                <c:pt idx="12621">
                  <c:v>42103.710625</c:v>
                </c:pt>
                <c:pt idx="12622">
                  <c:v>42103.710682870369</c:v>
                </c:pt>
                <c:pt idx="12623">
                  <c:v>42103.710729166669</c:v>
                </c:pt>
                <c:pt idx="12624">
                  <c:v>42103.710787037038</c:v>
                </c:pt>
                <c:pt idx="12625">
                  <c:v>42103.710844907408</c:v>
                </c:pt>
                <c:pt idx="12626">
                  <c:v>42103.710902777777</c:v>
                </c:pt>
                <c:pt idx="12627">
                  <c:v>42103.710949074077</c:v>
                </c:pt>
                <c:pt idx="12628">
                  <c:v>42103.711006944446</c:v>
                </c:pt>
                <c:pt idx="12629">
                  <c:v>42103.711064814815</c:v>
                </c:pt>
                <c:pt idx="12630">
                  <c:v>42103.711111111108</c:v>
                </c:pt>
                <c:pt idx="12631">
                  <c:v>42103.711168981485</c:v>
                </c:pt>
                <c:pt idx="12632">
                  <c:v>42103.711226851854</c:v>
                </c:pt>
                <c:pt idx="12633">
                  <c:v>42103.711273148147</c:v>
                </c:pt>
                <c:pt idx="12634">
                  <c:v>42103.711331018516</c:v>
                </c:pt>
                <c:pt idx="12635">
                  <c:v>42103.711388888885</c:v>
                </c:pt>
                <c:pt idx="12636">
                  <c:v>42103.711446759262</c:v>
                </c:pt>
                <c:pt idx="12637">
                  <c:v>42103.711493055554</c:v>
                </c:pt>
                <c:pt idx="12638">
                  <c:v>42103.711550925924</c:v>
                </c:pt>
                <c:pt idx="12639">
                  <c:v>42103.711608796293</c:v>
                </c:pt>
                <c:pt idx="12640">
                  <c:v>42103.711655092593</c:v>
                </c:pt>
                <c:pt idx="12641">
                  <c:v>42103.711712962962</c:v>
                </c:pt>
                <c:pt idx="12642">
                  <c:v>42103.711770833332</c:v>
                </c:pt>
                <c:pt idx="12643">
                  <c:v>42103.711817129632</c:v>
                </c:pt>
                <c:pt idx="12644">
                  <c:v>42103.711875000001</c:v>
                </c:pt>
                <c:pt idx="12645">
                  <c:v>42103.71193287037</c:v>
                </c:pt>
                <c:pt idx="12646">
                  <c:v>42103.71199074074</c:v>
                </c:pt>
                <c:pt idx="12647">
                  <c:v>42103.712037037039</c:v>
                </c:pt>
                <c:pt idx="12648">
                  <c:v>42103.712094907409</c:v>
                </c:pt>
                <c:pt idx="12649">
                  <c:v>42103.712152777778</c:v>
                </c:pt>
                <c:pt idx="12650">
                  <c:v>42103.712199074071</c:v>
                </c:pt>
                <c:pt idx="12651">
                  <c:v>42103.712256944447</c:v>
                </c:pt>
                <c:pt idx="12652">
                  <c:v>42103.712314814817</c:v>
                </c:pt>
                <c:pt idx="12653">
                  <c:v>42103.712361111109</c:v>
                </c:pt>
                <c:pt idx="12654">
                  <c:v>42103.712418981479</c:v>
                </c:pt>
                <c:pt idx="12655">
                  <c:v>42103.712476851855</c:v>
                </c:pt>
                <c:pt idx="12656">
                  <c:v>42103.712523148148</c:v>
                </c:pt>
                <c:pt idx="12657">
                  <c:v>42103.712581018517</c:v>
                </c:pt>
                <c:pt idx="12658">
                  <c:v>42103.712638888886</c:v>
                </c:pt>
                <c:pt idx="12659">
                  <c:v>42103.712696759256</c:v>
                </c:pt>
                <c:pt idx="12660">
                  <c:v>42103.712743055556</c:v>
                </c:pt>
                <c:pt idx="12661">
                  <c:v>42103.712800925925</c:v>
                </c:pt>
                <c:pt idx="12662">
                  <c:v>42103.712858796294</c:v>
                </c:pt>
                <c:pt idx="12663">
                  <c:v>42103.712905092594</c:v>
                </c:pt>
                <c:pt idx="12664">
                  <c:v>42103.712962962964</c:v>
                </c:pt>
                <c:pt idx="12665">
                  <c:v>42103.713020833333</c:v>
                </c:pt>
                <c:pt idx="12666">
                  <c:v>42103.713067129633</c:v>
                </c:pt>
                <c:pt idx="12667">
                  <c:v>42103.713125000002</c:v>
                </c:pt>
                <c:pt idx="12668">
                  <c:v>42103.713182870371</c:v>
                </c:pt>
                <c:pt idx="12669">
                  <c:v>42103.713240740741</c:v>
                </c:pt>
                <c:pt idx="12670">
                  <c:v>42103.713287037041</c:v>
                </c:pt>
                <c:pt idx="12671">
                  <c:v>42103.71334490741</c:v>
                </c:pt>
                <c:pt idx="12672">
                  <c:v>42103.713402777779</c:v>
                </c:pt>
                <c:pt idx="12673">
                  <c:v>42103.713449074072</c:v>
                </c:pt>
                <c:pt idx="12674">
                  <c:v>42103.713506944441</c:v>
                </c:pt>
                <c:pt idx="12675">
                  <c:v>42103.713564814818</c:v>
                </c:pt>
                <c:pt idx="12676">
                  <c:v>42103.71361111111</c:v>
                </c:pt>
                <c:pt idx="12677">
                  <c:v>42103.71366898148</c:v>
                </c:pt>
                <c:pt idx="12678">
                  <c:v>42103.713726851849</c:v>
                </c:pt>
                <c:pt idx="12679">
                  <c:v>42103.713784722226</c:v>
                </c:pt>
                <c:pt idx="12680">
                  <c:v>42103.713831018518</c:v>
                </c:pt>
                <c:pt idx="12681">
                  <c:v>42103.713888888888</c:v>
                </c:pt>
                <c:pt idx="12682">
                  <c:v>42103.713946759257</c:v>
                </c:pt>
                <c:pt idx="12683">
                  <c:v>42103.713993055557</c:v>
                </c:pt>
                <c:pt idx="12684">
                  <c:v>42103.714050925926</c:v>
                </c:pt>
                <c:pt idx="12685">
                  <c:v>42103.714108796295</c:v>
                </c:pt>
                <c:pt idx="12686">
                  <c:v>42103.714155092595</c:v>
                </c:pt>
                <c:pt idx="12687">
                  <c:v>42103.714212962965</c:v>
                </c:pt>
                <c:pt idx="12688">
                  <c:v>42103.714270833334</c:v>
                </c:pt>
                <c:pt idx="12689">
                  <c:v>42103.714328703703</c:v>
                </c:pt>
                <c:pt idx="12690">
                  <c:v>42103.714375000003</c:v>
                </c:pt>
                <c:pt idx="12691">
                  <c:v>42103.714432870373</c:v>
                </c:pt>
                <c:pt idx="12692">
                  <c:v>42103.714490740742</c:v>
                </c:pt>
                <c:pt idx="12693">
                  <c:v>42103.714537037034</c:v>
                </c:pt>
                <c:pt idx="12694">
                  <c:v>42103.714594907404</c:v>
                </c:pt>
                <c:pt idx="12695">
                  <c:v>42103.71465277778</c:v>
                </c:pt>
                <c:pt idx="12696">
                  <c:v>42103.714699074073</c:v>
                </c:pt>
                <c:pt idx="12697">
                  <c:v>42103.714756944442</c:v>
                </c:pt>
                <c:pt idx="12698">
                  <c:v>42103.714814814812</c:v>
                </c:pt>
                <c:pt idx="12699">
                  <c:v>42103.714861111112</c:v>
                </c:pt>
                <c:pt idx="12700">
                  <c:v>42103.714918981481</c:v>
                </c:pt>
                <c:pt idx="12701">
                  <c:v>42103.71497685185</c:v>
                </c:pt>
                <c:pt idx="12702">
                  <c:v>42103.71503472222</c:v>
                </c:pt>
                <c:pt idx="12703">
                  <c:v>42103.715081018519</c:v>
                </c:pt>
                <c:pt idx="12704">
                  <c:v>42103.715138888889</c:v>
                </c:pt>
                <c:pt idx="12705">
                  <c:v>42103.715196759258</c:v>
                </c:pt>
                <c:pt idx="12706">
                  <c:v>42103.715243055558</c:v>
                </c:pt>
                <c:pt idx="12707">
                  <c:v>42103.715300925927</c:v>
                </c:pt>
                <c:pt idx="12708">
                  <c:v>42103.715358796297</c:v>
                </c:pt>
                <c:pt idx="12709">
                  <c:v>42103.715405092589</c:v>
                </c:pt>
                <c:pt idx="12710">
                  <c:v>42103.715462962966</c:v>
                </c:pt>
                <c:pt idx="12711">
                  <c:v>42103.715520833335</c:v>
                </c:pt>
                <c:pt idx="12712">
                  <c:v>42103.715578703705</c:v>
                </c:pt>
                <c:pt idx="12713">
                  <c:v>42103.715624999997</c:v>
                </c:pt>
                <c:pt idx="12714">
                  <c:v>42103.715682870374</c:v>
                </c:pt>
                <c:pt idx="12715">
                  <c:v>42103.715740740743</c:v>
                </c:pt>
                <c:pt idx="12716">
                  <c:v>42103.715787037036</c:v>
                </c:pt>
                <c:pt idx="12717">
                  <c:v>42103.715844907405</c:v>
                </c:pt>
                <c:pt idx="12718">
                  <c:v>42103.715902777774</c:v>
                </c:pt>
                <c:pt idx="12719">
                  <c:v>42103.715949074074</c:v>
                </c:pt>
                <c:pt idx="12720">
                  <c:v>42103.716006944444</c:v>
                </c:pt>
                <c:pt idx="12721">
                  <c:v>42103.716064814813</c:v>
                </c:pt>
                <c:pt idx="12722">
                  <c:v>42103.716122685182</c:v>
                </c:pt>
                <c:pt idx="12723">
                  <c:v>42103.716168981482</c:v>
                </c:pt>
                <c:pt idx="12724">
                  <c:v>42103.716226851851</c:v>
                </c:pt>
                <c:pt idx="12725">
                  <c:v>42103.716284722221</c:v>
                </c:pt>
                <c:pt idx="12726">
                  <c:v>42103.716331018521</c:v>
                </c:pt>
                <c:pt idx="12727">
                  <c:v>42103.71638888889</c:v>
                </c:pt>
                <c:pt idx="12728">
                  <c:v>42103.716446759259</c:v>
                </c:pt>
                <c:pt idx="12729">
                  <c:v>42103.716493055559</c:v>
                </c:pt>
                <c:pt idx="12730">
                  <c:v>42103.716550925928</c:v>
                </c:pt>
                <c:pt idx="12731">
                  <c:v>42103.716608796298</c:v>
                </c:pt>
                <c:pt idx="12732">
                  <c:v>42103.716666666667</c:v>
                </c:pt>
                <c:pt idx="12733">
                  <c:v>42103.71671296296</c:v>
                </c:pt>
                <c:pt idx="12734">
                  <c:v>42103.716770833336</c:v>
                </c:pt>
                <c:pt idx="12735">
                  <c:v>42103.716828703706</c:v>
                </c:pt>
                <c:pt idx="12736">
                  <c:v>42103.716874999998</c:v>
                </c:pt>
                <c:pt idx="12737">
                  <c:v>42103.716932870368</c:v>
                </c:pt>
                <c:pt idx="12738">
                  <c:v>42103.716990740744</c:v>
                </c:pt>
                <c:pt idx="12739">
                  <c:v>42103.717037037037</c:v>
                </c:pt>
                <c:pt idx="12740">
                  <c:v>42103.717094907406</c:v>
                </c:pt>
                <c:pt idx="12741">
                  <c:v>42103.717152777775</c:v>
                </c:pt>
                <c:pt idx="12742">
                  <c:v>42103.717199074075</c:v>
                </c:pt>
                <c:pt idx="12743">
                  <c:v>42103.717256944445</c:v>
                </c:pt>
                <c:pt idx="12744">
                  <c:v>42103.717314814814</c:v>
                </c:pt>
                <c:pt idx="12745">
                  <c:v>42103.717372685183</c:v>
                </c:pt>
                <c:pt idx="12746">
                  <c:v>42103.717418981483</c:v>
                </c:pt>
                <c:pt idx="12747">
                  <c:v>42103.717476851853</c:v>
                </c:pt>
                <c:pt idx="12748">
                  <c:v>42103.717534722222</c:v>
                </c:pt>
                <c:pt idx="12749">
                  <c:v>42103.717581018522</c:v>
                </c:pt>
                <c:pt idx="12750">
                  <c:v>42103.717638888891</c:v>
                </c:pt>
                <c:pt idx="12751">
                  <c:v>42103.71769675926</c:v>
                </c:pt>
                <c:pt idx="12752">
                  <c:v>42103.717743055553</c:v>
                </c:pt>
                <c:pt idx="12753">
                  <c:v>42103.717800925922</c:v>
                </c:pt>
                <c:pt idx="12754">
                  <c:v>42103.717858796299</c:v>
                </c:pt>
                <c:pt idx="12755">
                  <c:v>42103.717916666668</c:v>
                </c:pt>
                <c:pt idx="12756">
                  <c:v>42103.717962962961</c:v>
                </c:pt>
                <c:pt idx="12757">
                  <c:v>42103.71802083333</c:v>
                </c:pt>
                <c:pt idx="12758">
                  <c:v>42103.718078703707</c:v>
                </c:pt>
                <c:pt idx="12759">
                  <c:v>42103.718124999999</c:v>
                </c:pt>
                <c:pt idx="12760">
                  <c:v>42103.718182870369</c:v>
                </c:pt>
                <c:pt idx="12761">
                  <c:v>42103.718240740738</c:v>
                </c:pt>
                <c:pt idx="12762">
                  <c:v>42103.718287037038</c:v>
                </c:pt>
                <c:pt idx="12763">
                  <c:v>42103.718344907407</c:v>
                </c:pt>
                <c:pt idx="12764">
                  <c:v>42103.718402777777</c:v>
                </c:pt>
                <c:pt idx="12765">
                  <c:v>42103.718460648146</c:v>
                </c:pt>
                <c:pt idx="12766">
                  <c:v>42103.718506944446</c:v>
                </c:pt>
                <c:pt idx="12767">
                  <c:v>42103.718564814815</c:v>
                </c:pt>
                <c:pt idx="12768">
                  <c:v>42103.718622685185</c:v>
                </c:pt>
                <c:pt idx="12769">
                  <c:v>42103.718668981484</c:v>
                </c:pt>
                <c:pt idx="12770">
                  <c:v>42103.718726851854</c:v>
                </c:pt>
                <c:pt idx="12771">
                  <c:v>42103.718784722223</c:v>
                </c:pt>
                <c:pt idx="12772">
                  <c:v>42103.718831018516</c:v>
                </c:pt>
                <c:pt idx="12773">
                  <c:v>42103.718888888892</c:v>
                </c:pt>
                <c:pt idx="12774">
                  <c:v>42103.718946759262</c:v>
                </c:pt>
                <c:pt idx="12775">
                  <c:v>42103.719004629631</c:v>
                </c:pt>
                <c:pt idx="12776">
                  <c:v>42103.719050925924</c:v>
                </c:pt>
                <c:pt idx="12777">
                  <c:v>42103.719108796293</c:v>
                </c:pt>
                <c:pt idx="12778">
                  <c:v>42103.719166666669</c:v>
                </c:pt>
                <c:pt idx="12779">
                  <c:v>42103.719212962962</c:v>
                </c:pt>
                <c:pt idx="12780">
                  <c:v>42103.719270833331</c:v>
                </c:pt>
                <c:pt idx="12781">
                  <c:v>42103.719328703701</c:v>
                </c:pt>
                <c:pt idx="12782">
                  <c:v>42103.719375000001</c:v>
                </c:pt>
                <c:pt idx="12783">
                  <c:v>42103.71943287037</c:v>
                </c:pt>
                <c:pt idx="12784">
                  <c:v>42103.719490740739</c:v>
                </c:pt>
                <c:pt idx="12785">
                  <c:v>42103.719537037039</c:v>
                </c:pt>
                <c:pt idx="12786">
                  <c:v>42103.719594907408</c:v>
                </c:pt>
                <c:pt idx="12787">
                  <c:v>42103.719652777778</c:v>
                </c:pt>
                <c:pt idx="12788">
                  <c:v>42103.719710648147</c:v>
                </c:pt>
                <c:pt idx="12789">
                  <c:v>42103.719756944447</c:v>
                </c:pt>
                <c:pt idx="12790">
                  <c:v>42103.719814814816</c:v>
                </c:pt>
                <c:pt idx="12791">
                  <c:v>42103.719872685186</c:v>
                </c:pt>
                <c:pt idx="12792">
                  <c:v>42103.719918981478</c:v>
                </c:pt>
                <c:pt idx="12793">
                  <c:v>42103.719976851855</c:v>
                </c:pt>
                <c:pt idx="12794">
                  <c:v>42103.720034722224</c:v>
                </c:pt>
                <c:pt idx="12795">
                  <c:v>42103.720081018517</c:v>
                </c:pt>
                <c:pt idx="12796">
                  <c:v>42103.720138888886</c:v>
                </c:pt>
                <c:pt idx="12797">
                  <c:v>42103.720196759263</c:v>
                </c:pt>
                <c:pt idx="12798">
                  <c:v>42103.720254629632</c:v>
                </c:pt>
                <c:pt idx="12799">
                  <c:v>42103.720300925925</c:v>
                </c:pt>
                <c:pt idx="12800">
                  <c:v>42103.720358796294</c:v>
                </c:pt>
                <c:pt idx="12801">
                  <c:v>42103.720416666663</c:v>
                </c:pt>
                <c:pt idx="12802">
                  <c:v>42103.720462962963</c:v>
                </c:pt>
                <c:pt idx="12803">
                  <c:v>42103.720520833333</c:v>
                </c:pt>
                <c:pt idx="12804">
                  <c:v>42103.720578703702</c:v>
                </c:pt>
                <c:pt idx="12805">
                  <c:v>42103.720625000002</c:v>
                </c:pt>
                <c:pt idx="12806">
                  <c:v>42103.720682870371</c:v>
                </c:pt>
                <c:pt idx="12807">
                  <c:v>42103.72074074074</c:v>
                </c:pt>
                <c:pt idx="12808">
                  <c:v>42103.72079861111</c:v>
                </c:pt>
                <c:pt idx="12809">
                  <c:v>42103.72084490741</c:v>
                </c:pt>
                <c:pt idx="12810">
                  <c:v>42103.720902777779</c:v>
                </c:pt>
                <c:pt idx="12811">
                  <c:v>42103.720960648148</c:v>
                </c:pt>
                <c:pt idx="12812">
                  <c:v>42103.721006944441</c:v>
                </c:pt>
                <c:pt idx="12813">
                  <c:v>42103.721064814818</c:v>
                </c:pt>
                <c:pt idx="12814">
                  <c:v>42103.721122685187</c:v>
                </c:pt>
                <c:pt idx="12815">
                  <c:v>42103.721168981479</c:v>
                </c:pt>
                <c:pt idx="12816">
                  <c:v>42103.721226851849</c:v>
                </c:pt>
                <c:pt idx="12817">
                  <c:v>42103.721284722225</c:v>
                </c:pt>
                <c:pt idx="12818">
                  <c:v>42103.721342592595</c:v>
                </c:pt>
                <c:pt idx="12819">
                  <c:v>42103.721388888887</c:v>
                </c:pt>
                <c:pt idx="12820">
                  <c:v>42103.721446759257</c:v>
                </c:pt>
                <c:pt idx="12821">
                  <c:v>42103.721504629626</c:v>
                </c:pt>
                <c:pt idx="12822">
                  <c:v>42103.721550925926</c:v>
                </c:pt>
                <c:pt idx="12823">
                  <c:v>42103.721608796295</c:v>
                </c:pt>
                <c:pt idx="12824">
                  <c:v>42103.721666666665</c:v>
                </c:pt>
                <c:pt idx="12825">
                  <c:v>42103.721712962964</c:v>
                </c:pt>
                <c:pt idx="12826">
                  <c:v>42103.721770833334</c:v>
                </c:pt>
                <c:pt idx="12827">
                  <c:v>42103.721828703703</c:v>
                </c:pt>
                <c:pt idx="12828">
                  <c:v>42103.721875000003</c:v>
                </c:pt>
                <c:pt idx="12829">
                  <c:v>42103.721932870372</c:v>
                </c:pt>
                <c:pt idx="12830">
                  <c:v>42103.721990740742</c:v>
                </c:pt>
                <c:pt idx="12831">
                  <c:v>42103.722048611111</c:v>
                </c:pt>
                <c:pt idx="12832">
                  <c:v>42103.722094907411</c:v>
                </c:pt>
                <c:pt idx="12833">
                  <c:v>42103.72215277778</c:v>
                </c:pt>
                <c:pt idx="12834">
                  <c:v>42103.722210648149</c:v>
                </c:pt>
                <c:pt idx="12835">
                  <c:v>42103.722256944442</c:v>
                </c:pt>
                <c:pt idx="12836">
                  <c:v>42103.722314814811</c:v>
                </c:pt>
                <c:pt idx="12837">
                  <c:v>42103.722372685188</c:v>
                </c:pt>
                <c:pt idx="12838">
                  <c:v>42103.722418981481</c:v>
                </c:pt>
                <c:pt idx="12839">
                  <c:v>42103.72247685185</c:v>
                </c:pt>
                <c:pt idx="12840">
                  <c:v>42103.722534722219</c:v>
                </c:pt>
                <c:pt idx="12841">
                  <c:v>42103.722592592596</c:v>
                </c:pt>
                <c:pt idx="12842">
                  <c:v>42103.722638888888</c:v>
                </c:pt>
                <c:pt idx="12843">
                  <c:v>42103.722696759258</c:v>
                </c:pt>
                <c:pt idx="12844">
                  <c:v>42103.722754629627</c:v>
                </c:pt>
                <c:pt idx="12845">
                  <c:v>42103.722800925927</c:v>
                </c:pt>
                <c:pt idx="12846">
                  <c:v>42103.722858796296</c:v>
                </c:pt>
                <c:pt idx="12847">
                  <c:v>42103.722916666666</c:v>
                </c:pt>
                <c:pt idx="12848">
                  <c:v>42103.722962962966</c:v>
                </c:pt>
                <c:pt idx="12849">
                  <c:v>42103.723020833335</c:v>
                </c:pt>
                <c:pt idx="12850">
                  <c:v>42103.723078703704</c:v>
                </c:pt>
                <c:pt idx="12851">
                  <c:v>42103.723136574074</c:v>
                </c:pt>
                <c:pt idx="12852">
                  <c:v>42103.723182870373</c:v>
                </c:pt>
                <c:pt idx="12853">
                  <c:v>42103.723240740743</c:v>
                </c:pt>
                <c:pt idx="12854">
                  <c:v>42103.723298611112</c:v>
                </c:pt>
                <c:pt idx="12855">
                  <c:v>42103.723344907405</c:v>
                </c:pt>
                <c:pt idx="12856">
                  <c:v>42103.723402777781</c:v>
                </c:pt>
                <c:pt idx="12857">
                  <c:v>42103.723460648151</c:v>
                </c:pt>
                <c:pt idx="12858">
                  <c:v>42103.723506944443</c:v>
                </c:pt>
                <c:pt idx="12859">
                  <c:v>42103.723564814813</c:v>
                </c:pt>
                <c:pt idx="12860">
                  <c:v>42103.723622685182</c:v>
                </c:pt>
                <c:pt idx="12861">
                  <c:v>42103.723680555559</c:v>
                </c:pt>
                <c:pt idx="12862">
                  <c:v>42103.723726851851</c:v>
                </c:pt>
                <c:pt idx="12863">
                  <c:v>42103.72378472222</c:v>
                </c:pt>
                <c:pt idx="12864">
                  <c:v>42103.72384259259</c:v>
                </c:pt>
                <c:pt idx="12865">
                  <c:v>42103.72388888889</c:v>
                </c:pt>
                <c:pt idx="12866">
                  <c:v>42103.723946759259</c:v>
                </c:pt>
                <c:pt idx="12867">
                  <c:v>42103.724004629628</c:v>
                </c:pt>
                <c:pt idx="12868">
                  <c:v>42103.724050925928</c:v>
                </c:pt>
                <c:pt idx="12869">
                  <c:v>42103.724108796298</c:v>
                </c:pt>
                <c:pt idx="12870">
                  <c:v>42103.724166666667</c:v>
                </c:pt>
                <c:pt idx="12871">
                  <c:v>42103.724212962959</c:v>
                </c:pt>
                <c:pt idx="12872">
                  <c:v>42103.724270833336</c:v>
                </c:pt>
                <c:pt idx="12873">
                  <c:v>42103.724328703705</c:v>
                </c:pt>
                <c:pt idx="12874">
                  <c:v>42103.724386574075</c:v>
                </c:pt>
                <c:pt idx="12875">
                  <c:v>42103.724432870367</c:v>
                </c:pt>
                <c:pt idx="12876">
                  <c:v>42103.724490740744</c:v>
                </c:pt>
                <c:pt idx="12877">
                  <c:v>42103.724548611113</c:v>
                </c:pt>
                <c:pt idx="12878">
                  <c:v>42103.724594907406</c:v>
                </c:pt>
                <c:pt idx="12879">
                  <c:v>42103.724652777775</c:v>
                </c:pt>
                <c:pt idx="12880">
                  <c:v>42103.724710648145</c:v>
                </c:pt>
                <c:pt idx="12881">
                  <c:v>42103.724756944444</c:v>
                </c:pt>
                <c:pt idx="12882">
                  <c:v>42103.724814814814</c:v>
                </c:pt>
                <c:pt idx="12883">
                  <c:v>42103.724872685183</c:v>
                </c:pt>
                <c:pt idx="12884">
                  <c:v>42103.724930555552</c:v>
                </c:pt>
                <c:pt idx="12885">
                  <c:v>42103.724976851852</c:v>
                </c:pt>
                <c:pt idx="12886">
                  <c:v>42103.725034722222</c:v>
                </c:pt>
                <c:pt idx="12887">
                  <c:v>42103.725092592591</c:v>
                </c:pt>
                <c:pt idx="12888">
                  <c:v>42103.725138888891</c:v>
                </c:pt>
                <c:pt idx="12889">
                  <c:v>42103.72519675926</c:v>
                </c:pt>
                <c:pt idx="12890">
                  <c:v>42103.725254629629</c:v>
                </c:pt>
                <c:pt idx="12891">
                  <c:v>42103.725300925929</c:v>
                </c:pt>
                <c:pt idx="12892">
                  <c:v>42103.725358796299</c:v>
                </c:pt>
                <c:pt idx="12893">
                  <c:v>42103.725416666668</c:v>
                </c:pt>
                <c:pt idx="12894">
                  <c:v>42103.725474537037</c:v>
                </c:pt>
                <c:pt idx="12895">
                  <c:v>42103.72552083333</c:v>
                </c:pt>
                <c:pt idx="12896">
                  <c:v>42103.725578703707</c:v>
                </c:pt>
                <c:pt idx="12897">
                  <c:v>42103.725636574076</c:v>
                </c:pt>
                <c:pt idx="12898">
                  <c:v>42103.725682870368</c:v>
                </c:pt>
                <c:pt idx="12899">
                  <c:v>42103.725740740738</c:v>
                </c:pt>
                <c:pt idx="12900">
                  <c:v>42103.725798611114</c:v>
                </c:pt>
                <c:pt idx="12901">
                  <c:v>42103.725844907407</c:v>
                </c:pt>
                <c:pt idx="12902">
                  <c:v>42103.725902777776</c:v>
                </c:pt>
                <c:pt idx="12903">
                  <c:v>42103.725960648146</c:v>
                </c:pt>
                <c:pt idx="12904">
                  <c:v>42103.726018518515</c:v>
                </c:pt>
                <c:pt idx="12905">
                  <c:v>42103.726064814815</c:v>
                </c:pt>
                <c:pt idx="12906">
                  <c:v>42103.726122685184</c:v>
                </c:pt>
                <c:pt idx="12907">
                  <c:v>42103.726180555554</c:v>
                </c:pt>
                <c:pt idx="12908">
                  <c:v>42103.726226851853</c:v>
                </c:pt>
                <c:pt idx="12909">
                  <c:v>42103.726284722223</c:v>
                </c:pt>
                <c:pt idx="12910">
                  <c:v>42103.726342592592</c:v>
                </c:pt>
                <c:pt idx="12911">
                  <c:v>42103.726388888892</c:v>
                </c:pt>
                <c:pt idx="12912">
                  <c:v>42103.726446759261</c:v>
                </c:pt>
                <c:pt idx="12913">
                  <c:v>42103.726504629631</c:v>
                </c:pt>
                <c:pt idx="12914">
                  <c:v>42103.726550925923</c:v>
                </c:pt>
                <c:pt idx="12915">
                  <c:v>42103.7266087963</c:v>
                </c:pt>
                <c:pt idx="12916">
                  <c:v>42103.726666666669</c:v>
                </c:pt>
                <c:pt idx="12917">
                  <c:v>42103.726724537039</c:v>
                </c:pt>
                <c:pt idx="12918">
                  <c:v>42103.726770833331</c:v>
                </c:pt>
                <c:pt idx="12919">
                  <c:v>42103.7268287037</c:v>
                </c:pt>
                <c:pt idx="12920">
                  <c:v>42103.726886574077</c:v>
                </c:pt>
                <c:pt idx="12921">
                  <c:v>42103.72693287037</c:v>
                </c:pt>
                <c:pt idx="12922">
                  <c:v>42103.726990740739</c:v>
                </c:pt>
                <c:pt idx="12923">
                  <c:v>42103.727048611108</c:v>
                </c:pt>
                <c:pt idx="12924">
                  <c:v>42103.727094907408</c:v>
                </c:pt>
                <c:pt idx="12925">
                  <c:v>42103.727152777778</c:v>
                </c:pt>
                <c:pt idx="12926">
                  <c:v>42103.727210648147</c:v>
                </c:pt>
                <c:pt idx="12927">
                  <c:v>42103.727268518516</c:v>
                </c:pt>
                <c:pt idx="12928">
                  <c:v>42103.727314814816</c:v>
                </c:pt>
                <c:pt idx="12929">
                  <c:v>42103.727372685185</c:v>
                </c:pt>
                <c:pt idx="12930">
                  <c:v>42103.727430555555</c:v>
                </c:pt>
                <c:pt idx="12931">
                  <c:v>42103.727476851855</c:v>
                </c:pt>
                <c:pt idx="12932">
                  <c:v>42103.727534722224</c:v>
                </c:pt>
                <c:pt idx="12933">
                  <c:v>42103.727592592593</c:v>
                </c:pt>
                <c:pt idx="12934">
                  <c:v>42103.727638888886</c:v>
                </c:pt>
                <c:pt idx="12935">
                  <c:v>42103.727696759262</c:v>
                </c:pt>
                <c:pt idx="12936">
                  <c:v>42103.727754629632</c:v>
                </c:pt>
                <c:pt idx="12937">
                  <c:v>42103.727812500001</c:v>
                </c:pt>
                <c:pt idx="12938">
                  <c:v>42103.727858796294</c:v>
                </c:pt>
                <c:pt idx="12939">
                  <c:v>42103.727916666663</c:v>
                </c:pt>
                <c:pt idx="12940">
                  <c:v>42103.72797453704</c:v>
                </c:pt>
                <c:pt idx="12941">
                  <c:v>42103.728020833332</c:v>
                </c:pt>
                <c:pt idx="12942">
                  <c:v>42103.728078703702</c:v>
                </c:pt>
                <c:pt idx="12943">
                  <c:v>42103.728136574071</c:v>
                </c:pt>
                <c:pt idx="12944">
                  <c:v>42103.728182870371</c:v>
                </c:pt>
                <c:pt idx="12945">
                  <c:v>42103.72824074074</c:v>
                </c:pt>
                <c:pt idx="12946">
                  <c:v>42103.728298611109</c:v>
                </c:pt>
                <c:pt idx="12947">
                  <c:v>42103.728356481479</c:v>
                </c:pt>
                <c:pt idx="12948">
                  <c:v>42103.728402777779</c:v>
                </c:pt>
                <c:pt idx="12949">
                  <c:v>42103.728460648148</c:v>
                </c:pt>
                <c:pt idx="12950">
                  <c:v>42103.728518518517</c:v>
                </c:pt>
                <c:pt idx="12951">
                  <c:v>42103.728564814817</c:v>
                </c:pt>
                <c:pt idx="12952">
                  <c:v>42103.728622685187</c:v>
                </c:pt>
                <c:pt idx="12953">
                  <c:v>42103.728680555556</c:v>
                </c:pt>
                <c:pt idx="12954">
                  <c:v>42103.728726851848</c:v>
                </c:pt>
                <c:pt idx="12955">
                  <c:v>42103.728784722225</c:v>
                </c:pt>
                <c:pt idx="12956">
                  <c:v>42103.728842592594</c:v>
                </c:pt>
                <c:pt idx="12957">
                  <c:v>42103.728888888887</c:v>
                </c:pt>
                <c:pt idx="12958">
                  <c:v>42103.728946759256</c:v>
                </c:pt>
                <c:pt idx="12959">
                  <c:v>42103.729004629633</c:v>
                </c:pt>
                <c:pt idx="12960">
                  <c:v>42103.729062500002</c:v>
                </c:pt>
                <c:pt idx="12961">
                  <c:v>42103.729108796295</c:v>
                </c:pt>
                <c:pt idx="12962">
                  <c:v>42103.729166666664</c:v>
                </c:pt>
                <c:pt idx="12963">
                  <c:v>42103.729224537034</c:v>
                </c:pt>
                <c:pt idx="12964">
                  <c:v>42103.729270833333</c:v>
                </c:pt>
                <c:pt idx="12965">
                  <c:v>42103.729328703703</c:v>
                </c:pt>
                <c:pt idx="12966">
                  <c:v>42103.729386574072</c:v>
                </c:pt>
                <c:pt idx="12967">
                  <c:v>42103.729432870372</c:v>
                </c:pt>
                <c:pt idx="12968">
                  <c:v>42103.729490740741</c:v>
                </c:pt>
                <c:pt idx="12969">
                  <c:v>42103.729548611111</c:v>
                </c:pt>
                <c:pt idx="12970">
                  <c:v>42103.72960648148</c:v>
                </c:pt>
                <c:pt idx="12971">
                  <c:v>42103.72965277778</c:v>
                </c:pt>
                <c:pt idx="12972">
                  <c:v>42103.729710648149</c:v>
                </c:pt>
                <c:pt idx="12973">
                  <c:v>42103.729768518519</c:v>
                </c:pt>
                <c:pt idx="12974">
                  <c:v>42103.729814814818</c:v>
                </c:pt>
                <c:pt idx="12975">
                  <c:v>42103.729872685188</c:v>
                </c:pt>
                <c:pt idx="12976">
                  <c:v>42103.729930555557</c:v>
                </c:pt>
                <c:pt idx="12977">
                  <c:v>42103.72997685185</c:v>
                </c:pt>
                <c:pt idx="12978">
                  <c:v>42103.730034722219</c:v>
                </c:pt>
                <c:pt idx="12979">
                  <c:v>42103.730092592596</c:v>
                </c:pt>
                <c:pt idx="12980">
                  <c:v>42103.730150462965</c:v>
                </c:pt>
                <c:pt idx="12981">
                  <c:v>42103.730196759258</c:v>
                </c:pt>
                <c:pt idx="12982">
                  <c:v>42103.730254629627</c:v>
                </c:pt>
                <c:pt idx="12983">
                  <c:v>42103.730312500003</c:v>
                </c:pt>
                <c:pt idx="12984">
                  <c:v>42103.730358796296</c:v>
                </c:pt>
                <c:pt idx="12985">
                  <c:v>42103.730416666665</c:v>
                </c:pt>
                <c:pt idx="12986">
                  <c:v>42103.730474537035</c:v>
                </c:pt>
                <c:pt idx="12987">
                  <c:v>42103.730520833335</c:v>
                </c:pt>
                <c:pt idx="12988">
                  <c:v>42103.730578703704</c:v>
                </c:pt>
                <c:pt idx="12989">
                  <c:v>42103.730636574073</c:v>
                </c:pt>
                <c:pt idx="12990">
                  <c:v>42103.730682870373</c:v>
                </c:pt>
                <c:pt idx="12991">
                  <c:v>42103.730740740742</c:v>
                </c:pt>
                <c:pt idx="12992">
                  <c:v>42103.730798611112</c:v>
                </c:pt>
                <c:pt idx="12993">
                  <c:v>42103.730856481481</c:v>
                </c:pt>
                <c:pt idx="12994">
                  <c:v>42103.730902777781</c:v>
                </c:pt>
                <c:pt idx="12995">
                  <c:v>42103.73096064815</c:v>
                </c:pt>
                <c:pt idx="12996">
                  <c:v>42103.73101851852</c:v>
                </c:pt>
                <c:pt idx="12997">
                  <c:v>42103.731064814812</c:v>
                </c:pt>
                <c:pt idx="12998">
                  <c:v>42103.731122685182</c:v>
                </c:pt>
                <c:pt idx="12999">
                  <c:v>42103.731180555558</c:v>
                </c:pt>
                <c:pt idx="13000">
                  <c:v>42103.731238425928</c:v>
                </c:pt>
                <c:pt idx="13001">
                  <c:v>42103.73128472222</c:v>
                </c:pt>
                <c:pt idx="13002">
                  <c:v>42103.731342592589</c:v>
                </c:pt>
                <c:pt idx="13003">
                  <c:v>42103.731400462966</c:v>
                </c:pt>
                <c:pt idx="13004">
                  <c:v>42103.731446759259</c:v>
                </c:pt>
                <c:pt idx="13005">
                  <c:v>42103.731504629628</c:v>
                </c:pt>
                <c:pt idx="13006">
                  <c:v>42103.731562499997</c:v>
                </c:pt>
                <c:pt idx="13007">
                  <c:v>42103.731608796297</c:v>
                </c:pt>
                <c:pt idx="13008">
                  <c:v>42103.731666666667</c:v>
                </c:pt>
                <c:pt idx="13009">
                  <c:v>42103.731724537036</c:v>
                </c:pt>
                <c:pt idx="13010">
                  <c:v>42103.731770833336</c:v>
                </c:pt>
                <c:pt idx="13011">
                  <c:v>42103.731828703705</c:v>
                </c:pt>
                <c:pt idx="13012">
                  <c:v>42103.731886574074</c:v>
                </c:pt>
                <c:pt idx="13013">
                  <c:v>42103.731944444444</c:v>
                </c:pt>
                <c:pt idx="13014">
                  <c:v>42103.731990740744</c:v>
                </c:pt>
                <c:pt idx="13015">
                  <c:v>42103.732048611113</c:v>
                </c:pt>
                <c:pt idx="13016">
                  <c:v>42103.732106481482</c:v>
                </c:pt>
                <c:pt idx="13017">
                  <c:v>42103.732152777775</c:v>
                </c:pt>
                <c:pt idx="13018">
                  <c:v>42103.732210648152</c:v>
                </c:pt>
                <c:pt idx="13019">
                  <c:v>42103.732268518521</c:v>
                </c:pt>
                <c:pt idx="13020">
                  <c:v>42103.732314814813</c:v>
                </c:pt>
                <c:pt idx="13021">
                  <c:v>42103.732372685183</c:v>
                </c:pt>
                <c:pt idx="13022">
                  <c:v>42103.732430555552</c:v>
                </c:pt>
                <c:pt idx="13023">
                  <c:v>42103.732488425929</c:v>
                </c:pt>
                <c:pt idx="13024">
                  <c:v>42103.732534722221</c:v>
                </c:pt>
                <c:pt idx="13025">
                  <c:v>42103.732592592591</c:v>
                </c:pt>
                <c:pt idx="13026">
                  <c:v>42103.73265046296</c:v>
                </c:pt>
                <c:pt idx="13027">
                  <c:v>42103.73269675926</c:v>
                </c:pt>
                <c:pt idx="13028">
                  <c:v>42103.732754629629</c:v>
                </c:pt>
                <c:pt idx="13029">
                  <c:v>42103.732812499999</c:v>
                </c:pt>
                <c:pt idx="13030">
                  <c:v>42103.732858796298</c:v>
                </c:pt>
                <c:pt idx="13031">
                  <c:v>42103.732916666668</c:v>
                </c:pt>
                <c:pt idx="13032">
                  <c:v>42103.732974537037</c:v>
                </c:pt>
                <c:pt idx="13033">
                  <c:v>42103.733032407406</c:v>
                </c:pt>
                <c:pt idx="13034">
                  <c:v>42103.733078703706</c:v>
                </c:pt>
                <c:pt idx="13035">
                  <c:v>42103.733136574076</c:v>
                </c:pt>
                <c:pt idx="13036">
                  <c:v>42103.733194444445</c:v>
                </c:pt>
                <c:pt idx="13037">
                  <c:v>42103.733240740738</c:v>
                </c:pt>
                <c:pt idx="13038">
                  <c:v>42103.733298611114</c:v>
                </c:pt>
                <c:pt idx="13039">
                  <c:v>42103.733356481483</c:v>
                </c:pt>
                <c:pt idx="13040">
                  <c:v>42103.733402777776</c:v>
                </c:pt>
                <c:pt idx="13041">
                  <c:v>42103.733460648145</c:v>
                </c:pt>
                <c:pt idx="13042">
                  <c:v>42103.733518518522</c:v>
                </c:pt>
                <c:pt idx="13043">
                  <c:v>42103.733576388891</c:v>
                </c:pt>
                <c:pt idx="13044">
                  <c:v>42103.733622685184</c:v>
                </c:pt>
                <c:pt idx="13045">
                  <c:v>42103.733680555553</c:v>
                </c:pt>
                <c:pt idx="13046">
                  <c:v>42103.733738425923</c:v>
                </c:pt>
                <c:pt idx="13047">
                  <c:v>42103.733784722222</c:v>
                </c:pt>
                <c:pt idx="13048">
                  <c:v>42103.733842592592</c:v>
                </c:pt>
                <c:pt idx="13049">
                  <c:v>42103.733900462961</c:v>
                </c:pt>
                <c:pt idx="13050">
                  <c:v>42103.733946759261</c:v>
                </c:pt>
                <c:pt idx="13051">
                  <c:v>42103.73400462963</c:v>
                </c:pt>
                <c:pt idx="13052">
                  <c:v>42103.7340625</c:v>
                </c:pt>
                <c:pt idx="13053">
                  <c:v>42103.734120370369</c:v>
                </c:pt>
                <c:pt idx="13054">
                  <c:v>42103.734166666669</c:v>
                </c:pt>
                <c:pt idx="13055">
                  <c:v>42103.734224537038</c:v>
                </c:pt>
                <c:pt idx="13056">
                  <c:v>42103.734282407408</c:v>
                </c:pt>
                <c:pt idx="13057">
                  <c:v>42103.7343287037</c:v>
                </c:pt>
                <c:pt idx="13058">
                  <c:v>42103.734386574077</c:v>
                </c:pt>
                <c:pt idx="13059">
                  <c:v>42103.734444444446</c:v>
                </c:pt>
                <c:pt idx="13060">
                  <c:v>42103.734490740739</c:v>
                </c:pt>
                <c:pt idx="13061">
                  <c:v>42103.734548611108</c:v>
                </c:pt>
                <c:pt idx="13062">
                  <c:v>42103.734606481485</c:v>
                </c:pt>
                <c:pt idx="13063">
                  <c:v>42103.734664351854</c:v>
                </c:pt>
                <c:pt idx="13064">
                  <c:v>42103.734710648147</c:v>
                </c:pt>
                <c:pt idx="13065">
                  <c:v>42103.734768518516</c:v>
                </c:pt>
                <c:pt idx="13066">
                  <c:v>42103.734826388885</c:v>
                </c:pt>
                <c:pt idx="13067">
                  <c:v>42103.734872685185</c:v>
                </c:pt>
                <c:pt idx="13068">
                  <c:v>42103.734930555554</c:v>
                </c:pt>
                <c:pt idx="13069">
                  <c:v>42103.734988425924</c:v>
                </c:pt>
                <c:pt idx="13070">
                  <c:v>42103.735034722224</c:v>
                </c:pt>
                <c:pt idx="13071">
                  <c:v>42103.735092592593</c:v>
                </c:pt>
                <c:pt idx="13072">
                  <c:v>42103.735150462962</c:v>
                </c:pt>
                <c:pt idx="13073">
                  <c:v>42103.735196759262</c:v>
                </c:pt>
                <c:pt idx="13074">
                  <c:v>42103.735254629632</c:v>
                </c:pt>
                <c:pt idx="13075">
                  <c:v>42103.735312500001</c:v>
                </c:pt>
                <c:pt idx="13076">
                  <c:v>42103.73537037037</c:v>
                </c:pt>
                <c:pt idx="13077">
                  <c:v>42103.73541666667</c:v>
                </c:pt>
                <c:pt idx="13078">
                  <c:v>42103.735474537039</c:v>
                </c:pt>
                <c:pt idx="13079">
                  <c:v>42103.735532407409</c:v>
                </c:pt>
                <c:pt idx="13080">
                  <c:v>42103.735578703701</c:v>
                </c:pt>
                <c:pt idx="13081">
                  <c:v>42103.735636574071</c:v>
                </c:pt>
                <c:pt idx="13082">
                  <c:v>42103.735694444447</c:v>
                </c:pt>
                <c:pt idx="13083">
                  <c:v>42103.73574074074</c:v>
                </c:pt>
                <c:pt idx="13084">
                  <c:v>42103.735798611109</c:v>
                </c:pt>
                <c:pt idx="13085">
                  <c:v>42103.735856481479</c:v>
                </c:pt>
                <c:pt idx="13086">
                  <c:v>42103.735914351855</c:v>
                </c:pt>
                <c:pt idx="13087">
                  <c:v>42103.735960648148</c:v>
                </c:pt>
                <c:pt idx="13088">
                  <c:v>42103.736018518517</c:v>
                </c:pt>
                <c:pt idx="13089">
                  <c:v>42103.736076388886</c:v>
                </c:pt>
                <c:pt idx="13090">
                  <c:v>42103.736122685186</c:v>
                </c:pt>
                <c:pt idx="13091">
                  <c:v>42103.736180555556</c:v>
                </c:pt>
                <c:pt idx="13092">
                  <c:v>42103.736238425925</c:v>
                </c:pt>
                <c:pt idx="13093">
                  <c:v>42103.736284722225</c:v>
                </c:pt>
                <c:pt idx="13094">
                  <c:v>42103.736342592594</c:v>
                </c:pt>
                <c:pt idx="13095">
                  <c:v>42103.736400462964</c:v>
                </c:pt>
                <c:pt idx="13096">
                  <c:v>42103.736458333333</c:v>
                </c:pt>
                <c:pt idx="13097">
                  <c:v>42103.736504629633</c:v>
                </c:pt>
                <c:pt idx="13098">
                  <c:v>42103.736562500002</c:v>
                </c:pt>
                <c:pt idx="13099">
                  <c:v>42103.736620370371</c:v>
                </c:pt>
                <c:pt idx="13100">
                  <c:v>42103.736666666664</c:v>
                </c:pt>
                <c:pt idx="13101">
                  <c:v>42103.736724537041</c:v>
                </c:pt>
                <c:pt idx="13102">
                  <c:v>42103.73678240741</c:v>
                </c:pt>
                <c:pt idx="13103">
                  <c:v>42103.736828703702</c:v>
                </c:pt>
                <c:pt idx="13104">
                  <c:v>42103.736886574072</c:v>
                </c:pt>
                <c:pt idx="13105">
                  <c:v>42103.736944444441</c:v>
                </c:pt>
                <c:pt idx="13106">
                  <c:v>42103.737002314818</c:v>
                </c:pt>
                <c:pt idx="13107">
                  <c:v>42103.73704861111</c:v>
                </c:pt>
                <c:pt idx="13108">
                  <c:v>42103.73710648148</c:v>
                </c:pt>
                <c:pt idx="13109">
                  <c:v>42103.737164351849</c:v>
                </c:pt>
                <c:pt idx="13110">
                  <c:v>42103.737210648149</c:v>
                </c:pt>
                <c:pt idx="13111">
                  <c:v>42103.737268518518</c:v>
                </c:pt>
                <c:pt idx="13112">
                  <c:v>42103.737326388888</c:v>
                </c:pt>
                <c:pt idx="13113">
                  <c:v>42103.737372685187</c:v>
                </c:pt>
                <c:pt idx="13114">
                  <c:v>42103.737430555557</c:v>
                </c:pt>
                <c:pt idx="13115">
                  <c:v>42103.737488425926</c:v>
                </c:pt>
                <c:pt idx="13116">
                  <c:v>42103.737546296295</c:v>
                </c:pt>
                <c:pt idx="13117">
                  <c:v>42103.737592592595</c:v>
                </c:pt>
                <c:pt idx="13118">
                  <c:v>42103.737650462965</c:v>
                </c:pt>
                <c:pt idx="13119">
                  <c:v>42103.737708333334</c:v>
                </c:pt>
                <c:pt idx="13120">
                  <c:v>42103.737754629627</c:v>
                </c:pt>
                <c:pt idx="13121">
                  <c:v>42103.737812500003</c:v>
                </c:pt>
                <c:pt idx="13122">
                  <c:v>42103.737870370373</c:v>
                </c:pt>
                <c:pt idx="13123">
                  <c:v>42103.737916666665</c:v>
                </c:pt>
                <c:pt idx="13124">
                  <c:v>42103.737974537034</c:v>
                </c:pt>
                <c:pt idx="13125">
                  <c:v>42103.738032407404</c:v>
                </c:pt>
                <c:pt idx="13126">
                  <c:v>42103.738078703704</c:v>
                </c:pt>
                <c:pt idx="13127">
                  <c:v>42103.738136574073</c:v>
                </c:pt>
                <c:pt idx="13128">
                  <c:v>42103.738194444442</c:v>
                </c:pt>
                <c:pt idx="13129">
                  <c:v>42103.738252314812</c:v>
                </c:pt>
                <c:pt idx="13130">
                  <c:v>42103.738298611112</c:v>
                </c:pt>
                <c:pt idx="13131">
                  <c:v>42103.738356481481</c:v>
                </c:pt>
                <c:pt idx="13132">
                  <c:v>42103.73841435185</c:v>
                </c:pt>
                <c:pt idx="13133">
                  <c:v>42103.73846064815</c:v>
                </c:pt>
                <c:pt idx="13134">
                  <c:v>42103.738518518519</c:v>
                </c:pt>
                <c:pt idx="13135">
                  <c:v>42103.738576388889</c:v>
                </c:pt>
                <c:pt idx="13136">
                  <c:v>42103.738622685189</c:v>
                </c:pt>
                <c:pt idx="13137">
                  <c:v>42103.738680555558</c:v>
                </c:pt>
                <c:pt idx="13138">
                  <c:v>42103.738738425927</c:v>
                </c:pt>
                <c:pt idx="13139">
                  <c:v>42103.738796296297</c:v>
                </c:pt>
                <c:pt idx="13140">
                  <c:v>42103.738842592589</c:v>
                </c:pt>
                <c:pt idx="13141">
                  <c:v>42103.738900462966</c:v>
                </c:pt>
                <c:pt idx="13142">
                  <c:v>42103.738958333335</c:v>
                </c:pt>
                <c:pt idx="13143">
                  <c:v>42103.739004629628</c:v>
                </c:pt>
                <c:pt idx="13144">
                  <c:v>42103.739062499997</c:v>
                </c:pt>
                <c:pt idx="13145">
                  <c:v>42103.739120370374</c:v>
                </c:pt>
                <c:pt idx="13146">
                  <c:v>42103.739166666666</c:v>
                </c:pt>
                <c:pt idx="13147">
                  <c:v>42103.739224537036</c:v>
                </c:pt>
                <c:pt idx="13148">
                  <c:v>42103.739282407405</c:v>
                </c:pt>
                <c:pt idx="13149">
                  <c:v>42103.739340277774</c:v>
                </c:pt>
                <c:pt idx="13150">
                  <c:v>42103.739386574074</c:v>
                </c:pt>
                <c:pt idx="13151">
                  <c:v>42103.739444444444</c:v>
                </c:pt>
                <c:pt idx="13152">
                  <c:v>42103.739502314813</c:v>
                </c:pt>
                <c:pt idx="13153">
                  <c:v>42103.739548611113</c:v>
                </c:pt>
                <c:pt idx="13154">
                  <c:v>42103.739606481482</c:v>
                </c:pt>
                <c:pt idx="13155">
                  <c:v>42103.739664351851</c:v>
                </c:pt>
                <c:pt idx="13156">
                  <c:v>42103.739710648151</c:v>
                </c:pt>
                <c:pt idx="13157">
                  <c:v>42103.739768518521</c:v>
                </c:pt>
                <c:pt idx="13158">
                  <c:v>42103.73982638889</c:v>
                </c:pt>
                <c:pt idx="13159">
                  <c:v>42103.739884259259</c:v>
                </c:pt>
                <c:pt idx="13160">
                  <c:v>42103.739930555559</c:v>
                </c:pt>
                <c:pt idx="13161">
                  <c:v>42103.739988425928</c:v>
                </c:pt>
                <c:pt idx="13162">
                  <c:v>42103.740046296298</c:v>
                </c:pt>
                <c:pt idx="13163">
                  <c:v>42103.74009259259</c:v>
                </c:pt>
                <c:pt idx="13164">
                  <c:v>42103.74015046296</c:v>
                </c:pt>
                <c:pt idx="13165">
                  <c:v>42103.740208333336</c:v>
                </c:pt>
                <c:pt idx="13166">
                  <c:v>42103.740254629629</c:v>
                </c:pt>
                <c:pt idx="13167">
                  <c:v>42103.740312499998</c:v>
                </c:pt>
                <c:pt idx="13168">
                  <c:v>42103.740370370368</c:v>
                </c:pt>
                <c:pt idx="13169">
                  <c:v>42103.740428240744</c:v>
                </c:pt>
                <c:pt idx="13170">
                  <c:v>42103.740474537037</c:v>
                </c:pt>
                <c:pt idx="13171">
                  <c:v>42103.740532407406</c:v>
                </c:pt>
                <c:pt idx="13172">
                  <c:v>42103.740590277775</c:v>
                </c:pt>
                <c:pt idx="13173">
                  <c:v>42103.740636574075</c:v>
                </c:pt>
                <c:pt idx="13174">
                  <c:v>42103.740694444445</c:v>
                </c:pt>
                <c:pt idx="13175">
                  <c:v>42103.740752314814</c:v>
                </c:pt>
                <c:pt idx="13176">
                  <c:v>42103.740798611114</c:v>
                </c:pt>
                <c:pt idx="13177">
                  <c:v>42103.740856481483</c:v>
                </c:pt>
                <c:pt idx="13178">
                  <c:v>42103.740914351853</c:v>
                </c:pt>
                <c:pt idx="13179">
                  <c:v>42103.740960648145</c:v>
                </c:pt>
                <c:pt idx="13180">
                  <c:v>42103.741018518522</c:v>
                </c:pt>
                <c:pt idx="13181">
                  <c:v>42103.741076388891</c:v>
                </c:pt>
                <c:pt idx="13182">
                  <c:v>42103.74113425926</c:v>
                </c:pt>
                <c:pt idx="13183">
                  <c:v>42103.741180555553</c:v>
                </c:pt>
                <c:pt idx="13184">
                  <c:v>42103.741238425922</c:v>
                </c:pt>
                <c:pt idx="13185">
                  <c:v>42103.741296296299</c:v>
                </c:pt>
                <c:pt idx="13186">
                  <c:v>42103.741342592592</c:v>
                </c:pt>
                <c:pt idx="13187">
                  <c:v>42103.741400462961</c:v>
                </c:pt>
                <c:pt idx="13188">
                  <c:v>42103.74145833333</c:v>
                </c:pt>
                <c:pt idx="13189">
                  <c:v>42103.74150462963</c:v>
                </c:pt>
                <c:pt idx="13190">
                  <c:v>42103.741562499999</c:v>
                </c:pt>
                <c:pt idx="13191">
                  <c:v>42103.741620370369</c:v>
                </c:pt>
                <c:pt idx="13192">
                  <c:v>42103.741678240738</c:v>
                </c:pt>
                <c:pt idx="13193">
                  <c:v>42103.741724537038</c:v>
                </c:pt>
                <c:pt idx="13194">
                  <c:v>42103.741782407407</c:v>
                </c:pt>
                <c:pt idx="13195">
                  <c:v>42103.741840277777</c:v>
                </c:pt>
                <c:pt idx="13196">
                  <c:v>42103.741886574076</c:v>
                </c:pt>
                <c:pt idx="13197">
                  <c:v>42103.741944444446</c:v>
                </c:pt>
                <c:pt idx="13198">
                  <c:v>42103.742002314815</c:v>
                </c:pt>
                <c:pt idx="13199">
                  <c:v>42103.742048611108</c:v>
                </c:pt>
                <c:pt idx="13200">
                  <c:v>42103.742106481484</c:v>
                </c:pt>
                <c:pt idx="13201">
                  <c:v>42103.742164351854</c:v>
                </c:pt>
                <c:pt idx="13202">
                  <c:v>42103.742222222223</c:v>
                </c:pt>
                <c:pt idx="13203">
                  <c:v>42103.742268518516</c:v>
                </c:pt>
                <c:pt idx="13204">
                  <c:v>42103.742326388892</c:v>
                </c:pt>
                <c:pt idx="13205">
                  <c:v>42103.742384259262</c:v>
                </c:pt>
                <c:pt idx="13206">
                  <c:v>42103.742430555554</c:v>
                </c:pt>
                <c:pt idx="13207">
                  <c:v>42103.742488425924</c:v>
                </c:pt>
                <c:pt idx="13208">
                  <c:v>42103.742546296293</c:v>
                </c:pt>
                <c:pt idx="13209">
                  <c:v>42103.742592592593</c:v>
                </c:pt>
                <c:pt idx="13210">
                  <c:v>42103.742650462962</c:v>
                </c:pt>
                <c:pt idx="13211">
                  <c:v>42103.742708333331</c:v>
                </c:pt>
                <c:pt idx="13212">
                  <c:v>42103.742766203701</c:v>
                </c:pt>
                <c:pt idx="13213">
                  <c:v>42103.742812500001</c:v>
                </c:pt>
                <c:pt idx="13214">
                  <c:v>42103.74287037037</c:v>
                </c:pt>
                <c:pt idx="13215">
                  <c:v>42103.742928240739</c:v>
                </c:pt>
                <c:pt idx="13216">
                  <c:v>42103.742974537039</c:v>
                </c:pt>
                <c:pt idx="13217">
                  <c:v>42103.743032407408</c:v>
                </c:pt>
                <c:pt idx="13218">
                  <c:v>42103.743090277778</c:v>
                </c:pt>
                <c:pt idx="13219">
                  <c:v>42103.743136574078</c:v>
                </c:pt>
                <c:pt idx="13220">
                  <c:v>42103.743194444447</c:v>
                </c:pt>
                <c:pt idx="13221">
                  <c:v>42103.743252314816</c:v>
                </c:pt>
                <c:pt idx="13222">
                  <c:v>42103.743298611109</c:v>
                </c:pt>
                <c:pt idx="13223">
                  <c:v>42103.743356481478</c:v>
                </c:pt>
                <c:pt idx="13224">
                  <c:v>42103.743414351855</c:v>
                </c:pt>
                <c:pt idx="13225">
                  <c:v>42103.743472222224</c:v>
                </c:pt>
                <c:pt idx="13226">
                  <c:v>42103.743518518517</c:v>
                </c:pt>
                <c:pt idx="13227">
                  <c:v>42103.743576388886</c:v>
                </c:pt>
                <c:pt idx="13228">
                  <c:v>42103.743634259263</c:v>
                </c:pt>
                <c:pt idx="13229">
                  <c:v>42103.743680555555</c:v>
                </c:pt>
                <c:pt idx="13230">
                  <c:v>42103.743738425925</c:v>
                </c:pt>
                <c:pt idx="13231">
                  <c:v>42103.743796296294</c:v>
                </c:pt>
                <c:pt idx="13232">
                  <c:v>42103.743854166663</c:v>
                </c:pt>
                <c:pt idx="13233">
                  <c:v>42103.743900462963</c:v>
                </c:pt>
                <c:pt idx="13234">
                  <c:v>42103.743958333333</c:v>
                </c:pt>
                <c:pt idx="13235">
                  <c:v>42103.744016203702</c:v>
                </c:pt>
                <c:pt idx="13236">
                  <c:v>42103.744062500002</c:v>
                </c:pt>
                <c:pt idx="13237">
                  <c:v>42103.744120370371</c:v>
                </c:pt>
                <c:pt idx="13238">
                  <c:v>42103.74417824074</c:v>
                </c:pt>
                <c:pt idx="13239">
                  <c:v>42103.74422453704</c:v>
                </c:pt>
                <c:pt idx="13240">
                  <c:v>42103.74428240741</c:v>
                </c:pt>
                <c:pt idx="13241">
                  <c:v>42103.744340277779</c:v>
                </c:pt>
                <c:pt idx="13242">
                  <c:v>42103.744386574072</c:v>
                </c:pt>
                <c:pt idx="13243">
                  <c:v>42103.744444444441</c:v>
                </c:pt>
                <c:pt idx="13244">
                  <c:v>42103.744502314818</c:v>
                </c:pt>
                <c:pt idx="13245">
                  <c:v>42103.744560185187</c:v>
                </c:pt>
                <c:pt idx="13246">
                  <c:v>42103.744606481479</c:v>
                </c:pt>
                <c:pt idx="13247">
                  <c:v>42103.744664351849</c:v>
                </c:pt>
                <c:pt idx="13248">
                  <c:v>42103.744722222225</c:v>
                </c:pt>
                <c:pt idx="13249">
                  <c:v>42103.744768518518</c:v>
                </c:pt>
                <c:pt idx="13250">
                  <c:v>42103.744826388887</c:v>
                </c:pt>
                <c:pt idx="13251">
                  <c:v>42103.744884259257</c:v>
                </c:pt>
                <c:pt idx="13252">
                  <c:v>42103.744930555556</c:v>
                </c:pt>
                <c:pt idx="13253">
                  <c:v>42103.744988425926</c:v>
                </c:pt>
                <c:pt idx="13254">
                  <c:v>42103.745046296295</c:v>
                </c:pt>
                <c:pt idx="13255">
                  <c:v>42103.745104166665</c:v>
                </c:pt>
                <c:pt idx="13256">
                  <c:v>42103.745150462964</c:v>
                </c:pt>
                <c:pt idx="13257">
                  <c:v>42103.745208333334</c:v>
                </c:pt>
                <c:pt idx="13258">
                  <c:v>42103.745266203703</c:v>
                </c:pt>
                <c:pt idx="13259">
                  <c:v>42103.745312500003</c:v>
                </c:pt>
                <c:pt idx="13260">
                  <c:v>42103.745370370372</c:v>
                </c:pt>
                <c:pt idx="13261">
                  <c:v>42103.745428240742</c:v>
                </c:pt>
                <c:pt idx="13262">
                  <c:v>42103.745474537034</c:v>
                </c:pt>
                <c:pt idx="13263">
                  <c:v>42103.745532407411</c:v>
                </c:pt>
                <c:pt idx="13264">
                  <c:v>42103.74559027778</c:v>
                </c:pt>
                <c:pt idx="13265">
                  <c:v>42103.745648148149</c:v>
                </c:pt>
                <c:pt idx="13266">
                  <c:v>42103.745694444442</c:v>
                </c:pt>
                <c:pt idx="13267">
                  <c:v>42103.745752314811</c:v>
                </c:pt>
                <c:pt idx="13268">
                  <c:v>42103.745810185188</c:v>
                </c:pt>
                <c:pt idx="13269">
                  <c:v>42103.745856481481</c:v>
                </c:pt>
                <c:pt idx="13270">
                  <c:v>42103.74591435185</c:v>
                </c:pt>
                <c:pt idx="13271">
                  <c:v>42103.745972222219</c:v>
                </c:pt>
                <c:pt idx="13272">
                  <c:v>42103.746018518519</c:v>
                </c:pt>
                <c:pt idx="13273">
                  <c:v>42103.746076388888</c:v>
                </c:pt>
                <c:pt idx="13274">
                  <c:v>42103.746134259258</c:v>
                </c:pt>
                <c:pt idx="13275">
                  <c:v>42103.746192129627</c:v>
                </c:pt>
                <c:pt idx="13276">
                  <c:v>42103.746238425927</c:v>
                </c:pt>
                <c:pt idx="13277">
                  <c:v>42103.746296296296</c:v>
                </c:pt>
                <c:pt idx="13278">
                  <c:v>42103.746354166666</c:v>
                </c:pt>
                <c:pt idx="13279">
                  <c:v>42103.746400462966</c:v>
                </c:pt>
                <c:pt idx="13280">
                  <c:v>42103.746458333335</c:v>
                </c:pt>
                <c:pt idx="13281">
                  <c:v>42103.746516203704</c:v>
                </c:pt>
                <c:pt idx="13282">
                  <c:v>42103.746562499997</c:v>
                </c:pt>
                <c:pt idx="13283">
                  <c:v>42103.746620370373</c:v>
                </c:pt>
                <c:pt idx="13284">
                  <c:v>42103.746678240743</c:v>
                </c:pt>
                <c:pt idx="13285">
                  <c:v>42103.746724537035</c:v>
                </c:pt>
                <c:pt idx="13286">
                  <c:v>42103.746782407405</c:v>
                </c:pt>
                <c:pt idx="13287">
                  <c:v>42103.746840277781</c:v>
                </c:pt>
                <c:pt idx="13288">
                  <c:v>42103.746898148151</c:v>
                </c:pt>
                <c:pt idx="13289">
                  <c:v>42103.746944444443</c:v>
                </c:pt>
                <c:pt idx="13290">
                  <c:v>42103.747002314813</c:v>
                </c:pt>
                <c:pt idx="13291">
                  <c:v>42103.747060185182</c:v>
                </c:pt>
                <c:pt idx="13292">
                  <c:v>42103.747106481482</c:v>
                </c:pt>
                <c:pt idx="13293">
                  <c:v>42103.747164351851</c:v>
                </c:pt>
                <c:pt idx="13294">
                  <c:v>42103.74722222222</c:v>
                </c:pt>
                <c:pt idx="13295">
                  <c:v>42103.74726851852</c:v>
                </c:pt>
                <c:pt idx="13296">
                  <c:v>42103.74732638889</c:v>
                </c:pt>
                <c:pt idx="13297">
                  <c:v>42103.747384259259</c:v>
                </c:pt>
                <c:pt idx="13298">
                  <c:v>42103.747442129628</c:v>
                </c:pt>
                <c:pt idx="13299">
                  <c:v>42103.747488425928</c:v>
                </c:pt>
                <c:pt idx="13300">
                  <c:v>42103.747546296298</c:v>
                </c:pt>
                <c:pt idx="13301">
                  <c:v>42103.747604166667</c:v>
                </c:pt>
                <c:pt idx="13302">
                  <c:v>42103.747650462959</c:v>
                </c:pt>
                <c:pt idx="13303">
                  <c:v>42103.747708333336</c:v>
                </c:pt>
                <c:pt idx="13304">
                  <c:v>42103.747766203705</c:v>
                </c:pt>
                <c:pt idx="13305">
                  <c:v>42103.747824074075</c:v>
                </c:pt>
                <c:pt idx="13306">
                  <c:v>42103.747870370367</c:v>
                </c:pt>
                <c:pt idx="13307">
                  <c:v>42103.747928240744</c:v>
                </c:pt>
                <c:pt idx="13308">
                  <c:v>42103.747986111113</c:v>
                </c:pt>
                <c:pt idx="13309">
                  <c:v>42103.748032407406</c:v>
                </c:pt>
                <c:pt idx="13310">
                  <c:v>42103.748090277775</c:v>
                </c:pt>
                <c:pt idx="13311">
                  <c:v>42103.748148148145</c:v>
                </c:pt>
                <c:pt idx="13312">
                  <c:v>42103.748194444444</c:v>
                </c:pt>
                <c:pt idx="13313">
                  <c:v>42103.748252314814</c:v>
                </c:pt>
                <c:pt idx="13314">
                  <c:v>42103.748310185183</c:v>
                </c:pt>
                <c:pt idx="13315">
                  <c:v>42103.748356481483</c:v>
                </c:pt>
                <c:pt idx="13316">
                  <c:v>42103.748414351852</c:v>
                </c:pt>
                <c:pt idx="13317">
                  <c:v>42103.748472222222</c:v>
                </c:pt>
                <c:pt idx="13318">
                  <c:v>42103.748530092591</c:v>
                </c:pt>
                <c:pt idx="13319">
                  <c:v>42103.748576388891</c:v>
                </c:pt>
                <c:pt idx="13320">
                  <c:v>42103.74863425926</c:v>
                </c:pt>
                <c:pt idx="13321">
                  <c:v>42103.748692129629</c:v>
                </c:pt>
                <c:pt idx="13322">
                  <c:v>42103.748738425929</c:v>
                </c:pt>
                <c:pt idx="13323">
                  <c:v>42103.748796296299</c:v>
                </c:pt>
                <c:pt idx="13324">
                  <c:v>42103.748854166668</c:v>
                </c:pt>
                <c:pt idx="13325">
                  <c:v>42103.748900462961</c:v>
                </c:pt>
                <c:pt idx="13326">
                  <c:v>42103.74895833333</c:v>
                </c:pt>
                <c:pt idx="13327">
                  <c:v>42103.749016203707</c:v>
                </c:pt>
                <c:pt idx="13328">
                  <c:v>42103.749074074076</c:v>
                </c:pt>
                <c:pt idx="13329">
                  <c:v>42103.749120370368</c:v>
                </c:pt>
                <c:pt idx="13330">
                  <c:v>42103.749178240738</c:v>
                </c:pt>
                <c:pt idx="13331">
                  <c:v>42103.749236111114</c:v>
                </c:pt>
                <c:pt idx="13332">
                  <c:v>42103.749282407407</c:v>
                </c:pt>
                <c:pt idx="13333">
                  <c:v>42103.749340277776</c:v>
                </c:pt>
                <c:pt idx="13334">
                  <c:v>42103.749398148146</c:v>
                </c:pt>
                <c:pt idx="13335">
                  <c:v>42103.749444444446</c:v>
                </c:pt>
                <c:pt idx="13336">
                  <c:v>42103.749502314815</c:v>
                </c:pt>
                <c:pt idx="13337">
                  <c:v>42103.749560185184</c:v>
                </c:pt>
                <c:pt idx="13338">
                  <c:v>42103.749618055554</c:v>
                </c:pt>
                <c:pt idx="13339">
                  <c:v>42103.749664351853</c:v>
                </c:pt>
                <c:pt idx="13340">
                  <c:v>42103.749722222223</c:v>
                </c:pt>
                <c:pt idx="13341">
                  <c:v>42103.749780092592</c:v>
                </c:pt>
                <c:pt idx="13342">
                  <c:v>42103.749826388892</c:v>
                </c:pt>
                <c:pt idx="13343">
                  <c:v>42103.749884259261</c:v>
                </c:pt>
                <c:pt idx="13344">
                  <c:v>42103.749942129631</c:v>
                </c:pt>
                <c:pt idx="13345">
                  <c:v>42103.749988425923</c:v>
                </c:pt>
                <c:pt idx="13346">
                  <c:v>42103.7500462963</c:v>
                </c:pt>
                <c:pt idx="13347">
                  <c:v>42103.750104166669</c:v>
                </c:pt>
                <c:pt idx="13348">
                  <c:v>42103.750162037039</c:v>
                </c:pt>
                <c:pt idx="13349">
                  <c:v>42103.750208333331</c:v>
                </c:pt>
                <c:pt idx="13350">
                  <c:v>42103.7502662037</c:v>
                </c:pt>
                <c:pt idx="13351">
                  <c:v>42103.750324074077</c:v>
                </c:pt>
                <c:pt idx="13352">
                  <c:v>42103.75037037037</c:v>
                </c:pt>
                <c:pt idx="13353">
                  <c:v>42103.750428240739</c:v>
                </c:pt>
                <c:pt idx="13354">
                  <c:v>42103.750486111108</c:v>
                </c:pt>
                <c:pt idx="13355">
                  <c:v>42103.750532407408</c:v>
                </c:pt>
                <c:pt idx="13356">
                  <c:v>42103.750590277778</c:v>
                </c:pt>
                <c:pt idx="13357">
                  <c:v>42103.750648148147</c:v>
                </c:pt>
                <c:pt idx="13358">
                  <c:v>42103.750706018516</c:v>
                </c:pt>
                <c:pt idx="13359">
                  <c:v>42103.750752314816</c:v>
                </c:pt>
                <c:pt idx="13360">
                  <c:v>42103.750810185185</c:v>
                </c:pt>
                <c:pt idx="13361">
                  <c:v>42103.750868055555</c:v>
                </c:pt>
                <c:pt idx="13362">
                  <c:v>42103.750914351855</c:v>
                </c:pt>
                <c:pt idx="13363">
                  <c:v>42103.750972222224</c:v>
                </c:pt>
                <c:pt idx="13364">
                  <c:v>42103.751030092593</c:v>
                </c:pt>
                <c:pt idx="13365">
                  <c:v>42103.751076388886</c:v>
                </c:pt>
                <c:pt idx="13366">
                  <c:v>42103.751134259262</c:v>
                </c:pt>
                <c:pt idx="13367">
                  <c:v>42103.751192129632</c:v>
                </c:pt>
                <c:pt idx="13368">
                  <c:v>42103.751238425924</c:v>
                </c:pt>
                <c:pt idx="13369">
                  <c:v>42103.751296296294</c:v>
                </c:pt>
                <c:pt idx="13370">
                  <c:v>42103.751354166663</c:v>
                </c:pt>
                <c:pt idx="13371">
                  <c:v>42103.75141203704</c:v>
                </c:pt>
                <c:pt idx="13372">
                  <c:v>42103.751458333332</c:v>
                </c:pt>
                <c:pt idx="13373">
                  <c:v>42103.751516203702</c:v>
                </c:pt>
                <c:pt idx="13374">
                  <c:v>42103.751574074071</c:v>
                </c:pt>
                <c:pt idx="13375">
                  <c:v>42103.751620370371</c:v>
                </c:pt>
                <c:pt idx="13376">
                  <c:v>42103.75167824074</c:v>
                </c:pt>
                <c:pt idx="13377">
                  <c:v>42103.751736111109</c:v>
                </c:pt>
                <c:pt idx="13378">
                  <c:v>42103.751782407409</c:v>
                </c:pt>
                <c:pt idx="13379">
                  <c:v>42103.751840277779</c:v>
                </c:pt>
                <c:pt idx="13380">
                  <c:v>42103.751898148148</c:v>
                </c:pt>
                <c:pt idx="13381">
                  <c:v>42103.751956018517</c:v>
                </c:pt>
                <c:pt idx="13382">
                  <c:v>42103.752002314817</c:v>
                </c:pt>
                <c:pt idx="13383">
                  <c:v>42103.752060185187</c:v>
                </c:pt>
                <c:pt idx="13384">
                  <c:v>42103.752118055556</c:v>
                </c:pt>
                <c:pt idx="13385">
                  <c:v>42103.752164351848</c:v>
                </c:pt>
                <c:pt idx="13386">
                  <c:v>42103.752222222225</c:v>
                </c:pt>
                <c:pt idx="13387">
                  <c:v>42103.752280092594</c:v>
                </c:pt>
                <c:pt idx="13388">
                  <c:v>42103.752326388887</c:v>
                </c:pt>
                <c:pt idx="13389">
                  <c:v>42103.752384259256</c:v>
                </c:pt>
                <c:pt idx="13390">
                  <c:v>42103.752442129633</c:v>
                </c:pt>
                <c:pt idx="13391">
                  <c:v>42103.752500000002</c:v>
                </c:pt>
                <c:pt idx="13392">
                  <c:v>42103.752546296295</c:v>
                </c:pt>
                <c:pt idx="13393">
                  <c:v>42103.752604166664</c:v>
                </c:pt>
                <c:pt idx="13394">
                  <c:v>42103.752662037034</c:v>
                </c:pt>
                <c:pt idx="13395">
                  <c:v>42103.752708333333</c:v>
                </c:pt>
                <c:pt idx="13396">
                  <c:v>42103.752766203703</c:v>
                </c:pt>
                <c:pt idx="13397">
                  <c:v>42103.752824074072</c:v>
                </c:pt>
                <c:pt idx="13398">
                  <c:v>42103.752870370372</c:v>
                </c:pt>
                <c:pt idx="13399">
                  <c:v>42103.752928240741</c:v>
                </c:pt>
                <c:pt idx="13400">
                  <c:v>42103.752986111111</c:v>
                </c:pt>
                <c:pt idx="13401">
                  <c:v>42103.75304398148</c:v>
                </c:pt>
                <c:pt idx="13402">
                  <c:v>42103.75309027778</c:v>
                </c:pt>
                <c:pt idx="13403">
                  <c:v>42103.753148148149</c:v>
                </c:pt>
                <c:pt idx="13404">
                  <c:v>42103.753206018519</c:v>
                </c:pt>
                <c:pt idx="13405">
                  <c:v>42103.753252314818</c:v>
                </c:pt>
                <c:pt idx="13406">
                  <c:v>42103.753310185188</c:v>
                </c:pt>
                <c:pt idx="13407">
                  <c:v>42103.753368055557</c:v>
                </c:pt>
                <c:pt idx="13408">
                  <c:v>42103.75341435185</c:v>
                </c:pt>
                <c:pt idx="13409">
                  <c:v>42103.753472222219</c:v>
                </c:pt>
                <c:pt idx="13410">
                  <c:v>42103.753530092596</c:v>
                </c:pt>
                <c:pt idx="13411">
                  <c:v>42103.753587962965</c:v>
                </c:pt>
                <c:pt idx="13412">
                  <c:v>42103.753634259258</c:v>
                </c:pt>
                <c:pt idx="13413">
                  <c:v>42103.753692129627</c:v>
                </c:pt>
                <c:pt idx="13414">
                  <c:v>42103.753750000003</c:v>
                </c:pt>
                <c:pt idx="13415">
                  <c:v>42103.753796296296</c:v>
                </c:pt>
                <c:pt idx="13416">
                  <c:v>42103.753854166665</c:v>
                </c:pt>
                <c:pt idx="13417">
                  <c:v>42103.753912037035</c:v>
                </c:pt>
                <c:pt idx="13418">
                  <c:v>42103.753958333335</c:v>
                </c:pt>
                <c:pt idx="13419">
                  <c:v>42103.754016203704</c:v>
                </c:pt>
                <c:pt idx="13420">
                  <c:v>42103.754074074073</c:v>
                </c:pt>
                <c:pt idx="13421">
                  <c:v>42103.754131944443</c:v>
                </c:pt>
                <c:pt idx="13422">
                  <c:v>42103.754178240742</c:v>
                </c:pt>
                <c:pt idx="13423">
                  <c:v>42103.754236111112</c:v>
                </c:pt>
                <c:pt idx="13424">
                  <c:v>42103.754293981481</c:v>
                </c:pt>
                <c:pt idx="13425">
                  <c:v>42103.754340277781</c:v>
                </c:pt>
                <c:pt idx="13426">
                  <c:v>42103.75439814815</c:v>
                </c:pt>
                <c:pt idx="13427">
                  <c:v>42103.75445601852</c:v>
                </c:pt>
                <c:pt idx="13428">
                  <c:v>42103.754502314812</c:v>
                </c:pt>
                <c:pt idx="13429">
                  <c:v>42103.754560185182</c:v>
                </c:pt>
                <c:pt idx="13430">
                  <c:v>42103.754618055558</c:v>
                </c:pt>
                <c:pt idx="13431">
                  <c:v>42103.754664351851</c:v>
                </c:pt>
                <c:pt idx="13432">
                  <c:v>42103.75472222222</c:v>
                </c:pt>
                <c:pt idx="13433">
                  <c:v>42103.754780092589</c:v>
                </c:pt>
                <c:pt idx="13434">
                  <c:v>42103.754837962966</c:v>
                </c:pt>
                <c:pt idx="13435">
                  <c:v>42103.754884259259</c:v>
                </c:pt>
                <c:pt idx="13436">
                  <c:v>42103.754942129628</c:v>
                </c:pt>
                <c:pt idx="13437">
                  <c:v>42103.754999999997</c:v>
                </c:pt>
                <c:pt idx="13438">
                  <c:v>42103.755046296297</c:v>
                </c:pt>
                <c:pt idx="13439">
                  <c:v>42103.755104166667</c:v>
                </c:pt>
                <c:pt idx="13440">
                  <c:v>42103.755162037036</c:v>
                </c:pt>
                <c:pt idx="13441">
                  <c:v>42103.755219907405</c:v>
                </c:pt>
                <c:pt idx="13442">
                  <c:v>42103.755266203705</c:v>
                </c:pt>
                <c:pt idx="13443">
                  <c:v>42103.755324074074</c:v>
                </c:pt>
                <c:pt idx="13444">
                  <c:v>42103.755381944444</c:v>
                </c:pt>
                <c:pt idx="13445">
                  <c:v>42103.755428240744</c:v>
                </c:pt>
                <c:pt idx="13446">
                  <c:v>42103.755486111113</c:v>
                </c:pt>
                <c:pt idx="13447">
                  <c:v>42103.755543981482</c:v>
                </c:pt>
                <c:pt idx="13448">
                  <c:v>42103.755590277775</c:v>
                </c:pt>
                <c:pt idx="13449">
                  <c:v>42103.755648148152</c:v>
                </c:pt>
                <c:pt idx="13450">
                  <c:v>42103.755706018521</c:v>
                </c:pt>
                <c:pt idx="13451">
                  <c:v>42103.755752314813</c:v>
                </c:pt>
                <c:pt idx="13452">
                  <c:v>42103.755810185183</c:v>
                </c:pt>
                <c:pt idx="13453">
                  <c:v>42103.755868055552</c:v>
                </c:pt>
                <c:pt idx="13454">
                  <c:v>42103.755925925929</c:v>
                </c:pt>
                <c:pt idx="13455">
                  <c:v>42103.755972222221</c:v>
                </c:pt>
                <c:pt idx="13456">
                  <c:v>42103.756030092591</c:v>
                </c:pt>
                <c:pt idx="13457">
                  <c:v>42103.75608796296</c:v>
                </c:pt>
                <c:pt idx="13458">
                  <c:v>42103.75613425926</c:v>
                </c:pt>
                <c:pt idx="13459">
                  <c:v>42103.756192129629</c:v>
                </c:pt>
                <c:pt idx="13460">
                  <c:v>42103.756249999999</c:v>
                </c:pt>
                <c:pt idx="13461">
                  <c:v>42103.756296296298</c:v>
                </c:pt>
                <c:pt idx="13462">
                  <c:v>42103.756354166668</c:v>
                </c:pt>
                <c:pt idx="13463">
                  <c:v>42103.756412037037</c:v>
                </c:pt>
                <c:pt idx="13464">
                  <c:v>42103.756469907406</c:v>
                </c:pt>
                <c:pt idx="13465">
                  <c:v>42103.756516203706</c:v>
                </c:pt>
                <c:pt idx="13466">
                  <c:v>42103.756574074076</c:v>
                </c:pt>
                <c:pt idx="13467">
                  <c:v>42103.756631944445</c:v>
                </c:pt>
                <c:pt idx="13468">
                  <c:v>42103.756678240738</c:v>
                </c:pt>
                <c:pt idx="13469">
                  <c:v>42103.756736111114</c:v>
                </c:pt>
                <c:pt idx="13470">
                  <c:v>42103.756793981483</c:v>
                </c:pt>
                <c:pt idx="13471">
                  <c:v>42103.756840277776</c:v>
                </c:pt>
                <c:pt idx="13472">
                  <c:v>42103.756898148145</c:v>
                </c:pt>
                <c:pt idx="13473">
                  <c:v>42103.756956018522</c:v>
                </c:pt>
                <c:pt idx="13474">
                  <c:v>42103.757013888891</c:v>
                </c:pt>
                <c:pt idx="13475">
                  <c:v>42103.757060185184</c:v>
                </c:pt>
                <c:pt idx="13476">
                  <c:v>42103.757118055553</c:v>
                </c:pt>
                <c:pt idx="13477">
                  <c:v>42103.757175925923</c:v>
                </c:pt>
                <c:pt idx="13478">
                  <c:v>42103.757222222222</c:v>
                </c:pt>
                <c:pt idx="13479">
                  <c:v>42103.757280092592</c:v>
                </c:pt>
                <c:pt idx="13480">
                  <c:v>42103.757337962961</c:v>
                </c:pt>
                <c:pt idx="13481">
                  <c:v>42103.757384259261</c:v>
                </c:pt>
                <c:pt idx="13482">
                  <c:v>42103.75744212963</c:v>
                </c:pt>
                <c:pt idx="13483">
                  <c:v>42103.7575</c:v>
                </c:pt>
                <c:pt idx="13484">
                  <c:v>42103.7575462963</c:v>
                </c:pt>
                <c:pt idx="13485">
                  <c:v>42103.757604166669</c:v>
                </c:pt>
                <c:pt idx="13486">
                  <c:v>42103.757662037038</c:v>
                </c:pt>
                <c:pt idx="13487">
                  <c:v>42103.757719907408</c:v>
                </c:pt>
                <c:pt idx="13488">
                  <c:v>42103.7577662037</c:v>
                </c:pt>
                <c:pt idx="13489">
                  <c:v>42103.757824074077</c:v>
                </c:pt>
                <c:pt idx="13490">
                  <c:v>42103.757881944446</c:v>
                </c:pt>
                <c:pt idx="13491">
                  <c:v>42103.757928240739</c:v>
                </c:pt>
                <c:pt idx="13492">
                  <c:v>42103.757986111108</c:v>
                </c:pt>
                <c:pt idx="13493">
                  <c:v>42103.758043981485</c:v>
                </c:pt>
                <c:pt idx="13494">
                  <c:v>42103.758101851854</c:v>
                </c:pt>
                <c:pt idx="13495">
                  <c:v>42103.758148148147</c:v>
                </c:pt>
                <c:pt idx="13496">
                  <c:v>42103.758206018516</c:v>
                </c:pt>
                <c:pt idx="13497">
                  <c:v>42103.758263888885</c:v>
                </c:pt>
                <c:pt idx="13498">
                  <c:v>42103.758310185185</c:v>
                </c:pt>
                <c:pt idx="13499">
                  <c:v>42103.758368055554</c:v>
                </c:pt>
                <c:pt idx="13500">
                  <c:v>42103.758425925924</c:v>
                </c:pt>
                <c:pt idx="13501">
                  <c:v>42103.758472222224</c:v>
                </c:pt>
                <c:pt idx="13502">
                  <c:v>42103.758530092593</c:v>
                </c:pt>
                <c:pt idx="13503">
                  <c:v>42103.758587962962</c:v>
                </c:pt>
                <c:pt idx="13504">
                  <c:v>42103.758634259262</c:v>
                </c:pt>
                <c:pt idx="13505">
                  <c:v>42103.758692129632</c:v>
                </c:pt>
                <c:pt idx="13506">
                  <c:v>42103.758750000001</c:v>
                </c:pt>
                <c:pt idx="13507">
                  <c:v>42103.75880787037</c:v>
                </c:pt>
                <c:pt idx="13508">
                  <c:v>42103.75885416667</c:v>
                </c:pt>
                <c:pt idx="13509">
                  <c:v>42103.758912037039</c:v>
                </c:pt>
                <c:pt idx="13510">
                  <c:v>42103.758969907409</c:v>
                </c:pt>
                <c:pt idx="13511">
                  <c:v>42103.759016203701</c:v>
                </c:pt>
                <c:pt idx="13512">
                  <c:v>42103.759074074071</c:v>
                </c:pt>
                <c:pt idx="13513">
                  <c:v>42103.759131944447</c:v>
                </c:pt>
                <c:pt idx="13514">
                  <c:v>42103.75917824074</c:v>
                </c:pt>
                <c:pt idx="13515">
                  <c:v>42103.759236111109</c:v>
                </c:pt>
                <c:pt idx="13516">
                  <c:v>42103.759293981479</c:v>
                </c:pt>
                <c:pt idx="13517">
                  <c:v>42103.759351851855</c:v>
                </c:pt>
                <c:pt idx="13518">
                  <c:v>42103.759398148148</c:v>
                </c:pt>
                <c:pt idx="13519">
                  <c:v>42103.759456018517</c:v>
                </c:pt>
                <c:pt idx="13520">
                  <c:v>42103.759513888886</c:v>
                </c:pt>
                <c:pt idx="13521">
                  <c:v>42103.759560185186</c:v>
                </c:pt>
                <c:pt idx="13522">
                  <c:v>42103.759618055556</c:v>
                </c:pt>
                <c:pt idx="13523">
                  <c:v>42103.759675925925</c:v>
                </c:pt>
                <c:pt idx="13524">
                  <c:v>42103.759722222225</c:v>
                </c:pt>
                <c:pt idx="13525">
                  <c:v>42103.759780092594</c:v>
                </c:pt>
                <c:pt idx="13526">
                  <c:v>42103.759837962964</c:v>
                </c:pt>
                <c:pt idx="13527">
                  <c:v>42103.759895833333</c:v>
                </c:pt>
                <c:pt idx="13528">
                  <c:v>42103.759942129633</c:v>
                </c:pt>
                <c:pt idx="13529">
                  <c:v>42103.76</c:v>
                </c:pt>
                <c:pt idx="13530">
                  <c:v>42103.760057870371</c:v>
                </c:pt>
                <c:pt idx="13531">
                  <c:v>42103.760104166664</c:v>
                </c:pt>
                <c:pt idx="13532">
                  <c:v>42103.760162037041</c:v>
                </c:pt>
                <c:pt idx="13533">
                  <c:v>42103.76021990741</c:v>
                </c:pt>
                <c:pt idx="13534">
                  <c:v>42103.760266203702</c:v>
                </c:pt>
                <c:pt idx="13535">
                  <c:v>42103.760324074072</c:v>
                </c:pt>
                <c:pt idx="13536">
                  <c:v>42103.760381944441</c:v>
                </c:pt>
                <c:pt idx="13537">
                  <c:v>42103.760439814818</c:v>
                </c:pt>
                <c:pt idx="13538">
                  <c:v>42103.76048611111</c:v>
                </c:pt>
                <c:pt idx="13539">
                  <c:v>42103.76054398148</c:v>
                </c:pt>
                <c:pt idx="13540">
                  <c:v>42103.760601851849</c:v>
                </c:pt>
                <c:pt idx="13541">
                  <c:v>42103.760648148149</c:v>
                </c:pt>
                <c:pt idx="13542">
                  <c:v>42103.760706018518</c:v>
                </c:pt>
                <c:pt idx="13543">
                  <c:v>42103.760763888888</c:v>
                </c:pt>
                <c:pt idx="13544">
                  <c:v>42103.760810185187</c:v>
                </c:pt>
                <c:pt idx="13545">
                  <c:v>42103.760868055557</c:v>
                </c:pt>
                <c:pt idx="13546">
                  <c:v>42103.760925925926</c:v>
                </c:pt>
                <c:pt idx="13547">
                  <c:v>42103.760983796295</c:v>
                </c:pt>
                <c:pt idx="13548">
                  <c:v>42103.761030092595</c:v>
                </c:pt>
                <c:pt idx="13549">
                  <c:v>42103.761087962965</c:v>
                </c:pt>
                <c:pt idx="13550">
                  <c:v>42103.761145833334</c:v>
                </c:pt>
                <c:pt idx="13551">
                  <c:v>42103.761192129627</c:v>
                </c:pt>
                <c:pt idx="13552">
                  <c:v>42103.761250000003</c:v>
                </c:pt>
                <c:pt idx="13553">
                  <c:v>42103.761307870373</c:v>
                </c:pt>
                <c:pt idx="13554">
                  <c:v>42103.761354166665</c:v>
                </c:pt>
                <c:pt idx="13555">
                  <c:v>42103.761412037034</c:v>
                </c:pt>
                <c:pt idx="13556">
                  <c:v>42103.761469907404</c:v>
                </c:pt>
                <c:pt idx="13557">
                  <c:v>42103.76152777778</c:v>
                </c:pt>
                <c:pt idx="13558">
                  <c:v>42103.761574074073</c:v>
                </c:pt>
                <c:pt idx="13559">
                  <c:v>42103.761631944442</c:v>
                </c:pt>
                <c:pt idx="13560">
                  <c:v>42103.761689814812</c:v>
                </c:pt>
                <c:pt idx="13561">
                  <c:v>42103.761736111112</c:v>
                </c:pt>
                <c:pt idx="13562">
                  <c:v>42103.761793981481</c:v>
                </c:pt>
                <c:pt idx="13563">
                  <c:v>42103.76185185185</c:v>
                </c:pt>
                <c:pt idx="13564">
                  <c:v>42103.76189814815</c:v>
                </c:pt>
                <c:pt idx="13565">
                  <c:v>42103.761956018519</c:v>
                </c:pt>
                <c:pt idx="13566">
                  <c:v>42103.762013888889</c:v>
                </c:pt>
                <c:pt idx="13567">
                  <c:v>42103.762060185189</c:v>
                </c:pt>
                <c:pt idx="13568">
                  <c:v>42103.762118055558</c:v>
                </c:pt>
                <c:pt idx="13569">
                  <c:v>42103.762175925927</c:v>
                </c:pt>
                <c:pt idx="13570">
                  <c:v>42103.762233796297</c:v>
                </c:pt>
                <c:pt idx="13571">
                  <c:v>42103.762280092589</c:v>
                </c:pt>
                <c:pt idx="13572">
                  <c:v>42103.762337962966</c:v>
                </c:pt>
                <c:pt idx="13573">
                  <c:v>42103.762395833335</c:v>
                </c:pt>
                <c:pt idx="13574">
                  <c:v>42103.762442129628</c:v>
                </c:pt>
                <c:pt idx="13575">
                  <c:v>42103.762499999997</c:v>
                </c:pt>
                <c:pt idx="13576">
                  <c:v>42103.762557870374</c:v>
                </c:pt>
                <c:pt idx="13577">
                  <c:v>42103.762604166666</c:v>
                </c:pt>
                <c:pt idx="13578">
                  <c:v>42103.762662037036</c:v>
                </c:pt>
                <c:pt idx="13579">
                  <c:v>42103.762719907405</c:v>
                </c:pt>
                <c:pt idx="13580">
                  <c:v>42103.762777777774</c:v>
                </c:pt>
                <c:pt idx="13581">
                  <c:v>42103.762824074074</c:v>
                </c:pt>
                <c:pt idx="13582">
                  <c:v>42103.762881944444</c:v>
                </c:pt>
                <c:pt idx="13583">
                  <c:v>42103.762939814813</c:v>
                </c:pt>
                <c:pt idx="13584">
                  <c:v>42103.762986111113</c:v>
                </c:pt>
                <c:pt idx="13585">
                  <c:v>42103.763043981482</c:v>
                </c:pt>
                <c:pt idx="13586">
                  <c:v>42103.763101851851</c:v>
                </c:pt>
                <c:pt idx="13587">
                  <c:v>42103.763148148151</c:v>
                </c:pt>
                <c:pt idx="13588">
                  <c:v>42103.763206018521</c:v>
                </c:pt>
                <c:pt idx="13589">
                  <c:v>42103.76326388889</c:v>
                </c:pt>
                <c:pt idx="13590">
                  <c:v>42103.763321759259</c:v>
                </c:pt>
                <c:pt idx="13591">
                  <c:v>42103.763368055559</c:v>
                </c:pt>
                <c:pt idx="13592">
                  <c:v>42103.763425925928</c:v>
                </c:pt>
                <c:pt idx="13593">
                  <c:v>42103.763483796298</c:v>
                </c:pt>
                <c:pt idx="13594">
                  <c:v>42103.76353009259</c:v>
                </c:pt>
                <c:pt idx="13595">
                  <c:v>42103.76358796296</c:v>
                </c:pt>
                <c:pt idx="13596">
                  <c:v>42103.763645833336</c:v>
                </c:pt>
                <c:pt idx="13597">
                  <c:v>42103.763692129629</c:v>
                </c:pt>
                <c:pt idx="13598">
                  <c:v>42103.763749999998</c:v>
                </c:pt>
                <c:pt idx="13599">
                  <c:v>42103.763807870368</c:v>
                </c:pt>
                <c:pt idx="13600">
                  <c:v>42103.763865740744</c:v>
                </c:pt>
                <c:pt idx="13601">
                  <c:v>42103.763912037037</c:v>
                </c:pt>
                <c:pt idx="13602">
                  <c:v>42103.763969907406</c:v>
                </c:pt>
                <c:pt idx="13603">
                  <c:v>42103.764027777775</c:v>
                </c:pt>
                <c:pt idx="13604">
                  <c:v>42103.764074074075</c:v>
                </c:pt>
                <c:pt idx="13605">
                  <c:v>42103.764131944445</c:v>
                </c:pt>
                <c:pt idx="13606">
                  <c:v>42103.764189814814</c:v>
                </c:pt>
                <c:pt idx="13607">
                  <c:v>42103.764236111114</c:v>
                </c:pt>
                <c:pt idx="13608">
                  <c:v>42103.764293981483</c:v>
                </c:pt>
                <c:pt idx="13609">
                  <c:v>42103.764351851853</c:v>
                </c:pt>
                <c:pt idx="13610">
                  <c:v>42103.764409722222</c:v>
                </c:pt>
                <c:pt idx="13611">
                  <c:v>42103.764456018522</c:v>
                </c:pt>
                <c:pt idx="13612">
                  <c:v>42103.764513888891</c:v>
                </c:pt>
                <c:pt idx="13613">
                  <c:v>42103.76457175926</c:v>
                </c:pt>
                <c:pt idx="13614">
                  <c:v>42103.764618055553</c:v>
                </c:pt>
                <c:pt idx="13615">
                  <c:v>42103.764675925922</c:v>
                </c:pt>
                <c:pt idx="13616">
                  <c:v>42103.764733796299</c:v>
                </c:pt>
                <c:pt idx="13617">
                  <c:v>42103.764780092592</c:v>
                </c:pt>
                <c:pt idx="13618">
                  <c:v>42103.764837962961</c:v>
                </c:pt>
                <c:pt idx="13619">
                  <c:v>42103.76489583333</c:v>
                </c:pt>
                <c:pt idx="13620">
                  <c:v>42103.76494212963</c:v>
                </c:pt>
                <c:pt idx="13621">
                  <c:v>42103.764999999999</c:v>
                </c:pt>
                <c:pt idx="13622">
                  <c:v>42103.765057870369</c:v>
                </c:pt>
                <c:pt idx="13623">
                  <c:v>42103.765115740738</c:v>
                </c:pt>
                <c:pt idx="13624">
                  <c:v>42103.765162037038</c:v>
                </c:pt>
                <c:pt idx="13625">
                  <c:v>42103.765219907407</c:v>
                </c:pt>
                <c:pt idx="13626">
                  <c:v>42103.765277777777</c:v>
                </c:pt>
                <c:pt idx="13627">
                  <c:v>42103.765324074076</c:v>
                </c:pt>
                <c:pt idx="13628">
                  <c:v>42103.765381944446</c:v>
                </c:pt>
                <c:pt idx="13629">
                  <c:v>42103.765439814815</c:v>
                </c:pt>
                <c:pt idx="13630">
                  <c:v>42103.765486111108</c:v>
                </c:pt>
                <c:pt idx="13631">
                  <c:v>42103.765543981484</c:v>
                </c:pt>
                <c:pt idx="13632">
                  <c:v>42103.765601851854</c:v>
                </c:pt>
                <c:pt idx="13633">
                  <c:v>42103.765659722223</c:v>
                </c:pt>
                <c:pt idx="13634">
                  <c:v>42103.765706018516</c:v>
                </c:pt>
                <c:pt idx="13635">
                  <c:v>42103.765763888892</c:v>
                </c:pt>
                <c:pt idx="13636">
                  <c:v>42103.765821759262</c:v>
                </c:pt>
                <c:pt idx="13637">
                  <c:v>42103.765868055554</c:v>
                </c:pt>
                <c:pt idx="13638">
                  <c:v>42103.765925925924</c:v>
                </c:pt>
                <c:pt idx="13639">
                  <c:v>42103.765983796293</c:v>
                </c:pt>
                <c:pt idx="13640">
                  <c:v>42103.766030092593</c:v>
                </c:pt>
                <c:pt idx="13641">
                  <c:v>42103.766087962962</c:v>
                </c:pt>
                <c:pt idx="13642">
                  <c:v>42103.766145833331</c:v>
                </c:pt>
                <c:pt idx="13643">
                  <c:v>42103.766203703701</c:v>
                </c:pt>
                <c:pt idx="13644">
                  <c:v>42103.766250000001</c:v>
                </c:pt>
                <c:pt idx="13645">
                  <c:v>42103.76630787037</c:v>
                </c:pt>
                <c:pt idx="13646">
                  <c:v>42103.766365740739</c:v>
                </c:pt>
                <c:pt idx="13647">
                  <c:v>42103.766412037039</c:v>
                </c:pt>
                <c:pt idx="13648">
                  <c:v>42103.766469907408</c:v>
                </c:pt>
                <c:pt idx="13649">
                  <c:v>42103.766527777778</c:v>
                </c:pt>
                <c:pt idx="13650">
                  <c:v>42103.766574074078</c:v>
                </c:pt>
                <c:pt idx="13651">
                  <c:v>42103.766631944447</c:v>
                </c:pt>
                <c:pt idx="13652">
                  <c:v>42103.766689814816</c:v>
                </c:pt>
                <c:pt idx="13653">
                  <c:v>42103.766747685186</c:v>
                </c:pt>
                <c:pt idx="13654">
                  <c:v>42103.766793981478</c:v>
                </c:pt>
                <c:pt idx="13655">
                  <c:v>42103.766851851855</c:v>
                </c:pt>
                <c:pt idx="13656">
                  <c:v>42103.766909722224</c:v>
                </c:pt>
                <c:pt idx="13657">
                  <c:v>42103.766956018517</c:v>
                </c:pt>
                <c:pt idx="13658">
                  <c:v>42103.767013888886</c:v>
                </c:pt>
                <c:pt idx="13659">
                  <c:v>42103.767071759263</c:v>
                </c:pt>
                <c:pt idx="13660">
                  <c:v>42103.767118055555</c:v>
                </c:pt>
                <c:pt idx="13661">
                  <c:v>42103.767175925925</c:v>
                </c:pt>
                <c:pt idx="13662">
                  <c:v>42103.767233796294</c:v>
                </c:pt>
                <c:pt idx="13663">
                  <c:v>42103.767291666663</c:v>
                </c:pt>
                <c:pt idx="13664">
                  <c:v>42103.767337962963</c:v>
                </c:pt>
                <c:pt idx="13665">
                  <c:v>42103.767395833333</c:v>
                </c:pt>
                <c:pt idx="13666">
                  <c:v>42103.767453703702</c:v>
                </c:pt>
                <c:pt idx="13667">
                  <c:v>42103.767500000002</c:v>
                </c:pt>
                <c:pt idx="13668">
                  <c:v>42103.767557870371</c:v>
                </c:pt>
                <c:pt idx="13669">
                  <c:v>42103.76761574074</c:v>
                </c:pt>
                <c:pt idx="13670">
                  <c:v>42103.76766203704</c:v>
                </c:pt>
                <c:pt idx="13671">
                  <c:v>42103.76771990741</c:v>
                </c:pt>
                <c:pt idx="13672">
                  <c:v>42103.767777777779</c:v>
                </c:pt>
                <c:pt idx="13673">
                  <c:v>42103.767824074072</c:v>
                </c:pt>
                <c:pt idx="13674">
                  <c:v>42103.767881944441</c:v>
                </c:pt>
                <c:pt idx="13675">
                  <c:v>42103.767939814818</c:v>
                </c:pt>
                <c:pt idx="13676">
                  <c:v>42103.767997685187</c:v>
                </c:pt>
                <c:pt idx="13677">
                  <c:v>42103.768043981479</c:v>
                </c:pt>
                <c:pt idx="13678">
                  <c:v>42103.768101851849</c:v>
                </c:pt>
                <c:pt idx="13679">
                  <c:v>42103.768159722225</c:v>
                </c:pt>
                <c:pt idx="13680">
                  <c:v>42103.768206018518</c:v>
                </c:pt>
                <c:pt idx="13681">
                  <c:v>42103.768263888887</c:v>
                </c:pt>
                <c:pt idx="13682">
                  <c:v>42103.768321759257</c:v>
                </c:pt>
                <c:pt idx="13683">
                  <c:v>42103.768368055556</c:v>
                </c:pt>
                <c:pt idx="13684">
                  <c:v>42103.768425925926</c:v>
                </c:pt>
                <c:pt idx="13685">
                  <c:v>42103.768483796295</c:v>
                </c:pt>
                <c:pt idx="13686">
                  <c:v>42103.768541666665</c:v>
                </c:pt>
                <c:pt idx="13687">
                  <c:v>42103.768587962964</c:v>
                </c:pt>
                <c:pt idx="13688">
                  <c:v>42103.768645833334</c:v>
                </c:pt>
                <c:pt idx="13689">
                  <c:v>42103.768703703703</c:v>
                </c:pt>
                <c:pt idx="13690">
                  <c:v>42103.768750000003</c:v>
                </c:pt>
                <c:pt idx="13691">
                  <c:v>42103.768807870372</c:v>
                </c:pt>
                <c:pt idx="13692">
                  <c:v>42103.768865740742</c:v>
                </c:pt>
                <c:pt idx="13693">
                  <c:v>42103.768912037034</c:v>
                </c:pt>
                <c:pt idx="13694">
                  <c:v>42103.768969907411</c:v>
                </c:pt>
                <c:pt idx="13695">
                  <c:v>42103.76902777778</c:v>
                </c:pt>
                <c:pt idx="13696">
                  <c:v>42103.769085648149</c:v>
                </c:pt>
                <c:pt idx="13697">
                  <c:v>42103.769131944442</c:v>
                </c:pt>
                <c:pt idx="13698">
                  <c:v>42103.769189814811</c:v>
                </c:pt>
                <c:pt idx="13699">
                  <c:v>42103.769247685188</c:v>
                </c:pt>
                <c:pt idx="13700">
                  <c:v>42103.769293981481</c:v>
                </c:pt>
                <c:pt idx="13701">
                  <c:v>42103.76935185185</c:v>
                </c:pt>
                <c:pt idx="13702">
                  <c:v>42103.769409722219</c:v>
                </c:pt>
                <c:pt idx="13703">
                  <c:v>42103.769456018519</c:v>
                </c:pt>
                <c:pt idx="13704">
                  <c:v>42103.769513888888</c:v>
                </c:pt>
                <c:pt idx="13705">
                  <c:v>42103.769571759258</c:v>
                </c:pt>
                <c:pt idx="13706">
                  <c:v>42103.769629629627</c:v>
                </c:pt>
                <c:pt idx="13707">
                  <c:v>42103.769675925927</c:v>
                </c:pt>
                <c:pt idx="13708">
                  <c:v>42103.769733796296</c:v>
                </c:pt>
                <c:pt idx="13709">
                  <c:v>42103.769791666666</c:v>
                </c:pt>
                <c:pt idx="13710">
                  <c:v>42103.769837962966</c:v>
                </c:pt>
                <c:pt idx="13711">
                  <c:v>42103.769895833335</c:v>
                </c:pt>
                <c:pt idx="13712">
                  <c:v>42103.769953703704</c:v>
                </c:pt>
                <c:pt idx="13713">
                  <c:v>42103.77</c:v>
                </c:pt>
                <c:pt idx="13714">
                  <c:v>42103.770057870373</c:v>
                </c:pt>
                <c:pt idx="13715">
                  <c:v>42103.770115740743</c:v>
                </c:pt>
                <c:pt idx="13716">
                  <c:v>42103.770173611112</c:v>
                </c:pt>
                <c:pt idx="13717">
                  <c:v>42103.770219907405</c:v>
                </c:pt>
                <c:pt idx="13718">
                  <c:v>42103.770277777781</c:v>
                </c:pt>
                <c:pt idx="13719">
                  <c:v>42103.770335648151</c:v>
                </c:pt>
                <c:pt idx="13720">
                  <c:v>42103.770381944443</c:v>
                </c:pt>
                <c:pt idx="13721">
                  <c:v>42103.770439814813</c:v>
                </c:pt>
                <c:pt idx="13722">
                  <c:v>42103.770497685182</c:v>
                </c:pt>
                <c:pt idx="13723">
                  <c:v>42103.770543981482</c:v>
                </c:pt>
                <c:pt idx="13724">
                  <c:v>42103.770601851851</c:v>
                </c:pt>
                <c:pt idx="13725">
                  <c:v>42103.77065972222</c:v>
                </c:pt>
                <c:pt idx="13726">
                  <c:v>42103.77071759259</c:v>
                </c:pt>
                <c:pt idx="13727">
                  <c:v>42103.77076388889</c:v>
                </c:pt>
                <c:pt idx="13728">
                  <c:v>42103.770821759259</c:v>
                </c:pt>
                <c:pt idx="13729">
                  <c:v>42103.770879629628</c:v>
                </c:pt>
                <c:pt idx="13730">
                  <c:v>42103.770925925928</c:v>
                </c:pt>
                <c:pt idx="13731">
                  <c:v>42103.770983796298</c:v>
                </c:pt>
                <c:pt idx="13732">
                  <c:v>42103.771041666667</c:v>
                </c:pt>
                <c:pt idx="13733">
                  <c:v>42103.771087962959</c:v>
                </c:pt>
                <c:pt idx="13734">
                  <c:v>42103.771145833336</c:v>
                </c:pt>
                <c:pt idx="13735">
                  <c:v>42103.771203703705</c:v>
                </c:pt>
                <c:pt idx="13736">
                  <c:v>42103.771249999998</c:v>
                </c:pt>
                <c:pt idx="13737">
                  <c:v>42103.771307870367</c:v>
                </c:pt>
                <c:pt idx="13738">
                  <c:v>42103.771365740744</c:v>
                </c:pt>
                <c:pt idx="13739">
                  <c:v>42103.771423611113</c:v>
                </c:pt>
                <c:pt idx="13740">
                  <c:v>42103.771469907406</c:v>
                </c:pt>
                <c:pt idx="13741">
                  <c:v>42103.771527777775</c:v>
                </c:pt>
                <c:pt idx="13742">
                  <c:v>42103.771585648145</c:v>
                </c:pt>
                <c:pt idx="13743">
                  <c:v>42103.771631944444</c:v>
                </c:pt>
                <c:pt idx="13744">
                  <c:v>42103.771689814814</c:v>
                </c:pt>
                <c:pt idx="13745">
                  <c:v>42103.771747685183</c:v>
                </c:pt>
                <c:pt idx="13746">
                  <c:v>42103.771793981483</c:v>
                </c:pt>
                <c:pt idx="13747">
                  <c:v>42103.771851851852</c:v>
                </c:pt>
                <c:pt idx="13748">
                  <c:v>42103.771909722222</c:v>
                </c:pt>
                <c:pt idx="13749">
                  <c:v>42103.771967592591</c:v>
                </c:pt>
                <c:pt idx="13750">
                  <c:v>42103.772013888891</c:v>
                </c:pt>
                <c:pt idx="13751">
                  <c:v>42103.77207175926</c:v>
                </c:pt>
                <c:pt idx="13752">
                  <c:v>42103.772129629629</c:v>
                </c:pt>
                <c:pt idx="13753">
                  <c:v>42103.772175925929</c:v>
                </c:pt>
                <c:pt idx="13754">
                  <c:v>42103.772233796299</c:v>
                </c:pt>
                <c:pt idx="13755">
                  <c:v>42103.772291666668</c:v>
                </c:pt>
                <c:pt idx="13756">
                  <c:v>42103.772337962961</c:v>
                </c:pt>
                <c:pt idx="13757">
                  <c:v>42103.77239583333</c:v>
                </c:pt>
                <c:pt idx="13758">
                  <c:v>42103.772453703707</c:v>
                </c:pt>
                <c:pt idx="13759">
                  <c:v>42103.772511574076</c:v>
                </c:pt>
                <c:pt idx="13760">
                  <c:v>42103.772557870368</c:v>
                </c:pt>
                <c:pt idx="13761">
                  <c:v>42103.772615740738</c:v>
                </c:pt>
                <c:pt idx="13762">
                  <c:v>42103.772673611114</c:v>
                </c:pt>
                <c:pt idx="13763">
                  <c:v>42103.772719907407</c:v>
                </c:pt>
                <c:pt idx="13764">
                  <c:v>42103.772777777776</c:v>
                </c:pt>
                <c:pt idx="13765">
                  <c:v>42103.772835648146</c:v>
                </c:pt>
                <c:pt idx="13766">
                  <c:v>42103.772881944446</c:v>
                </c:pt>
                <c:pt idx="13767">
                  <c:v>42103.772939814815</c:v>
                </c:pt>
                <c:pt idx="13768">
                  <c:v>42103.772997685184</c:v>
                </c:pt>
                <c:pt idx="13769">
                  <c:v>42103.773055555554</c:v>
                </c:pt>
                <c:pt idx="13770">
                  <c:v>42103.773101851853</c:v>
                </c:pt>
                <c:pt idx="13771">
                  <c:v>42103.773159722223</c:v>
                </c:pt>
                <c:pt idx="13772">
                  <c:v>42103.773217592592</c:v>
                </c:pt>
                <c:pt idx="13773">
                  <c:v>42103.773263888892</c:v>
                </c:pt>
                <c:pt idx="13774">
                  <c:v>42103.773321759261</c:v>
                </c:pt>
                <c:pt idx="13775">
                  <c:v>42103.773379629631</c:v>
                </c:pt>
                <c:pt idx="13776">
                  <c:v>42103.773425925923</c:v>
                </c:pt>
                <c:pt idx="13777">
                  <c:v>42103.7734837963</c:v>
                </c:pt>
                <c:pt idx="13778">
                  <c:v>42103.773541666669</c:v>
                </c:pt>
                <c:pt idx="13779">
                  <c:v>42103.773599537039</c:v>
                </c:pt>
                <c:pt idx="13780">
                  <c:v>42103.773645833331</c:v>
                </c:pt>
                <c:pt idx="13781">
                  <c:v>42103.7737037037</c:v>
                </c:pt>
                <c:pt idx="13782">
                  <c:v>42103.773761574077</c:v>
                </c:pt>
                <c:pt idx="13783">
                  <c:v>42103.77380787037</c:v>
                </c:pt>
                <c:pt idx="13784">
                  <c:v>42103.773865740739</c:v>
                </c:pt>
                <c:pt idx="13785">
                  <c:v>42103.773923611108</c:v>
                </c:pt>
                <c:pt idx="13786">
                  <c:v>42103.773969907408</c:v>
                </c:pt>
                <c:pt idx="13787">
                  <c:v>42103.774027777778</c:v>
                </c:pt>
                <c:pt idx="13788">
                  <c:v>42103.774085648147</c:v>
                </c:pt>
                <c:pt idx="13789">
                  <c:v>42103.774131944447</c:v>
                </c:pt>
                <c:pt idx="13790">
                  <c:v>42103.774189814816</c:v>
                </c:pt>
                <c:pt idx="13791">
                  <c:v>42103.774247685185</c:v>
                </c:pt>
                <c:pt idx="13792">
                  <c:v>42103.774305555555</c:v>
                </c:pt>
                <c:pt idx="13793">
                  <c:v>42103.774351851855</c:v>
                </c:pt>
                <c:pt idx="13794">
                  <c:v>42103.774409722224</c:v>
                </c:pt>
                <c:pt idx="13795">
                  <c:v>42103.774467592593</c:v>
                </c:pt>
                <c:pt idx="13796">
                  <c:v>42103.774513888886</c:v>
                </c:pt>
                <c:pt idx="13797">
                  <c:v>42103.774571759262</c:v>
                </c:pt>
                <c:pt idx="13798">
                  <c:v>42103.774629629632</c:v>
                </c:pt>
                <c:pt idx="13799">
                  <c:v>42103.774675925924</c:v>
                </c:pt>
                <c:pt idx="13800">
                  <c:v>42103.774733796294</c:v>
                </c:pt>
                <c:pt idx="13801">
                  <c:v>42103.774791666663</c:v>
                </c:pt>
                <c:pt idx="13802">
                  <c:v>42103.77484953704</c:v>
                </c:pt>
                <c:pt idx="13803">
                  <c:v>42103.774895833332</c:v>
                </c:pt>
                <c:pt idx="13804">
                  <c:v>42103.774953703702</c:v>
                </c:pt>
                <c:pt idx="13805">
                  <c:v>42103.775011574071</c:v>
                </c:pt>
                <c:pt idx="13806">
                  <c:v>42103.775057870371</c:v>
                </c:pt>
                <c:pt idx="13807">
                  <c:v>42103.77511574074</c:v>
                </c:pt>
                <c:pt idx="13808">
                  <c:v>42103.775173611109</c:v>
                </c:pt>
                <c:pt idx="13809">
                  <c:v>42103.775219907409</c:v>
                </c:pt>
                <c:pt idx="13810">
                  <c:v>42103.775277777779</c:v>
                </c:pt>
                <c:pt idx="13811">
                  <c:v>42103.775335648148</c:v>
                </c:pt>
                <c:pt idx="13812">
                  <c:v>42103.775393518517</c:v>
                </c:pt>
                <c:pt idx="13813">
                  <c:v>42103.775439814817</c:v>
                </c:pt>
                <c:pt idx="13814">
                  <c:v>42103.775497685187</c:v>
                </c:pt>
                <c:pt idx="13815">
                  <c:v>42103.775555555556</c:v>
                </c:pt>
                <c:pt idx="13816">
                  <c:v>42103.775601851848</c:v>
                </c:pt>
                <c:pt idx="13817">
                  <c:v>42103.775659722225</c:v>
                </c:pt>
                <c:pt idx="13818">
                  <c:v>42103.775717592594</c:v>
                </c:pt>
                <c:pt idx="13819">
                  <c:v>42103.775763888887</c:v>
                </c:pt>
                <c:pt idx="13820">
                  <c:v>42103.775821759256</c:v>
                </c:pt>
                <c:pt idx="13821">
                  <c:v>42103.775879629633</c:v>
                </c:pt>
                <c:pt idx="13822">
                  <c:v>42103.775937500002</c:v>
                </c:pt>
                <c:pt idx="13823">
                  <c:v>42103.775983796295</c:v>
                </c:pt>
                <c:pt idx="13824">
                  <c:v>42103.776041666664</c:v>
                </c:pt>
                <c:pt idx="13825">
                  <c:v>42103.776099537034</c:v>
                </c:pt>
                <c:pt idx="13826">
                  <c:v>42103.776145833333</c:v>
                </c:pt>
                <c:pt idx="13827">
                  <c:v>42103.776203703703</c:v>
                </c:pt>
                <c:pt idx="13828">
                  <c:v>42103.776261574072</c:v>
                </c:pt>
                <c:pt idx="13829">
                  <c:v>42103.776307870372</c:v>
                </c:pt>
                <c:pt idx="13830">
                  <c:v>42103.776365740741</c:v>
                </c:pt>
                <c:pt idx="13831">
                  <c:v>42103.776423611111</c:v>
                </c:pt>
                <c:pt idx="13832">
                  <c:v>42103.77648148148</c:v>
                </c:pt>
                <c:pt idx="13833">
                  <c:v>42103.77652777778</c:v>
                </c:pt>
                <c:pt idx="13834">
                  <c:v>42103.776585648149</c:v>
                </c:pt>
                <c:pt idx="13835">
                  <c:v>42103.776643518519</c:v>
                </c:pt>
                <c:pt idx="13836">
                  <c:v>42103.776689814818</c:v>
                </c:pt>
                <c:pt idx="13837">
                  <c:v>42103.776747685188</c:v>
                </c:pt>
                <c:pt idx="13838">
                  <c:v>42103.776805555557</c:v>
                </c:pt>
                <c:pt idx="13839">
                  <c:v>42103.77685185185</c:v>
                </c:pt>
                <c:pt idx="13840">
                  <c:v>42103.776909722219</c:v>
                </c:pt>
                <c:pt idx="13841">
                  <c:v>42103.776967592596</c:v>
                </c:pt>
                <c:pt idx="13842">
                  <c:v>42103.777025462965</c:v>
                </c:pt>
                <c:pt idx="13843">
                  <c:v>42103.777071759258</c:v>
                </c:pt>
                <c:pt idx="13844">
                  <c:v>42103.777129629627</c:v>
                </c:pt>
                <c:pt idx="13845">
                  <c:v>42103.777187500003</c:v>
                </c:pt>
                <c:pt idx="13846">
                  <c:v>42103.777233796296</c:v>
                </c:pt>
                <c:pt idx="13847">
                  <c:v>42103.777291666665</c:v>
                </c:pt>
                <c:pt idx="13848">
                  <c:v>42103.777349537035</c:v>
                </c:pt>
                <c:pt idx="13849">
                  <c:v>42103.777395833335</c:v>
                </c:pt>
                <c:pt idx="13850">
                  <c:v>42103.777453703704</c:v>
                </c:pt>
                <c:pt idx="13851">
                  <c:v>42103.777511574073</c:v>
                </c:pt>
                <c:pt idx="13852">
                  <c:v>42103.777557870373</c:v>
                </c:pt>
                <c:pt idx="13853">
                  <c:v>42103.777615740742</c:v>
                </c:pt>
                <c:pt idx="13854">
                  <c:v>42103.777673611112</c:v>
                </c:pt>
                <c:pt idx="13855">
                  <c:v>42103.777731481481</c:v>
                </c:pt>
                <c:pt idx="13856">
                  <c:v>42103.777777777781</c:v>
                </c:pt>
                <c:pt idx="13857">
                  <c:v>42103.77783564815</c:v>
                </c:pt>
                <c:pt idx="13858">
                  <c:v>42103.77789351852</c:v>
                </c:pt>
                <c:pt idx="13859">
                  <c:v>42103.777939814812</c:v>
                </c:pt>
                <c:pt idx="13860">
                  <c:v>42103.777997685182</c:v>
                </c:pt>
                <c:pt idx="13861">
                  <c:v>42103.778055555558</c:v>
                </c:pt>
                <c:pt idx="13862">
                  <c:v>42103.778101851851</c:v>
                </c:pt>
                <c:pt idx="13863">
                  <c:v>42103.77815972222</c:v>
                </c:pt>
                <c:pt idx="13864">
                  <c:v>42103.778217592589</c:v>
                </c:pt>
                <c:pt idx="13865">
                  <c:v>42103.778275462966</c:v>
                </c:pt>
                <c:pt idx="13866">
                  <c:v>42103.778321759259</c:v>
                </c:pt>
                <c:pt idx="13867">
                  <c:v>42103.778379629628</c:v>
                </c:pt>
                <c:pt idx="13868">
                  <c:v>42103.778437499997</c:v>
                </c:pt>
                <c:pt idx="13869">
                  <c:v>42103.778483796297</c:v>
                </c:pt>
                <c:pt idx="13870">
                  <c:v>42103.778541666667</c:v>
                </c:pt>
                <c:pt idx="13871">
                  <c:v>42103.778599537036</c:v>
                </c:pt>
                <c:pt idx="13872">
                  <c:v>42103.778645833336</c:v>
                </c:pt>
                <c:pt idx="13873">
                  <c:v>42103.778703703705</c:v>
                </c:pt>
                <c:pt idx="13874">
                  <c:v>42103.778761574074</c:v>
                </c:pt>
                <c:pt idx="13875">
                  <c:v>42103.778819444444</c:v>
                </c:pt>
                <c:pt idx="13876">
                  <c:v>42103.778865740744</c:v>
                </c:pt>
                <c:pt idx="13877">
                  <c:v>42103.778923611113</c:v>
                </c:pt>
                <c:pt idx="13878">
                  <c:v>42103.778981481482</c:v>
                </c:pt>
                <c:pt idx="13879">
                  <c:v>42103.779027777775</c:v>
                </c:pt>
                <c:pt idx="13880">
                  <c:v>42103.779085648152</c:v>
                </c:pt>
                <c:pt idx="13881">
                  <c:v>42103.779143518521</c:v>
                </c:pt>
                <c:pt idx="13882">
                  <c:v>42103.779189814813</c:v>
                </c:pt>
                <c:pt idx="13883">
                  <c:v>42103.779247685183</c:v>
                </c:pt>
                <c:pt idx="13884">
                  <c:v>42103.779305555552</c:v>
                </c:pt>
                <c:pt idx="13885">
                  <c:v>42103.779363425929</c:v>
                </c:pt>
                <c:pt idx="13886">
                  <c:v>42103.779409722221</c:v>
                </c:pt>
                <c:pt idx="13887">
                  <c:v>42103.779467592591</c:v>
                </c:pt>
                <c:pt idx="13888">
                  <c:v>42103.77952546296</c:v>
                </c:pt>
                <c:pt idx="13889">
                  <c:v>42103.77957175926</c:v>
                </c:pt>
                <c:pt idx="13890">
                  <c:v>42103.779629629629</c:v>
                </c:pt>
                <c:pt idx="13891">
                  <c:v>42103.779687499999</c:v>
                </c:pt>
                <c:pt idx="13892">
                  <c:v>42103.779733796298</c:v>
                </c:pt>
                <c:pt idx="13893">
                  <c:v>42103.779791666668</c:v>
                </c:pt>
                <c:pt idx="13894">
                  <c:v>42103.779849537037</c:v>
                </c:pt>
                <c:pt idx="13895">
                  <c:v>42103.779907407406</c:v>
                </c:pt>
                <c:pt idx="13896">
                  <c:v>42103.779953703706</c:v>
                </c:pt>
                <c:pt idx="13897">
                  <c:v>42103.780011574076</c:v>
                </c:pt>
                <c:pt idx="13898">
                  <c:v>42103.780069444445</c:v>
                </c:pt>
                <c:pt idx="13899">
                  <c:v>42103.780115740738</c:v>
                </c:pt>
                <c:pt idx="13900">
                  <c:v>42103.780173611114</c:v>
                </c:pt>
                <c:pt idx="13901">
                  <c:v>42103.780231481483</c:v>
                </c:pt>
                <c:pt idx="13902">
                  <c:v>42103.780277777776</c:v>
                </c:pt>
                <c:pt idx="13903">
                  <c:v>42103.780335648145</c:v>
                </c:pt>
                <c:pt idx="13904">
                  <c:v>42103.780393518522</c:v>
                </c:pt>
                <c:pt idx="13905">
                  <c:v>42103.780439814815</c:v>
                </c:pt>
                <c:pt idx="13906">
                  <c:v>42103.780497685184</c:v>
                </c:pt>
                <c:pt idx="13907">
                  <c:v>42103.780555555553</c:v>
                </c:pt>
                <c:pt idx="13908">
                  <c:v>42103.780613425923</c:v>
                </c:pt>
                <c:pt idx="13909">
                  <c:v>42103.780659722222</c:v>
                </c:pt>
                <c:pt idx="13910">
                  <c:v>42103.780717592592</c:v>
                </c:pt>
                <c:pt idx="13911">
                  <c:v>42103.780775462961</c:v>
                </c:pt>
                <c:pt idx="13912">
                  <c:v>42103.780821759261</c:v>
                </c:pt>
                <c:pt idx="13913">
                  <c:v>42103.78087962963</c:v>
                </c:pt>
                <c:pt idx="13914">
                  <c:v>42103.7809375</c:v>
                </c:pt>
                <c:pt idx="13915">
                  <c:v>42103.7809837963</c:v>
                </c:pt>
                <c:pt idx="13916">
                  <c:v>42103.781041666669</c:v>
                </c:pt>
                <c:pt idx="13917">
                  <c:v>42103.781099537038</c:v>
                </c:pt>
                <c:pt idx="13918">
                  <c:v>42103.781157407408</c:v>
                </c:pt>
                <c:pt idx="13919">
                  <c:v>42103.7812037037</c:v>
                </c:pt>
                <c:pt idx="13920">
                  <c:v>42103.781261574077</c:v>
                </c:pt>
                <c:pt idx="13921">
                  <c:v>42103.781319444446</c:v>
                </c:pt>
                <c:pt idx="13922">
                  <c:v>42103.781365740739</c:v>
                </c:pt>
                <c:pt idx="13923">
                  <c:v>42103.781423611108</c:v>
                </c:pt>
                <c:pt idx="13924">
                  <c:v>42103.781481481485</c:v>
                </c:pt>
                <c:pt idx="13925">
                  <c:v>42103.781527777777</c:v>
                </c:pt>
                <c:pt idx="13926">
                  <c:v>42103.781585648147</c:v>
                </c:pt>
                <c:pt idx="13927">
                  <c:v>42103.781643518516</c:v>
                </c:pt>
                <c:pt idx="13928">
                  <c:v>42103.781701388885</c:v>
                </c:pt>
                <c:pt idx="13929">
                  <c:v>42103.781747685185</c:v>
                </c:pt>
                <c:pt idx="13930">
                  <c:v>42103.781805555554</c:v>
                </c:pt>
                <c:pt idx="13931">
                  <c:v>42103.781863425924</c:v>
                </c:pt>
                <c:pt idx="13932">
                  <c:v>42103.781909722224</c:v>
                </c:pt>
                <c:pt idx="13933">
                  <c:v>42103.781967592593</c:v>
                </c:pt>
                <c:pt idx="13934">
                  <c:v>42103.782025462962</c:v>
                </c:pt>
                <c:pt idx="13935">
                  <c:v>42103.782071759262</c:v>
                </c:pt>
                <c:pt idx="13936">
                  <c:v>42103.782129629632</c:v>
                </c:pt>
                <c:pt idx="13937">
                  <c:v>42103.782187500001</c:v>
                </c:pt>
                <c:pt idx="13938">
                  <c:v>42103.78224537037</c:v>
                </c:pt>
                <c:pt idx="13939">
                  <c:v>42103.78229166667</c:v>
                </c:pt>
                <c:pt idx="13940">
                  <c:v>42103.782349537039</c:v>
                </c:pt>
                <c:pt idx="13941">
                  <c:v>42103.782407407409</c:v>
                </c:pt>
                <c:pt idx="13942">
                  <c:v>42103.782453703701</c:v>
                </c:pt>
                <c:pt idx="13943">
                  <c:v>42103.782511574071</c:v>
                </c:pt>
                <c:pt idx="13944">
                  <c:v>42103.782569444447</c:v>
                </c:pt>
                <c:pt idx="13945">
                  <c:v>42103.78261574074</c:v>
                </c:pt>
                <c:pt idx="13946">
                  <c:v>42103.782673611109</c:v>
                </c:pt>
                <c:pt idx="13947">
                  <c:v>42103.782731481479</c:v>
                </c:pt>
                <c:pt idx="13948">
                  <c:v>42103.782789351855</c:v>
                </c:pt>
                <c:pt idx="13949">
                  <c:v>42103.782835648148</c:v>
                </c:pt>
                <c:pt idx="13950">
                  <c:v>42103.782893518517</c:v>
                </c:pt>
                <c:pt idx="13951">
                  <c:v>42103.782951388886</c:v>
                </c:pt>
                <c:pt idx="13952">
                  <c:v>42103.782997685186</c:v>
                </c:pt>
                <c:pt idx="13953">
                  <c:v>42103.783055555556</c:v>
                </c:pt>
                <c:pt idx="13954">
                  <c:v>42103.783113425925</c:v>
                </c:pt>
                <c:pt idx="13955">
                  <c:v>42103.783159722225</c:v>
                </c:pt>
                <c:pt idx="13956">
                  <c:v>42103.783217592594</c:v>
                </c:pt>
                <c:pt idx="13957">
                  <c:v>42103.783275462964</c:v>
                </c:pt>
                <c:pt idx="13958">
                  <c:v>42103.783333333333</c:v>
                </c:pt>
                <c:pt idx="13959">
                  <c:v>42103.783379629633</c:v>
                </c:pt>
                <c:pt idx="13960">
                  <c:v>42103.783437500002</c:v>
                </c:pt>
                <c:pt idx="13961">
                  <c:v>42103.783495370371</c:v>
                </c:pt>
                <c:pt idx="13962">
                  <c:v>42103.783541666664</c:v>
                </c:pt>
                <c:pt idx="13963">
                  <c:v>42103.783599537041</c:v>
                </c:pt>
                <c:pt idx="13964">
                  <c:v>42103.78365740741</c:v>
                </c:pt>
                <c:pt idx="13965">
                  <c:v>42103.783703703702</c:v>
                </c:pt>
                <c:pt idx="13966">
                  <c:v>42103.783761574072</c:v>
                </c:pt>
                <c:pt idx="13967">
                  <c:v>42103.783819444441</c:v>
                </c:pt>
                <c:pt idx="13968">
                  <c:v>42103.783865740741</c:v>
                </c:pt>
                <c:pt idx="13969">
                  <c:v>42103.78392361111</c:v>
                </c:pt>
                <c:pt idx="13970">
                  <c:v>42103.78398148148</c:v>
                </c:pt>
                <c:pt idx="13971">
                  <c:v>42103.784039351849</c:v>
                </c:pt>
                <c:pt idx="13972">
                  <c:v>42103.784085648149</c:v>
                </c:pt>
                <c:pt idx="13973">
                  <c:v>42103.784143518518</c:v>
                </c:pt>
                <c:pt idx="13974">
                  <c:v>42103.784201388888</c:v>
                </c:pt>
                <c:pt idx="13975">
                  <c:v>42103.784247685187</c:v>
                </c:pt>
                <c:pt idx="13976">
                  <c:v>42103.784305555557</c:v>
                </c:pt>
                <c:pt idx="13977">
                  <c:v>42103.784363425926</c:v>
                </c:pt>
                <c:pt idx="13978">
                  <c:v>42103.784409722219</c:v>
                </c:pt>
                <c:pt idx="13979">
                  <c:v>42103.784467592595</c:v>
                </c:pt>
                <c:pt idx="13980">
                  <c:v>42103.784525462965</c:v>
                </c:pt>
                <c:pt idx="13981">
                  <c:v>42103.784583333334</c:v>
                </c:pt>
                <c:pt idx="13982">
                  <c:v>42103.784629629627</c:v>
                </c:pt>
                <c:pt idx="13983">
                  <c:v>42103.784687500003</c:v>
                </c:pt>
                <c:pt idx="13984">
                  <c:v>42103.784745370373</c:v>
                </c:pt>
                <c:pt idx="13985">
                  <c:v>42103.784791666665</c:v>
                </c:pt>
                <c:pt idx="13986">
                  <c:v>42103.784849537034</c:v>
                </c:pt>
                <c:pt idx="13987">
                  <c:v>42103.784907407404</c:v>
                </c:pt>
                <c:pt idx="13988">
                  <c:v>42103.784953703704</c:v>
                </c:pt>
                <c:pt idx="13989">
                  <c:v>42103.785011574073</c:v>
                </c:pt>
                <c:pt idx="13990">
                  <c:v>42103.785069444442</c:v>
                </c:pt>
                <c:pt idx="13991">
                  <c:v>42103.785127314812</c:v>
                </c:pt>
                <c:pt idx="13992">
                  <c:v>42103.785173611112</c:v>
                </c:pt>
                <c:pt idx="13993">
                  <c:v>42103.785231481481</c:v>
                </c:pt>
                <c:pt idx="13994">
                  <c:v>42103.78528935185</c:v>
                </c:pt>
                <c:pt idx="13995">
                  <c:v>42103.78533564815</c:v>
                </c:pt>
                <c:pt idx="13996">
                  <c:v>42103.785393518519</c:v>
                </c:pt>
                <c:pt idx="13997">
                  <c:v>42103.785451388889</c:v>
                </c:pt>
                <c:pt idx="13998">
                  <c:v>42103.785497685189</c:v>
                </c:pt>
                <c:pt idx="13999">
                  <c:v>42103.785555555558</c:v>
                </c:pt>
                <c:pt idx="14000">
                  <c:v>42103.785613425927</c:v>
                </c:pt>
                <c:pt idx="14001">
                  <c:v>42103.785671296297</c:v>
                </c:pt>
                <c:pt idx="14002">
                  <c:v>42103.785717592589</c:v>
                </c:pt>
                <c:pt idx="14003">
                  <c:v>42103.785775462966</c:v>
                </c:pt>
                <c:pt idx="14004">
                  <c:v>42103.785833333335</c:v>
                </c:pt>
                <c:pt idx="14005">
                  <c:v>42103.785879629628</c:v>
                </c:pt>
                <c:pt idx="14006">
                  <c:v>42103.785937499997</c:v>
                </c:pt>
                <c:pt idx="14007">
                  <c:v>42103.785995370374</c:v>
                </c:pt>
                <c:pt idx="14008">
                  <c:v>42103.786041666666</c:v>
                </c:pt>
                <c:pt idx="14009">
                  <c:v>42103.786099537036</c:v>
                </c:pt>
                <c:pt idx="14010">
                  <c:v>42103.786157407405</c:v>
                </c:pt>
                <c:pt idx="14011">
                  <c:v>42103.786215277774</c:v>
                </c:pt>
                <c:pt idx="14012">
                  <c:v>42103.786261574074</c:v>
                </c:pt>
                <c:pt idx="14013">
                  <c:v>42103.786319444444</c:v>
                </c:pt>
                <c:pt idx="14014">
                  <c:v>42103.786377314813</c:v>
                </c:pt>
                <c:pt idx="14015">
                  <c:v>42103.786423611113</c:v>
                </c:pt>
                <c:pt idx="14016">
                  <c:v>42103.786481481482</c:v>
                </c:pt>
                <c:pt idx="14017">
                  <c:v>42103.786539351851</c:v>
                </c:pt>
                <c:pt idx="14018">
                  <c:v>42103.786585648151</c:v>
                </c:pt>
                <c:pt idx="14019">
                  <c:v>42103.786643518521</c:v>
                </c:pt>
                <c:pt idx="14020">
                  <c:v>42103.78670138889</c:v>
                </c:pt>
                <c:pt idx="14021">
                  <c:v>42103.786759259259</c:v>
                </c:pt>
                <c:pt idx="14022">
                  <c:v>42103.786805555559</c:v>
                </c:pt>
                <c:pt idx="14023">
                  <c:v>42103.786863425928</c:v>
                </c:pt>
                <c:pt idx="14024">
                  <c:v>42103.786921296298</c:v>
                </c:pt>
                <c:pt idx="14025">
                  <c:v>42103.78696759259</c:v>
                </c:pt>
                <c:pt idx="14026">
                  <c:v>42103.78702546296</c:v>
                </c:pt>
                <c:pt idx="14027">
                  <c:v>42103.787083333336</c:v>
                </c:pt>
                <c:pt idx="14028">
                  <c:v>42103.787129629629</c:v>
                </c:pt>
                <c:pt idx="14029">
                  <c:v>42103.787187499998</c:v>
                </c:pt>
                <c:pt idx="14030">
                  <c:v>42103.787245370368</c:v>
                </c:pt>
                <c:pt idx="14031">
                  <c:v>42103.787303240744</c:v>
                </c:pt>
                <c:pt idx="14032">
                  <c:v>42103.787349537037</c:v>
                </c:pt>
                <c:pt idx="14033">
                  <c:v>42103.787407407406</c:v>
                </c:pt>
                <c:pt idx="14034">
                  <c:v>42103.787465277775</c:v>
                </c:pt>
                <c:pt idx="14035">
                  <c:v>42103.787511574075</c:v>
                </c:pt>
                <c:pt idx="14036">
                  <c:v>42103.787569444445</c:v>
                </c:pt>
                <c:pt idx="14037">
                  <c:v>42103.787627314814</c:v>
                </c:pt>
                <c:pt idx="14038">
                  <c:v>42103.787673611114</c:v>
                </c:pt>
                <c:pt idx="14039">
                  <c:v>42103.787731481483</c:v>
                </c:pt>
                <c:pt idx="14040">
                  <c:v>42103.787789351853</c:v>
                </c:pt>
                <c:pt idx="14041">
                  <c:v>42103.787835648145</c:v>
                </c:pt>
                <c:pt idx="14042">
                  <c:v>42103.787893518522</c:v>
                </c:pt>
                <c:pt idx="14043">
                  <c:v>42103.787951388891</c:v>
                </c:pt>
                <c:pt idx="14044">
                  <c:v>42103.78800925926</c:v>
                </c:pt>
                <c:pt idx="14045">
                  <c:v>42103.788055555553</c:v>
                </c:pt>
                <c:pt idx="14046">
                  <c:v>42103.788113425922</c:v>
                </c:pt>
                <c:pt idx="14047">
                  <c:v>42103.788171296299</c:v>
                </c:pt>
                <c:pt idx="14048">
                  <c:v>42103.788217592592</c:v>
                </c:pt>
                <c:pt idx="14049">
                  <c:v>42103.788275462961</c:v>
                </c:pt>
                <c:pt idx="14050">
                  <c:v>42103.78833333333</c:v>
                </c:pt>
                <c:pt idx="14051">
                  <c:v>42103.78837962963</c:v>
                </c:pt>
                <c:pt idx="14052">
                  <c:v>42103.788437499999</c:v>
                </c:pt>
                <c:pt idx="14053">
                  <c:v>42103.788495370369</c:v>
                </c:pt>
                <c:pt idx="14054">
                  <c:v>42103.788553240738</c:v>
                </c:pt>
                <c:pt idx="14055">
                  <c:v>42103.788599537038</c:v>
                </c:pt>
                <c:pt idx="14056">
                  <c:v>42103.788657407407</c:v>
                </c:pt>
                <c:pt idx="14057">
                  <c:v>42103.788715277777</c:v>
                </c:pt>
                <c:pt idx="14058">
                  <c:v>42103.788761574076</c:v>
                </c:pt>
                <c:pt idx="14059">
                  <c:v>42103.788819444446</c:v>
                </c:pt>
                <c:pt idx="14060">
                  <c:v>42103.788877314815</c:v>
                </c:pt>
                <c:pt idx="14061">
                  <c:v>42103.788923611108</c:v>
                </c:pt>
                <c:pt idx="14062">
                  <c:v>42103.788981481484</c:v>
                </c:pt>
                <c:pt idx="14063">
                  <c:v>42103.789039351854</c:v>
                </c:pt>
                <c:pt idx="14064">
                  <c:v>42103.789097222223</c:v>
                </c:pt>
                <c:pt idx="14065">
                  <c:v>42103.789143518516</c:v>
                </c:pt>
                <c:pt idx="14066">
                  <c:v>42103.789201388892</c:v>
                </c:pt>
                <c:pt idx="14067">
                  <c:v>42103.789259259262</c:v>
                </c:pt>
                <c:pt idx="14068">
                  <c:v>42103.789305555554</c:v>
                </c:pt>
                <c:pt idx="14069">
                  <c:v>42103.789363425924</c:v>
                </c:pt>
                <c:pt idx="14070">
                  <c:v>42103.789421296293</c:v>
                </c:pt>
                <c:pt idx="14071">
                  <c:v>42103.789467592593</c:v>
                </c:pt>
                <c:pt idx="14072">
                  <c:v>42103.789525462962</c:v>
                </c:pt>
                <c:pt idx="14073">
                  <c:v>42103.789583333331</c:v>
                </c:pt>
                <c:pt idx="14074">
                  <c:v>42103.789641203701</c:v>
                </c:pt>
                <c:pt idx="14075">
                  <c:v>42103.789687500001</c:v>
                </c:pt>
                <c:pt idx="14076">
                  <c:v>42103.78974537037</c:v>
                </c:pt>
                <c:pt idx="14077">
                  <c:v>42103.789803240739</c:v>
                </c:pt>
                <c:pt idx="14078">
                  <c:v>42103.789849537039</c:v>
                </c:pt>
                <c:pt idx="14079">
                  <c:v>42103.789907407408</c:v>
                </c:pt>
                <c:pt idx="14080">
                  <c:v>42103.789965277778</c:v>
                </c:pt>
                <c:pt idx="14081">
                  <c:v>42103.790011574078</c:v>
                </c:pt>
                <c:pt idx="14082">
                  <c:v>42103.790069444447</c:v>
                </c:pt>
                <c:pt idx="14083">
                  <c:v>42103.790127314816</c:v>
                </c:pt>
                <c:pt idx="14084">
                  <c:v>42103.790185185186</c:v>
                </c:pt>
                <c:pt idx="14085">
                  <c:v>42103.790231481478</c:v>
                </c:pt>
                <c:pt idx="14086">
                  <c:v>42103.790289351855</c:v>
                </c:pt>
                <c:pt idx="14087">
                  <c:v>42103.790347222224</c:v>
                </c:pt>
                <c:pt idx="14088">
                  <c:v>42103.790393518517</c:v>
                </c:pt>
                <c:pt idx="14089">
                  <c:v>42103.790451388886</c:v>
                </c:pt>
                <c:pt idx="14090">
                  <c:v>42103.790509259263</c:v>
                </c:pt>
                <c:pt idx="14091">
                  <c:v>42103.790555555555</c:v>
                </c:pt>
                <c:pt idx="14092">
                  <c:v>42103.790613425925</c:v>
                </c:pt>
                <c:pt idx="14093">
                  <c:v>42103.790671296294</c:v>
                </c:pt>
                <c:pt idx="14094">
                  <c:v>42103.790717592594</c:v>
                </c:pt>
                <c:pt idx="14095">
                  <c:v>42103.790775462963</c:v>
                </c:pt>
                <c:pt idx="14096">
                  <c:v>42103.790833333333</c:v>
                </c:pt>
                <c:pt idx="14097">
                  <c:v>42103.790891203702</c:v>
                </c:pt>
                <c:pt idx="14098">
                  <c:v>42103.790937500002</c:v>
                </c:pt>
                <c:pt idx="14099">
                  <c:v>42103.790995370371</c:v>
                </c:pt>
                <c:pt idx="14100">
                  <c:v>42103.79105324074</c:v>
                </c:pt>
                <c:pt idx="14101">
                  <c:v>42103.79109953704</c:v>
                </c:pt>
                <c:pt idx="14102">
                  <c:v>42103.79115740741</c:v>
                </c:pt>
                <c:pt idx="14103">
                  <c:v>42103.791215277779</c:v>
                </c:pt>
                <c:pt idx="14104">
                  <c:v>42103.791261574072</c:v>
                </c:pt>
                <c:pt idx="14105">
                  <c:v>42103.791319444441</c:v>
                </c:pt>
                <c:pt idx="14106">
                  <c:v>42103.791377314818</c:v>
                </c:pt>
                <c:pt idx="14107">
                  <c:v>42103.791435185187</c:v>
                </c:pt>
                <c:pt idx="14108">
                  <c:v>42103.791481481479</c:v>
                </c:pt>
                <c:pt idx="14109">
                  <c:v>42103.791539351849</c:v>
                </c:pt>
                <c:pt idx="14110">
                  <c:v>42103.791597222225</c:v>
                </c:pt>
                <c:pt idx="14111">
                  <c:v>42103.791643518518</c:v>
                </c:pt>
                <c:pt idx="14112">
                  <c:v>42103.791701388887</c:v>
                </c:pt>
                <c:pt idx="14113">
                  <c:v>42103.791759259257</c:v>
                </c:pt>
                <c:pt idx="14114">
                  <c:v>42103.791805555556</c:v>
                </c:pt>
                <c:pt idx="14115">
                  <c:v>42103.791863425926</c:v>
                </c:pt>
                <c:pt idx="14116">
                  <c:v>42103.791921296295</c:v>
                </c:pt>
                <c:pt idx="14117">
                  <c:v>42103.791979166665</c:v>
                </c:pt>
                <c:pt idx="14118">
                  <c:v>42103.792025462964</c:v>
                </c:pt>
                <c:pt idx="14119">
                  <c:v>42103.792083333334</c:v>
                </c:pt>
                <c:pt idx="14120">
                  <c:v>42103.792141203703</c:v>
                </c:pt>
                <c:pt idx="14121">
                  <c:v>42103.792187500003</c:v>
                </c:pt>
                <c:pt idx="14122">
                  <c:v>42103.792245370372</c:v>
                </c:pt>
                <c:pt idx="14123">
                  <c:v>42103.792303240742</c:v>
                </c:pt>
                <c:pt idx="14124">
                  <c:v>42103.792349537034</c:v>
                </c:pt>
                <c:pt idx="14125">
                  <c:v>42103.792407407411</c:v>
                </c:pt>
                <c:pt idx="14126">
                  <c:v>42103.79246527778</c:v>
                </c:pt>
                <c:pt idx="14127">
                  <c:v>42103.792523148149</c:v>
                </c:pt>
                <c:pt idx="14128">
                  <c:v>42103.792569444442</c:v>
                </c:pt>
                <c:pt idx="14129">
                  <c:v>42103.792627314811</c:v>
                </c:pt>
                <c:pt idx="14130">
                  <c:v>42103.792685185188</c:v>
                </c:pt>
                <c:pt idx="14131">
                  <c:v>42103.792731481481</c:v>
                </c:pt>
                <c:pt idx="14132">
                  <c:v>42103.79278935185</c:v>
                </c:pt>
                <c:pt idx="14133">
                  <c:v>42103.792847222219</c:v>
                </c:pt>
                <c:pt idx="14134">
                  <c:v>42103.792893518519</c:v>
                </c:pt>
                <c:pt idx="14135">
                  <c:v>42103.792951388888</c:v>
                </c:pt>
                <c:pt idx="14136">
                  <c:v>42103.793009259258</c:v>
                </c:pt>
                <c:pt idx="14137">
                  <c:v>42103.793067129627</c:v>
                </c:pt>
                <c:pt idx="14138">
                  <c:v>42103.793113425927</c:v>
                </c:pt>
                <c:pt idx="14139">
                  <c:v>42103.793171296296</c:v>
                </c:pt>
                <c:pt idx="14140">
                  <c:v>42103.793229166666</c:v>
                </c:pt>
                <c:pt idx="14141">
                  <c:v>42103.793275462966</c:v>
                </c:pt>
                <c:pt idx="14142">
                  <c:v>42103.793333333335</c:v>
                </c:pt>
                <c:pt idx="14143">
                  <c:v>42103.793391203704</c:v>
                </c:pt>
                <c:pt idx="14144">
                  <c:v>42103.793437499997</c:v>
                </c:pt>
                <c:pt idx="14145">
                  <c:v>42103.793495370373</c:v>
                </c:pt>
                <c:pt idx="14146">
                  <c:v>42103.793553240743</c:v>
                </c:pt>
                <c:pt idx="14147">
                  <c:v>42103.793611111112</c:v>
                </c:pt>
                <c:pt idx="14148">
                  <c:v>42103.793657407405</c:v>
                </c:pt>
                <c:pt idx="14149">
                  <c:v>42103.793715277781</c:v>
                </c:pt>
                <c:pt idx="14150">
                  <c:v>42103.793773148151</c:v>
                </c:pt>
                <c:pt idx="14151">
                  <c:v>42103.793819444443</c:v>
                </c:pt>
                <c:pt idx="14152">
                  <c:v>42103.793877314813</c:v>
                </c:pt>
                <c:pt idx="14153">
                  <c:v>42103.793935185182</c:v>
                </c:pt>
                <c:pt idx="14154">
                  <c:v>42103.793981481482</c:v>
                </c:pt>
                <c:pt idx="14155">
                  <c:v>42103.794039351851</c:v>
                </c:pt>
                <c:pt idx="14156">
                  <c:v>42103.79409722222</c:v>
                </c:pt>
                <c:pt idx="14157">
                  <c:v>42103.79415509259</c:v>
                </c:pt>
                <c:pt idx="14158">
                  <c:v>42103.79420138889</c:v>
                </c:pt>
                <c:pt idx="14159">
                  <c:v>42103.794259259259</c:v>
                </c:pt>
                <c:pt idx="14160">
                  <c:v>42103.794317129628</c:v>
                </c:pt>
                <c:pt idx="14161">
                  <c:v>42103.794363425928</c:v>
                </c:pt>
                <c:pt idx="14162">
                  <c:v>42103.794421296298</c:v>
                </c:pt>
                <c:pt idx="14163">
                  <c:v>42103.794479166667</c:v>
                </c:pt>
                <c:pt idx="14164">
                  <c:v>42103.794525462959</c:v>
                </c:pt>
                <c:pt idx="14165">
                  <c:v>42103.794583333336</c:v>
                </c:pt>
                <c:pt idx="14166">
                  <c:v>42103.794641203705</c:v>
                </c:pt>
                <c:pt idx="14167">
                  <c:v>42103.794687499998</c:v>
                </c:pt>
                <c:pt idx="14168">
                  <c:v>42103.794745370367</c:v>
                </c:pt>
                <c:pt idx="14169">
                  <c:v>42103.794803240744</c:v>
                </c:pt>
                <c:pt idx="14170">
                  <c:v>42103.794861111113</c:v>
                </c:pt>
                <c:pt idx="14171">
                  <c:v>42103.794907407406</c:v>
                </c:pt>
                <c:pt idx="14172">
                  <c:v>42103.794965277775</c:v>
                </c:pt>
                <c:pt idx="14173">
                  <c:v>42103.795023148145</c:v>
                </c:pt>
                <c:pt idx="14174">
                  <c:v>42103.795069444444</c:v>
                </c:pt>
                <c:pt idx="14175">
                  <c:v>42103.795127314814</c:v>
                </c:pt>
                <c:pt idx="14176">
                  <c:v>42103.795185185183</c:v>
                </c:pt>
                <c:pt idx="14177">
                  <c:v>42103.795231481483</c:v>
                </c:pt>
                <c:pt idx="14178">
                  <c:v>42103.795289351852</c:v>
                </c:pt>
                <c:pt idx="14179">
                  <c:v>42103.795347222222</c:v>
                </c:pt>
                <c:pt idx="14180">
                  <c:v>42103.795405092591</c:v>
                </c:pt>
                <c:pt idx="14181">
                  <c:v>42103.795451388891</c:v>
                </c:pt>
                <c:pt idx="14182">
                  <c:v>42103.79550925926</c:v>
                </c:pt>
                <c:pt idx="14183">
                  <c:v>42103.795567129629</c:v>
                </c:pt>
                <c:pt idx="14184">
                  <c:v>42103.795613425929</c:v>
                </c:pt>
                <c:pt idx="14185">
                  <c:v>42103.795671296299</c:v>
                </c:pt>
                <c:pt idx="14186">
                  <c:v>42103.795729166668</c:v>
                </c:pt>
                <c:pt idx="14187">
                  <c:v>42103.795775462961</c:v>
                </c:pt>
                <c:pt idx="14188">
                  <c:v>42103.79583333333</c:v>
                </c:pt>
                <c:pt idx="14189">
                  <c:v>42103.795891203707</c:v>
                </c:pt>
                <c:pt idx="14190">
                  <c:v>42103.795949074076</c:v>
                </c:pt>
                <c:pt idx="14191">
                  <c:v>42103.795995370368</c:v>
                </c:pt>
                <c:pt idx="14192">
                  <c:v>42103.796053240738</c:v>
                </c:pt>
                <c:pt idx="14193">
                  <c:v>42103.796111111114</c:v>
                </c:pt>
                <c:pt idx="14194">
                  <c:v>42103.796157407407</c:v>
                </c:pt>
                <c:pt idx="14195">
                  <c:v>42103.796215277776</c:v>
                </c:pt>
                <c:pt idx="14196">
                  <c:v>42103.796273148146</c:v>
                </c:pt>
                <c:pt idx="14197">
                  <c:v>42103.796319444446</c:v>
                </c:pt>
                <c:pt idx="14198">
                  <c:v>42103.796377314815</c:v>
                </c:pt>
                <c:pt idx="14199">
                  <c:v>42103.796435185184</c:v>
                </c:pt>
                <c:pt idx="14200">
                  <c:v>42103.796493055554</c:v>
                </c:pt>
                <c:pt idx="14201">
                  <c:v>42103.796539351853</c:v>
                </c:pt>
                <c:pt idx="14202">
                  <c:v>42103.796597222223</c:v>
                </c:pt>
                <c:pt idx="14203">
                  <c:v>42103.796655092592</c:v>
                </c:pt>
                <c:pt idx="14204">
                  <c:v>42103.796701388892</c:v>
                </c:pt>
                <c:pt idx="14205">
                  <c:v>42103.796759259261</c:v>
                </c:pt>
                <c:pt idx="14206">
                  <c:v>42103.796817129631</c:v>
                </c:pt>
                <c:pt idx="14207">
                  <c:v>42103.796863425923</c:v>
                </c:pt>
                <c:pt idx="14208">
                  <c:v>42103.7969212963</c:v>
                </c:pt>
                <c:pt idx="14209">
                  <c:v>42103.796979166669</c:v>
                </c:pt>
                <c:pt idx="14210">
                  <c:v>42103.797037037039</c:v>
                </c:pt>
                <c:pt idx="14211">
                  <c:v>42103.797083333331</c:v>
                </c:pt>
                <c:pt idx="14212">
                  <c:v>42103.7971412037</c:v>
                </c:pt>
                <c:pt idx="14213">
                  <c:v>42103.797199074077</c:v>
                </c:pt>
                <c:pt idx="14214">
                  <c:v>42103.79724537037</c:v>
                </c:pt>
                <c:pt idx="14215">
                  <c:v>42103.797303240739</c:v>
                </c:pt>
                <c:pt idx="14216">
                  <c:v>42103.797361111108</c:v>
                </c:pt>
                <c:pt idx="14217">
                  <c:v>42103.797407407408</c:v>
                </c:pt>
                <c:pt idx="14218">
                  <c:v>42103.797465277778</c:v>
                </c:pt>
                <c:pt idx="14219">
                  <c:v>42103.797523148147</c:v>
                </c:pt>
                <c:pt idx="14220">
                  <c:v>42103.797581018516</c:v>
                </c:pt>
                <c:pt idx="14221">
                  <c:v>42103.797627314816</c:v>
                </c:pt>
                <c:pt idx="14222">
                  <c:v>42103.797685185185</c:v>
                </c:pt>
                <c:pt idx="14223">
                  <c:v>42103.797743055555</c:v>
                </c:pt>
                <c:pt idx="14224">
                  <c:v>42103.797789351855</c:v>
                </c:pt>
                <c:pt idx="14225">
                  <c:v>42103.797847222224</c:v>
                </c:pt>
                <c:pt idx="14226">
                  <c:v>42103.797905092593</c:v>
                </c:pt>
                <c:pt idx="14227">
                  <c:v>42103.797951388886</c:v>
                </c:pt>
                <c:pt idx="14228">
                  <c:v>42103.798009259262</c:v>
                </c:pt>
                <c:pt idx="14229">
                  <c:v>42103.798067129632</c:v>
                </c:pt>
                <c:pt idx="14230">
                  <c:v>42103.798113425924</c:v>
                </c:pt>
                <c:pt idx="14231">
                  <c:v>42103.798171296294</c:v>
                </c:pt>
                <c:pt idx="14232">
                  <c:v>42103.798229166663</c:v>
                </c:pt>
                <c:pt idx="14233">
                  <c:v>42103.79828703704</c:v>
                </c:pt>
                <c:pt idx="14234">
                  <c:v>42103.798333333332</c:v>
                </c:pt>
                <c:pt idx="14235">
                  <c:v>42103.798391203702</c:v>
                </c:pt>
                <c:pt idx="14236">
                  <c:v>42103.798449074071</c:v>
                </c:pt>
                <c:pt idx="14237">
                  <c:v>42103.798495370371</c:v>
                </c:pt>
                <c:pt idx="14238">
                  <c:v>42103.79855324074</c:v>
                </c:pt>
                <c:pt idx="14239">
                  <c:v>42103.798611111109</c:v>
                </c:pt>
                <c:pt idx="14240">
                  <c:v>42103.798657407409</c:v>
                </c:pt>
                <c:pt idx="14241">
                  <c:v>42103.798715277779</c:v>
                </c:pt>
                <c:pt idx="14242">
                  <c:v>42103.798773148148</c:v>
                </c:pt>
                <c:pt idx="14243">
                  <c:v>42103.798831018517</c:v>
                </c:pt>
                <c:pt idx="14244">
                  <c:v>42103.798877314817</c:v>
                </c:pt>
                <c:pt idx="14245">
                  <c:v>42103.798935185187</c:v>
                </c:pt>
                <c:pt idx="14246">
                  <c:v>42103.798993055556</c:v>
                </c:pt>
                <c:pt idx="14247">
                  <c:v>42103.799039351848</c:v>
                </c:pt>
                <c:pt idx="14248">
                  <c:v>42103.799097222225</c:v>
                </c:pt>
                <c:pt idx="14249">
                  <c:v>42103.799155092594</c:v>
                </c:pt>
                <c:pt idx="14250">
                  <c:v>42103.799201388887</c:v>
                </c:pt>
                <c:pt idx="14251">
                  <c:v>42103.799259259256</c:v>
                </c:pt>
                <c:pt idx="14252">
                  <c:v>42103.799317129633</c:v>
                </c:pt>
                <c:pt idx="14253">
                  <c:v>42103.799375000002</c:v>
                </c:pt>
                <c:pt idx="14254">
                  <c:v>42103.799421296295</c:v>
                </c:pt>
                <c:pt idx="14255">
                  <c:v>42103.799479166664</c:v>
                </c:pt>
                <c:pt idx="14256">
                  <c:v>42103.799537037034</c:v>
                </c:pt>
                <c:pt idx="14257">
                  <c:v>42103.799583333333</c:v>
                </c:pt>
                <c:pt idx="14258">
                  <c:v>42103.799641203703</c:v>
                </c:pt>
                <c:pt idx="14259">
                  <c:v>42103.799699074072</c:v>
                </c:pt>
                <c:pt idx="14260">
                  <c:v>42103.799745370372</c:v>
                </c:pt>
                <c:pt idx="14261">
                  <c:v>42103.799803240741</c:v>
                </c:pt>
                <c:pt idx="14262">
                  <c:v>42103.799861111111</c:v>
                </c:pt>
                <c:pt idx="14263">
                  <c:v>42103.79991898148</c:v>
                </c:pt>
                <c:pt idx="14264">
                  <c:v>42103.79996527778</c:v>
                </c:pt>
                <c:pt idx="14265">
                  <c:v>42103.800023148149</c:v>
                </c:pt>
                <c:pt idx="14266">
                  <c:v>42103.800081018519</c:v>
                </c:pt>
                <c:pt idx="14267">
                  <c:v>42103.800127314818</c:v>
                </c:pt>
                <c:pt idx="14268">
                  <c:v>42103.800185185188</c:v>
                </c:pt>
                <c:pt idx="14269">
                  <c:v>42103.800243055557</c:v>
                </c:pt>
                <c:pt idx="14270">
                  <c:v>42103.80028935185</c:v>
                </c:pt>
                <c:pt idx="14271">
                  <c:v>42103.800347222219</c:v>
                </c:pt>
                <c:pt idx="14272">
                  <c:v>42103.800405092596</c:v>
                </c:pt>
                <c:pt idx="14273">
                  <c:v>42103.800462962965</c:v>
                </c:pt>
                <c:pt idx="14274">
                  <c:v>42103.800509259258</c:v>
                </c:pt>
                <c:pt idx="14275">
                  <c:v>42103.800567129627</c:v>
                </c:pt>
                <c:pt idx="14276">
                  <c:v>42103.800625000003</c:v>
                </c:pt>
                <c:pt idx="14277">
                  <c:v>42103.800671296296</c:v>
                </c:pt>
                <c:pt idx="14278">
                  <c:v>42103.800729166665</c:v>
                </c:pt>
                <c:pt idx="14279">
                  <c:v>42103.800787037035</c:v>
                </c:pt>
                <c:pt idx="14280">
                  <c:v>42103.800833333335</c:v>
                </c:pt>
                <c:pt idx="14281">
                  <c:v>42103.800891203704</c:v>
                </c:pt>
                <c:pt idx="14282">
                  <c:v>42103.800949074073</c:v>
                </c:pt>
                <c:pt idx="14283">
                  <c:v>42103.800995370373</c:v>
                </c:pt>
                <c:pt idx="14284">
                  <c:v>42103.801053240742</c:v>
                </c:pt>
                <c:pt idx="14285">
                  <c:v>42103.801111111112</c:v>
                </c:pt>
                <c:pt idx="14286">
                  <c:v>42103.801168981481</c:v>
                </c:pt>
                <c:pt idx="14287">
                  <c:v>42103.801215277781</c:v>
                </c:pt>
                <c:pt idx="14288">
                  <c:v>42103.80127314815</c:v>
                </c:pt>
                <c:pt idx="14289">
                  <c:v>42103.80133101852</c:v>
                </c:pt>
                <c:pt idx="14290">
                  <c:v>42103.801377314812</c:v>
                </c:pt>
                <c:pt idx="14291">
                  <c:v>42103.801435185182</c:v>
                </c:pt>
                <c:pt idx="14292">
                  <c:v>42103.801493055558</c:v>
                </c:pt>
                <c:pt idx="14293">
                  <c:v>42103.801539351851</c:v>
                </c:pt>
                <c:pt idx="14294">
                  <c:v>42103.80159722222</c:v>
                </c:pt>
                <c:pt idx="14295">
                  <c:v>42103.801655092589</c:v>
                </c:pt>
                <c:pt idx="14296">
                  <c:v>42103.801712962966</c:v>
                </c:pt>
                <c:pt idx="14297">
                  <c:v>42103.801759259259</c:v>
                </c:pt>
                <c:pt idx="14298">
                  <c:v>42103.801817129628</c:v>
                </c:pt>
                <c:pt idx="14299">
                  <c:v>42103.801874999997</c:v>
                </c:pt>
                <c:pt idx="14300">
                  <c:v>42103.801921296297</c:v>
                </c:pt>
                <c:pt idx="14301">
                  <c:v>42103.801979166667</c:v>
                </c:pt>
                <c:pt idx="14302">
                  <c:v>42103.802037037036</c:v>
                </c:pt>
                <c:pt idx="14303">
                  <c:v>42103.802083333336</c:v>
                </c:pt>
                <c:pt idx="14304">
                  <c:v>42103.802141203705</c:v>
                </c:pt>
                <c:pt idx="14305">
                  <c:v>42103.802199074074</c:v>
                </c:pt>
                <c:pt idx="14306">
                  <c:v>42103.802256944444</c:v>
                </c:pt>
                <c:pt idx="14307">
                  <c:v>42103.802303240744</c:v>
                </c:pt>
                <c:pt idx="14308">
                  <c:v>42103.802361111113</c:v>
                </c:pt>
                <c:pt idx="14309">
                  <c:v>42103.802418981482</c:v>
                </c:pt>
                <c:pt idx="14310">
                  <c:v>42103.802465277775</c:v>
                </c:pt>
                <c:pt idx="14311">
                  <c:v>42103.802523148152</c:v>
                </c:pt>
                <c:pt idx="14312">
                  <c:v>42103.802581018521</c:v>
                </c:pt>
                <c:pt idx="14313">
                  <c:v>42103.802627314813</c:v>
                </c:pt>
                <c:pt idx="14314">
                  <c:v>42103.802685185183</c:v>
                </c:pt>
                <c:pt idx="14315">
                  <c:v>42103.802743055552</c:v>
                </c:pt>
                <c:pt idx="14316">
                  <c:v>42103.802800925929</c:v>
                </c:pt>
                <c:pt idx="14317">
                  <c:v>42103.802847222221</c:v>
                </c:pt>
                <c:pt idx="14318">
                  <c:v>42103.802905092591</c:v>
                </c:pt>
                <c:pt idx="14319">
                  <c:v>42103.80296296296</c:v>
                </c:pt>
                <c:pt idx="14320">
                  <c:v>42103.80300925926</c:v>
                </c:pt>
                <c:pt idx="14321">
                  <c:v>42103.803067129629</c:v>
                </c:pt>
                <c:pt idx="14322">
                  <c:v>42103.803124999999</c:v>
                </c:pt>
                <c:pt idx="14323">
                  <c:v>42103.803171296298</c:v>
                </c:pt>
                <c:pt idx="14324">
                  <c:v>42103.803229166668</c:v>
                </c:pt>
                <c:pt idx="14325">
                  <c:v>42103.803287037037</c:v>
                </c:pt>
                <c:pt idx="14326">
                  <c:v>42103.803344907406</c:v>
                </c:pt>
                <c:pt idx="14327">
                  <c:v>42103.803391203706</c:v>
                </c:pt>
                <c:pt idx="14328">
                  <c:v>42103.803449074076</c:v>
                </c:pt>
                <c:pt idx="14329">
                  <c:v>42103.803506944445</c:v>
                </c:pt>
                <c:pt idx="14330">
                  <c:v>42103.803553240738</c:v>
                </c:pt>
                <c:pt idx="14331">
                  <c:v>42103.803611111114</c:v>
                </c:pt>
                <c:pt idx="14332">
                  <c:v>42103.803668981483</c:v>
                </c:pt>
                <c:pt idx="14333">
                  <c:v>42103.803715277776</c:v>
                </c:pt>
                <c:pt idx="14334">
                  <c:v>42103.803773148145</c:v>
                </c:pt>
                <c:pt idx="14335">
                  <c:v>42103.803831018522</c:v>
                </c:pt>
                <c:pt idx="14336">
                  <c:v>42103.803888888891</c:v>
                </c:pt>
                <c:pt idx="14337">
                  <c:v>42103.803935185184</c:v>
                </c:pt>
                <c:pt idx="14338">
                  <c:v>42103.803993055553</c:v>
                </c:pt>
                <c:pt idx="14339">
                  <c:v>42103.804050925923</c:v>
                </c:pt>
                <c:pt idx="14340">
                  <c:v>42103.804097222222</c:v>
                </c:pt>
                <c:pt idx="14341">
                  <c:v>42103.804155092592</c:v>
                </c:pt>
                <c:pt idx="14342">
                  <c:v>42103.804212962961</c:v>
                </c:pt>
                <c:pt idx="14343">
                  <c:v>42103.804259259261</c:v>
                </c:pt>
                <c:pt idx="14344">
                  <c:v>42103.80431712963</c:v>
                </c:pt>
                <c:pt idx="14345">
                  <c:v>42103.804375</c:v>
                </c:pt>
                <c:pt idx="14346">
                  <c:v>42103.8044212963</c:v>
                </c:pt>
                <c:pt idx="14347">
                  <c:v>42103.804479166669</c:v>
                </c:pt>
                <c:pt idx="14348">
                  <c:v>42103.804537037038</c:v>
                </c:pt>
                <c:pt idx="14349">
                  <c:v>42103.804594907408</c:v>
                </c:pt>
                <c:pt idx="14350">
                  <c:v>42103.8046412037</c:v>
                </c:pt>
                <c:pt idx="14351">
                  <c:v>42103.804699074077</c:v>
                </c:pt>
                <c:pt idx="14352">
                  <c:v>42103.804756944446</c:v>
                </c:pt>
                <c:pt idx="14353">
                  <c:v>42103.804803240739</c:v>
                </c:pt>
                <c:pt idx="14354">
                  <c:v>42103.804861111108</c:v>
                </c:pt>
                <c:pt idx="14355">
                  <c:v>42103.804918981485</c:v>
                </c:pt>
                <c:pt idx="14356">
                  <c:v>42103.804965277777</c:v>
                </c:pt>
                <c:pt idx="14357">
                  <c:v>42103.805023148147</c:v>
                </c:pt>
                <c:pt idx="14358">
                  <c:v>42103.805081018516</c:v>
                </c:pt>
                <c:pt idx="14359">
                  <c:v>42103.805138888885</c:v>
                </c:pt>
                <c:pt idx="14360">
                  <c:v>42103.805185185185</c:v>
                </c:pt>
                <c:pt idx="14361">
                  <c:v>42103.805243055554</c:v>
                </c:pt>
                <c:pt idx="14362">
                  <c:v>42103.805300925924</c:v>
                </c:pt>
                <c:pt idx="14363">
                  <c:v>42103.805347222224</c:v>
                </c:pt>
                <c:pt idx="14364">
                  <c:v>42103.805405092593</c:v>
                </c:pt>
                <c:pt idx="14365">
                  <c:v>42103.805462962962</c:v>
                </c:pt>
                <c:pt idx="14366">
                  <c:v>42103.805509259262</c:v>
                </c:pt>
                <c:pt idx="14367">
                  <c:v>42103.805567129632</c:v>
                </c:pt>
                <c:pt idx="14368">
                  <c:v>42103.805625000001</c:v>
                </c:pt>
                <c:pt idx="14369">
                  <c:v>42103.80568287037</c:v>
                </c:pt>
                <c:pt idx="14370">
                  <c:v>42103.80572916667</c:v>
                </c:pt>
                <c:pt idx="14371">
                  <c:v>42103.805787037039</c:v>
                </c:pt>
                <c:pt idx="14372">
                  <c:v>42103.805844907409</c:v>
                </c:pt>
                <c:pt idx="14373">
                  <c:v>42103.805891203701</c:v>
                </c:pt>
                <c:pt idx="14374">
                  <c:v>42103.805949074071</c:v>
                </c:pt>
                <c:pt idx="14375">
                  <c:v>42103.806006944447</c:v>
                </c:pt>
                <c:pt idx="14376">
                  <c:v>42103.80605324074</c:v>
                </c:pt>
                <c:pt idx="14377">
                  <c:v>42103.806111111109</c:v>
                </c:pt>
                <c:pt idx="14378">
                  <c:v>42103.806168981479</c:v>
                </c:pt>
                <c:pt idx="14379">
                  <c:v>42103.806226851855</c:v>
                </c:pt>
                <c:pt idx="14380">
                  <c:v>42103.806273148148</c:v>
                </c:pt>
                <c:pt idx="14381">
                  <c:v>42103.806331018517</c:v>
                </c:pt>
                <c:pt idx="14382">
                  <c:v>42103.806388888886</c:v>
                </c:pt>
                <c:pt idx="14383">
                  <c:v>42103.806435185186</c:v>
                </c:pt>
                <c:pt idx="14384">
                  <c:v>42103.806493055556</c:v>
                </c:pt>
                <c:pt idx="14385">
                  <c:v>42103.806550925925</c:v>
                </c:pt>
                <c:pt idx="14386">
                  <c:v>42103.806597222225</c:v>
                </c:pt>
                <c:pt idx="14387">
                  <c:v>42103.806655092594</c:v>
                </c:pt>
                <c:pt idx="14388">
                  <c:v>42103.806712962964</c:v>
                </c:pt>
                <c:pt idx="14389">
                  <c:v>42103.806770833333</c:v>
                </c:pt>
                <c:pt idx="14390">
                  <c:v>42103.806817129633</c:v>
                </c:pt>
                <c:pt idx="14391">
                  <c:v>42103.806875000002</c:v>
                </c:pt>
                <c:pt idx="14392">
                  <c:v>42103.806932870371</c:v>
                </c:pt>
                <c:pt idx="14393">
                  <c:v>42103.806979166664</c:v>
                </c:pt>
                <c:pt idx="14394">
                  <c:v>42103.807037037041</c:v>
                </c:pt>
                <c:pt idx="14395">
                  <c:v>42103.80709490741</c:v>
                </c:pt>
                <c:pt idx="14396">
                  <c:v>42103.807141203702</c:v>
                </c:pt>
                <c:pt idx="14397">
                  <c:v>42103.807199074072</c:v>
                </c:pt>
                <c:pt idx="14398">
                  <c:v>42103.807256944441</c:v>
                </c:pt>
                <c:pt idx="14399">
                  <c:v>42103.807314814818</c:v>
                </c:pt>
                <c:pt idx="14400">
                  <c:v>42103.80736111111</c:v>
                </c:pt>
                <c:pt idx="14401">
                  <c:v>42103.80741898148</c:v>
                </c:pt>
                <c:pt idx="14402">
                  <c:v>42103.807476851849</c:v>
                </c:pt>
                <c:pt idx="14403">
                  <c:v>42103.807523148149</c:v>
                </c:pt>
                <c:pt idx="14404">
                  <c:v>42103.807581018518</c:v>
                </c:pt>
                <c:pt idx="14405">
                  <c:v>42103.807638888888</c:v>
                </c:pt>
                <c:pt idx="14406">
                  <c:v>42103.807685185187</c:v>
                </c:pt>
                <c:pt idx="14407">
                  <c:v>42103.807743055557</c:v>
                </c:pt>
                <c:pt idx="14408">
                  <c:v>42103.807800925926</c:v>
                </c:pt>
                <c:pt idx="14409">
                  <c:v>42103.807858796295</c:v>
                </c:pt>
                <c:pt idx="14410">
                  <c:v>42103.807905092595</c:v>
                </c:pt>
                <c:pt idx="14411">
                  <c:v>42103.807962962965</c:v>
                </c:pt>
                <c:pt idx="14412">
                  <c:v>42103.808020833334</c:v>
                </c:pt>
                <c:pt idx="14413">
                  <c:v>42103.808067129627</c:v>
                </c:pt>
                <c:pt idx="14414">
                  <c:v>42103.808125000003</c:v>
                </c:pt>
                <c:pt idx="14415">
                  <c:v>42103.808182870373</c:v>
                </c:pt>
                <c:pt idx="14416">
                  <c:v>42103.808229166665</c:v>
                </c:pt>
                <c:pt idx="14417">
                  <c:v>42103.808287037034</c:v>
                </c:pt>
                <c:pt idx="14418">
                  <c:v>42103.808344907404</c:v>
                </c:pt>
                <c:pt idx="14419">
                  <c:v>42103.808391203704</c:v>
                </c:pt>
                <c:pt idx="14420">
                  <c:v>42103.808449074073</c:v>
                </c:pt>
                <c:pt idx="14421">
                  <c:v>42103.808506944442</c:v>
                </c:pt>
                <c:pt idx="14422">
                  <c:v>42103.808564814812</c:v>
                </c:pt>
                <c:pt idx="14423">
                  <c:v>42103.808611111112</c:v>
                </c:pt>
                <c:pt idx="14424">
                  <c:v>42103.808668981481</c:v>
                </c:pt>
                <c:pt idx="14425">
                  <c:v>42103.80872685185</c:v>
                </c:pt>
                <c:pt idx="14426">
                  <c:v>42103.80877314815</c:v>
                </c:pt>
                <c:pt idx="14427">
                  <c:v>42103.808831018519</c:v>
                </c:pt>
                <c:pt idx="14428">
                  <c:v>42103.808888888889</c:v>
                </c:pt>
                <c:pt idx="14429">
                  <c:v>42103.808935185189</c:v>
                </c:pt>
                <c:pt idx="14430">
                  <c:v>42103.808993055558</c:v>
                </c:pt>
                <c:pt idx="14431">
                  <c:v>42103.809050925927</c:v>
                </c:pt>
                <c:pt idx="14432">
                  <c:v>42103.809108796297</c:v>
                </c:pt>
                <c:pt idx="14433">
                  <c:v>42103.809155092589</c:v>
                </c:pt>
                <c:pt idx="14434">
                  <c:v>42103.809212962966</c:v>
                </c:pt>
                <c:pt idx="14435">
                  <c:v>42103.809270833335</c:v>
                </c:pt>
                <c:pt idx="14436">
                  <c:v>42103.809317129628</c:v>
                </c:pt>
                <c:pt idx="14437">
                  <c:v>42103.809374999997</c:v>
                </c:pt>
                <c:pt idx="14438">
                  <c:v>42103.809432870374</c:v>
                </c:pt>
                <c:pt idx="14439">
                  <c:v>42103.809479166666</c:v>
                </c:pt>
                <c:pt idx="14440">
                  <c:v>42103.809537037036</c:v>
                </c:pt>
                <c:pt idx="14441">
                  <c:v>42103.809594907405</c:v>
                </c:pt>
                <c:pt idx="14442">
                  <c:v>42103.809652777774</c:v>
                </c:pt>
                <c:pt idx="14443">
                  <c:v>42103.809699074074</c:v>
                </c:pt>
                <c:pt idx="14444">
                  <c:v>42103.809756944444</c:v>
                </c:pt>
                <c:pt idx="14445">
                  <c:v>42103.809814814813</c:v>
                </c:pt>
                <c:pt idx="14446">
                  <c:v>42103.809861111113</c:v>
                </c:pt>
                <c:pt idx="14447">
                  <c:v>42103.809918981482</c:v>
                </c:pt>
                <c:pt idx="14448">
                  <c:v>42103.809976851851</c:v>
                </c:pt>
                <c:pt idx="14449">
                  <c:v>42103.810023148151</c:v>
                </c:pt>
                <c:pt idx="14450">
                  <c:v>42103.810081018521</c:v>
                </c:pt>
                <c:pt idx="14451">
                  <c:v>42103.81013888889</c:v>
                </c:pt>
                <c:pt idx="14452">
                  <c:v>42103.810196759259</c:v>
                </c:pt>
                <c:pt idx="14453">
                  <c:v>42103.810243055559</c:v>
                </c:pt>
                <c:pt idx="14454">
                  <c:v>42103.810300925928</c:v>
                </c:pt>
                <c:pt idx="14455">
                  <c:v>42103.810358796298</c:v>
                </c:pt>
                <c:pt idx="14456">
                  <c:v>42103.81040509259</c:v>
                </c:pt>
                <c:pt idx="14457">
                  <c:v>42103.81046296296</c:v>
                </c:pt>
                <c:pt idx="14458">
                  <c:v>42103.810520833336</c:v>
                </c:pt>
                <c:pt idx="14459">
                  <c:v>42103.810567129629</c:v>
                </c:pt>
                <c:pt idx="14460">
                  <c:v>42103.810624999998</c:v>
                </c:pt>
                <c:pt idx="14461">
                  <c:v>42103.810682870368</c:v>
                </c:pt>
                <c:pt idx="14462">
                  <c:v>42103.810740740744</c:v>
                </c:pt>
                <c:pt idx="14463">
                  <c:v>42103.810787037037</c:v>
                </c:pt>
                <c:pt idx="14464">
                  <c:v>42103.810844907406</c:v>
                </c:pt>
                <c:pt idx="14465">
                  <c:v>42103.810902777775</c:v>
                </c:pt>
                <c:pt idx="14466">
                  <c:v>42103.810949074075</c:v>
                </c:pt>
                <c:pt idx="14467">
                  <c:v>42103.811006944445</c:v>
                </c:pt>
                <c:pt idx="14468">
                  <c:v>42103.811064814814</c:v>
                </c:pt>
                <c:pt idx="14469">
                  <c:v>42103.811111111114</c:v>
                </c:pt>
                <c:pt idx="14470">
                  <c:v>42103.811168981483</c:v>
                </c:pt>
                <c:pt idx="14471">
                  <c:v>42103.811226851853</c:v>
                </c:pt>
                <c:pt idx="14472">
                  <c:v>42103.811273148145</c:v>
                </c:pt>
                <c:pt idx="14473">
                  <c:v>42103.811331018522</c:v>
                </c:pt>
                <c:pt idx="14474">
                  <c:v>42103.811388888891</c:v>
                </c:pt>
                <c:pt idx="14475">
                  <c:v>42103.81144675926</c:v>
                </c:pt>
                <c:pt idx="14476">
                  <c:v>42103.811493055553</c:v>
                </c:pt>
                <c:pt idx="14477">
                  <c:v>42103.811550925922</c:v>
                </c:pt>
                <c:pt idx="14478">
                  <c:v>42103.811608796299</c:v>
                </c:pt>
                <c:pt idx="14479">
                  <c:v>42103.811655092592</c:v>
                </c:pt>
                <c:pt idx="14480">
                  <c:v>42103.811712962961</c:v>
                </c:pt>
                <c:pt idx="14481">
                  <c:v>42103.81177083333</c:v>
                </c:pt>
                <c:pt idx="14482">
                  <c:v>42103.811828703707</c:v>
                </c:pt>
                <c:pt idx="14483">
                  <c:v>42103.811874999999</c:v>
                </c:pt>
                <c:pt idx="14484">
                  <c:v>42103.811932870369</c:v>
                </c:pt>
                <c:pt idx="14485">
                  <c:v>42103.811990740738</c:v>
                </c:pt>
                <c:pt idx="14486">
                  <c:v>42103.812037037038</c:v>
                </c:pt>
                <c:pt idx="14487">
                  <c:v>42103.812094907407</c:v>
                </c:pt>
                <c:pt idx="14488">
                  <c:v>42103.812152777777</c:v>
                </c:pt>
                <c:pt idx="14489">
                  <c:v>42103.812199074076</c:v>
                </c:pt>
                <c:pt idx="14490">
                  <c:v>42103.812256944446</c:v>
                </c:pt>
                <c:pt idx="14491">
                  <c:v>42103.812314814815</c:v>
                </c:pt>
                <c:pt idx="14492">
                  <c:v>42103.812361111108</c:v>
                </c:pt>
                <c:pt idx="14493">
                  <c:v>42103.812418981484</c:v>
                </c:pt>
                <c:pt idx="14494">
                  <c:v>42103.812476851854</c:v>
                </c:pt>
                <c:pt idx="14495">
                  <c:v>42103.812534722223</c:v>
                </c:pt>
                <c:pt idx="14496">
                  <c:v>42103.812581018516</c:v>
                </c:pt>
                <c:pt idx="14497">
                  <c:v>42103.812638888892</c:v>
                </c:pt>
                <c:pt idx="14498">
                  <c:v>42103.812696759262</c:v>
                </c:pt>
                <c:pt idx="14499">
                  <c:v>42103.812743055554</c:v>
                </c:pt>
                <c:pt idx="14500">
                  <c:v>42103.812800925924</c:v>
                </c:pt>
                <c:pt idx="14501">
                  <c:v>42103.812858796293</c:v>
                </c:pt>
                <c:pt idx="14502">
                  <c:v>42103.812905092593</c:v>
                </c:pt>
                <c:pt idx="14503">
                  <c:v>42103.812962962962</c:v>
                </c:pt>
                <c:pt idx="14504">
                  <c:v>42103.813020833331</c:v>
                </c:pt>
                <c:pt idx="14505">
                  <c:v>42103.813078703701</c:v>
                </c:pt>
                <c:pt idx="14506">
                  <c:v>42103.813125000001</c:v>
                </c:pt>
                <c:pt idx="14507">
                  <c:v>42103.81318287037</c:v>
                </c:pt>
                <c:pt idx="14508">
                  <c:v>42103.813240740739</c:v>
                </c:pt>
                <c:pt idx="14509">
                  <c:v>42103.813287037039</c:v>
                </c:pt>
                <c:pt idx="14510">
                  <c:v>42103.813344907408</c:v>
                </c:pt>
                <c:pt idx="14511">
                  <c:v>42103.813402777778</c:v>
                </c:pt>
                <c:pt idx="14512">
                  <c:v>42103.813449074078</c:v>
                </c:pt>
                <c:pt idx="14513">
                  <c:v>42103.813506944447</c:v>
                </c:pt>
                <c:pt idx="14514">
                  <c:v>42103.813564814816</c:v>
                </c:pt>
                <c:pt idx="14515">
                  <c:v>42103.813622685186</c:v>
                </c:pt>
                <c:pt idx="14516">
                  <c:v>42103.813668981478</c:v>
                </c:pt>
                <c:pt idx="14517">
                  <c:v>42103.813726851855</c:v>
                </c:pt>
                <c:pt idx="14518">
                  <c:v>42103.813784722224</c:v>
                </c:pt>
                <c:pt idx="14519">
                  <c:v>42103.813831018517</c:v>
                </c:pt>
                <c:pt idx="14520">
                  <c:v>42103.813888888886</c:v>
                </c:pt>
                <c:pt idx="14521">
                  <c:v>42103.813946759263</c:v>
                </c:pt>
                <c:pt idx="14522">
                  <c:v>42103.813993055555</c:v>
                </c:pt>
                <c:pt idx="14523">
                  <c:v>42103.814050925925</c:v>
                </c:pt>
                <c:pt idx="14524">
                  <c:v>42103.814108796294</c:v>
                </c:pt>
                <c:pt idx="14525">
                  <c:v>42103.814166666663</c:v>
                </c:pt>
                <c:pt idx="14526">
                  <c:v>42103.814212962963</c:v>
                </c:pt>
                <c:pt idx="14527">
                  <c:v>42103.814270833333</c:v>
                </c:pt>
                <c:pt idx="14528">
                  <c:v>42103.814328703702</c:v>
                </c:pt>
                <c:pt idx="14529">
                  <c:v>42103.814375000002</c:v>
                </c:pt>
                <c:pt idx="14530">
                  <c:v>42103.814432870371</c:v>
                </c:pt>
                <c:pt idx="14531">
                  <c:v>42103.81449074074</c:v>
                </c:pt>
                <c:pt idx="14532">
                  <c:v>42103.81453703704</c:v>
                </c:pt>
                <c:pt idx="14533">
                  <c:v>42103.81459490741</c:v>
                </c:pt>
                <c:pt idx="14534">
                  <c:v>42103.814652777779</c:v>
                </c:pt>
                <c:pt idx="14535">
                  <c:v>42103.814710648148</c:v>
                </c:pt>
                <c:pt idx="14536">
                  <c:v>42103.814756944441</c:v>
                </c:pt>
                <c:pt idx="14537">
                  <c:v>42103.814814814818</c:v>
                </c:pt>
                <c:pt idx="14538">
                  <c:v>42103.814872685187</c:v>
                </c:pt>
                <c:pt idx="14539">
                  <c:v>42103.814918981479</c:v>
                </c:pt>
                <c:pt idx="14540">
                  <c:v>42103.814976851849</c:v>
                </c:pt>
                <c:pt idx="14541">
                  <c:v>42103.815034722225</c:v>
                </c:pt>
                <c:pt idx="14542">
                  <c:v>42103.815081018518</c:v>
                </c:pt>
                <c:pt idx="14543">
                  <c:v>42103.815138888887</c:v>
                </c:pt>
                <c:pt idx="14544">
                  <c:v>42103.815196759257</c:v>
                </c:pt>
                <c:pt idx="14545">
                  <c:v>42103.815243055556</c:v>
                </c:pt>
                <c:pt idx="14546">
                  <c:v>42103.815300925926</c:v>
                </c:pt>
                <c:pt idx="14547">
                  <c:v>42103.815358796295</c:v>
                </c:pt>
                <c:pt idx="14548">
                  <c:v>42103.815416666665</c:v>
                </c:pt>
                <c:pt idx="14549">
                  <c:v>42103.815462962964</c:v>
                </c:pt>
                <c:pt idx="14550">
                  <c:v>42103.815520833334</c:v>
                </c:pt>
                <c:pt idx="14551">
                  <c:v>42103.815578703703</c:v>
                </c:pt>
                <c:pt idx="14552">
                  <c:v>42103.815625000003</c:v>
                </c:pt>
                <c:pt idx="14553">
                  <c:v>42103.815682870372</c:v>
                </c:pt>
                <c:pt idx="14554">
                  <c:v>42103.815740740742</c:v>
                </c:pt>
                <c:pt idx="14555">
                  <c:v>42103.815798611111</c:v>
                </c:pt>
                <c:pt idx="14556">
                  <c:v>42103.815844907411</c:v>
                </c:pt>
                <c:pt idx="14557">
                  <c:v>42103.81590277778</c:v>
                </c:pt>
                <c:pt idx="14558">
                  <c:v>42103.815960648149</c:v>
                </c:pt>
                <c:pt idx="14559">
                  <c:v>42103.816006944442</c:v>
                </c:pt>
                <c:pt idx="14560">
                  <c:v>42103.816064814811</c:v>
                </c:pt>
                <c:pt idx="14561">
                  <c:v>42103.816122685188</c:v>
                </c:pt>
                <c:pt idx="14562">
                  <c:v>42103.816168981481</c:v>
                </c:pt>
                <c:pt idx="14563">
                  <c:v>42103.81622685185</c:v>
                </c:pt>
                <c:pt idx="14564">
                  <c:v>42103.816284722219</c:v>
                </c:pt>
                <c:pt idx="14565">
                  <c:v>42103.816331018519</c:v>
                </c:pt>
                <c:pt idx="14566">
                  <c:v>42103.816388888888</c:v>
                </c:pt>
                <c:pt idx="14567">
                  <c:v>42103.816446759258</c:v>
                </c:pt>
                <c:pt idx="14568">
                  <c:v>42103.816504629627</c:v>
                </c:pt>
                <c:pt idx="14569">
                  <c:v>42103.816550925927</c:v>
                </c:pt>
                <c:pt idx="14570">
                  <c:v>42103.816608796296</c:v>
                </c:pt>
                <c:pt idx="14571">
                  <c:v>42103.816666666666</c:v>
                </c:pt>
                <c:pt idx="14572">
                  <c:v>42103.816712962966</c:v>
                </c:pt>
                <c:pt idx="14573">
                  <c:v>42103.816770833335</c:v>
                </c:pt>
                <c:pt idx="14574">
                  <c:v>42103.816828703704</c:v>
                </c:pt>
                <c:pt idx="14575">
                  <c:v>42103.816874999997</c:v>
                </c:pt>
                <c:pt idx="14576">
                  <c:v>42103.816932870373</c:v>
                </c:pt>
                <c:pt idx="14577">
                  <c:v>42103.816990740743</c:v>
                </c:pt>
                <c:pt idx="14578">
                  <c:v>42103.817048611112</c:v>
                </c:pt>
                <c:pt idx="14579">
                  <c:v>42103.817094907405</c:v>
                </c:pt>
                <c:pt idx="14580">
                  <c:v>42103.817152777781</c:v>
                </c:pt>
                <c:pt idx="14581">
                  <c:v>42103.817210648151</c:v>
                </c:pt>
                <c:pt idx="14582">
                  <c:v>42103.817256944443</c:v>
                </c:pt>
                <c:pt idx="14583">
                  <c:v>42103.817314814813</c:v>
                </c:pt>
                <c:pt idx="14584">
                  <c:v>42103.817372685182</c:v>
                </c:pt>
                <c:pt idx="14585">
                  <c:v>42103.817418981482</c:v>
                </c:pt>
                <c:pt idx="14586">
                  <c:v>42103.817476851851</c:v>
                </c:pt>
                <c:pt idx="14587">
                  <c:v>42103.81753472222</c:v>
                </c:pt>
                <c:pt idx="14588">
                  <c:v>42103.81759259259</c:v>
                </c:pt>
                <c:pt idx="14589">
                  <c:v>42103.81763888889</c:v>
                </c:pt>
                <c:pt idx="14590">
                  <c:v>42103.817696759259</c:v>
                </c:pt>
                <c:pt idx="14591">
                  <c:v>42103.817754629628</c:v>
                </c:pt>
                <c:pt idx="14592">
                  <c:v>42103.817800925928</c:v>
                </c:pt>
                <c:pt idx="14593">
                  <c:v>42103.817858796298</c:v>
                </c:pt>
                <c:pt idx="14594">
                  <c:v>42103.817916666667</c:v>
                </c:pt>
                <c:pt idx="14595">
                  <c:v>42103.817962962959</c:v>
                </c:pt>
                <c:pt idx="14596">
                  <c:v>42103.818020833336</c:v>
                </c:pt>
                <c:pt idx="14597">
                  <c:v>42103.818078703705</c:v>
                </c:pt>
                <c:pt idx="14598">
                  <c:v>42103.818136574075</c:v>
                </c:pt>
                <c:pt idx="14599">
                  <c:v>42103.818182870367</c:v>
                </c:pt>
                <c:pt idx="14600">
                  <c:v>42103.818240740744</c:v>
                </c:pt>
                <c:pt idx="14601">
                  <c:v>42103.818298611113</c:v>
                </c:pt>
                <c:pt idx="14602">
                  <c:v>42103.818344907406</c:v>
                </c:pt>
                <c:pt idx="14603">
                  <c:v>42103.818402777775</c:v>
                </c:pt>
                <c:pt idx="14604">
                  <c:v>42103.818460648145</c:v>
                </c:pt>
                <c:pt idx="14605">
                  <c:v>42103.818506944444</c:v>
                </c:pt>
                <c:pt idx="14606">
                  <c:v>42103.818564814814</c:v>
                </c:pt>
                <c:pt idx="14607">
                  <c:v>42103.818622685183</c:v>
                </c:pt>
                <c:pt idx="14608">
                  <c:v>42103.818680555552</c:v>
                </c:pt>
                <c:pt idx="14609">
                  <c:v>42103.818726851852</c:v>
                </c:pt>
                <c:pt idx="14610">
                  <c:v>42103.818784722222</c:v>
                </c:pt>
                <c:pt idx="14611">
                  <c:v>42103.818842592591</c:v>
                </c:pt>
                <c:pt idx="14612">
                  <c:v>42103.818888888891</c:v>
                </c:pt>
                <c:pt idx="14613">
                  <c:v>42103.81894675926</c:v>
                </c:pt>
                <c:pt idx="14614">
                  <c:v>42103.819004629629</c:v>
                </c:pt>
                <c:pt idx="14615">
                  <c:v>42103.819050925929</c:v>
                </c:pt>
                <c:pt idx="14616">
                  <c:v>42103.819108796299</c:v>
                </c:pt>
                <c:pt idx="14617">
                  <c:v>42103.819166666668</c:v>
                </c:pt>
                <c:pt idx="14618">
                  <c:v>42103.819224537037</c:v>
                </c:pt>
                <c:pt idx="14619">
                  <c:v>42103.81927083333</c:v>
                </c:pt>
                <c:pt idx="14620">
                  <c:v>42103.819328703707</c:v>
                </c:pt>
                <c:pt idx="14621">
                  <c:v>42103.819386574076</c:v>
                </c:pt>
                <c:pt idx="14622">
                  <c:v>42103.819432870368</c:v>
                </c:pt>
                <c:pt idx="14623">
                  <c:v>42103.819490740738</c:v>
                </c:pt>
                <c:pt idx="14624">
                  <c:v>42103.819548611114</c:v>
                </c:pt>
                <c:pt idx="14625">
                  <c:v>42103.819594907407</c:v>
                </c:pt>
                <c:pt idx="14626">
                  <c:v>42103.819652777776</c:v>
                </c:pt>
                <c:pt idx="14627">
                  <c:v>42103.819710648146</c:v>
                </c:pt>
                <c:pt idx="14628">
                  <c:v>42103.819756944446</c:v>
                </c:pt>
                <c:pt idx="14629">
                  <c:v>42103.819814814815</c:v>
                </c:pt>
                <c:pt idx="14630">
                  <c:v>42103.819872685184</c:v>
                </c:pt>
                <c:pt idx="14631">
                  <c:v>42103.819930555554</c:v>
                </c:pt>
                <c:pt idx="14632">
                  <c:v>42103.819976851853</c:v>
                </c:pt>
                <c:pt idx="14633">
                  <c:v>42103.820034722223</c:v>
                </c:pt>
                <c:pt idx="14634">
                  <c:v>42103.820092592592</c:v>
                </c:pt>
                <c:pt idx="14635">
                  <c:v>42103.820138888892</c:v>
                </c:pt>
                <c:pt idx="14636">
                  <c:v>42103.820196759261</c:v>
                </c:pt>
                <c:pt idx="14637">
                  <c:v>42103.820254629631</c:v>
                </c:pt>
                <c:pt idx="14638">
                  <c:v>42103.820300925923</c:v>
                </c:pt>
                <c:pt idx="14639">
                  <c:v>42103.8203587963</c:v>
                </c:pt>
                <c:pt idx="14640">
                  <c:v>42103.820416666669</c:v>
                </c:pt>
                <c:pt idx="14641">
                  <c:v>42103.820474537039</c:v>
                </c:pt>
                <c:pt idx="14642">
                  <c:v>42103.820520833331</c:v>
                </c:pt>
                <c:pt idx="14643">
                  <c:v>42103.8205787037</c:v>
                </c:pt>
                <c:pt idx="14644">
                  <c:v>42103.820636574077</c:v>
                </c:pt>
                <c:pt idx="14645">
                  <c:v>42103.82068287037</c:v>
                </c:pt>
                <c:pt idx="14646">
                  <c:v>42103.820740740739</c:v>
                </c:pt>
                <c:pt idx="14647">
                  <c:v>42103.820798611108</c:v>
                </c:pt>
                <c:pt idx="14648">
                  <c:v>42103.820844907408</c:v>
                </c:pt>
                <c:pt idx="14649">
                  <c:v>42103.820902777778</c:v>
                </c:pt>
                <c:pt idx="14650">
                  <c:v>42103.820960648147</c:v>
                </c:pt>
                <c:pt idx="14651">
                  <c:v>42103.821018518516</c:v>
                </c:pt>
                <c:pt idx="14652">
                  <c:v>42103.821064814816</c:v>
                </c:pt>
                <c:pt idx="14653">
                  <c:v>42103.821122685185</c:v>
                </c:pt>
                <c:pt idx="14654">
                  <c:v>42103.821180555555</c:v>
                </c:pt>
                <c:pt idx="14655">
                  <c:v>42103.821226851855</c:v>
                </c:pt>
                <c:pt idx="14656">
                  <c:v>42103.821284722224</c:v>
                </c:pt>
                <c:pt idx="14657">
                  <c:v>42103.821342592593</c:v>
                </c:pt>
                <c:pt idx="14658">
                  <c:v>42103.821388888886</c:v>
                </c:pt>
                <c:pt idx="14659">
                  <c:v>42103.821446759262</c:v>
                </c:pt>
                <c:pt idx="14660">
                  <c:v>42103.821504629632</c:v>
                </c:pt>
                <c:pt idx="14661">
                  <c:v>42103.821562500001</c:v>
                </c:pt>
                <c:pt idx="14662">
                  <c:v>42103.821608796294</c:v>
                </c:pt>
                <c:pt idx="14663">
                  <c:v>42103.821666666663</c:v>
                </c:pt>
                <c:pt idx="14664">
                  <c:v>42103.82172453704</c:v>
                </c:pt>
                <c:pt idx="14665">
                  <c:v>42103.821770833332</c:v>
                </c:pt>
                <c:pt idx="14666">
                  <c:v>42103.821828703702</c:v>
                </c:pt>
                <c:pt idx="14667">
                  <c:v>42103.821886574071</c:v>
                </c:pt>
                <c:pt idx="14668">
                  <c:v>42103.821932870371</c:v>
                </c:pt>
                <c:pt idx="14669">
                  <c:v>42103.82199074074</c:v>
                </c:pt>
                <c:pt idx="14670">
                  <c:v>42103.822048611109</c:v>
                </c:pt>
                <c:pt idx="14671">
                  <c:v>42103.822106481479</c:v>
                </c:pt>
                <c:pt idx="14672">
                  <c:v>42103.822152777779</c:v>
                </c:pt>
                <c:pt idx="14673">
                  <c:v>42103.822210648148</c:v>
                </c:pt>
                <c:pt idx="14674">
                  <c:v>42103.822268518517</c:v>
                </c:pt>
                <c:pt idx="14675">
                  <c:v>42103.822314814817</c:v>
                </c:pt>
                <c:pt idx="14676">
                  <c:v>42103.822372685187</c:v>
                </c:pt>
                <c:pt idx="14677">
                  <c:v>42103.822430555556</c:v>
                </c:pt>
                <c:pt idx="14678">
                  <c:v>42103.822476851848</c:v>
                </c:pt>
                <c:pt idx="14679">
                  <c:v>42103.822534722225</c:v>
                </c:pt>
                <c:pt idx="14680">
                  <c:v>42103.822592592594</c:v>
                </c:pt>
                <c:pt idx="14681">
                  <c:v>42103.822638888887</c:v>
                </c:pt>
                <c:pt idx="14682">
                  <c:v>42103.822696759256</c:v>
                </c:pt>
                <c:pt idx="14683">
                  <c:v>42103.822754629633</c:v>
                </c:pt>
                <c:pt idx="14684">
                  <c:v>42103.822812500002</c:v>
                </c:pt>
                <c:pt idx="14685">
                  <c:v>42103.822858796295</c:v>
                </c:pt>
                <c:pt idx="14686">
                  <c:v>42103.822916666664</c:v>
                </c:pt>
                <c:pt idx="14687">
                  <c:v>42103.822974537034</c:v>
                </c:pt>
                <c:pt idx="14688">
                  <c:v>42103.823020833333</c:v>
                </c:pt>
                <c:pt idx="14689">
                  <c:v>42103.823078703703</c:v>
                </c:pt>
                <c:pt idx="14690">
                  <c:v>42103.823136574072</c:v>
                </c:pt>
                <c:pt idx="14691">
                  <c:v>42103.823182870372</c:v>
                </c:pt>
                <c:pt idx="14692">
                  <c:v>42103.823240740741</c:v>
                </c:pt>
                <c:pt idx="14693">
                  <c:v>42103.823298611111</c:v>
                </c:pt>
                <c:pt idx="14694">
                  <c:v>42103.82335648148</c:v>
                </c:pt>
                <c:pt idx="14695">
                  <c:v>42103.82340277778</c:v>
                </c:pt>
                <c:pt idx="14696">
                  <c:v>42103.823460648149</c:v>
                </c:pt>
                <c:pt idx="14697">
                  <c:v>42103.823518518519</c:v>
                </c:pt>
                <c:pt idx="14698">
                  <c:v>42103.823564814818</c:v>
                </c:pt>
                <c:pt idx="14699">
                  <c:v>42103.823622685188</c:v>
                </c:pt>
                <c:pt idx="14700">
                  <c:v>42103.823680555557</c:v>
                </c:pt>
                <c:pt idx="14701">
                  <c:v>42103.82372685185</c:v>
                </c:pt>
                <c:pt idx="14702">
                  <c:v>42103.823784722219</c:v>
                </c:pt>
                <c:pt idx="14703">
                  <c:v>42103.823842592596</c:v>
                </c:pt>
                <c:pt idx="14704">
                  <c:v>42103.823900462965</c:v>
                </c:pt>
                <c:pt idx="14705">
                  <c:v>42103.823946759258</c:v>
                </c:pt>
                <c:pt idx="14706">
                  <c:v>42103.824004629627</c:v>
                </c:pt>
                <c:pt idx="14707">
                  <c:v>42103.824062500003</c:v>
                </c:pt>
                <c:pt idx="14708">
                  <c:v>42103.824108796296</c:v>
                </c:pt>
                <c:pt idx="14709">
                  <c:v>42103.824166666665</c:v>
                </c:pt>
                <c:pt idx="14710">
                  <c:v>42103.824224537035</c:v>
                </c:pt>
                <c:pt idx="14711">
                  <c:v>42103.824270833335</c:v>
                </c:pt>
                <c:pt idx="14712">
                  <c:v>42103.824328703704</c:v>
                </c:pt>
                <c:pt idx="14713">
                  <c:v>42103.824386574073</c:v>
                </c:pt>
                <c:pt idx="14714">
                  <c:v>42103.824444444443</c:v>
                </c:pt>
                <c:pt idx="14715">
                  <c:v>42103.824490740742</c:v>
                </c:pt>
                <c:pt idx="14716">
                  <c:v>42103.824548611112</c:v>
                </c:pt>
                <c:pt idx="14717">
                  <c:v>42103.824606481481</c:v>
                </c:pt>
                <c:pt idx="14718">
                  <c:v>42103.824652777781</c:v>
                </c:pt>
                <c:pt idx="14719">
                  <c:v>42103.82471064815</c:v>
                </c:pt>
                <c:pt idx="14720">
                  <c:v>42103.82476851852</c:v>
                </c:pt>
                <c:pt idx="14721">
                  <c:v>42103.824814814812</c:v>
                </c:pt>
                <c:pt idx="14722">
                  <c:v>42103.824872685182</c:v>
                </c:pt>
                <c:pt idx="14723">
                  <c:v>42103.824930555558</c:v>
                </c:pt>
                <c:pt idx="14724">
                  <c:v>42103.824988425928</c:v>
                </c:pt>
                <c:pt idx="14725">
                  <c:v>42103.82503472222</c:v>
                </c:pt>
                <c:pt idx="14726">
                  <c:v>42103.825092592589</c:v>
                </c:pt>
                <c:pt idx="14727">
                  <c:v>42103.825150462966</c:v>
                </c:pt>
                <c:pt idx="14728">
                  <c:v>42103.825196759259</c:v>
                </c:pt>
                <c:pt idx="14729">
                  <c:v>42103.825254629628</c:v>
                </c:pt>
                <c:pt idx="14730">
                  <c:v>42103.825312499997</c:v>
                </c:pt>
                <c:pt idx="14731">
                  <c:v>42103.825358796297</c:v>
                </c:pt>
                <c:pt idx="14732">
                  <c:v>42103.825416666667</c:v>
                </c:pt>
                <c:pt idx="14733">
                  <c:v>42103.825474537036</c:v>
                </c:pt>
                <c:pt idx="14734">
                  <c:v>42103.825532407405</c:v>
                </c:pt>
                <c:pt idx="14735">
                  <c:v>42103.825578703705</c:v>
                </c:pt>
                <c:pt idx="14736">
                  <c:v>42103.825636574074</c:v>
                </c:pt>
                <c:pt idx="14737">
                  <c:v>42103.825694444444</c:v>
                </c:pt>
                <c:pt idx="14738">
                  <c:v>42103.825740740744</c:v>
                </c:pt>
                <c:pt idx="14739">
                  <c:v>42103.825798611113</c:v>
                </c:pt>
                <c:pt idx="14740">
                  <c:v>42103.825856481482</c:v>
                </c:pt>
                <c:pt idx="14741">
                  <c:v>42103.825902777775</c:v>
                </c:pt>
                <c:pt idx="14742">
                  <c:v>42103.825960648152</c:v>
                </c:pt>
                <c:pt idx="14743">
                  <c:v>42103.826018518521</c:v>
                </c:pt>
                <c:pt idx="14744">
                  <c:v>42103.82607638889</c:v>
                </c:pt>
                <c:pt idx="14745">
                  <c:v>42103.826122685183</c:v>
                </c:pt>
                <c:pt idx="14746">
                  <c:v>42103.826180555552</c:v>
                </c:pt>
                <c:pt idx="14747">
                  <c:v>42103.826238425929</c:v>
                </c:pt>
                <c:pt idx="14748">
                  <c:v>42103.826284722221</c:v>
                </c:pt>
                <c:pt idx="14749">
                  <c:v>42103.826342592591</c:v>
                </c:pt>
                <c:pt idx="14750">
                  <c:v>42103.82640046296</c:v>
                </c:pt>
                <c:pt idx="14751">
                  <c:v>42103.82644675926</c:v>
                </c:pt>
                <c:pt idx="14752">
                  <c:v>42103.826504629629</c:v>
                </c:pt>
                <c:pt idx="14753">
                  <c:v>42103.826562499999</c:v>
                </c:pt>
                <c:pt idx="14754">
                  <c:v>42103.826608796298</c:v>
                </c:pt>
                <c:pt idx="14755">
                  <c:v>42103.826666666668</c:v>
                </c:pt>
                <c:pt idx="14756">
                  <c:v>42103.826724537037</c:v>
                </c:pt>
                <c:pt idx="14757">
                  <c:v>42103.826782407406</c:v>
                </c:pt>
                <c:pt idx="14758">
                  <c:v>42103.826828703706</c:v>
                </c:pt>
                <c:pt idx="14759">
                  <c:v>42103.826886574076</c:v>
                </c:pt>
                <c:pt idx="14760">
                  <c:v>42103.826944444445</c:v>
                </c:pt>
                <c:pt idx="14761">
                  <c:v>42103.826990740738</c:v>
                </c:pt>
                <c:pt idx="14762">
                  <c:v>42103.827048611114</c:v>
                </c:pt>
                <c:pt idx="14763">
                  <c:v>42103.827106481483</c:v>
                </c:pt>
                <c:pt idx="14764">
                  <c:v>42103.827152777776</c:v>
                </c:pt>
                <c:pt idx="14765">
                  <c:v>42103.827210648145</c:v>
                </c:pt>
                <c:pt idx="14766">
                  <c:v>42103.827268518522</c:v>
                </c:pt>
                <c:pt idx="14767">
                  <c:v>42103.827326388891</c:v>
                </c:pt>
                <c:pt idx="14768">
                  <c:v>42103.827372685184</c:v>
                </c:pt>
                <c:pt idx="14769">
                  <c:v>42103.827430555553</c:v>
                </c:pt>
                <c:pt idx="14770">
                  <c:v>42103.827488425923</c:v>
                </c:pt>
                <c:pt idx="14771">
                  <c:v>42103.827534722222</c:v>
                </c:pt>
                <c:pt idx="14772">
                  <c:v>42103.827592592592</c:v>
                </c:pt>
                <c:pt idx="14773">
                  <c:v>42103.827650462961</c:v>
                </c:pt>
                <c:pt idx="14774">
                  <c:v>42103.827696759261</c:v>
                </c:pt>
                <c:pt idx="14775">
                  <c:v>42103.82775462963</c:v>
                </c:pt>
                <c:pt idx="14776">
                  <c:v>42103.8278125</c:v>
                </c:pt>
                <c:pt idx="14777">
                  <c:v>42103.827870370369</c:v>
                </c:pt>
                <c:pt idx="14778">
                  <c:v>42103.827916666669</c:v>
                </c:pt>
                <c:pt idx="14779">
                  <c:v>42103.827974537038</c:v>
                </c:pt>
                <c:pt idx="14780">
                  <c:v>42103.828032407408</c:v>
                </c:pt>
                <c:pt idx="14781">
                  <c:v>42103.8280787037</c:v>
                </c:pt>
                <c:pt idx="14782">
                  <c:v>42103.828136574077</c:v>
                </c:pt>
                <c:pt idx="14783">
                  <c:v>42103.828194444446</c:v>
                </c:pt>
                <c:pt idx="14784">
                  <c:v>42103.828240740739</c:v>
                </c:pt>
                <c:pt idx="14785">
                  <c:v>42103.828298611108</c:v>
                </c:pt>
                <c:pt idx="14786">
                  <c:v>42103.828356481485</c:v>
                </c:pt>
                <c:pt idx="14787">
                  <c:v>42103.828414351854</c:v>
                </c:pt>
                <c:pt idx="14788">
                  <c:v>42103.828460648147</c:v>
                </c:pt>
                <c:pt idx="14789">
                  <c:v>42103.828518518516</c:v>
                </c:pt>
                <c:pt idx="14790">
                  <c:v>42103.828576388885</c:v>
                </c:pt>
                <c:pt idx="14791">
                  <c:v>42103.828622685185</c:v>
                </c:pt>
                <c:pt idx="14792">
                  <c:v>42103.828680555554</c:v>
                </c:pt>
                <c:pt idx="14793">
                  <c:v>42103.828738425924</c:v>
                </c:pt>
                <c:pt idx="14794">
                  <c:v>42103.828784722224</c:v>
                </c:pt>
                <c:pt idx="14795">
                  <c:v>42103.828842592593</c:v>
                </c:pt>
                <c:pt idx="14796">
                  <c:v>42103.828900462962</c:v>
                </c:pt>
                <c:pt idx="14797">
                  <c:v>42103.828958333332</c:v>
                </c:pt>
                <c:pt idx="14798">
                  <c:v>42103.829004629632</c:v>
                </c:pt>
                <c:pt idx="14799">
                  <c:v>42103.829062500001</c:v>
                </c:pt>
                <c:pt idx="14800">
                  <c:v>42103.82912037037</c:v>
                </c:pt>
                <c:pt idx="14801">
                  <c:v>42103.82916666667</c:v>
                </c:pt>
                <c:pt idx="14802">
                  <c:v>42103.829224537039</c:v>
                </c:pt>
                <c:pt idx="14803">
                  <c:v>42103.829282407409</c:v>
                </c:pt>
                <c:pt idx="14804">
                  <c:v>42103.829328703701</c:v>
                </c:pt>
                <c:pt idx="14805">
                  <c:v>42103.829386574071</c:v>
                </c:pt>
                <c:pt idx="14806">
                  <c:v>42103.829444444447</c:v>
                </c:pt>
                <c:pt idx="14807">
                  <c:v>42103.829502314817</c:v>
                </c:pt>
                <c:pt idx="14808">
                  <c:v>42103.829548611109</c:v>
                </c:pt>
                <c:pt idx="14809">
                  <c:v>42103.829606481479</c:v>
                </c:pt>
                <c:pt idx="14810">
                  <c:v>42103.829664351855</c:v>
                </c:pt>
                <c:pt idx="14811">
                  <c:v>42103.829710648148</c:v>
                </c:pt>
                <c:pt idx="14812">
                  <c:v>42103.829768518517</c:v>
                </c:pt>
                <c:pt idx="14813">
                  <c:v>42103.829826388886</c:v>
                </c:pt>
                <c:pt idx="14814">
                  <c:v>42103.829872685186</c:v>
                </c:pt>
                <c:pt idx="14815">
                  <c:v>42103.829930555556</c:v>
                </c:pt>
                <c:pt idx="14816">
                  <c:v>42103.829988425925</c:v>
                </c:pt>
                <c:pt idx="14817">
                  <c:v>42103.830034722225</c:v>
                </c:pt>
                <c:pt idx="14818">
                  <c:v>42103.830092592594</c:v>
                </c:pt>
                <c:pt idx="14819">
                  <c:v>42103.830150462964</c:v>
                </c:pt>
                <c:pt idx="14820">
                  <c:v>42103.830208333333</c:v>
                </c:pt>
                <c:pt idx="14821">
                  <c:v>42103.830254629633</c:v>
                </c:pt>
                <c:pt idx="14822">
                  <c:v>42103.830312500002</c:v>
                </c:pt>
                <c:pt idx="14823">
                  <c:v>42103.830370370371</c:v>
                </c:pt>
                <c:pt idx="14824">
                  <c:v>42103.830416666664</c:v>
                </c:pt>
                <c:pt idx="14825">
                  <c:v>42103.830474537041</c:v>
                </c:pt>
                <c:pt idx="14826">
                  <c:v>42103.83053240741</c:v>
                </c:pt>
                <c:pt idx="14827">
                  <c:v>42103.830578703702</c:v>
                </c:pt>
                <c:pt idx="14828">
                  <c:v>42103.830636574072</c:v>
                </c:pt>
                <c:pt idx="14829">
                  <c:v>42103.830694444441</c:v>
                </c:pt>
                <c:pt idx="14830">
                  <c:v>42103.830752314818</c:v>
                </c:pt>
                <c:pt idx="14831">
                  <c:v>42103.83079861111</c:v>
                </c:pt>
                <c:pt idx="14832">
                  <c:v>42103.83085648148</c:v>
                </c:pt>
                <c:pt idx="14833">
                  <c:v>42103.830914351849</c:v>
                </c:pt>
                <c:pt idx="14834">
                  <c:v>42103.830960648149</c:v>
                </c:pt>
                <c:pt idx="14835">
                  <c:v>42103.831018518518</c:v>
                </c:pt>
                <c:pt idx="14836">
                  <c:v>42103.831076388888</c:v>
                </c:pt>
                <c:pt idx="14837">
                  <c:v>42103.831122685187</c:v>
                </c:pt>
                <c:pt idx="14838">
                  <c:v>42103.831180555557</c:v>
                </c:pt>
                <c:pt idx="14839">
                  <c:v>42103.831238425926</c:v>
                </c:pt>
                <c:pt idx="14840">
                  <c:v>42103.831296296295</c:v>
                </c:pt>
                <c:pt idx="14841">
                  <c:v>42103.831342592595</c:v>
                </c:pt>
                <c:pt idx="14842">
                  <c:v>42103.831400462965</c:v>
                </c:pt>
                <c:pt idx="14843">
                  <c:v>42103.831458333334</c:v>
                </c:pt>
                <c:pt idx="14844">
                  <c:v>42103.831504629627</c:v>
                </c:pt>
                <c:pt idx="14845">
                  <c:v>42103.831562500003</c:v>
                </c:pt>
                <c:pt idx="14846">
                  <c:v>42103.831620370373</c:v>
                </c:pt>
                <c:pt idx="14847">
                  <c:v>42103.831666666665</c:v>
                </c:pt>
                <c:pt idx="14848">
                  <c:v>42103.831724537034</c:v>
                </c:pt>
                <c:pt idx="14849">
                  <c:v>42103.831782407404</c:v>
                </c:pt>
                <c:pt idx="14850">
                  <c:v>42103.83184027778</c:v>
                </c:pt>
                <c:pt idx="14851">
                  <c:v>42103.831886574073</c:v>
                </c:pt>
                <c:pt idx="14852">
                  <c:v>42103.831944444442</c:v>
                </c:pt>
                <c:pt idx="14853">
                  <c:v>42103.832002314812</c:v>
                </c:pt>
                <c:pt idx="14854">
                  <c:v>42103.832048611112</c:v>
                </c:pt>
                <c:pt idx="14855">
                  <c:v>42103.832106481481</c:v>
                </c:pt>
                <c:pt idx="14856">
                  <c:v>42103.83216435185</c:v>
                </c:pt>
                <c:pt idx="14857">
                  <c:v>42103.83221064815</c:v>
                </c:pt>
                <c:pt idx="14858">
                  <c:v>42103.832268518519</c:v>
                </c:pt>
                <c:pt idx="14859">
                  <c:v>42103.832326388889</c:v>
                </c:pt>
                <c:pt idx="14860">
                  <c:v>42103.832384259258</c:v>
                </c:pt>
                <c:pt idx="14861">
                  <c:v>42103.832430555558</c:v>
                </c:pt>
                <c:pt idx="14862">
                  <c:v>42103.832488425927</c:v>
                </c:pt>
                <c:pt idx="14863">
                  <c:v>42103.832546296297</c:v>
                </c:pt>
                <c:pt idx="14864">
                  <c:v>42103.832592592589</c:v>
                </c:pt>
                <c:pt idx="14865">
                  <c:v>42103.832650462966</c:v>
                </c:pt>
                <c:pt idx="14866">
                  <c:v>42103.832708333335</c:v>
                </c:pt>
                <c:pt idx="14867">
                  <c:v>42103.832754629628</c:v>
                </c:pt>
                <c:pt idx="14868">
                  <c:v>42103.832812499997</c:v>
                </c:pt>
                <c:pt idx="14869">
                  <c:v>42103.832870370374</c:v>
                </c:pt>
                <c:pt idx="14870">
                  <c:v>42103.832916666666</c:v>
                </c:pt>
                <c:pt idx="14871">
                  <c:v>42103.832974537036</c:v>
                </c:pt>
                <c:pt idx="14872">
                  <c:v>42103.833032407405</c:v>
                </c:pt>
                <c:pt idx="14873">
                  <c:v>42103.833090277774</c:v>
                </c:pt>
                <c:pt idx="14874">
                  <c:v>42103.833136574074</c:v>
                </c:pt>
                <c:pt idx="14875">
                  <c:v>42103.833194444444</c:v>
                </c:pt>
                <c:pt idx="14876">
                  <c:v>42103.833252314813</c:v>
                </c:pt>
                <c:pt idx="14877">
                  <c:v>42103.833298611113</c:v>
                </c:pt>
                <c:pt idx="14878">
                  <c:v>42103.833356481482</c:v>
                </c:pt>
                <c:pt idx="14879">
                  <c:v>42103.833414351851</c:v>
                </c:pt>
                <c:pt idx="14880">
                  <c:v>42103.833460648151</c:v>
                </c:pt>
                <c:pt idx="14881">
                  <c:v>42103.833518518521</c:v>
                </c:pt>
                <c:pt idx="14882">
                  <c:v>42103.83357638889</c:v>
                </c:pt>
                <c:pt idx="14883">
                  <c:v>42103.833634259259</c:v>
                </c:pt>
                <c:pt idx="14884">
                  <c:v>42103.833680555559</c:v>
                </c:pt>
                <c:pt idx="14885">
                  <c:v>42103.833738425928</c:v>
                </c:pt>
                <c:pt idx="14886">
                  <c:v>42103.833796296298</c:v>
                </c:pt>
                <c:pt idx="14887">
                  <c:v>42103.83384259259</c:v>
                </c:pt>
                <c:pt idx="14888">
                  <c:v>42103.83390046296</c:v>
                </c:pt>
                <c:pt idx="14889">
                  <c:v>42103.833958333336</c:v>
                </c:pt>
                <c:pt idx="14890">
                  <c:v>42103.834004629629</c:v>
                </c:pt>
                <c:pt idx="14891">
                  <c:v>42103.834062499998</c:v>
                </c:pt>
                <c:pt idx="14892">
                  <c:v>42103.834120370368</c:v>
                </c:pt>
                <c:pt idx="14893">
                  <c:v>42103.834178240744</c:v>
                </c:pt>
                <c:pt idx="14894">
                  <c:v>42103.834224537037</c:v>
                </c:pt>
                <c:pt idx="14895">
                  <c:v>42103.834282407406</c:v>
                </c:pt>
                <c:pt idx="14896">
                  <c:v>42103.834340277775</c:v>
                </c:pt>
                <c:pt idx="14897">
                  <c:v>42103.834386574075</c:v>
                </c:pt>
                <c:pt idx="14898">
                  <c:v>42103.834444444445</c:v>
                </c:pt>
                <c:pt idx="14899">
                  <c:v>42103.834502314814</c:v>
                </c:pt>
                <c:pt idx="14900">
                  <c:v>42103.834548611114</c:v>
                </c:pt>
                <c:pt idx="14901">
                  <c:v>42103.834606481483</c:v>
                </c:pt>
                <c:pt idx="14902">
                  <c:v>42103.834664351853</c:v>
                </c:pt>
                <c:pt idx="14903">
                  <c:v>42103.834722222222</c:v>
                </c:pt>
                <c:pt idx="14904">
                  <c:v>42103.834768518522</c:v>
                </c:pt>
                <c:pt idx="14905">
                  <c:v>42103.834826388891</c:v>
                </c:pt>
                <c:pt idx="14906">
                  <c:v>42103.83488425926</c:v>
                </c:pt>
                <c:pt idx="14907">
                  <c:v>42103.834930555553</c:v>
                </c:pt>
                <c:pt idx="14908">
                  <c:v>42103.834988425922</c:v>
                </c:pt>
                <c:pt idx="14909">
                  <c:v>42103.835046296299</c:v>
                </c:pt>
                <c:pt idx="14910">
                  <c:v>42103.835092592592</c:v>
                </c:pt>
                <c:pt idx="14911">
                  <c:v>42103.835150462961</c:v>
                </c:pt>
                <c:pt idx="14912">
                  <c:v>42103.83520833333</c:v>
                </c:pt>
                <c:pt idx="14913">
                  <c:v>42103.835266203707</c:v>
                </c:pt>
                <c:pt idx="14914">
                  <c:v>42103.835312499999</c:v>
                </c:pt>
                <c:pt idx="14915">
                  <c:v>42103.835370370369</c:v>
                </c:pt>
                <c:pt idx="14916">
                  <c:v>42103.835428240738</c:v>
                </c:pt>
                <c:pt idx="14917">
                  <c:v>42103.835474537038</c:v>
                </c:pt>
                <c:pt idx="14918">
                  <c:v>42103.835532407407</c:v>
                </c:pt>
                <c:pt idx="14919">
                  <c:v>42103.835590277777</c:v>
                </c:pt>
                <c:pt idx="14920">
                  <c:v>42103.835636574076</c:v>
                </c:pt>
                <c:pt idx="14921">
                  <c:v>42103.835694444446</c:v>
                </c:pt>
                <c:pt idx="14922">
                  <c:v>42103.835752314815</c:v>
                </c:pt>
                <c:pt idx="14923">
                  <c:v>42103.835798611108</c:v>
                </c:pt>
                <c:pt idx="14924">
                  <c:v>42103.835856481484</c:v>
                </c:pt>
                <c:pt idx="14925">
                  <c:v>42103.835914351854</c:v>
                </c:pt>
                <c:pt idx="14926">
                  <c:v>42103.835972222223</c:v>
                </c:pt>
                <c:pt idx="14927">
                  <c:v>42103.836018518516</c:v>
                </c:pt>
                <c:pt idx="14928">
                  <c:v>42103.836076388892</c:v>
                </c:pt>
                <c:pt idx="14929">
                  <c:v>42103.836134259262</c:v>
                </c:pt>
                <c:pt idx="14930">
                  <c:v>42103.836180555554</c:v>
                </c:pt>
                <c:pt idx="14931">
                  <c:v>42103.836238425924</c:v>
                </c:pt>
                <c:pt idx="14932">
                  <c:v>42103.836296296293</c:v>
                </c:pt>
                <c:pt idx="14933">
                  <c:v>42103.836342592593</c:v>
                </c:pt>
                <c:pt idx="14934">
                  <c:v>42103.836400462962</c:v>
                </c:pt>
                <c:pt idx="14935">
                  <c:v>42103.836458333331</c:v>
                </c:pt>
                <c:pt idx="14936">
                  <c:v>42103.836516203701</c:v>
                </c:pt>
                <c:pt idx="14937">
                  <c:v>42103.836562500001</c:v>
                </c:pt>
                <c:pt idx="14938">
                  <c:v>42103.83662037037</c:v>
                </c:pt>
                <c:pt idx="14939">
                  <c:v>42103.836678240739</c:v>
                </c:pt>
                <c:pt idx="14940">
                  <c:v>42103.836724537039</c:v>
                </c:pt>
                <c:pt idx="14941">
                  <c:v>42103.836782407408</c:v>
                </c:pt>
                <c:pt idx="14942">
                  <c:v>42103.836840277778</c:v>
                </c:pt>
                <c:pt idx="14943">
                  <c:v>42103.836886574078</c:v>
                </c:pt>
                <c:pt idx="14944">
                  <c:v>42103.836944444447</c:v>
                </c:pt>
                <c:pt idx="14945">
                  <c:v>42103.837002314816</c:v>
                </c:pt>
                <c:pt idx="14946">
                  <c:v>42103.837060185186</c:v>
                </c:pt>
                <c:pt idx="14947">
                  <c:v>42103.837106481478</c:v>
                </c:pt>
                <c:pt idx="14948">
                  <c:v>42103.837164351855</c:v>
                </c:pt>
                <c:pt idx="14949">
                  <c:v>42103.837222222224</c:v>
                </c:pt>
                <c:pt idx="14950">
                  <c:v>42103.837268518517</c:v>
                </c:pt>
                <c:pt idx="14951">
                  <c:v>42103.837326388886</c:v>
                </c:pt>
                <c:pt idx="14952">
                  <c:v>42103.837384259263</c:v>
                </c:pt>
                <c:pt idx="14953">
                  <c:v>42103.837430555555</c:v>
                </c:pt>
                <c:pt idx="14954">
                  <c:v>42103.837488425925</c:v>
                </c:pt>
                <c:pt idx="14955">
                  <c:v>42103.837546296294</c:v>
                </c:pt>
                <c:pt idx="14956">
                  <c:v>42103.837604166663</c:v>
                </c:pt>
                <c:pt idx="14957">
                  <c:v>42103.837650462963</c:v>
                </c:pt>
                <c:pt idx="14958">
                  <c:v>42103.837708333333</c:v>
                </c:pt>
                <c:pt idx="14959">
                  <c:v>42103.837766203702</c:v>
                </c:pt>
                <c:pt idx="14960">
                  <c:v>42103.837812500002</c:v>
                </c:pt>
                <c:pt idx="14961">
                  <c:v>42103.837870370371</c:v>
                </c:pt>
                <c:pt idx="14962">
                  <c:v>42103.83792824074</c:v>
                </c:pt>
                <c:pt idx="14963">
                  <c:v>42103.83797453704</c:v>
                </c:pt>
                <c:pt idx="14964">
                  <c:v>42103.83803240741</c:v>
                </c:pt>
                <c:pt idx="14965">
                  <c:v>42103.838090277779</c:v>
                </c:pt>
                <c:pt idx="14966">
                  <c:v>42103.838148148148</c:v>
                </c:pt>
                <c:pt idx="14967">
                  <c:v>42103.838194444441</c:v>
                </c:pt>
                <c:pt idx="14968">
                  <c:v>42103.838252314818</c:v>
                </c:pt>
                <c:pt idx="14969">
                  <c:v>42103.838310185187</c:v>
                </c:pt>
                <c:pt idx="14970">
                  <c:v>42103.838356481479</c:v>
                </c:pt>
                <c:pt idx="14971">
                  <c:v>42103.838414351849</c:v>
                </c:pt>
                <c:pt idx="14972">
                  <c:v>42103.838472222225</c:v>
                </c:pt>
                <c:pt idx="14973">
                  <c:v>42103.838518518518</c:v>
                </c:pt>
                <c:pt idx="14974">
                  <c:v>42103.838576388887</c:v>
                </c:pt>
                <c:pt idx="14975">
                  <c:v>42103.838634259257</c:v>
                </c:pt>
                <c:pt idx="14976">
                  <c:v>42103.838692129626</c:v>
                </c:pt>
                <c:pt idx="14977">
                  <c:v>42103.838738425926</c:v>
                </c:pt>
                <c:pt idx="14978">
                  <c:v>42103.838796296295</c:v>
                </c:pt>
                <c:pt idx="14979">
                  <c:v>42103.838854166665</c:v>
                </c:pt>
                <c:pt idx="14980">
                  <c:v>42103.838900462964</c:v>
                </c:pt>
                <c:pt idx="14981">
                  <c:v>42103.838958333334</c:v>
                </c:pt>
                <c:pt idx="14982">
                  <c:v>42103.839016203703</c:v>
                </c:pt>
                <c:pt idx="14983">
                  <c:v>42103.839062500003</c:v>
                </c:pt>
                <c:pt idx="14984">
                  <c:v>42103.839120370372</c:v>
                </c:pt>
                <c:pt idx="14985">
                  <c:v>42103.839178240742</c:v>
                </c:pt>
                <c:pt idx="14986">
                  <c:v>42103.839236111111</c:v>
                </c:pt>
                <c:pt idx="14987">
                  <c:v>42103.839282407411</c:v>
                </c:pt>
                <c:pt idx="14988">
                  <c:v>42103.83934027778</c:v>
                </c:pt>
                <c:pt idx="14989">
                  <c:v>42103.839398148149</c:v>
                </c:pt>
                <c:pt idx="14990">
                  <c:v>42103.839444444442</c:v>
                </c:pt>
                <c:pt idx="14991">
                  <c:v>42103.839502314811</c:v>
                </c:pt>
                <c:pt idx="14992">
                  <c:v>42103.839560185188</c:v>
                </c:pt>
                <c:pt idx="14993">
                  <c:v>42103.839606481481</c:v>
                </c:pt>
                <c:pt idx="14994">
                  <c:v>42103.83966435185</c:v>
                </c:pt>
                <c:pt idx="14995">
                  <c:v>42103.839722222219</c:v>
                </c:pt>
                <c:pt idx="14996">
                  <c:v>42103.839780092596</c:v>
                </c:pt>
                <c:pt idx="14997">
                  <c:v>42103.839826388888</c:v>
                </c:pt>
                <c:pt idx="14998">
                  <c:v>42103.839884259258</c:v>
                </c:pt>
                <c:pt idx="14999">
                  <c:v>42103.839942129627</c:v>
                </c:pt>
                <c:pt idx="15000">
                  <c:v>42103.839988425927</c:v>
                </c:pt>
                <c:pt idx="15001">
                  <c:v>42103.840046296296</c:v>
                </c:pt>
                <c:pt idx="15002">
                  <c:v>42103.840104166666</c:v>
                </c:pt>
                <c:pt idx="15003">
                  <c:v>42103.840150462966</c:v>
                </c:pt>
                <c:pt idx="15004">
                  <c:v>42103.840208333335</c:v>
                </c:pt>
                <c:pt idx="15005">
                  <c:v>42103.840266203704</c:v>
                </c:pt>
                <c:pt idx="15006">
                  <c:v>42103.840312499997</c:v>
                </c:pt>
                <c:pt idx="15007">
                  <c:v>42103.840370370373</c:v>
                </c:pt>
                <c:pt idx="15008">
                  <c:v>42103.840428240743</c:v>
                </c:pt>
                <c:pt idx="15009">
                  <c:v>42103.840486111112</c:v>
                </c:pt>
                <c:pt idx="15010">
                  <c:v>42103.840532407405</c:v>
                </c:pt>
                <c:pt idx="15011">
                  <c:v>42103.840590277781</c:v>
                </c:pt>
                <c:pt idx="15012">
                  <c:v>42103.840648148151</c:v>
                </c:pt>
                <c:pt idx="15013">
                  <c:v>42103.840694444443</c:v>
                </c:pt>
                <c:pt idx="15014">
                  <c:v>42103.840752314813</c:v>
                </c:pt>
                <c:pt idx="15015">
                  <c:v>42103.840810185182</c:v>
                </c:pt>
                <c:pt idx="15016">
                  <c:v>42103.840856481482</c:v>
                </c:pt>
                <c:pt idx="15017">
                  <c:v>42103.840914351851</c:v>
                </c:pt>
                <c:pt idx="15018">
                  <c:v>42103.84097222222</c:v>
                </c:pt>
                <c:pt idx="15019">
                  <c:v>42103.84103009259</c:v>
                </c:pt>
                <c:pt idx="15020">
                  <c:v>42103.84107638889</c:v>
                </c:pt>
                <c:pt idx="15021">
                  <c:v>42103.841134259259</c:v>
                </c:pt>
                <c:pt idx="15022">
                  <c:v>42103.841192129628</c:v>
                </c:pt>
                <c:pt idx="15023">
                  <c:v>42103.841238425928</c:v>
                </c:pt>
                <c:pt idx="15024">
                  <c:v>42103.841296296298</c:v>
                </c:pt>
                <c:pt idx="15025">
                  <c:v>42103.841354166667</c:v>
                </c:pt>
                <c:pt idx="15026">
                  <c:v>42103.841400462959</c:v>
                </c:pt>
                <c:pt idx="15027">
                  <c:v>42103.841458333336</c:v>
                </c:pt>
                <c:pt idx="15028">
                  <c:v>42103.841516203705</c:v>
                </c:pt>
                <c:pt idx="15029">
                  <c:v>42103.841574074075</c:v>
                </c:pt>
                <c:pt idx="15030">
                  <c:v>42103.841620370367</c:v>
                </c:pt>
                <c:pt idx="15031">
                  <c:v>42103.841678240744</c:v>
                </c:pt>
                <c:pt idx="15032">
                  <c:v>42103.841736111113</c:v>
                </c:pt>
                <c:pt idx="15033">
                  <c:v>42103.841782407406</c:v>
                </c:pt>
                <c:pt idx="15034">
                  <c:v>42103.841840277775</c:v>
                </c:pt>
                <c:pt idx="15035">
                  <c:v>42103.841898148145</c:v>
                </c:pt>
                <c:pt idx="15036">
                  <c:v>42103.841944444444</c:v>
                </c:pt>
                <c:pt idx="15037">
                  <c:v>42103.842002314814</c:v>
                </c:pt>
                <c:pt idx="15038">
                  <c:v>42103.842060185183</c:v>
                </c:pt>
                <c:pt idx="15039">
                  <c:v>42103.842118055552</c:v>
                </c:pt>
                <c:pt idx="15040">
                  <c:v>42103.842164351852</c:v>
                </c:pt>
                <c:pt idx="15041">
                  <c:v>42103.842222222222</c:v>
                </c:pt>
                <c:pt idx="15042">
                  <c:v>42103.842280092591</c:v>
                </c:pt>
                <c:pt idx="15043">
                  <c:v>42103.842326388891</c:v>
                </c:pt>
                <c:pt idx="15044">
                  <c:v>42103.84238425926</c:v>
                </c:pt>
                <c:pt idx="15045">
                  <c:v>42103.842442129629</c:v>
                </c:pt>
                <c:pt idx="15046">
                  <c:v>42103.842488425929</c:v>
                </c:pt>
                <c:pt idx="15047">
                  <c:v>42103.842546296299</c:v>
                </c:pt>
                <c:pt idx="15048">
                  <c:v>42103.842604166668</c:v>
                </c:pt>
                <c:pt idx="15049">
                  <c:v>42103.842662037037</c:v>
                </c:pt>
                <c:pt idx="15050">
                  <c:v>42103.84270833333</c:v>
                </c:pt>
                <c:pt idx="15051">
                  <c:v>42103.842766203707</c:v>
                </c:pt>
                <c:pt idx="15052">
                  <c:v>42103.842824074076</c:v>
                </c:pt>
                <c:pt idx="15053">
                  <c:v>42103.842870370368</c:v>
                </c:pt>
                <c:pt idx="15054">
                  <c:v>42103.842928240738</c:v>
                </c:pt>
                <c:pt idx="15055">
                  <c:v>42103.842986111114</c:v>
                </c:pt>
                <c:pt idx="15056">
                  <c:v>42103.843032407407</c:v>
                </c:pt>
                <c:pt idx="15057">
                  <c:v>42103.843090277776</c:v>
                </c:pt>
                <c:pt idx="15058">
                  <c:v>42103.843148148146</c:v>
                </c:pt>
                <c:pt idx="15059">
                  <c:v>42103.843194444446</c:v>
                </c:pt>
                <c:pt idx="15060">
                  <c:v>42103.843252314815</c:v>
                </c:pt>
                <c:pt idx="15061">
                  <c:v>42103.843310185184</c:v>
                </c:pt>
                <c:pt idx="15062">
                  <c:v>42103.843368055554</c:v>
                </c:pt>
                <c:pt idx="15063">
                  <c:v>42103.843414351853</c:v>
                </c:pt>
                <c:pt idx="15064">
                  <c:v>42103.843472222223</c:v>
                </c:pt>
                <c:pt idx="15065">
                  <c:v>42103.843530092592</c:v>
                </c:pt>
                <c:pt idx="15066">
                  <c:v>42103.843576388892</c:v>
                </c:pt>
                <c:pt idx="15067">
                  <c:v>42103.843634259261</c:v>
                </c:pt>
                <c:pt idx="15068">
                  <c:v>42103.843692129631</c:v>
                </c:pt>
                <c:pt idx="15069">
                  <c:v>42103.843738425923</c:v>
                </c:pt>
                <c:pt idx="15070">
                  <c:v>42103.8437962963</c:v>
                </c:pt>
                <c:pt idx="15071">
                  <c:v>42103.843854166669</c:v>
                </c:pt>
                <c:pt idx="15072">
                  <c:v>42103.843912037039</c:v>
                </c:pt>
                <c:pt idx="15073">
                  <c:v>42103.843958333331</c:v>
                </c:pt>
                <c:pt idx="15074">
                  <c:v>42103.8440162037</c:v>
                </c:pt>
                <c:pt idx="15075">
                  <c:v>42103.844074074077</c:v>
                </c:pt>
                <c:pt idx="15076">
                  <c:v>42103.84412037037</c:v>
                </c:pt>
                <c:pt idx="15077">
                  <c:v>42103.844178240739</c:v>
                </c:pt>
                <c:pt idx="15078">
                  <c:v>42103.844236111108</c:v>
                </c:pt>
                <c:pt idx="15079">
                  <c:v>42103.844282407408</c:v>
                </c:pt>
                <c:pt idx="15080">
                  <c:v>42103.844340277778</c:v>
                </c:pt>
                <c:pt idx="15081">
                  <c:v>42103.844398148147</c:v>
                </c:pt>
                <c:pt idx="15082">
                  <c:v>42103.844456018516</c:v>
                </c:pt>
                <c:pt idx="15083">
                  <c:v>42103.844502314816</c:v>
                </c:pt>
                <c:pt idx="15084">
                  <c:v>42103.844560185185</c:v>
                </c:pt>
                <c:pt idx="15085">
                  <c:v>42103.844618055555</c:v>
                </c:pt>
                <c:pt idx="15086">
                  <c:v>42103.844664351855</c:v>
                </c:pt>
                <c:pt idx="15087">
                  <c:v>42103.844722222224</c:v>
                </c:pt>
                <c:pt idx="15088">
                  <c:v>42103.844780092593</c:v>
                </c:pt>
                <c:pt idx="15089">
                  <c:v>42103.844826388886</c:v>
                </c:pt>
                <c:pt idx="15090">
                  <c:v>42103.844884259262</c:v>
                </c:pt>
                <c:pt idx="15091">
                  <c:v>42103.844942129632</c:v>
                </c:pt>
                <c:pt idx="15092">
                  <c:v>42103.845000000001</c:v>
                </c:pt>
                <c:pt idx="15093">
                  <c:v>42103.845046296294</c:v>
                </c:pt>
                <c:pt idx="15094">
                  <c:v>42103.845104166663</c:v>
                </c:pt>
                <c:pt idx="15095">
                  <c:v>42103.84516203704</c:v>
                </c:pt>
                <c:pt idx="15096">
                  <c:v>42103.845208333332</c:v>
                </c:pt>
                <c:pt idx="15097">
                  <c:v>42103.845266203702</c:v>
                </c:pt>
                <c:pt idx="15098">
                  <c:v>42103.845324074071</c:v>
                </c:pt>
                <c:pt idx="15099">
                  <c:v>42103.845370370371</c:v>
                </c:pt>
                <c:pt idx="15100">
                  <c:v>42103.84542824074</c:v>
                </c:pt>
                <c:pt idx="15101">
                  <c:v>42103.845486111109</c:v>
                </c:pt>
                <c:pt idx="15102">
                  <c:v>42103.845543981479</c:v>
                </c:pt>
                <c:pt idx="15103">
                  <c:v>42103.845590277779</c:v>
                </c:pt>
                <c:pt idx="15104">
                  <c:v>42103.845648148148</c:v>
                </c:pt>
                <c:pt idx="15105">
                  <c:v>42103.845706018517</c:v>
                </c:pt>
                <c:pt idx="15106">
                  <c:v>42103.845752314817</c:v>
                </c:pt>
                <c:pt idx="15107">
                  <c:v>42103.845810185187</c:v>
                </c:pt>
                <c:pt idx="15108">
                  <c:v>42103.845868055556</c:v>
                </c:pt>
                <c:pt idx="15109">
                  <c:v>42103.845914351848</c:v>
                </c:pt>
                <c:pt idx="15110">
                  <c:v>42103.845972222225</c:v>
                </c:pt>
                <c:pt idx="15111">
                  <c:v>42103.846030092594</c:v>
                </c:pt>
                <c:pt idx="15112">
                  <c:v>42103.846087962964</c:v>
                </c:pt>
                <c:pt idx="15113">
                  <c:v>42103.846134259256</c:v>
                </c:pt>
                <c:pt idx="15114">
                  <c:v>42103.846192129633</c:v>
                </c:pt>
                <c:pt idx="15115">
                  <c:v>42103.846250000002</c:v>
                </c:pt>
                <c:pt idx="15116">
                  <c:v>42103.846296296295</c:v>
                </c:pt>
                <c:pt idx="15117">
                  <c:v>42103.846354166664</c:v>
                </c:pt>
                <c:pt idx="15118">
                  <c:v>42103.846412037034</c:v>
                </c:pt>
                <c:pt idx="15119">
                  <c:v>42103.846458333333</c:v>
                </c:pt>
                <c:pt idx="15120">
                  <c:v>42103.846516203703</c:v>
                </c:pt>
                <c:pt idx="15121">
                  <c:v>42103.846574074072</c:v>
                </c:pt>
                <c:pt idx="15122">
                  <c:v>42103.846620370372</c:v>
                </c:pt>
                <c:pt idx="15123">
                  <c:v>42103.846678240741</c:v>
                </c:pt>
                <c:pt idx="15124">
                  <c:v>42103.846736111111</c:v>
                </c:pt>
                <c:pt idx="15125">
                  <c:v>42103.84679398148</c:v>
                </c:pt>
                <c:pt idx="15126">
                  <c:v>42103.84684027778</c:v>
                </c:pt>
                <c:pt idx="15127">
                  <c:v>42103.846898148149</c:v>
                </c:pt>
                <c:pt idx="15128">
                  <c:v>42103.846956018519</c:v>
                </c:pt>
                <c:pt idx="15129">
                  <c:v>42103.847002314818</c:v>
                </c:pt>
                <c:pt idx="15130">
                  <c:v>42103.847060185188</c:v>
                </c:pt>
                <c:pt idx="15131">
                  <c:v>42103.847118055557</c:v>
                </c:pt>
                <c:pt idx="15132">
                  <c:v>42103.84716435185</c:v>
                </c:pt>
                <c:pt idx="15133">
                  <c:v>42103.847222222219</c:v>
                </c:pt>
                <c:pt idx="15134">
                  <c:v>42103.847280092596</c:v>
                </c:pt>
                <c:pt idx="15135">
                  <c:v>42103.847337962965</c:v>
                </c:pt>
                <c:pt idx="15136">
                  <c:v>42103.847384259258</c:v>
                </c:pt>
                <c:pt idx="15137">
                  <c:v>42103.847442129627</c:v>
                </c:pt>
                <c:pt idx="15138">
                  <c:v>42103.847500000003</c:v>
                </c:pt>
                <c:pt idx="15139">
                  <c:v>42103.847546296296</c:v>
                </c:pt>
                <c:pt idx="15140">
                  <c:v>42103.847604166665</c:v>
                </c:pt>
                <c:pt idx="15141">
                  <c:v>42103.847662037035</c:v>
                </c:pt>
                <c:pt idx="15142">
                  <c:v>42103.847708333335</c:v>
                </c:pt>
                <c:pt idx="15143">
                  <c:v>42103.847766203704</c:v>
                </c:pt>
                <c:pt idx="15144">
                  <c:v>42103.847824074073</c:v>
                </c:pt>
                <c:pt idx="15145">
                  <c:v>42103.847881944443</c:v>
                </c:pt>
                <c:pt idx="15146">
                  <c:v>42103.847928240742</c:v>
                </c:pt>
                <c:pt idx="15147">
                  <c:v>42103.847986111112</c:v>
                </c:pt>
                <c:pt idx="15148">
                  <c:v>42103.848043981481</c:v>
                </c:pt>
                <c:pt idx="15149">
                  <c:v>42103.848090277781</c:v>
                </c:pt>
                <c:pt idx="15150">
                  <c:v>42103.84814814815</c:v>
                </c:pt>
                <c:pt idx="15151">
                  <c:v>42103.84820601852</c:v>
                </c:pt>
                <c:pt idx="15152">
                  <c:v>42103.848252314812</c:v>
                </c:pt>
                <c:pt idx="15153">
                  <c:v>42103.848310185182</c:v>
                </c:pt>
                <c:pt idx="15154">
                  <c:v>42103.848368055558</c:v>
                </c:pt>
                <c:pt idx="15155">
                  <c:v>42103.848425925928</c:v>
                </c:pt>
                <c:pt idx="15156">
                  <c:v>42103.84847222222</c:v>
                </c:pt>
                <c:pt idx="15157">
                  <c:v>42103.848530092589</c:v>
                </c:pt>
                <c:pt idx="15158">
                  <c:v>42103.848587962966</c:v>
                </c:pt>
                <c:pt idx="15159">
                  <c:v>42103.848634259259</c:v>
                </c:pt>
                <c:pt idx="15160">
                  <c:v>42103.848692129628</c:v>
                </c:pt>
                <c:pt idx="15161">
                  <c:v>42103.848749999997</c:v>
                </c:pt>
                <c:pt idx="15162">
                  <c:v>42103.848796296297</c:v>
                </c:pt>
                <c:pt idx="15163">
                  <c:v>42103.848854166667</c:v>
                </c:pt>
                <c:pt idx="15164">
                  <c:v>42103.848912037036</c:v>
                </c:pt>
                <c:pt idx="15165">
                  <c:v>42103.848969907405</c:v>
                </c:pt>
                <c:pt idx="15166">
                  <c:v>42103.849016203705</c:v>
                </c:pt>
                <c:pt idx="15167">
                  <c:v>42103.849074074074</c:v>
                </c:pt>
                <c:pt idx="15168">
                  <c:v>42103.849131944444</c:v>
                </c:pt>
                <c:pt idx="15169">
                  <c:v>42103.849178240744</c:v>
                </c:pt>
                <c:pt idx="15170">
                  <c:v>42103.849236111113</c:v>
                </c:pt>
                <c:pt idx="15171">
                  <c:v>42103.849293981482</c:v>
                </c:pt>
                <c:pt idx="15172">
                  <c:v>42103.849340277775</c:v>
                </c:pt>
                <c:pt idx="15173">
                  <c:v>42103.849398148152</c:v>
                </c:pt>
                <c:pt idx="15174">
                  <c:v>42103.849456018521</c:v>
                </c:pt>
                <c:pt idx="15175">
                  <c:v>42103.849502314813</c:v>
                </c:pt>
                <c:pt idx="15176">
                  <c:v>42103.849560185183</c:v>
                </c:pt>
                <c:pt idx="15177">
                  <c:v>42103.849618055552</c:v>
                </c:pt>
                <c:pt idx="15178">
                  <c:v>42103.849675925929</c:v>
                </c:pt>
                <c:pt idx="15179">
                  <c:v>42103.849722222221</c:v>
                </c:pt>
                <c:pt idx="15180">
                  <c:v>42103.849780092591</c:v>
                </c:pt>
                <c:pt idx="15181">
                  <c:v>42103.84983796296</c:v>
                </c:pt>
                <c:pt idx="15182">
                  <c:v>42103.84988425926</c:v>
                </c:pt>
                <c:pt idx="15183">
                  <c:v>42103.849942129629</c:v>
                </c:pt>
                <c:pt idx="15184">
                  <c:v>42103.85</c:v>
                </c:pt>
                <c:pt idx="15185">
                  <c:v>42103.850046296298</c:v>
                </c:pt>
                <c:pt idx="15186">
                  <c:v>42103.850104166668</c:v>
                </c:pt>
                <c:pt idx="15187">
                  <c:v>42103.850162037037</c:v>
                </c:pt>
                <c:pt idx="15188">
                  <c:v>42103.850219907406</c:v>
                </c:pt>
                <c:pt idx="15189">
                  <c:v>42103.850266203706</c:v>
                </c:pt>
                <c:pt idx="15190">
                  <c:v>42103.850324074076</c:v>
                </c:pt>
                <c:pt idx="15191">
                  <c:v>42103.850381944445</c:v>
                </c:pt>
                <c:pt idx="15192">
                  <c:v>42103.850428240738</c:v>
                </c:pt>
                <c:pt idx="15193">
                  <c:v>42103.850486111114</c:v>
                </c:pt>
                <c:pt idx="15194">
                  <c:v>42103.850543981483</c:v>
                </c:pt>
                <c:pt idx="15195">
                  <c:v>42103.850590277776</c:v>
                </c:pt>
                <c:pt idx="15196">
                  <c:v>42103.850648148145</c:v>
                </c:pt>
                <c:pt idx="15197">
                  <c:v>42103.850706018522</c:v>
                </c:pt>
                <c:pt idx="15198">
                  <c:v>42103.850763888891</c:v>
                </c:pt>
                <c:pt idx="15199">
                  <c:v>42103.850810185184</c:v>
                </c:pt>
                <c:pt idx="15200">
                  <c:v>42103.850868055553</c:v>
                </c:pt>
                <c:pt idx="15201">
                  <c:v>42103.850925925923</c:v>
                </c:pt>
                <c:pt idx="15202">
                  <c:v>42103.850972222222</c:v>
                </c:pt>
                <c:pt idx="15203">
                  <c:v>42103.851030092592</c:v>
                </c:pt>
                <c:pt idx="15204">
                  <c:v>42103.851087962961</c:v>
                </c:pt>
                <c:pt idx="15205">
                  <c:v>42103.851134259261</c:v>
                </c:pt>
                <c:pt idx="15206">
                  <c:v>42103.85119212963</c:v>
                </c:pt>
                <c:pt idx="15207">
                  <c:v>42103.85125</c:v>
                </c:pt>
                <c:pt idx="15208">
                  <c:v>42103.851307870369</c:v>
                </c:pt>
                <c:pt idx="15209">
                  <c:v>42103.851354166669</c:v>
                </c:pt>
                <c:pt idx="15210">
                  <c:v>42103.851412037038</c:v>
                </c:pt>
                <c:pt idx="15211">
                  <c:v>42103.851469907408</c:v>
                </c:pt>
                <c:pt idx="15212">
                  <c:v>42103.8515162037</c:v>
                </c:pt>
                <c:pt idx="15213">
                  <c:v>42103.851574074077</c:v>
                </c:pt>
                <c:pt idx="15214">
                  <c:v>42103.851631944446</c:v>
                </c:pt>
                <c:pt idx="15215">
                  <c:v>42103.851678240739</c:v>
                </c:pt>
                <c:pt idx="15216">
                  <c:v>42103.851736111108</c:v>
                </c:pt>
                <c:pt idx="15217">
                  <c:v>42103.851793981485</c:v>
                </c:pt>
                <c:pt idx="15218">
                  <c:v>42103.851851851854</c:v>
                </c:pt>
                <c:pt idx="15219">
                  <c:v>42103.851898148147</c:v>
                </c:pt>
                <c:pt idx="15220">
                  <c:v>42103.851956018516</c:v>
                </c:pt>
                <c:pt idx="15221">
                  <c:v>42103.852013888885</c:v>
                </c:pt>
                <c:pt idx="15222">
                  <c:v>42103.852060185185</c:v>
                </c:pt>
                <c:pt idx="15223">
                  <c:v>42103.852118055554</c:v>
                </c:pt>
                <c:pt idx="15224">
                  <c:v>42103.852175925924</c:v>
                </c:pt>
                <c:pt idx="15225">
                  <c:v>42103.852222222224</c:v>
                </c:pt>
                <c:pt idx="15226">
                  <c:v>42103.852280092593</c:v>
                </c:pt>
                <c:pt idx="15227">
                  <c:v>42103.852337962962</c:v>
                </c:pt>
                <c:pt idx="15228">
                  <c:v>42103.852384259262</c:v>
                </c:pt>
                <c:pt idx="15229">
                  <c:v>42103.852442129632</c:v>
                </c:pt>
                <c:pt idx="15230">
                  <c:v>42103.852500000001</c:v>
                </c:pt>
                <c:pt idx="15231">
                  <c:v>42103.85255787037</c:v>
                </c:pt>
                <c:pt idx="15232">
                  <c:v>42103.85260416667</c:v>
                </c:pt>
                <c:pt idx="15233">
                  <c:v>42103.852662037039</c:v>
                </c:pt>
                <c:pt idx="15234">
                  <c:v>42103.852719907409</c:v>
                </c:pt>
                <c:pt idx="15235">
                  <c:v>42103.852766203701</c:v>
                </c:pt>
                <c:pt idx="15236">
                  <c:v>42103.852824074071</c:v>
                </c:pt>
                <c:pt idx="15237">
                  <c:v>42103.852881944447</c:v>
                </c:pt>
                <c:pt idx="15238">
                  <c:v>42103.85292824074</c:v>
                </c:pt>
                <c:pt idx="15239">
                  <c:v>42103.852986111109</c:v>
                </c:pt>
                <c:pt idx="15240">
                  <c:v>42103.853043981479</c:v>
                </c:pt>
                <c:pt idx="15241">
                  <c:v>42103.853101851855</c:v>
                </c:pt>
                <c:pt idx="15242">
                  <c:v>42103.853148148148</c:v>
                </c:pt>
                <c:pt idx="15243">
                  <c:v>42103.853206018517</c:v>
                </c:pt>
                <c:pt idx="15244">
                  <c:v>42103.853263888886</c:v>
                </c:pt>
                <c:pt idx="15245">
                  <c:v>42103.853310185186</c:v>
                </c:pt>
                <c:pt idx="15246">
                  <c:v>42103.853368055556</c:v>
                </c:pt>
                <c:pt idx="15247">
                  <c:v>42103.853425925925</c:v>
                </c:pt>
                <c:pt idx="15248">
                  <c:v>42103.853472222225</c:v>
                </c:pt>
                <c:pt idx="15249">
                  <c:v>42103.853530092594</c:v>
                </c:pt>
                <c:pt idx="15250">
                  <c:v>42103.853587962964</c:v>
                </c:pt>
                <c:pt idx="15251">
                  <c:v>42103.853645833333</c:v>
                </c:pt>
                <c:pt idx="15252">
                  <c:v>42103.853692129633</c:v>
                </c:pt>
                <c:pt idx="15253">
                  <c:v>42103.853750000002</c:v>
                </c:pt>
                <c:pt idx="15254">
                  <c:v>42103.853807870371</c:v>
                </c:pt>
                <c:pt idx="15255">
                  <c:v>42103.853854166664</c:v>
                </c:pt>
                <c:pt idx="15256">
                  <c:v>42103.853912037041</c:v>
                </c:pt>
                <c:pt idx="15257">
                  <c:v>42103.85396990741</c:v>
                </c:pt>
                <c:pt idx="15258">
                  <c:v>42103.854016203702</c:v>
                </c:pt>
                <c:pt idx="15259">
                  <c:v>42103.854074074072</c:v>
                </c:pt>
                <c:pt idx="15260">
                  <c:v>42103.854131944441</c:v>
                </c:pt>
                <c:pt idx="15261">
                  <c:v>42103.854189814818</c:v>
                </c:pt>
                <c:pt idx="15262">
                  <c:v>42103.85423611111</c:v>
                </c:pt>
                <c:pt idx="15263">
                  <c:v>42103.85429398148</c:v>
                </c:pt>
                <c:pt idx="15264">
                  <c:v>42103.854351851849</c:v>
                </c:pt>
                <c:pt idx="15265">
                  <c:v>42103.854398148149</c:v>
                </c:pt>
                <c:pt idx="15266">
                  <c:v>42103.854456018518</c:v>
                </c:pt>
                <c:pt idx="15267">
                  <c:v>42103.854513888888</c:v>
                </c:pt>
                <c:pt idx="15268">
                  <c:v>42103.854560185187</c:v>
                </c:pt>
                <c:pt idx="15269">
                  <c:v>42103.854618055557</c:v>
                </c:pt>
                <c:pt idx="15270">
                  <c:v>42103.854675925926</c:v>
                </c:pt>
                <c:pt idx="15271">
                  <c:v>42103.854733796295</c:v>
                </c:pt>
                <c:pt idx="15272">
                  <c:v>42103.854780092595</c:v>
                </c:pt>
                <c:pt idx="15273">
                  <c:v>42103.854837962965</c:v>
                </c:pt>
                <c:pt idx="15274">
                  <c:v>42103.854895833334</c:v>
                </c:pt>
                <c:pt idx="15275">
                  <c:v>42103.854942129627</c:v>
                </c:pt>
                <c:pt idx="15276">
                  <c:v>42103.855000000003</c:v>
                </c:pt>
                <c:pt idx="15277">
                  <c:v>42103.855057870373</c:v>
                </c:pt>
                <c:pt idx="15278">
                  <c:v>42103.855104166665</c:v>
                </c:pt>
                <c:pt idx="15279">
                  <c:v>42103.855162037034</c:v>
                </c:pt>
                <c:pt idx="15280">
                  <c:v>42103.855219907404</c:v>
                </c:pt>
                <c:pt idx="15281">
                  <c:v>42103.85527777778</c:v>
                </c:pt>
                <c:pt idx="15282">
                  <c:v>42103.855324074073</c:v>
                </c:pt>
                <c:pt idx="15283">
                  <c:v>42103.855381944442</c:v>
                </c:pt>
                <c:pt idx="15284">
                  <c:v>42103.855439814812</c:v>
                </c:pt>
                <c:pt idx="15285">
                  <c:v>42103.855486111112</c:v>
                </c:pt>
                <c:pt idx="15286">
                  <c:v>42103.855543981481</c:v>
                </c:pt>
                <c:pt idx="15287">
                  <c:v>42103.85560185185</c:v>
                </c:pt>
                <c:pt idx="15288">
                  <c:v>42103.85564814815</c:v>
                </c:pt>
                <c:pt idx="15289">
                  <c:v>42103.855706018519</c:v>
                </c:pt>
                <c:pt idx="15290">
                  <c:v>42103.855763888889</c:v>
                </c:pt>
                <c:pt idx="15291">
                  <c:v>42103.855821759258</c:v>
                </c:pt>
                <c:pt idx="15292">
                  <c:v>42103.855868055558</c:v>
                </c:pt>
                <c:pt idx="15293">
                  <c:v>42103.855925925927</c:v>
                </c:pt>
                <c:pt idx="15294">
                  <c:v>42103.855983796297</c:v>
                </c:pt>
                <c:pt idx="15295">
                  <c:v>42103.856030092589</c:v>
                </c:pt>
                <c:pt idx="15296">
                  <c:v>42103.856087962966</c:v>
                </c:pt>
                <c:pt idx="15297">
                  <c:v>42103.856145833335</c:v>
                </c:pt>
                <c:pt idx="15298">
                  <c:v>42103.856192129628</c:v>
                </c:pt>
                <c:pt idx="15299">
                  <c:v>42103.856249999997</c:v>
                </c:pt>
                <c:pt idx="15300">
                  <c:v>42103.856307870374</c:v>
                </c:pt>
                <c:pt idx="15301">
                  <c:v>42103.856365740743</c:v>
                </c:pt>
                <c:pt idx="15302">
                  <c:v>42103.856412037036</c:v>
                </c:pt>
                <c:pt idx="15303">
                  <c:v>42103.856469907405</c:v>
                </c:pt>
                <c:pt idx="15304">
                  <c:v>42103.856527777774</c:v>
                </c:pt>
                <c:pt idx="15305">
                  <c:v>42103.856574074074</c:v>
                </c:pt>
                <c:pt idx="15306">
                  <c:v>42103.856631944444</c:v>
                </c:pt>
                <c:pt idx="15307">
                  <c:v>42103.856689814813</c:v>
                </c:pt>
                <c:pt idx="15308">
                  <c:v>42103.856736111113</c:v>
                </c:pt>
                <c:pt idx="15309">
                  <c:v>42103.856793981482</c:v>
                </c:pt>
                <c:pt idx="15310">
                  <c:v>42103.856851851851</c:v>
                </c:pt>
                <c:pt idx="15311">
                  <c:v>42103.856898148151</c:v>
                </c:pt>
                <c:pt idx="15312">
                  <c:v>42103.856956018521</c:v>
                </c:pt>
                <c:pt idx="15313">
                  <c:v>42103.85701388889</c:v>
                </c:pt>
                <c:pt idx="15314">
                  <c:v>42103.857071759259</c:v>
                </c:pt>
                <c:pt idx="15315">
                  <c:v>42103.857118055559</c:v>
                </c:pt>
                <c:pt idx="15316">
                  <c:v>42103.857175925928</c:v>
                </c:pt>
                <c:pt idx="15317">
                  <c:v>42103.857233796298</c:v>
                </c:pt>
                <c:pt idx="15318">
                  <c:v>42103.85728009259</c:v>
                </c:pt>
                <c:pt idx="15319">
                  <c:v>42103.85733796296</c:v>
                </c:pt>
                <c:pt idx="15320">
                  <c:v>42103.857395833336</c:v>
                </c:pt>
                <c:pt idx="15321">
                  <c:v>42103.857442129629</c:v>
                </c:pt>
                <c:pt idx="15322">
                  <c:v>42103.857499999998</c:v>
                </c:pt>
                <c:pt idx="15323">
                  <c:v>42103.857557870368</c:v>
                </c:pt>
                <c:pt idx="15324">
                  <c:v>42103.857615740744</c:v>
                </c:pt>
                <c:pt idx="15325">
                  <c:v>42103.857662037037</c:v>
                </c:pt>
                <c:pt idx="15326">
                  <c:v>42103.857719907406</c:v>
                </c:pt>
                <c:pt idx="15327">
                  <c:v>42103.857777777775</c:v>
                </c:pt>
                <c:pt idx="15328">
                  <c:v>42103.857824074075</c:v>
                </c:pt>
                <c:pt idx="15329">
                  <c:v>42103.857881944445</c:v>
                </c:pt>
                <c:pt idx="15330">
                  <c:v>42103.857939814814</c:v>
                </c:pt>
                <c:pt idx="15331">
                  <c:v>42103.857986111114</c:v>
                </c:pt>
                <c:pt idx="15332">
                  <c:v>42103.858043981483</c:v>
                </c:pt>
                <c:pt idx="15333">
                  <c:v>42103.858101851853</c:v>
                </c:pt>
                <c:pt idx="15334">
                  <c:v>42103.858159722222</c:v>
                </c:pt>
                <c:pt idx="15335">
                  <c:v>42103.858206018522</c:v>
                </c:pt>
                <c:pt idx="15336">
                  <c:v>42103.858263888891</c:v>
                </c:pt>
                <c:pt idx="15337">
                  <c:v>42103.85832175926</c:v>
                </c:pt>
                <c:pt idx="15338">
                  <c:v>42103.858368055553</c:v>
                </c:pt>
                <c:pt idx="15339">
                  <c:v>42103.858425925922</c:v>
                </c:pt>
                <c:pt idx="15340">
                  <c:v>42103.858483796299</c:v>
                </c:pt>
                <c:pt idx="15341">
                  <c:v>42103.858530092592</c:v>
                </c:pt>
                <c:pt idx="15342">
                  <c:v>42103.858587962961</c:v>
                </c:pt>
                <c:pt idx="15343">
                  <c:v>42103.85864583333</c:v>
                </c:pt>
                <c:pt idx="15344">
                  <c:v>42103.858703703707</c:v>
                </c:pt>
                <c:pt idx="15345">
                  <c:v>42103.858749999999</c:v>
                </c:pt>
                <c:pt idx="15346">
                  <c:v>42103.858807870369</c:v>
                </c:pt>
                <c:pt idx="15347">
                  <c:v>42103.858865740738</c:v>
                </c:pt>
                <c:pt idx="15348">
                  <c:v>42103.858912037038</c:v>
                </c:pt>
                <c:pt idx="15349">
                  <c:v>42103.858969907407</c:v>
                </c:pt>
                <c:pt idx="15350">
                  <c:v>42103.859027777777</c:v>
                </c:pt>
                <c:pt idx="15351">
                  <c:v>42103.859074074076</c:v>
                </c:pt>
                <c:pt idx="15352">
                  <c:v>42103.859131944446</c:v>
                </c:pt>
                <c:pt idx="15353">
                  <c:v>42103.859189814815</c:v>
                </c:pt>
                <c:pt idx="15354">
                  <c:v>42103.859247685185</c:v>
                </c:pt>
                <c:pt idx="15355">
                  <c:v>42103.859293981484</c:v>
                </c:pt>
                <c:pt idx="15356">
                  <c:v>42103.859351851854</c:v>
                </c:pt>
                <c:pt idx="15357">
                  <c:v>42103.859409722223</c:v>
                </c:pt>
                <c:pt idx="15358">
                  <c:v>42103.859456018516</c:v>
                </c:pt>
                <c:pt idx="15359">
                  <c:v>42103.859513888892</c:v>
                </c:pt>
                <c:pt idx="15360">
                  <c:v>42103.859571759262</c:v>
                </c:pt>
                <c:pt idx="15361">
                  <c:v>42103.859618055554</c:v>
                </c:pt>
                <c:pt idx="15362">
                  <c:v>42103.859675925924</c:v>
                </c:pt>
                <c:pt idx="15363">
                  <c:v>42103.859733796293</c:v>
                </c:pt>
                <c:pt idx="15364">
                  <c:v>42103.859780092593</c:v>
                </c:pt>
                <c:pt idx="15365">
                  <c:v>42103.859837962962</c:v>
                </c:pt>
                <c:pt idx="15366">
                  <c:v>42103.859895833331</c:v>
                </c:pt>
                <c:pt idx="15367">
                  <c:v>42103.859953703701</c:v>
                </c:pt>
                <c:pt idx="15368">
                  <c:v>42103.86</c:v>
                </c:pt>
                <c:pt idx="15369">
                  <c:v>42103.86005787037</c:v>
                </c:pt>
                <c:pt idx="15370">
                  <c:v>42103.860115740739</c:v>
                </c:pt>
                <c:pt idx="15371">
                  <c:v>42103.860162037039</c:v>
                </c:pt>
                <c:pt idx="15372">
                  <c:v>42103.860219907408</c:v>
                </c:pt>
                <c:pt idx="15373">
                  <c:v>42103.860277777778</c:v>
                </c:pt>
                <c:pt idx="15374">
                  <c:v>42103.860324074078</c:v>
                </c:pt>
                <c:pt idx="15375">
                  <c:v>42103.860381944447</c:v>
                </c:pt>
                <c:pt idx="15376">
                  <c:v>42103.860439814816</c:v>
                </c:pt>
                <c:pt idx="15377">
                  <c:v>42103.860497685186</c:v>
                </c:pt>
                <c:pt idx="15378">
                  <c:v>42103.860543981478</c:v>
                </c:pt>
                <c:pt idx="15379">
                  <c:v>42103.860601851855</c:v>
                </c:pt>
                <c:pt idx="15380">
                  <c:v>42103.860659722224</c:v>
                </c:pt>
                <c:pt idx="15381">
                  <c:v>42103.860706018517</c:v>
                </c:pt>
                <c:pt idx="15382">
                  <c:v>42103.860763888886</c:v>
                </c:pt>
                <c:pt idx="15383">
                  <c:v>42103.860821759263</c:v>
                </c:pt>
                <c:pt idx="15384">
                  <c:v>42103.860868055555</c:v>
                </c:pt>
                <c:pt idx="15385">
                  <c:v>42103.860925925925</c:v>
                </c:pt>
                <c:pt idx="15386">
                  <c:v>42103.860983796294</c:v>
                </c:pt>
                <c:pt idx="15387">
                  <c:v>42103.861041666663</c:v>
                </c:pt>
                <c:pt idx="15388">
                  <c:v>42103.861087962963</c:v>
                </c:pt>
                <c:pt idx="15389">
                  <c:v>42103.861145833333</c:v>
                </c:pt>
                <c:pt idx="15390">
                  <c:v>42103.861203703702</c:v>
                </c:pt>
                <c:pt idx="15391">
                  <c:v>42103.861250000002</c:v>
                </c:pt>
                <c:pt idx="15392">
                  <c:v>42103.861307870371</c:v>
                </c:pt>
                <c:pt idx="15393">
                  <c:v>42103.86136574074</c:v>
                </c:pt>
                <c:pt idx="15394">
                  <c:v>42103.86141203704</c:v>
                </c:pt>
                <c:pt idx="15395">
                  <c:v>42103.86146990741</c:v>
                </c:pt>
                <c:pt idx="15396">
                  <c:v>42103.861527777779</c:v>
                </c:pt>
                <c:pt idx="15397">
                  <c:v>42103.861585648148</c:v>
                </c:pt>
                <c:pt idx="15398">
                  <c:v>42103.861631944441</c:v>
                </c:pt>
                <c:pt idx="15399">
                  <c:v>42103.861689814818</c:v>
                </c:pt>
                <c:pt idx="15400">
                  <c:v>42103.861747685187</c:v>
                </c:pt>
                <c:pt idx="15401">
                  <c:v>42103.861793981479</c:v>
                </c:pt>
                <c:pt idx="15402">
                  <c:v>42103.861851851849</c:v>
                </c:pt>
                <c:pt idx="15403">
                  <c:v>42103.861909722225</c:v>
                </c:pt>
                <c:pt idx="15404">
                  <c:v>42103.861956018518</c:v>
                </c:pt>
                <c:pt idx="15405">
                  <c:v>42103.862013888887</c:v>
                </c:pt>
                <c:pt idx="15406">
                  <c:v>42103.862071759257</c:v>
                </c:pt>
                <c:pt idx="15407">
                  <c:v>42103.862118055556</c:v>
                </c:pt>
                <c:pt idx="15408">
                  <c:v>42103.862175925926</c:v>
                </c:pt>
                <c:pt idx="15409">
                  <c:v>42103.862233796295</c:v>
                </c:pt>
                <c:pt idx="15410">
                  <c:v>42103.862291666665</c:v>
                </c:pt>
                <c:pt idx="15411">
                  <c:v>42103.862337962964</c:v>
                </c:pt>
                <c:pt idx="15412">
                  <c:v>42103.862395833334</c:v>
                </c:pt>
                <c:pt idx="15413">
                  <c:v>42103.862453703703</c:v>
                </c:pt>
                <c:pt idx="15414">
                  <c:v>42103.862500000003</c:v>
                </c:pt>
                <c:pt idx="15415">
                  <c:v>42103.862557870372</c:v>
                </c:pt>
                <c:pt idx="15416">
                  <c:v>42103.862615740742</c:v>
                </c:pt>
                <c:pt idx="15417">
                  <c:v>42103.862662037034</c:v>
                </c:pt>
                <c:pt idx="15418">
                  <c:v>42103.862719907411</c:v>
                </c:pt>
                <c:pt idx="15419">
                  <c:v>42103.86277777778</c:v>
                </c:pt>
                <c:pt idx="15420">
                  <c:v>42103.862835648149</c:v>
                </c:pt>
                <c:pt idx="15421">
                  <c:v>42103.862881944442</c:v>
                </c:pt>
                <c:pt idx="15422">
                  <c:v>42103.862939814811</c:v>
                </c:pt>
                <c:pt idx="15423">
                  <c:v>42103.862997685188</c:v>
                </c:pt>
                <c:pt idx="15424">
                  <c:v>42103.863043981481</c:v>
                </c:pt>
                <c:pt idx="15425">
                  <c:v>42103.86310185185</c:v>
                </c:pt>
                <c:pt idx="15426">
                  <c:v>42103.863159722219</c:v>
                </c:pt>
                <c:pt idx="15427">
                  <c:v>42103.863206018519</c:v>
                </c:pt>
                <c:pt idx="15428">
                  <c:v>42103.863263888888</c:v>
                </c:pt>
                <c:pt idx="15429">
                  <c:v>42103.863321759258</c:v>
                </c:pt>
                <c:pt idx="15430">
                  <c:v>42103.863379629627</c:v>
                </c:pt>
                <c:pt idx="15431">
                  <c:v>42103.863425925927</c:v>
                </c:pt>
                <c:pt idx="15432">
                  <c:v>42103.863483796296</c:v>
                </c:pt>
                <c:pt idx="15433">
                  <c:v>42103.863541666666</c:v>
                </c:pt>
                <c:pt idx="15434">
                  <c:v>42103.863587962966</c:v>
                </c:pt>
                <c:pt idx="15435">
                  <c:v>42103.863645833335</c:v>
                </c:pt>
                <c:pt idx="15436">
                  <c:v>42103.863703703704</c:v>
                </c:pt>
                <c:pt idx="15437">
                  <c:v>42103.863749999997</c:v>
                </c:pt>
                <c:pt idx="15438">
                  <c:v>42103.863807870373</c:v>
                </c:pt>
                <c:pt idx="15439">
                  <c:v>42103.863865740743</c:v>
                </c:pt>
                <c:pt idx="15440">
                  <c:v>42103.863923611112</c:v>
                </c:pt>
                <c:pt idx="15441">
                  <c:v>42103.863969907405</c:v>
                </c:pt>
                <c:pt idx="15442">
                  <c:v>42103.864027777781</c:v>
                </c:pt>
                <c:pt idx="15443">
                  <c:v>42103.864085648151</c:v>
                </c:pt>
                <c:pt idx="15444">
                  <c:v>42103.864131944443</c:v>
                </c:pt>
                <c:pt idx="15445">
                  <c:v>42103.864189814813</c:v>
                </c:pt>
                <c:pt idx="15446">
                  <c:v>42103.864247685182</c:v>
                </c:pt>
                <c:pt idx="15447">
                  <c:v>42103.864293981482</c:v>
                </c:pt>
                <c:pt idx="15448">
                  <c:v>42103.864351851851</c:v>
                </c:pt>
                <c:pt idx="15449">
                  <c:v>42103.86440972222</c:v>
                </c:pt>
                <c:pt idx="15450">
                  <c:v>42103.86446759259</c:v>
                </c:pt>
                <c:pt idx="15451">
                  <c:v>42103.86451388889</c:v>
                </c:pt>
                <c:pt idx="15452">
                  <c:v>42103.864571759259</c:v>
                </c:pt>
                <c:pt idx="15453">
                  <c:v>42103.864629629628</c:v>
                </c:pt>
                <c:pt idx="15454">
                  <c:v>42103.864675925928</c:v>
                </c:pt>
                <c:pt idx="15455">
                  <c:v>42103.864733796298</c:v>
                </c:pt>
                <c:pt idx="15456">
                  <c:v>42103.864791666667</c:v>
                </c:pt>
                <c:pt idx="15457">
                  <c:v>42103.864837962959</c:v>
                </c:pt>
                <c:pt idx="15458">
                  <c:v>42103.864895833336</c:v>
                </c:pt>
                <c:pt idx="15459">
                  <c:v>42103.864953703705</c:v>
                </c:pt>
                <c:pt idx="15460">
                  <c:v>42103.865011574075</c:v>
                </c:pt>
                <c:pt idx="15461">
                  <c:v>42103.865057870367</c:v>
                </c:pt>
                <c:pt idx="15462">
                  <c:v>42103.865115740744</c:v>
                </c:pt>
                <c:pt idx="15463">
                  <c:v>42103.865173611113</c:v>
                </c:pt>
                <c:pt idx="15464">
                  <c:v>42103.865219907406</c:v>
                </c:pt>
                <c:pt idx="15465">
                  <c:v>42103.865277777775</c:v>
                </c:pt>
                <c:pt idx="15466">
                  <c:v>42103.865335648145</c:v>
                </c:pt>
                <c:pt idx="15467">
                  <c:v>42103.865381944444</c:v>
                </c:pt>
                <c:pt idx="15468">
                  <c:v>42103.865439814814</c:v>
                </c:pt>
                <c:pt idx="15469">
                  <c:v>42103.865497685183</c:v>
                </c:pt>
                <c:pt idx="15470">
                  <c:v>42103.865555555552</c:v>
                </c:pt>
                <c:pt idx="15471">
                  <c:v>42103.865601851852</c:v>
                </c:pt>
                <c:pt idx="15472">
                  <c:v>42103.865659722222</c:v>
                </c:pt>
                <c:pt idx="15473">
                  <c:v>42103.865717592591</c:v>
                </c:pt>
                <c:pt idx="15474">
                  <c:v>42103.865763888891</c:v>
                </c:pt>
                <c:pt idx="15475">
                  <c:v>42103.86582175926</c:v>
                </c:pt>
                <c:pt idx="15476">
                  <c:v>42103.865879629629</c:v>
                </c:pt>
                <c:pt idx="15477">
                  <c:v>42103.865925925929</c:v>
                </c:pt>
                <c:pt idx="15478">
                  <c:v>42103.865983796299</c:v>
                </c:pt>
                <c:pt idx="15479">
                  <c:v>42103.866041666668</c:v>
                </c:pt>
                <c:pt idx="15480">
                  <c:v>42103.866087962961</c:v>
                </c:pt>
                <c:pt idx="15481">
                  <c:v>42103.86614583333</c:v>
                </c:pt>
                <c:pt idx="15482">
                  <c:v>42103.866203703707</c:v>
                </c:pt>
                <c:pt idx="15483">
                  <c:v>42103.866261574076</c:v>
                </c:pt>
                <c:pt idx="15484">
                  <c:v>42103.866307870368</c:v>
                </c:pt>
                <c:pt idx="15485">
                  <c:v>42103.866365740738</c:v>
                </c:pt>
                <c:pt idx="15486">
                  <c:v>42103.866423611114</c:v>
                </c:pt>
                <c:pt idx="15487">
                  <c:v>42103.866469907407</c:v>
                </c:pt>
                <c:pt idx="15488">
                  <c:v>42103.866527777776</c:v>
                </c:pt>
                <c:pt idx="15489">
                  <c:v>42103.866585648146</c:v>
                </c:pt>
                <c:pt idx="15490">
                  <c:v>42103.866643518515</c:v>
                </c:pt>
                <c:pt idx="15491">
                  <c:v>42103.866689814815</c:v>
                </c:pt>
                <c:pt idx="15492">
                  <c:v>42103.866747685184</c:v>
                </c:pt>
                <c:pt idx="15493">
                  <c:v>42103.866805555554</c:v>
                </c:pt>
                <c:pt idx="15494">
                  <c:v>42103.866851851853</c:v>
                </c:pt>
                <c:pt idx="15495">
                  <c:v>42103.866909722223</c:v>
                </c:pt>
                <c:pt idx="15496">
                  <c:v>42103.866967592592</c:v>
                </c:pt>
                <c:pt idx="15497">
                  <c:v>42103.867013888892</c:v>
                </c:pt>
                <c:pt idx="15498">
                  <c:v>42103.867071759261</c:v>
                </c:pt>
                <c:pt idx="15499">
                  <c:v>42103.867129629631</c:v>
                </c:pt>
                <c:pt idx="15500">
                  <c:v>42103.867175925923</c:v>
                </c:pt>
                <c:pt idx="15501">
                  <c:v>42103.8672337963</c:v>
                </c:pt>
                <c:pt idx="15502">
                  <c:v>42103.867291666669</c:v>
                </c:pt>
                <c:pt idx="15503">
                  <c:v>42103.867349537039</c:v>
                </c:pt>
                <c:pt idx="15504">
                  <c:v>42103.867395833331</c:v>
                </c:pt>
                <c:pt idx="15505">
                  <c:v>42103.8674537037</c:v>
                </c:pt>
                <c:pt idx="15506">
                  <c:v>42103.867511574077</c:v>
                </c:pt>
                <c:pt idx="15507">
                  <c:v>42103.86755787037</c:v>
                </c:pt>
                <c:pt idx="15508">
                  <c:v>42103.867615740739</c:v>
                </c:pt>
                <c:pt idx="15509">
                  <c:v>42103.867673611108</c:v>
                </c:pt>
                <c:pt idx="15510">
                  <c:v>42103.867719907408</c:v>
                </c:pt>
                <c:pt idx="15511">
                  <c:v>42103.867777777778</c:v>
                </c:pt>
                <c:pt idx="15512">
                  <c:v>42103.867835648147</c:v>
                </c:pt>
                <c:pt idx="15513">
                  <c:v>42103.867893518516</c:v>
                </c:pt>
                <c:pt idx="15514">
                  <c:v>42103.867939814816</c:v>
                </c:pt>
                <c:pt idx="15515">
                  <c:v>42103.867997685185</c:v>
                </c:pt>
                <c:pt idx="15516">
                  <c:v>42103.868055555555</c:v>
                </c:pt>
                <c:pt idx="15517">
                  <c:v>42103.868101851855</c:v>
                </c:pt>
                <c:pt idx="15518">
                  <c:v>42103.868159722224</c:v>
                </c:pt>
                <c:pt idx="15519">
                  <c:v>42103.868217592593</c:v>
                </c:pt>
                <c:pt idx="15520">
                  <c:v>42103.868263888886</c:v>
                </c:pt>
                <c:pt idx="15521">
                  <c:v>42103.868321759262</c:v>
                </c:pt>
                <c:pt idx="15522">
                  <c:v>42103.868379629632</c:v>
                </c:pt>
                <c:pt idx="15523">
                  <c:v>42103.868437500001</c:v>
                </c:pt>
                <c:pt idx="15524">
                  <c:v>42103.868483796294</c:v>
                </c:pt>
                <c:pt idx="15525">
                  <c:v>42103.868541666663</c:v>
                </c:pt>
                <c:pt idx="15526">
                  <c:v>42103.86859953704</c:v>
                </c:pt>
                <c:pt idx="15527">
                  <c:v>42103.868645833332</c:v>
                </c:pt>
                <c:pt idx="15528">
                  <c:v>42103.868703703702</c:v>
                </c:pt>
                <c:pt idx="15529">
                  <c:v>42103.868761574071</c:v>
                </c:pt>
                <c:pt idx="15530">
                  <c:v>42103.868807870371</c:v>
                </c:pt>
                <c:pt idx="15531">
                  <c:v>42103.86886574074</c:v>
                </c:pt>
                <c:pt idx="15532">
                  <c:v>42103.868923611109</c:v>
                </c:pt>
                <c:pt idx="15533">
                  <c:v>42103.868981481479</c:v>
                </c:pt>
                <c:pt idx="15534">
                  <c:v>42103.869027777779</c:v>
                </c:pt>
                <c:pt idx="15535">
                  <c:v>42103.869085648148</c:v>
                </c:pt>
                <c:pt idx="15536">
                  <c:v>42103.869143518517</c:v>
                </c:pt>
                <c:pt idx="15537">
                  <c:v>42103.869189814817</c:v>
                </c:pt>
                <c:pt idx="15538">
                  <c:v>42103.869247685187</c:v>
                </c:pt>
                <c:pt idx="15539">
                  <c:v>42103.869305555556</c:v>
                </c:pt>
                <c:pt idx="15540">
                  <c:v>42103.869351851848</c:v>
                </c:pt>
                <c:pt idx="15541">
                  <c:v>42103.869409722225</c:v>
                </c:pt>
                <c:pt idx="15542">
                  <c:v>42103.869467592594</c:v>
                </c:pt>
                <c:pt idx="15543">
                  <c:v>42103.869525462964</c:v>
                </c:pt>
                <c:pt idx="15544">
                  <c:v>42103.869571759256</c:v>
                </c:pt>
                <c:pt idx="15545">
                  <c:v>42103.869629629633</c:v>
                </c:pt>
                <c:pt idx="15546">
                  <c:v>42103.869687500002</c:v>
                </c:pt>
                <c:pt idx="15547">
                  <c:v>42103.869733796295</c:v>
                </c:pt>
                <c:pt idx="15548">
                  <c:v>42103.869791666664</c:v>
                </c:pt>
                <c:pt idx="15549">
                  <c:v>42103.869849537034</c:v>
                </c:pt>
                <c:pt idx="15550">
                  <c:v>42103.869895833333</c:v>
                </c:pt>
                <c:pt idx="15551">
                  <c:v>42103.869953703703</c:v>
                </c:pt>
                <c:pt idx="15552">
                  <c:v>42103.870011574072</c:v>
                </c:pt>
                <c:pt idx="15553">
                  <c:v>42103.870057870372</c:v>
                </c:pt>
                <c:pt idx="15554">
                  <c:v>42103.870115740741</c:v>
                </c:pt>
                <c:pt idx="15555">
                  <c:v>42103.870173611111</c:v>
                </c:pt>
                <c:pt idx="15556">
                  <c:v>42103.87023148148</c:v>
                </c:pt>
                <c:pt idx="15557">
                  <c:v>42103.87027777778</c:v>
                </c:pt>
                <c:pt idx="15558">
                  <c:v>42103.870335648149</c:v>
                </c:pt>
                <c:pt idx="15559">
                  <c:v>42103.870393518519</c:v>
                </c:pt>
                <c:pt idx="15560">
                  <c:v>42103.870439814818</c:v>
                </c:pt>
                <c:pt idx="15561">
                  <c:v>42103.870497685188</c:v>
                </c:pt>
                <c:pt idx="15562">
                  <c:v>42103.870555555557</c:v>
                </c:pt>
                <c:pt idx="15563">
                  <c:v>42103.870613425926</c:v>
                </c:pt>
                <c:pt idx="15564">
                  <c:v>42103.870659722219</c:v>
                </c:pt>
                <c:pt idx="15565">
                  <c:v>42103.870717592596</c:v>
                </c:pt>
                <c:pt idx="15566">
                  <c:v>42103.870775462965</c:v>
                </c:pt>
                <c:pt idx="15567">
                  <c:v>42103.870821759258</c:v>
                </c:pt>
                <c:pt idx="15568">
                  <c:v>42103.870879629627</c:v>
                </c:pt>
                <c:pt idx="15569">
                  <c:v>42103.870937500003</c:v>
                </c:pt>
                <c:pt idx="15570">
                  <c:v>42103.870983796296</c:v>
                </c:pt>
                <c:pt idx="15571">
                  <c:v>42103.871041666665</c:v>
                </c:pt>
                <c:pt idx="15572">
                  <c:v>42103.871099537035</c:v>
                </c:pt>
                <c:pt idx="15573">
                  <c:v>42103.871145833335</c:v>
                </c:pt>
                <c:pt idx="15574">
                  <c:v>42103.871203703704</c:v>
                </c:pt>
                <c:pt idx="15575">
                  <c:v>42103.871261574073</c:v>
                </c:pt>
                <c:pt idx="15576">
                  <c:v>42103.871319444443</c:v>
                </c:pt>
                <c:pt idx="15577">
                  <c:v>42103.871365740742</c:v>
                </c:pt>
                <c:pt idx="15578">
                  <c:v>42103.871423611112</c:v>
                </c:pt>
                <c:pt idx="15579">
                  <c:v>42103.871481481481</c:v>
                </c:pt>
                <c:pt idx="15580">
                  <c:v>42103.871527777781</c:v>
                </c:pt>
                <c:pt idx="15581">
                  <c:v>42103.87158564815</c:v>
                </c:pt>
                <c:pt idx="15582">
                  <c:v>42103.87164351852</c:v>
                </c:pt>
                <c:pt idx="15583">
                  <c:v>42103.871689814812</c:v>
                </c:pt>
                <c:pt idx="15584">
                  <c:v>42103.871747685182</c:v>
                </c:pt>
                <c:pt idx="15585">
                  <c:v>42103.871805555558</c:v>
                </c:pt>
                <c:pt idx="15586">
                  <c:v>42103.871863425928</c:v>
                </c:pt>
                <c:pt idx="15587">
                  <c:v>42103.87190972222</c:v>
                </c:pt>
                <c:pt idx="15588">
                  <c:v>42103.871967592589</c:v>
                </c:pt>
                <c:pt idx="15589">
                  <c:v>42103.872025462966</c:v>
                </c:pt>
                <c:pt idx="15590">
                  <c:v>42103.872071759259</c:v>
                </c:pt>
                <c:pt idx="15591">
                  <c:v>42103.872129629628</c:v>
                </c:pt>
                <c:pt idx="15592">
                  <c:v>42103.872187499997</c:v>
                </c:pt>
                <c:pt idx="15593">
                  <c:v>42103.872233796297</c:v>
                </c:pt>
                <c:pt idx="15594">
                  <c:v>42103.872291666667</c:v>
                </c:pt>
                <c:pt idx="15595">
                  <c:v>42103.872349537036</c:v>
                </c:pt>
                <c:pt idx="15596">
                  <c:v>42103.872407407405</c:v>
                </c:pt>
                <c:pt idx="15597">
                  <c:v>42103.872453703705</c:v>
                </c:pt>
                <c:pt idx="15598">
                  <c:v>42103.872511574074</c:v>
                </c:pt>
                <c:pt idx="15599">
                  <c:v>42103.872569444444</c:v>
                </c:pt>
                <c:pt idx="15600">
                  <c:v>42103.872615740744</c:v>
                </c:pt>
                <c:pt idx="15601">
                  <c:v>42103.872673611113</c:v>
                </c:pt>
                <c:pt idx="15602">
                  <c:v>42103.872731481482</c:v>
                </c:pt>
                <c:pt idx="15603">
                  <c:v>42103.872777777775</c:v>
                </c:pt>
                <c:pt idx="15604">
                  <c:v>42103.872835648152</c:v>
                </c:pt>
                <c:pt idx="15605">
                  <c:v>42103.872893518521</c:v>
                </c:pt>
                <c:pt idx="15606">
                  <c:v>42103.87295138889</c:v>
                </c:pt>
                <c:pt idx="15607">
                  <c:v>42103.872997685183</c:v>
                </c:pt>
                <c:pt idx="15608">
                  <c:v>42103.873055555552</c:v>
                </c:pt>
                <c:pt idx="15609">
                  <c:v>42103.873113425929</c:v>
                </c:pt>
                <c:pt idx="15610">
                  <c:v>42103.873159722221</c:v>
                </c:pt>
                <c:pt idx="15611">
                  <c:v>42103.873217592591</c:v>
                </c:pt>
                <c:pt idx="15612">
                  <c:v>42103.87327546296</c:v>
                </c:pt>
                <c:pt idx="15613">
                  <c:v>42103.87332175926</c:v>
                </c:pt>
                <c:pt idx="15614">
                  <c:v>42103.873379629629</c:v>
                </c:pt>
                <c:pt idx="15615">
                  <c:v>42103.873437499999</c:v>
                </c:pt>
                <c:pt idx="15616">
                  <c:v>42103.873495370368</c:v>
                </c:pt>
                <c:pt idx="15617">
                  <c:v>42103.873541666668</c:v>
                </c:pt>
                <c:pt idx="15618">
                  <c:v>42103.873599537037</c:v>
                </c:pt>
                <c:pt idx="15619">
                  <c:v>42103.873657407406</c:v>
                </c:pt>
                <c:pt idx="15620">
                  <c:v>42103.873703703706</c:v>
                </c:pt>
                <c:pt idx="15621">
                  <c:v>42103.873761574076</c:v>
                </c:pt>
                <c:pt idx="15622">
                  <c:v>42103.873819444445</c:v>
                </c:pt>
                <c:pt idx="15623">
                  <c:v>42103.873865740738</c:v>
                </c:pt>
                <c:pt idx="15624">
                  <c:v>42103.873923611114</c:v>
                </c:pt>
                <c:pt idx="15625">
                  <c:v>42103.873981481483</c:v>
                </c:pt>
                <c:pt idx="15626">
                  <c:v>42103.874027777776</c:v>
                </c:pt>
                <c:pt idx="15627">
                  <c:v>42103.874085648145</c:v>
                </c:pt>
                <c:pt idx="15628">
                  <c:v>42103.874143518522</c:v>
                </c:pt>
                <c:pt idx="15629">
                  <c:v>42103.874201388891</c:v>
                </c:pt>
                <c:pt idx="15630">
                  <c:v>42103.874247685184</c:v>
                </c:pt>
                <c:pt idx="15631">
                  <c:v>42103.874305555553</c:v>
                </c:pt>
                <c:pt idx="15632">
                  <c:v>42103.874363425923</c:v>
                </c:pt>
                <c:pt idx="15633">
                  <c:v>42103.874409722222</c:v>
                </c:pt>
                <c:pt idx="15634">
                  <c:v>42103.874467592592</c:v>
                </c:pt>
                <c:pt idx="15635">
                  <c:v>42103.874525462961</c:v>
                </c:pt>
                <c:pt idx="15636">
                  <c:v>42103.874571759261</c:v>
                </c:pt>
                <c:pt idx="15637">
                  <c:v>42103.87462962963</c:v>
                </c:pt>
                <c:pt idx="15638">
                  <c:v>42103.8746875</c:v>
                </c:pt>
                <c:pt idx="15639">
                  <c:v>42103.874745370369</c:v>
                </c:pt>
                <c:pt idx="15640">
                  <c:v>42103.874791666669</c:v>
                </c:pt>
                <c:pt idx="15641">
                  <c:v>42103.874849537038</c:v>
                </c:pt>
                <c:pt idx="15642">
                  <c:v>42103.874907407408</c:v>
                </c:pt>
                <c:pt idx="15643">
                  <c:v>42103.8749537037</c:v>
                </c:pt>
                <c:pt idx="15644">
                  <c:v>42103.875011574077</c:v>
                </c:pt>
                <c:pt idx="15645">
                  <c:v>42103.875069444446</c:v>
                </c:pt>
                <c:pt idx="15646">
                  <c:v>42103.875115740739</c:v>
                </c:pt>
                <c:pt idx="15647">
                  <c:v>42103.875173611108</c:v>
                </c:pt>
                <c:pt idx="15648">
                  <c:v>42103.875231481485</c:v>
                </c:pt>
                <c:pt idx="15649">
                  <c:v>42103.875289351854</c:v>
                </c:pt>
                <c:pt idx="15650">
                  <c:v>42103.875335648147</c:v>
                </c:pt>
                <c:pt idx="15651">
                  <c:v>42103.875393518516</c:v>
                </c:pt>
                <c:pt idx="15652">
                  <c:v>42103.875451388885</c:v>
                </c:pt>
                <c:pt idx="15653">
                  <c:v>42103.875497685185</c:v>
                </c:pt>
                <c:pt idx="15654">
                  <c:v>42103.875555555554</c:v>
                </c:pt>
                <c:pt idx="15655">
                  <c:v>42103.875613425924</c:v>
                </c:pt>
                <c:pt idx="15656">
                  <c:v>42103.875659722224</c:v>
                </c:pt>
                <c:pt idx="15657">
                  <c:v>42103.875717592593</c:v>
                </c:pt>
                <c:pt idx="15658">
                  <c:v>42103.875775462962</c:v>
                </c:pt>
                <c:pt idx="15659">
                  <c:v>42103.875833333332</c:v>
                </c:pt>
                <c:pt idx="15660">
                  <c:v>42103.875879629632</c:v>
                </c:pt>
                <c:pt idx="15661">
                  <c:v>42103.875937500001</c:v>
                </c:pt>
                <c:pt idx="15662">
                  <c:v>42103.87599537037</c:v>
                </c:pt>
                <c:pt idx="15663">
                  <c:v>42103.87604166667</c:v>
                </c:pt>
                <c:pt idx="15664">
                  <c:v>42103.876099537039</c:v>
                </c:pt>
                <c:pt idx="15665">
                  <c:v>42103.876157407409</c:v>
                </c:pt>
                <c:pt idx="15666">
                  <c:v>42103.876203703701</c:v>
                </c:pt>
                <c:pt idx="15667">
                  <c:v>42103.876261574071</c:v>
                </c:pt>
                <c:pt idx="15668">
                  <c:v>42103.876319444447</c:v>
                </c:pt>
                <c:pt idx="15669">
                  <c:v>42103.876377314817</c:v>
                </c:pt>
                <c:pt idx="15670">
                  <c:v>42103.876423611109</c:v>
                </c:pt>
                <c:pt idx="15671">
                  <c:v>42103.876481481479</c:v>
                </c:pt>
                <c:pt idx="15672">
                  <c:v>42103.876539351855</c:v>
                </c:pt>
                <c:pt idx="15673">
                  <c:v>42103.876585648148</c:v>
                </c:pt>
                <c:pt idx="15674">
                  <c:v>42103.876643518517</c:v>
                </c:pt>
                <c:pt idx="15675">
                  <c:v>42103.876701388886</c:v>
                </c:pt>
                <c:pt idx="15676">
                  <c:v>42103.876747685186</c:v>
                </c:pt>
                <c:pt idx="15677">
                  <c:v>42103.876805555556</c:v>
                </c:pt>
                <c:pt idx="15678">
                  <c:v>42103.876863425925</c:v>
                </c:pt>
                <c:pt idx="15679">
                  <c:v>42103.876921296294</c:v>
                </c:pt>
                <c:pt idx="15680">
                  <c:v>42103.876967592594</c:v>
                </c:pt>
                <c:pt idx="15681">
                  <c:v>42103.877025462964</c:v>
                </c:pt>
                <c:pt idx="15682">
                  <c:v>42103.877083333333</c:v>
                </c:pt>
                <c:pt idx="15683">
                  <c:v>42103.877129629633</c:v>
                </c:pt>
                <c:pt idx="15684">
                  <c:v>42103.877187500002</c:v>
                </c:pt>
                <c:pt idx="15685">
                  <c:v>42103.877245370371</c:v>
                </c:pt>
                <c:pt idx="15686">
                  <c:v>42103.877291666664</c:v>
                </c:pt>
                <c:pt idx="15687">
                  <c:v>42103.877349537041</c:v>
                </c:pt>
                <c:pt idx="15688">
                  <c:v>42103.87740740741</c:v>
                </c:pt>
                <c:pt idx="15689">
                  <c:v>42103.877453703702</c:v>
                </c:pt>
                <c:pt idx="15690">
                  <c:v>42103.877511574072</c:v>
                </c:pt>
                <c:pt idx="15691">
                  <c:v>42103.877569444441</c:v>
                </c:pt>
                <c:pt idx="15692">
                  <c:v>42103.877627314818</c:v>
                </c:pt>
                <c:pt idx="15693">
                  <c:v>42103.87767361111</c:v>
                </c:pt>
                <c:pt idx="15694">
                  <c:v>42103.87773148148</c:v>
                </c:pt>
                <c:pt idx="15695">
                  <c:v>42103.877789351849</c:v>
                </c:pt>
                <c:pt idx="15696">
                  <c:v>42103.877835648149</c:v>
                </c:pt>
                <c:pt idx="15697">
                  <c:v>42103.877893518518</c:v>
                </c:pt>
                <c:pt idx="15698">
                  <c:v>42103.877951388888</c:v>
                </c:pt>
                <c:pt idx="15699">
                  <c:v>42103.877997685187</c:v>
                </c:pt>
                <c:pt idx="15700">
                  <c:v>42103.878055555557</c:v>
                </c:pt>
                <c:pt idx="15701">
                  <c:v>42103.878113425926</c:v>
                </c:pt>
                <c:pt idx="15702">
                  <c:v>42103.878171296295</c:v>
                </c:pt>
                <c:pt idx="15703">
                  <c:v>42103.878217592595</c:v>
                </c:pt>
                <c:pt idx="15704">
                  <c:v>42103.878275462965</c:v>
                </c:pt>
                <c:pt idx="15705">
                  <c:v>42103.878333333334</c:v>
                </c:pt>
                <c:pt idx="15706">
                  <c:v>42103.878379629627</c:v>
                </c:pt>
                <c:pt idx="15707">
                  <c:v>42103.878437500003</c:v>
                </c:pt>
                <c:pt idx="15708">
                  <c:v>42103.878495370373</c:v>
                </c:pt>
                <c:pt idx="15709">
                  <c:v>42103.878541666665</c:v>
                </c:pt>
                <c:pt idx="15710">
                  <c:v>42103.878599537034</c:v>
                </c:pt>
                <c:pt idx="15711">
                  <c:v>42103.878657407404</c:v>
                </c:pt>
                <c:pt idx="15712">
                  <c:v>42103.87871527778</c:v>
                </c:pt>
                <c:pt idx="15713">
                  <c:v>42103.878761574073</c:v>
                </c:pt>
                <c:pt idx="15714">
                  <c:v>42103.878819444442</c:v>
                </c:pt>
                <c:pt idx="15715">
                  <c:v>42103.878877314812</c:v>
                </c:pt>
                <c:pt idx="15716">
                  <c:v>42103.878923611112</c:v>
                </c:pt>
                <c:pt idx="15717">
                  <c:v>42103.878981481481</c:v>
                </c:pt>
                <c:pt idx="15718">
                  <c:v>42103.87903935185</c:v>
                </c:pt>
                <c:pt idx="15719">
                  <c:v>42103.87908564815</c:v>
                </c:pt>
                <c:pt idx="15720">
                  <c:v>42103.879143518519</c:v>
                </c:pt>
                <c:pt idx="15721">
                  <c:v>42103.879201388889</c:v>
                </c:pt>
                <c:pt idx="15722">
                  <c:v>42103.879259259258</c:v>
                </c:pt>
                <c:pt idx="15723">
                  <c:v>42103.879305555558</c:v>
                </c:pt>
                <c:pt idx="15724">
                  <c:v>42103.879363425927</c:v>
                </c:pt>
                <c:pt idx="15725">
                  <c:v>42103.879421296297</c:v>
                </c:pt>
                <c:pt idx="15726">
                  <c:v>42103.879467592589</c:v>
                </c:pt>
                <c:pt idx="15727">
                  <c:v>42103.879525462966</c:v>
                </c:pt>
                <c:pt idx="15728">
                  <c:v>42103.879583333335</c:v>
                </c:pt>
                <c:pt idx="15729">
                  <c:v>42103.879629629628</c:v>
                </c:pt>
                <c:pt idx="15730">
                  <c:v>42103.879687499997</c:v>
                </c:pt>
                <c:pt idx="15731">
                  <c:v>42103.879745370374</c:v>
                </c:pt>
                <c:pt idx="15732">
                  <c:v>42103.879803240743</c:v>
                </c:pt>
                <c:pt idx="15733">
                  <c:v>42103.879849537036</c:v>
                </c:pt>
                <c:pt idx="15734">
                  <c:v>42103.879907407405</c:v>
                </c:pt>
                <c:pt idx="15735">
                  <c:v>42103.879965277774</c:v>
                </c:pt>
                <c:pt idx="15736">
                  <c:v>42103.880011574074</c:v>
                </c:pt>
                <c:pt idx="15737">
                  <c:v>42103.880069444444</c:v>
                </c:pt>
                <c:pt idx="15738">
                  <c:v>42103.880127314813</c:v>
                </c:pt>
                <c:pt idx="15739">
                  <c:v>42103.880173611113</c:v>
                </c:pt>
                <c:pt idx="15740">
                  <c:v>42103.880231481482</c:v>
                </c:pt>
                <c:pt idx="15741">
                  <c:v>42103.880289351851</c:v>
                </c:pt>
                <c:pt idx="15742">
                  <c:v>42103.880335648151</c:v>
                </c:pt>
                <c:pt idx="15743">
                  <c:v>42103.880393518521</c:v>
                </c:pt>
                <c:pt idx="15744">
                  <c:v>42103.88045138889</c:v>
                </c:pt>
                <c:pt idx="15745">
                  <c:v>42103.880509259259</c:v>
                </c:pt>
                <c:pt idx="15746">
                  <c:v>42103.880555555559</c:v>
                </c:pt>
                <c:pt idx="15747">
                  <c:v>42103.880613425928</c:v>
                </c:pt>
                <c:pt idx="15748">
                  <c:v>42103.880671296298</c:v>
                </c:pt>
                <c:pt idx="15749">
                  <c:v>42103.88071759259</c:v>
                </c:pt>
                <c:pt idx="15750">
                  <c:v>42103.88077546296</c:v>
                </c:pt>
                <c:pt idx="15751">
                  <c:v>42103.880833333336</c:v>
                </c:pt>
                <c:pt idx="15752">
                  <c:v>42103.880879629629</c:v>
                </c:pt>
                <c:pt idx="15753">
                  <c:v>42103.880937499998</c:v>
                </c:pt>
                <c:pt idx="15754">
                  <c:v>42103.880995370368</c:v>
                </c:pt>
                <c:pt idx="15755">
                  <c:v>42103.881053240744</c:v>
                </c:pt>
                <c:pt idx="15756">
                  <c:v>42103.881099537037</c:v>
                </c:pt>
                <c:pt idx="15757">
                  <c:v>42103.881157407406</c:v>
                </c:pt>
                <c:pt idx="15758">
                  <c:v>42103.881215277775</c:v>
                </c:pt>
                <c:pt idx="15759">
                  <c:v>42103.881261574075</c:v>
                </c:pt>
                <c:pt idx="15760">
                  <c:v>42103.881319444445</c:v>
                </c:pt>
                <c:pt idx="15761">
                  <c:v>42103.881377314814</c:v>
                </c:pt>
                <c:pt idx="15762">
                  <c:v>42103.881423611114</c:v>
                </c:pt>
                <c:pt idx="15763">
                  <c:v>42103.881481481483</c:v>
                </c:pt>
                <c:pt idx="15764">
                  <c:v>42103.881539351853</c:v>
                </c:pt>
                <c:pt idx="15765">
                  <c:v>42103.881597222222</c:v>
                </c:pt>
                <c:pt idx="15766">
                  <c:v>42103.881643518522</c:v>
                </c:pt>
                <c:pt idx="15767">
                  <c:v>42103.881701388891</c:v>
                </c:pt>
                <c:pt idx="15768">
                  <c:v>42103.88175925926</c:v>
                </c:pt>
                <c:pt idx="15769">
                  <c:v>42103.881805555553</c:v>
                </c:pt>
                <c:pt idx="15770">
                  <c:v>42103.881863425922</c:v>
                </c:pt>
                <c:pt idx="15771">
                  <c:v>42103.881921296299</c:v>
                </c:pt>
                <c:pt idx="15772">
                  <c:v>42103.881967592592</c:v>
                </c:pt>
                <c:pt idx="15773">
                  <c:v>42103.882025462961</c:v>
                </c:pt>
                <c:pt idx="15774">
                  <c:v>42103.88208333333</c:v>
                </c:pt>
                <c:pt idx="15775">
                  <c:v>42103.882141203707</c:v>
                </c:pt>
                <c:pt idx="15776">
                  <c:v>42103.882187499999</c:v>
                </c:pt>
                <c:pt idx="15777">
                  <c:v>42103.882245370369</c:v>
                </c:pt>
                <c:pt idx="15778">
                  <c:v>42103.882303240738</c:v>
                </c:pt>
                <c:pt idx="15779">
                  <c:v>42103.882349537038</c:v>
                </c:pt>
                <c:pt idx="15780">
                  <c:v>42103.882407407407</c:v>
                </c:pt>
                <c:pt idx="15781">
                  <c:v>42103.882465277777</c:v>
                </c:pt>
                <c:pt idx="15782">
                  <c:v>42103.882511574076</c:v>
                </c:pt>
                <c:pt idx="15783">
                  <c:v>42103.882569444446</c:v>
                </c:pt>
                <c:pt idx="15784">
                  <c:v>42103.882627314815</c:v>
                </c:pt>
                <c:pt idx="15785">
                  <c:v>42103.882685185185</c:v>
                </c:pt>
                <c:pt idx="15786">
                  <c:v>42103.882731481484</c:v>
                </c:pt>
                <c:pt idx="15787">
                  <c:v>42103.882789351854</c:v>
                </c:pt>
                <c:pt idx="15788">
                  <c:v>42103.882847222223</c:v>
                </c:pt>
                <c:pt idx="15789">
                  <c:v>42103.882893518516</c:v>
                </c:pt>
                <c:pt idx="15790">
                  <c:v>42103.882951388892</c:v>
                </c:pt>
                <c:pt idx="15791">
                  <c:v>42103.883009259262</c:v>
                </c:pt>
                <c:pt idx="15792">
                  <c:v>42103.883055555554</c:v>
                </c:pt>
                <c:pt idx="15793">
                  <c:v>42103.883113425924</c:v>
                </c:pt>
                <c:pt idx="15794">
                  <c:v>42103.883171296293</c:v>
                </c:pt>
                <c:pt idx="15795">
                  <c:v>42103.883229166669</c:v>
                </c:pt>
                <c:pt idx="15796">
                  <c:v>42103.883275462962</c:v>
                </c:pt>
                <c:pt idx="15797">
                  <c:v>42103.883333333331</c:v>
                </c:pt>
                <c:pt idx="15798">
                  <c:v>42103.883391203701</c:v>
                </c:pt>
                <c:pt idx="15799">
                  <c:v>42103.883437500001</c:v>
                </c:pt>
                <c:pt idx="15800">
                  <c:v>42103.88349537037</c:v>
                </c:pt>
                <c:pt idx="15801">
                  <c:v>42103.883553240739</c:v>
                </c:pt>
                <c:pt idx="15802">
                  <c:v>42103.883599537039</c:v>
                </c:pt>
                <c:pt idx="15803">
                  <c:v>42103.883657407408</c:v>
                </c:pt>
                <c:pt idx="15804">
                  <c:v>42103.883715277778</c:v>
                </c:pt>
                <c:pt idx="15805">
                  <c:v>42103.883773148147</c:v>
                </c:pt>
                <c:pt idx="15806">
                  <c:v>42103.883819444447</c:v>
                </c:pt>
                <c:pt idx="15807">
                  <c:v>42103.883877314816</c:v>
                </c:pt>
                <c:pt idx="15808">
                  <c:v>42103.883935185186</c:v>
                </c:pt>
                <c:pt idx="15809">
                  <c:v>42103.883981481478</c:v>
                </c:pt>
                <c:pt idx="15810">
                  <c:v>42103.884039351855</c:v>
                </c:pt>
                <c:pt idx="15811">
                  <c:v>42103.884097222224</c:v>
                </c:pt>
                <c:pt idx="15812">
                  <c:v>42103.884143518517</c:v>
                </c:pt>
                <c:pt idx="15813">
                  <c:v>42103.884201388886</c:v>
                </c:pt>
                <c:pt idx="15814">
                  <c:v>42103.884259259263</c:v>
                </c:pt>
                <c:pt idx="15815">
                  <c:v>42103.884305555555</c:v>
                </c:pt>
                <c:pt idx="15816">
                  <c:v>42103.884363425925</c:v>
                </c:pt>
                <c:pt idx="15817">
                  <c:v>42103.884421296294</c:v>
                </c:pt>
                <c:pt idx="15818">
                  <c:v>42103.884479166663</c:v>
                </c:pt>
                <c:pt idx="15819">
                  <c:v>42103.884525462963</c:v>
                </c:pt>
                <c:pt idx="15820">
                  <c:v>42103.884583333333</c:v>
                </c:pt>
                <c:pt idx="15821">
                  <c:v>42103.884641203702</c:v>
                </c:pt>
                <c:pt idx="15822">
                  <c:v>42103.884687500002</c:v>
                </c:pt>
                <c:pt idx="15823">
                  <c:v>42103.884745370371</c:v>
                </c:pt>
                <c:pt idx="15824">
                  <c:v>42103.88480324074</c:v>
                </c:pt>
                <c:pt idx="15825">
                  <c:v>42103.88484953704</c:v>
                </c:pt>
                <c:pt idx="15826">
                  <c:v>42103.88490740741</c:v>
                </c:pt>
                <c:pt idx="15827">
                  <c:v>42103.884965277779</c:v>
                </c:pt>
                <c:pt idx="15828">
                  <c:v>42103.885023148148</c:v>
                </c:pt>
                <c:pt idx="15829">
                  <c:v>42103.885069444441</c:v>
                </c:pt>
                <c:pt idx="15830">
                  <c:v>42103.885127314818</c:v>
                </c:pt>
                <c:pt idx="15831">
                  <c:v>42103.885185185187</c:v>
                </c:pt>
                <c:pt idx="15832">
                  <c:v>42103.885231481479</c:v>
                </c:pt>
                <c:pt idx="15833">
                  <c:v>42103.885289351849</c:v>
                </c:pt>
                <c:pt idx="15834">
                  <c:v>42103.885347222225</c:v>
                </c:pt>
                <c:pt idx="15835">
                  <c:v>42103.885393518518</c:v>
                </c:pt>
                <c:pt idx="15836">
                  <c:v>42103.885451388887</c:v>
                </c:pt>
                <c:pt idx="15837">
                  <c:v>42103.885509259257</c:v>
                </c:pt>
                <c:pt idx="15838">
                  <c:v>42103.885567129626</c:v>
                </c:pt>
                <c:pt idx="15839">
                  <c:v>42103.885613425926</c:v>
                </c:pt>
                <c:pt idx="15840">
                  <c:v>42103.885671296295</c:v>
                </c:pt>
                <c:pt idx="15841">
                  <c:v>42103.885729166665</c:v>
                </c:pt>
                <c:pt idx="15842">
                  <c:v>42103.885775462964</c:v>
                </c:pt>
                <c:pt idx="15843">
                  <c:v>42103.885833333334</c:v>
                </c:pt>
                <c:pt idx="15844">
                  <c:v>42103.885891203703</c:v>
                </c:pt>
                <c:pt idx="15845">
                  <c:v>42103.885937500003</c:v>
                </c:pt>
                <c:pt idx="15846">
                  <c:v>42103.885995370372</c:v>
                </c:pt>
                <c:pt idx="15847">
                  <c:v>42103.886053240742</c:v>
                </c:pt>
                <c:pt idx="15848">
                  <c:v>42103.886111111111</c:v>
                </c:pt>
                <c:pt idx="15849">
                  <c:v>42103.886157407411</c:v>
                </c:pt>
                <c:pt idx="15850">
                  <c:v>42103.88621527778</c:v>
                </c:pt>
                <c:pt idx="15851">
                  <c:v>42103.886273148149</c:v>
                </c:pt>
                <c:pt idx="15852">
                  <c:v>42103.886319444442</c:v>
                </c:pt>
                <c:pt idx="15853">
                  <c:v>42103.886377314811</c:v>
                </c:pt>
                <c:pt idx="15854">
                  <c:v>42103.886435185188</c:v>
                </c:pt>
                <c:pt idx="15855">
                  <c:v>42103.886481481481</c:v>
                </c:pt>
                <c:pt idx="15856">
                  <c:v>42103.88653935185</c:v>
                </c:pt>
                <c:pt idx="15857">
                  <c:v>42103.886597222219</c:v>
                </c:pt>
                <c:pt idx="15858">
                  <c:v>42103.886655092596</c:v>
                </c:pt>
                <c:pt idx="15859">
                  <c:v>42103.886701388888</c:v>
                </c:pt>
                <c:pt idx="15860">
                  <c:v>42103.886759259258</c:v>
                </c:pt>
                <c:pt idx="15861">
                  <c:v>42103.886817129627</c:v>
                </c:pt>
                <c:pt idx="15862">
                  <c:v>42103.886863425927</c:v>
                </c:pt>
                <c:pt idx="15863">
                  <c:v>42103.886921296296</c:v>
                </c:pt>
                <c:pt idx="15864">
                  <c:v>42103.886979166666</c:v>
                </c:pt>
                <c:pt idx="15865">
                  <c:v>42103.887025462966</c:v>
                </c:pt>
                <c:pt idx="15866">
                  <c:v>42103.887083333335</c:v>
                </c:pt>
                <c:pt idx="15867">
                  <c:v>42103.887141203704</c:v>
                </c:pt>
                <c:pt idx="15868">
                  <c:v>42103.887199074074</c:v>
                </c:pt>
                <c:pt idx="15869">
                  <c:v>42103.887245370373</c:v>
                </c:pt>
                <c:pt idx="15870">
                  <c:v>42103.887303240743</c:v>
                </c:pt>
                <c:pt idx="15871">
                  <c:v>42103.887361111112</c:v>
                </c:pt>
                <c:pt idx="15872">
                  <c:v>42103.887407407405</c:v>
                </c:pt>
                <c:pt idx="15873">
                  <c:v>42103.887465277781</c:v>
                </c:pt>
                <c:pt idx="15874">
                  <c:v>42103.887523148151</c:v>
                </c:pt>
                <c:pt idx="15875">
                  <c:v>42103.887569444443</c:v>
                </c:pt>
                <c:pt idx="15876">
                  <c:v>42103.887627314813</c:v>
                </c:pt>
                <c:pt idx="15877">
                  <c:v>42103.887685185182</c:v>
                </c:pt>
                <c:pt idx="15878">
                  <c:v>42103.887743055559</c:v>
                </c:pt>
                <c:pt idx="15879">
                  <c:v>42103.887789351851</c:v>
                </c:pt>
                <c:pt idx="15880">
                  <c:v>42103.88784722222</c:v>
                </c:pt>
                <c:pt idx="15881">
                  <c:v>42103.88790509259</c:v>
                </c:pt>
                <c:pt idx="15882">
                  <c:v>42103.88795138889</c:v>
                </c:pt>
                <c:pt idx="15883">
                  <c:v>42103.888009259259</c:v>
                </c:pt>
                <c:pt idx="15884">
                  <c:v>42103.888067129628</c:v>
                </c:pt>
                <c:pt idx="15885">
                  <c:v>42103.888113425928</c:v>
                </c:pt>
                <c:pt idx="15886">
                  <c:v>42103.888171296298</c:v>
                </c:pt>
                <c:pt idx="15887">
                  <c:v>42103.888229166667</c:v>
                </c:pt>
                <c:pt idx="15888">
                  <c:v>42103.888275462959</c:v>
                </c:pt>
                <c:pt idx="15889">
                  <c:v>42103.888333333336</c:v>
                </c:pt>
                <c:pt idx="15890">
                  <c:v>42103.888391203705</c:v>
                </c:pt>
                <c:pt idx="15891">
                  <c:v>42103.888449074075</c:v>
                </c:pt>
                <c:pt idx="15892">
                  <c:v>42103.888495370367</c:v>
                </c:pt>
                <c:pt idx="15893">
                  <c:v>42103.888553240744</c:v>
                </c:pt>
                <c:pt idx="15894">
                  <c:v>42103.888611111113</c:v>
                </c:pt>
                <c:pt idx="15895">
                  <c:v>42103.888657407406</c:v>
                </c:pt>
                <c:pt idx="15896">
                  <c:v>42103.888715277775</c:v>
                </c:pt>
                <c:pt idx="15897">
                  <c:v>42103.888773148145</c:v>
                </c:pt>
                <c:pt idx="15898">
                  <c:v>42103.888831018521</c:v>
                </c:pt>
                <c:pt idx="15899">
                  <c:v>42103.888877314814</c:v>
                </c:pt>
                <c:pt idx="15900">
                  <c:v>42103.888935185183</c:v>
                </c:pt>
                <c:pt idx="15901">
                  <c:v>42103.888993055552</c:v>
                </c:pt>
                <c:pt idx="15902">
                  <c:v>42103.889039351852</c:v>
                </c:pt>
                <c:pt idx="15903">
                  <c:v>42103.889097222222</c:v>
                </c:pt>
                <c:pt idx="15904">
                  <c:v>42103.889155092591</c:v>
                </c:pt>
                <c:pt idx="15905">
                  <c:v>42103.889201388891</c:v>
                </c:pt>
                <c:pt idx="15906">
                  <c:v>42103.88925925926</c:v>
                </c:pt>
                <c:pt idx="15907">
                  <c:v>42103.889317129629</c:v>
                </c:pt>
                <c:pt idx="15908">
                  <c:v>42103.889363425929</c:v>
                </c:pt>
                <c:pt idx="15909">
                  <c:v>42103.889421296299</c:v>
                </c:pt>
                <c:pt idx="15910">
                  <c:v>42103.889479166668</c:v>
                </c:pt>
                <c:pt idx="15911">
                  <c:v>42103.889537037037</c:v>
                </c:pt>
                <c:pt idx="15912">
                  <c:v>42103.88958333333</c:v>
                </c:pt>
                <c:pt idx="15913">
                  <c:v>42103.889641203707</c:v>
                </c:pt>
                <c:pt idx="15914">
                  <c:v>42103.889699074076</c:v>
                </c:pt>
                <c:pt idx="15915">
                  <c:v>42103.889745370368</c:v>
                </c:pt>
                <c:pt idx="15916">
                  <c:v>42103.889803240738</c:v>
                </c:pt>
                <c:pt idx="15917">
                  <c:v>42103.889861111114</c:v>
                </c:pt>
                <c:pt idx="15918">
                  <c:v>42103.889907407407</c:v>
                </c:pt>
                <c:pt idx="15919">
                  <c:v>42103.889965277776</c:v>
                </c:pt>
                <c:pt idx="15920">
                  <c:v>42103.890023148146</c:v>
                </c:pt>
                <c:pt idx="15921">
                  <c:v>42103.890081018515</c:v>
                </c:pt>
                <c:pt idx="15922">
                  <c:v>42103.890127314815</c:v>
                </c:pt>
                <c:pt idx="15923">
                  <c:v>42103.890185185184</c:v>
                </c:pt>
                <c:pt idx="15924">
                  <c:v>42103.890243055554</c:v>
                </c:pt>
                <c:pt idx="15925">
                  <c:v>42103.890289351853</c:v>
                </c:pt>
                <c:pt idx="15926">
                  <c:v>42103.890347222223</c:v>
                </c:pt>
                <c:pt idx="15927">
                  <c:v>42103.890405092592</c:v>
                </c:pt>
                <c:pt idx="15928">
                  <c:v>42103.890451388892</c:v>
                </c:pt>
                <c:pt idx="15929">
                  <c:v>42103.890509259261</c:v>
                </c:pt>
                <c:pt idx="15930">
                  <c:v>42103.890567129631</c:v>
                </c:pt>
                <c:pt idx="15931">
                  <c:v>42103.890625</c:v>
                </c:pt>
                <c:pt idx="15932">
                  <c:v>42103.8906712963</c:v>
                </c:pt>
                <c:pt idx="15933">
                  <c:v>42103.890729166669</c:v>
                </c:pt>
                <c:pt idx="15934">
                  <c:v>42103.890787037039</c:v>
                </c:pt>
                <c:pt idx="15935">
                  <c:v>42103.890833333331</c:v>
                </c:pt>
                <c:pt idx="15936">
                  <c:v>42103.8908912037</c:v>
                </c:pt>
                <c:pt idx="15937">
                  <c:v>42103.890949074077</c:v>
                </c:pt>
                <c:pt idx="15938">
                  <c:v>42103.89099537037</c:v>
                </c:pt>
                <c:pt idx="15939">
                  <c:v>42103.891053240739</c:v>
                </c:pt>
                <c:pt idx="15940">
                  <c:v>42103.891111111108</c:v>
                </c:pt>
                <c:pt idx="15941">
                  <c:v>42103.891168981485</c:v>
                </c:pt>
                <c:pt idx="15942">
                  <c:v>42103.891215277778</c:v>
                </c:pt>
                <c:pt idx="15943">
                  <c:v>42103.891273148147</c:v>
                </c:pt>
                <c:pt idx="15944">
                  <c:v>42103.891331018516</c:v>
                </c:pt>
                <c:pt idx="15945">
                  <c:v>42103.891377314816</c:v>
                </c:pt>
                <c:pt idx="15946">
                  <c:v>42103.891435185185</c:v>
                </c:pt>
                <c:pt idx="15947">
                  <c:v>42103.891493055555</c:v>
                </c:pt>
                <c:pt idx="15948">
                  <c:v>42103.891539351855</c:v>
                </c:pt>
                <c:pt idx="15949">
                  <c:v>42103.891597222224</c:v>
                </c:pt>
                <c:pt idx="15950">
                  <c:v>42103.891655092593</c:v>
                </c:pt>
                <c:pt idx="15951">
                  <c:v>42103.891712962963</c:v>
                </c:pt>
                <c:pt idx="15952">
                  <c:v>42103.891759259262</c:v>
                </c:pt>
                <c:pt idx="15953">
                  <c:v>42103.891817129632</c:v>
                </c:pt>
                <c:pt idx="15954">
                  <c:v>42103.891875000001</c:v>
                </c:pt>
                <c:pt idx="15955">
                  <c:v>42103.891921296294</c:v>
                </c:pt>
                <c:pt idx="15956">
                  <c:v>42103.891979166663</c:v>
                </c:pt>
                <c:pt idx="15957">
                  <c:v>42103.89203703704</c:v>
                </c:pt>
                <c:pt idx="15958">
                  <c:v>42103.892083333332</c:v>
                </c:pt>
                <c:pt idx="15959">
                  <c:v>42103.892141203702</c:v>
                </c:pt>
                <c:pt idx="15960">
                  <c:v>42103.892199074071</c:v>
                </c:pt>
                <c:pt idx="15961">
                  <c:v>42103.892256944448</c:v>
                </c:pt>
                <c:pt idx="15962">
                  <c:v>42103.89230324074</c:v>
                </c:pt>
                <c:pt idx="15963">
                  <c:v>42103.892361111109</c:v>
                </c:pt>
                <c:pt idx="15964">
                  <c:v>42103.892418981479</c:v>
                </c:pt>
                <c:pt idx="15965">
                  <c:v>42103.892465277779</c:v>
                </c:pt>
                <c:pt idx="15966">
                  <c:v>42103.892523148148</c:v>
                </c:pt>
                <c:pt idx="15967">
                  <c:v>42103.892581018517</c:v>
                </c:pt>
                <c:pt idx="15968">
                  <c:v>42103.892627314817</c:v>
                </c:pt>
                <c:pt idx="15969">
                  <c:v>42103.892685185187</c:v>
                </c:pt>
                <c:pt idx="15970">
                  <c:v>42103.892743055556</c:v>
                </c:pt>
                <c:pt idx="15971">
                  <c:v>42103.892800925925</c:v>
                </c:pt>
                <c:pt idx="15972">
                  <c:v>42103.892847222225</c:v>
                </c:pt>
                <c:pt idx="15973">
                  <c:v>42103.892905092594</c:v>
                </c:pt>
                <c:pt idx="15974">
                  <c:v>42103.892962962964</c:v>
                </c:pt>
                <c:pt idx="15975">
                  <c:v>42103.893009259256</c:v>
                </c:pt>
                <c:pt idx="15976">
                  <c:v>42103.893067129633</c:v>
                </c:pt>
                <c:pt idx="15977">
                  <c:v>42103.893125000002</c:v>
                </c:pt>
                <c:pt idx="15978">
                  <c:v>42103.893171296295</c:v>
                </c:pt>
                <c:pt idx="15979">
                  <c:v>42103.893229166664</c:v>
                </c:pt>
                <c:pt idx="15980">
                  <c:v>42103.893287037034</c:v>
                </c:pt>
                <c:pt idx="15981">
                  <c:v>42103.89334490741</c:v>
                </c:pt>
                <c:pt idx="15982">
                  <c:v>42103.893391203703</c:v>
                </c:pt>
                <c:pt idx="15983">
                  <c:v>42103.893449074072</c:v>
                </c:pt>
                <c:pt idx="15984">
                  <c:v>42103.893506944441</c:v>
                </c:pt>
                <c:pt idx="15985">
                  <c:v>42103.893553240741</c:v>
                </c:pt>
                <c:pt idx="15986">
                  <c:v>42103.893611111111</c:v>
                </c:pt>
                <c:pt idx="15987">
                  <c:v>42103.89366898148</c:v>
                </c:pt>
                <c:pt idx="15988">
                  <c:v>42103.89371527778</c:v>
                </c:pt>
                <c:pt idx="15989">
                  <c:v>42103.893773148149</c:v>
                </c:pt>
                <c:pt idx="15990">
                  <c:v>42103.893831018519</c:v>
                </c:pt>
                <c:pt idx="15991">
                  <c:v>42103.893888888888</c:v>
                </c:pt>
                <c:pt idx="15992">
                  <c:v>42103.893935185188</c:v>
                </c:pt>
                <c:pt idx="15993">
                  <c:v>42103.893993055557</c:v>
                </c:pt>
                <c:pt idx="15994">
                  <c:v>42103.894050925926</c:v>
                </c:pt>
                <c:pt idx="15995">
                  <c:v>42103.894097222219</c:v>
                </c:pt>
                <c:pt idx="15996">
                  <c:v>42103.894155092596</c:v>
                </c:pt>
                <c:pt idx="15997">
                  <c:v>42103.894212962965</c:v>
                </c:pt>
                <c:pt idx="15998">
                  <c:v>42103.894259259258</c:v>
                </c:pt>
                <c:pt idx="15999">
                  <c:v>42103.894317129627</c:v>
                </c:pt>
                <c:pt idx="16000">
                  <c:v>42103.894375000003</c:v>
                </c:pt>
                <c:pt idx="16001">
                  <c:v>42103.894432870373</c:v>
                </c:pt>
                <c:pt idx="16002">
                  <c:v>42103.894479166665</c:v>
                </c:pt>
                <c:pt idx="16003">
                  <c:v>42103.894537037035</c:v>
                </c:pt>
                <c:pt idx="16004">
                  <c:v>42103.894594907404</c:v>
                </c:pt>
                <c:pt idx="16005">
                  <c:v>42103.894641203704</c:v>
                </c:pt>
                <c:pt idx="16006">
                  <c:v>42103.894699074073</c:v>
                </c:pt>
                <c:pt idx="16007">
                  <c:v>42103.894756944443</c:v>
                </c:pt>
                <c:pt idx="16008">
                  <c:v>42103.894803240742</c:v>
                </c:pt>
                <c:pt idx="16009">
                  <c:v>42103.894861111112</c:v>
                </c:pt>
                <c:pt idx="16010">
                  <c:v>42103.894918981481</c:v>
                </c:pt>
                <c:pt idx="16011">
                  <c:v>42103.894976851851</c:v>
                </c:pt>
                <c:pt idx="16012">
                  <c:v>42103.89502314815</c:v>
                </c:pt>
                <c:pt idx="16013">
                  <c:v>42103.89508101852</c:v>
                </c:pt>
                <c:pt idx="16014">
                  <c:v>42103.895138888889</c:v>
                </c:pt>
                <c:pt idx="16015">
                  <c:v>42103.895185185182</c:v>
                </c:pt>
                <c:pt idx="16016">
                  <c:v>42103.895243055558</c:v>
                </c:pt>
                <c:pt idx="16017">
                  <c:v>42103.895300925928</c:v>
                </c:pt>
                <c:pt idx="16018">
                  <c:v>42103.89534722222</c:v>
                </c:pt>
                <c:pt idx="16019">
                  <c:v>42103.895405092589</c:v>
                </c:pt>
                <c:pt idx="16020">
                  <c:v>42103.895462962966</c:v>
                </c:pt>
                <c:pt idx="16021">
                  <c:v>42103.895509259259</c:v>
                </c:pt>
                <c:pt idx="16022">
                  <c:v>42103.895567129628</c:v>
                </c:pt>
                <c:pt idx="16023">
                  <c:v>42103.895624999997</c:v>
                </c:pt>
                <c:pt idx="16024">
                  <c:v>42103.895682870374</c:v>
                </c:pt>
                <c:pt idx="16025">
                  <c:v>42103.895729166667</c:v>
                </c:pt>
                <c:pt idx="16026">
                  <c:v>42103.895787037036</c:v>
                </c:pt>
                <c:pt idx="16027">
                  <c:v>42103.895844907405</c:v>
                </c:pt>
                <c:pt idx="16028">
                  <c:v>42103.895891203705</c:v>
                </c:pt>
                <c:pt idx="16029">
                  <c:v>42103.895949074074</c:v>
                </c:pt>
                <c:pt idx="16030">
                  <c:v>42103.896006944444</c:v>
                </c:pt>
                <c:pt idx="16031">
                  <c:v>42103.896064814813</c:v>
                </c:pt>
                <c:pt idx="16032">
                  <c:v>42103.896111111113</c:v>
                </c:pt>
                <c:pt idx="16033">
                  <c:v>42103.896168981482</c:v>
                </c:pt>
                <c:pt idx="16034">
                  <c:v>42103.896226851852</c:v>
                </c:pt>
                <c:pt idx="16035">
                  <c:v>42103.896273148152</c:v>
                </c:pt>
                <c:pt idx="16036">
                  <c:v>42103.896331018521</c:v>
                </c:pt>
                <c:pt idx="16037">
                  <c:v>42103.89638888889</c:v>
                </c:pt>
                <c:pt idx="16038">
                  <c:v>42103.896435185183</c:v>
                </c:pt>
                <c:pt idx="16039">
                  <c:v>42103.896493055552</c:v>
                </c:pt>
                <c:pt idx="16040">
                  <c:v>42103.896550925929</c:v>
                </c:pt>
                <c:pt idx="16041">
                  <c:v>42103.896597222221</c:v>
                </c:pt>
                <c:pt idx="16042">
                  <c:v>42103.896655092591</c:v>
                </c:pt>
                <c:pt idx="16043">
                  <c:v>42103.89671296296</c:v>
                </c:pt>
                <c:pt idx="16044">
                  <c:v>42103.896770833337</c:v>
                </c:pt>
                <c:pt idx="16045">
                  <c:v>42103.896817129629</c:v>
                </c:pt>
                <c:pt idx="16046">
                  <c:v>42103.896874999999</c:v>
                </c:pt>
                <c:pt idx="16047">
                  <c:v>42103.896932870368</c:v>
                </c:pt>
                <c:pt idx="16048">
                  <c:v>42103.896979166668</c:v>
                </c:pt>
                <c:pt idx="16049">
                  <c:v>42103.897037037037</c:v>
                </c:pt>
                <c:pt idx="16050">
                  <c:v>42103.897094907406</c:v>
                </c:pt>
                <c:pt idx="16051">
                  <c:v>42103.897141203706</c:v>
                </c:pt>
                <c:pt idx="16052">
                  <c:v>42103.897199074076</c:v>
                </c:pt>
                <c:pt idx="16053">
                  <c:v>42103.897256944445</c:v>
                </c:pt>
                <c:pt idx="16054">
                  <c:v>42103.897314814814</c:v>
                </c:pt>
                <c:pt idx="16055">
                  <c:v>42103.897361111114</c:v>
                </c:pt>
                <c:pt idx="16056">
                  <c:v>42103.897418981483</c:v>
                </c:pt>
                <c:pt idx="16057">
                  <c:v>42103.897476851853</c:v>
                </c:pt>
                <c:pt idx="16058">
                  <c:v>42103.897523148145</c:v>
                </c:pt>
                <c:pt idx="16059">
                  <c:v>42103.897581018522</c:v>
                </c:pt>
                <c:pt idx="16060">
                  <c:v>42103.897638888891</c:v>
                </c:pt>
                <c:pt idx="16061">
                  <c:v>42103.897685185184</c:v>
                </c:pt>
                <c:pt idx="16062">
                  <c:v>42103.897743055553</c:v>
                </c:pt>
                <c:pt idx="16063">
                  <c:v>42103.897800925923</c:v>
                </c:pt>
                <c:pt idx="16064">
                  <c:v>42103.897858796299</c:v>
                </c:pt>
                <c:pt idx="16065">
                  <c:v>42103.897905092592</c:v>
                </c:pt>
                <c:pt idx="16066">
                  <c:v>42103.897962962961</c:v>
                </c:pt>
                <c:pt idx="16067">
                  <c:v>42103.898020833331</c:v>
                </c:pt>
                <c:pt idx="16068">
                  <c:v>42103.89806712963</c:v>
                </c:pt>
                <c:pt idx="16069">
                  <c:v>42103.898125</c:v>
                </c:pt>
                <c:pt idx="16070">
                  <c:v>42103.898182870369</c:v>
                </c:pt>
                <c:pt idx="16071">
                  <c:v>42103.898229166669</c:v>
                </c:pt>
                <c:pt idx="16072">
                  <c:v>42103.898287037038</c:v>
                </c:pt>
                <c:pt idx="16073">
                  <c:v>42103.898344907408</c:v>
                </c:pt>
                <c:pt idx="16074">
                  <c:v>42103.898402777777</c:v>
                </c:pt>
                <c:pt idx="16075">
                  <c:v>42103.898449074077</c:v>
                </c:pt>
                <c:pt idx="16076">
                  <c:v>42103.898506944446</c:v>
                </c:pt>
                <c:pt idx="16077">
                  <c:v>42103.898564814815</c:v>
                </c:pt>
                <c:pt idx="16078">
                  <c:v>42103.898611111108</c:v>
                </c:pt>
                <c:pt idx="16079">
                  <c:v>42103.898668981485</c:v>
                </c:pt>
                <c:pt idx="16080">
                  <c:v>42103.898726851854</c:v>
                </c:pt>
                <c:pt idx="16081">
                  <c:v>42103.898773148147</c:v>
                </c:pt>
                <c:pt idx="16082">
                  <c:v>42103.898831018516</c:v>
                </c:pt>
                <c:pt idx="16083">
                  <c:v>42103.898888888885</c:v>
                </c:pt>
                <c:pt idx="16084">
                  <c:v>42103.898946759262</c:v>
                </c:pt>
                <c:pt idx="16085">
                  <c:v>42103.898993055554</c:v>
                </c:pt>
                <c:pt idx="16086">
                  <c:v>42103.899050925924</c:v>
                </c:pt>
                <c:pt idx="16087">
                  <c:v>42103.899108796293</c:v>
                </c:pt>
                <c:pt idx="16088">
                  <c:v>42103.899155092593</c:v>
                </c:pt>
                <c:pt idx="16089">
                  <c:v>42103.899212962962</c:v>
                </c:pt>
                <c:pt idx="16090">
                  <c:v>42103.899270833332</c:v>
                </c:pt>
                <c:pt idx="16091">
                  <c:v>42103.899317129632</c:v>
                </c:pt>
                <c:pt idx="16092">
                  <c:v>42103.899375000001</c:v>
                </c:pt>
                <c:pt idx="16093">
                  <c:v>42103.89943287037</c:v>
                </c:pt>
                <c:pt idx="16094">
                  <c:v>42103.89949074074</c:v>
                </c:pt>
                <c:pt idx="16095">
                  <c:v>42103.899537037039</c:v>
                </c:pt>
                <c:pt idx="16096">
                  <c:v>42103.899594907409</c:v>
                </c:pt>
                <c:pt idx="16097">
                  <c:v>42103.899652777778</c:v>
                </c:pt>
                <c:pt idx="16098">
                  <c:v>42103.899699074071</c:v>
                </c:pt>
                <c:pt idx="16099">
                  <c:v>42103.899756944447</c:v>
                </c:pt>
                <c:pt idx="16100">
                  <c:v>42103.899814814817</c:v>
                </c:pt>
                <c:pt idx="16101">
                  <c:v>42103.899861111109</c:v>
                </c:pt>
                <c:pt idx="16102">
                  <c:v>42103.899918981479</c:v>
                </c:pt>
                <c:pt idx="16103">
                  <c:v>42103.899976851855</c:v>
                </c:pt>
                <c:pt idx="16104">
                  <c:v>42103.900034722225</c:v>
                </c:pt>
                <c:pt idx="16105">
                  <c:v>42103.900081018517</c:v>
                </c:pt>
                <c:pt idx="16106">
                  <c:v>42103.900138888886</c:v>
                </c:pt>
                <c:pt idx="16107">
                  <c:v>42103.900196759256</c:v>
                </c:pt>
                <c:pt idx="16108">
                  <c:v>42103.900243055556</c:v>
                </c:pt>
                <c:pt idx="16109">
                  <c:v>42103.900300925925</c:v>
                </c:pt>
                <c:pt idx="16110">
                  <c:v>42103.900358796294</c:v>
                </c:pt>
                <c:pt idx="16111">
                  <c:v>42103.900405092594</c:v>
                </c:pt>
                <c:pt idx="16112">
                  <c:v>42103.900462962964</c:v>
                </c:pt>
                <c:pt idx="16113">
                  <c:v>42103.900520833333</c:v>
                </c:pt>
                <c:pt idx="16114">
                  <c:v>42103.900567129633</c:v>
                </c:pt>
                <c:pt idx="16115">
                  <c:v>42103.900625000002</c:v>
                </c:pt>
                <c:pt idx="16116">
                  <c:v>42103.900682870371</c:v>
                </c:pt>
                <c:pt idx="16117">
                  <c:v>42103.900740740741</c:v>
                </c:pt>
                <c:pt idx="16118">
                  <c:v>42103.900787037041</c:v>
                </c:pt>
                <c:pt idx="16119">
                  <c:v>42103.90084490741</c:v>
                </c:pt>
                <c:pt idx="16120">
                  <c:v>42103.900902777779</c:v>
                </c:pt>
                <c:pt idx="16121">
                  <c:v>42103.900949074072</c:v>
                </c:pt>
                <c:pt idx="16122">
                  <c:v>42103.901006944441</c:v>
                </c:pt>
                <c:pt idx="16123">
                  <c:v>42103.901064814818</c:v>
                </c:pt>
                <c:pt idx="16124">
                  <c:v>42103.90111111111</c:v>
                </c:pt>
                <c:pt idx="16125">
                  <c:v>42103.90116898148</c:v>
                </c:pt>
                <c:pt idx="16126">
                  <c:v>42103.901226851849</c:v>
                </c:pt>
                <c:pt idx="16127">
                  <c:v>42103.901284722226</c:v>
                </c:pt>
                <c:pt idx="16128">
                  <c:v>42103.901331018518</c:v>
                </c:pt>
                <c:pt idx="16129">
                  <c:v>42103.901388888888</c:v>
                </c:pt>
                <c:pt idx="16130">
                  <c:v>42103.901446759257</c:v>
                </c:pt>
                <c:pt idx="16131">
                  <c:v>42103.901493055557</c:v>
                </c:pt>
                <c:pt idx="16132">
                  <c:v>42103.901550925926</c:v>
                </c:pt>
                <c:pt idx="16133">
                  <c:v>42103.901608796295</c:v>
                </c:pt>
                <c:pt idx="16134">
                  <c:v>42103.901655092595</c:v>
                </c:pt>
                <c:pt idx="16135">
                  <c:v>42103.901712962965</c:v>
                </c:pt>
                <c:pt idx="16136">
                  <c:v>42103.901770833334</c:v>
                </c:pt>
                <c:pt idx="16137">
                  <c:v>42103.901828703703</c:v>
                </c:pt>
                <c:pt idx="16138">
                  <c:v>42103.901875000003</c:v>
                </c:pt>
                <c:pt idx="16139">
                  <c:v>42103.901932870373</c:v>
                </c:pt>
                <c:pt idx="16140">
                  <c:v>42103.901990740742</c:v>
                </c:pt>
                <c:pt idx="16141">
                  <c:v>42103.902037037034</c:v>
                </c:pt>
                <c:pt idx="16142">
                  <c:v>42103.902094907404</c:v>
                </c:pt>
                <c:pt idx="16143">
                  <c:v>42103.90215277778</c:v>
                </c:pt>
                <c:pt idx="16144">
                  <c:v>42103.902199074073</c:v>
                </c:pt>
                <c:pt idx="16145">
                  <c:v>42103.902256944442</c:v>
                </c:pt>
                <c:pt idx="16146">
                  <c:v>42103.902314814812</c:v>
                </c:pt>
                <c:pt idx="16147">
                  <c:v>42103.902372685188</c:v>
                </c:pt>
                <c:pt idx="16148">
                  <c:v>42103.902418981481</c:v>
                </c:pt>
                <c:pt idx="16149">
                  <c:v>42103.90247685185</c:v>
                </c:pt>
                <c:pt idx="16150">
                  <c:v>42103.90253472222</c:v>
                </c:pt>
                <c:pt idx="16151">
                  <c:v>42103.902581018519</c:v>
                </c:pt>
                <c:pt idx="16152">
                  <c:v>42103.902638888889</c:v>
                </c:pt>
                <c:pt idx="16153">
                  <c:v>42103.902696759258</c:v>
                </c:pt>
                <c:pt idx="16154">
                  <c:v>42103.902743055558</c:v>
                </c:pt>
                <c:pt idx="16155">
                  <c:v>42103.902800925927</c:v>
                </c:pt>
                <c:pt idx="16156">
                  <c:v>42103.902858796297</c:v>
                </c:pt>
                <c:pt idx="16157">
                  <c:v>42103.902916666666</c:v>
                </c:pt>
                <c:pt idx="16158">
                  <c:v>42103.902962962966</c:v>
                </c:pt>
                <c:pt idx="16159">
                  <c:v>42103.903020833335</c:v>
                </c:pt>
                <c:pt idx="16160">
                  <c:v>42103.903078703705</c:v>
                </c:pt>
                <c:pt idx="16161">
                  <c:v>42103.903124999997</c:v>
                </c:pt>
                <c:pt idx="16162">
                  <c:v>42103.903182870374</c:v>
                </c:pt>
                <c:pt idx="16163">
                  <c:v>42103.903240740743</c:v>
                </c:pt>
                <c:pt idx="16164">
                  <c:v>42103.903287037036</c:v>
                </c:pt>
                <c:pt idx="16165">
                  <c:v>42103.903344907405</c:v>
                </c:pt>
                <c:pt idx="16166">
                  <c:v>42103.903402777774</c:v>
                </c:pt>
                <c:pt idx="16167">
                  <c:v>42103.903460648151</c:v>
                </c:pt>
                <c:pt idx="16168">
                  <c:v>42103.903506944444</c:v>
                </c:pt>
                <c:pt idx="16169">
                  <c:v>42103.903564814813</c:v>
                </c:pt>
                <c:pt idx="16170">
                  <c:v>42103.903622685182</c:v>
                </c:pt>
                <c:pt idx="16171">
                  <c:v>42103.903668981482</c:v>
                </c:pt>
                <c:pt idx="16172">
                  <c:v>42103.903726851851</c:v>
                </c:pt>
                <c:pt idx="16173">
                  <c:v>42103.903784722221</c:v>
                </c:pt>
                <c:pt idx="16174">
                  <c:v>42103.903831018521</c:v>
                </c:pt>
                <c:pt idx="16175">
                  <c:v>42103.90388888889</c:v>
                </c:pt>
                <c:pt idx="16176">
                  <c:v>42103.903946759259</c:v>
                </c:pt>
                <c:pt idx="16177">
                  <c:v>42103.904004629629</c:v>
                </c:pt>
                <c:pt idx="16178">
                  <c:v>42103.904050925928</c:v>
                </c:pt>
                <c:pt idx="16179">
                  <c:v>42103.904108796298</c:v>
                </c:pt>
                <c:pt idx="16180">
                  <c:v>42103.904166666667</c:v>
                </c:pt>
                <c:pt idx="16181">
                  <c:v>42103.90421296296</c:v>
                </c:pt>
                <c:pt idx="16182">
                  <c:v>42103.904270833336</c:v>
                </c:pt>
                <c:pt idx="16183">
                  <c:v>42103.904328703706</c:v>
                </c:pt>
                <c:pt idx="16184">
                  <c:v>42103.904374999998</c:v>
                </c:pt>
                <c:pt idx="16185">
                  <c:v>42103.904432870368</c:v>
                </c:pt>
                <c:pt idx="16186">
                  <c:v>42103.904490740744</c:v>
                </c:pt>
                <c:pt idx="16187">
                  <c:v>42103.904537037037</c:v>
                </c:pt>
                <c:pt idx="16188">
                  <c:v>42103.904594907406</c:v>
                </c:pt>
                <c:pt idx="16189">
                  <c:v>42103.904652777775</c:v>
                </c:pt>
                <c:pt idx="16190">
                  <c:v>42103.904710648145</c:v>
                </c:pt>
                <c:pt idx="16191">
                  <c:v>42103.904756944445</c:v>
                </c:pt>
                <c:pt idx="16192">
                  <c:v>42103.904814814814</c:v>
                </c:pt>
                <c:pt idx="16193">
                  <c:v>42103.904872685183</c:v>
                </c:pt>
                <c:pt idx="16194">
                  <c:v>42103.904918981483</c:v>
                </c:pt>
                <c:pt idx="16195">
                  <c:v>42103.904976851853</c:v>
                </c:pt>
                <c:pt idx="16196">
                  <c:v>42103.905034722222</c:v>
                </c:pt>
                <c:pt idx="16197">
                  <c:v>42103.905092592591</c:v>
                </c:pt>
                <c:pt idx="16198">
                  <c:v>42103.905138888891</c:v>
                </c:pt>
                <c:pt idx="16199">
                  <c:v>42103.90519675926</c:v>
                </c:pt>
                <c:pt idx="16200">
                  <c:v>42103.90525462963</c:v>
                </c:pt>
                <c:pt idx="16201">
                  <c:v>42103.905300925922</c:v>
                </c:pt>
                <c:pt idx="16202">
                  <c:v>42103.905358796299</c:v>
                </c:pt>
                <c:pt idx="16203">
                  <c:v>42103.905416666668</c:v>
                </c:pt>
                <c:pt idx="16204">
                  <c:v>42103.905462962961</c:v>
                </c:pt>
                <c:pt idx="16205">
                  <c:v>42103.90552083333</c:v>
                </c:pt>
                <c:pt idx="16206">
                  <c:v>42103.905578703707</c:v>
                </c:pt>
                <c:pt idx="16207">
                  <c:v>42103.905624999999</c:v>
                </c:pt>
                <c:pt idx="16208">
                  <c:v>42103.905682870369</c:v>
                </c:pt>
                <c:pt idx="16209">
                  <c:v>42103.905740740738</c:v>
                </c:pt>
                <c:pt idx="16210">
                  <c:v>42103.905798611115</c:v>
                </c:pt>
                <c:pt idx="16211">
                  <c:v>42103.905844907407</c:v>
                </c:pt>
                <c:pt idx="16212">
                  <c:v>42103.905902777777</c:v>
                </c:pt>
                <c:pt idx="16213">
                  <c:v>42103.905960648146</c:v>
                </c:pt>
                <c:pt idx="16214">
                  <c:v>42103.906006944446</c:v>
                </c:pt>
                <c:pt idx="16215">
                  <c:v>42103.906064814815</c:v>
                </c:pt>
                <c:pt idx="16216">
                  <c:v>42103.906122685185</c:v>
                </c:pt>
                <c:pt idx="16217">
                  <c:v>42103.906168981484</c:v>
                </c:pt>
                <c:pt idx="16218">
                  <c:v>42103.906226851854</c:v>
                </c:pt>
                <c:pt idx="16219">
                  <c:v>42103.906284722223</c:v>
                </c:pt>
                <c:pt idx="16220">
                  <c:v>42103.906342592592</c:v>
                </c:pt>
                <c:pt idx="16221">
                  <c:v>42103.906388888892</c:v>
                </c:pt>
                <c:pt idx="16222">
                  <c:v>42103.906446759262</c:v>
                </c:pt>
                <c:pt idx="16223">
                  <c:v>42103.906504629631</c:v>
                </c:pt>
                <c:pt idx="16224">
                  <c:v>42103.906550925924</c:v>
                </c:pt>
                <c:pt idx="16225">
                  <c:v>42103.906608796293</c:v>
                </c:pt>
                <c:pt idx="16226">
                  <c:v>42103.906666666669</c:v>
                </c:pt>
                <c:pt idx="16227">
                  <c:v>42103.906712962962</c:v>
                </c:pt>
                <c:pt idx="16228">
                  <c:v>42103.906770833331</c:v>
                </c:pt>
                <c:pt idx="16229">
                  <c:v>42103.906828703701</c:v>
                </c:pt>
                <c:pt idx="16230">
                  <c:v>42103.906886574077</c:v>
                </c:pt>
                <c:pt idx="16231">
                  <c:v>42103.90693287037</c:v>
                </c:pt>
                <c:pt idx="16232">
                  <c:v>42103.906990740739</c:v>
                </c:pt>
                <c:pt idx="16233">
                  <c:v>42103.907048611109</c:v>
                </c:pt>
                <c:pt idx="16234">
                  <c:v>42103.907094907408</c:v>
                </c:pt>
                <c:pt idx="16235">
                  <c:v>42103.907152777778</c:v>
                </c:pt>
                <c:pt idx="16236">
                  <c:v>42103.907210648147</c:v>
                </c:pt>
                <c:pt idx="16237">
                  <c:v>42103.907256944447</c:v>
                </c:pt>
                <c:pt idx="16238">
                  <c:v>42103.907314814816</c:v>
                </c:pt>
                <c:pt idx="16239">
                  <c:v>42103.907372685186</c:v>
                </c:pt>
                <c:pt idx="16240">
                  <c:v>42103.907430555555</c:v>
                </c:pt>
                <c:pt idx="16241">
                  <c:v>42103.907476851855</c:v>
                </c:pt>
                <c:pt idx="16242">
                  <c:v>42103.907534722224</c:v>
                </c:pt>
                <c:pt idx="16243">
                  <c:v>42103.907592592594</c:v>
                </c:pt>
                <c:pt idx="16244">
                  <c:v>42103.907638888886</c:v>
                </c:pt>
                <c:pt idx="16245">
                  <c:v>42103.907696759263</c:v>
                </c:pt>
                <c:pt idx="16246">
                  <c:v>42103.907754629632</c:v>
                </c:pt>
                <c:pt idx="16247">
                  <c:v>42103.907800925925</c:v>
                </c:pt>
                <c:pt idx="16248">
                  <c:v>42103.907858796294</c:v>
                </c:pt>
                <c:pt idx="16249">
                  <c:v>42103.907916666663</c:v>
                </c:pt>
                <c:pt idx="16250">
                  <c:v>42103.90797453704</c:v>
                </c:pt>
                <c:pt idx="16251">
                  <c:v>42103.908020833333</c:v>
                </c:pt>
                <c:pt idx="16252">
                  <c:v>42103.908078703702</c:v>
                </c:pt>
                <c:pt idx="16253">
                  <c:v>42103.908136574071</c:v>
                </c:pt>
                <c:pt idx="16254">
                  <c:v>42103.908182870371</c:v>
                </c:pt>
                <c:pt idx="16255">
                  <c:v>42103.90824074074</c:v>
                </c:pt>
                <c:pt idx="16256">
                  <c:v>42103.90829861111</c:v>
                </c:pt>
                <c:pt idx="16257">
                  <c:v>42103.90834490741</c:v>
                </c:pt>
                <c:pt idx="16258">
                  <c:v>42103.908402777779</c:v>
                </c:pt>
                <c:pt idx="16259">
                  <c:v>42103.908460648148</c:v>
                </c:pt>
                <c:pt idx="16260">
                  <c:v>42103.908518518518</c:v>
                </c:pt>
                <c:pt idx="16261">
                  <c:v>42103.908564814818</c:v>
                </c:pt>
                <c:pt idx="16262">
                  <c:v>42103.908622685187</c:v>
                </c:pt>
                <c:pt idx="16263">
                  <c:v>42103.908680555556</c:v>
                </c:pt>
                <c:pt idx="16264">
                  <c:v>42103.908726851849</c:v>
                </c:pt>
                <c:pt idx="16265">
                  <c:v>42103.908784722225</c:v>
                </c:pt>
                <c:pt idx="16266">
                  <c:v>42103.908842592595</c:v>
                </c:pt>
                <c:pt idx="16267">
                  <c:v>42103.908888888887</c:v>
                </c:pt>
                <c:pt idx="16268">
                  <c:v>42103.908946759257</c:v>
                </c:pt>
                <c:pt idx="16269">
                  <c:v>42103.909004629626</c:v>
                </c:pt>
                <c:pt idx="16270">
                  <c:v>42103.909062500003</c:v>
                </c:pt>
                <c:pt idx="16271">
                  <c:v>42103.909108796295</c:v>
                </c:pt>
                <c:pt idx="16272">
                  <c:v>42103.909166666665</c:v>
                </c:pt>
                <c:pt idx="16273">
                  <c:v>42103.909224537034</c:v>
                </c:pt>
                <c:pt idx="16274">
                  <c:v>42103.909270833334</c:v>
                </c:pt>
                <c:pt idx="16275">
                  <c:v>42103.909328703703</c:v>
                </c:pt>
                <c:pt idx="16276">
                  <c:v>42103.909386574072</c:v>
                </c:pt>
                <c:pt idx="16277">
                  <c:v>42103.909432870372</c:v>
                </c:pt>
                <c:pt idx="16278">
                  <c:v>42103.909490740742</c:v>
                </c:pt>
                <c:pt idx="16279">
                  <c:v>42103.909548611111</c:v>
                </c:pt>
                <c:pt idx="16280">
                  <c:v>42103.90960648148</c:v>
                </c:pt>
                <c:pt idx="16281">
                  <c:v>42103.90965277778</c:v>
                </c:pt>
                <c:pt idx="16282">
                  <c:v>42103.909710648149</c:v>
                </c:pt>
                <c:pt idx="16283">
                  <c:v>42103.909768518519</c:v>
                </c:pt>
                <c:pt idx="16284">
                  <c:v>42103.909814814811</c:v>
                </c:pt>
                <c:pt idx="16285">
                  <c:v>42103.909872685188</c:v>
                </c:pt>
                <c:pt idx="16286">
                  <c:v>42103.909930555557</c:v>
                </c:pt>
                <c:pt idx="16287">
                  <c:v>42103.90997685185</c:v>
                </c:pt>
                <c:pt idx="16288">
                  <c:v>42103.910034722219</c:v>
                </c:pt>
                <c:pt idx="16289">
                  <c:v>42103.910092592596</c:v>
                </c:pt>
                <c:pt idx="16290">
                  <c:v>42103.910150462965</c:v>
                </c:pt>
                <c:pt idx="16291">
                  <c:v>42103.910196759258</c:v>
                </c:pt>
                <c:pt idx="16292">
                  <c:v>42103.910254629627</c:v>
                </c:pt>
                <c:pt idx="16293">
                  <c:v>42103.910312499997</c:v>
                </c:pt>
                <c:pt idx="16294">
                  <c:v>42103.910358796296</c:v>
                </c:pt>
                <c:pt idx="16295">
                  <c:v>42103.910416666666</c:v>
                </c:pt>
                <c:pt idx="16296">
                  <c:v>42103.910474537035</c:v>
                </c:pt>
                <c:pt idx="16297">
                  <c:v>42103.910520833335</c:v>
                </c:pt>
                <c:pt idx="16298">
                  <c:v>42103.910578703704</c:v>
                </c:pt>
                <c:pt idx="16299">
                  <c:v>42103.910636574074</c:v>
                </c:pt>
                <c:pt idx="16300">
                  <c:v>42103.910682870373</c:v>
                </c:pt>
                <c:pt idx="16301">
                  <c:v>42103.910740740743</c:v>
                </c:pt>
                <c:pt idx="16302">
                  <c:v>42103.910798611112</c:v>
                </c:pt>
                <c:pt idx="16303">
                  <c:v>42103.910856481481</c:v>
                </c:pt>
                <c:pt idx="16304">
                  <c:v>42103.910902777781</c:v>
                </c:pt>
                <c:pt idx="16305">
                  <c:v>42103.910960648151</c:v>
                </c:pt>
                <c:pt idx="16306">
                  <c:v>42103.91101851852</c:v>
                </c:pt>
                <c:pt idx="16307">
                  <c:v>42103.911064814813</c:v>
                </c:pt>
                <c:pt idx="16308">
                  <c:v>42103.911122685182</c:v>
                </c:pt>
                <c:pt idx="16309">
                  <c:v>42103.911180555559</c:v>
                </c:pt>
                <c:pt idx="16310">
                  <c:v>42103.911226851851</c:v>
                </c:pt>
                <c:pt idx="16311">
                  <c:v>42103.91128472222</c:v>
                </c:pt>
                <c:pt idx="16312">
                  <c:v>42103.91134259259</c:v>
                </c:pt>
                <c:pt idx="16313">
                  <c:v>42103.911400462966</c:v>
                </c:pt>
                <c:pt idx="16314">
                  <c:v>42103.911446759259</c:v>
                </c:pt>
                <c:pt idx="16315">
                  <c:v>42103.911504629628</c:v>
                </c:pt>
                <c:pt idx="16316">
                  <c:v>42103.911562499998</c:v>
                </c:pt>
                <c:pt idx="16317">
                  <c:v>42103.911608796298</c:v>
                </c:pt>
                <c:pt idx="16318">
                  <c:v>42103.911666666667</c:v>
                </c:pt>
                <c:pt idx="16319">
                  <c:v>42103.911724537036</c:v>
                </c:pt>
                <c:pt idx="16320">
                  <c:v>42103.911770833336</c:v>
                </c:pt>
                <c:pt idx="16321">
                  <c:v>42103.911828703705</c:v>
                </c:pt>
                <c:pt idx="16322">
                  <c:v>42103.911886574075</c:v>
                </c:pt>
                <c:pt idx="16323">
                  <c:v>42103.911944444444</c:v>
                </c:pt>
                <c:pt idx="16324">
                  <c:v>42103.911990740744</c:v>
                </c:pt>
                <c:pt idx="16325">
                  <c:v>42103.912048611113</c:v>
                </c:pt>
                <c:pt idx="16326">
                  <c:v>42103.912106481483</c:v>
                </c:pt>
                <c:pt idx="16327">
                  <c:v>42103.912152777775</c:v>
                </c:pt>
                <c:pt idx="16328">
                  <c:v>42103.912210648145</c:v>
                </c:pt>
                <c:pt idx="16329">
                  <c:v>42103.912268518521</c:v>
                </c:pt>
                <c:pt idx="16330">
                  <c:v>42103.912314814814</c:v>
                </c:pt>
                <c:pt idx="16331">
                  <c:v>42103.912372685183</c:v>
                </c:pt>
                <c:pt idx="16332">
                  <c:v>42103.912430555552</c:v>
                </c:pt>
                <c:pt idx="16333">
                  <c:v>42103.912488425929</c:v>
                </c:pt>
                <c:pt idx="16334">
                  <c:v>42103.912534722222</c:v>
                </c:pt>
                <c:pt idx="16335">
                  <c:v>42103.912592592591</c:v>
                </c:pt>
                <c:pt idx="16336">
                  <c:v>42103.91265046296</c:v>
                </c:pt>
                <c:pt idx="16337">
                  <c:v>42103.91269675926</c:v>
                </c:pt>
                <c:pt idx="16338">
                  <c:v>42103.912754629629</c:v>
                </c:pt>
                <c:pt idx="16339">
                  <c:v>42103.912812499999</c:v>
                </c:pt>
                <c:pt idx="16340">
                  <c:v>42103.912858796299</c:v>
                </c:pt>
                <c:pt idx="16341">
                  <c:v>42103.912916666668</c:v>
                </c:pt>
                <c:pt idx="16342">
                  <c:v>42103.912974537037</c:v>
                </c:pt>
                <c:pt idx="16343">
                  <c:v>42103.913032407407</c:v>
                </c:pt>
                <c:pt idx="16344">
                  <c:v>42103.913078703707</c:v>
                </c:pt>
                <c:pt idx="16345">
                  <c:v>42103.913136574076</c:v>
                </c:pt>
                <c:pt idx="16346">
                  <c:v>42103.913194444445</c:v>
                </c:pt>
                <c:pt idx="16347">
                  <c:v>42103.913240740738</c:v>
                </c:pt>
                <c:pt idx="16348">
                  <c:v>42103.913298611114</c:v>
                </c:pt>
                <c:pt idx="16349">
                  <c:v>42103.913356481484</c:v>
                </c:pt>
                <c:pt idx="16350">
                  <c:v>42103.913402777776</c:v>
                </c:pt>
                <c:pt idx="16351">
                  <c:v>42103.913460648146</c:v>
                </c:pt>
                <c:pt idx="16352">
                  <c:v>42103.913518518515</c:v>
                </c:pt>
                <c:pt idx="16353">
                  <c:v>42103.913576388892</c:v>
                </c:pt>
                <c:pt idx="16354">
                  <c:v>42103.913622685184</c:v>
                </c:pt>
                <c:pt idx="16355">
                  <c:v>42103.913680555554</c:v>
                </c:pt>
                <c:pt idx="16356">
                  <c:v>42103.913738425923</c:v>
                </c:pt>
                <c:pt idx="16357">
                  <c:v>42103.913784722223</c:v>
                </c:pt>
                <c:pt idx="16358">
                  <c:v>42103.913842592592</c:v>
                </c:pt>
                <c:pt idx="16359">
                  <c:v>42103.913900462961</c:v>
                </c:pt>
                <c:pt idx="16360">
                  <c:v>42103.913946759261</c:v>
                </c:pt>
                <c:pt idx="16361">
                  <c:v>42103.914004629631</c:v>
                </c:pt>
                <c:pt idx="16362">
                  <c:v>42103.9140625</c:v>
                </c:pt>
                <c:pt idx="16363">
                  <c:v>42103.914120370369</c:v>
                </c:pt>
                <c:pt idx="16364">
                  <c:v>42103.914166666669</c:v>
                </c:pt>
                <c:pt idx="16365">
                  <c:v>42103.914224537039</c:v>
                </c:pt>
                <c:pt idx="16366">
                  <c:v>42103.914282407408</c:v>
                </c:pt>
                <c:pt idx="16367">
                  <c:v>42103.9143287037</c:v>
                </c:pt>
                <c:pt idx="16368">
                  <c:v>42103.914386574077</c:v>
                </c:pt>
                <c:pt idx="16369">
                  <c:v>42103.914444444446</c:v>
                </c:pt>
                <c:pt idx="16370">
                  <c:v>42103.914490740739</c:v>
                </c:pt>
                <c:pt idx="16371">
                  <c:v>42103.914548611108</c:v>
                </c:pt>
                <c:pt idx="16372">
                  <c:v>42103.914606481485</c:v>
                </c:pt>
                <c:pt idx="16373">
                  <c:v>42103.914664351854</c:v>
                </c:pt>
                <c:pt idx="16374">
                  <c:v>42103.914710648147</c:v>
                </c:pt>
                <c:pt idx="16375">
                  <c:v>42103.914768518516</c:v>
                </c:pt>
                <c:pt idx="16376">
                  <c:v>42103.914826388886</c:v>
                </c:pt>
                <c:pt idx="16377">
                  <c:v>42103.914872685185</c:v>
                </c:pt>
                <c:pt idx="16378">
                  <c:v>42103.914930555555</c:v>
                </c:pt>
                <c:pt idx="16379">
                  <c:v>42103.914988425924</c:v>
                </c:pt>
                <c:pt idx="16380">
                  <c:v>42103.915034722224</c:v>
                </c:pt>
                <c:pt idx="16381">
                  <c:v>42103.915092592593</c:v>
                </c:pt>
                <c:pt idx="16382">
                  <c:v>42103.915150462963</c:v>
                </c:pt>
                <c:pt idx="16383">
                  <c:v>42103.915208333332</c:v>
                </c:pt>
                <c:pt idx="16384">
                  <c:v>42103.915254629632</c:v>
                </c:pt>
                <c:pt idx="16385">
                  <c:v>42103.915312500001</c:v>
                </c:pt>
                <c:pt idx="16386">
                  <c:v>42103.915370370371</c:v>
                </c:pt>
                <c:pt idx="16387">
                  <c:v>42103.915416666663</c:v>
                </c:pt>
                <c:pt idx="16388">
                  <c:v>42103.91547453704</c:v>
                </c:pt>
                <c:pt idx="16389">
                  <c:v>42103.915532407409</c:v>
                </c:pt>
                <c:pt idx="16390">
                  <c:v>42103.915578703702</c:v>
                </c:pt>
                <c:pt idx="16391">
                  <c:v>42103.915636574071</c:v>
                </c:pt>
                <c:pt idx="16392">
                  <c:v>42103.915694444448</c:v>
                </c:pt>
                <c:pt idx="16393">
                  <c:v>42103.91574074074</c:v>
                </c:pt>
                <c:pt idx="16394">
                  <c:v>42103.915798611109</c:v>
                </c:pt>
                <c:pt idx="16395">
                  <c:v>42103.915856481479</c:v>
                </c:pt>
                <c:pt idx="16396">
                  <c:v>42103.915914351855</c:v>
                </c:pt>
                <c:pt idx="16397">
                  <c:v>42103.915960648148</c:v>
                </c:pt>
                <c:pt idx="16398">
                  <c:v>42103.916018518517</c:v>
                </c:pt>
                <c:pt idx="16399">
                  <c:v>42103.916076388887</c:v>
                </c:pt>
                <c:pt idx="16400">
                  <c:v>42103.916122685187</c:v>
                </c:pt>
                <c:pt idx="16401">
                  <c:v>42103.916180555556</c:v>
                </c:pt>
                <c:pt idx="16402">
                  <c:v>42103.916238425925</c:v>
                </c:pt>
                <c:pt idx="16403">
                  <c:v>42103.916284722225</c:v>
                </c:pt>
                <c:pt idx="16404">
                  <c:v>42103.916342592594</c:v>
                </c:pt>
                <c:pt idx="16405">
                  <c:v>42103.916400462964</c:v>
                </c:pt>
                <c:pt idx="16406">
                  <c:v>42103.916458333333</c:v>
                </c:pt>
                <c:pt idx="16407">
                  <c:v>42103.916504629633</c:v>
                </c:pt>
                <c:pt idx="16408">
                  <c:v>42103.916562500002</c:v>
                </c:pt>
                <c:pt idx="16409">
                  <c:v>42103.916620370372</c:v>
                </c:pt>
                <c:pt idx="16410">
                  <c:v>42103.916666666664</c:v>
                </c:pt>
                <c:pt idx="16411">
                  <c:v>42103.916724537034</c:v>
                </c:pt>
                <c:pt idx="16412">
                  <c:v>42103.91678240741</c:v>
                </c:pt>
                <c:pt idx="16413">
                  <c:v>42103.916828703703</c:v>
                </c:pt>
                <c:pt idx="16414">
                  <c:v>42103.916886574072</c:v>
                </c:pt>
                <c:pt idx="16415">
                  <c:v>42103.916944444441</c:v>
                </c:pt>
                <c:pt idx="16416">
                  <c:v>42103.917002314818</c:v>
                </c:pt>
                <c:pt idx="16417">
                  <c:v>42103.917048611111</c:v>
                </c:pt>
                <c:pt idx="16418">
                  <c:v>42103.91710648148</c:v>
                </c:pt>
                <c:pt idx="16419">
                  <c:v>42103.917164351849</c:v>
                </c:pt>
                <c:pt idx="16420">
                  <c:v>42103.917210648149</c:v>
                </c:pt>
                <c:pt idx="16421">
                  <c:v>42103.917268518519</c:v>
                </c:pt>
                <c:pt idx="16422">
                  <c:v>42103.917326388888</c:v>
                </c:pt>
                <c:pt idx="16423">
                  <c:v>42103.917372685188</c:v>
                </c:pt>
                <c:pt idx="16424">
                  <c:v>42103.917430555557</c:v>
                </c:pt>
                <c:pt idx="16425">
                  <c:v>42103.917488425926</c:v>
                </c:pt>
                <c:pt idx="16426">
                  <c:v>42103.917546296296</c:v>
                </c:pt>
                <c:pt idx="16427">
                  <c:v>42103.917592592596</c:v>
                </c:pt>
                <c:pt idx="16428">
                  <c:v>42103.917650462965</c:v>
                </c:pt>
                <c:pt idx="16429">
                  <c:v>42103.917708333334</c:v>
                </c:pt>
                <c:pt idx="16430">
                  <c:v>42103.917754629627</c:v>
                </c:pt>
                <c:pt idx="16431">
                  <c:v>42103.917812500003</c:v>
                </c:pt>
                <c:pt idx="16432">
                  <c:v>42103.917870370373</c:v>
                </c:pt>
                <c:pt idx="16433">
                  <c:v>42103.917916666665</c:v>
                </c:pt>
                <c:pt idx="16434">
                  <c:v>42103.917974537035</c:v>
                </c:pt>
                <c:pt idx="16435">
                  <c:v>42103.918032407404</c:v>
                </c:pt>
                <c:pt idx="16436">
                  <c:v>42103.918090277781</c:v>
                </c:pt>
                <c:pt idx="16437">
                  <c:v>42103.918136574073</c:v>
                </c:pt>
                <c:pt idx="16438">
                  <c:v>42103.918194444443</c:v>
                </c:pt>
                <c:pt idx="16439">
                  <c:v>42103.918252314812</c:v>
                </c:pt>
                <c:pt idx="16440">
                  <c:v>42103.918298611112</c:v>
                </c:pt>
                <c:pt idx="16441">
                  <c:v>42103.918356481481</c:v>
                </c:pt>
                <c:pt idx="16442">
                  <c:v>42103.918414351851</c:v>
                </c:pt>
                <c:pt idx="16443">
                  <c:v>42103.91846064815</c:v>
                </c:pt>
                <c:pt idx="16444">
                  <c:v>42103.91851851852</c:v>
                </c:pt>
                <c:pt idx="16445">
                  <c:v>42103.918576388889</c:v>
                </c:pt>
                <c:pt idx="16446">
                  <c:v>42103.918634259258</c:v>
                </c:pt>
                <c:pt idx="16447">
                  <c:v>42103.918680555558</c:v>
                </c:pt>
                <c:pt idx="16448">
                  <c:v>42103.918738425928</c:v>
                </c:pt>
                <c:pt idx="16449">
                  <c:v>42103.918796296297</c:v>
                </c:pt>
                <c:pt idx="16450">
                  <c:v>42103.918842592589</c:v>
                </c:pt>
                <c:pt idx="16451">
                  <c:v>42103.918900462966</c:v>
                </c:pt>
                <c:pt idx="16452">
                  <c:v>42103.918958333335</c:v>
                </c:pt>
                <c:pt idx="16453">
                  <c:v>42103.919004629628</c:v>
                </c:pt>
                <c:pt idx="16454">
                  <c:v>42103.919062499997</c:v>
                </c:pt>
                <c:pt idx="16455">
                  <c:v>42103.919120370374</c:v>
                </c:pt>
                <c:pt idx="16456">
                  <c:v>42103.919178240743</c:v>
                </c:pt>
                <c:pt idx="16457">
                  <c:v>42103.919224537036</c:v>
                </c:pt>
                <c:pt idx="16458">
                  <c:v>42103.919282407405</c:v>
                </c:pt>
                <c:pt idx="16459">
                  <c:v>42103.919340277775</c:v>
                </c:pt>
                <c:pt idx="16460">
                  <c:v>42103.919386574074</c:v>
                </c:pt>
                <c:pt idx="16461">
                  <c:v>42103.919444444444</c:v>
                </c:pt>
                <c:pt idx="16462">
                  <c:v>42103.919502314813</c:v>
                </c:pt>
                <c:pt idx="16463">
                  <c:v>42103.919548611113</c:v>
                </c:pt>
                <c:pt idx="16464">
                  <c:v>42103.919606481482</c:v>
                </c:pt>
                <c:pt idx="16465">
                  <c:v>42103.919664351852</c:v>
                </c:pt>
                <c:pt idx="16466">
                  <c:v>42103.919710648152</c:v>
                </c:pt>
                <c:pt idx="16467">
                  <c:v>42103.919768518521</c:v>
                </c:pt>
                <c:pt idx="16468">
                  <c:v>42103.91982638889</c:v>
                </c:pt>
                <c:pt idx="16469">
                  <c:v>42103.91988425926</c:v>
                </c:pt>
                <c:pt idx="16470">
                  <c:v>42103.919930555552</c:v>
                </c:pt>
                <c:pt idx="16471">
                  <c:v>42103.919988425929</c:v>
                </c:pt>
                <c:pt idx="16472">
                  <c:v>42103.920046296298</c:v>
                </c:pt>
                <c:pt idx="16473">
                  <c:v>42103.920092592591</c:v>
                </c:pt>
                <c:pt idx="16474">
                  <c:v>42103.92015046296</c:v>
                </c:pt>
                <c:pt idx="16475">
                  <c:v>42103.920208333337</c:v>
                </c:pt>
                <c:pt idx="16476">
                  <c:v>42103.920254629629</c:v>
                </c:pt>
                <c:pt idx="16477">
                  <c:v>42103.920312499999</c:v>
                </c:pt>
                <c:pt idx="16478">
                  <c:v>42103.920370370368</c:v>
                </c:pt>
                <c:pt idx="16479">
                  <c:v>42103.920428240737</c:v>
                </c:pt>
                <c:pt idx="16480">
                  <c:v>42103.920474537037</c:v>
                </c:pt>
                <c:pt idx="16481">
                  <c:v>42103.920532407406</c:v>
                </c:pt>
                <c:pt idx="16482">
                  <c:v>42103.920590277776</c:v>
                </c:pt>
                <c:pt idx="16483">
                  <c:v>42103.920636574076</c:v>
                </c:pt>
                <c:pt idx="16484">
                  <c:v>42103.920694444445</c:v>
                </c:pt>
                <c:pt idx="16485">
                  <c:v>42103.920752314814</c:v>
                </c:pt>
                <c:pt idx="16486">
                  <c:v>42103.920798611114</c:v>
                </c:pt>
                <c:pt idx="16487">
                  <c:v>42103.920856481483</c:v>
                </c:pt>
                <c:pt idx="16488">
                  <c:v>42103.920914351853</c:v>
                </c:pt>
                <c:pt idx="16489">
                  <c:v>42103.920972222222</c:v>
                </c:pt>
                <c:pt idx="16490">
                  <c:v>42103.921018518522</c:v>
                </c:pt>
                <c:pt idx="16491">
                  <c:v>42103.921076388891</c:v>
                </c:pt>
                <c:pt idx="16492">
                  <c:v>42103.921134259261</c:v>
                </c:pt>
                <c:pt idx="16493">
                  <c:v>42103.921180555553</c:v>
                </c:pt>
                <c:pt idx="16494">
                  <c:v>42103.921238425923</c:v>
                </c:pt>
                <c:pt idx="16495">
                  <c:v>42103.921296296299</c:v>
                </c:pt>
                <c:pt idx="16496">
                  <c:v>42103.921342592592</c:v>
                </c:pt>
                <c:pt idx="16497">
                  <c:v>42103.921400462961</c:v>
                </c:pt>
                <c:pt idx="16498">
                  <c:v>42103.921458333331</c:v>
                </c:pt>
                <c:pt idx="16499">
                  <c:v>42103.921516203707</c:v>
                </c:pt>
                <c:pt idx="16500">
                  <c:v>42103.9215625</c:v>
                </c:pt>
                <c:pt idx="16501">
                  <c:v>42103.921620370369</c:v>
                </c:pt>
                <c:pt idx="16502">
                  <c:v>42103.921678240738</c:v>
                </c:pt>
                <c:pt idx="16503">
                  <c:v>42103.921724537038</c:v>
                </c:pt>
                <c:pt idx="16504">
                  <c:v>42103.921782407408</c:v>
                </c:pt>
                <c:pt idx="16505">
                  <c:v>42103.921840277777</c:v>
                </c:pt>
                <c:pt idx="16506">
                  <c:v>42103.921886574077</c:v>
                </c:pt>
                <c:pt idx="16507">
                  <c:v>42103.921944444446</c:v>
                </c:pt>
                <c:pt idx="16508">
                  <c:v>42103.922002314815</c:v>
                </c:pt>
                <c:pt idx="16509">
                  <c:v>42103.922060185185</c:v>
                </c:pt>
                <c:pt idx="16510">
                  <c:v>42103.922106481485</c:v>
                </c:pt>
                <c:pt idx="16511">
                  <c:v>42103.922164351854</c:v>
                </c:pt>
                <c:pt idx="16512">
                  <c:v>42103.922222222223</c:v>
                </c:pt>
                <c:pt idx="16513">
                  <c:v>42103.922268518516</c:v>
                </c:pt>
                <c:pt idx="16514">
                  <c:v>42103.922326388885</c:v>
                </c:pt>
                <c:pt idx="16515">
                  <c:v>42103.922384259262</c:v>
                </c:pt>
                <c:pt idx="16516">
                  <c:v>42103.922430555554</c:v>
                </c:pt>
                <c:pt idx="16517">
                  <c:v>42103.922488425924</c:v>
                </c:pt>
                <c:pt idx="16518">
                  <c:v>42103.922546296293</c:v>
                </c:pt>
                <c:pt idx="16519">
                  <c:v>42103.92260416667</c:v>
                </c:pt>
                <c:pt idx="16520">
                  <c:v>42103.922650462962</c:v>
                </c:pt>
                <c:pt idx="16521">
                  <c:v>42103.922708333332</c:v>
                </c:pt>
                <c:pt idx="16522">
                  <c:v>42103.922766203701</c:v>
                </c:pt>
                <c:pt idx="16523">
                  <c:v>42103.922812500001</c:v>
                </c:pt>
                <c:pt idx="16524">
                  <c:v>42103.92287037037</c:v>
                </c:pt>
                <c:pt idx="16525">
                  <c:v>42103.92292824074</c:v>
                </c:pt>
                <c:pt idx="16526">
                  <c:v>42103.922974537039</c:v>
                </c:pt>
                <c:pt idx="16527">
                  <c:v>42103.923032407409</c:v>
                </c:pt>
                <c:pt idx="16528">
                  <c:v>42103.923090277778</c:v>
                </c:pt>
                <c:pt idx="16529">
                  <c:v>42103.923148148147</c:v>
                </c:pt>
                <c:pt idx="16530">
                  <c:v>42103.923194444447</c:v>
                </c:pt>
                <c:pt idx="16531">
                  <c:v>42103.923252314817</c:v>
                </c:pt>
                <c:pt idx="16532">
                  <c:v>42103.923310185186</c:v>
                </c:pt>
                <c:pt idx="16533">
                  <c:v>42103.923356481479</c:v>
                </c:pt>
                <c:pt idx="16534">
                  <c:v>42103.923414351855</c:v>
                </c:pt>
                <c:pt idx="16535">
                  <c:v>42103.923472222225</c:v>
                </c:pt>
                <c:pt idx="16536">
                  <c:v>42103.923518518517</c:v>
                </c:pt>
                <c:pt idx="16537">
                  <c:v>42103.923576388886</c:v>
                </c:pt>
                <c:pt idx="16538">
                  <c:v>42103.923634259256</c:v>
                </c:pt>
                <c:pt idx="16539">
                  <c:v>42103.923692129632</c:v>
                </c:pt>
                <c:pt idx="16540">
                  <c:v>42103.923738425925</c:v>
                </c:pt>
                <c:pt idx="16541">
                  <c:v>42103.923796296294</c:v>
                </c:pt>
                <c:pt idx="16542">
                  <c:v>42103.923854166664</c:v>
                </c:pt>
                <c:pt idx="16543">
                  <c:v>42103.923900462964</c:v>
                </c:pt>
                <c:pt idx="16544">
                  <c:v>42103.923958333333</c:v>
                </c:pt>
                <c:pt idx="16545">
                  <c:v>42103.924016203702</c:v>
                </c:pt>
                <c:pt idx="16546">
                  <c:v>42103.924062500002</c:v>
                </c:pt>
                <c:pt idx="16547">
                  <c:v>42103.924120370371</c:v>
                </c:pt>
                <c:pt idx="16548">
                  <c:v>42103.924178240741</c:v>
                </c:pt>
                <c:pt idx="16549">
                  <c:v>42103.92423611111</c:v>
                </c:pt>
                <c:pt idx="16550">
                  <c:v>42103.92428240741</c:v>
                </c:pt>
                <c:pt idx="16551">
                  <c:v>42103.924340277779</c:v>
                </c:pt>
                <c:pt idx="16552">
                  <c:v>42103.924398148149</c:v>
                </c:pt>
                <c:pt idx="16553">
                  <c:v>42103.924444444441</c:v>
                </c:pt>
                <c:pt idx="16554">
                  <c:v>42103.924502314818</c:v>
                </c:pt>
                <c:pt idx="16555">
                  <c:v>42103.924560185187</c:v>
                </c:pt>
                <c:pt idx="16556">
                  <c:v>42103.92460648148</c:v>
                </c:pt>
                <c:pt idx="16557">
                  <c:v>42103.924664351849</c:v>
                </c:pt>
                <c:pt idx="16558">
                  <c:v>42103.924722222226</c:v>
                </c:pt>
                <c:pt idx="16559">
                  <c:v>42103.924780092595</c:v>
                </c:pt>
                <c:pt idx="16560">
                  <c:v>42103.924826388888</c:v>
                </c:pt>
                <c:pt idx="16561">
                  <c:v>42103.924884259257</c:v>
                </c:pt>
                <c:pt idx="16562">
                  <c:v>42103.924942129626</c:v>
                </c:pt>
                <c:pt idx="16563">
                  <c:v>42103.924988425926</c:v>
                </c:pt>
                <c:pt idx="16564">
                  <c:v>42103.925046296295</c:v>
                </c:pt>
                <c:pt idx="16565">
                  <c:v>42103.925104166665</c:v>
                </c:pt>
                <c:pt idx="16566">
                  <c:v>42103.925150462965</c:v>
                </c:pt>
                <c:pt idx="16567">
                  <c:v>42103.925208333334</c:v>
                </c:pt>
                <c:pt idx="16568">
                  <c:v>42103.925266203703</c:v>
                </c:pt>
                <c:pt idx="16569">
                  <c:v>42103.925324074073</c:v>
                </c:pt>
                <c:pt idx="16570">
                  <c:v>42103.925370370373</c:v>
                </c:pt>
                <c:pt idx="16571">
                  <c:v>42103.925428240742</c:v>
                </c:pt>
                <c:pt idx="16572">
                  <c:v>42103.925486111111</c:v>
                </c:pt>
                <c:pt idx="16573">
                  <c:v>42103.925532407404</c:v>
                </c:pt>
                <c:pt idx="16574">
                  <c:v>42103.92559027778</c:v>
                </c:pt>
                <c:pt idx="16575">
                  <c:v>42103.92564814815</c:v>
                </c:pt>
                <c:pt idx="16576">
                  <c:v>42103.925694444442</c:v>
                </c:pt>
                <c:pt idx="16577">
                  <c:v>42103.925752314812</c:v>
                </c:pt>
                <c:pt idx="16578">
                  <c:v>42103.925810185188</c:v>
                </c:pt>
                <c:pt idx="16579">
                  <c:v>42103.925868055558</c:v>
                </c:pt>
                <c:pt idx="16580">
                  <c:v>42103.92591435185</c:v>
                </c:pt>
                <c:pt idx="16581">
                  <c:v>42103.92597222222</c:v>
                </c:pt>
                <c:pt idx="16582">
                  <c:v>42103.926030092596</c:v>
                </c:pt>
                <c:pt idx="16583">
                  <c:v>42103.926076388889</c:v>
                </c:pt>
                <c:pt idx="16584">
                  <c:v>42103.926134259258</c:v>
                </c:pt>
                <c:pt idx="16585">
                  <c:v>42103.926192129627</c:v>
                </c:pt>
                <c:pt idx="16586">
                  <c:v>42103.926238425927</c:v>
                </c:pt>
                <c:pt idx="16587">
                  <c:v>42103.926296296297</c:v>
                </c:pt>
                <c:pt idx="16588">
                  <c:v>42103.926354166666</c:v>
                </c:pt>
                <c:pt idx="16589">
                  <c:v>42103.926412037035</c:v>
                </c:pt>
                <c:pt idx="16590">
                  <c:v>42103.926458333335</c:v>
                </c:pt>
                <c:pt idx="16591">
                  <c:v>42103.926516203705</c:v>
                </c:pt>
                <c:pt idx="16592">
                  <c:v>42103.926574074074</c:v>
                </c:pt>
                <c:pt idx="16593">
                  <c:v>42103.926620370374</c:v>
                </c:pt>
                <c:pt idx="16594">
                  <c:v>42103.926678240743</c:v>
                </c:pt>
                <c:pt idx="16595">
                  <c:v>42103.926736111112</c:v>
                </c:pt>
                <c:pt idx="16596">
                  <c:v>42103.926782407405</c:v>
                </c:pt>
                <c:pt idx="16597">
                  <c:v>42103.926840277774</c:v>
                </c:pt>
                <c:pt idx="16598">
                  <c:v>42103.926898148151</c:v>
                </c:pt>
                <c:pt idx="16599">
                  <c:v>42103.92695601852</c:v>
                </c:pt>
                <c:pt idx="16600">
                  <c:v>42103.927002314813</c:v>
                </c:pt>
                <c:pt idx="16601">
                  <c:v>42103.927060185182</c:v>
                </c:pt>
                <c:pt idx="16602">
                  <c:v>42103.927118055559</c:v>
                </c:pt>
                <c:pt idx="16603">
                  <c:v>42103.927164351851</c:v>
                </c:pt>
                <c:pt idx="16604">
                  <c:v>42103.927222222221</c:v>
                </c:pt>
                <c:pt idx="16605">
                  <c:v>42103.92728009259</c:v>
                </c:pt>
                <c:pt idx="16606">
                  <c:v>42103.92732638889</c:v>
                </c:pt>
                <c:pt idx="16607">
                  <c:v>42103.927384259259</c:v>
                </c:pt>
                <c:pt idx="16608">
                  <c:v>42103.927442129629</c:v>
                </c:pt>
                <c:pt idx="16609">
                  <c:v>42103.927499999998</c:v>
                </c:pt>
                <c:pt idx="16610">
                  <c:v>42103.927546296298</c:v>
                </c:pt>
                <c:pt idx="16611">
                  <c:v>42103.927604166667</c:v>
                </c:pt>
                <c:pt idx="16612">
                  <c:v>42103.927662037036</c:v>
                </c:pt>
                <c:pt idx="16613">
                  <c:v>42103.927708333336</c:v>
                </c:pt>
                <c:pt idx="16614">
                  <c:v>42103.927766203706</c:v>
                </c:pt>
                <c:pt idx="16615">
                  <c:v>42103.927824074075</c:v>
                </c:pt>
                <c:pt idx="16616">
                  <c:v>42103.927870370368</c:v>
                </c:pt>
                <c:pt idx="16617">
                  <c:v>42103.927928240744</c:v>
                </c:pt>
                <c:pt idx="16618">
                  <c:v>42103.927986111114</c:v>
                </c:pt>
                <c:pt idx="16619">
                  <c:v>42103.928043981483</c:v>
                </c:pt>
                <c:pt idx="16620">
                  <c:v>42103.928090277775</c:v>
                </c:pt>
                <c:pt idx="16621">
                  <c:v>42103.928148148145</c:v>
                </c:pt>
                <c:pt idx="16622">
                  <c:v>42103.928206018521</c:v>
                </c:pt>
                <c:pt idx="16623">
                  <c:v>42103.928252314814</c:v>
                </c:pt>
                <c:pt idx="16624">
                  <c:v>42103.928310185183</c:v>
                </c:pt>
                <c:pt idx="16625">
                  <c:v>42103.928368055553</c:v>
                </c:pt>
                <c:pt idx="16626">
                  <c:v>42103.928414351853</c:v>
                </c:pt>
                <c:pt idx="16627">
                  <c:v>42103.928472222222</c:v>
                </c:pt>
                <c:pt idx="16628">
                  <c:v>42103.928530092591</c:v>
                </c:pt>
                <c:pt idx="16629">
                  <c:v>42103.928576388891</c:v>
                </c:pt>
                <c:pt idx="16630">
                  <c:v>42103.92863425926</c:v>
                </c:pt>
                <c:pt idx="16631">
                  <c:v>42103.92869212963</c:v>
                </c:pt>
                <c:pt idx="16632">
                  <c:v>42103.928749999999</c:v>
                </c:pt>
                <c:pt idx="16633">
                  <c:v>42103.928796296299</c:v>
                </c:pt>
                <c:pt idx="16634">
                  <c:v>42103.928854166668</c:v>
                </c:pt>
                <c:pt idx="16635">
                  <c:v>42103.928912037038</c:v>
                </c:pt>
                <c:pt idx="16636">
                  <c:v>42103.92895833333</c:v>
                </c:pt>
                <c:pt idx="16637">
                  <c:v>42103.929016203707</c:v>
                </c:pt>
                <c:pt idx="16638">
                  <c:v>42103.929074074076</c:v>
                </c:pt>
                <c:pt idx="16639">
                  <c:v>42103.929131944446</c:v>
                </c:pt>
                <c:pt idx="16640">
                  <c:v>42103.929178240738</c:v>
                </c:pt>
                <c:pt idx="16641">
                  <c:v>42103.929236111115</c:v>
                </c:pt>
                <c:pt idx="16642">
                  <c:v>42103.929293981484</c:v>
                </c:pt>
                <c:pt idx="16643">
                  <c:v>42103.929340277777</c:v>
                </c:pt>
                <c:pt idx="16644">
                  <c:v>42103.929398148146</c:v>
                </c:pt>
                <c:pt idx="16645">
                  <c:v>42103.929456018515</c:v>
                </c:pt>
                <c:pt idx="16646">
                  <c:v>42103.929502314815</c:v>
                </c:pt>
                <c:pt idx="16647">
                  <c:v>42103.929560185185</c:v>
                </c:pt>
                <c:pt idx="16648">
                  <c:v>42103.929618055554</c:v>
                </c:pt>
                <c:pt idx="16649">
                  <c:v>42103.929675925923</c:v>
                </c:pt>
                <c:pt idx="16650">
                  <c:v>42103.929722222223</c:v>
                </c:pt>
                <c:pt idx="16651">
                  <c:v>42103.929780092592</c:v>
                </c:pt>
                <c:pt idx="16652">
                  <c:v>42103.929837962962</c:v>
                </c:pt>
                <c:pt idx="16653">
                  <c:v>42103.929884259262</c:v>
                </c:pt>
                <c:pt idx="16654">
                  <c:v>42103.929942129631</c:v>
                </c:pt>
                <c:pt idx="16655">
                  <c:v>42103.93</c:v>
                </c:pt>
                <c:pt idx="16656">
                  <c:v>42103.930046296293</c:v>
                </c:pt>
                <c:pt idx="16657">
                  <c:v>42103.930104166669</c:v>
                </c:pt>
                <c:pt idx="16658">
                  <c:v>42103.930162037039</c:v>
                </c:pt>
                <c:pt idx="16659">
                  <c:v>42103.930208333331</c:v>
                </c:pt>
                <c:pt idx="16660">
                  <c:v>42103.930266203701</c:v>
                </c:pt>
                <c:pt idx="16661">
                  <c:v>42103.930324074077</c:v>
                </c:pt>
                <c:pt idx="16662">
                  <c:v>42103.930381944447</c:v>
                </c:pt>
                <c:pt idx="16663">
                  <c:v>42103.930428240739</c:v>
                </c:pt>
                <c:pt idx="16664">
                  <c:v>42103.930486111109</c:v>
                </c:pt>
                <c:pt idx="16665">
                  <c:v>42103.930543981478</c:v>
                </c:pt>
                <c:pt idx="16666">
                  <c:v>42103.930590277778</c:v>
                </c:pt>
                <c:pt idx="16667">
                  <c:v>42103.930648148147</c:v>
                </c:pt>
                <c:pt idx="16668">
                  <c:v>42103.930706018517</c:v>
                </c:pt>
                <c:pt idx="16669">
                  <c:v>42103.930763888886</c:v>
                </c:pt>
                <c:pt idx="16670">
                  <c:v>42103.930810185186</c:v>
                </c:pt>
                <c:pt idx="16671">
                  <c:v>42103.930868055555</c:v>
                </c:pt>
                <c:pt idx="16672">
                  <c:v>42103.930925925924</c:v>
                </c:pt>
                <c:pt idx="16673">
                  <c:v>42103.930972222224</c:v>
                </c:pt>
                <c:pt idx="16674">
                  <c:v>42103.931030092594</c:v>
                </c:pt>
                <c:pt idx="16675">
                  <c:v>42103.931087962963</c:v>
                </c:pt>
                <c:pt idx="16676">
                  <c:v>42103.931134259263</c:v>
                </c:pt>
                <c:pt idx="16677">
                  <c:v>42103.931192129632</c:v>
                </c:pt>
                <c:pt idx="16678">
                  <c:v>42103.931250000001</c:v>
                </c:pt>
                <c:pt idx="16679">
                  <c:v>42103.931296296294</c:v>
                </c:pt>
                <c:pt idx="16680">
                  <c:v>42103.931354166663</c:v>
                </c:pt>
                <c:pt idx="16681">
                  <c:v>42103.93141203704</c:v>
                </c:pt>
                <c:pt idx="16682">
                  <c:v>42103.931469907409</c:v>
                </c:pt>
                <c:pt idx="16683">
                  <c:v>42103.931516203702</c:v>
                </c:pt>
                <c:pt idx="16684">
                  <c:v>42103.931574074071</c:v>
                </c:pt>
                <c:pt idx="16685">
                  <c:v>42103.931631944448</c:v>
                </c:pt>
                <c:pt idx="16686">
                  <c:v>42103.93167824074</c:v>
                </c:pt>
                <c:pt idx="16687">
                  <c:v>42103.93173611111</c:v>
                </c:pt>
                <c:pt idx="16688">
                  <c:v>42103.931793981479</c:v>
                </c:pt>
                <c:pt idx="16689">
                  <c:v>42103.931840277779</c:v>
                </c:pt>
                <c:pt idx="16690">
                  <c:v>42103.931898148148</c:v>
                </c:pt>
                <c:pt idx="16691">
                  <c:v>42103.931956018518</c:v>
                </c:pt>
                <c:pt idx="16692">
                  <c:v>42103.932013888887</c:v>
                </c:pt>
                <c:pt idx="16693">
                  <c:v>42103.932060185187</c:v>
                </c:pt>
                <c:pt idx="16694">
                  <c:v>42103.932118055556</c:v>
                </c:pt>
                <c:pt idx="16695">
                  <c:v>42103.932175925926</c:v>
                </c:pt>
                <c:pt idx="16696">
                  <c:v>42103.932222222225</c:v>
                </c:pt>
                <c:pt idx="16697">
                  <c:v>42103.932280092595</c:v>
                </c:pt>
                <c:pt idx="16698">
                  <c:v>42103.932337962964</c:v>
                </c:pt>
                <c:pt idx="16699">
                  <c:v>42103.932384259257</c:v>
                </c:pt>
                <c:pt idx="16700">
                  <c:v>42103.932442129626</c:v>
                </c:pt>
                <c:pt idx="16701">
                  <c:v>42103.932500000003</c:v>
                </c:pt>
                <c:pt idx="16702">
                  <c:v>42103.932557870372</c:v>
                </c:pt>
                <c:pt idx="16703">
                  <c:v>42103.932604166665</c:v>
                </c:pt>
                <c:pt idx="16704">
                  <c:v>42103.932662037034</c:v>
                </c:pt>
                <c:pt idx="16705">
                  <c:v>42103.932719907411</c:v>
                </c:pt>
                <c:pt idx="16706">
                  <c:v>42103.932766203703</c:v>
                </c:pt>
                <c:pt idx="16707">
                  <c:v>42103.932824074072</c:v>
                </c:pt>
                <c:pt idx="16708">
                  <c:v>42103.932881944442</c:v>
                </c:pt>
                <c:pt idx="16709">
                  <c:v>42103.932928240742</c:v>
                </c:pt>
                <c:pt idx="16710">
                  <c:v>42103.932986111111</c:v>
                </c:pt>
                <c:pt idx="16711">
                  <c:v>42103.93304398148</c:v>
                </c:pt>
                <c:pt idx="16712">
                  <c:v>42103.93310185185</c:v>
                </c:pt>
                <c:pt idx="16713">
                  <c:v>42103.933148148149</c:v>
                </c:pt>
                <c:pt idx="16714">
                  <c:v>42103.933206018519</c:v>
                </c:pt>
                <c:pt idx="16715">
                  <c:v>42103.933263888888</c:v>
                </c:pt>
                <c:pt idx="16716">
                  <c:v>42103.933310185188</c:v>
                </c:pt>
                <c:pt idx="16717">
                  <c:v>42103.933368055557</c:v>
                </c:pt>
                <c:pt idx="16718">
                  <c:v>42103.933425925927</c:v>
                </c:pt>
                <c:pt idx="16719">
                  <c:v>42103.933472222219</c:v>
                </c:pt>
                <c:pt idx="16720">
                  <c:v>42103.933530092596</c:v>
                </c:pt>
                <c:pt idx="16721">
                  <c:v>42103.933587962965</c:v>
                </c:pt>
                <c:pt idx="16722">
                  <c:v>42103.933645833335</c:v>
                </c:pt>
                <c:pt idx="16723">
                  <c:v>42103.933692129627</c:v>
                </c:pt>
                <c:pt idx="16724">
                  <c:v>42103.933749999997</c:v>
                </c:pt>
                <c:pt idx="16725">
                  <c:v>42103.933807870373</c:v>
                </c:pt>
                <c:pt idx="16726">
                  <c:v>42103.933854166666</c:v>
                </c:pt>
                <c:pt idx="16727">
                  <c:v>42103.933912037035</c:v>
                </c:pt>
                <c:pt idx="16728">
                  <c:v>42103.933969907404</c:v>
                </c:pt>
                <c:pt idx="16729">
                  <c:v>42103.934016203704</c:v>
                </c:pt>
                <c:pt idx="16730">
                  <c:v>42103.934074074074</c:v>
                </c:pt>
                <c:pt idx="16731">
                  <c:v>42103.934131944443</c:v>
                </c:pt>
                <c:pt idx="16732">
                  <c:v>42103.934189814812</c:v>
                </c:pt>
                <c:pt idx="16733">
                  <c:v>42103.934236111112</c:v>
                </c:pt>
                <c:pt idx="16734">
                  <c:v>42103.934293981481</c:v>
                </c:pt>
                <c:pt idx="16735">
                  <c:v>42103.934351851851</c:v>
                </c:pt>
                <c:pt idx="16736">
                  <c:v>42103.934398148151</c:v>
                </c:pt>
                <c:pt idx="16737">
                  <c:v>42103.93445601852</c:v>
                </c:pt>
                <c:pt idx="16738">
                  <c:v>42103.934513888889</c:v>
                </c:pt>
                <c:pt idx="16739">
                  <c:v>42103.934560185182</c:v>
                </c:pt>
                <c:pt idx="16740">
                  <c:v>42103.934618055559</c:v>
                </c:pt>
                <c:pt idx="16741">
                  <c:v>42103.934675925928</c:v>
                </c:pt>
                <c:pt idx="16742">
                  <c:v>42103.934733796297</c:v>
                </c:pt>
                <c:pt idx="16743">
                  <c:v>42103.93478009259</c:v>
                </c:pt>
                <c:pt idx="16744">
                  <c:v>42103.934837962966</c:v>
                </c:pt>
                <c:pt idx="16745">
                  <c:v>42103.934895833336</c:v>
                </c:pt>
                <c:pt idx="16746">
                  <c:v>42103.934942129628</c:v>
                </c:pt>
                <c:pt idx="16747">
                  <c:v>42103.934999999998</c:v>
                </c:pt>
                <c:pt idx="16748">
                  <c:v>42103.935057870367</c:v>
                </c:pt>
                <c:pt idx="16749">
                  <c:v>42103.935104166667</c:v>
                </c:pt>
                <c:pt idx="16750">
                  <c:v>42103.935162037036</c:v>
                </c:pt>
                <c:pt idx="16751">
                  <c:v>42103.935219907406</c:v>
                </c:pt>
                <c:pt idx="16752">
                  <c:v>42103.935266203705</c:v>
                </c:pt>
                <c:pt idx="16753">
                  <c:v>42103.935324074075</c:v>
                </c:pt>
                <c:pt idx="16754">
                  <c:v>42103.935381944444</c:v>
                </c:pt>
                <c:pt idx="16755">
                  <c:v>42103.935439814813</c:v>
                </c:pt>
                <c:pt idx="16756">
                  <c:v>42103.935486111113</c:v>
                </c:pt>
                <c:pt idx="16757">
                  <c:v>42103.935543981483</c:v>
                </c:pt>
                <c:pt idx="16758">
                  <c:v>42103.935601851852</c:v>
                </c:pt>
                <c:pt idx="16759">
                  <c:v>42103.935648148145</c:v>
                </c:pt>
                <c:pt idx="16760">
                  <c:v>42103.935706018521</c:v>
                </c:pt>
                <c:pt idx="16761">
                  <c:v>42103.935763888891</c:v>
                </c:pt>
                <c:pt idx="16762">
                  <c:v>42103.93582175926</c:v>
                </c:pt>
                <c:pt idx="16763">
                  <c:v>42103.935868055552</c:v>
                </c:pt>
                <c:pt idx="16764">
                  <c:v>42103.935925925929</c:v>
                </c:pt>
                <c:pt idx="16765">
                  <c:v>42103.935983796298</c:v>
                </c:pt>
                <c:pt idx="16766">
                  <c:v>42103.936030092591</c:v>
                </c:pt>
                <c:pt idx="16767">
                  <c:v>42103.93608796296</c:v>
                </c:pt>
                <c:pt idx="16768">
                  <c:v>42103.936145833337</c:v>
                </c:pt>
                <c:pt idx="16769">
                  <c:v>42103.936192129629</c:v>
                </c:pt>
                <c:pt idx="16770">
                  <c:v>42103.936249999999</c:v>
                </c:pt>
                <c:pt idx="16771">
                  <c:v>42103.936307870368</c:v>
                </c:pt>
                <c:pt idx="16772">
                  <c:v>42103.936354166668</c:v>
                </c:pt>
                <c:pt idx="16773">
                  <c:v>42103.936412037037</c:v>
                </c:pt>
                <c:pt idx="16774">
                  <c:v>42103.936469907407</c:v>
                </c:pt>
                <c:pt idx="16775">
                  <c:v>42103.936527777776</c:v>
                </c:pt>
                <c:pt idx="16776">
                  <c:v>42103.936574074076</c:v>
                </c:pt>
                <c:pt idx="16777">
                  <c:v>42103.936631944445</c:v>
                </c:pt>
                <c:pt idx="16778">
                  <c:v>42103.936689814815</c:v>
                </c:pt>
                <c:pt idx="16779">
                  <c:v>42103.936736111114</c:v>
                </c:pt>
                <c:pt idx="16780">
                  <c:v>42103.936793981484</c:v>
                </c:pt>
                <c:pt idx="16781">
                  <c:v>42103.972928240742</c:v>
                </c:pt>
                <c:pt idx="16782">
                  <c:v>42103.972974537035</c:v>
                </c:pt>
                <c:pt idx="16783">
                  <c:v>42103.973032407404</c:v>
                </c:pt>
                <c:pt idx="16784">
                  <c:v>42103.973090277781</c:v>
                </c:pt>
                <c:pt idx="16785">
                  <c:v>42103.973136574074</c:v>
                </c:pt>
                <c:pt idx="16786">
                  <c:v>42103.973194444443</c:v>
                </c:pt>
                <c:pt idx="16787">
                  <c:v>42103.973252314812</c:v>
                </c:pt>
                <c:pt idx="16788">
                  <c:v>42103.973298611112</c:v>
                </c:pt>
                <c:pt idx="16789">
                  <c:v>42103.973356481481</c:v>
                </c:pt>
                <c:pt idx="16790">
                  <c:v>42103.973414351851</c:v>
                </c:pt>
                <c:pt idx="16791">
                  <c:v>42103.97347222222</c:v>
                </c:pt>
                <c:pt idx="16792">
                  <c:v>42103.97351851852</c:v>
                </c:pt>
                <c:pt idx="16793">
                  <c:v>42103.973576388889</c:v>
                </c:pt>
                <c:pt idx="16794">
                  <c:v>42103.973634259259</c:v>
                </c:pt>
                <c:pt idx="16795">
                  <c:v>42103.973680555559</c:v>
                </c:pt>
                <c:pt idx="16796">
                  <c:v>42103.973738425928</c:v>
                </c:pt>
                <c:pt idx="16797">
                  <c:v>42103.973796296297</c:v>
                </c:pt>
                <c:pt idx="16798">
                  <c:v>42103.97384259259</c:v>
                </c:pt>
                <c:pt idx="16799">
                  <c:v>42103.973900462966</c:v>
                </c:pt>
                <c:pt idx="16800">
                  <c:v>42103.973958333336</c:v>
                </c:pt>
                <c:pt idx="16801">
                  <c:v>42103.974016203705</c:v>
                </c:pt>
                <c:pt idx="16802">
                  <c:v>42103.974062499998</c:v>
                </c:pt>
                <c:pt idx="16803">
                  <c:v>42103.974120370367</c:v>
                </c:pt>
                <c:pt idx="16804">
                  <c:v>42103.974178240744</c:v>
                </c:pt>
                <c:pt idx="16805">
                  <c:v>42103.974224537036</c:v>
                </c:pt>
                <c:pt idx="16806">
                  <c:v>42103.974282407406</c:v>
                </c:pt>
                <c:pt idx="16807">
                  <c:v>42103.974340277775</c:v>
                </c:pt>
                <c:pt idx="16808">
                  <c:v>42103.974398148152</c:v>
                </c:pt>
                <c:pt idx="16809">
                  <c:v>42103.974444444444</c:v>
                </c:pt>
                <c:pt idx="16810">
                  <c:v>42103.974502314813</c:v>
                </c:pt>
                <c:pt idx="16811">
                  <c:v>42103.974560185183</c:v>
                </c:pt>
                <c:pt idx="16812">
                  <c:v>42103.974606481483</c:v>
                </c:pt>
                <c:pt idx="16813">
                  <c:v>42103.974664351852</c:v>
                </c:pt>
                <c:pt idx="16814">
                  <c:v>42103.974722222221</c:v>
                </c:pt>
                <c:pt idx="16815">
                  <c:v>42103.974768518521</c:v>
                </c:pt>
                <c:pt idx="16816">
                  <c:v>42103.974826388891</c:v>
                </c:pt>
                <c:pt idx="16817">
                  <c:v>42103.97488425926</c:v>
                </c:pt>
                <c:pt idx="16818">
                  <c:v>42103.974942129629</c:v>
                </c:pt>
                <c:pt idx="16819">
                  <c:v>42103.974988425929</c:v>
                </c:pt>
                <c:pt idx="16820">
                  <c:v>42103.975046296298</c:v>
                </c:pt>
                <c:pt idx="16821">
                  <c:v>42103.975104166668</c:v>
                </c:pt>
                <c:pt idx="16822">
                  <c:v>42103.97515046296</c:v>
                </c:pt>
                <c:pt idx="16823">
                  <c:v>42103.975208333337</c:v>
                </c:pt>
                <c:pt idx="16824">
                  <c:v>42103.975266203706</c:v>
                </c:pt>
                <c:pt idx="16825">
                  <c:v>42103.975312499999</c:v>
                </c:pt>
                <c:pt idx="16826">
                  <c:v>42103.975370370368</c:v>
                </c:pt>
                <c:pt idx="16827">
                  <c:v>42103.975428240738</c:v>
                </c:pt>
                <c:pt idx="16828">
                  <c:v>42103.975486111114</c:v>
                </c:pt>
                <c:pt idx="16829">
                  <c:v>42103.975532407407</c:v>
                </c:pt>
                <c:pt idx="16830">
                  <c:v>42103.975590277776</c:v>
                </c:pt>
                <c:pt idx="16831">
                  <c:v>42103.975648148145</c:v>
                </c:pt>
                <c:pt idx="16832">
                  <c:v>42103.975694444445</c:v>
                </c:pt>
                <c:pt idx="16833">
                  <c:v>42103.975752314815</c:v>
                </c:pt>
                <c:pt idx="16834">
                  <c:v>42103.975810185184</c:v>
                </c:pt>
                <c:pt idx="16835">
                  <c:v>42103.975868055553</c:v>
                </c:pt>
                <c:pt idx="16836">
                  <c:v>42103.975914351853</c:v>
                </c:pt>
                <c:pt idx="16837">
                  <c:v>42103.975972222222</c:v>
                </c:pt>
                <c:pt idx="16838">
                  <c:v>42103.976030092592</c:v>
                </c:pt>
                <c:pt idx="16839">
                  <c:v>42103.976076388892</c:v>
                </c:pt>
                <c:pt idx="16840">
                  <c:v>42103.976134259261</c:v>
                </c:pt>
                <c:pt idx="16841">
                  <c:v>42103.97619212963</c:v>
                </c:pt>
                <c:pt idx="16842">
                  <c:v>42103.976238425923</c:v>
                </c:pt>
                <c:pt idx="16843">
                  <c:v>42103.9762962963</c:v>
                </c:pt>
                <c:pt idx="16844">
                  <c:v>42103.976354166669</c:v>
                </c:pt>
                <c:pt idx="16845">
                  <c:v>42103.976412037038</c:v>
                </c:pt>
                <c:pt idx="16846">
                  <c:v>42103.976458333331</c:v>
                </c:pt>
                <c:pt idx="16847">
                  <c:v>42103.9765162037</c:v>
                </c:pt>
                <c:pt idx="16848">
                  <c:v>42103.976574074077</c:v>
                </c:pt>
                <c:pt idx="16849">
                  <c:v>42103.976620370369</c:v>
                </c:pt>
                <c:pt idx="16850">
                  <c:v>42103.976678240739</c:v>
                </c:pt>
                <c:pt idx="16851">
                  <c:v>42103.976736111108</c:v>
                </c:pt>
                <c:pt idx="16852">
                  <c:v>42103.976782407408</c:v>
                </c:pt>
                <c:pt idx="16853">
                  <c:v>42103.976840277777</c:v>
                </c:pt>
                <c:pt idx="16854">
                  <c:v>42103.976898148147</c:v>
                </c:pt>
                <c:pt idx="16855">
                  <c:v>42103.976956018516</c:v>
                </c:pt>
                <c:pt idx="16856">
                  <c:v>42103.977002314816</c:v>
                </c:pt>
                <c:pt idx="16857">
                  <c:v>42103.977060185185</c:v>
                </c:pt>
                <c:pt idx="16858">
                  <c:v>42103.977118055554</c:v>
                </c:pt>
                <c:pt idx="16859">
                  <c:v>42103.977164351854</c:v>
                </c:pt>
                <c:pt idx="16860">
                  <c:v>42103.977222222224</c:v>
                </c:pt>
                <c:pt idx="16861">
                  <c:v>42103.977280092593</c:v>
                </c:pt>
                <c:pt idx="16862">
                  <c:v>42103.977326388886</c:v>
                </c:pt>
                <c:pt idx="16863">
                  <c:v>42103.977384259262</c:v>
                </c:pt>
                <c:pt idx="16864">
                  <c:v>42103.977442129632</c:v>
                </c:pt>
                <c:pt idx="16865">
                  <c:v>42103.977500000001</c:v>
                </c:pt>
                <c:pt idx="16866">
                  <c:v>42103.977546296293</c:v>
                </c:pt>
                <c:pt idx="16867">
                  <c:v>42103.97760416667</c:v>
                </c:pt>
                <c:pt idx="16868">
                  <c:v>42103.977662037039</c:v>
                </c:pt>
                <c:pt idx="16869">
                  <c:v>42103.977708333332</c:v>
                </c:pt>
                <c:pt idx="16870">
                  <c:v>42103.977766203701</c:v>
                </c:pt>
                <c:pt idx="16871">
                  <c:v>42103.977824074071</c:v>
                </c:pt>
                <c:pt idx="16872">
                  <c:v>42103.977870370371</c:v>
                </c:pt>
                <c:pt idx="16873">
                  <c:v>42103.97792824074</c:v>
                </c:pt>
                <c:pt idx="16874">
                  <c:v>42103.977986111109</c:v>
                </c:pt>
                <c:pt idx="16875">
                  <c:v>42103.978043981479</c:v>
                </c:pt>
                <c:pt idx="16876">
                  <c:v>42103.978090277778</c:v>
                </c:pt>
                <c:pt idx="16877">
                  <c:v>42103.978148148148</c:v>
                </c:pt>
                <c:pt idx="16878">
                  <c:v>42103.978206018517</c:v>
                </c:pt>
                <c:pt idx="16879">
                  <c:v>42103.978252314817</c:v>
                </c:pt>
                <c:pt idx="16880">
                  <c:v>42103.978310185186</c:v>
                </c:pt>
                <c:pt idx="16881">
                  <c:v>42103.978368055556</c:v>
                </c:pt>
                <c:pt idx="16882">
                  <c:v>42103.978425925925</c:v>
                </c:pt>
                <c:pt idx="16883">
                  <c:v>42103.978472222225</c:v>
                </c:pt>
                <c:pt idx="16884">
                  <c:v>42103.978530092594</c:v>
                </c:pt>
                <c:pt idx="16885">
                  <c:v>42103.978587962964</c:v>
                </c:pt>
                <c:pt idx="16886">
                  <c:v>42103.978634259256</c:v>
                </c:pt>
                <c:pt idx="16887">
                  <c:v>42103.978692129633</c:v>
                </c:pt>
                <c:pt idx="16888">
                  <c:v>42103.978750000002</c:v>
                </c:pt>
                <c:pt idx="16889">
                  <c:v>42103.978796296295</c:v>
                </c:pt>
                <c:pt idx="16890">
                  <c:v>42103.978854166664</c:v>
                </c:pt>
                <c:pt idx="16891">
                  <c:v>42103.978912037041</c:v>
                </c:pt>
                <c:pt idx="16892">
                  <c:v>42103.97896990741</c:v>
                </c:pt>
                <c:pt idx="16893">
                  <c:v>42103.979016203702</c:v>
                </c:pt>
                <c:pt idx="16894">
                  <c:v>42103.979074074072</c:v>
                </c:pt>
                <c:pt idx="16895">
                  <c:v>42103.979131944441</c:v>
                </c:pt>
                <c:pt idx="16896">
                  <c:v>42103.979178240741</c:v>
                </c:pt>
                <c:pt idx="16897">
                  <c:v>42103.97923611111</c:v>
                </c:pt>
                <c:pt idx="16898">
                  <c:v>42103.97929398148</c:v>
                </c:pt>
                <c:pt idx="16899">
                  <c:v>42103.97934027778</c:v>
                </c:pt>
                <c:pt idx="16900">
                  <c:v>42103.979398148149</c:v>
                </c:pt>
                <c:pt idx="16901">
                  <c:v>42103.979456018518</c:v>
                </c:pt>
                <c:pt idx="16902">
                  <c:v>42103.979513888888</c:v>
                </c:pt>
                <c:pt idx="16903">
                  <c:v>42103.979560185187</c:v>
                </c:pt>
                <c:pt idx="16904">
                  <c:v>42103.979618055557</c:v>
                </c:pt>
                <c:pt idx="16905">
                  <c:v>42103.979675925926</c:v>
                </c:pt>
                <c:pt idx="16906">
                  <c:v>42103.979722222219</c:v>
                </c:pt>
                <c:pt idx="16907">
                  <c:v>42103.979780092595</c:v>
                </c:pt>
                <c:pt idx="16908">
                  <c:v>42103.979837962965</c:v>
                </c:pt>
                <c:pt idx="16909">
                  <c:v>42103.979884259257</c:v>
                </c:pt>
                <c:pt idx="16910">
                  <c:v>42103.979942129627</c:v>
                </c:pt>
                <c:pt idx="16911">
                  <c:v>42103.98</c:v>
                </c:pt>
                <c:pt idx="16912">
                  <c:v>42103.980057870373</c:v>
                </c:pt>
                <c:pt idx="16913">
                  <c:v>42103.980104166665</c:v>
                </c:pt>
                <c:pt idx="16914">
                  <c:v>42103.980162037034</c:v>
                </c:pt>
                <c:pt idx="16915">
                  <c:v>42103.980219907404</c:v>
                </c:pt>
                <c:pt idx="16916">
                  <c:v>42103.980266203704</c:v>
                </c:pt>
                <c:pt idx="16917">
                  <c:v>42103.980324074073</c:v>
                </c:pt>
                <c:pt idx="16918">
                  <c:v>42103.980381944442</c:v>
                </c:pt>
                <c:pt idx="16919">
                  <c:v>42103.980428240742</c:v>
                </c:pt>
                <c:pt idx="16920">
                  <c:v>42103.980486111112</c:v>
                </c:pt>
                <c:pt idx="16921">
                  <c:v>42103.980543981481</c:v>
                </c:pt>
                <c:pt idx="16922">
                  <c:v>42103.98060185185</c:v>
                </c:pt>
                <c:pt idx="16923">
                  <c:v>42103.98064814815</c:v>
                </c:pt>
                <c:pt idx="16924">
                  <c:v>42103.980706018519</c:v>
                </c:pt>
                <c:pt idx="16925">
                  <c:v>42103.980763888889</c:v>
                </c:pt>
                <c:pt idx="16926">
                  <c:v>42103.980810185189</c:v>
                </c:pt>
                <c:pt idx="16927">
                  <c:v>42103.980868055558</c:v>
                </c:pt>
                <c:pt idx="16928">
                  <c:v>42103.980925925927</c:v>
                </c:pt>
                <c:pt idx="16929">
                  <c:v>42103.980983796297</c:v>
                </c:pt>
                <c:pt idx="16930">
                  <c:v>42103.981030092589</c:v>
                </c:pt>
                <c:pt idx="16931">
                  <c:v>42103.981087962966</c:v>
                </c:pt>
                <c:pt idx="16932">
                  <c:v>42103.981145833335</c:v>
                </c:pt>
                <c:pt idx="16933">
                  <c:v>42103.981192129628</c:v>
                </c:pt>
                <c:pt idx="16934">
                  <c:v>42103.981249999997</c:v>
                </c:pt>
                <c:pt idx="16935">
                  <c:v>42103.981307870374</c:v>
                </c:pt>
                <c:pt idx="16936">
                  <c:v>42103.981354166666</c:v>
                </c:pt>
                <c:pt idx="16937">
                  <c:v>42103.981412037036</c:v>
                </c:pt>
                <c:pt idx="16938">
                  <c:v>42103.981469907405</c:v>
                </c:pt>
                <c:pt idx="16939">
                  <c:v>42103.981527777774</c:v>
                </c:pt>
                <c:pt idx="16940">
                  <c:v>42103.981574074074</c:v>
                </c:pt>
                <c:pt idx="16941">
                  <c:v>42103.981631944444</c:v>
                </c:pt>
                <c:pt idx="16942">
                  <c:v>42103.981689814813</c:v>
                </c:pt>
                <c:pt idx="16943">
                  <c:v>42103.981736111113</c:v>
                </c:pt>
                <c:pt idx="16944">
                  <c:v>42103.981793981482</c:v>
                </c:pt>
                <c:pt idx="16945">
                  <c:v>42103.981851851851</c:v>
                </c:pt>
                <c:pt idx="16946">
                  <c:v>42103.981898148151</c:v>
                </c:pt>
                <c:pt idx="16947">
                  <c:v>42103.981956018521</c:v>
                </c:pt>
                <c:pt idx="16948">
                  <c:v>42103.98201388889</c:v>
                </c:pt>
                <c:pt idx="16949">
                  <c:v>42103.982071759259</c:v>
                </c:pt>
                <c:pt idx="16950">
                  <c:v>42103.982118055559</c:v>
                </c:pt>
                <c:pt idx="16951">
                  <c:v>42103.982175925928</c:v>
                </c:pt>
                <c:pt idx="16952">
                  <c:v>42103.982233796298</c:v>
                </c:pt>
                <c:pt idx="16953">
                  <c:v>42103.98228009259</c:v>
                </c:pt>
                <c:pt idx="16954">
                  <c:v>42103.98233796296</c:v>
                </c:pt>
                <c:pt idx="16955">
                  <c:v>42103.982395833336</c:v>
                </c:pt>
                <c:pt idx="16956">
                  <c:v>42103.982442129629</c:v>
                </c:pt>
                <c:pt idx="16957">
                  <c:v>42103.982499999998</c:v>
                </c:pt>
                <c:pt idx="16958">
                  <c:v>42103.982557870368</c:v>
                </c:pt>
                <c:pt idx="16959">
                  <c:v>42103.982615740744</c:v>
                </c:pt>
                <c:pt idx="16960">
                  <c:v>42103.982662037037</c:v>
                </c:pt>
                <c:pt idx="16961">
                  <c:v>42103.982719907406</c:v>
                </c:pt>
                <c:pt idx="16962">
                  <c:v>42103.982777777775</c:v>
                </c:pt>
                <c:pt idx="16963">
                  <c:v>42103.982824074075</c:v>
                </c:pt>
                <c:pt idx="16964">
                  <c:v>42103.982881944445</c:v>
                </c:pt>
                <c:pt idx="16965">
                  <c:v>42103.982939814814</c:v>
                </c:pt>
                <c:pt idx="16966">
                  <c:v>42103.982986111114</c:v>
                </c:pt>
                <c:pt idx="16967">
                  <c:v>42103.983043981483</c:v>
                </c:pt>
                <c:pt idx="16968">
                  <c:v>42103.983101851853</c:v>
                </c:pt>
                <c:pt idx="16969">
                  <c:v>42103.983159722222</c:v>
                </c:pt>
                <c:pt idx="16970">
                  <c:v>42103.983206018522</c:v>
                </c:pt>
                <c:pt idx="16971">
                  <c:v>42103.983263888891</c:v>
                </c:pt>
                <c:pt idx="16972">
                  <c:v>42103.98332175926</c:v>
                </c:pt>
                <c:pt idx="16973">
                  <c:v>42103.983368055553</c:v>
                </c:pt>
                <c:pt idx="16974">
                  <c:v>42103.983425925922</c:v>
                </c:pt>
                <c:pt idx="16975">
                  <c:v>42103.983483796299</c:v>
                </c:pt>
                <c:pt idx="16976">
                  <c:v>42103.983530092592</c:v>
                </c:pt>
                <c:pt idx="16977">
                  <c:v>42103.983587962961</c:v>
                </c:pt>
                <c:pt idx="16978">
                  <c:v>42103.98364583333</c:v>
                </c:pt>
                <c:pt idx="16979">
                  <c:v>42103.983703703707</c:v>
                </c:pt>
                <c:pt idx="16980">
                  <c:v>42103.983749999999</c:v>
                </c:pt>
                <c:pt idx="16981">
                  <c:v>42103.983807870369</c:v>
                </c:pt>
                <c:pt idx="16982">
                  <c:v>42103.983865740738</c:v>
                </c:pt>
                <c:pt idx="16983">
                  <c:v>42103.983912037038</c:v>
                </c:pt>
                <c:pt idx="16984">
                  <c:v>42103.983969907407</c:v>
                </c:pt>
                <c:pt idx="16985">
                  <c:v>42103.984027777777</c:v>
                </c:pt>
                <c:pt idx="16986">
                  <c:v>42103.984074074076</c:v>
                </c:pt>
                <c:pt idx="16987">
                  <c:v>42103.984131944446</c:v>
                </c:pt>
                <c:pt idx="16988">
                  <c:v>42103.984189814815</c:v>
                </c:pt>
                <c:pt idx="16989">
                  <c:v>42103.984247685185</c:v>
                </c:pt>
                <c:pt idx="16990">
                  <c:v>42103.984293981484</c:v>
                </c:pt>
                <c:pt idx="16991">
                  <c:v>42103.984351851854</c:v>
                </c:pt>
                <c:pt idx="16992">
                  <c:v>42103.984409722223</c:v>
                </c:pt>
                <c:pt idx="16993">
                  <c:v>42103.984456018516</c:v>
                </c:pt>
                <c:pt idx="16994">
                  <c:v>42103.984513888892</c:v>
                </c:pt>
                <c:pt idx="16995">
                  <c:v>42103.984571759262</c:v>
                </c:pt>
                <c:pt idx="16996">
                  <c:v>42103.984629629631</c:v>
                </c:pt>
                <c:pt idx="16997">
                  <c:v>42103.984675925924</c:v>
                </c:pt>
                <c:pt idx="16998">
                  <c:v>42103.984733796293</c:v>
                </c:pt>
                <c:pt idx="16999">
                  <c:v>42103.984791666669</c:v>
                </c:pt>
                <c:pt idx="17000">
                  <c:v>42103.984837962962</c:v>
                </c:pt>
                <c:pt idx="17001">
                  <c:v>42103.984895833331</c:v>
                </c:pt>
                <c:pt idx="17002">
                  <c:v>42103.984953703701</c:v>
                </c:pt>
                <c:pt idx="17003">
                  <c:v>42103.985000000001</c:v>
                </c:pt>
                <c:pt idx="17004">
                  <c:v>42103.98505787037</c:v>
                </c:pt>
                <c:pt idx="17005">
                  <c:v>42103.985115740739</c:v>
                </c:pt>
                <c:pt idx="17006">
                  <c:v>42103.985173611109</c:v>
                </c:pt>
                <c:pt idx="17007">
                  <c:v>42103.985219907408</c:v>
                </c:pt>
                <c:pt idx="17008">
                  <c:v>42103.985277777778</c:v>
                </c:pt>
                <c:pt idx="17009">
                  <c:v>42103.985335648147</c:v>
                </c:pt>
                <c:pt idx="17010">
                  <c:v>42103.985381944447</c:v>
                </c:pt>
                <c:pt idx="17011">
                  <c:v>42103.985439814816</c:v>
                </c:pt>
                <c:pt idx="17012">
                  <c:v>42103.985497685186</c:v>
                </c:pt>
                <c:pt idx="17013">
                  <c:v>42103.985543981478</c:v>
                </c:pt>
                <c:pt idx="17014">
                  <c:v>42103.985601851855</c:v>
                </c:pt>
                <c:pt idx="17015">
                  <c:v>42103.985659722224</c:v>
                </c:pt>
                <c:pt idx="17016">
                  <c:v>42103.985717592594</c:v>
                </c:pt>
                <c:pt idx="17017">
                  <c:v>42103.985763888886</c:v>
                </c:pt>
                <c:pt idx="17018">
                  <c:v>42103.985821759263</c:v>
                </c:pt>
                <c:pt idx="17019">
                  <c:v>42103.985879629632</c:v>
                </c:pt>
                <c:pt idx="17020">
                  <c:v>42103.985925925925</c:v>
                </c:pt>
                <c:pt idx="17021">
                  <c:v>42103.985983796294</c:v>
                </c:pt>
                <c:pt idx="17022">
                  <c:v>42103.986041666663</c:v>
                </c:pt>
                <c:pt idx="17023">
                  <c:v>42103.986087962963</c:v>
                </c:pt>
                <c:pt idx="17024">
                  <c:v>42103.986145833333</c:v>
                </c:pt>
                <c:pt idx="17025">
                  <c:v>42103.986203703702</c:v>
                </c:pt>
                <c:pt idx="17026">
                  <c:v>42103.986261574071</c:v>
                </c:pt>
                <c:pt idx="17027">
                  <c:v>42103.986307870371</c:v>
                </c:pt>
                <c:pt idx="17028">
                  <c:v>42103.98636574074</c:v>
                </c:pt>
                <c:pt idx="17029">
                  <c:v>42103.98642361111</c:v>
                </c:pt>
                <c:pt idx="17030">
                  <c:v>42103.98646990741</c:v>
                </c:pt>
                <c:pt idx="17031">
                  <c:v>42103.986527777779</c:v>
                </c:pt>
                <c:pt idx="17032">
                  <c:v>42103.986585648148</c:v>
                </c:pt>
                <c:pt idx="17033">
                  <c:v>42103.986631944441</c:v>
                </c:pt>
                <c:pt idx="17034">
                  <c:v>42103.986689814818</c:v>
                </c:pt>
                <c:pt idx="17035">
                  <c:v>42103.986747685187</c:v>
                </c:pt>
                <c:pt idx="17036">
                  <c:v>42103.986805555556</c:v>
                </c:pt>
                <c:pt idx="17037">
                  <c:v>42103.986851851849</c:v>
                </c:pt>
                <c:pt idx="17038">
                  <c:v>42103.986909722225</c:v>
                </c:pt>
                <c:pt idx="17039">
                  <c:v>42103.986967592595</c:v>
                </c:pt>
                <c:pt idx="17040">
                  <c:v>42103.987013888887</c:v>
                </c:pt>
                <c:pt idx="17041">
                  <c:v>42103.987071759257</c:v>
                </c:pt>
                <c:pt idx="17042">
                  <c:v>42103.987129629626</c:v>
                </c:pt>
                <c:pt idx="17043">
                  <c:v>42103.987187500003</c:v>
                </c:pt>
                <c:pt idx="17044">
                  <c:v>42103.987233796295</c:v>
                </c:pt>
                <c:pt idx="17045">
                  <c:v>42103.987291666665</c:v>
                </c:pt>
                <c:pt idx="17046">
                  <c:v>42103.987349537034</c:v>
                </c:pt>
                <c:pt idx="17047">
                  <c:v>42103.987395833334</c:v>
                </c:pt>
                <c:pt idx="17048">
                  <c:v>42103.987453703703</c:v>
                </c:pt>
                <c:pt idx="17049">
                  <c:v>42103.987511574072</c:v>
                </c:pt>
                <c:pt idx="17050">
                  <c:v>42103.987557870372</c:v>
                </c:pt>
                <c:pt idx="17051">
                  <c:v>42103.987615740742</c:v>
                </c:pt>
                <c:pt idx="17052">
                  <c:v>42103.987673611111</c:v>
                </c:pt>
                <c:pt idx="17053">
                  <c:v>42103.98773148148</c:v>
                </c:pt>
                <c:pt idx="17054">
                  <c:v>42103.98777777778</c:v>
                </c:pt>
                <c:pt idx="17055">
                  <c:v>42103.987835648149</c:v>
                </c:pt>
                <c:pt idx="17056">
                  <c:v>42103.987893518519</c:v>
                </c:pt>
                <c:pt idx="17057">
                  <c:v>42103.987939814811</c:v>
                </c:pt>
                <c:pt idx="17058">
                  <c:v>42103.987997685188</c:v>
                </c:pt>
                <c:pt idx="17059">
                  <c:v>42103.988055555557</c:v>
                </c:pt>
                <c:pt idx="17060">
                  <c:v>42103.98810185185</c:v>
                </c:pt>
                <c:pt idx="17061">
                  <c:v>42103.988159722219</c:v>
                </c:pt>
                <c:pt idx="17062">
                  <c:v>42103.988217592596</c:v>
                </c:pt>
                <c:pt idx="17063">
                  <c:v>42103.988275462965</c:v>
                </c:pt>
                <c:pt idx="17064">
                  <c:v>42103.988321759258</c:v>
                </c:pt>
                <c:pt idx="17065">
                  <c:v>42103.988379629627</c:v>
                </c:pt>
                <c:pt idx="17066">
                  <c:v>42103.988437499997</c:v>
                </c:pt>
                <c:pt idx="17067">
                  <c:v>42103.988483796296</c:v>
                </c:pt>
                <c:pt idx="17068">
                  <c:v>42103.988541666666</c:v>
                </c:pt>
                <c:pt idx="17069">
                  <c:v>42103.988599537035</c:v>
                </c:pt>
                <c:pt idx="17070">
                  <c:v>42103.988645833335</c:v>
                </c:pt>
                <c:pt idx="17071">
                  <c:v>42103.988703703704</c:v>
                </c:pt>
                <c:pt idx="17072">
                  <c:v>42103.988761574074</c:v>
                </c:pt>
                <c:pt idx="17073">
                  <c:v>42103.988819444443</c:v>
                </c:pt>
                <c:pt idx="17074">
                  <c:v>42103.988865740743</c:v>
                </c:pt>
                <c:pt idx="17075">
                  <c:v>42103.988923611112</c:v>
                </c:pt>
                <c:pt idx="17076">
                  <c:v>42103.988981481481</c:v>
                </c:pt>
                <c:pt idx="17077">
                  <c:v>42103.989027777781</c:v>
                </c:pt>
                <c:pt idx="17078">
                  <c:v>42103.989085648151</c:v>
                </c:pt>
                <c:pt idx="17079">
                  <c:v>42103.98914351852</c:v>
                </c:pt>
                <c:pt idx="17080">
                  <c:v>42103.989201388889</c:v>
                </c:pt>
                <c:pt idx="17081">
                  <c:v>42103.989247685182</c:v>
                </c:pt>
                <c:pt idx="17082">
                  <c:v>42103.989305555559</c:v>
                </c:pt>
                <c:pt idx="17083">
                  <c:v>42103.989363425928</c:v>
                </c:pt>
                <c:pt idx="17084">
                  <c:v>42103.98940972222</c:v>
                </c:pt>
                <c:pt idx="17085">
                  <c:v>42103.98946759259</c:v>
                </c:pt>
                <c:pt idx="17086">
                  <c:v>42103.989525462966</c:v>
                </c:pt>
                <c:pt idx="17087">
                  <c:v>42103.989571759259</c:v>
                </c:pt>
                <c:pt idx="17088">
                  <c:v>42103.989629629628</c:v>
                </c:pt>
                <c:pt idx="17089">
                  <c:v>42103.989687499998</c:v>
                </c:pt>
                <c:pt idx="17090">
                  <c:v>42103.989745370367</c:v>
                </c:pt>
                <c:pt idx="17091">
                  <c:v>42103.989791666667</c:v>
                </c:pt>
                <c:pt idx="17092">
                  <c:v>42103.989849537036</c:v>
                </c:pt>
                <c:pt idx="17093">
                  <c:v>42103.989907407406</c:v>
                </c:pt>
                <c:pt idx="17094">
                  <c:v>42103.989953703705</c:v>
                </c:pt>
                <c:pt idx="17095">
                  <c:v>42103.990011574075</c:v>
                </c:pt>
                <c:pt idx="17096">
                  <c:v>42103.990069444444</c:v>
                </c:pt>
                <c:pt idx="17097">
                  <c:v>42103.990115740744</c:v>
                </c:pt>
                <c:pt idx="17098">
                  <c:v>42103.990173611113</c:v>
                </c:pt>
                <c:pt idx="17099">
                  <c:v>42103.990231481483</c:v>
                </c:pt>
                <c:pt idx="17100">
                  <c:v>42103.990289351852</c:v>
                </c:pt>
                <c:pt idx="17101">
                  <c:v>42103.990335648145</c:v>
                </c:pt>
                <c:pt idx="17102">
                  <c:v>42103.990393518521</c:v>
                </c:pt>
                <c:pt idx="17103">
                  <c:v>42103.990451388891</c:v>
                </c:pt>
                <c:pt idx="17104">
                  <c:v>42103.990497685183</c:v>
                </c:pt>
                <c:pt idx="17105">
                  <c:v>42103.990555555552</c:v>
                </c:pt>
                <c:pt idx="17106">
                  <c:v>42103.990613425929</c:v>
                </c:pt>
                <c:pt idx="17107">
                  <c:v>42103.990659722222</c:v>
                </c:pt>
                <c:pt idx="17108">
                  <c:v>42103.990717592591</c:v>
                </c:pt>
                <c:pt idx="17109">
                  <c:v>42103.99077546296</c:v>
                </c:pt>
                <c:pt idx="17110">
                  <c:v>42103.990833333337</c:v>
                </c:pt>
                <c:pt idx="17111">
                  <c:v>42103.990879629629</c:v>
                </c:pt>
                <c:pt idx="17112">
                  <c:v>42103.990937499999</c:v>
                </c:pt>
                <c:pt idx="17113">
                  <c:v>42103.990995370368</c:v>
                </c:pt>
                <c:pt idx="17114">
                  <c:v>42103.991041666668</c:v>
                </c:pt>
                <c:pt idx="17115">
                  <c:v>42103.991099537037</c:v>
                </c:pt>
                <c:pt idx="17116">
                  <c:v>42103.991157407407</c:v>
                </c:pt>
                <c:pt idx="17117">
                  <c:v>42103.991215277776</c:v>
                </c:pt>
                <c:pt idx="17118">
                  <c:v>42103.991261574076</c:v>
                </c:pt>
                <c:pt idx="17119">
                  <c:v>42103.991319444445</c:v>
                </c:pt>
                <c:pt idx="17120">
                  <c:v>42103.991377314815</c:v>
                </c:pt>
                <c:pt idx="17121">
                  <c:v>42103.991423611114</c:v>
                </c:pt>
                <c:pt idx="17122">
                  <c:v>42103.991481481484</c:v>
                </c:pt>
                <c:pt idx="17123">
                  <c:v>42103.991539351853</c:v>
                </c:pt>
                <c:pt idx="17124">
                  <c:v>42103.991585648146</c:v>
                </c:pt>
                <c:pt idx="17125">
                  <c:v>42103.991643518515</c:v>
                </c:pt>
                <c:pt idx="17126">
                  <c:v>42103.991701388892</c:v>
                </c:pt>
                <c:pt idx="17127">
                  <c:v>42103.991759259261</c:v>
                </c:pt>
                <c:pt idx="17128">
                  <c:v>42103.991805555554</c:v>
                </c:pt>
                <c:pt idx="17129">
                  <c:v>42103.991863425923</c:v>
                </c:pt>
                <c:pt idx="17130">
                  <c:v>42103.9919212963</c:v>
                </c:pt>
                <c:pt idx="17131">
                  <c:v>42103.991967592592</c:v>
                </c:pt>
                <c:pt idx="17132">
                  <c:v>42103.992025462961</c:v>
                </c:pt>
                <c:pt idx="17133">
                  <c:v>42103.992083333331</c:v>
                </c:pt>
                <c:pt idx="17134">
                  <c:v>42103.992129629631</c:v>
                </c:pt>
                <c:pt idx="17135">
                  <c:v>42103.9921875</c:v>
                </c:pt>
                <c:pt idx="17136">
                  <c:v>42103.992245370369</c:v>
                </c:pt>
                <c:pt idx="17137">
                  <c:v>42103.992303240739</c:v>
                </c:pt>
                <c:pt idx="17138">
                  <c:v>42103.992349537039</c:v>
                </c:pt>
                <c:pt idx="17139">
                  <c:v>42103.992407407408</c:v>
                </c:pt>
                <c:pt idx="17140">
                  <c:v>42103.992465277777</c:v>
                </c:pt>
                <c:pt idx="17141">
                  <c:v>42103.992511574077</c:v>
                </c:pt>
                <c:pt idx="17142">
                  <c:v>42103.992569444446</c:v>
                </c:pt>
                <c:pt idx="17143">
                  <c:v>42103.992627314816</c:v>
                </c:pt>
                <c:pt idx="17144">
                  <c:v>42103.992673611108</c:v>
                </c:pt>
                <c:pt idx="17145">
                  <c:v>42103.992731481485</c:v>
                </c:pt>
                <c:pt idx="17146">
                  <c:v>42103.992789351854</c:v>
                </c:pt>
                <c:pt idx="17147">
                  <c:v>42103.992847222224</c:v>
                </c:pt>
                <c:pt idx="17148">
                  <c:v>42103.992893518516</c:v>
                </c:pt>
                <c:pt idx="17149">
                  <c:v>42103.992951388886</c:v>
                </c:pt>
                <c:pt idx="17150">
                  <c:v>42103.993009259262</c:v>
                </c:pt>
                <c:pt idx="17151">
                  <c:v>42103.993055555555</c:v>
                </c:pt>
                <c:pt idx="17152">
                  <c:v>42103.993113425924</c:v>
                </c:pt>
                <c:pt idx="17153">
                  <c:v>42103.993171296293</c:v>
                </c:pt>
                <c:pt idx="17154">
                  <c:v>42103.993217592593</c:v>
                </c:pt>
                <c:pt idx="17155">
                  <c:v>42103.993275462963</c:v>
                </c:pt>
                <c:pt idx="17156">
                  <c:v>42103.993333333332</c:v>
                </c:pt>
                <c:pt idx="17157">
                  <c:v>42103.993391203701</c:v>
                </c:pt>
                <c:pt idx="17158">
                  <c:v>42103.993437500001</c:v>
                </c:pt>
                <c:pt idx="17159">
                  <c:v>42103.993495370371</c:v>
                </c:pt>
                <c:pt idx="17160">
                  <c:v>42103.99355324074</c:v>
                </c:pt>
                <c:pt idx="17161">
                  <c:v>42103.99359953704</c:v>
                </c:pt>
                <c:pt idx="17162">
                  <c:v>42103.993657407409</c:v>
                </c:pt>
                <c:pt idx="17163">
                  <c:v>42103.993715277778</c:v>
                </c:pt>
                <c:pt idx="17164">
                  <c:v>42103.993761574071</c:v>
                </c:pt>
                <c:pt idx="17165">
                  <c:v>42103.993819444448</c:v>
                </c:pt>
                <c:pt idx="17166">
                  <c:v>42103.993877314817</c:v>
                </c:pt>
                <c:pt idx="17167">
                  <c:v>42103.993935185186</c:v>
                </c:pt>
                <c:pt idx="17168">
                  <c:v>42103.993981481479</c:v>
                </c:pt>
                <c:pt idx="17169">
                  <c:v>42103.994039351855</c:v>
                </c:pt>
                <c:pt idx="17170">
                  <c:v>42103.994097222225</c:v>
                </c:pt>
                <c:pt idx="17171">
                  <c:v>42103.994143518517</c:v>
                </c:pt>
                <c:pt idx="17172">
                  <c:v>42103.994201388887</c:v>
                </c:pt>
                <c:pt idx="17173">
                  <c:v>42103.994259259256</c:v>
                </c:pt>
                <c:pt idx="17174">
                  <c:v>42103.994305555556</c:v>
                </c:pt>
                <c:pt idx="17175">
                  <c:v>42103.994363425925</c:v>
                </c:pt>
                <c:pt idx="17176">
                  <c:v>42103.994421296295</c:v>
                </c:pt>
                <c:pt idx="17177">
                  <c:v>42103.994479166664</c:v>
                </c:pt>
                <c:pt idx="17178">
                  <c:v>42103.994525462964</c:v>
                </c:pt>
                <c:pt idx="17179">
                  <c:v>42103.994583333333</c:v>
                </c:pt>
                <c:pt idx="17180">
                  <c:v>42103.994641203702</c:v>
                </c:pt>
                <c:pt idx="17181">
                  <c:v>42103.994687500002</c:v>
                </c:pt>
                <c:pt idx="17182">
                  <c:v>42103.994745370372</c:v>
                </c:pt>
                <c:pt idx="17183">
                  <c:v>42103.994803240741</c:v>
                </c:pt>
                <c:pt idx="17184">
                  <c:v>42103.99486111111</c:v>
                </c:pt>
                <c:pt idx="17185">
                  <c:v>42103.99490740741</c:v>
                </c:pt>
                <c:pt idx="17186">
                  <c:v>42103.99496527778</c:v>
                </c:pt>
                <c:pt idx="17187">
                  <c:v>42103.995023148149</c:v>
                </c:pt>
                <c:pt idx="17188">
                  <c:v>42103.995069444441</c:v>
                </c:pt>
                <c:pt idx="17189">
                  <c:v>42103.995127314818</c:v>
                </c:pt>
                <c:pt idx="17190">
                  <c:v>42103.995185185187</c:v>
                </c:pt>
                <c:pt idx="17191">
                  <c:v>42103.99523148148</c:v>
                </c:pt>
                <c:pt idx="17192">
                  <c:v>42103.995289351849</c:v>
                </c:pt>
                <c:pt idx="17193">
                  <c:v>42103.995347222219</c:v>
                </c:pt>
                <c:pt idx="17194">
                  <c:v>42103.995405092595</c:v>
                </c:pt>
                <c:pt idx="17195">
                  <c:v>42103.995451388888</c:v>
                </c:pt>
                <c:pt idx="17196">
                  <c:v>42103.995509259257</c:v>
                </c:pt>
                <c:pt idx="17197">
                  <c:v>42103.995567129627</c:v>
                </c:pt>
                <c:pt idx="17198">
                  <c:v>42103.995613425926</c:v>
                </c:pt>
                <c:pt idx="17199">
                  <c:v>42103.995671296296</c:v>
                </c:pt>
                <c:pt idx="17200">
                  <c:v>42103.995729166665</c:v>
                </c:pt>
                <c:pt idx="17201">
                  <c:v>42103.995775462965</c:v>
                </c:pt>
                <c:pt idx="17202">
                  <c:v>42103.995833333334</c:v>
                </c:pt>
                <c:pt idx="17203">
                  <c:v>42103.995891203704</c:v>
                </c:pt>
                <c:pt idx="17204">
                  <c:v>42103.995949074073</c:v>
                </c:pt>
                <c:pt idx="17205">
                  <c:v>42103.995995370373</c:v>
                </c:pt>
                <c:pt idx="17206">
                  <c:v>42103.996053240742</c:v>
                </c:pt>
                <c:pt idx="17207">
                  <c:v>42103.996111111112</c:v>
                </c:pt>
                <c:pt idx="17208">
                  <c:v>42103.996157407404</c:v>
                </c:pt>
                <c:pt idx="17209">
                  <c:v>42103.996215277781</c:v>
                </c:pt>
                <c:pt idx="17210">
                  <c:v>42103.99627314815</c:v>
                </c:pt>
                <c:pt idx="17211">
                  <c:v>42103.996319444443</c:v>
                </c:pt>
                <c:pt idx="17212">
                  <c:v>42103.996377314812</c:v>
                </c:pt>
                <c:pt idx="17213">
                  <c:v>42103.996435185189</c:v>
                </c:pt>
                <c:pt idx="17214">
                  <c:v>42103.996493055558</c:v>
                </c:pt>
                <c:pt idx="17215">
                  <c:v>42103.996539351851</c:v>
                </c:pt>
                <c:pt idx="17216">
                  <c:v>42103.99659722222</c:v>
                </c:pt>
                <c:pt idx="17217">
                  <c:v>42103.996655092589</c:v>
                </c:pt>
                <c:pt idx="17218">
                  <c:v>42103.996701388889</c:v>
                </c:pt>
                <c:pt idx="17219">
                  <c:v>42103.996759259258</c:v>
                </c:pt>
                <c:pt idx="17220">
                  <c:v>42103.996817129628</c:v>
                </c:pt>
                <c:pt idx="17221">
                  <c:v>42103.996863425928</c:v>
                </c:pt>
                <c:pt idx="17222">
                  <c:v>42103.996921296297</c:v>
                </c:pt>
                <c:pt idx="17223">
                  <c:v>42103.996979166666</c:v>
                </c:pt>
                <c:pt idx="17224">
                  <c:v>42103.997037037036</c:v>
                </c:pt>
                <c:pt idx="17225">
                  <c:v>42103.997083333335</c:v>
                </c:pt>
                <c:pt idx="17226">
                  <c:v>42103.997141203705</c:v>
                </c:pt>
                <c:pt idx="17227">
                  <c:v>42103.997199074074</c:v>
                </c:pt>
                <c:pt idx="17228">
                  <c:v>42103.997245370374</c:v>
                </c:pt>
                <c:pt idx="17229">
                  <c:v>42103.997303240743</c:v>
                </c:pt>
                <c:pt idx="17230">
                  <c:v>42103.997361111113</c:v>
                </c:pt>
                <c:pt idx="17231">
                  <c:v>42103.997418981482</c:v>
                </c:pt>
                <c:pt idx="17232">
                  <c:v>42103.997465277775</c:v>
                </c:pt>
                <c:pt idx="17233">
                  <c:v>42103.997523148151</c:v>
                </c:pt>
                <c:pt idx="17234">
                  <c:v>42103.997581018521</c:v>
                </c:pt>
                <c:pt idx="17235">
                  <c:v>42103.997627314813</c:v>
                </c:pt>
                <c:pt idx="17236">
                  <c:v>42103.997685185182</c:v>
                </c:pt>
                <c:pt idx="17237">
                  <c:v>42103.997743055559</c:v>
                </c:pt>
                <c:pt idx="17238">
                  <c:v>42103.997789351852</c:v>
                </c:pt>
                <c:pt idx="17239">
                  <c:v>42103.997847222221</c:v>
                </c:pt>
                <c:pt idx="17240">
                  <c:v>42103.99790509259</c:v>
                </c:pt>
                <c:pt idx="17241">
                  <c:v>42103.99796296296</c:v>
                </c:pt>
                <c:pt idx="17242">
                  <c:v>42103.99800925926</c:v>
                </c:pt>
                <c:pt idx="17243">
                  <c:v>42103.998067129629</c:v>
                </c:pt>
                <c:pt idx="17244">
                  <c:v>42103.998124999998</c:v>
                </c:pt>
                <c:pt idx="17245">
                  <c:v>42103.998171296298</c:v>
                </c:pt>
                <c:pt idx="17246">
                  <c:v>42103.998229166667</c:v>
                </c:pt>
                <c:pt idx="17247">
                  <c:v>42103.998287037037</c:v>
                </c:pt>
                <c:pt idx="17248">
                  <c:v>42103.998333333337</c:v>
                </c:pt>
                <c:pt idx="17249">
                  <c:v>42103.998391203706</c:v>
                </c:pt>
                <c:pt idx="17250">
                  <c:v>42103.998449074075</c:v>
                </c:pt>
                <c:pt idx="17251">
                  <c:v>42103.998506944445</c:v>
                </c:pt>
                <c:pt idx="17252">
                  <c:v>42103.998553240737</c:v>
                </c:pt>
                <c:pt idx="17253">
                  <c:v>42103.998611111114</c:v>
                </c:pt>
                <c:pt idx="17254">
                  <c:v>42103.998668981483</c:v>
                </c:pt>
                <c:pt idx="17255">
                  <c:v>42103.998715277776</c:v>
                </c:pt>
                <c:pt idx="17256">
                  <c:v>42103.998773148145</c:v>
                </c:pt>
                <c:pt idx="17257">
                  <c:v>42103.998831018522</c:v>
                </c:pt>
                <c:pt idx="17258">
                  <c:v>42103.998877314814</c:v>
                </c:pt>
                <c:pt idx="17259">
                  <c:v>42103.998935185184</c:v>
                </c:pt>
                <c:pt idx="17260">
                  <c:v>42103.998993055553</c:v>
                </c:pt>
                <c:pt idx="17261">
                  <c:v>42103.999050925922</c:v>
                </c:pt>
                <c:pt idx="17262">
                  <c:v>42103.999097222222</c:v>
                </c:pt>
                <c:pt idx="17263">
                  <c:v>42103.999155092592</c:v>
                </c:pt>
                <c:pt idx="17264">
                  <c:v>42103.999212962961</c:v>
                </c:pt>
                <c:pt idx="17265">
                  <c:v>42103.999259259261</c:v>
                </c:pt>
                <c:pt idx="17266">
                  <c:v>42103.99931712963</c:v>
                </c:pt>
                <c:pt idx="17267">
                  <c:v>42103.999374999999</c:v>
                </c:pt>
                <c:pt idx="17268">
                  <c:v>42103.999421296299</c:v>
                </c:pt>
                <c:pt idx="17269">
                  <c:v>42103.999479166669</c:v>
                </c:pt>
                <c:pt idx="17270">
                  <c:v>42103.999537037038</c:v>
                </c:pt>
                <c:pt idx="17271">
                  <c:v>42103.999594907407</c:v>
                </c:pt>
                <c:pt idx="17272">
                  <c:v>42103.999641203707</c:v>
                </c:pt>
                <c:pt idx="17273">
                  <c:v>42103.999699074076</c:v>
                </c:pt>
                <c:pt idx="17274">
                  <c:v>42103.999756944446</c:v>
                </c:pt>
                <c:pt idx="17275">
                  <c:v>42103.999803240738</c:v>
                </c:pt>
                <c:pt idx="17276">
                  <c:v>42103.999861111108</c:v>
                </c:pt>
                <c:pt idx="17277">
                  <c:v>42103.999918981484</c:v>
                </c:pt>
                <c:pt idx="17278">
                  <c:v>42103.999965277777</c:v>
                </c:pt>
                <c:pt idx="17279">
                  <c:v>42104.000023148146</c:v>
                </c:pt>
                <c:pt idx="17280">
                  <c:v>42104.000081018516</c:v>
                </c:pt>
                <c:pt idx="17281">
                  <c:v>42104.000138888892</c:v>
                </c:pt>
                <c:pt idx="17282">
                  <c:v>42104.000185185185</c:v>
                </c:pt>
                <c:pt idx="17283">
                  <c:v>42104.000243055554</c:v>
                </c:pt>
                <c:pt idx="17284">
                  <c:v>42104.000300925924</c:v>
                </c:pt>
                <c:pt idx="17285">
                  <c:v>42104.000347222223</c:v>
                </c:pt>
                <c:pt idx="17286">
                  <c:v>42104.000405092593</c:v>
                </c:pt>
                <c:pt idx="17287">
                  <c:v>42104.000462962962</c:v>
                </c:pt>
                <c:pt idx="17288">
                  <c:v>42104.000509259262</c:v>
                </c:pt>
                <c:pt idx="17289">
                  <c:v>42104.000567129631</c:v>
                </c:pt>
                <c:pt idx="17290">
                  <c:v>42104.000625000001</c:v>
                </c:pt>
                <c:pt idx="17291">
                  <c:v>42104.00068287037</c:v>
                </c:pt>
                <c:pt idx="17292">
                  <c:v>42104.00072916667</c:v>
                </c:pt>
                <c:pt idx="17293">
                  <c:v>42104.000787037039</c:v>
                </c:pt>
                <c:pt idx="17294">
                  <c:v>42104.000844907408</c:v>
                </c:pt>
                <c:pt idx="17295">
                  <c:v>42104.000891203701</c:v>
                </c:pt>
                <c:pt idx="17296">
                  <c:v>42104.000949074078</c:v>
                </c:pt>
                <c:pt idx="17297">
                  <c:v>42104.001006944447</c:v>
                </c:pt>
                <c:pt idx="17298">
                  <c:v>42104.00105324074</c:v>
                </c:pt>
                <c:pt idx="17299">
                  <c:v>42104.001111111109</c:v>
                </c:pt>
                <c:pt idx="17300">
                  <c:v>42104.001168981478</c:v>
                </c:pt>
                <c:pt idx="17301">
                  <c:v>42104.001226851855</c:v>
                </c:pt>
                <c:pt idx="17302">
                  <c:v>42104.001273148147</c:v>
                </c:pt>
                <c:pt idx="17303">
                  <c:v>42104.001331018517</c:v>
                </c:pt>
                <c:pt idx="17304">
                  <c:v>42104.001388888886</c:v>
                </c:pt>
                <c:pt idx="17305">
                  <c:v>42104.001435185186</c:v>
                </c:pt>
                <c:pt idx="17306">
                  <c:v>42104.001493055555</c:v>
                </c:pt>
                <c:pt idx="17307">
                  <c:v>42104.001550925925</c:v>
                </c:pt>
                <c:pt idx="17308">
                  <c:v>42104.001608796294</c:v>
                </c:pt>
                <c:pt idx="17309">
                  <c:v>42104.001655092594</c:v>
                </c:pt>
                <c:pt idx="17310">
                  <c:v>42104.001712962963</c:v>
                </c:pt>
                <c:pt idx="17311">
                  <c:v>42104.001770833333</c:v>
                </c:pt>
                <c:pt idx="17312">
                  <c:v>42104.001817129632</c:v>
                </c:pt>
                <c:pt idx="17313">
                  <c:v>42104.001875000002</c:v>
                </c:pt>
                <c:pt idx="17314">
                  <c:v>42104.001932870371</c:v>
                </c:pt>
                <c:pt idx="17315">
                  <c:v>42104.001979166664</c:v>
                </c:pt>
                <c:pt idx="17316">
                  <c:v>42104.00203703704</c:v>
                </c:pt>
                <c:pt idx="17317">
                  <c:v>42104.00209490741</c:v>
                </c:pt>
                <c:pt idx="17318">
                  <c:v>42104.002152777779</c:v>
                </c:pt>
                <c:pt idx="17319">
                  <c:v>42104.002199074072</c:v>
                </c:pt>
                <c:pt idx="17320">
                  <c:v>42104.002256944441</c:v>
                </c:pt>
                <c:pt idx="17321">
                  <c:v>42104.002314814818</c:v>
                </c:pt>
                <c:pt idx="17322">
                  <c:v>42104.00236111111</c:v>
                </c:pt>
                <c:pt idx="17323">
                  <c:v>42104.002418981479</c:v>
                </c:pt>
                <c:pt idx="17324">
                  <c:v>42104.002476851849</c:v>
                </c:pt>
                <c:pt idx="17325">
                  <c:v>42104.002534722225</c:v>
                </c:pt>
                <c:pt idx="17326">
                  <c:v>42104.002581018518</c:v>
                </c:pt>
                <c:pt idx="17327">
                  <c:v>42104.002638888887</c:v>
                </c:pt>
                <c:pt idx="17328">
                  <c:v>42104.002696759257</c:v>
                </c:pt>
                <c:pt idx="17329">
                  <c:v>42104.002743055556</c:v>
                </c:pt>
                <c:pt idx="17330">
                  <c:v>42104.002800925926</c:v>
                </c:pt>
                <c:pt idx="17331">
                  <c:v>42104.002858796295</c:v>
                </c:pt>
                <c:pt idx="17332">
                  <c:v>42104.002905092595</c:v>
                </c:pt>
                <c:pt idx="17333">
                  <c:v>42104.002962962964</c:v>
                </c:pt>
                <c:pt idx="17334">
                  <c:v>42104.003020833334</c:v>
                </c:pt>
                <c:pt idx="17335">
                  <c:v>42104.003078703703</c:v>
                </c:pt>
                <c:pt idx="17336">
                  <c:v>42104.003125000003</c:v>
                </c:pt>
                <c:pt idx="17337">
                  <c:v>42104.003182870372</c:v>
                </c:pt>
                <c:pt idx="17338">
                  <c:v>42104.003240740742</c:v>
                </c:pt>
                <c:pt idx="17339">
                  <c:v>42104.003287037034</c:v>
                </c:pt>
                <c:pt idx="17340">
                  <c:v>42104.003344907411</c:v>
                </c:pt>
                <c:pt idx="17341">
                  <c:v>42104.00340277778</c:v>
                </c:pt>
                <c:pt idx="17342">
                  <c:v>42104.003449074073</c:v>
                </c:pt>
                <c:pt idx="17343">
                  <c:v>42104.003506944442</c:v>
                </c:pt>
                <c:pt idx="17344">
                  <c:v>42104.003564814811</c:v>
                </c:pt>
                <c:pt idx="17345">
                  <c:v>42104.003622685188</c:v>
                </c:pt>
                <c:pt idx="17346">
                  <c:v>42104.003668981481</c:v>
                </c:pt>
                <c:pt idx="17347">
                  <c:v>42104.00372685185</c:v>
                </c:pt>
                <c:pt idx="17348">
                  <c:v>42104.003784722219</c:v>
                </c:pt>
                <c:pt idx="17349">
                  <c:v>42104.003831018519</c:v>
                </c:pt>
                <c:pt idx="17350">
                  <c:v>42104.003888888888</c:v>
                </c:pt>
                <c:pt idx="17351">
                  <c:v>42104.003946759258</c:v>
                </c:pt>
                <c:pt idx="17352">
                  <c:v>42104.003993055558</c:v>
                </c:pt>
                <c:pt idx="17353">
                  <c:v>42104.004050925927</c:v>
                </c:pt>
                <c:pt idx="17354">
                  <c:v>42104.004108796296</c:v>
                </c:pt>
                <c:pt idx="17355">
                  <c:v>42104.004166666666</c:v>
                </c:pt>
                <c:pt idx="17356">
                  <c:v>42104.004212962966</c:v>
                </c:pt>
                <c:pt idx="17357">
                  <c:v>42104.004270833335</c:v>
                </c:pt>
                <c:pt idx="17358">
                  <c:v>42104.004328703704</c:v>
                </c:pt>
                <c:pt idx="17359">
                  <c:v>42104.004374999997</c:v>
                </c:pt>
                <c:pt idx="17360">
                  <c:v>42104.004432870373</c:v>
                </c:pt>
                <c:pt idx="17361">
                  <c:v>42104.004490740743</c:v>
                </c:pt>
                <c:pt idx="17362">
                  <c:v>42104.004548611112</c:v>
                </c:pt>
                <c:pt idx="17363">
                  <c:v>42104.004594907405</c:v>
                </c:pt>
                <c:pt idx="17364">
                  <c:v>42104.004652777781</c:v>
                </c:pt>
                <c:pt idx="17365">
                  <c:v>42104.004710648151</c:v>
                </c:pt>
                <c:pt idx="17366">
                  <c:v>42104.004756944443</c:v>
                </c:pt>
                <c:pt idx="17367">
                  <c:v>42104.004814814813</c:v>
                </c:pt>
                <c:pt idx="17368">
                  <c:v>42104.004872685182</c:v>
                </c:pt>
                <c:pt idx="17369">
                  <c:v>42104.004918981482</c:v>
                </c:pt>
                <c:pt idx="17370">
                  <c:v>42104.004976851851</c:v>
                </c:pt>
                <c:pt idx="17371">
                  <c:v>42104.00503472222</c:v>
                </c:pt>
                <c:pt idx="17372">
                  <c:v>42104.00509259259</c:v>
                </c:pt>
                <c:pt idx="17373">
                  <c:v>42104.00513888889</c:v>
                </c:pt>
                <c:pt idx="17374">
                  <c:v>42104.005196759259</c:v>
                </c:pt>
                <c:pt idx="17375">
                  <c:v>42104.005254629628</c:v>
                </c:pt>
                <c:pt idx="17376">
                  <c:v>42104.005300925928</c:v>
                </c:pt>
                <c:pt idx="17377">
                  <c:v>42104.005358796298</c:v>
                </c:pt>
                <c:pt idx="17378">
                  <c:v>42104.005416666667</c:v>
                </c:pt>
                <c:pt idx="17379">
                  <c:v>42104.005462962959</c:v>
                </c:pt>
                <c:pt idx="17380">
                  <c:v>42104.005520833336</c:v>
                </c:pt>
                <c:pt idx="17381">
                  <c:v>42104.005578703705</c:v>
                </c:pt>
                <c:pt idx="17382">
                  <c:v>42104.005636574075</c:v>
                </c:pt>
                <c:pt idx="17383">
                  <c:v>42104.005682870367</c:v>
                </c:pt>
                <c:pt idx="17384">
                  <c:v>42104.005740740744</c:v>
                </c:pt>
                <c:pt idx="17385">
                  <c:v>42104.005798611113</c:v>
                </c:pt>
                <c:pt idx="17386">
                  <c:v>42104.005844907406</c:v>
                </c:pt>
                <c:pt idx="17387">
                  <c:v>42104.005902777775</c:v>
                </c:pt>
                <c:pt idx="17388">
                  <c:v>42104.005960648145</c:v>
                </c:pt>
                <c:pt idx="17389">
                  <c:v>42104.006006944444</c:v>
                </c:pt>
                <c:pt idx="17390">
                  <c:v>42104.006064814814</c:v>
                </c:pt>
                <c:pt idx="17391">
                  <c:v>42104.006122685183</c:v>
                </c:pt>
                <c:pt idx="17392">
                  <c:v>42104.006180555552</c:v>
                </c:pt>
                <c:pt idx="17393">
                  <c:v>42104.006226851852</c:v>
                </c:pt>
                <c:pt idx="17394">
                  <c:v>42104.006284722222</c:v>
                </c:pt>
                <c:pt idx="17395">
                  <c:v>42104.006342592591</c:v>
                </c:pt>
                <c:pt idx="17396">
                  <c:v>42104.006388888891</c:v>
                </c:pt>
                <c:pt idx="17397">
                  <c:v>42104.00644675926</c:v>
                </c:pt>
                <c:pt idx="17398">
                  <c:v>42104.006504629629</c:v>
                </c:pt>
                <c:pt idx="17399">
                  <c:v>42104.006562499999</c:v>
                </c:pt>
                <c:pt idx="17400">
                  <c:v>42104.006608796299</c:v>
                </c:pt>
                <c:pt idx="17401">
                  <c:v>42104.006666666668</c:v>
                </c:pt>
                <c:pt idx="17402">
                  <c:v>42104.006724537037</c:v>
                </c:pt>
                <c:pt idx="17403">
                  <c:v>42104.00677083333</c:v>
                </c:pt>
                <c:pt idx="17404">
                  <c:v>42104.006828703707</c:v>
                </c:pt>
                <c:pt idx="17405">
                  <c:v>42104.006886574076</c:v>
                </c:pt>
                <c:pt idx="17406">
                  <c:v>42104.006932870368</c:v>
                </c:pt>
                <c:pt idx="17407">
                  <c:v>42104.006990740738</c:v>
                </c:pt>
                <c:pt idx="17408">
                  <c:v>42104.007048611114</c:v>
                </c:pt>
                <c:pt idx="17409">
                  <c:v>42104.007106481484</c:v>
                </c:pt>
                <c:pt idx="17410">
                  <c:v>42104.007152777776</c:v>
                </c:pt>
                <c:pt idx="17411">
                  <c:v>42104.007210648146</c:v>
                </c:pt>
                <c:pt idx="17412">
                  <c:v>42104.007268518515</c:v>
                </c:pt>
                <c:pt idx="17413">
                  <c:v>42104.007314814815</c:v>
                </c:pt>
                <c:pt idx="17414">
                  <c:v>42104.007372685184</c:v>
                </c:pt>
                <c:pt idx="17415">
                  <c:v>42104.007430555554</c:v>
                </c:pt>
                <c:pt idx="17416">
                  <c:v>42104.007476851853</c:v>
                </c:pt>
                <c:pt idx="17417">
                  <c:v>42104.007534722223</c:v>
                </c:pt>
                <c:pt idx="17418">
                  <c:v>42104.007592592592</c:v>
                </c:pt>
                <c:pt idx="17419">
                  <c:v>42104.007650462961</c:v>
                </c:pt>
                <c:pt idx="17420">
                  <c:v>42104.007696759261</c:v>
                </c:pt>
                <c:pt idx="17421">
                  <c:v>42104.007754629631</c:v>
                </c:pt>
                <c:pt idx="17422">
                  <c:v>42104.0078125</c:v>
                </c:pt>
                <c:pt idx="17423">
                  <c:v>42104.0078587963</c:v>
                </c:pt>
                <c:pt idx="17424">
                  <c:v>42104.007916666669</c:v>
                </c:pt>
                <c:pt idx="17425">
                  <c:v>42104.007974537039</c:v>
                </c:pt>
                <c:pt idx="17426">
                  <c:v>42104.008020833331</c:v>
                </c:pt>
                <c:pt idx="17427">
                  <c:v>42104.0080787037</c:v>
                </c:pt>
                <c:pt idx="17428">
                  <c:v>42104.008136574077</c:v>
                </c:pt>
                <c:pt idx="17429">
                  <c:v>42104.008194444446</c:v>
                </c:pt>
                <c:pt idx="17430">
                  <c:v>42104.008240740739</c:v>
                </c:pt>
                <c:pt idx="17431">
                  <c:v>42104.008298611108</c:v>
                </c:pt>
                <c:pt idx="17432">
                  <c:v>42104.008356481485</c:v>
                </c:pt>
                <c:pt idx="17433">
                  <c:v>42104.008402777778</c:v>
                </c:pt>
                <c:pt idx="17434">
                  <c:v>42104.008460648147</c:v>
                </c:pt>
                <c:pt idx="17435">
                  <c:v>42104.008518518516</c:v>
                </c:pt>
                <c:pt idx="17436">
                  <c:v>42104.008564814816</c:v>
                </c:pt>
                <c:pt idx="17437">
                  <c:v>42104.008622685185</c:v>
                </c:pt>
                <c:pt idx="17438">
                  <c:v>42104.008680555555</c:v>
                </c:pt>
                <c:pt idx="17439">
                  <c:v>42104.008738425924</c:v>
                </c:pt>
                <c:pt idx="17440">
                  <c:v>42104.008784722224</c:v>
                </c:pt>
                <c:pt idx="17441">
                  <c:v>42104.008842592593</c:v>
                </c:pt>
                <c:pt idx="17442">
                  <c:v>42104.008900462963</c:v>
                </c:pt>
                <c:pt idx="17443">
                  <c:v>42104.008946759262</c:v>
                </c:pt>
                <c:pt idx="17444">
                  <c:v>42104.009004629632</c:v>
                </c:pt>
                <c:pt idx="17445">
                  <c:v>42104.009062500001</c:v>
                </c:pt>
                <c:pt idx="17446">
                  <c:v>42104.009108796294</c:v>
                </c:pt>
                <c:pt idx="17447">
                  <c:v>42104.009166666663</c:v>
                </c:pt>
                <c:pt idx="17448">
                  <c:v>42104.00922453704</c:v>
                </c:pt>
                <c:pt idx="17449">
                  <c:v>42104.009282407409</c:v>
                </c:pt>
                <c:pt idx="17450">
                  <c:v>42104.009328703702</c:v>
                </c:pt>
                <c:pt idx="17451">
                  <c:v>42104.009386574071</c:v>
                </c:pt>
                <c:pt idx="17452">
                  <c:v>42104.009444444448</c:v>
                </c:pt>
                <c:pt idx="17453">
                  <c:v>42104.00949074074</c:v>
                </c:pt>
                <c:pt idx="17454">
                  <c:v>42104.009548611109</c:v>
                </c:pt>
                <c:pt idx="17455">
                  <c:v>42104.009606481479</c:v>
                </c:pt>
                <c:pt idx="17456">
                  <c:v>42104.009652777779</c:v>
                </c:pt>
                <c:pt idx="17457">
                  <c:v>42104.009710648148</c:v>
                </c:pt>
                <c:pt idx="17458">
                  <c:v>42104.009768518517</c:v>
                </c:pt>
                <c:pt idx="17459">
                  <c:v>42104.009826388887</c:v>
                </c:pt>
                <c:pt idx="17460">
                  <c:v>42104.009872685187</c:v>
                </c:pt>
                <c:pt idx="17461">
                  <c:v>42104.009930555556</c:v>
                </c:pt>
                <c:pt idx="17462">
                  <c:v>42104.009988425925</c:v>
                </c:pt>
                <c:pt idx="17463">
                  <c:v>42104.010034722225</c:v>
                </c:pt>
                <c:pt idx="17464">
                  <c:v>42104.010092592594</c:v>
                </c:pt>
                <c:pt idx="17465">
                  <c:v>42104.010150462964</c:v>
                </c:pt>
                <c:pt idx="17466">
                  <c:v>42104.010208333333</c:v>
                </c:pt>
                <c:pt idx="17467">
                  <c:v>42104.010254629633</c:v>
                </c:pt>
                <c:pt idx="17468">
                  <c:v>42104.010312500002</c:v>
                </c:pt>
                <c:pt idx="17469">
                  <c:v>42104.010370370372</c:v>
                </c:pt>
                <c:pt idx="17470">
                  <c:v>42104.010416666664</c:v>
                </c:pt>
                <c:pt idx="17471">
                  <c:v>42104.010474537034</c:v>
                </c:pt>
                <c:pt idx="17472">
                  <c:v>42104.01053240741</c:v>
                </c:pt>
                <c:pt idx="17473">
                  <c:v>42104.010578703703</c:v>
                </c:pt>
                <c:pt idx="17474">
                  <c:v>42104.010636574072</c:v>
                </c:pt>
                <c:pt idx="17475">
                  <c:v>42104.010694444441</c:v>
                </c:pt>
                <c:pt idx="17476">
                  <c:v>42104.010752314818</c:v>
                </c:pt>
                <c:pt idx="17477">
                  <c:v>42104.010798611111</c:v>
                </c:pt>
                <c:pt idx="17478">
                  <c:v>42104.01085648148</c:v>
                </c:pt>
                <c:pt idx="17479">
                  <c:v>42104.010914351849</c:v>
                </c:pt>
                <c:pt idx="17480">
                  <c:v>42104.010960648149</c:v>
                </c:pt>
                <c:pt idx="17481">
                  <c:v>42104.011018518519</c:v>
                </c:pt>
                <c:pt idx="17482">
                  <c:v>42104.011076388888</c:v>
                </c:pt>
                <c:pt idx="17483">
                  <c:v>42104.011122685188</c:v>
                </c:pt>
                <c:pt idx="17484">
                  <c:v>42104.011180555557</c:v>
                </c:pt>
                <c:pt idx="17485">
                  <c:v>42104.011238425926</c:v>
                </c:pt>
                <c:pt idx="17486">
                  <c:v>42104.011296296296</c:v>
                </c:pt>
                <c:pt idx="17487">
                  <c:v>42104.011342592596</c:v>
                </c:pt>
                <c:pt idx="17488">
                  <c:v>42104.011400462965</c:v>
                </c:pt>
                <c:pt idx="17489">
                  <c:v>42104.011458333334</c:v>
                </c:pt>
                <c:pt idx="17490">
                  <c:v>42104.011504629627</c:v>
                </c:pt>
                <c:pt idx="17491">
                  <c:v>42104.011562500003</c:v>
                </c:pt>
                <c:pt idx="17492">
                  <c:v>42104.011620370373</c:v>
                </c:pt>
                <c:pt idx="17493">
                  <c:v>42104.011666666665</c:v>
                </c:pt>
                <c:pt idx="17494">
                  <c:v>42104.011724537035</c:v>
                </c:pt>
                <c:pt idx="17495">
                  <c:v>42104.011782407404</c:v>
                </c:pt>
                <c:pt idx="17496">
                  <c:v>42104.011840277781</c:v>
                </c:pt>
                <c:pt idx="17497">
                  <c:v>42104.011886574073</c:v>
                </c:pt>
                <c:pt idx="17498">
                  <c:v>42104.011944444443</c:v>
                </c:pt>
                <c:pt idx="17499">
                  <c:v>42104.012002314812</c:v>
                </c:pt>
                <c:pt idx="17500">
                  <c:v>42104.012048611112</c:v>
                </c:pt>
                <c:pt idx="17501">
                  <c:v>42104.012106481481</c:v>
                </c:pt>
                <c:pt idx="17502">
                  <c:v>42104.012164351851</c:v>
                </c:pt>
                <c:pt idx="17503">
                  <c:v>42104.01221064815</c:v>
                </c:pt>
                <c:pt idx="17504">
                  <c:v>42104.01226851852</c:v>
                </c:pt>
                <c:pt idx="17505">
                  <c:v>42104.012326388889</c:v>
                </c:pt>
                <c:pt idx="17506">
                  <c:v>42104.012384259258</c:v>
                </c:pt>
                <c:pt idx="17507">
                  <c:v>42104.012430555558</c:v>
                </c:pt>
                <c:pt idx="17508">
                  <c:v>42104.012488425928</c:v>
                </c:pt>
                <c:pt idx="17509">
                  <c:v>42104.012546296297</c:v>
                </c:pt>
                <c:pt idx="17510">
                  <c:v>42104.012592592589</c:v>
                </c:pt>
                <c:pt idx="17511">
                  <c:v>42104.012650462966</c:v>
                </c:pt>
                <c:pt idx="17512">
                  <c:v>42104.012708333335</c:v>
                </c:pt>
                <c:pt idx="17513">
                  <c:v>42104.012766203705</c:v>
                </c:pt>
                <c:pt idx="17514">
                  <c:v>42104.012812499997</c:v>
                </c:pt>
                <c:pt idx="17515">
                  <c:v>42104.012870370374</c:v>
                </c:pt>
                <c:pt idx="17516">
                  <c:v>42104.012928240743</c:v>
                </c:pt>
                <c:pt idx="17517">
                  <c:v>42104.012974537036</c:v>
                </c:pt>
                <c:pt idx="17518">
                  <c:v>42104.013032407405</c:v>
                </c:pt>
                <c:pt idx="17519">
                  <c:v>42104.013090277775</c:v>
                </c:pt>
                <c:pt idx="17520">
                  <c:v>42104.013136574074</c:v>
                </c:pt>
                <c:pt idx="17521">
                  <c:v>42104.013194444444</c:v>
                </c:pt>
                <c:pt idx="17522">
                  <c:v>42104.013252314813</c:v>
                </c:pt>
                <c:pt idx="17523">
                  <c:v>42104.013310185182</c:v>
                </c:pt>
                <c:pt idx="17524">
                  <c:v>42104.013356481482</c:v>
                </c:pt>
                <c:pt idx="17525">
                  <c:v>42104.013414351852</c:v>
                </c:pt>
                <c:pt idx="17526">
                  <c:v>42104.013472222221</c:v>
                </c:pt>
                <c:pt idx="17527">
                  <c:v>42104.013518518521</c:v>
                </c:pt>
                <c:pt idx="17528">
                  <c:v>42104.01357638889</c:v>
                </c:pt>
                <c:pt idx="17529">
                  <c:v>42104.01363425926</c:v>
                </c:pt>
                <c:pt idx="17530">
                  <c:v>42104.013680555552</c:v>
                </c:pt>
                <c:pt idx="17531">
                  <c:v>42104.013738425929</c:v>
                </c:pt>
                <c:pt idx="17532">
                  <c:v>42104.013796296298</c:v>
                </c:pt>
                <c:pt idx="17533">
                  <c:v>42104.013854166667</c:v>
                </c:pt>
                <c:pt idx="17534">
                  <c:v>42104.01390046296</c:v>
                </c:pt>
                <c:pt idx="17535">
                  <c:v>42104.013958333337</c:v>
                </c:pt>
                <c:pt idx="17536">
                  <c:v>42104.014016203706</c:v>
                </c:pt>
                <c:pt idx="17537">
                  <c:v>42104.014062499999</c:v>
                </c:pt>
                <c:pt idx="17538">
                  <c:v>42104.014120370368</c:v>
                </c:pt>
                <c:pt idx="17539">
                  <c:v>42104.014178240737</c:v>
                </c:pt>
                <c:pt idx="17540">
                  <c:v>42104.014224537037</c:v>
                </c:pt>
                <c:pt idx="17541">
                  <c:v>42104.014282407406</c:v>
                </c:pt>
                <c:pt idx="17542">
                  <c:v>42104.014340277776</c:v>
                </c:pt>
                <c:pt idx="17543">
                  <c:v>42104.014398148145</c:v>
                </c:pt>
                <c:pt idx="17544">
                  <c:v>42104.014444444445</c:v>
                </c:pt>
                <c:pt idx="17545">
                  <c:v>42104.014502314814</c:v>
                </c:pt>
                <c:pt idx="17546">
                  <c:v>42104.014560185184</c:v>
                </c:pt>
                <c:pt idx="17547">
                  <c:v>42104.014606481483</c:v>
                </c:pt>
                <c:pt idx="17548">
                  <c:v>42104.014664351853</c:v>
                </c:pt>
                <c:pt idx="17549">
                  <c:v>42104.014722222222</c:v>
                </c:pt>
                <c:pt idx="17550">
                  <c:v>42104.014768518522</c:v>
                </c:pt>
                <c:pt idx="17551">
                  <c:v>42104.014826388891</c:v>
                </c:pt>
                <c:pt idx="17552">
                  <c:v>42104.014884259261</c:v>
                </c:pt>
                <c:pt idx="17553">
                  <c:v>42104.01494212963</c:v>
                </c:pt>
                <c:pt idx="17554">
                  <c:v>42104.014988425923</c:v>
                </c:pt>
                <c:pt idx="17555">
                  <c:v>42104.015046296299</c:v>
                </c:pt>
                <c:pt idx="17556">
                  <c:v>42104.015104166669</c:v>
                </c:pt>
                <c:pt idx="17557">
                  <c:v>42104.015150462961</c:v>
                </c:pt>
                <c:pt idx="17558">
                  <c:v>42104.015208333331</c:v>
                </c:pt>
                <c:pt idx="17559">
                  <c:v>42104.015266203707</c:v>
                </c:pt>
                <c:pt idx="17560">
                  <c:v>42104.0153125</c:v>
                </c:pt>
                <c:pt idx="17561">
                  <c:v>42104.015370370369</c:v>
                </c:pt>
                <c:pt idx="17562">
                  <c:v>42104.015428240738</c:v>
                </c:pt>
                <c:pt idx="17563">
                  <c:v>42104.015486111108</c:v>
                </c:pt>
                <c:pt idx="17564">
                  <c:v>42104.015532407408</c:v>
                </c:pt>
                <c:pt idx="17565">
                  <c:v>42104.015590277777</c:v>
                </c:pt>
                <c:pt idx="17566">
                  <c:v>42104.015648148146</c:v>
                </c:pt>
                <c:pt idx="17567">
                  <c:v>42104.015694444446</c:v>
                </c:pt>
                <c:pt idx="17568">
                  <c:v>42104.015752314815</c:v>
                </c:pt>
                <c:pt idx="17569">
                  <c:v>42104.015810185185</c:v>
                </c:pt>
                <c:pt idx="17570">
                  <c:v>42104.015868055554</c:v>
                </c:pt>
                <c:pt idx="17571">
                  <c:v>42104.015914351854</c:v>
                </c:pt>
                <c:pt idx="17572">
                  <c:v>42104.015972222223</c:v>
                </c:pt>
                <c:pt idx="17573">
                  <c:v>42104.016030092593</c:v>
                </c:pt>
                <c:pt idx="17574">
                  <c:v>42104.016076388885</c:v>
                </c:pt>
                <c:pt idx="17575">
                  <c:v>42104.016134259262</c:v>
                </c:pt>
                <c:pt idx="17576">
                  <c:v>42104.016192129631</c:v>
                </c:pt>
                <c:pt idx="17577">
                  <c:v>42104.016238425924</c:v>
                </c:pt>
                <c:pt idx="17578">
                  <c:v>42104.016296296293</c:v>
                </c:pt>
                <c:pt idx="17579">
                  <c:v>42104.01635416667</c:v>
                </c:pt>
                <c:pt idx="17580">
                  <c:v>42104.016412037039</c:v>
                </c:pt>
                <c:pt idx="17581">
                  <c:v>42104.016458333332</c:v>
                </c:pt>
                <c:pt idx="17582">
                  <c:v>42104.016516203701</c:v>
                </c:pt>
                <c:pt idx="17583">
                  <c:v>42104.016574074078</c:v>
                </c:pt>
                <c:pt idx="17584">
                  <c:v>42104.01662037037</c:v>
                </c:pt>
                <c:pt idx="17585">
                  <c:v>42104.01667824074</c:v>
                </c:pt>
                <c:pt idx="17586">
                  <c:v>42104.016736111109</c:v>
                </c:pt>
                <c:pt idx="17587">
                  <c:v>42104.016782407409</c:v>
                </c:pt>
                <c:pt idx="17588">
                  <c:v>42104.016840277778</c:v>
                </c:pt>
                <c:pt idx="17589">
                  <c:v>42104.016898148147</c:v>
                </c:pt>
                <c:pt idx="17590">
                  <c:v>42104.016956018517</c:v>
                </c:pt>
                <c:pt idx="17591">
                  <c:v>42104.017002314817</c:v>
                </c:pt>
                <c:pt idx="17592">
                  <c:v>42104.017060185186</c:v>
                </c:pt>
                <c:pt idx="17593">
                  <c:v>42104.017118055555</c:v>
                </c:pt>
                <c:pt idx="17594">
                  <c:v>42104.017164351855</c:v>
                </c:pt>
                <c:pt idx="17595">
                  <c:v>42104.017222222225</c:v>
                </c:pt>
                <c:pt idx="17596">
                  <c:v>42104.017280092594</c:v>
                </c:pt>
                <c:pt idx="17597">
                  <c:v>42104.017326388886</c:v>
                </c:pt>
                <c:pt idx="17598">
                  <c:v>42104.017384259256</c:v>
                </c:pt>
                <c:pt idx="17599">
                  <c:v>42104.017442129632</c:v>
                </c:pt>
                <c:pt idx="17600">
                  <c:v>42104.017500000002</c:v>
                </c:pt>
                <c:pt idx="17601">
                  <c:v>42104.017546296294</c:v>
                </c:pt>
                <c:pt idx="17602">
                  <c:v>42104.017604166664</c:v>
                </c:pt>
                <c:pt idx="17603">
                  <c:v>42104.01766203704</c:v>
                </c:pt>
                <c:pt idx="17604">
                  <c:v>42104.017708333333</c:v>
                </c:pt>
                <c:pt idx="17605">
                  <c:v>42104.017766203702</c:v>
                </c:pt>
                <c:pt idx="17606">
                  <c:v>42104.017824074072</c:v>
                </c:pt>
                <c:pt idx="17607">
                  <c:v>42104.017870370371</c:v>
                </c:pt>
                <c:pt idx="17608">
                  <c:v>42104.017928240741</c:v>
                </c:pt>
                <c:pt idx="17609">
                  <c:v>42104.01798611111</c:v>
                </c:pt>
                <c:pt idx="17610">
                  <c:v>42104.018043981479</c:v>
                </c:pt>
              </c:numCache>
            </c:numRef>
          </c:xVal>
          <c:yVal>
            <c:numRef>
              <c:f>'[Card_2 graph.xlsx]Sheet1'!$O$2:$O$17612</c:f>
              <c:numCache>
                <c:formatCode>General</c:formatCode>
                <c:ptCount val="17611"/>
                <c:pt idx="0">
                  <c:v>2504.4</c:v>
                </c:pt>
                <c:pt idx="1">
                  <c:v>2490.54</c:v>
                </c:pt>
                <c:pt idx="2">
                  <c:v>2469.2800000000002</c:v>
                </c:pt>
                <c:pt idx="3">
                  <c:v>2480.46</c:v>
                </c:pt>
                <c:pt idx="4">
                  <c:v>2482.13</c:v>
                </c:pt>
                <c:pt idx="5">
                  <c:v>2473.5700000000002</c:v>
                </c:pt>
                <c:pt idx="6">
                  <c:v>2482.15</c:v>
                </c:pt>
                <c:pt idx="7">
                  <c:v>2482.41</c:v>
                </c:pt>
                <c:pt idx="8">
                  <c:v>2474.84</c:v>
                </c:pt>
                <c:pt idx="9">
                  <c:v>2482.4</c:v>
                </c:pt>
                <c:pt idx="10">
                  <c:v>2482.29</c:v>
                </c:pt>
                <c:pt idx="11">
                  <c:v>2476.88</c:v>
                </c:pt>
                <c:pt idx="12">
                  <c:v>2482.3200000000002</c:v>
                </c:pt>
                <c:pt idx="13">
                  <c:v>2480.98</c:v>
                </c:pt>
                <c:pt idx="14">
                  <c:v>2478.84</c:v>
                </c:pt>
                <c:pt idx="15">
                  <c:v>2482.2600000000002</c:v>
                </c:pt>
                <c:pt idx="16">
                  <c:v>2478.65</c:v>
                </c:pt>
                <c:pt idx="17">
                  <c:v>2480.9</c:v>
                </c:pt>
                <c:pt idx="18">
                  <c:v>2482.23</c:v>
                </c:pt>
                <c:pt idx="19">
                  <c:v>2476.65</c:v>
                </c:pt>
                <c:pt idx="20">
                  <c:v>2482.1999999999998</c:v>
                </c:pt>
                <c:pt idx="21">
                  <c:v>2482.2800000000002</c:v>
                </c:pt>
                <c:pt idx="22">
                  <c:v>2474.75</c:v>
                </c:pt>
                <c:pt idx="23">
                  <c:v>2482.34</c:v>
                </c:pt>
                <c:pt idx="24">
                  <c:v>2482.31</c:v>
                </c:pt>
                <c:pt idx="25">
                  <c:v>2472.91</c:v>
                </c:pt>
                <c:pt idx="26">
                  <c:v>2482.44</c:v>
                </c:pt>
                <c:pt idx="27">
                  <c:v>2482.4299999999998</c:v>
                </c:pt>
                <c:pt idx="28">
                  <c:v>2473.88</c:v>
                </c:pt>
                <c:pt idx="29">
                  <c:v>2482.34</c:v>
                </c:pt>
                <c:pt idx="30">
                  <c:v>2482.48</c:v>
                </c:pt>
                <c:pt idx="31">
                  <c:v>2475.61</c:v>
                </c:pt>
                <c:pt idx="32">
                  <c:v>2482.48</c:v>
                </c:pt>
                <c:pt idx="33">
                  <c:v>2482.48</c:v>
                </c:pt>
                <c:pt idx="34">
                  <c:v>2477.46</c:v>
                </c:pt>
                <c:pt idx="35">
                  <c:v>2482.38</c:v>
                </c:pt>
                <c:pt idx="36">
                  <c:v>2480.5</c:v>
                </c:pt>
                <c:pt idx="37">
                  <c:v>2479.4499999999998</c:v>
                </c:pt>
                <c:pt idx="38">
                  <c:v>2482.4299999999998</c:v>
                </c:pt>
                <c:pt idx="39">
                  <c:v>2478.0300000000002</c:v>
                </c:pt>
                <c:pt idx="40">
                  <c:v>2481.27</c:v>
                </c:pt>
                <c:pt idx="41">
                  <c:v>2482.4499999999998</c:v>
                </c:pt>
                <c:pt idx="42">
                  <c:v>2476.0700000000002</c:v>
                </c:pt>
                <c:pt idx="43">
                  <c:v>2482.27</c:v>
                </c:pt>
                <c:pt idx="44">
                  <c:v>2482.4499999999998</c:v>
                </c:pt>
                <c:pt idx="45">
                  <c:v>2474.2600000000002</c:v>
                </c:pt>
                <c:pt idx="46">
                  <c:v>2482.56</c:v>
                </c:pt>
                <c:pt idx="47">
                  <c:v>2482.52</c:v>
                </c:pt>
                <c:pt idx="48">
                  <c:v>2473.6999999999998</c:v>
                </c:pt>
                <c:pt idx="49">
                  <c:v>2482.3000000000002</c:v>
                </c:pt>
                <c:pt idx="50">
                  <c:v>2482.4899999999998</c:v>
                </c:pt>
                <c:pt idx="51">
                  <c:v>2474.48</c:v>
                </c:pt>
                <c:pt idx="52">
                  <c:v>2482.59</c:v>
                </c:pt>
                <c:pt idx="53">
                  <c:v>2482.38</c:v>
                </c:pt>
                <c:pt idx="54">
                  <c:v>2476.41</c:v>
                </c:pt>
                <c:pt idx="55">
                  <c:v>2482.52</c:v>
                </c:pt>
                <c:pt idx="56">
                  <c:v>2482.09</c:v>
                </c:pt>
                <c:pt idx="57">
                  <c:v>2478.61</c:v>
                </c:pt>
                <c:pt idx="58">
                  <c:v>2482.4499999999998</c:v>
                </c:pt>
                <c:pt idx="59">
                  <c:v>2479.2199999999998</c:v>
                </c:pt>
                <c:pt idx="60">
                  <c:v>2480.39</c:v>
                </c:pt>
                <c:pt idx="61">
                  <c:v>2482.5100000000002</c:v>
                </c:pt>
                <c:pt idx="62">
                  <c:v>2477.23</c:v>
                </c:pt>
                <c:pt idx="63">
                  <c:v>2482.0700000000002</c:v>
                </c:pt>
                <c:pt idx="64">
                  <c:v>2482.5100000000002</c:v>
                </c:pt>
                <c:pt idx="65">
                  <c:v>2475.15</c:v>
                </c:pt>
                <c:pt idx="66">
                  <c:v>2482.27</c:v>
                </c:pt>
                <c:pt idx="67">
                  <c:v>2482.63</c:v>
                </c:pt>
                <c:pt idx="68">
                  <c:v>2473.5700000000002</c:v>
                </c:pt>
                <c:pt idx="69">
                  <c:v>2482.35</c:v>
                </c:pt>
                <c:pt idx="70">
                  <c:v>2482.56</c:v>
                </c:pt>
                <c:pt idx="71">
                  <c:v>2474</c:v>
                </c:pt>
                <c:pt idx="72">
                  <c:v>2482.65</c:v>
                </c:pt>
                <c:pt idx="73">
                  <c:v>2482.75</c:v>
                </c:pt>
                <c:pt idx="74">
                  <c:v>2475.63</c:v>
                </c:pt>
                <c:pt idx="75">
                  <c:v>2482.7399999999998</c:v>
                </c:pt>
                <c:pt idx="76">
                  <c:v>2482.65</c:v>
                </c:pt>
                <c:pt idx="77">
                  <c:v>2477.4899999999998</c:v>
                </c:pt>
                <c:pt idx="78">
                  <c:v>2482.81</c:v>
                </c:pt>
                <c:pt idx="79">
                  <c:v>2480.8200000000002</c:v>
                </c:pt>
                <c:pt idx="80">
                  <c:v>2479.44</c:v>
                </c:pt>
                <c:pt idx="81">
                  <c:v>2482.71</c:v>
                </c:pt>
                <c:pt idx="82">
                  <c:v>2478.59</c:v>
                </c:pt>
                <c:pt idx="83">
                  <c:v>2481.16</c:v>
                </c:pt>
                <c:pt idx="84">
                  <c:v>2482.6799999999998</c:v>
                </c:pt>
                <c:pt idx="85">
                  <c:v>2476.7600000000002</c:v>
                </c:pt>
                <c:pt idx="86">
                  <c:v>2482.8200000000002</c:v>
                </c:pt>
                <c:pt idx="87">
                  <c:v>2482.52</c:v>
                </c:pt>
                <c:pt idx="88">
                  <c:v>2474.6</c:v>
                </c:pt>
                <c:pt idx="89">
                  <c:v>2482.6999999999998</c:v>
                </c:pt>
                <c:pt idx="90">
                  <c:v>2482.67</c:v>
                </c:pt>
                <c:pt idx="91">
                  <c:v>2472.9899999999998</c:v>
                </c:pt>
                <c:pt idx="92">
                  <c:v>2482.88</c:v>
                </c:pt>
                <c:pt idx="93">
                  <c:v>2482.6799999999998</c:v>
                </c:pt>
                <c:pt idx="94">
                  <c:v>2474.77</c:v>
                </c:pt>
                <c:pt idx="95">
                  <c:v>2482.7399999999998</c:v>
                </c:pt>
                <c:pt idx="96">
                  <c:v>2482.7800000000002</c:v>
                </c:pt>
                <c:pt idx="97">
                  <c:v>2476.75</c:v>
                </c:pt>
                <c:pt idx="98">
                  <c:v>2482.7800000000002</c:v>
                </c:pt>
                <c:pt idx="99">
                  <c:v>2482.5300000000002</c:v>
                </c:pt>
                <c:pt idx="100">
                  <c:v>2478.48</c:v>
                </c:pt>
                <c:pt idx="101">
                  <c:v>2482.66</c:v>
                </c:pt>
                <c:pt idx="102">
                  <c:v>2479.48</c:v>
                </c:pt>
                <c:pt idx="103">
                  <c:v>2480.5500000000002</c:v>
                </c:pt>
                <c:pt idx="104">
                  <c:v>2482.71</c:v>
                </c:pt>
                <c:pt idx="105">
                  <c:v>2477.66</c:v>
                </c:pt>
                <c:pt idx="106">
                  <c:v>2482.37</c:v>
                </c:pt>
                <c:pt idx="107">
                  <c:v>2482.64</c:v>
                </c:pt>
                <c:pt idx="108">
                  <c:v>2475.84</c:v>
                </c:pt>
                <c:pt idx="109">
                  <c:v>2482.86</c:v>
                </c:pt>
                <c:pt idx="110">
                  <c:v>2482.69</c:v>
                </c:pt>
                <c:pt idx="111">
                  <c:v>2473.7600000000002</c:v>
                </c:pt>
                <c:pt idx="112">
                  <c:v>2482.52</c:v>
                </c:pt>
                <c:pt idx="113">
                  <c:v>2482.54</c:v>
                </c:pt>
                <c:pt idx="114">
                  <c:v>2473.8200000000002</c:v>
                </c:pt>
                <c:pt idx="115">
                  <c:v>2482.4899999999998</c:v>
                </c:pt>
                <c:pt idx="116">
                  <c:v>2482.5</c:v>
                </c:pt>
                <c:pt idx="117">
                  <c:v>2475.16</c:v>
                </c:pt>
                <c:pt idx="118">
                  <c:v>2482.58</c:v>
                </c:pt>
                <c:pt idx="119">
                  <c:v>2482.44</c:v>
                </c:pt>
                <c:pt idx="120">
                  <c:v>2477.1999999999998</c:v>
                </c:pt>
                <c:pt idx="121">
                  <c:v>2482.54</c:v>
                </c:pt>
                <c:pt idx="122">
                  <c:v>2480.64</c:v>
                </c:pt>
                <c:pt idx="123">
                  <c:v>2479.1999999999998</c:v>
                </c:pt>
                <c:pt idx="124">
                  <c:v>2482.54</c:v>
                </c:pt>
                <c:pt idx="125">
                  <c:v>2478.5100000000002</c:v>
                </c:pt>
                <c:pt idx="126">
                  <c:v>2480.9899999999998</c:v>
                </c:pt>
                <c:pt idx="127">
                  <c:v>2482.25</c:v>
                </c:pt>
                <c:pt idx="128">
                  <c:v>2476.23</c:v>
                </c:pt>
                <c:pt idx="129">
                  <c:v>2482.34</c:v>
                </c:pt>
                <c:pt idx="130">
                  <c:v>2482.2800000000002</c:v>
                </c:pt>
                <c:pt idx="131">
                  <c:v>2474.4899999999998</c:v>
                </c:pt>
                <c:pt idx="132">
                  <c:v>2482.25</c:v>
                </c:pt>
                <c:pt idx="133">
                  <c:v>2482.27</c:v>
                </c:pt>
                <c:pt idx="134">
                  <c:v>2472.33</c:v>
                </c:pt>
                <c:pt idx="135">
                  <c:v>2482.37</c:v>
                </c:pt>
                <c:pt idx="136">
                  <c:v>2482.23</c:v>
                </c:pt>
                <c:pt idx="137">
                  <c:v>2473.62</c:v>
                </c:pt>
                <c:pt idx="138">
                  <c:v>2482.2399999999998</c:v>
                </c:pt>
                <c:pt idx="139">
                  <c:v>2482.1799999999998</c:v>
                </c:pt>
                <c:pt idx="140">
                  <c:v>2475.77</c:v>
                </c:pt>
                <c:pt idx="141">
                  <c:v>2482.12</c:v>
                </c:pt>
                <c:pt idx="142">
                  <c:v>2482.2199999999998</c:v>
                </c:pt>
                <c:pt idx="143">
                  <c:v>2477.7800000000002</c:v>
                </c:pt>
                <c:pt idx="144">
                  <c:v>2482.1799999999998</c:v>
                </c:pt>
                <c:pt idx="145">
                  <c:v>2479.23</c:v>
                </c:pt>
                <c:pt idx="146">
                  <c:v>2479.46</c:v>
                </c:pt>
                <c:pt idx="147">
                  <c:v>2482.13</c:v>
                </c:pt>
                <c:pt idx="148">
                  <c:v>2477.11</c:v>
                </c:pt>
                <c:pt idx="149">
                  <c:v>2481.4899999999998</c:v>
                </c:pt>
                <c:pt idx="150">
                  <c:v>2482.25</c:v>
                </c:pt>
                <c:pt idx="151">
                  <c:v>2475.34</c:v>
                </c:pt>
                <c:pt idx="152">
                  <c:v>2482.14</c:v>
                </c:pt>
                <c:pt idx="153">
                  <c:v>2482.3200000000002</c:v>
                </c:pt>
                <c:pt idx="154">
                  <c:v>2473.71</c:v>
                </c:pt>
                <c:pt idx="155">
                  <c:v>2482.3200000000002</c:v>
                </c:pt>
                <c:pt idx="156">
                  <c:v>2482.4</c:v>
                </c:pt>
                <c:pt idx="157">
                  <c:v>2473.52</c:v>
                </c:pt>
                <c:pt idx="158">
                  <c:v>2482.54</c:v>
                </c:pt>
                <c:pt idx="159">
                  <c:v>2482.4299999999998</c:v>
                </c:pt>
                <c:pt idx="160">
                  <c:v>2473.9899999999998</c:v>
                </c:pt>
                <c:pt idx="161">
                  <c:v>2482.4499999999998</c:v>
                </c:pt>
                <c:pt idx="162">
                  <c:v>2482.4</c:v>
                </c:pt>
                <c:pt idx="163">
                  <c:v>2476.79</c:v>
                </c:pt>
                <c:pt idx="164">
                  <c:v>2482.46</c:v>
                </c:pt>
                <c:pt idx="165">
                  <c:v>2481.2399999999998</c:v>
                </c:pt>
                <c:pt idx="166">
                  <c:v>2478.86</c:v>
                </c:pt>
                <c:pt idx="167">
                  <c:v>2482.3000000000002</c:v>
                </c:pt>
                <c:pt idx="168">
                  <c:v>2478.7199999999998</c:v>
                </c:pt>
                <c:pt idx="169">
                  <c:v>2480.6799999999998</c:v>
                </c:pt>
                <c:pt idx="170">
                  <c:v>2482.35</c:v>
                </c:pt>
                <c:pt idx="171">
                  <c:v>2476.8200000000002</c:v>
                </c:pt>
                <c:pt idx="172">
                  <c:v>2482.5</c:v>
                </c:pt>
                <c:pt idx="173">
                  <c:v>2482.59</c:v>
                </c:pt>
                <c:pt idx="174">
                  <c:v>2474.92</c:v>
                </c:pt>
                <c:pt idx="175">
                  <c:v>2482.38</c:v>
                </c:pt>
                <c:pt idx="176">
                  <c:v>2482.5</c:v>
                </c:pt>
                <c:pt idx="177">
                  <c:v>2472.91</c:v>
                </c:pt>
                <c:pt idx="178">
                  <c:v>2482.41</c:v>
                </c:pt>
                <c:pt idx="179">
                  <c:v>2482.52</c:v>
                </c:pt>
                <c:pt idx="180">
                  <c:v>2473.7399999999998</c:v>
                </c:pt>
                <c:pt idx="181">
                  <c:v>2482.33</c:v>
                </c:pt>
                <c:pt idx="182">
                  <c:v>2482.4899999999998</c:v>
                </c:pt>
                <c:pt idx="183">
                  <c:v>2475.09</c:v>
                </c:pt>
                <c:pt idx="184">
                  <c:v>2482.41</c:v>
                </c:pt>
                <c:pt idx="185">
                  <c:v>2482.41</c:v>
                </c:pt>
                <c:pt idx="186">
                  <c:v>2477.83</c:v>
                </c:pt>
                <c:pt idx="187">
                  <c:v>2482.34</c:v>
                </c:pt>
                <c:pt idx="188">
                  <c:v>2479.77</c:v>
                </c:pt>
                <c:pt idx="189">
                  <c:v>2479.61</c:v>
                </c:pt>
                <c:pt idx="190">
                  <c:v>2482.34</c:v>
                </c:pt>
                <c:pt idx="191">
                  <c:v>2477.67</c:v>
                </c:pt>
                <c:pt idx="192">
                  <c:v>2481.6999999999998</c:v>
                </c:pt>
                <c:pt idx="193">
                  <c:v>2482.4</c:v>
                </c:pt>
                <c:pt idx="194">
                  <c:v>2475.65</c:v>
                </c:pt>
                <c:pt idx="195">
                  <c:v>2482.35</c:v>
                </c:pt>
                <c:pt idx="196">
                  <c:v>2482.37</c:v>
                </c:pt>
                <c:pt idx="197">
                  <c:v>2473.92</c:v>
                </c:pt>
                <c:pt idx="198">
                  <c:v>2482.38</c:v>
                </c:pt>
                <c:pt idx="199">
                  <c:v>2482.4299999999998</c:v>
                </c:pt>
                <c:pt idx="200">
                  <c:v>2473.41</c:v>
                </c:pt>
                <c:pt idx="201">
                  <c:v>2482.42</c:v>
                </c:pt>
                <c:pt idx="202">
                  <c:v>2482.5100000000002</c:v>
                </c:pt>
                <c:pt idx="203">
                  <c:v>2474.1799999999998</c:v>
                </c:pt>
                <c:pt idx="204">
                  <c:v>2482.4499999999998</c:v>
                </c:pt>
                <c:pt idx="205">
                  <c:v>2482.54</c:v>
                </c:pt>
                <c:pt idx="206">
                  <c:v>2476.0700000000002</c:v>
                </c:pt>
                <c:pt idx="207">
                  <c:v>2482.33</c:v>
                </c:pt>
                <c:pt idx="208">
                  <c:v>2481.7600000000002</c:v>
                </c:pt>
                <c:pt idx="209">
                  <c:v>2478.34</c:v>
                </c:pt>
                <c:pt idx="210">
                  <c:v>2482.14</c:v>
                </c:pt>
                <c:pt idx="211">
                  <c:v>2478.6799999999998</c:v>
                </c:pt>
                <c:pt idx="212">
                  <c:v>2480.4</c:v>
                </c:pt>
                <c:pt idx="213">
                  <c:v>2482.21</c:v>
                </c:pt>
                <c:pt idx="214">
                  <c:v>2476.84</c:v>
                </c:pt>
                <c:pt idx="215">
                  <c:v>2482.23</c:v>
                </c:pt>
                <c:pt idx="216">
                  <c:v>2482.3200000000002</c:v>
                </c:pt>
                <c:pt idx="217">
                  <c:v>2474.6799999999998</c:v>
                </c:pt>
                <c:pt idx="218">
                  <c:v>2482.23</c:v>
                </c:pt>
                <c:pt idx="219">
                  <c:v>2482.21</c:v>
                </c:pt>
                <c:pt idx="220">
                  <c:v>2472.2800000000002</c:v>
                </c:pt>
                <c:pt idx="221">
                  <c:v>2482.4899999999998</c:v>
                </c:pt>
                <c:pt idx="222">
                  <c:v>2482.46</c:v>
                </c:pt>
                <c:pt idx="223">
                  <c:v>2473.8200000000002</c:v>
                </c:pt>
                <c:pt idx="224">
                  <c:v>2482.4699999999998</c:v>
                </c:pt>
                <c:pt idx="225">
                  <c:v>2482.46</c:v>
                </c:pt>
                <c:pt idx="226">
                  <c:v>2475.56</c:v>
                </c:pt>
                <c:pt idx="227">
                  <c:v>2482.29</c:v>
                </c:pt>
                <c:pt idx="228">
                  <c:v>2482.5100000000002</c:v>
                </c:pt>
                <c:pt idx="229">
                  <c:v>2477.3200000000002</c:v>
                </c:pt>
                <c:pt idx="230">
                  <c:v>2482.39</c:v>
                </c:pt>
                <c:pt idx="231">
                  <c:v>2479.54</c:v>
                </c:pt>
                <c:pt idx="232">
                  <c:v>2479.9699999999998</c:v>
                </c:pt>
                <c:pt idx="233">
                  <c:v>2482.46</c:v>
                </c:pt>
                <c:pt idx="234">
                  <c:v>2477.62</c:v>
                </c:pt>
                <c:pt idx="235">
                  <c:v>2481.88</c:v>
                </c:pt>
                <c:pt idx="236">
                  <c:v>2482.16</c:v>
                </c:pt>
                <c:pt idx="237">
                  <c:v>2475.54</c:v>
                </c:pt>
                <c:pt idx="238">
                  <c:v>2482.4</c:v>
                </c:pt>
                <c:pt idx="239">
                  <c:v>2482.37</c:v>
                </c:pt>
                <c:pt idx="240">
                  <c:v>2473.73</c:v>
                </c:pt>
                <c:pt idx="241">
                  <c:v>2482.33</c:v>
                </c:pt>
                <c:pt idx="242">
                  <c:v>2482.52</c:v>
                </c:pt>
                <c:pt idx="243">
                  <c:v>2473.6</c:v>
                </c:pt>
                <c:pt idx="244">
                  <c:v>2482.4499999999998</c:v>
                </c:pt>
                <c:pt idx="245">
                  <c:v>2482.37</c:v>
                </c:pt>
                <c:pt idx="246">
                  <c:v>2474.35</c:v>
                </c:pt>
                <c:pt idx="247">
                  <c:v>2482.59</c:v>
                </c:pt>
                <c:pt idx="248">
                  <c:v>2482.5300000000002</c:v>
                </c:pt>
                <c:pt idx="249">
                  <c:v>2476.17</c:v>
                </c:pt>
                <c:pt idx="250">
                  <c:v>2482.3000000000002</c:v>
                </c:pt>
                <c:pt idx="251">
                  <c:v>2482.37</c:v>
                </c:pt>
                <c:pt idx="252">
                  <c:v>2478.02</c:v>
                </c:pt>
                <c:pt idx="253">
                  <c:v>2482.33</c:v>
                </c:pt>
                <c:pt idx="254">
                  <c:v>2478.5700000000002</c:v>
                </c:pt>
                <c:pt idx="255">
                  <c:v>2480.81</c:v>
                </c:pt>
                <c:pt idx="256">
                  <c:v>2482.42</c:v>
                </c:pt>
                <c:pt idx="257">
                  <c:v>2476.46</c:v>
                </c:pt>
                <c:pt idx="258">
                  <c:v>2482.2399999999998</c:v>
                </c:pt>
                <c:pt idx="259">
                  <c:v>2482.31</c:v>
                </c:pt>
                <c:pt idx="260">
                  <c:v>2474.4299999999998</c:v>
                </c:pt>
                <c:pt idx="261">
                  <c:v>2482.31</c:v>
                </c:pt>
                <c:pt idx="262">
                  <c:v>2482.39</c:v>
                </c:pt>
                <c:pt idx="263">
                  <c:v>2472.61</c:v>
                </c:pt>
                <c:pt idx="264">
                  <c:v>2482.19</c:v>
                </c:pt>
                <c:pt idx="265">
                  <c:v>2482.4</c:v>
                </c:pt>
                <c:pt idx="266">
                  <c:v>2473.7399999999998</c:v>
                </c:pt>
                <c:pt idx="267">
                  <c:v>2482.3200000000002</c:v>
                </c:pt>
                <c:pt idx="268">
                  <c:v>2482.44</c:v>
                </c:pt>
                <c:pt idx="269">
                  <c:v>2475.4</c:v>
                </c:pt>
                <c:pt idx="270">
                  <c:v>2482.41</c:v>
                </c:pt>
                <c:pt idx="271">
                  <c:v>2482.33</c:v>
                </c:pt>
                <c:pt idx="272">
                  <c:v>2477.33</c:v>
                </c:pt>
                <c:pt idx="273">
                  <c:v>2482.2199999999998</c:v>
                </c:pt>
                <c:pt idx="274">
                  <c:v>2480.61</c:v>
                </c:pt>
                <c:pt idx="275">
                  <c:v>2479.0700000000002</c:v>
                </c:pt>
                <c:pt idx="276">
                  <c:v>2482.33</c:v>
                </c:pt>
                <c:pt idx="277">
                  <c:v>2478.39</c:v>
                </c:pt>
                <c:pt idx="278">
                  <c:v>2481.92</c:v>
                </c:pt>
                <c:pt idx="279">
                  <c:v>2482.58</c:v>
                </c:pt>
                <c:pt idx="280">
                  <c:v>2475.67</c:v>
                </c:pt>
                <c:pt idx="281">
                  <c:v>2482.33</c:v>
                </c:pt>
                <c:pt idx="282">
                  <c:v>2482.27</c:v>
                </c:pt>
                <c:pt idx="283">
                  <c:v>2473.7199999999998</c:v>
                </c:pt>
                <c:pt idx="284">
                  <c:v>2482.3200000000002</c:v>
                </c:pt>
                <c:pt idx="285">
                  <c:v>2482.54</c:v>
                </c:pt>
                <c:pt idx="286">
                  <c:v>2473.4299999999998</c:v>
                </c:pt>
                <c:pt idx="287">
                  <c:v>2482.2800000000002</c:v>
                </c:pt>
                <c:pt idx="288">
                  <c:v>2482.4</c:v>
                </c:pt>
                <c:pt idx="289">
                  <c:v>2474.16</c:v>
                </c:pt>
                <c:pt idx="290">
                  <c:v>2482.41</c:v>
                </c:pt>
                <c:pt idx="291">
                  <c:v>2482.4299999999998</c:v>
                </c:pt>
                <c:pt idx="292">
                  <c:v>2476.0500000000002</c:v>
                </c:pt>
                <c:pt idx="293">
                  <c:v>2482.3200000000002</c:v>
                </c:pt>
                <c:pt idx="294">
                  <c:v>2482.4899999999998</c:v>
                </c:pt>
                <c:pt idx="295">
                  <c:v>2478.0700000000002</c:v>
                </c:pt>
                <c:pt idx="296">
                  <c:v>2482.4</c:v>
                </c:pt>
                <c:pt idx="297">
                  <c:v>2479.1799999999998</c:v>
                </c:pt>
                <c:pt idx="298">
                  <c:v>2479.85</c:v>
                </c:pt>
                <c:pt idx="299">
                  <c:v>2482.36</c:v>
                </c:pt>
                <c:pt idx="300">
                  <c:v>2477.2199999999998</c:v>
                </c:pt>
                <c:pt idx="301">
                  <c:v>2482.39</c:v>
                </c:pt>
                <c:pt idx="302">
                  <c:v>2482.3200000000002</c:v>
                </c:pt>
                <c:pt idx="303">
                  <c:v>2474.5100000000002</c:v>
                </c:pt>
                <c:pt idx="304">
                  <c:v>2482.37</c:v>
                </c:pt>
                <c:pt idx="305">
                  <c:v>2482.4</c:v>
                </c:pt>
                <c:pt idx="306">
                  <c:v>2472.63</c:v>
                </c:pt>
                <c:pt idx="307">
                  <c:v>2482.33</c:v>
                </c:pt>
                <c:pt idx="308">
                  <c:v>2482.37</c:v>
                </c:pt>
                <c:pt idx="309">
                  <c:v>2473.8200000000002</c:v>
                </c:pt>
                <c:pt idx="310">
                  <c:v>2482.25</c:v>
                </c:pt>
                <c:pt idx="311">
                  <c:v>2482.38</c:v>
                </c:pt>
                <c:pt idx="312">
                  <c:v>2475.16</c:v>
                </c:pt>
                <c:pt idx="313">
                  <c:v>2482.36</c:v>
                </c:pt>
                <c:pt idx="314">
                  <c:v>2482.4299999999998</c:v>
                </c:pt>
                <c:pt idx="315">
                  <c:v>2476.9899999999998</c:v>
                </c:pt>
                <c:pt idx="316">
                  <c:v>2482.3000000000002</c:v>
                </c:pt>
                <c:pt idx="317">
                  <c:v>2480.63</c:v>
                </c:pt>
                <c:pt idx="318">
                  <c:v>2479.04</c:v>
                </c:pt>
                <c:pt idx="319">
                  <c:v>2482.41</c:v>
                </c:pt>
                <c:pt idx="320">
                  <c:v>2478.3200000000002</c:v>
                </c:pt>
                <c:pt idx="321">
                  <c:v>2480.9299999999998</c:v>
                </c:pt>
                <c:pt idx="322">
                  <c:v>2482.25</c:v>
                </c:pt>
                <c:pt idx="323">
                  <c:v>2476.44</c:v>
                </c:pt>
                <c:pt idx="324">
                  <c:v>2482.29</c:v>
                </c:pt>
                <c:pt idx="325">
                  <c:v>2482.21</c:v>
                </c:pt>
                <c:pt idx="326">
                  <c:v>2473.8000000000002</c:v>
                </c:pt>
                <c:pt idx="327">
                  <c:v>2482.4</c:v>
                </c:pt>
                <c:pt idx="328">
                  <c:v>2482.4499999999998</c:v>
                </c:pt>
                <c:pt idx="329">
                  <c:v>2473.16</c:v>
                </c:pt>
                <c:pt idx="330">
                  <c:v>2482.36</c:v>
                </c:pt>
                <c:pt idx="331">
                  <c:v>2482.35</c:v>
                </c:pt>
                <c:pt idx="332">
                  <c:v>2474.0500000000002</c:v>
                </c:pt>
                <c:pt idx="333">
                  <c:v>2482.17</c:v>
                </c:pt>
                <c:pt idx="334">
                  <c:v>2482.2600000000002</c:v>
                </c:pt>
                <c:pt idx="335">
                  <c:v>2476.13</c:v>
                </c:pt>
                <c:pt idx="336">
                  <c:v>2482.4</c:v>
                </c:pt>
                <c:pt idx="337">
                  <c:v>2482.5300000000002</c:v>
                </c:pt>
                <c:pt idx="338">
                  <c:v>2478.04</c:v>
                </c:pt>
                <c:pt idx="339">
                  <c:v>2482.4499999999998</c:v>
                </c:pt>
                <c:pt idx="340">
                  <c:v>2479.4699999999998</c:v>
                </c:pt>
                <c:pt idx="341">
                  <c:v>2479.92</c:v>
                </c:pt>
                <c:pt idx="342">
                  <c:v>2482.23</c:v>
                </c:pt>
                <c:pt idx="343">
                  <c:v>2477.5100000000002</c:v>
                </c:pt>
                <c:pt idx="344">
                  <c:v>2481.8000000000002</c:v>
                </c:pt>
                <c:pt idx="345">
                  <c:v>2482.37</c:v>
                </c:pt>
                <c:pt idx="346">
                  <c:v>2475.63</c:v>
                </c:pt>
                <c:pt idx="347">
                  <c:v>2482.48</c:v>
                </c:pt>
                <c:pt idx="348">
                  <c:v>2482.4899999999998</c:v>
                </c:pt>
                <c:pt idx="349">
                  <c:v>2473.0300000000002</c:v>
                </c:pt>
                <c:pt idx="350">
                  <c:v>2482.48</c:v>
                </c:pt>
                <c:pt idx="351">
                  <c:v>2482.41</c:v>
                </c:pt>
                <c:pt idx="352">
                  <c:v>2473.7600000000002</c:v>
                </c:pt>
                <c:pt idx="353">
                  <c:v>2482.3200000000002</c:v>
                </c:pt>
                <c:pt idx="354">
                  <c:v>2482.1999999999998</c:v>
                </c:pt>
                <c:pt idx="355">
                  <c:v>2474.84</c:v>
                </c:pt>
                <c:pt idx="356">
                  <c:v>2482.44</c:v>
                </c:pt>
                <c:pt idx="357">
                  <c:v>2482.5100000000002</c:v>
                </c:pt>
                <c:pt idx="358">
                  <c:v>2476.9</c:v>
                </c:pt>
                <c:pt idx="359">
                  <c:v>2482.39</c:v>
                </c:pt>
                <c:pt idx="360">
                  <c:v>2480.91</c:v>
                </c:pt>
                <c:pt idx="361">
                  <c:v>2478.9</c:v>
                </c:pt>
                <c:pt idx="362">
                  <c:v>2482.4499999999998</c:v>
                </c:pt>
                <c:pt idx="363">
                  <c:v>2478.54</c:v>
                </c:pt>
                <c:pt idx="364">
                  <c:v>2480.6799999999998</c:v>
                </c:pt>
                <c:pt idx="365">
                  <c:v>2482.2199999999998</c:v>
                </c:pt>
                <c:pt idx="366">
                  <c:v>2476.6799999999998</c:v>
                </c:pt>
                <c:pt idx="367">
                  <c:v>2482.17</c:v>
                </c:pt>
                <c:pt idx="368">
                  <c:v>2482.34</c:v>
                </c:pt>
                <c:pt idx="369">
                  <c:v>2474.59</c:v>
                </c:pt>
                <c:pt idx="370">
                  <c:v>2482.2800000000002</c:v>
                </c:pt>
                <c:pt idx="371">
                  <c:v>2482.34</c:v>
                </c:pt>
                <c:pt idx="372">
                  <c:v>2473.4</c:v>
                </c:pt>
                <c:pt idx="373">
                  <c:v>2482.41</c:v>
                </c:pt>
                <c:pt idx="374">
                  <c:v>2482.39</c:v>
                </c:pt>
                <c:pt idx="375">
                  <c:v>2474.0300000000002</c:v>
                </c:pt>
                <c:pt idx="376">
                  <c:v>2482.5</c:v>
                </c:pt>
                <c:pt idx="377">
                  <c:v>2482.2399999999998</c:v>
                </c:pt>
                <c:pt idx="378">
                  <c:v>2475.86</c:v>
                </c:pt>
                <c:pt idx="379">
                  <c:v>2482.34</c:v>
                </c:pt>
                <c:pt idx="380">
                  <c:v>2482.41</c:v>
                </c:pt>
                <c:pt idx="381">
                  <c:v>2477.77</c:v>
                </c:pt>
                <c:pt idx="382">
                  <c:v>2482.27</c:v>
                </c:pt>
                <c:pt idx="383">
                  <c:v>2479.61</c:v>
                </c:pt>
                <c:pt idx="384">
                  <c:v>2479.6999999999998</c:v>
                </c:pt>
                <c:pt idx="385">
                  <c:v>2482.1999999999998</c:v>
                </c:pt>
                <c:pt idx="386">
                  <c:v>2477.56</c:v>
                </c:pt>
                <c:pt idx="387">
                  <c:v>2481.5</c:v>
                </c:pt>
                <c:pt idx="388">
                  <c:v>2482.23</c:v>
                </c:pt>
                <c:pt idx="389">
                  <c:v>2475.7600000000002</c:v>
                </c:pt>
                <c:pt idx="390">
                  <c:v>2482.08</c:v>
                </c:pt>
                <c:pt idx="391">
                  <c:v>2482.34</c:v>
                </c:pt>
                <c:pt idx="392">
                  <c:v>2473.86</c:v>
                </c:pt>
                <c:pt idx="393">
                  <c:v>2482.1799999999998</c:v>
                </c:pt>
                <c:pt idx="394">
                  <c:v>2482.38</c:v>
                </c:pt>
                <c:pt idx="395">
                  <c:v>2473.73</c:v>
                </c:pt>
                <c:pt idx="396">
                  <c:v>2482.1999999999998</c:v>
                </c:pt>
                <c:pt idx="397">
                  <c:v>2482.38</c:v>
                </c:pt>
                <c:pt idx="398">
                  <c:v>2474.62</c:v>
                </c:pt>
                <c:pt idx="399">
                  <c:v>2482.29</c:v>
                </c:pt>
                <c:pt idx="400">
                  <c:v>2482.35</c:v>
                </c:pt>
                <c:pt idx="401">
                  <c:v>2476.77</c:v>
                </c:pt>
                <c:pt idx="402">
                  <c:v>2482.27</c:v>
                </c:pt>
                <c:pt idx="403">
                  <c:v>2481.17</c:v>
                </c:pt>
                <c:pt idx="404">
                  <c:v>2478.7199999999998</c:v>
                </c:pt>
                <c:pt idx="405">
                  <c:v>2482.2600000000002</c:v>
                </c:pt>
                <c:pt idx="406">
                  <c:v>2478.62</c:v>
                </c:pt>
                <c:pt idx="407">
                  <c:v>2480.5700000000002</c:v>
                </c:pt>
                <c:pt idx="408">
                  <c:v>2482.2199999999998</c:v>
                </c:pt>
                <c:pt idx="409">
                  <c:v>2476.5100000000002</c:v>
                </c:pt>
                <c:pt idx="410">
                  <c:v>2482.17</c:v>
                </c:pt>
                <c:pt idx="411">
                  <c:v>2482.34</c:v>
                </c:pt>
                <c:pt idx="412">
                  <c:v>2474.62</c:v>
                </c:pt>
                <c:pt idx="413">
                  <c:v>2482.14</c:v>
                </c:pt>
                <c:pt idx="414">
                  <c:v>2482.34</c:v>
                </c:pt>
                <c:pt idx="415">
                  <c:v>2472.88</c:v>
                </c:pt>
                <c:pt idx="416">
                  <c:v>2482.27</c:v>
                </c:pt>
                <c:pt idx="417">
                  <c:v>2482.3000000000002</c:v>
                </c:pt>
                <c:pt idx="418">
                  <c:v>2473.87</c:v>
                </c:pt>
                <c:pt idx="419">
                  <c:v>2482.2600000000002</c:v>
                </c:pt>
                <c:pt idx="420">
                  <c:v>2482.2600000000002</c:v>
                </c:pt>
                <c:pt idx="421">
                  <c:v>2475.62</c:v>
                </c:pt>
                <c:pt idx="422">
                  <c:v>2482.25</c:v>
                </c:pt>
                <c:pt idx="423">
                  <c:v>2482.04</c:v>
                </c:pt>
                <c:pt idx="424">
                  <c:v>2477.42</c:v>
                </c:pt>
                <c:pt idx="425">
                  <c:v>2482.37</c:v>
                </c:pt>
                <c:pt idx="426">
                  <c:v>2479.62</c:v>
                </c:pt>
                <c:pt idx="427">
                  <c:v>2479.14</c:v>
                </c:pt>
                <c:pt idx="428">
                  <c:v>2482.17</c:v>
                </c:pt>
                <c:pt idx="429">
                  <c:v>2477.83</c:v>
                </c:pt>
                <c:pt idx="430">
                  <c:v>2481.25</c:v>
                </c:pt>
                <c:pt idx="431">
                  <c:v>2482.3200000000002</c:v>
                </c:pt>
                <c:pt idx="432">
                  <c:v>2475.85</c:v>
                </c:pt>
                <c:pt idx="433">
                  <c:v>2482.13</c:v>
                </c:pt>
                <c:pt idx="434">
                  <c:v>2482.37</c:v>
                </c:pt>
                <c:pt idx="435">
                  <c:v>2473.8000000000002</c:v>
                </c:pt>
                <c:pt idx="436">
                  <c:v>2481.96</c:v>
                </c:pt>
                <c:pt idx="437">
                  <c:v>2482.0700000000002</c:v>
                </c:pt>
                <c:pt idx="438">
                  <c:v>2472.81</c:v>
                </c:pt>
                <c:pt idx="439">
                  <c:v>2482.25</c:v>
                </c:pt>
                <c:pt idx="440">
                  <c:v>2482.33</c:v>
                </c:pt>
                <c:pt idx="441">
                  <c:v>2473.7600000000002</c:v>
                </c:pt>
                <c:pt idx="442">
                  <c:v>2482.15</c:v>
                </c:pt>
                <c:pt idx="443">
                  <c:v>2482.21</c:v>
                </c:pt>
                <c:pt idx="444">
                  <c:v>2476.8200000000002</c:v>
                </c:pt>
                <c:pt idx="445">
                  <c:v>2482.16</c:v>
                </c:pt>
                <c:pt idx="446">
                  <c:v>2480.84</c:v>
                </c:pt>
                <c:pt idx="447">
                  <c:v>2478.66</c:v>
                </c:pt>
                <c:pt idx="448">
                  <c:v>2482.36</c:v>
                </c:pt>
                <c:pt idx="449">
                  <c:v>2478.4299999999998</c:v>
                </c:pt>
                <c:pt idx="450">
                  <c:v>2480.7199999999998</c:v>
                </c:pt>
                <c:pt idx="451">
                  <c:v>2482.31</c:v>
                </c:pt>
                <c:pt idx="452">
                  <c:v>2476.6</c:v>
                </c:pt>
                <c:pt idx="453">
                  <c:v>2482.46</c:v>
                </c:pt>
                <c:pt idx="454">
                  <c:v>2482.1</c:v>
                </c:pt>
                <c:pt idx="455">
                  <c:v>2474.8200000000002</c:v>
                </c:pt>
                <c:pt idx="456">
                  <c:v>2482.17</c:v>
                </c:pt>
                <c:pt idx="457">
                  <c:v>2482.16</c:v>
                </c:pt>
                <c:pt idx="458">
                  <c:v>2472.75</c:v>
                </c:pt>
                <c:pt idx="459">
                  <c:v>2482.2199999999998</c:v>
                </c:pt>
                <c:pt idx="460">
                  <c:v>2482.23</c:v>
                </c:pt>
                <c:pt idx="461">
                  <c:v>2473.65</c:v>
                </c:pt>
                <c:pt idx="462">
                  <c:v>2482.16</c:v>
                </c:pt>
                <c:pt idx="463">
                  <c:v>2482.13</c:v>
                </c:pt>
                <c:pt idx="464">
                  <c:v>2475</c:v>
                </c:pt>
                <c:pt idx="465">
                  <c:v>2482.25</c:v>
                </c:pt>
                <c:pt idx="466">
                  <c:v>2482.2399999999998</c:v>
                </c:pt>
                <c:pt idx="467">
                  <c:v>2477.73</c:v>
                </c:pt>
                <c:pt idx="468">
                  <c:v>2482.1999999999998</c:v>
                </c:pt>
                <c:pt idx="469">
                  <c:v>2479.6</c:v>
                </c:pt>
                <c:pt idx="470">
                  <c:v>2479.71</c:v>
                </c:pt>
                <c:pt idx="471">
                  <c:v>2482.29</c:v>
                </c:pt>
                <c:pt idx="472">
                  <c:v>2477.4899999999998</c:v>
                </c:pt>
                <c:pt idx="473">
                  <c:v>2481.65</c:v>
                </c:pt>
                <c:pt idx="474">
                  <c:v>2482.39</c:v>
                </c:pt>
                <c:pt idx="475">
                  <c:v>2475.4899999999998</c:v>
                </c:pt>
                <c:pt idx="476">
                  <c:v>2482.34</c:v>
                </c:pt>
                <c:pt idx="477">
                  <c:v>2482.1799999999998</c:v>
                </c:pt>
                <c:pt idx="478">
                  <c:v>2473.5700000000002</c:v>
                </c:pt>
                <c:pt idx="479">
                  <c:v>2482.12</c:v>
                </c:pt>
                <c:pt idx="480">
                  <c:v>2482.2399999999998</c:v>
                </c:pt>
                <c:pt idx="481">
                  <c:v>2473.27</c:v>
                </c:pt>
                <c:pt idx="482">
                  <c:v>2482.21</c:v>
                </c:pt>
                <c:pt idx="483">
                  <c:v>2482.2800000000002</c:v>
                </c:pt>
                <c:pt idx="484">
                  <c:v>2474.14</c:v>
                </c:pt>
                <c:pt idx="485">
                  <c:v>2482.1</c:v>
                </c:pt>
                <c:pt idx="486">
                  <c:v>2482.1799999999998</c:v>
                </c:pt>
                <c:pt idx="487">
                  <c:v>2475.9499999999998</c:v>
                </c:pt>
                <c:pt idx="488">
                  <c:v>2482.21</c:v>
                </c:pt>
                <c:pt idx="489">
                  <c:v>2481.13</c:v>
                </c:pt>
                <c:pt idx="490">
                  <c:v>2478.58</c:v>
                </c:pt>
                <c:pt idx="491">
                  <c:v>2482.1999999999998</c:v>
                </c:pt>
                <c:pt idx="492">
                  <c:v>2478.4299999999998</c:v>
                </c:pt>
                <c:pt idx="493">
                  <c:v>2480.4899999999998</c:v>
                </c:pt>
                <c:pt idx="494">
                  <c:v>2482.15</c:v>
                </c:pt>
                <c:pt idx="495">
                  <c:v>2476.63</c:v>
                </c:pt>
                <c:pt idx="496">
                  <c:v>2482.38</c:v>
                </c:pt>
                <c:pt idx="497">
                  <c:v>2482.2199999999998</c:v>
                </c:pt>
                <c:pt idx="498">
                  <c:v>2474.59</c:v>
                </c:pt>
                <c:pt idx="499">
                  <c:v>2482.2800000000002</c:v>
                </c:pt>
                <c:pt idx="500">
                  <c:v>2482.31</c:v>
                </c:pt>
                <c:pt idx="501">
                  <c:v>2472.85</c:v>
                </c:pt>
                <c:pt idx="502">
                  <c:v>2482.09</c:v>
                </c:pt>
                <c:pt idx="503">
                  <c:v>2482.31</c:v>
                </c:pt>
                <c:pt idx="504">
                  <c:v>2473.58</c:v>
                </c:pt>
                <c:pt idx="505">
                  <c:v>2482.2800000000002</c:v>
                </c:pt>
                <c:pt idx="506">
                  <c:v>2482.29</c:v>
                </c:pt>
                <c:pt idx="507">
                  <c:v>2474.92</c:v>
                </c:pt>
                <c:pt idx="508">
                  <c:v>2482.2600000000002</c:v>
                </c:pt>
                <c:pt idx="509">
                  <c:v>2482.21</c:v>
                </c:pt>
                <c:pt idx="510">
                  <c:v>2476.75</c:v>
                </c:pt>
                <c:pt idx="511">
                  <c:v>2482.33</c:v>
                </c:pt>
                <c:pt idx="512">
                  <c:v>2479.77</c:v>
                </c:pt>
                <c:pt idx="513">
                  <c:v>2479.56</c:v>
                </c:pt>
                <c:pt idx="514">
                  <c:v>2482.2399999999998</c:v>
                </c:pt>
                <c:pt idx="515">
                  <c:v>2477.41</c:v>
                </c:pt>
                <c:pt idx="516">
                  <c:v>2481.33</c:v>
                </c:pt>
                <c:pt idx="517">
                  <c:v>2482.1799999999998</c:v>
                </c:pt>
                <c:pt idx="518">
                  <c:v>2475.5700000000002</c:v>
                </c:pt>
                <c:pt idx="519">
                  <c:v>2482.27</c:v>
                </c:pt>
                <c:pt idx="520">
                  <c:v>2482.34</c:v>
                </c:pt>
                <c:pt idx="521">
                  <c:v>2473.65</c:v>
                </c:pt>
                <c:pt idx="522">
                  <c:v>2482.2399999999998</c:v>
                </c:pt>
                <c:pt idx="523">
                  <c:v>2482.15</c:v>
                </c:pt>
                <c:pt idx="524">
                  <c:v>2473.12</c:v>
                </c:pt>
                <c:pt idx="525">
                  <c:v>2482.2800000000002</c:v>
                </c:pt>
                <c:pt idx="526">
                  <c:v>2482.2600000000002</c:v>
                </c:pt>
                <c:pt idx="527">
                  <c:v>2474.06</c:v>
                </c:pt>
                <c:pt idx="528">
                  <c:v>2482.2199999999998</c:v>
                </c:pt>
                <c:pt idx="529">
                  <c:v>2482.13</c:v>
                </c:pt>
                <c:pt idx="530">
                  <c:v>2476.16</c:v>
                </c:pt>
                <c:pt idx="531">
                  <c:v>2482.13</c:v>
                </c:pt>
                <c:pt idx="532">
                  <c:v>2482.1999999999998</c:v>
                </c:pt>
                <c:pt idx="533">
                  <c:v>2477.8200000000002</c:v>
                </c:pt>
                <c:pt idx="534">
                  <c:v>2482.3200000000002</c:v>
                </c:pt>
                <c:pt idx="535">
                  <c:v>2478.79</c:v>
                </c:pt>
                <c:pt idx="536">
                  <c:v>2480.3000000000002</c:v>
                </c:pt>
                <c:pt idx="537">
                  <c:v>2482.1</c:v>
                </c:pt>
                <c:pt idx="538">
                  <c:v>2476.83</c:v>
                </c:pt>
                <c:pt idx="539">
                  <c:v>2482.2199999999998</c:v>
                </c:pt>
                <c:pt idx="540">
                  <c:v>2482.2399999999998</c:v>
                </c:pt>
                <c:pt idx="541">
                  <c:v>2474.9699999999998</c:v>
                </c:pt>
                <c:pt idx="542">
                  <c:v>2482.17</c:v>
                </c:pt>
                <c:pt idx="543">
                  <c:v>2482.15</c:v>
                </c:pt>
                <c:pt idx="544">
                  <c:v>2473.0300000000002</c:v>
                </c:pt>
                <c:pt idx="545">
                  <c:v>2482.15</c:v>
                </c:pt>
                <c:pt idx="546">
                  <c:v>2482.31</c:v>
                </c:pt>
                <c:pt idx="547">
                  <c:v>2473.52</c:v>
                </c:pt>
                <c:pt idx="548">
                  <c:v>2482.2399999999998</c:v>
                </c:pt>
                <c:pt idx="549">
                  <c:v>2482.33</c:v>
                </c:pt>
                <c:pt idx="550">
                  <c:v>2474.85</c:v>
                </c:pt>
                <c:pt idx="551">
                  <c:v>2482.38</c:v>
                </c:pt>
                <c:pt idx="552">
                  <c:v>2482.25</c:v>
                </c:pt>
                <c:pt idx="553">
                  <c:v>2476.7399999999998</c:v>
                </c:pt>
                <c:pt idx="554">
                  <c:v>2482.23</c:v>
                </c:pt>
                <c:pt idx="555">
                  <c:v>2481.15</c:v>
                </c:pt>
                <c:pt idx="556">
                  <c:v>2478.7800000000002</c:v>
                </c:pt>
                <c:pt idx="557">
                  <c:v>2482.37</c:v>
                </c:pt>
                <c:pt idx="558">
                  <c:v>2478.59</c:v>
                </c:pt>
                <c:pt idx="559">
                  <c:v>2481.41</c:v>
                </c:pt>
                <c:pt idx="560">
                  <c:v>2482.2600000000002</c:v>
                </c:pt>
                <c:pt idx="561">
                  <c:v>2475.7399999999998</c:v>
                </c:pt>
                <c:pt idx="562">
                  <c:v>2482.34</c:v>
                </c:pt>
                <c:pt idx="563">
                  <c:v>2482.33</c:v>
                </c:pt>
                <c:pt idx="564">
                  <c:v>2474.0500000000002</c:v>
                </c:pt>
                <c:pt idx="565">
                  <c:v>2482.23</c:v>
                </c:pt>
                <c:pt idx="566">
                  <c:v>2482.25</c:v>
                </c:pt>
                <c:pt idx="567">
                  <c:v>2473.17</c:v>
                </c:pt>
                <c:pt idx="568">
                  <c:v>2482.2800000000002</c:v>
                </c:pt>
                <c:pt idx="569">
                  <c:v>2482.21</c:v>
                </c:pt>
                <c:pt idx="570">
                  <c:v>2473.81</c:v>
                </c:pt>
                <c:pt idx="571">
                  <c:v>2482.1799999999998</c:v>
                </c:pt>
                <c:pt idx="572">
                  <c:v>2482.48</c:v>
                </c:pt>
                <c:pt idx="573">
                  <c:v>2475.8000000000002</c:v>
                </c:pt>
                <c:pt idx="574">
                  <c:v>2482.4299999999998</c:v>
                </c:pt>
                <c:pt idx="575">
                  <c:v>2482.4</c:v>
                </c:pt>
                <c:pt idx="576">
                  <c:v>2477.73</c:v>
                </c:pt>
                <c:pt idx="577">
                  <c:v>2482.33</c:v>
                </c:pt>
                <c:pt idx="578">
                  <c:v>2479.5700000000002</c:v>
                </c:pt>
                <c:pt idx="579">
                  <c:v>2479.75</c:v>
                </c:pt>
                <c:pt idx="580">
                  <c:v>2482.44</c:v>
                </c:pt>
                <c:pt idx="581">
                  <c:v>2477.54</c:v>
                </c:pt>
                <c:pt idx="582">
                  <c:v>2482.25</c:v>
                </c:pt>
                <c:pt idx="583">
                  <c:v>2482.1999999999998</c:v>
                </c:pt>
                <c:pt idx="584">
                  <c:v>2474.9899999999998</c:v>
                </c:pt>
                <c:pt idx="585">
                  <c:v>2482.2399999999998</c:v>
                </c:pt>
                <c:pt idx="586">
                  <c:v>2482.2600000000002</c:v>
                </c:pt>
                <c:pt idx="587">
                  <c:v>2473.14</c:v>
                </c:pt>
                <c:pt idx="588">
                  <c:v>2482.3200000000002</c:v>
                </c:pt>
                <c:pt idx="589">
                  <c:v>2482.3200000000002</c:v>
                </c:pt>
                <c:pt idx="590">
                  <c:v>2473.64</c:v>
                </c:pt>
                <c:pt idx="591">
                  <c:v>2482.42</c:v>
                </c:pt>
                <c:pt idx="592">
                  <c:v>2482.3000000000002</c:v>
                </c:pt>
                <c:pt idx="593">
                  <c:v>2474.9499999999998</c:v>
                </c:pt>
                <c:pt idx="594">
                  <c:v>2482.41</c:v>
                </c:pt>
                <c:pt idx="595">
                  <c:v>2482.34</c:v>
                </c:pt>
                <c:pt idx="596">
                  <c:v>2476.5700000000002</c:v>
                </c:pt>
                <c:pt idx="597">
                  <c:v>2482.36</c:v>
                </c:pt>
                <c:pt idx="598">
                  <c:v>2481.46</c:v>
                </c:pt>
                <c:pt idx="599">
                  <c:v>2478.5</c:v>
                </c:pt>
                <c:pt idx="600">
                  <c:v>2482.27</c:v>
                </c:pt>
                <c:pt idx="601">
                  <c:v>2478.61</c:v>
                </c:pt>
                <c:pt idx="602">
                  <c:v>2480.4299999999998</c:v>
                </c:pt>
                <c:pt idx="603">
                  <c:v>2482.25</c:v>
                </c:pt>
                <c:pt idx="604">
                  <c:v>2476.6799999999998</c:v>
                </c:pt>
                <c:pt idx="605">
                  <c:v>2482.1999999999998</c:v>
                </c:pt>
                <c:pt idx="606">
                  <c:v>2482.21</c:v>
                </c:pt>
                <c:pt idx="607">
                  <c:v>2474.0300000000002</c:v>
                </c:pt>
                <c:pt idx="608">
                  <c:v>2482.36</c:v>
                </c:pt>
                <c:pt idx="609">
                  <c:v>2482.36</c:v>
                </c:pt>
                <c:pt idx="610">
                  <c:v>2472.9899999999998</c:v>
                </c:pt>
                <c:pt idx="611">
                  <c:v>2482.29</c:v>
                </c:pt>
                <c:pt idx="612">
                  <c:v>2482.16</c:v>
                </c:pt>
                <c:pt idx="613">
                  <c:v>2473.5300000000002</c:v>
                </c:pt>
                <c:pt idx="614">
                  <c:v>2482.25</c:v>
                </c:pt>
                <c:pt idx="615">
                  <c:v>2482.3200000000002</c:v>
                </c:pt>
                <c:pt idx="616">
                  <c:v>2475.62</c:v>
                </c:pt>
                <c:pt idx="617">
                  <c:v>2482.21</c:v>
                </c:pt>
                <c:pt idx="618">
                  <c:v>2482.06</c:v>
                </c:pt>
                <c:pt idx="619">
                  <c:v>2477.62</c:v>
                </c:pt>
                <c:pt idx="620">
                  <c:v>2482.14</c:v>
                </c:pt>
                <c:pt idx="621">
                  <c:v>2479.4</c:v>
                </c:pt>
                <c:pt idx="622">
                  <c:v>2479.64</c:v>
                </c:pt>
                <c:pt idx="623">
                  <c:v>2482.29</c:v>
                </c:pt>
                <c:pt idx="624">
                  <c:v>2476.5100000000002</c:v>
                </c:pt>
                <c:pt idx="625">
                  <c:v>2482.2199999999998</c:v>
                </c:pt>
                <c:pt idx="626">
                  <c:v>2482.1799999999998</c:v>
                </c:pt>
                <c:pt idx="627">
                  <c:v>2474.66</c:v>
                </c:pt>
                <c:pt idx="628">
                  <c:v>2482.19</c:v>
                </c:pt>
                <c:pt idx="629">
                  <c:v>2482.25</c:v>
                </c:pt>
                <c:pt idx="630">
                  <c:v>2472.61</c:v>
                </c:pt>
                <c:pt idx="631">
                  <c:v>2482.31</c:v>
                </c:pt>
                <c:pt idx="632">
                  <c:v>2482.19</c:v>
                </c:pt>
                <c:pt idx="633">
                  <c:v>2473.5300000000002</c:v>
                </c:pt>
                <c:pt idx="634">
                  <c:v>2482.0300000000002</c:v>
                </c:pt>
                <c:pt idx="635">
                  <c:v>2482.08</c:v>
                </c:pt>
                <c:pt idx="636">
                  <c:v>2474.87</c:v>
                </c:pt>
                <c:pt idx="637">
                  <c:v>2482.25</c:v>
                </c:pt>
                <c:pt idx="638">
                  <c:v>2482.19</c:v>
                </c:pt>
                <c:pt idx="639">
                  <c:v>2476.89</c:v>
                </c:pt>
                <c:pt idx="640">
                  <c:v>2482.25</c:v>
                </c:pt>
                <c:pt idx="641">
                  <c:v>2480.71</c:v>
                </c:pt>
                <c:pt idx="642">
                  <c:v>2478.73</c:v>
                </c:pt>
                <c:pt idx="643">
                  <c:v>2482.1799999999998</c:v>
                </c:pt>
                <c:pt idx="644">
                  <c:v>2478.5100000000002</c:v>
                </c:pt>
                <c:pt idx="645">
                  <c:v>2480.5100000000002</c:v>
                </c:pt>
                <c:pt idx="646">
                  <c:v>2482.23</c:v>
                </c:pt>
                <c:pt idx="647">
                  <c:v>2475.56</c:v>
                </c:pt>
                <c:pt idx="648">
                  <c:v>2482.2199999999998</c:v>
                </c:pt>
                <c:pt idx="649">
                  <c:v>2482.23</c:v>
                </c:pt>
                <c:pt idx="650">
                  <c:v>2473.41</c:v>
                </c:pt>
                <c:pt idx="651">
                  <c:v>2482.21</c:v>
                </c:pt>
                <c:pt idx="652">
                  <c:v>2482.29</c:v>
                </c:pt>
                <c:pt idx="653">
                  <c:v>2473.4299999999998</c:v>
                </c:pt>
                <c:pt idx="654">
                  <c:v>2482.12</c:v>
                </c:pt>
                <c:pt idx="655">
                  <c:v>2482.31</c:v>
                </c:pt>
                <c:pt idx="656">
                  <c:v>2474.34</c:v>
                </c:pt>
                <c:pt idx="657">
                  <c:v>2482.4299999999998</c:v>
                </c:pt>
                <c:pt idx="658">
                  <c:v>2482.25</c:v>
                </c:pt>
                <c:pt idx="659">
                  <c:v>2476.4299999999998</c:v>
                </c:pt>
                <c:pt idx="660">
                  <c:v>2482.34</c:v>
                </c:pt>
                <c:pt idx="661">
                  <c:v>2481.88</c:v>
                </c:pt>
                <c:pt idx="662">
                  <c:v>2478.12</c:v>
                </c:pt>
                <c:pt idx="663">
                  <c:v>2482.1799999999998</c:v>
                </c:pt>
                <c:pt idx="664">
                  <c:v>2478.9899999999998</c:v>
                </c:pt>
                <c:pt idx="665">
                  <c:v>2479.9699999999998</c:v>
                </c:pt>
                <c:pt idx="666">
                  <c:v>2482.1999999999998</c:v>
                </c:pt>
                <c:pt idx="667">
                  <c:v>2477.1</c:v>
                </c:pt>
                <c:pt idx="668">
                  <c:v>2481.9</c:v>
                </c:pt>
                <c:pt idx="669">
                  <c:v>2482.27</c:v>
                </c:pt>
                <c:pt idx="670">
                  <c:v>2474.21</c:v>
                </c:pt>
                <c:pt idx="671">
                  <c:v>2482.1799999999998</c:v>
                </c:pt>
                <c:pt idx="672">
                  <c:v>2482.2399999999998</c:v>
                </c:pt>
                <c:pt idx="673">
                  <c:v>2472.5300000000002</c:v>
                </c:pt>
                <c:pt idx="674">
                  <c:v>2482.3200000000002</c:v>
                </c:pt>
                <c:pt idx="675">
                  <c:v>2482.27</c:v>
                </c:pt>
                <c:pt idx="676">
                  <c:v>2473.7399999999998</c:v>
                </c:pt>
                <c:pt idx="677">
                  <c:v>2482.11</c:v>
                </c:pt>
                <c:pt idx="678">
                  <c:v>2482.06</c:v>
                </c:pt>
                <c:pt idx="679">
                  <c:v>2475.25</c:v>
                </c:pt>
                <c:pt idx="680">
                  <c:v>2482.41</c:v>
                </c:pt>
                <c:pt idx="681">
                  <c:v>2482.15</c:v>
                </c:pt>
                <c:pt idx="682">
                  <c:v>2477.09</c:v>
                </c:pt>
                <c:pt idx="683">
                  <c:v>2482.0100000000002</c:v>
                </c:pt>
                <c:pt idx="684">
                  <c:v>2480.36</c:v>
                </c:pt>
                <c:pt idx="685">
                  <c:v>2478.84</c:v>
                </c:pt>
                <c:pt idx="686">
                  <c:v>2482.1</c:v>
                </c:pt>
                <c:pt idx="687">
                  <c:v>2477.9699999999998</c:v>
                </c:pt>
                <c:pt idx="688">
                  <c:v>2480.8200000000002</c:v>
                </c:pt>
                <c:pt idx="689">
                  <c:v>2482.09</c:v>
                </c:pt>
                <c:pt idx="690">
                  <c:v>2476.1799999999998</c:v>
                </c:pt>
                <c:pt idx="691">
                  <c:v>2482.0300000000002</c:v>
                </c:pt>
                <c:pt idx="692">
                  <c:v>2482.0100000000002</c:v>
                </c:pt>
                <c:pt idx="693">
                  <c:v>2474.25</c:v>
                </c:pt>
                <c:pt idx="694">
                  <c:v>2482.12</c:v>
                </c:pt>
                <c:pt idx="695">
                  <c:v>2481.9499999999998</c:v>
                </c:pt>
                <c:pt idx="696">
                  <c:v>2473.2600000000002</c:v>
                </c:pt>
                <c:pt idx="697">
                  <c:v>2482.1999999999998</c:v>
                </c:pt>
                <c:pt idx="698">
                  <c:v>2482.27</c:v>
                </c:pt>
                <c:pt idx="699">
                  <c:v>2474.1</c:v>
                </c:pt>
                <c:pt idx="700">
                  <c:v>2481.9699999999998</c:v>
                </c:pt>
                <c:pt idx="701">
                  <c:v>2482.19</c:v>
                </c:pt>
                <c:pt idx="702">
                  <c:v>2476</c:v>
                </c:pt>
                <c:pt idx="703">
                  <c:v>2482.0100000000002</c:v>
                </c:pt>
                <c:pt idx="704">
                  <c:v>2482.1799999999998</c:v>
                </c:pt>
                <c:pt idx="705">
                  <c:v>2478.08</c:v>
                </c:pt>
                <c:pt idx="706">
                  <c:v>2482.23</c:v>
                </c:pt>
                <c:pt idx="707">
                  <c:v>2479.25</c:v>
                </c:pt>
                <c:pt idx="708">
                  <c:v>2479.94</c:v>
                </c:pt>
                <c:pt idx="709">
                  <c:v>2482.12</c:v>
                </c:pt>
                <c:pt idx="710">
                  <c:v>2477.14</c:v>
                </c:pt>
                <c:pt idx="711">
                  <c:v>2481.89</c:v>
                </c:pt>
                <c:pt idx="712">
                  <c:v>2482.27</c:v>
                </c:pt>
                <c:pt idx="713">
                  <c:v>2475.3000000000002</c:v>
                </c:pt>
                <c:pt idx="714">
                  <c:v>2482.04</c:v>
                </c:pt>
                <c:pt idx="715">
                  <c:v>2482.42</c:v>
                </c:pt>
                <c:pt idx="716">
                  <c:v>2473.2800000000002</c:v>
                </c:pt>
                <c:pt idx="717">
                  <c:v>2482.19</c:v>
                </c:pt>
                <c:pt idx="718">
                  <c:v>2482.08</c:v>
                </c:pt>
                <c:pt idx="719">
                  <c:v>2473.42</c:v>
                </c:pt>
                <c:pt idx="720">
                  <c:v>2482.14</c:v>
                </c:pt>
                <c:pt idx="721">
                  <c:v>2482.25</c:v>
                </c:pt>
                <c:pt idx="722">
                  <c:v>2475.08</c:v>
                </c:pt>
                <c:pt idx="723">
                  <c:v>2482.17</c:v>
                </c:pt>
                <c:pt idx="724">
                  <c:v>2482.2399999999998</c:v>
                </c:pt>
                <c:pt idx="725">
                  <c:v>2477.5300000000002</c:v>
                </c:pt>
                <c:pt idx="726">
                  <c:v>2482.2600000000002</c:v>
                </c:pt>
                <c:pt idx="727">
                  <c:v>2479.5500000000002</c:v>
                </c:pt>
                <c:pt idx="728">
                  <c:v>2479.6799999999998</c:v>
                </c:pt>
                <c:pt idx="729">
                  <c:v>2482.19</c:v>
                </c:pt>
                <c:pt idx="730">
                  <c:v>2477.48</c:v>
                </c:pt>
                <c:pt idx="731">
                  <c:v>2481.54</c:v>
                </c:pt>
                <c:pt idx="732">
                  <c:v>2482.23</c:v>
                </c:pt>
                <c:pt idx="733">
                  <c:v>2475.59</c:v>
                </c:pt>
                <c:pt idx="734">
                  <c:v>2482.3000000000002</c:v>
                </c:pt>
                <c:pt idx="735">
                  <c:v>2482.35</c:v>
                </c:pt>
                <c:pt idx="736">
                  <c:v>2473.4499999999998</c:v>
                </c:pt>
                <c:pt idx="737">
                  <c:v>2482.27</c:v>
                </c:pt>
                <c:pt idx="738">
                  <c:v>2482.21</c:v>
                </c:pt>
                <c:pt idx="739">
                  <c:v>2473.23</c:v>
                </c:pt>
                <c:pt idx="740">
                  <c:v>2482.25</c:v>
                </c:pt>
                <c:pt idx="741">
                  <c:v>2482.29</c:v>
                </c:pt>
                <c:pt idx="742">
                  <c:v>2474.8000000000002</c:v>
                </c:pt>
                <c:pt idx="743">
                  <c:v>2482.35</c:v>
                </c:pt>
                <c:pt idx="744">
                  <c:v>2482.48</c:v>
                </c:pt>
                <c:pt idx="745">
                  <c:v>2476.71</c:v>
                </c:pt>
                <c:pt idx="746">
                  <c:v>2482.3200000000002</c:v>
                </c:pt>
                <c:pt idx="747">
                  <c:v>2481.04</c:v>
                </c:pt>
                <c:pt idx="748">
                  <c:v>2478.4699999999998</c:v>
                </c:pt>
                <c:pt idx="749">
                  <c:v>2482.25</c:v>
                </c:pt>
                <c:pt idx="750">
                  <c:v>2478.4499999999998</c:v>
                </c:pt>
                <c:pt idx="751">
                  <c:v>2480.5100000000002</c:v>
                </c:pt>
                <c:pt idx="752">
                  <c:v>2482.2399999999998</c:v>
                </c:pt>
                <c:pt idx="753">
                  <c:v>2476.61</c:v>
                </c:pt>
                <c:pt idx="754">
                  <c:v>2482.08</c:v>
                </c:pt>
                <c:pt idx="755">
                  <c:v>2482.33</c:v>
                </c:pt>
                <c:pt idx="756">
                  <c:v>2474.65</c:v>
                </c:pt>
                <c:pt idx="757">
                  <c:v>2482.2800000000002</c:v>
                </c:pt>
                <c:pt idx="758">
                  <c:v>2482.11</c:v>
                </c:pt>
                <c:pt idx="759">
                  <c:v>2472.58</c:v>
                </c:pt>
                <c:pt idx="760">
                  <c:v>2482.21</c:v>
                </c:pt>
                <c:pt idx="761">
                  <c:v>2482.04</c:v>
                </c:pt>
                <c:pt idx="762">
                  <c:v>2473.41</c:v>
                </c:pt>
                <c:pt idx="763">
                  <c:v>2482.14</c:v>
                </c:pt>
                <c:pt idx="764">
                  <c:v>2482.31</c:v>
                </c:pt>
                <c:pt idx="765">
                  <c:v>2475.63</c:v>
                </c:pt>
                <c:pt idx="766">
                  <c:v>2482.0300000000002</c:v>
                </c:pt>
                <c:pt idx="767">
                  <c:v>2481.88</c:v>
                </c:pt>
                <c:pt idx="768">
                  <c:v>2477.41</c:v>
                </c:pt>
                <c:pt idx="769">
                  <c:v>2482.25</c:v>
                </c:pt>
                <c:pt idx="770">
                  <c:v>2479.59</c:v>
                </c:pt>
                <c:pt idx="771">
                  <c:v>2479.31</c:v>
                </c:pt>
                <c:pt idx="772">
                  <c:v>2482.21</c:v>
                </c:pt>
                <c:pt idx="773">
                  <c:v>2477.54</c:v>
                </c:pt>
                <c:pt idx="774">
                  <c:v>2481.27</c:v>
                </c:pt>
                <c:pt idx="775">
                  <c:v>2482.04</c:v>
                </c:pt>
                <c:pt idx="776">
                  <c:v>2475.6799999999998</c:v>
                </c:pt>
                <c:pt idx="777">
                  <c:v>2482.1999999999998</c:v>
                </c:pt>
                <c:pt idx="778">
                  <c:v>2482.21</c:v>
                </c:pt>
                <c:pt idx="779">
                  <c:v>2473.85</c:v>
                </c:pt>
                <c:pt idx="780">
                  <c:v>2482.17</c:v>
                </c:pt>
                <c:pt idx="781">
                  <c:v>2482.3200000000002</c:v>
                </c:pt>
                <c:pt idx="782">
                  <c:v>2473.04</c:v>
                </c:pt>
                <c:pt idx="783">
                  <c:v>2482.2199999999998</c:v>
                </c:pt>
                <c:pt idx="784">
                  <c:v>2482.11</c:v>
                </c:pt>
                <c:pt idx="785">
                  <c:v>2473.58</c:v>
                </c:pt>
                <c:pt idx="786">
                  <c:v>2482.09</c:v>
                </c:pt>
                <c:pt idx="787">
                  <c:v>2482.04</c:v>
                </c:pt>
                <c:pt idx="788">
                  <c:v>2476.31</c:v>
                </c:pt>
                <c:pt idx="789">
                  <c:v>2482.13</c:v>
                </c:pt>
                <c:pt idx="790">
                  <c:v>2481.4899999999998</c:v>
                </c:pt>
                <c:pt idx="791">
                  <c:v>2478.29</c:v>
                </c:pt>
                <c:pt idx="792">
                  <c:v>2482.27</c:v>
                </c:pt>
                <c:pt idx="793">
                  <c:v>2478.73</c:v>
                </c:pt>
                <c:pt idx="794">
                  <c:v>2480.23</c:v>
                </c:pt>
                <c:pt idx="795">
                  <c:v>2482.19</c:v>
                </c:pt>
                <c:pt idx="796">
                  <c:v>2476.92</c:v>
                </c:pt>
                <c:pt idx="797">
                  <c:v>2482.13</c:v>
                </c:pt>
                <c:pt idx="798">
                  <c:v>2482.19</c:v>
                </c:pt>
                <c:pt idx="799">
                  <c:v>2475.02</c:v>
                </c:pt>
                <c:pt idx="800">
                  <c:v>2482.16</c:v>
                </c:pt>
                <c:pt idx="801">
                  <c:v>2482.2399999999998</c:v>
                </c:pt>
                <c:pt idx="802">
                  <c:v>2472.96</c:v>
                </c:pt>
                <c:pt idx="803">
                  <c:v>2482.11</c:v>
                </c:pt>
                <c:pt idx="804">
                  <c:v>2482.2600000000002</c:v>
                </c:pt>
                <c:pt idx="805">
                  <c:v>2473.67</c:v>
                </c:pt>
                <c:pt idx="806">
                  <c:v>2482.1999999999998</c:v>
                </c:pt>
                <c:pt idx="807">
                  <c:v>2482.17</c:v>
                </c:pt>
                <c:pt idx="808">
                  <c:v>2474.69</c:v>
                </c:pt>
                <c:pt idx="809">
                  <c:v>2482.29</c:v>
                </c:pt>
                <c:pt idx="810">
                  <c:v>2481.98</c:v>
                </c:pt>
                <c:pt idx="811">
                  <c:v>2477.4</c:v>
                </c:pt>
                <c:pt idx="812">
                  <c:v>2482.0500000000002</c:v>
                </c:pt>
                <c:pt idx="813">
                  <c:v>2479.64</c:v>
                </c:pt>
                <c:pt idx="814">
                  <c:v>2479.25</c:v>
                </c:pt>
                <c:pt idx="815">
                  <c:v>2482.21</c:v>
                </c:pt>
                <c:pt idx="816">
                  <c:v>2477.62</c:v>
                </c:pt>
                <c:pt idx="817">
                  <c:v>2481.21</c:v>
                </c:pt>
                <c:pt idx="818">
                  <c:v>2482.35</c:v>
                </c:pt>
                <c:pt idx="819">
                  <c:v>2475.7199999999998</c:v>
                </c:pt>
                <c:pt idx="820">
                  <c:v>2482.1</c:v>
                </c:pt>
                <c:pt idx="821">
                  <c:v>2482.2199999999998</c:v>
                </c:pt>
                <c:pt idx="822">
                  <c:v>2473.85</c:v>
                </c:pt>
                <c:pt idx="823">
                  <c:v>2482.0300000000002</c:v>
                </c:pt>
                <c:pt idx="824">
                  <c:v>2482.11</c:v>
                </c:pt>
                <c:pt idx="825">
                  <c:v>2472.8200000000002</c:v>
                </c:pt>
                <c:pt idx="826">
                  <c:v>2481.9899999999998</c:v>
                </c:pt>
                <c:pt idx="827">
                  <c:v>2482.0100000000002</c:v>
                </c:pt>
                <c:pt idx="828">
                  <c:v>2473.69</c:v>
                </c:pt>
                <c:pt idx="829">
                  <c:v>2482.0300000000002</c:v>
                </c:pt>
                <c:pt idx="830">
                  <c:v>2482.0300000000002</c:v>
                </c:pt>
                <c:pt idx="831">
                  <c:v>2475.58</c:v>
                </c:pt>
                <c:pt idx="832">
                  <c:v>2482.08</c:v>
                </c:pt>
                <c:pt idx="833">
                  <c:v>2482.2399999999998</c:v>
                </c:pt>
                <c:pt idx="834">
                  <c:v>2477.5</c:v>
                </c:pt>
                <c:pt idx="835">
                  <c:v>2482.0300000000002</c:v>
                </c:pt>
                <c:pt idx="836">
                  <c:v>2478.87</c:v>
                </c:pt>
                <c:pt idx="837">
                  <c:v>2479.96</c:v>
                </c:pt>
                <c:pt idx="838">
                  <c:v>2482.1</c:v>
                </c:pt>
                <c:pt idx="839">
                  <c:v>2476.9699999999998</c:v>
                </c:pt>
                <c:pt idx="840">
                  <c:v>2481.9699999999998</c:v>
                </c:pt>
                <c:pt idx="841">
                  <c:v>2482.1</c:v>
                </c:pt>
                <c:pt idx="842">
                  <c:v>2474.84</c:v>
                </c:pt>
                <c:pt idx="843">
                  <c:v>2482.15</c:v>
                </c:pt>
                <c:pt idx="844">
                  <c:v>2482.19</c:v>
                </c:pt>
                <c:pt idx="845">
                  <c:v>2472.89</c:v>
                </c:pt>
                <c:pt idx="846">
                  <c:v>2482.27</c:v>
                </c:pt>
                <c:pt idx="847">
                  <c:v>2482.15</c:v>
                </c:pt>
                <c:pt idx="848">
                  <c:v>2473.4699999999998</c:v>
                </c:pt>
                <c:pt idx="849">
                  <c:v>2482.3000000000002</c:v>
                </c:pt>
                <c:pt idx="850">
                  <c:v>2482.1</c:v>
                </c:pt>
                <c:pt idx="851">
                  <c:v>2474.67</c:v>
                </c:pt>
                <c:pt idx="852">
                  <c:v>2482.2600000000002</c:v>
                </c:pt>
                <c:pt idx="853">
                  <c:v>2482.06</c:v>
                </c:pt>
                <c:pt idx="854">
                  <c:v>2476.42</c:v>
                </c:pt>
                <c:pt idx="855">
                  <c:v>2482.1799999999998</c:v>
                </c:pt>
                <c:pt idx="856">
                  <c:v>2481.41</c:v>
                </c:pt>
                <c:pt idx="857">
                  <c:v>2478.48</c:v>
                </c:pt>
                <c:pt idx="858">
                  <c:v>2482.19</c:v>
                </c:pt>
                <c:pt idx="859">
                  <c:v>2478.14</c:v>
                </c:pt>
                <c:pt idx="860">
                  <c:v>2480.9499999999998</c:v>
                </c:pt>
                <c:pt idx="861">
                  <c:v>2482.17</c:v>
                </c:pt>
                <c:pt idx="862">
                  <c:v>2475.88</c:v>
                </c:pt>
                <c:pt idx="863">
                  <c:v>2482.09</c:v>
                </c:pt>
                <c:pt idx="864">
                  <c:v>2482.1999999999998</c:v>
                </c:pt>
                <c:pt idx="865">
                  <c:v>2474.1</c:v>
                </c:pt>
                <c:pt idx="866">
                  <c:v>2481.98</c:v>
                </c:pt>
                <c:pt idx="867">
                  <c:v>2482.31</c:v>
                </c:pt>
                <c:pt idx="868">
                  <c:v>2472.7199999999998</c:v>
                </c:pt>
                <c:pt idx="869">
                  <c:v>2482.36</c:v>
                </c:pt>
                <c:pt idx="870">
                  <c:v>2482.3200000000002</c:v>
                </c:pt>
                <c:pt idx="871">
                  <c:v>2474.75</c:v>
                </c:pt>
                <c:pt idx="872">
                  <c:v>2482.08</c:v>
                </c:pt>
                <c:pt idx="873">
                  <c:v>2482.2600000000002</c:v>
                </c:pt>
                <c:pt idx="874">
                  <c:v>2478.5700000000002</c:v>
                </c:pt>
                <c:pt idx="875">
                  <c:v>2482.16</c:v>
                </c:pt>
                <c:pt idx="876">
                  <c:v>2477.58</c:v>
                </c:pt>
                <c:pt idx="877">
                  <c:v>2481.84</c:v>
                </c:pt>
                <c:pt idx="878">
                  <c:v>2482.16</c:v>
                </c:pt>
                <c:pt idx="879">
                  <c:v>2474.4699999999998</c:v>
                </c:pt>
                <c:pt idx="880">
                  <c:v>2482.3000000000002</c:v>
                </c:pt>
                <c:pt idx="881">
                  <c:v>2482.23</c:v>
                </c:pt>
                <c:pt idx="882">
                  <c:v>2472.9899999999998</c:v>
                </c:pt>
                <c:pt idx="883">
                  <c:v>2482.14</c:v>
                </c:pt>
                <c:pt idx="884">
                  <c:v>2482.36</c:v>
                </c:pt>
                <c:pt idx="885">
                  <c:v>2473.86</c:v>
                </c:pt>
                <c:pt idx="886">
                  <c:v>2482.29</c:v>
                </c:pt>
                <c:pt idx="887">
                  <c:v>2482.17</c:v>
                </c:pt>
                <c:pt idx="888">
                  <c:v>2475.77</c:v>
                </c:pt>
                <c:pt idx="889">
                  <c:v>2482.19</c:v>
                </c:pt>
                <c:pt idx="890">
                  <c:v>2482.06</c:v>
                </c:pt>
                <c:pt idx="891">
                  <c:v>2477.5100000000002</c:v>
                </c:pt>
                <c:pt idx="892">
                  <c:v>2482.23</c:v>
                </c:pt>
                <c:pt idx="893">
                  <c:v>2479.67</c:v>
                </c:pt>
                <c:pt idx="894">
                  <c:v>2479.39</c:v>
                </c:pt>
                <c:pt idx="895">
                  <c:v>2482.42</c:v>
                </c:pt>
                <c:pt idx="896">
                  <c:v>2477.7199999999998</c:v>
                </c:pt>
                <c:pt idx="897">
                  <c:v>2481.4899999999998</c:v>
                </c:pt>
                <c:pt idx="898">
                  <c:v>2482.34</c:v>
                </c:pt>
                <c:pt idx="899">
                  <c:v>2475.7399999999998</c:v>
                </c:pt>
                <c:pt idx="900">
                  <c:v>2482.2399999999998</c:v>
                </c:pt>
                <c:pt idx="901">
                  <c:v>2482.11</c:v>
                </c:pt>
                <c:pt idx="902">
                  <c:v>2473.83</c:v>
                </c:pt>
                <c:pt idx="903">
                  <c:v>2482.23</c:v>
                </c:pt>
                <c:pt idx="904">
                  <c:v>2482.25</c:v>
                </c:pt>
                <c:pt idx="905">
                  <c:v>2473.11</c:v>
                </c:pt>
                <c:pt idx="906">
                  <c:v>2482.1799999999998</c:v>
                </c:pt>
                <c:pt idx="907">
                  <c:v>2482.33</c:v>
                </c:pt>
                <c:pt idx="908">
                  <c:v>2474.8000000000002</c:v>
                </c:pt>
                <c:pt idx="909">
                  <c:v>2482.29</c:v>
                </c:pt>
                <c:pt idx="910">
                  <c:v>2482.42</c:v>
                </c:pt>
                <c:pt idx="911">
                  <c:v>2476.5300000000002</c:v>
                </c:pt>
                <c:pt idx="912">
                  <c:v>2482.1</c:v>
                </c:pt>
                <c:pt idx="913">
                  <c:v>2481.5700000000002</c:v>
                </c:pt>
                <c:pt idx="914">
                  <c:v>2478.4899999999998</c:v>
                </c:pt>
                <c:pt idx="915">
                  <c:v>2482.3000000000002</c:v>
                </c:pt>
                <c:pt idx="916">
                  <c:v>2478.52</c:v>
                </c:pt>
                <c:pt idx="917">
                  <c:v>2480.4299999999998</c:v>
                </c:pt>
                <c:pt idx="918">
                  <c:v>2482.37</c:v>
                </c:pt>
                <c:pt idx="919">
                  <c:v>2476.5700000000002</c:v>
                </c:pt>
                <c:pt idx="920">
                  <c:v>2482.36</c:v>
                </c:pt>
                <c:pt idx="921">
                  <c:v>2482.23</c:v>
                </c:pt>
                <c:pt idx="922">
                  <c:v>2474.7800000000002</c:v>
                </c:pt>
                <c:pt idx="923">
                  <c:v>2482.15</c:v>
                </c:pt>
                <c:pt idx="924">
                  <c:v>2482.11</c:v>
                </c:pt>
                <c:pt idx="925">
                  <c:v>2472.94</c:v>
                </c:pt>
                <c:pt idx="926">
                  <c:v>2482.1</c:v>
                </c:pt>
                <c:pt idx="927">
                  <c:v>2482.2600000000002</c:v>
                </c:pt>
                <c:pt idx="928">
                  <c:v>2473.67</c:v>
                </c:pt>
                <c:pt idx="929">
                  <c:v>2482.23</c:v>
                </c:pt>
                <c:pt idx="930">
                  <c:v>2482.37</c:v>
                </c:pt>
                <c:pt idx="931">
                  <c:v>2475.4499999999998</c:v>
                </c:pt>
                <c:pt idx="932">
                  <c:v>2482.2399999999998</c:v>
                </c:pt>
                <c:pt idx="933">
                  <c:v>2482.27</c:v>
                </c:pt>
                <c:pt idx="934">
                  <c:v>2477.38</c:v>
                </c:pt>
                <c:pt idx="935">
                  <c:v>2482.33</c:v>
                </c:pt>
                <c:pt idx="936">
                  <c:v>2479.9499999999998</c:v>
                </c:pt>
                <c:pt idx="937">
                  <c:v>2479.34</c:v>
                </c:pt>
                <c:pt idx="938">
                  <c:v>2482.09</c:v>
                </c:pt>
                <c:pt idx="939">
                  <c:v>2477.73</c:v>
                </c:pt>
                <c:pt idx="940">
                  <c:v>2481.12</c:v>
                </c:pt>
                <c:pt idx="941">
                  <c:v>2482.31</c:v>
                </c:pt>
                <c:pt idx="942">
                  <c:v>2475.88</c:v>
                </c:pt>
                <c:pt idx="943">
                  <c:v>2482.09</c:v>
                </c:pt>
                <c:pt idx="944">
                  <c:v>2482.2800000000002</c:v>
                </c:pt>
                <c:pt idx="945">
                  <c:v>2474.1</c:v>
                </c:pt>
                <c:pt idx="946">
                  <c:v>2482.17</c:v>
                </c:pt>
                <c:pt idx="947">
                  <c:v>2482.19</c:v>
                </c:pt>
                <c:pt idx="948">
                  <c:v>2473.0500000000002</c:v>
                </c:pt>
                <c:pt idx="949">
                  <c:v>2482.2399999999998</c:v>
                </c:pt>
                <c:pt idx="950">
                  <c:v>2482.31</c:v>
                </c:pt>
                <c:pt idx="951">
                  <c:v>2473.91</c:v>
                </c:pt>
                <c:pt idx="952">
                  <c:v>2482.2800000000002</c:v>
                </c:pt>
                <c:pt idx="953">
                  <c:v>2482.2800000000002</c:v>
                </c:pt>
                <c:pt idx="954">
                  <c:v>2476.44</c:v>
                </c:pt>
                <c:pt idx="955">
                  <c:v>2482.37</c:v>
                </c:pt>
                <c:pt idx="956">
                  <c:v>2481.5</c:v>
                </c:pt>
                <c:pt idx="957">
                  <c:v>2478.36</c:v>
                </c:pt>
                <c:pt idx="958">
                  <c:v>2482.36</c:v>
                </c:pt>
                <c:pt idx="959">
                  <c:v>2478.92</c:v>
                </c:pt>
                <c:pt idx="960">
                  <c:v>2480.0500000000002</c:v>
                </c:pt>
                <c:pt idx="961">
                  <c:v>2482.15</c:v>
                </c:pt>
                <c:pt idx="962">
                  <c:v>2476.88</c:v>
                </c:pt>
                <c:pt idx="963">
                  <c:v>2482.0100000000002</c:v>
                </c:pt>
                <c:pt idx="964">
                  <c:v>2482.1999999999998</c:v>
                </c:pt>
                <c:pt idx="965">
                  <c:v>2474.85</c:v>
                </c:pt>
                <c:pt idx="966">
                  <c:v>2482.06</c:v>
                </c:pt>
                <c:pt idx="967">
                  <c:v>2482.2199999999998</c:v>
                </c:pt>
                <c:pt idx="968">
                  <c:v>2473.0700000000002</c:v>
                </c:pt>
                <c:pt idx="969">
                  <c:v>2482.36</c:v>
                </c:pt>
                <c:pt idx="970">
                  <c:v>2482.3200000000002</c:v>
                </c:pt>
                <c:pt idx="971">
                  <c:v>2473.6999999999998</c:v>
                </c:pt>
                <c:pt idx="972">
                  <c:v>2482.2399999999998</c:v>
                </c:pt>
                <c:pt idx="973">
                  <c:v>2482.12</c:v>
                </c:pt>
                <c:pt idx="974">
                  <c:v>2474.62</c:v>
                </c:pt>
                <c:pt idx="975">
                  <c:v>2482.2399999999998</c:v>
                </c:pt>
                <c:pt idx="976">
                  <c:v>2482.2600000000002</c:v>
                </c:pt>
                <c:pt idx="977">
                  <c:v>2477.2399999999998</c:v>
                </c:pt>
                <c:pt idx="978">
                  <c:v>2482.33</c:v>
                </c:pt>
                <c:pt idx="979">
                  <c:v>2479.83</c:v>
                </c:pt>
                <c:pt idx="980">
                  <c:v>2479.94</c:v>
                </c:pt>
                <c:pt idx="981">
                  <c:v>2482.2600000000002</c:v>
                </c:pt>
                <c:pt idx="982">
                  <c:v>2476.21</c:v>
                </c:pt>
                <c:pt idx="983">
                  <c:v>2482.1799999999998</c:v>
                </c:pt>
                <c:pt idx="984">
                  <c:v>2482.15</c:v>
                </c:pt>
                <c:pt idx="985">
                  <c:v>2472.87</c:v>
                </c:pt>
                <c:pt idx="986">
                  <c:v>2482.1999999999998</c:v>
                </c:pt>
                <c:pt idx="987">
                  <c:v>2482.16</c:v>
                </c:pt>
                <c:pt idx="988">
                  <c:v>2475.06</c:v>
                </c:pt>
                <c:pt idx="989">
                  <c:v>2482.29</c:v>
                </c:pt>
                <c:pt idx="990">
                  <c:v>2482.15</c:v>
                </c:pt>
                <c:pt idx="991">
                  <c:v>2477.5700000000002</c:v>
                </c:pt>
                <c:pt idx="992">
                  <c:v>2482.2600000000002</c:v>
                </c:pt>
                <c:pt idx="993">
                  <c:v>2479.91</c:v>
                </c:pt>
                <c:pt idx="994">
                  <c:v>2479.1999999999998</c:v>
                </c:pt>
                <c:pt idx="995">
                  <c:v>2482.23</c:v>
                </c:pt>
                <c:pt idx="996">
                  <c:v>2477.88</c:v>
                </c:pt>
                <c:pt idx="997">
                  <c:v>2481.2800000000002</c:v>
                </c:pt>
                <c:pt idx="998">
                  <c:v>2482.38</c:v>
                </c:pt>
                <c:pt idx="999">
                  <c:v>2475.85</c:v>
                </c:pt>
                <c:pt idx="1000">
                  <c:v>2482.2199999999998</c:v>
                </c:pt>
                <c:pt idx="1001">
                  <c:v>2482.13</c:v>
                </c:pt>
                <c:pt idx="1002">
                  <c:v>2473.5700000000002</c:v>
                </c:pt>
                <c:pt idx="1003">
                  <c:v>2482.2399999999998</c:v>
                </c:pt>
                <c:pt idx="1004">
                  <c:v>2482.14</c:v>
                </c:pt>
                <c:pt idx="1005">
                  <c:v>2473.5</c:v>
                </c:pt>
                <c:pt idx="1006">
                  <c:v>2482.19</c:v>
                </c:pt>
                <c:pt idx="1007">
                  <c:v>2482.2600000000002</c:v>
                </c:pt>
                <c:pt idx="1008">
                  <c:v>2474.48</c:v>
                </c:pt>
                <c:pt idx="1009">
                  <c:v>2482.2199999999998</c:v>
                </c:pt>
                <c:pt idx="1010">
                  <c:v>2482.3000000000002</c:v>
                </c:pt>
                <c:pt idx="1011">
                  <c:v>2476.4299999999998</c:v>
                </c:pt>
                <c:pt idx="1012">
                  <c:v>2482.2600000000002</c:v>
                </c:pt>
                <c:pt idx="1013">
                  <c:v>2482.16</c:v>
                </c:pt>
                <c:pt idx="1014">
                  <c:v>2478.3200000000002</c:v>
                </c:pt>
                <c:pt idx="1015">
                  <c:v>2482.3000000000002</c:v>
                </c:pt>
                <c:pt idx="1016">
                  <c:v>2479.11</c:v>
                </c:pt>
                <c:pt idx="1017">
                  <c:v>2480.14</c:v>
                </c:pt>
                <c:pt idx="1018">
                  <c:v>2482.17</c:v>
                </c:pt>
                <c:pt idx="1019">
                  <c:v>2477.2199999999998</c:v>
                </c:pt>
                <c:pt idx="1020">
                  <c:v>2481.9899999999998</c:v>
                </c:pt>
                <c:pt idx="1021">
                  <c:v>2482.3000000000002</c:v>
                </c:pt>
                <c:pt idx="1022">
                  <c:v>2475.12</c:v>
                </c:pt>
                <c:pt idx="1023">
                  <c:v>2482.19</c:v>
                </c:pt>
                <c:pt idx="1024">
                  <c:v>2482.25</c:v>
                </c:pt>
                <c:pt idx="1025">
                  <c:v>2472.69</c:v>
                </c:pt>
                <c:pt idx="1026">
                  <c:v>2482.3000000000002</c:v>
                </c:pt>
                <c:pt idx="1027">
                  <c:v>2482.2199999999998</c:v>
                </c:pt>
                <c:pt idx="1028">
                  <c:v>2473.67</c:v>
                </c:pt>
                <c:pt idx="1029">
                  <c:v>2482.31</c:v>
                </c:pt>
                <c:pt idx="1030">
                  <c:v>2482.2399999999998</c:v>
                </c:pt>
                <c:pt idx="1031">
                  <c:v>2475.27</c:v>
                </c:pt>
                <c:pt idx="1032">
                  <c:v>2482.1999999999998</c:v>
                </c:pt>
                <c:pt idx="1033">
                  <c:v>2482.4</c:v>
                </c:pt>
                <c:pt idx="1034">
                  <c:v>2477.13</c:v>
                </c:pt>
                <c:pt idx="1035">
                  <c:v>2482.41</c:v>
                </c:pt>
                <c:pt idx="1036">
                  <c:v>2480.63</c:v>
                </c:pt>
                <c:pt idx="1037">
                  <c:v>2479.02</c:v>
                </c:pt>
                <c:pt idx="1038">
                  <c:v>2482.48</c:v>
                </c:pt>
                <c:pt idx="1039">
                  <c:v>2478.27</c:v>
                </c:pt>
                <c:pt idx="1040">
                  <c:v>2481.0300000000002</c:v>
                </c:pt>
                <c:pt idx="1041">
                  <c:v>2482.35</c:v>
                </c:pt>
                <c:pt idx="1042">
                  <c:v>2476.39</c:v>
                </c:pt>
                <c:pt idx="1043">
                  <c:v>2482.41</c:v>
                </c:pt>
                <c:pt idx="1044">
                  <c:v>2482.42</c:v>
                </c:pt>
                <c:pt idx="1045">
                  <c:v>2474.31</c:v>
                </c:pt>
                <c:pt idx="1046">
                  <c:v>2482.1</c:v>
                </c:pt>
                <c:pt idx="1047">
                  <c:v>2482.23</c:v>
                </c:pt>
                <c:pt idx="1048">
                  <c:v>2473.5300000000002</c:v>
                </c:pt>
                <c:pt idx="1049">
                  <c:v>2482.27</c:v>
                </c:pt>
                <c:pt idx="1050">
                  <c:v>2482.2600000000002</c:v>
                </c:pt>
                <c:pt idx="1051">
                  <c:v>2474.16</c:v>
                </c:pt>
                <c:pt idx="1052">
                  <c:v>2482.33</c:v>
                </c:pt>
                <c:pt idx="1053">
                  <c:v>2482.2399999999998</c:v>
                </c:pt>
                <c:pt idx="1054">
                  <c:v>2477.2199999999998</c:v>
                </c:pt>
                <c:pt idx="1055">
                  <c:v>2482.35</c:v>
                </c:pt>
                <c:pt idx="1056">
                  <c:v>2478.87</c:v>
                </c:pt>
                <c:pt idx="1057">
                  <c:v>2481.29</c:v>
                </c:pt>
                <c:pt idx="1058">
                  <c:v>2482.27</c:v>
                </c:pt>
                <c:pt idx="1059">
                  <c:v>2474.9899999999998</c:v>
                </c:pt>
                <c:pt idx="1060">
                  <c:v>2482.42</c:v>
                </c:pt>
                <c:pt idx="1061">
                  <c:v>2482.27</c:v>
                </c:pt>
                <c:pt idx="1062">
                  <c:v>2472.98</c:v>
                </c:pt>
                <c:pt idx="1063">
                  <c:v>2482.1799999999998</c:v>
                </c:pt>
                <c:pt idx="1064">
                  <c:v>2482.38</c:v>
                </c:pt>
                <c:pt idx="1065">
                  <c:v>2473.9299999999998</c:v>
                </c:pt>
                <c:pt idx="1066">
                  <c:v>2482.29</c:v>
                </c:pt>
                <c:pt idx="1067">
                  <c:v>2482.3000000000002</c:v>
                </c:pt>
                <c:pt idx="1068">
                  <c:v>2475.89</c:v>
                </c:pt>
                <c:pt idx="1069">
                  <c:v>2482.31</c:v>
                </c:pt>
                <c:pt idx="1070">
                  <c:v>2481.75</c:v>
                </c:pt>
                <c:pt idx="1071">
                  <c:v>2478.61</c:v>
                </c:pt>
                <c:pt idx="1072">
                  <c:v>2482.44</c:v>
                </c:pt>
                <c:pt idx="1073">
                  <c:v>2478.88</c:v>
                </c:pt>
                <c:pt idx="1074">
                  <c:v>2480.36</c:v>
                </c:pt>
                <c:pt idx="1075">
                  <c:v>2482.37</c:v>
                </c:pt>
                <c:pt idx="1076">
                  <c:v>2476.8200000000002</c:v>
                </c:pt>
                <c:pt idx="1077">
                  <c:v>2482.21</c:v>
                </c:pt>
                <c:pt idx="1078">
                  <c:v>2482.2199999999998</c:v>
                </c:pt>
                <c:pt idx="1079">
                  <c:v>2474.87</c:v>
                </c:pt>
                <c:pt idx="1080">
                  <c:v>2482.13</c:v>
                </c:pt>
                <c:pt idx="1081">
                  <c:v>2482.31</c:v>
                </c:pt>
                <c:pt idx="1082">
                  <c:v>2473.0700000000002</c:v>
                </c:pt>
                <c:pt idx="1083">
                  <c:v>2482.1</c:v>
                </c:pt>
                <c:pt idx="1084">
                  <c:v>2482.16</c:v>
                </c:pt>
                <c:pt idx="1085">
                  <c:v>2473.69</c:v>
                </c:pt>
                <c:pt idx="1086">
                  <c:v>2482.2600000000002</c:v>
                </c:pt>
                <c:pt idx="1087">
                  <c:v>2482.27</c:v>
                </c:pt>
                <c:pt idx="1088">
                  <c:v>2474.4499999999998</c:v>
                </c:pt>
                <c:pt idx="1089">
                  <c:v>2482.36</c:v>
                </c:pt>
                <c:pt idx="1090">
                  <c:v>2482.27</c:v>
                </c:pt>
                <c:pt idx="1091">
                  <c:v>2476.59</c:v>
                </c:pt>
                <c:pt idx="1092">
                  <c:v>2482.35</c:v>
                </c:pt>
                <c:pt idx="1093">
                  <c:v>2481.2600000000002</c:v>
                </c:pt>
                <c:pt idx="1094">
                  <c:v>2478.96</c:v>
                </c:pt>
                <c:pt idx="1095">
                  <c:v>2482.2800000000002</c:v>
                </c:pt>
                <c:pt idx="1096">
                  <c:v>2477.9499999999998</c:v>
                </c:pt>
                <c:pt idx="1097">
                  <c:v>2480.88</c:v>
                </c:pt>
                <c:pt idx="1098">
                  <c:v>2482.25</c:v>
                </c:pt>
                <c:pt idx="1099">
                  <c:v>2475.94</c:v>
                </c:pt>
                <c:pt idx="1100">
                  <c:v>2482.15</c:v>
                </c:pt>
                <c:pt idx="1101">
                  <c:v>2482.23</c:v>
                </c:pt>
                <c:pt idx="1102">
                  <c:v>2473.8000000000002</c:v>
                </c:pt>
                <c:pt idx="1103">
                  <c:v>2482.11</c:v>
                </c:pt>
                <c:pt idx="1104">
                  <c:v>2482.09</c:v>
                </c:pt>
                <c:pt idx="1105">
                  <c:v>2472.96</c:v>
                </c:pt>
                <c:pt idx="1106">
                  <c:v>2482.1799999999998</c:v>
                </c:pt>
                <c:pt idx="1107">
                  <c:v>2482.21</c:v>
                </c:pt>
                <c:pt idx="1108">
                  <c:v>2473.6799999999998</c:v>
                </c:pt>
                <c:pt idx="1109">
                  <c:v>2482.36</c:v>
                </c:pt>
                <c:pt idx="1110">
                  <c:v>2482.16</c:v>
                </c:pt>
                <c:pt idx="1111">
                  <c:v>2475.6</c:v>
                </c:pt>
                <c:pt idx="1112">
                  <c:v>2482.14</c:v>
                </c:pt>
                <c:pt idx="1113">
                  <c:v>2482.29</c:v>
                </c:pt>
                <c:pt idx="1114">
                  <c:v>2477.4</c:v>
                </c:pt>
                <c:pt idx="1115">
                  <c:v>2482.16</c:v>
                </c:pt>
                <c:pt idx="1116">
                  <c:v>2479.83</c:v>
                </c:pt>
                <c:pt idx="1117">
                  <c:v>2479.87</c:v>
                </c:pt>
                <c:pt idx="1118">
                  <c:v>2482</c:v>
                </c:pt>
                <c:pt idx="1119">
                  <c:v>2477.02</c:v>
                </c:pt>
                <c:pt idx="1120">
                  <c:v>2481.9</c:v>
                </c:pt>
                <c:pt idx="1121">
                  <c:v>2482.2199999999998</c:v>
                </c:pt>
                <c:pt idx="1122">
                  <c:v>2475.19</c:v>
                </c:pt>
                <c:pt idx="1123">
                  <c:v>2482.12</c:v>
                </c:pt>
                <c:pt idx="1124">
                  <c:v>2482.11</c:v>
                </c:pt>
                <c:pt idx="1125">
                  <c:v>2473.1999999999998</c:v>
                </c:pt>
                <c:pt idx="1126">
                  <c:v>2482.1799999999998</c:v>
                </c:pt>
                <c:pt idx="1127">
                  <c:v>2482.0500000000002</c:v>
                </c:pt>
                <c:pt idx="1128">
                  <c:v>2473.5300000000002</c:v>
                </c:pt>
                <c:pt idx="1129">
                  <c:v>2482.1799999999998</c:v>
                </c:pt>
                <c:pt idx="1130">
                  <c:v>2482.19</c:v>
                </c:pt>
                <c:pt idx="1131">
                  <c:v>2474.36</c:v>
                </c:pt>
                <c:pt idx="1132">
                  <c:v>2482.04</c:v>
                </c:pt>
                <c:pt idx="1133">
                  <c:v>2482.23</c:v>
                </c:pt>
                <c:pt idx="1134">
                  <c:v>2476.37</c:v>
                </c:pt>
                <c:pt idx="1135">
                  <c:v>2482.23</c:v>
                </c:pt>
                <c:pt idx="1136">
                  <c:v>2481.9699999999998</c:v>
                </c:pt>
                <c:pt idx="1137">
                  <c:v>2478.5</c:v>
                </c:pt>
                <c:pt idx="1138">
                  <c:v>2482.34</c:v>
                </c:pt>
                <c:pt idx="1139">
                  <c:v>2478.9299999999998</c:v>
                </c:pt>
                <c:pt idx="1140">
                  <c:v>2480.23</c:v>
                </c:pt>
                <c:pt idx="1141">
                  <c:v>2482.2600000000002</c:v>
                </c:pt>
                <c:pt idx="1142">
                  <c:v>2476.2800000000002</c:v>
                </c:pt>
                <c:pt idx="1143">
                  <c:v>2482.2399999999998</c:v>
                </c:pt>
                <c:pt idx="1144">
                  <c:v>2482.42</c:v>
                </c:pt>
                <c:pt idx="1145">
                  <c:v>2474.1799999999998</c:v>
                </c:pt>
                <c:pt idx="1146">
                  <c:v>2482.27</c:v>
                </c:pt>
                <c:pt idx="1147">
                  <c:v>2482.27</c:v>
                </c:pt>
                <c:pt idx="1148">
                  <c:v>2472.89</c:v>
                </c:pt>
                <c:pt idx="1149">
                  <c:v>2482.27</c:v>
                </c:pt>
                <c:pt idx="1150">
                  <c:v>2482.25</c:v>
                </c:pt>
                <c:pt idx="1151">
                  <c:v>2473.86</c:v>
                </c:pt>
                <c:pt idx="1152">
                  <c:v>2482.33</c:v>
                </c:pt>
                <c:pt idx="1153">
                  <c:v>2482.14</c:v>
                </c:pt>
                <c:pt idx="1154">
                  <c:v>2475.33</c:v>
                </c:pt>
                <c:pt idx="1155">
                  <c:v>2482.29</c:v>
                </c:pt>
                <c:pt idx="1156">
                  <c:v>2482.27</c:v>
                </c:pt>
                <c:pt idx="1157">
                  <c:v>2477.12</c:v>
                </c:pt>
                <c:pt idx="1158">
                  <c:v>2482.29</c:v>
                </c:pt>
                <c:pt idx="1159">
                  <c:v>2480.35</c:v>
                </c:pt>
                <c:pt idx="1160">
                  <c:v>2479.09</c:v>
                </c:pt>
                <c:pt idx="1161">
                  <c:v>2482.23</c:v>
                </c:pt>
                <c:pt idx="1162">
                  <c:v>2478.14</c:v>
                </c:pt>
                <c:pt idx="1163">
                  <c:v>2481.02</c:v>
                </c:pt>
                <c:pt idx="1164">
                  <c:v>2482.33</c:v>
                </c:pt>
                <c:pt idx="1165">
                  <c:v>2475.0300000000002</c:v>
                </c:pt>
                <c:pt idx="1166">
                  <c:v>2482.41</c:v>
                </c:pt>
                <c:pt idx="1167">
                  <c:v>2482.38</c:v>
                </c:pt>
                <c:pt idx="1168">
                  <c:v>2473.08</c:v>
                </c:pt>
                <c:pt idx="1169">
                  <c:v>2482.3200000000002</c:v>
                </c:pt>
                <c:pt idx="1170">
                  <c:v>2482.11</c:v>
                </c:pt>
                <c:pt idx="1171">
                  <c:v>2473.65</c:v>
                </c:pt>
                <c:pt idx="1172">
                  <c:v>2482.31</c:v>
                </c:pt>
                <c:pt idx="1173">
                  <c:v>2482.2199999999998</c:v>
                </c:pt>
                <c:pt idx="1174">
                  <c:v>2474.81</c:v>
                </c:pt>
                <c:pt idx="1175">
                  <c:v>2482.38</c:v>
                </c:pt>
                <c:pt idx="1176">
                  <c:v>2482.39</c:v>
                </c:pt>
                <c:pt idx="1177">
                  <c:v>2476.8000000000002</c:v>
                </c:pt>
                <c:pt idx="1178">
                  <c:v>2482.39</c:v>
                </c:pt>
                <c:pt idx="1179">
                  <c:v>2481.0100000000002</c:v>
                </c:pt>
                <c:pt idx="1180">
                  <c:v>2478.5</c:v>
                </c:pt>
                <c:pt idx="1181">
                  <c:v>2482.31</c:v>
                </c:pt>
                <c:pt idx="1182">
                  <c:v>2478.5500000000002</c:v>
                </c:pt>
                <c:pt idx="1183">
                  <c:v>2480.58</c:v>
                </c:pt>
                <c:pt idx="1184">
                  <c:v>2482.17</c:v>
                </c:pt>
                <c:pt idx="1185">
                  <c:v>2476.5</c:v>
                </c:pt>
                <c:pt idx="1186">
                  <c:v>2482.23</c:v>
                </c:pt>
                <c:pt idx="1187">
                  <c:v>2482.38</c:v>
                </c:pt>
                <c:pt idx="1188">
                  <c:v>2474.04</c:v>
                </c:pt>
                <c:pt idx="1189">
                  <c:v>2482.39</c:v>
                </c:pt>
                <c:pt idx="1190">
                  <c:v>2482.37</c:v>
                </c:pt>
                <c:pt idx="1191">
                  <c:v>2473.0300000000002</c:v>
                </c:pt>
                <c:pt idx="1192">
                  <c:v>2482.3200000000002</c:v>
                </c:pt>
                <c:pt idx="1193">
                  <c:v>2482.35</c:v>
                </c:pt>
                <c:pt idx="1194">
                  <c:v>2473.6999999999998</c:v>
                </c:pt>
                <c:pt idx="1195">
                  <c:v>2482.35</c:v>
                </c:pt>
                <c:pt idx="1196">
                  <c:v>2482.3000000000002</c:v>
                </c:pt>
                <c:pt idx="1197">
                  <c:v>2475.7600000000002</c:v>
                </c:pt>
                <c:pt idx="1198">
                  <c:v>2482.44</c:v>
                </c:pt>
                <c:pt idx="1199">
                  <c:v>2482.33</c:v>
                </c:pt>
                <c:pt idx="1200">
                  <c:v>2477.7399999999998</c:v>
                </c:pt>
                <c:pt idx="1201">
                  <c:v>2482.2399999999998</c:v>
                </c:pt>
                <c:pt idx="1202">
                  <c:v>2479.8000000000002</c:v>
                </c:pt>
                <c:pt idx="1203">
                  <c:v>2479.62</c:v>
                </c:pt>
                <c:pt idx="1204">
                  <c:v>2482.4</c:v>
                </c:pt>
                <c:pt idx="1205">
                  <c:v>2477.67</c:v>
                </c:pt>
                <c:pt idx="1206">
                  <c:v>2481.52</c:v>
                </c:pt>
                <c:pt idx="1207">
                  <c:v>2482.2399999999998</c:v>
                </c:pt>
                <c:pt idx="1208">
                  <c:v>2475.4899999999998</c:v>
                </c:pt>
                <c:pt idx="1209">
                  <c:v>2482.33</c:v>
                </c:pt>
                <c:pt idx="1210">
                  <c:v>2482.2600000000002</c:v>
                </c:pt>
                <c:pt idx="1211">
                  <c:v>2473.0700000000002</c:v>
                </c:pt>
                <c:pt idx="1212">
                  <c:v>2482.35</c:v>
                </c:pt>
                <c:pt idx="1213">
                  <c:v>2482.34</c:v>
                </c:pt>
                <c:pt idx="1214">
                  <c:v>2473.6799999999998</c:v>
                </c:pt>
                <c:pt idx="1215">
                  <c:v>2482.1999999999998</c:v>
                </c:pt>
                <c:pt idx="1216">
                  <c:v>2482.21</c:v>
                </c:pt>
                <c:pt idx="1217">
                  <c:v>2474.8000000000002</c:v>
                </c:pt>
                <c:pt idx="1218">
                  <c:v>2482.19</c:v>
                </c:pt>
                <c:pt idx="1219">
                  <c:v>2482.23</c:v>
                </c:pt>
                <c:pt idx="1220">
                  <c:v>2476.79</c:v>
                </c:pt>
                <c:pt idx="1221">
                  <c:v>2482.19</c:v>
                </c:pt>
                <c:pt idx="1222">
                  <c:v>2481</c:v>
                </c:pt>
                <c:pt idx="1223">
                  <c:v>2478.7600000000002</c:v>
                </c:pt>
                <c:pt idx="1224">
                  <c:v>2482.1999999999998</c:v>
                </c:pt>
                <c:pt idx="1225">
                  <c:v>2478.35</c:v>
                </c:pt>
                <c:pt idx="1226">
                  <c:v>2480.62</c:v>
                </c:pt>
                <c:pt idx="1227">
                  <c:v>2482.19</c:v>
                </c:pt>
                <c:pt idx="1228">
                  <c:v>2476.62</c:v>
                </c:pt>
                <c:pt idx="1229">
                  <c:v>2481.9899999999998</c:v>
                </c:pt>
                <c:pt idx="1230">
                  <c:v>2482.14</c:v>
                </c:pt>
                <c:pt idx="1231">
                  <c:v>2474.4699999999998</c:v>
                </c:pt>
                <c:pt idx="1232">
                  <c:v>2482.11</c:v>
                </c:pt>
                <c:pt idx="1233">
                  <c:v>2482.2199999999998</c:v>
                </c:pt>
                <c:pt idx="1234">
                  <c:v>2473.15</c:v>
                </c:pt>
                <c:pt idx="1235">
                  <c:v>2482.2399999999998</c:v>
                </c:pt>
                <c:pt idx="1236">
                  <c:v>2482.35</c:v>
                </c:pt>
                <c:pt idx="1237">
                  <c:v>2473.7600000000002</c:v>
                </c:pt>
                <c:pt idx="1238">
                  <c:v>2482.36</c:v>
                </c:pt>
                <c:pt idx="1239">
                  <c:v>2482.13</c:v>
                </c:pt>
                <c:pt idx="1240">
                  <c:v>2475.8000000000002</c:v>
                </c:pt>
                <c:pt idx="1241">
                  <c:v>2482.25</c:v>
                </c:pt>
                <c:pt idx="1242">
                  <c:v>2482.25</c:v>
                </c:pt>
                <c:pt idx="1243">
                  <c:v>2477.77</c:v>
                </c:pt>
                <c:pt idx="1244">
                  <c:v>2482.31</c:v>
                </c:pt>
                <c:pt idx="1245">
                  <c:v>2479.3000000000002</c:v>
                </c:pt>
                <c:pt idx="1246">
                  <c:v>2479.7199999999998</c:v>
                </c:pt>
                <c:pt idx="1247">
                  <c:v>2482.13</c:v>
                </c:pt>
                <c:pt idx="1248">
                  <c:v>2477.23</c:v>
                </c:pt>
                <c:pt idx="1249">
                  <c:v>2481.73</c:v>
                </c:pt>
                <c:pt idx="1250">
                  <c:v>2482.1</c:v>
                </c:pt>
                <c:pt idx="1251">
                  <c:v>2475.19</c:v>
                </c:pt>
                <c:pt idx="1252">
                  <c:v>2482.3000000000002</c:v>
                </c:pt>
                <c:pt idx="1253">
                  <c:v>2482.3000000000002</c:v>
                </c:pt>
                <c:pt idx="1254">
                  <c:v>2473.38</c:v>
                </c:pt>
                <c:pt idx="1255">
                  <c:v>2482.0500000000002</c:v>
                </c:pt>
                <c:pt idx="1256">
                  <c:v>2482.23</c:v>
                </c:pt>
                <c:pt idx="1257">
                  <c:v>2473.33</c:v>
                </c:pt>
                <c:pt idx="1258">
                  <c:v>2482.19</c:v>
                </c:pt>
                <c:pt idx="1259">
                  <c:v>2482.13</c:v>
                </c:pt>
                <c:pt idx="1260">
                  <c:v>2474.91</c:v>
                </c:pt>
                <c:pt idx="1261">
                  <c:v>2482.2199999999998</c:v>
                </c:pt>
                <c:pt idx="1262">
                  <c:v>2482.14</c:v>
                </c:pt>
                <c:pt idx="1263">
                  <c:v>2476.7199999999998</c:v>
                </c:pt>
                <c:pt idx="1264">
                  <c:v>2482.12</c:v>
                </c:pt>
                <c:pt idx="1265">
                  <c:v>2480.5700000000002</c:v>
                </c:pt>
                <c:pt idx="1266">
                  <c:v>2478.7399999999998</c:v>
                </c:pt>
                <c:pt idx="1267">
                  <c:v>2482.1999999999998</c:v>
                </c:pt>
                <c:pt idx="1268">
                  <c:v>2478.2199999999998</c:v>
                </c:pt>
                <c:pt idx="1269">
                  <c:v>2480.65</c:v>
                </c:pt>
                <c:pt idx="1270">
                  <c:v>2482.25</c:v>
                </c:pt>
                <c:pt idx="1271">
                  <c:v>2476.0500000000002</c:v>
                </c:pt>
                <c:pt idx="1272">
                  <c:v>2482.06</c:v>
                </c:pt>
                <c:pt idx="1273">
                  <c:v>2482.12</c:v>
                </c:pt>
                <c:pt idx="1274">
                  <c:v>2474.04</c:v>
                </c:pt>
                <c:pt idx="1275">
                  <c:v>2482.04</c:v>
                </c:pt>
                <c:pt idx="1276">
                  <c:v>2481.9699999999998</c:v>
                </c:pt>
                <c:pt idx="1277">
                  <c:v>2472.5300000000002</c:v>
                </c:pt>
                <c:pt idx="1278">
                  <c:v>2482.0700000000002</c:v>
                </c:pt>
                <c:pt idx="1279">
                  <c:v>2482.04</c:v>
                </c:pt>
                <c:pt idx="1280">
                  <c:v>2473.58</c:v>
                </c:pt>
                <c:pt idx="1281">
                  <c:v>2482.15</c:v>
                </c:pt>
                <c:pt idx="1282">
                  <c:v>2482.17</c:v>
                </c:pt>
                <c:pt idx="1283">
                  <c:v>2475.81</c:v>
                </c:pt>
                <c:pt idx="1284">
                  <c:v>2482.2399999999998</c:v>
                </c:pt>
                <c:pt idx="1285">
                  <c:v>2482.2399999999998</c:v>
                </c:pt>
                <c:pt idx="1286">
                  <c:v>2478.0700000000002</c:v>
                </c:pt>
                <c:pt idx="1287">
                  <c:v>2482.09</c:v>
                </c:pt>
                <c:pt idx="1288">
                  <c:v>2479.1799999999998</c:v>
                </c:pt>
                <c:pt idx="1289">
                  <c:v>2479.94</c:v>
                </c:pt>
                <c:pt idx="1290">
                  <c:v>2482.25</c:v>
                </c:pt>
                <c:pt idx="1291">
                  <c:v>2477.0500000000002</c:v>
                </c:pt>
                <c:pt idx="1292">
                  <c:v>2481.58</c:v>
                </c:pt>
                <c:pt idx="1293">
                  <c:v>2482.17</c:v>
                </c:pt>
                <c:pt idx="1294">
                  <c:v>2475.0300000000002</c:v>
                </c:pt>
                <c:pt idx="1295">
                  <c:v>2482.27</c:v>
                </c:pt>
                <c:pt idx="1296">
                  <c:v>2482.0700000000002</c:v>
                </c:pt>
                <c:pt idx="1297">
                  <c:v>2473.0700000000002</c:v>
                </c:pt>
                <c:pt idx="1298">
                  <c:v>2482.25</c:v>
                </c:pt>
                <c:pt idx="1299">
                  <c:v>2482.34</c:v>
                </c:pt>
                <c:pt idx="1300">
                  <c:v>2473.5300000000002</c:v>
                </c:pt>
                <c:pt idx="1301">
                  <c:v>2482.0100000000002</c:v>
                </c:pt>
                <c:pt idx="1302">
                  <c:v>2481.98</c:v>
                </c:pt>
                <c:pt idx="1303">
                  <c:v>2474.1999999999998</c:v>
                </c:pt>
                <c:pt idx="1304">
                  <c:v>2482.04</c:v>
                </c:pt>
                <c:pt idx="1305">
                  <c:v>2482.25</c:v>
                </c:pt>
                <c:pt idx="1306">
                  <c:v>2477.0100000000002</c:v>
                </c:pt>
                <c:pt idx="1307">
                  <c:v>2482.12</c:v>
                </c:pt>
                <c:pt idx="1308">
                  <c:v>2479.66</c:v>
                </c:pt>
                <c:pt idx="1309">
                  <c:v>2479.66</c:v>
                </c:pt>
                <c:pt idx="1310">
                  <c:v>2482.09</c:v>
                </c:pt>
                <c:pt idx="1311">
                  <c:v>2476.06</c:v>
                </c:pt>
                <c:pt idx="1312">
                  <c:v>2482.0300000000002</c:v>
                </c:pt>
                <c:pt idx="1313">
                  <c:v>2482.21</c:v>
                </c:pt>
                <c:pt idx="1314">
                  <c:v>2472.48</c:v>
                </c:pt>
                <c:pt idx="1315">
                  <c:v>2482.1799999999998</c:v>
                </c:pt>
                <c:pt idx="1316">
                  <c:v>2482.15</c:v>
                </c:pt>
                <c:pt idx="1317">
                  <c:v>2473.4899999999998</c:v>
                </c:pt>
                <c:pt idx="1318">
                  <c:v>2482.11</c:v>
                </c:pt>
                <c:pt idx="1319">
                  <c:v>2482.17</c:v>
                </c:pt>
                <c:pt idx="1320">
                  <c:v>2475.0100000000002</c:v>
                </c:pt>
                <c:pt idx="1321">
                  <c:v>2482.17</c:v>
                </c:pt>
                <c:pt idx="1322">
                  <c:v>2482.2199999999998</c:v>
                </c:pt>
                <c:pt idx="1323">
                  <c:v>2477.36</c:v>
                </c:pt>
                <c:pt idx="1324">
                  <c:v>2482.21</c:v>
                </c:pt>
                <c:pt idx="1325">
                  <c:v>2480.13</c:v>
                </c:pt>
                <c:pt idx="1326">
                  <c:v>2479.06</c:v>
                </c:pt>
                <c:pt idx="1327">
                  <c:v>2482.16</c:v>
                </c:pt>
                <c:pt idx="1328">
                  <c:v>2477.08</c:v>
                </c:pt>
                <c:pt idx="1329">
                  <c:v>2481.9</c:v>
                </c:pt>
                <c:pt idx="1330">
                  <c:v>2482.2399999999998</c:v>
                </c:pt>
                <c:pt idx="1331">
                  <c:v>2475.02</c:v>
                </c:pt>
                <c:pt idx="1332">
                  <c:v>2481.9699999999998</c:v>
                </c:pt>
                <c:pt idx="1333">
                  <c:v>2482.16</c:v>
                </c:pt>
                <c:pt idx="1334">
                  <c:v>2473.16</c:v>
                </c:pt>
                <c:pt idx="1335">
                  <c:v>2482.36</c:v>
                </c:pt>
                <c:pt idx="1336">
                  <c:v>2482.14</c:v>
                </c:pt>
                <c:pt idx="1337">
                  <c:v>2473.44</c:v>
                </c:pt>
                <c:pt idx="1338">
                  <c:v>2482.2199999999998</c:v>
                </c:pt>
                <c:pt idx="1339">
                  <c:v>2482.08</c:v>
                </c:pt>
                <c:pt idx="1340">
                  <c:v>2474.3200000000002</c:v>
                </c:pt>
                <c:pt idx="1341">
                  <c:v>2482.15</c:v>
                </c:pt>
                <c:pt idx="1342">
                  <c:v>2482.1799999999998</c:v>
                </c:pt>
                <c:pt idx="1343">
                  <c:v>2476.37</c:v>
                </c:pt>
                <c:pt idx="1344">
                  <c:v>2482.25</c:v>
                </c:pt>
                <c:pt idx="1345">
                  <c:v>2481.39</c:v>
                </c:pt>
                <c:pt idx="1346">
                  <c:v>2478.2600000000002</c:v>
                </c:pt>
                <c:pt idx="1347">
                  <c:v>2482.34</c:v>
                </c:pt>
                <c:pt idx="1348">
                  <c:v>2478.4899999999998</c:v>
                </c:pt>
                <c:pt idx="1349">
                  <c:v>2480.13</c:v>
                </c:pt>
                <c:pt idx="1350">
                  <c:v>2482.25</c:v>
                </c:pt>
                <c:pt idx="1351">
                  <c:v>2476.66</c:v>
                </c:pt>
                <c:pt idx="1352">
                  <c:v>2482.06</c:v>
                </c:pt>
                <c:pt idx="1353">
                  <c:v>2482.15</c:v>
                </c:pt>
                <c:pt idx="1354">
                  <c:v>2474.0300000000002</c:v>
                </c:pt>
                <c:pt idx="1355">
                  <c:v>2482.39</c:v>
                </c:pt>
                <c:pt idx="1356">
                  <c:v>2482.27</c:v>
                </c:pt>
                <c:pt idx="1357">
                  <c:v>2472.7600000000002</c:v>
                </c:pt>
                <c:pt idx="1358">
                  <c:v>2482.2399999999998</c:v>
                </c:pt>
                <c:pt idx="1359">
                  <c:v>2482.1999999999998</c:v>
                </c:pt>
                <c:pt idx="1360">
                  <c:v>2473.84</c:v>
                </c:pt>
                <c:pt idx="1361">
                  <c:v>2482.08</c:v>
                </c:pt>
                <c:pt idx="1362">
                  <c:v>2482.33</c:v>
                </c:pt>
                <c:pt idx="1363">
                  <c:v>2475.69</c:v>
                </c:pt>
                <c:pt idx="1364">
                  <c:v>2482.3200000000002</c:v>
                </c:pt>
                <c:pt idx="1365">
                  <c:v>2482.23</c:v>
                </c:pt>
                <c:pt idx="1366">
                  <c:v>2477.5700000000002</c:v>
                </c:pt>
                <c:pt idx="1367">
                  <c:v>2482.2600000000002</c:v>
                </c:pt>
                <c:pt idx="1368">
                  <c:v>2479.44</c:v>
                </c:pt>
                <c:pt idx="1369">
                  <c:v>2479.58</c:v>
                </c:pt>
                <c:pt idx="1370">
                  <c:v>2482.0500000000002</c:v>
                </c:pt>
                <c:pt idx="1371">
                  <c:v>2477.37</c:v>
                </c:pt>
                <c:pt idx="1372">
                  <c:v>2481.3200000000002</c:v>
                </c:pt>
                <c:pt idx="1373">
                  <c:v>2482.1999999999998</c:v>
                </c:pt>
                <c:pt idx="1374">
                  <c:v>2475.67</c:v>
                </c:pt>
                <c:pt idx="1375">
                  <c:v>2482.09</c:v>
                </c:pt>
                <c:pt idx="1376">
                  <c:v>2482.1799999999998</c:v>
                </c:pt>
                <c:pt idx="1377">
                  <c:v>2472.94</c:v>
                </c:pt>
                <c:pt idx="1378">
                  <c:v>2482.23</c:v>
                </c:pt>
                <c:pt idx="1379">
                  <c:v>2482.17</c:v>
                </c:pt>
                <c:pt idx="1380">
                  <c:v>2473.38</c:v>
                </c:pt>
                <c:pt idx="1381">
                  <c:v>2482.17</c:v>
                </c:pt>
                <c:pt idx="1382">
                  <c:v>2482.1799999999998</c:v>
                </c:pt>
                <c:pt idx="1383">
                  <c:v>2474.75</c:v>
                </c:pt>
                <c:pt idx="1384">
                  <c:v>2482.3000000000002</c:v>
                </c:pt>
                <c:pt idx="1385">
                  <c:v>2482.13</c:v>
                </c:pt>
                <c:pt idx="1386">
                  <c:v>2476.63</c:v>
                </c:pt>
                <c:pt idx="1387">
                  <c:v>2482.21</c:v>
                </c:pt>
                <c:pt idx="1388">
                  <c:v>2481.16</c:v>
                </c:pt>
                <c:pt idx="1389">
                  <c:v>2478.5500000000002</c:v>
                </c:pt>
                <c:pt idx="1390">
                  <c:v>2482.38</c:v>
                </c:pt>
                <c:pt idx="1391">
                  <c:v>2478.38</c:v>
                </c:pt>
                <c:pt idx="1392">
                  <c:v>2480.5500000000002</c:v>
                </c:pt>
                <c:pt idx="1393">
                  <c:v>2482.16</c:v>
                </c:pt>
                <c:pt idx="1394">
                  <c:v>2476.4299999999998</c:v>
                </c:pt>
                <c:pt idx="1395">
                  <c:v>2482.3000000000002</c:v>
                </c:pt>
                <c:pt idx="1396">
                  <c:v>2482.2800000000002</c:v>
                </c:pt>
                <c:pt idx="1397">
                  <c:v>2474.5</c:v>
                </c:pt>
                <c:pt idx="1398">
                  <c:v>2482.12</c:v>
                </c:pt>
                <c:pt idx="1399">
                  <c:v>2482.2600000000002</c:v>
                </c:pt>
                <c:pt idx="1400">
                  <c:v>2473.14</c:v>
                </c:pt>
                <c:pt idx="1401">
                  <c:v>2482.16</c:v>
                </c:pt>
                <c:pt idx="1402">
                  <c:v>2482.08</c:v>
                </c:pt>
                <c:pt idx="1403">
                  <c:v>2473.94</c:v>
                </c:pt>
                <c:pt idx="1404">
                  <c:v>2482.15</c:v>
                </c:pt>
                <c:pt idx="1405">
                  <c:v>2482.25</c:v>
                </c:pt>
                <c:pt idx="1406">
                  <c:v>2475.83</c:v>
                </c:pt>
                <c:pt idx="1407">
                  <c:v>2482.12</c:v>
                </c:pt>
                <c:pt idx="1408">
                  <c:v>2482.12</c:v>
                </c:pt>
                <c:pt idx="1409">
                  <c:v>2478.0300000000002</c:v>
                </c:pt>
                <c:pt idx="1410">
                  <c:v>2482.1799999999998</c:v>
                </c:pt>
                <c:pt idx="1411">
                  <c:v>2479.2199999999998</c:v>
                </c:pt>
                <c:pt idx="1412">
                  <c:v>2479.86</c:v>
                </c:pt>
                <c:pt idx="1413">
                  <c:v>2482.21</c:v>
                </c:pt>
                <c:pt idx="1414">
                  <c:v>2477.14</c:v>
                </c:pt>
                <c:pt idx="1415">
                  <c:v>2481.7800000000002</c:v>
                </c:pt>
                <c:pt idx="1416">
                  <c:v>2482.19</c:v>
                </c:pt>
                <c:pt idx="1417">
                  <c:v>2475.1</c:v>
                </c:pt>
                <c:pt idx="1418">
                  <c:v>2481.98</c:v>
                </c:pt>
                <c:pt idx="1419">
                  <c:v>2482.14</c:v>
                </c:pt>
                <c:pt idx="1420">
                  <c:v>2473.36</c:v>
                </c:pt>
                <c:pt idx="1421">
                  <c:v>2482.04</c:v>
                </c:pt>
                <c:pt idx="1422">
                  <c:v>2482.34</c:v>
                </c:pt>
                <c:pt idx="1423">
                  <c:v>2473.7399999999998</c:v>
                </c:pt>
                <c:pt idx="1424">
                  <c:v>2482.17</c:v>
                </c:pt>
                <c:pt idx="1425">
                  <c:v>2482.3200000000002</c:v>
                </c:pt>
                <c:pt idx="1426">
                  <c:v>2475.06</c:v>
                </c:pt>
                <c:pt idx="1427">
                  <c:v>2482.2199999999998</c:v>
                </c:pt>
                <c:pt idx="1428">
                  <c:v>2482.17</c:v>
                </c:pt>
                <c:pt idx="1429">
                  <c:v>2477.29</c:v>
                </c:pt>
                <c:pt idx="1430">
                  <c:v>2482.33</c:v>
                </c:pt>
                <c:pt idx="1431">
                  <c:v>2480.42</c:v>
                </c:pt>
                <c:pt idx="1432">
                  <c:v>2479.09</c:v>
                </c:pt>
                <c:pt idx="1433">
                  <c:v>2482.2800000000002</c:v>
                </c:pt>
                <c:pt idx="1434">
                  <c:v>2478.15</c:v>
                </c:pt>
                <c:pt idx="1435">
                  <c:v>2480.9899999999998</c:v>
                </c:pt>
                <c:pt idx="1436">
                  <c:v>2482.21</c:v>
                </c:pt>
                <c:pt idx="1437">
                  <c:v>2475.92</c:v>
                </c:pt>
                <c:pt idx="1438">
                  <c:v>2482.25</c:v>
                </c:pt>
                <c:pt idx="1439">
                  <c:v>2482.41</c:v>
                </c:pt>
                <c:pt idx="1440">
                  <c:v>2474.0300000000002</c:v>
                </c:pt>
                <c:pt idx="1441">
                  <c:v>2482.23</c:v>
                </c:pt>
                <c:pt idx="1442">
                  <c:v>2482.1999999999998</c:v>
                </c:pt>
                <c:pt idx="1443">
                  <c:v>2472.9899999999998</c:v>
                </c:pt>
                <c:pt idx="1444">
                  <c:v>2482.4</c:v>
                </c:pt>
                <c:pt idx="1445">
                  <c:v>2482.2199999999998</c:v>
                </c:pt>
                <c:pt idx="1446">
                  <c:v>2474.1799999999998</c:v>
                </c:pt>
                <c:pt idx="1447">
                  <c:v>2482.2399999999998</c:v>
                </c:pt>
                <c:pt idx="1448">
                  <c:v>2482.1799999999998</c:v>
                </c:pt>
                <c:pt idx="1449">
                  <c:v>2476.13</c:v>
                </c:pt>
                <c:pt idx="1450">
                  <c:v>2482.21</c:v>
                </c:pt>
                <c:pt idx="1451">
                  <c:v>2481.9699999999998</c:v>
                </c:pt>
                <c:pt idx="1452">
                  <c:v>2478.11</c:v>
                </c:pt>
                <c:pt idx="1453">
                  <c:v>2482.11</c:v>
                </c:pt>
                <c:pt idx="1454">
                  <c:v>2478.83</c:v>
                </c:pt>
                <c:pt idx="1455">
                  <c:v>2480.06</c:v>
                </c:pt>
                <c:pt idx="1456">
                  <c:v>2482.31</c:v>
                </c:pt>
                <c:pt idx="1457">
                  <c:v>2476.96</c:v>
                </c:pt>
                <c:pt idx="1458">
                  <c:v>2482.15</c:v>
                </c:pt>
                <c:pt idx="1459">
                  <c:v>2482.2199999999998</c:v>
                </c:pt>
                <c:pt idx="1460">
                  <c:v>2475.13</c:v>
                </c:pt>
                <c:pt idx="1461">
                  <c:v>2482.2399999999998</c:v>
                </c:pt>
                <c:pt idx="1462">
                  <c:v>2482.15</c:v>
                </c:pt>
                <c:pt idx="1463">
                  <c:v>2473</c:v>
                </c:pt>
                <c:pt idx="1464">
                  <c:v>2482.11</c:v>
                </c:pt>
                <c:pt idx="1465">
                  <c:v>2482.17</c:v>
                </c:pt>
                <c:pt idx="1466">
                  <c:v>2473.5500000000002</c:v>
                </c:pt>
                <c:pt idx="1467">
                  <c:v>2482.33</c:v>
                </c:pt>
                <c:pt idx="1468">
                  <c:v>2482.3200000000002</c:v>
                </c:pt>
                <c:pt idx="1469">
                  <c:v>2475.3200000000002</c:v>
                </c:pt>
                <c:pt idx="1470">
                  <c:v>2482.04</c:v>
                </c:pt>
                <c:pt idx="1471">
                  <c:v>2482.1</c:v>
                </c:pt>
                <c:pt idx="1472">
                  <c:v>2477.3200000000002</c:v>
                </c:pt>
                <c:pt idx="1473">
                  <c:v>2482.2600000000002</c:v>
                </c:pt>
                <c:pt idx="1474">
                  <c:v>2479.88</c:v>
                </c:pt>
                <c:pt idx="1475">
                  <c:v>2479.16</c:v>
                </c:pt>
                <c:pt idx="1476">
                  <c:v>2481.9899999999998</c:v>
                </c:pt>
                <c:pt idx="1477">
                  <c:v>2477.71</c:v>
                </c:pt>
                <c:pt idx="1478">
                  <c:v>2481.19</c:v>
                </c:pt>
                <c:pt idx="1479">
                  <c:v>2482.13</c:v>
                </c:pt>
                <c:pt idx="1480">
                  <c:v>2475.69</c:v>
                </c:pt>
                <c:pt idx="1481">
                  <c:v>2482.21</c:v>
                </c:pt>
                <c:pt idx="1482">
                  <c:v>2482.3000000000002</c:v>
                </c:pt>
                <c:pt idx="1483">
                  <c:v>2473.88</c:v>
                </c:pt>
                <c:pt idx="1484">
                  <c:v>2481.9699999999998</c:v>
                </c:pt>
                <c:pt idx="1485">
                  <c:v>2482.0300000000002</c:v>
                </c:pt>
                <c:pt idx="1486">
                  <c:v>2472.75</c:v>
                </c:pt>
                <c:pt idx="1487">
                  <c:v>2481.98</c:v>
                </c:pt>
                <c:pt idx="1488">
                  <c:v>2482.1999999999998</c:v>
                </c:pt>
                <c:pt idx="1489">
                  <c:v>2473.75</c:v>
                </c:pt>
                <c:pt idx="1490">
                  <c:v>2482.1799999999998</c:v>
                </c:pt>
                <c:pt idx="1491">
                  <c:v>2482.14</c:v>
                </c:pt>
                <c:pt idx="1492">
                  <c:v>2476.23</c:v>
                </c:pt>
                <c:pt idx="1493">
                  <c:v>2482.11</c:v>
                </c:pt>
                <c:pt idx="1494">
                  <c:v>2481.65</c:v>
                </c:pt>
                <c:pt idx="1495">
                  <c:v>2478.34</c:v>
                </c:pt>
                <c:pt idx="1496">
                  <c:v>2482.09</c:v>
                </c:pt>
                <c:pt idx="1497">
                  <c:v>2478.61</c:v>
                </c:pt>
                <c:pt idx="1498">
                  <c:v>2480.15</c:v>
                </c:pt>
                <c:pt idx="1499">
                  <c:v>2482.15</c:v>
                </c:pt>
                <c:pt idx="1500">
                  <c:v>2476.4899999999998</c:v>
                </c:pt>
                <c:pt idx="1501">
                  <c:v>2481.98</c:v>
                </c:pt>
                <c:pt idx="1502">
                  <c:v>2482.2600000000002</c:v>
                </c:pt>
                <c:pt idx="1503">
                  <c:v>2474.6799999999998</c:v>
                </c:pt>
                <c:pt idx="1504">
                  <c:v>2482.11</c:v>
                </c:pt>
                <c:pt idx="1505">
                  <c:v>2482.27</c:v>
                </c:pt>
                <c:pt idx="1506">
                  <c:v>2472.69</c:v>
                </c:pt>
                <c:pt idx="1507">
                  <c:v>2482.0700000000002</c:v>
                </c:pt>
                <c:pt idx="1508">
                  <c:v>2482.23</c:v>
                </c:pt>
                <c:pt idx="1509">
                  <c:v>2473.77</c:v>
                </c:pt>
                <c:pt idx="1510">
                  <c:v>2482.15</c:v>
                </c:pt>
                <c:pt idx="1511">
                  <c:v>2482.16</c:v>
                </c:pt>
                <c:pt idx="1512">
                  <c:v>2475.0700000000002</c:v>
                </c:pt>
                <c:pt idx="1513">
                  <c:v>2482.17</c:v>
                </c:pt>
                <c:pt idx="1514">
                  <c:v>2482.17</c:v>
                </c:pt>
                <c:pt idx="1515">
                  <c:v>2476.96</c:v>
                </c:pt>
                <c:pt idx="1516">
                  <c:v>2482.16</c:v>
                </c:pt>
                <c:pt idx="1517">
                  <c:v>2479.1799999999998</c:v>
                </c:pt>
                <c:pt idx="1518">
                  <c:v>2479.88</c:v>
                </c:pt>
                <c:pt idx="1519">
                  <c:v>2482.02</c:v>
                </c:pt>
                <c:pt idx="1520">
                  <c:v>2476.98</c:v>
                </c:pt>
                <c:pt idx="1521">
                  <c:v>2481.6799999999998</c:v>
                </c:pt>
                <c:pt idx="1522">
                  <c:v>2482.2399999999998</c:v>
                </c:pt>
                <c:pt idx="1523">
                  <c:v>2475.12</c:v>
                </c:pt>
                <c:pt idx="1524">
                  <c:v>2482.13</c:v>
                </c:pt>
                <c:pt idx="1525">
                  <c:v>2482.15</c:v>
                </c:pt>
                <c:pt idx="1526">
                  <c:v>2473.4699999999998</c:v>
                </c:pt>
                <c:pt idx="1527">
                  <c:v>2481.86</c:v>
                </c:pt>
                <c:pt idx="1528">
                  <c:v>2482.1</c:v>
                </c:pt>
                <c:pt idx="1529">
                  <c:v>2473.63</c:v>
                </c:pt>
                <c:pt idx="1530">
                  <c:v>2482.09</c:v>
                </c:pt>
                <c:pt idx="1531">
                  <c:v>2482.0300000000002</c:v>
                </c:pt>
                <c:pt idx="1532">
                  <c:v>2477.58</c:v>
                </c:pt>
                <c:pt idx="1533">
                  <c:v>2481.96</c:v>
                </c:pt>
                <c:pt idx="1534">
                  <c:v>2479.5300000000002</c:v>
                </c:pt>
                <c:pt idx="1535">
                  <c:v>2479.54</c:v>
                </c:pt>
                <c:pt idx="1536">
                  <c:v>2482.09</c:v>
                </c:pt>
                <c:pt idx="1537">
                  <c:v>2477.31</c:v>
                </c:pt>
                <c:pt idx="1538">
                  <c:v>2481.46</c:v>
                </c:pt>
                <c:pt idx="1539">
                  <c:v>2482.16</c:v>
                </c:pt>
                <c:pt idx="1540">
                  <c:v>2474.52</c:v>
                </c:pt>
                <c:pt idx="1541">
                  <c:v>2482.08</c:v>
                </c:pt>
                <c:pt idx="1542">
                  <c:v>2482.0500000000002</c:v>
                </c:pt>
                <c:pt idx="1543">
                  <c:v>2472.5</c:v>
                </c:pt>
                <c:pt idx="1544">
                  <c:v>2482.12</c:v>
                </c:pt>
                <c:pt idx="1545">
                  <c:v>2482.17</c:v>
                </c:pt>
                <c:pt idx="1546">
                  <c:v>2473.48</c:v>
                </c:pt>
                <c:pt idx="1547">
                  <c:v>2482.23</c:v>
                </c:pt>
                <c:pt idx="1548">
                  <c:v>2482.2199999999998</c:v>
                </c:pt>
                <c:pt idx="1549">
                  <c:v>2474.96</c:v>
                </c:pt>
                <c:pt idx="1550">
                  <c:v>2482.15</c:v>
                </c:pt>
                <c:pt idx="1551">
                  <c:v>2482.0700000000002</c:v>
                </c:pt>
                <c:pt idx="1552">
                  <c:v>2476.8000000000002</c:v>
                </c:pt>
                <c:pt idx="1553">
                  <c:v>2482.2199999999998</c:v>
                </c:pt>
                <c:pt idx="1554">
                  <c:v>2480.56</c:v>
                </c:pt>
                <c:pt idx="1555">
                  <c:v>2478.71</c:v>
                </c:pt>
                <c:pt idx="1556">
                  <c:v>2482.33</c:v>
                </c:pt>
                <c:pt idx="1557">
                  <c:v>2478.06</c:v>
                </c:pt>
                <c:pt idx="1558">
                  <c:v>2480.7600000000002</c:v>
                </c:pt>
                <c:pt idx="1559">
                  <c:v>2482.17</c:v>
                </c:pt>
                <c:pt idx="1560">
                  <c:v>2476.09</c:v>
                </c:pt>
                <c:pt idx="1561">
                  <c:v>2482.12</c:v>
                </c:pt>
                <c:pt idx="1562">
                  <c:v>2482.0700000000002</c:v>
                </c:pt>
                <c:pt idx="1563">
                  <c:v>2473.6</c:v>
                </c:pt>
                <c:pt idx="1564">
                  <c:v>2482.2800000000002</c:v>
                </c:pt>
                <c:pt idx="1565">
                  <c:v>2482.1999999999998</c:v>
                </c:pt>
                <c:pt idx="1566">
                  <c:v>2473.16</c:v>
                </c:pt>
                <c:pt idx="1567">
                  <c:v>2482.12</c:v>
                </c:pt>
                <c:pt idx="1568">
                  <c:v>2482.2399999999998</c:v>
                </c:pt>
                <c:pt idx="1569">
                  <c:v>2474.16</c:v>
                </c:pt>
                <c:pt idx="1570">
                  <c:v>2482.27</c:v>
                </c:pt>
                <c:pt idx="1571">
                  <c:v>2482.0500000000002</c:v>
                </c:pt>
                <c:pt idx="1572">
                  <c:v>2475.86</c:v>
                </c:pt>
                <c:pt idx="1573">
                  <c:v>2482.11</c:v>
                </c:pt>
                <c:pt idx="1574">
                  <c:v>2481.98</c:v>
                </c:pt>
                <c:pt idx="1575">
                  <c:v>2478.15</c:v>
                </c:pt>
                <c:pt idx="1576">
                  <c:v>2482.12</c:v>
                </c:pt>
                <c:pt idx="1577">
                  <c:v>2479</c:v>
                </c:pt>
                <c:pt idx="1578">
                  <c:v>2479.88</c:v>
                </c:pt>
                <c:pt idx="1579">
                  <c:v>2482</c:v>
                </c:pt>
                <c:pt idx="1580">
                  <c:v>2477.0300000000002</c:v>
                </c:pt>
                <c:pt idx="1581">
                  <c:v>2481.7600000000002</c:v>
                </c:pt>
                <c:pt idx="1582">
                  <c:v>2482.14</c:v>
                </c:pt>
                <c:pt idx="1583">
                  <c:v>2474.88</c:v>
                </c:pt>
                <c:pt idx="1584">
                  <c:v>2482.1</c:v>
                </c:pt>
                <c:pt idx="1585">
                  <c:v>2482.09</c:v>
                </c:pt>
                <c:pt idx="1586">
                  <c:v>2473.02</c:v>
                </c:pt>
                <c:pt idx="1587">
                  <c:v>2482.12</c:v>
                </c:pt>
                <c:pt idx="1588">
                  <c:v>2482.09</c:v>
                </c:pt>
                <c:pt idx="1589">
                  <c:v>2473.56</c:v>
                </c:pt>
                <c:pt idx="1590">
                  <c:v>2482.0500000000002</c:v>
                </c:pt>
                <c:pt idx="1591">
                  <c:v>2482.13</c:v>
                </c:pt>
                <c:pt idx="1592">
                  <c:v>2475.29</c:v>
                </c:pt>
                <c:pt idx="1593">
                  <c:v>2482.06</c:v>
                </c:pt>
                <c:pt idx="1594">
                  <c:v>2482.2800000000002</c:v>
                </c:pt>
                <c:pt idx="1595">
                  <c:v>2477.33</c:v>
                </c:pt>
                <c:pt idx="1596">
                  <c:v>2482.08</c:v>
                </c:pt>
                <c:pt idx="1597">
                  <c:v>2479.91</c:v>
                </c:pt>
                <c:pt idx="1598">
                  <c:v>2479.1</c:v>
                </c:pt>
                <c:pt idx="1599">
                  <c:v>2482.2600000000002</c:v>
                </c:pt>
                <c:pt idx="1600">
                  <c:v>2477.61</c:v>
                </c:pt>
                <c:pt idx="1601">
                  <c:v>2481.2600000000002</c:v>
                </c:pt>
                <c:pt idx="1602">
                  <c:v>2482.16</c:v>
                </c:pt>
                <c:pt idx="1603">
                  <c:v>2474.33</c:v>
                </c:pt>
                <c:pt idx="1604">
                  <c:v>2482.1799999999998</c:v>
                </c:pt>
                <c:pt idx="1605">
                  <c:v>2482.2199999999998</c:v>
                </c:pt>
                <c:pt idx="1606">
                  <c:v>2473.64</c:v>
                </c:pt>
                <c:pt idx="1607">
                  <c:v>2482.15</c:v>
                </c:pt>
                <c:pt idx="1608">
                  <c:v>2482</c:v>
                </c:pt>
                <c:pt idx="1609">
                  <c:v>2476.46</c:v>
                </c:pt>
                <c:pt idx="1610">
                  <c:v>2482.21</c:v>
                </c:pt>
                <c:pt idx="1611">
                  <c:v>2479.35</c:v>
                </c:pt>
                <c:pt idx="1612">
                  <c:v>2479.66</c:v>
                </c:pt>
                <c:pt idx="1613">
                  <c:v>2482.08</c:v>
                </c:pt>
                <c:pt idx="1614">
                  <c:v>2477.06</c:v>
                </c:pt>
                <c:pt idx="1615">
                  <c:v>2481.5</c:v>
                </c:pt>
                <c:pt idx="1616">
                  <c:v>2482.08</c:v>
                </c:pt>
                <c:pt idx="1617">
                  <c:v>2475.1999999999998</c:v>
                </c:pt>
                <c:pt idx="1618">
                  <c:v>2482.17</c:v>
                </c:pt>
                <c:pt idx="1619">
                  <c:v>2482.08</c:v>
                </c:pt>
                <c:pt idx="1620">
                  <c:v>2473.4899999999998</c:v>
                </c:pt>
                <c:pt idx="1621">
                  <c:v>2482.17</c:v>
                </c:pt>
                <c:pt idx="1622">
                  <c:v>2482.1999999999998</c:v>
                </c:pt>
                <c:pt idx="1623">
                  <c:v>2473.25</c:v>
                </c:pt>
                <c:pt idx="1624">
                  <c:v>2482.0500000000002</c:v>
                </c:pt>
                <c:pt idx="1625">
                  <c:v>2482.27</c:v>
                </c:pt>
                <c:pt idx="1626">
                  <c:v>2474.09</c:v>
                </c:pt>
                <c:pt idx="1627">
                  <c:v>2482.06</c:v>
                </c:pt>
                <c:pt idx="1628">
                  <c:v>2482.13</c:v>
                </c:pt>
                <c:pt idx="1629">
                  <c:v>2476.25</c:v>
                </c:pt>
                <c:pt idx="1630">
                  <c:v>2482.1799999999998</c:v>
                </c:pt>
                <c:pt idx="1631">
                  <c:v>2481.79</c:v>
                </c:pt>
                <c:pt idx="1632">
                  <c:v>2477.9899999999998</c:v>
                </c:pt>
                <c:pt idx="1633">
                  <c:v>2482.11</c:v>
                </c:pt>
                <c:pt idx="1634">
                  <c:v>2477.9699999999998</c:v>
                </c:pt>
                <c:pt idx="1635">
                  <c:v>2480.6799999999998</c:v>
                </c:pt>
                <c:pt idx="1636">
                  <c:v>2482</c:v>
                </c:pt>
                <c:pt idx="1637">
                  <c:v>2476.08</c:v>
                </c:pt>
                <c:pt idx="1638">
                  <c:v>2481.9299999999998</c:v>
                </c:pt>
                <c:pt idx="1639">
                  <c:v>2482.12</c:v>
                </c:pt>
                <c:pt idx="1640">
                  <c:v>2474.13</c:v>
                </c:pt>
                <c:pt idx="1641">
                  <c:v>2482</c:v>
                </c:pt>
                <c:pt idx="1642">
                  <c:v>2482.11</c:v>
                </c:pt>
                <c:pt idx="1643">
                  <c:v>2472.38</c:v>
                </c:pt>
                <c:pt idx="1644">
                  <c:v>2482.17</c:v>
                </c:pt>
                <c:pt idx="1645">
                  <c:v>2482.08</c:v>
                </c:pt>
                <c:pt idx="1646">
                  <c:v>2473.5700000000002</c:v>
                </c:pt>
                <c:pt idx="1647">
                  <c:v>2482.1</c:v>
                </c:pt>
                <c:pt idx="1648">
                  <c:v>2482.3200000000002</c:v>
                </c:pt>
                <c:pt idx="1649">
                  <c:v>2475.23</c:v>
                </c:pt>
                <c:pt idx="1650">
                  <c:v>2482.1999999999998</c:v>
                </c:pt>
                <c:pt idx="1651">
                  <c:v>2482.0700000000002</c:v>
                </c:pt>
                <c:pt idx="1652">
                  <c:v>2477.3200000000002</c:v>
                </c:pt>
                <c:pt idx="1653">
                  <c:v>2482.02</c:v>
                </c:pt>
                <c:pt idx="1654">
                  <c:v>2479.71</c:v>
                </c:pt>
                <c:pt idx="1655">
                  <c:v>2479.12</c:v>
                </c:pt>
                <c:pt idx="1656">
                  <c:v>2482.17</c:v>
                </c:pt>
                <c:pt idx="1657">
                  <c:v>2476.8000000000002</c:v>
                </c:pt>
                <c:pt idx="1658">
                  <c:v>2482.04</c:v>
                </c:pt>
                <c:pt idx="1659">
                  <c:v>2482.2199999999998</c:v>
                </c:pt>
                <c:pt idx="1660">
                  <c:v>2474.7199999999998</c:v>
                </c:pt>
                <c:pt idx="1661">
                  <c:v>2482.15</c:v>
                </c:pt>
                <c:pt idx="1662">
                  <c:v>2481.9899999999998</c:v>
                </c:pt>
                <c:pt idx="1663">
                  <c:v>2472.7800000000002</c:v>
                </c:pt>
                <c:pt idx="1664">
                  <c:v>2482.13</c:v>
                </c:pt>
                <c:pt idx="1665">
                  <c:v>2482.1799999999998</c:v>
                </c:pt>
                <c:pt idx="1666">
                  <c:v>2473.39</c:v>
                </c:pt>
                <c:pt idx="1667">
                  <c:v>2482.1799999999998</c:v>
                </c:pt>
                <c:pt idx="1668">
                  <c:v>2482.23</c:v>
                </c:pt>
                <c:pt idx="1669">
                  <c:v>2474.71</c:v>
                </c:pt>
                <c:pt idx="1670">
                  <c:v>2482.25</c:v>
                </c:pt>
                <c:pt idx="1671">
                  <c:v>2482.0700000000002</c:v>
                </c:pt>
                <c:pt idx="1672">
                  <c:v>2476.5100000000002</c:v>
                </c:pt>
                <c:pt idx="1673">
                  <c:v>2482.2199999999998</c:v>
                </c:pt>
                <c:pt idx="1674">
                  <c:v>2480.46</c:v>
                </c:pt>
                <c:pt idx="1675">
                  <c:v>2479.21</c:v>
                </c:pt>
                <c:pt idx="1676">
                  <c:v>2481.98</c:v>
                </c:pt>
                <c:pt idx="1677">
                  <c:v>2476.48</c:v>
                </c:pt>
                <c:pt idx="1678">
                  <c:v>2482.14</c:v>
                </c:pt>
                <c:pt idx="1679">
                  <c:v>2482.0700000000002</c:v>
                </c:pt>
                <c:pt idx="1680">
                  <c:v>2472.61</c:v>
                </c:pt>
                <c:pt idx="1681">
                  <c:v>2482.13</c:v>
                </c:pt>
                <c:pt idx="1682">
                  <c:v>2482.2399999999998</c:v>
                </c:pt>
                <c:pt idx="1683">
                  <c:v>2475.46</c:v>
                </c:pt>
                <c:pt idx="1684">
                  <c:v>2482.11</c:v>
                </c:pt>
                <c:pt idx="1685">
                  <c:v>2482.11</c:v>
                </c:pt>
                <c:pt idx="1686">
                  <c:v>2477.25</c:v>
                </c:pt>
                <c:pt idx="1687">
                  <c:v>2482.14</c:v>
                </c:pt>
                <c:pt idx="1688">
                  <c:v>2479.62</c:v>
                </c:pt>
                <c:pt idx="1689">
                  <c:v>2479.4</c:v>
                </c:pt>
                <c:pt idx="1690">
                  <c:v>2482</c:v>
                </c:pt>
                <c:pt idx="1691">
                  <c:v>2477.5</c:v>
                </c:pt>
                <c:pt idx="1692">
                  <c:v>2481.44</c:v>
                </c:pt>
                <c:pt idx="1693">
                  <c:v>2482.31</c:v>
                </c:pt>
                <c:pt idx="1694">
                  <c:v>2475.5</c:v>
                </c:pt>
                <c:pt idx="1695">
                  <c:v>2482.11</c:v>
                </c:pt>
                <c:pt idx="1696">
                  <c:v>2482.04</c:v>
                </c:pt>
                <c:pt idx="1697">
                  <c:v>2473.6</c:v>
                </c:pt>
                <c:pt idx="1698">
                  <c:v>2482.02</c:v>
                </c:pt>
                <c:pt idx="1699">
                  <c:v>2482.15</c:v>
                </c:pt>
                <c:pt idx="1700">
                  <c:v>2473.0700000000002</c:v>
                </c:pt>
                <c:pt idx="1701">
                  <c:v>2482.25</c:v>
                </c:pt>
                <c:pt idx="1702">
                  <c:v>2482.09</c:v>
                </c:pt>
                <c:pt idx="1703">
                  <c:v>2473.87</c:v>
                </c:pt>
                <c:pt idx="1704">
                  <c:v>2482.1</c:v>
                </c:pt>
                <c:pt idx="1705">
                  <c:v>2482.12</c:v>
                </c:pt>
                <c:pt idx="1706">
                  <c:v>2476.85</c:v>
                </c:pt>
                <c:pt idx="1707">
                  <c:v>2482</c:v>
                </c:pt>
                <c:pt idx="1708">
                  <c:v>2480.89</c:v>
                </c:pt>
                <c:pt idx="1709">
                  <c:v>2478.61</c:v>
                </c:pt>
                <c:pt idx="1710">
                  <c:v>2482.08</c:v>
                </c:pt>
                <c:pt idx="1711">
                  <c:v>2478.3000000000002</c:v>
                </c:pt>
                <c:pt idx="1712">
                  <c:v>2480.41</c:v>
                </c:pt>
                <c:pt idx="1713">
                  <c:v>2482.0700000000002</c:v>
                </c:pt>
                <c:pt idx="1714">
                  <c:v>2476.2399999999998</c:v>
                </c:pt>
                <c:pt idx="1715">
                  <c:v>2482.12</c:v>
                </c:pt>
                <c:pt idx="1716">
                  <c:v>2482.21</c:v>
                </c:pt>
                <c:pt idx="1717">
                  <c:v>2474.4499999999998</c:v>
                </c:pt>
                <c:pt idx="1718">
                  <c:v>2482.13</c:v>
                </c:pt>
                <c:pt idx="1719">
                  <c:v>2482.25</c:v>
                </c:pt>
                <c:pt idx="1720">
                  <c:v>2472.71</c:v>
                </c:pt>
                <c:pt idx="1721">
                  <c:v>2482.17</c:v>
                </c:pt>
                <c:pt idx="1722">
                  <c:v>2482.04</c:v>
                </c:pt>
                <c:pt idx="1723">
                  <c:v>2473.6999999999998</c:v>
                </c:pt>
                <c:pt idx="1724">
                  <c:v>2482.04</c:v>
                </c:pt>
                <c:pt idx="1725">
                  <c:v>2482.02</c:v>
                </c:pt>
                <c:pt idx="1726">
                  <c:v>2475.06</c:v>
                </c:pt>
                <c:pt idx="1727">
                  <c:v>2482.17</c:v>
                </c:pt>
                <c:pt idx="1728">
                  <c:v>2482.27</c:v>
                </c:pt>
                <c:pt idx="1729">
                  <c:v>2477.8000000000002</c:v>
                </c:pt>
                <c:pt idx="1730">
                  <c:v>2482.17</c:v>
                </c:pt>
                <c:pt idx="1731">
                  <c:v>2479.23</c:v>
                </c:pt>
                <c:pt idx="1732">
                  <c:v>2479.65</c:v>
                </c:pt>
                <c:pt idx="1733">
                  <c:v>2482.09</c:v>
                </c:pt>
                <c:pt idx="1734">
                  <c:v>2477.09</c:v>
                </c:pt>
                <c:pt idx="1735">
                  <c:v>2481.6</c:v>
                </c:pt>
                <c:pt idx="1736">
                  <c:v>2482.0100000000002</c:v>
                </c:pt>
                <c:pt idx="1737">
                  <c:v>2475.3000000000002</c:v>
                </c:pt>
                <c:pt idx="1738">
                  <c:v>2482.08</c:v>
                </c:pt>
                <c:pt idx="1739">
                  <c:v>2482.12</c:v>
                </c:pt>
                <c:pt idx="1740">
                  <c:v>2473.4</c:v>
                </c:pt>
                <c:pt idx="1741">
                  <c:v>2482.04</c:v>
                </c:pt>
                <c:pt idx="1742">
                  <c:v>2482.17</c:v>
                </c:pt>
                <c:pt idx="1743">
                  <c:v>2473.3000000000002</c:v>
                </c:pt>
                <c:pt idx="1744">
                  <c:v>2482.19</c:v>
                </c:pt>
                <c:pt idx="1745">
                  <c:v>2482.02</c:v>
                </c:pt>
                <c:pt idx="1746">
                  <c:v>2474.1799999999998</c:v>
                </c:pt>
                <c:pt idx="1747">
                  <c:v>2482.11</c:v>
                </c:pt>
                <c:pt idx="1748">
                  <c:v>2482.1</c:v>
                </c:pt>
                <c:pt idx="1749">
                  <c:v>2477.62</c:v>
                </c:pt>
                <c:pt idx="1750">
                  <c:v>2482.16</c:v>
                </c:pt>
                <c:pt idx="1751">
                  <c:v>2477.79</c:v>
                </c:pt>
                <c:pt idx="1752">
                  <c:v>2481.98</c:v>
                </c:pt>
                <c:pt idx="1753">
                  <c:v>2482.11</c:v>
                </c:pt>
                <c:pt idx="1754">
                  <c:v>2473.92</c:v>
                </c:pt>
                <c:pt idx="1755">
                  <c:v>2482.02</c:v>
                </c:pt>
                <c:pt idx="1756">
                  <c:v>2482.04</c:v>
                </c:pt>
                <c:pt idx="1757">
                  <c:v>2473.62</c:v>
                </c:pt>
                <c:pt idx="1758">
                  <c:v>2482.04</c:v>
                </c:pt>
                <c:pt idx="1759">
                  <c:v>2482.08</c:v>
                </c:pt>
                <c:pt idx="1760">
                  <c:v>2474.92</c:v>
                </c:pt>
                <c:pt idx="1761">
                  <c:v>2482.08</c:v>
                </c:pt>
                <c:pt idx="1762">
                  <c:v>2482.2600000000002</c:v>
                </c:pt>
                <c:pt idx="1763">
                  <c:v>2476.92</c:v>
                </c:pt>
                <c:pt idx="1764">
                  <c:v>2482.1799999999998</c:v>
                </c:pt>
                <c:pt idx="1765">
                  <c:v>2480.17</c:v>
                </c:pt>
                <c:pt idx="1766">
                  <c:v>2478.8200000000002</c:v>
                </c:pt>
                <c:pt idx="1767">
                  <c:v>2481.96</c:v>
                </c:pt>
                <c:pt idx="1768">
                  <c:v>2477.86</c:v>
                </c:pt>
                <c:pt idx="1769">
                  <c:v>2480.81</c:v>
                </c:pt>
                <c:pt idx="1770">
                  <c:v>2482.0700000000002</c:v>
                </c:pt>
                <c:pt idx="1771">
                  <c:v>2475.9699999999998</c:v>
                </c:pt>
                <c:pt idx="1772">
                  <c:v>2481.98</c:v>
                </c:pt>
                <c:pt idx="1773">
                  <c:v>2482.14</c:v>
                </c:pt>
                <c:pt idx="1774">
                  <c:v>2473.96</c:v>
                </c:pt>
                <c:pt idx="1775">
                  <c:v>2482</c:v>
                </c:pt>
                <c:pt idx="1776">
                  <c:v>2482.0700000000002</c:v>
                </c:pt>
                <c:pt idx="1777">
                  <c:v>2473.27</c:v>
                </c:pt>
                <c:pt idx="1778">
                  <c:v>2481.91</c:v>
                </c:pt>
                <c:pt idx="1779">
                  <c:v>2481.91</c:v>
                </c:pt>
                <c:pt idx="1780">
                  <c:v>2474.31</c:v>
                </c:pt>
                <c:pt idx="1781">
                  <c:v>2482.27</c:v>
                </c:pt>
                <c:pt idx="1782">
                  <c:v>2482.0300000000002</c:v>
                </c:pt>
                <c:pt idx="1783">
                  <c:v>2476.21</c:v>
                </c:pt>
                <c:pt idx="1784">
                  <c:v>2482.0100000000002</c:v>
                </c:pt>
                <c:pt idx="1785">
                  <c:v>2481.58</c:v>
                </c:pt>
                <c:pt idx="1786">
                  <c:v>2478.52</c:v>
                </c:pt>
                <c:pt idx="1787">
                  <c:v>2482.29</c:v>
                </c:pt>
                <c:pt idx="1788">
                  <c:v>2478.8000000000002</c:v>
                </c:pt>
                <c:pt idx="1789">
                  <c:v>2480.14</c:v>
                </c:pt>
                <c:pt idx="1790">
                  <c:v>2482.19</c:v>
                </c:pt>
                <c:pt idx="1791">
                  <c:v>2476.69</c:v>
                </c:pt>
                <c:pt idx="1792">
                  <c:v>2482.04</c:v>
                </c:pt>
                <c:pt idx="1793">
                  <c:v>2482.04</c:v>
                </c:pt>
                <c:pt idx="1794">
                  <c:v>2474.75</c:v>
                </c:pt>
                <c:pt idx="1795">
                  <c:v>2482.15</c:v>
                </c:pt>
                <c:pt idx="1796">
                  <c:v>2482.2399999999998</c:v>
                </c:pt>
                <c:pt idx="1797">
                  <c:v>2472.7199999999998</c:v>
                </c:pt>
                <c:pt idx="1798">
                  <c:v>2482.25</c:v>
                </c:pt>
                <c:pt idx="1799">
                  <c:v>2482.3000000000002</c:v>
                </c:pt>
                <c:pt idx="1800">
                  <c:v>2473.75</c:v>
                </c:pt>
                <c:pt idx="1801">
                  <c:v>2482.23</c:v>
                </c:pt>
                <c:pt idx="1802">
                  <c:v>2482.14</c:v>
                </c:pt>
                <c:pt idx="1803">
                  <c:v>2475.46</c:v>
                </c:pt>
                <c:pt idx="1804">
                  <c:v>2482.4699999999998</c:v>
                </c:pt>
                <c:pt idx="1805">
                  <c:v>2482.1999999999998</c:v>
                </c:pt>
                <c:pt idx="1806">
                  <c:v>2477.4499999999998</c:v>
                </c:pt>
                <c:pt idx="1807">
                  <c:v>2482.0100000000002</c:v>
                </c:pt>
                <c:pt idx="1808">
                  <c:v>2479.73</c:v>
                </c:pt>
                <c:pt idx="1809">
                  <c:v>2479.5300000000002</c:v>
                </c:pt>
                <c:pt idx="1810">
                  <c:v>2482.1799999999998</c:v>
                </c:pt>
                <c:pt idx="1811">
                  <c:v>2477.77</c:v>
                </c:pt>
                <c:pt idx="1812">
                  <c:v>2481.42</c:v>
                </c:pt>
                <c:pt idx="1813">
                  <c:v>2482.23</c:v>
                </c:pt>
                <c:pt idx="1814">
                  <c:v>2475.61</c:v>
                </c:pt>
                <c:pt idx="1815">
                  <c:v>2482.2199999999998</c:v>
                </c:pt>
                <c:pt idx="1816">
                  <c:v>2482.19</c:v>
                </c:pt>
                <c:pt idx="1817">
                  <c:v>2473.65</c:v>
                </c:pt>
                <c:pt idx="1818">
                  <c:v>2482.41</c:v>
                </c:pt>
                <c:pt idx="1819">
                  <c:v>2482.06</c:v>
                </c:pt>
                <c:pt idx="1820">
                  <c:v>2473.2399999999998</c:v>
                </c:pt>
                <c:pt idx="1821">
                  <c:v>2482.04</c:v>
                </c:pt>
                <c:pt idx="1822">
                  <c:v>2482.27</c:v>
                </c:pt>
                <c:pt idx="1823">
                  <c:v>2474.71</c:v>
                </c:pt>
                <c:pt idx="1824">
                  <c:v>2482.25</c:v>
                </c:pt>
                <c:pt idx="1825">
                  <c:v>2482.16</c:v>
                </c:pt>
                <c:pt idx="1826">
                  <c:v>2476.7199999999998</c:v>
                </c:pt>
                <c:pt idx="1827">
                  <c:v>2481.9499999999998</c:v>
                </c:pt>
                <c:pt idx="1828">
                  <c:v>2481.04</c:v>
                </c:pt>
                <c:pt idx="1829">
                  <c:v>2478.77</c:v>
                </c:pt>
                <c:pt idx="1830">
                  <c:v>2482.16</c:v>
                </c:pt>
                <c:pt idx="1831">
                  <c:v>2478.34</c:v>
                </c:pt>
                <c:pt idx="1832">
                  <c:v>2480.63</c:v>
                </c:pt>
                <c:pt idx="1833">
                  <c:v>2482.3000000000002</c:v>
                </c:pt>
                <c:pt idx="1834">
                  <c:v>2476.27</c:v>
                </c:pt>
                <c:pt idx="1835">
                  <c:v>2482.16</c:v>
                </c:pt>
                <c:pt idx="1836">
                  <c:v>2482.1999999999998</c:v>
                </c:pt>
                <c:pt idx="1837">
                  <c:v>2474.33</c:v>
                </c:pt>
                <c:pt idx="1838">
                  <c:v>2482.21</c:v>
                </c:pt>
                <c:pt idx="1839">
                  <c:v>2482.3000000000002</c:v>
                </c:pt>
                <c:pt idx="1840">
                  <c:v>2472.39</c:v>
                </c:pt>
                <c:pt idx="1841">
                  <c:v>2482.1</c:v>
                </c:pt>
                <c:pt idx="1842">
                  <c:v>2482.1999999999998</c:v>
                </c:pt>
                <c:pt idx="1843">
                  <c:v>2473.69</c:v>
                </c:pt>
                <c:pt idx="1844">
                  <c:v>2482.25</c:v>
                </c:pt>
                <c:pt idx="1845">
                  <c:v>2482.37</c:v>
                </c:pt>
                <c:pt idx="1846">
                  <c:v>2476.04</c:v>
                </c:pt>
                <c:pt idx="1847">
                  <c:v>2482.5100000000002</c:v>
                </c:pt>
                <c:pt idx="1848">
                  <c:v>2482.14</c:v>
                </c:pt>
                <c:pt idx="1849">
                  <c:v>2477.7199999999998</c:v>
                </c:pt>
                <c:pt idx="1850">
                  <c:v>2482.19</c:v>
                </c:pt>
                <c:pt idx="1851">
                  <c:v>2479.34</c:v>
                </c:pt>
                <c:pt idx="1852">
                  <c:v>2479.9</c:v>
                </c:pt>
                <c:pt idx="1853">
                  <c:v>2482.06</c:v>
                </c:pt>
                <c:pt idx="1854">
                  <c:v>2477.27</c:v>
                </c:pt>
                <c:pt idx="1855">
                  <c:v>2481.73</c:v>
                </c:pt>
                <c:pt idx="1856">
                  <c:v>2482.36</c:v>
                </c:pt>
                <c:pt idx="1857">
                  <c:v>2474.7800000000002</c:v>
                </c:pt>
                <c:pt idx="1858">
                  <c:v>2482.2600000000002</c:v>
                </c:pt>
                <c:pt idx="1859">
                  <c:v>2482.3200000000002</c:v>
                </c:pt>
                <c:pt idx="1860">
                  <c:v>2473.41</c:v>
                </c:pt>
                <c:pt idx="1861">
                  <c:v>2482.2199999999998</c:v>
                </c:pt>
                <c:pt idx="1862">
                  <c:v>2482.14</c:v>
                </c:pt>
                <c:pt idx="1863">
                  <c:v>2476.1999999999998</c:v>
                </c:pt>
                <c:pt idx="1864">
                  <c:v>2482.2600000000002</c:v>
                </c:pt>
                <c:pt idx="1865">
                  <c:v>2480.34</c:v>
                </c:pt>
                <c:pt idx="1866">
                  <c:v>2479.5</c:v>
                </c:pt>
                <c:pt idx="1867">
                  <c:v>2482.16</c:v>
                </c:pt>
                <c:pt idx="1868">
                  <c:v>2477.63</c:v>
                </c:pt>
                <c:pt idx="1869">
                  <c:v>2482.25</c:v>
                </c:pt>
                <c:pt idx="1870">
                  <c:v>2482.3000000000002</c:v>
                </c:pt>
                <c:pt idx="1871">
                  <c:v>2475.0100000000002</c:v>
                </c:pt>
                <c:pt idx="1872">
                  <c:v>2482.2800000000002</c:v>
                </c:pt>
                <c:pt idx="1873">
                  <c:v>2482.1999999999998</c:v>
                </c:pt>
                <c:pt idx="1874">
                  <c:v>2473.11</c:v>
                </c:pt>
                <c:pt idx="1875">
                  <c:v>2482.13</c:v>
                </c:pt>
                <c:pt idx="1876">
                  <c:v>2482.42</c:v>
                </c:pt>
                <c:pt idx="1877">
                  <c:v>2473.6</c:v>
                </c:pt>
                <c:pt idx="1878">
                  <c:v>2482.2399999999998</c:v>
                </c:pt>
                <c:pt idx="1879">
                  <c:v>2482.3000000000002</c:v>
                </c:pt>
                <c:pt idx="1880">
                  <c:v>2474.6799999999998</c:v>
                </c:pt>
                <c:pt idx="1881">
                  <c:v>2482.14</c:v>
                </c:pt>
                <c:pt idx="1882">
                  <c:v>2482.2600000000002</c:v>
                </c:pt>
                <c:pt idx="1883">
                  <c:v>2476.7600000000002</c:v>
                </c:pt>
                <c:pt idx="1884">
                  <c:v>2482.21</c:v>
                </c:pt>
                <c:pt idx="1885">
                  <c:v>2481.04</c:v>
                </c:pt>
                <c:pt idx="1886">
                  <c:v>2478.5500000000002</c:v>
                </c:pt>
                <c:pt idx="1887">
                  <c:v>2482.17</c:v>
                </c:pt>
                <c:pt idx="1888">
                  <c:v>2478.44</c:v>
                </c:pt>
                <c:pt idx="1889">
                  <c:v>2480.5100000000002</c:v>
                </c:pt>
                <c:pt idx="1890">
                  <c:v>2482.3000000000002</c:v>
                </c:pt>
                <c:pt idx="1891">
                  <c:v>2476.4699999999998</c:v>
                </c:pt>
                <c:pt idx="1892">
                  <c:v>2482.4</c:v>
                </c:pt>
                <c:pt idx="1893">
                  <c:v>2482.29</c:v>
                </c:pt>
                <c:pt idx="1894">
                  <c:v>2473.94</c:v>
                </c:pt>
                <c:pt idx="1895">
                  <c:v>2482.33</c:v>
                </c:pt>
                <c:pt idx="1896">
                  <c:v>2482.1999999999998</c:v>
                </c:pt>
                <c:pt idx="1897">
                  <c:v>2472.96</c:v>
                </c:pt>
                <c:pt idx="1898">
                  <c:v>2482.19</c:v>
                </c:pt>
                <c:pt idx="1899">
                  <c:v>2482.52</c:v>
                </c:pt>
                <c:pt idx="1900">
                  <c:v>2473.88</c:v>
                </c:pt>
                <c:pt idx="1901">
                  <c:v>2482.2600000000002</c:v>
                </c:pt>
                <c:pt idx="1902">
                  <c:v>2482.1999999999998</c:v>
                </c:pt>
                <c:pt idx="1903">
                  <c:v>2475.87</c:v>
                </c:pt>
                <c:pt idx="1904">
                  <c:v>2482.12</c:v>
                </c:pt>
                <c:pt idx="1905">
                  <c:v>2482.2600000000002</c:v>
                </c:pt>
                <c:pt idx="1906">
                  <c:v>2477.71</c:v>
                </c:pt>
                <c:pt idx="1907">
                  <c:v>2482.34</c:v>
                </c:pt>
                <c:pt idx="1908">
                  <c:v>2479.56</c:v>
                </c:pt>
                <c:pt idx="1909">
                  <c:v>2479.89</c:v>
                </c:pt>
                <c:pt idx="1910">
                  <c:v>2482.14</c:v>
                </c:pt>
                <c:pt idx="1911">
                  <c:v>2477.65</c:v>
                </c:pt>
                <c:pt idx="1912">
                  <c:v>2481.7800000000002</c:v>
                </c:pt>
                <c:pt idx="1913">
                  <c:v>2482.25</c:v>
                </c:pt>
                <c:pt idx="1914">
                  <c:v>2475.33</c:v>
                </c:pt>
                <c:pt idx="1915">
                  <c:v>2482.23</c:v>
                </c:pt>
                <c:pt idx="1916">
                  <c:v>2482.35</c:v>
                </c:pt>
                <c:pt idx="1917">
                  <c:v>2472.81</c:v>
                </c:pt>
                <c:pt idx="1918">
                  <c:v>2482.31</c:v>
                </c:pt>
                <c:pt idx="1919">
                  <c:v>2482.25</c:v>
                </c:pt>
                <c:pt idx="1920">
                  <c:v>2473.79</c:v>
                </c:pt>
                <c:pt idx="1921">
                  <c:v>2482.3000000000002</c:v>
                </c:pt>
                <c:pt idx="1922">
                  <c:v>2482.4</c:v>
                </c:pt>
                <c:pt idx="1923">
                  <c:v>2475.0300000000002</c:v>
                </c:pt>
                <c:pt idx="1924">
                  <c:v>2482.39</c:v>
                </c:pt>
                <c:pt idx="1925">
                  <c:v>2482.34</c:v>
                </c:pt>
                <c:pt idx="1926">
                  <c:v>2476.88</c:v>
                </c:pt>
                <c:pt idx="1927">
                  <c:v>2482.38</c:v>
                </c:pt>
                <c:pt idx="1928">
                  <c:v>2480.4299999999998</c:v>
                </c:pt>
                <c:pt idx="1929">
                  <c:v>2478.8000000000002</c:v>
                </c:pt>
                <c:pt idx="1930">
                  <c:v>2482.1999999999998</c:v>
                </c:pt>
                <c:pt idx="1931">
                  <c:v>2477.35</c:v>
                </c:pt>
                <c:pt idx="1932">
                  <c:v>2481.9499999999998</c:v>
                </c:pt>
                <c:pt idx="1933">
                  <c:v>2482.17</c:v>
                </c:pt>
                <c:pt idx="1934">
                  <c:v>2473.46</c:v>
                </c:pt>
                <c:pt idx="1935">
                  <c:v>2482.14</c:v>
                </c:pt>
                <c:pt idx="1936">
                  <c:v>2482.16</c:v>
                </c:pt>
                <c:pt idx="1937">
                  <c:v>2473.75</c:v>
                </c:pt>
                <c:pt idx="1938">
                  <c:v>2482.09</c:v>
                </c:pt>
                <c:pt idx="1939">
                  <c:v>2482.23</c:v>
                </c:pt>
                <c:pt idx="1940">
                  <c:v>2476.98</c:v>
                </c:pt>
                <c:pt idx="1941">
                  <c:v>2482.15</c:v>
                </c:pt>
                <c:pt idx="1942">
                  <c:v>2480.4699999999998</c:v>
                </c:pt>
                <c:pt idx="1943">
                  <c:v>2479.0500000000002</c:v>
                </c:pt>
                <c:pt idx="1944">
                  <c:v>2482.06</c:v>
                </c:pt>
                <c:pt idx="1945">
                  <c:v>2478.0300000000002</c:v>
                </c:pt>
                <c:pt idx="1946">
                  <c:v>2480.7600000000002</c:v>
                </c:pt>
                <c:pt idx="1947">
                  <c:v>2482.2199999999998</c:v>
                </c:pt>
                <c:pt idx="1948">
                  <c:v>2476.12</c:v>
                </c:pt>
                <c:pt idx="1949">
                  <c:v>2482.14</c:v>
                </c:pt>
                <c:pt idx="1950">
                  <c:v>2482.27</c:v>
                </c:pt>
                <c:pt idx="1951">
                  <c:v>2474.04</c:v>
                </c:pt>
                <c:pt idx="1952">
                  <c:v>2482.27</c:v>
                </c:pt>
                <c:pt idx="1953">
                  <c:v>2482.13</c:v>
                </c:pt>
                <c:pt idx="1954">
                  <c:v>2472.5100000000002</c:v>
                </c:pt>
                <c:pt idx="1955">
                  <c:v>2482.21</c:v>
                </c:pt>
                <c:pt idx="1956">
                  <c:v>2482.17</c:v>
                </c:pt>
                <c:pt idx="1957">
                  <c:v>2473.63</c:v>
                </c:pt>
                <c:pt idx="1958">
                  <c:v>2482.35</c:v>
                </c:pt>
                <c:pt idx="1959">
                  <c:v>2482.21</c:v>
                </c:pt>
                <c:pt idx="1960">
                  <c:v>2475.36</c:v>
                </c:pt>
                <c:pt idx="1961">
                  <c:v>2482.2399999999998</c:v>
                </c:pt>
                <c:pt idx="1962">
                  <c:v>2482.2199999999998</c:v>
                </c:pt>
                <c:pt idx="1963">
                  <c:v>2478.12</c:v>
                </c:pt>
                <c:pt idx="1964">
                  <c:v>2482.25</c:v>
                </c:pt>
                <c:pt idx="1965">
                  <c:v>2479.12</c:v>
                </c:pt>
                <c:pt idx="1966">
                  <c:v>2480.1999999999998</c:v>
                </c:pt>
                <c:pt idx="1967">
                  <c:v>2482.31</c:v>
                </c:pt>
                <c:pt idx="1968">
                  <c:v>2477.0700000000002</c:v>
                </c:pt>
                <c:pt idx="1969">
                  <c:v>2482.09</c:v>
                </c:pt>
                <c:pt idx="1970">
                  <c:v>2482.29</c:v>
                </c:pt>
                <c:pt idx="1971">
                  <c:v>2475.12</c:v>
                </c:pt>
                <c:pt idx="1972">
                  <c:v>2482.3200000000002</c:v>
                </c:pt>
                <c:pt idx="1973">
                  <c:v>2482.29</c:v>
                </c:pt>
                <c:pt idx="1974">
                  <c:v>2473.1999999999998</c:v>
                </c:pt>
                <c:pt idx="1975">
                  <c:v>2482.2800000000002</c:v>
                </c:pt>
                <c:pt idx="1976">
                  <c:v>2482.34</c:v>
                </c:pt>
                <c:pt idx="1977">
                  <c:v>2473.5100000000002</c:v>
                </c:pt>
                <c:pt idx="1978">
                  <c:v>2482.33</c:v>
                </c:pt>
                <c:pt idx="1979">
                  <c:v>2482.2600000000002</c:v>
                </c:pt>
                <c:pt idx="1980">
                  <c:v>2474.7600000000002</c:v>
                </c:pt>
                <c:pt idx="1981">
                  <c:v>2482.3200000000002</c:v>
                </c:pt>
                <c:pt idx="1982">
                  <c:v>2482.2399999999998</c:v>
                </c:pt>
                <c:pt idx="1983">
                  <c:v>2476.67</c:v>
                </c:pt>
                <c:pt idx="1984">
                  <c:v>2482.3000000000002</c:v>
                </c:pt>
                <c:pt idx="1985">
                  <c:v>2481.2800000000002</c:v>
                </c:pt>
                <c:pt idx="1986">
                  <c:v>2478.7199999999998</c:v>
                </c:pt>
                <c:pt idx="1987">
                  <c:v>2482.2199999999998</c:v>
                </c:pt>
                <c:pt idx="1988">
                  <c:v>2477.89</c:v>
                </c:pt>
                <c:pt idx="1989">
                  <c:v>2481.29</c:v>
                </c:pt>
                <c:pt idx="1990">
                  <c:v>2482.16</c:v>
                </c:pt>
                <c:pt idx="1991">
                  <c:v>2476.0300000000002</c:v>
                </c:pt>
                <c:pt idx="1992">
                  <c:v>2482.33</c:v>
                </c:pt>
                <c:pt idx="1993">
                  <c:v>2482.33</c:v>
                </c:pt>
                <c:pt idx="1994">
                  <c:v>2474.0300000000002</c:v>
                </c:pt>
                <c:pt idx="1995">
                  <c:v>2482.1</c:v>
                </c:pt>
                <c:pt idx="1996">
                  <c:v>2482.0500000000002</c:v>
                </c:pt>
                <c:pt idx="1997">
                  <c:v>2473.15</c:v>
                </c:pt>
                <c:pt idx="1998">
                  <c:v>2482.14</c:v>
                </c:pt>
                <c:pt idx="1999">
                  <c:v>2482.19</c:v>
                </c:pt>
                <c:pt idx="2000">
                  <c:v>2473.87</c:v>
                </c:pt>
                <c:pt idx="2001">
                  <c:v>2482.2199999999998</c:v>
                </c:pt>
                <c:pt idx="2002">
                  <c:v>2482.2399999999998</c:v>
                </c:pt>
                <c:pt idx="2003">
                  <c:v>2476.14</c:v>
                </c:pt>
                <c:pt idx="2004">
                  <c:v>2482.36</c:v>
                </c:pt>
                <c:pt idx="2005">
                  <c:v>2480.67</c:v>
                </c:pt>
                <c:pt idx="2006">
                  <c:v>2479.4299999999998</c:v>
                </c:pt>
                <c:pt idx="2007">
                  <c:v>2482.41</c:v>
                </c:pt>
                <c:pt idx="2008">
                  <c:v>2476.29</c:v>
                </c:pt>
                <c:pt idx="2009">
                  <c:v>2482.4499999999998</c:v>
                </c:pt>
                <c:pt idx="2010">
                  <c:v>2482.38</c:v>
                </c:pt>
                <c:pt idx="2011">
                  <c:v>2472.46</c:v>
                </c:pt>
                <c:pt idx="2012">
                  <c:v>2482.4699999999998</c:v>
                </c:pt>
                <c:pt idx="2013">
                  <c:v>2482.2399999999998</c:v>
                </c:pt>
                <c:pt idx="2014">
                  <c:v>2474.25</c:v>
                </c:pt>
                <c:pt idx="2015">
                  <c:v>2482.27</c:v>
                </c:pt>
                <c:pt idx="2016">
                  <c:v>2482.1799999999998</c:v>
                </c:pt>
                <c:pt idx="2017">
                  <c:v>2476.34</c:v>
                </c:pt>
                <c:pt idx="2018">
                  <c:v>2482.25</c:v>
                </c:pt>
                <c:pt idx="2019">
                  <c:v>2482.1999999999998</c:v>
                </c:pt>
                <c:pt idx="2020">
                  <c:v>2478.1799999999998</c:v>
                </c:pt>
                <c:pt idx="2021">
                  <c:v>2482.2199999999998</c:v>
                </c:pt>
                <c:pt idx="2022">
                  <c:v>2479.1999999999998</c:v>
                </c:pt>
                <c:pt idx="2023">
                  <c:v>2479.91</c:v>
                </c:pt>
                <c:pt idx="2024">
                  <c:v>2482.34</c:v>
                </c:pt>
                <c:pt idx="2025">
                  <c:v>2476.9499999999998</c:v>
                </c:pt>
                <c:pt idx="2026">
                  <c:v>2482.04</c:v>
                </c:pt>
                <c:pt idx="2027">
                  <c:v>2482.2600000000002</c:v>
                </c:pt>
                <c:pt idx="2028">
                  <c:v>2475.13</c:v>
                </c:pt>
                <c:pt idx="2029">
                  <c:v>2482.29</c:v>
                </c:pt>
                <c:pt idx="2030">
                  <c:v>2482.14</c:v>
                </c:pt>
                <c:pt idx="2031">
                  <c:v>2473.19</c:v>
                </c:pt>
                <c:pt idx="2032">
                  <c:v>2482.34</c:v>
                </c:pt>
                <c:pt idx="2033">
                  <c:v>2482.34</c:v>
                </c:pt>
                <c:pt idx="2034">
                  <c:v>2473.81</c:v>
                </c:pt>
                <c:pt idx="2035">
                  <c:v>2482.38</c:v>
                </c:pt>
                <c:pt idx="2036">
                  <c:v>2482.3200000000002</c:v>
                </c:pt>
                <c:pt idx="2037">
                  <c:v>2475.3000000000002</c:v>
                </c:pt>
                <c:pt idx="2038">
                  <c:v>2482.37</c:v>
                </c:pt>
                <c:pt idx="2039">
                  <c:v>2482.2800000000002</c:v>
                </c:pt>
                <c:pt idx="2040">
                  <c:v>2477.16</c:v>
                </c:pt>
                <c:pt idx="2041">
                  <c:v>2482.2600000000002</c:v>
                </c:pt>
                <c:pt idx="2042">
                  <c:v>2480.06</c:v>
                </c:pt>
                <c:pt idx="2043">
                  <c:v>2479.11</c:v>
                </c:pt>
                <c:pt idx="2044">
                  <c:v>2482.13</c:v>
                </c:pt>
                <c:pt idx="2045">
                  <c:v>2477.91</c:v>
                </c:pt>
                <c:pt idx="2046">
                  <c:v>2481.19</c:v>
                </c:pt>
                <c:pt idx="2047">
                  <c:v>2482.34</c:v>
                </c:pt>
                <c:pt idx="2048">
                  <c:v>2476.0500000000002</c:v>
                </c:pt>
                <c:pt idx="2049">
                  <c:v>2482.34</c:v>
                </c:pt>
                <c:pt idx="2050">
                  <c:v>2482.3000000000002</c:v>
                </c:pt>
                <c:pt idx="2051">
                  <c:v>2474.1</c:v>
                </c:pt>
                <c:pt idx="2052">
                  <c:v>2482.36</c:v>
                </c:pt>
                <c:pt idx="2053">
                  <c:v>2482.33</c:v>
                </c:pt>
                <c:pt idx="2054">
                  <c:v>2472.89</c:v>
                </c:pt>
                <c:pt idx="2055">
                  <c:v>2482.2600000000002</c:v>
                </c:pt>
                <c:pt idx="2056">
                  <c:v>2482.27</c:v>
                </c:pt>
                <c:pt idx="2057">
                  <c:v>2473.84</c:v>
                </c:pt>
                <c:pt idx="2058">
                  <c:v>2482.2800000000002</c:v>
                </c:pt>
                <c:pt idx="2059">
                  <c:v>2482.52</c:v>
                </c:pt>
                <c:pt idx="2060">
                  <c:v>2476.46</c:v>
                </c:pt>
                <c:pt idx="2061">
                  <c:v>2482.29</c:v>
                </c:pt>
                <c:pt idx="2062">
                  <c:v>2481.4699999999998</c:v>
                </c:pt>
                <c:pt idx="2063">
                  <c:v>2478.42</c:v>
                </c:pt>
                <c:pt idx="2064">
                  <c:v>2482.37</c:v>
                </c:pt>
                <c:pt idx="2065">
                  <c:v>2478.71</c:v>
                </c:pt>
                <c:pt idx="2066">
                  <c:v>2480.3200000000002</c:v>
                </c:pt>
                <c:pt idx="2067">
                  <c:v>2482.1999999999998</c:v>
                </c:pt>
                <c:pt idx="2068">
                  <c:v>2476.7600000000002</c:v>
                </c:pt>
                <c:pt idx="2069">
                  <c:v>2482.31</c:v>
                </c:pt>
                <c:pt idx="2070">
                  <c:v>2482.09</c:v>
                </c:pt>
                <c:pt idx="2071">
                  <c:v>2474.7399999999998</c:v>
                </c:pt>
                <c:pt idx="2072">
                  <c:v>2482.0700000000002</c:v>
                </c:pt>
                <c:pt idx="2073">
                  <c:v>2482.41</c:v>
                </c:pt>
                <c:pt idx="2074">
                  <c:v>2472.81</c:v>
                </c:pt>
                <c:pt idx="2075">
                  <c:v>2482.1999999999998</c:v>
                </c:pt>
                <c:pt idx="2076">
                  <c:v>2482.3200000000002</c:v>
                </c:pt>
                <c:pt idx="2077">
                  <c:v>2473.62</c:v>
                </c:pt>
                <c:pt idx="2078">
                  <c:v>2482.36</c:v>
                </c:pt>
                <c:pt idx="2079">
                  <c:v>2482.25</c:v>
                </c:pt>
                <c:pt idx="2080">
                  <c:v>2477.31</c:v>
                </c:pt>
                <c:pt idx="2081">
                  <c:v>2482.34</c:v>
                </c:pt>
                <c:pt idx="2082">
                  <c:v>2477.6999999999998</c:v>
                </c:pt>
                <c:pt idx="2083">
                  <c:v>2481.7199999999998</c:v>
                </c:pt>
                <c:pt idx="2084">
                  <c:v>2482.27</c:v>
                </c:pt>
                <c:pt idx="2085">
                  <c:v>2474.4</c:v>
                </c:pt>
                <c:pt idx="2086">
                  <c:v>2482.21</c:v>
                </c:pt>
                <c:pt idx="2087">
                  <c:v>2482.3200000000002</c:v>
                </c:pt>
                <c:pt idx="2088">
                  <c:v>2472.6999999999998</c:v>
                </c:pt>
                <c:pt idx="2089">
                  <c:v>2482.34</c:v>
                </c:pt>
                <c:pt idx="2090">
                  <c:v>2482.33</c:v>
                </c:pt>
                <c:pt idx="2091">
                  <c:v>2473.73</c:v>
                </c:pt>
                <c:pt idx="2092">
                  <c:v>2482.3200000000002</c:v>
                </c:pt>
                <c:pt idx="2093">
                  <c:v>2482.14</c:v>
                </c:pt>
                <c:pt idx="2094">
                  <c:v>2475.36</c:v>
                </c:pt>
                <c:pt idx="2095">
                  <c:v>2482.29</c:v>
                </c:pt>
                <c:pt idx="2096">
                  <c:v>2482.1999999999998</c:v>
                </c:pt>
                <c:pt idx="2097">
                  <c:v>2477.38</c:v>
                </c:pt>
                <c:pt idx="2098">
                  <c:v>2482.14</c:v>
                </c:pt>
                <c:pt idx="2099">
                  <c:v>2480.19</c:v>
                </c:pt>
                <c:pt idx="2100">
                  <c:v>2479.36</c:v>
                </c:pt>
                <c:pt idx="2101">
                  <c:v>2482.31</c:v>
                </c:pt>
                <c:pt idx="2102">
                  <c:v>2478</c:v>
                </c:pt>
                <c:pt idx="2103">
                  <c:v>2481.2199999999998</c:v>
                </c:pt>
                <c:pt idx="2104">
                  <c:v>2482.39</c:v>
                </c:pt>
                <c:pt idx="2105">
                  <c:v>2475.25</c:v>
                </c:pt>
                <c:pt idx="2106">
                  <c:v>2482.38</c:v>
                </c:pt>
                <c:pt idx="2107">
                  <c:v>2482.5100000000002</c:v>
                </c:pt>
                <c:pt idx="2108">
                  <c:v>2473.34</c:v>
                </c:pt>
                <c:pt idx="2109">
                  <c:v>2482.4</c:v>
                </c:pt>
                <c:pt idx="2110">
                  <c:v>2482.27</c:v>
                </c:pt>
                <c:pt idx="2111">
                  <c:v>2473.5300000000002</c:v>
                </c:pt>
                <c:pt idx="2112">
                  <c:v>2482.4</c:v>
                </c:pt>
                <c:pt idx="2113">
                  <c:v>2482.4</c:v>
                </c:pt>
                <c:pt idx="2114">
                  <c:v>2474.5</c:v>
                </c:pt>
                <c:pt idx="2115">
                  <c:v>2482.21</c:v>
                </c:pt>
                <c:pt idx="2116">
                  <c:v>2482.09</c:v>
                </c:pt>
                <c:pt idx="2117">
                  <c:v>2476.2800000000002</c:v>
                </c:pt>
                <c:pt idx="2118">
                  <c:v>2482.36</c:v>
                </c:pt>
                <c:pt idx="2119">
                  <c:v>2481.71</c:v>
                </c:pt>
                <c:pt idx="2120">
                  <c:v>2478.44</c:v>
                </c:pt>
                <c:pt idx="2121">
                  <c:v>2482.31</c:v>
                </c:pt>
                <c:pt idx="2122">
                  <c:v>2478.73</c:v>
                </c:pt>
                <c:pt idx="2123">
                  <c:v>2480.41</c:v>
                </c:pt>
                <c:pt idx="2124">
                  <c:v>2482.42</c:v>
                </c:pt>
                <c:pt idx="2125">
                  <c:v>2476.9499999999998</c:v>
                </c:pt>
                <c:pt idx="2126">
                  <c:v>2482.42</c:v>
                </c:pt>
                <c:pt idx="2127">
                  <c:v>2482.35</c:v>
                </c:pt>
                <c:pt idx="2128">
                  <c:v>2474.23</c:v>
                </c:pt>
                <c:pt idx="2129">
                  <c:v>2482.36</c:v>
                </c:pt>
                <c:pt idx="2130">
                  <c:v>2482.36</c:v>
                </c:pt>
                <c:pt idx="2131">
                  <c:v>2473.0100000000002</c:v>
                </c:pt>
                <c:pt idx="2132">
                  <c:v>2482.31</c:v>
                </c:pt>
                <c:pt idx="2133">
                  <c:v>2482.2800000000002</c:v>
                </c:pt>
                <c:pt idx="2134">
                  <c:v>2473.94</c:v>
                </c:pt>
                <c:pt idx="2135">
                  <c:v>2482.37</c:v>
                </c:pt>
                <c:pt idx="2136">
                  <c:v>2482.3200000000002</c:v>
                </c:pt>
                <c:pt idx="2137">
                  <c:v>2475.56</c:v>
                </c:pt>
                <c:pt idx="2138">
                  <c:v>2482.36</c:v>
                </c:pt>
                <c:pt idx="2139">
                  <c:v>2482.31</c:v>
                </c:pt>
                <c:pt idx="2140">
                  <c:v>2477.6999999999998</c:v>
                </c:pt>
                <c:pt idx="2141">
                  <c:v>2482.4</c:v>
                </c:pt>
                <c:pt idx="2142">
                  <c:v>2479.84</c:v>
                </c:pt>
                <c:pt idx="2143">
                  <c:v>2479.48</c:v>
                </c:pt>
                <c:pt idx="2144">
                  <c:v>2482.1799999999998</c:v>
                </c:pt>
                <c:pt idx="2145">
                  <c:v>2477.71</c:v>
                </c:pt>
                <c:pt idx="2146">
                  <c:v>2481.36</c:v>
                </c:pt>
                <c:pt idx="2147">
                  <c:v>2482.2199999999998</c:v>
                </c:pt>
                <c:pt idx="2148">
                  <c:v>2475.64</c:v>
                </c:pt>
                <c:pt idx="2149">
                  <c:v>2482.23</c:v>
                </c:pt>
                <c:pt idx="2150">
                  <c:v>2482.1999999999998</c:v>
                </c:pt>
                <c:pt idx="2151">
                  <c:v>2472.37</c:v>
                </c:pt>
                <c:pt idx="2152">
                  <c:v>2482.27</c:v>
                </c:pt>
                <c:pt idx="2153">
                  <c:v>2482.2199999999998</c:v>
                </c:pt>
                <c:pt idx="2154">
                  <c:v>2476.1799999999998</c:v>
                </c:pt>
                <c:pt idx="2155">
                  <c:v>2482.25</c:v>
                </c:pt>
                <c:pt idx="2156">
                  <c:v>2480.5300000000002</c:v>
                </c:pt>
                <c:pt idx="2157">
                  <c:v>2479.35</c:v>
                </c:pt>
                <c:pt idx="2158">
                  <c:v>2482.33</c:v>
                </c:pt>
                <c:pt idx="2159">
                  <c:v>2477.21</c:v>
                </c:pt>
                <c:pt idx="2160">
                  <c:v>2481.89</c:v>
                </c:pt>
                <c:pt idx="2161">
                  <c:v>2482.42</c:v>
                </c:pt>
                <c:pt idx="2162">
                  <c:v>2475.42</c:v>
                </c:pt>
                <c:pt idx="2163">
                  <c:v>2482.17</c:v>
                </c:pt>
                <c:pt idx="2164">
                  <c:v>2482.13</c:v>
                </c:pt>
                <c:pt idx="2165">
                  <c:v>2473.29</c:v>
                </c:pt>
                <c:pt idx="2166">
                  <c:v>2482.29</c:v>
                </c:pt>
                <c:pt idx="2167">
                  <c:v>2482.1999999999998</c:v>
                </c:pt>
                <c:pt idx="2168">
                  <c:v>2473.37</c:v>
                </c:pt>
                <c:pt idx="2169">
                  <c:v>2482.25</c:v>
                </c:pt>
                <c:pt idx="2170">
                  <c:v>2482.15</c:v>
                </c:pt>
                <c:pt idx="2171">
                  <c:v>2474.44</c:v>
                </c:pt>
                <c:pt idx="2172">
                  <c:v>2482.27</c:v>
                </c:pt>
                <c:pt idx="2173">
                  <c:v>2482.29</c:v>
                </c:pt>
                <c:pt idx="2174">
                  <c:v>2476.54</c:v>
                </c:pt>
                <c:pt idx="2175">
                  <c:v>2482.31</c:v>
                </c:pt>
                <c:pt idx="2176">
                  <c:v>2480.42</c:v>
                </c:pt>
                <c:pt idx="2177">
                  <c:v>2478.9699999999998</c:v>
                </c:pt>
                <c:pt idx="2178">
                  <c:v>2482.34</c:v>
                </c:pt>
                <c:pt idx="2179">
                  <c:v>2478.0300000000002</c:v>
                </c:pt>
                <c:pt idx="2180">
                  <c:v>2480.7800000000002</c:v>
                </c:pt>
                <c:pt idx="2181">
                  <c:v>2482.3000000000002</c:v>
                </c:pt>
                <c:pt idx="2182">
                  <c:v>2476.2399999999998</c:v>
                </c:pt>
                <c:pt idx="2183">
                  <c:v>2482.1799999999998</c:v>
                </c:pt>
                <c:pt idx="2184">
                  <c:v>2482.2800000000002</c:v>
                </c:pt>
                <c:pt idx="2185">
                  <c:v>2474.4</c:v>
                </c:pt>
                <c:pt idx="2186">
                  <c:v>2482.2800000000002</c:v>
                </c:pt>
                <c:pt idx="2187">
                  <c:v>2482.33</c:v>
                </c:pt>
                <c:pt idx="2188">
                  <c:v>2472.61</c:v>
                </c:pt>
                <c:pt idx="2189">
                  <c:v>2482.2199999999998</c:v>
                </c:pt>
                <c:pt idx="2190">
                  <c:v>2482.3000000000002</c:v>
                </c:pt>
                <c:pt idx="2191">
                  <c:v>2473.6799999999998</c:v>
                </c:pt>
                <c:pt idx="2192">
                  <c:v>2482.2399999999998</c:v>
                </c:pt>
                <c:pt idx="2193">
                  <c:v>2482.1999999999998</c:v>
                </c:pt>
                <c:pt idx="2194">
                  <c:v>2475.64</c:v>
                </c:pt>
                <c:pt idx="2195">
                  <c:v>2482.17</c:v>
                </c:pt>
                <c:pt idx="2196">
                  <c:v>2482.06</c:v>
                </c:pt>
                <c:pt idx="2197">
                  <c:v>2477.4499999999998</c:v>
                </c:pt>
                <c:pt idx="2198">
                  <c:v>2482.3000000000002</c:v>
                </c:pt>
                <c:pt idx="2199">
                  <c:v>2478.81</c:v>
                </c:pt>
                <c:pt idx="2200">
                  <c:v>2479.9899999999998</c:v>
                </c:pt>
                <c:pt idx="2201">
                  <c:v>2482.4</c:v>
                </c:pt>
                <c:pt idx="2202">
                  <c:v>2477.12</c:v>
                </c:pt>
                <c:pt idx="2203">
                  <c:v>2481.88</c:v>
                </c:pt>
                <c:pt idx="2204">
                  <c:v>2482.14</c:v>
                </c:pt>
                <c:pt idx="2205">
                  <c:v>2474.8200000000002</c:v>
                </c:pt>
                <c:pt idx="2206">
                  <c:v>2482.33</c:v>
                </c:pt>
                <c:pt idx="2207">
                  <c:v>2482.2600000000002</c:v>
                </c:pt>
                <c:pt idx="2208">
                  <c:v>2472.94</c:v>
                </c:pt>
                <c:pt idx="2209">
                  <c:v>2482.04</c:v>
                </c:pt>
                <c:pt idx="2210">
                  <c:v>2482.1</c:v>
                </c:pt>
                <c:pt idx="2211">
                  <c:v>2473.4499999999998</c:v>
                </c:pt>
                <c:pt idx="2212">
                  <c:v>2482.1999999999998</c:v>
                </c:pt>
                <c:pt idx="2213">
                  <c:v>2482.1</c:v>
                </c:pt>
                <c:pt idx="2214">
                  <c:v>2474.5</c:v>
                </c:pt>
                <c:pt idx="2215">
                  <c:v>2482.23</c:v>
                </c:pt>
                <c:pt idx="2216">
                  <c:v>2482.1799999999998</c:v>
                </c:pt>
                <c:pt idx="2217">
                  <c:v>2476.4499999999998</c:v>
                </c:pt>
                <c:pt idx="2218">
                  <c:v>2482.08</c:v>
                </c:pt>
                <c:pt idx="2219">
                  <c:v>2481.0100000000002</c:v>
                </c:pt>
                <c:pt idx="2220">
                  <c:v>2478.5</c:v>
                </c:pt>
                <c:pt idx="2221">
                  <c:v>2482.1</c:v>
                </c:pt>
                <c:pt idx="2222">
                  <c:v>2478.16</c:v>
                </c:pt>
                <c:pt idx="2223">
                  <c:v>2481.3000000000002</c:v>
                </c:pt>
                <c:pt idx="2224">
                  <c:v>2482.08</c:v>
                </c:pt>
                <c:pt idx="2225">
                  <c:v>2474.6999999999998</c:v>
                </c:pt>
                <c:pt idx="2226">
                  <c:v>2482.08</c:v>
                </c:pt>
                <c:pt idx="2227">
                  <c:v>2482.0300000000002</c:v>
                </c:pt>
                <c:pt idx="2228">
                  <c:v>2473.54</c:v>
                </c:pt>
                <c:pt idx="2229">
                  <c:v>2482.06</c:v>
                </c:pt>
                <c:pt idx="2230">
                  <c:v>2482.09</c:v>
                </c:pt>
                <c:pt idx="2231">
                  <c:v>2477.11</c:v>
                </c:pt>
                <c:pt idx="2232">
                  <c:v>2482.14</c:v>
                </c:pt>
                <c:pt idx="2233">
                  <c:v>2480.4499999999998</c:v>
                </c:pt>
                <c:pt idx="2234">
                  <c:v>2478.96</c:v>
                </c:pt>
                <c:pt idx="2235">
                  <c:v>2482.08</c:v>
                </c:pt>
                <c:pt idx="2236">
                  <c:v>2477.91</c:v>
                </c:pt>
                <c:pt idx="2237">
                  <c:v>2480.6799999999998</c:v>
                </c:pt>
                <c:pt idx="2238">
                  <c:v>2482.1999999999998</c:v>
                </c:pt>
                <c:pt idx="2239">
                  <c:v>2475.91</c:v>
                </c:pt>
                <c:pt idx="2240">
                  <c:v>2482.12</c:v>
                </c:pt>
                <c:pt idx="2241">
                  <c:v>2482.13</c:v>
                </c:pt>
                <c:pt idx="2242">
                  <c:v>2474.08</c:v>
                </c:pt>
                <c:pt idx="2243">
                  <c:v>2482.1799999999998</c:v>
                </c:pt>
                <c:pt idx="2244">
                  <c:v>2482.1</c:v>
                </c:pt>
                <c:pt idx="2245">
                  <c:v>2472.8200000000002</c:v>
                </c:pt>
                <c:pt idx="2246">
                  <c:v>2482.16</c:v>
                </c:pt>
                <c:pt idx="2247">
                  <c:v>2482.38</c:v>
                </c:pt>
                <c:pt idx="2248">
                  <c:v>2474.23</c:v>
                </c:pt>
                <c:pt idx="2249">
                  <c:v>2482.13</c:v>
                </c:pt>
                <c:pt idx="2250">
                  <c:v>2482.1999999999998</c:v>
                </c:pt>
                <c:pt idx="2251">
                  <c:v>2476.16</c:v>
                </c:pt>
                <c:pt idx="2252">
                  <c:v>2482.39</c:v>
                </c:pt>
                <c:pt idx="2253">
                  <c:v>2481.9499999999998</c:v>
                </c:pt>
                <c:pt idx="2254">
                  <c:v>2478.13</c:v>
                </c:pt>
                <c:pt idx="2255">
                  <c:v>2482.38</c:v>
                </c:pt>
                <c:pt idx="2256">
                  <c:v>2478.9699999999998</c:v>
                </c:pt>
                <c:pt idx="2257">
                  <c:v>2480.25</c:v>
                </c:pt>
                <c:pt idx="2258">
                  <c:v>2482.2600000000002</c:v>
                </c:pt>
                <c:pt idx="2259">
                  <c:v>2477.02</c:v>
                </c:pt>
                <c:pt idx="2260">
                  <c:v>2482.09</c:v>
                </c:pt>
                <c:pt idx="2261">
                  <c:v>2482.29</c:v>
                </c:pt>
                <c:pt idx="2262">
                  <c:v>2475.11</c:v>
                </c:pt>
                <c:pt idx="2263">
                  <c:v>2482.2600000000002</c:v>
                </c:pt>
                <c:pt idx="2264">
                  <c:v>2482.23</c:v>
                </c:pt>
                <c:pt idx="2265">
                  <c:v>2473.09</c:v>
                </c:pt>
                <c:pt idx="2266">
                  <c:v>2482.3000000000002</c:v>
                </c:pt>
                <c:pt idx="2267">
                  <c:v>2482.31</c:v>
                </c:pt>
                <c:pt idx="2268">
                  <c:v>2473.59</c:v>
                </c:pt>
                <c:pt idx="2269">
                  <c:v>2482.4</c:v>
                </c:pt>
                <c:pt idx="2270">
                  <c:v>2482.31</c:v>
                </c:pt>
                <c:pt idx="2271">
                  <c:v>2475.42</c:v>
                </c:pt>
                <c:pt idx="2272">
                  <c:v>2482.23</c:v>
                </c:pt>
                <c:pt idx="2273">
                  <c:v>2482.14</c:v>
                </c:pt>
                <c:pt idx="2274">
                  <c:v>2477.29</c:v>
                </c:pt>
                <c:pt idx="2275">
                  <c:v>2482.17</c:v>
                </c:pt>
                <c:pt idx="2276">
                  <c:v>2480.17</c:v>
                </c:pt>
                <c:pt idx="2277">
                  <c:v>2479.2600000000002</c:v>
                </c:pt>
                <c:pt idx="2278">
                  <c:v>2482.11</c:v>
                </c:pt>
                <c:pt idx="2279">
                  <c:v>2477.71</c:v>
                </c:pt>
                <c:pt idx="2280">
                  <c:v>2481.21</c:v>
                </c:pt>
                <c:pt idx="2281">
                  <c:v>2482.17</c:v>
                </c:pt>
                <c:pt idx="2282">
                  <c:v>2475.9</c:v>
                </c:pt>
                <c:pt idx="2283">
                  <c:v>2482.11</c:v>
                </c:pt>
                <c:pt idx="2284">
                  <c:v>2482.15</c:v>
                </c:pt>
                <c:pt idx="2285">
                  <c:v>2473.85</c:v>
                </c:pt>
                <c:pt idx="2286">
                  <c:v>2482.1</c:v>
                </c:pt>
                <c:pt idx="2287">
                  <c:v>2482.3200000000002</c:v>
                </c:pt>
                <c:pt idx="2288">
                  <c:v>2472.9499999999998</c:v>
                </c:pt>
                <c:pt idx="2289">
                  <c:v>2482.33</c:v>
                </c:pt>
                <c:pt idx="2290">
                  <c:v>2482.15</c:v>
                </c:pt>
                <c:pt idx="2291">
                  <c:v>2473.6</c:v>
                </c:pt>
                <c:pt idx="2292">
                  <c:v>2482.1</c:v>
                </c:pt>
                <c:pt idx="2293">
                  <c:v>2482.15</c:v>
                </c:pt>
                <c:pt idx="2294">
                  <c:v>2476.29</c:v>
                </c:pt>
                <c:pt idx="2295">
                  <c:v>2482.0100000000002</c:v>
                </c:pt>
                <c:pt idx="2296">
                  <c:v>2480.3000000000002</c:v>
                </c:pt>
                <c:pt idx="2297">
                  <c:v>2479.38</c:v>
                </c:pt>
                <c:pt idx="2298">
                  <c:v>2482.12</c:v>
                </c:pt>
                <c:pt idx="2299">
                  <c:v>2476.34</c:v>
                </c:pt>
                <c:pt idx="2300">
                  <c:v>2482.04</c:v>
                </c:pt>
                <c:pt idx="2301">
                  <c:v>2482.15</c:v>
                </c:pt>
                <c:pt idx="2302">
                  <c:v>2472.52</c:v>
                </c:pt>
                <c:pt idx="2303">
                  <c:v>2482.1799999999998</c:v>
                </c:pt>
                <c:pt idx="2304">
                  <c:v>2482.1</c:v>
                </c:pt>
                <c:pt idx="2305">
                  <c:v>2474.1999999999998</c:v>
                </c:pt>
                <c:pt idx="2306">
                  <c:v>2482.13</c:v>
                </c:pt>
                <c:pt idx="2307">
                  <c:v>2482.23</c:v>
                </c:pt>
                <c:pt idx="2308">
                  <c:v>2476.0500000000002</c:v>
                </c:pt>
                <c:pt idx="2309">
                  <c:v>2482.1999999999998</c:v>
                </c:pt>
                <c:pt idx="2310">
                  <c:v>2482.23</c:v>
                </c:pt>
                <c:pt idx="2311">
                  <c:v>2478.0700000000002</c:v>
                </c:pt>
                <c:pt idx="2312">
                  <c:v>2482.2800000000002</c:v>
                </c:pt>
                <c:pt idx="2313">
                  <c:v>2479.06</c:v>
                </c:pt>
                <c:pt idx="2314">
                  <c:v>2480.0500000000002</c:v>
                </c:pt>
                <c:pt idx="2315">
                  <c:v>2482.21</c:v>
                </c:pt>
                <c:pt idx="2316">
                  <c:v>2477.1</c:v>
                </c:pt>
                <c:pt idx="2317">
                  <c:v>2482.31</c:v>
                </c:pt>
                <c:pt idx="2318">
                  <c:v>2482.37</c:v>
                </c:pt>
                <c:pt idx="2319">
                  <c:v>2474.33</c:v>
                </c:pt>
                <c:pt idx="2320">
                  <c:v>2482.13</c:v>
                </c:pt>
                <c:pt idx="2321">
                  <c:v>2482.09</c:v>
                </c:pt>
                <c:pt idx="2322">
                  <c:v>2472.5</c:v>
                </c:pt>
                <c:pt idx="2323">
                  <c:v>2482.27</c:v>
                </c:pt>
                <c:pt idx="2324">
                  <c:v>2482.12</c:v>
                </c:pt>
                <c:pt idx="2325">
                  <c:v>2473.62</c:v>
                </c:pt>
                <c:pt idx="2326">
                  <c:v>2482.2800000000002</c:v>
                </c:pt>
                <c:pt idx="2327">
                  <c:v>2482.19</c:v>
                </c:pt>
                <c:pt idx="2328">
                  <c:v>2475.36</c:v>
                </c:pt>
                <c:pt idx="2329">
                  <c:v>2482.27</c:v>
                </c:pt>
                <c:pt idx="2330">
                  <c:v>2482.0300000000002</c:v>
                </c:pt>
                <c:pt idx="2331">
                  <c:v>2477.1</c:v>
                </c:pt>
                <c:pt idx="2332">
                  <c:v>2482.31</c:v>
                </c:pt>
                <c:pt idx="2333">
                  <c:v>2480.14</c:v>
                </c:pt>
                <c:pt idx="2334">
                  <c:v>2479.23</c:v>
                </c:pt>
                <c:pt idx="2335">
                  <c:v>2482.38</c:v>
                </c:pt>
                <c:pt idx="2336">
                  <c:v>2477.86</c:v>
                </c:pt>
                <c:pt idx="2337">
                  <c:v>2481.15</c:v>
                </c:pt>
                <c:pt idx="2338">
                  <c:v>2482.16</c:v>
                </c:pt>
                <c:pt idx="2339">
                  <c:v>2476.02</c:v>
                </c:pt>
                <c:pt idx="2340">
                  <c:v>2482.2199999999998</c:v>
                </c:pt>
                <c:pt idx="2341">
                  <c:v>2482.2399999999998</c:v>
                </c:pt>
                <c:pt idx="2342">
                  <c:v>2472.83</c:v>
                </c:pt>
                <c:pt idx="2343">
                  <c:v>2482.34</c:v>
                </c:pt>
                <c:pt idx="2344">
                  <c:v>2482.27</c:v>
                </c:pt>
                <c:pt idx="2345">
                  <c:v>2473.4699999999998</c:v>
                </c:pt>
                <c:pt idx="2346">
                  <c:v>2482.0700000000002</c:v>
                </c:pt>
                <c:pt idx="2347">
                  <c:v>2482.2600000000002</c:v>
                </c:pt>
                <c:pt idx="2348">
                  <c:v>2474.7399999999998</c:v>
                </c:pt>
                <c:pt idx="2349">
                  <c:v>2482.2600000000002</c:v>
                </c:pt>
                <c:pt idx="2350">
                  <c:v>2482.19</c:v>
                </c:pt>
                <c:pt idx="2351">
                  <c:v>2476.96</c:v>
                </c:pt>
                <c:pt idx="2352">
                  <c:v>2482.4</c:v>
                </c:pt>
                <c:pt idx="2353">
                  <c:v>2481.0500000000002</c:v>
                </c:pt>
                <c:pt idx="2354">
                  <c:v>2478.84</c:v>
                </c:pt>
                <c:pt idx="2355">
                  <c:v>2482.3000000000002</c:v>
                </c:pt>
                <c:pt idx="2356">
                  <c:v>2478.41</c:v>
                </c:pt>
                <c:pt idx="2357">
                  <c:v>2480.6999999999998</c:v>
                </c:pt>
                <c:pt idx="2358">
                  <c:v>2482.15</c:v>
                </c:pt>
                <c:pt idx="2359">
                  <c:v>2476.54</c:v>
                </c:pt>
                <c:pt idx="2360">
                  <c:v>2482.16</c:v>
                </c:pt>
                <c:pt idx="2361">
                  <c:v>2482.2399999999998</c:v>
                </c:pt>
                <c:pt idx="2362">
                  <c:v>2474.3000000000002</c:v>
                </c:pt>
                <c:pt idx="2363">
                  <c:v>2482.1799999999998</c:v>
                </c:pt>
                <c:pt idx="2364">
                  <c:v>2482.2600000000002</c:v>
                </c:pt>
                <c:pt idx="2365">
                  <c:v>2473.04</c:v>
                </c:pt>
                <c:pt idx="2366">
                  <c:v>2482.2199999999998</c:v>
                </c:pt>
                <c:pt idx="2367">
                  <c:v>2482.12</c:v>
                </c:pt>
                <c:pt idx="2368">
                  <c:v>2473.7399999999998</c:v>
                </c:pt>
                <c:pt idx="2369">
                  <c:v>2481.96</c:v>
                </c:pt>
                <c:pt idx="2370">
                  <c:v>2482.15</c:v>
                </c:pt>
                <c:pt idx="2371">
                  <c:v>2477.17</c:v>
                </c:pt>
                <c:pt idx="2372">
                  <c:v>2482.2399999999998</c:v>
                </c:pt>
                <c:pt idx="2373">
                  <c:v>2478.4699999999998</c:v>
                </c:pt>
                <c:pt idx="2374">
                  <c:v>2481.09</c:v>
                </c:pt>
                <c:pt idx="2375">
                  <c:v>2482.2600000000002</c:v>
                </c:pt>
                <c:pt idx="2376">
                  <c:v>2474.98</c:v>
                </c:pt>
                <c:pt idx="2377">
                  <c:v>2482.2199999999998</c:v>
                </c:pt>
                <c:pt idx="2378">
                  <c:v>2482.12</c:v>
                </c:pt>
                <c:pt idx="2379">
                  <c:v>2472.7800000000002</c:v>
                </c:pt>
                <c:pt idx="2380">
                  <c:v>2482.17</c:v>
                </c:pt>
                <c:pt idx="2381">
                  <c:v>2482.1</c:v>
                </c:pt>
                <c:pt idx="2382">
                  <c:v>2473.64</c:v>
                </c:pt>
                <c:pt idx="2383">
                  <c:v>2482.21</c:v>
                </c:pt>
                <c:pt idx="2384">
                  <c:v>2482.12</c:v>
                </c:pt>
                <c:pt idx="2385">
                  <c:v>2475.46</c:v>
                </c:pt>
                <c:pt idx="2386">
                  <c:v>2482.27</c:v>
                </c:pt>
                <c:pt idx="2387">
                  <c:v>2481.85</c:v>
                </c:pt>
                <c:pt idx="2388">
                  <c:v>2478.25</c:v>
                </c:pt>
                <c:pt idx="2389">
                  <c:v>2482.1999999999998</c:v>
                </c:pt>
                <c:pt idx="2390">
                  <c:v>2479.15</c:v>
                </c:pt>
                <c:pt idx="2391">
                  <c:v>2480.2199999999998</c:v>
                </c:pt>
                <c:pt idx="2392">
                  <c:v>2482.11</c:v>
                </c:pt>
                <c:pt idx="2393">
                  <c:v>2476.7800000000002</c:v>
                </c:pt>
                <c:pt idx="2394">
                  <c:v>2482.17</c:v>
                </c:pt>
                <c:pt idx="2395">
                  <c:v>2482.1999999999998</c:v>
                </c:pt>
                <c:pt idx="2396">
                  <c:v>2474.9499999999998</c:v>
                </c:pt>
                <c:pt idx="2397">
                  <c:v>2482.09</c:v>
                </c:pt>
                <c:pt idx="2398">
                  <c:v>2482.23</c:v>
                </c:pt>
                <c:pt idx="2399">
                  <c:v>2473.0100000000002</c:v>
                </c:pt>
                <c:pt idx="2400">
                  <c:v>2482.14</c:v>
                </c:pt>
                <c:pt idx="2401">
                  <c:v>2482.31</c:v>
                </c:pt>
                <c:pt idx="2402">
                  <c:v>2473.5500000000002</c:v>
                </c:pt>
                <c:pt idx="2403">
                  <c:v>2482.2600000000002</c:v>
                </c:pt>
                <c:pt idx="2404">
                  <c:v>2482.04</c:v>
                </c:pt>
                <c:pt idx="2405">
                  <c:v>2474.7600000000002</c:v>
                </c:pt>
                <c:pt idx="2406">
                  <c:v>2482.2199999999998</c:v>
                </c:pt>
                <c:pt idx="2407">
                  <c:v>2482.23</c:v>
                </c:pt>
                <c:pt idx="2408">
                  <c:v>2476.71</c:v>
                </c:pt>
                <c:pt idx="2409">
                  <c:v>2482.2399999999998</c:v>
                </c:pt>
                <c:pt idx="2410">
                  <c:v>2481.08</c:v>
                </c:pt>
                <c:pt idx="2411">
                  <c:v>2479.37</c:v>
                </c:pt>
                <c:pt idx="2412">
                  <c:v>2482.1799999999998</c:v>
                </c:pt>
                <c:pt idx="2413">
                  <c:v>2477.52</c:v>
                </c:pt>
                <c:pt idx="2414">
                  <c:v>2481.56</c:v>
                </c:pt>
                <c:pt idx="2415">
                  <c:v>2482.2800000000002</c:v>
                </c:pt>
                <c:pt idx="2416">
                  <c:v>2475.37</c:v>
                </c:pt>
                <c:pt idx="2417">
                  <c:v>2482.2199999999998</c:v>
                </c:pt>
                <c:pt idx="2418">
                  <c:v>2482.17</c:v>
                </c:pt>
                <c:pt idx="2419">
                  <c:v>2473.59</c:v>
                </c:pt>
                <c:pt idx="2420">
                  <c:v>2482.14</c:v>
                </c:pt>
                <c:pt idx="2421">
                  <c:v>2482.4699999999998</c:v>
                </c:pt>
                <c:pt idx="2422">
                  <c:v>2473.4499999999998</c:v>
                </c:pt>
                <c:pt idx="2423">
                  <c:v>2482.35</c:v>
                </c:pt>
                <c:pt idx="2424">
                  <c:v>2482.34</c:v>
                </c:pt>
                <c:pt idx="2425">
                  <c:v>2474.09</c:v>
                </c:pt>
                <c:pt idx="2426">
                  <c:v>2482.34</c:v>
                </c:pt>
                <c:pt idx="2427">
                  <c:v>2482.36</c:v>
                </c:pt>
                <c:pt idx="2428">
                  <c:v>2476.23</c:v>
                </c:pt>
                <c:pt idx="2429">
                  <c:v>2482.25</c:v>
                </c:pt>
                <c:pt idx="2430">
                  <c:v>2482.23</c:v>
                </c:pt>
                <c:pt idx="2431">
                  <c:v>2478</c:v>
                </c:pt>
                <c:pt idx="2432">
                  <c:v>2482.34</c:v>
                </c:pt>
                <c:pt idx="2433">
                  <c:v>2479.0100000000002</c:v>
                </c:pt>
                <c:pt idx="2434">
                  <c:v>2480.4699999999998</c:v>
                </c:pt>
                <c:pt idx="2435">
                  <c:v>2482.23</c:v>
                </c:pt>
                <c:pt idx="2436">
                  <c:v>2476.5500000000002</c:v>
                </c:pt>
                <c:pt idx="2437">
                  <c:v>2482.33</c:v>
                </c:pt>
                <c:pt idx="2438">
                  <c:v>2482.33</c:v>
                </c:pt>
                <c:pt idx="2439">
                  <c:v>2474.4899999999998</c:v>
                </c:pt>
                <c:pt idx="2440">
                  <c:v>2482.13</c:v>
                </c:pt>
                <c:pt idx="2441">
                  <c:v>2482.15</c:v>
                </c:pt>
                <c:pt idx="2442">
                  <c:v>2472.44</c:v>
                </c:pt>
                <c:pt idx="2443">
                  <c:v>2482.15</c:v>
                </c:pt>
                <c:pt idx="2444">
                  <c:v>2482.2199999999998</c:v>
                </c:pt>
                <c:pt idx="2445">
                  <c:v>2474.6999999999998</c:v>
                </c:pt>
                <c:pt idx="2446">
                  <c:v>2482.16</c:v>
                </c:pt>
                <c:pt idx="2447">
                  <c:v>2481.4299999999998</c:v>
                </c:pt>
                <c:pt idx="2448">
                  <c:v>2478.79</c:v>
                </c:pt>
                <c:pt idx="2449">
                  <c:v>2482.1999999999998</c:v>
                </c:pt>
                <c:pt idx="2450">
                  <c:v>2477.21</c:v>
                </c:pt>
                <c:pt idx="2451">
                  <c:v>2482.0500000000002</c:v>
                </c:pt>
                <c:pt idx="2452">
                  <c:v>2482.17</c:v>
                </c:pt>
                <c:pt idx="2453">
                  <c:v>2474.92</c:v>
                </c:pt>
                <c:pt idx="2454">
                  <c:v>2482.0700000000002</c:v>
                </c:pt>
                <c:pt idx="2455">
                  <c:v>2482.31</c:v>
                </c:pt>
                <c:pt idx="2456">
                  <c:v>2472.92</c:v>
                </c:pt>
                <c:pt idx="2457">
                  <c:v>2482.0300000000002</c:v>
                </c:pt>
                <c:pt idx="2458">
                  <c:v>2482.14</c:v>
                </c:pt>
                <c:pt idx="2459">
                  <c:v>2473.44</c:v>
                </c:pt>
                <c:pt idx="2460">
                  <c:v>2482.27</c:v>
                </c:pt>
                <c:pt idx="2461">
                  <c:v>2482.31</c:v>
                </c:pt>
                <c:pt idx="2462">
                  <c:v>2475.7600000000002</c:v>
                </c:pt>
                <c:pt idx="2463">
                  <c:v>2482.23</c:v>
                </c:pt>
                <c:pt idx="2464">
                  <c:v>2482.3200000000002</c:v>
                </c:pt>
                <c:pt idx="2465">
                  <c:v>2477.65</c:v>
                </c:pt>
                <c:pt idx="2466">
                  <c:v>2482.25</c:v>
                </c:pt>
                <c:pt idx="2467">
                  <c:v>2479.35</c:v>
                </c:pt>
                <c:pt idx="2468">
                  <c:v>2479.62</c:v>
                </c:pt>
                <c:pt idx="2469">
                  <c:v>2482.09</c:v>
                </c:pt>
                <c:pt idx="2470">
                  <c:v>2477.2600000000002</c:v>
                </c:pt>
                <c:pt idx="2471">
                  <c:v>2481.61</c:v>
                </c:pt>
                <c:pt idx="2472">
                  <c:v>2482.0700000000002</c:v>
                </c:pt>
                <c:pt idx="2473">
                  <c:v>2475.52</c:v>
                </c:pt>
                <c:pt idx="2474">
                  <c:v>2482.2199999999998</c:v>
                </c:pt>
                <c:pt idx="2475">
                  <c:v>2482.1799999999998</c:v>
                </c:pt>
                <c:pt idx="2476">
                  <c:v>2473.5</c:v>
                </c:pt>
                <c:pt idx="2477">
                  <c:v>2482.16</c:v>
                </c:pt>
                <c:pt idx="2478">
                  <c:v>2482.08</c:v>
                </c:pt>
                <c:pt idx="2479">
                  <c:v>2473.09</c:v>
                </c:pt>
                <c:pt idx="2480">
                  <c:v>2482.16</c:v>
                </c:pt>
                <c:pt idx="2481">
                  <c:v>2482.27</c:v>
                </c:pt>
                <c:pt idx="2482">
                  <c:v>2475.0300000000002</c:v>
                </c:pt>
                <c:pt idx="2483">
                  <c:v>2482.0500000000002</c:v>
                </c:pt>
                <c:pt idx="2484">
                  <c:v>2482.15</c:v>
                </c:pt>
                <c:pt idx="2485">
                  <c:v>2477</c:v>
                </c:pt>
                <c:pt idx="2486">
                  <c:v>2482.16</c:v>
                </c:pt>
                <c:pt idx="2487">
                  <c:v>2480.25</c:v>
                </c:pt>
                <c:pt idx="2488">
                  <c:v>2479.0500000000002</c:v>
                </c:pt>
                <c:pt idx="2489">
                  <c:v>2482.21</c:v>
                </c:pt>
                <c:pt idx="2490">
                  <c:v>2477.59</c:v>
                </c:pt>
                <c:pt idx="2491">
                  <c:v>2481.2199999999998</c:v>
                </c:pt>
                <c:pt idx="2492">
                  <c:v>2482.1999999999998</c:v>
                </c:pt>
                <c:pt idx="2493">
                  <c:v>2475.64</c:v>
                </c:pt>
                <c:pt idx="2494">
                  <c:v>2482.11</c:v>
                </c:pt>
                <c:pt idx="2495">
                  <c:v>2482.27</c:v>
                </c:pt>
                <c:pt idx="2496">
                  <c:v>2473.9499999999998</c:v>
                </c:pt>
                <c:pt idx="2497">
                  <c:v>2482.15</c:v>
                </c:pt>
                <c:pt idx="2498">
                  <c:v>2482.0100000000002</c:v>
                </c:pt>
                <c:pt idx="2499">
                  <c:v>2472.73</c:v>
                </c:pt>
                <c:pt idx="2500">
                  <c:v>2482.23</c:v>
                </c:pt>
                <c:pt idx="2501">
                  <c:v>2482.06</c:v>
                </c:pt>
                <c:pt idx="2502">
                  <c:v>2473.62</c:v>
                </c:pt>
                <c:pt idx="2503">
                  <c:v>2482.02</c:v>
                </c:pt>
                <c:pt idx="2504">
                  <c:v>2482.2199999999998</c:v>
                </c:pt>
                <c:pt idx="2505">
                  <c:v>2476.29</c:v>
                </c:pt>
                <c:pt idx="2506">
                  <c:v>2482.06</c:v>
                </c:pt>
                <c:pt idx="2507">
                  <c:v>2481.1799999999998</c:v>
                </c:pt>
                <c:pt idx="2508">
                  <c:v>2478.31</c:v>
                </c:pt>
                <c:pt idx="2509">
                  <c:v>2482.2199999999998</c:v>
                </c:pt>
                <c:pt idx="2510">
                  <c:v>2478.4699999999998</c:v>
                </c:pt>
                <c:pt idx="2511">
                  <c:v>2480.36</c:v>
                </c:pt>
                <c:pt idx="2512">
                  <c:v>2482.1999999999998</c:v>
                </c:pt>
                <c:pt idx="2513">
                  <c:v>2476.3200000000002</c:v>
                </c:pt>
                <c:pt idx="2514">
                  <c:v>2482.0700000000002</c:v>
                </c:pt>
                <c:pt idx="2515">
                  <c:v>2482.04</c:v>
                </c:pt>
                <c:pt idx="2516">
                  <c:v>2473.7399999999998</c:v>
                </c:pt>
                <c:pt idx="2517">
                  <c:v>2482.02</c:v>
                </c:pt>
                <c:pt idx="2518">
                  <c:v>2482.11</c:v>
                </c:pt>
                <c:pt idx="2519">
                  <c:v>2473.7600000000002</c:v>
                </c:pt>
                <c:pt idx="2520">
                  <c:v>2482.0500000000002</c:v>
                </c:pt>
                <c:pt idx="2521">
                  <c:v>2482.06</c:v>
                </c:pt>
                <c:pt idx="2522">
                  <c:v>2477.4899999999998</c:v>
                </c:pt>
                <c:pt idx="2523">
                  <c:v>2482.14</c:v>
                </c:pt>
                <c:pt idx="2524">
                  <c:v>2478.6999999999998</c:v>
                </c:pt>
                <c:pt idx="2525">
                  <c:v>2480.38</c:v>
                </c:pt>
                <c:pt idx="2526">
                  <c:v>2482.13</c:v>
                </c:pt>
                <c:pt idx="2527">
                  <c:v>2476.63</c:v>
                </c:pt>
                <c:pt idx="2528">
                  <c:v>2482.0700000000002</c:v>
                </c:pt>
                <c:pt idx="2529">
                  <c:v>2481.9699999999998</c:v>
                </c:pt>
                <c:pt idx="2530">
                  <c:v>2473.77</c:v>
                </c:pt>
                <c:pt idx="2531">
                  <c:v>2481.96</c:v>
                </c:pt>
                <c:pt idx="2532">
                  <c:v>2482.11</c:v>
                </c:pt>
                <c:pt idx="2533">
                  <c:v>2473.13</c:v>
                </c:pt>
                <c:pt idx="2534">
                  <c:v>2481.98</c:v>
                </c:pt>
                <c:pt idx="2535">
                  <c:v>2482.1999999999998</c:v>
                </c:pt>
                <c:pt idx="2536">
                  <c:v>2473.5500000000002</c:v>
                </c:pt>
                <c:pt idx="2537">
                  <c:v>2482.09</c:v>
                </c:pt>
                <c:pt idx="2538">
                  <c:v>2482.0500000000002</c:v>
                </c:pt>
                <c:pt idx="2539">
                  <c:v>2475.7800000000002</c:v>
                </c:pt>
                <c:pt idx="2540">
                  <c:v>2482.14</c:v>
                </c:pt>
                <c:pt idx="2541">
                  <c:v>2482.1999999999998</c:v>
                </c:pt>
                <c:pt idx="2542">
                  <c:v>2477.79</c:v>
                </c:pt>
                <c:pt idx="2543">
                  <c:v>2482.0300000000002</c:v>
                </c:pt>
                <c:pt idx="2544">
                  <c:v>2479.09</c:v>
                </c:pt>
                <c:pt idx="2545">
                  <c:v>2479.73</c:v>
                </c:pt>
                <c:pt idx="2546">
                  <c:v>2482.29</c:v>
                </c:pt>
                <c:pt idx="2547">
                  <c:v>2477.02</c:v>
                </c:pt>
                <c:pt idx="2548">
                  <c:v>2481.67</c:v>
                </c:pt>
                <c:pt idx="2549">
                  <c:v>2482.12</c:v>
                </c:pt>
                <c:pt idx="2550">
                  <c:v>2475.04</c:v>
                </c:pt>
                <c:pt idx="2551">
                  <c:v>2482.15</c:v>
                </c:pt>
                <c:pt idx="2552">
                  <c:v>2482.13</c:v>
                </c:pt>
                <c:pt idx="2553">
                  <c:v>2472.3000000000002</c:v>
                </c:pt>
                <c:pt idx="2554">
                  <c:v>2482.21</c:v>
                </c:pt>
                <c:pt idx="2555">
                  <c:v>2482.0300000000002</c:v>
                </c:pt>
                <c:pt idx="2556">
                  <c:v>2473.79</c:v>
                </c:pt>
                <c:pt idx="2557">
                  <c:v>2482.0700000000002</c:v>
                </c:pt>
                <c:pt idx="2558">
                  <c:v>2482.1799999999998</c:v>
                </c:pt>
                <c:pt idx="2559">
                  <c:v>2475.14</c:v>
                </c:pt>
                <c:pt idx="2560">
                  <c:v>2482.29</c:v>
                </c:pt>
                <c:pt idx="2561">
                  <c:v>2482.37</c:v>
                </c:pt>
                <c:pt idx="2562">
                  <c:v>2477.39</c:v>
                </c:pt>
                <c:pt idx="2563">
                  <c:v>2482.2399999999998</c:v>
                </c:pt>
                <c:pt idx="2564">
                  <c:v>2479.6999999999998</c:v>
                </c:pt>
                <c:pt idx="2565">
                  <c:v>2479.16</c:v>
                </c:pt>
                <c:pt idx="2566">
                  <c:v>2482.29</c:v>
                </c:pt>
                <c:pt idx="2567">
                  <c:v>2477.63</c:v>
                </c:pt>
                <c:pt idx="2568">
                  <c:v>2481.35</c:v>
                </c:pt>
                <c:pt idx="2569">
                  <c:v>2482.11</c:v>
                </c:pt>
                <c:pt idx="2570">
                  <c:v>2475.4899999999998</c:v>
                </c:pt>
                <c:pt idx="2571">
                  <c:v>2482.1999999999998</c:v>
                </c:pt>
                <c:pt idx="2572">
                  <c:v>2482.17</c:v>
                </c:pt>
                <c:pt idx="2573">
                  <c:v>2473.79</c:v>
                </c:pt>
                <c:pt idx="2574">
                  <c:v>2482.11</c:v>
                </c:pt>
                <c:pt idx="2575">
                  <c:v>2482.11</c:v>
                </c:pt>
                <c:pt idx="2576">
                  <c:v>2473.5700000000002</c:v>
                </c:pt>
                <c:pt idx="2577">
                  <c:v>2482.14</c:v>
                </c:pt>
                <c:pt idx="2578">
                  <c:v>2482.21</c:v>
                </c:pt>
                <c:pt idx="2579">
                  <c:v>2474.7800000000002</c:v>
                </c:pt>
                <c:pt idx="2580">
                  <c:v>2482.14</c:v>
                </c:pt>
                <c:pt idx="2581">
                  <c:v>2482.2399999999998</c:v>
                </c:pt>
                <c:pt idx="2582">
                  <c:v>2476.66</c:v>
                </c:pt>
                <c:pt idx="2583">
                  <c:v>2482.21</c:v>
                </c:pt>
                <c:pt idx="2584">
                  <c:v>2480.6999999999998</c:v>
                </c:pt>
                <c:pt idx="2585">
                  <c:v>2478.5100000000002</c:v>
                </c:pt>
                <c:pt idx="2586">
                  <c:v>2482.16</c:v>
                </c:pt>
                <c:pt idx="2587">
                  <c:v>2478.1999999999998</c:v>
                </c:pt>
                <c:pt idx="2588">
                  <c:v>2480.81</c:v>
                </c:pt>
                <c:pt idx="2589">
                  <c:v>2482.25</c:v>
                </c:pt>
                <c:pt idx="2590">
                  <c:v>2474.77</c:v>
                </c:pt>
                <c:pt idx="2591">
                  <c:v>2481.9699999999998</c:v>
                </c:pt>
                <c:pt idx="2592">
                  <c:v>2482.02</c:v>
                </c:pt>
                <c:pt idx="2593">
                  <c:v>2473.56</c:v>
                </c:pt>
                <c:pt idx="2594">
                  <c:v>2482.15</c:v>
                </c:pt>
                <c:pt idx="2595">
                  <c:v>2482.1999999999998</c:v>
                </c:pt>
                <c:pt idx="2596">
                  <c:v>2476.2800000000002</c:v>
                </c:pt>
                <c:pt idx="2597">
                  <c:v>2482.0700000000002</c:v>
                </c:pt>
                <c:pt idx="2598">
                  <c:v>2480.7800000000002</c:v>
                </c:pt>
                <c:pt idx="2599">
                  <c:v>2478.64</c:v>
                </c:pt>
                <c:pt idx="2600">
                  <c:v>2482.04</c:v>
                </c:pt>
                <c:pt idx="2601">
                  <c:v>2476.9299999999998</c:v>
                </c:pt>
                <c:pt idx="2602">
                  <c:v>2481.75</c:v>
                </c:pt>
                <c:pt idx="2603">
                  <c:v>2482.15</c:v>
                </c:pt>
                <c:pt idx="2604">
                  <c:v>2475.02</c:v>
                </c:pt>
                <c:pt idx="2605">
                  <c:v>2482.08</c:v>
                </c:pt>
                <c:pt idx="2606">
                  <c:v>2482.08</c:v>
                </c:pt>
                <c:pt idx="2607">
                  <c:v>2473.0500000000002</c:v>
                </c:pt>
                <c:pt idx="2608">
                  <c:v>2482.19</c:v>
                </c:pt>
                <c:pt idx="2609">
                  <c:v>2482.21</c:v>
                </c:pt>
                <c:pt idx="2610">
                  <c:v>2473.2800000000002</c:v>
                </c:pt>
                <c:pt idx="2611">
                  <c:v>2482.11</c:v>
                </c:pt>
                <c:pt idx="2612">
                  <c:v>2482.02</c:v>
                </c:pt>
                <c:pt idx="2613">
                  <c:v>2474.42</c:v>
                </c:pt>
                <c:pt idx="2614">
                  <c:v>2482.08</c:v>
                </c:pt>
                <c:pt idx="2615">
                  <c:v>2482.25</c:v>
                </c:pt>
                <c:pt idx="2616">
                  <c:v>2476.39</c:v>
                </c:pt>
                <c:pt idx="2617">
                  <c:v>2482.19</c:v>
                </c:pt>
                <c:pt idx="2618">
                  <c:v>2481.21</c:v>
                </c:pt>
                <c:pt idx="2619">
                  <c:v>2478.34</c:v>
                </c:pt>
                <c:pt idx="2620">
                  <c:v>2482.14</c:v>
                </c:pt>
                <c:pt idx="2621">
                  <c:v>2478.37</c:v>
                </c:pt>
                <c:pt idx="2622">
                  <c:v>2480.29</c:v>
                </c:pt>
                <c:pt idx="2623">
                  <c:v>2481.9499999999998</c:v>
                </c:pt>
                <c:pt idx="2624">
                  <c:v>2475.38</c:v>
                </c:pt>
                <c:pt idx="2625">
                  <c:v>2482.11</c:v>
                </c:pt>
                <c:pt idx="2626">
                  <c:v>2482.14</c:v>
                </c:pt>
                <c:pt idx="2627">
                  <c:v>2473.3000000000002</c:v>
                </c:pt>
                <c:pt idx="2628">
                  <c:v>2482.04</c:v>
                </c:pt>
                <c:pt idx="2629">
                  <c:v>2482.12</c:v>
                </c:pt>
                <c:pt idx="2630">
                  <c:v>2473.17</c:v>
                </c:pt>
                <c:pt idx="2631">
                  <c:v>2482.14</c:v>
                </c:pt>
                <c:pt idx="2632">
                  <c:v>2482.16</c:v>
                </c:pt>
                <c:pt idx="2633">
                  <c:v>2473.87</c:v>
                </c:pt>
                <c:pt idx="2634">
                  <c:v>2482.2399999999998</c:v>
                </c:pt>
                <c:pt idx="2635">
                  <c:v>2482.0700000000002</c:v>
                </c:pt>
                <c:pt idx="2636">
                  <c:v>2475.98</c:v>
                </c:pt>
                <c:pt idx="2637">
                  <c:v>2482.2199999999998</c:v>
                </c:pt>
                <c:pt idx="2638">
                  <c:v>2481.6999999999998</c:v>
                </c:pt>
                <c:pt idx="2639">
                  <c:v>2478.11</c:v>
                </c:pt>
                <c:pt idx="2640">
                  <c:v>2482.2399999999998</c:v>
                </c:pt>
                <c:pt idx="2641">
                  <c:v>2478.92</c:v>
                </c:pt>
                <c:pt idx="2642">
                  <c:v>2480.1799999999998</c:v>
                </c:pt>
                <c:pt idx="2643">
                  <c:v>2482.35</c:v>
                </c:pt>
                <c:pt idx="2644">
                  <c:v>2476.7399999999998</c:v>
                </c:pt>
                <c:pt idx="2645">
                  <c:v>2482.3200000000002</c:v>
                </c:pt>
                <c:pt idx="2646">
                  <c:v>2482.1</c:v>
                </c:pt>
                <c:pt idx="2647">
                  <c:v>2474.27</c:v>
                </c:pt>
                <c:pt idx="2648">
                  <c:v>2482.06</c:v>
                </c:pt>
                <c:pt idx="2649">
                  <c:v>2482.2600000000002</c:v>
                </c:pt>
                <c:pt idx="2650">
                  <c:v>2472.77</c:v>
                </c:pt>
                <c:pt idx="2651">
                  <c:v>2482.12</c:v>
                </c:pt>
                <c:pt idx="2652">
                  <c:v>2482.17</c:v>
                </c:pt>
                <c:pt idx="2653">
                  <c:v>2473.8000000000002</c:v>
                </c:pt>
                <c:pt idx="2654">
                  <c:v>2482.2399999999998</c:v>
                </c:pt>
                <c:pt idx="2655">
                  <c:v>2482.12</c:v>
                </c:pt>
                <c:pt idx="2656">
                  <c:v>2475.52</c:v>
                </c:pt>
                <c:pt idx="2657">
                  <c:v>2482.37</c:v>
                </c:pt>
                <c:pt idx="2658">
                  <c:v>2482.15</c:v>
                </c:pt>
                <c:pt idx="2659">
                  <c:v>2477.56</c:v>
                </c:pt>
                <c:pt idx="2660">
                  <c:v>2482.19</c:v>
                </c:pt>
                <c:pt idx="2661">
                  <c:v>2479.21</c:v>
                </c:pt>
                <c:pt idx="2662">
                  <c:v>2480.19</c:v>
                </c:pt>
                <c:pt idx="2663">
                  <c:v>2482.2600000000002</c:v>
                </c:pt>
                <c:pt idx="2664">
                  <c:v>2475.63</c:v>
                </c:pt>
                <c:pt idx="2665">
                  <c:v>2482.1</c:v>
                </c:pt>
                <c:pt idx="2666">
                  <c:v>2482.12</c:v>
                </c:pt>
                <c:pt idx="2667">
                  <c:v>2473.12</c:v>
                </c:pt>
                <c:pt idx="2668">
                  <c:v>2482.17</c:v>
                </c:pt>
                <c:pt idx="2669">
                  <c:v>2482.12</c:v>
                </c:pt>
                <c:pt idx="2670">
                  <c:v>2476.23</c:v>
                </c:pt>
                <c:pt idx="2671">
                  <c:v>2481.92</c:v>
                </c:pt>
                <c:pt idx="2672">
                  <c:v>2481.21</c:v>
                </c:pt>
                <c:pt idx="2673">
                  <c:v>2478.4</c:v>
                </c:pt>
                <c:pt idx="2674">
                  <c:v>2482.09</c:v>
                </c:pt>
                <c:pt idx="2675">
                  <c:v>2478.35</c:v>
                </c:pt>
                <c:pt idx="2676">
                  <c:v>2480.21</c:v>
                </c:pt>
                <c:pt idx="2677">
                  <c:v>2482.31</c:v>
                </c:pt>
                <c:pt idx="2678">
                  <c:v>2476.2399999999998</c:v>
                </c:pt>
                <c:pt idx="2679">
                  <c:v>2482.1</c:v>
                </c:pt>
                <c:pt idx="2680">
                  <c:v>2482.25</c:v>
                </c:pt>
                <c:pt idx="2681">
                  <c:v>2474.54</c:v>
                </c:pt>
                <c:pt idx="2682">
                  <c:v>2482.12</c:v>
                </c:pt>
                <c:pt idx="2683">
                  <c:v>2482.02</c:v>
                </c:pt>
                <c:pt idx="2684">
                  <c:v>2472.54</c:v>
                </c:pt>
                <c:pt idx="2685">
                  <c:v>2482.13</c:v>
                </c:pt>
                <c:pt idx="2686">
                  <c:v>2481.89</c:v>
                </c:pt>
                <c:pt idx="2687">
                  <c:v>2473.48</c:v>
                </c:pt>
                <c:pt idx="2688">
                  <c:v>2482.21</c:v>
                </c:pt>
                <c:pt idx="2689">
                  <c:v>2482.15</c:v>
                </c:pt>
                <c:pt idx="2690">
                  <c:v>2475.2199999999998</c:v>
                </c:pt>
                <c:pt idx="2691">
                  <c:v>2482.04</c:v>
                </c:pt>
                <c:pt idx="2692">
                  <c:v>2482.17</c:v>
                </c:pt>
                <c:pt idx="2693">
                  <c:v>2477.0700000000002</c:v>
                </c:pt>
                <c:pt idx="2694">
                  <c:v>2482.06</c:v>
                </c:pt>
                <c:pt idx="2695">
                  <c:v>2479.0700000000002</c:v>
                </c:pt>
                <c:pt idx="2696">
                  <c:v>2479.73</c:v>
                </c:pt>
                <c:pt idx="2697">
                  <c:v>2482.04</c:v>
                </c:pt>
                <c:pt idx="2698">
                  <c:v>2477.11</c:v>
                </c:pt>
                <c:pt idx="2699">
                  <c:v>2481.7199999999998</c:v>
                </c:pt>
                <c:pt idx="2700">
                  <c:v>2482.0500000000002</c:v>
                </c:pt>
                <c:pt idx="2701">
                  <c:v>2475.0700000000002</c:v>
                </c:pt>
                <c:pt idx="2702">
                  <c:v>2482.12</c:v>
                </c:pt>
                <c:pt idx="2703">
                  <c:v>2482.02</c:v>
                </c:pt>
                <c:pt idx="2704">
                  <c:v>2473.0700000000002</c:v>
                </c:pt>
                <c:pt idx="2705">
                  <c:v>2482.1799999999998</c:v>
                </c:pt>
                <c:pt idx="2706">
                  <c:v>2482.13</c:v>
                </c:pt>
                <c:pt idx="2707">
                  <c:v>2473.52</c:v>
                </c:pt>
                <c:pt idx="2708">
                  <c:v>2482.3000000000002</c:v>
                </c:pt>
                <c:pt idx="2709">
                  <c:v>2482.1</c:v>
                </c:pt>
                <c:pt idx="2710">
                  <c:v>2474.6999999999998</c:v>
                </c:pt>
                <c:pt idx="2711">
                  <c:v>2482.2800000000002</c:v>
                </c:pt>
                <c:pt idx="2712">
                  <c:v>2482.0500000000002</c:v>
                </c:pt>
                <c:pt idx="2713">
                  <c:v>2476.69</c:v>
                </c:pt>
                <c:pt idx="2714">
                  <c:v>2482.17</c:v>
                </c:pt>
                <c:pt idx="2715">
                  <c:v>2480.79</c:v>
                </c:pt>
                <c:pt idx="2716">
                  <c:v>2478.66</c:v>
                </c:pt>
                <c:pt idx="2717">
                  <c:v>2481.98</c:v>
                </c:pt>
                <c:pt idx="2718">
                  <c:v>2477.61</c:v>
                </c:pt>
                <c:pt idx="2719">
                  <c:v>2481.14</c:v>
                </c:pt>
                <c:pt idx="2720">
                  <c:v>2482.14</c:v>
                </c:pt>
                <c:pt idx="2721">
                  <c:v>2475.56</c:v>
                </c:pt>
                <c:pt idx="2722">
                  <c:v>2482.0300000000002</c:v>
                </c:pt>
                <c:pt idx="2723">
                  <c:v>2482.06</c:v>
                </c:pt>
                <c:pt idx="2724">
                  <c:v>2473.67</c:v>
                </c:pt>
                <c:pt idx="2725">
                  <c:v>2481.94</c:v>
                </c:pt>
                <c:pt idx="2726">
                  <c:v>2481.9499999999998</c:v>
                </c:pt>
                <c:pt idx="2727">
                  <c:v>2473.2399999999998</c:v>
                </c:pt>
                <c:pt idx="2728">
                  <c:v>2481.9699999999998</c:v>
                </c:pt>
                <c:pt idx="2729">
                  <c:v>2481.96</c:v>
                </c:pt>
                <c:pt idx="2730">
                  <c:v>2474.02</c:v>
                </c:pt>
                <c:pt idx="2731">
                  <c:v>2481.9499999999998</c:v>
                </c:pt>
                <c:pt idx="2732">
                  <c:v>2482.19</c:v>
                </c:pt>
                <c:pt idx="2733">
                  <c:v>2476.02</c:v>
                </c:pt>
                <c:pt idx="2734">
                  <c:v>2482.1</c:v>
                </c:pt>
                <c:pt idx="2735">
                  <c:v>2480.63</c:v>
                </c:pt>
                <c:pt idx="2736">
                  <c:v>2479.0100000000002</c:v>
                </c:pt>
                <c:pt idx="2737">
                  <c:v>2482.2399999999998</c:v>
                </c:pt>
                <c:pt idx="2738">
                  <c:v>2476.71</c:v>
                </c:pt>
                <c:pt idx="2739">
                  <c:v>2481.96</c:v>
                </c:pt>
                <c:pt idx="2740">
                  <c:v>2482.21</c:v>
                </c:pt>
                <c:pt idx="2741">
                  <c:v>2472.88</c:v>
                </c:pt>
                <c:pt idx="2742">
                  <c:v>2482.06</c:v>
                </c:pt>
                <c:pt idx="2743">
                  <c:v>2482.09</c:v>
                </c:pt>
                <c:pt idx="2744">
                  <c:v>2474.81</c:v>
                </c:pt>
                <c:pt idx="2745">
                  <c:v>2482.15</c:v>
                </c:pt>
                <c:pt idx="2746">
                  <c:v>2482.19</c:v>
                </c:pt>
                <c:pt idx="2747">
                  <c:v>2476.66</c:v>
                </c:pt>
                <c:pt idx="2748">
                  <c:v>2482.04</c:v>
                </c:pt>
                <c:pt idx="2749">
                  <c:v>2480.56</c:v>
                </c:pt>
                <c:pt idx="2750">
                  <c:v>2478.7600000000002</c:v>
                </c:pt>
                <c:pt idx="2751">
                  <c:v>2482.02</c:v>
                </c:pt>
                <c:pt idx="2752">
                  <c:v>2478.0700000000002</c:v>
                </c:pt>
                <c:pt idx="2753">
                  <c:v>2480.9699999999998</c:v>
                </c:pt>
                <c:pt idx="2754">
                  <c:v>2482.04</c:v>
                </c:pt>
                <c:pt idx="2755">
                  <c:v>2476.12</c:v>
                </c:pt>
                <c:pt idx="2756">
                  <c:v>2482.25</c:v>
                </c:pt>
                <c:pt idx="2757">
                  <c:v>2482.33</c:v>
                </c:pt>
                <c:pt idx="2758">
                  <c:v>2474.1</c:v>
                </c:pt>
                <c:pt idx="2759">
                  <c:v>2482.14</c:v>
                </c:pt>
                <c:pt idx="2760">
                  <c:v>2481.94</c:v>
                </c:pt>
                <c:pt idx="2761">
                  <c:v>2472.56</c:v>
                </c:pt>
                <c:pt idx="2762">
                  <c:v>2482.2199999999998</c:v>
                </c:pt>
                <c:pt idx="2763">
                  <c:v>2482</c:v>
                </c:pt>
                <c:pt idx="2764">
                  <c:v>2473.66</c:v>
                </c:pt>
                <c:pt idx="2765">
                  <c:v>2482.25</c:v>
                </c:pt>
                <c:pt idx="2766">
                  <c:v>2482.2399999999998</c:v>
                </c:pt>
                <c:pt idx="2767">
                  <c:v>2476.41</c:v>
                </c:pt>
                <c:pt idx="2768">
                  <c:v>2482.34</c:v>
                </c:pt>
                <c:pt idx="2769">
                  <c:v>2481.5</c:v>
                </c:pt>
                <c:pt idx="2770">
                  <c:v>2478.33</c:v>
                </c:pt>
                <c:pt idx="2771">
                  <c:v>2482.4</c:v>
                </c:pt>
                <c:pt idx="2772">
                  <c:v>2478.52</c:v>
                </c:pt>
                <c:pt idx="2773">
                  <c:v>2480.39</c:v>
                </c:pt>
                <c:pt idx="2774">
                  <c:v>2482.15</c:v>
                </c:pt>
                <c:pt idx="2775">
                  <c:v>2476.5100000000002</c:v>
                </c:pt>
                <c:pt idx="2776">
                  <c:v>2482.2199999999998</c:v>
                </c:pt>
                <c:pt idx="2777">
                  <c:v>2482.21</c:v>
                </c:pt>
                <c:pt idx="2778">
                  <c:v>2474.37</c:v>
                </c:pt>
                <c:pt idx="2779">
                  <c:v>2482.1999999999998</c:v>
                </c:pt>
                <c:pt idx="2780">
                  <c:v>2482.16</c:v>
                </c:pt>
                <c:pt idx="2781">
                  <c:v>2472.52</c:v>
                </c:pt>
                <c:pt idx="2782">
                  <c:v>2482.2399999999998</c:v>
                </c:pt>
                <c:pt idx="2783">
                  <c:v>2482.11</c:v>
                </c:pt>
                <c:pt idx="2784">
                  <c:v>2473.7199999999998</c:v>
                </c:pt>
                <c:pt idx="2785">
                  <c:v>2482.2399999999998</c:v>
                </c:pt>
                <c:pt idx="2786">
                  <c:v>2482.0500000000002</c:v>
                </c:pt>
                <c:pt idx="2787">
                  <c:v>2475.23</c:v>
                </c:pt>
                <c:pt idx="2788">
                  <c:v>2482.2399999999998</c:v>
                </c:pt>
                <c:pt idx="2789">
                  <c:v>2482.17</c:v>
                </c:pt>
                <c:pt idx="2790">
                  <c:v>2477.88</c:v>
                </c:pt>
                <c:pt idx="2791">
                  <c:v>2482.2399999999998</c:v>
                </c:pt>
                <c:pt idx="2792">
                  <c:v>2479.2399999999998</c:v>
                </c:pt>
                <c:pt idx="2793">
                  <c:v>2479.7800000000002</c:v>
                </c:pt>
                <c:pt idx="2794">
                  <c:v>2482.2199999999998</c:v>
                </c:pt>
                <c:pt idx="2795">
                  <c:v>2477.1999999999998</c:v>
                </c:pt>
                <c:pt idx="2796">
                  <c:v>2481.87</c:v>
                </c:pt>
                <c:pt idx="2797">
                  <c:v>2482.17</c:v>
                </c:pt>
                <c:pt idx="2798">
                  <c:v>2475.1799999999998</c:v>
                </c:pt>
                <c:pt idx="2799">
                  <c:v>2482.19</c:v>
                </c:pt>
                <c:pt idx="2800">
                  <c:v>2482.2800000000002</c:v>
                </c:pt>
                <c:pt idx="2801">
                  <c:v>2473.27</c:v>
                </c:pt>
                <c:pt idx="2802">
                  <c:v>2482.19</c:v>
                </c:pt>
                <c:pt idx="2803">
                  <c:v>2482.09</c:v>
                </c:pt>
                <c:pt idx="2804">
                  <c:v>2473.35</c:v>
                </c:pt>
                <c:pt idx="2805">
                  <c:v>2482.1</c:v>
                </c:pt>
                <c:pt idx="2806">
                  <c:v>2482.0700000000002</c:v>
                </c:pt>
                <c:pt idx="2807">
                  <c:v>2474.7800000000002</c:v>
                </c:pt>
                <c:pt idx="2808">
                  <c:v>2482.1999999999998</c:v>
                </c:pt>
                <c:pt idx="2809">
                  <c:v>2482.0700000000002</c:v>
                </c:pt>
                <c:pt idx="2810">
                  <c:v>2478.33</c:v>
                </c:pt>
                <c:pt idx="2811">
                  <c:v>2482.08</c:v>
                </c:pt>
                <c:pt idx="2812">
                  <c:v>2476.92</c:v>
                </c:pt>
                <c:pt idx="2813">
                  <c:v>2482.1799999999998</c:v>
                </c:pt>
                <c:pt idx="2814">
                  <c:v>2482.13</c:v>
                </c:pt>
                <c:pt idx="2815">
                  <c:v>2473.46</c:v>
                </c:pt>
                <c:pt idx="2816">
                  <c:v>2482.15</c:v>
                </c:pt>
                <c:pt idx="2817">
                  <c:v>2482.15</c:v>
                </c:pt>
                <c:pt idx="2818">
                  <c:v>2473.61</c:v>
                </c:pt>
                <c:pt idx="2819">
                  <c:v>2481.98</c:v>
                </c:pt>
                <c:pt idx="2820">
                  <c:v>2482.1999999999998</c:v>
                </c:pt>
                <c:pt idx="2821">
                  <c:v>2475.2600000000002</c:v>
                </c:pt>
                <c:pt idx="2822">
                  <c:v>2482.0100000000002</c:v>
                </c:pt>
                <c:pt idx="2823">
                  <c:v>2482.09</c:v>
                </c:pt>
                <c:pt idx="2824">
                  <c:v>2477.27</c:v>
                </c:pt>
                <c:pt idx="2825">
                  <c:v>2482.1</c:v>
                </c:pt>
                <c:pt idx="2826">
                  <c:v>2479.6799999999998</c:v>
                </c:pt>
                <c:pt idx="2827">
                  <c:v>2479.2399999999998</c:v>
                </c:pt>
                <c:pt idx="2828">
                  <c:v>2482.16</c:v>
                </c:pt>
                <c:pt idx="2829">
                  <c:v>2477.58</c:v>
                </c:pt>
                <c:pt idx="2830">
                  <c:v>2481.11</c:v>
                </c:pt>
                <c:pt idx="2831">
                  <c:v>2482.0100000000002</c:v>
                </c:pt>
                <c:pt idx="2832">
                  <c:v>2475.4699999999998</c:v>
                </c:pt>
                <c:pt idx="2833">
                  <c:v>2482.0700000000002</c:v>
                </c:pt>
                <c:pt idx="2834">
                  <c:v>2482.16</c:v>
                </c:pt>
                <c:pt idx="2835">
                  <c:v>2473.08</c:v>
                </c:pt>
                <c:pt idx="2836">
                  <c:v>2482.21</c:v>
                </c:pt>
                <c:pt idx="2837">
                  <c:v>2482.11</c:v>
                </c:pt>
                <c:pt idx="2838">
                  <c:v>2473.6</c:v>
                </c:pt>
                <c:pt idx="2839">
                  <c:v>2482.11</c:v>
                </c:pt>
                <c:pt idx="2840">
                  <c:v>2481.9299999999998</c:v>
                </c:pt>
                <c:pt idx="2841">
                  <c:v>2474.67</c:v>
                </c:pt>
                <c:pt idx="2842">
                  <c:v>2482.14</c:v>
                </c:pt>
                <c:pt idx="2843">
                  <c:v>2482.13</c:v>
                </c:pt>
                <c:pt idx="2844">
                  <c:v>2476.92</c:v>
                </c:pt>
                <c:pt idx="2845">
                  <c:v>2482.19</c:v>
                </c:pt>
                <c:pt idx="2846">
                  <c:v>2480.5500000000002</c:v>
                </c:pt>
                <c:pt idx="2847">
                  <c:v>2478.7399999999998</c:v>
                </c:pt>
                <c:pt idx="2848">
                  <c:v>2482.0300000000002</c:v>
                </c:pt>
                <c:pt idx="2849">
                  <c:v>2477.86</c:v>
                </c:pt>
                <c:pt idx="2850">
                  <c:v>2480.7199999999998</c:v>
                </c:pt>
                <c:pt idx="2851">
                  <c:v>2482.08</c:v>
                </c:pt>
                <c:pt idx="2852">
                  <c:v>2475.98</c:v>
                </c:pt>
                <c:pt idx="2853">
                  <c:v>2482.0100000000002</c:v>
                </c:pt>
                <c:pt idx="2854">
                  <c:v>2482.19</c:v>
                </c:pt>
                <c:pt idx="2855">
                  <c:v>2473.96</c:v>
                </c:pt>
                <c:pt idx="2856">
                  <c:v>2482.17</c:v>
                </c:pt>
                <c:pt idx="2857">
                  <c:v>2482.0300000000002</c:v>
                </c:pt>
                <c:pt idx="2858">
                  <c:v>2472.89</c:v>
                </c:pt>
                <c:pt idx="2859">
                  <c:v>2482.02</c:v>
                </c:pt>
                <c:pt idx="2860">
                  <c:v>2482.14</c:v>
                </c:pt>
                <c:pt idx="2861">
                  <c:v>2474.2199999999998</c:v>
                </c:pt>
                <c:pt idx="2862">
                  <c:v>2481.98</c:v>
                </c:pt>
                <c:pt idx="2863">
                  <c:v>2482.25</c:v>
                </c:pt>
                <c:pt idx="2864">
                  <c:v>2476.29</c:v>
                </c:pt>
                <c:pt idx="2865">
                  <c:v>2482.29</c:v>
                </c:pt>
                <c:pt idx="2866">
                  <c:v>2481.36</c:v>
                </c:pt>
                <c:pt idx="2867">
                  <c:v>2478.35</c:v>
                </c:pt>
                <c:pt idx="2868">
                  <c:v>2482.2800000000002</c:v>
                </c:pt>
                <c:pt idx="2869">
                  <c:v>2478.4699999999998</c:v>
                </c:pt>
                <c:pt idx="2870">
                  <c:v>2480.4</c:v>
                </c:pt>
                <c:pt idx="2871">
                  <c:v>2481.9699999999998</c:v>
                </c:pt>
                <c:pt idx="2872">
                  <c:v>2476.37</c:v>
                </c:pt>
                <c:pt idx="2873">
                  <c:v>2482.2199999999998</c:v>
                </c:pt>
                <c:pt idx="2874">
                  <c:v>2482.17</c:v>
                </c:pt>
                <c:pt idx="2875">
                  <c:v>2474.7800000000002</c:v>
                </c:pt>
                <c:pt idx="2876">
                  <c:v>2482.1999999999998</c:v>
                </c:pt>
                <c:pt idx="2877">
                  <c:v>2482.19</c:v>
                </c:pt>
                <c:pt idx="2878">
                  <c:v>2472.69</c:v>
                </c:pt>
                <c:pt idx="2879">
                  <c:v>2481.98</c:v>
                </c:pt>
                <c:pt idx="2880">
                  <c:v>2482.1999999999998</c:v>
                </c:pt>
                <c:pt idx="2881">
                  <c:v>2473.7199999999998</c:v>
                </c:pt>
                <c:pt idx="2882">
                  <c:v>2482.25</c:v>
                </c:pt>
                <c:pt idx="2883">
                  <c:v>2482.0100000000002</c:v>
                </c:pt>
                <c:pt idx="2884">
                  <c:v>2477.25</c:v>
                </c:pt>
                <c:pt idx="2885">
                  <c:v>2482.0700000000002</c:v>
                </c:pt>
                <c:pt idx="2886">
                  <c:v>2478.2800000000002</c:v>
                </c:pt>
                <c:pt idx="2887">
                  <c:v>2481.1799999999998</c:v>
                </c:pt>
                <c:pt idx="2888">
                  <c:v>2482.0300000000002</c:v>
                </c:pt>
                <c:pt idx="2889">
                  <c:v>2474.88</c:v>
                </c:pt>
                <c:pt idx="2890">
                  <c:v>2482.31</c:v>
                </c:pt>
                <c:pt idx="2891">
                  <c:v>2482.2199999999998</c:v>
                </c:pt>
                <c:pt idx="2892">
                  <c:v>2472.89</c:v>
                </c:pt>
                <c:pt idx="2893">
                  <c:v>2482.1799999999998</c:v>
                </c:pt>
                <c:pt idx="2894">
                  <c:v>2482.2199999999998</c:v>
                </c:pt>
                <c:pt idx="2895">
                  <c:v>2473.69</c:v>
                </c:pt>
                <c:pt idx="2896">
                  <c:v>2482.2199999999998</c:v>
                </c:pt>
                <c:pt idx="2897">
                  <c:v>2482.54</c:v>
                </c:pt>
                <c:pt idx="2898">
                  <c:v>2475.98</c:v>
                </c:pt>
                <c:pt idx="2899">
                  <c:v>2482.23</c:v>
                </c:pt>
                <c:pt idx="2900">
                  <c:v>2482.25</c:v>
                </c:pt>
                <c:pt idx="2901">
                  <c:v>2477.9499999999998</c:v>
                </c:pt>
                <c:pt idx="2902">
                  <c:v>2482.2600000000002</c:v>
                </c:pt>
                <c:pt idx="2903">
                  <c:v>2479.12</c:v>
                </c:pt>
                <c:pt idx="2904">
                  <c:v>2479.91</c:v>
                </c:pt>
                <c:pt idx="2905">
                  <c:v>2482.1999999999998</c:v>
                </c:pt>
                <c:pt idx="2906">
                  <c:v>2476.5100000000002</c:v>
                </c:pt>
                <c:pt idx="2907">
                  <c:v>2482.27</c:v>
                </c:pt>
                <c:pt idx="2908">
                  <c:v>2482.1799999999998</c:v>
                </c:pt>
                <c:pt idx="2909">
                  <c:v>2474.48</c:v>
                </c:pt>
                <c:pt idx="2910">
                  <c:v>2482.16</c:v>
                </c:pt>
                <c:pt idx="2911">
                  <c:v>2482.02</c:v>
                </c:pt>
                <c:pt idx="2912">
                  <c:v>2472.4299999999998</c:v>
                </c:pt>
                <c:pt idx="2913">
                  <c:v>2482.21</c:v>
                </c:pt>
                <c:pt idx="2914">
                  <c:v>2482.2600000000002</c:v>
                </c:pt>
                <c:pt idx="2915">
                  <c:v>2473.56</c:v>
                </c:pt>
                <c:pt idx="2916">
                  <c:v>2482.27</c:v>
                </c:pt>
                <c:pt idx="2917">
                  <c:v>2482.31</c:v>
                </c:pt>
                <c:pt idx="2918">
                  <c:v>2475.0700000000002</c:v>
                </c:pt>
                <c:pt idx="2919">
                  <c:v>2482.04</c:v>
                </c:pt>
                <c:pt idx="2920">
                  <c:v>2482.11</c:v>
                </c:pt>
                <c:pt idx="2921">
                  <c:v>2477.1</c:v>
                </c:pt>
                <c:pt idx="2922">
                  <c:v>2482.29</c:v>
                </c:pt>
                <c:pt idx="2923">
                  <c:v>2479.9499999999998</c:v>
                </c:pt>
                <c:pt idx="2924">
                  <c:v>2478.9499999999998</c:v>
                </c:pt>
                <c:pt idx="2925">
                  <c:v>2482.33</c:v>
                </c:pt>
                <c:pt idx="2926">
                  <c:v>2477.54</c:v>
                </c:pt>
                <c:pt idx="2927">
                  <c:v>2481.19</c:v>
                </c:pt>
                <c:pt idx="2928">
                  <c:v>2482.34</c:v>
                </c:pt>
                <c:pt idx="2929">
                  <c:v>2475.63</c:v>
                </c:pt>
                <c:pt idx="2930">
                  <c:v>2482.33</c:v>
                </c:pt>
                <c:pt idx="2931">
                  <c:v>2482.2600000000002</c:v>
                </c:pt>
                <c:pt idx="2932">
                  <c:v>2473.0100000000002</c:v>
                </c:pt>
                <c:pt idx="2933">
                  <c:v>2482.19</c:v>
                </c:pt>
                <c:pt idx="2934">
                  <c:v>2482.4899999999998</c:v>
                </c:pt>
                <c:pt idx="2935">
                  <c:v>2473.59</c:v>
                </c:pt>
                <c:pt idx="2936">
                  <c:v>2482.2800000000002</c:v>
                </c:pt>
                <c:pt idx="2937">
                  <c:v>2482.41</c:v>
                </c:pt>
                <c:pt idx="2938">
                  <c:v>2474.9299999999998</c:v>
                </c:pt>
                <c:pt idx="2939">
                  <c:v>2482.34</c:v>
                </c:pt>
                <c:pt idx="2940">
                  <c:v>2482.6</c:v>
                </c:pt>
                <c:pt idx="2941">
                  <c:v>2476.89</c:v>
                </c:pt>
                <c:pt idx="2942">
                  <c:v>2482.2800000000002</c:v>
                </c:pt>
                <c:pt idx="2943">
                  <c:v>2480.71</c:v>
                </c:pt>
                <c:pt idx="2944">
                  <c:v>2478.79</c:v>
                </c:pt>
                <c:pt idx="2945">
                  <c:v>2482.21</c:v>
                </c:pt>
                <c:pt idx="2946">
                  <c:v>2478.2600000000002</c:v>
                </c:pt>
                <c:pt idx="2947">
                  <c:v>2480.7399999999998</c:v>
                </c:pt>
                <c:pt idx="2948">
                  <c:v>2482.1799999999998</c:v>
                </c:pt>
                <c:pt idx="2949">
                  <c:v>2476.21</c:v>
                </c:pt>
                <c:pt idx="2950">
                  <c:v>2482.23</c:v>
                </c:pt>
                <c:pt idx="2951">
                  <c:v>2482.2800000000002</c:v>
                </c:pt>
                <c:pt idx="2952">
                  <c:v>2474.1799999999998</c:v>
                </c:pt>
                <c:pt idx="2953">
                  <c:v>2482.35</c:v>
                </c:pt>
                <c:pt idx="2954">
                  <c:v>2482.1999999999998</c:v>
                </c:pt>
                <c:pt idx="2955">
                  <c:v>2473.5500000000002</c:v>
                </c:pt>
                <c:pt idx="2956">
                  <c:v>2482.27</c:v>
                </c:pt>
                <c:pt idx="2957">
                  <c:v>2482.31</c:v>
                </c:pt>
                <c:pt idx="2958">
                  <c:v>2477.4699999999998</c:v>
                </c:pt>
                <c:pt idx="2959">
                  <c:v>2482.29</c:v>
                </c:pt>
                <c:pt idx="2960">
                  <c:v>2478.69</c:v>
                </c:pt>
                <c:pt idx="2961">
                  <c:v>2480.9499999999998</c:v>
                </c:pt>
                <c:pt idx="2962">
                  <c:v>2482.31</c:v>
                </c:pt>
                <c:pt idx="2963">
                  <c:v>2475.2800000000002</c:v>
                </c:pt>
                <c:pt idx="2964">
                  <c:v>2482.2399999999998</c:v>
                </c:pt>
                <c:pt idx="2965">
                  <c:v>2482.36</c:v>
                </c:pt>
                <c:pt idx="2966">
                  <c:v>2473.37</c:v>
                </c:pt>
                <c:pt idx="2967">
                  <c:v>2482.34</c:v>
                </c:pt>
                <c:pt idx="2968">
                  <c:v>2482.46</c:v>
                </c:pt>
                <c:pt idx="2969">
                  <c:v>2473.5100000000002</c:v>
                </c:pt>
                <c:pt idx="2970">
                  <c:v>2482.27</c:v>
                </c:pt>
                <c:pt idx="2971">
                  <c:v>2482.15</c:v>
                </c:pt>
                <c:pt idx="2972">
                  <c:v>2474.5500000000002</c:v>
                </c:pt>
                <c:pt idx="2973">
                  <c:v>2482.23</c:v>
                </c:pt>
                <c:pt idx="2974">
                  <c:v>2482.2800000000002</c:v>
                </c:pt>
                <c:pt idx="2975">
                  <c:v>2476.5100000000002</c:v>
                </c:pt>
                <c:pt idx="2976">
                  <c:v>2482.31</c:v>
                </c:pt>
                <c:pt idx="2977">
                  <c:v>2480.12</c:v>
                </c:pt>
                <c:pt idx="2978">
                  <c:v>2479.0300000000002</c:v>
                </c:pt>
                <c:pt idx="2979">
                  <c:v>2482.25</c:v>
                </c:pt>
                <c:pt idx="2980">
                  <c:v>2477.65</c:v>
                </c:pt>
                <c:pt idx="2981">
                  <c:v>2481.0700000000002</c:v>
                </c:pt>
                <c:pt idx="2982">
                  <c:v>2482.08</c:v>
                </c:pt>
                <c:pt idx="2983">
                  <c:v>2475.73</c:v>
                </c:pt>
                <c:pt idx="2984">
                  <c:v>2482.21</c:v>
                </c:pt>
                <c:pt idx="2985">
                  <c:v>2482.2600000000002</c:v>
                </c:pt>
                <c:pt idx="2986">
                  <c:v>2473.61</c:v>
                </c:pt>
                <c:pt idx="2987">
                  <c:v>2481.98</c:v>
                </c:pt>
                <c:pt idx="2988">
                  <c:v>2482.16</c:v>
                </c:pt>
                <c:pt idx="2989">
                  <c:v>2473.0500000000002</c:v>
                </c:pt>
                <c:pt idx="2990">
                  <c:v>2482.23</c:v>
                </c:pt>
                <c:pt idx="2991">
                  <c:v>2482.13</c:v>
                </c:pt>
                <c:pt idx="2992">
                  <c:v>2473.64</c:v>
                </c:pt>
                <c:pt idx="2993">
                  <c:v>2482.29</c:v>
                </c:pt>
                <c:pt idx="2994">
                  <c:v>2482.16</c:v>
                </c:pt>
                <c:pt idx="2995">
                  <c:v>2475.94</c:v>
                </c:pt>
                <c:pt idx="2996">
                  <c:v>2482.25</c:v>
                </c:pt>
                <c:pt idx="2997">
                  <c:v>2482.17</c:v>
                </c:pt>
                <c:pt idx="2998">
                  <c:v>2477.88</c:v>
                </c:pt>
                <c:pt idx="2999">
                  <c:v>2482.19</c:v>
                </c:pt>
                <c:pt idx="3000">
                  <c:v>2478.29</c:v>
                </c:pt>
                <c:pt idx="3001">
                  <c:v>2480.69</c:v>
                </c:pt>
                <c:pt idx="3002">
                  <c:v>2482.0500000000002</c:v>
                </c:pt>
                <c:pt idx="3003">
                  <c:v>2476.23</c:v>
                </c:pt>
                <c:pt idx="3004">
                  <c:v>2482.1799999999998</c:v>
                </c:pt>
                <c:pt idx="3005">
                  <c:v>2482.15</c:v>
                </c:pt>
                <c:pt idx="3006">
                  <c:v>2474.13</c:v>
                </c:pt>
                <c:pt idx="3007">
                  <c:v>2482.2399999999998</c:v>
                </c:pt>
                <c:pt idx="3008">
                  <c:v>2482.1799999999998</c:v>
                </c:pt>
                <c:pt idx="3009">
                  <c:v>2472.4299999999998</c:v>
                </c:pt>
                <c:pt idx="3010">
                  <c:v>2482.11</c:v>
                </c:pt>
                <c:pt idx="3011">
                  <c:v>2482.17</c:v>
                </c:pt>
                <c:pt idx="3012">
                  <c:v>2473.6799999999998</c:v>
                </c:pt>
                <c:pt idx="3013">
                  <c:v>2482.2800000000002</c:v>
                </c:pt>
                <c:pt idx="3014">
                  <c:v>2482.12</c:v>
                </c:pt>
                <c:pt idx="3015">
                  <c:v>2475.2399999999998</c:v>
                </c:pt>
                <c:pt idx="3016">
                  <c:v>2482.12</c:v>
                </c:pt>
                <c:pt idx="3017">
                  <c:v>2482.21</c:v>
                </c:pt>
                <c:pt idx="3018">
                  <c:v>2477.46</c:v>
                </c:pt>
                <c:pt idx="3019">
                  <c:v>2482.4</c:v>
                </c:pt>
                <c:pt idx="3020">
                  <c:v>2479.63</c:v>
                </c:pt>
                <c:pt idx="3021">
                  <c:v>2479.41</c:v>
                </c:pt>
                <c:pt idx="3022">
                  <c:v>2482.3000000000002</c:v>
                </c:pt>
                <c:pt idx="3023">
                  <c:v>2476.64</c:v>
                </c:pt>
                <c:pt idx="3024">
                  <c:v>2482.19</c:v>
                </c:pt>
                <c:pt idx="3025">
                  <c:v>2481.9499999999998</c:v>
                </c:pt>
                <c:pt idx="3026">
                  <c:v>2474.9499999999998</c:v>
                </c:pt>
                <c:pt idx="3027">
                  <c:v>2482.1</c:v>
                </c:pt>
                <c:pt idx="3028">
                  <c:v>2482.27</c:v>
                </c:pt>
                <c:pt idx="3029">
                  <c:v>2473.2199999999998</c:v>
                </c:pt>
                <c:pt idx="3030">
                  <c:v>2482.3200000000002</c:v>
                </c:pt>
                <c:pt idx="3031">
                  <c:v>2482.1</c:v>
                </c:pt>
                <c:pt idx="3032">
                  <c:v>2476.35</c:v>
                </c:pt>
                <c:pt idx="3033">
                  <c:v>2482.38</c:v>
                </c:pt>
                <c:pt idx="3034">
                  <c:v>2480.06</c:v>
                </c:pt>
                <c:pt idx="3035">
                  <c:v>2479.79</c:v>
                </c:pt>
                <c:pt idx="3036">
                  <c:v>2482.42</c:v>
                </c:pt>
                <c:pt idx="3037">
                  <c:v>2476.83</c:v>
                </c:pt>
                <c:pt idx="3038">
                  <c:v>2482.0500000000002</c:v>
                </c:pt>
                <c:pt idx="3039">
                  <c:v>2482.2399999999998</c:v>
                </c:pt>
                <c:pt idx="3040">
                  <c:v>2474.88</c:v>
                </c:pt>
                <c:pt idx="3041">
                  <c:v>2482.2399999999998</c:v>
                </c:pt>
                <c:pt idx="3042">
                  <c:v>2482.27</c:v>
                </c:pt>
                <c:pt idx="3043">
                  <c:v>2473.13</c:v>
                </c:pt>
                <c:pt idx="3044">
                  <c:v>2482.0300000000002</c:v>
                </c:pt>
                <c:pt idx="3045">
                  <c:v>2482.31</c:v>
                </c:pt>
                <c:pt idx="3046">
                  <c:v>2473.5100000000002</c:v>
                </c:pt>
                <c:pt idx="3047">
                  <c:v>2482.27</c:v>
                </c:pt>
                <c:pt idx="3048">
                  <c:v>2482.1799999999998</c:v>
                </c:pt>
                <c:pt idx="3049">
                  <c:v>2475.4</c:v>
                </c:pt>
                <c:pt idx="3050">
                  <c:v>2482.13</c:v>
                </c:pt>
                <c:pt idx="3051">
                  <c:v>2482.25</c:v>
                </c:pt>
                <c:pt idx="3052">
                  <c:v>2477.63</c:v>
                </c:pt>
                <c:pt idx="3053">
                  <c:v>2482.1999999999998</c:v>
                </c:pt>
                <c:pt idx="3054">
                  <c:v>2479.5</c:v>
                </c:pt>
                <c:pt idx="3055">
                  <c:v>2479.4699999999998</c:v>
                </c:pt>
                <c:pt idx="3056">
                  <c:v>2482.33</c:v>
                </c:pt>
                <c:pt idx="3057">
                  <c:v>2477.52</c:v>
                </c:pt>
                <c:pt idx="3058">
                  <c:v>2481.3200000000002</c:v>
                </c:pt>
                <c:pt idx="3059">
                  <c:v>2482.14</c:v>
                </c:pt>
                <c:pt idx="3060">
                  <c:v>2475.56</c:v>
                </c:pt>
                <c:pt idx="3061">
                  <c:v>2482.35</c:v>
                </c:pt>
                <c:pt idx="3062">
                  <c:v>2482.1</c:v>
                </c:pt>
                <c:pt idx="3063">
                  <c:v>2473.5300000000002</c:v>
                </c:pt>
                <c:pt idx="3064">
                  <c:v>2482.29</c:v>
                </c:pt>
                <c:pt idx="3065">
                  <c:v>2482.37</c:v>
                </c:pt>
                <c:pt idx="3066">
                  <c:v>2473.2600000000002</c:v>
                </c:pt>
                <c:pt idx="3067">
                  <c:v>2482.3200000000002</c:v>
                </c:pt>
                <c:pt idx="3068">
                  <c:v>2482.37</c:v>
                </c:pt>
                <c:pt idx="3069">
                  <c:v>2474.25</c:v>
                </c:pt>
                <c:pt idx="3070">
                  <c:v>2482.2199999999998</c:v>
                </c:pt>
                <c:pt idx="3071">
                  <c:v>2482.21</c:v>
                </c:pt>
                <c:pt idx="3072">
                  <c:v>2477.02</c:v>
                </c:pt>
                <c:pt idx="3073">
                  <c:v>2482.1799999999998</c:v>
                </c:pt>
                <c:pt idx="3074">
                  <c:v>2480.06</c:v>
                </c:pt>
                <c:pt idx="3075">
                  <c:v>2479.17</c:v>
                </c:pt>
                <c:pt idx="3076">
                  <c:v>2482</c:v>
                </c:pt>
                <c:pt idx="3077">
                  <c:v>2477.6999999999998</c:v>
                </c:pt>
                <c:pt idx="3078">
                  <c:v>2481.14</c:v>
                </c:pt>
                <c:pt idx="3079">
                  <c:v>2482.2399999999998</c:v>
                </c:pt>
                <c:pt idx="3080">
                  <c:v>2475.84</c:v>
                </c:pt>
                <c:pt idx="3081">
                  <c:v>2482.14</c:v>
                </c:pt>
                <c:pt idx="3082">
                  <c:v>2482.15</c:v>
                </c:pt>
                <c:pt idx="3083">
                  <c:v>2474.0700000000002</c:v>
                </c:pt>
                <c:pt idx="3084">
                  <c:v>2482.0700000000002</c:v>
                </c:pt>
                <c:pt idx="3085">
                  <c:v>2482.2199999999998</c:v>
                </c:pt>
                <c:pt idx="3086">
                  <c:v>2472.91</c:v>
                </c:pt>
                <c:pt idx="3087">
                  <c:v>2482.1999999999998</c:v>
                </c:pt>
                <c:pt idx="3088">
                  <c:v>2482.1799999999998</c:v>
                </c:pt>
                <c:pt idx="3089">
                  <c:v>2473.75</c:v>
                </c:pt>
                <c:pt idx="3090">
                  <c:v>2482.1799999999998</c:v>
                </c:pt>
                <c:pt idx="3091">
                  <c:v>2482.1999999999998</c:v>
                </c:pt>
                <c:pt idx="3092">
                  <c:v>2475.89</c:v>
                </c:pt>
                <c:pt idx="3093">
                  <c:v>2482.1</c:v>
                </c:pt>
                <c:pt idx="3094">
                  <c:v>2481.34</c:v>
                </c:pt>
                <c:pt idx="3095">
                  <c:v>2478.75</c:v>
                </c:pt>
                <c:pt idx="3096">
                  <c:v>2482.2600000000002</c:v>
                </c:pt>
                <c:pt idx="3097">
                  <c:v>2478.44</c:v>
                </c:pt>
                <c:pt idx="3098">
                  <c:v>2480.5</c:v>
                </c:pt>
                <c:pt idx="3099">
                  <c:v>2482.2600000000002</c:v>
                </c:pt>
                <c:pt idx="3100">
                  <c:v>2476.33</c:v>
                </c:pt>
                <c:pt idx="3101">
                  <c:v>2482.2600000000002</c:v>
                </c:pt>
                <c:pt idx="3102">
                  <c:v>2482.17</c:v>
                </c:pt>
                <c:pt idx="3103">
                  <c:v>2472.5700000000002</c:v>
                </c:pt>
                <c:pt idx="3104">
                  <c:v>2482.1999999999998</c:v>
                </c:pt>
                <c:pt idx="3105">
                  <c:v>2482.35</c:v>
                </c:pt>
                <c:pt idx="3106">
                  <c:v>2475.19</c:v>
                </c:pt>
                <c:pt idx="3107">
                  <c:v>2482.13</c:v>
                </c:pt>
                <c:pt idx="3108">
                  <c:v>2482.3200000000002</c:v>
                </c:pt>
                <c:pt idx="3109">
                  <c:v>2478.4899999999998</c:v>
                </c:pt>
                <c:pt idx="3110">
                  <c:v>2482.3000000000002</c:v>
                </c:pt>
                <c:pt idx="3111">
                  <c:v>2478.67</c:v>
                </c:pt>
                <c:pt idx="3112">
                  <c:v>2480.36</c:v>
                </c:pt>
                <c:pt idx="3113">
                  <c:v>2482.17</c:v>
                </c:pt>
                <c:pt idx="3114">
                  <c:v>2476.64</c:v>
                </c:pt>
                <c:pt idx="3115">
                  <c:v>2482.3000000000002</c:v>
                </c:pt>
                <c:pt idx="3116">
                  <c:v>2482.41</c:v>
                </c:pt>
                <c:pt idx="3117">
                  <c:v>2474.75</c:v>
                </c:pt>
                <c:pt idx="3118">
                  <c:v>2482.27</c:v>
                </c:pt>
                <c:pt idx="3119">
                  <c:v>2482.09</c:v>
                </c:pt>
                <c:pt idx="3120">
                  <c:v>2473.11</c:v>
                </c:pt>
                <c:pt idx="3121">
                  <c:v>2482.25</c:v>
                </c:pt>
                <c:pt idx="3122">
                  <c:v>2481.9899999999998</c:v>
                </c:pt>
                <c:pt idx="3123">
                  <c:v>2473.89</c:v>
                </c:pt>
                <c:pt idx="3124">
                  <c:v>2482.09</c:v>
                </c:pt>
                <c:pt idx="3125">
                  <c:v>2482.23</c:v>
                </c:pt>
                <c:pt idx="3126">
                  <c:v>2475.86</c:v>
                </c:pt>
                <c:pt idx="3127">
                  <c:v>2482.37</c:v>
                </c:pt>
                <c:pt idx="3128">
                  <c:v>2482.23</c:v>
                </c:pt>
                <c:pt idx="3129">
                  <c:v>2477.9</c:v>
                </c:pt>
                <c:pt idx="3130">
                  <c:v>2482.2199999999998</c:v>
                </c:pt>
                <c:pt idx="3131">
                  <c:v>2479.17</c:v>
                </c:pt>
                <c:pt idx="3132">
                  <c:v>2479.9899999999998</c:v>
                </c:pt>
                <c:pt idx="3133">
                  <c:v>2482.2199999999998</c:v>
                </c:pt>
                <c:pt idx="3134">
                  <c:v>2477.09</c:v>
                </c:pt>
                <c:pt idx="3135">
                  <c:v>2481.7800000000002</c:v>
                </c:pt>
                <c:pt idx="3136">
                  <c:v>2482.2600000000002</c:v>
                </c:pt>
                <c:pt idx="3137">
                  <c:v>2475.11</c:v>
                </c:pt>
                <c:pt idx="3138">
                  <c:v>2482.15</c:v>
                </c:pt>
                <c:pt idx="3139">
                  <c:v>2482.11</c:v>
                </c:pt>
                <c:pt idx="3140">
                  <c:v>2473.0700000000002</c:v>
                </c:pt>
                <c:pt idx="3141">
                  <c:v>2482.11</c:v>
                </c:pt>
                <c:pt idx="3142">
                  <c:v>2482.15</c:v>
                </c:pt>
                <c:pt idx="3143">
                  <c:v>2473.64</c:v>
                </c:pt>
                <c:pt idx="3144">
                  <c:v>2482.0500000000002</c:v>
                </c:pt>
                <c:pt idx="3145">
                  <c:v>2482.1999999999998</c:v>
                </c:pt>
                <c:pt idx="3146">
                  <c:v>2475.39</c:v>
                </c:pt>
                <c:pt idx="3147">
                  <c:v>2482.12</c:v>
                </c:pt>
                <c:pt idx="3148">
                  <c:v>2482.25</c:v>
                </c:pt>
                <c:pt idx="3149">
                  <c:v>2477.56</c:v>
                </c:pt>
                <c:pt idx="3150">
                  <c:v>2482.12</c:v>
                </c:pt>
                <c:pt idx="3151">
                  <c:v>2479.71</c:v>
                </c:pt>
                <c:pt idx="3152">
                  <c:v>2479.39</c:v>
                </c:pt>
                <c:pt idx="3153">
                  <c:v>2482.13</c:v>
                </c:pt>
                <c:pt idx="3154">
                  <c:v>2477.5300000000002</c:v>
                </c:pt>
                <c:pt idx="3155">
                  <c:v>2481.4</c:v>
                </c:pt>
                <c:pt idx="3156">
                  <c:v>2482.09</c:v>
                </c:pt>
                <c:pt idx="3157">
                  <c:v>2475.4899999999998</c:v>
                </c:pt>
                <c:pt idx="3158">
                  <c:v>2482.12</c:v>
                </c:pt>
                <c:pt idx="3159">
                  <c:v>2482.09</c:v>
                </c:pt>
                <c:pt idx="3160">
                  <c:v>2473.59</c:v>
                </c:pt>
                <c:pt idx="3161">
                  <c:v>2482.0300000000002</c:v>
                </c:pt>
                <c:pt idx="3162">
                  <c:v>2482</c:v>
                </c:pt>
                <c:pt idx="3163">
                  <c:v>2473.35</c:v>
                </c:pt>
                <c:pt idx="3164">
                  <c:v>2482.17</c:v>
                </c:pt>
                <c:pt idx="3165">
                  <c:v>2482.13</c:v>
                </c:pt>
                <c:pt idx="3166">
                  <c:v>2474.7600000000002</c:v>
                </c:pt>
                <c:pt idx="3167">
                  <c:v>2482.11</c:v>
                </c:pt>
                <c:pt idx="3168">
                  <c:v>2482.11</c:v>
                </c:pt>
                <c:pt idx="3169">
                  <c:v>2476.84</c:v>
                </c:pt>
                <c:pt idx="3170">
                  <c:v>2482</c:v>
                </c:pt>
                <c:pt idx="3171">
                  <c:v>2480.71</c:v>
                </c:pt>
                <c:pt idx="3172">
                  <c:v>2478.67</c:v>
                </c:pt>
                <c:pt idx="3173">
                  <c:v>2481.9899999999998</c:v>
                </c:pt>
                <c:pt idx="3174">
                  <c:v>2477.2399999999998</c:v>
                </c:pt>
                <c:pt idx="3175">
                  <c:v>2482.02</c:v>
                </c:pt>
                <c:pt idx="3176">
                  <c:v>2482.21</c:v>
                </c:pt>
                <c:pt idx="3177">
                  <c:v>2473.87</c:v>
                </c:pt>
                <c:pt idx="3178">
                  <c:v>2482.0500000000002</c:v>
                </c:pt>
                <c:pt idx="3179">
                  <c:v>2482.23</c:v>
                </c:pt>
                <c:pt idx="3180">
                  <c:v>2473.5500000000002</c:v>
                </c:pt>
                <c:pt idx="3181">
                  <c:v>2482.13</c:v>
                </c:pt>
                <c:pt idx="3182">
                  <c:v>2482.2199999999998</c:v>
                </c:pt>
                <c:pt idx="3183">
                  <c:v>2476.6</c:v>
                </c:pt>
                <c:pt idx="3184">
                  <c:v>2482.1999999999998</c:v>
                </c:pt>
                <c:pt idx="3185">
                  <c:v>2480.86</c:v>
                </c:pt>
                <c:pt idx="3186">
                  <c:v>2478.44</c:v>
                </c:pt>
                <c:pt idx="3187">
                  <c:v>2482.21</c:v>
                </c:pt>
                <c:pt idx="3188">
                  <c:v>2478.2600000000002</c:v>
                </c:pt>
                <c:pt idx="3189">
                  <c:v>2481.36</c:v>
                </c:pt>
                <c:pt idx="3190">
                  <c:v>2482.0700000000002</c:v>
                </c:pt>
                <c:pt idx="3191">
                  <c:v>2475.54</c:v>
                </c:pt>
                <c:pt idx="3192">
                  <c:v>2482.02</c:v>
                </c:pt>
                <c:pt idx="3193">
                  <c:v>2482.1999999999998</c:v>
                </c:pt>
                <c:pt idx="3194">
                  <c:v>2473.39</c:v>
                </c:pt>
                <c:pt idx="3195">
                  <c:v>2482.1799999999998</c:v>
                </c:pt>
                <c:pt idx="3196">
                  <c:v>2482.11</c:v>
                </c:pt>
                <c:pt idx="3197">
                  <c:v>2473.13</c:v>
                </c:pt>
                <c:pt idx="3198">
                  <c:v>2482.2600000000002</c:v>
                </c:pt>
                <c:pt idx="3199">
                  <c:v>2482.15</c:v>
                </c:pt>
                <c:pt idx="3200">
                  <c:v>2474.2800000000002</c:v>
                </c:pt>
                <c:pt idx="3201">
                  <c:v>2482.1</c:v>
                </c:pt>
                <c:pt idx="3202">
                  <c:v>2482.0100000000002</c:v>
                </c:pt>
                <c:pt idx="3203">
                  <c:v>2476.06</c:v>
                </c:pt>
                <c:pt idx="3204">
                  <c:v>2482.14</c:v>
                </c:pt>
                <c:pt idx="3205">
                  <c:v>2481.58</c:v>
                </c:pt>
                <c:pt idx="3206">
                  <c:v>2478.0700000000002</c:v>
                </c:pt>
                <c:pt idx="3207">
                  <c:v>2482.27</c:v>
                </c:pt>
                <c:pt idx="3208">
                  <c:v>2478.65</c:v>
                </c:pt>
                <c:pt idx="3209">
                  <c:v>2480.16</c:v>
                </c:pt>
                <c:pt idx="3210">
                  <c:v>2482.23</c:v>
                </c:pt>
                <c:pt idx="3211">
                  <c:v>2476.63</c:v>
                </c:pt>
                <c:pt idx="3212">
                  <c:v>2481.9499999999998</c:v>
                </c:pt>
                <c:pt idx="3213">
                  <c:v>2482.12</c:v>
                </c:pt>
                <c:pt idx="3214">
                  <c:v>2473.9499999999998</c:v>
                </c:pt>
                <c:pt idx="3215">
                  <c:v>2482.15</c:v>
                </c:pt>
                <c:pt idx="3216">
                  <c:v>2481.98</c:v>
                </c:pt>
                <c:pt idx="3217">
                  <c:v>2472.7199999999998</c:v>
                </c:pt>
                <c:pt idx="3218">
                  <c:v>2482.0500000000002</c:v>
                </c:pt>
                <c:pt idx="3219">
                  <c:v>2482</c:v>
                </c:pt>
                <c:pt idx="3220">
                  <c:v>2473.62</c:v>
                </c:pt>
                <c:pt idx="3221">
                  <c:v>2482.09</c:v>
                </c:pt>
                <c:pt idx="3222">
                  <c:v>2482.2199999999998</c:v>
                </c:pt>
                <c:pt idx="3223">
                  <c:v>2475.75</c:v>
                </c:pt>
                <c:pt idx="3224">
                  <c:v>2482.06</c:v>
                </c:pt>
                <c:pt idx="3225">
                  <c:v>2482.0500000000002</c:v>
                </c:pt>
                <c:pt idx="3226">
                  <c:v>2477.5700000000002</c:v>
                </c:pt>
                <c:pt idx="3227">
                  <c:v>2482</c:v>
                </c:pt>
                <c:pt idx="3228">
                  <c:v>2479.25</c:v>
                </c:pt>
                <c:pt idx="3229">
                  <c:v>2479.59</c:v>
                </c:pt>
                <c:pt idx="3230">
                  <c:v>2482</c:v>
                </c:pt>
                <c:pt idx="3231">
                  <c:v>2477.19</c:v>
                </c:pt>
                <c:pt idx="3232">
                  <c:v>2481.5300000000002</c:v>
                </c:pt>
                <c:pt idx="3233">
                  <c:v>2482.08</c:v>
                </c:pt>
                <c:pt idx="3234">
                  <c:v>2475.25</c:v>
                </c:pt>
                <c:pt idx="3235">
                  <c:v>2481.9</c:v>
                </c:pt>
                <c:pt idx="3236">
                  <c:v>2482.13</c:v>
                </c:pt>
                <c:pt idx="3237">
                  <c:v>2472.3200000000002</c:v>
                </c:pt>
                <c:pt idx="3238">
                  <c:v>2482.09</c:v>
                </c:pt>
                <c:pt idx="3239">
                  <c:v>2482.0100000000002</c:v>
                </c:pt>
                <c:pt idx="3240">
                  <c:v>2473.44</c:v>
                </c:pt>
                <c:pt idx="3241">
                  <c:v>2482.11</c:v>
                </c:pt>
                <c:pt idx="3242">
                  <c:v>2482.0700000000002</c:v>
                </c:pt>
                <c:pt idx="3243">
                  <c:v>2475.08</c:v>
                </c:pt>
                <c:pt idx="3244">
                  <c:v>2482.14</c:v>
                </c:pt>
                <c:pt idx="3245">
                  <c:v>2482.14</c:v>
                </c:pt>
                <c:pt idx="3246">
                  <c:v>2477.5500000000002</c:v>
                </c:pt>
                <c:pt idx="3247">
                  <c:v>2482.2399999999998</c:v>
                </c:pt>
                <c:pt idx="3248">
                  <c:v>2478.54</c:v>
                </c:pt>
                <c:pt idx="3249">
                  <c:v>2480.89</c:v>
                </c:pt>
                <c:pt idx="3250">
                  <c:v>2482.3000000000002</c:v>
                </c:pt>
                <c:pt idx="3251">
                  <c:v>2474.35</c:v>
                </c:pt>
                <c:pt idx="3252">
                  <c:v>2482.2399999999998</c:v>
                </c:pt>
                <c:pt idx="3253">
                  <c:v>2482.04</c:v>
                </c:pt>
                <c:pt idx="3254">
                  <c:v>2473.66</c:v>
                </c:pt>
                <c:pt idx="3255">
                  <c:v>2481.98</c:v>
                </c:pt>
                <c:pt idx="3256">
                  <c:v>2482.19</c:v>
                </c:pt>
                <c:pt idx="3257">
                  <c:v>2475.04</c:v>
                </c:pt>
                <c:pt idx="3258">
                  <c:v>2482.15</c:v>
                </c:pt>
                <c:pt idx="3259">
                  <c:v>2482.23</c:v>
                </c:pt>
                <c:pt idx="3260">
                  <c:v>2477.7600000000002</c:v>
                </c:pt>
                <c:pt idx="3261">
                  <c:v>2482.14</c:v>
                </c:pt>
                <c:pt idx="3262">
                  <c:v>2478.92</c:v>
                </c:pt>
                <c:pt idx="3263">
                  <c:v>2479.66</c:v>
                </c:pt>
                <c:pt idx="3264">
                  <c:v>2482.2199999999998</c:v>
                </c:pt>
                <c:pt idx="3265">
                  <c:v>2476.9899999999998</c:v>
                </c:pt>
                <c:pt idx="3266">
                  <c:v>2481.88</c:v>
                </c:pt>
                <c:pt idx="3267">
                  <c:v>2482.19</c:v>
                </c:pt>
                <c:pt idx="3268">
                  <c:v>2475.0100000000002</c:v>
                </c:pt>
                <c:pt idx="3269">
                  <c:v>2482.1799999999998</c:v>
                </c:pt>
                <c:pt idx="3270">
                  <c:v>2482.13</c:v>
                </c:pt>
                <c:pt idx="3271">
                  <c:v>2473.16</c:v>
                </c:pt>
                <c:pt idx="3272">
                  <c:v>2482.17</c:v>
                </c:pt>
                <c:pt idx="3273">
                  <c:v>2482.09</c:v>
                </c:pt>
                <c:pt idx="3274">
                  <c:v>2473.62</c:v>
                </c:pt>
                <c:pt idx="3275">
                  <c:v>2482.21</c:v>
                </c:pt>
                <c:pt idx="3276">
                  <c:v>2482.08</c:v>
                </c:pt>
                <c:pt idx="3277">
                  <c:v>2474.63</c:v>
                </c:pt>
                <c:pt idx="3278">
                  <c:v>2482.13</c:v>
                </c:pt>
                <c:pt idx="3279">
                  <c:v>2482.38</c:v>
                </c:pt>
                <c:pt idx="3280">
                  <c:v>2476.5300000000002</c:v>
                </c:pt>
                <c:pt idx="3281">
                  <c:v>2482.2600000000002</c:v>
                </c:pt>
                <c:pt idx="3282">
                  <c:v>2480.98</c:v>
                </c:pt>
                <c:pt idx="3283">
                  <c:v>2479.27</c:v>
                </c:pt>
                <c:pt idx="3284">
                  <c:v>2482.19</c:v>
                </c:pt>
                <c:pt idx="3285">
                  <c:v>2477.54</c:v>
                </c:pt>
                <c:pt idx="3286">
                  <c:v>2481.3200000000002</c:v>
                </c:pt>
                <c:pt idx="3287">
                  <c:v>2482.31</c:v>
                </c:pt>
                <c:pt idx="3288">
                  <c:v>2475.58</c:v>
                </c:pt>
                <c:pt idx="3289">
                  <c:v>2482.4</c:v>
                </c:pt>
                <c:pt idx="3290">
                  <c:v>2482.16</c:v>
                </c:pt>
                <c:pt idx="3291">
                  <c:v>2473.8200000000002</c:v>
                </c:pt>
                <c:pt idx="3292">
                  <c:v>2482.36</c:v>
                </c:pt>
                <c:pt idx="3293">
                  <c:v>2482.1</c:v>
                </c:pt>
                <c:pt idx="3294">
                  <c:v>2473.16</c:v>
                </c:pt>
                <c:pt idx="3295">
                  <c:v>2482.17</c:v>
                </c:pt>
                <c:pt idx="3296">
                  <c:v>2482.0700000000002</c:v>
                </c:pt>
                <c:pt idx="3297">
                  <c:v>2474.16</c:v>
                </c:pt>
                <c:pt idx="3298">
                  <c:v>2482.36</c:v>
                </c:pt>
                <c:pt idx="3299">
                  <c:v>2482.36</c:v>
                </c:pt>
                <c:pt idx="3300">
                  <c:v>2476.1799999999998</c:v>
                </c:pt>
                <c:pt idx="3301">
                  <c:v>2482.2399999999998</c:v>
                </c:pt>
                <c:pt idx="3302">
                  <c:v>2482.0100000000002</c:v>
                </c:pt>
                <c:pt idx="3303">
                  <c:v>2478.31</c:v>
                </c:pt>
                <c:pt idx="3304">
                  <c:v>2482.1999999999998</c:v>
                </c:pt>
                <c:pt idx="3305">
                  <c:v>2478.87</c:v>
                </c:pt>
                <c:pt idx="3306">
                  <c:v>2481.0500000000002</c:v>
                </c:pt>
                <c:pt idx="3307">
                  <c:v>2482.21</c:v>
                </c:pt>
                <c:pt idx="3308">
                  <c:v>2476.21</c:v>
                </c:pt>
                <c:pt idx="3309">
                  <c:v>2481.9699999999998</c:v>
                </c:pt>
                <c:pt idx="3310">
                  <c:v>2482.09</c:v>
                </c:pt>
                <c:pt idx="3311">
                  <c:v>2474.0700000000002</c:v>
                </c:pt>
                <c:pt idx="3312">
                  <c:v>2482.38</c:v>
                </c:pt>
                <c:pt idx="3313">
                  <c:v>2482.3200000000002</c:v>
                </c:pt>
                <c:pt idx="3314">
                  <c:v>2472.92</c:v>
                </c:pt>
                <c:pt idx="3315">
                  <c:v>2482.1799999999998</c:v>
                </c:pt>
                <c:pt idx="3316">
                  <c:v>2482.1999999999998</c:v>
                </c:pt>
                <c:pt idx="3317">
                  <c:v>2473.7199999999998</c:v>
                </c:pt>
                <c:pt idx="3318">
                  <c:v>2482.2600000000002</c:v>
                </c:pt>
                <c:pt idx="3319">
                  <c:v>2482.2600000000002</c:v>
                </c:pt>
                <c:pt idx="3320">
                  <c:v>2476.5100000000002</c:v>
                </c:pt>
                <c:pt idx="3321">
                  <c:v>2482.29</c:v>
                </c:pt>
                <c:pt idx="3322">
                  <c:v>2479.87</c:v>
                </c:pt>
                <c:pt idx="3323">
                  <c:v>2479.89</c:v>
                </c:pt>
                <c:pt idx="3324">
                  <c:v>2482.27</c:v>
                </c:pt>
                <c:pt idx="3325">
                  <c:v>2475.64</c:v>
                </c:pt>
                <c:pt idx="3326">
                  <c:v>2482.1799999999998</c:v>
                </c:pt>
                <c:pt idx="3327">
                  <c:v>2482.11</c:v>
                </c:pt>
                <c:pt idx="3328">
                  <c:v>2472.63</c:v>
                </c:pt>
                <c:pt idx="3329">
                  <c:v>2482.1799999999998</c:v>
                </c:pt>
                <c:pt idx="3330">
                  <c:v>2482.27</c:v>
                </c:pt>
                <c:pt idx="3331">
                  <c:v>2474.41</c:v>
                </c:pt>
                <c:pt idx="3332">
                  <c:v>2482.2800000000002</c:v>
                </c:pt>
                <c:pt idx="3333">
                  <c:v>2482.29</c:v>
                </c:pt>
                <c:pt idx="3334">
                  <c:v>2476.39</c:v>
                </c:pt>
                <c:pt idx="3335">
                  <c:v>2482.41</c:v>
                </c:pt>
                <c:pt idx="3336">
                  <c:v>2481.9699999999998</c:v>
                </c:pt>
                <c:pt idx="3337">
                  <c:v>2478.36</c:v>
                </c:pt>
                <c:pt idx="3338">
                  <c:v>2482.46</c:v>
                </c:pt>
                <c:pt idx="3339">
                  <c:v>2478.9499999999998</c:v>
                </c:pt>
                <c:pt idx="3340">
                  <c:v>2480.5</c:v>
                </c:pt>
                <c:pt idx="3341">
                  <c:v>2482.23</c:v>
                </c:pt>
                <c:pt idx="3342">
                  <c:v>2476.7199999999998</c:v>
                </c:pt>
                <c:pt idx="3343">
                  <c:v>2482.3000000000002</c:v>
                </c:pt>
                <c:pt idx="3344">
                  <c:v>2482.4</c:v>
                </c:pt>
                <c:pt idx="3345">
                  <c:v>2474.92</c:v>
                </c:pt>
                <c:pt idx="3346">
                  <c:v>2482.23</c:v>
                </c:pt>
                <c:pt idx="3347">
                  <c:v>2482.4299999999998</c:v>
                </c:pt>
                <c:pt idx="3348">
                  <c:v>2472.79</c:v>
                </c:pt>
                <c:pt idx="3349">
                  <c:v>2482.27</c:v>
                </c:pt>
                <c:pt idx="3350">
                  <c:v>2482.31</c:v>
                </c:pt>
                <c:pt idx="3351">
                  <c:v>2473.75</c:v>
                </c:pt>
                <c:pt idx="3352">
                  <c:v>2482.35</c:v>
                </c:pt>
                <c:pt idx="3353">
                  <c:v>2482.34</c:v>
                </c:pt>
                <c:pt idx="3354">
                  <c:v>2475.89</c:v>
                </c:pt>
                <c:pt idx="3355">
                  <c:v>2482.39</c:v>
                </c:pt>
                <c:pt idx="3356">
                  <c:v>2482.3200000000002</c:v>
                </c:pt>
                <c:pt idx="3357">
                  <c:v>2477.98</c:v>
                </c:pt>
                <c:pt idx="3358">
                  <c:v>2482.2800000000002</c:v>
                </c:pt>
                <c:pt idx="3359">
                  <c:v>2479.48</c:v>
                </c:pt>
                <c:pt idx="3360">
                  <c:v>2479.83</c:v>
                </c:pt>
                <c:pt idx="3361">
                  <c:v>2482.21</c:v>
                </c:pt>
                <c:pt idx="3362">
                  <c:v>2477.29</c:v>
                </c:pt>
                <c:pt idx="3363">
                  <c:v>2481.88</c:v>
                </c:pt>
                <c:pt idx="3364">
                  <c:v>2482.2399999999998</c:v>
                </c:pt>
                <c:pt idx="3365">
                  <c:v>2475.1799999999998</c:v>
                </c:pt>
                <c:pt idx="3366">
                  <c:v>2482.2600000000002</c:v>
                </c:pt>
                <c:pt idx="3367">
                  <c:v>2482.33</c:v>
                </c:pt>
                <c:pt idx="3368">
                  <c:v>2473.02</c:v>
                </c:pt>
                <c:pt idx="3369">
                  <c:v>2482.33</c:v>
                </c:pt>
                <c:pt idx="3370">
                  <c:v>2482.46</c:v>
                </c:pt>
                <c:pt idx="3371">
                  <c:v>2473.52</c:v>
                </c:pt>
                <c:pt idx="3372">
                  <c:v>2482.2399999999998</c:v>
                </c:pt>
                <c:pt idx="3373">
                  <c:v>2482.25</c:v>
                </c:pt>
                <c:pt idx="3374">
                  <c:v>2474.71</c:v>
                </c:pt>
                <c:pt idx="3375">
                  <c:v>2482.19</c:v>
                </c:pt>
                <c:pt idx="3376">
                  <c:v>2482.3000000000002</c:v>
                </c:pt>
                <c:pt idx="3377">
                  <c:v>2477.3200000000002</c:v>
                </c:pt>
                <c:pt idx="3378">
                  <c:v>2482.2199999999998</c:v>
                </c:pt>
                <c:pt idx="3379">
                  <c:v>2479.7600000000002</c:v>
                </c:pt>
                <c:pt idx="3380">
                  <c:v>2479.42</c:v>
                </c:pt>
                <c:pt idx="3381">
                  <c:v>2482.2199999999998</c:v>
                </c:pt>
                <c:pt idx="3382">
                  <c:v>2477.56</c:v>
                </c:pt>
                <c:pt idx="3383">
                  <c:v>2481.31</c:v>
                </c:pt>
                <c:pt idx="3384">
                  <c:v>2482.2399999999998</c:v>
                </c:pt>
                <c:pt idx="3385">
                  <c:v>2475.65</c:v>
                </c:pt>
                <c:pt idx="3386">
                  <c:v>2482.19</c:v>
                </c:pt>
                <c:pt idx="3387">
                  <c:v>2482.21</c:v>
                </c:pt>
                <c:pt idx="3388">
                  <c:v>2473.5700000000002</c:v>
                </c:pt>
                <c:pt idx="3389">
                  <c:v>2482.13</c:v>
                </c:pt>
                <c:pt idx="3390">
                  <c:v>2482.23</c:v>
                </c:pt>
                <c:pt idx="3391">
                  <c:v>2473.21</c:v>
                </c:pt>
                <c:pt idx="3392">
                  <c:v>2482.2399999999998</c:v>
                </c:pt>
                <c:pt idx="3393">
                  <c:v>2482.1999999999998</c:v>
                </c:pt>
                <c:pt idx="3394">
                  <c:v>2475.16</c:v>
                </c:pt>
                <c:pt idx="3395">
                  <c:v>2482.2199999999998</c:v>
                </c:pt>
                <c:pt idx="3396">
                  <c:v>2482.36</c:v>
                </c:pt>
                <c:pt idx="3397">
                  <c:v>2478.92</c:v>
                </c:pt>
                <c:pt idx="3398">
                  <c:v>2482.31</c:v>
                </c:pt>
                <c:pt idx="3399">
                  <c:v>2476.96</c:v>
                </c:pt>
                <c:pt idx="3400">
                  <c:v>2482.31</c:v>
                </c:pt>
                <c:pt idx="3401">
                  <c:v>2482.2199999999998</c:v>
                </c:pt>
                <c:pt idx="3402">
                  <c:v>2473</c:v>
                </c:pt>
                <c:pt idx="3403">
                  <c:v>2482.2399999999998</c:v>
                </c:pt>
                <c:pt idx="3404">
                  <c:v>2482.25</c:v>
                </c:pt>
                <c:pt idx="3405">
                  <c:v>2473.65</c:v>
                </c:pt>
                <c:pt idx="3406">
                  <c:v>2482.15</c:v>
                </c:pt>
                <c:pt idx="3407">
                  <c:v>2482.23</c:v>
                </c:pt>
                <c:pt idx="3408">
                  <c:v>2474.7800000000002</c:v>
                </c:pt>
                <c:pt idx="3409">
                  <c:v>2482.3200000000002</c:v>
                </c:pt>
                <c:pt idx="3410">
                  <c:v>2482.14</c:v>
                </c:pt>
                <c:pt idx="3411">
                  <c:v>2477.0100000000002</c:v>
                </c:pt>
                <c:pt idx="3412">
                  <c:v>2482.21</c:v>
                </c:pt>
                <c:pt idx="3413">
                  <c:v>2480.6</c:v>
                </c:pt>
                <c:pt idx="3414">
                  <c:v>2478.66</c:v>
                </c:pt>
                <c:pt idx="3415">
                  <c:v>2482.21</c:v>
                </c:pt>
                <c:pt idx="3416">
                  <c:v>2478.23</c:v>
                </c:pt>
                <c:pt idx="3417">
                  <c:v>2480.9</c:v>
                </c:pt>
                <c:pt idx="3418">
                  <c:v>2482.21</c:v>
                </c:pt>
                <c:pt idx="3419">
                  <c:v>2476.1999999999998</c:v>
                </c:pt>
                <c:pt idx="3420">
                  <c:v>2482.37</c:v>
                </c:pt>
                <c:pt idx="3421">
                  <c:v>2482.21</c:v>
                </c:pt>
                <c:pt idx="3422">
                  <c:v>2474.1999999999998</c:v>
                </c:pt>
                <c:pt idx="3423">
                  <c:v>2482.27</c:v>
                </c:pt>
                <c:pt idx="3424">
                  <c:v>2482.06</c:v>
                </c:pt>
                <c:pt idx="3425">
                  <c:v>2473.35</c:v>
                </c:pt>
                <c:pt idx="3426">
                  <c:v>2482.16</c:v>
                </c:pt>
                <c:pt idx="3427">
                  <c:v>2482.29</c:v>
                </c:pt>
                <c:pt idx="3428">
                  <c:v>2474.46</c:v>
                </c:pt>
                <c:pt idx="3429">
                  <c:v>2482.38</c:v>
                </c:pt>
                <c:pt idx="3430">
                  <c:v>2482.2600000000002</c:v>
                </c:pt>
                <c:pt idx="3431">
                  <c:v>2476.2800000000002</c:v>
                </c:pt>
                <c:pt idx="3432">
                  <c:v>2482.35</c:v>
                </c:pt>
                <c:pt idx="3433">
                  <c:v>2481.4899999999998</c:v>
                </c:pt>
                <c:pt idx="3434">
                  <c:v>2478.3200000000002</c:v>
                </c:pt>
                <c:pt idx="3435">
                  <c:v>2482.41</c:v>
                </c:pt>
                <c:pt idx="3436">
                  <c:v>2478.73</c:v>
                </c:pt>
                <c:pt idx="3437">
                  <c:v>2480.39</c:v>
                </c:pt>
                <c:pt idx="3438">
                  <c:v>2482.3200000000002</c:v>
                </c:pt>
                <c:pt idx="3439">
                  <c:v>2476.4899999999998</c:v>
                </c:pt>
                <c:pt idx="3440">
                  <c:v>2482.25</c:v>
                </c:pt>
                <c:pt idx="3441">
                  <c:v>2482.5100000000002</c:v>
                </c:pt>
                <c:pt idx="3442">
                  <c:v>2474.62</c:v>
                </c:pt>
                <c:pt idx="3443">
                  <c:v>2482.1999999999998</c:v>
                </c:pt>
                <c:pt idx="3444">
                  <c:v>2482.2399999999998</c:v>
                </c:pt>
                <c:pt idx="3445">
                  <c:v>2472.4299999999998</c:v>
                </c:pt>
                <c:pt idx="3446">
                  <c:v>2482.09</c:v>
                </c:pt>
                <c:pt idx="3447">
                  <c:v>2482.23</c:v>
                </c:pt>
                <c:pt idx="3448">
                  <c:v>2473.87</c:v>
                </c:pt>
                <c:pt idx="3449">
                  <c:v>2482.2199999999998</c:v>
                </c:pt>
                <c:pt idx="3450">
                  <c:v>2482.29</c:v>
                </c:pt>
                <c:pt idx="3451">
                  <c:v>2476.09</c:v>
                </c:pt>
                <c:pt idx="3452">
                  <c:v>2482.27</c:v>
                </c:pt>
                <c:pt idx="3453">
                  <c:v>2482.34</c:v>
                </c:pt>
                <c:pt idx="3454">
                  <c:v>2478.0300000000002</c:v>
                </c:pt>
                <c:pt idx="3455">
                  <c:v>2482.35</c:v>
                </c:pt>
                <c:pt idx="3456">
                  <c:v>2479.21</c:v>
                </c:pt>
                <c:pt idx="3457">
                  <c:v>2479.98</c:v>
                </c:pt>
                <c:pt idx="3458">
                  <c:v>2482.33</c:v>
                </c:pt>
                <c:pt idx="3459">
                  <c:v>2477.19</c:v>
                </c:pt>
                <c:pt idx="3460">
                  <c:v>2481.77</c:v>
                </c:pt>
                <c:pt idx="3461">
                  <c:v>2482.23</c:v>
                </c:pt>
                <c:pt idx="3462">
                  <c:v>2475.08</c:v>
                </c:pt>
                <c:pt idx="3463">
                  <c:v>2482.09</c:v>
                </c:pt>
                <c:pt idx="3464">
                  <c:v>2482.1999999999998</c:v>
                </c:pt>
                <c:pt idx="3465">
                  <c:v>2473.2600000000002</c:v>
                </c:pt>
                <c:pt idx="3466">
                  <c:v>2482.3000000000002</c:v>
                </c:pt>
                <c:pt idx="3467">
                  <c:v>2482.41</c:v>
                </c:pt>
                <c:pt idx="3468">
                  <c:v>2473.83</c:v>
                </c:pt>
                <c:pt idx="3469">
                  <c:v>2482.34</c:v>
                </c:pt>
                <c:pt idx="3470">
                  <c:v>2482.31</c:v>
                </c:pt>
                <c:pt idx="3471">
                  <c:v>2477.89</c:v>
                </c:pt>
                <c:pt idx="3472">
                  <c:v>2482.12</c:v>
                </c:pt>
                <c:pt idx="3473">
                  <c:v>2477.79</c:v>
                </c:pt>
                <c:pt idx="3474">
                  <c:v>2481.6799999999998</c:v>
                </c:pt>
                <c:pt idx="3475">
                  <c:v>2482.13</c:v>
                </c:pt>
                <c:pt idx="3476">
                  <c:v>2474.37</c:v>
                </c:pt>
                <c:pt idx="3477">
                  <c:v>2482.15</c:v>
                </c:pt>
                <c:pt idx="3478">
                  <c:v>2482.34</c:v>
                </c:pt>
                <c:pt idx="3479">
                  <c:v>2472.56</c:v>
                </c:pt>
                <c:pt idx="3480">
                  <c:v>2482.44</c:v>
                </c:pt>
                <c:pt idx="3481">
                  <c:v>2482.2199999999998</c:v>
                </c:pt>
                <c:pt idx="3482">
                  <c:v>2473.77</c:v>
                </c:pt>
                <c:pt idx="3483">
                  <c:v>2482.1799999999998</c:v>
                </c:pt>
                <c:pt idx="3484">
                  <c:v>2482.33</c:v>
                </c:pt>
                <c:pt idx="3485">
                  <c:v>2475.61</c:v>
                </c:pt>
                <c:pt idx="3486">
                  <c:v>2482.1799999999998</c:v>
                </c:pt>
                <c:pt idx="3487">
                  <c:v>2482.2800000000002</c:v>
                </c:pt>
                <c:pt idx="3488">
                  <c:v>2477.46</c:v>
                </c:pt>
                <c:pt idx="3489">
                  <c:v>2482.25</c:v>
                </c:pt>
                <c:pt idx="3490">
                  <c:v>2479.91</c:v>
                </c:pt>
                <c:pt idx="3491">
                  <c:v>2479.58</c:v>
                </c:pt>
                <c:pt idx="3492">
                  <c:v>2482.2399999999998</c:v>
                </c:pt>
                <c:pt idx="3493">
                  <c:v>2477.6799999999998</c:v>
                </c:pt>
                <c:pt idx="3494">
                  <c:v>2481.33</c:v>
                </c:pt>
                <c:pt idx="3495">
                  <c:v>2482.1</c:v>
                </c:pt>
                <c:pt idx="3496">
                  <c:v>2474.9</c:v>
                </c:pt>
                <c:pt idx="3497">
                  <c:v>2482.27</c:v>
                </c:pt>
                <c:pt idx="3498">
                  <c:v>2482.48</c:v>
                </c:pt>
                <c:pt idx="3499">
                  <c:v>2472.77</c:v>
                </c:pt>
                <c:pt idx="3500">
                  <c:v>2482.2399999999998</c:v>
                </c:pt>
                <c:pt idx="3501">
                  <c:v>2482.33</c:v>
                </c:pt>
                <c:pt idx="3502">
                  <c:v>2473.83</c:v>
                </c:pt>
                <c:pt idx="3503">
                  <c:v>2482.31</c:v>
                </c:pt>
                <c:pt idx="3504">
                  <c:v>2482.2399999999998</c:v>
                </c:pt>
                <c:pt idx="3505">
                  <c:v>2475.0500000000002</c:v>
                </c:pt>
                <c:pt idx="3506">
                  <c:v>2482.29</c:v>
                </c:pt>
                <c:pt idx="3507">
                  <c:v>2482.37</c:v>
                </c:pt>
                <c:pt idx="3508">
                  <c:v>2477.19</c:v>
                </c:pt>
                <c:pt idx="3509">
                  <c:v>2482.31</c:v>
                </c:pt>
                <c:pt idx="3510">
                  <c:v>2480.5700000000002</c:v>
                </c:pt>
                <c:pt idx="3511">
                  <c:v>2479.48</c:v>
                </c:pt>
                <c:pt idx="3512">
                  <c:v>2482.23</c:v>
                </c:pt>
                <c:pt idx="3513">
                  <c:v>2477.8200000000002</c:v>
                </c:pt>
                <c:pt idx="3514">
                  <c:v>2481.35</c:v>
                </c:pt>
                <c:pt idx="3515">
                  <c:v>2482.27</c:v>
                </c:pt>
                <c:pt idx="3516">
                  <c:v>2475.77</c:v>
                </c:pt>
                <c:pt idx="3517">
                  <c:v>2482.35</c:v>
                </c:pt>
                <c:pt idx="3518">
                  <c:v>2482.12</c:v>
                </c:pt>
                <c:pt idx="3519">
                  <c:v>2473.0300000000002</c:v>
                </c:pt>
                <c:pt idx="3520">
                  <c:v>2482.34</c:v>
                </c:pt>
                <c:pt idx="3521">
                  <c:v>2482.31</c:v>
                </c:pt>
                <c:pt idx="3522">
                  <c:v>2473.48</c:v>
                </c:pt>
                <c:pt idx="3523">
                  <c:v>2482.33</c:v>
                </c:pt>
                <c:pt idx="3524">
                  <c:v>2482.1999999999998</c:v>
                </c:pt>
                <c:pt idx="3525">
                  <c:v>2474.6999999999998</c:v>
                </c:pt>
                <c:pt idx="3526">
                  <c:v>2482.38</c:v>
                </c:pt>
                <c:pt idx="3527">
                  <c:v>2482.1799999999998</c:v>
                </c:pt>
                <c:pt idx="3528">
                  <c:v>2476.7399999999998</c:v>
                </c:pt>
                <c:pt idx="3529">
                  <c:v>2482.17</c:v>
                </c:pt>
                <c:pt idx="3530">
                  <c:v>2480.92</c:v>
                </c:pt>
                <c:pt idx="3531">
                  <c:v>2478.85</c:v>
                </c:pt>
                <c:pt idx="3532">
                  <c:v>2482.1799999999998</c:v>
                </c:pt>
                <c:pt idx="3533">
                  <c:v>2478.38</c:v>
                </c:pt>
                <c:pt idx="3534">
                  <c:v>2480.75</c:v>
                </c:pt>
                <c:pt idx="3535">
                  <c:v>2482.2800000000002</c:v>
                </c:pt>
                <c:pt idx="3536">
                  <c:v>2476.33</c:v>
                </c:pt>
                <c:pt idx="3537">
                  <c:v>2482.23</c:v>
                </c:pt>
                <c:pt idx="3538">
                  <c:v>2482.41</c:v>
                </c:pt>
                <c:pt idx="3539">
                  <c:v>2474.12</c:v>
                </c:pt>
                <c:pt idx="3540">
                  <c:v>2482.11</c:v>
                </c:pt>
                <c:pt idx="3541">
                  <c:v>2482.27</c:v>
                </c:pt>
                <c:pt idx="3542">
                  <c:v>2473.7800000000002</c:v>
                </c:pt>
                <c:pt idx="3543">
                  <c:v>2482.35</c:v>
                </c:pt>
                <c:pt idx="3544">
                  <c:v>2482.21</c:v>
                </c:pt>
                <c:pt idx="3545">
                  <c:v>2477.63</c:v>
                </c:pt>
                <c:pt idx="3546">
                  <c:v>2482.35</c:v>
                </c:pt>
                <c:pt idx="3547">
                  <c:v>2478.63</c:v>
                </c:pt>
                <c:pt idx="3548">
                  <c:v>2481.54</c:v>
                </c:pt>
                <c:pt idx="3549">
                  <c:v>2482.41</c:v>
                </c:pt>
                <c:pt idx="3550">
                  <c:v>2475.33</c:v>
                </c:pt>
                <c:pt idx="3551">
                  <c:v>2482.13</c:v>
                </c:pt>
                <c:pt idx="3552">
                  <c:v>2482.1799999999998</c:v>
                </c:pt>
                <c:pt idx="3553">
                  <c:v>2473.5700000000002</c:v>
                </c:pt>
                <c:pt idx="3554">
                  <c:v>2482.15</c:v>
                </c:pt>
                <c:pt idx="3555">
                  <c:v>2482.15</c:v>
                </c:pt>
                <c:pt idx="3556">
                  <c:v>2473.4</c:v>
                </c:pt>
                <c:pt idx="3557">
                  <c:v>2482.31</c:v>
                </c:pt>
                <c:pt idx="3558">
                  <c:v>2482.27</c:v>
                </c:pt>
                <c:pt idx="3559">
                  <c:v>2474.2199999999998</c:v>
                </c:pt>
                <c:pt idx="3560">
                  <c:v>2482.36</c:v>
                </c:pt>
                <c:pt idx="3561">
                  <c:v>2482.37</c:v>
                </c:pt>
                <c:pt idx="3562">
                  <c:v>2476.23</c:v>
                </c:pt>
                <c:pt idx="3563">
                  <c:v>2482.2600000000002</c:v>
                </c:pt>
                <c:pt idx="3564">
                  <c:v>2481.85</c:v>
                </c:pt>
                <c:pt idx="3565">
                  <c:v>2478.23</c:v>
                </c:pt>
                <c:pt idx="3566">
                  <c:v>2482.1</c:v>
                </c:pt>
                <c:pt idx="3567">
                  <c:v>2477.7600000000002</c:v>
                </c:pt>
                <c:pt idx="3568">
                  <c:v>2481.36</c:v>
                </c:pt>
                <c:pt idx="3569">
                  <c:v>2482.1799999999998</c:v>
                </c:pt>
                <c:pt idx="3570">
                  <c:v>2475.7600000000002</c:v>
                </c:pt>
                <c:pt idx="3571">
                  <c:v>2482.2800000000002</c:v>
                </c:pt>
                <c:pt idx="3572">
                  <c:v>2482.46</c:v>
                </c:pt>
                <c:pt idx="3573">
                  <c:v>2473.73</c:v>
                </c:pt>
                <c:pt idx="3574">
                  <c:v>2482.1799999999998</c:v>
                </c:pt>
                <c:pt idx="3575">
                  <c:v>2482.2399999999998</c:v>
                </c:pt>
                <c:pt idx="3576">
                  <c:v>2473.39</c:v>
                </c:pt>
                <c:pt idx="3577">
                  <c:v>2482.27</c:v>
                </c:pt>
                <c:pt idx="3578">
                  <c:v>2482.1</c:v>
                </c:pt>
                <c:pt idx="3579">
                  <c:v>2474.0100000000002</c:v>
                </c:pt>
                <c:pt idx="3580">
                  <c:v>2482.1999999999998</c:v>
                </c:pt>
                <c:pt idx="3581">
                  <c:v>2482.2800000000002</c:v>
                </c:pt>
                <c:pt idx="3582">
                  <c:v>2476.0700000000002</c:v>
                </c:pt>
                <c:pt idx="3583">
                  <c:v>2482.2399999999998</c:v>
                </c:pt>
                <c:pt idx="3584">
                  <c:v>2482.09</c:v>
                </c:pt>
                <c:pt idx="3585">
                  <c:v>2478.25</c:v>
                </c:pt>
                <c:pt idx="3586">
                  <c:v>2482.34</c:v>
                </c:pt>
                <c:pt idx="3587">
                  <c:v>2478.85</c:v>
                </c:pt>
                <c:pt idx="3588">
                  <c:v>2480.1799999999998</c:v>
                </c:pt>
                <c:pt idx="3589">
                  <c:v>2482.1999999999998</c:v>
                </c:pt>
                <c:pt idx="3590">
                  <c:v>2476</c:v>
                </c:pt>
                <c:pt idx="3591">
                  <c:v>2482.19</c:v>
                </c:pt>
                <c:pt idx="3592">
                  <c:v>2482.17</c:v>
                </c:pt>
                <c:pt idx="3593">
                  <c:v>2474.14</c:v>
                </c:pt>
                <c:pt idx="3594">
                  <c:v>2482.4499999999998</c:v>
                </c:pt>
                <c:pt idx="3595">
                  <c:v>2482.31</c:v>
                </c:pt>
                <c:pt idx="3596">
                  <c:v>2472.96</c:v>
                </c:pt>
                <c:pt idx="3597">
                  <c:v>2482.2199999999998</c:v>
                </c:pt>
                <c:pt idx="3598">
                  <c:v>2482.41</c:v>
                </c:pt>
                <c:pt idx="3599">
                  <c:v>2473.9</c:v>
                </c:pt>
                <c:pt idx="3600">
                  <c:v>2482.2600000000002</c:v>
                </c:pt>
                <c:pt idx="3601">
                  <c:v>2482.2800000000002</c:v>
                </c:pt>
                <c:pt idx="3602">
                  <c:v>2475.92</c:v>
                </c:pt>
                <c:pt idx="3603">
                  <c:v>2482.35</c:v>
                </c:pt>
                <c:pt idx="3604">
                  <c:v>2482.37</c:v>
                </c:pt>
                <c:pt idx="3605">
                  <c:v>2477.96</c:v>
                </c:pt>
                <c:pt idx="3606">
                  <c:v>2482.35</c:v>
                </c:pt>
                <c:pt idx="3607">
                  <c:v>2479.42</c:v>
                </c:pt>
                <c:pt idx="3608">
                  <c:v>2479.87</c:v>
                </c:pt>
                <c:pt idx="3609">
                  <c:v>2482.42</c:v>
                </c:pt>
                <c:pt idx="3610">
                  <c:v>2477.27</c:v>
                </c:pt>
                <c:pt idx="3611">
                  <c:v>2481.9</c:v>
                </c:pt>
                <c:pt idx="3612">
                  <c:v>2482.38</c:v>
                </c:pt>
                <c:pt idx="3613">
                  <c:v>2474.5300000000002</c:v>
                </c:pt>
                <c:pt idx="3614">
                  <c:v>2482.29</c:v>
                </c:pt>
                <c:pt idx="3615">
                  <c:v>2482.33</c:v>
                </c:pt>
                <c:pt idx="3616">
                  <c:v>2473.71</c:v>
                </c:pt>
                <c:pt idx="3617">
                  <c:v>2482.4</c:v>
                </c:pt>
                <c:pt idx="3618">
                  <c:v>2482.36</c:v>
                </c:pt>
                <c:pt idx="3619">
                  <c:v>2476.96</c:v>
                </c:pt>
                <c:pt idx="3620">
                  <c:v>2482.25</c:v>
                </c:pt>
                <c:pt idx="3621">
                  <c:v>2478.85</c:v>
                </c:pt>
                <c:pt idx="3622">
                  <c:v>2480.31</c:v>
                </c:pt>
                <c:pt idx="3623">
                  <c:v>2482.12</c:v>
                </c:pt>
                <c:pt idx="3624">
                  <c:v>2476.86</c:v>
                </c:pt>
                <c:pt idx="3625">
                  <c:v>2482.33</c:v>
                </c:pt>
                <c:pt idx="3626">
                  <c:v>2482.38</c:v>
                </c:pt>
                <c:pt idx="3627">
                  <c:v>2474.88</c:v>
                </c:pt>
                <c:pt idx="3628">
                  <c:v>2482.27</c:v>
                </c:pt>
                <c:pt idx="3629">
                  <c:v>2482.4</c:v>
                </c:pt>
                <c:pt idx="3630">
                  <c:v>2472.7800000000002</c:v>
                </c:pt>
                <c:pt idx="3631">
                  <c:v>2482.2399999999998</c:v>
                </c:pt>
                <c:pt idx="3632">
                  <c:v>2482.5</c:v>
                </c:pt>
                <c:pt idx="3633">
                  <c:v>2473.6</c:v>
                </c:pt>
                <c:pt idx="3634">
                  <c:v>2482.36</c:v>
                </c:pt>
                <c:pt idx="3635">
                  <c:v>2482.29</c:v>
                </c:pt>
                <c:pt idx="3636">
                  <c:v>2475.98</c:v>
                </c:pt>
                <c:pt idx="3637">
                  <c:v>2482.4</c:v>
                </c:pt>
                <c:pt idx="3638">
                  <c:v>2481.9499999999998</c:v>
                </c:pt>
                <c:pt idx="3639">
                  <c:v>2478.4699999999998</c:v>
                </c:pt>
                <c:pt idx="3640">
                  <c:v>2482.21</c:v>
                </c:pt>
                <c:pt idx="3641">
                  <c:v>2478.84</c:v>
                </c:pt>
                <c:pt idx="3642">
                  <c:v>2480.42</c:v>
                </c:pt>
                <c:pt idx="3643">
                  <c:v>2482.37</c:v>
                </c:pt>
                <c:pt idx="3644">
                  <c:v>2476.98</c:v>
                </c:pt>
                <c:pt idx="3645">
                  <c:v>2482.2399999999998</c:v>
                </c:pt>
                <c:pt idx="3646">
                  <c:v>2482.42</c:v>
                </c:pt>
                <c:pt idx="3647">
                  <c:v>2474.7800000000002</c:v>
                </c:pt>
                <c:pt idx="3648">
                  <c:v>2482.29</c:v>
                </c:pt>
                <c:pt idx="3649">
                  <c:v>2482.2600000000002</c:v>
                </c:pt>
                <c:pt idx="3650">
                  <c:v>2472.81</c:v>
                </c:pt>
                <c:pt idx="3651">
                  <c:v>2482.19</c:v>
                </c:pt>
                <c:pt idx="3652">
                  <c:v>2482.4</c:v>
                </c:pt>
                <c:pt idx="3653">
                  <c:v>2473.67</c:v>
                </c:pt>
                <c:pt idx="3654">
                  <c:v>2482.31</c:v>
                </c:pt>
                <c:pt idx="3655">
                  <c:v>2482.3000000000002</c:v>
                </c:pt>
                <c:pt idx="3656">
                  <c:v>2475.08</c:v>
                </c:pt>
                <c:pt idx="3657">
                  <c:v>2482.2600000000002</c:v>
                </c:pt>
                <c:pt idx="3658">
                  <c:v>2482.3000000000002</c:v>
                </c:pt>
                <c:pt idx="3659">
                  <c:v>2477.38</c:v>
                </c:pt>
                <c:pt idx="3660">
                  <c:v>2482.31</c:v>
                </c:pt>
                <c:pt idx="3661">
                  <c:v>2479.19</c:v>
                </c:pt>
                <c:pt idx="3662">
                  <c:v>2479.9699999999998</c:v>
                </c:pt>
                <c:pt idx="3663">
                  <c:v>2482.35</c:v>
                </c:pt>
                <c:pt idx="3664">
                  <c:v>2477.08</c:v>
                </c:pt>
                <c:pt idx="3665">
                  <c:v>2482.1</c:v>
                </c:pt>
                <c:pt idx="3666">
                  <c:v>2482.44</c:v>
                </c:pt>
                <c:pt idx="3667">
                  <c:v>2475.17</c:v>
                </c:pt>
                <c:pt idx="3668">
                  <c:v>2482.4499999999998</c:v>
                </c:pt>
                <c:pt idx="3669">
                  <c:v>2482.4499999999998</c:v>
                </c:pt>
                <c:pt idx="3670">
                  <c:v>2473.1799999999998</c:v>
                </c:pt>
                <c:pt idx="3671">
                  <c:v>2482.25</c:v>
                </c:pt>
                <c:pt idx="3672">
                  <c:v>2482.48</c:v>
                </c:pt>
                <c:pt idx="3673">
                  <c:v>2473.61</c:v>
                </c:pt>
                <c:pt idx="3674">
                  <c:v>2482.21</c:v>
                </c:pt>
                <c:pt idx="3675">
                  <c:v>2482.31</c:v>
                </c:pt>
                <c:pt idx="3676">
                  <c:v>2474.7600000000002</c:v>
                </c:pt>
                <c:pt idx="3677">
                  <c:v>2482.25</c:v>
                </c:pt>
                <c:pt idx="3678">
                  <c:v>2482.11</c:v>
                </c:pt>
                <c:pt idx="3679">
                  <c:v>2476.6799999999998</c:v>
                </c:pt>
                <c:pt idx="3680">
                  <c:v>2482.31</c:v>
                </c:pt>
                <c:pt idx="3681">
                  <c:v>2480.92</c:v>
                </c:pt>
                <c:pt idx="3682">
                  <c:v>2478.7600000000002</c:v>
                </c:pt>
                <c:pt idx="3683">
                  <c:v>2482.14</c:v>
                </c:pt>
                <c:pt idx="3684">
                  <c:v>2477.56</c:v>
                </c:pt>
                <c:pt idx="3685">
                  <c:v>2481.7800000000002</c:v>
                </c:pt>
                <c:pt idx="3686">
                  <c:v>2482.2600000000002</c:v>
                </c:pt>
                <c:pt idx="3687">
                  <c:v>2474.3200000000002</c:v>
                </c:pt>
                <c:pt idx="3688">
                  <c:v>2482.12</c:v>
                </c:pt>
                <c:pt idx="3689">
                  <c:v>2482.4</c:v>
                </c:pt>
                <c:pt idx="3690">
                  <c:v>2473.87</c:v>
                </c:pt>
                <c:pt idx="3691">
                  <c:v>2482.1999999999998</c:v>
                </c:pt>
                <c:pt idx="3692">
                  <c:v>2482.25</c:v>
                </c:pt>
                <c:pt idx="3693">
                  <c:v>2476.9899999999998</c:v>
                </c:pt>
                <c:pt idx="3694">
                  <c:v>2482.2399999999998</c:v>
                </c:pt>
                <c:pt idx="3695">
                  <c:v>2479.65</c:v>
                </c:pt>
                <c:pt idx="3696">
                  <c:v>2479.4499999999998</c:v>
                </c:pt>
                <c:pt idx="3697">
                  <c:v>2482.15</c:v>
                </c:pt>
                <c:pt idx="3698">
                  <c:v>2477.44</c:v>
                </c:pt>
                <c:pt idx="3699">
                  <c:v>2481.5300000000002</c:v>
                </c:pt>
                <c:pt idx="3700">
                  <c:v>2482.37</c:v>
                </c:pt>
                <c:pt idx="3701">
                  <c:v>2475.5700000000002</c:v>
                </c:pt>
                <c:pt idx="3702">
                  <c:v>2482.37</c:v>
                </c:pt>
                <c:pt idx="3703">
                  <c:v>2482.3200000000002</c:v>
                </c:pt>
                <c:pt idx="3704">
                  <c:v>2473.52</c:v>
                </c:pt>
                <c:pt idx="3705">
                  <c:v>2482.09</c:v>
                </c:pt>
                <c:pt idx="3706">
                  <c:v>2482.1</c:v>
                </c:pt>
                <c:pt idx="3707">
                  <c:v>2473.6799999999998</c:v>
                </c:pt>
                <c:pt idx="3708">
                  <c:v>2482.15</c:v>
                </c:pt>
                <c:pt idx="3709">
                  <c:v>2482.27</c:v>
                </c:pt>
                <c:pt idx="3710">
                  <c:v>2475.23</c:v>
                </c:pt>
                <c:pt idx="3711">
                  <c:v>2482.31</c:v>
                </c:pt>
                <c:pt idx="3712">
                  <c:v>2482.38</c:v>
                </c:pt>
                <c:pt idx="3713">
                  <c:v>2477.04</c:v>
                </c:pt>
                <c:pt idx="3714">
                  <c:v>2482.23</c:v>
                </c:pt>
                <c:pt idx="3715">
                  <c:v>2480.67</c:v>
                </c:pt>
                <c:pt idx="3716">
                  <c:v>2479.0300000000002</c:v>
                </c:pt>
                <c:pt idx="3717">
                  <c:v>2482.31</c:v>
                </c:pt>
                <c:pt idx="3718">
                  <c:v>2478.17</c:v>
                </c:pt>
                <c:pt idx="3719">
                  <c:v>2480.9499999999998</c:v>
                </c:pt>
                <c:pt idx="3720">
                  <c:v>2482.2199999999998</c:v>
                </c:pt>
                <c:pt idx="3721">
                  <c:v>2475.9299999999998</c:v>
                </c:pt>
                <c:pt idx="3722">
                  <c:v>2482.2399999999998</c:v>
                </c:pt>
                <c:pt idx="3723">
                  <c:v>2482.15</c:v>
                </c:pt>
                <c:pt idx="3724">
                  <c:v>2474.0300000000002</c:v>
                </c:pt>
                <c:pt idx="3725">
                  <c:v>2482.36</c:v>
                </c:pt>
                <c:pt idx="3726">
                  <c:v>2482.23</c:v>
                </c:pt>
                <c:pt idx="3727">
                  <c:v>2472.81</c:v>
                </c:pt>
                <c:pt idx="3728">
                  <c:v>2482.39</c:v>
                </c:pt>
                <c:pt idx="3729">
                  <c:v>2482.16</c:v>
                </c:pt>
                <c:pt idx="3730">
                  <c:v>2473.7199999999998</c:v>
                </c:pt>
                <c:pt idx="3731">
                  <c:v>2482.2399999999998</c:v>
                </c:pt>
                <c:pt idx="3732">
                  <c:v>2482.3000000000002</c:v>
                </c:pt>
                <c:pt idx="3733">
                  <c:v>2476.64</c:v>
                </c:pt>
                <c:pt idx="3734">
                  <c:v>2482.44</c:v>
                </c:pt>
                <c:pt idx="3735">
                  <c:v>2481.35</c:v>
                </c:pt>
                <c:pt idx="3736">
                  <c:v>2478.5700000000002</c:v>
                </c:pt>
                <c:pt idx="3737">
                  <c:v>2482.4</c:v>
                </c:pt>
                <c:pt idx="3738">
                  <c:v>2478.5</c:v>
                </c:pt>
                <c:pt idx="3739">
                  <c:v>2480.5700000000002</c:v>
                </c:pt>
                <c:pt idx="3740">
                  <c:v>2482.33</c:v>
                </c:pt>
                <c:pt idx="3741">
                  <c:v>2476.61</c:v>
                </c:pt>
                <c:pt idx="3742">
                  <c:v>2482.2800000000002</c:v>
                </c:pt>
                <c:pt idx="3743">
                  <c:v>2482.2600000000002</c:v>
                </c:pt>
                <c:pt idx="3744">
                  <c:v>2474.58</c:v>
                </c:pt>
                <c:pt idx="3745">
                  <c:v>2482.14</c:v>
                </c:pt>
                <c:pt idx="3746">
                  <c:v>2482.17</c:v>
                </c:pt>
                <c:pt idx="3747">
                  <c:v>2472.5300000000002</c:v>
                </c:pt>
                <c:pt idx="3748">
                  <c:v>2482.2399999999998</c:v>
                </c:pt>
                <c:pt idx="3749">
                  <c:v>2482.23</c:v>
                </c:pt>
                <c:pt idx="3750">
                  <c:v>2473.6999999999998</c:v>
                </c:pt>
                <c:pt idx="3751">
                  <c:v>2482.21</c:v>
                </c:pt>
                <c:pt idx="3752">
                  <c:v>2482.3200000000002</c:v>
                </c:pt>
                <c:pt idx="3753">
                  <c:v>2475.2199999999998</c:v>
                </c:pt>
                <c:pt idx="3754">
                  <c:v>2482.36</c:v>
                </c:pt>
                <c:pt idx="3755">
                  <c:v>2482.0500000000002</c:v>
                </c:pt>
                <c:pt idx="3756">
                  <c:v>2478.0500000000002</c:v>
                </c:pt>
                <c:pt idx="3757">
                  <c:v>2482.17</c:v>
                </c:pt>
                <c:pt idx="3758">
                  <c:v>2478.79</c:v>
                </c:pt>
                <c:pt idx="3759">
                  <c:v>2480.85</c:v>
                </c:pt>
                <c:pt idx="3760">
                  <c:v>2482.25</c:v>
                </c:pt>
                <c:pt idx="3761">
                  <c:v>2475.25</c:v>
                </c:pt>
                <c:pt idx="3762">
                  <c:v>2482.2800000000002</c:v>
                </c:pt>
                <c:pt idx="3763">
                  <c:v>2482.36</c:v>
                </c:pt>
                <c:pt idx="3764">
                  <c:v>2473.5</c:v>
                </c:pt>
                <c:pt idx="3765">
                  <c:v>2482.4</c:v>
                </c:pt>
                <c:pt idx="3766">
                  <c:v>2482.14</c:v>
                </c:pt>
                <c:pt idx="3767">
                  <c:v>2475.91</c:v>
                </c:pt>
                <c:pt idx="3768">
                  <c:v>2482.38</c:v>
                </c:pt>
                <c:pt idx="3769">
                  <c:v>2482.23</c:v>
                </c:pt>
                <c:pt idx="3770">
                  <c:v>2478.2399999999998</c:v>
                </c:pt>
                <c:pt idx="3771">
                  <c:v>2482.1999999999998</c:v>
                </c:pt>
                <c:pt idx="3772">
                  <c:v>2479.11</c:v>
                </c:pt>
                <c:pt idx="3773">
                  <c:v>2480.11</c:v>
                </c:pt>
                <c:pt idx="3774">
                  <c:v>2482.25</c:v>
                </c:pt>
                <c:pt idx="3775">
                  <c:v>2477.08</c:v>
                </c:pt>
                <c:pt idx="3776">
                  <c:v>2481.83</c:v>
                </c:pt>
                <c:pt idx="3777">
                  <c:v>2482.33</c:v>
                </c:pt>
                <c:pt idx="3778">
                  <c:v>2474.1799999999998</c:v>
                </c:pt>
                <c:pt idx="3779">
                  <c:v>2482.2600000000002</c:v>
                </c:pt>
                <c:pt idx="3780">
                  <c:v>2482.16</c:v>
                </c:pt>
                <c:pt idx="3781">
                  <c:v>2473.0300000000002</c:v>
                </c:pt>
                <c:pt idx="3782">
                  <c:v>2482.3200000000002</c:v>
                </c:pt>
                <c:pt idx="3783">
                  <c:v>2482.19</c:v>
                </c:pt>
                <c:pt idx="3784">
                  <c:v>2473.6999999999998</c:v>
                </c:pt>
                <c:pt idx="3785">
                  <c:v>2482.44</c:v>
                </c:pt>
                <c:pt idx="3786">
                  <c:v>2482.35</c:v>
                </c:pt>
                <c:pt idx="3787">
                  <c:v>2475.61</c:v>
                </c:pt>
                <c:pt idx="3788">
                  <c:v>2482.2800000000002</c:v>
                </c:pt>
                <c:pt idx="3789">
                  <c:v>2482.3200000000002</c:v>
                </c:pt>
                <c:pt idx="3790">
                  <c:v>2477.77</c:v>
                </c:pt>
                <c:pt idx="3791">
                  <c:v>2482.37</c:v>
                </c:pt>
                <c:pt idx="3792">
                  <c:v>2479.77</c:v>
                </c:pt>
                <c:pt idx="3793">
                  <c:v>2479.67</c:v>
                </c:pt>
                <c:pt idx="3794">
                  <c:v>2482.42</c:v>
                </c:pt>
                <c:pt idx="3795">
                  <c:v>2477.56</c:v>
                </c:pt>
                <c:pt idx="3796">
                  <c:v>2481.77</c:v>
                </c:pt>
                <c:pt idx="3797">
                  <c:v>2482.21</c:v>
                </c:pt>
                <c:pt idx="3798">
                  <c:v>2475.56</c:v>
                </c:pt>
                <c:pt idx="3799">
                  <c:v>2482.38</c:v>
                </c:pt>
                <c:pt idx="3800">
                  <c:v>2482.2199999999998</c:v>
                </c:pt>
                <c:pt idx="3801">
                  <c:v>2472.96</c:v>
                </c:pt>
                <c:pt idx="3802">
                  <c:v>2482.23</c:v>
                </c:pt>
                <c:pt idx="3803">
                  <c:v>2482.42</c:v>
                </c:pt>
                <c:pt idx="3804">
                  <c:v>2473.5700000000002</c:v>
                </c:pt>
                <c:pt idx="3805">
                  <c:v>2482.36</c:v>
                </c:pt>
                <c:pt idx="3806">
                  <c:v>2482.48</c:v>
                </c:pt>
                <c:pt idx="3807">
                  <c:v>2475.2399999999998</c:v>
                </c:pt>
                <c:pt idx="3808">
                  <c:v>2482.29</c:v>
                </c:pt>
                <c:pt idx="3809">
                  <c:v>2482.4499999999998</c:v>
                </c:pt>
                <c:pt idx="3810">
                  <c:v>2477.34</c:v>
                </c:pt>
                <c:pt idx="3811">
                  <c:v>2482.37</c:v>
                </c:pt>
                <c:pt idx="3812">
                  <c:v>2480.62</c:v>
                </c:pt>
                <c:pt idx="3813">
                  <c:v>2479.4499999999998</c:v>
                </c:pt>
                <c:pt idx="3814">
                  <c:v>2482.33</c:v>
                </c:pt>
                <c:pt idx="3815">
                  <c:v>2478.14</c:v>
                </c:pt>
                <c:pt idx="3816">
                  <c:v>2481.08</c:v>
                </c:pt>
                <c:pt idx="3817">
                  <c:v>2482.4299999999998</c:v>
                </c:pt>
                <c:pt idx="3818">
                  <c:v>2476.19</c:v>
                </c:pt>
                <c:pt idx="3819">
                  <c:v>2482.21</c:v>
                </c:pt>
                <c:pt idx="3820">
                  <c:v>2482.39</c:v>
                </c:pt>
                <c:pt idx="3821">
                  <c:v>2474.16</c:v>
                </c:pt>
                <c:pt idx="3822">
                  <c:v>2482.25</c:v>
                </c:pt>
                <c:pt idx="3823">
                  <c:v>2482.27</c:v>
                </c:pt>
                <c:pt idx="3824">
                  <c:v>2473.08</c:v>
                </c:pt>
                <c:pt idx="3825">
                  <c:v>2482.4</c:v>
                </c:pt>
                <c:pt idx="3826">
                  <c:v>2482.4</c:v>
                </c:pt>
                <c:pt idx="3827">
                  <c:v>2474.46</c:v>
                </c:pt>
                <c:pt idx="3828">
                  <c:v>2482.33</c:v>
                </c:pt>
                <c:pt idx="3829">
                  <c:v>2482.39</c:v>
                </c:pt>
                <c:pt idx="3830">
                  <c:v>2476.66</c:v>
                </c:pt>
                <c:pt idx="3831">
                  <c:v>2482.31</c:v>
                </c:pt>
                <c:pt idx="3832">
                  <c:v>2480.08</c:v>
                </c:pt>
                <c:pt idx="3833">
                  <c:v>2479.7800000000002</c:v>
                </c:pt>
                <c:pt idx="3834">
                  <c:v>2482.25</c:v>
                </c:pt>
                <c:pt idx="3835">
                  <c:v>2476.1999999999998</c:v>
                </c:pt>
                <c:pt idx="3836">
                  <c:v>2482.2199999999998</c:v>
                </c:pt>
                <c:pt idx="3837">
                  <c:v>2482.4499999999998</c:v>
                </c:pt>
                <c:pt idx="3838">
                  <c:v>2472.64</c:v>
                </c:pt>
                <c:pt idx="3839">
                  <c:v>2482.2199999999998</c:v>
                </c:pt>
                <c:pt idx="3840">
                  <c:v>2482.25</c:v>
                </c:pt>
                <c:pt idx="3841">
                  <c:v>2474.77</c:v>
                </c:pt>
                <c:pt idx="3842">
                  <c:v>2482.1999999999998</c:v>
                </c:pt>
                <c:pt idx="3843">
                  <c:v>2482.2399999999998</c:v>
                </c:pt>
                <c:pt idx="3844">
                  <c:v>2476.61</c:v>
                </c:pt>
                <c:pt idx="3845">
                  <c:v>2482.3200000000002</c:v>
                </c:pt>
                <c:pt idx="3846">
                  <c:v>2481.39</c:v>
                </c:pt>
                <c:pt idx="3847">
                  <c:v>2478.61</c:v>
                </c:pt>
                <c:pt idx="3848">
                  <c:v>2482.41</c:v>
                </c:pt>
                <c:pt idx="3849">
                  <c:v>2477.9299999999998</c:v>
                </c:pt>
                <c:pt idx="3850">
                  <c:v>2481.2800000000002</c:v>
                </c:pt>
                <c:pt idx="3851">
                  <c:v>2482.25</c:v>
                </c:pt>
                <c:pt idx="3852">
                  <c:v>2475.7800000000002</c:v>
                </c:pt>
                <c:pt idx="3853">
                  <c:v>2482.3200000000002</c:v>
                </c:pt>
                <c:pt idx="3854">
                  <c:v>2482.35</c:v>
                </c:pt>
                <c:pt idx="3855">
                  <c:v>2473.8200000000002</c:v>
                </c:pt>
                <c:pt idx="3856">
                  <c:v>2482.4699999999998</c:v>
                </c:pt>
                <c:pt idx="3857">
                  <c:v>2482.29</c:v>
                </c:pt>
                <c:pt idx="3858">
                  <c:v>2473.3000000000002</c:v>
                </c:pt>
                <c:pt idx="3859">
                  <c:v>2482.23</c:v>
                </c:pt>
                <c:pt idx="3860">
                  <c:v>2482.2600000000002</c:v>
                </c:pt>
                <c:pt idx="3861">
                  <c:v>2474.15</c:v>
                </c:pt>
                <c:pt idx="3862">
                  <c:v>2482.15</c:v>
                </c:pt>
                <c:pt idx="3863">
                  <c:v>2482.27</c:v>
                </c:pt>
                <c:pt idx="3864">
                  <c:v>2476.06</c:v>
                </c:pt>
                <c:pt idx="3865">
                  <c:v>2482.39</c:v>
                </c:pt>
                <c:pt idx="3866">
                  <c:v>2482.34</c:v>
                </c:pt>
                <c:pt idx="3867">
                  <c:v>2478.04</c:v>
                </c:pt>
                <c:pt idx="3868">
                  <c:v>2482.36</c:v>
                </c:pt>
                <c:pt idx="3869">
                  <c:v>2479.06</c:v>
                </c:pt>
                <c:pt idx="3870">
                  <c:v>2480.1999999999998</c:v>
                </c:pt>
                <c:pt idx="3871">
                  <c:v>2482.59</c:v>
                </c:pt>
                <c:pt idx="3872">
                  <c:v>2476.41</c:v>
                </c:pt>
                <c:pt idx="3873">
                  <c:v>2482.2199999999998</c:v>
                </c:pt>
                <c:pt idx="3874">
                  <c:v>2482.2800000000002</c:v>
                </c:pt>
                <c:pt idx="3875">
                  <c:v>2474.3200000000002</c:v>
                </c:pt>
                <c:pt idx="3876">
                  <c:v>2482.2800000000002</c:v>
                </c:pt>
                <c:pt idx="3877">
                  <c:v>2482.37</c:v>
                </c:pt>
                <c:pt idx="3878">
                  <c:v>2472.69</c:v>
                </c:pt>
                <c:pt idx="3879">
                  <c:v>2482.35</c:v>
                </c:pt>
                <c:pt idx="3880">
                  <c:v>2482.34</c:v>
                </c:pt>
                <c:pt idx="3881">
                  <c:v>2473.62</c:v>
                </c:pt>
                <c:pt idx="3882">
                  <c:v>2482.23</c:v>
                </c:pt>
                <c:pt idx="3883">
                  <c:v>2482.12</c:v>
                </c:pt>
                <c:pt idx="3884">
                  <c:v>2475.5500000000002</c:v>
                </c:pt>
                <c:pt idx="3885">
                  <c:v>2482.4</c:v>
                </c:pt>
                <c:pt idx="3886">
                  <c:v>2482.15</c:v>
                </c:pt>
                <c:pt idx="3887">
                  <c:v>2477.59</c:v>
                </c:pt>
                <c:pt idx="3888">
                  <c:v>2482.46</c:v>
                </c:pt>
                <c:pt idx="3889">
                  <c:v>2479.67</c:v>
                </c:pt>
                <c:pt idx="3890">
                  <c:v>2479.59</c:v>
                </c:pt>
                <c:pt idx="3891">
                  <c:v>2482.42</c:v>
                </c:pt>
                <c:pt idx="3892">
                  <c:v>2477.48</c:v>
                </c:pt>
                <c:pt idx="3893">
                  <c:v>2481.5300000000002</c:v>
                </c:pt>
                <c:pt idx="3894">
                  <c:v>2482.2399999999998</c:v>
                </c:pt>
                <c:pt idx="3895">
                  <c:v>2474.73</c:v>
                </c:pt>
                <c:pt idx="3896">
                  <c:v>2482.25</c:v>
                </c:pt>
                <c:pt idx="3897">
                  <c:v>2482.23</c:v>
                </c:pt>
                <c:pt idx="3898">
                  <c:v>2472.6799999999998</c:v>
                </c:pt>
                <c:pt idx="3899">
                  <c:v>2482.21</c:v>
                </c:pt>
                <c:pt idx="3900">
                  <c:v>2482.19</c:v>
                </c:pt>
                <c:pt idx="3901">
                  <c:v>2473.7600000000002</c:v>
                </c:pt>
                <c:pt idx="3902">
                  <c:v>2482.1</c:v>
                </c:pt>
                <c:pt idx="3903">
                  <c:v>2482.15</c:v>
                </c:pt>
                <c:pt idx="3904">
                  <c:v>2475.0500000000002</c:v>
                </c:pt>
                <c:pt idx="3905">
                  <c:v>2482.2800000000002</c:v>
                </c:pt>
                <c:pt idx="3906">
                  <c:v>2482.36</c:v>
                </c:pt>
                <c:pt idx="3907">
                  <c:v>2478.31</c:v>
                </c:pt>
                <c:pt idx="3908">
                  <c:v>2482.17</c:v>
                </c:pt>
                <c:pt idx="3909">
                  <c:v>2476.96</c:v>
                </c:pt>
                <c:pt idx="3910">
                  <c:v>2482.35</c:v>
                </c:pt>
                <c:pt idx="3911">
                  <c:v>2482.11</c:v>
                </c:pt>
                <c:pt idx="3912">
                  <c:v>2473.8000000000002</c:v>
                </c:pt>
                <c:pt idx="3913">
                  <c:v>2482.2199999999998</c:v>
                </c:pt>
                <c:pt idx="3914">
                  <c:v>2482.06</c:v>
                </c:pt>
                <c:pt idx="3915">
                  <c:v>2473.8200000000002</c:v>
                </c:pt>
                <c:pt idx="3916">
                  <c:v>2482.14</c:v>
                </c:pt>
                <c:pt idx="3917">
                  <c:v>2482.37</c:v>
                </c:pt>
                <c:pt idx="3918">
                  <c:v>2474.98</c:v>
                </c:pt>
                <c:pt idx="3919">
                  <c:v>2482.12</c:v>
                </c:pt>
                <c:pt idx="3920">
                  <c:v>2482.35</c:v>
                </c:pt>
                <c:pt idx="3921">
                  <c:v>2477.6799999999998</c:v>
                </c:pt>
                <c:pt idx="3922">
                  <c:v>2482.21</c:v>
                </c:pt>
                <c:pt idx="3923">
                  <c:v>2479.63</c:v>
                </c:pt>
                <c:pt idx="3924">
                  <c:v>2479.71</c:v>
                </c:pt>
                <c:pt idx="3925">
                  <c:v>2482.2800000000002</c:v>
                </c:pt>
                <c:pt idx="3926">
                  <c:v>2477.46</c:v>
                </c:pt>
                <c:pt idx="3927">
                  <c:v>2481.6999999999998</c:v>
                </c:pt>
                <c:pt idx="3928">
                  <c:v>2482.34</c:v>
                </c:pt>
                <c:pt idx="3929">
                  <c:v>2475.52</c:v>
                </c:pt>
                <c:pt idx="3930">
                  <c:v>2482.0300000000002</c:v>
                </c:pt>
                <c:pt idx="3931">
                  <c:v>2482.4499999999998</c:v>
                </c:pt>
                <c:pt idx="3932">
                  <c:v>2473.39</c:v>
                </c:pt>
                <c:pt idx="3933">
                  <c:v>2482.16</c:v>
                </c:pt>
                <c:pt idx="3934">
                  <c:v>2482.23</c:v>
                </c:pt>
                <c:pt idx="3935">
                  <c:v>2473.34</c:v>
                </c:pt>
                <c:pt idx="3936">
                  <c:v>2482.34</c:v>
                </c:pt>
                <c:pt idx="3937">
                  <c:v>2482.3000000000002</c:v>
                </c:pt>
                <c:pt idx="3938">
                  <c:v>2474.5100000000002</c:v>
                </c:pt>
                <c:pt idx="3939">
                  <c:v>2482.15</c:v>
                </c:pt>
                <c:pt idx="3940">
                  <c:v>2482.17</c:v>
                </c:pt>
                <c:pt idx="3941">
                  <c:v>2476.44</c:v>
                </c:pt>
                <c:pt idx="3942">
                  <c:v>2482.25</c:v>
                </c:pt>
                <c:pt idx="3943">
                  <c:v>2480.16</c:v>
                </c:pt>
                <c:pt idx="3944">
                  <c:v>2479.16</c:v>
                </c:pt>
                <c:pt idx="3945">
                  <c:v>2482.11</c:v>
                </c:pt>
                <c:pt idx="3946">
                  <c:v>2477.85</c:v>
                </c:pt>
                <c:pt idx="3947">
                  <c:v>2481.2199999999998</c:v>
                </c:pt>
                <c:pt idx="3948">
                  <c:v>2482.25</c:v>
                </c:pt>
                <c:pt idx="3949">
                  <c:v>2475.65</c:v>
                </c:pt>
                <c:pt idx="3950">
                  <c:v>2482.2800000000002</c:v>
                </c:pt>
                <c:pt idx="3951">
                  <c:v>2482.19</c:v>
                </c:pt>
                <c:pt idx="3952">
                  <c:v>2473.66</c:v>
                </c:pt>
                <c:pt idx="3953">
                  <c:v>2482.1799999999998</c:v>
                </c:pt>
                <c:pt idx="3954">
                  <c:v>2482.2600000000002</c:v>
                </c:pt>
                <c:pt idx="3955">
                  <c:v>2473.1799999999998</c:v>
                </c:pt>
                <c:pt idx="3956">
                  <c:v>2482.29</c:v>
                </c:pt>
                <c:pt idx="3957">
                  <c:v>2482.12</c:v>
                </c:pt>
                <c:pt idx="3958">
                  <c:v>2474.11</c:v>
                </c:pt>
                <c:pt idx="3959">
                  <c:v>2482.23</c:v>
                </c:pt>
                <c:pt idx="3960">
                  <c:v>2482.1999999999998</c:v>
                </c:pt>
                <c:pt idx="3961">
                  <c:v>2476.12</c:v>
                </c:pt>
                <c:pt idx="3962">
                  <c:v>2482.2600000000002</c:v>
                </c:pt>
                <c:pt idx="3963">
                  <c:v>2482.1799999999998</c:v>
                </c:pt>
                <c:pt idx="3964">
                  <c:v>2478.1799999999998</c:v>
                </c:pt>
                <c:pt idx="3965">
                  <c:v>2482.25</c:v>
                </c:pt>
                <c:pt idx="3966">
                  <c:v>2478.19</c:v>
                </c:pt>
                <c:pt idx="3967">
                  <c:v>2480.87</c:v>
                </c:pt>
                <c:pt idx="3968">
                  <c:v>2482.21</c:v>
                </c:pt>
                <c:pt idx="3969">
                  <c:v>2476.0700000000002</c:v>
                </c:pt>
                <c:pt idx="3970">
                  <c:v>2482.2399999999998</c:v>
                </c:pt>
                <c:pt idx="3971">
                  <c:v>2482.33</c:v>
                </c:pt>
                <c:pt idx="3972">
                  <c:v>2474.12</c:v>
                </c:pt>
                <c:pt idx="3973">
                  <c:v>2482.21</c:v>
                </c:pt>
                <c:pt idx="3974">
                  <c:v>2482.31</c:v>
                </c:pt>
                <c:pt idx="3975">
                  <c:v>2473.0300000000002</c:v>
                </c:pt>
                <c:pt idx="3976">
                  <c:v>2482.2600000000002</c:v>
                </c:pt>
                <c:pt idx="3977">
                  <c:v>2482.21</c:v>
                </c:pt>
                <c:pt idx="3978">
                  <c:v>2473.9</c:v>
                </c:pt>
                <c:pt idx="3979">
                  <c:v>2482.13</c:v>
                </c:pt>
                <c:pt idx="3980">
                  <c:v>2482.34</c:v>
                </c:pt>
                <c:pt idx="3981">
                  <c:v>2477.5300000000002</c:v>
                </c:pt>
                <c:pt idx="3982">
                  <c:v>2482.13</c:v>
                </c:pt>
                <c:pt idx="3983">
                  <c:v>2478.11</c:v>
                </c:pt>
                <c:pt idx="3984">
                  <c:v>2481.5500000000002</c:v>
                </c:pt>
                <c:pt idx="3985">
                  <c:v>2482.3000000000002</c:v>
                </c:pt>
                <c:pt idx="3986">
                  <c:v>2474.4699999999998</c:v>
                </c:pt>
                <c:pt idx="3987">
                  <c:v>2482.12</c:v>
                </c:pt>
                <c:pt idx="3988">
                  <c:v>2482.1</c:v>
                </c:pt>
                <c:pt idx="3989">
                  <c:v>2472.79</c:v>
                </c:pt>
                <c:pt idx="3990">
                  <c:v>2482.1799999999998</c:v>
                </c:pt>
                <c:pt idx="3991">
                  <c:v>2482.3000000000002</c:v>
                </c:pt>
                <c:pt idx="3992">
                  <c:v>2474.31</c:v>
                </c:pt>
                <c:pt idx="3993">
                  <c:v>2482.3000000000002</c:v>
                </c:pt>
                <c:pt idx="3994">
                  <c:v>2482.23</c:v>
                </c:pt>
                <c:pt idx="3995">
                  <c:v>2476.54</c:v>
                </c:pt>
                <c:pt idx="3996">
                  <c:v>2482.23</c:v>
                </c:pt>
                <c:pt idx="3997">
                  <c:v>2481.5300000000002</c:v>
                </c:pt>
                <c:pt idx="3998">
                  <c:v>2478.54</c:v>
                </c:pt>
                <c:pt idx="3999">
                  <c:v>2482.3200000000002</c:v>
                </c:pt>
                <c:pt idx="4000">
                  <c:v>2478.7199999999998</c:v>
                </c:pt>
                <c:pt idx="4001">
                  <c:v>2480.62</c:v>
                </c:pt>
                <c:pt idx="4002">
                  <c:v>2482.06</c:v>
                </c:pt>
                <c:pt idx="4003">
                  <c:v>2476.39</c:v>
                </c:pt>
                <c:pt idx="4004">
                  <c:v>2482.16</c:v>
                </c:pt>
                <c:pt idx="4005">
                  <c:v>2482.2199999999998</c:v>
                </c:pt>
                <c:pt idx="4006">
                  <c:v>2474.63</c:v>
                </c:pt>
                <c:pt idx="4007">
                  <c:v>2482.08</c:v>
                </c:pt>
                <c:pt idx="4008">
                  <c:v>2482.12</c:v>
                </c:pt>
                <c:pt idx="4009">
                  <c:v>2472.5700000000002</c:v>
                </c:pt>
                <c:pt idx="4010">
                  <c:v>2481.94</c:v>
                </c:pt>
                <c:pt idx="4011">
                  <c:v>2482.3000000000002</c:v>
                </c:pt>
                <c:pt idx="4012">
                  <c:v>2473.7399999999998</c:v>
                </c:pt>
                <c:pt idx="4013">
                  <c:v>2482.0300000000002</c:v>
                </c:pt>
                <c:pt idx="4014">
                  <c:v>2482.08</c:v>
                </c:pt>
                <c:pt idx="4015">
                  <c:v>2475.89</c:v>
                </c:pt>
                <c:pt idx="4016">
                  <c:v>2482.16</c:v>
                </c:pt>
                <c:pt idx="4017">
                  <c:v>2482.02</c:v>
                </c:pt>
                <c:pt idx="4018">
                  <c:v>2477.84</c:v>
                </c:pt>
                <c:pt idx="4019">
                  <c:v>2482.25</c:v>
                </c:pt>
                <c:pt idx="4020">
                  <c:v>2479.0700000000002</c:v>
                </c:pt>
                <c:pt idx="4021">
                  <c:v>2479.86</c:v>
                </c:pt>
                <c:pt idx="4022">
                  <c:v>2482.2199999999998</c:v>
                </c:pt>
                <c:pt idx="4023">
                  <c:v>2476.92</c:v>
                </c:pt>
                <c:pt idx="4024">
                  <c:v>2482.0500000000002</c:v>
                </c:pt>
                <c:pt idx="4025">
                  <c:v>2482.2800000000002</c:v>
                </c:pt>
                <c:pt idx="4026">
                  <c:v>2474.81</c:v>
                </c:pt>
                <c:pt idx="4027">
                  <c:v>2482.3200000000002</c:v>
                </c:pt>
                <c:pt idx="4028">
                  <c:v>2482.3000000000002</c:v>
                </c:pt>
                <c:pt idx="4029">
                  <c:v>2473.0500000000002</c:v>
                </c:pt>
                <c:pt idx="4030">
                  <c:v>2482.31</c:v>
                </c:pt>
                <c:pt idx="4031">
                  <c:v>2482.33</c:v>
                </c:pt>
                <c:pt idx="4032">
                  <c:v>2473.7399999999998</c:v>
                </c:pt>
                <c:pt idx="4033">
                  <c:v>2482.23</c:v>
                </c:pt>
                <c:pt idx="4034">
                  <c:v>2482.19</c:v>
                </c:pt>
                <c:pt idx="4035">
                  <c:v>2475.0300000000002</c:v>
                </c:pt>
                <c:pt idx="4036">
                  <c:v>2482.25</c:v>
                </c:pt>
                <c:pt idx="4037">
                  <c:v>2482.17</c:v>
                </c:pt>
                <c:pt idx="4038">
                  <c:v>2477.6999999999998</c:v>
                </c:pt>
                <c:pt idx="4039">
                  <c:v>2482.41</c:v>
                </c:pt>
                <c:pt idx="4040">
                  <c:v>2479.5100000000002</c:v>
                </c:pt>
                <c:pt idx="4041">
                  <c:v>2479.62</c:v>
                </c:pt>
                <c:pt idx="4042">
                  <c:v>2482.25</c:v>
                </c:pt>
                <c:pt idx="4043">
                  <c:v>2477.2600000000002</c:v>
                </c:pt>
                <c:pt idx="4044">
                  <c:v>2481.61</c:v>
                </c:pt>
                <c:pt idx="4045">
                  <c:v>2482.34</c:v>
                </c:pt>
                <c:pt idx="4046">
                  <c:v>2475.33</c:v>
                </c:pt>
                <c:pt idx="4047">
                  <c:v>2482.1799999999998</c:v>
                </c:pt>
                <c:pt idx="4048">
                  <c:v>2482.09</c:v>
                </c:pt>
                <c:pt idx="4049">
                  <c:v>2473.52</c:v>
                </c:pt>
                <c:pt idx="4050">
                  <c:v>2482.2800000000002</c:v>
                </c:pt>
                <c:pt idx="4051">
                  <c:v>2482.27</c:v>
                </c:pt>
                <c:pt idx="4052">
                  <c:v>2473.83</c:v>
                </c:pt>
                <c:pt idx="4053">
                  <c:v>2482.27</c:v>
                </c:pt>
                <c:pt idx="4054">
                  <c:v>2482.1799999999998</c:v>
                </c:pt>
                <c:pt idx="4055">
                  <c:v>2477.2399999999998</c:v>
                </c:pt>
                <c:pt idx="4056">
                  <c:v>2482.17</c:v>
                </c:pt>
                <c:pt idx="4057">
                  <c:v>2478.91</c:v>
                </c:pt>
                <c:pt idx="4058">
                  <c:v>2480.83</c:v>
                </c:pt>
                <c:pt idx="4059">
                  <c:v>2482.1799999999998</c:v>
                </c:pt>
                <c:pt idx="4060">
                  <c:v>2475.56</c:v>
                </c:pt>
                <c:pt idx="4061">
                  <c:v>2482.35</c:v>
                </c:pt>
                <c:pt idx="4062">
                  <c:v>2482.12</c:v>
                </c:pt>
                <c:pt idx="4063">
                  <c:v>2472.7600000000002</c:v>
                </c:pt>
                <c:pt idx="4064">
                  <c:v>2482.2800000000002</c:v>
                </c:pt>
                <c:pt idx="4065">
                  <c:v>2482.27</c:v>
                </c:pt>
                <c:pt idx="4066">
                  <c:v>2473.6</c:v>
                </c:pt>
                <c:pt idx="4067">
                  <c:v>2482.38</c:v>
                </c:pt>
                <c:pt idx="4068">
                  <c:v>2482.19</c:v>
                </c:pt>
                <c:pt idx="4069">
                  <c:v>2475.2399999999998</c:v>
                </c:pt>
                <c:pt idx="4070">
                  <c:v>2482.34</c:v>
                </c:pt>
                <c:pt idx="4071">
                  <c:v>2482.42</c:v>
                </c:pt>
                <c:pt idx="4072">
                  <c:v>2477.11</c:v>
                </c:pt>
                <c:pt idx="4073">
                  <c:v>2482.3200000000002</c:v>
                </c:pt>
                <c:pt idx="4074">
                  <c:v>2479.9</c:v>
                </c:pt>
                <c:pt idx="4075">
                  <c:v>2478.9</c:v>
                </c:pt>
                <c:pt idx="4076">
                  <c:v>2482.2600000000002</c:v>
                </c:pt>
                <c:pt idx="4077">
                  <c:v>2477.8000000000002</c:v>
                </c:pt>
                <c:pt idx="4078">
                  <c:v>2481.0500000000002</c:v>
                </c:pt>
                <c:pt idx="4079">
                  <c:v>2482.19</c:v>
                </c:pt>
                <c:pt idx="4080">
                  <c:v>2476</c:v>
                </c:pt>
                <c:pt idx="4081">
                  <c:v>2482.37</c:v>
                </c:pt>
                <c:pt idx="4082">
                  <c:v>2482.2199999999998</c:v>
                </c:pt>
                <c:pt idx="4083">
                  <c:v>2473.92</c:v>
                </c:pt>
                <c:pt idx="4084">
                  <c:v>2482.1999999999998</c:v>
                </c:pt>
                <c:pt idx="4085">
                  <c:v>2482.12</c:v>
                </c:pt>
                <c:pt idx="4086">
                  <c:v>2473.41</c:v>
                </c:pt>
                <c:pt idx="4087">
                  <c:v>2482.27</c:v>
                </c:pt>
                <c:pt idx="4088">
                  <c:v>2482.17</c:v>
                </c:pt>
                <c:pt idx="4089">
                  <c:v>2474.65</c:v>
                </c:pt>
                <c:pt idx="4090">
                  <c:v>2482.3000000000002</c:v>
                </c:pt>
                <c:pt idx="4091">
                  <c:v>2482.2399999999998</c:v>
                </c:pt>
                <c:pt idx="4092">
                  <c:v>2476.66</c:v>
                </c:pt>
                <c:pt idx="4093">
                  <c:v>2482.37</c:v>
                </c:pt>
                <c:pt idx="4094">
                  <c:v>2480.9499999999998</c:v>
                </c:pt>
                <c:pt idx="4095">
                  <c:v>2478.48</c:v>
                </c:pt>
                <c:pt idx="4096">
                  <c:v>2482.11</c:v>
                </c:pt>
                <c:pt idx="4097">
                  <c:v>2478.1999999999998</c:v>
                </c:pt>
                <c:pt idx="4098">
                  <c:v>2480.56</c:v>
                </c:pt>
                <c:pt idx="4099">
                  <c:v>2482.06</c:v>
                </c:pt>
                <c:pt idx="4100">
                  <c:v>2476.4299999999998</c:v>
                </c:pt>
                <c:pt idx="4101">
                  <c:v>2482.27</c:v>
                </c:pt>
                <c:pt idx="4102">
                  <c:v>2482.17</c:v>
                </c:pt>
                <c:pt idx="4103">
                  <c:v>2474.3000000000002</c:v>
                </c:pt>
                <c:pt idx="4104">
                  <c:v>2482.16</c:v>
                </c:pt>
                <c:pt idx="4105">
                  <c:v>2482.17</c:v>
                </c:pt>
                <c:pt idx="4106">
                  <c:v>2472.4899999999998</c:v>
                </c:pt>
                <c:pt idx="4107">
                  <c:v>2482.04</c:v>
                </c:pt>
                <c:pt idx="4108">
                  <c:v>2482.2399999999998</c:v>
                </c:pt>
                <c:pt idx="4109">
                  <c:v>2474.21</c:v>
                </c:pt>
                <c:pt idx="4110">
                  <c:v>2482.0100000000002</c:v>
                </c:pt>
                <c:pt idx="4111">
                  <c:v>2482.11</c:v>
                </c:pt>
                <c:pt idx="4112">
                  <c:v>2476.23</c:v>
                </c:pt>
                <c:pt idx="4113">
                  <c:v>2482.13</c:v>
                </c:pt>
                <c:pt idx="4114">
                  <c:v>2481.89</c:v>
                </c:pt>
                <c:pt idx="4115">
                  <c:v>2478.21</c:v>
                </c:pt>
                <c:pt idx="4116">
                  <c:v>2482.09</c:v>
                </c:pt>
                <c:pt idx="4117">
                  <c:v>2478.6799999999998</c:v>
                </c:pt>
                <c:pt idx="4118">
                  <c:v>2480.16</c:v>
                </c:pt>
                <c:pt idx="4119">
                  <c:v>2482.0700000000002</c:v>
                </c:pt>
                <c:pt idx="4120">
                  <c:v>2476.59</c:v>
                </c:pt>
                <c:pt idx="4121">
                  <c:v>2482.19</c:v>
                </c:pt>
                <c:pt idx="4122">
                  <c:v>2482.17</c:v>
                </c:pt>
                <c:pt idx="4123">
                  <c:v>2474.65</c:v>
                </c:pt>
                <c:pt idx="4124">
                  <c:v>2482</c:v>
                </c:pt>
                <c:pt idx="4125">
                  <c:v>2482.21</c:v>
                </c:pt>
                <c:pt idx="4126">
                  <c:v>2473.19</c:v>
                </c:pt>
                <c:pt idx="4127">
                  <c:v>2482.1799999999998</c:v>
                </c:pt>
                <c:pt idx="4128">
                  <c:v>2482.29</c:v>
                </c:pt>
                <c:pt idx="4129">
                  <c:v>2476.15</c:v>
                </c:pt>
                <c:pt idx="4130">
                  <c:v>2482.29</c:v>
                </c:pt>
                <c:pt idx="4131">
                  <c:v>2479.96</c:v>
                </c:pt>
                <c:pt idx="4132">
                  <c:v>2479.7800000000002</c:v>
                </c:pt>
                <c:pt idx="4133">
                  <c:v>2482.06</c:v>
                </c:pt>
                <c:pt idx="4134">
                  <c:v>2476.02</c:v>
                </c:pt>
                <c:pt idx="4135">
                  <c:v>2482.1799999999998</c:v>
                </c:pt>
                <c:pt idx="4136">
                  <c:v>2482.2399999999998</c:v>
                </c:pt>
                <c:pt idx="4137">
                  <c:v>2473.98</c:v>
                </c:pt>
                <c:pt idx="4138">
                  <c:v>2482.08</c:v>
                </c:pt>
                <c:pt idx="4139">
                  <c:v>2482.1</c:v>
                </c:pt>
                <c:pt idx="4140">
                  <c:v>2472.84</c:v>
                </c:pt>
                <c:pt idx="4141">
                  <c:v>2482.14</c:v>
                </c:pt>
                <c:pt idx="4142">
                  <c:v>2482.16</c:v>
                </c:pt>
                <c:pt idx="4143">
                  <c:v>2473.5</c:v>
                </c:pt>
                <c:pt idx="4144">
                  <c:v>2482.29</c:v>
                </c:pt>
                <c:pt idx="4145">
                  <c:v>2482.13</c:v>
                </c:pt>
                <c:pt idx="4146">
                  <c:v>2475.6999999999998</c:v>
                </c:pt>
                <c:pt idx="4147">
                  <c:v>2482.38</c:v>
                </c:pt>
                <c:pt idx="4148">
                  <c:v>2482.11</c:v>
                </c:pt>
                <c:pt idx="4149">
                  <c:v>2477.64</c:v>
                </c:pt>
                <c:pt idx="4150">
                  <c:v>2482.2399999999998</c:v>
                </c:pt>
                <c:pt idx="4151">
                  <c:v>2479.27</c:v>
                </c:pt>
                <c:pt idx="4152">
                  <c:v>2479.66</c:v>
                </c:pt>
                <c:pt idx="4153">
                  <c:v>2482.19</c:v>
                </c:pt>
                <c:pt idx="4154">
                  <c:v>2477.25</c:v>
                </c:pt>
                <c:pt idx="4155">
                  <c:v>2482.09</c:v>
                </c:pt>
                <c:pt idx="4156">
                  <c:v>2482</c:v>
                </c:pt>
                <c:pt idx="4157">
                  <c:v>2474.15</c:v>
                </c:pt>
                <c:pt idx="4158">
                  <c:v>2482.17</c:v>
                </c:pt>
                <c:pt idx="4159">
                  <c:v>2482.2600000000002</c:v>
                </c:pt>
                <c:pt idx="4160">
                  <c:v>2472.44</c:v>
                </c:pt>
                <c:pt idx="4161">
                  <c:v>2482.33</c:v>
                </c:pt>
                <c:pt idx="4162">
                  <c:v>2482.3000000000002</c:v>
                </c:pt>
                <c:pt idx="4163">
                  <c:v>2473.8000000000002</c:v>
                </c:pt>
                <c:pt idx="4164">
                  <c:v>2482.1999999999998</c:v>
                </c:pt>
                <c:pt idx="4165">
                  <c:v>2482.2800000000002</c:v>
                </c:pt>
                <c:pt idx="4166">
                  <c:v>2475.33</c:v>
                </c:pt>
                <c:pt idx="4167">
                  <c:v>2482.1799999999998</c:v>
                </c:pt>
                <c:pt idx="4168">
                  <c:v>2482.2600000000002</c:v>
                </c:pt>
                <c:pt idx="4169">
                  <c:v>2477.13</c:v>
                </c:pt>
                <c:pt idx="4170">
                  <c:v>2482.14</c:v>
                </c:pt>
                <c:pt idx="4171">
                  <c:v>2479.67</c:v>
                </c:pt>
                <c:pt idx="4172">
                  <c:v>2479.33</c:v>
                </c:pt>
                <c:pt idx="4173">
                  <c:v>2482.04</c:v>
                </c:pt>
                <c:pt idx="4174">
                  <c:v>2477.71</c:v>
                </c:pt>
                <c:pt idx="4175">
                  <c:v>2481.34</c:v>
                </c:pt>
                <c:pt idx="4176">
                  <c:v>2482.2199999999998</c:v>
                </c:pt>
                <c:pt idx="4177">
                  <c:v>2475.63</c:v>
                </c:pt>
                <c:pt idx="4178">
                  <c:v>2482.16</c:v>
                </c:pt>
                <c:pt idx="4179">
                  <c:v>2482.09</c:v>
                </c:pt>
                <c:pt idx="4180">
                  <c:v>2472.6799999999998</c:v>
                </c:pt>
                <c:pt idx="4181">
                  <c:v>2482.0100000000002</c:v>
                </c:pt>
                <c:pt idx="4182">
                  <c:v>2482.15</c:v>
                </c:pt>
                <c:pt idx="4183">
                  <c:v>2473.62</c:v>
                </c:pt>
                <c:pt idx="4184">
                  <c:v>2482.27</c:v>
                </c:pt>
                <c:pt idx="4185">
                  <c:v>2482.15</c:v>
                </c:pt>
                <c:pt idx="4186">
                  <c:v>2475.2199999999998</c:v>
                </c:pt>
                <c:pt idx="4187">
                  <c:v>2482.06</c:v>
                </c:pt>
                <c:pt idx="4188">
                  <c:v>2482.0300000000002</c:v>
                </c:pt>
                <c:pt idx="4189">
                  <c:v>2476.9699999999998</c:v>
                </c:pt>
                <c:pt idx="4190">
                  <c:v>2482.23</c:v>
                </c:pt>
                <c:pt idx="4191">
                  <c:v>2479.96</c:v>
                </c:pt>
                <c:pt idx="4192">
                  <c:v>2479.1</c:v>
                </c:pt>
                <c:pt idx="4193">
                  <c:v>2482.1799999999998</c:v>
                </c:pt>
                <c:pt idx="4194">
                  <c:v>2477.79</c:v>
                </c:pt>
                <c:pt idx="4195">
                  <c:v>2480.9299999999998</c:v>
                </c:pt>
                <c:pt idx="4196">
                  <c:v>2481.9699999999998</c:v>
                </c:pt>
                <c:pt idx="4197">
                  <c:v>2475.5700000000002</c:v>
                </c:pt>
                <c:pt idx="4198">
                  <c:v>2482.08</c:v>
                </c:pt>
                <c:pt idx="4199">
                  <c:v>2482.14</c:v>
                </c:pt>
                <c:pt idx="4200">
                  <c:v>2472.81</c:v>
                </c:pt>
                <c:pt idx="4201">
                  <c:v>2482.11</c:v>
                </c:pt>
                <c:pt idx="4202">
                  <c:v>2482</c:v>
                </c:pt>
                <c:pt idx="4203">
                  <c:v>2475.7800000000002</c:v>
                </c:pt>
                <c:pt idx="4204">
                  <c:v>2482.1999999999998</c:v>
                </c:pt>
                <c:pt idx="4205">
                  <c:v>2480.4899999999998</c:v>
                </c:pt>
                <c:pt idx="4206">
                  <c:v>2479.65</c:v>
                </c:pt>
                <c:pt idx="4207">
                  <c:v>2482.25</c:v>
                </c:pt>
                <c:pt idx="4208">
                  <c:v>2477.11</c:v>
                </c:pt>
                <c:pt idx="4209">
                  <c:v>2481.86</c:v>
                </c:pt>
                <c:pt idx="4210">
                  <c:v>2482.2199999999998</c:v>
                </c:pt>
                <c:pt idx="4211">
                  <c:v>2475.09</c:v>
                </c:pt>
                <c:pt idx="4212">
                  <c:v>2482.1799999999998</c:v>
                </c:pt>
                <c:pt idx="4213">
                  <c:v>2482.17</c:v>
                </c:pt>
                <c:pt idx="4214">
                  <c:v>2473.16</c:v>
                </c:pt>
                <c:pt idx="4215">
                  <c:v>2482.21</c:v>
                </c:pt>
                <c:pt idx="4216">
                  <c:v>2482.1999999999998</c:v>
                </c:pt>
                <c:pt idx="4217">
                  <c:v>2473.61</c:v>
                </c:pt>
                <c:pt idx="4218">
                  <c:v>2482.3200000000002</c:v>
                </c:pt>
                <c:pt idx="4219">
                  <c:v>2482.42</c:v>
                </c:pt>
                <c:pt idx="4220">
                  <c:v>2474.5500000000002</c:v>
                </c:pt>
                <c:pt idx="4221">
                  <c:v>2482.11</c:v>
                </c:pt>
                <c:pt idx="4222">
                  <c:v>2482.1999999999998</c:v>
                </c:pt>
                <c:pt idx="4223">
                  <c:v>2476.5700000000002</c:v>
                </c:pt>
                <c:pt idx="4224">
                  <c:v>2482.16</c:v>
                </c:pt>
                <c:pt idx="4225">
                  <c:v>2479.7600000000002</c:v>
                </c:pt>
                <c:pt idx="4226">
                  <c:v>2479.42</c:v>
                </c:pt>
                <c:pt idx="4227">
                  <c:v>2482.16</c:v>
                </c:pt>
                <c:pt idx="4228">
                  <c:v>2477.58</c:v>
                </c:pt>
                <c:pt idx="4229">
                  <c:v>2481.4699999999998</c:v>
                </c:pt>
                <c:pt idx="4230">
                  <c:v>2482.29</c:v>
                </c:pt>
                <c:pt idx="4231">
                  <c:v>2475.6</c:v>
                </c:pt>
                <c:pt idx="4232">
                  <c:v>2482.2600000000002</c:v>
                </c:pt>
                <c:pt idx="4233">
                  <c:v>2482.25</c:v>
                </c:pt>
                <c:pt idx="4234">
                  <c:v>2473.59</c:v>
                </c:pt>
                <c:pt idx="4235">
                  <c:v>2482.0500000000002</c:v>
                </c:pt>
                <c:pt idx="4236">
                  <c:v>2482.3200000000002</c:v>
                </c:pt>
                <c:pt idx="4237">
                  <c:v>2473.36</c:v>
                </c:pt>
                <c:pt idx="4238">
                  <c:v>2482.39</c:v>
                </c:pt>
                <c:pt idx="4239">
                  <c:v>2482.27</c:v>
                </c:pt>
                <c:pt idx="4240">
                  <c:v>2474.29</c:v>
                </c:pt>
                <c:pt idx="4241">
                  <c:v>2482.23</c:v>
                </c:pt>
                <c:pt idx="4242">
                  <c:v>2482.2800000000002</c:v>
                </c:pt>
                <c:pt idx="4243">
                  <c:v>2476.41</c:v>
                </c:pt>
                <c:pt idx="4244">
                  <c:v>2482.3200000000002</c:v>
                </c:pt>
                <c:pt idx="4245">
                  <c:v>2481.65</c:v>
                </c:pt>
                <c:pt idx="4246">
                  <c:v>2478.33</c:v>
                </c:pt>
                <c:pt idx="4247">
                  <c:v>2482.19</c:v>
                </c:pt>
                <c:pt idx="4248">
                  <c:v>2478.71</c:v>
                </c:pt>
                <c:pt idx="4249">
                  <c:v>2481.31</c:v>
                </c:pt>
                <c:pt idx="4250">
                  <c:v>2482.36</c:v>
                </c:pt>
                <c:pt idx="4251">
                  <c:v>2476.0300000000002</c:v>
                </c:pt>
                <c:pt idx="4252">
                  <c:v>2482.41</c:v>
                </c:pt>
                <c:pt idx="4253">
                  <c:v>2482.29</c:v>
                </c:pt>
                <c:pt idx="4254">
                  <c:v>2473.98</c:v>
                </c:pt>
                <c:pt idx="4255">
                  <c:v>2482</c:v>
                </c:pt>
                <c:pt idx="4256">
                  <c:v>2482.04</c:v>
                </c:pt>
                <c:pt idx="4257">
                  <c:v>2473.31</c:v>
                </c:pt>
                <c:pt idx="4258">
                  <c:v>2482.23</c:v>
                </c:pt>
                <c:pt idx="4259">
                  <c:v>2482.17</c:v>
                </c:pt>
                <c:pt idx="4260">
                  <c:v>2473.8000000000002</c:v>
                </c:pt>
                <c:pt idx="4261">
                  <c:v>2482.1799999999998</c:v>
                </c:pt>
                <c:pt idx="4262">
                  <c:v>2482.37</c:v>
                </c:pt>
                <c:pt idx="4263">
                  <c:v>2476.06</c:v>
                </c:pt>
                <c:pt idx="4264">
                  <c:v>2482.37</c:v>
                </c:pt>
                <c:pt idx="4265">
                  <c:v>2482.2600000000002</c:v>
                </c:pt>
                <c:pt idx="4266">
                  <c:v>2477.9499999999998</c:v>
                </c:pt>
                <c:pt idx="4267">
                  <c:v>2482.4299999999998</c:v>
                </c:pt>
                <c:pt idx="4268">
                  <c:v>2479.19</c:v>
                </c:pt>
                <c:pt idx="4269">
                  <c:v>2480</c:v>
                </c:pt>
                <c:pt idx="4270">
                  <c:v>2482.3200000000002</c:v>
                </c:pt>
                <c:pt idx="4271">
                  <c:v>2476.4</c:v>
                </c:pt>
                <c:pt idx="4272">
                  <c:v>2482.13</c:v>
                </c:pt>
                <c:pt idx="4273">
                  <c:v>2482.17</c:v>
                </c:pt>
                <c:pt idx="4274">
                  <c:v>2472.71</c:v>
                </c:pt>
                <c:pt idx="4275">
                  <c:v>2482.2800000000002</c:v>
                </c:pt>
                <c:pt idx="4276">
                  <c:v>2482.21</c:v>
                </c:pt>
                <c:pt idx="4277">
                  <c:v>2475.2399999999998</c:v>
                </c:pt>
                <c:pt idx="4278">
                  <c:v>2482.35</c:v>
                </c:pt>
                <c:pt idx="4279">
                  <c:v>2480.86</c:v>
                </c:pt>
                <c:pt idx="4280">
                  <c:v>2478.6799999999998</c:v>
                </c:pt>
                <c:pt idx="4281">
                  <c:v>2482.4299999999998</c:v>
                </c:pt>
                <c:pt idx="4282">
                  <c:v>2478.2800000000002</c:v>
                </c:pt>
                <c:pt idx="4283">
                  <c:v>2480.65</c:v>
                </c:pt>
                <c:pt idx="4284">
                  <c:v>2482.25</c:v>
                </c:pt>
                <c:pt idx="4285">
                  <c:v>2476.3000000000002</c:v>
                </c:pt>
                <c:pt idx="4286">
                  <c:v>2482.34</c:v>
                </c:pt>
                <c:pt idx="4287">
                  <c:v>2482.16</c:v>
                </c:pt>
                <c:pt idx="4288">
                  <c:v>2474.2399999999998</c:v>
                </c:pt>
                <c:pt idx="4289">
                  <c:v>2482.08</c:v>
                </c:pt>
                <c:pt idx="4290">
                  <c:v>2482.14</c:v>
                </c:pt>
                <c:pt idx="4291">
                  <c:v>2472.62</c:v>
                </c:pt>
                <c:pt idx="4292">
                  <c:v>2482.12</c:v>
                </c:pt>
                <c:pt idx="4293">
                  <c:v>2482.1999999999998</c:v>
                </c:pt>
                <c:pt idx="4294">
                  <c:v>2473.5700000000002</c:v>
                </c:pt>
                <c:pt idx="4295">
                  <c:v>2482.31</c:v>
                </c:pt>
                <c:pt idx="4296">
                  <c:v>2482.19</c:v>
                </c:pt>
                <c:pt idx="4297">
                  <c:v>2476.27</c:v>
                </c:pt>
                <c:pt idx="4298">
                  <c:v>2482.2600000000002</c:v>
                </c:pt>
                <c:pt idx="4299">
                  <c:v>2481.48</c:v>
                </c:pt>
                <c:pt idx="4300">
                  <c:v>2478.2800000000002</c:v>
                </c:pt>
                <c:pt idx="4301">
                  <c:v>2482.16</c:v>
                </c:pt>
                <c:pt idx="4302">
                  <c:v>2478.87</c:v>
                </c:pt>
                <c:pt idx="4303">
                  <c:v>2480.36</c:v>
                </c:pt>
                <c:pt idx="4304">
                  <c:v>2482.14</c:v>
                </c:pt>
                <c:pt idx="4305">
                  <c:v>2476.7600000000002</c:v>
                </c:pt>
                <c:pt idx="4306">
                  <c:v>2482.2399999999998</c:v>
                </c:pt>
                <c:pt idx="4307">
                  <c:v>2482.1999999999998</c:v>
                </c:pt>
                <c:pt idx="4308">
                  <c:v>2474.84</c:v>
                </c:pt>
                <c:pt idx="4309">
                  <c:v>2482.37</c:v>
                </c:pt>
                <c:pt idx="4310">
                  <c:v>2482.27</c:v>
                </c:pt>
                <c:pt idx="4311">
                  <c:v>2472.7199999999998</c:v>
                </c:pt>
                <c:pt idx="4312">
                  <c:v>2482.21</c:v>
                </c:pt>
                <c:pt idx="4313">
                  <c:v>2482.36</c:v>
                </c:pt>
                <c:pt idx="4314">
                  <c:v>2473.75</c:v>
                </c:pt>
                <c:pt idx="4315">
                  <c:v>2482.36</c:v>
                </c:pt>
                <c:pt idx="4316">
                  <c:v>2482.2800000000002</c:v>
                </c:pt>
                <c:pt idx="4317">
                  <c:v>2475.34</c:v>
                </c:pt>
                <c:pt idx="4318">
                  <c:v>2482.1999999999998</c:v>
                </c:pt>
                <c:pt idx="4319">
                  <c:v>2482.27</c:v>
                </c:pt>
                <c:pt idx="4320">
                  <c:v>2477.92</c:v>
                </c:pt>
                <c:pt idx="4321">
                  <c:v>2482.2800000000002</c:v>
                </c:pt>
                <c:pt idx="4322">
                  <c:v>2479.06</c:v>
                </c:pt>
                <c:pt idx="4323">
                  <c:v>2479.79</c:v>
                </c:pt>
                <c:pt idx="4324">
                  <c:v>2482.41</c:v>
                </c:pt>
                <c:pt idx="4325">
                  <c:v>2477</c:v>
                </c:pt>
                <c:pt idx="4326">
                  <c:v>2481.9499999999998</c:v>
                </c:pt>
                <c:pt idx="4327">
                  <c:v>2482.4</c:v>
                </c:pt>
                <c:pt idx="4328">
                  <c:v>2475.0300000000002</c:v>
                </c:pt>
                <c:pt idx="4329">
                  <c:v>2482.1799999999998</c:v>
                </c:pt>
                <c:pt idx="4330">
                  <c:v>2482.3000000000002</c:v>
                </c:pt>
                <c:pt idx="4331">
                  <c:v>2473.16</c:v>
                </c:pt>
                <c:pt idx="4332">
                  <c:v>2482.16</c:v>
                </c:pt>
                <c:pt idx="4333">
                  <c:v>2482.36</c:v>
                </c:pt>
                <c:pt idx="4334">
                  <c:v>2473.39</c:v>
                </c:pt>
                <c:pt idx="4335">
                  <c:v>2482.3000000000002</c:v>
                </c:pt>
                <c:pt idx="4336">
                  <c:v>2482.33</c:v>
                </c:pt>
                <c:pt idx="4337">
                  <c:v>2474.85</c:v>
                </c:pt>
                <c:pt idx="4338">
                  <c:v>2482.23</c:v>
                </c:pt>
                <c:pt idx="4339">
                  <c:v>2482.2399999999998</c:v>
                </c:pt>
                <c:pt idx="4340">
                  <c:v>2476.89</c:v>
                </c:pt>
                <c:pt idx="4341">
                  <c:v>2482.3200000000002</c:v>
                </c:pt>
                <c:pt idx="4342">
                  <c:v>2480.91</c:v>
                </c:pt>
                <c:pt idx="4343">
                  <c:v>2479.5700000000002</c:v>
                </c:pt>
                <c:pt idx="4344">
                  <c:v>2482.33</c:v>
                </c:pt>
                <c:pt idx="4345">
                  <c:v>2476.9299999999998</c:v>
                </c:pt>
                <c:pt idx="4346">
                  <c:v>2482.1799999999998</c:v>
                </c:pt>
                <c:pt idx="4347">
                  <c:v>2482.31</c:v>
                </c:pt>
                <c:pt idx="4348">
                  <c:v>2473.1</c:v>
                </c:pt>
                <c:pt idx="4349">
                  <c:v>2482.3200000000002</c:v>
                </c:pt>
                <c:pt idx="4350">
                  <c:v>2482.37</c:v>
                </c:pt>
                <c:pt idx="4351">
                  <c:v>2474.5700000000002</c:v>
                </c:pt>
                <c:pt idx="4352">
                  <c:v>2482.21</c:v>
                </c:pt>
                <c:pt idx="4353">
                  <c:v>2482.39</c:v>
                </c:pt>
                <c:pt idx="4354">
                  <c:v>2477.39</c:v>
                </c:pt>
                <c:pt idx="4355">
                  <c:v>2482.1999999999998</c:v>
                </c:pt>
                <c:pt idx="4356">
                  <c:v>2479.98</c:v>
                </c:pt>
                <c:pt idx="4357">
                  <c:v>2479.3000000000002</c:v>
                </c:pt>
                <c:pt idx="4358">
                  <c:v>2482.27</c:v>
                </c:pt>
                <c:pt idx="4359">
                  <c:v>2477.81</c:v>
                </c:pt>
                <c:pt idx="4360">
                  <c:v>2481.39</c:v>
                </c:pt>
                <c:pt idx="4361">
                  <c:v>2482.1799999999998</c:v>
                </c:pt>
                <c:pt idx="4362">
                  <c:v>2475.71</c:v>
                </c:pt>
                <c:pt idx="4363">
                  <c:v>2482.33</c:v>
                </c:pt>
                <c:pt idx="4364">
                  <c:v>2482.13</c:v>
                </c:pt>
                <c:pt idx="4365">
                  <c:v>2473.84</c:v>
                </c:pt>
                <c:pt idx="4366">
                  <c:v>2482.2800000000002</c:v>
                </c:pt>
                <c:pt idx="4367">
                  <c:v>2482.16</c:v>
                </c:pt>
                <c:pt idx="4368">
                  <c:v>2473.75</c:v>
                </c:pt>
                <c:pt idx="4369">
                  <c:v>2482.29</c:v>
                </c:pt>
                <c:pt idx="4370">
                  <c:v>2482.1999999999998</c:v>
                </c:pt>
                <c:pt idx="4371">
                  <c:v>2475.25</c:v>
                </c:pt>
                <c:pt idx="4372">
                  <c:v>2482.37</c:v>
                </c:pt>
                <c:pt idx="4373">
                  <c:v>2482.37</c:v>
                </c:pt>
                <c:pt idx="4374">
                  <c:v>2476.9</c:v>
                </c:pt>
                <c:pt idx="4375">
                  <c:v>2482.29</c:v>
                </c:pt>
                <c:pt idx="4376">
                  <c:v>2480.84</c:v>
                </c:pt>
                <c:pt idx="4377">
                  <c:v>2478.73</c:v>
                </c:pt>
                <c:pt idx="4378">
                  <c:v>2482.39</c:v>
                </c:pt>
                <c:pt idx="4379">
                  <c:v>2478.36</c:v>
                </c:pt>
                <c:pt idx="4380">
                  <c:v>2480.7399999999998</c:v>
                </c:pt>
                <c:pt idx="4381">
                  <c:v>2482.4</c:v>
                </c:pt>
                <c:pt idx="4382">
                  <c:v>2476.3000000000002</c:v>
                </c:pt>
                <c:pt idx="4383">
                  <c:v>2482.1999999999998</c:v>
                </c:pt>
                <c:pt idx="4384">
                  <c:v>2482.38</c:v>
                </c:pt>
                <c:pt idx="4385">
                  <c:v>2474.19</c:v>
                </c:pt>
                <c:pt idx="4386">
                  <c:v>2482.2800000000002</c:v>
                </c:pt>
                <c:pt idx="4387">
                  <c:v>2482.46</c:v>
                </c:pt>
                <c:pt idx="4388">
                  <c:v>2472.9499999999998</c:v>
                </c:pt>
                <c:pt idx="4389">
                  <c:v>2482.2399999999998</c:v>
                </c:pt>
                <c:pt idx="4390">
                  <c:v>2482.35</c:v>
                </c:pt>
                <c:pt idx="4391">
                  <c:v>2474.33</c:v>
                </c:pt>
                <c:pt idx="4392">
                  <c:v>2482.15</c:v>
                </c:pt>
                <c:pt idx="4393">
                  <c:v>2482.31</c:v>
                </c:pt>
                <c:pt idx="4394">
                  <c:v>2476.4</c:v>
                </c:pt>
                <c:pt idx="4395">
                  <c:v>2482.2800000000002</c:v>
                </c:pt>
                <c:pt idx="4396">
                  <c:v>2481.71</c:v>
                </c:pt>
                <c:pt idx="4397">
                  <c:v>2478.3200000000002</c:v>
                </c:pt>
                <c:pt idx="4398">
                  <c:v>2482.12</c:v>
                </c:pt>
                <c:pt idx="4399">
                  <c:v>2478.7399999999998</c:v>
                </c:pt>
                <c:pt idx="4400">
                  <c:v>2480.3000000000002</c:v>
                </c:pt>
                <c:pt idx="4401">
                  <c:v>2482.16</c:v>
                </c:pt>
                <c:pt idx="4402">
                  <c:v>2476.67</c:v>
                </c:pt>
                <c:pt idx="4403">
                  <c:v>2482.09</c:v>
                </c:pt>
                <c:pt idx="4404">
                  <c:v>2482.1799999999998</c:v>
                </c:pt>
                <c:pt idx="4405">
                  <c:v>2474.6999999999998</c:v>
                </c:pt>
                <c:pt idx="4406">
                  <c:v>2482.11</c:v>
                </c:pt>
                <c:pt idx="4407">
                  <c:v>2482.3200000000002</c:v>
                </c:pt>
                <c:pt idx="4408">
                  <c:v>2472.61</c:v>
                </c:pt>
                <c:pt idx="4409">
                  <c:v>2482.34</c:v>
                </c:pt>
                <c:pt idx="4410">
                  <c:v>2482.21</c:v>
                </c:pt>
                <c:pt idx="4411">
                  <c:v>2473.66</c:v>
                </c:pt>
                <c:pt idx="4412">
                  <c:v>2482.2600000000002</c:v>
                </c:pt>
                <c:pt idx="4413">
                  <c:v>2482.19</c:v>
                </c:pt>
                <c:pt idx="4414">
                  <c:v>2475.7399999999998</c:v>
                </c:pt>
                <c:pt idx="4415">
                  <c:v>2482.1799999999998</c:v>
                </c:pt>
                <c:pt idx="4416">
                  <c:v>2482.39</c:v>
                </c:pt>
                <c:pt idx="4417">
                  <c:v>2478.13</c:v>
                </c:pt>
                <c:pt idx="4418">
                  <c:v>2482.0500000000002</c:v>
                </c:pt>
                <c:pt idx="4419">
                  <c:v>2477.9899999999998</c:v>
                </c:pt>
                <c:pt idx="4420">
                  <c:v>2481.4299999999998</c:v>
                </c:pt>
                <c:pt idx="4421">
                  <c:v>2482.29</c:v>
                </c:pt>
                <c:pt idx="4422">
                  <c:v>2473.85</c:v>
                </c:pt>
                <c:pt idx="4423">
                  <c:v>2482.16</c:v>
                </c:pt>
                <c:pt idx="4424">
                  <c:v>2482.17</c:v>
                </c:pt>
                <c:pt idx="4425">
                  <c:v>2473.71</c:v>
                </c:pt>
                <c:pt idx="4426">
                  <c:v>2482.4</c:v>
                </c:pt>
                <c:pt idx="4427">
                  <c:v>2482.2399999999998</c:v>
                </c:pt>
                <c:pt idx="4428">
                  <c:v>2475.91</c:v>
                </c:pt>
                <c:pt idx="4429">
                  <c:v>2482.25</c:v>
                </c:pt>
                <c:pt idx="4430">
                  <c:v>2482.12</c:v>
                </c:pt>
                <c:pt idx="4431">
                  <c:v>2477.89</c:v>
                </c:pt>
                <c:pt idx="4432">
                  <c:v>2482.16</c:v>
                </c:pt>
                <c:pt idx="4433">
                  <c:v>2479.3200000000002</c:v>
                </c:pt>
                <c:pt idx="4434">
                  <c:v>2479.9</c:v>
                </c:pt>
                <c:pt idx="4435">
                  <c:v>2482.21</c:v>
                </c:pt>
                <c:pt idx="4436">
                  <c:v>2477.14</c:v>
                </c:pt>
                <c:pt idx="4437">
                  <c:v>2481.84</c:v>
                </c:pt>
                <c:pt idx="4438">
                  <c:v>2482.35</c:v>
                </c:pt>
                <c:pt idx="4439">
                  <c:v>2474.35</c:v>
                </c:pt>
                <c:pt idx="4440">
                  <c:v>2482.19</c:v>
                </c:pt>
                <c:pt idx="4441">
                  <c:v>2482.3000000000002</c:v>
                </c:pt>
                <c:pt idx="4442">
                  <c:v>2472.42</c:v>
                </c:pt>
                <c:pt idx="4443">
                  <c:v>2482.13</c:v>
                </c:pt>
                <c:pt idx="4444">
                  <c:v>2482.21</c:v>
                </c:pt>
                <c:pt idx="4445">
                  <c:v>2473.54</c:v>
                </c:pt>
                <c:pt idx="4446">
                  <c:v>2482.12</c:v>
                </c:pt>
                <c:pt idx="4447">
                  <c:v>2482.3000000000002</c:v>
                </c:pt>
                <c:pt idx="4448">
                  <c:v>2475.66</c:v>
                </c:pt>
                <c:pt idx="4449">
                  <c:v>2482.48</c:v>
                </c:pt>
                <c:pt idx="4450">
                  <c:v>2482.2600000000002</c:v>
                </c:pt>
                <c:pt idx="4451">
                  <c:v>2477.34</c:v>
                </c:pt>
                <c:pt idx="4452">
                  <c:v>2482.34</c:v>
                </c:pt>
                <c:pt idx="4453">
                  <c:v>2479.79</c:v>
                </c:pt>
                <c:pt idx="4454">
                  <c:v>2479.44</c:v>
                </c:pt>
                <c:pt idx="4455">
                  <c:v>2482.3200000000002</c:v>
                </c:pt>
                <c:pt idx="4456">
                  <c:v>2477.7800000000002</c:v>
                </c:pt>
                <c:pt idx="4457">
                  <c:v>2481.3200000000002</c:v>
                </c:pt>
                <c:pt idx="4458">
                  <c:v>2482.31</c:v>
                </c:pt>
                <c:pt idx="4459">
                  <c:v>2475.73</c:v>
                </c:pt>
                <c:pt idx="4460">
                  <c:v>2482.17</c:v>
                </c:pt>
                <c:pt idx="4461">
                  <c:v>2482.3200000000002</c:v>
                </c:pt>
                <c:pt idx="4462">
                  <c:v>2472.9699999999998</c:v>
                </c:pt>
                <c:pt idx="4463">
                  <c:v>2482.21</c:v>
                </c:pt>
                <c:pt idx="4464">
                  <c:v>2482.54</c:v>
                </c:pt>
                <c:pt idx="4465">
                  <c:v>2473.5700000000002</c:v>
                </c:pt>
                <c:pt idx="4466">
                  <c:v>2482.3200000000002</c:v>
                </c:pt>
                <c:pt idx="4467">
                  <c:v>2482.37</c:v>
                </c:pt>
                <c:pt idx="4468">
                  <c:v>2474.96</c:v>
                </c:pt>
                <c:pt idx="4469">
                  <c:v>2482.39</c:v>
                </c:pt>
                <c:pt idx="4470">
                  <c:v>2482.3200000000002</c:v>
                </c:pt>
                <c:pt idx="4471">
                  <c:v>2476.73</c:v>
                </c:pt>
                <c:pt idx="4472">
                  <c:v>2482.19</c:v>
                </c:pt>
                <c:pt idx="4473">
                  <c:v>2480.7199999999998</c:v>
                </c:pt>
                <c:pt idx="4474">
                  <c:v>2478.79</c:v>
                </c:pt>
                <c:pt idx="4475">
                  <c:v>2482.14</c:v>
                </c:pt>
                <c:pt idx="4476">
                  <c:v>2478.37</c:v>
                </c:pt>
                <c:pt idx="4477">
                  <c:v>2480.77</c:v>
                </c:pt>
                <c:pt idx="4478">
                  <c:v>2482.15</c:v>
                </c:pt>
                <c:pt idx="4479">
                  <c:v>2476.12</c:v>
                </c:pt>
                <c:pt idx="4480">
                  <c:v>2482.1</c:v>
                </c:pt>
                <c:pt idx="4481">
                  <c:v>2482.23</c:v>
                </c:pt>
                <c:pt idx="4482">
                  <c:v>2474.11</c:v>
                </c:pt>
                <c:pt idx="4483">
                  <c:v>2482.19</c:v>
                </c:pt>
                <c:pt idx="4484">
                  <c:v>2482.36</c:v>
                </c:pt>
                <c:pt idx="4485">
                  <c:v>2473.42</c:v>
                </c:pt>
                <c:pt idx="4486">
                  <c:v>2482.1999999999998</c:v>
                </c:pt>
                <c:pt idx="4487">
                  <c:v>2482.04</c:v>
                </c:pt>
                <c:pt idx="4488">
                  <c:v>2474.59</c:v>
                </c:pt>
                <c:pt idx="4489">
                  <c:v>2482.2800000000002</c:v>
                </c:pt>
                <c:pt idx="4490">
                  <c:v>2482.27</c:v>
                </c:pt>
                <c:pt idx="4491">
                  <c:v>2477.13</c:v>
                </c:pt>
                <c:pt idx="4492">
                  <c:v>2482.2600000000002</c:v>
                </c:pt>
                <c:pt idx="4493">
                  <c:v>2478.89</c:v>
                </c:pt>
                <c:pt idx="4494">
                  <c:v>2481.1799999999998</c:v>
                </c:pt>
                <c:pt idx="4495">
                  <c:v>2482.35</c:v>
                </c:pt>
                <c:pt idx="4496">
                  <c:v>2474.8200000000002</c:v>
                </c:pt>
                <c:pt idx="4497">
                  <c:v>2482.12</c:v>
                </c:pt>
                <c:pt idx="4498">
                  <c:v>2482.0700000000002</c:v>
                </c:pt>
                <c:pt idx="4499">
                  <c:v>2473.58</c:v>
                </c:pt>
                <c:pt idx="4500">
                  <c:v>2482.1799999999998</c:v>
                </c:pt>
                <c:pt idx="4501">
                  <c:v>2482.1999999999998</c:v>
                </c:pt>
                <c:pt idx="4502">
                  <c:v>2474.2199999999998</c:v>
                </c:pt>
                <c:pt idx="4503">
                  <c:v>2482.25</c:v>
                </c:pt>
                <c:pt idx="4504">
                  <c:v>2482.25</c:v>
                </c:pt>
                <c:pt idx="4505">
                  <c:v>2476.29</c:v>
                </c:pt>
                <c:pt idx="4506">
                  <c:v>2482.21</c:v>
                </c:pt>
                <c:pt idx="4507">
                  <c:v>2481.6999999999998</c:v>
                </c:pt>
                <c:pt idx="4508">
                  <c:v>2479.08</c:v>
                </c:pt>
                <c:pt idx="4509">
                  <c:v>2482.2800000000002</c:v>
                </c:pt>
                <c:pt idx="4510">
                  <c:v>2477.98</c:v>
                </c:pt>
                <c:pt idx="4511">
                  <c:v>2481.14</c:v>
                </c:pt>
                <c:pt idx="4512">
                  <c:v>2482.3200000000002</c:v>
                </c:pt>
                <c:pt idx="4513">
                  <c:v>2476</c:v>
                </c:pt>
                <c:pt idx="4514">
                  <c:v>2482.2199999999998</c:v>
                </c:pt>
                <c:pt idx="4515">
                  <c:v>2482.1799999999998</c:v>
                </c:pt>
                <c:pt idx="4516">
                  <c:v>2474.1</c:v>
                </c:pt>
                <c:pt idx="4517">
                  <c:v>2482.2600000000002</c:v>
                </c:pt>
                <c:pt idx="4518">
                  <c:v>2482.2199999999998</c:v>
                </c:pt>
                <c:pt idx="4519">
                  <c:v>2473.14</c:v>
                </c:pt>
                <c:pt idx="4520">
                  <c:v>2482.1</c:v>
                </c:pt>
                <c:pt idx="4521">
                  <c:v>2482.25</c:v>
                </c:pt>
                <c:pt idx="4522">
                  <c:v>2473.9499999999998</c:v>
                </c:pt>
                <c:pt idx="4523">
                  <c:v>2482.29</c:v>
                </c:pt>
                <c:pt idx="4524">
                  <c:v>2482.2600000000002</c:v>
                </c:pt>
                <c:pt idx="4525">
                  <c:v>2475.86</c:v>
                </c:pt>
                <c:pt idx="4526">
                  <c:v>2482.33</c:v>
                </c:pt>
                <c:pt idx="4527">
                  <c:v>2482.2800000000002</c:v>
                </c:pt>
                <c:pt idx="4528">
                  <c:v>2477.94</c:v>
                </c:pt>
                <c:pt idx="4529">
                  <c:v>2482.34</c:v>
                </c:pt>
                <c:pt idx="4530">
                  <c:v>2479.2800000000002</c:v>
                </c:pt>
                <c:pt idx="4531">
                  <c:v>2479.65</c:v>
                </c:pt>
                <c:pt idx="4532">
                  <c:v>2482.33</c:v>
                </c:pt>
                <c:pt idx="4533">
                  <c:v>2476.59</c:v>
                </c:pt>
                <c:pt idx="4534">
                  <c:v>2482.1799999999998</c:v>
                </c:pt>
                <c:pt idx="4535">
                  <c:v>2482.19</c:v>
                </c:pt>
                <c:pt idx="4536">
                  <c:v>2474.52</c:v>
                </c:pt>
                <c:pt idx="4537">
                  <c:v>2482.21</c:v>
                </c:pt>
                <c:pt idx="4538">
                  <c:v>2482.23</c:v>
                </c:pt>
                <c:pt idx="4539">
                  <c:v>2472.63</c:v>
                </c:pt>
                <c:pt idx="4540">
                  <c:v>2482.2600000000002</c:v>
                </c:pt>
                <c:pt idx="4541">
                  <c:v>2482.3200000000002</c:v>
                </c:pt>
                <c:pt idx="4542">
                  <c:v>2473.73</c:v>
                </c:pt>
                <c:pt idx="4543">
                  <c:v>2482.19</c:v>
                </c:pt>
                <c:pt idx="4544">
                  <c:v>2482.17</c:v>
                </c:pt>
                <c:pt idx="4545">
                  <c:v>2475.63</c:v>
                </c:pt>
                <c:pt idx="4546">
                  <c:v>2482.16</c:v>
                </c:pt>
                <c:pt idx="4547">
                  <c:v>2482.15</c:v>
                </c:pt>
                <c:pt idx="4548">
                  <c:v>2477.41</c:v>
                </c:pt>
                <c:pt idx="4549">
                  <c:v>2482.15</c:v>
                </c:pt>
                <c:pt idx="4550">
                  <c:v>2479.7600000000002</c:v>
                </c:pt>
                <c:pt idx="4551">
                  <c:v>2479.25</c:v>
                </c:pt>
                <c:pt idx="4552">
                  <c:v>2482.2600000000002</c:v>
                </c:pt>
                <c:pt idx="4553">
                  <c:v>2477.6</c:v>
                </c:pt>
                <c:pt idx="4554">
                  <c:v>2481.4499999999998</c:v>
                </c:pt>
                <c:pt idx="4555">
                  <c:v>2482.35</c:v>
                </c:pt>
                <c:pt idx="4556">
                  <c:v>2474.86</c:v>
                </c:pt>
                <c:pt idx="4557">
                  <c:v>2482.29</c:v>
                </c:pt>
                <c:pt idx="4558">
                  <c:v>2482.3000000000002</c:v>
                </c:pt>
                <c:pt idx="4559">
                  <c:v>2472.83</c:v>
                </c:pt>
                <c:pt idx="4560">
                  <c:v>2482.3000000000002</c:v>
                </c:pt>
                <c:pt idx="4561">
                  <c:v>2482.2600000000002</c:v>
                </c:pt>
                <c:pt idx="4562">
                  <c:v>2473.71</c:v>
                </c:pt>
                <c:pt idx="4563">
                  <c:v>2482.13</c:v>
                </c:pt>
                <c:pt idx="4564">
                  <c:v>2482.19</c:v>
                </c:pt>
                <c:pt idx="4565">
                  <c:v>2476</c:v>
                </c:pt>
                <c:pt idx="4566">
                  <c:v>2482.31</c:v>
                </c:pt>
                <c:pt idx="4567">
                  <c:v>2479.2399999999998</c:v>
                </c:pt>
                <c:pt idx="4568">
                  <c:v>2480.14</c:v>
                </c:pt>
                <c:pt idx="4569">
                  <c:v>2482.42</c:v>
                </c:pt>
                <c:pt idx="4570">
                  <c:v>2475.75</c:v>
                </c:pt>
                <c:pt idx="4571">
                  <c:v>2482.3200000000002</c:v>
                </c:pt>
                <c:pt idx="4572">
                  <c:v>2482.3000000000002</c:v>
                </c:pt>
                <c:pt idx="4573">
                  <c:v>2472.9899999999998</c:v>
                </c:pt>
                <c:pt idx="4574">
                  <c:v>2482.17</c:v>
                </c:pt>
                <c:pt idx="4575">
                  <c:v>2482.1799999999998</c:v>
                </c:pt>
                <c:pt idx="4576">
                  <c:v>2473.63</c:v>
                </c:pt>
                <c:pt idx="4577">
                  <c:v>2482.16</c:v>
                </c:pt>
                <c:pt idx="4578">
                  <c:v>2482.11</c:v>
                </c:pt>
                <c:pt idx="4579">
                  <c:v>2475.5</c:v>
                </c:pt>
                <c:pt idx="4580">
                  <c:v>2482.23</c:v>
                </c:pt>
                <c:pt idx="4581">
                  <c:v>2482.13</c:v>
                </c:pt>
                <c:pt idx="4582">
                  <c:v>2477.64</c:v>
                </c:pt>
                <c:pt idx="4583">
                  <c:v>2482.29</c:v>
                </c:pt>
                <c:pt idx="4584">
                  <c:v>2479.86</c:v>
                </c:pt>
                <c:pt idx="4585">
                  <c:v>2479.4</c:v>
                </c:pt>
                <c:pt idx="4586">
                  <c:v>2482.1799999999998</c:v>
                </c:pt>
                <c:pt idx="4587">
                  <c:v>2477.5700000000002</c:v>
                </c:pt>
                <c:pt idx="4588">
                  <c:v>2481.46</c:v>
                </c:pt>
                <c:pt idx="4589">
                  <c:v>2482.19</c:v>
                </c:pt>
                <c:pt idx="4590">
                  <c:v>2475.42</c:v>
                </c:pt>
                <c:pt idx="4591">
                  <c:v>2482.08</c:v>
                </c:pt>
                <c:pt idx="4592">
                  <c:v>2482.12</c:v>
                </c:pt>
                <c:pt idx="4593">
                  <c:v>2473.4299999999998</c:v>
                </c:pt>
                <c:pt idx="4594">
                  <c:v>2482.0100000000002</c:v>
                </c:pt>
                <c:pt idx="4595">
                  <c:v>2482.1799999999998</c:v>
                </c:pt>
                <c:pt idx="4596">
                  <c:v>2473.36</c:v>
                </c:pt>
                <c:pt idx="4597">
                  <c:v>2482.3200000000002</c:v>
                </c:pt>
                <c:pt idx="4598">
                  <c:v>2482.2199999999998</c:v>
                </c:pt>
                <c:pt idx="4599">
                  <c:v>2474.4299999999998</c:v>
                </c:pt>
                <c:pt idx="4600">
                  <c:v>2482.3000000000002</c:v>
                </c:pt>
                <c:pt idx="4601">
                  <c:v>2482.08</c:v>
                </c:pt>
                <c:pt idx="4602">
                  <c:v>2476.2399999999998</c:v>
                </c:pt>
                <c:pt idx="4603">
                  <c:v>2482.1</c:v>
                </c:pt>
                <c:pt idx="4604">
                  <c:v>2480.2199999999998</c:v>
                </c:pt>
                <c:pt idx="4605">
                  <c:v>2478.88</c:v>
                </c:pt>
                <c:pt idx="4606">
                  <c:v>2482.17</c:v>
                </c:pt>
                <c:pt idx="4607">
                  <c:v>2477.75</c:v>
                </c:pt>
                <c:pt idx="4608">
                  <c:v>2481.13</c:v>
                </c:pt>
                <c:pt idx="4609">
                  <c:v>2482.35</c:v>
                </c:pt>
                <c:pt idx="4610">
                  <c:v>2475.88</c:v>
                </c:pt>
                <c:pt idx="4611">
                  <c:v>2482.19</c:v>
                </c:pt>
                <c:pt idx="4612">
                  <c:v>2482.2399999999998</c:v>
                </c:pt>
                <c:pt idx="4613">
                  <c:v>2473.9299999999998</c:v>
                </c:pt>
                <c:pt idx="4614">
                  <c:v>2482.1999999999998</c:v>
                </c:pt>
                <c:pt idx="4615">
                  <c:v>2482.29</c:v>
                </c:pt>
                <c:pt idx="4616">
                  <c:v>2473.1999999999998</c:v>
                </c:pt>
                <c:pt idx="4617">
                  <c:v>2482.2600000000002</c:v>
                </c:pt>
                <c:pt idx="4618">
                  <c:v>2482.17</c:v>
                </c:pt>
                <c:pt idx="4619">
                  <c:v>2474.0100000000002</c:v>
                </c:pt>
                <c:pt idx="4620">
                  <c:v>2482.27</c:v>
                </c:pt>
                <c:pt idx="4621">
                  <c:v>2482.25</c:v>
                </c:pt>
                <c:pt idx="4622">
                  <c:v>2475.9699999999998</c:v>
                </c:pt>
                <c:pt idx="4623">
                  <c:v>2482.21</c:v>
                </c:pt>
                <c:pt idx="4624">
                  <c:v>2482.2399999999998</c:v>
                </c:pt>
                <c:pt idx="4625">
                  <c:v>2477.89</c:v>
                </c:pt>
                <c:pt idx="4626">
                  <c:v>2482</c:v>
                </c:pt>
                <c:pt idx="4627">
                  <c:v>2478.2199999999998</c:v>
                </c:pt>
                <c:pt idx="4628">
                  <c:v>2480.9499999999998</c:v>
                </c:pt>
                <c:pt idx="4629">
                  <c:v>2482.3200000000002</c:v>
                </c:pt>
                <c:pt idx="4630">
                  <c:v>2476.3200000000002</c:v>
                </c:pt>
                <c:pt idx="4631">
                  <c:v>2482.06</c:v>
                </c:pt>
                <c:pt idx="4632">
                  <c:v>2482.1</c:v>
                </c:pt>
                <c:pt idx="4633">
                  <c:v>2474.35</c:v>
                </c:pt>
                <c:pt idx="4634">
                  <c:v>2482.1999999999998</c:v>
                </c:pt>
                <c:pt idx="4635">
                  <c:v>2482.17</c:v>
                </c:pt>
                <c:pt idx="4636">
                  <c:v>2472.83</c:v>
                </c:pt>
                <c:pt idx="4637">
                  <c:v>2482.34</c:v>
                </c:pt>
                <c:pt idx="4638">
                  <c:v>2482.3200000000002</c:v>
                </c:pt>
                <c:pt idx="4639">
                  <c:v>2475.33</c:v>
                </c:pt>
                <c:pt idx="4640">
                  <c:v>2482.27</c:v>
                </c:pt>
                <c:pt idx="4641">
                  <c:v>2480.7199999999998</c:v>
                </c:pt>
                <c:pt idx="4642">
                  <c:v>2479.11</c:v>
                </c:pt>
                <c:pt idx="4643">
                  <c:v>2482.27</c:v>
                </c:pt>
                <c:pt idx="4644">
                  <c:v>2476.85</c:v>
                </c:pt>
                <c:pt idx="4645">
                  <c:v>2482.2600000000002</c:v>
                </c:pt>
                <c:pt idx="4646">
                  <c:v>2482.2399999999998</c:v>
                </c:pt>
                <c:pt idx="4647">
                  <c:v>2474.33</c:v>
                </c:pt>
                <c:pt idx="4648">
                  <c:v>2482.2199999999998</c:v>
                </c:pt>
                <c:pt idx="4649">
                  <c:v>2482.19</c:v>
                </c:pt>
                <c:pt idx="4650">
                  <c:v>2473.27</c:v>
                </c:pt>
                <c:pt idx="4651">
                  <c:v>2482.0500000000002</c:v>
                </c:pt>
                <c:pt idx="4652">
                  <c:v>2482.3200000000002</c:v>
                </c:pt>
                <c:pt idx="4653">
                  <c:v>2474.38</c:v>
                </c:pt>
                <c:pt idx="4654">
                  <c:v>2482.36</c:v>
                </c:pt>
                <c:pt idx="4655">
                  <c:v>2482.2199999999998</c:v>
                </c:pt>
                <c:pt idx="4656">
                  <c:v>2476.34</c:v>
                </c:pt>
                <c:pt idx="4657">
                  <c:v>2482.35</c:v>
                </c:pt>
                <c:pt idx="4658">
                  <c:v>2481.83</c:v>
                </c:pt>
                <c:pt idx="4659">
                  <c:v>2478.41</c:v>
                </c:pt>
                <c:pt idx="4660">
                  <c:v>2482.29</c:v>
                </c:pt>
                <c:pt idx="4661">
                  <c:v>2478.7600000000002</c:v>
                </c:pt>
                <c:pt idx="4662">
                  <c:v>2480.41</c:v>
                </c:pt>
                <c:pt idx="4663">
                  <c:v>2482.29</c:v>
                </c:pt>
                <c:pt idx="4664">
                  <c:v>2476.86</c:v>
                </c:pt>
                <c:pt idx="4665">
                  <c:v>2482.3000000000002</c:v>
                </c:pt>
                <c:pt idx="4666">
                  <c:v>2482.33</c:v>
                </c:pt>
                <c:pt idx="4667">
                  <c:v>2474.84</c:v>
                </c:pt>
                <c:pt idx="4668">
                  <c:v>2482.17</c:v>
                </c:pt>
                <c:pt idx="4669">
                  <c:v>2482.17</c:v>
                </c:pt>
                <c:pt idx="4670">
                  <c:v>2472.6799999999998</c:v>
                </c:pt>
                <c:pt idx="4671">
                  <c:v>2482.1999999999998</c:v>
                </c:pt>
                <c:pt idx="4672">
                  <c:v>2482.33</c:v>
                </c:pt>
                <c:pt idx="4673">
                  <c:v>2474.02</c:v>
                </c:pt>
                <c:pt idx="4674">
                  <c:v>2482.4299999999998</c:v>
                </c:pt>
                <c:pt idx="4675">
                  <c:v>2482.25</c:v>
                </c:pt>
                <c:pt idx="4676">
                  <c:v>2475.9899999999998</c:v>
                </c:pt>
                <c:pt idx="4677">
                  <c:v>2482.29</c:v>
                </c:pt>
                <c:pt idx="4678">
                  <c:v>2482.41</c:v>
                </c:pt>
                <c:pt idx="4679">
                  <c:v>2478</c:v>
                </c:pt>
                <c:pt idx="4680">
                  <c:v>2482.4</c:v>
                </c:pt>
                <c:pt idx="4681">
                  <c:v>2479.5300000000002</c:v>
                </c:pt>
                <c:pt idx="4682">
                  <c:v>2480.44</c:v>
                </c:pt>
                <c:pt idx="4683">
                  <c:v>2482.35</c:v>
                </c:pt>
                <c:pt idx="4684">
                  <c:v>2475.66</c:v>
                </c:pt>
                <c:pt idx="4685">
                  <c:v>2482.35</c:v>
                </c:pt>
                <c:pt idx="4686">
                  <c:v>2482.31</c:v>
                </c:pt>
                <c:pt idx="4687">
                  <c:v>2472.63</c:v>
                </c:pt>
                <c:pt idx="4688">
                  <c:v>2482.23</c:v>
                </c:pt>
                <c:pt idx="4689">
                  <c:v>2482.3000000000002</c:v>
                </c:pt>
                <c:pt idx="4690">
                  <c:v>2473.85</c:v>
                </c:pt>
                <c:pt idx="4691">
                  <c:v>2482.34</c:v>
                </c:pt>
                <c:pt idx="4692">
                  <c:v>2482.3000000000002</c:v>
                </c:pt>
                <c:pt idx="4693">
                  <c:v>2475.4</c:v>
                </c:pt>
                <c:pt idx="4694">
                  <c:v>2482.11</c:v>
                </c:pt>
                <c:pt idx="4695">
                  <c:v>2482.16</c:v>
                </c:pt>
                <c:pt idx="4696">
                  <c:v>2477.19</c:v>
                </c:pt>
                <c:pt idx="4697">
                  <c:v>2482.27</c:v>
                </c:pt>
                <c:pt idx="4698">
                  <c:v>2479.08</c:v>
                </c:pt>
                <c:pt idx="4699">
                  <c:v>2479.9899999999998</c:v>
                </c:pt>
                <c:pt idx="4700">
                  <c:v>2482.19</c:v>
                </c:pt>
                <c:pt idx="4701">
                  <c:v>2476.89</c:v>
                </c:pt>
                <c:pt idx="4702">
                  <c:v>2482.06</c:v>
                </c:pt>
                <c:pt idx="4703">
                  <c:v>2482.33</c:v>
                </c:pt>
                <c:pt idx="4704">
                  <c:v>2475.04</c:v>
                </c:pt>
                <c:pt idx="4705">
                  <c:v>2482.2600000000002</c:v>
                </c:pt>
                <c:pt idx="4706">
                  <c:v>2482.2199999999998</c:v>
                </c:pt>
                <c:pt idx="4707">
                  <c:v>2472.96</c:v>
                </c:pt>
                <c:pt idx="4708">
                  <c:v>2482.13</c:v>
                </c:pt>
                <c:pt idx="4709">
                  <c:v>2482.23</c:v>
                </c:pt>
                <c:pt idx="4710">
                  <c:v>2473.54</c:v>
                </c:pt>
                <c:pt idx="4711">
                  <c:v>2482.39</c:v>
                </c:pt>
                <c:pt idx="4712">
                  <c:v>2482.21</c:v>
                </c:pt>
                <c:pt idx="4713">
                  <c:v>2474.89</c:v>
                </c:pt>
                <c:pt idx="4714">
                  <c:v>2482.33</c:v>
                </c:pt>
                <c:pt idx="4715">
                  <c:v>2482.11</c:v>
                </c:pt>
                <c:pt idx="4716">
                  <c:v>2476.88</c:v>
                </c:pt>
                <c:pt idx="4717">
                  <c:v>2482.06</c:v>
                </c:pt>
                <c:pt idx="4718">
                  <c:v>2480.33</c:v>
                </c:pt>
                <c:pt idx="4719">
                  <c:v>2478.87</c:v>
                </c:pt>
                <c:pt idx="4720">
                  <c:v>2482.2199999999998</c:v>
                </c:pt>
                <c:pt idx="4721">
                  <c:v>2477.3000000000002</c:v>
                </c:pt>
                <c:pt idx="4722">
                  <c:v>2481.5500000000002</c:v>
                </c:pt>
                <c:pt idx="4723">
                  <c:v>2482.23</c:v>
                </c:pt>
                <c:pt idx="4724">
                  <c:v>2475.27</c:v>
                </c:pt>
                <c:pt idx="4725">
                  <c:v>2482.17</c:v>
                </c:pt>
                <c:pt idx="4726">
                  <c:v>2482.2399999999998</c:v>
                </c:pt>
                <c:pt idx="4727">
                  <c:v>2473.4299999999998</c:v>
                </c:pt>
                <c:pt idx="4728">
                  <c:v>2482.2199999999998</c:v>
                </c:pt>
                <c:pt idx="4729">
                  <c:v>2482.2800000000002</c:v>
                </c:pt>
                <c:pt idx="4730">
                  <c:v>2473.2399999999998</c:v>
                </c:pt>
                <c:pt idx="4731">
                  <c:v>2482.27</c:v>
                </c:pt>
                <c:pt idx="4732">
                  <c:v>2482.15</c:v>
                </c:pt>
                <c:pt idx="4733">
                  <c:v>2474.2399999999998</c:v>
                </c:pt>
                <c:pt idx="4734">
                  <c:v>2482.21</c:v>
                </c:pt>
                <c:pt idx="4735">
                  <c:v>2482.17</c:v>
                </c:pt>
                <c:pt idx="4736">
                  <c:v>2476.42</c:v>
                </c:pt>
                <c:pt idx="4737">
                  <c:v>2482.34</c:v>
                </c:pt>
                <c:pt idx="4738">
                  <c:v>2481.62</c:v>
                </c:pt>
                <c:pt idx="4739">
                  <c:v>2478.34</c:v>
                </c:pt>
                <c:pt idx="4740">
                  <c:v>2482.25</c:v>
                </c:pt>
                <c:pt idx="4741">
                  <c:v>2478.5100000000002</c:v>
                </c:pt>
                <c:pt idx="4742">
                  <c:v>2480.4699999999998</c:v>
                </c:pt>
                <c:pt idx="4743">
                  <c:v>2482.02</c:v>
                </c:pt>
                <c:pt idx="4744">
                  <c:v>2475.5</c:v>
                </c:pt>
                <c:pt idx="4745">
                  <c:v>2482.15</c:v>
                </c:pt>
                <c:pt idx="4746">
                  <c:v>2482.12</c:v>
                </c:pt>
                <c:pt idx="4747">
                  <c:v>2473.44</c:v>
                </c:pt>
                <c:pt idx="4748">
                  <c:v>2482.25</c:v>
                </c:pt>
                <c:pt idx="4749">
                  <c:v>2482.1799999999998</c:v>
                </c:pt>
                <c:pt idx="4750">
                  <c:v>2473.3000000000002</c:v>
                </c:pt>
                <c:pt idx="4751">
                  <c:v>2482.23</c:v>
                </c:pt>
                <c:pt idx="4752">
                  <c:v>2481.9899999999998</c:v>
                </c:pt>
                <c:pt idx="4753">
                  <c:v>2474.25</c:v>
                </c:pt>
                <c:pt idx="4754">
                  <c:v>2482.14</c:v>
                </c:pt>
                <c:pt idx="4755">
                  <c:v>2482.2600000000002</c:v>
                </c:pt>
                <c:pt idx="4756">
                  <c:v>2476.39</c:v>
                </c:pt>
                <c:pt idx="4757">
                  <c:v>2482.34</c:v>
                </c:pt>
                <c:pt idx="4758">
                  <c:v>2481.59</c:v>
                </c:pt>
                <c:pt idx="4759">
                  <c:v>2478.5700000000002</c:v>
                </c:pt>
                <c:pt idx="4760">
                  <c:v>2482.16</c:v>
                </c:pt>
                <c:pt idx="4761">
                  <c:v>2478.64</c:v>
                </c:pt>
                <c:pt idx="4762">
                  <c:v>2480.42</c:v>
                </c:pt>
                <c:pt idx="4763">
                  <c:v>2482.27</c:v>
                </c:pt>
                <c:pt idx="4764">
                  <c:v>2476.58</c:v>
                </c:pt>
                <c:pt idx="4765">
                  <c:v>2482.17</c:v>
                </c:pt>
                <c:pt idx="4766">
                  <c:v>2482.06</c:v>
                </c:pt>
                <c:pt idx="4767">
                  <c:v>2473.7199999999998</c:v>
                </c:pt>
                <c:pt idx="4768">
                  <c:v>2482.02</c:v>
                </c:pt>
                <c:pt idx="4769">
                  <c:v>2482.09</c:v>
                </c:pt>
                <c:pt idx="4770">
                  <c:v>2473.36</c:v>
                </c:pt>
                <c:pt idx="4771">
                  <c:v>2482.3000000000002</c:v>
                </c:pt>
                <c:pt idx="4772">
                  <c:v>2482.13</c:v>
                </c:pt>
                <c:pt idx="4773">
                  <c:v>2474.4699999999998</c:v>
                </c:pt>
                <c:pt idx="4774">
                  <c:v>2482.29</c:v>
                </c:pt>
                <c:pt idx="4775">
                  <c:v>2482.11</c:v>
                </c:pt>
                <c:pt idx="4776">
                  <c:v>2476.4699999999998</c:v>
                </c:pt>
                <c:pt idx="4777">
                  <c:v>2482.0700000000002</c:v>
                </c:pt>
                <c:pt idx="4778">
                  <c:v>2480.85</c:v>
                </c:pt>
                <c:pt idx="4779">
                  <c:v>2478.58</c:v>
                </c:pt>
                <c:pt idx="4780">
                  <c:v>2482.17</c:v>
                </c:pt>
                <c:pt idx="4781">
                  <c:v>2478.34</c:v>
                </c:pt>
                <c:pt idx="4782">
                  <c:v>2480.81</c:v>
                </c:pt>
                <c:pt idx="4783">
                  <c:v>2482.17</c:v>
                </c:pt>
                <c:pt idx="4784">
                  <c:v>2475.08</c:v>
                </c:pt>
                <c:pt idx="4785">
                  <c:v>2482.2600000000002</c:v>
                </c:pt>
                <c:pt idx="4786">
                  <c:v>2482.19</c:v>
                </c:pt>
                <c:pt idx="4787">
                  <c:v>2473.58</c:v>
                </c:pt>
                <c:pt idx="4788">
                  <c:v>2482.1999999999998</c:v>
                </c:pt>
                <c:pt idx="4789">
                  <c:v>2482.13</c:v>
                </c:pt>
                <c:pt idx="4790">
                  <c:v>2476.0500000000002</c:v>
                </c:pt>
                <c:pt idx="4791">
                  <c:v>2482.2199999999998</c:v>
                </c:pt>
                <c:pt idx="4792">
                  <c:v>2480.04</c:v>
                </c:pt>
                <c:pt idx="4793">
                  <c:v>2479.04</c:v>
                </c:pt>
                <c:pt idx="4794">
                  <c:v>2482.19</c:v>
                </c:pt>
                <c:pt idx="4795">
                  <c:v>2477.9</c:v>
                </c:pt>
                <c:pt idx="4796">
                  <c:v>2481.17</c:v>
                </c:pt>
                <c:pt idx="4797">
                  <c:v>2482.23</c:v>
                </c:pt>
                <c:pt idx="4798">
                  <c:v>2475.59</c:v>
                </c:pt>
                <c:pt idx="4799">
                  <c:v>2482.3200000000002</c:v>
                </c:pt>
                <c:pt idx="4800">
                  <c:v>2482.15</c:v>
                </c:pt>
                <c:pt idx="4801">
                  <c:v>2473.88</c:v>
                </c:pt>
                <c:pt idx="4802">
                  <c:v>2482.23</c:v>
                </c:pt>
                <c:pt idx="4803">
                  <c:v>2482.25</c:v>
                </c:pt>
                <c:pt idx="4804">
                  <c:v>2473.13</c:v>
                </c:pt>
                <c:pt idx="4805">
                  <c:v>2482.2800000000002</c:v>
                </c:pt>
                <c:pt idx="4806">
                  <c:v>2482.21</c:v>
                </c:pt>
                <c:pt idx="4807">
                  <c:v>2473.9899999999998</c:v>
                </c:pt>
                <c:pt idx="4808">
                  <c:v>2482.08</c:v>
                </c:pt>
                <c:pt idx="4809">
                  <c:v>2482.2199999999998</c:v>
                </c:pt>
                <c:pt idx="4810">
                  <c:v>2475.9899999999998</c:v>
                </c:pt>
                <c:pt idx="4811">
                  <c:v>2482.17</c:v>
                </c:pt>
                <c:pt idx="4812">
                  <c:v>2482.39</c:v>
                </c:pt>
                <c:pt idx="4813">
                  <c:v>2477.96</c:v>
                </c:pt>
                <c:pt idx="4814">
                  <c:v>2482.16</c:v>
                </c:pt>
                <c:pt idx="4815">
                  <c:v>2478.35</c:v>
                </c:pt>
                <c:pt idx="4816">
                  <c:v>2480.75</c:v>
                </c:pt>
                <c:pt idx="4817">
                  <c:v>2482.21</c:v>
                </c:pt>
                <c:pt idx="4818">
                  <c:v>2476.2199999999998</c:v>
                </c:pt>
                <c:pt idx="4819">
                  <c:v>2482.14</c:v>
                </c:pt>
                <c:pt idx="4820">
                  <c:v>2482.27</c:v>
                </c:pt>
                <c:pt idx="4821">
                  <c:v>2474.19</c:v>
                </c:pt>
                <c:pt idx="4822">
                  <c:v>2482.2399999999998</c:v>
                </c:pt>
                <c:pt idx="4823">
                  <c:v>2482.21</c:v>
                </c:pt>
                <c:pt idx="4824">
                  <c:v>2472.85</c:v>
                </c:pt>
                <c:pt idx="4825">
                  <c:v>2482.08</c:v>
                </c:pt>
                <c:pt idx="4826">
                  <c:v>2482.23</c:v>
                </c:pt>
                <c:pt idx="4827">
                  <c:v>2473.63</c:v>
                </c:pt>
                <c:pt idx="4828">
                  <c:v>2482.23</c:v>
                </c:pt>
                <c:pt idx="4829">
                  <c:v>2482.1999999999998</c:v>
                </c:pt>
                <c:pt idx="4830">
                  <c:v>2475.59</c:v>
                </c:pt>
                <c:pt idx="4831">
                  <c:v>2482.17</c:v>
                </c:pt>
                <c:pt idx="4832">
                  <c:v>2482.1799999999998</c:v>
                </c:pt>
                <c:pt idx="4833">
                  <c:v>2477.64</c:v>
                </c:pt>
                <c:pt idx="4834">
                  <c:v>2482.1</c:v>
                </c:pt>
                <c:pt idx="4835">
                  <c:v>2479.42</c:v>
                </c:pt>
                <c:pt idx="4836">
                  <c:v>2479.66</c:v>
                </c:pt>
                <c:pt idx="4837">
                  <c:v>2482.14</c:v>
                </c:pt>
                <c:pt idx="4838">
                  <c:v>2476.89</c:v>
                </c:pt>
                <c:pt idx="4839">
                  <c:v>2482.1799999999998</c:v>
                </c:pt>
                <c:pt idx="4840">
                  <c:v>2482.13</c:v>
                </c:pt>
                <c:pt idx="4841">
                  <c:v>2474.91</c:v>
                </c:pt>
                <c:pt idx="4842">
                  <c:v>2482.2800000000002</c:v>
                </c:pt>
                <c:pt idx="4843">
                  <c:v>2482.15</c:v>
                </c:pt>
                <c:pt idx="4844">
                  <c:v>2472.9</c:v>
                </c:pt>
                <c:pt idx="4845">
                  <c:v>2482.4499999999998</c:v>
                </c:pt>
                <c:pt idx="4846">
                  <c:v>2482.38</c:v>
                </c:pt>
                <c:pt idx="4847">
                  <c:v>2473.6</c:v>
                </c:pt>
                <c:pt idx="4848">
                  <c:v>2482.2600000000002</c:v>
                </c:pt>
                <c:pt idx="4849">
                  <c:v>2482.15</c:v>
                </c:pt>
                <c:pt idx="4850">
                  <c:v>2475.14</c:v>
                </c:pt>
                <c:pt idx="4851">
                  <c:v>2482.2399999999998</c:v>
                </c:pt>
                <c:pt idx="4852">
                  <c:v>2482.34</c:v>
                </c:pt>
                <c:pt idx="4853">
                  <c:v>2477.11</c:v>
                </c:pt>
                <c:pt idx="4854">
                  <c:v>2482.27</c:v>
                </c:pt>
                <c:pt idx="4855">
                  <c:v>2480.1</c:v>
                </c:pt>
                <c:pt idx="4856">
                  <c:v>2479.83</c:v>
                </c:pt>
                <c:pt idx="4857">
                  <c:v>2482.37</c:v>
                </c:pt>
                <c:pt idx="4858">
                  <c:v>2476.14</c:v>
                </c:pt>
                <c:pt idx="4859">
                  <c:v>2482.27</c:v>
                </c:pt>
                <c:pt idx="4860">
                  <c:v>2482.0500000000002</c:v>
                </c:pt>
                <c:pt idx="4861">
                  <c:v>2473.15</c:v>
                </c:pt>
                <c:pt idx="4862">
                  <c:v>2482.23</c:v>
                </c:pt>
                <c:pt idx="4863">
                  <c:v>2482.1799999999998</c:v>
                </c:pt>
                <c:pt idx="4864">
                  <c:v>2475.36</c:v>
                </c:pt>
                <c:pt idx="4865">
                  <c:v>2482.0300000000002</c:v>
                </c:pt>
                <c:pt idx="4866">
                  <c:v>2482.0300000000002</c:v>
                </c:pt>
                <c:pt idx="4867">
                  <c:v>2477.3200000000002</c:v>
                </c:pt>
                <c:pt idx="4868">
                  <c:v>2482.08</c:v>
                </c:pt>
                <c:pt idx="4869">
                  <c:v>2479.34</c:v>
                </c:pt>
                <c:pt idx="4870">
                  <c:v>2479.4699999999998</c:v>
                </c:pt>
                <c:pt idx="4871">
                  <c:v>2482.17</c:v>
                </c:pt>
                <c:pt idx="4872">
                  <c:v>2477.37</c:v>
                </c:pt>
                <c:pt idx="4873">
                  <c:v>2481.4</c:v>
                </c:pt>
                <c:pt idx="4874">
                  <c:v>2482.19</c:v>
                </c:pt>
                <c:pt idx="4875">
                  <c:v>2475.4299999999998</c:v>
                </c:pt>
                <c:pt idx="4876">
                  <c:v>2481.9899999999998</c:v>
                </c:pt>
                <c:pt idx="4877">
                  <c:v>2482.12</c:v>
                </c:pt>
                <c:pt idx="4878">
                  <c:v>2473.33</c:v>
                </c:pt>
                <c:pt idx="4879">
                  <c:v>2482.0100000000002</c:v>
                </c:pt>
                <c:pt idx="4880">
                  <c:v>2482.06</c:v>
                </c:pt>
                <c:pt idx="4881">
                  <c:v>2473.1999999999998</c:v>
                </c:pt>
                <c:pt idx="4882">
                  <c:v>2481.86</c:v>
                </c:pt>
                <c:pt idx="4883">
                  <c:v>2482.27</c:v>
                </c:pt>
                <c:pt idx="4884">
                  <c:v>2474.39</c:v>
                </c:pt>
                <c:pt idx="4885">
                  <c:v>2482.14</c:v>
                </c:pt>
                <c:pt idx="4886">
                  <c:v>2482.11</c:v>
                </c:pt>
                <c:pt idx="4887">
                  <c:v>2477</c:v>
                </c:pt>
                <c:pt idx="4888">
                  <c:v>2482.25</c:v>
                </c:pt>
                <c:pt idx="4889">
                  <c:v>2479.96</c:v>
                </c:pt>
                <c:pt idx="4890">
                  <c:v>2479.04</c:v>
                </c:pt>
                <c:pt idx="4891">
                  <c:v>2482.23</c:v>
                </c:pt>
                <c:pt idx="4892">
                  <c:v>2477.7600000000002</c:v>
                </c:pt>
                <c:pt idx="4893">
                  <c:v>2481.08</c:v>
                </c:pt>
                <c:pt idx="4894">
                  <c:v>2481.9899999999998</c:v>
                </c:pt>
                <c:pt idx="4895">
                  <c:v>2475.54</c:v>
                </c:pt>
                <c:pt idx="4896">
                  <c:v>2482.02</c:v>
                </c:pt>
                <c:pt idx="4897">
                  <c:v>2482.23</c:v>
                </c:pt>
                <c:pt idx="4898">
                  <c:v>2473.71</c:v>
                </c:pt>
                <c:pt idx="4899">
                  <c:v>2482.1999999999998</c:v>
                </c:pt>
                <c:pt idx="4900">
                  <c:v>2482.02</c:v>
                </c:pt>
                <c:pt idx="4901">
                  <c:v>2472.9</c:v>
                </c:pt>
                <c:pt idx="4902">
                  <c:v>2482.2199999999998</c:v>
                </c:pt>
                <c:pt idx="4903">
                  <c:v>2482</c:v>
                </c:pt>
                <c:pt idx="4904">
                  <c:v>2473.8000000000002</c:v>
                </c:pt>
                <c:pt idx="4905">
                  <c:v>2481.86</c:v>
                </c:pt>
                <c:pt idx="4906">
                  <c:v>2482.04</c:v>
                </c:pt>
                <c:pt idx="4907">
                  <c:v>2475.92</c:v>
                </c:pt>
                <c:pt idx="4908">
                  <c:v>2481.92</c:v>
                </c:pt>
                <c:pt idx="4909">
                  <c:v>2480.7800000000002</c:v>
                </c:pt>
                <c:pt idx="4910">
                  <c:v>2478.5500000000002</c:v>
                </c:pt>
                <c:pt idx="4911">
                  <c:v>2482.21</c:v>
                </c:pt>
                <c:pt idx="4912">
                  <c:v>2478.25</c:v>
                </c:pt>
                <c:pt idx="4913">
                  <c:v>2480.46</c:v>
                </c:pt>
                <c:pt idx="4914">
                  <c:v>2482.08</c:v>
                </c:pt>
                <c:pt idx="4915">
                  <c:v>2476.1799999999998</c:v>
                </c:pt>
                <c:pt idx="4916">
                  <c:v>2482.13</c:v>
                </c:pt>
                <c:pt idx="4917">
                  <c:v>2482.11</c:v>
                </c:pt>
                <c:pt idx="4918">
                  <c:v>2474.14</c:v>
                </c:pt>
                <c:pt idx="4919">
                  <c:v>2481.88</c:v>
                </c:pt>
                <c:pt idx="4920">
                  <c:v>2481.94</c:v>
                </c:pt>
                <c:pt idx="4921">
                  <c:v>2472.39</c:v>
                </c:pt>
                <c:pt idx="4922">
                  <c:v>2482.2399999999998</c:v>
                </c:pt>
                <c:pt idx="4923">
                  <c:v>2482.0700000000002</c:v>
                </c:pt>
                <c:pt idx="4924">
                  <c:v>2473.6</c:v>
                </c:pt>
                <c:pt idx="4925">
                  <c:v>2482.23</c:v>
                </c:pt>
                <c:pt idx="4926">
                  <c:v>2482.12</c:v>
                </c:pt>
                <c:pt idx="4927">
                  <c:v>2475.44</c:v>
                </c:pt>
                <c:pt idx="4928">
                  <c:v>2482.1</c:v>
                </c:pt>
                <c:pt idx="4929">
                  <c:v>2482.25</c:v>
                </c:pt>
                <c:pt idx="4930">
                  <c:v>2477.98</c:v>
                </c:pt>
                <c:pt idx="4931">
                  <c:v>2481.91</c:v>
                </c:pt>
                <c:pt idx="4932">
                  <c:v>2477.0500000000002</c:v>
                </c:pt>
                <c:pt idx="4933">
                  <c:v>2481.9699999999998</c:v>
                </c:pt>
                <c:pt idx="4934">
                  <c:v>2482.19</c:v>
                </c:pt>
                <c:pt idx="4935">
                  <c:v>2472.8200000000002</c:v>
                </c:pt>
                <c:pt idx="4936">
                  <c:v>2482.0700000000002</c:v>
                </c:pt>
                <c:pt idx="4937">
                  <c:v>2482.25</c:v>
                </c:pt>
                <c:pt idx="4938">
                  <c:v>2474.1</c:v>
                </c:pt>
                <c:pt idx="4939">
                  <c:v>2482.13</c:v>
                </c:pt>
                <c:pt idx="4940">
                  <c:v>2481.98</c:v>
                </c:pt>
                <c:pt idx="4941">
                  <c:v>2476.17</c:v>
                </c:pt>
                <c:pt idx="4942">
                  <c:v>2482.2600000000002</c:v>
                </c:pt>
                <c:pt idx="4943">
                  <c:v>2481.4299999999998</c:v>
                </c:pt>
                <c:pt idx="4944">
                  <c:v>2478.3000000000002</c:v>
                </c:pt>
                <c:pt idx="4945">
                  <c:v>2482.13</c:v>
                </c:pt>
                <c:pt idx="4946">
                  <c:v>2478.7600000000002</c:v>
                </c:pt>
                <c:pt idx="4947">
                  <c:v>2480.25</c:v>
                </c:pt>
                <c:pt idx="4948">
                  <c:v>2482.08</c:v>
                </c:pt>
                <c:pt idx="4949">
                  <c:v>2476.77</c:v>
                </c:pt>
                <c:pt idx="4950">
                  <c:v>2482.11</c:v>
                </c:pt>
                <c:pt idx="4951">
                  <c:v>2482.1999999999998</c:v>
                </c:pt>
                <c:pt idx="4952">
                  <c:v>2474.67</c:v>
                </c:pt>
                <c:pt idx="4953">
                  <c:v>2481.9899999999998</c:v>
                </c:pt>
                <c:pt idx="4954">
                  <c:v>2482.0500000000002</c:v>
                </c:pt>
                <c:pt idx="4955">
                  <c:v>2472.6999999999998</c:v>
                </c:pt>
                <c:pt idx="4956">
                  <c:v>2482.09</c:v>
                </c:pt>
                <c:pt idx="4957">
                  <c:v>2482.21</c:v>
                </c:pt>
                <c:pt idx="4958">
                  <c:v>2473.79</c:v>
                </c:pt>
                <c:pt idx="4959">
                  <c:v>2482.11</c:v>
                </c:pt>
                <c:pt idx="4960">
                  <c:v>2482.16</c:v>
                </c:pt>
                <c:pt idx="4961">
                  <c:v>2476.0500000000002</c:v>
                </c:pt>
                <c:pt idx="4962">
                  <c:v>2482.08</c:v>
                </c:pt>
                <c:pt idx="4963">
                  <c:v>2482.17</c:v>
                </c:pt>
                <c:pt idx="4964">
                  <c:v>2477.7800000000002</c:v>
                </c:pt>
                <c:pt idx="4965">
                  <c:v>2482.11</c:v>
                </c:pt>
                <c:pt idx="4966">
                  <c:v>2479.1799999999998</c:v>
                </c:pt>
                <c:pt idx="4967">
                  <c:v>2479.8200000000002</c:v>
                </c:pt>
                <c:pt idx="4968">
                  <c:v>2482.16</c:v>
                </c:pt>
                <c:pt idx="4969">
                  <c:v>2477.0300000000002</c:v>
                </c:pt>
                <c:pt idx="4970">
                  <c:v>2481.94</c:v>
                </c:pt>
                <c:pt idx="4971">
                  <c:v>2482.34</c:v>
                </c:pt>
                <c:pt idx="4972">
                  <c:v>2475.14</c:v>
                </c:pt>
                <c:pt idx="4973">
                  <c:v>2482.1799999999998</c:v>
                </c:pt>
                <c:pt idx="4974">
                  <c:v>2482.1999999999998</c:v>
                </c:pt>
                <c:pt idx="4975">
                  <c:v>2473.0700000000002</c:v>
                </c:pt>
                <c:pt idx="4976">
                  <c:v>2482.19</c:v>
                </c:pt>
                <c:pt idx="4977">
                  <c:v>2482.4</c:v>
                </c:pt>
                <c:pt idx="4978">
                  <c:v>2473.7800000000002</c:v>
                </c:pt>
                <c:pt idx="4979">
                  <c:v>2482.27</c:v>
                </c:pt>
                <c:pt idx="4980">
                  <c:v>2482.0300000000002</c:v>
                </c:pt>
                <c:pt idx="4981">
                  <c:v>2475.4</c:v>
                </c:pt>
                <c:pt idx="4982">
                  <c:v>2482.14</c:v>
                </c:pt>
                <c:pt idx="4983">
                  <c:v>2482.16</c:v>
                </c:pt>
                <c:pt idx="4984">
                  <c:v>2477.1999999999998</c:v>
                </c:pt>
                <c:pt idx="4985">
                  <c:v>2482.19</c:v>
                </c:pt>
                <c:pt idx="4986">
                  <c:v>2479.66</c:v>
                </c:pt>
                <c:pt idx="4987">
                  <c:v>2479.2800000000002</c:v>
                </c:pt>
                <c:pt idx="4988">
                  <c:v>2482.3000000000002</c:v>
                </c:pt>
                <c:pt idx="4989">
                  <c:v>2477.77</c:v>
                </c:pt>
                <c:pt idx="4990">
                  <c:v>2481.33</c:v>
                </c:pt>
                <c:pt idx="4991">
                  <c:v>2482.2199999999998</c:v>
                </c:pt>
                <c:pt idx="4992">
                  <c:v>2475.5100000000002</c:v>
                </c:pt>
                <c:pt idx="4993">
                  <c:v>2482.17</c:v>
                </c:pt>
                <c:pt idx="4994">
                  <c:v>2482.29</c:v>
                </c:pt>
                <c:pt idx="4995">
                  <c:v>2473.42</c:v>
                </c:pt>
                <c:pt idx="4996">
                  <c:v>2482.0500000000002</c:v>
                </c:pt>
                <c:pt idx="4997">
                  <c:v>2482.29</c:v>
                </c:pt>
                <c:pt idx="4998">
                  <c:v>2473.2199999999998</c:v>
                </c:pt>
                <c:pt idx="4999">
                  <c:v>2482.2399999999998</c:v>
                </c:pt>
                <c:pt idx="5000">
                  <c:v>2482.25</c:v>
                </c:pt>
                <c:pt idx="5001">
                  <c:v>2474.2600000000002</c:v>
                </c:pt>
                <c:pt idx="5002">
                  <c:v>2482.2800000000002</c:v>
                </c:pt>
                <c:pt idx="5003">
                  <c:v>2482.23</c:v>
                </c:pt>
                <c:pt idx="5004">
                  <c:v>2477.6999999999998</c:v>
                </c:pt>
                <c:pt idx="5005">
                  <c:v>2482.3000000000002</c:v>
                </c:pt>
                <c:pt idx="5006">
                  <c:v>2477.8200000000002</c:v>
                </c:pt>
                <c:pt idx="5007">
                  <c:v>2481.65</c:v>
                </c:pt>
                <c:pt idx="5008">
                  <c:v>2482.35</c:v>
                </c:pt>
                <c:pt idx="5009">
                  <c:v>2474.3000000000002</c:v>
                </c:pt>
                <c:pt idx="5010">
                  <c:v>2482.23</c:v>
                </c:pt>
                <c:pt idx="5011">
                  <c:v>2482.34</c:v>
                </c:pt>
                <c:pt idx="5012">
                  <c:v>2473.54</c:v>
                </c:pt>
                <c:pt idx="5013">
                  <c:v>2482.2399999999998</c:v>
                </c:pt>
                <c:pt idx="5014">
                  <c:v>2482.19</c:v>
                </c:pt>
                <c:pt idx="5015">
                  <c:v>2474.87</c:v>
                </c:pt>
                <c:pt idx="5016">
                  <c:v>2482.36</c:v>
                </c:pt>
                <c:pt idx="5017">
                  <c:v>2482.1799999999998</c:v>
                </c:pt>
                <c:pt idx="5018">
                  <c:v>2476.87</c:v>
                </c:pt>
                <c:pt idx="5019">
                  <c:v>2482.19</c:v>
                </c:pt>
                <c:pt idx="5020">
                  <c:v>2480.7199999999998</c:v>
                </c:pt>
                <c:pt idx="5021">
                  <c:v>2478.79</c:v>
                </c:pt>
                <c:pt idx="5022">
                  <c:v>2482.2199999999998</c:v>
                </c:pt>
                <c:pt idx="5023">
                  <c:v>2478.2600000000002</c:v>
                </c:pt>
                <c:pt idx="5024">
                  <c:v>2480.86</c:v>
                </c:pt>
                <c:pt idx="5025">
                  <c:v>2482.0500000000002</c:v>
                </c:pt>
                <c:pt idx="5026">
                  <c:v>2475.62</c:v>
                </c:pt>
                <c:pt idx="5027">
                  <c:v>2482.19</c:v>
                </c:pt>
                <c:pt idx="5028">
                  <c:v>2482.15</c:v>
                </c:pt>
                <c:pt idx="5029">
                  <c:v>2473.4699999999998</c:v>
                </c:pt>
                <c:pt idx="5030">
                  <c:v>2482.42</c:v>
                </c:pt>
                <c:pt idx="5031">
                  <c:v>2482.0700000000002</c:v>
                </c:pt>
                <c:pt idx="5032">
                  <c:v>2473.3000000000002</c:v>
                </c:pt>
                <c:pt idx="5033">
                  <c:v>2482.2399999999998</c:v>
                </c:pt>
                <c:pt idx="5034">
                  <c:v>2482.21</c:v>
                </c:pt>
                <c:pt idx="5035">
                  <c:v>2474.25</c:v>
                </c:pt>
                <c:pt idx="5036">
                  <c:v>2482.33</c:v>
                </c:pt>
                <c:pt idx="5037">
                  <c:v>2482.2600000000002</c:v>
                </c:pt>
                <c:pt idx="5038">
                  <c:v>2476.2399999999998</c:v>
                </c:pt>
                <c:pt idx="5039">
                  <c:v>2482.3200000000002</c:v>
                </c:pt>
                <c:pt idx="5040">
                  <c:v>2481.6999999999998</c:v>
                </c:pt>
                <c:pt idx="5041">
                  <c:v>2478.2600000000002</c:v>
                </c:pt>
                <c:pt idx="5042">
                  <c:v>2482.12</c:v>
                </c:pt>
                <c:pt idx="5043">
                  <c:v>2478.4499999999998</c:v>
                </c:pt>
                <c:pt idx="5044">
                  <c:v>2480.13</c:v>
                </c:pt>
                <c:pt idx="5045">
                  <c:v>2482.16</c:v>
                </c:pt>
                <c:pt idx="5046">
                  <c:v>2476.75</c:v>
                </c:pt>
                <c:pt idx="5047">
                  <c:v>2482.25</c:v>
                </c:pt>
                <c:pt idx="5048">
                  <c:v>2482.19</c:v>
                </c:pt>
                <c:pt idx="5049">
                  <c:v>2474.66</c:v>
                </c:pt>
                <c:pt idx="5050">
                  <c:v>2482.2800000000002</c:v>
                </c:pt>
                <c:pt idx="5051">
                  <c:v>2482.2600000000002</c:v>
                </c:pt>
                <c:pt idx="5052">
                  <c:v>2473.11</c:v>
                </c:pt>
                <c:pt idx="5053">
                  <c:v>2482.21</c:v>
                </c:pt>
                <c:pt idx="5054">
                  <c:v>2482.1999999999998</c:v>
                </c:pt>
                <c:pt idx="5055">
                  <c:v>2473.8000000000002</c:v>
                </c:pt>
                <c:pt idx="5056">
                  <c:v>2482.31</c:v>
                </c:pt>
                <c:pt idx="5057">
                  <c:v>2482.3000000000002</c:v>
                </c:pt>
                <c:pt idx="5058">
                  <c:v>2475.89</c:v>
                </c:pt>
                <c:pt idx="5059">
                  <c:v>2482.1</c:v>
                </c:pt>
                <c:pt idx="5060">
                  <c:v>2482.1799999999998</c:v>
                </c:pt>
                <c:pt idx="5061">
                  <c:v>2477.92</c:v>
                </c:pt>
                <c:pt idx="5062">
                  <c:v>2482.34</c:v>
                </c:pt>
                <c:pt idx="5063">
                  <c:v>2479.3200000000002</c:v>
                </c:pt>
                <c:pt idx="5064">
                  <c:v>2479.94</c:v>
                </c:pt>
                <c:pt idx="5065">
                  <c:v>2482.1799999999998</c:v>
                </c:pt>
                <c:pt idx="5066">
                  <c:v>2477.11</c:v>
                </c:pt>
                <c:pt idx="5067">
                  <c:v>2481.81</c:v>
                </c:pt>
                <c:pt idx="5068">
                  <c:v>2482.09</c:v>
                </c:pt>
                <c:pt idx="5069">
                  <c:v>2475.2199999999998</c:v>
                </c:pt>
                <c:pt idx="5070">
                  <c:v>2482.19</c:v>
                </c:pt>
                <c:pt idx="5071">
                  <c:v>2482.33</c:v>
                </c:pt>
                <c:pt idx="5072">
                  <c:v>2473.19</c:v>
                </c:pt>
                <c:pt idx="5073">
                  <c:v>2482.1</c:v>
                </c:pt>
                <c:pt idx="5074">
                  <c:v>2482.1999999999998</c:v>
                </c:pt>
                <c:pt idx="5075">
                  <c:v>2473.75</c:v>
                </c:pt>
                <c:pt idx="5076">
                  <c:v>2482.42</c:v>
                </c:pt>
                <c:pt idx="5077">
                  <c:v>2482.3000000000002</c:v>
                </c:pt>
                <c:pt idx="5078">
                  <c:v>2477.0500000000002</c:v>
                </c:pt>
                <c:pt idx="5079">
                  <c:v>2482.42</c:v>
                </c:pt>
                <c:pt idx="5080">
                  <c:v>2478.5700000000002</c:v>
                </c:pt>
                <c:pt idx="5081">
                  <c:v>2481.15</c:v>
                </c:pt>
                <c:pt idx="5082">
                  <c:v>2482.2199999999998</c:v>
                </c:pt>
                <c:pt idx="5083">
                  <c:v>2474.89</c:v>
                </c:pt>
                <c:pt idx="5084">
                  <c:v>2482.12</c:v>
                </c:pt>
                <c:pt idx="5085">
                  <c:v>2482.2800000000002</c:v>
                </c:pt>
                <c:pt idx="5086">
                  <c:v>2472.52</c:v>
                </c:pt>
                <c:pt idx="5087">
                  <c:v>2482.21</c:v>
                </c:pt>
                <c:pt idx="5088">
                  <c:v>2482.19</c:v>
                </c:pt>
                <c:pt idx="5089">
                  <c:v>2473.79</c:v>
                </c:pt>
                <c:pt idx="5090">
                  <c:v>2482.1799999999998</c:v>
                </c:pt>
                <c:pt idx="5091">
                  <c:v>2482.31</c:v>
                </c:pt>
                <c:pt idx="5092">
                  <c:v>2475.2600000000002</c:v>
                </c:pt>
                <c:pt idx="5093">
                  <c:v>2482.35</c:v>
                </c:pt>
                <c:pt idx="5094">
                  <c:v>2482.2199999999998</c:v>
                </c:pt>
                <c:pt idx="5095">
                  <c:v>2477.34</c:v>
                </c:pt>
                <c:pt idx="5096">
                  <c:v>2482.37</c:v>
                </c:pt>
                <c:pt idx="5097">
                  <c:v>2479.0500000000002</c:v>
                </c:pt>
                <c:pt idx="5098">
                  <c:v>2480.0300000000002</c:v>
                </c:pt>
                <c:pt idx="5099">
                  <c:v>2482.25</c:v>
                </c:pt>
                <c:pt idx="5100">
                  <c:v>2476.94</c:v>
                </c:pt>
                <c:pt idx="5101">
                  <c:v>2482.13</c:v>
                </c:pt>
                <c:pt idx="5102">
                  <c:v>2482.09</c:v>
                </c:pt>
                <c:pt idx="5103">
                  <c:v>2474.9699999999998</c:v>
                </c:pt>
                <c:pt idx="5104">
                  <c:v>2482.31</c:v>
                </c:pt>
                <c:pt idx="5105">
                  <c:v>2482.19</c:v>
                </c:pt>
                <c:pt idx="5106">
                  <c:v>2473.0100000000002</c:v>
                </c:pt>
                <c:pt idx="5107">
                  <c:v>2482.33</c:v>
                </c:pt>
                <c:pt idx="5108">
                  <c:v>2482.23</c:v>
                </c:pt>
                <c:pt idx="5109">
                  <c:v>2473.63</c:v>
                </c:pt>
                <c:pt idx="5110">
                  <c:v>2482.27</c:v>
                </c:pt>
                <c:pt idx="5111">
                  <c:v>2482.2600000000002</c:v>
                </c:pt>
                <c:pt idx="5112">
                  <c:v>2474.84</c:v>
                </c:pt>
                <c:pt idx="5113">
                  <c:v>2482.23</c:v>
                </c:pt>
                <c:pt idx="5114">
                  <c:v>2482.36</c:v>
                </c:pt>
                <c:pt idx="5115">
                  <c:v>2476.7800000000002</c:v>
                </c:pt>
                <c:pt idx="5116">
                  <c:v>2482.29</c:v>
                </c:pt>
                <c:pt idx="5117">
                  <c:v>2480.6999999999998</c:v>
                </c:pt>
                <c:pt idx="5118">
                  <c:v>2478.81</c:v>
                </c:pt>
                <c:pt idx="5119">
                  <c:v>2482.23</c:v>
                </c:pt>
                <c:pt idx="5120">
                  <c:v>2478.2800000000002</c:v>
                </c:pt>
                <c:pt idx="5121">
                  <c:v>2481.6</c:v>
                </c:pt>
                <c:pt idx="5122">
                  <c:v>2482.21</c:v>
                </c:pt>
                <c:pt idx="5123">
                  <c:v>2475.41</c:v>
                </c:pt>
                <c:pt idx="5124">
                  <c:v>2482.2800000000002</c:v>
                </c:pt>
                <c:pt idx="5125">
                  <c:v>2482.1799999999998</c:v>
                </c:pt>
                <c:pt idx="5126">
                  <c:v>2473.4499999999998</c:v>
                </c:pt>
                <c:pt idx="5127">
                  <c:v>2482.35</c:v>
                </c:pt>
                <c:pt idx="5128">
                  <c:v>2482.21</c:v>
                </c:pt>
                <c:pt idx="5129">
                  <c:v>2473.4299999999998</c:v>
                </c:pt>
                <c:pt idx="5130">
                  <c:v>2482.37</c:v>
                </c:pt>
                <c:pt idx="5131">
                  <c:v>2482.19</c:v>
                </c:pt>
                <c:pt idx="5132">
                  <c:v>2474.3000000000002</c:v>
                </c:pt>
                <c:pt idx="5133">
                  <c:v>2482.2399999999998</c:v>
                </c:pt>
                <c:pt idx="5134">
                  <c:v>2482.15</c:v>
                </c:pt>
                <c:pt idx="5135">
                  <c:v>2476.2800000000002</c:v>
                </c:pt>
                <c:pt idx="5136">
                  <c:v>2482.27</c:v>
                </c:pt>
                <c:pt idx="5137">
                  <c:v>2481.59</c:v>
                </c:pt>
                <c:pt idx="5138">
                  <c:v>2478.4699999999998</c:v>
                </c:pt>
                <c:pt idx="5139">
                  <c:v>2482.2199999999998</c:v>
                </c:pt>
                <c:pt idx="5140">
                  <c:v>2478.48</c:v>
                </c:pt>
                <c:pt idx="5141">
                  <c:v>2480.42</c:v>
                </c:pt>
                <c:pt idx="5142">
                  <c:v>2482.1999999999998</c:v>
                </c:pt>
                <c:pt idx="5143">
                  <c:v>2476.42</c:v>
                </c:pt>
                <c:pt idx="5144">
                  <c:v>2482.1999999999998</c:v>
                </c:pt>
                <c:pt idx="5145">
                  <c:v>2482.2199999999998</c:v>
                </c:pt>
                <c:pt idx="5146">
                  <c:v>2473.9899999999998</c:v>
                </c:pt>
                <c:pt idx="5147">
                  <c:v>2482.2399999999998</c:v>
                </c:pt>
                <c:pt idx="5148">
                  <c:v>2482.17</c:v>
                </c:pt>
                <c:pt idx="5149">
                  <c:v>2473.5100000000002</c:v>
                </c:pt>
                <c:pt idx="5150">
                  <c:v>2482.1</c:v>
                </c:pt>
                <c:pt idx="5151">
                  <c:v>2482.16</c:v>
                </c:pt>
                <c:pt idx="5152">
                  <c:v>2476.16</c:v>
                </c:pt>
                <c:pt idx="5153">
                  <c:v>2482.15</c:v>
                </c:pt>
                <c:pt idx="5154">
                  <c:v>2479.59</c:v>
                </c:pt>
                <c:pt idx="5155">
                  <c:v>2480.02</c:v>
                </c:pt>
                <c:pt idx="5156">
                  <c:v>2482.1999999999998</c:v>
                </c:pt>
                <c:pt idx="5157">
                  <c:v>2475.86</c:v>
                </c:pt>
                <c:pt idx="5158">
                  <c:v>2482.17</c:v>
                </c:pt>
                <c:pt idx="5159">
                  <c:v>2482.0500000000002</c:v>
                </c:pt>
                <c:pt idx="5160">
                  <c:v>2473.66</c:v>
                </c:pt>
                <c:pt idx="5161">
                  <c:v>2481.9899999999998</c:v>
                </c:pt>
                <c:pt idx="5162">
                  <c:v>2482.04</c:v>
                </c:pt>
                <c:pt idx="5163">
                  <c:v>2473.09</c:v>
                </c:pt>
                <c:pt idx="5164">
                  <c:v>2482.15</c:v>
                </c:pt>
                <c:pt idx="5165">
                  <c:v>2482.1799999999998</c:v>
                </c:pt>
                <c:pt idx="5166">
                  <c:v>2474.09</c:v>
                </c:pt>
                <c:pt idx="5167">
                  <c:v>2482.21</c:v>
                </c:pt>
                <c:pt idx="5168">
                  <c:v>2482.0700000000002</c:v>
                </c:pt>
                <c:pt idx="5169">
                  <c:v>2476.4899999999998</c:v>
                </c:pt>
                <c:pt idx="5170">
                  <c:v>2482.06</c:v>
                </c:pt>
                <c:pt idx="5171">
                  <c:v>2480.9899999999998</c:v>
                </c:pt>
                <c:pt idx="5172">
                  <c:v>2478.69</c:v>
                </c:pt>
                <c:pt idx="5173">
                  <c:v>2482.19</c:v>
                </c:pt>
                <c:pt idx="5174">
                  <c:v>2478.35</c:v>
                </c:pt>
                <c:pt idx="5175">
                  <c:v>2480.71</c:v>
                </c:pt>
                <c:pt idx="5176">
                  <c:v>2482.04</c:v>
                </c:pt>
                <c:pt idx="5177">
                  <c:v>2476.31</c:v>
                </c:pt>
                <c:pt idx="5178">
                  <c:v>2482.12</c:v>
                </c:pt>
                <c:pt idx="5179">
                  <c:v>2482.15</c:v>
                </c:pt>
                <c:pt idx="5180">
                  <c:v>2474.4899999999998</c:v>
                </c:pt>
                <c:pt idx="5181">
                  <c:v>2482.2199999999998</c:v>
                </c:pt>
                <c:pt idx="5182">
                  <c:v>2482.17</c:v>
                </c:pt>
                <c:pt idx="5183">
                  <c:v>2472.39</c:v>
                </c:pt>
                <c:pt idx="5184">
                  <c:v>2482.2800000000002</c:v>
                </c:pt>
                <c:pt idx="5185">
                  <c:v>2482.1999999999998</c:v>
                </c:pt>
                <c:pt idx="5186">
                  <c:v>2473.5700000000002</c:v>
                </c:pt>
                <c:pt idx="5187">
                  <c:v>2482.44</c:v>
                </c:pt>
                <c:pt idx="5188">
                  <c:v>2482.1799999999998</c:v>
                </c:pt>
                <c:pt idx="5189">
                  <c:v>2475.4699999999998</c:v>
                </c:pt>
                <c:pt idx="5190">
                  <c:v>2482.44</c:v>
                </c:pt>
                <c:pt idx="5191">
                  <c:v>2482.09</c:v>
                </c:pt>
                <c:pt idx="5192">
                  <c:v>2478.08</c:v>
                </c:pt>
                <c:pt idx="5193">
                  <c:v>2482.1999999999998</c:v>
                </c:pt>
                <c:pt idx="5194">
                  <c:v>2478.7399999999998</c:v>
                </c:pt>
                <c:pt idx="5195">
                  <c:v>2480.2800000000002</c:v>
                </c:pt>
                <c:pt idx="5196">
                  <c:v>2482.1799999999998</c:v>
                </c:pt>
                <c:pt idx="5197">
                  <c:v>2476.91</c:v>
                </c:pt>
                <c:pt idx="5198">
                  <c:v>2482.35</c:v>
                </c:pt>
                <c:pt idx="5199">
                  <c:v>2482.1799999999998</c:v>
                </c:pt>
                <c:pt idx="5200">
                  <c:v>2474.84</c:v>
                </c:pt>
                <c:pt idx="5201">
                  <c:v>2482.11</c:v>
                </c:pt>
                <c:pt idx="5202">
                  <c:v>2481.9499999999998</c:v>
                </c:pt>
                <c:pt idx="5203">
                  <c:v>2472.7199999999998</c:v>
                </c:pt>
                <c:pt idx="5204">
                  <c:v>2482.15</c:v>
                </c:pt>
                <c:pt idx="5205">
                  <c:v>2482.2199999999998</c:v>
                </c:pt>
                <c:pt idx="5206">
                  <c:v>2473.59</c:v>
                </c:pt>
                <c:pt idx="5207">
                  <c:v>2482</c:v>
                </c:pt>
                <c:pt idx="5208">
                  <c:v>2482.14</c:v>
                </c:pt>
                <c:pt idx="5209">
                  <c:v>2474.91</c:v>
                </c:pt>
                <c:pt idx="5210">
                  <c:v>2482.1999999999998</c:v>
                </c:pt>
                <c:pt idx="5211">
                  <c:v>2482.2800000000002</c:v>
                </c:pt>
                <c:pt idx="5212">
                  <c:v>2477.0300000000002</c:v>
                </c:pt>
                <c:pt idx="5213">
                  <c:v>2482.08</c:v>
                </c:pt>
                <c:pt idx="5214">
                  <c:v>2480.52</c:v>
                </c:pt>
                <c:pt idx="5215">
                  <c:v>2479.61</c:v>
                </c:pt>
                <c:pt idx="5216">
                  <c:v>2482.19</c:v>
                </c:pt>
                <c:pt idx="5217">
                  <c:v>2477.4699999999998</c:v>
                </c:pt>
                <c:pt idx="5218">
                  <c:v>2481.6</c:v>
                </c:pt>
                <c:pt idx="5219">
                  <c:v>2482.2600000000002</c:v>
                </c:pt>
                <c:pt idx="5220">
                  <c:v>2475.3000000000002</c:v>
                </c:pt>
                <c:pt idx="5221">
                  <c:v>2482.21</c:v>
                </c:pt>
                <c:pt idx="5222">
                  <c:v>2482.0300000000002</c:v>
                </c:pt>
                <c:pt idx="5223">
                  <c:v>2473.3200000000002</c:v>
                </c:pt>
                <c:pt idx="5224">
                  <c:v>2482.21</c:v>
                </c:pt>
                <c:pt idx="5225">
                  <c:v>2482.08</c:v>
                </c:pt>
                <c:pt idx="5226">
                  <c:v>2473.37</c:v>
                </c:pt>
                <c:pt idx="5227">
                  <c:v>2482.27</c:v>
                </c:pt>
                <c:pt idx="5228">
                  <c:v>2482.29</c:v>
                </c:pt>
                <c:pt idx="5229">
                  <c:v>2474.4</c:v>
                </c:pt>
                <c:pt idx="5230">
                  <c:v>2482.3200000000002</c:v>
                </c:pt>
                <c:pt idx="5231">
                  <c:v>2482.25</c:v>
                </c:pt>
                <c:pt idx="5232">
                  <c:v>2476.5700000000002</c:v>
                </c:pt>
                <c:pt idx="5233">
                  <c:v>2482.29</c:v>
                </c:pt>
                <c:pt idx="5234">
                  <c:v>2481.3200000000002</c:v>
                </c:pt>
                <c:pt idx="5235">
                  <c:v>2478.65</c:v>
                </c:pt>
                <c:pt idx="5236">
                  <c:v>2482.2600000000002</c:v>
                </c:pt>
                <c:pt idx="5237">
                  <c:v>2478.58</c:v>
                </c:pt>
                <c:pt idx="5238">
                  <c:v>2481.23</c:v>
                </c:pt>
                <c:pt idx="5239">
                  <c:v>2482.25</c:v>
                </c:pt>
                <c:pt idx="5240">
                  <c:v>2475.9299999999998</c:v>
                </c:pt>
                <c:pt idx="5241">
                  <c:v>2482.36</c:v>
                </c:pt>
                <c:pt idx="5242">
                  <c:v>2482.3000000000002</c:v>
                </c:pt>
                <c:pt idx="5243">
                  <c:v>2473.91</c:v>
                </c:pt>
                <c:pt idx="5244">
                  <c:v>2482.2399999999998</c:v>
                </c:pt>
                <c:pt idx="5245">
                  <c:v>2482.36</c:v>
                </c:pt>
                <c:pt idx="5246">
                  <c:v>2473.1799999999998</c:v>
                </c:pt>
                <c:pt idx="5247">
                  <c:v>2482.31</c:v>
                </c:pt>
                <c:pt idx="5248">
                  <c:v>2482.19</c:v>
                </c:pt>
                <c:pt idx="5249">
                  <c:v>2474</c:v>
                </c:pt>
                <c:pt idx="5250">
                  <c:v>2482.17</c:v>
                </c:pt>
                <c:pt idx="5251">
                  <c:v>2482.21</c:v>
                </c:pt>
                <c:pt idx="5252">
                  <c:v>2475.9899999999998</c:v>
                </c:pt>
                <c:pt idx="5253">
                  <c:v>2482.19</c:v>
                </c:pt>
                <c:pt idx="5254">
                  <c:v>2482.29</c:v>
                </c:pt>
                <c:pt idx="5255">
                  <c:v>2477.94</c:v>
                </c:pt>
                <c:pt idx="5256">
                  <c:v>2482.11</c:v>
                </c:pt>
                <c:pt idx="5257">
                  <c:v>2479.21</c:v>
                </c:pt>
                <c:pt idx="5258">
                  <c:v>2480.14</c:v>
                </c:pt>
                <c:pt idx="5259">
                  <c:v>2482.19</c:v>
                </c:pt>
                <c:pt idx="5260">
                  <c:v>2477.0500000000002</c:v>
                </c:pt>
                <c:pt idx="5261">
                  <c:v>2481.9</c:v>
                </c:pt>
                <c:pt idx="5262">
                  <c:v>2482.23</c:v>
                </c:pt>
                <c:pt idx="5263">
                  <c:v>2474.41</c:v>
                </c:pt>
                <c:pt idx="5264">
                  <c:v>2482.1799999999998</c:v>
                </c:pt>
                <c:pt idx="5265">
                  <c:v>2482.31</c:v>
                </c:pt>
                <c:pt idx="5266">
                  <c:v>2472.7800000000002</c:v>
                </c:pt>
                <c:pt idx="5267">
                  <c:v>2482.29</c:v>
                </c:pt>
                <c:pt idx="5268">
                  <c:v>2482.34</c:v>
                </c:pt>
                <c:pt idx="5269">
                  <c:v>2473.81</c:v>
                </c:pt>
                <c:pt idx="5270">
                  <c:v>2482.2199999999998</c:v>
                </c:pt>
                <c:pt idx="5271">
                  <c:v>2482.31</c:v>
                </c:pt>
                <c:pt idx="5272">
                  <c:v>2475.65</c:v>
                </c:pt>
                <c:pt idx="5273">
                  <c:v>2482.38</c:v>
                </c:pt>
                <c:pt idx="5274">
                  <c:v>2482.2600000000002</c:v>
                </c:pt>
                <c:pt idx="5275">
                  <c:v>2477.5500000000002</c:v>
                </c:pt>
                <c:pt idx="5276">
                  <c:v>2482.2199999999998</c:v>
                </c:pt>
                <c:pt idx="5277">
                  <c:v>2479.56</c:v>
                </c:pt>
                <c:pt idx="5278">
                  <c:v>2479.62</c:v>
                </c:pt>
                <c:pt idx="5279">
                  <c:v>2482.25</c:v>
                </c:pt>
                <c:pt idx="5280">
                  <c:v>2477.4</c:v>
                </c:pt>
                <c:pt idx="5281">
                  <c:v>2481.61</c:v>
                </c:pt>
                <c:pt idx="5282">
                  <c:v>2482.17</c:v>
                </c:pt>
                <c:pt idx="5283">
                  <c:v>2475.5500000000002</c:v>
                </c:pt>
                <c:pt idx="5284">
                  <c:v>2482.21</c:v>
                </c:pt>
                <c:pt idx="5285">
                  <c:v>2482.33</c:v>
                </c:pt>
                <c:pt idx="5286">
                  <c:v>2472.71</c:v>
                </c:pt>
                <c:pt idx="5287">
                  <c:v>2482.25</c:v>
                </c:pt>
                <c:pt idx="5288">
                  <c:v>2482.33</c:v>
                </c:pt>
                <c:pt idx="5289">
                  <c:v>2473.52</c:v>
                </c:pt>
                <c:pt idx="5290">
                  <c:v>2482.2600000000002</c:v>
                </c:pt>
                <c:pt idx="5291">
                  <c:v>2482.33</c:v>
                </c:pt>
                <c:pt idx="5292">
                  <c:v>2475.13</c:v>
                </c:pt>
                <c:pt idx="5293">
                  <c:v>2482.29</c:v>
                </c:pt>
                <c:pt idx="5294">
                  <c:v>2482.23</c:v>
                </c:pt>
                <c:pt idx="5295">
                  <c:v>2478.0700000000002</c:v>
                </c:pt>
                <c:pt idx="5296">
                  <c:v>2482.1799999999998</c:v>
                </c:pt>
                <c:pt idx="5297">
                  <c:v>2478.15</c:v>
                </c:pt>
                <c:pt idx="5298">
                  <c:v>2481.39</c:v>
                </c:pt>
                <c:pt idx="5299">
                  <c:v>2482.3000000000002</c:v>
                </c:pt>
                <c:pt idx="5300">
                  <c:v>2474.02</c:v>
                </c:pt>
                <c:pt idx="5301">
                  <c:v>2482.2600000000002</c:v>
                </c:pt>
                <c:pt idx="5302">
                  <c:v>2482.34</c:v>
                </c:pt>
                <c:pt idx="5303">
                  <c:v>2473.75</c:v>
                </c:pt>
                <c:pt idx="5304">
                  <c:v>2482.29</c:v>
                </c:pt>
                <c:pt idx="5305">
                  <c:v>2482.31</c:v>
                </c:pt>
                <c:pt idx="5306">
                  <c:v>2474.6999999999998</c:v>
                </c:pt>
                <c:pt idx="5307">
                  <c:v>2482.2800000000002</c:v>
                </c:pt>
                <c:pt idx="5308">
                  <c:v>2482.1</c:v>
                </c:pt>
                <c:pt idx="5309">
                  <c:v>2477.34</c:v>
                </c:pt>
                <c:pt idx="5310">
                  <c:v>2482.2800000000002</c:v>
                </c:pt>
                <c:pt idx="5311">
                  <c:v>2479.79</c:v>
                </c:pt>
                <c:pt idx="5312">
                  <c:v>2479.54</c:v>
                </c:pt>
                <c:pt idx="5313">
                  <c:v>2482.41</c:v>
                </c:pt>
                <c:pt idx="5314">
                  <c:v>2477.7199999999998</c:v>
                </c:pt>
                <c:pt idx="5315">
                  <c:v>2481.5</c:v>
                </c:pt>
                <c:pt idx="5316">
                  <c:v>2482.31</c:v>
                </c:pt>
                <c:pt idx="5317">
                  <c:v>2475.88</c:v>
                </c:pt>
                <c:pt idx="5318">
                  <c:v>2482.38</c:v>
                </c:pt>
                <c:pt idx="5319">
                  <c:v>2482.34</c:v>
                </c:pt>
                <c:pt idx="5320">
                  <c:v>2473.85</c:v>
                </c:pt>
                <c:pt idx="5321">
                  <c:v>2482.2600000000002</c:v>
                </c:pt>
                <c:pt idx="5322">
                  <c:v>2482.33</c:v>
                </c:pt>
                <c:pt idx="5323">
                  <c:v>2473.4699999999998</c:v>
                </c:pt>
                <c:pt idx="5324">
                  <c:v>2482.33</c:v>
                </c:pt>
                <c:pt idx="5325">
                  <c:v>2482.2800000000002</c:v>
                </c:pt>
                <c:pt idx="5326">
                  <c:v>2474.41</c:v>
                </c:pt>
                <c:pt idx="5327">
                  <c:v>2482.3000000000002</c:v>
                </c:pt>
                <c:pt idx="5328">
                  <c:v>2482.1999999999998</c:v>
                </c:pt>
                <c:pt idx="5329">
                  <c:v>2476.19</c:v>
                </c:pt>
                <c:pt idx="5330">
                  <c:v>2482.16</c:v>
                </c:pt>
                <c:pt idx="5331">
                  <c:v>2481.8000000000002</c:v>
                </c:pt>
                <c:pt idx="5332">
                  <c:v>2478.6999999999998</c:v>
                </c:pt>
                <c:pt idx="5333">
                  <c:v>2482.33</c:v>
                </c:pt>
                <c:pt idx="5334">
                  <c:v>2477.61</c:v>
                </c:pt>
                <c:pt idx="5335">
                  <c:v>2481.38</c:v>
                </c:pt>
                <c:pt idx="5336">
                  <c:v>2482.46</c:v>
                </c:pt>
                <c:pt idx="5337">
                  <c:v>2475.66</c:v>
                </c:pt>
                <c:pt idx="5338">
                  <c:v>2482.29</c:v>
                </c:pt>
                <c:pt idx="5339">
                  <c:v>2482.17</c:v>
                </c:pt>
                <c:pt idx="5340">
                  <c:v>2473.5</c:v>
                </c:pt>
                <c:pt idx="5341">
                  <c:v>2482.2600000000002</c:v>
                </c:pt>
                <c:pt idx="5342">
                  <c:v>2482.21</c:v>
                </c:pt>
                <c:pt idx="5343">
                  <c:v>2473.17</c:v>
                </c:pt>
                <c:pt idx="5344">
                  <c:v>2482.29</c:v>
                </c:pt>
                <c:pt idx="5345">
                  <c:v>2482.31</c:v>
                </c:pt>
                <c:pt idx="5346">
                  <c:v>2474.29</c:v>
                </c:pt>
                <c:pt idx="5347">
                  <c:v>2482.29</c:v>
                </c:pt>
                <c:pt idx="5348">
                  <c:v>2482.3000000000002</c:v>
                </c:pt>
                <c:pt idx="5349">
                  <c:v>2476.21</c:v>
                </c:pt>
                <c:pt idx="5350">
                  <c:v>2482.2399999999998</c:v>
                </c:pt>
                <c:pt idx="5351">
                  <c:v>2481.7199999999998</c:v>
                </c:pt>
                <c:pt idx="5352">
                  <c:v>2478.36</c:v>
                </c:pt>
                <c:pt idx="5353">
                  <c:v>2482.04</c:v>
                </c:pt>
                <c:pt idx="5354">
                  <c:v>2478.59</c:v>
                </c:pt>
                <c:pt idx="5355">
                  <c:v>2480.86</c:v>
                </c:pt>
                <c:pt idx="5356">
                  <c:v>2482.17</c:v>
                </c:pt>
                <c:pt idx="5357">
                  <c:v>2476.12</c:v>
                </c:pt>
                <c:pt idx="5358">
                  <c:v>2482.0700000000002</c:v>
                </c:pt>
                <c:pt idx="5359">
                  <c:v>2482.21</c:v>
                </c:pt>
                <c:pt idx="5360">
                  <c:v>2473.88</c:v>
                </c:pt>
                <c:pt idx="5361">
                  <c:v>2482.0500000000002</c:v>
                </c:pt>
                <c:pt idx="5362">
                  <c:v>2482.23</c:v>
                </c:pt>
                <c:pt idx="5363">
                  <c:v>2472.6999999999998</c:v>
                </c:pt>
                <c:pt idx="5364">
                  <c:v>2482.23</c:v>
                </c:pt>
                <c:pt idx="5365">
                  <c:v>2482.25</c:v>
                </c:pt>
                <c:pt idx="5366">
                  <c:v>2473.7199999999998</c:v>
                </c:pt>
                <c:pt idx="5367">
                  <c:v>2482.06</c:v>
                </c:pt>
                <c:pt idx="5368">
                  <c:v>2482.1</c:v>
                </c:pt>
                <c:pt idx="5369">
                  <c:v>2477.02</c:v>
                </c:pt>
                <c:pt idx="5370">
                  <c:v>2482.0700000000002</c:v>
                </c:pt>
                <c:pt idx="5371">
                  <c:v>2479.13</c:v>
                </c:pt>
                <c:pt idx="5372">
                  <c:v>2480.7600000000002</c:v>
                </c:pt>
                <c:pt idx="5373">
                  <c:v>2482.14</c:v>
                </c:pt>
                <c:pt idx="5374">
                  <c:v>2474.77</c:v>
                </c:pt>
                <c:pt idx="5375">
                  <c:v>2482.23</c:v>
                </c:pt>
                <c:pt idx="5376">
                  <c:v>2482.25</c:v>
                </c:pt>
                <c:pt idx="5377">
                  <c:v>2472.41</c:v>
                </c:pt>
                <c:pt idx="5378">
                  <c:v>2482.06</c:v>
                </c:pt>
                <c:pt idx="5379">
                  <c:v>2482.1999999999998</c:v>
                </c:pt>
                <c:pt idx="5380">
                  <c:v>2473.94</c:v>
                </c:pt>
                <c:pt idx="5381">
                  <c:v>2482.16</c:v>
                </c:pt>
                <c:pt idx="5382">
                  <c:v>2482.13</c:v>
                </c:pt>
                <c:pt idx="5383">
                  <c:v>2475.9699999999998</c:v>
                </c:pt>
                <c:pt idx="5384">
                  <c:v>2482.11</c:v>
                </c:pt>
                <c:pt idx="5385">
                  <c:v>2482.15</c:v>
                </c:pt>
                <c:pt idx="5386">
                  <c:v>2477.96</c:v>
                </c:pt>
                <c:pt idx="5387">
                  <c:v>2482.08</c:v>
                </c:pt>
                <c:pt idx="5388">
                  <c:v>2478.86</c:v>
                </c:pt>
                <c:pt idx="5389">
                  <c:v>2480.0100000000002</c:v>
                </c:pt>
                <c:pt idx="5390">
                  <c:v>2482.0500000000002</c:v>
                </c:pt>
                <c:pt idx="5391">
                  <c:v>2476.91</c:v>
                </c:pt>
                <c:pt idx="5392">
                  <c:v>2481.9699999999998</c:v>
                </c:pt>
                <c:pt idx="5393">
                  <c:v>2482.17</c:v>
                </c:pt>
                <c:pt idx="5394">
                  <c:v>2474.92</c:v>
                </c:pt>
                <c:pt idx="5395">
                  <c:v>2482.17</c:v>
                </c:pt>
                <c:pt idx="5396">
                  <c:v>2482.2199999999998</c:v>
                </c:pt>
                <c:pt idx="5397">
                  <c:v>2472.79</c:v>
                </c:pt>
                <c:pt idx="5398">
                  <c:v>2482.1999999999998</c:v>
                </c:pt>
                <c:pt idx="5399">
                  <c:v>2482.1999999999998</c:v>
                </c:pt>
                <c:pt idx="5400">
                  <c:v>2473.5300000000002</c:v>
                </c:pt>
                <c:pt idx="5401">
                  <c:v>2482.2399999999998</c:v>
                </c:pt>
                <c:pt idx="5402">
                  <c:v>2482.2199999999998</c:v>
                </c:pt>
                <c:pt idx="5403">
                  <c:v>2475.5700000000002</c:v>
                </c:pt>
                <c:pt idx="5404">
                  <c:v>2482.36</c:v>
                </c:pt>
                <c:pt idx="5405">
                  <c:v>2482.06</c:v>
                </c:pt>
                <c:pt idx="5406">
                  <c:v>2477.4299999999998</c:v>
                </c:pt>
                <c:pt idx="5407">
                  <c:v>2482.2199999999998</c:v>
                </c:pt>
                <c:pt idx="5408">
                  <c:v>2479.5700000000002</c:v>
                </c:pt>
                <c:pt idx="5409">
                  <c:v>2479.48</c:v>
                </c:pt>
                <c:pt idx="5410">
                  <c:v>2482.12</c:v>
                </c:pt>
                <c:pt idx="5411">
                  <c:v>2477.5</c:v>
                </c:pt>
                <c:pt idx="5412">
                  <c:v>2481.46</c:v>
                </c:pt>
                <c:pt idx="5413">
                  <c:v>2482.0500000000002</c:v>
                </c:pt>
                <c:pt idx="5414">
                  <c:v>2475.2800000000002</c:v>
                </c:pt>
                <c:pt idx="5415">
                  <c:v>2482.2199999999998</c:v>
                </c:pt>
                <c:pt idx="5416">
                  <c:v>2482.16</c:v>
                </c:pt>
                <c:pt idx="5417">
                  <c:v>2473.31</c:v>
                </c:pt>
                <c:pt idx="5418">
                  <c:v>2482.27</c:v>
                </c:pt>
                <c:pt idx="5419">
                  <c:v>2482.21</c:v>
                </c:pt>
                <c:pt idx="5420">
                  <c:v>2473.4</c:v>
                </c:pt>
                <c:pt idx="5421">
                  <c:v>2482.0500000000002</c:v>
                </c:pt>
                <c:pt idx="5422">
                  <c:v>2482.29</c:v>
                </c:pt>
                <c:pt idx="5423">
                  <c:v>2474.39</c:v>
                </c:pt>
                <c:pt idx="5424">
                  <c:v>2482.1999999999998</c:v>
                </c:pt>
                <c:pt idx="5425">
                  <c:v>2482.34</c:v>
                </c:pt>
                <c:pt idx="5426">
                  <c:v>2477.2199999999998</c:v>
                </c:pt>
                <c:pt idx="5427">
                  <c:v>2482.0100000000002</c:v>
                </c:pt>
                <c:pt idx="5428">
                  <c:v>2480</c:v>
                </c:pt>
                <c:pt idx="5429">
                  <c:v>2479.17</c:v>
                </c:pt>
                <c:pt idx="5430">
                  <c:v>2482.27</c:v>
                </c:pt>
                <c:pt idx="5431">
                  <c:v>2477.7800000000002</c:v>
                </c:pt>
                <c:pt idx="5432">
                  <c:v>2481.16</c:v>
                </c:pt>
                <c:pt idx="5433">
                  <c:v>2482.2199999999998</c:v>
                </c:pt>
                <c:pt idx="5434">
                  <c:v>2475.9299999999998</c:v>
                </c:pt>
                <c:pt idx="5435">
                  <c:v>2482.09</c:v>
                </c:pt>
                <c:pt idx="5436">
                  <c:v>2482.06</c:v>
                </c:pt>
                <c:pt idx="5437">
                  <c:v>2473.73</c:v>
                </c:pt>
                <c:pt idx="5438">
                  <c:v>2482.2199999999998</c:v>
                </c:pt>
                <c:pt idx="5439">
                  <c:v>2482.37</c:v>
                </c:pt>
                <c:pt idx="5440">
                  <c:v>2473</c:v>
                </c:pt>
                <c:pt idx="5441">
                  <c:v>2482.27</c:v>
                </c:pt>
                <c:pt idx="5442">
                  <c:v>2482.34</c:v>
                </c:pt>
                <c:pt idx="5443">
                  <c:v>2475.2399999999998</c:v>
                </c:pt>
                <c:pt idx="5444">
                  <c:v>2482.19</c:v>
                </c:pt>
                <c:pt idx="5445">
                  <c:v>2480.98</c:v>
                </c:pt>
                <c:pt idx="5446">
                  <c:v>2479.4</c:v>
                </c:pt>
                <c:pt idx="5447">
                  <c:v>2482.2399999999998</c:v>
                </c:pt>
                <c:pt idx="5448">
                  <c:v>2476.86</c:v>
                </c:pt>
                <c:pt idx="5449">
                  <c:v>2482.1</c:v>
                </c:pt>
                <c:pt idx="5450">
                  <c:v>2482.44</c:v>
                </c:pt>
                <c:pt idx="5451">
                  <c:v>2473.16</c:v>
                </c:pt>
                <c:pt idx="5452">
                  <c:v>2482.0700000000002</c:v>
                </c:pt>
                <c:pt idx="5453">
                  <c:v>2482.1999999999998</c:v>
                </c:pt>
                <c:pt idx="5454">
                  <c:v>2473.54</c:v>
                </c:pt>
                <c:pt idx="5455">
                  <c:v>2482.23</c:v>
                </c:pt>
                <c:pt idx="5456">
                  <c:v>2482.2800000000002</c:v>
                </c:pt>
                <c:pt idx="5457">
                  <c:v>2474.4499999999998</c:v>
                </c:pt>
                <c:pt idx="5458">
                  <c:v>2482.36</c:v>
                </c:pt>
                <c:pt idx="5459">
                  <c:v>2482.12</c:v>
                </c:pt>
                <c:pt idx="5460">
                  <c:v>2476.5500000000002</c:v>
                </c:pt>
                <c:pt idx="5461">
                  <c:v>2482.13</c:v>
                </c:pt>
                <c:pt idx="5462">
                  <c:v>2481.0300000000002</c:v>
                </c:pt>
                <c:pt idx="5463">
                  <c:v>2478.5700000000002</c:v>
                </c:pt>
                <c:pt idx="5464">
                  <c:v>2482.2199999999998</c:v>
                </c:pt>
                <c:pt idx="5465">
                  <c:v>2478.5</c:v>
                </c:pt>
                <c:pt idx="5466">
                  <c:v>2480.37</c:v>
                </c:pt>
                <c:pt idx="5467">
                  <c:v>2482.48</c:v>
                </c:pt>
                <c:pt idx="5468">
                  <c:v>2476.3200000000002</c:v>
                </c:pt>
                <c:pt idx="5469">
                  <c:v>2482.14</c:v>
                </c:pt>
                <c:pt idx="5470">
                  <c:v>2482.19</c:v>
                </c:pt>
                <c:pt idx="5471">
                  <c:v>2474.33</c:v>
                </c:pt>
                <c:pt idx="5472">
                  <c:v>2482.27</c:v>
                </c:pt>
                <c:pt idx="5473">
                  <c:v>2482.1799999999998</c:v>
                </c:pt>
                <c:pt idx="5474">
                  <c:v>2473.2399999999998</c:v>
                </c:pt>
                <c:pt idx="5475">
                  <c:v>2482.3200000000002</c:v>
                </c:pt>
                <c:pt idx="5476">
                  <c:v>2482.29</c:v>
                </c:pt>
                <c:pt idx="5477">
                  <c:v>2474.1</c:v>
                </c:pt>
                <c:pt idx="5478">
                  <c:v>2482.12</c:v>
                </c:pt>
                <c:pt idx="5479">
                  <c:v>2482.15</c:v>
                </c:pt>
                <c:pt idx="5480">
                  <c:v>2476.14</c:v>
                </c:pt>
                <c:pt idx="5481">
                  <c:v>2482.25</c:v>
                </c:pt>
                <c:pt idx="5482">
                  <c:v>2482.0300000000002</c:v>
                </c:pt>
                <c:pt idx="5483">
                  <c:v>2478.0700000000002</c:v>
                </c:pt>
                <c:pt idx="5484">
                  <c:v>2482.38</c:v>
                </c:pt>
                <c:pt idx="5485">
                  <c:v>2478.83</c:v>
                </c:pt>
                <c:pt idx="5486">
                  <c:v>2480.41</c:v>
                </c:pt>
                <c:pt idx="5487">
                  <c:v>2482.25</c:v>
                </c:pt>
                <c:pt idx="5488">
                  <c:v>2476.7399999999998</c:v>
                </c:pt>
                <c:pt idx="5489">
                  <c:v>2482.25</c:v>
                </c:pt>
                <c:pt idx="5490">
                  <c:v>2482.1</c:v>
                </c:pt>
                <c:pt idx="5491">
                  <c:v>2474.6799999999998</c:v>
                </c:pt>
                <c:pt idx="5492">
                  <c:v>2482.36</c:v>
                </c:pt>
                <c:pt idx="5493">
                  <c:v>2482.2199999999998</c:v>
                </c:pt>
                <c:pt idx="5494">
                  <c:v>2472.69</c:v>
                </c:pt>
                <c:pt idx="5495">
                  <c:v>2482.13</c:v>
                </c:pt>
                <c:pt idx="5496">
                  <c:v>2482.0500000000002</c:v>
                </c:pt>
                <c:pt idx="5497">
                  <c:v>2473.61</c:v>
                </c:pt>
                <c:pt idx="5498">
                  <c:v>2482.23</c:v>
                </c:pt>
                <c:pt idx="5499">
                  <c:v>2482.02</c:v>
                </c:pt>
                <c:pt idx="5500">
                  <c:v>2475.7600000000002</c:v>
                </c:pt>
                <c:pt idx="5501">
                  <c:v>2482.41</c:v>
                </c:pt>
                <c:pt idx="5502">
                  <c:v>2482.17</c:v>
                </c:pt>
                <c:pt idx="5503">
                  <c:v>2477.56</c:v>
                </c:pt>
                <c:pt idx="5504">
                  <c:v>2482.1</c:v>
                </c:pt>
                <c:pt idx="5505">
                  <c:v>2479.19</c:v>
                </c:pt>
                <c:pt idx="5506">
                  <c:v>2479.67</c:v>
                </c:pt>
                <c:pt idx="5507">
                  <c:v>2481.98</c:v>
                </c:pt>
                <c:pt idx="5508">
                  <c:v>2477.21</c:v>
                </c:pt>
                <c:pt idx="5509">
                  <c:v>2481.7199999999998</c:v>
                </c:pt>
                <c:pt idx="5510">
                  <c:v>2482.13</c:v>
                </c:pt>
                <c:pt idx="5511">
                  <c:v>2475.14</c:v>
                </c:pt>
                <c:pt idx="5512">
                  <c:v>2481.98</c:v>
                </c:pt>
                <c:pt idx="5513">
                  <c:v>2482.25</c:v>
                </c:pt>
                <c:pt idx="5514">
                  <c:v>2472.83</c:v>
                </c:pt>
                <c:pt idx="5515">
                  <c:v>2482.1999999999998</c:v>
                </c:pt>
                <c:pt idx="5516">
                  <c:v>2482.19</c:v>
                </c:pt>
                <c:pt idx="5517">
                  <c:v>2474.06</c:v>
                </c:pt>
                <c:pt idx="5518">
                  <c:v>2482.35</c:v>
                </c:pt>
                <c:pt idx="5519">
                  <c:v>2482.25</c:v>
                </c:pt>
                <c:pt idx="5520">
                  <c:v>2478.33</c:v>
                </c:pt>
                <c:pt idx="5521">
                  <c:v>2482.15</c:v>
                </c:pt>
                <c:pt idx="5522">
                  <c:v>2477.4</c:v>
                </c:pt>
                <c:pt idx="5523">
                  <c:v>2482.04</c:v>
                </c:pt>
                <c:pt idx="5524">
                  <c:v>2482.21</c:v>
                </c:pt>
                <c:pt idx="5525">
                  <c:v>2474.4299999999998</c:v>
                </c:pt>
                <c:pt idx="5526">
                  <c:v>2482.15</c:v>
                </c:pt>
                <c:pt idx="5527">
                  <c:v>2482.16</c:v>
                </c:pt>
                <c:pt idx="5528">
                  <c:v>2472.63</c:v>
                </c:pt>
                <c:pt idx="5529">
                  <c:v>2482.23</c:v>
                </c:pt>
                <c:pt idx="5530">
                  <c:v>2482.31</c:v>
                </c:pt>
                <c:pt idx="5531">
                  <c:v>2473.59</c:v>
                </c:pt>
                <c:pt idx="5532">
                  <c:v>2482.14</c:v>
                </c:pt>
                <c:pt idx="5533">
                  <c:v>2482.2399999999998</c:v>
                </c:pt>
                <c:pt idx="5534">
                  <c:v>2475.09</c:v>
                </c:pt>
                <c:pt idx="5535">
                  <c:v>2482.1</c:v>
                </c:pt>
                <c:pt idx="5536">
                  <c:v>2482.2199999999998</c:v>
                </c:pt>
                <c:pt idx="5537">
                  <c:v>2477.2199999999998</c:v>
                </c:pt>
                <c:pt idx="5538">
                  <c:v>2482.13</c:v>
                </c:pt>
                <c:pt idx="5539">
                  <c:v>2480.0300000000002</c:v>
                </c:pt>
                <c:pt idx="5540">
                  <c:v>2479.27</c:v>
                </c:pt>
                <c:pt idx="5541">
                  <c:v>2482.36</c:v>
                </c:pt>
                <c:pt idx="5542">
                  <c:v>2477.58</c:v>
                </c:pt>
                <c:pt idx="5543">
                  <c:v>2481.23</c:v>
                </c:pt>
                <c:pt idx="5544">
                  <c:v>2482.09</c:v>
                </c:pt>
                <c:pt idx="5545">
                  <c:v>2475.14</c:v>
                </c:pt>
                <c:pt idx="5546">
                  <c:v>2482.1799999999998</c:v>
                </c:pt>
                <c:pt idx="5547">
                  <c:v>2482.13</c:v>
                </c:pt>
                <c:pt idx="5548">
                  <c:v>2472.84</c:v>
                </c:pt>
                <c:pt idx="5549">
                  <c:v>2481.9899999999998</c:v>
                </c:pt>
                <c:pt idx="5550">
                  <c:v>2482.17</c:v>
                </c:pt>
                <c:pt idx="5551">
                  <c:v>2473.58</c:v>
                </c:pt>
                <c:pt idx="5552">
                  <c:v>2482.08</c:v>
                </c:pt>
                <c:pt idx="5553">
                  <c:v>2482.08</c:v>
                </c:pt>
                <c:pt idx="5554">
                  <c:v>2474.94</c:v>
                </c:pt>
                <c:pt idx="5555">
                  <c:v>2481.9699999999998</c:v>
                </c:pt>
                <c:pt idx="5556">
                  <c:v>2481.9699999999998</c:v>
                </c:pt>
                <c:pt idx="5557">
                  <c:v>2476.7399999999998</c:v>
                </c:pt>
                <c:pt idx="5558">
                  <c:v>2482.2800000000002</c:v>
                </c:pt>
                <c:pt idx="5559">
                  <c:v>2480.23</c:v>
                </c:pt>
                <c:pt idx="5560">
                  <c:v>2478.86</c:v>
                </c:pt>
                <c:pt idx="5561">
                  <c:v>2482.04</c:v>
                </c:pt>
                <c:pt idx="5562">
                  <c:v>2477.98</c:v>
                </c:pt>
                <c:pt idx="5563">
                  <c:v>2480.88</c:v>
                </c:pt>
                <c:pt idx="5564">
                  <c:v>2482.0300000000002</c:v>
                </c:pt>
                <c:pt idx="5565">
                  <c:v>2475.81</c:v>
                </c:pt>
                <c:pt idx="5566">
                  <c:v>2481.98</c:v>
                </c:pt>
                <c:pt idx="5567">
                  <c:v>2481.9499999999998</c:v>
                </c:pt>
                <c:pt idx="5568">
                  <c:v>2473.39</c:v>
                </c:pt>
                <c:pt idx="5569">
                  <c:v>2482.17</c:v>
                </c:pt>
                <c:pt idx="5570">
                  <c:v>2482.3000000000002</c:v>
                </c:pt>
                <c:pt idx="5571">
                  <c:v>2473.33</c:v>
                </c:pt>
                <c:pt idx="5572">
                  <c:v>2482.19</c:v>
                </c:pt>
                <c:pt idx="5573">
                  <c:v>2482.17</c:v>
                </c:pt>
                <c:pt idx="5574">
                  <c:v>2474.3000000000002</c:v>
                </c:pt>
                <c:pt idx="5575">
                  <c:v>2482.09</c:v>
                </c:pt>
                <c:pt idx="5576">
                  <c:v>2482.23</c:v>
                </c:pt>
                <c:pt idx="5577">
                  <c:v>2476.2800000000002</c:v>
                </c:pt>
                <c:pt idx="5578">
                  <c:v>2482.11</c:v>
                </c:pt>
                <c:pt idx="5579">
                  <c:v>2481.29</c:v>
                </c:pt>
                <c:pt idx="5580">
                  <c:v>2478.35</c:v>
                </c:pt>
                <c:pt idx="5581">
                  <c:v>2482.1</c:v>
                </c:pt>
                <c:pt idx="5582">
                  <c:v>2478.41</c:v>
                </c:pt>
                <c:pt idx="5583">
                  <c:v>2480.31</c:v>
                </c:pt>
                <c:pt idx="5584">
                  <c:v>2482.02</c:v>
                </c:pt>
                <c:pt idx="5585">
                  <c:v>2476.42</c:v>
                </c:pt>
                <c:pt idx="5586">
                  <c:v>2482.1</c:v>
                </c:pt>
                <c:pt idx="5587">
                  <c:v>2482.16</c:v>
                </c:pt>
                <c:pt idx="5588">
                  <c:v>2473.77</c:v>
                </c:pt>
                <c:pt idx="5589">
                  <c:v>2482.16</c:v>
                </c:pt>
                <c:pt idx="5590">
                  <c:v>2482.37</c:v>
                </c:pt>
                <c:pt idx="5591">
                  <c:v>2474.75</c:v>
                </c:pt>
                <c:pt idx="5592">
                  <c:v>2482.19</c:v>
                </c:pt>
                <c:pt idx="5593">
                  <c:v>2482.06</c:v>
                </c:pt>
                <c:pt idx="5594">
                  <c:v>2478.39</c:v>
                </c:pt>
                <c:pt idx="5595">
                  <c:v>2482.19</c:v>
                </c:pt>
                <c:pt idx="5596">
                  <c:v>2477.81</c:v>
                </c:pt>
                <c:pt idx="5597">
                  <c:v>2481.16</c:v>
                </c:pt>
                <c:pt idx="5598">
                  <c:v>2482.1999999999998</c:v>
                </c:pt>
                <c:pt idx="5599">
                  <c:v>2475.91</c:v>
                </c:pt>
                <c:pt idx="5600">
                  <c:v>2482.1</c:v>
                </c:pt>
                <c:pt idx="5601">
                  <c:v>2482.23</c:v>
                </c:pt>
                <c:pt idx="5602">
                  <c:v>2473.75</c:v>
                </c:pt>
                <c:pt idx="5603">
                  <c:v>2482.0500000000002</c:v>
                </c:pt>
                <c:pt idx="5604">
                  <c:v>2482.15</c:v>
                </c:pt>
                <c:pt idx="5605">
                  <c:v>2473.21</c:v>
                </c:pt>
                <c:pt idx="5606">
                  <c:v>2482.1799999999998</c:v>
                </c:pt>
                <c:pt idx="5607">
                  <c:v>2482.21</c:v>
                </c:pt>
                <c:pt idx="5608">
                  <c:v>2474.0300000000002</c:v>
                </c:pt>
                <c:pt idx="5609">
                  <c:v>2482.19</c:v>
                </c:pt>
                <c:pt idx="5610">
                  <c:v>2482.16</c:v>
                </c:pt>
                <c:pt idx="5611">
                  <c:v>2475.9299999999998</c:v>
                </c:pt>
                <c:pt idx="5612">
                  <c:v>2482.1799999999998</c:v>
                </c:pt>
                <c:pt idx="5613">
                  <c:v>2482.2399999999998</c:v>
                </c:pt>
                <c:pt idx="5614">
                  <c:v>2478.1</c:v>
                </c:pt>
                <c:pt idx="5615">
                  <c:v>2482.12</c:v>
                </c:pt>
                <c:pt idx="5616">
                  <c:v>2478.2199999999998</c:v>
                </c:pt>
                <c:pt idx="5617">
                  <c:v>2480.67</c:v>
                </c:pt>
                <c:pt idx="5618">
                  <c:v>2482.34</c:v>
                </c:pt>
                <c:pt idx="5619">
                  <c:v>2476.06</c:v>
                </c:pt>
                <c:pt idx="5620">
                  <c:v>2482.09</c:v>
                </c:pt>
                <c:pt idx="5621">
                  <c:v>2482.2800000000002</c:v>
                </c:pt>
                <c:pt idx="5622">
                  <c:v>2474.2399999999998</c:v>
                </c:pt>
                <c:pt idx="5623">
                  <c:v>2482.3200000000002</c:v>
                </c:pt>
                <c:pt idx="5624">
                  <c:v>2482.25</c:v>
                </c:pt>
                <c:pt idx="5625">
                  <c:v>2472.71</c:v>
                </c:pt>
                <c:pt idx="5626">
                  <c:v>2482.37</c:v>
                </c:pt>
                <c:pt idx="5627">
                  <c:v>2482.17</c:v>
                </c:pt>
                <c:pt idx="5628">
                  <c:v>2473.56</c:v>
                </c:pt>
                <c:pt idx="5629">
                  <c:v>2482.41</c:v>
                </c:pt>
                <c:pt idx="5630">
                  <c:v>2482.21</c:v>
                </c:pt>
                <c:pt idx="5631">
                  <c:v>2475.7399999999998</c:v>
                </c:pt>
                <c:pt idx="5632">
                  <c:v>2482.21</c:v>
                </c:pt>
                <c:pt idx="5633">
                  <c:v>2482.3200000000002</c:v>
                </c:pt>
                <c:pt idx="5634">
                  <c:v>2477.79</c:v>
                </c:pt>
                <c:pt idx="5635">
                  <c:v>2482.21</c:v>
                </c:pt>
                <c:pt idx="5636">
                  <c:v>2479.58</c:v>
                </c:pt>
                <c:pt idx="5637">
                  <c:v>2479.81</c:v>
                </c:pt>
                <c:pt idx="5638">
                  <c:v>2482.3200000000002</c:v>
                </c:pt>
                <c:pt idx="5639">
                  <c:v>2476.73</c:v>
                </c:pt>
                <c:pt idx="5640">
                  <c:v>2482.25</c:v>
                </c:pt>
                <c:pt idx="5641">
                  <c:v>2482.29</c:v>
                </c:pt>
                <c:pt idx="5642">
                  <c:v>2474.58</c:v>
                </c:pt>
                <c:pt idx="5643">
                  <c:v>2482.4899999999998</c:v>
                </c:pt>
                <c:pt idx="5644">
                  <c:v>2482.4699999999998</c:v>
                </c:pt>
                <c:pt idx="5645">
                  <c:v>2472.58</c:v>
                </c:pt>
                <c:pt idx="5646">
                  <c:v>2482.2800000000002</c:v>
                </c:pt>
                <c:pt idx="5647">
                  <c:v>2482.25</c:v>
                </c:pt>
                <c:pt idx="5648">
                  <c:v>2473.69</c:v>
                </c:pt>
                <c:pt idx="5649">
                  <c:v>2482.3000000000002</c:v>
                </c:pt>
                <c:pt idx="5650">
                  <c:v>2482.31</c:v>
                </c:pt>
                <c:pt idx="5651">
                  <c:v>2475.25</c:v>
                </c:pt>
                <c:pt idx="5652">
                  <c:v>2482.44</c:v>
                </c:pt>
                <c:pt idx="5653">
                  <c:v>2482.3000000000002</c:v>
                </c:pt>
                <c:pt idx="5654">
                  <c:v>2477.21</c:v>
                </c:pt>
                <c:pt idx="5655">
                  <c:v>2482.38</c:v>
                </c:pt>
                <c:pt idx="5656">
                  <c:v>2480.2800000000002</c:v>
                </c:pt>
                <c:pt idx="5657">
                  <c:v>2479.2199999999998</c:v>
                </c:pt>
                <c:pt idx="5658">
                  <c:v>2482.14</c:v>
                </c:pt>
                <c:pt idx="5659">
                  <c:v>2478.04</c:v>
                </c:pt>
                <c:pt idx="5660">
                  <c:v>2481.39</c:v>
                </c:pt>
                <c:pt idx="5661">
                  <c:v>2482.3000000000002</c:v>
                </c:pt>
                <c:pt idx="5662">
                  <c:v>2474.0500000000002</c:v>
                </c:pt>
                <c:pt idx="5663">
                  <c:v>2482.13</c:v>
                </c:pt>
                <c:pt idx="5664">
                  <c:v>2482.25</c:v>
                </c:pt>
                <c:pt idx="5665">
                  <c:v>2473.8000000000002</c:v>
                </c:pt>
                <c:pt idx="5666">
                  <c:v>2482.1999999999998</c:v>
                </c:pt>
                <c:pt idx="5667">
                  <c:v>2482.19</c:v>
                </c:pt>
                <c:pt idx="5668">
                  <c:v>2477.48</c:v>
                </c:pt>
                <c:pt idx="5669">
                  <c:v>2482.31</c:v>
                </c:pt>
                <c:pt idx="5670">
                  <c:v>2479.1799999999998</c:v>
                </c:pt>
                <c:pt idx="5671">
                  <c:v>2479.87</c:v>
                </c:pt>
                <c:pt idx="5672">
                  <c:v>2482.34</c:v>
                </c:pt>
                <c:pt idx="5673">
                  <c:v>2477.2199999999998</c:v>
                </c:pt>
                <c:pt idx="5674">
                  <c:v>2481.87</c:v>
                </c:pt>
                <c:pt idx="5675">
                  <c:v>2482.3000000000002</c:v>
                </c:pt>
                <c:pt idx="5676">
                  <c:v>2475.09</c:v>
                </c:pt>
                <c:pt idx="5677">
                  <c:v>2482.13</c:v>
                </c:pt>
                <c:pt idx="5678">
                  <c:v>2482.42</c:v>
                </c:pt>
                <c:pt idx="5679">
                  <c:v>2473.0300000000002</c:v>
                </c:pt>
                <c:pt idx="5680">
                  <c:v>2482.09</c:v>
                </c:pt>
                <c:pt idx="5681">
                  <c:v>2482.3200000000002</c:v>
                </c:pt>
                <c:pt idx="5682">
                  <c:v>2473.73</c:v>
                </c:pt>
                <c:pt idx="5683">
                  <c:v>2482.2600000000002</c:v>
                </c:pt>
                <c:pt idx="5684">
                  <c:v>2482.34</c:v>
                </c:pt>
                <c:pt idx="5685">
                  <c:v>2474.64</c:v>
                </c:pt>
                <c:pt idx="5686">
                  <c:v>2482.4299999999998</c:v>
                </c:pt>
                <c:pt idx="5687">
                  <c:v>2482.3200000000002</c:v>
                </c:pt>
                <c:pt idx="5688">
                  <c:v>2477.5100000000002</c:v>
                </c:pt>
                <c:pt idx="5689">
                  <c:v>2482.34</c:v>
                </c:pt>
                <c:pt idx="5690">
                  <c:v>2479.71</c:v>
                </c:pt>
                <c:pt idx="5691">
                  <c:v>2479.41</c:v>
                </c:pt>
                <c:pt idx="5692">
                  <c:v>2482.4</c:v>
                </c:pt>
                <c:pt idx="5693">
                  <c:v>2477.66</c:v>
                </c:pt>
                <c:pt idx="5694">
                  <c:v>2481.4699999999998</c:v>
                </c:pt>
                <c:pt idx="5695">
                  <c:v>2482.31</c:v>
                </c:pt>
                <c:pt idx="5696">
                  <c:v>2475.61</c:v>
                </c:pt>
                <c:pt idx="5697">
                  <c:v>2482.3000000000002</c:v>
                </c:pt>
                <c:pt idx="5698">
                  <c:v>2482.48</c:v>
                </c:pt>
                <c:pt idx="5699">
                  <c:v>2473.6799999999998</c:v>
                </c:pt>
                <c:pt idx="5700">
                  <c:v>2482.34</c:v>
                </c:pt>
                <c:pt idx="5701">
                  <c:v>2482.48</c:v>
                </c:pt>
                <c:pt idx="5702">
                  <c:v>2473.3000000000002</c:v>
                </c:pt>
                <c:pt idx="5703">
                  <c:v>2482.2800000000002</c:v>
                </c:pt>
                <c:pt idx="5704">
                  <c:v>2482.2600000000002</c:v>
                </c:pt>
                <c:pt idx="5705">
                  <c:v>2474.29</c:v>
                </c:pt>
                <c:pt idx="5706">
                  <c:v>2482.4</c:v>
                </c:pt>
                <c:pt idx="5707">
                  <c:v>2482.23</c:v>
                </c:pt>
                <c:pt idx="5708">
                  <c:v>2476.25</c:v>
                </c:pt>
                <c:pt idx="5709">
                  <c:v>2482.29</c:v>
                </c:pt>
                <c:pt idx="5710">
                  <c:v>2480.5100000000002</c:v>
                </c:pt>
                <c:pt idx="5711">
                  <c:v>2479.06</c:v>
                </c:pt>
                <c:pt idx="5712">
                  <c:v>2482.19</c:v>
                </c:pt>
                <c:pt idx="5713">
                  <c:v>2478.09</c:v>
                </c:pt>
                <c:pt idx="5714">
                  <c:v>2481.16</c:v>
                </c:pt>
                <c:pt idx="5715">
                  <c:v>2482.31</c:v>
                </c:pt>
                <c:pt idx="5716">
                  <c:v>2476.17</c:v>
                </c:pt>
                <c:pt idx="5717">
                  <c:v>2482.29</c:v>
                </c:pt>
                <c:pt idx="5718">
                  <c:v>2482.34</c:v>
                </c:pt>
                <c:pt idx="5719">
                  <c:v>2473.87</c:v>
                </c:pt>
                <c:pt idx="5720">
                  <c:v>2482.3200000000002</c:v>
                </c:pt>
                <c:pt idx="5721">
                  <c:v>2482.31</c:v>
                </c:pt>
                <c:pt idx="5722">
                  <c:v>2472.9699999999998</c:v>
                </c:pt>
                <c:pt idx="5723">
                  <c:v>2482.2600000000002</c:v>
                </c:pt>
                <c:pt idx="5724">
                  <c:v>2482.17</c:v>
                </c:pt>
                <c:pt idx="5725">
                  <c:v>2473.94</c:v>
                </c:pt>
                <c:pt idx="5726">
                  <c:v>2482.41</c:v>
                </c:pt>
                <c:pt idx="5727">
                  <c:v>2482.34</c:v>
                </c:pt>
                <c:pt idx="5728">
                  <c:v>2475.98</c:v>
                </c:pt>
                <c:pt idx="5729">
                  <c:v>2482.3000000000002</c:v>
                </c:pt>
                <c:pt idx="5730">
                  <c:v>2482.36</c:v>
                </c:pt>
                <c:pt idx="5731">
                  <c:v>2477.86</c:v>
                </c:pt>
                <c:pt idx="5732">
                  <c:v>2482.3000000000002</c:v>
                </c:pt>
                <c:pt idx="5733">
                  <c:v>2478.2800000000002</c:v>
                </c:pt>
                <c:pt idx="5734">
                  <c:v>2481.25</c:v>
                </c:pt>
                <c:pt idx="5735">
                  <c:v>2482.25</c:v>
                </c:pt>
                <c:pt idx="5736">
                  <c:v>2474.91</c:v>
                </c:pt>
                <c:pt idx="5737">
                  <c:v>2482.17</c:v>
                </c:pt>
                <c:pt idx="5738">
                  <c:v>2482.33</c:v>
                </c:pt>
                <c:pt idx="5739">
                  <c:v>2473.87</c:v>
                </c:pt>
                <c:pt idx="5740">
                  <c:v>2482.25</c:v>
                </c:pt>
                <c:pt idx="5741">
                  <c:v>2482.38</c:v>
                </c:pt>
                <c:pt idx="5742">
                  <c:v>2476.83</c:v>
                </c:pt>
                <c:pt idx="5743">
                  <c:v>2482.1799999999998</c:v>
                </c:pt>
                <c:pt idx="5744">
                  <c:v>2481.29</c:v>
                </c:pt>
                <c:pt idx="5745">
                  <c:v>2478.61</c:v>
                </c:pt>
                <c:pt idx="5746">
                  <c:v>2482.38</c:v>
                </c:pt>
                <c:pt idx="5747">
                  <c:v>2478.67</c:v>
                </c:pt>
                <c:pt idx="5748">
                  <c:v>2480.5500000000002</c:v>
                </c:pt>
                <c:pt idx="5749">
                  <c:v>2482.46</c:v>
                </c:pt>
                <c:pt idx="5750">
                  <c:v>2476.62</c:v>
                </c:pt>
                <c:pt idx="5751">
                  <c:v>2482.21</c:v>
                </c:pt>
                <c:pt idx="5752">
                  <c:v>2482.15</c:v>
                </c:pt>
                <c:pt idx="5753">
                  <c:v>2474.39</c:v>
                </c:pt>
                <c:pt idx="5754">
                  <c:v>2482.17</c:v>
                </c:pt>
                <c:pt idx="5755">
                  <c:v>2482.25</c:v>
                </c:pt>
                <c:pt idx="5756">
                  <c:v>2473.11</c:v>
                </c:pt>
                <c:pt idx="5757">
                  <c:v>2482.34</c:v>
                </c:pt>
                <c:pt idx="5758">
                  <c:v>2482.3000000000002</c:v>
                </c:pt>
                <c:pt idx="5759">
                  <c:v>2474.08</c:v>
                </c:pt>
                <c:pt idx="5760">
                  <c:v>2482.29</c:v>
                </c:pt>
                <c:pt idx="5761">
                  <c:v>2482.27</c:v>
                </c:pt>
                <c:pt idx="5762">
                  <c:v>2476.17</c:v>
                </c:pt>
                <c:pt idx="5763">
                  <c:v>2482.3000000000002</c:v>
                </c:pt>
                <c:pt idx="5764">
                  <c:v>2482.08</c:v>
                </c:pt>
                <c:pt idx="5765">
                  <c:v>2478.21</c:v>
                </c:pt>
                <c:pt idx="5766">
                  <c:v>2482.4</c:v>
                </c:pt>
                <c:pt idx="5767">
                  <c:v>2478.94</c:v>
                </c:pt>
                <c:pt idx="5768">
                  <c:v>2480.1799999999998</c:v>
                </c:pt>
                <c:pt idx="5769">
                  <c:v>2482.34</c:v>
                </c:pt>
                <c:pt idx="5770">
                  <c:v>2476.9299999999998</c:v>
                </c:pt>
                <c:pt idx="5771">
                  <c:v>2482.14</c:v>
                </c:pt>
                <c:pt idx="5772">
                  <c:v>2482.25</c:v>
                </c:pt>
                <c:pt idx="5773">
                  <c:v>2474.92</c:v>
                </c:pt>
                <c:pt idx="5774">
                  <c:v>2482.2800000000002</c:v>
                </c:pt>
                <c:pt idx="5775">
                  <c:v>2482.33</c:v>
                </c:pt>
                <c:pt idx="5776">
                  <c:v>2473.1999999999998</c:v>
                </c:pt>
                <c:pt idx="5777">
                  <c:v>2482.2199999999998</c:v>
                </c:pt>
                <c:pt idx="5778">
                  <c:v>2482.15</c:v>
                </c:pt>
                <c:pt idx="5779">
                  <c:v>2473.8000000000002</c:v>
                </c:pt>
                <c:pt idx="5780">
                  <c:v>2482.17</c:v>
                </c:pt>
                <c:pt idx="5781">
                  <c:v>2482.37</c:v>
                </c:pt>
                <c:pt idx="5782">
                  <c:v>2475.7800000000002</c:v>
                </c:pt>
                <c:pt idx="5783">
                  <c:v>2482.29</c:v>
                </c:pt>
                <c:pt idx="5784">
                  <c:v>2482.31</c:v>
                </c:pt>
                <c:pt idx="5785">
                  <c:v>2477.85</c:v>
                </c:pt>
                <c:pt idx="5786">
                  <c:v>2482.3200000000002</c:v>
                </c:pt>
                <c:pt idx="5787">
                  <c:v>2479.31</c:v>
                </c:pt>
                <c:pt idx="5788">
                  <c:v>2479.7800000000002</c:v>
                </c:pt>
                <c:pt idx="5789">
                  <c:v>2482.16</c:v>
                </c:pt>
                <c:pt idx="5790">
                  <c:v>2477.2399999999998</c:v>
                </c:pt>
                <c:pt idx="5791">
                  <c:v>2481.9499999999998</c:v>
                </c:pt>
                <c:pt idx="5792">
                  <c:v>2482.1799999999998</c:v>
                </c:pt>
                <c:pt idx="5793">
                  <c:v>2475.02</c:v>
                </c:pt>
                <c:pt idx="5794">
                  <c:v>2482.21</c:v>
                </c:pt>
                <c:pt idx="5795">
                  <c:v>2482.5</c:v>
                </c:pt>
                <c:pt idx="5796">
                  <c:v>2473.14</c:v>
                </c:pt>
                <c:pt idx="5797">
                  <c:v>2482.0100000000002</c:v>
                </c:pt>
                <c:pt idx="5798">
                  <c:v>2482.54</c:v>
                </c:pt>
                <c:pt idx="5799">
                  <c:v>2473.8000000000002</c:v>
                </c:pt>
                <c:pt idx="5800">
                  <c:v>2482.4</c:v>
                </c:pt>
                <c:pt idx="5801">
                  <c:v>2482.2800000000002</c:v>
                </c:pt>
                <c:pt idx="5802">
                  <c:v>2474.6999999999998</c:v>
                </c:pt>
                <c:pt idx="5803">
                  <c:v>2482.38</c:v>
                </c:pt>
                <c:pt idx="5804">
                  <c:v>2482.14</c:v>
                </c:pt>
                <c:pt idx="5805">
                  <c:v>2477.5300000000002</c:v>
                </c:pt>
                <c:pt idx="5806">
                  <c:v>2482.1799999999998</c:v>
                </c:pt>
                <c:pt idx="5807">
                  <c:v>2478.33</c:v>
                </c:pt>
                <c:pt idx="5808">
                  <c:v>2481.21</c:v>
                </c:pt>
                <c:pt idx="5809">
                  <c:v>2482.4</c:v>
                </c:pt>
                <c:pt idx="5810">
                  <c:v>2474.6999999999998</c:v>
                </c:pt>
                <c:pt idx="5811">
                  <c:v>2482.17</c:v>
                </c:pt>
                <c:pt idx="5812">
                  <c:v>2482.41</c:v>
                </c:pt>
                <c:pt idx="5813">
                  <c:v>2473.5500000000002</c:v>
                </c:pt>
                <c:pt idx="5814">
                  <c:v>2482.2399999999998</c:v>
                </c:pt>
                <c:pt idx="5815">
                  <c:v>2482.39</c:v>
                </c:pt>
                <c:pt idx="5816">
                  <c:v>2476.0100000000002</c:v>
                </c:pt>
                <c:pt idx="5817">
                  <c:v>2482.16</c:v>
                </c:pt>
                <c:pt idx="5818">
                  <c:v>2482.23</c:v>
                </c:pt>
                <c:pt idx="5819">
                  <c:v>2477.92</c:v>
                </c:pt>
                <c:pt idx="5820">
                  <c:v>2482.15</c:v>
                </c:pt>
                <c:pt idx="5821">
                  <c:v>2479.2199999999998</c:v>
                </c:pt>
                <c:pt idx="5822">
                  <c:v>2479.6</c:v>
                </c:pt>
                <c:pt idx="5823">
                  <c:v>2482.4</c:v>
                </c:pt>
                <c:pt idx="5824">
                  <c:v>2477.17</c:v>
                </c:pt>
                <c:pt idx="5825">
                  <c:v>2481.85</c:v>
                </c:pt>
                <c:pt idx="5826">
                  <c:v>2482.4499999999998</c:v>
                </c:pt>
                <c:pt idx="5827">
                  <c:v>2474.4899999999998</c:v>
                </c:pt>
                <c:pt idx="5828">
                  <c:v>2482.13</c:v>
                </c:pt>
                <c:pt idx="5829">
                  <c:v>2482.42</c:v>
                </c:pt>
                <c:pt idx="5830">
                  <c:v>2472.81</c:v>
                </c:pt>
                <c:pt idx="5831">
                  <c:v>2482.17</c:v>
                </c:pt>
                <c:pt idx="5832">
                  <c:v>2482.34</c:v>
                </c:pt>
                <c:pt idx="5833">
                  <c:v>2473.86</c:v>
                </c:pt>
                <c:pt idx="5834">
                  <c:v>2482.17</c:v>
                </c:pt>
                <c:pt idx="5835">
                  <c:v>2482.27</c:v>
                </c:pt>
                <c:pt idx="5836">
                  <c:v>2475.5700000000002</c:v>
                </c:pt>
                <c:pt idx="5837">
                  <c:v>2482.4499999999998</c:v>
                </c:pt>
                <c:pt idx="5838">
                  <c:v>2482.37</c:v>
                </c:pt>
                <c:pt idx="5839">
                  <c:v>2477.67</c:v>
                </c:pt>
                <c:pt idx="5840">
                  <c:v>2482.4</c:v>
                </c:pt>
                <c:pt idx="5841">
                  <c:v>2479.86</c:v>
                </c:pt>
                <c:pt idx="5842">
                  <c:v>2479.64</c:v>
                </c:pt>
                <c:pt idx="5843">
                  <c:v>2482.27</c:v>
                </c:pt>
                <c:pt idx="5844">
                  <c:v>2477.46</c:v>
                </c:pt>
                <c:pt idx="5845">
                  <c:v>2481.5500000000002</c:v>
                </c:pt>
                <c:pt idx="5846">
                  <c:v>2482.38</c:v>
                </c:pt>
                <c:pt idx="5847">
                  <c:v>2475.58</c:v>
                </c:pt>
                <c:pt idx="5848">
                  <c:v>2482.41</c:v>
                </c:pt>
                <c:pt idx="5849">
                  <c:v>2482.33</c:v>
                </c:pt>
                <c:pt idx="5850">
                  <c:v>2473.64</c:v>
                </c:pt>
                <c:pt idx="5851">
                  <c:v>2482.1999999999998</c:v>
                </c:pt>
                <c:pt idx="5852">
                  <c:v>2482.2399999999998</c:v>
                </c:pt>
                <c:pt idx="5853">
                  <c:v>2473.87</c:v>
                </c:pt>
                <c:pt idx="5854">
                  <c:v>2482.34</c:v>
                </c:pt>
                <c:pt idx="5855">
                  <c:v>2482.3000000000002</c:v>
                </c:pt>
                <c:pt idx="5856">
                  <c:v>2474.9899999999998</c:v>
                </c:pt>
                <c:pt idx="5857">
                  <c:v>2482.2600000000002</c:v>
                </c:pt>
                <c:pt idx="5858">
                  <c:v>2482.27</c:v>
                </c:pt>
                <c:pt idx="5859">
                  <c:v>2477.0500000000002</c:v>
                </c:pt>
                <c:pt idx="5860">
                  <c:v>2482.2800000000002</c:v>
                </c:pt>
                <c:pt idx="5861">
                  <c:v>2480.4499999999998</c:v>
                </c:pt>
                <c:pt idx="5862">
                  <c:v>2478.73</c:v>
                </c:pt>
                <c:pt idx="5863">
                  <c:v>2482.27</c:v>
                </c:pt>
                <c:pt idx="5864">
                  <c:v>2477.89</c:v>
                </c:pt>
                <c:pt idx="5865">
                  <c:v>2480.92</c:v>
                </c:pt>
                <c:pt idx="5866">
                  <c:v>2482.48</c:v>
                </c:pt>
                <c:pt idx="5867">
                  <c:v>2475.9499999999998</c:v>
                </c:pt>
                <c:pt idx="5868">
                  <c:v>2482.19</c:v>
                </c:pt>
                <c:pt idx="5869">
                  <c:v>2482.2600000000002</c:v>
                </c:pt>
                <c:pt idx="5870">
                  <c:v>2474</c:v>
                </c:pt>
                <c:pt idx="5871">
                  <c:v>2482.2800000000002</c:v>
                </c:pt>
                <c:pt idx="5872">
                  <c:v>2482.42</c:v>
                </c:pt>
                <c:pt idx="5873">
                  <c:v>2473.0300000000002</c:v>
                </c:pt>
                <c:pt idx="5874">
                  <c:v>2482.36</c:v>
                </c:pt>
                <c:pt idx="5875">
                  <c:v>2482.42</c:v>
                </c:pt>
                <c:pt idx="5876">
                  <c:v>2474.73</c:v>
                </c:pt>
                <c:pt idx="5877">
                  <c:v>2482.1999999999998</c:v>
                </c:pt>
                <c:pt idx="5878">
                  <c:v>2482.4299999999998</c:v>
                </c:pt>
                <c:pt idx="5879">
                  <c:v>2476.85</c:v>
                </c:pt>
                <c:pt idx="5880">
                  <c:v>2482.34</c:v>
                </c:pt>
                <c:pt idx="5881">
                  <c:v>2479.3200000000002</c:v>
                </c:pt>
                <c:pt idx="5882">
                  <c:v>2480.23</c:v>
                </c:pt>
                <c:pt idx="5883">
                  <c:v>2482.29</c:v>
                </c:pt>
                <c:pt idx="5884">
                  <c:v>2475.33</c:v>
                </c:pt>
                <c:pt idx="5885">
                  <c:v>2482.19</c:v>
                </c:pt>
                <c:pt idx="5886">
                  <c:v>2482.25</c:v>
                </c:pt>
                <c:pt idx="5887">
                  <c:v>2473.3200000000002</c:v>
                </c:pt>
                <c:pt idx="5888">
                  <c:v>2482.25</c:v>
                </c:pt>
                <c:pt idx="5889">
                  <c:v>2482.2800000000002</c:v>
                </c:pt>
                <c:pt idx="5890">
                  <c:v>2474.69</c:v>
                </c:pt>
                <c:pt idx="5891">
                  <c:v>2482.35</c:v>
                </c:pt>
                <c:pt idx="5892">
                  <c:v>2482.3000000000002</c:v>
                </c:pt>
                <c:pt idx="5893">
                  <c:v>2476.5700000000002</c:v>
                </c:pt>
                <c:pt idx="5894">
                  <c:v>2482.23</c:v>
                </c:pt>
                <c:pt idx="5895">
                  <c:v>2481.64</c:v>
                </c:pt>
                <c:pt idx="5896">
                  <c:v>2478.62</c:v>
                </c:pt>
                <c:pt idx="5897">
                  <c:v>2482.36</c:v>
                </c:pt>
                <c:pt idx="5898">
                  <c:v>2477.64</c:v>
                </c:pt>
                <c:pt idx="5899">
                  <c:v>2481.58</c:v>
                </c:pt>
                <c:pt idx="5900">
                  <c:v>2482.42</c:v>
                </c:pt>
                <c:pt idx="5901">
                  <c:v>2475.7199999999998</c:v>
                </c:pt>
                <c:pt idx="5902">
                  <c:v>2482.3000000000002</c:v>
                </c:pt>
                <c:pt idx="5903">
                  <c:v>2482.34</c:v>
                </c:pt>
                <c:pt idx="5904">
                  <c:v>2473.6999999999998</c:v>
                </c:pt>
                <c:pt idx="5905">
                  <c:v>2482.2399999999998</c:v>
                </c:pt>
                <c:pt idx="5906">
                  <c:v>2482.29</c:v>
                </c:pt>
                <c:pt idx="5907">
                  <c:v>2473.5300000000002</c:v>
                </c:pt>
                <c:pt idx="5908">
                  <c:v>2482.2399999999998</c:v>
                </c:pt>
                <c:pt idx="5909">
                  <c:v>2482.2199999999998</c:v>
                </c:pt>
                <c:pt idx="5910">
                  <c:v>2474.21</c:v>
                </c:pt>
                <c:pt idx="5911">
                  <c:v>2482.17</c:v>
                </c:pt>
                <c:pt idx="5912">
                  <c:v>2482.25</c:v>
                </c:pt>
                <c:pt idx="5913">
                  <c:v>2476.3200000000002</c:v>
                </c:pt>
                <c:pt idx="5914">
                  <c:v>2482.16</c:v>
                </c:pt>
                <c:pt idx="5915">
                  <c:v>2481.87</c:v>
                </c:pt>
                <c:pt idx="5916">
                  <c:v>2478.27</c:v>
                </c:pt>
                <c:pt idx="5917">
                  <c:v>2482.23</c:v>
                </c:pt>
                <c:pt idx="5918">
                  <c:v>2478.9499999999998</c:v>
                </c:pt>
                <c:pt idx="5919">
                  <c:v>2480.25</c:v>
                </c:pt>
                <c:pt idx="5920">
                  <c:v>2482.34</c:v>
                </c:pt>
                <c:pt idx="5921">
                  <c:v>2476.14</c:v>
                </c:pt>
                <c:pt idx="5922">
                  <c:v>2482.34</c:v>
                </c:pt>
                <c:pt idx="5923">
                  <c:v>2482.42</c:v>
                </c:pt>
                <c:pt idx="5924">
                  <c:v>2474.0300000000002</c:v>
                </c:pt>
                <c:pt idx="5925">
                  <c:v>2482.2600000000002</c:v>
                </c:pt>
                <c:pt idx="5926">
                  <c:v>2482.4</c:v>
                </c:pt>
                <c:pt idx="5927">
                  <c:v>2473.31</c:v>
                </c:pt>
                <c:pt idx="5928">
                  <c:v>2482.31</c:v>
                </c:pt>
                <c:pt idx="5929">
                  <c:v>2482.2600000000002</c:v>
                </c:pt>
                <c:pt idx="5930">
                  <c:v>2474.19</c:v>
                </c:pt>
                <c:pt idx="5931">
                  <c:v>2482.1999999999998</c:v>
                </c:pt>
                <c:pt idx="5932">
                  <c:v>2482.2600000000002</c:v>
                </c:pt>
                <c:pt idx="5933">
                  <c:v>2476.29</c:v>
                </c:pt>
                <c:pt idx="5934">
                  <c:v>2482.17</c:v>
                </c:pt>
                <c:pt idx="5935">
                  <c:v>2481.7199999999998</c:v>
                </c:pt>
                <c:pt idx="5936">
                  <c:v>2478.34</c:v>
                </c:pt>
                <c:pt idx="5937">
                  <c:v>2482.41</c:v>
                </c:pt>
                <c:pt idx="5938">
                  <c:v>2478.87</c:v>
                </c:pt>
                <c:pt idx="5939">
                  <c:v>2480.36</c:v>
                </c:pt>
                <c:pt idx="5940">
                  <c:v>2482.34</c:v>
                </c:pt>
                <c:pt idx="5941">
                  <c:v>2476.7199999999998</c:v>
                </c:pt>
                <c:pt idx="5942">
                  <c:v>2482.1999999999998</c:v>
                </c:pt>
                <c:pt idx="5943">
                  <c:v>2482.36</c:v>
                </c:pt>
                <c:pt idx="5944">
                  <c:v>2474</c:v>
                </c:pt>
                <c:pt idx="5945">
                  <c:v>2482.27</c:v>
                </c:pt>
                <c:pt idx="5946">
                  <c:v>2482.3000000000002</c:v>
                </c:pt>
                <c:pt idx="5947">
                  <c:v>2472.9499999999998</c:v>
                </c:pt>
                <c:pt idx="5948">
                  <c:v>2482.3000000000002</c:v>
                </c:pt>
                <c:pt idx="5949">
                  <c:v>2482.15</c:v>
                </c:pt>
                <c:pt idx="5950">
                  <c:v>2473.87</c:v>
                </c:pt>
                <c:pt idx="5951">
                  <c:v>2482.23</c:v>
                </c:pt>
                <c:pt idx="5952">
                  <c:v>2482.2600000000002</c:v>
                </c:pt>
                <c:pt idx="5953">
                  <c:v>2476.17</c:v>
                </c:pt>
                <c:pt idx="5954">
                  <c:v>2482.41</c:v>
                </c:pt>
                <c:pt idx="5955">
                  <c:v>2480.31</c:v>
                </c:pt>
                <c:pt idx="5956">
                  <c:v>2479.73</c:v>
                </c:pt>
                <c:pt idx="5957">
                  <c:v>2482.3000000000002</c:v>
                </c:pt>
                <c:pt idx="5958">
                  <c:v>2476.15</c:v>
                </c:pt>
                <c:pt idx="5959">
                  <c:v>2482.2399999999998</c:v>
                </c:pt>
                <c:pt idx="5960">
                  <c:v>2482.36</c:v>
                </c:pt>
                <c:pt idx="5961">
                  <c:v>2472.6999999999998</c:v>
                </c:pt>
                <c:pt idx="5962">
                  <c:v>2482.34</c:v>
                </c:pt>
                <c:pt idx="5963">
                  <c:v>2482.2800000000002</c:v>
                </c:pt>
                <c:pt idx="5964">
                  <c:v>2473.81</c:v>
                </c:pt>
                <c:pt idx="5965">
                  <c:v>2482.29</c:v>
                </c:pt>
                <c:pt idx="5966">
                  <c:v>2482.2399999999998</c:v>
                </c:pt>
                <c:pt idx="5967">
                  <c:v>2475.9899999999998</c:v>
                </c:pt>
                <c:pt idx="5968">
                  <c:v>2482.25</c:v>
                </c:pt>
                <c:pt idx="5969">
                  <c:v>2480.9499999999998</c:v>
                </c:pt>
                <c:pt idx="5970">
                  <c:v>2478.79</c:v>
                </c:pt>
                <c:pt idx="5971">
                  <c:v>2482.19</c:v>
                </c:pt>
                <c:pt idx="5972">
                  <c:v>2478.2800000000002</c:v>
                </c:pt>
                <c:pt idx="5973">
                  <c:v>2480.75</c:v>
                </c:pt>
                <c:pt idx="5974">
                  <c:v>2482.1799999999998</c:v>
                </c:pt>
                <c:pt idx="5975">
                  <c:v>2476.3000000000002</c:v>
                </c:pt>
                <c:pt idx="5976">
                  <c:v>2482.23</c:v>
                </c:pt>
                <c:pt idx="5977">
                  <c:v>2482.27</c:v>
                </c:pt>
                <c:pt idx="5978">
                  <c:v>2474.0700000000002</c:v>
                </c:pt>
                <c:pt idx="5979">
                  <c:v>2482.27</c:v>
                </c:pt>
                <c:pt idx="5980">
                  <c:v>2482.38</c:v>
                </c:pt>
                <c:pt idx="5981">
                  <c:v>2473.0100000000002</c:v>
                </c:pt>
                <c:pt idx="5982">
                  <c:v>2482.37</c:v>
                </c:pt>
                <c:pt idx="5983">
                  <c:v>2482.15</c:v>
                </c:pt>
                <c:pt idx="5984">
                  <c:v>2473.79</c:v>
                </c:pt>
                <c:pt idx="5985">
                  <c:v>2482.5700000000002</c:v>
                </c:pt>
                <c:pt idx="5986">
                  <c:v>2482.36</c:v>
                </c:pt>
                <c:pt idx="5987">
                  <c:v>2475.8200000000002</c:v>
                </c:pt>
                <c:pt idx="5988">
                  <c:v>2482.5100000000002</c:v>
                </c:pt>
                <c:pt idx="5989">
                  <c:v>2482.34</c:v>
                </c:pt>
                <c:pt idx="5990">
                  <c:v>2477.7399999999998</c:v>
                </c:pt>
                <c:pt idx="5991">
                  <c:v>2482.2800000000002</c:v>
                </c:pt>
                <c:pt idx="5992">
                  <c:v>2478.7600000000002</c:v>
                </c:pt>
                <c:pt idx="5993">
                  <c:v>2480.4</c:v>
                </c:pt>
                <c:pt idx="5994">
                  <c:v>2482.23</c:v>
                </c:pt>
                <c:pt idx="5995">
                  <c:v>2476.7199999999998</c:v>
                </c:pt>
                <c:pt idx="5996">
                  <c:v>2482.25</c:v>
                </c:pt>
                <c:pt idx="5997">
                  <c:v>2482.35</c:v>
                </c:pt>
                <c:pt idx="5998">
                  <c:v>2474.41</c:v>
                </c:pt>
                <c:pt idx="5999">
                  <c:v>2482.33</c:v>
                </c:pt>
                <c:pt idx="6000">
                  <c:v>2482.15</c:v>
                </c:pt>
                <c:pt idx="6001">
                  <c:v>2472.65</c:v>
                </c:pt>
                <c:pt idx="6002">
                  <c:v>2482.1</c:v>
                </c:pt>
                <c:pt idx="6003">
                  <c:v>2482.21</c:v>
                </c:pt>
                <c:pt idx="6004">
                  <c:v>2473.73</c:v>
                </c:pt>
                <c:pt idx="6005">
                  <c:v>2482.39</c:v>
                </c:pt>
                <c:pt idx="6006">
                  <c:v>2482.41</c:v>
                </c:pt>
                <c:pt idx="6007">
                  <c:v>2475.6799999999998</c:v>
                </c:pt>
                <c:pt idx="6008">
                  <c:v>2482.16</c:v>
                </c:pt>
                <c:pt idx="6009">
                  <c:v>2482.4</c:v>
                </c:pt>
                <c:pt idx="6010">
                  <c:v>2477.7600000000002</c:v>
                </c:pt>
                <c:pt idx="6011">
                  <c:v>2482.16</c:v>
                </c:pt>
                <c:pt idx="6012">
                  <c:v>2479.4699999999998</c:v>
                </c:pt>
                <c:pt idx="6013">
                  <c:v>2479.87</c:v>
                </c:pt>
                <c:pt idx="6014">
                  <c:v>2482.35</c:v>
                </c:pt>
                <c:pt idx="6015">
                  <c:v>2476.7600000000002</c:v>
                </c:pt>
                <c:pt idx="6016">
                  <c:v>2482.12</c:v>
                </c:pt>
                <c:pt idx="6017">
                  <c:v>2482.4299999999998</c:v>
                </c:pt>
                <c:pt idx="6018">
                  <c:v>2474.5300000000002</c:v>
                </c:pt>
                <c:pt idx="6019">
                  <c:v>2482.38</c:v>
                </c:pt>
                <c:pt idx="6020">
                  <c:v>2482.2600000000002</c:v>
                </c:pt>
                <c:pt idx="6021">
                  <c:v>2472.37</c:v>
                </c:pt>
                <c:pt idx="6022">
                  <c:v>2482.15</c:v>
                </c:pt>
                <c:pt idx="6023">
                  <c:v>2482.4</c:v>
                </c:pt>
                <c:pt idx="6024">
                  <c:v>2473.8000000000002</c:v>
                </c:pt>
                <c:pt idx="6025">
                  <c:v>2482.2800000000002</c:v>
                </c:pt>
                <c:pt idx="6026">
                  <c:v>2482.2199999999998</c:v>
                </c:pt>
                <c:pt idx="6027">
                  <c:v>2476.4499999999998</c:v>
                </c:pt>
                <c:pt idx="6028">
                  <c:v>2482.31</c:v>
                </c:pt>
                <c:pt idx="6029">
                  <c:v>2480.25</c:v>
                </c:pt>
                <c:pt idx="6030">
                  <c:v>2480.25</c:v>
                </c:pt>
                <c:pt idx="6031">
                  <c:v>2482.3000000000002</c:v>
                </c:pt>
                <c:pt idx="6032">
                  <c:v>2475.7399999999998</c:v>
                </c:pt>
                <c:pt idx="6033">
                  <c:v>2482.2199999999998</c:v>
                </c:pt>
                <c:pt idx="6034">
                  <c:v>2482.29</c:v>
                </c:pt>
                <c:pt idx="6035">
                  <c:v>2472.9</c:v>
                </c:pt>
                <c:pt idx="6036">
                  <c:v>2482.16</c:v>
                </c:pt>
                <c:pt idx="6037">
                  <c:v>2482.23</c:v>
                </c:pt>
                <c:pt idx="6038">
                  <c:v>2473.8000000000002</c:v>
                </c:pt>
                <c:pt idx="6039">
                  <c:v>2482.1999999999998</c:v>
                </c:pt>
                <c:pt idx="6040">
                  <c:v>2482.19</c:v>
                </c:pt>
                <c:pt idx="6041">
                  <c:v>2476.42</c:v>
                </c:pt>
                <c:pt idx="6042">
                  <c:v>2482.27</c:v>
                </c:pt>
                <c:pt idx="6043">
                  <c:v>2481.81</c:v>
                </c:pt>
                <c:pt idx="6044">
                  <c:v>2478.29</c:v>
                </c:pt>
                <c:pt idx="6045">
                  <c:v>2482.25</c:v>
                </c:pt>
                <c:pt idx="6046">
                  <c:v>2478.6799999999998</c:v>
                </c:pt>
                <c:pt idx="6047">
                  <c:v>2480.52</c:v>
                </c:pt>
                <c:pt idx="6048">
                  <c:v>2482.35</c:v>
                </c:pt>
                <c:pt idx="6049">
                  <c:v>2476.5700000000002</c:v>
                </c:pt>
                <c:pt idx="6050">
                  <c:v>2482.3200000000002</c:v>
                </c:pt>
                <c:pt idx="6051">
                  <c:v>2482.21</c:v>
                </c:pt>
                <c:pt idx="6052">
                  <c:v>2474.5500000000002</c:v>
                </c:pt>
                <c:pt idx="6053">
                  <c:v>2482.09</c:v>
                </c:pt>
                <c:pt idx="6054">
                  <c:v>2482.2399999999998</c:v>
                </c:pt>
                <c:pt idx="6055">
                  <c:v>2472.5300000000002</c:v>
                </c:pt>
                <c:pt idx="6056">
                  <c:v>2482.37</c:v>
                </c:pt>
                <c:pt idx="6057">
                  <c:v>2482.1999999999998</c:v>
                </c:pt>
                <c:pt idx="6058">
                  <c:v>2473.8000000000002</c:v>
                </c:pt>
                <c:pt idx="6059">
                  <c:v>2482.39</c:v>
                </c:pt>
                <c:pt idx="6060">
                  <c:v>2482.3000000000002</c:v>
                </c:pt>
                <c:pt idx="6061">
                  <c:v>2475.62</c:v>
                </c:pt>
                <c:pt idx="6062">
                  <c:v>2482.4</c:v>
                </c:pt>
                <c:pt idx="6063">
                  <c:v>2482.31</c:v>
                </c:pt>
                <c:pt idx="6064">
                  <c:v>2478.15</c:v>
                </c:pt>
                <c:pt idx="6065">
                  <c:v>2482.14</c:v>
                </c:pt>
                <c:pt idx="6066">
                  <c:v>2479.13</c:v>
                </c:pt>
                <c:pt idx="6067">
                  <c:v>2480.35</c:v>
                </c:pt>
                <c:pt idx="6068">
                  <c:v>2482.23</c:v>
                </c:pt>
                <c:pt idx="6069">
                  <c:v>2476.86</c:v>
                </c:pt>
                <c:pt idx="6070">
                  <c:v>2482.23</c:v>
                </c:pt>
                <c:pt idx="6071">
                  <c:v>2482.25</c:v>
                </c:pt>
                <c:pt idx="6072">
                  <c:v>2474.6999999999998</c:v>
                </c:pt>
                <c:pt idx="6073">
                  <c:v>2482.17</c:v>
                </c:pt>
                <c:pt idx="6074">
                  <c:v>2482.29</c:v>
                </c:pt>
                <c:pt idx="6075">
                  <c:v>2472.69</c:v>
                </c:pt>
                <c:pt idx="6076">
                  <c:v>2482.25</c:v>
                </c:pt>
                <c:pt idx="6077">
                  <c:v>2482.2199999999998</c:v>
                </c:pt>
                <c:pt idx="6078">
                  <c:v>2473.7800000000002</c:v>
                </c:pt>
                <c:pt idx="6079">
                  <c:v>2482.25</c:v>
                </c:pt>
                <c:pt idx="6080">
                  <c:v>2482.23</c:v>
                </c:pt>
                <c:pt idx="6081">
                  <c:v>2475.2399999999998</c:v>
                </c:pt>
                <c:pt idx="6082">
                  <c:v>2482.21</c:v>
                </c:pt>
                <c:pt idx="6083">
                  <c:v>2482.2399999999998</c:v>
                </c:pt>
                <c:pt idx="6084">
                  <c:v>2477.2199999999998</c:v>
                </c:pt>
                <c:pt idx="6085">
                  <c:v>2482.36</c:v>
                </c:pt>
                <c:pt idx="6086">
                  <c:v>2478.92</c:v>
                </c:pt>
                <c:pt idx="6087">
                  <c:v>2480.15</c:v>
                </c:pt>
                <c:pt idx="6088">
                  <c:v>2482.33</c:v>
                </c:pt>
                <c:pt idx="6089">
                  <c:v>2476.91</c:v>
                </c:pt>
                <c:pt idx="6090">
                  <c:v>2482.0700000000002</c:v>
                </c:pt>
                <c:pt idx="6091">
                  <c:v>2482.2600000000002</c:v>
                </c:pt>
                <c:pt idx="6092">
                  <c:v>2474.94</c:v>
                </c:pt>
                <c:pt idx="6093">
                  <c:v>2482.21</c:v>
                </c:pt>
                <c:pt idx="6094">
                  <c:v>2482.42</c:v>
                </c:pt>
                <c:pt idx="6095">
                  <c:v>2472.75</c:v>
                </c:pt>
                <c:pt idx="6096">
                  <c:v>2482.25</c:v>
                </c:pt>
                <c:pt idx="6097">
                  <c:v>2482.2600000000002</c:v>
                </c:pt>
                <c:pt idx="6098">
                  <c:v>2473.58</c:v>
                </c:pt>
                <c:pt idx="6099">
                  <c:v>2482.2399999999998</c:v>
                </c:pt>
                <c:pt idx="6100">
                  <c:v>2482.2600000000002</c:v>
                </c:pt>
                <c:pt idx="6101">
                  <c:v>2476.2399999999998</c:v>
                </c:pt>
                <c:pt idx="6102">
                  <c:v>2482.1799999999998</c:v>
                </c:pt>
                <c:pt idx="6103">
                  <c:v>2479.1</c:v>
                </c:pt>
                <c:pt idx="6104">
                  <c:v>2480.4299999999998</c:v>
                </c:pt>
                <c:pt idx="6105">
                  <c:v>2482.23</c:v>
                </c:pt>
                <c:pt idx="6106">
                  <c:v>2475.5700000000002</c:v>
                </c:pt>
                <c:pt idx="6107">
                  <c:v>2482.09</c:v>
                </c:pt>
                <c:pt idx="6108">
                  <c:v>2482.19</c:v>
                </c:pt>
                <c:pt idx="6109">
                  <c:v>2472.62</c:v>
                </c:pt>
                <c:pt idx="6110">
                  <c:v>2482.15</c:v>
                </c:pt>
                <c:pt idx="6111">
                  <c:v>2482.1999999999998</c:v>
                </c:pt>
                <c:pt idx="6112">
                  <c:v>2473.9699999999998</c:v>
                </c:pt>
                <c:pt idx="6113">
                  <c:v>2482.2800000000002</c:v>
                </c:pt>
                <c:pt idx="6114">
                  <c:v>2482.3000000000002</c:v>
                </c:pt>
                <c:pt idx="6115">
                  <c:v>2476</c:v>
                </c:pt>
                <c:pt idx="6116">
                  <c:v>2482.25</c:v>
                </c:pt>
                <c:pt idx="6117">
                  <c:v>2482.06</c:v>
                </c:pt>
                <c:pt idx="6118">
                  <c:v>2477.9299999999998</c:v>
                </c:pt>
                <c:pt idx="6119">
                  <c:v>2482.06</c:v>
                </c:pt>
                <c:pt idx="6120">
                  <c:v>2479.11</c:v>
                </c:pt>
                <c:pt idx="6121">
                  <c:v>2479.9499999999998</c:v>
                </c:pt>
                <c:pt idx="6122">
                  <c:v>2482.21</c:v>
                </c:pt>
                <c:pt idx="6123">
                  <c:v>2476.81</c:v>
                </c:pt>
                <c:pt idx="6124">
                  <c:v>2481.9499999999998</c:v>
                </c:pt>
                <c:pt idx="6125">
                  <c:v>2482.1</c:v>
                </c:pt>
                <c:pt idx="6126">
                  <c:v>2474.8200000000002</c:v>
                </c:pt>
                <c:pt idx="6127">
                  <c:v>2482.15</c:v>
                </c:pt>
                <c:pt idx="6128">
                  <c:v>2482.23</c:v>
                </c:pt>
                <c:pt idx="6129">
                  <c:v>2472.7399999999998</c:v>
                </c:pt>
                <c:pt idx="6130">
                  <c:v>2482.1799999999998</c:v>
                </c:pt>
                <c:pt idx="6131">
                  <c:v>2482.1799999999998</c:v>
                </c:pt>
                <c:pt idx="6132">
                  <c:v>2473.4899999999998</c:v>
                </c:pt>
                <c:pt idx="6133">
                  <c:v>2482.1799999999998</c:v>
                </c:pt>
                <c:pt idx="6134">
                  <c:v>2482.02</c:v>
                </c:pt>
                <c:pt idx="6135">
                  <c:v>2475.64</c:v>
                </c:pt>
                <c:pt idx="6136">
                  <c:v>2482.17</c:v>
                </c:pt>
                <c:pt idx="6137">
                  <c:v>2482.12</c:v>
                </c:pt>
                <c:pt idx="6138">
                  <c:v>2477.67</c:v>
                </c:pt>
                <c:pt idx="6139">
                  <c:v>2482.12</c:v>
                </c:pt>
                <c:pt idx="6140">
                  <c:v>2479.2199999999998</c:v>
                </c:pt>
                <c:pt idx="6141">
                  <c:v>2479.7199999999998</c:v>
                </c:pt>
                <c:pt idx="6142">
                  <c:v>2482.04</c:v>
                </c:pt>
                <c:pt idx="6143">
                  <c:v>2477.09</c:v>
                </c:pt>
                <c:pt idx="6144">
                  <c:v>2481.67</c:v>
                </c:pt>
                <c:pt idx="6145">
                  <c:v>2482.09</c:v>
                </c:pt>
                <c:pt idx="6146">
                  <c:v>2474.86</c:v>
                </c:pt>
                <c:pt idx="6147">
                  <c:v>2482.35</c:v>
                </c:pt>
                <c:pt idx="6148">
                  <c:v>2482.23</c:v>
                </c:pt>
                <c:pt idx="6149">
                  <c:v>2472.98</c:v>
                </c:pt>
                <c:pt idx="6150">
                  <c:v>2482.29</c:v>
                </c:pt>
                <c:pt idx="6151">
                  <c:v>2482.21</c:v>
                </c:pt>
                <c:pt idx="6152">
                  <c:v>2473.62</c:v>
                </c:pt>
                <c:pt idx="6153">
                  <c:v>2482.15</c:v>
                </c:pt>
                <c:pt idx="6154">
                  <c:v>2482.29</c:v>
                </c:pt>
                <c:pt idx="6155">
                  <c:v>2474.66</c:v>
                </c:pt>
                <c:pt idx="6156">
                  <c:v>2482.2800000000002</c:v>
                </c:pt>
                <c:pt idx="6157">
                  <c:v>2482.25</c:v>
                </c:pt>
                <c:pt idx="6158">
                  <c:v>2477.59</c:v>
                </c:pt>
                <c:pt idx="6159">
                  <c:v>2482.14</c:v>
                </c:pt>
                <c:pt idx="6160">
                  <c:v>2479.5700000000002</c:v>
                </c:pt>
                <c:pt idx="6161">
                  <c:v>2479.5100000000002</c:v>
                </c:pt>
                <c:pt idx="6162">
                  <c:v>2482.2800000000002</c:v>
                </c:pt>
                <c:pt idx="6163">
                  <c:v>2477.2800000000002</c:v>
                </c:pt>
                <c:pt idx="6164">
                  <c:v>2481.67</c:v>
                </c:pt>
                <c:pt idx="6165">
                  <c:v>2482.25</c:v>
                </c:pt>
                <c:pt idx="6166">
                  <c:v>2475.2600000000002</c:v>
                </c:pt>
                <c:pt idx="6167">
                  <c:v>2482.08</c:v>
                </c:pt>
                <c:pt idx="6168">
                  <c:v>2482.34</c:v>
                </c:pt>
                <c:pt idx="6169">
                  <c:v>2473.25</c:v>
                </c:pt>
                <c:pt idx="6170">
                  <c:v>2482.1799999999998</c:v>
                </c:pt>
                <c:pt idx="6171">
                  <c:v>2482.16</c:v>
                </c:pt>
                <c:pt idx="6172">
                  <c:v>2473.54</c:v>
                </c:pt>
                <c:pt idx="6173">
                  <c:v>2482.31</c:v>
                </c:pt>
                <c:pt idx="6174">
                  <c:v>2482.13</c:v>
                </c:pt>
                <c:pt idx="6175">
                  <c:v>2476.34</c:v>
                </c:pt>
                <c:pt idx="6176">
                  <c:v>2482.1999999999998</c:v>
                </c:pt>
                <c:pt idx="6177">
                  <c:v>2479.25</c:v>
                </c:pt>
                <c:pt idx="6178">
                  <c:v>2480.27</c:v>
                </c:pt>
                <c:pt idx="6179">
                  <c:v>2482.3200000000002</c:v>
                </c:pt>
                <c:pt idx="6180">
                  <c:v>2475.6</c:v>
                </c:pt>
                <c:pt idx="6181">
                  <c:v>2482.19</c:v>
                </c:pt>
                <c:pt idx="6182">
                  <c:v>2482.25</c:v>
                </c:pt>
                <c:pt idx="6183">
                  <c:v>2472.5300000000002</c:v>
                </c:pt>
                <c:pt idx="6184">
                  <c:v>2482.2399999999998</c:v>
                </c:pt>
                <c:pt idx="6185">
                  <c:v>2482.2199999999998</c:v>
                </c:pt>
                <c:pt idx="6186">
                  <c:v>2473.6799999999998</c:v>
                </c:pt>
                <c:pt idx="6187">
                  <c:v>2482.08</c:v>
                </c:pt>
                <c:pt idx="6188">
                  <c:v>2482.12</c:v>
                </c:pt>
                <c:pt idx="6189">
                  <c:v>2475.5</c:v>
                </c:pt>
                <c:pt idx="6190">
                  <c:v>2482.25</c:v>
                </c:pt>
                <c:pt idx="6191">
                  <c:v>2482.1799999999998</c:v>
                </c:pt>
                <c:pt idx="6192">
                  <c:v>2477.52</c:v>
                </c:pt>
                <c:pt idx="6193">
                  <c:v>2482.13</c:v>
                </c:pt>
                <c:pt idx="6194">
                  <c:v>2479.6</c:v>
                </c:pt>
                <c:pt idx="6195">
                  <c:v>2479.52</c:v>
                </c:pt>
                <c:pt idx="6196">
                  <c:v>2482.19</c:v>
                </c:pt>
                <c:pt idx="6197">
                  <c:v>2477.41</c:v>
                </c:pt>
                <c:pt idx="6198">
                  <c:v>2481.6</c:v>
                </c:pt>
                <c:pt idx="6199">
                  <c:v>2482.42</c:v>
                </c:pt>
                <c:pt idx="6200">
                  <c:v>2475.3200000000002</c:v>
                </c:pt>
                <c:pt idx="6201">
                  <c:v>2482.42</c:v>
                </c:pt>
                <c:pt idx="6202">
                  <c:v>2482.38</c:v>
                </c:pt>
                <c:pt idx="6203">
                  <c:v>2473.46</c:v>
                </c:pt>
                <c:pt idx="6204">
                  <c:v>2482.4</c:v>
                </c:pt>
                <c:pt idx="6205">
                  <c:v>2482.2800000000002</c:v>
                </c:pt>
                <c:pt idx="6206">
                  <c:v>2473.7399999999998</c:v>
                </c:pt>
                <c:pt idx="6207">
                  <c:v>2482.2800000000002</c:v>
                </c:pt>
                <c:pt idx="6208">
                  <c:v>2482.3000000000002</c:v>
                </c:pt>
                <c:pt idx="6209">
                  <c:v>2475.38</c:v>
                </c:pt>
                <c:pt idx="6210">
                  <c:v>2482.4</c:v>
                </c:pt>
                <c:pt idx="6211">
                  <c:v>2482.2800000000002</c:v>
                </c:pt>
                <c:pt idx="6212">
                  <c:v>2477.39</c:v>
                </c:pt>
                <c:pt idx="6213">
                  <c:v>2482.37</c:v>
                </c:pt>
                <c:pt idx="6214">
                  <c:v>2480.0300000000002</c:v>
                </c:pt>
                <c:pt idx="6215">
                  <c:v>2479.25</c:v>
                </c:pt>
                <c:pt idx="6216">
                  <c:v>2482.27</c:v>
                </c:pt>
                <c:pt idx="6217">
                  <c:v>2477.73</c:v>
                </c:pt>
                <c:pt idx="6218">
                  <c:v>2481.52</c:v>
                </c:pt>
                <c:pt idx="6219">
                  <c:v>2482.42</c:v>
                </c:pt>
                <c:pt idx="6220">
                  <c:v>2475.46</c:v>
                </c:pt>
                <c:pt idx="6221">
                  <c:v>2482.21</c:v>
                </c:pt>
                <c:pt idx="6222">
                  <c:v>2482.3000000000002</c:v>
                </c:pt>
                <c:pt idx="6223">
                  <c:v>2473.4499999999998</c:v>
                </c:pt>
                <c:pt idx="6224">
                  <c:v>2482.1999999999998</c:v>
                </c:pt>
                <c:pt idx="6225">
                  <c:v>2482.2199999999998</c:v>
                </c:pt>
                <c:pt idx="6226">
                  <c:v>2473.35</c:v>
                </c:pt>
                <c:pt idx="6227">
                  <c:v>2482.1999999999998</c:v>
                </c:pt>
                <c:pt idx="6228">
                  <c:v>2482.31</c:v>
                </c:pt>
                <c:pt idx="6229">
                  <c:v>2475.1999999999998</c:v>
                </c:pt>
                <c:pt idx="6230">
                  <c:v>2482.08</c:v>
                </c:pt>
                <c:pt idx="6231">
                  <c:v>2482.14</c:v>
                </c:pt>
                <c:pt idx="6232">
                  <c:v>2477.31</c:v>
                </c:pt>
                <c:pt idx="6233">
                  <c:v>2482.13</c:v>
                </c:pt>
                <c:pt idx="6234">
                  <c:v>2480.1999999999998</c:v>
                </c:pt>
                <c:pt idx="6235">
                  <c:v>2479.1999999999998</c:v>
                </c:pt>
                <c:pt idx="6236">
                  <c:v>2482.23</c:v>
                </c:pt>
                <c:pt idx="6237">
                  <c:v>2477.66</c:v>
                </c:pt>
                <c:pt idx="6238">
                  <c:v>2481.17</c:v>
                </c:pt>
                <c:pt idx="6239">
                  <c:v>2482.25</c:v>
                </c:pt>
                <c:pt idx="6240">
                  <c:v>2475.7600000000002</c:v>
                </c:pt>
                <c:pt idx="6241">
                  <c:v>2482.2600000000002</c:v>
                </c:pt>
                <c:pt idx="6242">
                  <c:v>2482.09</c:v>
                </c:pt>
                <c:pt idx="6243">
                  <c:v>2473.7600000000002</c:v>
                </c:pt>
                <c:pt idx="6244">
                  <c:v>2482.25</c:v>
                </c:pt>
                <c:pt idx="6245">
                  <c:v>2482.19</c:v>
                </c:pt>
                <c:pt idx="6246">
                  <c:v>2473.59</c:v>
                </c:pt>
                <c:pt idx="6247">
                  <c:v>2482.29</c:v>
                </c:pt>
                <c:pt idx="6248">
                  <c:v>2482.25</c:v>
                </c:pt>
                <c:pt idx="6249">
                  <c:v>2476.44</c:v>
                </c:pt>
                <c:pt idx="6250">
                  <c:v>2482.21</c:v>
                </c:pt>
                <c:pt idx="6251">
                  <c:v>2478.35</c:v>
                </c:pt>
                <c:pt idx="6252">
                  <c:v>2481.1999999999998</c:v>
                </c:pt>
                <c:pt idx="6253">
                  <c:v>2482.29</c:v>
                </c:pt>
                <c:pt idx="6254">
                  <c:v>2474.66</c:v>
                </c:pt>
                <c:pt idx="6255">
                  <c:v>2482.1799999999998</c:v>
                </c:pt>
                <c:pt idx="6256">
                  <c:v>2482.2800000000002</c:v>
                </c:pt>
                <c:pt idx="6257">
                  <c:v>2472.61</c:v>
                </c:pt>
                <c:pt idx="6258">
                  <c:v>2482.27</c:v>
                </c:pt>
                <c:pt idx="6259">
                  <c:v>2482.08</c:v>
                </c:pt>
                <c:pt idx="6260">
                  <c:v>2473.5100000000002</c:v>
                </c:pt>
                <c:pt idx="6261">
                  <c:v>2482.12</c:v>
                </c:pt>
                <c:pt idx="6262">
                  <c:v>2482.37</c:v>
                </c:pt>
                <c:pt idx="6263">
                  <c:v>2475.4699999999998</c:v>
                </c:pt>
                <c:pt idx="6264">
                  <c:v>2482.23</c:v>
                </c:pt>
                <c:pt idx="6265">
                  <c:v>2482.0700000000002</c:v>
                </c:pt>
                <c:pt idx="6266">
                  <c:v>2477.3200000000002</c:v>
                </c:pt>
                <c:pt idx="6267">
                  <c:v>2482.2600000000002</c:v>
                </c:pt>
                <c:pt idx="6268">
                  <c:v>2480.0500000000002</c:v>
                </c:pt>
                <c:pt idx="6269">
                  <c:v>2479.17</c:v>
                </c:pt>
                <c:pt idx="6270">
                  <c:v>2482.42</c:v>
                </c:pt>
                <c:pt idx="6271">
                  <c:v>2477.89</c:v>
                </c:pt>
                <c:pt idx="6272">
                  <c:v>2481.27</c:v>
                </c:pt>
                <c:pt idx="6273">
                  <c:v>2482.38</c:v>
                </c:pt>
                <c:pt idx="6274">
                  <c:v>2475.5300000000002</c:v>
                </c:pt>
                <c:pt idx="6275">
                  <c:v>2482.27</c:v>
                </c:pt>
                <c:pt idx="6276">
                  <c:v>2482.34</c:v>
                </c:pt>
                <c:pt idx="6277">
                  <c:v>2472.9699999999998</c:v>
                </c:pt>
                <c:pt idx="6278">
                  <c:v>2482.4</c:v>
                </c:pt>
                <c:pt idx="6279">
                  <c:v>2482.33</c:v>
                </c:pt>
                <c:pt idx="6280">
                  <c:v>2473.6</c:v>
                </c:pt>
                <c:pt idx="6281">
                  <c:v>2482.2800000000002</c:v>
                </c:pt>
                <c:pt idx="6282">
                  <c:v>2482.3200000000002</c:v>
                </c:pt>
                <c:pt idx="6283">
                  <c:v>2475.17</c:v>
                </c:pt>
                <c:pt idx="6284">
                  <c:v>2482.29</c:v>
                </c:pt>
                <c:pt idx="6285">
                  <c:v>2482.4899999999998</c:v>
                </c:pt>
                <c:pt idx="6286">
                  <c:v>2477.21</c:v>
                </c:pt>
                <c:pt idx="6287">
                  <c:v>2482.31</c:v>
                </c:pt>
                <c:pt idx="6288">
                  <c:v>2480.2399999999998</c:v>
                </c:pt>
                <c:pt idx="6289">
                  <c:v>2479.23</c:v>
                </c:pt>
                <c:pt idx="6290">
                  <c:v>2482.4</c:v>
                </c:pt>
                <c:pt idx="6291">
                  <c:v>2477.79</c:v>
                </c:pt>
                <c:pt idx="6292">
                  <c:v>2481.17</c:v>
                </c:pt>
                <c:pt idx="6293">
                  <c:v>2482.21</c:v>
                </c:pt>
                <c:pt idx="6294">
                  <c:v>2475.69</c:v>
                </c:pt>
                <c:pt idx="6295">
                  <c:v>2482.2199999999998</c:v>
                </c:pt>
                <c:pt idx="6296">
                  <c:v>2482.35</c:v>
                </c:pt>
                <c:pt idx="6297">
                  <c:v>2473.71</c:v>
                </c:pt>
                <c:pt idx="6298">
                  <c:v>2482.37</c:v>
                </c:pt>
                <c:pt idx="6299">
                  <c:v>2482.29</c:v>
                </c:pt>
                <c:pt idx="6300">
                  <c:v>2473.56</c:v>
                </c:pt>
                <c:pt idx="6301">
                  <c:v>2482.2800000000002</c:v>
                </c:pt>
                <c:pt idx="6302">
                  <c:v>2482.1999999999998</c:v>
                </c:pt>
                <c:pt idx="6303">
                  <c:v>2474.9</c:v>
                </c:pt>
                <c:pt idx="6304">
                  <c:v>2482.11</c:v>
                </c:pt>
                <c:pt idx="6305">
                  <c:v>2482.37</c:v>
                </c:pt>
                <c:pt idx="6306">
                  <c:v>2477.04</c:v>
                </c:pt>
                <c:pt idx="6307">
                  <c:v>2482.2399999999998</c:v>
                </c:pt>
                <c:pt idx="6308">
                  <c:v>2480.39</c:v>
                </c:pt>
                <c:pt idx="6309">
                  <c:v>2479.06</c:v>
                </c:pt>
                <c:pt idx="6310">
                  <c:v>2482.2399999999998</c:v>
                </c:pt>
                <c:pt idx="6311">
                  <c:v>2478.02</c:v>
                </c:pt>
                <c:pt idx="6312">
                  <c:v>2481.12</c:v>
                </c:pt>
                <c:pt idx="6313">
                  <c:v>2482.3000000000002</c:v>
                </c:pt>
                <c:pt idx="6314">
                  <c:v>2476.0500000000002</c:v>
                </c:pt>
                <c:pt idx="6315">
                  <c:v>2482.3000000000002</c:v>
                </c:pt>
                <c:pt idx="6316">
                  <c:v>2482.3000000000002</c:v>
                </c:pt>
                <c:pt idx="6317">
                  <c:v>2473.9299999999998</c:v>
                </c:pt>
                <c:pt idx="6318">
                  <c:v>2482.33</c:v>
                </c:pt>
                <c:pt idx="6319">
                  <c:v>2482.31</c:v>
                </c:pt>
                <c:pt idx="6320">
                  <c:v>2473.7399999999998</c:v>
                </c:pt>
                <c:pt idx="6321">
                  <c:v>2482.46</c:v>
                </c:pt>
                <c:pt idx="6322">
                  <c:v>2482.17</c:v>
                </c:pt>
                <c:pt idx="6323">
                  <c:v>2477.9299999999998</c:v>
                </c:pt>
                <c:pt idx="6324">
                  <c:v>2482.14</c:v>
                </c:pt>
                <c:pt idx="6325">
                  <c:v>2478.06</c:v>
                </c:pt>
                <c:pt idx="6326">
                  <c:v>2481.64</c:v>
                </c:pt>
                <c:pt idx="6327">
                  <c:v>2482.23</c:v>
                </c:pt>
                <c:pt idx="6328">
                  <c:v>2475.0700000000002</c:v>
                </c:pt>
                <c:pt idx="6329">
                  <c:v>2482.08</c:v>
                </c:pt>
                <c:pt idx="6330">
                  <c:v>2482.23</c:v>
                </c:pt>
                <c:pt idx="6331">
                  <c:v>2473.13</c:v>
                </c:pt>
                <c:pt idx="6332">
                  <c:v>2482.14</c:v>
                </c:pt>
                <c:pt idx="6333">
                  <c:v>2482.16</c:v>
                </c:pt>
                <c:pt idx="6334">
                  <c:v>2473.48</c:v>
                </c:pt>
                <c:pt idx="6335">
                  <c:v>2482.25</c:v>
                </c:pt>
                <c:pt idx="6336">
                  <c:v>2482.34</c:v>
                </c:pt>
                <c:pt idx="6337">
                  <c:v>2474.98</c:v>
                </c:pt>
                <c:pt idx="6338">
                  <c:v>2482.1999999999998</c:v>
                </c:pt>
                <c:pt idx="6339">
                  <c:v>2482.1799999999998</c:v>
                </c:pt>
                <c:pt idx="6340">
                  <c:v>2477</c:v>
                </c:pt>
                <c:pt idx="6341">
                  <c:v>2482.2399999999998</c:v>
                </c:pt>
                <c:pt idx="6342">
                  <c:v>2480.46</c:v>
                </c:pt>
                <c:pt idx="6343">
                  <c:v>2478.9899999999998</c:v>
                </c:pt>
                <c:pt idx="6344">
                  <c:v>2482.23</c:v>
                </c:pt>
                <c:pt idx="6345">
                  <c:v>2477.88</c:v>
                </c:pt>
                <c:pt idx="6346">
                  <c:v>2481.92</c:v>
                </c:pt>
                <c:pt idx="6347">
                  <c:v>2482.38</c:v>
                </c:pt>
                <c:pt idx="6348">
                  <c:v>2475.21</c:v>
                </c:pt>
                <c:pt idx="6349">
                  <c:v>2482.21</c:v>
                </c:pt>
                <c:pt idx="6350">
                  <c:v>2482.34</c:v>
                </c:pt>
                <c:pt idx="6351">
                  <c:v>2472.84</c:v>
                </c:pt>
                <c:pt idx="6352">
                  <c:v>2482.1799999999998</c:v>
                </c:pt>
                <c:pt idx="6353">
                  <c:v>2482.06</c:v>
                </c:pt>
                <c:pt idx="6354">
                  <c:v>2473.5700000000002</c:v>
                </c:pt>
                <c:pt idx="6355">
                  <c:v>2482.2399999999998</c:v>
                </c:pt>
                <c:pt idx="6356">
                  <c:v>2482.2600000000002</c:v>
                </c:pt>
                <c:pt idx="6357">
                  <c:v>2474.77</c:v>
                </c:pt>
                <c:pt idx="6358">
                  <c:v>2482.15</c:v>
                </c:pt>
                <c:pt idx="6359">
                  <c:v>2482.39</c:v>
                </c:pt>
                <c:pt idx="6360">
                  <c:v>2476.84</c:v>
                </c:pt>
                <c:pt idx="6361">
                  <c:v>2482.06</c:v>
                </c:pt>
                <c:pt idx="6362">
                  <c:v>2480.54</c:v>
                </c:pt>
                <c:pt idx="6363">
                  <c:v>2479</c:v>
                </c:pt>
                <c:pt idx="6364">
                  <c:v>2482.14</c:v>
                </c:pt>
                <c:pt idx="6365">
                  <c:v>2477.92</c:v>
                </c:pt>
                <c:pt idx="6366">
                  <c:v>2481.12</c:v>
                </c:pt>
                <c:pt idx="6367">
                  <c:v>2482.0500000000002</c:v>
                </c:pt>
                <c:pt idx="6368">
                  <c:v>2475.89</c:v>
                </c:pt>
                <c:pt idx="6369">
                  <c:v>2482.1999999999998</c:v>
                </c:pt>
                <c:pt idx="6370">
                  <c:v>2482.2399999999998</c:v>
                </c:pt>
                <c:pt idx="6371">
                  <c:v>2473.3000000000002</c:v>
                </c:pt>
                <c:pt idx="6372">
                  <c:v>2482.2399999999998</c:v>
                </c:pt>
                <c:pt idx="6373">
                  <c:v>2482.16</c:v>
                </c:pt>
                <c:pt idx="6374">
                  <c:v>2473.66</c:v>
                </c:pt>
                <c:pt idx="6375">
                  <c:v>2482.27</c:v>
                </c:pt>
                <c:pt idx="6376">
                  <c:v>2482.35</c:v>
                </c:pt>
                <c:pt idx="6377">
                  <c:v>2474.52</c:v>
                </c:pt>
                <c:pt idx="6378">
                  <c:v>2482.23</c:v>
                </c:pt>
                <c:pt idx="6379">
                  <c:v>2482.13</c:v>
                </c:pt>
                <c:pt idx="6380">
                  <c:v>2476.63</c:v>
                </c:pt>
                <c:pt idx="6381">
                  <c:v>2482.0700000000002</c:v>
                </c:pt>
                <c:pt idx="6382">
                  <c:v>2480.75</c:v>
                </c:pt>
                <c:pt idx="6383">
                  <c:v>2478.71</c:v>
                </c:pt>
                <c:pt idx="6384">
                  <c:v>2482.2199999999998</c:v>
                </c:pt>
                <c:pt idx="6385">
                  <c:v>2478.12</c:v>
                </c:pt>
                <c:pt idx="6386">
                  <c:v>2480.8000000000002</c:v>
                </c:pt>
                <c:pt idx="6387">
                  <c:v>2482.16</c:v>
                </c:pt>
                <c:pt idx="6388">
                  <c:v>2476.06</c:v>
                </c:pt>
                <c:pt idx="6389">
                  <c:v>2482.2399999999998</c:v>
                </c:pt>
                <c:pt idx="6390">
                  <c:v>2482.17</c:v>
                </c:pt>
                <c:pt idx="6391">
                  <c:v>2473.7600000000002</c:v>
                </c:pt>
                <c:pt idx="6392">
                  <c:v>2482.1999999999998</c:v>
                </c:pt>
                <c:pt idx="6393">
                  <c:v>2482.15</c:v>
                </c:pt>
                <c:pt idx="6394">
                  <c:v>2473.63</c:v>
                </c:pt>
                <c:pt idx="6395">
                  <c:v>2482.3200000000002</c:v>
                </c:pt>
                <c:pt idx="6396">
                  <c:v>2482.23</c:v>
                </c:pt>
                <c:pt idx="6397">
                  <c:v>2477.9299999999998</c:v>
                </c:pt>
                <c:pt idx="6398">
                  <c:v>2482.25</c:v>
                </c:pt>
                <c:pt idx="6399">
                  <c:v>2478.27</c:v>
                </c:pt>
                <c:pt idx="6400">
                  <c:v>2481.37</c:v>
                </c:pt>
                <c:pt idx="6401">
                  <c:v>2482.1799999999998</c:v>
                </c:pt>
                <c:pt idx="6402">
                  <c:v>2475.1999999999998</c:v>
                </c:pt>
                <c:pt idx="6403">
                  <c:v>2482.37</c:v>
                </c:pt>
                <c:pt idx="6404">
                  <c:v>2482.3200000000002</c:v>
                </c:pt>
                <c:pt idx="6405">
                  <c:v>2473.29</c:v>
                </c:pt>
                <c:pt idx="6406">
                  <c:v>2482.2399999999998</c:v>
                </c:pt>
                <c:pt idx="6407">
                  <c:v>2482.38</c:v>
                </c:pt>
                <c:pt idx="6408">
                  <c:v>2473.44</c:v>
                </c:pt>
                <c:pt idx="6409">
                  <c:v>2482.2600000000002</c:v>
                </c:pt>
                <c:pt idx="6410">
                  <c:v>2482.27</c:v>
                </c:pt>
                <c:pt idx="6411">
                  <c:v>2474.59</c:v>
                </c:pt>
                <c:pt idx="6412">
                  <c:v>2482.2199999999998</c:v>
                </c:pt>
                <c:pt idx="6413">
                  <c:v>2482.1999999999998</c:v>
                </c:pt>
                <c:pt idx="6414">
                  <c:v>2476.71</c:v>
                </c:pt>
                <c:pt idx="6415">
                  <c:v>2482.14</c:v>
                </c:pt>
                <c:pt idx="6416">
                  <c:v>2479.58</c:v>
                </c:pt>
                <c:pt idx="6417">
                  <c:v>2479.64</c:v>
                </c:pt>
                <c:pt idx="6418">
                  <c:v>2482.27</c:v>
                </c:pt>
                <c:pt idx="6419">
                  <c:v>2477.42</c:v>
                </c:pt>
                <c:pt idx="6420">
                  <c:v>2481.66</c:v>
                </c:pt>
                <c:pt idx="6421">
                  <c:v>2482.1999999999998</c:v>
                </c:pt>
                <c:pt idx="6422">
                  <c:v>2475.4699999999998</c:v>
                </c:pt>
                <c:pt idx="6423">
                  <c:v>2482.2399999999998</c:v>
                </c:pt>
                <c:pt idx="6424">
                  <c:v>2482.34</c:v>
                </c:pt>
                <c:pt idx="6425">
                  <c:v>2473.5300000000002</c:v>
                </c:pt>
                <c:pt idx="6426">
                  <c:v>2482.27</c:v>
                </c:pt>
                <c:pt idx="6427">
                  <c:v>2482.29</c:v>
                </c:pt>
                <c:pt idx="6428">
                  <c:v>2473.6</c:v>
                </c:pt>
                <c:pt idx="6429">
                  <c:v>2482.39</c:v>
                </c:pt>
                <c:pt idx="6430">
                  <c:v>2482.2600000000002</c:v>
                </c:pt>
                <c:pt idx="6431">
                  <c:v>2474.7199999999998</c:v>
                </c:pt>
                <c:pt idx="6432">
                  <c:v>2482.25</c:v>
                </c:pt>
                <c:pt idx="6433">
                  <c:v>2482.2800000000002</c:v>
                </c:pt>
                <c:pt idx="6434">
                  <c:v>2476.8200000000002</c:v>
                </c:pt>
                <c:pt idx="6435">
                  <c:v>2482.3200000000002</c:v>
                </c:pt>
                <c:pt idx="6436">
                  <c:v>2481.23</c:v>
                </c:pt>
                <c:pt idx="6437">
                  <c:v>2478.88</c:v>
                </c:pt>
                <c:pt idx="6438">
                  <c:v>2482.38</c:v>
                </c:pt>
                <c:pt idx="6439">
                  <c:v>2478.34</c:v>
                </c:pt>
                <c:pt idx="6440">
                  <c:v>2481.5500000000002</c:v>
                </c:pt>
                <c:pt idx="6441">
                  <c:v>2482.41</c:v>
                </c:pt>
                <c:pt idx="6442">
                  <c:v>2475.6799999999998</c:v>
                </c:pt>
                <c:pt idx="6443">
                  <c:v>2482.31</c:v>
                </c:pt>
                <c:pt idx="6444">
                  <c:v>2482.3000000000002</c:v>
                </c:pt>
                <c:pt idx="6445">
                  <c:v>2473.84</c:v>
                </c:pt>
                <c:pt idx="6446">
                  <c:v>2482.31</c:v>
                </c:pt>
                <c:pt idx="6447">
                  <c:v>2482.36</c:v>
                </c:pt>
                <c:pt idx="6448">
                  <c:v>2473.3000000000002</c:v>
                </c:pt>
                <c:pt idx="6449">
                  <c:v>2482.41</c:v>
                </c:pt>
                <c:pt idx="6450">
                  <c:v>2482.41</c:v>
                </c:pt>
                <c:pt idx="6451">
                  <c:v>2474.62</c:v>
                </c:pt>
                <c:pt idx="6452">
                  <c:v>2482.41</c:v>
                </c:pt>
                <c:pt idx="6453">
                  <c:v>2482.34</c:v>
                </c:pt>
                <c:pt idx="6454">
                  <c:v>2476.65</c:v>
                </c:pt>
                <c:pt idx="6455">
                  <c:v>2482.38</c:v>
                </c:pt>
                <c:pt idx="6456">
                  <c:v>2481.58</c:v>
                </c:pt>
                <c:pt idx="6457">
                  <c:v>2478.42</c:v>
                </c:pt>
                <c:pt idx="6458">
                  <c:v>2482.2199999999998</c:v>
                </c:pt>
                <c:pt idx="6459">
                  <c:v>2478.65</c:v>
                </c:pt>
                <c:pt idx="6460">
                  <c:v>2480.61</c:v>
                </c:pt>
                <c:pt idx="6461">
                  <c:v>2482.36</c:v>
                </c:pt>
                <c:pt idx="6462">
                  <c:v>2476.48</c:v>
                </c:pt>
                <c:pt idx="6463">
                  <c:v>2482.3200000000002</c:v>
                </c:pt>
                <c:pt idx="6464">
                  <c:v>2482.39</c:v>
                </c:pt>
                <c:pt idx="6465">
                  <c:v>2473.3000000000002</c:v>
                </c:pt>
                <c:pt idx="6466">
                  <c:v>2482.2800000000002</c:v>
                </c:pt>
                <c:pt idx="6467">
                  <c:v>2482.31</c:v>
                </c:pt>
                <c:pt idx="6468">
                  <c:v>2474.38</c:v>
                </c:pt>
                <c:pt idx="6469">
                  <c:v>2482.34</c:v>
                </c:pt>
                <c:pt idx="6470">
                  <c:v>2482.2800000000002</c:v>
                </c:pt>
                <c:pt idx="6471">
                  <c:v>2478.5</c:v>
                </c:pt>
                <c:pt idx="6472">
                  <c:v>2482.3000000000002</c:v>
                </c:pt>
                <c:pt idx="6473">
                  <c:v>2477.85</c:v>
                </c:pt>
                <c:pt idx="6474">
                  <c:v>2481.84</c:v>
                </c:pt>
                <c:pt idx="6475">
                  <c:v>2482.54</c:v>
                </c:pt>
                <c:pt idx="6476">
                  <c:v>2475.48</c:v>
                </c:pt>
                <c:pt idx="6477">
                  <c:v>2482.2399999999998</c:v>
                </c:pt>
                <c:pt idx="6478">
                  <c:v>2482.42</c:v>
                </c:pt>
                <c:pt idx="6479">
                  <c:v>2473.44</c:v>
                </c:pt>
                <c:pt idx="6480">
                  <c:v>2482.33</c:v>
                </c:pt>
                <c:pt idx="6481">
                  <c:v>2482.27</c:v>
                </c:pt>
                <c:pt idx="6482">
                  <c:v>2473.6799999999998</c:v>
                </c:pt>
                <c:pt idx="6483">
                  <c:v>2482.29</c:v>
                </c:pt>
                <c:pt idx="6484">
                  <c:v>2482.38</c:v>
                </c:pt>
                <c:pt idx="6485">
                  <c:v>2474.73</c:v>
                </c:pt>
                <c:pt idx="6486">
                  <c:v>2482.27</c:v>
                </c:pt>
                <c:pt idx="6487">
                  <c:v>2482.33</c:v>
                </c:pt>
                <c:pt idx="6488">
                  <c:v>2477.83</c:v>
                </c:pt>
                <c:pt idx="6489">
                  <c:v>2482.3200000000002</c:v>
                </c:pt>
                <c:pt idx="6490">
                  <c:v>2479.7199999999998</c:v>
                </c:pt>
                <c:pt idx="6491">
                  <c:v>2479.66</c:v>
                </c:pt>
                <c:pt idx="6492">
                  <c:v>2482.3000000000002</c:v>
                </c:pt>
                <c:pt idx="6493">
                  <c:v>2477.65</c:v>
                </c:pt>
                <c:pt idx="6494">
                  <c:v>2481.8000000000002</c:v>
                </c:pt>
                <c:pt idx="6495">
                  <c:v>2482.4299999999998</c:v>
                </c:pt>
                <c:pt idx="6496">
                  <c:v>2475.61</c:v>
                </c:pt>
                <c:pt idx="6497">
                  <c:v>2482.5</c:v>
                </c:pt>
                <c:pt idx="6498">
                  <c:v>2482.29</c:v>
                </c:pt>
                <c:pt idx="6499">
                  <c:v>2473.41</c:v>
                </c:pt>
                <c:pt idx="6500">
                  <c:v>2482.21</c:v>
                </c:pt>
                <c:pt idx="6501">
                  <c:v>2482.41</c:v>
                </c:pt>
                <c:pt idx="6502">
                  <c:v>2473.8000000000002</c:v>
                </c:pt>
                <c:pt idx="6503">
                  <c:v>2482.42</c:v>
                </c:pt>
                <c:pt idx="6504">
                  <c:v>2482.46</c:v>
                </c:pt>
                <c:pt idx="6505">
                  <c:v>2474.62</c:v>
                </c:pt>
                <c:pt idx="6506">
                  <c:v>2482.36</c:v>
                </c:pt>
                <c:pt idx="6507">
                  <c:v>2482.31</c:v>
                </c:pt>
                <c:pt idx="6508">
                  <c:v>2476.6</c:v>
                </c:pt>
                <c:pt idx="6509">
                  <c:v>2482.44</c:v>
                </c:pt>
                <c:pt idx="6510">
                  <c:v>2479.96</c:v>
                </c:pt>
                <c:pt idx="6511">
                  <c:v>2479.52</c:v>
                </c:pt>
                <c:pt idx="6512">
                  <c:v>2482.35</c:v>
                </c:pt>
                <c:pt idx="6513">
                  <c:v>2477.65</c:v>
                </c:pt>
                <c:pt idx="6514">
                  <c:v>2481.61</c:v>
                </c:pt>
                <c:pt idx="6515">
                  <c:v>2482.4499999999998</c:v>
                </c:pt>
                <c:pt idx="6516">
                  <c:v>2475.5700000000002</c:v>
                </c:pt>
                <c:pt idx="6517">
                  <c:v>2482.2399999999998</c:v>
                </c:pt>
                <c:pt idx="6518">
                  <c:v>2482.37</c:v>
                </c:pt>
                <c:pt idx="6519">
                  <c:v>2473.5700000000002</c:v>
                </c:pt>
                <c:pt idx="6520">
                  <c:v>2482.4299999999998</c:v>
                </c:pt>
                <c:pt idx="6521">
                  <c:v>2482.34</c:v>
                </c:pt>
                <c:pt idx="6522">
                  <c:v>2473.4499999999998</c:v>
                </c:pt>
                <c:pt idx="6523">
                  <c:v>2482.37</c:v>
                </c:pt>
                <c:pt idx="6524">
                  <c:v>2482.41</c:v>
                </c:pt>
                <c:pt idx="6525">
                  <c:v>2474.56</c:v>
                </c:pt>
                <c:pt idx="6526">
                  <c:v>2482.3200000000002</c:v>
                </c:pt>
                <c:pt idx="6527">
                  <c:v>2482.3000000000002</c:v>
                </c:pt>
                <c:pt idx="6528">
                  <c:v>2476.61</c:v>
                </c:pt>
                <c:pt idx="6529">
                  <c:v>2482.35</c:v>
                </c:pt>
                <c:pt idx="6530">
                  <c:v>2481.4699999999998</c:v>
                </c:pt>
                <c:pt idx="6531">
                  <c:v>2478.5</c:v>
                </c:pt>
                <c:pt idx="6532">
                  <c:v>2482.33</c:v>
                </c:pt>
                <c:pt idx="6533">
                  <c:v>2477.84</c:v>
                </c:pt>
                <c:pt idx="6534">
                  <c:v>2481.25</c:v>
                </c:pt>
                <c:pt idx="6535">
                  <c:v>2482.1</c:v>
                </c:pt>
                <c:pt idx="6536">
                  <c:v>2475.7800000000002</c:v>
                </c:pt>
                <c:pt idx="6537">
                  <c:v>2482.19</c:v>
                </c:pt>
                <c:pt idx="6538">
                  <c:v>2482.29</c:v>
                </c:pt>
                <c:pt idx="6539">
                  <c:v>2472.79</c:v>
                </c:pt>
                <c:pt idx="6540">
                  <c:v>2482.08</c:v>
                </c:pt>
                <c:pt idx="6541">
                  <c:v>2482.2800000000002</c:v>
                </c:pt>
                <c:pt idx="6542">
                  <c:v>2475.11</c:v>
                </c:pt>
                <c:pt idx="6543">
                  <c:v>2482.2199999999998</c:v>
                </c:pt>
                <c:pt idx="6544">
                  <c:v>2482.25</c:v>
                </c:pt>
                <c:pt idx="6545">
                  <c:v>2478.54</c:v>
                </c:pt>
                <c:pt idx="6546">
                  <c:v>2482.33</c:v>
                </c:pt>
                <c:pt idx="6547">
                  <c:v>2477.5300000000002</c:v>
                </c:pt>
                <c:pt idx="6548">
                  <c:v>2481.52</c:v>
                </c:pt>
                <c:pt idx="6549">
                  <c:v>2482.1799999999998</c:v>
                </c:pt>
                <c:pt idx="6550">
                  <c:v>2475.4499999999998</c:v>
                </c:pt>
                <c:pt idx="6551">
                  <c:v>2482.1999999999998</c:v>
                </c:pt>
                <c:pt idx="6552">
                  <c:v>2482.38</c:v>
                </c:pt>
                <c:pt idx="6553">
                  <c:v>2473.4899999999998</c:v>
                </c:pt>
                <c:pt idx="6554">
                  <c:v>2482.19</c:v>
                </c:pt>
                <c:pt idx="6555">
                  <c:v>2482.25</c:v>
                </c:pt>
                <c:pt idx="6556">
                  <c:v>2473.42</c:v>
                </c:pt>
                <c:pt idx="6557">
                  <c:v>2482.33</c:v>
                </c:pt>
                <c:pt idx="6558">
                  <c:v>2482.15</c:v>
                </c:pt>
                <c:pt idx="6559">
                  <c:v>2475.1</c:v>
                </c:pt>
                <c:pt idx="6560">
                  <c:v>2482.2600000000002</c:v>
                </c:pt>
                <c:pt idx="6561">
                  <c:v>2482.23</c:v>
                </c:pt>
                <c:pt idx="6562">
                  <c:v>2477.35</c:v>
                </c:pt>
                <c:pt idx="6563">
                  <c:v>2482.3200000000002</c:v>
                </c:pt>
                <c:pt idx="6564">
                  <c:v>2479.84</c:v>
                </c:pt>
                <c:pt idx="6565">
                  <c:v>2479.15</c:v>
                </c:pt>
                <c:pt idx="6566">
                  <c:v>2482.2800000000002</c:v>
                </c:pt>
                <c:pt idx="6567">
                  <c:v>2477.7199999999998</c:v>
                </c:pt>
                <c:pt idx="6568">
                  <c:v>2481.29</c:v>
                </c:pt>
                <c:pt idx="6569">
                  <c:v>2482.2800000000002</c:v>
                </c:pt>
                <c:pt idx="6570">
                  <c:v>2475.7199999999998</c:v>
                </c:pt>
                <c:pt idx="6571">
                  <c:v>2482.1799999999998</c:v>
                </c:pt>
                <c:pt idx="6572">
                  <c:v>2482.31</c:v>
                </c:pt>
                <c:pt idx="6573">
                  <c:v>2473.61</c:v>
                </c:pt>
                <c:pt idx="6574">
                  <c:v>2482.1999999999998</c:v>
                </c:pt>
                <c:pt idx="6575">
                  <c:v>2482.14</c:v>
                </c:pt>
                <c:pt idx="6576">
                  <c:v>2473.2600000000002</c:v>
                </c:pt>
                <c:pt idx="6577">
                  <c:v>2482.12</c:v>
                </c:pt>
                <c:pt idx="6578">
                  <c:v>2482.4</c:v>
                </c:pt>
                <c:pt idx="6579">
                  <c:v>2474.39</c:v>
                </c:pt>
                <c:pt idx="6580">
                  <c:v>2482.27</c:v>
                </c:pt>
                <c:pt idx="6581">
                  <c:v>2482.2199999999998</c:v>
                </c:pt>
                <c:pt idx="6582">
                  <c:v>2477.08</c:v>
                </c:pt>
                <c:pt idx="6583">
                  <c:v>2482.19</c:v>
                </c:pt>
                <c:pt idx="6584">
                  <c:v>2480.3000000000002</c:v>
                </c:pt>
                <c:pt idx="6585">
                  <c:v>2479.02</c:v>
                </c:pt>
                <c:pt idx="6586">
                  <c:v>2482.23</c:v>
                </c:pt>
                <c:pt idx="6587">
                  <c:v>2477.86</c:v>
                </c:pt>
                <c:pt idx="6588">
                  <c:v>2481.09</c:v>
                </c:pt>
                <c:pt idx="6589">
                  <c:v>2482.3200000000002</c:v>
                </c:pt>
                <c:pt idx="6590">
                  <c:v>2475.63</c:v>
                </c:pt>
                <c:pt idx="6591">
                  <c:v>2482.08</c:v>
                </c:pt>
                <c:pt idx="6592">
                  <c:v>2482.23</c:v>
                </c:pt>
                <c:pt idx="6593">
                  <c:v>2473.7199999999998</c:v>
                </c:pt>
                <c:pt idx="6594">
                  <c:v>2482.1</c:v>
                </c:pt>
                <c:pt idx="6595">
                  <c:v>2482.19</c:v>
                </c:pt>
                <c:pt idx="6596">
                  <c:v>2473.21</c:v>
                </c:pt>
                <c:pt idx="6597">
                  <c:v>2482.1</c:v>
                </c:pt>
                <c:pt idx="6598">
                  <c:v>2482.2600000000002</c:v>
                </c:pt>
                <c:pt idx="6599">
                  <c:v>2474.3000000000002</c:v>
                </c:pt>
                <c:pt idx="6600">
                  <c:v>2482.04</c:v>
                </c:pt>
                <c:pt idx="6601">
                  <c:v>2482.1799999999998</c:v>
                </c:pt>
                <c:pt idx="6602">
                  <c:v>2476.23</c:v>
                </c:pt>
                <c:pt idx="6603">
                  <c:v>2482.23</c:v>
                </c:pt>
                <c:pt idx="6604">
                  <c:v>2480.5100000000002</c:v>
                </c:pt>
                <c:pt idx="6605">
                  <c:v>2478.91</c:v>
                </c:pt>
                <c:pt idx="6606">
                  <c:v>2482.23</c:v>
                </c:pt>
                <c:pt idx="6607">
                  <c:v>2477.9299999999998</c:v>
                </c:pt>
                <c:pt idx="6608">
                  <c:v>2480.9</c:v>
                </c:pt>
                <c:pt idx="6609">
                  <c:v>2482.14</c:v>
                </c:pt>
                <c:pt idx="6610">
                  <c:v>2476.0700000000002</c:v>
                </c:pt>
                <c:pt idx="6611">
                  <c:v>2482.36</c:v>
                </c:pt>
                <c:pt idx="6612">
                  <c:v>2482.12</c:v>
                </c:pt>
                <c:pt idx="6613">
                  <c:v>2472.5100000000002</c:v>
                </c:pt>
                <c:pt idx="6614">
                  <c:v>2482.1799999999998</c:v>
                </c:pt>
                <c:pt idx="6615">
                  <c:v>2482.23</c:v>
                </c:pt>
                <c:pt idx="6616">
                  <c:v>2475.2199999999998</c:v>
                </c:pt>
                <c:pt idx="6617">
                  <c:v>2482.2199999999998</c:v>
                </c:pt>
                <c:pt idx="6618">
                  <c:v>2481.9699999999998</c:v>
                </c:pt>
                <c:pt idx="6619">
                  <c:v>2478.63</c:v>
                </c:pt>
                <c:pt idx="6620">
                  <c:v>2482.2800000000002</c:v>
                </c:pt>
                <c:pt idx="6621">
                  <c:v>2477.84</c:v>
                </c:pt>
                <c:pt idx="6622">
                  <c:v>2481.2399999999998</c:v>
                </c:pt>
                <c:pt idx="6623">
                  <c:v>2482.17</c:v>
                </c:pt>
                <c:pt idx="6624">
                  <c:v>2475.75</c:v>
                </c:pt>
                <c:pt idx="6625">
                  <c:v>2482.29</c:v>
                </c:pt>
                <c:pt idx="6626">
                  <c:v>2482.3000000000002</c:v>
                </c:pt>
                <c:pt idx="6627">
                  <c:v>2473.7399999999998</c:v>
                </c:pt>
                <c:pt idx="6628">
                  <c:v>2482.2600000000002</c:v>
                </c:pt>
                <c:pt idx="6629">
                  <c:v>2482.08</c:v>
                </c:pt>
                <c:pt idx="6630">
                  <c:v>2473.41</c:v>
                </c:pt>
                <c:pt idx="6631">
                  <c:v>2482.2199999999998</c:v>
                </c:pt>
                <c:pt idx="6632">
                  <c:v>2482.1999999999998</c:v>
                </c:pt>
                <c:pt idx="6633">
                  <c:v>2474.84</c:v>
                </c:pt>
                <c:pt idx="6634">
                  <c:v>2482.1799999999998</c:v>
                </c:pt>
                <c:pt idx="6635">
                  <c:v>2482.25</c:v>
                </c:pt>
                <c:pt idx="6636">
                  <c:v>2476.71</c:v>
                </c:pt>
                <c:pt idx="6637">
                  <c:v>2482.12</c:v>
                </c:pt>
                <c:pt idx="6638">
                  <c:v>2480.67</c:v>
                </c:pt>
                <c:pt idx="6639">
                  <c:v>2478.67</c:v>
                </c:pt>
                <c:pt idx="6640">
                  <c:v>2482.09</c:v>
                </c:pt>
                <c:pt idx="6641">
                  <c:v>2478.0500000000002</c:v>
                </c:pt>
                <c:pt idx="6642">
                  <c:v>2480.7399999999998</c:v>
                </c:pt>
                <c:pt idx="6643">
                  <c:v>2482.21</c:v>
                </c:pt>
                <c:pt idx="6644">
                  <c:v>2476.15</c:v>
                </c:pt>
                <c:pt idx="6645">
                  <c:v>2482.0300000000002</c:v>
                </c:pt>
                <c:pt idx="6646">
                  <c:v>2482.2600000000002</c:v>
                </c:pt>
                <c:pt idx="6647">
                  <c:v>2474.0700000000002</c:v>
                </c:pt>
                <c:pt idx="6648">
                  <c:v>2482.15</c:v>
                </c:pt>
                <c:pt idx="6649">
                  <c:v>2482.0100000000002</c:v>
                </c:pt>
                <c:pt idx="6650">
                  <c:v>2472.85</c:v>
                </c:pt>
                <c:pt idx="6651">
                  <c:v>2482.1999999999998</c:v>
                </c:pt>
                <c:pt idx="6652">
                  <c:v>2482.3000000000002</c:v>
                </c:pt>
                <c:pt idx="6653">
                  <c:v>2474.63</c:v>
                </c:pt>
                <c:pt idx="6654">
                  <c:v>2482.23</c:v>
                </c:pt>
                <c:pt idx="6655">
                  <c:v>2481.96</c:v>
                </c:pt>
                <c:pt idx="6656">
                  <c:v>2476.7199999999998</c:v>
                </c:pt>
                <c:pt idx="6657">
                  <c:v>2482.12</c:v>
                </c:pt>
                <c:pt idx="6658">
                  <c:v>2480.67</c:v>
                </c:pt>
                <c:pt idx="6659">
                  <c:v>2478.7600000000002</c:v>
                </c:pt>
                <c:pt idx="6660">
                  <c:v>2482.1</c:v>
                </c:pt>
                <c:pt idx="6661">
                  <c:v>2478.0500000000002</c:v>
                </c:pt>
                <c:pt idx="6662">
                  <c:v>2480.9</c:v>
                </c:pt>
                <c:pt idx="6663">
                  <c:v>2482.1999999999998</c:v>
                </c:pt>
                <c:pt idx="6664">
                  <c:v>2476.06</c:v>
                </c:pt>
                <c:pt idx="6665">
                  <c:v>2482.21</c:v>
                </c:pt>
                <c:pt idx="6666">
                  <c:v>2482.1799999999998</c:v>
                </c:pt>
                <c:pt idx="6667">
                  <c:v>2474.06</c:v>
                </c:pt>
                <c:pt idx="6668">
                  <c:v>2482.08</c:v>
                </c:pt>
                <c:pt idx="6669">
                  <c:v>2482.12</c:v>
                </c:pt>
                <c:pt idx="6670">
                  <c:v>2473.04</c:v>
                </c:pt>
                <c:pt idx="6671">
                  <c:v>2482.2800000000002</c:v>
                </c:pt>
                <c:pt idx="6672">
                  <c:v>2482.25</c:v>
                </c:pt>
                <c:pt idx="6673">
                  <c:v>2473.86</c:v>
                </c:pt>
                <c:pt idx="6674">
                  <c:v>2482.39</c:v>
                </c:pt>
                <c:pt idx="6675">
                  <c:v>2482.4</c:v>
                </c:pt>
                <c:pt idx="6676">
                  <c:v>2476.64</c:v>
                </c:pt>
                <c:pt idx="6677">
                  <c:v>2482.4</c:v>
                </c:pt>
                <c:pt idx="6678">
                  <c:v>2481.13</c:v>
                </c:pt>
                <c:pt idx="6679">
                  <c:v>2478.54</c:v>
                </c:pt>
                <c:pt idx="6680">
                  <c:v>2482.12</c:v>
                </c:pt>
                <c:pt idx="6681">
                  <c:v>2478.4499999999998</c:v>
                </c:pt>
                <c:pt idx="6682">
                  <c:v>2480.6999999999998</c:v>
                </c:pt>
                <c:pt idx="6683">
                  <c:v>2482.12</c:v>
                </c:pt>
                <c:pt idx="6684">
                  <c:v>2476.14</c:v>
                </c:pt>
                <c:pt idx="6685">
                  <c:v>2482.13</c:v>
                </c:pt>
                <c:pt idx="6686">
                  <c:v>2482.17</c:v>
                </c:pt>
                <c:pt idx="6687">
                  <c:v>2472.5</c:v>
                </c:pt>
                <c:pt idx="6688">
                  <c:v>2482.13</c:v>
                </c:pt>
                <c:pt idx="6689">
                  <c:v>2482.09</c:v>
                </c:pt>
                <c:pt idx="6690">
                  <c:v>2475.36</c:v>
                </c:pt>
                <c:pt idx="6691">
                  <c:v>2482.2800000000002</c:v>
                </c:pt>
                <c:pt idx="6692">
                  <c:v>2481.64</c:v>
                </c:pt>
                <c:pt idx="6693">
                  <c:v>2478.63</c:v>
                </c:pt>
                <c:pt idx="6694">
                  <c:v>2482.3200000000002</c:v>
                </c:pt>
                <c:pt idx="6695">
                  <c:v>2478.1</c:v>
                </c:pt>
                <c:pt idx="6696">
                  <c:v>2480.75</c:v>
                </c:pt>
                <c:pt idx="6697">
                  <c:v>2482.2600000000002</c:v>
                </c:pt>
                <c:pt idx="6698">
                  <c:v>2476.19</c:v>
                </c:pt>
                <c:pt idx="6699">
                  <c:v>2482.08</c:v>
                </c:pt>
                <c:pt idx="6700">
                  <c:v>2482.15</c:v>
                </c:pt>
                <c:pt idx="6701">
                  <c:v>2473.4299999999998</c:v>
                </c:pt>
                <c:pt idx="6702">
                  <c:v>2482.06</c:v>
                </c:pt>
                <c:pt idx="6703">
                  <c:v>2482.1</c:v>
                </c:pt>
                <c:pt idx="6704">
                  <c:v>2473.2399999999998</c:v>
                </c:pt>
                <c:pt idx="6705">
                  <c:v>2482.16</c:v>
                </c:pt>
                <c:pt idx="6706">
                  <c:v>2482.31</c:v>
                </c:pt>
                <c:pt idx="6707">
                  <c:v>2474.34</c:v>
                </c:pt>
                <c:pt idx="6708">
                  <c:v>2482.1999999999998</c:v>
                </c:pt>
                <c:pt idx="6709">
                  <c:v>2482.08</c:v>
                </c:pt>
                <c:pt idx="6710">
                  <c:v>2476.4299999999998</c:v>
                </c:pt>
                <c:pt idx="6711">
                  <c:v>2482.17</c:v>
                </c:pt>
                <c:pt idx="6712">
                  <c:v>2481.1999999999998</c:v>
                </c:pt>
                <c:pt idx="6713">
                  <c:v>2478.5</c:v>
                </c:pt>
                <c:pt idx="6714">
                  <c:v>2482.14</c:v>
                </c:pt>
                <c:pt idx="6715">
                  <c:v>2478.5700000000002</c:v>
                </c:pt>
                <c:pt idx="6716">
                  <c:v>2480.4299999999998</c:v>
                </c:pt>
                <c:pt idx="6717">
                  <c:v>2482.25</c:v>
                </c:pt>
                <c:pt idx="6718">
                  <c:v>2476.4</c:v>
                </c:pt>
                <c:pt idx="6719">
                  <c:v>2482.15</c:v>
                </c:pt>
                <c:pt idx="6720">
                  <c:v>2482.31</c:v>
                </c:pt>
                <c:pt idx="6721">
                  <c:v>2474.4</c:v>
                </c:pt>
                <c:pt idx="6722">
                  <c:v>2482.39</c:v>
                </c:pt>
                <c:pt idx="6723">
                  <c:v>2482.11</c:v>
                </c:pt>
                <c:pt idx="6724">
                  <c:v>2473.36</c:v>
                </c:pt>
                <c:pt idx="6725">
                  <c:v>2482.11</c:v>
                </c:pt>
                <c:pt idx="6726">
                  <c:v>2482.1</c:v>
                </c:pt>
                <c:pt idx="6727">
                  <c:v>2474.34</c:v>
                </c:pt>
                <c:pt idx="6728">
                  <c:v>2482.3000000000002</c:v>
                </c:pt>
                <c:pt idx="6729">
                  <c:v>2482.11</c:v>
                </c:pt>
                <c:pt idx="6730">
                  <c:v>2476.3000000000002</c:v>
                </c:pt>
                <c:pt idx="6731">
                  <c:v>2482.2399999999998</c:v>
                </c:pt>
                <c:pt idx="6732">
                  <c:v>2481.23</c:v>
                </c:pt>
                <c:pt idx="6733">
                  <c:v>2478.4</c:v>
                </c:pt>
                <c:pt idx="6734">
                  <c:v>2482.27</c:v>
                </c:pt>
                <c:pt idx="6735">
                  <c:v>2478.3200000000002</c:v>
                </c:pt>
                <c:pt idx="6736">
                  <c:v>2480.69</c:v>
                </c:pt>
                <c:pt idx="6737">
                  <c:v>2482.15</c:v>
                </c:pt>
                <c:pt idx="6738">
                  <c:v>2476.3200000000002</c:v>
                </c:pt>
                <c:pt idx="6739">
                  <c:v>2482.15</c:v>
                </c:pt>
                <c:pt idx="6740">
                  <c:v>2482.12</c:v>
                </c:pt>
                <c:pt idx="6741">
                  <c:v>2474.33</c:v>
                </c:pt>
                <c:pt idx="6742">
                  <c:v>2482.06</c:v>
                </c:pt>
                <c:pt idx="6743">
                  <c:v>2482.15</c:v>
                </c:pt>
                <c:pt idx="6744">
                  <c:v>2472.64</c:v>
                </c:pt>
                <c:pt idx="6745">
                  <c:v>2482.14</c:v>
                </c:pt>
                <c:pt idx="6746">
                  <c:v>2481.9499999999998</c:v>
                </c:pt>
                <c:pt idx="6747">
                  <c:v>2474.38</c:v>
                </c:pt>
                <c:pt idx="6748">
                  <c:v>2482.25</c:v>
                </c:pt>
                <c:pt idx="6749">
                  <c:v>2482.25</c:v>
                </c:pt>
                <c:pt idx="6750">
                  <c:v>2476.3000000000002</c:v>
                </c:pt>
                <c:pt idx="6751">
                  <c:v>2482.2600000000002</c:v>
                </c:pt>
                <c:pt idx="6752">
                  <c:v>2481.56</c:v>
                </c:pt>
                <c:pt idx="6753">
                  <c:v>2478.5500000000002</c:v>
                </c:pt>
                <c:pt idx="6754">
                  <c:v>2482.1799999999998</c:v>
                </c:pt>
                <c:pt idx="6755">
                  <c:v>2478.38</c:v>
                </c:pt>
                <c:pt idx="6756">
                  <c:v>2480.42</c:v>
                </c:pt>
                <c:pt idx="6757">
                  <c:v>2482.2199999999998</c:v>
                </c:pt>
                <c:pt idx="6758">
                  <c:v>2475.65</c:v>
                </c:pt>
                <c:pt idx="6759">
                  <c:v>2482.08</c:v>
                </c:pt>
                <c:pt idx="6760">
                  <c:v>2482.15</c:v>
                </c:pt>
                <c:pt idx="6761">
                  <c:v>2472.63</c:v>
                </c:pt>
                <c:pt idx="6762">
                  <c:v>2482.3000000000002</c:v>
                </c:pt>
                <c:pt idx="6763">
                  <c:v>2482.12</c:v>
                </c:pt>
                <c:pt idx="6764">
                  <c:v>2475.62</c:v>
                </c:pt>
                <c:pt idx="6765">
                  <c:v>2482.1</c:v>
                </c:pt>
                <c:pt idx="6766">
                  <c:v>2480.52</c:v>
                </c:pt>
                <c:pt idx="6767">
                  <c:v>2478.8200000000002</c:v>
                </c:pt>
                <c:pt idx="6768">
                  <c:v>2482.15</c:v>
                </c:pt>
                <c:pt idx="6769">
                  <c:v>2478.15</c:v>
                </c:pt>
                <c:pt idx="6770">
                  <c:v>2481.61</c:v>
                </c:pt>
                <c:pt idx="6771">
                  <c:v>2482.25</c:v>
                </c:pt>
                <c:pt idx="6772">
                  <c:v>2475.4</c:v>
                </c:pt>
                <c:pt idx="6773">
                  <c:v>2482.21</c:v>
                </c:pt>
                <c:pt idx="6774">
                  <c:v>2482.2199999999998</c:v>
                </c:pt>
                <c:pt idx="6775">
                  <c:v>2473.1799999999998</c:v>
                </c:pt>
                <c:pt idx="6776">
                  <c:v>2482.1999999999998</c:v>
                </c:pt>
                <c:pt idx="6777">
                  <c:v>2482.2600000000002</c:v>
                </c:pt>
                <c:pt idx="6778">
                  <c:v>2473.31</c:v>
                </c:pt>
                <c:pt idx="6779">
                  <c:v>2482.23</c:v>
                </c:pt>
                <c:pt idx="6780">
                  <c:v>2482.3200000000002</c:v>
                </c:pt>
                <c:pt idx="6781">
                  <c:v>2474.87</c:v>
                </c:pt>
                <c:pt idx="6782">
                  <c:v>2482.2199999999998</c:v>
                </c:pt>
                <c:pt idx="6783">
                  <c:v>2482.1799999999998</c:v>
                </c:pt>
                <c:pt idx="6784">
                  <c:v>2476.73</c:v>
                </c:pt>
                <c:pt idx="6785">
                  <c:v>2482.37</c:v>
                </c:pt>
                <c:pt idx="6786">
                  <c:v>2480.98</c:v>
                </c:pt>
                <c:pt idx="6787">
                  <c:v>2478.58</c:v>
                </c:pt>
                <c:pt idx="6788">
                  <c:v>2482.13</c:v>
                </c:pt>
                <c:pt idx="6789">
                  <c:v>2478.25</c:v>
                </c:pt>
                <c:pt idx="6790">
                  <c:v>2480.89</c:v>
                </c:pt>
                <c:pt idx="6791">
                  <c:v>2482.31</c:v>
                </c:pt>
                <c:pt idx="6792">
                  <c:v>2476.2199999999998</c:v>
                </c:pt>
                <c:pt idx="6793">
                  <c:v>2482.25</c:v>
                </c:pt>
                <c:pt idx="6794">
                  <c:v>2482.2600000000002</c:v>
                </c:pt>
                <c:pt idx="6795">
                  <c:v>2473.5300000000002</c:v>
                </c:pt>
                <c:pt idx="6796">
                  <c:v>2482.1</c:v>
                </c:pt>
                <c:pt idx="6797">
                  <c:v>2482</c:v>
                </c:pt>
                <c:pt idx="6798">
                  <c:v>2473.46</c:v>
                </c:pt>
                <c:pt idx="6799">
                  <c:v>2482.08</c:v>
                </c:pt>
                <c:pt idx="6800">
                  <c:v>2482.1</c:v>
                </c:pt>
                <c:pt idx="6801">
                  <c:v>2474.37</c:v>
                </c:pt>
                <c:pt idx="6802">
                  <c:v>2482.2199999999998</c:v>
                </c:pt>
                <c:pt idx="6803">
                  <c:v>2482.13</c:v>
                </c:pt>
                <c:pt idx="6804">
                  <c:v>2476.5700000000002</c:v>
                </c:pt>
                <c:pt idx="6805">
                  <c:v>2482.12</c:v>
                </c:pt>
                <c:pt idx="6806">
                  <c:v>2481.35</c:v>
                </c:pt>
                <c:pt idx="6807">
                  <c:v>2478.5300000000002</c:v>
                </c:pt>
                <c:pt idx="6808">
                  <c:v>2482.1</c:v>
                </c:pt>
                <c:pt idx="6809">
                  <c:v>2478.33</c:v>
                </c:pt>
                <c:pt idx="6810">
                  <c:v>2480.62</c:v>
                </c:pt>
                <c:pt idx="6811">
                  <c:v>2482.25</c:v>
                </c:pt>
                <c:pt idx="6812">
                  <c:v>2476.25</c:v>
                </c:pt>
                <c:pt idx="6813">
                  <c:v>2482.04</c:v>
                </c:pt>
                <c:pt idx="6814">
                  <c:v>2482.19</c:v>
                </c:pt>
                <c:pt idx="6815">
                  <c:v>2474.16</c:v>
                </c:pt>
                <c:pt idx="6816">
                  <c:v>2482.0700000000002</c:v>
                </c:pt>
                <c:pt idx="6817">
                  <c:v>2482.3000000000002</c:v>
                </c:pt>
                <c:pt idx="6818">
                  <c:v>2473.21</c:v>
                </c:pt>
                <c:pt idx="6819">
                  <c:v>2482.1999999999998</c:v>
                </c:pt>
                <c:pt idx="6820">
                  <c:v>2482.13</c:v>
                </c:pt>
                <c:pt idx="6821">
                  <c:v>2474.3200000000002</c:v>
                </c:pt>
                <c:pt idx="6822">
                  <c:v>2482.14</c:v>
                </c:pt>
                <c:pt idx="6823">
                  <c:v>2482.1</c:v>
                </c:pt>
                <c:pt idx="6824">
                  <c:v>2476.4699999999998</c:v>
                </c:pt>
                <c:pt idx="6825">
                  <c:v>2482.13</c:v>
                </c:pt>
                <c:pt idx="6826">
                  <c:v>2481.27</c:v>
                </c:pt>
                <c:pt idx="6827">
                  <c:v>2478.31</c:v>
                </c:pt>
                <c:pt idx="6828">
                  <c:v>2482.14</c:v>
                </c:pt>
                <c:pt idx="6829">
                  <c:v>2478.38</c:v>
                </c:pt>
                <c:pt idx="6830">
                  <c:v>2480.61</c:v>
                </c:pt>
                <c:pt idx="6831">
                  <c:v>2482.02</c:v>
                </c:pt>
                <c:pt idx="6832">
                  <c:v>2475.2600000000002</c:v>
                </c:pt>
                <c:pt idx="6833">
                  <c:v>2482.1</c:v>
                </c:pt>
                <c:pt idx="6834">
                  <c:v>2482.23</c:v>
                </c:pt>
                <c:pt idx="6835">
                  <c:v>2473.42</c:v>
                </c:pt>
                <c:pt idx="6836">
                  <c:v>2482.2199999999998</c:v>
                </c:pt>
                <c:pt idx="6837">
                  <c:v>2482.12</c:v>
                </c:pt>
                <c:pt idx="6838">
                  <c:v>2476.14</c:v>
                </c:pt>
                <c:pt idx="6839">
                  <c:v>2482.04</c:v>
                </c:pt>
                <c:pt idx="6840">
                  <c:v>2479.92</c:v>
                </c:pt>
                <c:pt idx="6841">
                  <c:v>2479.34</c:v>
                </c:pt>
                <c:pt idx="6842">
                  <c:v>2482.21</c:v>
                </c:pt>
                <c:pt idx="6843">
                  <c:v>2477.6</c:v>
                </c:pt>
                <c:pt idx="6844">
                  <c:v>2481.42</c:v>
                </c:pt>
                <c:pt idx="6845">
                  <c:v>2482.21</c:v>
                </c:pt>
                <c:pt idx="6846">
                  <c:v>2475.61</c:v>
                </c:pt>
                <c:pt idx="6847">
                  <c:v>2482.19</c:v>
                </c:pt>
                <c:pt idx="6848">
                  <c:v>2482.17</c:v>
                </c:pt>
                <c:pt idx="6849">
                  <c:v>2473.5</c:v>
                </c:pt>
                <c:pt idx="6850">
                  <c:v>2482.14</c:v>
                </c:pt>
                <c:pt idx="6851">
                  <c:v>2482.31</c:v>
                </c:pt>
                <c:pt idx="6852">
                  <c:v>2473.34</c:v>
                </c:pt>
                <c:pt idx="6853">
                  <c:v>2482.31</c:v>
                </c:pt>
                <c:pt idx="6854">
                  <c:v>2482.1999999999998</c:v>
                </c:pt>
                <c:pt idx="6855">
                  <c:v>2474.11</c:v>
                </c:pt>
                <c:pt idx="6856">
                  <c:v>2482.08</c:v>
                </c:pt>
                <c:pt idx="6857">
                  <c:v>2482.2199999999998</c:v>
                </c:pt>
                <c:pt idx="6858">
                  <c:v>2476.36</c:v>
                </c:pt>
                <c:pt idx="6859">
                  <c:v>2482.06</c:v>
                </c:pt>
                <c:pt idx="6860">
                  <c:v>2481.58</c:v>
                </c:pt>
                <c:pt idx="6861">
                  <c:v>2478.4699999999998</c:v>
                </c:pt>
                <c:pt idx="6862">
                  <c:v>2482.0700000000002</c:v>
                </c:pt>
                <c:pt idx="6863">
                  <c:v>2478.36</c:v>
                </c:pt>
                <c:pt idx="6864">
                  <c:v>2481.4</c:v>
                </c:pt>
                <c:pt idx="6865">
                  <c:v>2482.2399999999998</c:v>
                </c:pt>
                <c:pt idx="6866">
                  <c:v>2475.37</c:v>
                </c:pt>
                <c:pt idx="6867">
                  <c:v>2482.2800000000002</c:v>
                </c:pt>
                <c:pt idx="6868">
                  <c:v>2482.19</c:v>
                </c:pt>
                <c:pt idx="6869">
                  <c:v>2473.5700000000002</c:v>
                </c:pt>
                <c:pt idx="6870">
                  <c:v>2482.13</c:v>
                </c:pt>
                <c:pt idx="6871">
                  <c:v>2482.19</c:v>
                </c:pt>
                <c:pt idx="6872">
                  <c:v>2473.4</c:v>
                </c:pt>
                <c:pt idx="6873">
                  <c:v>2482.1999999999998</c:v>
                </c:pt>
                <c:pt idx="6874">
                  <c:v>2482.0500000000002</c:v>
                </c:pt>
                <c:pt idx="6875">
                  <c:v>2474.17</c:v>
                </c:pt>
                <c:pt idx="6876">
                  <c:v>2482.0300000000002</c:v>
                </c:pt>
                <c:pt idx="6877">
                  <c:v>2481.9899999999998</c:v>
                </c:pt>
                <c:pt idx="6878">
                  <c:v>2476.69</c:v>
                </c:pt>
                <c:pt idx="6879">
                  <c:v>2482.1999999999998</c:v>
                </c:pt>
                <c:pt idx="6880">
                  <c:v>2481.06</c:v>
                </c:pt>
                <c:pt idx="6881">
                  <c:v>2478.46</c:v>
                </c:pt>
                <c:pt idx="6882">
                  <c:v>2482.27</c:v>
                </c:pt>
                <c:pt idx="6883">
                  <c:v>2478.27</c:v>
                </c:pt>
                <c:pt idx="6884">
                  <c:v>2480.38</c:v>
                </c:pt>
                <c:pt idx="6885">
                  <c:v>2482.11</c:v>
                </c:pt>
                <c:pt idx="6886">
                  <c:v>2476.1999999999998</c:v>
                </c:pt>
                <c:pt idx="6887">
                  <c:v>2482.1999999999998</c:v>
                </c:pt>
                <c:pt idx="6888">
                  <c:v>2482.13</c:v>
                </c:pt>
                <c:pt idx="6889">
                  <c:v>2473.41</c:v>
                </c:pt>
                <c:pt idx="6890">
                  <c:v>2482.3000000000002</c:v>
                </c:pt>
                <c:pt idx="6891">
                  <c:v>2482.16</c:v>
                </c:pt>
                <c:pt idx="6892">
                  <c:v>2473.33</c:v>
                </c:pt>
                <c:pt idx="6893">
                  <c:v>2482.09</c:v>
                </c:pt>
                <c:pt idx="6894">
                  <c:v>2482.06</c:v>
                </c:pt>
                <c:pt idx="6895">
                  <c:v>2474.4699999999998</c:v>
                </c:pt>
                <c:pt idx="6896">
                  <c:v>2482.0700000000002</c:v>
                </c:pt>
                <c:pt idx="6897">
                  <c:v>2482.2399999999998</c:v>
                </c:pt>
                <c:pt idx="6898">
                  <c:v>2476.44</c:v>
                </c:pt>
                <c:pt idx="6899">
                  <c:v>2482.17</c:v>
                </c:pt>
                <c:pt idx="6900">
                  <c:v>2481.15</c:v>
                </c:pt>
                <c:pt idx="6901">
                  <c:v>2478.54</c:v>
                </c:pt>
                <c:pt idx="6902">
                  <c:v>2482.3000000000002</c:v>
                </c:pt>
                <c:pt idx="6903">
                  <c:v>2478.5300000000002</c:v>
                </c:pt>
                <c:pt idx="6904">
                  <c:v>2480.63</c:v>
                </c:pt>
                <c:pt idx="6905">
                  <c:v>2482.23</c:v>
                </c:pt>
                <c:pt idx="6906">
                  <c:v>2476.48</c:v>
                </c:pt>
                <c:pt idx="6907">
                  <c:v>2482.16</c:v>
                </c:pt>
                <c:pt idx="6908">
                  <c:v>2482.17</c:v>
                </c:pt>
                <c:pt idx="6909">
                  <c:v>2474.2800000000002</c:v>
                </c:pt>
                <c:pt idx="6910">
                  <c:v>2482.1</c:v>
                </c:pt>
                <c:pt idx="6911">
                  <c:v>2482.2399999999998</c:v>
                </c:pt>
                <c:pt idx="6912">
                  <c:v>2473.19</c:v>
                </c:pt>
                <c:pt idx="6913">
                  <c:v>2482.23</c:v>
                </c:pt>
                <c:pt idx="6914">
                  <c:v>2482.23</c:v>
                </c:pt>
                <c:pt idx="6915">
                  <c:v>2474.2600000000002</c:v>
                </c:pt>
                <c:pt idx="6916">
                  <c:v>2482.23</c:v>
                </c:pt>
                <c:pt idx="6917">
                  <c:v>2482.38</c:v>
                </c:pt>
                <c:pt idx="6918">
                  <c:v>2476.4499999999998</c:v>
                </c:pt>
                <c:pt idx="6919">
                  <c:v>2482.1799999999998</c:v>
                </c:pt>
                <c:pt idx="6920">
                  <c:v>2481.46</c:v>
                </c:pt>
                <c:pt idx="6921">
                  <c:v>2478.4899999999998</c:v>
                </c:pt>
                <c:pt idx="6922">
                  <c:v>2482.3000000000002</c:v>
                </c:pt>
                <c:pt idx="6923">
                  <c:v>2478.75</c:v>
                </c:pt>
                <c:pt idx="6924">
                  <c:v>2480.64</c:v>
                </c:pt>
                <c:pt idx="6925">
                  <c:v>2482.36</c:v>
                </c:pt>
                <c:pt idx="6926">
                  <c:v>2476.59</c:v>
                </c:pt>
                <c:pt idx="6927">
                  <c:v>2482.4299999999998</c:v>
                </c:pt>
                <c:pt idx="6928">
                  <c:v>2482.31</c:v>
                </c:pt>
                <c:pt idx="6929">
                  <c:v>2474.36</c:v>
                </c:pt>
                <c:pt idx="6930">
                  <c:v>2482.29</c:v>
                </c:pt>
                <c:pt idx="6931">
                  <c:v>2482.4</c:v>
                </c:pt>
                <c:pt idx="6932">
                  <c:v>2472.79</c:v>
                </c:pt>
                <c:pt idx="6933">
                  <c:v>2482.21</c:v>
                </c:pt>
                <c:pt idx="6934">
                  <c:v>2482.25</c:v>
                </c:pt>
                <c:pt idx="6935">
                  <c:v>2474.1</c:v>
                </c:pt>
                <c:pt idx="6936">
                  <c:v>2482.44</c:v>
                </c:pt>
                <c:pt idx="6937">
                  <c:v>2482.0700000000002</c:v>
                </c:pt>
                <c:pt idx="6938">
                  <c:v>2476.1</c:v>
                </c:pt>
                <c:pt idx="6939">
                  <c:v>2482.06</c:v>
                </c:pt>
                <c:pt idx="6940">
                  <c:v>2482.0300000000002</c:v>
                </c:pt>
                <c:pt idx="6941">
                  <c:v>2478.13</c:v>
                </c:pt>
                <c:pt idx="6942">
                  <c:v>2482.12</c:v>
                </c:pt>
                <c:pt idx="6943">
                  <c:v>2478.83</c:v>
                </c:pt>
                <c:pt idx="6944">
                  <c:v>2480.0300000000002</c:v>
                </c:pt>
                <c:pt idx="6945">
                  <c:v>2482.2199999999998</c:v>
                </c:pt>
                <c:pt idx="6946">
                  <c:v>2476.6999999999998</c:v>
                </c:pt>
                <c:pt idx="6947">
                  <c:v>2482.08</c:v>
                </c:pt>
                <c:pt idx="6948">
                  <c:v>2482.27</c:v>
                </c:pt>
                <c:pt idx="6949">
                  <c:v>2474.52</c:v>
                </c:pt>
                <c:pt idx="6950">
                  <c:v>2482.2199999999998</c:v>
                </c:pt>
                <c:pt idx="6951">
                  <c:v>2482.13</c:v>
                </c:pt>
                <c:pt idx="6952">
                  <c:v>2472.58</c:v>
                </c:pt>
                <c:pt idx="6953">
                  <c:v>2482.14</c:v>
                </c:pt>
                <c:pt idx="6954">
                  <c:v>2482.2199999999998</c:v>
                </c:pt>
                <c:pt idx="6955">
                  <c:v>2473.59</c:v>
                </c:pt>
                <c:pt idx="6956">
                  <c:v>2482.1799999999998</c:v>
                </c:pt>
                <c:pt idx="6957">
                  <c:v>2482.19</c:v>
                </c:pt>
                <c:pt idx="6958">
                  <c:v>2475.91</c:v>
                </c:pt>
                <c:pt idx="6959">
                  <c:v>2482.14</c:v>
                </c:pt>
                <c:pt idx="6960">
                  <c:v>2482.19</c:v>
                </c:pt>
                <c:pt idx="6961">
                  <c:v>2478.04</c:v>
                </c:pt>
                <c:pt idx="6962">
                  <c:v>2482.14</c:v>
                </c:pt>
                <c:pt idx="6963">
                  <c:v>2479.0300000000002</c:v>
                </c:pt>
                <c:pt idx="6964">
                  <c:v>2480.0700000000002</c:v>
                </c:pt>
                <c:pt idx="6965">
                  <c:v>2482.0700000000002</c:v>
                </c:pt>
                <c:pt idx="6966">
                  <c:v>2476.8200000000002</c:v>
                </c:pt>
                <c:pt idx="6967">
                  <c:v>2482.06</c:v>
                </c:pt>
                <c:pt idx="6968">
                  <c:v>2482.3000000000002</c:v>
                </c:pt>
                <c:pt idx="6969">
                  <c:v>2474.96</c:v>
                </c:pt>
                <c:pt idx="6970">
                  <c:v>2482.1799999999998</c:v>
                </c:pt>
                <c:pt idx="6971">
                  <c:v>2482.27</c:v>
                </c:pt>
                <c:pt idx="6972">
                  <c:v>2472.88</c:v>
                </c:pt>
                <c:pt idx="6973">
                  <c:v>2482.14</c:v>
                </c:pt>
                <c:pt idx="6974">
                  <c:v>2482.2399999999998</c:v>
                </c:pt>
                <c:pt idx="6975">
                  <c:v>2473.6</c:v>
                </c:pt>
                <c:pt idx="6976">
                  <c:v>2482.31</c:v>
                </c:pt>
                <c:pt idx="6977">
                  <c:v>2482.1799999999998</c:v>
                </c:pt>
                <c:pt idx="6978">
                  <c:v>2475.88</c:v>
                </c:pt>
                <c:pt idx="6979">
                  <c:v>2482.2800000000002</c:v>
                </c:pt>
                <c:pt idx="6980">
                  <c:v>2480.6799999999998</c:v>
                </c:pt>
                <c:pt idx="6981">
                  <c:v>2480.54</c:v>
                </c:pt>
                <c:pt idx="6982">
                  <c:v>2482.2800000000002</c:v>
                </c:pt>
                <c:pt idx="6983">
                  <c:v>2475.48</c:v>
                </c:pt>
                <c:pt idx="6984">
                  <c:v>2482.29</c:v>
                </c:pt>
                <c:pt idx="6985">
                  <c:v>2482.23</c:v>
                </c:pt>
                <c:pt idx="6986">
                  <c:v>2472.62</c:v>
                </c:pt>
                <c:pt idx="6987">
                  <c:v>2482.2399999999998</c:v>
                </c:pt>
                <c:pt idx="6988">
                  <c:v>2482.38</c:v>
                </c:pt>
                <c:pt idx="6989">
                  <c:v>2473.66</c:v>
                </c:pt>
                <c:pt idx="6990">
                  <c:v>2482.21</c:v>
                </c:pt>
                <c:pt idx="6991">
                  <c:v>2482.1999999999998</c:v>
                </c:pt>
                <c:pt idx="6992">
                  <c:v>2475.54</c:v>
                </c:pt>
                <c:pt idx="6993">
                  <c:v>2482.14</c:v>
                </c:pt>
                <c:pt idx="6994">
                  <c:v>2482.12</c:v>
                </c:pt>
                <c:pt idx="6995">
                  <c:v>2477.58</c:v>
                </c:pt>
                <c:pt idx="6996">
                  <c:v>2482.37</c:v>
                </c:pt>
                <c:pt idx="6997">
                  <c:v>2479.6</c:v>
                </c:pt>
                <c:pt idx="6998">
                  <c:v>2479.67</c:v>
                </c:pt>
                <c:pt idx="6999">
                  <c:v>2482.15</c:v>
                </c:pt>
                <c:pt idx="7000">
                  <c:v>2477.39</c:v>
                </c:pt>
                <c:pt idx="7001">
                  <c:v>2481.6999999999998</c:v>
                </c:pt>
                <c:pt idx="7002">
                  <c:v>2482.34</c:v>
                </c:pt>
                <c:pt idx="7003">
                  <c:v>2475.37</c:v>
                </c:pt>
                <c:pt idx="7004">
                  <c:v>2482.3200000000002</c:v>
                </c:pt>
                <c:pt idx="7005">
                  <c:v>2482.2399999999998</c:v>
                </c:pt>
                <c:pt idx="7006">
                  <c:v>2472.5300000000002</c:v>
                </c:pt>
                <c:pt idx="7007">
                  <c:v>2482.31</c:v>
                </c:pt>
                <c:pt idx="7008">
                  <c:v>2482.19</c:v>
                </c:pt>
                <c:pt idx="7009">
                  <c:v>2473.6799999999998</c:v>
                </c:pt>
                <c:pt idx="7010">
                  <c:v>2482.3200000000002</c:v>
                </c:pt>
                <c:pt idx="7011">
                  <c:v>2482.2600000000002</c:v>
                </c:pt>
                <c:pt idx="7012">
                  <c:v>2475.69</c:v>
                </c:pt>
                <c:pt idx="7013">
                  <c:v>2482.23</c:v>
                </c:pt>
                <c:pt idx="7014">
                  <c:v>2482.29</c:v>
                </c:pt>
                <c:pt idx="7015">
                  <c:v>2477.71</c:v>
                </c:pt>
                <c:pt idx="7016">
                  <c:v>2482.2199999999998</c:v>
                </c:pt>
                <c:pt idx="7017">
                  <c:v>2479.71</c:v>
                </c:pt>
                <c:pt idx="7018">
                  <c:v>2479.71</c:v>
                </c:pt>
                <c:pt idx="7019">
                  <c:v>2482.29</c:v>
                </c:pt>
                <c:pt idx="7020">
                  <c:v>2477.5500000000002</c:v>
                </c:pt>
                <c:pt idx="7021">
                  <c:v>2481.59</c:v>
                </c:pt>
                <c:pt idx="7022">
                  <c:v>2482.36</c:v>
                </c:pt>
                <c:pt idx="7023">
                  <c:v>2475.35</c:v>
                </c:pt>
                <c:pt idx="7024">
                  <c:v>2482.2199999999998</c:v>
                </c:pt>
                <c:pt idx="7025">
                  <c:v>2482.36</c:v>
                </c:pt>
                <c:pt idx="7026">
                  <c:v>2473.31</c:v>
                </c:pt>
                <c:pt idx="7027">
                  <c:v>2482.38</c:v>
                </c:pt>
                <c:pt idx="7028">
                  <c:v>2482.33</c:v>
                </c:pt>
                <c:pt idx="7029">
                  <c:v>2473.86</c:v>
                </c:pt>
                <c:pt idx="7030">
                  <c:v>2482.2199999999998</c:v>
                </c:pt>
                <c:pt idx="7031">
                  <c:v>2482.2800000000002</c:v>
                </c:pt>
                <c:pt idx="7032">
                  <c:v>2475.65</c:v>
                </c:pt>
                <c:pt idx="7033">
                  <c:v>2482.33</c:v>
                </c:pt>
                <c:pt idx="7034">
                  <c:v>2482.16</c:v>
                </c:pt>
                <c:pt idx="7035">
                  <c:v>2477.83</c:v>
                </c:pt>
                <c:pt idx="7036">
                  <c:v>2482.21</c:v>
                </c:pt>
                <c:pt idx="7037">
                  <c:v>2479.36</c:v>
                </c:pt>
                <c:pt idx="7038">
                  <c:v>2479.69</c:v>
                </c:pt>
                <c:pt idx="7039">
                  <c:v>2482.33</c:v>
                </c:pt>
                <c:pt idx="7040">
                  <c:v>2477.2600000000002</c:v>
                </c:pt>
                <c:pt idx="7041">
                  <c:v>2481.7399999999998</c:v>
                </c:pt>
                <c:pt idx="7042">
                  <c:v>2482.29</c:v>
                </c:pt>
                <c:pt idx="7043">
                  <c:v>2475.1999999999998</c:v>
                </c:pt>
                <c:pt idx="7044">
                  <c:v>2482.2800000000002</c:v>
                </c:pt>
                <c:pt idx="7045">
                  <c:v>2482.19</c:v>
                </c:pt>
                <c:pt idx="7046">
                  <c:v>2473.12</c:v>
                </c:pt>
                <c:pt idx="7047">
                  <c:v>2482.17</c:v>
                </c:pt>
                <c:pt idx="7048">
                  <c:v>2482.3000000000002</c:v>
                </c:pt>
                <c:pt idx="7049">
                  <c:v>2473.4</c:v>
                </c:pt>
                <c:pt idx="7050">
                  <c:v>2482.3200000000002</c:v>
                </c:pt>
                <c:pt idx="7051">
                  <c:v>2482.2800000000002</c:v>
                </c:pt>
                <c:pt idx="7052">
                  <c:v>2476.29</c:v>
                </c:pt>
                <c:pt idx="7053">
                  <c:v>2482.2600000000002</c:v>
                </c:pt>
                <c:pt idx="7054">
                  <c:v>2479.5100000000002</c:v>
                </c:pt>
                <c:pt idx="7055">
                  <c:v>2480.4499999999998</c:v>
                </c:pt>
                <c:pt idx="7056">
                  <c:v>2482.41</c:v>
                </c:pt>
                <c:pt idx="7057">
                  <c:v>2475.7600000000002</c:v>
                </c:pt>
                <c:pt idx="7058">
                  <c:v>2482.2199999999998</c:v>
                </c:pt>
                <c:pt idx="7059">
                  <c:v>2482.34</c:v>
                </c:pt>
                <c:pt idx="7060">
                  <c:v>2472.5300000000002</c:v>
                </c:pt>
                <c:pt idx="7061">
                  <c:v>2482.11</c:v>
                </c:pt>
                <c:pt idx="7062">
                  <c:v>2482.1799999999998</c:v>
                </c:pt>
                <c:pt idx="7063">
                  <c:v>2473.54</c:v>
                </c:pt>
                <c:pt idx="7064">
                  <c:v>2482.4</c:v>
                </c:pt>
                <c:pt idx="7065">
                  <c:v>2482.31</c:v>
                </c:pt>
                <c:pt idx="7066">
                  <c:v>2475.4</c:v>
                </c:pt>
                <c:pt idx="7067">
                  <c:v>2482.19</c:v>
                </c:pt>
                <c:pt idx="7068">
                  <c:v>2482.2399999999998</c:v>
                </c:pt>
                <c:pt idx="7069">
                  <c:v>2477.38</c:v>
                </c:pt>
                <c:pt idx="7070">
                  <c:v>2482.21</c:v>
                </c:pt>
                <c:pt idx="7071">
                  <c:v>2479.9499999999998</c:v>
                </c:pt>
                <c:pt idx="7072">
                  <c:v>2479.4699999999998</c:v>
                </c:pt>
                <c:pt idx="7073">
                  <c:v>2482.44</c:v>
                </c:pt>
                <c:pt idx="7074">
                  <c:v>2477.52</c:v>
                </c:pt>
                <c:pt idx="7075">
                  <c:v>2482.16</c:v>
                </c:pt>
                <c:pt idx="7076">
                  <c:v>2482.1799999999998</c:v>
                </c:pt>
                <c:pt idx="7077">
                  <c:v>2474.8000000000002</c:v>
                </c:pt>
                <c:pt idx="7078">
                  <c:v>2482.2800000000002</c:v>
                </c:pt>
                <c:pt idx="7079">
                  <c:v>2482.46</c:v>
                </c:pt>
                <c:pt idx="7080">
                  <c:v>2472.6</c:v>
                </c:pt>
                <c:pt idx="7081">
                  <c:v>2482.12</c:v>
                </c:pt>
                <c:pt idx="7082">
                  <c:v>2482.14</c:v>
                </c:pt>
                <c:pt idx="7083">
                  <c:v>2473.4899999999998</c:v>
                </c:pt>
                <c:pt idx="7084">
                  <c:v>2482.35</c:v>
                </c:pt>
                <c:pt idx="7085">
                  <c:v>2482.35</c:v>
                </c:pt>
                <c:pt idx="7086">
                  <c:v>2475.19</c:v>
                </c:pt>
                <c:pt idx="7087">
                  <c:v>2482.13</c:v>
                </c:pt>
                <c:pt idx="7088">
                  <c:v>2482.31</c:v>
                </c:pt>
                <c:pt idx="7089">
                  <c:v>2477.37</c:v>
                </c:pt>
                <c:pt idx="7090">
                  <c:v>2482.2199999999998</c:v>
                </c:pt>
                <c:pt idx="7091">
                  <c:v>2479.83</c:v>
                </c:pt>
                <c:pt idx="7092">
                  <c:v>2479.4699999999998</c:v>
                </c:pt>
                <c:pt idx="7093">
                  <c:v>2482.2199999999998</c:v>
                </c:pt>
                <c:pt idx="7094">
                  <c:v>2477.83</c:v>
                </c:pt>
                <c:pt idx="7095">
                  <c:v>2481.5500000000002</c:v>
                </c:pt>
                <c:pt idx="7096">
                  <c:v>2482.36</c:v>
                </c:pt>
                <c:pt idx="7097">
                  <c:v>2475.5300000000002</c:v>
                </c:pt>
                <c:pt idx="7098">
                  <c:v>2482.16</c:v>
                </c:pt>
                <c:pt idx="7099">
                  <c:v>2482.12</c:v>
                </c:pt>
                <c:pt idx="7100">
                  <c:v>2472.7399999999998</c:v>
                </c:pt>
                <c:pt idx="7101">
                  <c:v>2482.2600000000002</c:v>
                </c:pt>
                <c:pt idx="7102">
                  <c:v>2482.36</c:v>
                </c:pt>
                <c:pt idx="7103">
                  <c:v>2473.6999999999998</c:v>
                </c:pt>
                <c:pt idx="7104">
                  <c:v>2482.36</c:v>
                </c:pt>
                <c:pt idx="7105">
                  <c:v>2482.16</c:v>
                </c:pt>
                <c:pt idx="7106">
                  <c:v>2475.2600000000002</c:v>
                </c:pt>
                <c:pt idx="7107">
                  <c:v>2482.27</c:v>
                </c:pt>
                <c:pt idx="7108">
                  <c:v>2482.3200000000002</c:v>
                </c:pt>
                <c:pt idx="7109">
                  <c:v>2477.2199999999998</c:v>
                </c:pt>
                <c:pt idx="7110">
                  <c:v>2482.41</c:v>
                </c:pt>
                <c:pt idx="7111">
                  <c:v>2480.23</c:v>
                </c:pt>
                <c:pt idx="7112">
                  <c:v>2479.3000000000002</c:v>
                </c:pt>
                <c:pt idx="7113">
                  <c:v>2482.29</c:v>
                </c:pt>
                <c:pt idx="7114">
                  <c:v>2478</c:v>
                </c:pt>
                <c:pt idx="7115">
                  <c:v>2481.36</c:v>
                </c:pt>
                <c:pt idx="7116">
                  <c:v>2482.33</c:v>
                </c:pt>
                <c:pt idx="7117">
                  <c:v>2476.04</c:v>
                </c:pt>
                <c:pt idx="7118">
                  <c:v>2482.37</c:v>
                </c:pt>
                <c:pt idx="7119">
                  <c:v>2482.23</c:v>
                </c:pt>
                <c:pt idx="7120">
                  <c:v>2473.64</c:v>
                </c:pt>
                <c:pt idx="7121">
                  <c:v>2482.2399999999998</c:v>
                </c:pt>
                <c:pt idx="7122">
                  <c:v>2482.1999999999998</c:v>
                </c:pt>
                <c:pt idx="7123">
                  <c:v>2473.8000000000002</c:v>
                </c:pt>
                <c:pt idx="7124">
                  <c:v>2482.25</c:v>
                </c:pt>
                <c:pt idx="7125">
                  <c:v>2482.4299999999998</c:v>
                </c:pt>
                <c:pt idx="7126">
                  <c:v>2476.83</c:v>
                </c:pt>
                <c:pt idx="7127">
                  <c:v>2482.2399999999998</c:v>
                </c:pt>
                <c:pt idx="7128">
                  <c:v>2478.9899999999998</c:v>
                </c:pt>
                <c:pt idx="7129">
                  <c:v>2480.89</c:v>
                </c:pt>
                <c:pt idx="7130">
                  <c:v>2482.3000000000002</c:v>
                </c:pt>
                <c:pt idx="7131">
                  <c:v>2475.34</c:v>
                </c:pt>
                <c:pt idx="7132">
                  <c:v>2482.39</c:v>
                </c:pt>
                <c:pt idx="7133">
                  <c:v>2482.23</c:v>
                </c:pt>
                <c:pt idx="7134">
                  <c:v>2472.9299999999998</c:v>
                </c:pt>
                <c:pt idx="7135">
                  <c:v>2482.33</c:v>
                </c:pt>
                <c:pt idx="7136">
                  <c:v>2482.31</c:v>
                </c:pt>
                <c:pt idx="7137">
                  <c:v>2473.8200000000002</c:v>
                </c:pt>
                <c:pt idx="7138">
                  <c:v>2482.36</c:v>
                </c:pt>
                <c:pt idx="7139">
                  <c:v>2482.4299999999998</c:v>
                </c:pt>
                <c:pt idx="7140">
                  <c:v>2475.39</c:v>
                </c:pt>
                <c:pt idx="7141">
                  <c:v>2482.1799999999998</c:v>
                </c:pt>
                <c:pt idx="7142">
                  <c:v>2482.36</c:v>
                </c:pt>
                <c:pt idx="7143">
                  <c:v>2477.48</c:v>
                </c:pt>
                <c:pt idx="7144">
                  <c:v>2482.27</c:v>
                </c:pt>
                <c:pt idx="7145">
                  <c:v>2480.3000000000002</c:v>
                </c:pt>
                <c:pt idx="7146">
                  <c:v>2480.14</c:v>
                </c:pt>
                <c:pt idx="7147">
                  <c:v>2482.31</c:v>
                </c:pt>
                <c:pt idx="7148">
                  <c:v>2477.04</c:v>
                </c:pt>
                <c:pt idx="7149">
                  <c:v>2482.0700000000002</c:v>
                </c:pt>
                <c:pt idx="7150">
                  <c:v>2482.38</c:v>
                </c:pt>
                <c:pt idx="7151">
                  <c:v>2474.89</c:v>
                </c:pt>
                <c:pt idx="7152">
                  <c:v>2482.3000000000002</c:v>
                </c:pt>
                <c:pt idx="7153">
                  <c:v>2482.44</c:v>
                </c:pt>
                <c:pt idx="7154">
                  <c:v>2472.77</c:v>
                </c:pt>
                <c:pt idx="7155">
                  <c:v>2482.1799999999998</c:v>
                </c:pt>
                <c:pt idx="7156">
                  <c:v>2482.2399999999998</c:v>
                </c:pt>
                <c:pt idx="7157">
                  <c:v>2473.86</c:v>
                </c:pt>
                <c:pt idx="7158">
                  <c:v>2482.31</c:v>
                </c:pt>
                <c:pt idx="7159">
                  <c:v>2482.39</c:v>
                </c:pt>
                <c:pt idx="7160">
                  <c:v>2475.04</c:v>
                </c:pt>
                <c:pt idx="7161">
                  <c:v>2482.2600000000002</c:v>
                </c:pt>
                <c:pt idx="7162">
                  <c:v>2482.44</c:v>
                </c:pt>
                <c:pt idx="7163">
                  <c:v>2477.08</c:v>
                </c:pt>
                <c:pt idx="7164">
                  <c:v>2482.12</c:v>
                </c:pt>
                <c:pt idx="7165">
                  <c:v>2480.44</c:v>
                </c:pt>
                <c:pt idx="7166">
                  <c:v>2479.21</c:v>
                </c:pt>
                <c:pt idx="7167">
                  <c:v>2482.1999999999998</c:v>
                </c:pt>
                <c:pt idx="7168">
                  <c:v>2478.08</c:v>
                </c:pt>
                <c:pt idx="7169">
                  <c:v>2481.9</c:v>
                </c:pt>
                <c:pt idx="7170">
                  <c:v>2482</c:v>
                </c:pt>
                <c:pt idx="7171">
                  <c:v>2475.13</c:v>
                </c:pt>
                <c:pt idx="7172">
                  <c:v>2482.19</c:v>
                </c:pt>
                <c:pt idx="7173">
                  <c:v>2482.2399999999998</c:v>
                </c:pt>
                <c:pt idx="7174">
                  <c:v>2473.17</c:v>
                </c:pt>
                <c:pt idx="7175">
                  <c:v>2482.2199999999998</c:v>
                </c:pt>
                <c:pt idx="7176">
                  <c:v>2482.23</c:v>
                </c:pt>
                <c:pt idx="7177">
                  <c:v>2473.5300000000002</c:v>
                </c:pt>
                <c:pt idx="7178">
                  <c:v>2482.19</c:v>
                </c:pt>
                <c:pt idx="7179">
                  <c:v>2482.2199999999998</c:v>
                </c:pt>
                <c:pt idx="7180">
                  <c:v>2475.02</c:v>
                </c:pt>
                <c:pt idx="7181">
                  <c:v>2482.12</c:v>
                </c:pt>
                <c:pt idx="7182">
                  <c:v>2482.2399999999998</c:v>
                </c:pt>
                <c:pt idx="7183">
                  <c:v>2476.83</c:v>
                </c:pt>
                <c:pt idx="7184">
                  <c:v>2482.4499999999998</c:v>
                </c:pt>
                <c:pt idx="7185">
                  <c:v>2480.7600000000002</c:v>
                </c:pt>
                <c:pt idx="7186">
                  <c:v>2478.94</c:v>
                </c:pt>
                <c:pt idx="7187">
                  <c:v>2482.36</c:v>
                </c:pt>
                <c:pt idx="7188">
                  <c:v>2478.19</c:v>
                </c:pt>
                <c:pt idx="7189">
                  <c:v>2481.17</c:v>
                </c:pt>
                <c:pt idx="7190">
                  <c:v>2482.4899999999998</c:v>
                </c:pt>
                <c:pt idx="7191">
                  <c:v>2476</c:v>
                </c:pt>
                <c:pt idx="7192">
                  <c:v>2482.2800000000002</c:v>
                </c:pt>
                <c:pt idx="7193">
                  <c:v>2482.27</c:v>
                </c:pt>
                <c:pt idx="7194">
                  <c:v>2473.3000000000002</c:v>
                </c:pt>
                <c:pt idx="7195">
                  <c:v>2482.31</c:v>
                </c:pt>
                <c:pt idx="7196">
                  <c:v>2482.35</c:v>
                </c:pt>
                <c:pt idx="7197">
                  <c:v>2473.7600000000002</c:v>
                </c:pt>
                <c:pt idx="7198">
                  <c:v>2482.5100000000002</c:v>
                </c:pt>
                <c:pt idx="7199">
                  <c:v>2482.3200000000002</c:v>
                </c:pt>
                <c:pt idx="7200">
                  <c:v>2476.66</c:v>
                </c:pt>
                <c:pt idx="7201">
                  <c:v>2482.23</c:v>
                </c:pt>
                <c:pt idx="7202">
                  <c:v>2478.8000000000002</c:v>
                </c:pt>
                <c:pt idx="7203">
                  <c:v>2480.5700000000002</c:v>
                </c:pt>
                <c:pt idx="7204">
                  <c:v>2482.15</c:v>
                </c:pt>
                <c:pt idx="7205">
                  <c:v>2475.1999999999998</c:v>
                </c:pt>
                <c:pt idx="7206">
                  <c:v>2482.27</c:v>
                </c:pt>
                <c:pt idx="7207">
                  <c:v>2482.29</c:v>
                </c:pt>
                <c:pt idx="7208">
                  <c:v>2473.21</c:v>
                </c:pt>
                <c:pt idx="7209">
                  <c:v>2482.33</c:v>
                </c:pt>
                <c:pt idx="7210">
                  <c:v>2482.1999999999998</c:v>
                </c:pt>
                <c:pt idx="7211">
                  <c:v>2473.59</c:v>
                </c:pt>
                <c:pt idx="7212">
                  <c:v>2482.15</c:v>
                </c:pt>
                <c:pt idx="7213">
                  <c:v>2482.37</c:v>
                </c:pt>
                <c:pt idx="7214">
                  <c:v>2474.75</c:v>
                </c:pt>
                <c:pt idx="7215">
                  <c:v>2482.27</c:v>
                </c:pt>
                <c:pt idx="7216">
                  <c:v>2482.16</c:v>
                </c:pt>
                <c:pt idx="7217">
                  <c:v>2477.64</c:v>
                </c:pt>
                <c:pt idx="7218">
                  <c:v>2482.21</c:v>
                </c:pt>
                <c:pt idx="7219">
                  <c:v>2479.6799999999998</c:v>
                </c:pt>
                <c:pt idx="7220">
                  <c:v>2479.5300000000002</c:v>
                </c:pt>
                <c:pt idx="7221">
                  <c:v>2482.16</c:v>
                </c:pt>
                <c:pt idx="7222">
                  <c:v>2477.54</c:v>
                </c:pt>
                <c:pt idx="7223">
                  <c:v>2481.6</c:v>
                </c:pt>
                <c:pt idx="7224">
                  <c:v>2482.2199999999998</c:v>
                </c:pt>
                <c:pt idx="7225">
                  <c:v>2475.38</c:v>
                </c:pt>
                <c:pt idx="7226">
                  <c:v>2482.25</c:v>
                </c:pt>
                <c:pt idx="7227">
                  <c:v>2482.2800000000002</c:v>
                </c:pt>
                <c:pt idx="7228">
                  <c:v>2473.17</c:v>
                </c:pt>
                <c:pt idx="7229">
                  <c:v>2482.3000000000002</c:v>
                </c:pt>
                <c:pt idx="7230">
                  <c:v>2482.34</c:v>
                </c:pt>
                <c:pt idx="7231">
                  <c:v>2473.4499999999998</c:v>
                </c:pt>
                <c:pt idx="7232">
                  <c:v>2482.38</c:v>
                </c:pt>
                <c:pt idx="7233">
                  <c:v>2482.15</c:v>
                </c:pt>
                <c:pt idx="7234">
                  <c:v>2474.73</c:v>
                </c:pt>
                <c:pt idx="7235">
                  <c:v>2482.11</c:v>
                </c:pt>
                <c:pt idx="7236">
                  <c:v>2482.27</c:v>
                </c:pt>
                <c:pt idx="7237">
                  <c:v>2476.58</c:v>
                </c:pt>
                <c:pt idx="7238">
                  <c:v>2482.27</c:v>
                </c:pt>
                <c:pt idx="7239">
                  <c:v>2481.17</c:v>
                </c:pt>
                <c:pt idx="7240">
                  <c:v>2479.25</c:v>
                </c:pt>
                <c:pt idx="7241">
                  <c:v>2482.11</c:v>
                </c:pt>
                <c:pt idx="7242">
                  <c:v>2477.66</c:v>
                </c:pt>
                <c:pt idx="7243">
                  <c:v>2481.5</c:v>
                </c:pt>
                <c:pt idx="7244">
                  <c:v>2482.25</c:v>
                </c:pt>
                <c:pt idx="7245">
                  <c:v>2475.6999999999998</c:v>
                </c:pt>
                <c:pt idx="7246">
                  <c:v>2482.4699999999998</c:v>
                </c:pt>
                <c:pt idx="7247">
                  <c:v>2482.41</c:v>
                </c:pt>
                <c:pt idx="7248">
                  <c:v>2473.5500000000002</c:v>
                </c:pt>
                <c:pt idx="7249">
                  <c:v>2482.34</c:v>
                </c:pt>
                <c:pt idx="7250">
                  <c:v>2482.36</c:v>
                </c:pt>
                <c:pt idx="7251">
                  <c:v>2473.4899999999998</c:v>
                </c:pt>
                <c:pt idx="7252">
                  <c:v>2482.29</c:v>
                </c:pt>
                <c:pt idx="7253">
                  <c:v>2482.3000000000002</c:v>
                </c:pt>
                <c:pt idx="7254">
                  <c:v>2474.5300000000002</c:v>
                </c:pt>
                <c:pt idx="7255">
                  <c:v>2482.41</c:v>
                </c:pt>
                <c:pt idx="7256">
                  <c:v>2482.3200000000002</c:v>
                </c:pt>
                <c:pt idx="7257">
                  <c:v>2476.48</c:v>
                </c:pt>
                <c:pt idx="7258">
                  <c:v>2482.36</c:v>
                </c:pt>
                <c:pt idx="7259">
                  <c:v>2481.56</c:v>
                </c:pt>
                <c:pt idx="7260">
                  <c:v>2478.61</c:v>
                </c:pt>
                <c:pt idx="7261">
                  <c:v>2482.36</c:v>
                </c:pt>
                <c:pt idx="7262">
                  <c:v>2478.56</c:v>
                </c:pt>
                <c:pt idx="7263">
                  <c:v>2480.48</c:v>
                </c:pt>
                <c:pt idx="7264">
                  <c:v>2482.1799999999998</c:v>
                </c:pt>
                <c:pt idx="7265">
                  <c:v>2475.56</c:v>
                </c:pt>
                <c:pt idx="7266">
                  <c:v>2482.29</c:v>
                </c:pt>
                <c:pt idx="7267">
                  <c:v>2482.5100000000002</c:v>
                </c:pt>
                <c:pt idx="7268">
                  <c:v>2473.6</c:v>
                </c:pt>
                <c:pt idx="7269">
                  <c:v>2482.31</c:v>
                </c:pt>
                <c:pt idx="7270">
                  <c:v>2482.31</c:v>
                </c:pt>
                <c:pt idx="7271">
                  <c:v>2473.8200000000002</c:v>
                </c:pt>
                <c:pt idx="7272">
                  <c:v>2482.2600000000002</c:v>
                </c:pt>
                <c:pt idx="7273">
                  <c:v>2482.27</c:v>
                </c:pt>
                <c:pt idx="7274">
                  <c:v>2477.69</c:v>
                </c:pt>
                <c:pt idx="7275">
                  <c:v>2482.19</c:v>
                </c:pt>
                <c:pt idx="7276">
                  <c:v>2478.41</c:v>
                </c:pt>
                <c:pt idx="7277">
                  <c:v>2481.2399999999998</c:v>
                </c:pt>
                <c:pt idx="7278">
                  <c:v>2482.1999999999998</c:v>
                </c:pt>
                <c:pt idx="7279">
                  <c:v>2475.58</c:v>
                </c:pt>
                <c:pt idx="7280">
                  <c:v>2482.19</c:v>
                </c:pt>
                <c:pt idx="7281">
                  <c:v>2482.2199999999998</c:v>
                </c:pt>
                <c:pt idx="7282">
                  <c:v>2473.62</c:v>
                </c:pt>
                <c:pt idx="7283">
                  <c:v>2482.0300000000002</c:v>
                </c:pt>
                <c:pt idx="7284">
                  <c:v>2482.42</c:v>
                </c:pt>
                <c:pt idx="7285">
                  <c:v>2473.37</c:v>
                </c:pt>
                <c:pt idx="7286">
                  <c:v>2482.19</c:v>
                </c:pt>
                <c:pt idx="7287">
                  <c:v>2482.0500000000002</c:v>
                </c:pt>
                <c:pt idx="7288">
                  <c:v>2475.16</c:v>
                </c:pt>
                <c:pt idx="7289">
                  <c:v>2482.27</c:v>
                </c:pt>
                <c:pt idx="7290">
                  <c:v>2482.11</c:v>
                </c:pt>
                <c:pt idx="7291">
                  <c:v>2477.1999999999998</c:v>
                </c:pt>
                <c:pt idx="7292">
                  <c:v>2482.19</c:v>
                </c:pt>
                <c:pt idx="7293">
                  <c:v>2479.9699999999998</c:v>
                </c:pt>
                <c:pt idx="7294">
                  <c:v>2479.38</c:v>
                </c:pt>
                <c:pt idx="7295">
                  <c:v>2482.17</c:v>
                </c:pt>
                <c:pt idx="7296">
                  <c:v>2477.64</c:v>
                </c:pt>
                <c:pt idx="7297">
                  <c:v>2481.25</c:v>
                </c:pt>
                <c:pt idx="7298">
                  <c:v>2482.17</c:v>
                </c:pt>
                <c:pt idx="7299">
                  <c:v>2475.67</c:v>
                </c:pt>
                <c:pt idx="7300">
                  <c:v>2482.1799999999998</c:v>
                </c:pt>
                <c:pt idx="7301">
                  <c:v>2482.17</c:v>
                </c:pt>
                <c:pt idx="7302">
                  <c:v>2473.52</c:v>
                </c:pt>
                <c:pt idx="7303">
                  <c:v>2482.06</c:v>
                </c:pt>
                <c:pt idx="7304">
                  <c:v>2482.23</c:v>
                </c:pt>
                <c:pt idx="7305">
                  <c:v>2473.1999999999998</c:v>
                </c:pt>
                <c:pt idx="7306">
                  <c:v>2482.13</c:v>
                </c:pt>
                <c:pt idx="7307">
                  <c:v>2482.17</c:v>
                </c:pt>
                <c:pt idx="7308">
                  <c:v>2474.2600000000002</c:v>
                </c:pt>
                <c:pt idx="7309">
                  <c:v>2482.29</c:v>
                </c:pt>
                <c:pt idx="7310">
                  <c:v>2482.2199999999998</c:v>
                </c:pt>
                <c:pt idx="7311">
                  <c:v>2476.9299999999998</c:v>
                </c:pt>
                <c:pt idx="7312">
                  <c:v>2482.13</c:v>
                </c:pt>
                <c:pt idx="7313">
                  <c:v>2480.4499999999998</c:v>
                </c:pt>
                <c:pt idx="7314">
                  <c:v>2478.8000000000002</c:v>
                </c:pt>
                <c:pt idx="7315">
                  <c:v>2482.04</c:v>
                </c:pt>
                <c:pt idx="7316">
                  <c:v>2477.83</c:v>
                </c:pt>
                <c:pt idx="7317">
                  <c:v>2481.2199999999998</c:v>
                </c:pt>
                <c:pt idx="7318">
                  <c:v>2482.13</c:v>
                </c:pt>
                <c:pt idx="7319">
                  <c:v>2475.71</c:v>
                </c:pt>
                <c:pt idx="7320">
                  <c:v>2482.2600000000002</c:v>
                </c:pt>
                <c:pt idx="7321">
                  <c:v>2482.17</c:v>
                </c:pt>
                <c:pt idx="7322">
                  <c:v>2473.69</c:v>
                </c:pt>
                <c:pt idx="7323">
                  <c:v>2482.15</c:v>
                </c:pt>
                <c:pt idx="7324">
                  <c:v>2482.3000000000002</c:v>
                </c:pt>
                <c:pt idx="7325">
                  <c:v>2473.0300000000002</c:v>
                </c:pt>
                <c:pt idx="7326">
                  <c:v>2482.29</c:v>
                </c:pt>
                <c:pt idx="7327">
                  <c:v>2482.17</c:v>
                </c:pt>
                <c:pt idx="7328">
                  <c:v>2474.0700000000002</c:v>
                </c:pt>
                <c:pt idx="7329">
                  <c:v>2482.14</c:v>
                </c:pt>
                <c:pt idx="7330">
                  <c:v>2482.0300000000002</c:v>
                </c:pt>
                <c:pt idx="7331">
                  <c:v>2475.98</c:v>
                </c:pt>
                <c:pt idx="7332">
                  <c:v>2482.29</c:v>
                </c:pt>
                <c:pt idx="7333">
                  <c:v>2481.9899999999998</c:v>
                </c:pt>
                <c:pt idx="7334">
                  <c:v>2479.0500000000002</c:v>
                </c:pt>
                <c:pt idx="7335">
                  <c:v>2482.19</c:v>
                </c:pt>
                <c:pt idx="7336">
                  <c:v>2478.13</c:v>
                </c:pt>
                <c:pt idx="7337">
                  <c:v>2480.85</c:v>
                </c:pt>
                <c:pt idx="7338">
                  <c:v>2482.38</c:v>
                </c:pt>
                <c:pt idx="7339">
                  <c:v>2475.86</c:v>
                </c:pt>
                <c:pt idx="7340">
                  <c:v>2482.2800000000002</c:v>
                </c:pt>
                <c:pt idx="7341">
                  <c:v>2482.36</c:v>
                </c:pt>
                <c:pt idx="7342">
                  <c:v>2473.69</c:v>
                </c:pt>
                <c:pt idx="7343">
                  <c:v>2482.13</c:v>
                </c:pt>
                <c:pt idx="7344">
                  <c:v>2482.1799999999998</c:v>
                </c:pt>
                <c:pt idx="7345">
                  <c:v>2473.77</c:v>
                </c:pt>
                <c:pt idx="7346">
                  <c:v>2482.17</c:v>
                </c:pt>
                <c:pt idx="7347">
                  <c:v>2482.2600000000002</c:v>
                </c:pt>
                <c:pt idx="7348">
                  <c:v>2477.5500000000002</c:v>
                </c:pt>
                <c:pt idx="7349">
                  <c:v>2482.2399999999998</c:v>
                </c:pt>
                <c:pt idx="7350">
                  <c:v>2478.0300000000002</c:v>
                </c:pt>
                <c:pt idx="7351">
                  <c:v>2481.02</c:v>
                </c:pt>
                <c:pt idx="7352">
                  <c:v>2482.1799999999998</c:v>
                </c:pt>
                <c:pt idx="7353">
                  <c:v>2475.7800000000002</c:v>
                </c:pt>
                <c:pt idx="7354">
                  <c:v>2482.2600000000002</c:v>
                </c:pt>
                <c:pt idx="7355">
                  <c:v>2482.2399999999998</c:v>
                </c:pt>
                <c:pt idx="7356">
                  <c:v>2473.75</c:v>
                </c:pt>
                <c:pt idx="7357">
                  <c:v>2482.16</c:v>
                </c:pt>
                <c:pt idx="7358">
                  <c:v>2482.11</c:v>
                </c:pt>
                <c:pt idx="7359">
                  <c:v>2473.62</c:v>
                </c:pt>
                <c:pt idx="7360">
                  <c:v>2482.2600000000002</c:v>
                </c:pt>
                <c:pt idx="7361">
                  <c:v>2482.33</c:v>
                </c:pt>
                <c:pt idx="7362">
                  <c:v>2474.83</c:v>
                </c:pt>
                <c:pt idx="7363">
                  <c:v>2482.15</c:v>
                </c:pt>
                <c:pt idx="7364">
                  <c:v>2482.23</c:v>
                </c:pt>
                <c:pt idx="7365">
                  <c:v>2476.87</c:v>
                </c:pt>
                <c:pt idx="7366">
                  <c:v>2482.1</c:v>
                </c:pt>
                <c:pt idx="7367">
                  <c:v>2480.69</c:v>
                </c:pt>
                <c:pt idx="7368">
                  <c:v>2478.94</c:v>
                </c:pt>
                <c:pt idx="7369">
                  <c:v>2482.23</c:v>
                </c:pt>
                <c:pt idx="7370">
                  <c:v>2478.0500000000002</c:v>
                </c:pt>
                <c:pt idx="7371">
                  <c:v>2480.88</c:v>
                </c:pt>
                <c:pt idx="7372">
                  <c:v>2482.3000000000002</c:v>
                </c:pt>
                <c:pt idx="7373">
                  <c:v>2476</c:v>
                </c:pt>
                <c:pt idx="7374">
                  <c:v>2482.2199999999998</c:v>
                </c:pt>
                <c:pt idx="7375">
                  <c:v>2482.1999999999998</c:v>
                </c:pt>
                <c:pt idx="7376">
                  <c:v>2474.02</c:v>
                </c:pt>
                <c:pt idx="7377">
                  <c:v>2482.09</c:v>
                </c:pt>
                <c:pt idx="7378">
                  <c:v>2482.15</c:v>
                </c:pt>
                <c:pt idx="7379">
                  <c:v>2472.86</c:v>
                </c:pt>
                <c:pt idx="7380">
                  <c:v>2482.17</c:v>
                </c:pt>
                <c:pt idx="7381">
                  <c:v>2482.23</c:v>
                </c:pt>
                <c:pt idx="7382">
                  <c:v>2474.62</c:v>
                </c:pt>
                <c:pt idx="7383">
                  <c:v>2482</c:v>
                </c:pt>
                <c:pt idx="7384">
                  <c:v>2482.04</c:v>
                </c:pt>
                <c:pt idx="7385">
                  <c:v>2476.79</c:v>
                </c:pt>
                <c:pt idx="7386">
                  <c:v>2482.06</c:v>
                </c:pt>
                <c:pt idx="7387">
                  <c:v>2480.84</c:v>
                </c:pt>
                <c:pt idx="7388">
                  <c:v>2478.79</c:v>
                </c:pt>
                <c:pt idx="7389">
                  <c:v>2482.11</c:v>
                </c:pt>
                <c:pt idx="7390">
                  <c:v>2478.1799999999998</c:v>
                </c:pt>
                <c:pt idx="7391">
                  <c:v>2480.71</c:v>
                </c:pt>
                <c:pt idx="7392">
                  <c:v>2482.04</c:v>
                </c:pt>
                <c:pt idx="7393">
                  <c:v>2476.02</c:v>
                </c:pt>
                <c:pt idx="7394">
                  <c:v>2482.08</c:v>
                </c:pt>
                <c:pt idx="7395">
                  <c:v>2482.13</c:v>
                </c:pt>
                <c:pt idx="7396">
                  <c:v>2474.08</c:v>
                </c:pt>
                <c:pt idx="7397">
                  <c:v>2482.0700000000002</c:v>
                </c:pt>
                <c:pt idx="7398">
                  <c:v>2482.29</c:v>
                </c:pt>
                <c:pt idx="7399">
                  <c:v>2472.9699999999998</c:v>
                </c:pt>
                <c:pt idx="7400">
                  <c:v>2482.1799999999998</c:v>
                </c:pt>
                <c:pt idx="7401">
                  <c:v>2482.1799999999998</c:v>
                </c:pt>
                <c:pt idx="7402">
                  <c:v>2473.92</c:v>
                </c:pt>
                <c:pt idx="7403">
                  <c:v>2482.14</c:v>
                </c:pt>
                <c:pt idx="7404">
                  <c:v>2481.98</c:v>
                </c:pt>
                <c:pt idx="7405">
                  <c:v>2476.7399999999998</c:v>
                </c:pt>
                <c:pt idx="7406">
                  <c:v>2482.13</c:v>
                </c:pt>
                <c:pt idx="7407">
                  <c:v>2480.6999999999998</c:v>
                </c:pt>
                <c:pt idx="7408">
                  <c:v>2478.79</c:v>
                </c:pt>
                <c:pt idx="7409">
                  <c:v>2482.2199999999998</c:v>
                </c:pt>
                <c:pt idx="7410">
                  <c:v>2478.27</c:v>
                </c:pt>
                <c:pt idx="7411">
                  <c:v>2480.71</c:v>
                </c:pt>
                <c:pt idx="7412">
                  <c:v>2482.09</c:v>
                </c:pt>
                <c:pt idx="7413">
                  <c:v>2476.0700000000002</c:v>
                </c:pt>
                <c:pt idx="7414">
                  <c:v>2482.06</c:v>
                </c:pt>
                <c:pt idx="7415">
                  <c:v>2482.16</c:v>
                </c:pt>
                <c:pt idx="7416">
                  <c:v>2473.2600000000002</c:v>
                </c:pt>
                <c:pt idx="7417">
                  <c:v>2482.14</c:v>
                </c:pt>
                <c:pt idx="7418">
                  <c:v>2482.11</c:v>
                </c:pt>
                <c:pt idx="7419">
                  <c:v>2473.85</c:v>
                </c:pt>
                <c:pt idx="7420">
                  <c:v>2482.3200000000002</c:v>
                </c:pt>
                <c:pt idx="7421">
                  <c:v>2482.15</c:v>
                </c:pt>
                <c:pt idx="7422">
                  <c:v>2478.14</c:v>
                </c:pt>
                <c:pt idx="7423">
                  <c:v>2482.34</c:v>
                </c:pt>
                <c:pt idx="7424">
                  <c:v>2478.0300000000002</c:v>
                </c:pt>
                <c:pt idx="7425">
                  <c:v>2480.9899999999998</c:v>
                </c:pt>
                <c:pt idx="7426">
                  <c:v>2482.11</c:v>
                </c:pt>
                <c:pt idx="7427">
                  <c:v>2475.75</c:v>
                </c:pt>
                <c:pt idx="7428">
                  <c:v>2482.1999999999998</c:v>
                </c:pt>
                <c:pt idx="7429">
                  <c:v>2482.1799999999998</c:v>
                </c:pt>
                <c:pt idx="7430">
                  <c:v>2473.08</c:v>
                </c:pt>
                <c:pt idx="7431">
                  <c:v>2481.9899999999998</c:v>
                </c:pt>
                <c:pt idx="7432">
                  <c:v>2482.16</c:v>
                </c:pt>
                <c:pt idx="7433">
                  <c:v>2473.59</c:v>
                </c:pt>
                <c:pt idx="7434">
                  <c:v>2482.12</c:v>
                </c:pt>
                <c:pt idx="7435">
                  <c:v>2482.31</c:v>
                </c:pt>
                <c:pt idx="7436">
                  <c:v>2474.5300000000002</c:v>
                </c:pt>
                <c:pt idx="7437">
                  <c:v>2482.13</c:v>
                </c:pt>
                <c:pt idx="7438">
                  <c:v>2482.1799999999998</c:v>
                </c:pt>
                <c:pt idx="7439">
                  <c:v>2476.9499999999998</c:v>
                </c:pt>
                <c:pt idx="7440">
                  <c:v>2482.14</c:v>
                </c:pt>
                <c:pt idx="7441">
                  <c:v>2480.7199999999998</c:v>
                </c:pt>
                <c:pt idx="7442">
                  <c:v>2478.73</c:v>
                </c:pt>
                <c:pt idx="7443">
                  <c:v>2482.1</c:v>
                </c:pt>
                <c:pt idx="7444">
                  <c:v>2478.1</c:v>
                </c:pt>
                <c:pt idx="7445">
                  <c:v>2480.89</c:v>
                </c:pt>
                <c:pt idx="7446">
                  <c:v>2482.27</c:v>
                </c:pt>
                <c:pt idx="7447">
                  <c:v>2475.96</c:v>
                </c:pt>
                <c:pt idx="7448">
                  <c:v>2482.1999999999998</c:v>
                </c:pt>
                <c:pt idx="7449">
                  <c:v>2482.02</c:v>
                </c:pt>
                <c:pt idx="7450">
                  <c:v>2474.15</c:v>
                </c:pt>
                <c:pt idx="7451">
                  <c:v>2482.1</c:v>
                </c:pt>
                <c:pt idx="7452">
                  <c:v>2482.13</c:v>
                </c:pt>
                <c:pt idx="7453">
                  <c:v>2473.38</c:v>
                </c:pt>
                <c:pt idx="7454">
                  <c:v>2482.0700000000002</c:v>
                </c:pt>
                <c:pt idx="7455">
                  <c:v>2482.4499999999998</c:v>
                </c:pt>
                <c:pt idx="7456">
                  <c:v>2474.58</c:v>
                </c:pt>
                <c:pt idx="7457">
                  <c:v>2482.2199999999998</c:v>
                </c:pt>
                <c:pt idx="7458">
                  <c:v>2482.14</c:v>
                </c:pt>
                <c:pt idx="7459">
                  <c:v>2476.84</c:v>
                </c:pt>
                <c:pt idx="7460">
                  <c:v>2482.12</c:v>
                </c:pt>
                <c:pt idx="7461">
                  <c:v>2480.79</c:v>
                </c:pt>
                <c:pt idx="7462">
                  <c:v>2479.0500000000002</c:v>
                </c:pt>
                <c:pt idx="7463">
                  <c:v>2482.35</c:v>
                </c:pt>
                <c:pt idx="7464">
                  <c:v>2478.16</c:v>
                </c:pt>
                <c:pt idx="7465">
                  <c:v>2480.91</c:v>
                </c:pt>
                <c:pt idx="7466">
                  <c:v>2482.12</c:v>
                </c:pt>
                <c:pt idx="7467">
                  <c:v>2475.9</c:v>
                </c:pt>
                <c:pt idx="7468">
                  <c:v>2482.2399999999998</c:v>
                </c:pt>
                <c:pt idx="7469">
                  <c:v>2482.2600000000002</c:v>
                </c:pt>
                <c:pt idx="7470">
                  <c:v>2474.0500000000002</c:v>
                </c:pt>
                <c:pt idx="7471">
                  <c:v>2482.23</c:v>
                </c:pt>
                <c:pt idx="7472">
                  <c:v>2482.19</c:v>
                </c:pt>
                <c:pt idx="7473">
                  <c:v>2472.88</c:v>
                </c:pt>
                <c:pt idx="7474">
                  <c:v>2482.23</c:v>
                </c:pt>
                <c:pt idx="7475">
                  <c:v>2482.2399999999998</c:v>
                </c:pt>
                <c:pt idx="7476">
                  <c:v>2474.6999999999998</c:v>
                </c:pt>
                <c:pt idx="7477">
                  <c:v>2482.19</c:v>
                </c:pt>
                <c:pt idx="7478">
                  <c:v>2482.27</c:v>
                </c:pt>
                <c:pt idx="7479">
                  <c:v>2476.9299999999998</c:v>
                </c:pt>
                <c:pt idx="7480">
                  <c:v>2482.1</c:v>
                </c:pt>
                <c:pt idx="7481">
                  <c:v>2480.73</c:v>
                </c:pt>
                <c:pt idx="7482">
                  <c:v>2478.79</c:v>
                </c:pt>
                <c:pt idx="7483">
                  <c:v>2482.41</c:v>
                </c:pt>
                <c:pt idx="7484">
                  <c:v>2478.2199999999998</c:v>
                </c:pt>
                <c:pt idx="7485">
                  <c:v>2480.96</c:v>
                </c:pt>
                <c:pt idx="7486">
                  <c:v>2482.17</c:v>
                </c:pt>
                <c:pt idx="7487">
                  <c:v>2476.0700000000002</c:v>
                </c:pt>
                <c:pt idx="7488">
                  <c:v>2482.44</c:v>
                </c:pt>
                <c:pt idx="7489">
                  <c:v>2482.15</c:v>
                </c:pt>
                <c:pt idx="7490">
                  <c:v>2474.09</c:v>
                </c:pt>
                <c:pt idx="7491">
                  <c:v>2482.12</c:v>
                </c:pt>
                <c:pt idx="7492">
                  <c:v>2482.13</c:v>
                </c:pt>
                <c:pt idx="7493">
                  <c:v>2472.9</c:v>
                </c:pt>
                <c:pt idx="7494">
                  <c:v>2482.29</c:v>
                </c:pt>
                <c:pt idx="7495">
                  <c:v>2482.2800000000002</c:v>
                </c:pt>
                <c:pt idx="7496">
                  <c:v>2473.81</c:v>
                </c:pt>
                <c:pt idx="7497">
                  <c:v>2482.34</c:v>
                </c:pt>
                <c:pt idx="7498">
                  <c:v>2482.2199999999998</c:v>
                </c:pt>
                <c:pt idx="7499">
                  <c:v>2476.52</c:v>
                </c:pt>
                <c:pt idx="7500">
                  <c:v>2482.17</c:v>
                </c:pt>
                <c:pt idx="7501">
                  <c:v>2481.11</c:v>
                </c:pt>
                <c:pt idx="7502">
                  <c:v>2478.71</c:v>
                </c:pt>
                <c:pt idx="7503">
                  <c:v>2482.34</c:v>
                </c:pt>
                <c:pt idx="7504">
                  <c:v>2478.38</c:v>
                </c:pt>
                <c:pt idx="7505">
                  <c:v>2480.7399999999998</c:v>
                </c:pt>
                <c:pt idx="7506">
                  <c:v>2482.15</c:v>
                </c:pt>
                <c:pt idx="7507">
                  <c:v>2476.14</c:v>
                </c:pt>
                <c:pt idx="7508">
                  <c:v>2482.19</c:v>
                </c:pt>
                <c:pt idx="7509">
                  <c:v>2482.0300000000002</c:v>
                </c:pt>
                <c:pt idx="7510">
                  <c:v>2474.4</c:v>
                </c:pt>
                <c:pt idx="7511">
                  <c:v>2482.2600000000002</c:v>
                </c:pt>
                <c:pt idx="7512">
                  <c:v>2482.11</c:v>
                </c:pt>
                <c:pt idx="7513">
                  <c:v>2472.83</c:v>
                </c:pt>
                <c:pt idx="7514">
                  <c:v>2482.2399999999998</c:v>
                </c:pt>
                <c:pt idx="7515">
                  <c:v>2482.17</c:v>
                </c:pt>
                <c:pt idx="7516">
                  <c:v>2473.84</c:v>
                </c:pt>
                <c:pt idx="7517">
                  <c:v>2482.27</c:v>
                </c:pt>
                <c:pt idx="7518">
                  <c:v>2482.1999999999998</c:v>
                </c:pt>
                <c:pt idx="7519">
                  <c:v>2475.79</c:v>
                </c:pt>
                <c:pt idx="7520">
                  <c:v>2482.16</c:v>
                </c:pt>
                <c:pt idx="7521">
                  <c:v>2482.14</c:v>
                </c:pt>
                <c:pt idx="7522">
                  <c:v>2477.77</c:v>
                </c:pt>
                <c:pt idx="7523">
                  <c:v>2482.29</c:v>
                </c:pt>
                <c:pt idx="7524">
                  <c:v>2478.48</c:v>
                </c:pt>
                <c:pt idx="7525">
                  <c:v>2480.9899999999998</c:v>
                </c:pt>
                <c:pt idx="7526">
                  <c:v>2482.1799999999998</c:v>
                </c:pt>
                <c:pt idx="7527">
                  <c:v>2475.16</c:v>
                </c:pt>
                <c:pt idx="7528">
                  <c:v>2482.19</c:v>
                </c:pt>
                <c:pt idx="7529">
                  <c:v>2482.17</c:v>
                </c:pt>
                <c:pt idx="7530">
                  <c:v>2473.4699999999998</c:v>
                </c:pt>
                <c:pt idx="7531">
                  <c:v>2482.1799999999998</c:v>
                </c:pt>
                <c:pt idx="7532">
                  <c:v>2482.17</c:v>
                </c:pt>
                <c:pt idx="7533">
                  <c:v>2476.25</c:v>
                </c:pt>
                <c:pt idx="7534">
                  <c:v>2482.19</c:v>
                </c:pt>
                <c:pt idx="7535">
                  <c:v>2480.8200000000002</c:v>
                </c:pt>
                <c:pt idx="7536">
                  <c:v>2478.63</c:v>
                </c:pt>
                <c:pt idx="7537">
                  <c:v>2482.12</c:v>
                </c:pt>
                <c:pt idx="7538">
                  <c:v>2478.36</c:v>
                </c:pt>
                <c:pt idx="7539">
                  <c:v>2480.65</c:v>
                </c:pt>
                <c:pt idx="7540">
                  <c:v>2482.16</c:v>
                </c:pt>
                <c:pt idx="7541">
                  <c:v>2476.21</c:v>
                </c:pt>
                <c:pt idx="7542">
                  <c:v>2482.1799999999998</c:v>
                </c:pt>
                <c:pt idx="7543">
                  <c:v>2482.17</c:v>
                </c:pt>
                <c:pt idx="7544">
                  <c:v>2474.16</c:v>
                </c:pt>
                <c:pt idx="7545">
                  <c:v>2482.31</c:v>
                </c:pt>
                <c:pt idx="7546">
                  <c:v>2482.11</c:v>
                </c:pt>
                <c:pt idx="7547">
                  <c:v>2473.41</c:v>
                </c:pt>
                <c:pt idx="7548">
                  <c:v>2482.12</c:v>
                </c:pt>
                <c:pt idx="7549">
                  <c:v>2482.19</c:v>
                </c:pt>
                <c:pt idx="7550">
                  <c:v>2474.56</c:v>
                </c:pt>
                <c:pt idx="7551">
                  <c:v>2482.15</c:v>
                </c:pt>
                <c:pt idx="7552">
                  <c:v>2482.27</c:v>
                </c:pt>
                <c:pt idx="7553">
                  <c:v>2476.7399999999998</c:v>
                </c:pt>
                <c:pt idx="7554">
                  <c:v>2482.25</c:v>
                </c:pt>
                <c:pt idx="7555">
                  <c:v>2481.08</c:v>
                </c:pt>
                <c:pt idx="7556">
                  <c:v>2478.5700000000002</c:v>
                </c:pt>
                <c:pt idx="7557">
                  <c:v>2482.2199999999998</c:v>
                </c:pt>
                <c:pt idx="7558">
                  <c:v>2478.4499999999998</c:v>
                </c:pt>
                <c:pt idx="7559">
                  <c:v>2480.7600000000002</c:v>
                </c:pt>
                <c:pt idx="7560">
                  <c:v>2482.17</c:v>
                </c:pt>
                <c:pt idx="7561">
                  <c:v>2476.4499999999998</c:v>
                </c:pt>
                <c:pt idx="7562">
                  <c:v>2482.1799999999998</c:v>
                </c:pt>
                <c:pt idx="7563">
                  <c:v>2482.3000000000002</c:v>
                </c:pt>
                <c:pt idx="7564">
                  <c:v>2474.37</c:v>
                </c:pt>
                <c:pt idx="7565">
                  <c:v>2482.38</c:v>
                </c:pt>
                <c:pt idx="7566">
                  <c:v>2482.37</c:v>
                </c:pt>
                <c:pt idx="7567">
                  <c:v>2472.94</c:v>
                </c:pt>
                <c:pt idx="7568">
                  <c:v>2482.1799999999998</c:v>
                </c:pt>
                <c:pt idx="7569">
                  <c:v>2482.3200000000002</c:v>
                </c:pt>
                <c:pt idx="7570">
                  <c:v>2474.2399999999998</c:v>
                </c:pt>
                <c:pt idx="7571">
                  <c:v>2482.36</c:v>
                </c:pt>
                <c:pt idx="7572">
                  <c:v>2482.17</c:v>
                </c:pt>
                <c:pt idx="7573">
                  <c:v>2476.69</c:v>
                </c:pt>
                <c:pt idx="7574">
                  <c:v>2482.31</c:v>
                </c:pt>
                <c:pt idx="7575">
                  <c:v>2480.9499999999998</c:v>
                </c:pt>
                <c:pt idx="7576">
                  <c:v>2478.81</c:v>
                </c:pt>
                <c:pt idx="7577">
                  <c:v>2482.25</c:v>
                </c:pt>
                <c:pt idx="7578">
                  <c:v>2478.3200000000002</c:v>
                </c:pt>
                <c:pt idx="7579">
                  <c:v>2480.75</c:v>
                </c:pt>
                <c:pt idx="7580">
                  <c:v>2482.17</c:v>
                </c:pt>
                <c:pt idx="7581">
                  <c:v>2476.52</c:v>
                </c:pt>
                <c:pt idx="7582">
                  <c:v>2482.41</c:v>
                </c:pt>
                <c:pt idx="7583">
                  <c:v>2482.17</c:v>
                </c:pt>
                <c:pt idx="7584">
                  <c:v>2474.2600000000002</c:v>
                </c:pt>
                <c:pt idx="7585">
                  <c:v>2482.27</c:v>
                </c:pt>
                <c:pt idx="7586">
                  <c:v>2482.4299999999998</c:v>
                </c:pt>
                <c:pt idx="7587">
                  <c:v>2472.89</c:v>
                </c:pt>
                <c:pt idx="7588">
                  <c:v>2482.25</c:v>
                </c:pt>
                <c:pt idx="7589">
                  <c:v>2482.13</c:v>
                </c:pt>
                <c:pt idx="7590">
                  <c:v>2473.79</c:v>
                </c:pt>
                <c:pt idx="7591">
                  <c:v>2482.34</c:v>
                </c:pt>
                <c:pt idx="7592">
                  <c:v>2482.38</c:v>
                </c:pt>
                <c:pt idx="7593">
                  <c:v>2475.94</c:v>
                </c:pt>
                <c:pt idx="7594">
                  <c:v>2482.19</c:v>
                </c:pt>
                <c:pt idx="7595">
                  <c:v>2481.17</c:v>
                </c:pt>
                <c:pt idx="7596">
                  <c:v>2478.62</c:v>
                </c:pt>
                <c:pt idx="7597">
                  <c:v>2482.2199999999998</c:v>
                </c:pt>
                <c:pt idx="7598">
                  <c:v>2478.2600000000002</c:v>
                </c:pt>
                <c:pt idx="7599">
                  <c:v>2481.54</c:v>
                </c:pt>
                <c:pt idx="7600">
                  <c:v>2482.33</c:v>
                </c:pt>
                <c:pt idx="7601">
                  <c:v>2474.66</c:v>
                </c:pt>
                <c:pt idx="7602">
                  <c:v>2482.33</c:v>
                </c:pt>
                <c:pt idx="7603">
                  <c:v>2482.2199999999998</c:v>
                </c:pt>
                <c:pt idx="7604">
                  <c:v>2473.7800000000002</c:v>
                </c:pt>
                <c:pt idx="7605">
                  <c:v>2482.2399999999998</c:v>
                </c:pt>
                <c:pt idx="7606">
                  <c:v>2482.33</c:v>
                </c:pt>
                <c:pt idx="7607">
                  <c:v>2477.04</c:v>
                </c:pt>
                <c:pt idx="7608">
                  <c:v>2482.37</c:v>
                </c:pt>
                <c:pt idx="7609">
                  <c:v>2480.79</c:v>
                </c:pt>
                <c:pt idx="7610">
                  <c:v>2478.88</c:v>
                </c:pt>
                <c:pt idx="7611">
                  <c:v>2482.31</c:v>
                </c:pt>
                <c:pt idx="7612">
                  <c:v>2478.25</c:v>
                </c:pt>
                <c:pt idx="7613">
                  <c:v>2480.8200000000002</c:v>
                </c:pt>
                <c:pt idx="7614">
                  <c:v>2482.44</c:v>
                </c:pt>
                <c:pt idx="7615">
                  <c:v>2476.1799999999998</c:v>
                </c:pt>
                <c:pt idx="7616">
                  <c:v>2482.25</c:v>
                </c:pt>
                <c:pt idx="7617">
                  <c:v>2482.41</c:v>
                </c:pt>
                <c:pt idx="7618">
                  <c:v>2473.36</c:v>
                </c:pt>
                <c:pt idx="7619">
                  <c:v>2482.0700000000002</c:v>
                </c:pt>
                <c:pt idx="7620">
                  <c:v>2482.15</c:v>
                </c:pt>
                <c:pt idx="7621">
                  <c:v>2473.65</c:v>
                </c:pt>
                <c:pt idx="7622">
                  <c:v>2482.4</c:v>
                </c:pt>
                <c:pt idx="7623">
                  <c:v>2482.31</c:v>
                </c:pt>
                <c:pt idx="7624">
                  <c:v>2474.65</c:v>
                </c:pt>
                <c:pt idx="7625">
                  <c:v>2482.2199999999998</c:v>
                </c:pt>
                <c:pt idx="7626">
                  <c:v>2482.1999999999998</c:v>
                </c:pt>
                <c:pt idx="7627">
                  <c:v>2476.69</c:v>
                </c:pt>
                <c:pt idx="7628">
                  <c:v>2482.2800000000002</c:v>
                </c:pt>
                <c:pt idx="7629">
                  <c:v>2481.0500000000002</c:v>
                </c:pt>
                <c:pt idx="7630">
                  <c:v>2478.75</c:v>
                </c:pt>
                <c:pt idx="7631">
                  <c:v>2482.2800000000002</c:v>
                </c:pt>
                <c:pt idx="7632">
                  <c:v>2478.5</c:v>
                </c:pt>
                <c:pt idx="7633">
                  <c:v>2480.7600000000002</c:v>
                </c:pt>
                <c:pt idx="7634">
                  <c:v>2482.27</c:v>
                </c:pt>
                <c:pt idx="7635">
                  <c:v>2476.2199999999998</c:v>
                </c:pt>
                <c:pt idx="7636">
                  <c:v>2482.31</c:v>
                </c:pt>
                <c:pt idx="7637">
                  <c:v>2482.11</c:v>
                </c:pt>
                <c:pt idx="7638">
                  <c:v>2474.2800000000002</c:v>
                </c:pt>
                <c:pt idx="7639">
                  <c:v>2482.31</c:v>
                </c:pt>
                <c:pt idx="7640">
                  <c:v>2482.2199999999998</c:v>
                </c:pt>
                <c:pt idx="7641">
                  <c:v>2473.38</c:v>
                </c:pt>
                <c:pt idx="7642">
                  <c:v>2482.42</c:v>
                </c:pt>
                <c:pt idx="7643">
                  <c:v>2482.4</c:v>
                </c:pt>
                <c:pt idx="7644">
                  <c:v>2474.4699999999998</c:v>
                </c:pt>
                <c:pt idx="7645">
                  <c:v>2482.4299999999998</c:v>
                </c:pt>
                <c:pt idx="7646">
                  <c:v>2482.2800000000002</c:v>
                </c:pt>
                <c:pt idx="7647">
                  <c:v>2476.61</c:v>
                </c:pt>
                <c:pt idx="7648">
                  <c:v>2482.2600000000002</c:v>
                </c:pt>
                <c:pt idx="7649">
                  <c:v>2481.41</c:v>
                </c:pt>
                <c:pt idx="7650">
                  <c:v>2478.61</c:v>
                </c:pt>
                <c:pt idx="7651">
                  <c:v>2482.3200000000002</c:v>
                </c:pt>
                <c:pt idx="7652">
                  <c:v>2478.64</c:v>
                </c:pt>
                <c:pt idx="7653">
                  <c:v>2480.5500000000002</c:v>
                </c:pt>
                <c:pt idx="7654">
                  <c:v>2482.37</c:v>
                </c:pt>
                <c:pt idx="7655">
                  <c:v>2476.46</c:v>
                </c:pt>
                <c:pt idx="7656">
                  <c:v>2482.0700000000002</c:v>
                </c:pt>
                <c:pt idx="7657">
                  <c:v>2482.25</c:v>
                </c:pt>
                <c:pt idx="7658">
                  <c:v>2474.38</c:v>
                </c:pt>
                <c:pt idx="7659">
                  <c:v>2482.12</c:v>
                </c:pt>
                <c:pt idx="7660">
                  <c:v>2482.17</c:v>
                </c:pt>
                <c:pt idx="7661">
                  <c:v>2472.56</c:v>
                </c:pt>
                <c:pt idx="7662">
                  <c:v>2482.2600000000002</c:v>
                </c:pt>
                <c:pt idx="7663">
                  <c:v>2482.19</c:v>
                </c:pt>
                <c:pt idx="7664">
                  <c:v>2474.33</c:v>
                </c:pt>
                <c:pt idx="7665">
                  <c:v>2482.38</c:v>
                </c:pt>
                <c:pt idx="7666">
                  <c:v>2482.3000000000002</c:v>
                </c:pt>
                <c:pt idx="7667">
                  <c:v>2476.48</c:v>
                </c:pt>
                <c:pt idx="7668">
                  <c:v>2482.27</c:v>
                </c:pt>
                <c:pt idx="7669">
                  <c:v>2481.5700000000002</c:v>
                </c:pt>
                <c:pt idx="7670">
                  <c:v>2478.42</c:v>
                </c:pt>
                <c:pt idx="7671">
                  <c:v>2482.25</c:v>
                </c:pt>
                <c:pt idx="7672">
                  <c:v>2477.83</c:v>
                </c:pt>
                <c:pt idx="7673">
                  <c:v>2481.75</c:v>
                </c:pt>
                <c:pt idx="7674">
                  <c:v>2482.27</c:v>
                </c:pt>
                <c:pt idx="7675">
                  <c:v>2474.4699999999998</c:v>
                </c:pt>
                <c:pt idx="7676">
                  <c:v>2482.3200000000002</c:v>
                </c:pt>
                <c:pt idx="7677">
                  <c:v>2482.36</c:v>
                </c:pt>
                <c:pt idx="7678">
                  <c:v>2474</c:v>
                </c:pt>
                <c:pt idx="7679">
                  <c:v>2482.27</c:v>
                </c:pt>
                <c:pt idx="7680">
                  <c:v>2482.1999999999998</c:v>
                </c:pt>
                <c:pt idx="7681">
                  <c:v>2476.5700000000002</c:v>
                </c:pt>
                <c:pt idx="7682">
                  <c:v>2482.25</c:v>
                </c:pt>
                <c:pt idx="7683">
                  <c:v>2481.15</c:v>
                </c:pt>
                <c:pt idx="7684">
                  <c:v>2478.62</c:v>
                </c:pt>
                <c:pt idx="7685">
                  <c:v>2482.25</c:v>
                </c:pt>
                <c:pt idx="7686">
                  <c:v>2478.5500000000002</c:v>
                </c:pt>
                <c:pt idx="7687">
                  <c:v>2480.5700000000002</c:v>
                </c:pt>
                <c:pt idx="7688">
                  <c:v>2482.11</c:v>
                </c:pt>
                <c:pt idx="7689">
                  <c:v>2475.54</c:v>
                </c:pt>
                <c:pt idx="7690">
                  <c:v>2482.14</c:v>
                </c:pt>
                <c:pt idx="7691">
                  <c:v>2482.27</c:v>
                </c:pt>
                <c:pt idx="7692">
                  <c:v>2473.39</c:v>
                </c:pt>
                <c:pt idx="7693">
                  <c:v>2482.4499999999998</c:v>
                </c:pt>
                <c:pt idx="7694">
                  <c:v>2482.12</c:v>
                </c:pt>
                <c:pt idx="7695">
                  <c:v>2473.31</c:v>
                </c:pt>
                <c:pt idx="7696">
                  <c:v>2482.1999999999998</c:v>
                </c:pt>
                <c:pt idx="7697">
                  <c:v>2482.25</c:v>
                </c:pt>
                <c:pt idx="7698">
                  <c:v>2474.36</c:v>
                </c:pt>
                <c:pt idx="7699">
                  <c:v>2482.2199999999998</c:v>
                </c:pt>
                <c:pt idx="7700">
                  <c:v>2482.1799999999998</c:v>
                </c:pt>
                <c:pt idx="7701">
                  <c:v>2476.29</c:v>
                </c:pt>
                <c:pt idx="7702">
                  <c:v>2482.2199999999998</c:v>
                </c:pt>
                <c:pt idx="7703">
                  <c:v>2481.4699999999998</c:v>
                </c:pt>
                <c:pt idx="7704">
                  <c:v>2478.39</c:v>
                </c:pt>
                <c:pt idx="7705">
                  <c:v>2482.06</c:v>
                </c:pt>
                <c:pt idx="7706">
                  <c:v>2478.5700000000002</c:v>
                </c:pt>
                <c:pt idx="7707">
                  <c:v>2480.41</c:v>
                </c:pt>
                <c:pt idx="7708">
                  <c:v>2482.31</c:v>
                </c:pt>
                <c:pt idx="7709">
                  <c:v>2476.5</c:v>
                </c:pt>
                <c:pt idx="7710">
                  <c:v>2482.42</c:v>
                </c:pt>
                <c:pt idx="7711">
                  <c:v>2482.36</c:v>
                </c:pt>
                <c:pt idx="7712">
                  <c:v>2474.0100000000002</c:v>
                </c:pt>
                <c:pt idx="7713">
                  <c:v>2482.34</c:v>
                </c:pt>
                <c:pt idx="7714">
                  <c:v>2482.14</c:v>
                </c:pt>
                <c:pt idx="7715">
                  <c:v>2473.37</c:v>
                </c:pt>
                <c:pt idx="7716">
                  <c:v>2482.3000000000002</c:v>
                </c:pt>
                <c:pt idx="7717">
                  <c:v>2482.2199999999998</c:v>
                </c:pt>
                <c:pt idx="7718">
                  <c:v>2473.9899999999998</c:v>
                </c:pt>
                <c:pt idx="7719">
                  <c:v>2482.25</c:v>
                </c:pt>
                <c:pt idx="7720">
                  <c:v>2482.2800000000002</c:v>
                </c:pt>
                <c:pt idx="7721">
                  <c:v>2476.14</c:v>
                </c:pt>
                <c:pt idx="7722">
                  <c:v>2482.34</c:v>
                </c:pt>
                <c:pt idx="7723">
                  <c:v>2481.6</c:v>
                </c:pt>
                <c:pt idx="7724">
                  <c:v>2478.36</c:v>
                </c:pt>
                <c:pt idx="7725">
                  <c:v>2482.3000000000002</c:v>
                </c:pt>
                <c:pt idx="7726">
                  <c:v>2478.61</c:v>
                </c:pt>
                <c:pt idx="7727">
                  <c:v>2480.1799999999998</c:v>
                </c:pt>
                <c:pt idx="7728">
                  <c:v>2482.2800000000002</c:v>
                </c:pt>
                <c:pt idx="7729">
                  <c:v>2476.54</c:v>
                </c:pt>
                <c:pt idx="7730">
                  <c:v>2482.1799999999998</c:v>
                </c:pt>
                <c:pt idx="7731">
                  <c:v>2482.16</c:v>
                </c:pt>
                <c:pt idx="7732">
                  <c:v>2474.48</c:v>
                </c:pt>
                <c:pt idx="7733">
                  <c:v>2482.0700000000002</c:v>
                </c:pt>
                <c:pt idx="7734">
                  <c:v>2482.14</c:v>
                </c:pt>
                <c:pt idx="7735">
                  <c:v>2473.1</c:v>
                </c:pt>
                <c:pt idx="7736">
                  <c:v>2482.33</c:v>
                </c:pt>
                <c:pt idx="7737">
                  <c:v>2482.1799999999998</c:v>
                </c:pt>
                <c:pt idx="7738">
                  <c:v>2473.89</c:v>
                </c:pt>
                <c:pt idx="7739">
                  <c:v>2482.29</c:v>
                </c:pt>
                <c:pt idx="7740">
                  <c:v>2482.21</c:v>
                </c:pt>
                <c:pt idx="7741">
                  <c:v>2476.13</c:v>
                </c:pt>
                <c:pt idx="7742">
                  <c:v>2482.35</c:v>
                </c:pt>
                <c:pt idx="7743">
                  <c:v>2481.96</c:v>
                </c:pt>
                <c:pt idx="7744">
                  <c:v>2478.1799999999998</c:v>
                </c:pt>
                <c:pt idx="7745">
                  <c:v>2482.16</c:v>
                </c:pt>
                <c:pt idx="7746">
                  <c:v>2477.9499999999998</c:v>
                </c:pt>
                <c:pt idx="7747">
                  <c:v>2481.17</c:v>
                </c:pt>
                <c:pt idx="7748">
                  <c:v>2482.25</c:v>
                </c:pt>
                <c:pt idx="7749">
                  <c:v>2474.04</c:v>
                </c:pt>
                <c:pt idx="7750">
                  <c:v>2482.1999999999998</c:v>
                </c:pt>
                <c:pt idx="7751">
                  <c:v>2482.2600000000002</c:v>
                </c:pt>
                <c:pt idx="7752">
                  <c:v>2473.59</c:v>
                </c:pt>
                <c:pt idx="7753">
                  <c:v>2482.2600000000002</c:v>
                </c:pt>
                <c:pt idx="7754">
                  <c:v>2482.2199999999998</c:v>
                </c:pt>
                <c:pt idx="7755">
                  <c:v>2476.0500000000002</c:v>
                </c:pt>
                <c:pt idx="7756">
                  <c:v>2482.2600000000002</c:v>
                </c:pt>
                <c:pt idx="7757">
                  <c:v>2481.73</c:v>
                </c:pt>
                <c:pt idx="7758">
                  <c:v>2478.81</c:v>
                </c:pt>
                <c:pt idx="7759">
                  <c:v>2482.23</c:v>
                </c:pt>
                <c:pt idx="7760">
                  <c:v>2478.0500000000002</c:v>
                </c:pt>
                <c:pt idx="7761">
                  <c:v>2480.88</c:v>
                </c:pt>
                <c:pt idx="7762">
                  <c:v>2482.13</c:v>
                </c:pt>
                <c:pt idx="7763">
                  <c:v>2475.96</c:v>
                </c:pt>
                <c:pt idx="7764">
                  <c:v>2482.15</c:v>
                </c:pt>
                <c:pt idx="7765">
                  <c:v>2482.2600000000002</c:v>
                </c:pt>
                <c:pt idx="7766">
                  <c:v>2473.96</c:v>
                </c:pt>
                <c:pt idx="7767">
                  <c:v>2482.0500000000002</c:v>
                </c:pt>
                <c:pt idx="7768">
                  <c:v>2482.14</c:v>
                </c:pt>
                <c:pt idx="7769">
                  <c:v>2472.94</c:v>
                </c:pt>
                <c:pt idx="7770">
                  <c:v>2482.19</c:v>
                </c:pt>
                <c:pt idx="7771">
                  <c:v>2482.1</c:v>
                </c:pt>
                <c:pt idx="7772">
                  <c:v>2473.7800000000002</c:v>
                </c:pt>
                <c:pt idx="7773">
                  <c:v>2482.29</c:v>
                </c:pt>
                <c:pt idx="7774">
                  <c:v>2482.14</c:v>
                </c:pt>
                <c:pt idx="7775">
                  <c:v>2476.09</c:v>
                </c:pt>
                <c:pt idx="7776">
                  <c:v>2482.2399999999998</c:v>
                </c:pt>
                <c:pt idx="7777">
                  <c:v>2482.34</c:v>
                </c:pt>
                <c:pt idx="7778">
                  <c:v>2478.0500000000002</c:v>
                </c:pt>
                <c:pt idx="7779">
                  <c:v>2482.2399999999998</c:v>
                </c:pt>
                <c:pt idx="7780">
                  <c:v>2479.11</c:v>
                </c:pt>
                <c:pt idx="7781">
                  <c:v>2480</c:v>
                </c:pt>
                <c:pt idx="7782">
                  <c:v>2482.1799999999998</c:v>
                </c:pt>
                <c:pt idx="7783">
                  <c:v>2476.08</c:v>
                </c:pt>
                <c:pt idx="7784">
                  <c:v>2482.2800000000002</c:v>
                </c:pt>
                <c:pt idx="7785">
                  <c:v>2482.08</c:v>
                </c:pt>
                <c:pt idx="7786">
                  <c:v>2474.04</c:v>
                </c:pt>
                <c:pt idx="7787">
                  <c:v>2482.2399999999998</c:v>
                </c:pt>
                <c:pt idx="7788">
                  <c:v>2482.3200000000002</c:v>
                </c:pt>
                <c:pt idx="7789">
                  <c:v>2472.9499999999998</c:v>
                </c:pt>
                <c:pt idx="7790">
                  <c:v>2482.1999999999998</c:v>
                </c:pt>
                <c:pt idx="7791">
                  <c:v>2482.2399999999998</c:v>
                </c:pt>
                <c:pt idx="7792">
                  <c:v>2473.77</c:v>
                </c:pt>
                <c:pt idx="7793">
                  <c:v>2482.16</c:v>
                </c:pt>
                <c:pt idx="7794">
                  <c:v>2482.12</c:v>
                </c:pt>
                <c:pt idx="7795">
                  <c:v>2476.0500000000002</c:v>
                </c:pt>
                <c:pt idx="7796">
                  <c:v>2482.21</c:v>
                </c:pt>
                <c:pt idx="7797">
                  <c:v>2482.0100000000002</c:v>
                </c:pt>
                <c:pt idx="7798">
                  <c:v>2478.0700000000002</c:v>
                </c:pt>
                <c:pt idx="7799">
                  <c:v>2482</c:v>
                </c:pt>
                <c:pt idx="7800">
                  <c:v>2479</c:v>
                </c:pt>
                <c:pt idx="7801">
                  <c:v>2479.86</c:v>
                </c:pt>
                <c:pt idx="7802">
                  <c:v>2482.19</c:v>
                </c:pt>
                <c:pt idx="7803">
                  <c:v>2476.94</c:v>
                </c:pt>
                <c:pt idx="7804">
                  <c:v>2482</c:v>
                </c:pt>
                <c:pt idx="7805">
                  <c:v>2482.13</c:v>
                </c:pt>
                <c:pt idx="7806">
                  <c:v>2473.8200000000002</c:v>
                </c:pt>
                <c:pt idx="7807">
                  <c:v>2482.16</c:v>
                </c:pt>
                <c:pt idx="7808">
                  <c:v>2482.29</c:v>
                </c:pt>
                <c:pt idx="7809">
                  <c:v>2472.9299999999998</c:v>
                </c:pt>
                <c:pt idx="7810">
                  <c:v>2482.2199999999998</c:v>
                </c:pt>
                <c:pt idx="7811">
                  <c:v>2482.0700000000002</c:v>
                </c:pt>
                <c:pt idx="7812">
                  <c:v>2473.7199999999998</c:v>
                </c:pt>
                <c:pt idx="7813">
                  <c:v>2482.2199999999998</c:v>
                </c:pt>
                <c:pt idx="7814">
                  <c:v>2482.2800000000002</c:v>
                </c:pt>
                <c:pt idx="7815">
                  <c:v>2475.83</c:v>
                </c:pt>
                <c:pt idx="7816">
                  <c:v>2482.1799999999998</c:v>
                </c:pt>
                <c:pt idx="7817">
                  <c:v>2482.14</c:v>
                </c:pt>
                <c:pt idx="7818">
                  <c:v>2478.1</c:v>
                </c:pt>
                <c:pt idx="7819">
                  <c:v>2482.11</c:v>
                </c:pt>
                <c:pt idx="7820">
                  <c:v>2477.59</c:v>
                </c:pt>
                <c:pt idx="7821">
                  <c:v>2481.69</c:v>
                </c:pt>
                <c:pt idx="7822">
                  <c:v>2482.14</c:v>
                </c:pt>
                <c:pt idx="7823">
                  <c:v>2473.71</c:v>
                </c:pt>
                <c:pt idx="7824">
                  <c:v>2482.11</c:v>
                </c:pt>
                <c:pt idx="7825">
                  <c:v>2482.1999999999998</c:v>
                </c:pt>
                <c:pt idx="7826">
                  <c:v>2473.63</c:v>
                </c:pt>
                <c:pt idx="7827">
                  <c:v>2482.2199999999998</c:v>
                </c:pt>
                <c:pt idx="7828">
                  <c:v>2482.1999999999998</c:v>
                </c:pt>
                <c:pt idx="7829">
                  <c:v>2476.79</c:v>
                </c:pt>
                <c:pt idx="7830">
                  <c:v>2482.2399999999998</c:v>
                </c:pt>
                <c:pt idx="7831">
                  <c:v>2480.5100000000002</c:v>
                </c:pt>
                <c:pt idx="7832">
                  <c:v>2478.79</c:v>
                </c:pt>
                <c:pt idx="7833">
                  <c:v>2482.1799999999998</c:v>
                </c:pt>
                <c:pt idx="7834">
                  <c:v>2478.1</c:v>
                </c:pt>
                <c:pt idx="7835">
                  <c:v>2480.89</c:v>
                </c:pt>
                <c:pt idx="7836">
                  <c:v>2482.21</c:v>
                </c:pt>
                <c:pt idx="7837">
                  <c:v>2476.0300000000002</c:v>
                </c:pt>
                <c:pt idx="7838">
                  <c:v>2482.2800000000002</c:v>
                </c:pt>
                <c:pt idx="7839">
                  <c:v>2482.1999999999998</c:v>
                </c:pt>
                <c:pt idx="7840">
                  <c:v>2473.8000000000002</c:v>
                </c:pt>
                <c:pt idx="7841">
                  <c:v>2482.21</c:v>
                </c:pt>
                <c:pt idx="7842">
                  <c:v>2482.06</c:v>
                </c:pt>
                <c:pt idx="7843">
                  <c:v>2472.7199999999998</c:v>
                </c:pt>
                <c:pt idx="7844">
                  <c:v>2482.08</c:v>
                </c:pt>
                <c:pt idx="7845">
                  <c:v>2482.12</c:v>
                </c:pt>
                <c:pt idx="7846">
                  <c:v>2473.9299999999998</c:v>
                </c:pt>
                <c:pt idx="7847">
                  <c:v>2482.1999999999998</c:v>
                </c:pt>
                <c:pt idx="7848">
                  <c:v>2482.2600000000002</c:v>
                </c:pt>
                <c:pt idx="7849">
                  <c:v>2475.75</c:v>
                </c:pt>
                <c:pt idx="7850">
                  <c:v>2482.1799999999998</c:v>
                </c:pt>
                <c:pt idx="7851">
                  <c:v>2482.27</c:v>
                </c:pt>
                <c:pt idx="7852">
                  <c:v>2477.73</c:v>
                </c:pt>
                <c:pt idx="7853">
                  <c:v>2482</c:v>
                </c:pt>
                <c:pt idx="7854">
                  <c:v>2478.1</c:v>
                </c:pt>
                <c:pt idx="7855">
                  <c:v>2480.85</c:v>
                </c:pt>
                <c:pt idx="7856">
                  <c:v>2482.1</c:v>
                </c:pt>
                <c:pt idx="7857">
                  <c:v>2476.0700000000002</c:v>
                </c:pt>
                <c:pt idx="7858">
                  <c:v>2482.1999999999998</c:v>
                </c:pt>
                <c:pt idx="7859">
                  <c:v>2482.2399999999998</c:v>
                </c:pt>
                <c:pt idx="7860">
                  <c:v>2473.94</c:v>
                </c:pt>
                <c:pt idx="7861">
                  <c:v>2482.02</c:v>
                </c:pt>
                <c:pt idx="7862">
                  <c:v>2482.31</c:v>
                </c:pt>
                <c:pt idx="7863">
                  <c:v>2472.75</c:v>
                </c:pt>
                <c:pt idx="7864">
                  <c:v>2482.23</c:v>
                </c:pt>
                <c:pt idx="7865">
                  <c:v>2482.2600000000002</c:v>
                </c:pt>
                <c:pt idx="7866">
                  <c:v>2473.83</c:v>
                </c:pt>
                <c:pt idx="7867">
                  <c:v>2482.0700000000002</c:v>
                </c:pt>
                <c:pt idx="7868">
                  <c:v>2482.09</c:v>
                </c:pt>
                <c:pt idx="7869">
                  <c:v>2475.81</c:v>
                </c:pt>
                <c:pt idx="7870">
                  <c:v>2481.94</c:v>
                </c:pt>
                <c:pt idx="7871">
                  <c:v>2482.04</c:v>
                </c:pt>
                <c:pt idx="7872">
                  <c:v>2477.89</c:v>
                </c:pt>
                <c:pt idx="7873">
                  <c:v>2482.06</c:v>
                </c:pt>
                <c:pt idx="7874">
                  <c:v>2478.88</c:v>
                </c:pt>
                <c:pt idx="7875">
                  <c:v>2479.8200000000002</c:v>
                </c:pt>
                <c:pt idx="7876">
                  <c:v>2482.1799999999998</c:v>
                </c:pt>
                <c:pt idx="7877">
                  <c:v>2476.08</c:v>
                </c:pt>
                <c:pt idx="7878">
                  <c:v>2482.12</c:v>
                </c:pt>
                <c:pt idx="7879">
                  <c:v>2482.16</c:v>
                </c:pt>
                <c:pt idx="7880">
                  <c:v>2473.91</c:v>
                </c:pt>
                <c:pt idx="7881">
                  <c:v>2482.11</c:v>
                </c:pt>
                <c:pt idx="7882">
                  <c:v>2482.08</c:v>
                </c:pt>
                <c:pt idx="7883">
                  <c:v>2472.91</c:v>
                </c:pt>
                <c:pt idx="7884">
                  <c:v>2482.39</c:v>
                </c:pt>
                <c:pt idx="7885">
                  <c:v>2482.12</c:v>
                </c:pt>
                <c:pt idx="7886">
                  <c:v>2473.6999999999998</c:v>
                </c:pt>
                <c:pt idx="7887">
                  <c:v>2482.13</c:v>
                </c:pt>
                <c:pt idx="7888">
                  <c:v>2482.09</c:v>
                </c:pt>
                <c:pt idx="7889">
                  <c:v>2475.89</c:v>
                </c:pt>
                <c:pt idx="7890">
                  <c:v>2482.17</c:v>
                </c:pt>
                <c:pt idx="7891">
                  <c:v>2482.12</c:v>
                </c:pt>
                <c:pt idx="7892">
                  <c:v>2478.69</c:v>
                </c:pt>
                <c:pt idx="7893">
                  <c:v>2482.1799999999998</c:v>
                </c:pt>
                <c:pt idx="7894">
                  <c:v>2477.25</c:v>
                </c:pt>
                <c:pt idx="7895">
                  <c:v>2482.0700000000002</c:v>
                </c:pt>
                <c:pt idx="7896">
                  <c:v>2482.17</c:v>
                </c:pt>
                <c:pt idx="7897">
                  <c:v>2473.13</c:v>
                </c:pt>
                <c:pt idx="7898">
                  <c:v>2482.29</c:v>
                </c:pt>
                <c:pt idx="7899">
                  <c:v>2482.23</c:v>
                </c:pt>
                <c:pt idx="7900">
                  <c:v>2474.54</c:v>
                </c:pt>
                <c:pt idx="7901">
                  <c:v>2482.14</c:v>
                </c:pt>
                <c:pt idx="7902">
                  <c:v>2482.06</c:v>
                </c:pt>
                <c:pt idx="7903">
                  <c:v>2476.6799999999998</c:v>
                </c:pt>
                <c:pt idx="7904">
                  <c:v>2482.11</c:v>
                </c:pt>
                <c:pt idx="7905">
                  <c:v>2480.48</c:v>
                </c:pt>
                <c:pt idx="7906">
                  <c:v>2479.0300000000002</c:v>
                </c:pt>
                <c:pt idx="7907">
                  <c:v>2482.1799999999998</c:v>
                </c:pt>
                <c:pt idx="7908">
                  <c:v>2478.0300000000002</c:v>
                </c:pt>
                <c:pt idx="7909">
                  <c:v>2480.71</c:v>
                </c:pt>
                <c:pt idx="7910">
                  <c:v>2482.09</c:v>
                </c:pt>
                <c:pt idx="7911">
                  <c:v>2476.04</c:v>
                </c:pt>
                <c:pt idx="7912">
                  <c:v>2482.11</c:v>
                </c:pt>
                <c:pt idx="7913">
                  <c:v>2482.04</c:v>
                </c:pt>
                <c:pt idx="7914">
                  <c:v>2473.9299999999998</c:v>
                </c:pt>
                <c:pt idx="7915">
                  <c:v>2482.1</c:v>
                </c:pt>
                <c:pt idx="7916">
                  <c:v>2482.38</c:v>
                </c:pt>
                <c:pt idx="7917">
                  <c:v>2472.87</c:v>
                </c:pt>
                <c:pt idx="7918">
                  <c:v>2482.04</c:v>
                </c:pt>
                <c:pt idx="7919">
                  <c:v>2482.12</c:v>
                </c:pt>
                <c:pt idx="7920">
                  <c:v>2473.7399999999998</c:v>
                </c:pt>
                <c:pt idx="7921">
                  <c:v>2481.9699999999998</c:v>
                </c:pt>
                <c:pt idx="7922">
                  <c:v>2482.0500000000002</c:v>
                </c:pt>
                <c:pt idx="7923">
                  <c:v>2476.4899999999998</c:v>
                </c:pt>
                <c:pt idx="7924">
                  <c:v>2482.11</c:v>
                </c:pt>
                <c:pt idx="7925">
                  <c:v>2480.9499999999998</c:v>
                </c:pt>
                <c:pt idx="7926">
                  <c:v>2478.38</c:v>
                </c:pt>
                <c:pt idx="7927">
                  <c:v>2482.09</c:v>
                </c:pt>
                <c:pt idx="7928">
                  <c:v>2478.4499999999998</c:v>
                </c:pt>
                <c:pt idx="7929">
                  <c:v>2480.52</c:v>
                </c:pt>
                <c:pt idx="7930">
                  <c:v>2481.96</c:v>
                </c:pt>
                <c:pt idx="7931">
                  <c:v>2476.34</c:v>
                </c:pt>
                <c:pt idx="7932">
                  <c:v>2482.0300000000002</c:v>
                </c:pt>
                <c:pt idx="7933">
                  <c:v>2482.2800000000002</c:v>
                </c:pt>
                <c:pt idx="7934">
                  <c:v>2474.16</c:v>
                </c:pt>
                <c:pt idx="7935">
                  <c:v>2482.16</c:v>
                </c:pt>
                <c:pt idx="7936">
                  <c:v>2482.14</c:v>
                </c:pt>
                <c:pt idx="7937">
                  <c:v>2472.6999999999998</c:v>
                </c:pt>
                <c:pt idx="7938">
                  <c:v>2482.19</c:v>
                </c:pt>
                <c:pt idx="7939">
                  <c:v>2482.12</c:v>
                </c:pt>
                <c:pt idx="7940">
                  <c:v>2473.7600000000002</c:v>
                </c:pt>
                <c:pt idx="7941">
                  <c:v>2482.17</c:v>
                </c:pt>
                <c:pt idx="7942">
                  <c:v>2482.17</c:v>
                </c:pt>
                <c:pt idx="7943">
                  <c:v>2475.5500000000002</c:v>
                </c:pt>
                <c:pt idx="7944">
                  <c:v>2482.36</c:v>
                </c:pt>
                <c:pt idx="7945">
                  <c:v>2482.13</c:v>
                </c:pt>
                <c:pt idx="7946">
                  <c:v>2477.8200000000002</c:v>
                </c:pt>
                <c:pt idx="7947">
                  <c:v>2482.1</c:v>
                </c:pt>
                <c:pt idx="7948">
                  <c:v>2477.85</c:v>
                </c:pt>
                <c:pt idx="7949">
                  <c:v>2480.92</c:v>
                </c:pt>
                <c:pt idx="7950">
                  <c:v>2482.29</c:v>
                </c:pt>
                <c:pt idx="7951">
                  <c:v>2475.88</c:v>
                </c:pt>
                <c:pt idx="7952">
                  <c:v>2482.09</c:v>
                </c:pt>
                <c:pt idx="7953">
                  <c:v>2482.16</c:v>
                </c:pt>
                <c:pt idx="7954">
                  <c:v>2473.81</c:v>
                </c:pt>
                <c:pt idx="7955">
                  <c:v>2482.0700000000002</c:v>
                </c:pt>
                <c:pt idx="7956">
                  <c:v>2482.1</c:v>
                </c:pt>
                <c:pt idx="7957">
                  <c:v>2473.1</c:v>
                </c:pt>
                <c:pt idx="7958">
                  <c:v>2482.12</c:v>
                </c:pt>
                <c:pt idx="7959">
                  <c:v>2482.1799999999998</c:v>
                </c:pt>
                <c:pt idx="7960">
                  <c:v>2473.98</c:v>
                </c:pt>
                <c:pt idx="7961">
                  <c:v>2482.1999999999998</c:v>
                </c:pt>
                <c:pt idx="7962">
                  <c:v>2482.21</c:v>
                </c:pt>
                <c:pt idx="7963">
                  <c:v>2475.96</c:v>
                </c:pt>
                <c:pt idx="7964">
                  <c:v>2482.16</c:v>
                </c:pt>
                <c:pt idx="7965">
                  <c:v>2480.66</c:v>
                </c:pt>
                <c:pt idx="7966">
                  <c:v>2479.4699999999998</c:v>
                </c:pt>
                <c:pt idx="7967">
                  <c:v>2482.25</c:v>
                </c:pt>
                <c:pt idx="7968">
                  <c:v>2476.71</c:v>
                </c:pt>
                <c:pt idx="7969">
                  <c:v>2482.2399999999998</c:v>
                </c:pt>
                <c:pt idx="7970">
                  <c:v>2482.4499999999998</c:v>
                </c:pt>
                <c:pt idx="7971">
                  <c:v>2472.61</c:v>
                </c:pt>
                <c:pt idx="7972">
                  <c:v>2482.3200000000002</c:v>
                </c:pt>
                <c:pt idx="7973">
                  <c:v>2482.1999999999998</c:v>
                </c:pt>
                <c:pt idx="7974">
                  <c:v>2474.86</c:v>
                </c:pt>
                <c:pt idx="7975">
                  <c:v>2482.11</c:v>
                </c:pt>
                <c:pt idx="7976">
                  <c:v>2482.13</c:v>
                </c:pt>
                <c:pt idx="7977">
                  <c:v>2476.88</c:v>
                </c:pt>
                <c:pt idx="7978">
                  <c:v>2482.1999999999998</c:v>
                </c:pt>
                <c:pt idx="7979">
                  <c:v>2480.36</c:v>
                </c:pt>
                <c:pt idx="7980">
                  <c:v>2479.0300000000002</c:v>
                </c:pt>
                <c:pt idx="7981">
                  <c:v>2482.27</c:v>
                </c:pt>
                <c:pt idx="7982">
                  <c:v>2477.92</c:v>
                </c:pt>
                <c:pt idx="7983">
                  <c:v>2481.08</c:v>
                </c:pt>
                <c:pt idx="7984">
                  <c:v>2482.09</c:v>
                </c:pt>
                <c:pt idx="7985">
                  <c:v>2475.83</c:v>
                </c:pt>
                <c:pt idx="7986">
                  <c:v>2482.19</c:v>
                </c:pt>
                <c:pt idx="7987">
                  <c:v>2482.19</c:v>
                </c:pt>
                <c:pt idx="7988">
                  <c:v>2473.81</c:v>
                </c:pt>
                <c:pt idx="7989">
                  <c:v>2482.17</c:v>
                </c:pt>
                <c:pt idx="7990">
                  <c:v>2482.25</c:v>
                </c:pt>
                <c:pt idx="7991">
                  <c:v>2473.0300000000002</c:v>
                </c:pt>
                <c:pt idx="7992">
                  <c:v>2482.19</c:v>
                </c:pt>
                <c:pt idx="7993">
                  <c:v>2482.15</c:v>
                </c:pt>
                <c:pt idx="7994">
                  <c:v>2474.98</c:v>
                </c:pt>
                <c:pt idx="7995">
                  <c:v>2482.2399999999998</c:v>
                </c:pt>
                <c:pt idx="7996">
                  <c:v>2482.38</c:v>
                </c:pt>
                <c:pt idx="7997">
                  <c:v>2476.86</c:v>
                </c:pt>
                <c:pt idx="7998">
                  <c:v>2482.19</c:v>
                </c:pt>
                <c:pt idx="7999">
                  <c:v>2480.46</c:v>
                </c:pt>
                <c:pt idx="8000">
                  <c:v>2478.8200000000002</c:v>
                </c:pt>
                <c:pt idx="8001">
                  <c:v>2482.12</c:v>
                </c:pt>
                <c:pt idx="8002">
                  <c:v>2477.73</c:v>
                </c:pt>
                <c:pt idx="8003">
                  <c:v>2481.06</c:v>
                </c:pt>
                <c:pt idx="8004">
                  <c:v>2482.15</c:v>
                </c:pt>
                <c:pt idx="8005">
                  <c:v>2475.91</c:v>
                </c:pt>
                <c:pt idx="8006">
                  <c:v>2482.2199999999998</c:v>
                </c:pt>
                <c:pt idx="8007">
                  <c:v>2481.98</c:v>
                </c:pt>
                <c:pt idx="8008">
                  <c:v>2473.87</c:v>
                </c:pt>
                <c:pt idx="8009">
                  <c:v>2482.15</c:v>
                </c:pt>
                <c:pt idx="8010">
                  <c:v>2482.2199999999998</c:v>
                </c:pt>
                <c:pt idx="8011">
                  <c:v>2473.12</c:v>
                </c:pt>
                <c:pt idx="8012">
                  <c:v>2482.17</c:v>
                </c:pt>
                <c:pt idx="8013">
                  <c:v>2482.13</c:v>
                </c:pt>
                <c:pt idx="8014">
                  <c:v>2474.1</c:v>
                </c:pt>
                <c:pt idx="8015">
                  <c:v>2482.12</c:v>
                </c:pt>
                <c:pt idx="8016">
                  <c:v>2482.39</c:v>
                </c:pt>
                <c:pt idx="8017">
                  <c:v>2476.13</c:v>
                </c:pt>
                <c:pt idx="8018">
                  <c:v>2482.11</c:v>
                </c:pt>
                <c:pt idx="8019">
                  <c:v>2480.7199999999998</c:v>
                </c:pt>
                <c:pt idx="8020">
                  <c:v>2478.8000000000002</c:v>
                </c:pt>
                <c:pt idx="8021">
                  <c:v>2482.2600000000002</c:v>
                </c:pt>
                <c:pt idx="8022">
                  <c:v>2478.15</c:v>
                </c:pt>
                <c:pt idx="8023">
                  <c:v>2480.94</c:v>
                </c:pt>
                <c:pt idx="8024">
                  <c:v>2482.33</c:v>
                </c:pt>
                <c:pt idx="8025">
                  <c:v>2476</c:v>
                </c:pt>
                <c:pt idx="8026">
                  <c:v>2482.21</c:v>
                </c:pt>
                <c:pt idx="8027">
                  <c:v>2482.37</c:v>
                </c:pt>
                <c:pt idx="8028">
                  <c:v>2473.91</c:v>
                </c:pt>
                <c:pt idx="8029">
                  <c:v>2482.33</c:v>
                </c:pt>
                <c:pt idx="8030">
                  <c:v>2482.2600000000002</c:v>
                </c:pt>
                <c:pt idx="8031">
                  <c:v>2473.02</c:v>
                </c:pt>
                <c:pt idx="8032">
                  <c:v>2482.17</c:v>
                </c:pt>
                <c:pt idx="8033">
                  <c:v>2482.25</c:v>
                </c:pt>
                <c:pt idx="8034">
                  <c:v>2473.7800000000002</c:v>
                </c:pt>
                <c:pt idx="8035">
                  <c:v>2482.19</c:v>
                </c:pt>
                <c:pt idx="8036">
                  <c:v>2482.25</c:v>
                </c:pt>
                <c:pt idx="8037">
                  <c:v>2475.86</c:v>
                </c:pt>
                <c:pt idx="8038">
                  <c:v>2482.08</c:v>
                </c:pt>
                <c:pt idx="8039">
                  <c:v>2482.1</c:v>
                </c:pt>
                <c:pt idx="8040">
                  <c:v>2478.04</c:v>
                </c:pt>
                <c:pt idx="8041">
                  <c:v>2482.21</c:v>
                </c:pt>
                <c:pt idx="8042">
                  <c:v>2478.25</c:v>
                </c:pt>
                <c:pt idx="8043">
                  <c:v>2480.6999999999998</c:v>
                </c:pt>
                <c:pt idx="8044">
                  <c:v>2482.2800000000002</c:v>
                </c:pt>
                <c:pt idx="8045">
                  <c:v>2476.4299999999998</c:v>
                </c:pt>
                <c:pt idx="8046">
                  <c:v>2482.33</c:v>
                </c:pt>
                <c:pt idx="8047">
                  <c:v>2482.29</c:v>
                </c:pt>
                <c:pt idx="8048">
                  <c:v>2474.2199999999998</c:v>
                </c:pt>
                <c:pt idx="8049">
                  <c:v>2482.1</c:v>
                </c:pt>
                <c:pt idx="8050">
                  <c:v>2482.35</c:v>
                </c:pt>
                <c:pt idx="8051">
                  <c:v>2472.73</c:v>
                </c:pt>
                <c:pt idx="8052">
                  <c:v>2482.33</c:v>
                </c:pt>
                <c:pt idx="8053">
                  <c:v>2482.2600000000002</c:v>
                </c:pt>
                <c:pt idx="8054">
                  <c:v>2473.6</c:v>
                </c:pt>
                <c:pt idx="8055">
                  <c:v>2482.21</c:v>
                </c:pt>
                <c:pt idx="8056">
                  <c:v>2482.1999999999998</c:v>
                </c:pt>
                <c:pt idx="8057">
                  <c:v>2475.6999999999998</c:v>
                </c:pt>
                <c:pt idx="8058">
                  <c:v>2482.12</c:v>
                </c:pt>
                <c:pt idx="8059">
                  <c:v>2482.13</c:v>
                </c:pt>
                <c:pt idx="8060">
                  <c:v>2477.83</c:v>
                </c:pt>
                <c:pt idx="8061">
                  <c:v>2482.16</c:v>
                </c:pt>
                <c:pt idx="8062">
                  <c:v>2479.36</c:v>
                </c:pt>
                <c:pt idx="8063">
                  <c:v>2479.86</c:v>
                </c:pt>
                <c:pt idx="8064">
                  <c:v>2482.1799999999998</c:v>
                </c:pt>
                <c:pt idx="8065">
                  <c:v>2476.54</c:v>
                </c:pt>
                <c:pt idx="8066">
                  <c:v>2482.1799999999998</c:v>
                </c:pt>
                <c:pt idx="8067">
                  <c:v>2482.2399999999998</c:v>
                </c:pt>
                <c:pt idx="8068">
                  <c:v>2474.46</c:v>
                </c:pt>
                <c:pt idx="8069">
                  <c:v>2482.31</c:v>
                </c:pt>
                <c:pt idx="8070">
                  <c:v>2482.21</c:v>
                </c:pt>
                <c:pt idx="8071">
                  <c:v>2472.56</c:v>
                </c:pt>
                <c:pt idx="8072">
                  <c:v>2482.38</c:v>
                </c:pt>
                <c:pt idx="8073">
                  <c:v>2482.31</c:v>
                </c:pt>
                <c:pt idx="8074">
                  <c:v>2473.8200000000002</c:v>
                </c:pt>
                <c:pt idx="8075">
                  <c:v>2482.3000000000002</c:v>
                </c:pt>
                <c:pt idx="8076">
                  <c:v>2482.13</c:v>
                </c:pt>
                <c:pt idx="8077">
                  <c:v>2475.5</c:v>
                </c:pt>
                <c:pt idx="8078">
                  <c:v>2482.2800000000002</c:v>
                </c:pt>
                <c:pt idx="8079">
                  <c:v>2482.23</c:v>
                </c:pt>
                <c:pt idx="8080">
                  <c:v>2477.46</c:v>
                </c:pt>
                <c:pt idx="8081">
                  <c:v>2482.08</c:v>
                </c:pt>
                <c:pt idx="8082">
                  <c:v>2479.5700000000002</c:v>
                </c:pt>
                <c:pt idx="8083">
                  <c:v>2479.6799999999998</c:v>
                </c:pt>
                <c:pt idx="8084">
                  <c:v>2482.29</c:v>
                </c:pt>
                <c:pt idx="8085">
                  <c:v>2477.3000000000002</c:v>
                </c:pt>
                <c:pt idx="8086">
                  <c:v>2481.66</c:v>
                </c:pt>
                <c:pt idx="8087">
                  <c:v>2482.27</c:v>
                </c:pt>
                <c:pt idx="8088">
                  <c:v>2474.59</c:v>
                </c:pt>
                <c:pt idx="8089">
                  <c:v>2482.34</c:v>
                </c:pt>
                <c:pt idx="8090">
                  <c:v>2482.2399999999998</c:v>
                </c:pt>
                <c:pt idx="8091">
                  <c:v>2472.5</c:v>
                </c:pt>
                <c:pt idx="8092">
                  <c:v>2482.3000000000002</c:v>
                </c:pt>
                <c:pt idx="8093">
                  <c:v>2482.19</c:v>
                </c:pt>
                <c:pt idx="8094">
                  <c:v>2473.8200000000002</c:v>
                </c:pt>
                <c:pt idx="8095">
                  <c:v>2482.23</c:v>
                </c:pt>
                <c:pt idx="8096">
                  <c:v>2482.23</c:v>
                </c:pt>
                <c:pt idx="8097">
                  <c:v>2475.34</c:v>
                </c:pt>
                <c:pt idx="8098">
                  <c:v>2482.0100000000002</c:v>
                </c:pt>
                <c:pt idx="8099">
                  <c:v>2482.2199999999998</c:v>
                </c:pt>
                <c:pt idx="8100">
                  <c:v>2477.4</c:v>
                </c:pt>
                <c:pt idx="8101">
                  <c:v>2482.4699999999998</c:v>
                </c:pt>
                <c:pt idx="8102">
                  <c:v>2479.98</c:v>
                </c:pt>
                <c:pt idx="8103">
                  <c:v>2479.5300000000002</c:v>
                </c:pt>
                <c:pt idx="8104">
                  <c:v>2482.21</c:v>
                </c:pt>
                <c:pt idx="8105">
                  <c:v>2477.73</c:v>
                </c:pt>
                <c:pt idx="8106">
                  <c:v>2481.4899999999998</c:v>
                </c:pt>
                <c:pt idx="8107">
                  <c:v>2482.4</c:v>
                </c:pt>
                <c:pt idx="8108">
                  <c:v>2475.5100000000002</c:v>
                </c:pt>
                <c:pt idx="8109">
                  <c:v>2482.1799999999998</c:v>
                </c:pt>
                <c:pt idx="8110">
                  <c:v>2482.3000000000002</c:v>
                </c:pt>
                <c:pt idx="8111">
                  <c:v>2472.71</c:v>
                </c:pt>
                <c:pt idx="8112">
                  <c:v>2482.1799999999998</c:v>
                </c:pt>
                <c:pt idx="8113">
                  <c:v>2482.27</c:v>
                </c:pt>
                <c:pt idx="8114">
                  <c:v>2475.0500000000002</c:v>
                </c:pt>
                <c:pt idx="8115">
                  <c:v>2482.2600000000002</c:v>
                </c:pt>
                <c:pt idx="8116">
                  <c:v>2481.3000000000002</c:v>
                </c:pt>
                <c:pt idx="8117">
                  <c:v>2479.0500000000002</c:v>
                </c:pt>
                <c:pt idx="8118">
                  <c:v>2482.17</c:v>
                </c:pt>
                <c:pt idx="8119">
                  <c:v>2477.06</c:v>
                </c:pt>
                <c:pt idx="8120">
                  <c:v>2482.2399999999998</c:v>
                </c:pt>
                <c:pt idx="8121">
                  <c:v>2482.2199999999998</c:v>
                </c:pt>
                <c:pt idx="8122">
                  <c:v>2474.9699999999998</c:v>
                </c:pt>
                <c:pt idx="8123">
                  <c:v>2482.4299999999998</c:v>
                </c:pt>
                <c:pt idx="8124">
                  <c:v>2482.44</c:v>
                </c:pt>
                <c:pt idx="8125">
                  <c:v>2473.0500000000002</c:v>
                </c:pt>
                <c:pt idx="8126">
                  <c:v>2482.1799999999998</c:v>
                </c:pt>
                <c:pt idx="8127">
                  <c:v>2482.27</c:v>
                </c:pt>
                <c:pt idx="8128">
                  <c:v>2473.62</c:v>
                </c:pt>
                <c:pt idx="8129">
                  <c:v>2482.38</c:v>
                </c:pt>
                <c:pt idx="8130">
                  <c:v>2482.2399999999998</c:v>
                </c:pt>
                <c:pt idx="8131">
                  <c:v>2475.29</c:v>
                </c:pt>
                <c:pt idx="8132">
                  <c:v>2482.41</c:v>
                </c:pt>
                <c:pt idx="8133">
                  <c:v>2482.16</c:v>
                </c:pt>
                <c:pt idx="8134">
                  <c:v>2477.14</c:v>
                </c:pt>
                <c:pt idx="8135">
                  <c:v>2482.25</c:v>
                </c:pt>
                <c:pt idx="8136">
                  <c:v>2478.9499999999998</c:v>
                </c:pt>
                <c:pt idx="8137">
                  <c:v>2480.09</c:v>
                </c:pt>
                <c:pt idx="8138">
                  <c:v>2482.19</c:v>
                </c:pt>
                <c:pt idx="8139">
                  <c:v>2477.02</c:v>
                </c:pt>
                <c:pt idx="8140">
                  <c:v>2482.11</c:v>
                </c:pt>
                <c:pt idx="8141">
                  <c:v>2482.27</c:v>
                </c:pt>
                <c:pt idx="8142">
                  <c:v>2474.94</c:v>
                </c:pt>
                <c:pt idx="8143">
                  <c:v>2482.3200000000002</c:v>
                </c:pt>
                <c:pt idx="8144">
                  <c:v>2482.46</c:v>
                </c:pt>
                <c:pt idx="8145">
                  <c:v>2472.88</c:v>
                </c:pt>
                <c:pt idx="8146">
                  <c:v>2482.23</c:v>
                </c:pt>
                <c:pt idx="8147">
                  <c:v>2482.21</c:v>
                </c:pt>
                <c:pt idx="8148">
                  <c:v>2473.64</c:v>
                </c:pt>
                <c:pt idx="8149">
                  <c:v>2482.14</c:v>
                </c:pt>
                <c:pt idx="8150">
                  <c:v>2482.37</c:v>
                </c:pt>
                <c:pt idx="8151">
                  <c:v>2474.96</c:v>
                </c:pt>
                <c:pt idx="8152">
                  <c:v>2482.14</c:v>
                </c:pt>
                <c:pt idx="8153">
                  <c:v>2482.13</c:v>
                </c:pt>
                <c:pt idx="8154">
                  <c:v>2477.16</c:v>
                </c:pt>
                <c:pt idx="8155">
                  <c:v>2482.08</c:v>
                </c:pt>
                <c:pt idx="8156">
                  <c:v>2479.98</c:v>
                </c:pt>
                <c:pt idx="8157">
                  <c:v>2479.34</c:v>
                </c:pt>
                <c:pt idx="8158">
                  <c:v>2482.38</c:v>
                </c:pt>
                <c:pt idx="8159">
                  <c:v>2476.7600000000002</c:v>
                </c:pt>
                <c:pt idx="8160">
                  <c:v>2482.1999999999998</c:v>
                </c:pt>
                <c:pt idx="8161">
                  <c:v>2482.1799999999998</c:v>
                </c:pt>
                <c:pt idx="8162">
                  <c:v>2474.84</c:v>
                </c:pt>
                <c:pt idx="8163">
                  <c:v>2482.12</c:v>
                </c:pt>
                <c:pt idx="8164">
                  <c:v>2482.2199999999998</c:v>
                </c:pt>
                <c:pt idx="8165">
                  <c:v>2472.75</c:v>
                </c:pt>
                <c:pt idx="8166">
                  <c:v>2482.1799999999998</c:v>
                </c:pt>
                <c:pt idx="8167">
                  <c:v>2482.25</c:v>
                </c:pt>
                <c:pt idx="8168">
                  <c:v>2473.85</c:v>
                </c:pt>
                <c:pt idx="8169">
                  <c:v>2482.13</c:v>
                </c:pt>
                <c:pt idx="8170">
                  <c:v>2482.25</c:v>
                </c:pt>
                <c:pt idx="8171">
                  <c:v>2475.1799999999998</c:v>
                </c:pt>
                <c:pt idx="8172">
                  <c:v>2482.3200000000002</c:v>
                </c:pt>
                <c:pt idx="8173">
                  <c:v>2482.35</c:v>
                </c:pt>
                <c:pt idx="8174">
                  <c:v>2477.36</c:v>
                </c:pt>
                <c:pt idx="8175">
                  <c:v>2482.23</c:v>
                </c:pt>
                <c:pt idx="8176">
                  <c:v>2479.8000000000002</c:v>
                </c:pt>
                <c:pt idx="8177">
                  <c:v>2479.4</c:v>
                </c:pt>
                <c:pt idx="8178">
                  <c:v>2482.3000000000002</c:v>
                </c:pt>
                <c:pt idx="8179">
                  <c:v>2477.69</c:v>
                </c:pt>
                <c:pt idx="8180">
                  <c:v>2481.2600000000002</c:v>
                </c:pt>
                <c:pt idx="8181">
                  <c:v>2482.09</c:v>
                </c:pt>
                <c:pt idx="8182">
                  <c:v>2474.9499999999998</c:v>
                </c:pt>
                <c:pt idx="8183">
                  <c:v>2482.11</c:v>
                </c:pt>
                <c:pt idx="8184">
                  <c:v>2482.2399999999998</c:v>
                </c:pt>
                <c:pt idx="8185">
                  <c:v>2473.4499999999998</c:v>
                </c:pt>
                <c:pt idx="8186">
                  <c:v>2482.14</c:v>
                </c:pt>
                <c:pt idx="8187">
                  <c:v>2482.27</c:v>
                </c:pt>
                <c:pt idx="8188">
                  <c:v>2476.04</c:v>
                </c:pt>
                <c:pt idx="8189">
                  <c:v>2482.25</c:v>
                </c:pt>
                <c:pt idx="8190">
                  <c:v>2480.0700000000002</c:v>
                </c:pt>
                <c:pt idx="8191">
                  <c:v>2479.7800000000002</c:v>
                </c:pt>
                <c:pt idx="8192">
                  <c:v>2482.37</c:v>
                </c:pt>
                <c:pt idx="8193">
                  <c:v>2477.19</c:v>
                </c:pt>
                <c:pt idx="8194">
                  <c:v>2481.9499999999998</c:v>
                </c:pt>
                <c:pt idx="8195">
                  <c:v>2482.3200000000002</c:v>
                </c:pt>
                <c:pt idx="8196">
                  <c:v>2475.17</c:v>
                </c:pt>
                <c:pt idx="8197">
                  <c:v>2482.13</c:v>
                </c:pt>
                <c:pt idx="8198">
                  <c:v>2482.09</c:v>
                </c:pt>
                <c:pt idx="8199">
                  <c:v>2473.36</c:v>
                </c:pt>
                <c:pt idx="8200">
                  <c:v>2482.14</c:v>
                </c:pt>
                <c:pt idx="8201">
                  <c:v>2482.12</c:v>
                </c:pt>
                <c:pt idx="8202">
                  <c:v>2473.5500000000002</c:v>
                </c:pt>
                <c:pt idx="8203">
                  <c:v>2482.0700000000002</c:v>
                </c:pt>
                <c:pt idx="8204">
                  <c:v>2482.27</c:v>
                </c:pt>
                <c:pt idx="8205">
                  <c:v>2474.81</c:v>
                </c:pt>
                <c:pt idx="8206">
                  <c:v>2482.42</c:v>
                </c:pt>
                <c:pt idx="8207">
                  <c:v>2482.36</c:v>
                </c:pt>
                <c:pt idx="8208">
                  <c:v>2477.7800000000002</c:v>
                </c:pt>
                <c:pt idx="8209">
                  <c:v>2482.3200000000002</c:v>
                </c:pt>
                <c:pt idx="8210">
                  <c:v>2479.63</c:v>
                </c:pt>
                <c:pt idx="8211">
                  <c:v>2479.58</c:v>
                </c:pt>
                <c:pt idx="8212">
                  <c:v>2482.04</c:v>
                </c:pt>
                <c:pt idx="8213">
                  <c:v>2477.38</c:v>
                </c:pt>
                <c:pt idx="8214">
                  <c:v>2481.59</c:v>
                </c:pt>
                <c:pt idx="8215">
                  <c:v>2482.2199999999998</c:v>
                </c:pt>
                <c:pt idx="8216">
                  <c:v>2475.37</c:v>
                </c:pt>
                <c:pt idx="8217">
                  <c:v>2482.37</c:v>
                </c:pt>
                <c:pt idx="8218">
                  <c:v>2482.4</c:v>
                </c:pt>
                <c:pt idx="8219">
                  <c:v>2473.38</c:v>
                </c:pt>
                <c:pt idx="8220">
                  <c:v>2482.37</c:v>
                </c:pt>
                <c:pt idx="8221">
                  <c:v>2482.2399999999998</c:v>
                </c:pt>
                <c:pt idx="8222">
                  <c:v>2473.7600000000002</c:v>
                </c:pt>
                <c:pt idx="8223">
                  <c:v>2482.37</c:v>
                </c:pt>
                <c:pt idx="8224">
                  <c:v>2482.34</c:v>
                </c:pt>
                <c:pt idx="8225">
                  <c:v>2474.84</c:v>
                </c:pt>
                <c:pt idx="8226">
                  <c:v>2482.38</c:v>
                </c:pt>
                <c:pt idx="8227">
                  <c:v>2482.36</c:v>
                </c:pt>
                <c:pt idx="8228">
                  <c:v>2476.71</c:v>
                </c:pt>
                <c:pt idx="8229">
                  <c:v>2482.33</c:v>
                </c:pt>
                <c:pt idx="8230">
                  <c:v>2479.81</c:v>
                </c:pt>
                <c:pt idx="8231">
                  <c:v>2479.6</c:v>
                </c:pt>
                <c:pt idx="8232">
                  <c:v>2482.25</c:v>
                </c:pt>
                <c:pt idx="8233">
                  <c:v>2477.64</c:v>
                </c:pt>
                <c:pt idx="8234">
                  <c:v>2481.7199999999998</c:v>
                </c:pt>
                <c:pt idx="8235">
                  <c:v>2482.33</c:v>
                </c:pt>
                <c:pt idx="8236">
                  <c:v>2475.48</c:v>
                </c:pt>
                <c:pt idx="8237">
                  <c:v>2482.2399999999998</c:v>
                </c:pt>
                <c:pt idx="8238">
                  <c:v>2482.39</c:v>
                </c:pt>
                <c:pt idx="8239">
                  <c:v>2473.35</c:v>
                </c:pt>
                <c:pt idx="8240">
                  <c:v>2482.31</c:v>
                </c:pt>
                <c:pt idx="8241">
                  <c:v>2482.4499999999998</c:v>
                </c:pt>
                <c:pt idx="8242">
                  <c:v>2473.63</c:v>
                </c:pt>
                <c:pt idx="8243">
                  <c:v>2482.35</c:v>
                </c:pt>
                <c:pt idx="8244">
                  <c:v>2482.27</c:v>
                </c:pt>
                <c:pt idx="8245">
                  <c:v>2474.69</c:v>
                </c:pt>
                <c:pt idx="8246">
                  <c:v>2482.39</c:v>
                </c:pt>
                <c:pt idx="8247">
                  <c:v>2482.4699999999998</c:v>
                </c:pt>
                <c:pt idx="8248">
                  <c:v>2476.6999999999998</c:v>
                </c:pt>
                <c:pt idx="8249">
                  <c:v>2482.3200000000002</c:v>
                </c:pt>
                <c:pt idx="8250">
                  <c:v>2481.17</c:v>
                </c:pt>
                <c:pt idx="8251">
                  <c:v>2478.7399999999998</c:v>
                </c:pt>
                <c:pt idx="8252">
                  <c:v>2482.31</c:v>
                </c:pt>
                <c:pt idx="8253">
                  <c:v>2477.62</c:v>
                </c:pt>
                <c:pt idx="8254">
                  <c:v>2481.44</c:v>
                </c:pt>
                <c:pt idx="8255">
                  <c:v>2482.36</c:v>
                </c:pt>
                <c:pt idx="8256">
                  <c:v>2475.5300000000002</c:v>
                </c:pt>
                <c:pt idx="8257">
                  <c:v>2482.3000000000002</c:v>
                </c:pt>
                <c:pt idx="8258">
                  <c:v>2482.38</c:v>
                </c:pt>
                <c:pt idx="8259">
                  <c:v>2472.87</c:v>
                </c:pt>
                <c:pt idx="8260">
                  <c:v>2482.35</c:v>
                </c:pt>
                <c:pt idx="8261">
                  <c:v>2482.17</c:v>
                </c:pt>
                <c:pt idx="8262">
                  <c:v>2475.9299999999998</c:v>
                </c:pt>
                <c:pt idx="8263">
                  <c:v>2482.4</c:v>
                </c:pt>
                <c:pt idx="8264">
                  <c:v>2480.7199999999998</c:v>
                </c:pt>
                <c:pt idx="8265">
                  <c:v>2479.62</c:v>
                </c:pt>
                <c:pt idx="8266">
                  <c:v>2482.38</c:v>
                </c:pt>
                <c:pt idx="8267">
                  <c:v>2477.37</c:v>
                </c:pt>
                <c:pt idx="8268">
                  <c:v>2482.08</c:v>
                </c:pt>
                <c:pt idx="8269">
                  <c:v>2482.41</c:v>
                </c:pt>
                <c:pt idx="8270">
                  <c:v>2475.38</c:v>
                </c:pt>
                <c:pt idx="8271">
                  <c:v>2482.3200000000002</c:v>
                </c:pt>
                <c:pt idx="8272">
                  <c:v>2482.36</c:v>
                </c:pt>
                <c:pt idx="8273">
                  <c:v>2473.14</c:v>
                </c:pt>
                <c:pt idx="8274">
                  <c:v>2482.52</c:v>
                </c:pt>
                <c:pt idx="8275">
                  <c:v>2482.42</c:v>
                </c:pt>
                <c:pt idx="8276">
                  <c:v>2473.88</c:v>
                </c:pt>
                <c:pt idx="8277">
                  <c:v>2482.37</c:v>
                </c:pt>
                <c:pt idx="8278">
                  <c:v>2482.17</c:v>
                </c:pt>
                <c:pt idx="8279">
                  <c:v>2475.75</c:v>
                </c:pt>
                <c:pt idx="8280">
                  <c:v>2482.4</c:v>
                </c:pt>
                <c:pt idx="8281">
                  <c:v>2482.36</c:v>
                </c:pt>
                <c:pt idx="8282">
                  <c:v>2477.64</c:v>
                </c:pt>
                <c:pt idx="8283">
                  <c:v>2482.36</c:v>
                </c:pt>
                <c:pt idx="8284">
                  <c:v>2479.52</c:v>
                </c:pt>
                <c:pt idx="8285">
                  <c:v>2479.9699999999998</c:v>
                </c:pt>
                <c:pt idx="8286">
                  <c:v>2482.31</c:v>
                </c:pt>
                <c:pt idx="8287">
                  <c:v>2477.46</c:v>
                </c:pt>
                <c:pt idx="8288">
                  <c:v>2481.81</c:v>
                </c:pt>
                <c:pt idx="8289">
                  <c:v>2482.37</c:v>
                </c:pt>
                <c:pt idx="8290">
                  <c:v>2475.4</c:v>
                </c:pt>
                <c:pt idx="8291">
                  <c:v>2482.29</c:v>
                </c:pt>
                <c:pt idx="8292">
                  <c:v>2482.44</c:v>
                </c:pt>
                <c:pt idx="8293">
                  <c:v>2473.36</c:v>
                </c:pt>
                <c:pt idx="8294">
                  <c:v>2482.1999999999998</c:v>
                </c:pt>
                <c:pt idx="8295">
                  <c:v>2482.2600000000002</c:v>
                </c:pt>
                <c:pt idx="8296">
                  <c:v>2473.63</c:v>
                </c:pt>
                <c:pt idx="8297">
                  <c:v>2482.4</c:v>
                </c:pt>
                <c:pt idx="8298">
                  <c:v>2482.56</c:v>
                </c:pt>
                <c:pt idx="8299">
                  <c:v>2474.77</c:v>
                </c:pt>
                <c:pt idx="8300">
                  <c:v>2482.1799999999998</c:v>
                </c:pt>
                <c:pt idx="8301">
                  <c:v>2482.33</c:v>
                </c:pt>
                <c:pt idx="8302">
                  <c:v>2477.65</c:v>
                </c:pt>
                <c:pt idx="8303">
                  <c:v>2482.3000000000002</c:v>
                </c:pt>
                <c:pt idx="8304">
                  <c:v>2479.56</c:v>
                </c:pt>
                <c:pt idx="8305">
                  <c:v>2479.69</c:v>
                </c:pt>
                <c:pt idx="8306">
                  <c:v>2482.2600000000002</c:v>
                </c:pt>
                <c:pt idx="8307">
                  <c:v>2477.6999999999998</c:v>
                </c:pt>
                <c:pt idx="8308">
                  <c:v>2481.8000000000002</c:v>
                </c:pt>
                <c:pt idx="8309">
                  <c:v>2482.2600000000002</c:v>
                </c:pt>
                <c:pt idx="8310">
                  <c:v>2475.39</c:v>
                </c:pt>
                <c:pt idx="8311">
                  <c:v>2482.31</c:v>
                </c:pt>
                <c:pt idx="8312">
                  <c:v>2482.37</c:v>
                </c:pt>
                <c:pt idx="8313">
                  <c:v>2473.4</c:v>
                </c:pt>
                <c:pt idx="8314">
                  <c:v>2482.14</c:v>
                </c:pt>
                <c:pt idx="8315">
                  <c:v>2482.25</c:v>
                </c:pt>
                <c:pt idx="8316">
                  <c:v>2473.4899999999998</c:v>
                </c:pt>
                <c:pt idx="8317">
                  <c:v>2482.3000000000002</c:v>
                </c:pt>
                <c:pt idx="8318">
                  <c:v>2482.13</c:v>
                </c:pt>
                <c:pt idx="8319">
                  <c:v>2474.44</c:v>
                </c:pt>
                <c:pt idx="8320">
                  <c:v>2482.17</c:v>
                </c:pt>
                <c:pt idx="8321">
                  <c:v>2482.39</c:v>
                </c:pt>
                <c:pt idx="8322">
                  <c:v>2476.64</c:v>
                </c:pt>
                <c:pt idx="8323">
                  <c:v>2482.29</c:v>
                </c:pt>
                <c:pt idx="8324">
                  <c:v>2480.0500000000002</c:v>
                </c:pt>
                <c:pt idx="8325">
                  <c:v>2479.5100000000002</c:v>
                </c:pt>
                <c:pt idx="8326">
                  <c:v>2482.44</c:v>
                </c:pt>
                <c:pt idx="8327">
                  <c:v>2477.4699999999998</c:v>
                </c:pt>
                <c:pt idx="8328">
                  <c:v>2481.56</c:v>
                </c:pt>
                <c:pt idx="8329">
                  <c:v>2482.1999999999998</c:v>
                </c:pt>
                <c:pt idx="8330">
                  <c:v>2475.3000000000002</c:v>
                </c:pt>
                <c:pt idx="8331">
                  <c:v>2482.13</c:v>
                </c:pt>
                <c:pt idx="8332">
                  <c:v>2482.3200000000002</c:v>
                </c:pt>
                <c:pt idx="8333">
                  <c:v>2473.12</c:v>
                </c:pt>
                <c:pt idx="8334">
                  <c:v>2482.42</c:v>
                </c:pt>
                <c:pt idx="8335">
                  <c:v>2482.4299999999998</c:v>
                </c:pt>
                <c:pt idx="8336">
                  <c:v>2476.16</c:v>
                </c:pt>
                <c:pt idx="8337">
                  <c:v>2482.3200000000002</c:v>
                </c:pt>
                <c:pt idx="8338">
                  <c:v>2480.37</c:v>
                </c:pt>
                <c:pt idx="8339">
                  <c:v>2479.63</c:v>
                </c:pt>
                <c:pt idx="8340">
                  <c:v>2482.35</c:v>
                </c:pt>
                <c:pt idx="8341">
                  <c:v>2477.52</c:v>
                </c:pt>
                <c:pt idx="8342">
                  <c:v>2481.7399999999998</c:v>
                </c:pt>
                <c:pt idx="8343">
                  <c:v>2482.3000000000002</c:v>
                </c:pt>
                <c:pt idx="8344">
                  <c:v>2475.27</c:v>
                </c:pt>
                <c:pt idx="8345">
                  <c:v>2482.5500000000002</c:v>
                </c:pt>
                <c:pt idx="8346">
                  <c:v>2482.39</c:v>
                </c:pt>
                <c:pt idx="8347">
                  <c:v>2472.7800000000002</c:v>
                </c:pt>
                <c:pt idx="8348">
                  <c:v>2482.3000000000002</c:v>
                </c:pt>
                <c:pt idx="8349">
                  <c:v>2482.34</c:v>
                </c:pt>
                <c:pt idx="8350">
                  <c:v>2473.6799999999998</c:v>
                </c:pt>
                <c:pt idx="8351">
                  <c:v>2482.1799999999998</c:v>
                </c:pt>
                <c:pt idx="8352">
                  <c:v>2482.38</c:v>
                </c:pt>
                <c:pt idx="8353">
                  <c:v>2475.4299999999998</c:v>
                </c:pt>
                <c:pt idx="8354">
                  <c:v>2482.2800000000002</c:v>
                </c:pt>
                <c:pt idx="8355">
                  <c:v>2482.2199999999998</c:v>
                </c:pt>
                <c:pt idx="8356">
                  <c:v>2477.3000000000002</c:v>
                </c:pt>
                <c:pt idx="8357">
                  <c:v>2482.42</c:v>
                </c:pt>
                <c:pt idx="8358">
                  <c:v>2480.17</c:v>
                </c:pt>
                <c:pt idx="8359">
                  <c:v>2479.1999999999998</c:v>
                </c:pt>
                <c:pt idx="8360">
                  <c:v>2482.17</c:v>
                </c:pt>
                <c:pt idx="8361">
                  <c:v>2477.86</c:v>
                </c:pt>
                <c:pt idx="8362">
                  <c:v>2481.37</c:v>
                </c:pt>
                <c:pt idx="8363">
                  <c:v>2482.29</c:v>
                </c:pt>
                <c:pt idx="8364">
                  <c:v>2475.5100000000002</c:v>
                </c:pt>
                <c:pt idx="8365">
                  <c:v>2482.19</c:v>
                </c:pt>
                <c:pt idx="8366">
                  <c:v>2482.12</c:v>
                </c:pt>
                <c:pt idx="8367">
                  <c:v>2473.65</c:v>
                </c:pt>
                <c:pt idx="8368">
                  <c:v>2482.1799999999998</c:v>
                </c:pt>
                <c:pt idx="8369">
                  <c:v>2482.2800000000002</c:v>
                </c:pt>
                <c:pt idx="8370">
                  <c:v>2473.36</c:v>
                </c:pt>
                <c:pt idx="8371">
                  <c:v>2482.0500000000002</c:v>
                </c:pt>
                <c:pt idx="8372">
                  <c:v>2482.1799999999998</c:v>
                </c:pt>
                <c:pt idx="8373">
                  <c:v>2475.2600000000002</c:v>
                </c:pt>
                <c:pt idx="8374">
                  <c:v>2482.2600000000002</c:v>
                </c:pt>
                <c:pt idx="8375">
                  <c:v>2482.2199999999998</c:v>
                </c:pt>
                <c:pt idx="8376">
                  <c:v>2477.2399999999998</c:v>
                </c:pt>
                <c:pt idx="8377">
                  <c:v>2482.21</c:v>
                </c:pt>
                <c:pt idx="8378">
                  <c:v>2480.0700000000002</c:v>
                </c:pt>
                <c:pt idx="8379">
                  <c:v>2479.37</c:v>
                </c:pt>
                <c:pt idx="8380">
                  <c:v>2482.48</c:v>
                </c:pt>
                <c:pt idx="8381">
                  <c:v>2477.65</c:v>
                </c:pt>
                <c:pt idx="8382">
                  <c:v>2481.3200000000002</c:v>
                </c:pt>
                <c:pt idx="8383">
                  <c:v>2482.1999999999998</c:v>
                </c:pt>
                <c:pt idx="8384">
                  <c:v>2475.84</c:v>
                </c:pt>
                <c:pt idx="8385">
                  <c:v>2482.08</c:v>
                </c:pt>
                <c:pt idx="8386">
                  <c:v>2482.19</c:v>
                </c:pt>
                <c:pt idx="8387">
                  <c:v>2473.4499999999998</c:v>
                </c:pt>
                <c:pt idx="8388">
                  <c:v>2482.12</c:v>
                </c:pt>
                <c:pt idx="8389">
                  <c:v>2482.14</c:v>
                </c:pt>
                <c:pt idx="8390">
                  <c:v>2473.1999999999998</c:v>
                </c:pt>
                <c:pt idx="8391">
                  <c:v>2482.36</c:v>
                </c:pt>
                <c:pt idx="8392">
                  <c:v>2482.11</c:v>
                </c:pt>
                <c:pt idx="8393">
                  <c:v>2474.31</c:v>
                </c:pt>
                <c:pt idx="8394">
                  <c:v>2482.17</c:v>
                </c:pt>
                <c:pt idx="8395">
                  <c:v>2482.3000000000002</c:v>
                </c:pt>
                <c:pt idx="8396">
                  <c:v>2476.98</c:v>
                </c:pt>
                <c:pt idx="8397">
                  <c:v>2482.2199999999998</c:v>
                </c:pt>
                <c:pt idx="8398">
                  <c:v>2480.36</c:v>
                </c:pt>
                <c:pt idx="8399">
                  <c:v>2479.12</c:v>
                </c:pt>
                <c:pt idx="8400">
                  <c:v>2482.17</c:v>
                </c:pt>
                <c:pt idx="8401">
                  <c:v>2477.86</c:v>
                </c:pt>
                <c:pt idx="8402">
                  <c:v>2481.11</c:v>
                </c:pt>
                <c:pt idx="8403">
                  <c:v>2482.27</c:v>
                </c:pt>
                <c:pt idx="8404">
                  <c:v>2475.04</c:v>
                </c:pt>
                <c:pt idx="8405">
                  <c:v>2482.16</c:v>
                </c:pt>
                <c:pt idx="8406">
                  <c:v>2482.15</c:v>
                </c:pt>
                <c:pt idx="8407">
                  <c:v>2473.56</c:v>
                </c:pt>
                <c:pt idx="8408">
                  <c:v>2482.16</c:v>
                </c:pt>
                <c:pt idx="8409">
                  <c:v>2482.0500000000002</c:v>
                </c:pt>
                <c:pt idx="8410">
                  <c:v>2476.44</c:v>
                </c:pt>
                <c:pt idx="8411">
                  <c:v>2482.2199999999998</c:v>
                </c:pt>
                <c:pt idx="8412">
                  <c:v>2479.4499999999998</c:v>
                </c:pt>
                <c:pt idx="8413">
                  <c:v>2479.42</c:v>
                </c:pt>
                <c:pt idx="8414">
                  <c:v>2482.34</c:v>
                </c:pt>
                <c:pt idx="8415">
                  <c:v>2477.4299999999998</c:v>
                </c:pt>
                <c:pt idx="8416">
                  <c:v>2481.4699999999998</c:v>
                </c:pt>
                <c:pt idx="8417">
                  <c:v>2482.1999999999998</c:v>
                </c:pt>
                <c:pt idx="8418">
                  <c:v>2474.73</c:v>
                </c:pt>
                <c:pt idx="8419">
                  <c:v>2482.1999999999998</c:v>
                </c:pt>
                <c:pt idx="8420">
                  <c:v>2482.2800000000002</c:v>
                </c:pt>
                <c:pt idx="8421">
                  <c:v>2472.79</c:v>
                </c:pt>
                <c:pt idx="8422">
                  <c:v>2482.25</c:v>
                </c:pt>
                <c:pt idx="8423">
                  <c:v>2482.21</c:v>
                </c:pt>
                <c:pt idx="8424">
                  <c:v>2473.56</c:v>
                </c:pt>
                <c:pt idx="8425">
                  <c:v>2482.27</c:v>
                </c:pt>
                <c:pt idx="8426">
                  <c:v>2482.25</c:v>
                </c:pt>
                <c:pt idx="8427">
                  <c:v>2475.37</c:v>
                </c:pt>
                <c:pt idx="8428">
                  <c:v>2482.1799999999998</c:v>
                </c:pt>
                <c:pt idx="8429">
                  <c:v>2482.38</c:v>
                </c:pt>
                <c:pt idx="8430">
                  <c:v>2477.1799999999998</c:v>
                </c:pt>
                <c:pt idx="8431">
                  <c:v>2482.11</c:v>
                </c:pt>
                <c:pt idx="8432">
                  <c:v>2479.94</c:v>
                </c:pt>
                <c:pt idx="8433">
                  <c:v>2479.2600000000002</c:v>
                </c:pt>
                <c:pt idx="8434">
                  <c:v>2482.23</c:v>
                </c:pt>
                <c:pt idx="8435">
                  <c:v>2477.5700000000002</c:v>
                </c:pt>
                <c:pt idx="8436">
                  <c:v>2481.4899999999998</c:v>
                </c:pt>
                <c:pt idx="8437">
                  <c:v>2482.41</c:v>
                </c:pt>
                <c:pt idx="8438">
                  <c:v>2475.8000000000002</c:v>
                </c:pt>
                <c:pt idx="8439">
                  <c:v>2482.19</c:v>
                </c:pt>
                <c:pt idx="8440">
                  <c:v>2482.41</c:v>
                </c:pt>
                <c:pt idx="8441">
                  <c:v>2472.9299999999998</c:v>
                </c:pt>
                <c:pt idx="8442">
                  <c:v>2482.25</c:v>
                </c:pt>
                <c:pt idx="8443">
                  <c:v>2482.27</c:v>
                </c:pt>
                <c:pt idx="8444">
                  <c:v>2473.5500000000002</c:v>
                </c:pt>
                <c:pt idx="8445">
                  <c:v>2482.33</c:v>
                </c:pt>
                <c:pt idx="8446">
                  <c:v>2482.2199999999998</c:v>
                </c:pt>
                <c:pt idx="8447">
                  <c:v>2475.27</c:v>
                </c:pt>
                <c:pt idx="8448">
                  <c:v>2482.36</c:v>
                </c:pt>
                <c:pt idx="8449">
                  <c:v>2482.2800000000002</c:v>
                </c:pt>
                <c:pt idx="8450">
                  <c:v>2477.4</c:v>
                </c:pt>
                <c:pt idx="8451">
                  <c:v>2482.48</c:v>
                </c:pt>
                <c:pt idx="8452">
                  <c:v>2479.9899999999998</c:v>
                </c:pt>
                <c:pt idx="8453">
                  <c:v>2479.31</c:v>
                </c:pt>
                <c:pt idx="8454">
                  <c:v>2482.39</c:v>
                </c:pt>
                <c:pt idx="8455">
                  <c:v>2477.9699999999998</c:v>
                </c:pt>
                <c:pt idx="8456">
                  <c:v>2481.2600000000002</c:v>
                </c:pt>
                <c:pt idx="8457">
                  <c:v>2482.2399999999998</c:v>
                </c:pt>
                <c:pt idx="8458">
                  <c:v>2475.62</c:v>
                </c:pt>
                <c:pt idx="8459">
                  <c:v>2482.42</c:v>
                </c:pt>
                <c:pt idx="8460">
                  <c:v>2482.35</c:v>
                </c:pt>
                <c:pt idx="8461">
                  <c:v>2473.71</c:v>
                </c:pt>
                <c:pt idx="8462">
                  <c:v>2482.19</c:v>
                </c:pt>
                <c:pt idx="8463">
                  <c:v>2482.04</c:v>
                </c:pt>
                <c:pt idx="8464">
                  <c:v>2473.4</c:v>
                </c:pt>
                <c:pt idx="8465">
                  <c:v>2482.37</c:v>
                </c:pt>
                <c:pt idx="8466">
                  <c:v>2482.27</c:v>
                </c:pt>
                <c:pt idx="8467">
                  <c:v>2474.81</c:v>
                </c:pt>
                <c:pt idx="8468">
                  <c:v>2482.11</c:v>
                </c:pt>
                <c:pt idx="8469">
                  <c:v>2482.1799999999998</c:v>
                </c:pt>
                <c:pt idx="8470">
                  <c:v>2476.89</c:v>
                </c:pt>
                <c:pt idx="8471">
                  <c:v>2482.14</c:v>
                </c:pt>
                <c:pt idx="8472">
                  <c:v>2480.21</c:v>
                </c:pt>
                <c:pt idx="8473">
                  <c:v>2479.0700000000002</c:v>
                </c:pt>
                <c:pt idx="8474">
                  <c:v>2482.31</c:v>
                </c:pt>
                <c:pt idx="8475">
                  <c:v>2477.7399999999998</c:v>
                </c:pt>
                <c:pt idx="8476">
                  <c:v>2481.4299999999998</c:v>
                </c:pt>
                <c:pt idx="8477">
                  <c:v>2482.29</c:v>
                </c:pt>
                <c:pt idx="8478">
                  <c:v>2474.79</c:v>
                </c:pt>
                <c:pt idx="8479">
                  <c:v>2482.29</c:v>
                </c:pt>
                <c:pt idx="8480">
                  <c:v>2482.23</c:v>
                </c:pt>
                <c:pt idx="8481">
                  <c:v>2473.5700000000002</c:v>
                </c:pt>
                <c:pt idx="8482">
                  <c:v>2482.2199999999998</c:v>
                </c:pt>
                <c:pt idx="8483">
                  <c:v>2482.2199999999998</c:v>
                </c:pt>
                <c:pt idx="8484">
                  <c:v>2476.85</c:v>
                </c:pt>
                <c:pt idx="8485">
                  <c:v>2482.21</c:v>
                </c:pt>
                <c:pt idx="8486">
                  <c:v>2480.2800000000002</c:v>
                </c:pt>
                <c:pt idx="8487">
                  <c:v>2479.2399999999998</c:v>
                </c:pt>
                <c:pt idx="8488">
                  <c:v>2482.4299999999998</c:v>
                </c:pt>
                <c:pt idx="8489">
                  <c:v>2476.9899999999998</c:v>
                </c:pt>
                <c:pt idx="8490">
                  <c:v>2482.04</c:v>
                </c:pt>
                <c:pt idx="8491">
                  <c:v>2482.42</c:v>
                </c:pt>
                <c:pt idx="8492">
                  <c:v>2475.0700000000002</c:v>
                </c:pt>
                <c:pt idx="8493">
                  <c:v>2482.2399999999998</c:v>
                </c:pt>
                <c:pt idx="8494">
                  <c:v>2482.29</c:v>
                </c:pt>
                <c:pt idx="8495">
                  <c:v>2472.84</c:v>
                </c:pt>
                <c:pt idx="8496">
                  <c:v>2482.29</c:v>
                </c:pt>
                <c:pt idx="8497">
                  <c:v>2482.4299999999998</c:v>
                </c:pt>
                <c:pt idx="8498">
                  <c:v>2473.62</c:v>
                </c:pt>
                <c:pt idx="8499">
                  <c:v>2482.13</c:v>
                </c:pt>
                <c:pt idx="8500">
                  <c:v>2482.1999999999998</c:v>
                </c:pt>
                <c:pt idx="8501">
                  <c:v>2475.02</c:v>
                </c:pt>
                <c:pt idx="8502">
                  <c:v>2482.12</c:v>
                </c:pt>
                <c:pt idx="8503">
                  <c:v>2482.12</c:v>
                </c:pt>
                <c:pt idx="8504">
                  <c:v>2477.1</c:v>
                </c:pt>
                <c:pt idx="8505">
                  <c:v>2482.12</c:v>
                </c:pt>
                <c:pt idx="8506">
                  <c:v>2480.35</c:v>
                </c:pt>
                <c:pt idx="8507">
                  <c:v>2479.21</c:v>
                </c:pt>
                <c:pt idx="8508">
                  <c:v>2482.16</c:v>
                </c:pt>
                <c:pt idx="8509">
                  <c:v>2477.88</c:v>
                </c:pt>
                <c:pt idx="8510">
                  <c:v>2481.16</c:v>
                </c:pt>
                <c:pt idx="8511">
                  <c:v>2482.2399999999998</c:v>
                </c:pt>
                <c:pt idx="8512">
                  <c:v>2475.41</c:v>
                </c:pt>
                <c:pt idx="8513">
                  <c:v>2482.21</c:v>
                </c:pt>
                <c:pt idx="8514">
                  <c:v>2482.37</c:v>
                </c:pt>
                <c:pt idx="8515">
                  <c:v>2473.15</c:v>
                </c:pt>
                <c:pt idx="8516">
                  <c:v>2482.1999999999998</c:v>
                </c:pt>
                <c:pt idx="8517">
                  <c:v>2482.33</c:v>
                </c:pt>
                <c:pt idx="8518">
                  <c:v>2473.61</c:v>
                </c:pt>
                <c:pt idx="8519">
                  <c:v>2482.34</c:v>
                </c:pt>
                <c:pt idx="8520">
                  <c:v>2482.27</c:v>
                </c:pt>
                <c:pt idx="8521">
                  <c:v>2474.98</c:v>
                </c:pt>
                <c:pt idx="8522">
                  <c:v>2482.35</c:v>
                </c:pt>
                <c:pt idx="8523">
                  <c:v>2482.31</c:v>
                </c:pt>
                <c:pt idx="8524">
                  <c:v>2476.88</c:v>
                </c:pt>
                <c:pt idx="8525">
                  <c:v>2482.2600000000002</c:v>
                </c:pt>
                <c:pt idx="8526">
                  <c:v>2480.62</c:v>
                </c:pt>
                <c:pt idx="8527">
                  <c:v>2479.12</c:v>
                </c:pt>
                <c:pt idx="8528">
                  <c:v>2482.25</c:v>
                </c:pt>
                <c:pt idx="8529">
                  <c:v>2478.16</c:v>
                </c:pt>
                <c:pt idx="8530">
                  <c:v>2481.0700000000002</c:v>
                </c:pt>
                <c:pt idx="8531">
                  <c:v>2482.19</c:v>
                </c:pt>
                <c:pt idx="8532">
                  <c:v>2476.14</c:v>
                </c:pt>
                <c:pt idx="8533">
                  <c:v>2482.15</c:v>
                </c:pt>
                <c:pt idx="8534">
                  <c:v>2482.2399999999998</c:v>
                </c:pt>
                <c:pt idx="8535">
                  <c:v>2473.1</c:v>
                </c:pt>
                <c:pt idx="8536">
                  <c:v>2482.2600000000002</c:v>
                </c:pt>
                <c:pt idx="8537">
                  <c:v>2482.36</c:v>
                </c:pt>
                <c:pt idx="8538">
                  <c:v>2473.64</c:v>
                </c:pt>
                <c:pt idx="8539">
                  <c:v>2482.2600000000002</c:v>
                </c:pt>
                <c:pt idx="8540">
                  <c:v>2482.23</c:v>
                </c:pt>
                <c:pt idx="8541">
                  <c:v>2474.64</c:v>
                </c:pt>
                <c:pt idx="8542">
                  <c:v>2482.16</c:v>
                </c:pt>
                <c:pt idx="8543">
                  <c:v>2482.2399999999998</c:v>
                </c:pt>
                <c:pt idx="8544">
                  <c:v>2476.7800000000002</c:v>
                </c:pt>
                <c:pt idx="8545">
                  <c:v>2482.08</c:v>
                </c:pt>
                <c:pt idx="8546">
                  <c:v>2480.58</c:v>
                </c:pt>
                <c:pt idx="8547">
                  <c:v>2478.9499999999998</c:v>
                </c:pt>
                <c:pt idx="8548">
                  <c:v>2482.2800000000002</c:v>
                </c:pt>
                <c:pt idx="8549">
                  <c:v>2477.8200000000002</c:v>
                </c:pt>
                <c:pt idx="8550">
                  <c:v>2481.79</c:v>
                </c:pt>
                <c:pt idx="8551">
                  <c:v>2482.2399999999998</c:v>
                </c:pt>
                <c:pt idx="8552">
                  <c:v>2474.1799999999998</c:v>
                </c:pt>
                <c:pt idx="8553">
                  <c:v>2482.29</c:v>
                </c:pt>
                <c:pt idx="8554">
                  <c:v>2482.19</c:v>
                </c:pt>
                <c:pt idx="8555">
                  <c:v>2473.7199999999998</c:v>
                </c:pt>
                <c:pt idx="8556">
                  <c:v>2482.29</c:v>
                </c:pt>
                <c:pt idx="8557">
                  <c:v>2482.17</c:v>
                </c:pt>
                <c:pt idx="8558">
                  <c:v>2477.0300000000002</c:v>
                </c:pt>
                <c:pt idx="8559">
                  <c:v>2482.1999999999998</c:v>
                </c:pt>
                <c:pt idx="8560">
                  <c:v>2479.27</c:v>
                </c:pt>
                <c:pt idx="8561">
                  <c:v>2479.81</c:v>
                </c:pt>
                <c:pt idx="8562">
                  <c:v>2482.2199999999998</c:v>
                </c:pt>
                <c:pt idx="8563">
                  <c:v>2477.15</c:v>
                </c:pt>
                <c:pt idx="8564">
                  <c:v>2481.7399999999998</c:v>
                </c:pt>
                <c:pt idx="8565">
                  <c:v>2482.16</c:v>
                </c:pt>
                <c:pt idx="8566">
                  <c:v>2474.96</c:v>
                </c:pt>
                <c:pt idx="8567">
                  <c:v>2482.16</c:v>
                </c:pt>
                <c:pt idx="8568">
                  <c:v>2482.1999999999998</c:v>
                </c:pt>
                <c:pt idx="8569">
                  <c:v>2473.17</c:v>
                </c:pt>
                <c:pt idx="8570">
                  <c:v>2482.2399999999998</c:v>
                </c:pt>
                <c:pt idx="8571">
                  <c:v>2482.23</c:v>
                </c:pt>
                <c:pt idx="8572">
                  <c:v>2473.5100000000002</c:v>
                </c:pt>
                <c:pt idx="8573">
                  <c:v>2482.14</c:v>
                </c:pt>
                <c:pt idx="8574">
                  <c:v>2482.23</c:v>
                </c:pt>
                <c:pt idx="8575">
                  <c:v>2474.66</c:v>
                </c:pt>
                <c:pt idx="8576">
                  <c:v>2482.23</c:v>
                </c:pt>
                <c:pt idx="8577">
                  <c:v>2482.2800000000002</c:v>
                </c:pt>
                <c:pt idx="8578">
                  <c:v>2476.89</c:v>
                </c:pt>
                <c:pt idx="8579">
                  <c:v>2482.39</c:v>
                </c:pt>
                <c:pt idx="8580">
                  <c:v>2480.67</c:v>
                </c:pt>
                <c:pt idx="8581">
                  <c:v>2478.9299999999998</c:v>
                </c:pt>
                <c:pt idx="8582">
                  <c:v>2482.09</c:v>
                </c:pt>
                <c:pt idx="8583">
                  <c:v>2477.37</c:v>
                </c:pt>
                <c:pt idx="8584">
                  <c:v>2481.5100000000002</c:v>
                </c:pt>
                <c:pt idx="8585">
                  <c:v>2482.2199999999998</c:v>
                </c:pt>
                <c:pt idx="8586">
                  <c:v>2475.42</c:v>
                </c:pt>
                <c:pt idx="8587">
                  <c:v>2482.09</c:v>
                </c:pt>
                <c:pt idx="8588">
                  <c:v>2482.1999999999998</c:v>
                </c:pt>
                <c:pt idx="8589">
                  <c:v>2473.17</c:v>
                </c:pt>
                <c:pt idx="8590">
                  <c:v>2482.09</c:v>
                </c:pt>
                <c:pt idx="8591">
                  <c:v>2482.27</c:v>
                </c:pt>
                <c:pt idx="8592">
                  <c:v>2473.36</c:v>
                </c:pt>
                <c:pt idx="8593">
                  <c:v>2482.15</c:v>
                </c:pt>
                <c:pt idx="8594">
                  <c:v>2482.1</c:v>
                </c:pt>
                <c:pt idx="8595">
                  <c:v>2474.54</c:v>
                </c:pt>
                <c:pt idx="8596">
                  <c:v>2482.11</c:v>
                </c:pt>
                <c:pt idx="8597">
                  <c:v>2482.25</c:v>
                </c:pt>
                <c:pt idx="8598">
                  <c:v>2476.65</c:v>
                </c:pt>
                <c:pt idx="8599">
                  <c:v>2482.11</c:v>
                </c:pt>
                <c:pt idx="8600">
                  <c:v>2480.59</c:v>
                </c:pt>
                <c:pt idx="8601">
                  <c:v>2478.69</c:v>
                </c:pt>
                <c:pt idx="8602">
                  <c:v>2482.0300000000002</c:v>
                </c:pt>
                <c:pt idx="8603">
                  <c:v>2478.29</c:v>
                </c:pt>
                <c:pt idx="8604">
                  <c:v>2480.7399999999998</c:v>
                </c:pt>
                <c:pt idx="8605">
                  <c:v>2482.23</c:v>
                </c:pt>
                <c:pt idx="8606">
                  <c:v>2475.56</c:v>
                </c:pt>
                <c:pt idx="8607">
                  <c:v>2482.2399999999998</c:v>
                </c:pt>
                <c:pt idx="8608">
                  <c:v>2482.13</c:v>
                </c:pt>
                <c:pt idx="8609">
                  <c:v>2473.54</c:v>
                </c:pt>
                <c:pt idx="8610">
                  <c:v>2482.02</c:v>
                </c:pt>
                <c:pt idx="8611">
                  <c:v>2482.1</c:v>
                </c:pt>
                <c:pt idx="8612">
                  <c:v>2473.34</c:v>
                </c:pt>
                <c:pt idx="8613">
                  <c:v>2482.2399999999998</c:v>
                </c:pt>
                <c:pt idx="8614">
                  <c:v>2482.2399999999998</c:v>
                </c:pt>
                <c:pt idx="8615">
                  <c:v>2474.31</c:v>
                </c:pt>
                <c:pt idx="8616">
                  <c:v>2482.21</c:v>
                </c:pt>
                <c:pt idx="8617">
                  <c:v>2482.13</c:v>
                </c:pt>
                <c:pt idx="8618">
                  <c:v>2476.25</c:v>
                </c:pt>
                <c:pt idx="8619">
                  <c:v>2482.34</c:v>
                </c:pt>
                <c:pt idx="8620">
                  <c:v>2481.52</c:v>
                </c:pt>
                <c:pt idx="8621">
                  <c:v>2478.42</c:v>
                </c:pt>
                <c:pt idx="8622">
                  <c:v>2482.17</c:v>
                </c:pt>
                <c:pt idx="8623">
                  <c:v>2477.7800000000002</c:v>
                </c:pt>
                <c:pt idx="8624">
                  <c:v>2481.7800000000002</c:v>
                </c:pt>
                <c:pt idx="8625">
                  <c:v>2482.1799999999998</c:v>
                </c:pt>
                <c:pt idx="8626">
                  <c:v>2474.3000000000002</c:v>
                </c:pt>
                <c:pt idx="8627">
                  <c:v>2482.15</c:v>
                </c:pt>
                <c:pt idx="8628">
                  <c:v>2482.2399999999998</c:v>
                </c:pt>
                <c:pt idx="8629">
                  <c:v>2473.7399999999998</c:v>
                </c:pt>
                <c:pt idx="8630">
                  <c:v>2482.27</c:v>
                </c:pt>
                <c:pt idx="8631">
                  <c:v>2482.17</c:v>
                </c:pt>
                <c:pt idx="8632">
                  <c:v>2477.2800000000002</c:v>
                </c:pt>
                <c:pt idx="8633">
                  <c:v>2482.09</c:v>
                </c:pt>
                <c:pt idx="8634">
                  <c:v>2479.91</c:v>
                </c:pt>
                <c:pt idx="8635">
                  <c:v>2479.31</c:v>
                </c:pt>
                <c:pt idx="8636">
                  <c:v>2482.2800000000002</c:v>
                </c:pt>
                <c:pt idx="8637">
                  <c:v>2477.29</c:v>
                </c:pt>
                <c:pt idx="8638">
                  <c:v>2481.2800000000002</c:v>
                </c:pt>
                <c:pt idx="8639">
                  <c:v>2482.14</c:v>
                </c:pt>
                <c:pt idx="8640">
                  <c:v>2475.6</c:v>
                </c:pt>
                <c:pt idx="8641">
                  <c:v>2482.14</c:v>
                </c:pt>
                <c:pt idx="8642">
                  <c:v>2482.13</c:v>
                </c:pt>
                <c:pt idx="8643">
                  <c:v>2473.48</c:v>
                </c:pt>
                <c:pt idx="8644">
                  <c:v>2482.14</c:v>
                </c:pt>
                <c:pt idx="8645">
                  <c:v>2482.17</c:v>
                </c:pt>
                <c:pt idx="8646">
                  <c:v>2473.52</c:v>
                </c:pt>
                <c:pt idx="8647">
                  <c:v>2482.19</c:v>
                </c:pt>
                <c:pt idx="8648">
                  <c:v>2482.19</c:v>
                </c:pt>
                <c:pt idx="8649">
                  <c:v>2474.23</c:v>
                </c:pt>
                <c:pt idx="8650">
                  <c:v>2482.09</c:v>
                </c:pt>
                <c:pt idx="8651">
                  <c:v>2482.16</c:v>
                </c:pt>
                <c:pt idx="8652">
                  <c:v>2476.54</c:v>
                </c:pt>
                <c:pt idx="8653">
                  <c:v>2482.1799999999998</c:v>
                </c:pt>
                <c:pt idx="8654">
                  <c:v>2479.9499999999998</c:v>
                </c:pt>
                <c:pt idx="8655">
                  <c:v>2479.15</c:v>
                </c:pt>
                <c:pt idx="8656">
                  <c:v>2482.2399999999998</c:v>
                </c:pt>
                <c:pt idx="8657">
                  <c:v>2477.4299999999998</c:v>
                </c:pt>
                <c:pt idx="8658">
                  <c:v>2481.44</c:v>
                </c:pt>
                <c:pt idx="8659">
                  <c:v>2482.1999999999998</c:v>
                </c:pt>
                <c:pt idx="8660">
                  <c:v>2475.44</c:v>
                </c:pt>
                <c:pt idx="8661">
                  <c:v>2482.1999999999998</c:v>
                </c:pt>
                <c:pt idx="8662">
                  <c:v>2482.16</c:v>
                </c:pt>
                <c:pt idx="8663">
                  <c:v>2473.5700000000002</c:v>
                </c:pt>
                <c:pt idx="8664">
                  <c:v>2482</c:v>
                </c:pt>
                <c:pt idx="8665">
                  <c:v>2482.1999999999998</c:v>
                </c:pt>
                <c:pt idx="8666">
                  <c:v>2473.2199999999998</c:v>
                </c:pt>
                <c:pt idx="8667">
                  <c:v>2482.04</c:v>
                </c:pt>
                <c:pt idx="8668">
                  <c:v>2482.1999999999998</c:v>
                </c:pt>
                <c:pt idx="8669">
                  <c:v>2474.37</c:v>
                </c:pt>
                <c:pt idx="8670">
                  <c:v>2482.08</c:v>
                </c:pt>
                <c:pt idx="8671">
                  <c:v>2482.21</c:v>
                </c:pt>
                <c:pt idx="8672">
                  <c:v>2476.34</c:v>
                </c:pt>
                <c:pt idx="8673">
                  <c:v>2482.12</c:v>
                </c:pt>
                <c:pt idx="8674">
                  <c:v>2481.33</c:v>
                </c:pt>
                <c:pt idx="8675">
                  <c:v>2478.67</c:v>
                </c:pt>
                <c:pt idx="8676">
                  <c:v>2482.17</c:v>
                </c:pt>
                <c:pt idx="8677">
                  <c:v>2477.67</c:v>
                </c:pt>
                <c:pt idx="8678">
                  <c:v>2481.0700000000002</c:v>
                </c:pt>
                <c:pt idx="8679">
                  <c:v>2482.23</c:v>
                </c:pt>
                <c:pt idx="8680">
                  <c:v>2475.65</c:v>
                </c:pt>
                <c:pt idx="8681">
                  <c:v>2482.09</c:v>
                </c:pt>
                <c:pt idx="8682">
                  <c:v>2482.11</c:v>
                </c:pt>
                <c:pt idx="8683">
                  <c:v>2473.61</c:v>
                </c:pt>
                <c:pt idx="8684">
                  <c:v>2482.1799999999998</c:v>
                </c:pt>
                <c:pt idx="8685">
                  <c:v>2482.06</c:v>
                </c:pt>
                <c:pt idx="8686">
                  <c:v>2473.2199999999998</c:v>
                </c:pt>
                <c:pt idx="8687">
                  <c:v>2482.29</c:v>
                </c:pt>
                <c:pt idx="8688">
                  <c:v>2482.13</c:v>
                </c:pt>
                <c:pt idx="8689">
                  <c:v>2474.0100000000002</c:v>
                </c:pt>
                <c:pt idx="8690">
                  <c:v>2482.1</c:v>
                </c:pt>
                <c:pt idx="8691">
                  <c:v>2482.36</c:v>
                </c:pt>
                <c:pt idx="8692">
                  <c:v>2476.36</c:v>
                </c:pt>
                <c:pt idx="8693">
                  <c:v>2482.2800000000002</c:v>
                </c:pt>
                <c:pt idx="8694">
                  <c:v>2481.66</c:v>
                </c:pt>
                <c:pt idx="8695">
                  <c:v>2478.61</c:v>
                </c:pt>
                <c:pt idx="8696">
                  <c:v>2482.1999999999998</c:v>
                </c:pt>
                <c:pt idx="8697">
                  <c:v>2477.33</c:v>
                </c:pt>
                <c:pt idx="8698">
                  <c:v>2482.0100000000002</c:v>
                </c:pt>
                <c:pt idx="8699">
                  <c:v>2482.3200000000002</c:v>
                </c:pt>
                <c:pt idx="8700">
                  <c:v>2473.23</c:v>
                </c:pt>
                <c:pt idx="8701">
                  <c:v>2482.3000000000002</c:v>
                </c:pt>
                <c:pt idx="8702">
                  <c:v>2482.12</c:v>
                </c:pt>
                <c:pt idx="8703">
                  <c:v>2474.33</c:v>
                </c:pt>
                <c:pt idx="8704">
                  <c:v>2482.37</c:v>
                </c:pt>
                <c:pt idx="8705">
                  <c:v>2482.1999999999998</c:v>
                </c:pt>
                <c:pt idx="8706">
                  <c:v>2477.34</c:v>
                </c:pt>
                <c:pt idx="8707">
                  <c:v>2482.2199999999998</c:v>
                </c:pt>
                <c:pt idx="8708">
                  <c:v>2479.86</c:v>
                </c:pt>
                <c:pt idx="8709">
                  <c:v>2479.25</c:v>
                </c:pt>
                <c:pt idx="8710">
                  <c:v>2482.35</c:v>
                </c:pt>
                <c:pt idx="8711">
                  <c:v>2477.75</c:v>
                </c:pt>
                <c:pt idx="8712">
                  <c:v>2481.16</c:v>
                </c:pt>
                <c:pt idx="8713">
                  <c:v>2482.29</c:v>
                </c:pt>
                <c:pt idx="8714">
                  <c:v>2475.75</c:v>
                </c:pt>
                <c:pt idx="8715">
                  <c:v>2482.36</c:v>
                </c:pt>
                <c:pt idx="8716">
                  <c:v>2482.38</c:v>
                </c:pt>
                <c:pt idx="8717">
                  <c:v>2473.5100000000002</c:v>
                </c:pt>
                <c:pt idx="8718">
                  <c:v>2482.12</c:v>
                </c:pt>
                <c:pt idx="8719">
                  <c:v>2482.19</c:v>
                </c:pt>
                <c:pt idx="8720">
                  <c:v>2473.44</c:v>
                </c:pt>
                <c:pt idx="8721">
                  <c:v>2482.17</c:v>
                </c:pt>
                <c:pt idx="8722">
                  <c:v>2482.1999999999998</c:v>
                </c:pt>
                <c:pt idx="8723">
                  <c:v>2474.25</c:v>
                </c:pt>
                <c:pt idx="8724">
                  <c:v>2482.29</c:v>
                </c:pt>
                <c:pt idx="8725">
                  <c:v>2482.31</c:v>
                </c:pt>
                <c:pt idx="8726">
                  <c:v>2477.56</c:v>
                </c:pt>
                <c:pt idx="8727">
                  <c:v>2482.2399999999998</c:v>
                </c:pt>
                <c:pt idx="8728">
                  <c:v>2479.48</c:v>
                </c:pt>
                <c:pt idx="8729">
                  <c:v>2479.54</c:v>
                </c:pt>
                <c:pt idx="8730">
                  <c:v>2482.34</c:v>
                </c:pt>
                <c:pt idx="8731">
                  <c:v>2477.3000000000002</c:v>
                </c:pt>
                <c:pt idx="8732">
                  <c:v>2481.5700000000002</c:v>
                </c:pt>
                <c:pt idx="8733">
                  <c:v>2482.23</c:v>
                </c:pt>
                <c:pt idx="8734">
                  <c:v>2475.36</c:v>
                </c:pt>
                <c:pt idx="8735">
                  <c:v>2482.12</c:v>
                </c:pt>
                <c:pt idx="8736">
                  <c:v>2482.15</c:v>
                </c:pt>
                <c:pt idx="8737">
                  <c:v>2473.12</c:v>
                </c:pt>
                <c:pt idx="8738">
                  <c:v>2482.1999999999998</c:v>
                </c:pt>
                <c:pt idx="8739">
                  <c:v>2482.41</c:v>
                </c:pt>
                <c:pt idx="8740">
                  <c:v>2473.39</c:v>
                </c:pt>
                <c:pt idx="8741">
                  <c:v>2482.27</c:v>
                </c:pt>
                <c:pt idx="8742">
                  <c:v>2482.21</c:v>
                </c:pt>
                <c:pt idx="8743">
                  <c:v>2474.71</c:v>
                </c:pt>
                <c:pt idx="8744">
                  <c:v>2482.21</c:v>
                </c:pt>
                <c:pt idx="8745">
                  <c:v>2482.34</c:v>
                </c:pt>
                <c:pt idx="8746">
                  <c:v>2476.83</c:v>
                </c:pt>
                <c:pt idx="8747">
                  <c:v>2482.19</c:v>
                </c:pt>
                <c:pt idx="8748">
                  <c:v>2479.73</c:v>
                </c:pt>
                <c:pt idx="8749">
                  <c:v>2479.69</c:v>
                </c:pt>
                <c:pt idx="8750">
                  <c:v>2482.21</c:v>
                </c:pt>
                <c:pt idx="8751">
                  <c:v>2477.27</c:v>
                </c:pt>
                <c:pt idx="8752">
                  <c:v>2481.56</c:v>
                </c:pt>
                <c:pt idx="8753">
                  <c:v>2482.42</c:v>
                </c:pt>
                <c:pt idx="8754">
                  <c:v>2475.4499999999998</c:v>
                </c:pt>
                <c:pt idx="8755">
                  <c:v>2482.1999999999998</c:v>
                </c:pt>
                <c:pt idx="8756">
                  <c:v>2482.35</c:v>
                </c:pt>
                <c:pt idx="8757">
                  <c:v>2473.2600000000002</c:v>
                </c:pt>
                <c:pt idx="8758">
                  <c:v>2482.1</c:v>
                </c:pt>
                <c:pt idx="8759">
                  <c:v>2482.3000000000002</c:v>
                </c:pt>
                <c:pt idx="8760">
                  <c:v>2473.48</c:v>
                </c:pt>
                <c:pt idx="8761">
                  <c:v>2482.1</c:v>
                </c:pt>
                <c:pt idx="8762">
                  <c:v>2482.2800000000002</c:v>
                </c:pt>
                <c:pt idx="8763">
                  <c:v>2474.4699999999998</c:v>
                </c:pt>
                <c:pt idx="8764">
                  <c:v>2482.36</c:v>
                </c:pt>
                <c:pt idx="8765">
                  <c:v>2482.33</c:v>
                </c:pt>
                <c:pt idx="8766">
                  <c:v>2476.62</c:v>
                </c:pt>
                <c:pt idx="8767">
                  <c:v>2482.15</c:v>
                </c:pt>
                <c:pt idx="8768">
                  <c:v>2480.9699999999998</c:v>
                </c:pt>
                <c:pt idx="8769">
                  <c:v>2478.87</c:v>
                </c:pt>
                <c:pt idx="8770">
                  <c:v>2482.06</c:v>
                </c:pt>
                <c:pt idx="8771">
                  <c:v>2476.2800000000002</c:v>
                </c:pt>
                <c:pt idx="8772">
                  <c:v>2482.09</c:v>
                </c:pt>
                <c:pt idx="8773">
                  <c:v>2482.17</c:v>
                </c:pt>
                <c:pt idx="8774">
                  <c:v>2472.77</c:v>
                </c:pt>
                <c:pt idx="8775">
                  <c:v>2482.1799999999998</c:v>
                </c:pt>
                <c:pt idx="8776">
                  <c:v>2482.25</c:v>
                </c:pt>
                <c:pt idx="8777">
                  <c:v>2475.02</c:v>
                </c:pt>
                <c:pt idx="8778">
                  <c:v>2482.15</c:v>
                </c:pt>
                <c:pt idx="8779">
                  <c:v>2482.0700000000002</c:v>
                </c:pt>
                <c:pt idx="8780">
                  <c:v>2477.7399999999998</c:v>
                </c:pt>
                <c:pt idx="8781">
                  <c:v>2482.3000000000002</c:v>
                </c:pt>
                <c:pt idx="8782">
                  <c:v>2479.6799999999998</c:v>
                </c:pt>
                <c:pt idx="8783">
                  <c:v>2479.6</c:v>
                </c:pt>
                <c:pt idx="8784">
                  <c:v>2482.25</c:v>
                </c:pt>
                <c:pt idx="8785">
                  <c:v>2477.4</c:v>
                </c:pt>
                <c:pt idx="8786">
                  <c:v>2481.8000000000002</c:v>
                </c:pt>
                <c:pt idx="8787">
                  <c:v>2482.2800000000002</c:v>
                </c:pt>
                <c:pt idx="8788">
                  <c:v>2475.2399999999998</c:v>
                </c:pt>
                <c:pt idx="8789">
                  <c:v>2482.12</c:v>
                </c:pt>
                <c:pt idx="8790">
                  <c:v>2482.35</c:v>
                </c:pt>
                <c:pt idx="8791">
                  <c:v>2473.1799999999998</c:v>
                </c:pt>
                <c:pt idx="8792">
                  <c:v>2482.1999999999998</c:v>
                </c:pt>
                <c:pt idx="8793">
                  <c:v>2482.38</c:v>
                </c:pt>
                <c:pt idx="8794">
                  <c:v>2473.46</c:v>
                </c:pt>
                <c:pt idx="8795">
                  <c:v>2482.12</c:v>
                </c:pt>
                <c:pt idx="8796">
                  <c:v>2482.25</c:v>
                </c:pt>
                <c:pt idx="8797">
                  <c:v>2475.5</c:v>
                </c:pt>
                <c:pt idx="8798">
                  <c:v>2482.23</c:v>
                </c:pt>
                <c:pt idx="8799">
                  <c:v>2482.31</c:v>
                </c:pt>
                <c:pt idx="8800">
                  <c:v>2477.64</c:v>
                </c:pt>
                <c:pt idx="8801">
                  <c:v>2482.35</c:v>
                </c:pt>
                <c:pt idx="8802">
                  <c:v>2479.6</c:v>
                </c:pt>
                <c:pt idx="8803">
                  <c:v>2479.6</c:v>
                </c:pt>
                <c:pt idx="8804">
                  <c:v>2482.2399999999998</c:v>
                </c:pt>
                <c:pt idx="8805">
                  <c:v>2477.56</c:v>
                </c:pt>
                <c:pt idx="8806">
                  <c:v>2481.65</c:v>
                </c:pt>
                <c:pt idx="8807">
                  <c:v>2482.2800000000002</c:v>
                </c:pt>
                <c:pt idx="8808">
                  <c:v>2475.31</c:v>
                </c:pt>
                <c:pt idx="8809">
                  <c:v>2482.33</c:v>
                </c:pt>
                <c:pt idx="8810">
                  <c:v>2482.41</c:v>
                </c:pt>
                <c:pt idx="8811">
                  <c:v>2473.35</c:v>
                </c:pt>
                <c:pt idx="8812">
                  <c:v>2482.2600000000002</c:v>
                </c:pt>
                <c:pt idx="8813">
                  <c:v>2482.23</c:v>
                </c:pt>
                <c:pt idx="8814">
                  <c:v>2473.54</c:v>
                </c:pt>
                <c:pt idx="8815">
                  <c:v>2482.2600000000002</c:v>
                </c:pt>
                <c:pt idx="8816">
                  <c:v>2482.3000000000002</c:v>
                </c:pt>
                <c:pt idx="8817">
                  <c:v>2474.88</c:v>
                </c:pt>
                <c:pt idx="8818">
                  <c:v>2482.38</c:v>
                </c:pt>
                <c:pt idx="8819">
                  <c:v>2482.41</c:v>
                </c:pt>
                <c:pt idx="8820">
                  <c:v>2477.6</c:v>
                </c:pt>
                <c:pt idx="8821">
                  <c:v>2482.44</c:v>
                </c:pt>
                <c:pt idx="8822">
                  <c:v>2479.5500000000002</c:v>
                </c:pt>
                <c:pt idx="8823">
                  <c:v>2479.64</c:v>
                </c:pt>
                <c:pt idx="8824">
                  <c:v>2482.31</c:v>
                </c:pt>
                <c:pt idx="8825">
                  <c:v>2477.4899999999998</c:v>
                </c:pt>
                <c:pt idx="8826">
                  <c:v>2481.73</c:v>
                </c:pt>
                <c:pt idx="8827">
                  <c:v>2482.39</c:v>
                </c:pt>
                <c:pt idx="8828">
                  <c:v>2475.48</c:v>
                </c:pt>
                <c:pt idx="8829">
                  <c:v>2482.34</c:v>
                </c:pt>
                <c:pt idx="8830">
                  <c:v>2482.27</c:v>
                </c:pt>
                <c:pt idx="8831">
                  <c:v>2473.21</c:v>
                </c:pt>
                <c:pt idx="8832">
                  <c:v>2482.3000000000002</c:v>
                </c:pt>
                <c:pt idx="8833">
                  <c:v>2482.39</c:v>
                </c:pt>
                <c:pt idx="8834">
                  <c:v>2473.59</c:v>
                </c:pt>
                <c:pt idx="8835">
                  <c:v>2482.29</c:v>
                </c:pt>
                <c:pt idx="8836">
                  <c:v>2482.17</c:v>
                </c:pt>
                <c:pt idx="8837">
                  <c:v>2474.6799999999998</c:v>
                </c:pt>
                <c:pt idx="8838">
                  <c:v>2482.1999999999998</c:v>
                </c:pt>
                <c:pt idx="8839">
                  <c:v>2482.21</c:v>
                </c:pt>
                <c:pt idx="8840">
                  <c:v>2476.8000000000002</c:v>
                </c:pt>
                <c:pt idx="8841">
                  <c:v>2482.27</c:v>
                </c:pt>
                <c:pt idx="8842">
                  <c:v>2479.46</c:v>
                </c:pt>
                <c:pt idx="8843">
                  <c:v>2480.31</c:v>
                </c:pt>
                <c:pt idx="8844">
                  <c:v>2482.27</c:v>
                </c:pt>
                <c:pt idx="8845">
                  <c:v>2475.85</c:v>
                </c:pt>
                <c:pt idx="8846">
                  <c:v>2482.38</c:v>
                </c:pt>
                <c:pt idx="8847">
                  <c:v>2482.27</c:v>
                </c:pt>
                <c:pt idx="8848">
                  <c:v>2473.1799999999998</c:v>
                </c:pt>
                <c:pt idx="8849">
                  <c:v>2482.31</c:v>
                </c:pt>
                <c:pt idx="8850">
                  <c:v>2482.2199999999998</c:v>
                </c:pt>
                <c:pt idx="8851">
                  <c:v>2475.63</c:v>
                </c:pt>
                <c:pt idx="8852">
                  <c:v>2482.27</c:v>
                </c:pt>
                <c:pt idx="8853">
                  <c:v>2482.12</c:v>
                </c:pt>
                <c:pt idx="8854">
                  <c:v>2477.54</c:v>
                </c:pt>
                <c:pt idx="8855">
                  <c:v>2482.42</c:v>
                </c:pt>
                <c:pt idx="8856">
                  <c:v>2479.66</c:v>
                </c:pt>
                <c:pt idx="8857">
                  <c:v>2479.61</c:v>
                </c:pt>
                <c:pt idx="8858">
                  <c:v>2482.42</c:v>
                </c:pt>
                <c:pt idx="8859">
                  <c:v>2477.41</c:v>
                </c:pt>
                <c:pt idx="8860">
                  <c:v>2481.6799999999998</c:v>
                </c:pt>
                <c:pt idx="8861">
                  <c:v>2482.11</c:v>
                </c:pt>
                <c:pt idx="8862">
                  <c:v>2475.38</c:v>
                </c:pt>
                <c:pt idx="8863">
                  <c:v>2482.4499999999998</c:v>
                </c:pt>
                <c:pt idx="8864">
                  <c:v>2482.36</c:v>
                </c:pt>
                <c:pt idx="8865">
                  <c:v>2472.4299999999998</c:v>
                </c:pt>
                <c:pt idx="8866">
                  <c:v>2482.16</c:v>
                </c:pt>
                <c:pt idx="8867">
                  <c:v>2482.39</c:v>
                </c:pt>
                <c:pt idx="8868">
                  <c:v>2473.56</c:v>
                </c:pt>
                <c:pt idx="8869">
                  <c:v>2482.37</c:v>
                </c:pt>
                <c:pt idx="8870">
                  <c:v>2482.25</c:v>
                </c:pt>
                <c:pt idx="8871">
                  <c:v>2475.3000000000002</c:v>
                </c:pt>
                <c:pt idx="8872">
                  <c:v>2482.2199999999998</c:v>
                </c:pt>
                <c:pt idx="8873">
                  <c:v>2482.2600000000002</c:v>
                </c:pt>
                <c:pt idx="8874">
                  <c:v>2477.62</c:v>
                </c:pt>
                <c:pt idx="8875">
                  <c:v>2482.38</c:v>
                </c:pt>
                <c:pt idx="8876">
                  <c:v>2479.8200000000002</c:v>
                </c:pt>
                <c:pt idx="8877">
                  <c:v>2479.46</c:v>
                </c:pt>
                <c:pt idx="8878">
                  <c:v>2482.13</c:v>
                </c:pt>
                <c:pt idx="8879">
                  <c:v>2477.4299999999998</c:v>
                </c:pt>
                <c:pt idx="8880">
                  <c:v>2481.6</c:v>
                </c:pt>
                <c:pt idx="8881">
                  <c:v>2482.29</c:v>
                </c:pt>
                <c:pt idx="8882">
                  <c:v>2475.5700000000002</c:v>
                </c:pt>
                <c:pt idx="8883">
                  <c:v>2482.2800000000002</c:v>
                </c:pt>
                <c:pt idx="8884">
                  <c:v>2482.25</c:v>
                </c:pt>
                <c:pt idx="8885">
                  <c:v>2473.39</c:v>
                </c:pt>
                <c:pt idx="8886">
                  <c:v>2482.2399999999998</c:v>
                </c:pt>
                <c:pt idx="8887">
                  <c:v>2482.39</c:v>
                </c:pt>
                <c:pt idx="8888">
                  <c:v>2473.4699999999998</c:v>
                </c:pt>
                <c:pt idx="8889">
                  <c:v>2482.29</c:v>
                </c:pt>
                <c:pt idx="8890">
                  <c:v>2482.25</c:v>
                </c:pt>
                <c:pt idx="8891">
                  <c:v>2475.27</c:v>
                </c:pt>
                <c:pt idx="8892">
                  <c:v>2482.14</c:v>
                </c:pt>
                <c:pt idx="8893">
                  <c:v>2482.36</c:v>
                </c:pt>
                <c:pt idx="8894">
                  <c:v>2477.36</c:v>
                </c:pt>
                <c:pt idx="8895">
                  <c:v>2482.2399999999998</c:v>
                </c:pt>
                <c:pt idx="8896">
                  <c:v>2480.0700000000002</c:v>
                </c:pt>
                <c:pt idx="8897">
                  <c:v>2479.39</c:v>
                </c:pt>
                <c:pt idx="8898">
                  <c:v>2482.2399999999998</c:v>
                </c:pt>
                <c:pt idx="8899">
                  <c:v>2477.62</c:v>
                </c:pt>
                <c:pt idx="8900">
                  <c:v>2481.5100000000002</c:v>
                </c:pt>
                <c:pt idx="8901">
                  <c:v>2482.4</c:v>
                </c:pt>
                <c:pt idx="8902">
                  <c:v>2475.65</c:v>
                </c:pt>
                <c:pt idx="8903">
                  <c:v>2482.17</c:v>
                </c:pt>
                <c:pt idx="8904">
                  <c:v>2482.2800000000002</c:v>
                </c:pt>
                <c:pt idx="8905">
                  <c:v>2473.54</c:v>
                </c:pt>
                <c:pt idx="8906">
                  <c:v>2482.0700000000002</c:v>
                </c:pt>
                <c:pt idx="8907">
                  <c:v>2482.12</c:v>
                </c:pt>
                <c:pt idx="8908">
                  <c:v>2473.39</c:v>
                </c:pt>
                <c:pt idx="8909">
                  <c:v>2482.17</c:v>
                </c:pt>
                <c:pt idx="8910">
                  <c:v>2482.19</c:v>
                </c:pt>
                <c:pt idx="8911">
                  <c:v>2474.3200000000002</c:v>
                </c:pt>
                <c:pt idx="8912">
                  <c:v>2482.1799999999998</c:v>
                </c:pt>
                <c:pt idx="8913">
                  <c:v>2482.1999999999998</c:v>
                </c:pt>
                <c:pt idx="8914">
                  <c:v>2476.9499999999998</c:v>
                </c:pt>
                <c:pt idx="8915">
                  <c:v>2482.2199999999998</c:v>
                </c:pt>
                <c:pt idx="8916">
                  <c:v>2479.4</c:v>
                </c:pt>
                <c:pt idx="8917">
                  <c:v>2480.35</c:v>
                </c:pt>
                <c:pt idx="8918">
                  <c:v>2482.4</c:v>
                </c:pt>
                <c:pt idx="8919">
                  <c:v>2475.16</c:v>
                </c:pt>
                <c:pt idx="8920">
                  <c:v>2482.12</c:v>
                </c:pt>
                <c:pt idx="8921">
                  <c:v>2482.23</c:v>
                </c:pt>
                <c:pt idx="8922">
                  <c:v>2473.37</c:v>
                </c:pt>
                <c:pt idx="8923">
                  <c:v>2482.37</c:v>
                </c:pt>
                <c:pt idx="8924">
                  <c:v>2482.41</c:v>
                </c:pt>
                <c:pt idx="8925">
                  <c:v>2475.1799999999998</c:v>
                </c:pt>
                <c:pt idx="8926">
                  <c:v>2482.11</c:v>
                </c:pt>
                <c:pt idx="8927">
                  <c:v>2482.19</c:v>
                </c:pt>
                <c:pt idx="8928">
                  <c:v>2477.11</c:v>
                </c:pt>
                <c:pt idx="8929">
                  <c:v>2482.23</c:v>
                </c:pt>
                <c:pt idx="8930">
                  <c:v>2480.25</c:v>
                </c:pt>
                <c:pt idx="8931">
                  <c:v>2479.17</c:v>
                </c:pt>
                <c:pt idx="8932">
                  <c:v>2482.29</c:v>
                </c:pt>
                <c:pt idx="8933">
                  <c:v>2477.69</c:v>
                </c:pt>
                <c:pt idx="8934">
                  <c:v>2481.39</c:v>
                </c:pt>
                <c:pt idx="8935">
                  <c:v>2482.15</c:v>
                </c:pt>
                <c:pt idx="8936">
                  <c:v>2475.1</c:v>
                </c:pt>
                <c:pt idx="8937">
                  <c:v>2482.21</c:v>
                </c:pt>
                <c:pt idx="8938">
                  <c:v>2482.17</c:v>
                </c:pt>
                <c:pt idx="8939">
                  <c:v>2472.91</c:v>
                </c:pt>
                <c:pt idx="8940">
                  <c:v>2482.15</c:v>
                </c:pt>
                <c:pt idx="8941">
                  <c:v>2482.13</c:v>
                </c:pt>
                <c:pt idx="8942">
                  <c:v>2473.6</c:v>
                </c:pt>
                <c:pt idx="8943">
                  <c:v>2482.17</c:v>
                </c:pt>
                <c:pt idx="8944">
                  <c:v>2482.29</c:v>
                </c:pt>
                <c:pt idx="8945">
                  <c:v>2474.84</c:v>
                </c:pt>
                <c:pt idx="8946">
                  <c:v>2482.4</c:v>
                </c:pt>
                <c:pt idx="8947">
                  <c:v>2482.3000000000002</c:v>
                </c:pt>
                <c:pt idx="8948">
                  <c:v>2477.2600000000002</c:v>
                </c:pt>
                <c:pt idx="8949">
                  <c:v>2482.2600000000002</c:v>
                </c:pt>
                <c:pt idx="8950">
                  <c:v>2480.1999999999998</c:v>
                </c:pt>
                <c:pt idx="8951">
                  <c:v>2479.04</c:v>
                </c:pt>
                <c:pt idx="8952">
                  <c:v>2482.16</c:v>
                </c:pt>
                <c:pt idx="8953">
                  <c:v>2478.15</c:v>
                </c:pt>
                <c:pt idx="8954">
                  <c:v>2481.0700000000002</c:v>
                </c:pt>
                <c:pt idx="8955">
                  <c:v>2482.2199999999998</c:v>
                </c:pt>
                <c:pt idx="8956">
                  <c:v>2475.81</c:v>
                </c:pt>
                <c:pt idx="8957">
                  <c:v>2482.14</c:v>
                </c:pt>
                <c:pt idx="8958">
                  <c:v>2482.29</c:v>
                </c:pt>
                <c:pt idx="8959">
                  <c:v>2473.7600000000002</c:v>
                </c:pt>
                <c:pt idx="8960">
                  <c:v>2482.1799999999998</c:v>
                </c:pt>
                <c:pt idx="8961">
                  <c:v>2482.34</c:v>
                </c:pt>
                <c:pt idx="8962">
                  <c:v>2473.4299999999998</c:v>
                </c:pt>
                <c:pt idx="8963">
                  <c:v>2482.1999999999998</c:v>
                </c:pt>
                <c:pt idx="8964">
                  <c:v>2482.2199999999998</c:v>
                </c:pt>
                <c:pt idx="8965">
                  <c:v>2474.66</c:v>
                </c:pt>
                <c:pt idx="8966">
                  <c:v>2482.34</c:v>
                </c:pt>
                <c:pt idx="8967">
                  <c:v>2482.08</c:v>
                </c:pt>
                <c:pt idx="8968">
                  <c:v>2476.86</c:v>
                </c:pt>
                <c:pt idx="8969">
                  <c:v>2482.15</c:v>
                </c:pt>
                <c:pt idx="8970">
                  <c:v>2480.5500000000002</c:v>
                </c:pt>
                <c:pt idx="8971">
                  <c:v>2478.86</c:v>
                </c:pt>
                <c:pt idx="8972">
                  <c:v>2482.11</c:v>
                </c:pt>
                <c:pt idx="8973">
                  <c:v>2477.94</c:v>
                </c:pt>
                <c:pt idx="8974">
                  <c:v>2480.89</c:v>
                </c:pt>
                <c:pt idx="8975">
                  <c:v>2482.1999999999998</c:v>
                </c:pt>
                <c:pt idx="8976">
                  <c:v>2475.98</c:v>
                </c:pt>
                <c:pt idx="8977">
                  <c:v>2482.2199999999998</c:v>
                </c:pt>
                <c:pt idx="8978">
                  <c:v>2482.25</c:v>
                </c:pt>
                <c:pt idx="8979">
                  <c:v>2473.96</c:v>
                </c:pt>
                <c:pt idx="8980">
                  <c:v>2482.25</c:v>
                </c:pt>
                <c:pt idx="8981">
                  <c:v>2482.16</c:v>
                </c:pt>
                <c:pt idx="8982">
                  <c:v>2473.14</c:v>
                </c:pt>
                <c:pt idx="8983">
                  <c:v>2482.13</c:v>
                </c:pt>
                <c:pt idx="8984">
                  <c:v>2482.14</c:v>
                </c:pt>
                <c:pt idx="8985">
                  <c:v>2474.88</c:v>
                </c:pt>
                <c:pt idx="8986">
                  <c:v>2482.2600000000002</c:v>
                </c:pt>
                <c:pt idx="8987">
                  <c:v>2482.16</c:v>
                </c:pt>
                <c:pt idx="8988">
                  <c:v>2476.92</c:v>
                </c:pt>
                <c:pt idx="8989">
                  <c:v>2482.1999999999998</c:v>
                </c:pt>
                <c:pt idx="8990">
                  <c:v>2479.02</c:v>
                </c:pt>
                <c:pt idx="8991">
                  <c:v>2480.4699999999998</c:v>
                </c:pt>
                <c:pt idx="8992">
                  <c:v>2482.1999999999998</c:v>
                </c:pt>
                <c:pt idx="8993">
                  <c:v>2474.8200000000002</c:v>
                </c:pt>
                <c:pt idx="8994">
                  <c:v>2481.9699999999998</c:v>
                </c:pt>
                <c:pt idx="8995">
                  <c:v>2482.1999999999998</c:v>
                </c:pt>
                <c:pt idx="8996">
                  <c:v>2473.36</c:v>
                </c:pt>
                <c:pt idx="8997">
                  <c:v>2482.29</c:v>
                </c:pt>
                <c:pt idx="8998">
                  <c:v>2482.12</c:v>
                </c:pt>
                <c:pt idx="8999">
                  <c:v>2474.6999999999998</c:v>
                </c:pt>
                <c:pt idx="9000">
                  <c:v>2482.36</c:v>
                </c:pt>
                <c:pt idx="9001">
                  <c:v>2482.2399999999998</c:v>
                </c:pt>
                <c:pt idx="9002">
                  <c:v>2477</c:v>
                </c:pt>
                <c:pt idx="9003">
                  <c:v>2482.2199999999998</c:v>
                </c:pt>
                <c:pt idx="9004">
                  <c:v>2480.41</c:v>
                </c:pt>
                <c:pt idx="9005">
                  <c:v>2478.86</c:v>
                </c:pt>
                <c:pt idx="9006">
                  <c:v>2482.29</c:v>
                </c:pt>
                <c:pt idx="9007">
                  <c:v>2476.85</c:v>
                </c:pt>
                <c:pt idx="9008">
                  <c:v>2482.21</c:v>
                </c:pt>
                <c:pt idx="9009">
                  <c:v>2482.34</c:v>
                </c:pt>
                <c:pt idx="9010">
                  <c:v>2474.61</c:v>
                </c:pt>
                <c:pt idx="9011">
                  <c:v>2482.14</c:v>
                </c:pt>
                <c:pt idx="9012">
                  <c:v>2482.1999999999998</c:v>
                </c:pt>
                <c:pt idx="9013">
                  <c:v>2472.56</c:v>
                </c:pt>
                <c:pt idx="9014">
                  <c:v>2482.1</c:v>
                </c:pt>
                <c:pt idx="9015">
                  <c:v>2482.2199999999998</c:v>
                </c:pt>
                <c:pt idx="9016">
                  <c:v>2473.71</c:v>
                </c:pt>
                <c:pt idx="9017">
                  <c:v>2482.2199999999998</c:v>
                </c:pt>
                <c:pt idx="9018">
                  <c:v>2482.21</c:v>
                </c:pt>
                <c:pt idx="9019">
                  <c:v>2475.1799999999998</c:v>
                </c:pt>
                <c:pt idx="9020">
                  <c:v>2482.16</c:v>
                </c:pt>
                <c:pt idx="9021">
                  <c:v>2482.14</c:v>
                </c:pt>
                <c:pt idx="9022">
                  <c:v>2477.2199999999998</c:v>
                </c:pt>
                <c:pt idx="9023">
                  <c:v>2482.08</c:v>
                </c:pt>
                <c:pt idx="9024">
                  <c:v>2479.84</c:v>
                </c:pt>
                <c:pt idx="9025">
                  <c:v>2479.16</c:v>
                </c:pt>
                <c:pt idx="9026">
                  <c:v>2482.33</c:v>
                </c:pt>
                <c:pt idx="9027">
                  <c:v>2477.6799999999998</c:v>
                </c:pt>
                <c:pt idx="9028">
                  <c:v>2481</c:v>
                </c:pt>
                <c:pt idx="9029">
                  <c:v>2482.11</c:v>
                </c:pt>
                <c:pt idx="9030">
                  <c:v>2474.7199999999998</c:v>
                </c:pt>
                <c:pt idx="9031">
                  <c:v>2482.14</c:v>
                </c:pt>
                <c:pt idx="9032">
                  <c:v>2482.1999999999998</c:v>
                </c:pt>
                <c:pt idx="9033">
                  <c:v>2472.73</c:v>
                </c:pt>
                <c:pt idx="9034">
                  <c:v>2482.11</c:v>
                </c:pt>
                <c:pt idx="9035">
                  <c:v>2482.2399999999998</c:v>
                </c:pt>
                <c:pt idx="9036">
                  <c:v>2473.4</c:v>
                </c:pt>
                <c:pt idx="9037">
                  <c:v>2481.9699999999998</c:v>
                </c:pt>
                <c:pt idx="9038">
                  <c:v>2481.98</c:v>
                </c:pt>
                <c:pt idx="9039">
                  <c:v>2475.0300000000002</c:v>
                </c:pt>
                <c:pt idx="9040">
                  <c:v>2482.1999999999998</c:v>
                </c:pt>
                <c:pt idx="9041">
                  <c:v>2482.06</c:v>
                </c:pt>
                <c:pt idx="9042">
                  <c:v>2477.09</c:v>
                </c:pt>
                <c:pt idx="9043">
                  <c:v>2482.14</c:v>
                </c:pt>
                <c:pt idx="9044">
                  <c:v>2479.83</c:v>
                </c:pt>
                <c:pt idx="9045">
                  <c:v>2479.2800000000002</c:v>
                </c:pt>
                <c:pt idx="9046">
                  <c:v>2482.08</c:v>
                </c:pt>
                <c:pt idx="9047">
                  <c:v>2477.5300000000002</c:v>
                </c:pt>
                <c:pt idx="9048">
                  <c:v>2481.14</c:v>
                </c:pt>
                <c:pt idx="9049">
                  <c:v>2482.12</c:v>
                </c:pt>
                <c:pt idx="9050">
                  <c:v>2475.3000000000002</c:v>
                </c:pt>
                <c:pt idx="9051">
                  <c:v>2482.29</c:v>
                </c:pt>
                <c:pt idx="9052">
                  <c:v>2482.21</c:v>
                </c:pt>
                <c:pt idx="9053">
                  <c:v>2473.58</c:v>
                </c:pt>
                <c:pt idx="9054">
                  <c:v>2481.9299999999998</c:v>
                </c:pt>
                <c:pt idx="9055">
                  <c:v>2482.11</c:v>
                </c:pt>
                <c:pt idx="9056">
                  <c:v>2473.6</c:v>
                </c:pt>
                <c:pt idx="9057">
                  <c:v>2482.12</c:v>
                </c:pt>
                <c:pt idx="9058">
                  <c:v>2482.27</c:v>
                </c:pt>
                <c:pt idx="9059">
                  <c:v>2475.15</c:v>
                </c:pt>
                <c:pt idx="9060">
                  <c:v>2482.15</c:v>
                </c:pt>
                <c:pt idx="9061">
                  <c:v>2482.1999999999998</c:v>
                </c:pt>
                <c:pt idx="9062">
                  <c:v>2477.79</c:v>
                </c:pt>
                <c:pt idx="9063">
                  <c:v>2482.0700000000002</c:v>
                </c:pt>
                <c:pt idx="9064">
                  <c:v>2477.9899999999998</c:v>
                </c:pt>
                <c:pt idx="9065">
                  <c:v>2481.33</c:v>
                </c:pt>
                <c:pt idx="9066">
                  <c:v>2482.1799999999998</c:v>
                </c:pt>
                <c:pt idx="9067">
                  <c:v>2473.84</c:v>
                </c:pt>
                <c:pt idx="9068">
                  <c:v>2482.02</c:v>
                </c:pt>
                <c:pt idx="9069">
                  <c:v>2482.15</c:v>
                </c:pt>
                <c:pt idx="9070">
                  <c:v>2473.5</c:v>
                </c:pt>
                <c:pt idx="9071">
                  <c:v>2482.08</c:v>
                </c:pt>
                <c:pt idx="9072">
                  <c:v>2482.09</c:v>
                </c:pt>
                <c:pt idx="9073">
                  <c:v>2475.2600000000002</c:v>
                </c:pt>
                <c:pt idx="9074">
                  <c:v>2482.08</c:v>
                </c:pt>
                <c:pt idx="9075">
                  <c:v>2482.16</c:v>
                </c:pt>
                <c:pt idx="9076">
                  <c:v>2477.27</c:v>
                </c:pt>
                <c:pt idx="9077">
                  <c:v>2482.16</c:v>
                </c:pt>
                <c:pt idx="9078">
                  <c:v>2478.89</c:v>
                </c:pt>
                <c:pt idx="9079">
                  <c:v>2480.0300000000002</c:v>
                </c:pt>
                <c:pt idx="9080">
                  <c:v>2482.15</c:v>
                </c:pt>
                <c:pt idx="9081">
                  <c:v>2476.62</c:v>
                </c:pt>
                <c:pt idx="9082">
                  <c:v>2482.13</c:v>
                </c:pt>
                <c:pt idx="9083">
                  <c:v>2482.15</c:v>
                </c:pt>
                <c:pt idx="9084">
                  <c:v>2474.69</c:v>
                </c:pt>
                <c:pt idx="9085">
                  <c:v>2482.0100000000002</c:v>
                </c:pt>
                <c:pt idx="9086">
                  <c:v>2482.16</c:v>
                </c:pt>
                <c:pt idx="9087">
                  <c:v>2472.69</c:v>
                </c:pt>
                <c:pt idx="9088">
                  <c:v>2482.15</c:v>
                </c:pt>
                <c:pt idx="9089">
                  <c:v>2482.09</c:v>
                </c:pt>
                <c:pt idx="9090">
                  <c:v>2473.5100000000002</c:v>
                </c:pt>
                <c:pt idx="9091">
                  <c:v>2482.21</c:v>
                </c:pt>
                <c:pt idx="9092">
                  <c:v>2482.11</c:v>
                </c:pt>
                <c:pt idx="9093">
                  <c:v>2475.1</c:v>
                </c:pt>
                <c:pt idx="9094">
                  <c:v>2482.14</c:v>
                </c:pt>
                <c:pt idx="9095">
                  <c:v>2482.14</c:v>
                </c:pt>
                <c:pt idx="9096">
                  <c:v>2477.2199999999998</c:v>
                </c:pt>
                <c:pt idx="9097">
                  <c:v>2482.1999999999998</c:v>
                </c:pt>
                <c:pt idx="9098">
                  <c:v>2479.84</c:v>
                </c:pt>
                <c:pt idx="9099">
                  <c:v>2479.21</c:v>
                </c:pt>
                <c:pt idx="9100">
                  <c:v>2482.1</c:v>
                </c:pt>
                <c:pt idx="9101">
                  <c:v>2476.88</c:v>
                </c:pt>
                <c:pt idx="9102">
                  <c:v>2481.7800000000002</c:v>
                </c:pt>
                <c:pt idx="9103">
                  <c:v>2482.35</c:v>
                </c:pt>
                <c:pt idx="9104">
                  <c:v>2474.9</c:v>
                </c:pt>
                <c:pt idx="9105">
                  <c:v>2482.04</c:v>
                </c:pt>
                <c:pt idx="9106">
                  <c:v>2482.11</c:v>
                </c:pt>
                <c:pt idx="9107">
                  <c:v>2472.75</c:v>
                </c:pt>
                <c:pt idx="9108">
                  <c:v>2482.08</c:v>
                </c:pt>
                <c:pt idx="9109">
                  <c:v>2482.19</c:v>
                </c:pt>
                <c:pt idx="9110">
                  <c:v>2473.67</c:v>
                </c:pt>
                <c:pt idx="9111">
                  <c:v>2482.2199999999998</c:v>
                </c:pt>
                <c:pt idx="9112">
                  <c:v>2482.2600000000002</c:v>
                </c:pt>
                <c:pt idx="9113">
                  <c:v>2474.9499999999998</c:v>
                </c:pt>
                <c:pt idx="9114">
                  <c:v>2482.13</c:v>
                </c:pt>
                <c:pt idx="9115">
                  <c:v>2482.17</c:v>
                </c:pt>
                <c:pt idx="9116">
                  <c:v>2477.04</c:v>
                </c:pt>
                <c:pt idx="9117">
                  <c:v>2482.2800000000002</c:v>
                </c:pt>
                <c:pt idx="9118">
                  <c:v>2480.0100000000002</c:v>
                </c:pt>
                <c:pt idx="9119">
                  <c:v>2479.12</c:v>
                </c:pt>
                <c:pt idx="9120">
                  <c:v>2482.0500000000002</c:v>
                </c:pt>
                <c:pt idx="9121">
                  <c:v>2477.71</c:v>
                </c:pt>
                <c:pt idx="9122">
                  <c:v>2480.9899999999998</c:v>
                </c:pt>
                <c:pt idx="9123">
                  <c:v>2482.04</c:v>
                </c:pt>
                <c:pt idx="9124">
                  <c:v>2475.54</c:v>
                </c:pt>
                <c:pt idx="9125">
                  <c:v>2482.08</c:v>
                </c:pt>
                <c:pt idx="9126">
                  <c:v>2482.3200000000002</c:v>
                </c:pt>
                <c:pt idx="9127">
                  <c:v>2473.04</c:v>
                </c:pt>
                <c:pt idx="9128">
                  <c:v>2482.11</c:v>
                </c:pt>
                <c:pt idx="9129">
                  <c:v>2482.21</c:v>
                </c:pt>
                <c:pt idx="9130">
                  <c:v>2473.6</c:v>
                </c:pt>
                <c:pt idx="9131">
                  <c:v>2482.16</c:v>
                </c:pt>
                <c:pt idx="9132">
                  <c:v>2482.16</c:v>
                </c:pt>
                <c:pt idx="9133">
                  <c:v>2474.7600000000002</c:v>
                </c:pt>
                <c:pt idx="9134">
                  <c:v>2482.04</c:v>
                </c:pt>
                <c:pt idx="9135">
                  <c:v>2482.0500000000002</c:v>
                </c:pt>
                <c:pt idx="9136">
                  <c:v>2477.96</c:v>
                </c:pt>
                <c:pt idx="9137">
                  <c:v>2482.08</c:v>
                </c:pt>
                <c:pt idx="9138">
                  <c:v>2477.77</c:v>
                </c:pt>
                <c:pt idx="9139">
                  <c:v>2482.1</c:v>
                </c:pt>
                <c:pt idx="9140">
                  <c:v>2482.2399999999998</c:v>
                </c:pt>
                <c:pt idx="9141">
                  <c:v>2473.7199999999998</c:v>
                </c:pt>
                <c:pt idx="9142">
                  <c:v>2482.15</c:v>
                </c:pt>
                <c:pt idx="9143">
                  <c:v>2482.2399999999998</c:v>
                </c:pt>
                <c:pt idx="9144">
                  <c:v>2473.4499999999998</c:v>
                </c:pt>
                <c:pt idx="9145">
                  <c:v>2481.9499999999998</c:v>
                </c:pt>
                <c:pt idx="9146">
                  <c:v>2482.1999999999998</c:v>
                </c:pt>
                <c:pt idx="9147">
                  <c:v>2474.75</c:v>
                </c:pt>
                <c:pt idx="9148">
                  <c:v>2482.16</c:v>
                </c:pt>
                <c:pt idx="9149">
                  <c:v>2482.19</c:v>
                </c:pt>
                <c:pt idx="9150">
                  <c:v>2477.65</c:v>
                </c:pt>
                <c:pt idx="9151">
                  <c:v>2482.08</c:v>
                </c:pt>
                <c:pt idx="9152">
                  <c:v>2479.04</c:v>
                </c:pt>
                <c:pt idx="9153">
                  <c:v>2479.75</c:v>
                </c:pt>
                <c:pt idx="9154">
                  <c:v>2482.06</c:v>
                </c:pt>
                <c:pt idx="9155">
                  <c:v>2477.11</c:v>
                </c:pt>
                <c:pt idx="9156">
                  <c:v>2481.71</c:v>
                </c:pt>
                <c:pt idx="9157">
                  <c:v>2482.1</c:v>
                </c:pt>
                <c:pt idx="9158">
                  <c:v>2474.9299999999998</c:v>
                </c:pt>
                <c:pt idx="9159">
                  <c:v>2482.0500000000002</c:v>
                </c:pt>
                <c:pt idx="9160">
                  <c:v>2482.25</c:v>
                </c:pt>
                <c:pt idx="9161">
                  <c:v>2472.8000000000002</c:v>
                </c:pt>
                <c:pt idx="9162">
                  <c:v>2482.23</c:v>
                </c:pt>
                <c:pt idx="9163">
                  <c:v>2482.11</c:v>
                </c:pt>
                <c:pt idx="9164">
                  <c:v>2473.4499999999998</c:v>
                </c:pt>
                <c:pt idx="9165">
                  <c:v>2482.1799999999998</c:v>
                </c:pt>
                <c:pt idx="9166">
                  <c:v>2482.16</c:v>
                </c:pt>
                <c:pt idx="9167">
                  <c:v>2474.84</c:v>
                </c:pt>
                <c:pt idx="9168">
                  <c:v>2482.0700000000002</c:v>
                </c:pt>
                <c:pt idx="9169">
                  <c:v>2482.09</c:v>
                </c:pt>
                <c:pt idx="9170">
                  <c:v>2476.8200000000002</c:v>
                </c:pt>
                <c:pt idx="9171">
                  <c:v>2482.04</c:v>
                </c:pt>
                <c:pt idx="9172">
                  <c:v>2479.5700000000002</c:v>
                </c:pt>
                <c:pt idx="9173">
                  <c:v>2479.63</c:v>
                </c:pt>
                <c:pt idx="9174">
                  <c:v>2482.17</c:v>
                </c:pt>
                <c:pt idx="9175">
                  <c:v>2477.1799999999998</c:v>
                </c:pt>
                <c:pt idx="9176">
                  <c:v>2481.5300000000002</c:v>
                </c:pt>
                <c:pt idx="9177">
                  <c:v>2482.21</c:v>
                </c:pt>
                <c:pt idx="9178">
                  <c:v>2475.15</c:v>
                </c:pt>
                <c:pt idx="9179">
                  <c:v>2482.2199999999998</c:v>
                </c:pt>
                <c:pt idx="9180">
                  <c:v>2482.1799999999998</c:v>
                </c:pt>
                <c:pt idx="9181">
                  <c:v>2472.9699999999998</c:v>
                </c:pt>
                <c:pt idx="9182">
                  <c:v>2481.9899999999998</c:v>
                </c:pt>
                <c:pt idx="9183">
                  <c:v>2482.21</c:v>
                </c:pt>
                <c:pt idx="9184">
                  <c:v>2473.4899999999998</c:v>
                </c:pt>
                <c:pt idx="9185">
                  <c:v>2482.0700000000002</c:v>
                </c:pt>
                <c:pt idx="9186">
                  <c:v>2482.1799999999998</c:v>
                </c:pt>
                <c:pt idx="9187">
                  <c:v>2474.79</c:v>
                </c:pt>
                <c:pt idx="9188">
                  <c:v>2482.09</c:v>
                </c:pt>
                <c:pt idx="9189">
                  <c:v>2482.0300000000002</c:v>
                </c:pt>
                <c:pt idx="9190">
                  <c:v>2476.61</c:v>
                </c:pt>
                <c:pt idx="9191">
                  <c:v>2482.19</c:v>
                </c:pt>
                <c:pt idx="9192">
                  <c:v>2480.6</c:v>
                </c:pt>
                <c:pt idx="9193">
                  <c:v>2478.65</c:v>
                </c:pt>
                <c:pt idx="9194">
                  <c:v>2482.1</c:v>
                </c:pt>
                <c:pt idx="9195">
                  <c:v>2477.38</c:v>
                </c:pt>
                <c:pt idx="9196">
                  <c:v>2481.5300000000002</c:v>
                </c:pt>
                <c:pt idx="9197">
                  <c:v>2482.17</c:v>
                </c:pt>
                <c:pt idx="9198">
                  <c:v>2475.2399999999998</c:v>
                </c:pt>
                <c:pt idx="9199">
                  <c:v>2482.0100000000002</c:v>
                </c:pt>
                <c:pt idx="9200">
                  <c:v>2482.16</c:v>
                </c:pt>
                <c:pt idx="9201">
                  <c:v>2473.34</c:v>
                </c:pt>
                <c:pt idx="9202">
                  <c:v>2482.09</c:v>
                </c:pt>
                <c:pt idx="9203">
                  <c:v>2482.08</c:v>
                </c:pt>
                <c:pt idx="9204">
                  <c:v>2473.15</c:v>
                </c:pt>
                <c:pt idx="9205">
                  <c:v>2481.9699999999998</c:v>
                </c:pt>
                <c:pt idx="9206">
                  <c:v>2482.13</c:v>
                </c:pt>
                <c:pt idx="9207">
                  <c:v>2474.62</c:v>
                </c:pt>
                <c:pt idx="9208">
                  <c:v>2481.9699999999998</c:v>
                </c:pt>
                <c:pt idx="9209">
                  <c:v>2482.09</c:v>
                </c:pt>
                <c:pt idx="9210">
                  <c:v>2478.09</c:v>
                </c:pt>
                <c:pt idx="9211">
                  <c:v>2482.17</c:v>
                </c:pt>
                <c:pt idx="9212">
                  <c:v>2476.98</c:v>
                </c:pt>
                <c:pt idx="9213">
                  <c:v>2482.02</c:v>
                </c:pt>
                <c:pt idx="9214">
                  <c:v>2482.14</c:v>
                </c:pt>
                <c:pt idx="9215">
                  <c:v>2473.52</c:v>
                </c:pt>
                <c:pt idx="9216">
                  <c:v>2482.0500000000002</c:v>
                </c:pt>
                <c:pt idx="9217">
                  <c:v>2482.08</c:v>
                </c:pt>
                <c:pt idx="9218">
                  <c:v>2473.46</c:v>
                </c:pt>
                <c:pt idx="9219">
                  <c:v>2482.02</c:v>
                </c:pt>
                <c:pt idx="9220">
                  <c:v>2482.14</c:v>
                </c:pt>
                <c:pt idx="9221">
                  <c:v>2475.71</c:v>
                </c:pt>
                <c:pt idx="9222">
                  <c:v>2482.16</c:v>
                </c:pt>
                <c:pt idx="9223">
                  <c:v>2482.1799999999998</c:v>
                </c:pt>
                <c:pt idx="9224">
                  <c:v>2477.58</c:v>
                </c:pt>
                <c:pt idx="9225">
                  <c:v>2482.31</c:v>
                </c:pt>
                <c:pt idx="9226">
                  <c:v>2479.4</c:v>
                </c:pt>
                <c:pt idx="9227">
                  <c:v>2479.56</c:v>
                </c:pt>
                <c:pt idx="9228">
                  <c:v>2482.14</c:v>
                </c:pt>
                <c:pt idx="9229">
                  <c:v>2477.19</c:v>
                </c:pt>
                <c:pt idx="9230">
                  <c:v>2481.62</c:v>
                </c:pt>
                <c:pt idx="9231">
                  <c:v>2482.23</c:v>
                </c:pt>
                <c:pt idx="9232">
                  <c:v>2475.13</c:v>
                </c:pt>
                <c:pt idx="9233">
                  <c:v>2482.23</c:v>
                </c:pt>
                <c:pt idx="9234">
                  <c:v>2482.14</c:v>
                </c:pt>
                <c:pt idx="9235">
                  <c:v>2472.9499999999998</c:v>
                </c:pt>
                <c:pt idx="9236">
                  <c:v>2482.19</c:v>
                </c:pt>
                <c:pt idx="9237">
                  <c:v>2482.1</c:v>
                </c:pt>
                <c:pt idx="9238">
                  <c:v>2473.62</c:v>
                </c:pt>
                <c:pt idx="9239">
                  <c:v>2482.0500000000002</c:v>
                </c:pt>
                <c:pt idx="9240">
                  <c:v>2481.9499999999998</c:v>
                </c:pt>
                <c:pt idx="9241">
                  <c:v>2474.58</c:v>
                </c:pt>
                <c:pt idx="9242">
                  <c:v>2482.2399999999998</c:v>
                </c:pt>
                <c:pt idx="9243">
                  <c:v>2482.14</c:v>
                </c:pt>
                <c:pt idx="9244">
                  <c:v>2477.1799999999998</c:v>
                </c:pt>
                <c:pt idx="9245">
                  <c:v>2481.9899999999998</c:v>
                </c:pt>
                <c:pt idx="9246">
                  <c:v>2479.63</c:v>
                </c:pt>
                <c:pt idx="9247">
                  <c:v>2479.19</c:v>
                </c:pt>
                <c:pt idx="9248">
                  <c:v>2482.08</c:v>
                </c:pt>
                <c:pt idx="9249">
                  <c:v>2477.34</c:v>
                </c:pt>
                <c:pt idx="9250">
                  <c:v>2481.3000000000002</c:v>
                </c:pt>
                <c:pt idx="9251">
                  <c:v>2482.1</c:v>
                </c:pt>
                <c:pt idx="9252">
                  <c:v>2475.39</c:v>
                </c:pt>
                <c:pt idx="9253">
                  <c:v>2482.21</c:v>
                </c:pt>
                <c:pt idx="9254">
                  <c:v>2482.0700000000002</c:v>
                </c:pt>
                <c:pt idx="9255">
                  <c:v>2473.15</c:v>
                </c:pt>
                <c:pt idx="9256">
                  <c:v>2482.23</c:v>
                </c:pt>
                <c:pt idx="9257">
                  <c:v>2482.1799999999998</c:v>
                </c:pt>
                <c:pt idx="9258">
                  <c:v>2473.39</c:v>
                </c:pt>
                <c:pt idx="9259">
                  <c:v>2482.12</c:v>
                </c:pt>
                <c:pt idx="9260">
                  <c:v>2482.23</c:v>
                </c:pt>
                <c:pt idx="9261">
                  <c:v>2474.44</c:v>
                </c:pt>
                <c:pt idx="9262">
                  <c:v>2482.17</c:v>
                </c:pt>
                <c:pt idx="9263">
                  <c:v>2482.31</c:v>
                </c:pt>
                <c:pt idx="9264">
                  <c:v>2476.63</c:v>
                </c:pt>
                <c:pt idx="9265">
                  <c:v>2482.14</c:v>
                </c:pt>
                <c:pt idx="9266">
                  <c:v>2479.7600000000002</c:v>
                </c:pt>
                <c:pt idx="9267">
                  <c:v>2479.46</c:v>
                </c:pt>
                <c:pt idx="9268">
                  <c:v>2482.23</c:v>
                </c:pt>
                <c:pt idx="9269">
                  <c:v>2477.4</c:v>
                </c:pt>
                <c:pt idx="9270">
                  <c:v>2481.1799999999998</c:v>
                </c:pt>
                <c:pt idx="9271">
                  <c:v>2482.17</c:v>
                </c:pt>
                <c:pt idx="9272">
                  <c:v>2475.48</c:v>
                </c:pt>
                <c:pt idx="9273">
                  <c:v>2482.15</c:v>
                </c:pt>
                <c:pt idx="9274">
                  <c:v>2482.17</c:v>
                </c:pt>
                <c:pt idx="9275">
                  <c:v>2473.2600000000002</c:v>
                </c:pt>
                <c:pt idx="9276">
                  <c:v>2481.94</c:v>
                </c:pt>
                <c:pt idx="9277">
                  <c:v>2482.21</c:v>
                </c:pt>
                <c:pt idx="9278">
                  <c:v>2473.23</c:v>
                </c:pt>
                <c:pt idx="9279">
                  <c:v>2482.13</c:v>
                </c:pt>
                <c:pt idx="9280">
                  <c:v>2482</c:v>
                </c:pt>
                <c:pt idx="9281">
                  <c:v>2474.38</c:v>
                </c:pt>
                <c:pt idx="9282">
                  <c:v>2482.38</c:v>
                </c:pt>
                <c:pt idx="9283">
                  <c:v>2481.9899999999998</c:v>
                </c:pt>
                <c:pt idx="9284">
                  <c:v>2478.17</c:v>
                </c:pt>
                <c:pt idx="9285">
                  <c:v>2482.09</c:v>
                </c:pt>
                <c:pt idx="9286">
                  <c:v>2477.16</c:v>
                </c:pt>
                <c:pt idx="9287">
                  <c:v>2482.0100000000002</c:v>
                </c:pt>
                <c:pt idx="9288">
                  <c:v>2482.2600000000002</c:v>
                </c:pt>
                <c:pt idx="9289">
                  <c:v>2473.56</c:v>
                </c:pt>
                <c:pt idx="9290">
                  <c:v>2482.15</c:v>
                </c:pt>
                <c:pt idx="9291">
                  <c:v>2481.9899999999998</c:v>
                </c:pt>
                <c:pt idx="9292">
                  <c:v>2473.69</c:v>
                </c:pt>
                <c:pt idx="9293">
                  <c:v>2482.2600000000002</c:v>
                </c:pt>
                <c:pt idx="9294">
                  <c:v>2482.14</c:v>
                </c:pt>
                <c:pt idx="9295">
                  <c:v>2475.6999999999998</c:v>
                </c:pt>
                <c:pt idx="9296">
                  <c:v>2482.06</c:v>
                </c:pt>
                <c:pt idx="9297">
                  <c:v>2482.25</c:v>
                </c:pt>
                <c:pt idx="9298">
                  <c:v>2477.6</c:v>
                </c:pt>
                <c:pt idx="9299">
                  <c:v>2482.1999999999998</c:v>
                </c:pt>
                <c:pt idx="9300">
                  <c:v>2479.29</c:v>
                </c:pt>
                <c:pt idx="9301">
                  <c:v>2479.7800000000002</c:v>
                </c:pt>
                <c:pt idx="9302">
                  <c:v>2482.2800000000002</c:v>
                </c:pt>
                <c:pt idx="9303">
                  <c:v>2477.04</c:v>
                </c:pt>
                <c:pt idx="9304">
                  <c:v>2481.7600000000002</c:v>
                </c:pt>
                <c:pt idx="9305">
                  <c:v>2482.12</c:v>
                </c:pt>
                <c:pt idx="9306">
                  <c:v>2474.85</c:v>
                </c:pt>
                <c:pt idx="9307">
                  <c:v>2482.2800000000002</c:v>
                </c:pt>
                <c:pt idx="9308">
                  <c:v>2482.0700000000002</c:v>
                </c:pt>
                <c:pt idx="9309">
                  <c:v>2472.8000000000002</c:v>
                </c:pt>
                <c:pt idx="9310">
                  <c:v>2482.13</c:v>
                </c:pt>
                <c:pt idx="9311">
                  <c:v>2482.13</c:v>
                </c:pt>
                <c:pt idx="9312">
                  <c:v>2473.5700000000002</c:v>
                </c:pt>
                <c:pt idx="9313">
                  <c:v>2482.21</c:v>
                </c:pt>
                <c:pt idx="9314">
                  <c:v>2482.12</c:v>
                </c:pt>
                <c:pt idx="9315">
                  <c:v>2475.48</c:v>
                </c:pt>
                <c:pt idx="9316">
                  <c:v>2482.34</c:v>
                </c:pt>
                <c:pt idx="9317">
                  <c:v>2482.2600000000002</c:v>
                </c:pt>
                <c:pt idx="9318">
                  <c:v>2477.48</c:v>
                </c:pt>
                <c:pt idx="9319">
                  <c:v>2482.0100000000002</c:v>
                </c:pt>
                <c:pt idx="9320">
                  <c:v>2479.5700000000002</c:v>
                </c:pt>
                <c:pt idx="9321">
                  <c:v>2479.64</c:v>
                </c:pt>
                <c:pt idx="9322">
                  <c:v>2482.19</c:v>
                </c:pt>
                <c:pt idx="9323">
                  <c:v>2477.41</c:v>
                </c:pt>
                <c:pt idx="9324">
                  <c:v>2481.56</c:v>
                </c:pt>
                <c:pt idx="9325">
                  <c:v>2482.14</c:v>
                </c:pt>
                <c:pt idx="9326">
                  <c:v>2475.25</c:v>
                </c:pt>
                <c:pt idx="9327">
                  <c:v>2482.3000000000002</c:v>
                </c:pt>
                <c:pt idx="9328">
                  <c:v>2482.0500000000002</c:v>
                </c:pt>
                <c:pt idx="9329">
                  <c:v>2472.9899999999998</c:v>
                </c:pt>
                <c:pt idx="9330">
                  <c:v>2482.29</c:v>
                </c:pt>
                <c:pt idx="9331">
                  <c:v>2482.1999999999998</c:v>
                </c:pt>
                <c:pt idx="9332">
                  <c:v>2473.5100000000002</c:v>
                </c:pt>
                <c:pt idx="9333">
                  <c:v>2482.14</c:v>
                </c:pt>
                <c:pt idx="9334">
                  <c:v>2482.11</c:v>
                </c:pt>
                <c:pt idx="9335">
                  <c:v>2474.7399999999998</c:v>
                </c:pt>
                <c:pt idx="9336">
                  <c:v>2482.44</c:v>
                </c:pt>
                <c:pt idx="9337">
                  <c:v>2482.31</c:v>
                </c:pt>
                <c:pt idx="9338">
                  <c:v>2477.69</c:v>
                </c:pt>
                <c:pt idx="9339">
                  <c:v>2482.17</c:v>
                </c:pt>
                <c:pt idx="9340">
                  <c:v>2479.65</c:v>
                </c:pt>
                <c:pt idx="9341">
                  <c:v>2479.37</c:v>
                </c:pt>
                <c:pt idx="9342">
                  <c:v>2482.21</c:v>
                </c:pt>
                <c:pt idx="9343">
                  <c:v>2477.38</c:v>
                </c:pt>
                <c:pt idx="9344">
                  <c:v>2481.6</c:v>
                </c:pt>
                <c:pt idx="9345">
                  <c:v>2482.23</c:v>
                </c:pt>
                <c:pt idx="9346">
                  <c:v>2475.35</c:v>
                </c:pt>
                <c:pt idx="9347">
                  <c:v>2482.2600000000002</c:v>
                </c:pt>
                <c:pt idx="9348">
                  <c:v>2482.14</c:v>
                </c:pt>
                <c:pt idx="9349">
                  <c:v>2473.21</c:v>
                </c:pt>
                <c:pt idx="9350">
                  <c:v>2482.16</c:v>
                </c:pt>
                <c:pt idx="9351">
                  <c:v>2482.3000000000002</c:v>
                </c:pt>
                <c:pt idx="9352">
                  <c:v>2473.5700000000002</c:v>
                </c:pt>
                <c:pt idx="9353">
                  <c:v>2482.29</c:v>
                </c:pt>
                <c:pt idx="9354">
                  <c:v>2482.19</c:v>
                </c:pt>
                <c:pt idx="9355">
                  <c:v>2475.35</c:v>
                </c:pt>
                <c:pt idx="9356">
                  <c:v>2482.29</c:v>
                </c:pt>
                <c:pt idx="9357">
                  <c:v>2481.5100000000002</c:v>
                </c:pt>
                <c:pt idx="9358">
                  <c:v>2479.5300000000002</c:v>
                </c:pt>
                <c:pt idx="9359">
                  <c:v>2482.3000000000002</c:v>
                </c:pt>
                <c:pt idx="9360">
                  <c:v>2476</c:v>
                </c:pt>
                <c:pt idx="9361">
                  <c:v>2482.33</c:v>
                </c:pt>
                <c:pt idx="9362">
                  <c:v>2482.25</c:v>
                </c:pt>
                <c:pt idx="9363">
                  <c:v>2472.5100000000002</c:v>
                </c:pt>
                <c:pt idx="9364">
                  <c:v>2482.37</c:v>
                </c:pt>
                <c:pt idx="9365">
                  <c:v>2482.39</c:v>
                </c:pt>
                <c:pt idx="9366">
                  <c:v>2473.6799999999998</c:v>
                </c:pt>
                <c:pt idx="9367">
                  <c:v>2482.1799999999998</c:v>
                </c:pt>
                <c:pt idx="9368">
                  <c:v>2482.13</c:v>
                </c:pt>
                <c:pt idx="9369">
                  <c:v>2475.4299999999998</c:v>
                </c:pt>
                <c:pt idx="9370">
                  <c:v>2482.2600000000002</c:v>
                </c:pt>
                <c:pt idx="9371">
                  <c:v>2482.2399999999998</c:v>
                </c:pt>
                <c:pt idx="9372">
                  <c:v>2477.59</c:v>
                </c:pt>
                <c:pt idx="9373">
                  <c:v>2482.21</c:v>
                </c:pt>
                <c:pt idx="9374">
                  <c:v>2479.71</c:v>
                </c:pt>
                <c:pt idx="9375">
                  <c:v>2479.52</c:v>
                </c:pt>
                <c:pt idx="9376">
                  <c:v>2482.36</c:v>
                </c:pt>
                <c:pt idx="9377">
                  <c:v>2477.5700000000002</c:v>
                </c:pt>
                <c:pt idx="9378">
                  <c:v>2481.4499999999998</c:v>
                </c:pt>
                <c:pt idx="9379">
                  <c:v>2482.16</c:v>
                </c:pt>
                <c:pt idx="9380">
                  <c:v>2475.4899999999998</c:v>
                </c:pt>
                <c:pt idx="9381">
                  <c:v>2481.96</c:v>
                </c:pt>
                <c:pt idx="9382">
                  <c:v>2482.3000000000002</c:v>
                </c:pt>
                <c:pt idx="9383">
                  <c:v>2473.38</c:v>
                </c:pt>
                <c:pt idx="9384">
                  <c:v>2482.33</c:v>
                </c:pt>
                <c:pt idx="9385">
                  <c:v>2482.2399999999998</c:v>
                </c:pt>
                <c:pt idx="9386">
                  <c:v>2473.65</c:v>
                </c:pt>
                <c:pt idx="9387">
                  <c:v>2482.12</c:v>
                </c:pt>
                <c:pt idx="9388">
                  <c:v>2482.1799999999998</c:v>
                </c:pt>
                <c:pt idx="9389">
                  <c:v>2475.2199999999998</c:v>
                </c:pt>
                <c:pt idx="9390">
                  <c:v>2482.1999999999998</c:v>
                </c:pt>
                <c:pt idx="9391">
                  <c:v>2482.31</c:v>
                </c:pt>
                <c:pt idx="9392">
                  <c:v>2477.19</c:v>
                </c:pt>
                <c:pt idx="9393">
                  <c:v>2482.11</c:v>
                </c:pt>
                <c:pt idx="9394">
                  <c:v>2479.7399999999998</c:v>
                </c:pt>
                <c:pt idx="9395">
                  <c:v>2479.29</c:v>
                </c:pt>
                <c:pt idx="9396">
                  <c:v>2482.17</c:v>
                </c:pt>
                <c:pt idx="9397">
                  <c:v>2477.71</c:v>
                </c:pt>
                <c:pt idx="9398">
                  <c:v>2481.4699999999998</c:v>
                </c:pt>
                <c:pt idx="9399">
                  <c:v>2482.21</c:v>
                </c:pt>
                <c:pt idx="9400">
                  <c:v>2475.1</c:v>
                </c:pt>
                <c:pt idx="9401">
                  <c:v>2482.17</c:v>
                </c:pt>
                <c:pt idx="9402">
                  <c:v>2482.1999999999998</c:v>
                </c:pt>
                <c:pt idx="9403">
                  <c:v>2473.33</c:v>
                </c:pt>
                <c:pt idx="9404">
                  <c:v>2482.35</c:v>
                </c:pt>
                <c:pt idx="9405">
                  <c:v>2482.2600000000002</c:v>
                </c:pt>
                <c:pt idx="9406">
                  <c:v>2473.33</c:v>
                </c:pt>
                <c:pt idx="9407">
                  <c:v>2482.19</c:v>
                </c:pt>
                <c:pt idx="9408">
                  <c:v>2482.17</c:v>
                </c:pt>
                <c:pt idx="9409">
                  <c:v>2475.52</c:v>
                </c:pt>
                <c:pt idx="9410">
                  <c:v>2482.08</c:v>
                </c:pt>
                <c:pt idx="9411">
                  <c:v>2482.2600000000002</c:v>
                </c:pt>
                <c:pt idx="9412">
                  <c:v>2477.3000000000002</c:v>
                </c:pt>
                <c:pt idx="9413">
                  <c:v>2482.16</c:v>
                </c:pt>
                <c:pt idx="9414">
                  <c:v>2479.7199999999998</c:v>
                </c:pt>
                <c:pt idx="9415">
                  <c:v>2479.4</c:v>
                </c:pt>
                <c:pt idx="9416">
                  <c:v>2482.21</c:v>
                </c:pt>
                <c:pt idx="9417">
                  <c:v>2477.52</c:v>
                </c:pt>
                <c:pt idx="9418">
                  <c:v>2481.52</c:v>
                </c:pt>
                <c:pt idx="9419">
                  <c:v>2482.2600000000002</c:v>
                </c:pt>
                <c:pt idx="9420">
                  <c:v>2475.4899999999998</c:v>
                </c:pt>
                <c:pt idx="9421">
                  <c:v>2482.2199999999998</c:v>
                </c:pt>
                <c:pt idx="9422">
                  <c:v>2482.1999999999998</c:v>
                </c:pt>
                <c:pt idx="9423">
                  <c:v>2473.4699999999998</c:v>
                </c:pt>
                <c:pt idx="9424">
                  <c:v>2482.23</c:v>
                </c:pt>
                <c:pt idx="9425">
                  <c:v>2482.14</c:v>
                </c:pt>
                <c:pt idx="9426">
                  <c:v>2473.54</c:v>
                </c:pt>
                <c:pt idx="9427">
                  <c:v>2482.33</c:v>
                </c:pt>
                <c:pt idx="9428">
                  <c:v>2482.1999999999998</c:v>
                </c:pt>
                <c:pt idx="9429">
                  <c:v>2475.75</c:v>
                </c:pt>
                <c:pt idx="9430">
                  <c:v>2482.04</c:v>
                </c:pt>
                <c:pt idx="9431">
                  <c:v>2479.75</c:v>
                </c:pt>
                <c:pt idx="9432">
                  <c:v>2480.0500000000002</c:v>
                </c:pt>
                <c:pt idx="9433">
                  <c:v>2482.39</c:v>
                </c:pt>
                <c:pt idx="9434">
                  <c:v>2475.9899999999998</c:v>
                </c:pt>
                <c:pt idx="9435">
                  <c:v>2482.06</c:v>
                </c:pt>
                <c:pt idx="9436">
                  <c:v>2482.2399999999998</c:v>
                </c:pt>
                <c:pt idx="9437">
                  <c:v>2472.36</c:v>
                </c:pt>
                <c:pt idx="9438">
                  <c:v>2482.34</c:v>
                </c:pt>
                <c:pt idx="9439">
                  <c:v>2482.19</c:v>
                </c:pt>
                <c:pt idx="9440">
                  <c:v>2473.69</c:v>
                </c:pt>
                <c:pt idx="9441">
                  <c:v>2482.15</c:v>
                </c:pt>
                <c:pt idx="9442">
                  <c:v>2482.33</c:v>
                </c:pt>
                <c:pt idx="9443">
                  <c:v>2475.52</c:v>
                </c:pt>
                <c:pt idx="9444">
                  <c:v>2482.21</c:v>
                </c:pt>
                <c:pt idx="9445">
                  <c:v>2482.2199999999998</c:v>
                </c:pt>
                <c:pt idx="9446">
                  <c:v>2477.4299999999998</c:v>
                </c:pt>
                <c:pt idx="9447">
                  <c:v>2482.27</c:v>
                </c:pt>
                <c:pt idx="9448">
                  <c:v>2479.5700000000002</c:v>
                </c:pt>
                <c:pt idx="9449">
                  <c:v>2479.62</c:v>
                </c:pt>
                <c:pt idx="9450">
                  <c:v>2482.17</c:v>
                </c:pt>
                <c:pt idx="9451">
                  <c:v>2477.38</c:v>
                </c:pt>
                <c:pt idx="9452">
                  <c:v>2481.58</c:v>
                </c:pt>
                <c:pt idx="9453">
                  <c:v>2482.29</c:v>
                </c:pt>
                <c:pt idx="9454">
                  <c:v>2474.09</c:v>
                </c:pt>
                <c:pt idx="9455">
                  <c:v>2482.1</c:v>
                </c:pt>
                <c:pt idx="9456">
                  <c:v>2482.23</c:v>
                </c:pt>
                <c:pt idx="9457">
                  <c:v>2472.6799999999998</c:v>
                </c:pt>
                <c:pt idx="9458">
                  <c:v>2482.14</c:v>
                </c:pt>
                <c:pt idx="9459">
                  <c:v>2482.17</c:v>
                </c:pt>
                <c:pt idx="9460">
                  <c:v>2473.6</c:v>
                </c:pt>
                <c:pt idx="9461">
                  <c:v>2482.1799999999998</c:v>
                </c:pt>
                <c:pt idx="9462">
                  <c:v>2482.11</c:v>
                </c:pt>
                <c:pt idx="9463">
                  <c:v>2475.59</c:v>
                </c:pt>
                <c:pt idx="9464">
                  <c:v>2507.25</c:v>
                </c:pt>
                <c:pt idx="9465">
                  <c:v>2469.3000000000002</c:v>
                </c:pt>
                <c:pt idx="9466">
                  <c:v>2446.21</c:v>
                </c:pt>
                <c:pt idx="9467">
                  <c:v>2424.79</c:v>
                </c:pt>
                <c:pt idx="9468">
                  <c:v>2437.5100000000002</c:v>
                </c:pt>
                <c:pt idx="9469">
                  <c:v>2435.92</c:v>
                </c:pt>
                <c:pt idx="9470">
                  <c:v>2428.11</c:v>
                </c:pt>
                <c:pt idx="9471">
                  <c:v>2435.52</c:v>
                </c:pt>
                <c:pt idx="9472">
                  <c:v>2434.91</c:v>
                </c:pt>
                <c:pt idx="9473">
                  <c:v>2429.79</c:v>
                </c:pt>
                <c:pt idx="9474">
                  <c:v>2430.88</c:v>
                </c:pt>
                <c:pt idx="9475">
                  <c:v>2430.59</c:v>
                </c:pt>
                <c:pt idx="9476">
                  <c:v>2426.44</c:v>
                </c:pt>
                <c:pt idx="9477">
                  <c:v>2432.11</c:v>
                </c:pt>
                <c:pt idx="9478">
                  <c:v>2426.34</c:v>
                </c:pt>
                <c:pt idx="9479">
                  <c:v>2429.37</c:v>
                </c:pt>
                <c:pt idx="9480">
                  <c:v>2430.7600000000002</c:v>
                </c:pt>
                <c:pt idx="9481">
                  <c:v>2424.66</c:v>
                </c:pt>
                <c:pt idx="9482">
                  <c:v>2430.1999999999998</c:v>
                </c:pt>
                <c:pt idx="9483">
                  <c:v>2429.91</c:v>
                </c:pt>
                <c:pt idx="9484">
                  <c:v>2422.4</c:v>
                </c:pt>
                <c:pt idx="9485">
                  <c:v>2430.46</c:v>
                </c:pt>
                <c:pt idx="9486">
                  <c:v>2429.9299999999998</c:v>
                </c:pt>
                <c:pt idx="9487">
                  <c:v>2420.41</c:v>
                </c:pt>
                <c:pt idx="9488">
                  <c:v>2429.56</c:v>
                </c:pt>
                <c:pt idx="9489">
                  <c:v>2430.09</c:v>
                </c:pt>
                <c:pt idx="9490">
                  <c:v>2421.19</c:v>
                </c:pt>
                <c:pt idx="9491">
                  <c:v>2429.75</c:v>
                </c:pt>
                <c:pt idx="9492">
                  <c:v>2430.23</c:v>
                </c:pt>
                <c:pt idx="9493">
                  <c:v>2422.9899999999998</c:v>
                </c:pt>
                <c:pt idx="9494">
                  <c:v>2429.56</c:v>
                </c:pt>
                <c:pt idx="9495">
                  <c:v>2429.48</c:v>
                </c:pt>
                <c:pt idx="9496">
                  <c:v>2423.86</c:v>
                </c:pt>
                <c:pt idx="9497">
                  <c:v>2429.5</c:v>
                </c:pt>
                <c:pt idx="9498">
                  <c:v>2428.89</c:v>
                </c:pt>
                <c:pt idx="9499">
                  <c:v>2425.88</c:v>
                </c:pt>
                <c:pt idx="9500">
                  <c:v>2429.5</c:v>
                </c:pt>
                <c:pt idx="9501">
                  <c:v>2425.67</c:v>
                </c:pt>
                <c:pt idx="9502">
                  <c:v>2428.86</c:v>
                </c:pt>
                <c:pt idx="9503">
                  <c:v>2429.7199999999998</c:v>
                </c:pt>
                <c:pt idx="9504">
                  <c:v>2422.5</c:v>
                </c:pt>
                <c:pt idx="9505">
                  <c:v>2429.42</c:v>
                </c:pt>
                <c:pt idx="9506">
                  <c:v>2429.54</c:v>
                </c:pt>
                <c:pt idx="9507">
                  <c:v>2420.9899999999998</c:v>
                </c:pt>
                <c:pt idx="9508">
                  <c:v>2429.4699999999998</c:v>
                </c:pt>
                <c:pt idx="9509">
                  <c:v>2429.85</c:v>
                </c:pt>
                <c:pt idx="9510">
                  <c:v>2423.6999999999998</c:v>
                </c:pt>
                <c:pt idx="9511">
                  <c:v>2429.2199999999998</c:v>
                </c:pt>
                <c:pt idx="9512">
                  <c:v>2429.21</c:v>
                </c:pt>
                <c:pt idx="9513">
                  <c:v>2425.63</c:v>
                </c:pt>
                <c:pt idx="9514">
                  <c:v>2429.8000000000002</c:v>
                </c:pt>
                <c:pt idx="9515">
                  <c:v>2426.14</c:v>
                </c:pt>
                <c:pt idx="9516">
                  <c:v>2427.09</c:v>
                </c:pt>
                <c:pt idx="9517">
                  <c:v>2429.0500000000002</c:v>
                </c:pt>
                <c:pt idx="9518">
                  <c:v>2424.31</c:v>
                </c:pt>
                <c:pt idx="9519">
                  <c:v>2429.4299999999998</c:v>
                </c:pt>
                <c:pt idx="9520">
                  <c:v>2429.37</c:v>
                </c:pt>
                <c:pt idx="9521">
                  <c:v>2422.37</c:v>
                </c:pt>
                <c:pt idx="9522">
                  <c:v>2429.61</c:v>
                </c:pt>
                <c:pt idx="9523">
                  <c:v>2429.65</c:v>
                </c:pt>
                <c:pt idx="9524">
                  <c:v>2419.98</c:v>
                </c:pt>
                <c:pt idx="9525">
                  <c:v>2429.77</c:v>
                </c:pt>
                <c:pt idx="9526">
                  <c:v>2429.29</c:v>
                </c:pt>
                <c:pt idx="9527">
                  <c:v>2421.0300000000002</c:v>
                </c:pt>
                <c:pt idx="9528">
                  <c:v>2429.6799999999998</c:v>
                </c:pt>
                <c:pt idx="9529">
                  <c:v>2429.69</c:v>
                </c:pt>
                <c:pt idx="9530">
                  <c:v>2423.14</c:v>
                </c:pt>
                <c:pt idx="9531">
                  <c:v>2429.39</c:v>
                </c:pt>
                <c:pt idx="9532">
                  <c:v>2429.13</c:v>
                </c:pt>
                <c:pt idx="9533">
                  <c:v>2424.7600000000002</c:v>
                </c:pt>
                <c:pt idx="9534">
                  <c:v>2429.52</c:v>
                </c:pt>
                <c:pt idx="9535">
                  <c:v>2428.2600000000002</c:v>
                </c:pt>
                <c:pt idx="9536">
                  <c:v>2426.33</c:v>
                </c:pt>
                <c:pt idx="9537">
                  <c:v>2429.7800000000002</c:v>
                </c:pt>
                <c:pt idx="9538">
                  <c:v>2425.5500000000002</c:v>
                </c:pt>
                <c:pt idx="9539">
                  <c:v>2428.04</c:v>
                </c:pt>
                <c:pt idx="9540">
                  <c:v>2429.1999999999998</c:v>
                </c:pt>
                <c:pt idx="9541">
                  <c:v>2423.14</c:v>
                </c:pt>
                <c:pt idx="9542">
                  <c:v>2428.6999999999998</c:v>
                </c:pt>
                <c:pt idx="9543">
                  <c:v>2428.1799999999998</c:v>
                </c:pt>
                <c:pt idx="9544">
                  <c:v>2420.66</c:v>
                </c:pt>
                <c:pt idx="9545">
                  <c:v>2428.19</c:v>
                </c:pt>
                <c:pt idx="9546">
                  <c:v>2428.65</c:v>
                </c:pt>
                <c:pt idx="9547">
                  <c:v>2419.3200000000002</c:v>
                </c:pt>
                <c:pt idx="9548">
                  <c:v>2428.52</c:v>
                </c:pt>
                <c:pt idx="9549">
                  <c:v>2428.7199999999998</c:v>
                </c:pt>
                <c:pt idx="9550">
                  <c:v>2420.84</c:v>
                </c:pt>
                <c:pt idx="9551">
                  <c:v>2428.7800000000002</c:v>
                </c:pt>
                <c:pt idx="9552">
                  <c:v>2428.8200000000002</c:v>
                </c:pt>
                <c:pt idx="9553">
                  <c:v>2422.66</c:v>
                </c:pt>
                <c:pt idx="9554">
                  <c:v>2439.84</c:v>
                </c:pt>
                <c:pt idx="9555">
                  <c:v>2482.62</c:v>
                </c:pt>
                <c:pt idx="9556">
                  <c:v>2481.21</c:v>
                </c:pt>
                <c:pt idx="9557">
                  <c:v>2485.41</c:v>
                </c:pt>
                <c:pt idx="9558">
                  <c:v>2481.27</c:v>
                </c:pt>
                <c:pt idx="9559">
                  <c:v>2484.04</c:v>
                </c:pt>
                <c:pt idx="9560">
                  <c:v>2483.23</c:v>
                </c:pt>
                <c:pt idx="9561">
                  <c:v>2477.06</c:v>
                </c:pt>
                <c:pt idx="9562">
                  <c:v>2452.86</c:v>
                </c:pt>
                <c:pt idx="9563">
                  <c:v>2448.81</c:v>
                </c:pt>
                <c:pt idx="9564">
                  <c:v>2430.19</c:v>
                </c:pt>
                <c:pt idx="9565">
                  <c:v>2438.2399999999998</c:v>
                </c:pt>
                <c:pt idx="9566">
                  <c:v>2439.5100000000002</c:v>
                </c:pt>
                <c:pt idx="9567">
                  <c:v>2430.27</c:v>
                </c:pt>
                <c:pt idx="9568">
                  <c:v>2439.2199999999998</c:v>
                </c:pt>
                <c:pt idx="9569">
                  <c:v>2439.56</c:v>
                </c:pt>
                <c:pt idx="9570">
                  <c:v>2430.12</c:v>
                </c:pt>
                <c:pt idx="9571">
                  <c:v>2436.3200000000002</c:v>
                </c:pt>
                <c:pt idx="9572">
                  <c:v>2436.5700000000002</c:v>
                </c:pt>
                <c:pt idx="9573">
                  <c:v>2432.61</c:v>
                </c:pt>
                <c:pt idx="9574">
                  <c:v>2436.23</c:v>
                </c:pt>
                <c:pt idx="9575">
                  <c:v>2433.89</c:v>
                </c:pt>
                <c:pt idx="9576">
                  <c:v>2433.7800000000002</c:v>
                </c:pt>
                <c:pt idx="9577">
                  <c:v>2435.66</c:v>
                </c:pt>
                <c:pt idx="9578">
                  <c:v>2429.9499999999998</c:v>
                </c:pt>
                <c:pt idx="9579">
                  <c:v>2436</c:v>
                </c:pt>
                <c:pt idx="9580">
                  <c:v>2436.14</c:v>
                </c:pt>
                <c:pt idx="9581">
                  <c:v>2427.67</c:v>
                </c:pt>
                <c:pt idx="9582">
                  <c:v>2436.63</c:v>
                </c:pt>
                <c:pt idx="9583">
                  <c:v>2436.23</c:v>
                </c:pt>
                <c:pt idx="9584">
                  <c:v>2428.17</c:v>
                </c:pt>
                <c:pt idx="9585">
                  <c:v>2436.17</c:v>
                </c:pt>
                <c:pt idx="9586">
                  <c:v>2435.9699999999998</c:v>
                </c:pt>
                <c:pt idx="9587">
                  <c:v>2429.9</c:v>
                </c:pt>
                <c:pt idx="9588">
                  <c:v>2436.17</c:v>
                </c:pt>
                <c:pt idx="9589">
                  <c:v>2436.0300000000002</c:v>
                </c:pt>
                <c:pt idx="9590">
                  <c:v>2431.89</c:v>
                </c:pt>
                <c:pt idx="9591">
                  <c:v>2435.86</c:v>
                </c:pt>
                <c:pt idx="9592">
                  <c:v>2434.41</c:v>
                </c:pt>
                <c:pt idx="9593">
                  <c:v>2430.36</c:v>
                </c:pt>
                <c:pt idx="9594">
                  <c:v>2434.9299999999998</c:v>
                </c:pt>
                <c:pt idx="9595">
                  <c:v>2430.2399999999998</c:v>
                </c:pt>
                <c:pt idx="9596">
                  <c:v>2432.65</c:v>
                </c:pt>
                <c:pt idx="9597">
                  <c:v>2433.89</c:v>
                </c:pt>
                <c:pt idx="9598">
                  <c:v>2428.29</c:v>
                </c:pt>
                <c:pt idx="9599">
                  <c:v>2434.4499999999998</c:v>
                </c:pt>
                <c:pt idx="9600">
                  <c:v>2434.58</c:v>
                </c:pt>
                <c:pt idx="9601">
                  <c:v>2427.16</c:v>
                </c:pt>
                <c:pt idx="9602">
                  <c:v>2434.92</c:v>
                </c:pt>
                <c:pt idx="9603">
                  <c:v>2435.36</c:v>
                </c:pt>
                <c:pt idx="9604">
                  <c:v>2426.8200000000002</c:v>
                </c:pt>
                <c:pt idx="9605">
                  <c:v>2435.52</c:v>
                </c:pt>
                <c:pt idx="9606">
                  <c:v>2435.59</c:v>
                </c:pt>
                <c:pt idx="9607">
                  <c:v>2428.0300000000002</c:v>
                </c:pt>
                <c:pt idx="9608">
                  <c:v>2435.41</c:v>
                </c:pt>
                <c:pt idx="9609">
                  <c:v>2435.09</c:v>
                </c:pt>
                <c:pt idx="9610">
                  <c:v>2429.9499999999998</c:v>
                </c:pt>
                <c:pt idx="9611">
                  <c:v>2435.4699999999998</c:v>
                </c:pt>
                <c:pt idx="9612">
                  <c:v>2435.33</c:v>
                </c:pt>
                <c:pt idx="9613">
                  <c:v>2431.2600000000002</c:v>
                </c:pt>
                <c:pt idx="9614">
                  <c:v>2435.5300000000002</c:v>
                </c:pt>
                <c:pt idx="9615">
                  <c:v>2433.3000000000002</c:v>
                </c:pt>
                <c:pt idx="9616">
                  <c:v>2433.5700000000002</c:v>
                </c:pt>
                <c:pt idx="9617">
                  <c:v>2435.62</c:v>
                </c:pt>
                <c:pt idx="9618">
                  <c:v>2431.08</c:v>
                </c:pt>
                <c:pt idx="9619">
                  <c:v>2434.89</c:v>
                </c:pt>
                <c:pt idx="9620">
                  <c:v>2435.71</c:v>
                </c:pt>
                <c:pt idx="9621">
                  <c:v>2425.33</c:v>
                </c:pt>
                <c:pt idx="9622">
                  <c:v>2426.5700000000002</c:v>
                </c:pt>
                <c:pt idx="9623">
                  <c:v>2427.23</c:v>
                </c:pt>
                <c:pt idx="9624">
                  <c:v>2418.5700000000002</c:v>
                </c:pt>
                <c:pt idx="9625">
                  <c:v>2427.12</c:v>
                </c:pt>
                <c:pt idx="9626">
                  <c:v>2433.12</c:v>
                </c:pt>
                <c:pt idx="9627">
                  <c:v>2434.71</c:v>
                </c:pt>
                <c:pt idx="9628">
                  <c:v>2443.1999999999998</c:v>
                </c:pt>
                <c:pt idx="9629">
                  <c:v>2443.1799999999998</c:v>
                </c:pt>
                <c:pt idx="9630">
                  <c:v>2436.14</c:v>
                </c:pt>
                <c:pt idx="9631">
                  <c:v>2443.02</c:v>
                </c:pt>
                <c:pt idx="9632">
                  <c:v>2443.38</c:v>
                </c:pt>
                <c:pt idx="9633">
                  <c:v>2437.67</c:v>
                </c:pt>
                <c:pt idx="9634">
                  <c:v>2443.2800000000002</c:v>
                </c:pt>
                <c:pt idx="9635">
                  <c:v>2442.7600000000002</c:v>
                </c:pt>
                <c:pt idx="9636">
                  <c:v>2438.15</c:v>
                </c:pt>
                <c:pt idx="9637">
                  <c:v>2441.98</c:v>
                </c:pt>
                <c:pt idx="9638">
                  <c:v>2440.17</c:v>
                </c:pt>
                <c:pt idx="9639">
                  <c:v>2439.14</c:v>
                </c:pt>
                <c:pt idx="9640">
                  <c:v>2441.2600000000002</c:v>
                </c:pt>
                <c:pt idx="9641">
                  <c:v>2434.7800000000002</c:v>
                </c:pt>
                <c:pt idx="9642">
                  <c:v>2427.2800000000002</c:v>
                </c:pt>
                <c:pt idx="9643">
                  <c:v>2428.0500000000002</c:v>
                </c:pt>
                <c:pt idx="9644">
                  <c:v>2421.98</c:v>
                </c:pt>
                <c:pt idx="9645">
                  <c:v>2428.79</c:v>
                </c:pt>
                <c:pt idx="9646">
                  <c:v>2429.4</c:v>
                </c:pt>
                <c:pt idx="9647">
                  <c:v>2419.9</c:v>
                </c:pt>
                <c:pt idx="9648">
                  <c:v>2429.0700000000002</c:v>
                </c:pt>
                <c:pt idx="9649">
                  <c:v>2429.0100000000002</c:v>
                </c:pt>
                <c:pt idx="9650">
                  <c:v>2422.23</c:v>
                </c:pt>
                <c:pt idx="9651">
                  <c:v>2429.4499999999998</c:v>
                </c:pt>
                <c:pt idx="9652">
                  <c:v>2429.5700000000002</c:v>
                </c:pt>
                <c:pt idx="9653">
                  <c:v>2426.0700000000002</c:v>
                </c:pt>
                <c:pt idx="9654">
                  <c:v>2429.62</c:v>
                </c:pt>
                <c:pt idx="9655">
                  <c:v>2424.6799999999998</c:v>
                </c:pt>
                <c:pt idx="9656">
                  <c:v>2428.33</c:v>
                </c:pt>
                <c:pt idx="9657">
                  <c:v>2429.2399999999998</c:v>
                </c:pt>
                <c:pt idx="9658">
                  <c:v>2423.11</c:v>
                </c:pt>
                <c:pt idx="9659">
                  <c:v>2429.5500000000002</c:v>
                </c:pt>
                <c:pt idx="9660">
                  <c:v>2429.6999999999998</c:v>
                </c:pt>
                <c:pt idx="9661">
                  <c:v>2423.41</c:v>
                </c:pt>
                <c:pt idx="9662">
                  <c:v>2454.77</c:v>
                </c:pt>
                <c:pt idx="9663">
                  <c:v>2444.89</c:v>
                </c:pt>
                <c:pt idx="9664">
                  <c:v>2429.3200000000002</c:v>
                </c:pt>
                <c:pt idx="9665">
                  <c:v>2438.7600000000002</c:v>
                </c:pt>
                <c:pt idx="9666">
                  <c:v>2439.5100000000002</c:v>
                </c:pt>
                <c:pt idx="9667">
                  <c:v>2433.64</c:v>
                </c:pt>
                <c:pt idx="9668">
                  <c:v>2439.31</c:v>
                </c:pt>
                <c:pt idx="9669">
                  <c:v>2438.6999999999998</c:v>
                </c:pt>
                <c:pt idx="9670">
                  <c:v>2433.39</c:v>
                </c:pt>
                <c:pt idx="9671">
                  <c:v>2435.94</c:v>
                </c:pt>
                <c:pt idx="9672">
                  <c:v>2434.5300000000002</c:v>
                </c:pt>
                <c:pt idx="9673">
                  <c:v>2437.6</c:v>
                </c:pt>
                <c:pt idx="9674">
                  <c:v>2438.59</c:v>
                </c:pt>
                <c:pt idx="9675">
                  <c:v>2434.7600000000002</c:v>
                </c:pt>
                <c:pt idx="9676">
                  <c:v>2437.5100000000002</c:v>
                </c:pt>
                <c:pt idx="9677">
                  <c:v>2438.85</c:v>
                </c:pt>
                <c:pt idx="9678">
                  <c:v>2433.59</c:v>
                </c:pt>
                <c:pt idx="9679">
                  <c:v>2438.9699999999998</c:v>
                </c:pt>
                <c:pt idx="9680">
                  <c:v>2439.0700000000002</c:v>
                </c:pt>
                <c:pt idx="9681">
                  <c:v>2432.42</c:v>
                </c:pt>
                <c:pt idx="9682">
                  <c:v>2439.9299999999998</c:v>
                </c:pt>
                <c:pt idx="9683">
                  <c:v>2439.87</c:v>
                </c:pt>
                <c:pt idx="9684">
                  <c:v>2430.9899999999998</c:v>
                </c:pt>
                <c:pt idx="9685">
                  <c:v>2439.1799999999998</c:v>
                </c:pt>
                <c:pt idx="9686">
                  <c:v>2439.1</c:v>
                </c:pt>
                <c:pt idx="9687">
                  <c:v>2431.96</c:v>
                </c:pt>
                <c:pt idx="9688">
                  <c:v>2439.19</c:v>
                </c:pt>
                <c:pt idx="9689">
                  <c:v>2439.0300000000002</c:v>
                </c:pt>
                <c:pt idx="9690">
                  <c:v>2433.2800000000002</c:v>
                </c:pt>
                <c:pt idx="9691">
                  <c:v>2438.92</c:v>
                </c:pt>
                <c:pt idx="9692">
                  <c:v>2439.1999999999998</c:v>
                </c:pt>
                <c:pt idx="9693">
                  <c:v>2435.09</c:v>
                </c:pt>
                <c:pt idx="9694">
                  <c:v>2439.23</c:v>
                </c:pt>
                <c:pt idx="9695">
                  <c:v>2437.61</c:v>
                </c:pt>
                <c:pt idx="9696">
                  <c:v>2436.0300000000002</c:v>
                </c:pt>
                <c:pt idx="9697">
                  <c:v>2439.02</c:v>
                </c:pt>
                <c:pt idx="9698">
                  <c:v>2434.96</c:v>
                </c:pt>
                <c:pt idx="9699">
                  <c:v>2437.69</c:v>
                </c:pt>
                <c:pt idx="9700">
                  <c:v>2439.1999999999998</c:v>
                </c:pt>
                <c:pt idx="9701">
                  <c:v>2433.4</c:v>
                </c:pt>
                <c:pt idx="9702">
                  <c:v>2439.13</c:v>
                </c:pt>
                <c:pt idx="9703">
                  <c:v>2439.08</c:v>
                </c:pt>
                <c:pt idx="9704">
                  <c:v>2431.73</c:v>
                </c:pt>
                <c:pt idx="9705">
                  <c:v>2438.56</c:v>
                </c:pt>
                <c:pt idx="9706">
                  <c:v>2439.04</c:v>
                </c:pt>
                <c:pt idx="9707">
                  <c:v>2429.83</c:v>
                </c:pt>
                <c:pt idx="9708">
                  <c:v>2438.8000000000002</c:v>
                </c:pt>
                <c:pt idx="9709">
                  <c:v>2438.8000000000002</c:v>
                </c:pt>
                <c:pt idx="9710">
                  <c:v>2431.44</c:v>
                </c:pt>
                <c:pt idx="9711">
                  <c:v>2438.7399999999998</c:v>
                </c:pt>
                <c:pt idx="9712">
                  <c:v>2438.84</c:v>
                </c:pt>
                <c:pt idx="9713">
                  <c:v>2433.71</c:v>
                </c:pt>
                <c:pt idx="9714">
                  <c:v>2439.75</c:v>
                </c:pt>
                <c:pt idx="9715">
                  <c:v>2439.89</c:v>
                </c:pt>
                <c:pt idx="9716">
                  <c:v>2436.36</c:v>
                </c:pt>
                <c:pt idx="9717">
                  <c:v>2439.31</c:v>
                </c:pt>
                <c:pt idx="9718">
                  <c:v>2437.8000000000002</c:v>
                </c:pt>
                <c:pt idx="9719">
                  <c:v>2437.2199999999998</c:v>
                </c:pt>
                <c:pt idx="9720">
                  <c:v>2439.7800000000002</c:v>
                </c:pt>
                <c:pt idx="9721">
                  <c:v>2434.98</c:v>
                </c:pt>
                <c:pt idx="9722">
                  <c:v>2439.2600000000002</c:v>
                </c:pt>
                <c:pt idx="9723">
                  <c:v>2438.9499999999998</c:v>
                </c:pt>
                <c:pt idx="9724">
                  <c:v>2431.83</c:v>
                </c:pt>
                <c:pt idx="9725">
                  <c:v>2439.5</c:v>
                </c:pt>
                <c:pt idx="9726">
                  <c:v>2439.48</c:v>
                </c:pt>
                <c:pt idx="9727">
                  <c:v>2431.6799999999998</c:v>
                </c:pt>
                <c:pt idx="9728">
                  <c:v>2439.1</c:v>
                </c:pt>
                <c:pt idx="9729">
                  <c:v>2439.08</c:v>
                </c:pt>
                <c:pt idx="9730">
                  <c:v>2434.5</c:v>
                </c:pt>
                <c:pt idx="9731">
                  <c:v>2439.59</c:v>
                </c:pt>
                <c:pt idx="9732">
                  <c:v>2439.54</c:v>
                </c:pt>
                <c:pt idx="9733">
                  <c:v>2435.98</c:v>
                </c:pt>
                <c:pt idx="9734">
                  <c:v>2439.69</c:v>
                </c:pt>
                <c:pt idx="9735">
                  <c:v>2436.4699999999998</c:v>
                </c:pt>
                <c:pt idx="9736">
                  <c:v>2437.62</c:v>
                </c:pt>
                <c:pt idx="9737">
                  <c:v>2439.5300000000002</c:v>
                </c:pt>
                <c:pt idx="9738">
                  <c:v>2434.0500000000002</c:v>
                </c:pt>
                <c:pt idx="9739">
                  <c:v>2439.41</c:v>
                </c:pt>
                <c:pt idx="9740">
                  <c:v>2439.9899999999998</c:v>
                </c:pt>
                <c:pt idx="9741">
                  <c:v>2432.38</c:v>
                </c:pt>
                <c:pt idx="9742">
                  <c:v>2438.8000000000002</c:v>
                </c:pt>
                <c:pt idx="9743">
                  <c:v>2439.38</c:v>
                </c:pt>
                <c:pt idx="9744">
                  <c:v>2430.8000000000002</c:v>
                </c:pt>
                <c:pt idx="9745">
                  <c:v>2439.8200000000002</c:v>
                </c:pt>
                <c:pt idx="9746">
                  <c:v>2439.7199999999998</c:v>
                </c:pt>
                <c:pt idx="9747">
                  <c:v>2432.12</c:v>
                </c:pt>
                <c:pt idx="9748">
                  <c:v>2439.89</c:v>
                </c:pt>
                <c:pt idx="9749">
                  <c:v>2439.6</c:v>
                </c:pt>
                <c:pt idx="9750">
                  <c:v>2433.27</c:v>
                </c:pt>
                <c:pt idx="9751">
                  <c:v>2439.69</c:v>
                </c:pt>
                <c:pt idx="9752">
                  <c:v>2439.8200000000002</c:v>
                </c:pt>
                <c:pt idx="9753">
                  <c:v>2434.88</c:v>
                </c:pt>
                <c:pt idx="9754">
                  <c:v>2439.8000000000002</c:v>
                </c:pt>
                <c:pt idx="9755">
                  <c:v>2437.84</c:v>
                </c:pt>
                <c:pt idx="9756">
                  <c:v>2436.75</c:v>
                </c:pt>
                <c:pt idx="9757">
                  <c:v>2438.7199999999998</c:v>
                </c:pt>
                <c:pt idx="9758">
                  <c:v>2435.61</c:v>
                </c:pt>
                <c:pt idx="9759">
                  <c:v>2437.89</c:v>
                </c:pt>
                <c:pt idx="9760">
                  <c:v>2439.06</c:v>
                </c:pt>
                <c:pt idx="9761">
                  <c:v>2433.41</c:v>
                </c:pt>
                <c:pt idx="9762">
                  <c:v>2439.37</c:v>
                </c:pt>
                <c:pt idx="9763">
                  <c:v>2439.56</c:v>
                </c:pt>
                <c:pt idx="9764">
                  <c:v>2431.98</c:v>
                </c:pt>
                <c:pt idx="9765">
                  <c:v>2439.2800000000002</c:v>
                </c:pt>
                <c:pt idx="9766">
                  <c:v>2439.61</c:v>
                </c:pt>
                <c:pt idx="9767">
                  <c:v>2431.0100000000002</c:v>
                </c:pt>
                <c:pt idx="9768">
                  <c:v>2439.65</c:v>
                </c:pt>
                <c:pt idx="9769">
                  <c:v>2439</c:v>
                </c:pt>
                <c:pt idx="9770">
                  <c:v>2431.65</c:v>
                </c:pt>
                <c:pt idx="9771">
                  <c:v>2439.41</c:v>
                </c:pt>
                <c:pt idx="9772">
                  <c:v>2439.44</c:v>
                </c:pt>
                <c:pt idx="9773">
                  <c:v>2433.5</c:v>
                </c:pt>
                <c:pt idx="9774">
                  <c:v>2438.83</c:v>
                </c:pt>
                <c:pt idx="9775">
                  <c:v>2439.38</c:v>
                </c:pt>
                <c:pt idx="9776">
                  <c:v>2435.11</c:v>
                </c:pt>
                <c:pt idx="9777">
                  <c:v>2439.44</c:v>
                </c:pt>
                <c:pt idx="9778">
                  <c:v>2438.13</c:v>
                </c:pt>
                <c:pt idx="9779">
                  <c:v>2436.2600000000002</c:v>
                </c:pt>
                <c:pt idx="9780">
                  <c:v>2439.73</c:v>
                </c:pt>
                <c:pt idx="9781">
                  <c:v>2435.9699999999998</c:v>
                </c:pt>
                <c:pt idx="9782">
                  <c:v>2437.96</c:v>
                </c:pt>
                <c:pt idx="9783">
                  <c:v>2442.08</c:v>
                </c:pt>
                <c:pt idx="9784">
                  <c:v>2449.69</c:v>
                </c:pt>
                <c:pt idx="9785">
                  <c:v>2447.3200000000002</c:v>
                </c:pt>
                <c:pt idx="9786">
                  <c:v>2439.25</c:v>
                </c:pt>
                <c:pt idx="9787">
                  <c:v>2431.4699999999998</c:v>
                </c:pt>
                <c:pt idx="9788">
                  <c:v>2439.29</c:v>
                </c:pt>
                <c:pt idx="9789">
                  <c:v>2438.96</c:v>
                </c:pt>
                <c:pt idx="9790">
                  <c:v>2431.02</c:v>
                </c:pt>
                <c:pt idx="9791">
                  <c:v>2439.36</c:v>
                </c:pt>
                <c:pt idx="9792">
                  <c:v>2438.96</c:v>
                </c:pt>
                <c:pt idx="9793">
                  <c:v>2431.38</c:v>
                </c:pt>
                <c:pt idx="9794">
                  <c:v>2438.52</c:v>
                </c:pt>
                <c:pt idx="9795">
                  <c:v>2438.69</c:v>
                </c:pt>
                <c:pt idx="9796">
                  <c:v>2434.5500000000002</c:v>
                </c:pt>
                <c:pt idx="9797">
                  <c:v>2439.08</c:v>
                </c:pt>
                <c:pt idx="9798">
                  <c:v>2434.8200000000002</c:v>
                </c:pt>
                <c:pt idx="9799">
                  <c:v>2437.96</c:v>
                </c:pt>
                <c:pt idx="9800">
                  <c:v>2438.58</c:v>
                </c:pt>
                <c:pt idx="9801">
                  <c:v>2432.13</c:v>
                </c:pt>
                <c:pt idx="9802">
                  <c:v>2438.73</c:v>
                </c:pt>
                <c:pt idx="9803">
                  <c:v>2439.38</c:v>
                </c:pt>
                <c:pt idx="9804">
                  <c:v>2430.19</c:v>
                </c:pt>
                <c:pt idx="9805">
                  <c:v>2439.0100000000002</c:v>
                </c:pt>
                <c:pt idx="9806">
                  <c:v>2439.04</c:v>
                </c:pt>
                <c:pt idx="9807">
                  <c:v>2431.75</c:v>
                </c:pt>
                <c:pt idx="9808">
                  <c:v>2438.81</c:v>
                </c:pt>
                <c:pt idx="9809">
                  <c:v>2438.73</c:v>
                </c:pt>
                <c:pt idx="9810">
                  <c:v>2433.34</c:v>
                </c:pt>
                <c:pt idx="9811">
                  <c:v>2438.69</c:v>
                </c:pt>
                <c:pt idx="9812">
                  <c:v>2438.6</c:v>
                </c:pt>
                <c:pt idx="9813">
                  <c:v>2434.48</c:v>
                </c:pt>
                <c:pt idx="9814">
                  <c:v>2438.38</c:v>
                </c:pt>
                <c:pt idx="9815">
                  <c:v>2436.44</c:v>
                </c:pt>
                <c:pt idx="9816">
                  <c:v>2436.9</c:v>
                </c:pt>
                <c:pt idx="9817">
                  <c:v>2438.88</c:v>
                </c:pt>
                <c:pt idx="9818">
                  <c:v>2434.44</c:v>
                </c:pt>
                <c:pt idx="9819">
                  <c:v>2438.4699999999998</c:v>
                </c:pt>
                <c:pt idx="9820">
                  <c:v>2438.7800000000002</c:v>
                </c:pt>
                <c:pt idx="9821">
                  <c:v>2432.3000000000002</c:v>
                </c:pt>
                <c:pt idx="9822">
                  <c:v>2438.2199999999998</c:v>
                </c:pt>
                <c:pt idx="9823">
                  <c:v>2438.39</c:v>
                </c:pt>
                <c:pt idx="9824">
                  <c:v>2430.73</c:v>
                </c:pt>
                <c:pt idx="9825">
                  <c:v>2438.2399999999998</c:v>
                </c:pt>
                <c:pt idx="9826">
                  <c:v>2438.64</c:v>
                </c:pt>
                <c:pt idx="9827">
                  <c:v>2430.7199999999998</c:v>
                </c:pt>
                <c:pt idx="9828">
                  <c:v>2438.63</c:v>
                </c:pt>
                <c:pt idx="9829">
                  <c:v>2438.8000000000002</c:v>
                </c:pt>
                <c:pt idx="9830">
                  <c:v>2431.84</c:v>
                </c:pt>
                <c:pt idx="9831">
                  <c:v>2439.0700000000002</c:v>
                </c:pt>
                <c:pt idx="9832">
                  <c:v>2438.88</c:v>
                </c:pt>
                <c:pt idx="9833">
                  <c:v>2433.9299999999998</c:v>
                </c:pt>
                <c:pt idx="9834">
                  <c:v>2438.31</c:v>
                </c:pt>
                <c:pt idx="9835">
                  <c:v>2437.86</c:v>
                </c:pt>
                <c:pt idx="9836">
                  <c:v>2435.3000000000002</c:v>
                </c:pt>
                <c:pt idx="9837">
                  <c:v>2438.92</c:v>
                </c:pt>
                <c:pt idx="9838">
                  <c:v>2435.11</c:v>
                </c:pt>
                <c:pt idx="9839">
                  <c:v>2436.7399999999998</c:v>
                </c:pt>
                <c:pt idx="9840">
                  <c:v>2438.79</c:v>
                </c:pt>
                <c:pt idx="9841">
                  <c:v>2432.92</c:v>
                </c:pt>
                <c:pt idx="9842">
                  <c:v>2438.4699999999998</c:v>
                </c:pt>
                <c:pt idx="9843">
                  <c:v>2438.9899999999998</c:v>
                </c:pt>
                <c:pt idx="9844">
                  <c:v>2432.09</c:v>
                </c:pt>
                <c:pt idx="9845">
                  <c:v>2439.1</c:v>
                </c:pt>
                <c:pt idx="9846">
                  <c:v>2438.64</c:v>
                </c:pt>
                <c:pt idx="9847">
                  <c:v>2430.83</c:v>
                </c:pt>
                <c:pt idx="9848">
                  <c:v>2438.31</c:v>
                </c:pt>
                <c:pt idx="9849">
                  <c:v>2444.9</c:v>
                </c:pt>
                <c:pt idx="9850">
                  <c:v>2430.9699999999998</c:v>
                </c:pt>
                <c:pt idx="9851">
                  <c:v>2438.4299999999998</c:v>
                </c:pt>
                <c:pt idx="9852">
                  <c:v>2438.56</c:v>
                </c:pt>
                <c:pt idx="9853">
                  <c:v>2432.81</c:v>
                </c:pt>
                <c:pt idx="9854">
                  <c:v>2438.59</c:v>
                </c:pt>
                <c:pt idx="9855">
                  <c:v>2438.5500000000002</c:v>
                </c:pt>
                <c:pt idx="9856">
                  <c:v>2434.21</c:v>
                </c:pt>
                <c:pt idx="9857">
                  <c:v>2438.56</c:v>
                </c:pt>
                <c:pt idx="9858">
                  <c:v>2436.59</c:v>
                </c:pt>
                <c:pt idx="9859">
                  <c:v>2436.4299999999998</c:v>
                </c:pt>
                <c:pt idx="9860">
                  <c:v>2438.9899999999998</c:v>
                </c:pt>
                <c:pt idx="9861">
                  <c:v>2434.38</c:v>
                </c:pt>
                <c:pt idx="9862">
                  <c:v>2437.9699999999998</c:v>
                </c:pt>
                <c:pt idx="9863">
                  <c:v>2438.94</c:v>
                </c:pt>
                <c:pt idx="9864">
                  <c:v>2433</c:v>
                </c:pt>
                <c:pt idx="9865">
                  <c:v>2439.35</c:v>
                </c:pt>
                <c:pt idx="9866">
                  <c:v>2439.2399999999998</c:v>
                </c:pt>
                <c:pt idx="9867">
                  <c:v>2430.56</c:v>
                </c:pt>
                <c:pt idx="9868">
                  <c:v>2438.66</c:v>
                </c:pt>
                <c:pt idx="9869">
                  <c:v>2438.91</c:v>
                </c:pt>
                <c:pt idx="9870">
                  <c:v>2432.7800000000002</c:v>
                </c:pt>
                <c:pt idx="9871">
                  <c:v>2439.19</c:v>
                </c:pt>
                <c:pt idx="9872">
                  <c:v>2438.96</c:v>
                </c:pt>
                <c:pt idx="9873">
                  <c:v>2435.42</c:v>
                </c:pt>
                <c:pt idx="9874">
                  <c:v>2439.0100000000002</c:v>
                </c:pt>
                <c:pt idx="9875">
                  <c:v>2435.83</c:v>
                </c:pt>
                <c:pt idx="9876">
                  <c:v>2437.5</c:v>
                </c:pt>
                <c:pt idx="9877">
                  <c:v>2438.7199999999998</c:v>
                </c:pt>
                <c:pt idx="9878">
                  <c:v>2433.2800000000002</c:v>
                </c:pt>
                <c:pt idx="9879">
                  <c:v>2439.56</c:v>
                </c:pt>
                <c:pt idx="9880">
                  <c:v>2439.02</c:v>
                </c:pt>
                <c:pt idx="9881">
                  <c:v>2431.44</c:v>
                </c:pt>
                <c:pt idx="9882">
                  <c:v>2439.25</c:v>
                </c:pt>
                <c:pt idx="9883">
                  <c:v>2439.4299999999998</c:v>
                </c:pt>
                <c:pt idx="9884">
                  <c:v>2431.27</c:v>
                </c:pt>
                <c:pt idx="9885">
                  <c:v>2439.27</c:v>
                </c:pt>
                <c:pt idx="9886">
                  <c:v>2439.12</c:v>
                </c:pt>
                <c:pt idx="9887">
                  <c:v>2432.5100000000002</c:v>
                </c:pt>
                <c:pt idx="9888">
                  <c:v>2439.58</c:v>
                </c:pt>
                <c:pt idx="9889">
                  <c:v>2439.73</c:v>
                </c:pt>
                <c:pt idx="9890">
                  <c:v>2433.64</c:v>
                </c:pt>
                <c:pt idx="9891">
                  <c:v>2439.2399999999998</c:v>
                </c:pt>
                <c:pt idx="9892">
                  <c:v>2438.7199999999998</c:v>
                </c:pt>
                <c:pt idx="9893">
                  <c:v>2436.02</c:v>
                </c:pt>
                <c:pt idx="9894">
                  <c:v>2438.8200000000002</c:v>
                </c:pt>
                <c:pt idx="9895">
                  <c:v>2436.4299999999998</c:v>
                </c:pt>
                <c:pt idx="9896">
                  <c:v>2437.52</c:v>
                </c:pt>
                <c:pt idx="9897">
                  <c:v>2439.15</c:v>
                </c:pt>
                <c:pt idx="9898">
                  <c:v>2434.2399999999998</c:v>
                </c:pt>
                <c:pt idx="9899">
                  <c:v>2438.86</c:v>
                </c:pt>
                <c:pt idx="9900">
                  <c:v>2438.9899999999998</c:v>
                </c:pt>
                <c:pt idx="9901">
                  <c:v>2431.85</c:v>
                </c:pt>
                <c:pt idx="9902">
                  <c:v>2439.4</c:v>
                </c:pt>
                <c:pt idx="9903">
                  <c:v>2439.14</c:v>
                </c:pt>
                <c:pt idx="9904">
                  <c:v>2430.41</c:v>
                </c:pt>
                <c:pt idx="9905">
                  <c:v>2438.7600000000002</c:v>
                </c:pt>
                <c:pt idx="9906">
                  <c:v>2438.96</c:v>
                </c:pt>
                <c:pt idx="9907">
                  <c:v>2431.92</c:v>
                </c:pt>
                <c:pt idx="9908">
                  <c:v>2439.09</c:v>
                </c:pt>
                <c:pt idx="9909">
                  <c:v>2439.11</c:v>
                </c:pt>
                <c:pt idx="9910">
                  <c:v>2432.7199999999998</c:v>
                </c:pt>
                <c:pt idx="9911">
                  <c:v>2439.59</c:v>
                </c:pt>
                <c:pt idx="9912">
                  <c:v>2439.41</c:v>
                </c:pt>
                <c:pt idx="9913">
                  <c:v>2436.38</c:v>
                </c:pt>
                <c:pt idx="9914">
                  <c:v>2456.1799999999998</c:v>
                </c:pt>
                <c:pt idx="9915">
                  <c:v>2456.7199999999998</c:v>
                </c:pt>
                <c:pt idx="9916">
                  <c:v>2455.59</c:v>
                </c:pt>
                <c:pt idx="9917">
                  <c:v>2459.0100000000002</c:v>
                </c:pt>
                <c:pt idx="9918">
                  <c:v>2455.0700000000002</c:v>
                </c:pt>
                <c:pt idx="9919">
                  <c:v>2458.2600000000002</c:v>
                </c:pt>
                <c:pt idx="9920">
                  <c:v>2459.3200000000002</c:v>
                </c:pt>
                <c:pt idx="9921">
                  <c:v>2449.7199999999998</c:v>
                </c:pt>
                <c:pt idx="9922">
                  <c:v>2455.7800000000002</c:v>
                </c:pt>
                <c:pt idx="9923">
                  <c:v>2455.7199999999998</c:v>
                </c:pt>
                <c:pt idx="9924">
                  <c:v>2448.08</c:v>
                </c:pt>
                <c:pt idx="9925">
                  <c:v>2455.39</c:v>
                </c:pt>
                <c:pt idx="9926">
                  <c:v>2456.0100000000002</c:v>
                </c:pt>
                <c:pt idx="9927">
                  <c:v>2447.5700000000002</c:v>
                </c:pt>
                <c:pt idx="9928">
                  <c:v>2456.0100000000002</c:v>
                </c:pt>
                <c:pt idx="9929">
                  <c:v>2456.11</c:v>
                </c:pt>
                <c:pt idx="9930">
                  <c:v>2449.2600000000002</c:v>
                </c:pt>
                <c:pt idx="9931">
                  <c:v>2455.37</c:v>
                </c:pt>
                <c:pt idx="9932">
                  <c:v>2455.6</c:v>
                </c:pt>
                <c:pt idx="9933">
                  <c:v>2450.48</c:v>
                </c:pt>
                <c:pt idx="9934">
                  <c:v>2456.44</c:v>
                </c:pt>
                <c:pt idx="9935">
                  <c:v>2456.2399999999998</c:v>
                </c:pt>
                <c:pt idx="9936">
                  <c:v>2452.3200000000002</c:v>
                </c:pt>
                <c:pt idx="9937">
                  <c:v>2456.5300000000002</c:v>
                </c:pt>
                <c:pt idx="9938">
                  <c:v>2452.79</c:v>
                </c:pt>
                <c:pt idx="9939">
                  <c:v>2454.69</c:v>
                </c:pt>
                <c:pt idx="9940">
                  <c:v>2456.4</c:v>
                </c:pt>
                <c:pt idx="9941">
                  <c:v>2449.7199999999998</c:v>
                </c:pt>
                <c:pt idx="9942">
                  <c:v>2455.2199999999998</c:v>
                </c:pt>
                <c:pt idx="9943">
                  <c:v>2455.96</c:v>
                </c:pt>
                <c:pt idx="9944">
                  <c:v>2446.63</c:v>
                </c:pt>
                <c:pt idx="9945">
                  <c:v>2455.37</c:v>
                </c:pt>
                <c:pt idx="9946">
                  <c:v>2455.64</c:v>
                </c:pt>
                <c:pt idx="9947">
                  <c:v>2450.06</c:v>
                </c:pt>
                <c:pt idx="9948">
                  <c:v>2456.37</c:v>
                </c:pt>
                <c:pt idx="9949">
                  <c:v>2455.8200000000002</c:v>
                </c:pt>
                <c:pt idx="9950">
                  <c:v>2452.19</c:v>
                </c:pt>
                <c:pt idx="9951">
                  <c:v>2457.25</c:v>
                </c:pt>
                <c:pt idx="9952">
                  <c:v>2456.15</c:v>
                </c:pt>
                <c:pt idx="9953">
                  <c:v>2457.38</c:v>
                </c:pt>
                <c:pt idx="9954">
                  <c:v>2458.9899999999998</c:v>
                </c:pt>
                <c:pt idx="9955">
                  <c:v>2453.56</c:v>
                </c:pt>
                <c:pt idx="9956">
                  <c:v>2458.39</c:v>
                </c:pt>
                <c:pt idx="9957">
                  <c:v>2459.25</c:v>
                </c:pt>
                <c:pt idx="9958">
                  <c:v>2451.19</c:v>
                </c:pt>
                <c:pt idx="9959">
                  <c:v>2455.35</c:v>
                </c:pt>
                <c:pt idx="9960">
                  <c:v>2456.7199999999998</c:v>
                </c:pt>
                <c:pt idx="9961">
                  <c:v>2447.1799999999998</c:v>
                </c:pt>
                <c:pt idx="9962">
                  <c:v>2455.62</c:v>
                </c:pt>
                <c:pt idx="9963">
                  <c:v>2456.35</c:v>
                </c:pt>
                <c:pt idx="9964">
                  <c:v>2448.75</c:v>
                </c:pt>
                <c:pt idx="9965">
                  <c:v>2455.96</c:v>
                </c:pt>
                <c:pt idx="9966">
                  <c:v>2456.61</c:v>
                </c:pt>
                <c:pt idx="9967">
                  <c:v>2449.1</c:v>
                </c:pt>
                <c:pt idx="9968">
                  <c:v>2457.0500000000002</c:v>
                </c:pt>
                <c:pt idx="9969">
                  <c:v>2456.6799999999998</c:v>
                </c:pt>
                <c:pt idx="9970">
                  <c:v>2451.23</c:v>
                </c:pt>
                <c:pt idx="9971">
                  <c:v>2456.7199999999998</c:v>
                </c:pt>
                <c:pt idx="9972">
                  <c:v>2454.91</c:v>
                </c:pt>
                <c:pt idx="9973">
                  <c:v>2453.41</c:v>
                </c:pt>
                <c:pt idx="9974">
                  <c:v>2456.2399999999998</c:v>
                </c:pt>
                <c:pt idx="9975">
                  <c:v>2452.5300000000002</c:v>
                </c:pt>
                <c:pt idx="9976">
                  <c:v>2454.1999999999998</c:v>
                </c:pt>
                <c:pt idx="9977">
                  <c:v>2456.81</c:v>
                </c:pt>
                <c:pt idx="9978">
                  <c:v>2450.46</c:v>
                </c:pt>
                <c:pt idx="9979">
                  <c:v>2456.15</c:v>
                </c:pt>
                <c:pt idx="9980">
                  <c:v>2456.52</c:v>
                </c:pt>
                <c:pt idx="9981">
                  <c:v>2449.52</c:v>
                </c:pt>
                <c:pt idx="9982">
                  <c:v>2455.64</c:v>
                </c:pt>
                <c:pt idx="9983">
                  <c:v>2456.5700000000002</c:v>
                </c:pt>
                <c:pt idx="9984">
                  <c:v>2448.46</c:v>
                </c:pt>
                <c:pt idx="9985">
                  <c:v>2458.12</c:v>
                </c:pt>
                <c:pt idx="9986">
                  <c:v>2459.71</c:v>
                </c:pt>
                <c:pt idx="9987">
                  <c:v>2451.02</c:v>
                </c:pt>
                <c:pt idx="9988">
                  <c:v>2458.52</c:v>
                </c:pt>
                <c:pt idx="9989">
                  <c:v>2459.12</c:v>
                </c:pt>
                <c:pt idx="9990">
                  <c:v>2452.5300000000002</c:v>
                </c:pt>
                <c:pt idx="9991">
                  <c:v>2459.1799999999998</c:v>
                </c:pt>
                <c:pt idx="9992">
                  <c:v>2457.4499999999998</c:v>
                </c:pt>
                <c:pt idx="9993">
                  <c:v>2450.86</c:v>
                </c:pt>
                <c:pt idx="9994">
                  <c:v>2456.3000000000002</c:v>
                </c:pt>
                <c:pt idx="9995">
                  <c:v>2454.27</c:v>
                </c:pt>
                <c:pt idx="9996">
                  <c:v>2453.4699999999998</c:v>
                </c:pt>
                <c:pt idx="9997">
                  <c:v>2456.7199999999998</c:v>
                </c:pt>
                <c:pt idx="9998">
                  <c:v>2451.83</c:v>
                </c:pt>
                <c:pt idx="9999">
                  <c:v>2454.89</c:v>
                </c:pt>
                <c:pt idx="10000">
                  <c:v>2456.4699999999998</c:v>
                </c:pt>
                <c:pt idx="10001">
                  <c:v>2450.7800000000002</c:v>
                </c:pt>
                <c:pt idx="10002">
                  <c:v>2456.3200000000002</c:v>
                </c:pt>
                <c:pt idx="10003">
                  <c:v>2456.56</c:v>
                </c:pt>
                <c:pt idx="10004">
                  <c:v>2448.36</c:v>
                </c:pt>
                <c:pt idx="10005">
                  <c:v>2456.12</c:v>
                </c:pt>
                <c:pt idx="10006">
                  <c:v>2455.9899999999998</c:v>
                </c:pt>
                <c:pt idx="10007">
                  <c:v>2447.36</c:v>
                </c:pt>
                <c:pt idx="10008">
                  <c:v>2455.4</c:v>
                </c:pt>
                <c:pt idx="10009">
                  <c:v>2456.5700000000002</c:v>
                </c:pt>
                <c:pt idx="10010">
                  <c:v>2448.39</c:v>
                </c:pt>
                <c:pt idx="10011">
                  <c:v>2456.1</c:v>
                </c:pt>
                <c:pt idx="10012">
                  <c:v>2456.2199999999998</c:v>
                </c:pt>
                <c:pt idx="10013">
                  <c:v>2450.5100000000002</c:v>
                </c:pt>
                <c:pt idx="10014">
                  <c:v>2455.9</c:v>
                </c:pt>
                <c:pt idx="10015">
                  <c:v>2454.9</c:v>
                </c:pt>
                <c:pt idx="10016">
                  <c:v>2453.5700000000002</c:v>
                </c:pt>
                <c:pt idx="10017">
                  <c:v>2456.4699999999998</c:v>
                </c:pt>
                <c:pt idx="10018">
                  <c:v>2450.92</c:v>
                </c:pt>
                <c:pt idx="10019">
                  <c:v>2456.12</c:v>
                </c:pt>
                <c:pt idx="10020">
                  <c:v>2458.9</c:v>
                </c:pt>
                <c:pt idx="10021">
                  <c:v>2449.66</c:v>
                </c:pt>
                <c:pt idx="10022">
                  <c:v>2458.4499999999998</c:v>
                </c:pt>
                <c:pt idx="10023">
                  <c:v>2458.7399999999998</c:v>
                </c:pt>
                <c:pt idx="10024">
                  <c:v>2451</c:v>
                </c:pt>
                <c:pt idx="10025">
                  <c:v>2458.34</c:v>
                </c:pt>
                <c:pt idx="10026">
                  <c:v>2457.21</c:v>
                </c:pt>
                <c:pt idx="10027">
                  <c:v>2449.1</c:v>
                </c:pt>
                <c:pt idx="10028">
                  <c:v>2455.9</c:v>
                </c:pt>
                <c:pt idx="10029">
                  <c:v>2456.17</c:v>
                </c:pt>
                <c:pt idx="10030">
                  <c:v>2451.58</c:v>
                </c:pt>
                <c:pt idx="10031">
                  <c:v>2450.38</c:v>
                </c:pt>
                <c:pt idx="10032">
                  <c:v>2437.59</c:v>
                </c:pt>
                <c:pt idx="10033">
                  <c:v>2434.91</c:v>
                </c:pt>
                <c:pt idx="10034">
                  <c:v>2438.98</c:v>
                </c:pt>
                <c:pt idx="10035">
                  <c:v>2435.33</c:v>
                </c:pt>
                <c:pt idx="10036">
                  <c:v>2437.02</c:v>
                </c:pt>
                <c:pt idx="10037">
                  <c:v>2438.5500000000002</c:v>
                </c:pt>
                <c:pt idx="10038">
                  <c:v>2433.4899999999998</c:v>
                </c:pt>
                <c:pt idx="10039">
                  <c:v>2438.59</c:v>
                </c:pt>
                <c:pt idx="10040">
                  <c:v>2438.42</c:v>
                </c:pt>
                <c:pt idx="10041">
                  <c:v>2431.65</c:v>
                </c:pt>
                <c:pt idx="10042">
                  <c:v>2438.0300000000002</c:v>
                </c:pt>
                <c:pt idx="10043">
                  <c:v>2438.69</c:v>
                </c:pt>
                <c:pt idx="10044">
                  <c:v>2429.9</c:v>
                </c:pt>
                <c:pt idx="10045">
                  <c:v>2439.0300000000002</c:v>
                </c:pt>
                <c:pt idx="10046">
                  <c:v>2438.5700000000002</c:v>
                </c:pt>
                <c:pt idx="10047">
                  <c:v>2431.15</c:v>
                </c:pt>
                <c:pt idx="10048">
                  <c:v>2439.04</c:v>
                </c:pt>
                <c:pt idx="10049">
                  <c:v>2439.27</c:v>
                </c:pt>
                <c:pt idx="10050">
                  <c:v>2433.15</c:v>
                </c:pt>
                <c:pt idx="10051">
                  <c:v>2438.9499999999998</c:v>
                </c:pt>
                <c:pt idx="10052">
                  <c:v>2438.96</c:v>
                </c:pt>
                <c:pt idx="10053">
                  <c:v>2434.5300000000002</c:v>
                </c:pt>
                <c:pt idx="10054">
                  <c:v>2439.2399999999998</c:v>
                </c:pt>
                <c:pt idx="10055">
                  <c:v>2437.64</c:v>
                </c:pt>
                <c:pt idx="10056">
                  <c:v>2435.66</c:v>
                </c:pt>
                <c:pt idx="10057">
                  <c:v>2438.5500000000002</c:v>
                </c:pt>
                <c:pt idx="10058">
                  <c:v>2435.54</c:v>
                </c:pt>
                <c:pt idx="10059">
                  <c:v>2437.61</c:v>
                </c:pt>
                <c:pt idx="10060">
                  <c:v>2438.73</c:v>
                </c:pt>
                <c:pt idx="10061">
                  <c:v>2433.44</c:v>
                </c:pt>
                <c:pt idx="10062">
                  <c:v>2438.6999999999998</c:v>
                </c:pt>
                <c:pt idx="10063">
                  <c:v>2438.7399999999998</c:v>
                </c:pt>
                <c:pt idx="10064">
                  <c:v>2432.4</c:v>
                </c:pt>
                <c:pt idx="10065">
                  <c:v>2439.11</c:v>
                </c:pt>
                <c:pt idx="10066">
                  <c:v>2439.08</c:v>
                </c:pt>
                <c:pt idx="10067">
                  <c:v>2431.0100000000002</c:v>
                </c:pt>
                <c:pt idx="10068">
                  <c:v>2438.4</c:v>
                </c:pt>
                <c:pt idx="10069">
                  <c:v>2438.62</c:v>
                </c:pt>
                <c:pt idx="10070">
                  <c:v>2431.39</c:v>
                </c:pt>
                <c:pt idx="10071">
                  <c:v>2438.94</c:v>
                </c:pt>
                <c:pt idx="10072">
                  <c:v>2438.79</c:v>
                </c:pt>
                <c:pt idx="10073">
                  <c:v>2432.87</c:v>
                </c:pt>
                <c:pt idx="10074">
                  <c:v>2438.91</c:v>
                </c:pt>
                <c:pt idx="10075">
                  <c:v>2438.67</c:v>
                </c:pt>
                <c:pt idx="10076">
                  <c:v>2434.41</c:v>
                </c:pt>
                <c:pt idx="10077">
                  <c:v>2438.6</c:v>
                </c:pt>
                <c:pt idx="10078">
                  <c:v>2437.0700000000002</c:v>
                </c:pt>
                <c:pt idx="10079">
                  <c:v>2436.11</c:v>
                </c:pt>
                <c:pt idx="10080">
                  <c:v>2438.23</c:v>
                </c:pt>
                <c:pt idx="10081">
                  <c:v>2435.2199999999998</c:v>
                </c:pt>
                <c:pt idx="10082">
                  <c:v>2437.19</c:v>
                </c:pt>
                <c:pt idx="10083">
                  <c:v>2438.2800000000002</c:v>
                </c:pt>
                <c:pt idx="10084">
                  <c:v>2433.44</c:v>
                </c:pt>
                <c:pt idx="10085">
                  <c:v>2438.5500000000002</c:v>
                </c:pt>
                <c:pt idx="10086">
                  <c:v>2438.88</c:v>
                </c:pt>
                <c:pt idx="10087">
                  <c:v>2430.79</c:v>
                </c:pt>
                <c:pt idx="10088">
                  <c:v>2438.5500000000002</c:v>
                </c:pt>
                <c:pt idx="10089">
                  <c:v>2438.65</c:v>
                </c:pt>
                <c:pt idx="10090">
                  <c:v>2431.9699999999998</c:v>
                </c:pt>
                <c:pt idx="10091">
                  <c:v>2438.96</c:v>
                </c:pt>
                <c:pt idx="10092">
                  <c:v>2438.52</c:v>
                </c:pt>
                <c:pt idx="10093">
                  <c:v>2434.4299999999998</c:v>
                </c:pt>
                <c:pt idx="10094">
                  <c:v>2439.11</c:v>
                </c:pt>
                <c:pt idx="10095">
                  <c:v>2436.2800000000002</c:v>
                </c:pt>
                <c:pt idx="10096">
                  <c:v>2437.5100000000002</c:v>
                </c:pt>
                <c:pt idx="10097">
                  <c:v>2439</c:v>
                </c:pt>
                <c:pt idx="10098">
                  <c:v>2443.06</c:v>
                </c:pt>
                <c:pt idx="10099">
                  <c:v>2455.4699999999998</c:v>
                </c:pt>
                <c:pt idx="10100">
                  <c:v>2438.65</c:v>
                </c:pt>
                <c:pt idx="10101">
                  <c:v>2432.19</c:v>
                </c:pt>
                <c:pt idx="10102">
                  <c:v>2438.64</c:v>
                </c:pt>
                <c:pt idx="10103">
                  <c:v>2439.06</c:v>
                </c:pt>
                <c:pt idx="10104">
                  <c:v>2431.06</c:v>
                </c:pt>
                <c:pt idx="10105">
                  <c:v>2439.02</c:v>
                </c:pt>
                <c:pt idx="10106">
                  <c:v>2439.85</c:v>
                </c:pt>
                <c:pt idx="10107">
                  <c:v>2431.15</c:v>
                </c:pt>
                <c:pt idx="10108">
                  <c:v>2439.2199999999998</c:v>
                </c:pt>
                <c:pt idx="10109">
                  <c:v>2439.27</c:v>
                </c:pt>
                <c:pt idx="10110">
                  <c:v>2432.1999999999998</c:v>
                </c:pt>
                <c:pt idx="10111">
                  <c:v>2439.42</c:v>
                </c:pt>
                <c:pt idx="10112">
                  <c:v>2439.5500000000002</c:v>
                </c:pt>
                <c:pt idx="10113">
                  <c:v>2434.5</c:v>
                </c:pt>
                <c:pt idx="10114">
                  <c:v>2439.64</c:v>
                </c:pt>
                <c:pt idx="10115">
                  <c:v>2439.67</c:v>
                </c:pt>
                <c:pt idx="10116">
                  <c:v>2436.1799999999998</c:v>
                </c:pt>
                <c:pt idx="10117">
                  <c:v>2439.77</c:v>
                </c:pt>
                <c:pt idx="10118">
                  <c:v>2436.9899999999998</c:v>
                </c:pt>
                <c:pt idx="10119">
                  <c:v>2437.6</c:v>
                </c:pt>
                <c:pt idx="10120">
                  <c:v>2439.79</c:v>
                </c:pt>
                <c:pt idx="10121">
                  <c:v>2435.2199999999998</c:v>
                </c:pt>
                <c:pt idx="10122">
                  <c:v>2439.7600000000002</c:v>
                </c:pt>
                <c:pt idx="10123">
                  <c:v>2439.89</c:v>
                </c:pt>
                <c:pt idx="10124">
                  <c:v>2433.58</c:v>
                </c:pt>
                <c:pt idx="10125">
                  <c:v>2439.88</c:v>
                </c:pt>
                <c:pt idx="10126">
                  <c:v>2440.13</c:v>
                </c:pt>
                <c:pt idx="10127">
                  <c:v>2432.04</c:v>
                </c:pt>
                <c:pt idx="10128">
                  <c:v>2439.4499999999998</c:v>
                </c:pt>
                <c:pt idx="10129">
                  <c:v>2439.38</c:v>
                </c:pt>
                <c:pt idx="10130">
                  <c:v>2430.9299999999998</c:v>
                </c:pt>
                <c:pt idx="10131">
                  <c:v>2439.58</c:v>
                </c:pt>
                <c:pt idx="10132">
                  <c:v>2439.5300000000002</c:v>
                </c:pt>
                <c:pt idx="10133">
                  <c:v>2432.34</c:v>
                </c:pt>
                <c:pt idx="10134">
                  <c:v>2439.9299999999998</c:v>
                </c:pt>
                <c:pt idx="10135">
                  <c:v>2439.15</c:v>
                </c:pt>
                <c:pt idx="10136">
                  <c:v>2433.94</c:v>
                </c:pt>
                <c:pt idx="10137">
                  <c:v>2439.11</c:v>
                </c:pt>
                <c:pt idx="10138">
                  <c:v>2439.7600000000002</c:v>
                </c:pt>
                <c:pt idx="10139">
                  <c:v>2435.61</c:v>
                </c:pt>
                <c:pt idx="10140">
                  <c:v>2439.4899999999998</c:v>
                </c:pt>
                <c:pt idx="10141">
                  <c:v>2436.2600000000002</c:v>
                </c:pt>
                <c:pt idx="10142">
                  <c:v>2437</c:v>
                </c:pt>
                <c:pt idx="10143">
                  <c:v>2439.61</c:v>
                </c:pt>
                <c:pt idx="10144">
                  <c:v>2434.7399999999998</c:v>
                </c:pt>
                <c:pt idx="10145">
                  <c:v>2438.5100000000002</c:v>
                </c:pt>
                <c:pt idx="10146">
                  <c:v>2439.13</c:v>
                </c:pt>
                <c:pt idx="10147">
                  <c:v>2433.34</c:v>
                </c:pt>
                <c:pt idx="10148">
                  <c:v>2439.59</c:v>
                </c:pt>
                <c:pt idx="10149">
                  <c:v>2440.04</c:v>
                </c:pt>
                <c:pt idx="10150">
                  <c:v>2431.77</c:v>
                </c:pt>
                <c:pt idx="10151">
                  <c:v>2439.39</c:v>
                </c:pt>
                <c:pt idx="10152">
                  <c:v>2439.39</c:v>
                </c:pt>
                <c:pt idx="10153">
                  <c:v>2430.79</c:v>
                </c:pt>
                <c:pt idx="10154">
                  <c:v>2439.54</c:v>
                </c:pt>
                <c:pt idx="10155">
                  <c:v>2439.31</c:v>
                </c:pt>
                <c:pt idx="10156">
                  <c:v>2432.0300000000002</c:v>
                </c:pt>
                <c:pt idx="10157">
                  <c:v>2438.85</c:v>
                </c:pt>
                <c:pt idx="10158">
                  <c:v>2439.12</c:v>
                </c:pt>
                <c:pt idx="10159">
                  <c:v>2433.84</c:v>
                </c:pt>
                <c:pt idx="10160">
                  <c:v>2438.7800000000002</c:v>
                </c:pt>
                <c:pt idx="10161">
                  <c:v>2437.23</c:v>
                </c:pt>
                <c:pt idx="10162">
                  <c:v>2436.9</c:v>
                </c:pt>
                <c:pt idx="10163">
                  <c:v>2440.69</c:v>
                </c:pt>
                <c:pt idx="10164">
                  <c:v>2456.14</c:v>
                </c:pt>
                <c:pt idx="10165">
                  <c:v>2465.0700000000002</c:v>
                </c:pt>
                <c:pt idx="10166">
                  <c:v>2464.9299999999998</c:v>
                </c:pt>
                <c:pt idx="10167">
                  <c:v>2455.77</c:v>
                </c:pt>
                <c:pt idx="10168">
                  <c:v>2464.42</c:v>
                </c:pt>
                <c:pt idx="10169">
                  <c:v>2460.37</c:v>
                </c:pt>
                <c:pt idx="10170">
                  <c:v>2438.25</c:v>
                </c:pt>
                <c:pt idx="10171">
                  <c:v>2439.54</c:v>
                </c:pt>
                <c:pt idx="10172">
                  <c:v>2439.46</c:v>
                </c:pt>
                <c:pt idx="10173">
                  <c:v>2433.02</c:v>
                </c:pt>
                <c:pt idx="10174">
                  <c:v>2439.2399999999998</c:v>
                </c:pt>
                <c:pt idx="10175">
                  <c:v>2438.79</c:v>
                </c:pt>
                <c:pt idx="10176">
                  <c:v>2434.33</c:v>
                </c:pt>
                <c:pt idx="10177">
                  <c:v>2439.4699999999998</c:v>
                </c:pt>
                <c:pt idx="10178">
                  <c:v>2438.5</c:v>
                </c:pt>
                <c:pt idx="10179">
                  <c:v>2436.52</c:v>
                </c:pt>
                <c:pt idx="10180">
                  <c:v>2439.35</c:v>
                </c:pt>
                <c:pt idx="10181">
                  <c:v>2435.79</c:v>
                </c:pt>
                <c:pt idx="10182">
                  <c:v>2437.0700000000002</c:v>
                </c:pt>
                <c:pt idx="10183">
                  <c:v>2438.91</c:v>
                </c:pt>
                <c:pt idx="10184">
                  <c:v>2433.6</c:v>
                </c:pt>
                <c:pt idx="10185">
                  <c:v>2438.5100000000002</c:v>
                </c:pt>
                <c:pt idx="10186">
                  <c:v>2439.06</c:v>
                </c:pt>
                <c:pt idx="10187">
                  <c:v>2431.1799999999998</c:v>
                </c:pt>
                <c:pt idx="10188">
                  <c:v>2438.77</c:v>
                </c:pt>
                <c:pt idx="10189">
                  <c:v>2438.65</c:v>
                </c:pt>
                <c:pt idx="10190">
                  <c:v>2430.2199999999998</c:v>
                </c:pt>
                <c:pt idx="10191">
                  <c:v>2438.7600000000002</c:v>
                </c:pt>
                <c:pt idx="10192">
                  <c:v>2439</c:v>
                </c:pt>
                <c:pt idx="10193">
                  <c:v>2431.4899999999998</c:v>
                </c:pt>
                <c:pt idx="10194">
                  <c:v>2439.16</c:v>
                </c:pt>
                <c:pt idx="10195">
                  <c:v>2439</c:v>
                </c:pt>
                <c:pt idx="10196">
                  <c:v>2433.12</c:v>
                </c:pt>
                <c:pt idx="10197">
                  <c:v>2438.73</c:v>
                </c:pt>
                <c:pt idx="10198">
                  <c:v>2438.73</c:v>
                </c:pt>
                <c:pt idx="10199">
                  <c:v>2434.2600000000002</c:v>
                </c:pt>
                <c:pt idx="10200">
                  <c:v>2438.31</c:v>
                </c:pt>
                <c:pt idx="10201">
                  <c:v>2437.37</c:v>
                </c:pt>
                <c:pt idx="10202">
                  <c:v>2436.25</c:v>
                </c:pt>
                <c:pt idx="10203">
                  <c:v>2438.88</c:v>
                </c:pt>
                <c:pt idx="10204">
                  <c:v>2435.31</c:v>
                </c:pt>
                <c:pt idx="10205">
                  <c:v>2437.41</c:v>
                </c:pt>
                <c:pt idx="10206">
                  <c:v>2439.12</c:v>
                </c:pt>
                <c:pt idx="10207">
                  <c:v>2433.2199999999998</c:v>
                </c:pt>
                <c:pt idx="10208">
                  <c:v>2438.7800000000002</c:v>
                </c:pt>
                <c:pt idx="10209">
                  <c:v>2439.23</c:v>
                </c:pt>
                <c:pt idx="10210">
                  <c:v>2431.08</c:v>
                </c:pt>
                <c:pt idx="10211">
                  <c:v>2438.37</c:v>
                </c:pt>
                <c:pt idx="10212">
                  <c:v>2439.52</c:v>
                </c:pt>
                <c:pt idx="10213">
                  <c:v>2431.12</c:v>
                </c:pt>
                <c:pt idx="10214">
                  <c:v>2439.21</c:v>
                </c:pt>
                <c:pt idx="10215">
                  <c:v>2439.25</c:v>
                </c:pt>
                <c:pt idx="10216">
                  <c:v>2432.25</c:v>
                </c:pt>
                <c:pt idx="10217">
                  <c:v>2439.3200000000002</c:v>
                </c:pt>
                <c:pt idx="10218">
                  <c:v>2439.34</c:v>
                </c:pt>
                <c:pt idx="10219">
                  <c:v>2433.71</c:v>
                </c:pt>
                <c:pt idx="10220">
                  <c:v>2439.1799999999998</c:v>
                </c:pt>
                <c:pt idx="10221">
                  <c:v>2439.38</c:v>
                </c:pt>
                <c:pt idx="10222">
                  <c:v>2435.46</c:v>
                </c:pt>
                <c:pt idx="10223">
                  <c:v>2438.54</c:v>
                </c:pt>
                <c:pt idx="10224">
                  <c:v>2436.42</c:v>
                </c:pt>
                <c:pt idx="10225">
                  <c:v>2437.0500000000002</c:v>
                </c:pt>
                <c:pt idx="10226">
                  <c:v>2439.09</c:v>
                </c:pt>
                <c:pt idx="10227">
                  <c:v>2434.39</c:v>
                </c:pt>
                <c:pt idx="10228">
                  <c:v>2438.1999999999998</c:v>
                </c:pt>
                <c:pt idx="10229">
                  <c:v>2438.9699999999998</c:v>
                </c:pt>
                <c:pt idx="10230">
                  <c:v>2432.63</c:v>
                </c:pt>
                <c:pt idx="10231">
                  <c:v>2438.91</c:v>
                </c:pt>
                <c:pt idx="10232">
                  <c:v>2439.02</c:v>
                </c:pt>
                <c:pt idx="10233">
                  <c:v>2429.91</c:v>
                </c:pt>
                <c:pt idx="10234">
                  <c:v>2438.83</c:v>
                </c:pt>
                <c:pt idx="10235">
                  <c:v>2439.35</c:v>
                </c:pt>
                <c:pt idx="10236">
                  <c:v>2433.08</c:v>
                </c:pt>
                <c:pt idx="10237">
                  <c:v>2439.2399999999998</c:v>
                </c:pt>
                <c:pt idx="10238">
                  <c:v>2438</c:v>
                </c:pt>
                <c:pt idx="10239">
                  <c:v>2436.09</c:v>
                </c:pt>
                <c:pt idx="10240">
                  <c:v>2438.85</c:v>
                </c:pt>
                <c:pt idx="10241">
                  <c:v>2434.52</c:v>
                </c:pt>
                <c:pt idx="10242">
                  <c:v>2438.65</c:v>
                </c:pt>
                <c:pt idx="10243">
                  <c:v>2439.1</c:v>
                </c:pt>
                <c:pt idx="10244">
                  <c:v>2432.65</c:v>
                </c:pt>
                <c:pt idx="10245">
                  <c:v>2438.9699999999998</c:v>
                </c:pt>
                <c:pt idx="10246">
                  <c:v>2439.09</c:v>
                </c:pt>
                <c:pt idx="10247">
                  <c:v>2430.8200000000002</c:v>
                </c:pt>
                <c:pt idx="10248">
                  <c:v>2439.09</c:v>
                </c:pt>
                <c:pt idx="10249">
                  <c:v>2438.9699999999998</c:v>
                </c:pt>
                <c:pt idx="10250">
                  <c:v>2430.83</c:v>
                </c:pt>
                <c:pt idx="10251">
                  <c:v>2438.8000000000002</c:v>
                </c:pt>
                <c:pt idx="10252">
                  <c:v>2453.7199999999998</c:v>
                </c:pt>
                <c:pt idx="10253">
                  <c:v>2452.91</c:v>
                </c:pt>
                <c:pt idx="10254">
                  <c:v>2460.16</c:v>
                </c:pt>
                <c:pt idx="10255">
                  <c:v>2460.34</c:v>
                </c:pt>
                <c:pt idx="10256">
                  <c:v>2455.2800000000002</c:v>
                </c:pt>
                <c:pt idx="10257">
                  <c:v>2460.7199999999998</c:v>
                </c:pt>
                <c:pt idx="10258">
                  <c:v>2456.75</c:v>
                </c:pt>
                <c:pt idx="10259">
                  <c:v>2454.34</c:v>
                </c:pt>
                <c:pt idx="10260">
                  <c:v>2457.7199999999998</c:v>
                </c:pt>
                <c:pt idx="10261">
                  <c:v>2453.04</c:v>
                </c:pt>
                <c:pt idx="10262">
                  <c:v>2456.27</c:v>
                </c:pt>
                <c:pt idx="10263">
                  <c:v>2458.2199999999998</c:v>
                </c:pt>
                <c:pt idx="10264">
                  <c:v>2452.35</c:v>
                </c:pt>
                <c:pt idx="10265">
                  <c:v>2460.1999999999998</c:v>
                </c:pt>
                <c:pt idx="10266">
                  <c:v>2460</c:v>
                </c:pt>
                <c:pt idx="10267">
                  <c:v>2453.04</c:v>
                </c:pt>
                <c:pt idx="10268">
                  <c:v>2459.67</c:v>
                </c:pt>
                <c:pt idx="10269">
                  <c:v>2460.19</c:v>
                </c:pt>
                <c:pt idx="10270">
                  <c:v>2451.4299999999998</c:v>
                </c:pt>
                <c:pt idx="10271">
                  <c:v>2457.2399999999998</c:v>
                </c:pt>
                <c:pt idx="10272">
                  <c:v>2457.7199999999998</c:v>
                </c:pt>
                <c:pt idx="10273">
                  <c:v>2449.04</c:v>
                </c:pt>
                <c:pt idx="10274">
                  <c:v>2456.8200000000002</c:v>
                </c:pt>
                <c:pt idx="10275">
                  <c:v>2457.33</c:v>
                </c:pt>
                <c:pt idx="10276">
                  <c:v>2450.7399999999998</c:v>
                </c:pt>
                <c:pt idx="10277">
                  <c:v>2459.37</c:v>
                </c:pt>
                <c:pt idx="10278">
                  <c:v>2460.25</c:v>
                </c:pt>
                <c:pt idx="10279">
                  <c:v>2455.83</c:v>
                </c:pt>
                <c:pt idx="10280">
                  <c:v>2460.09</c:v>
                </c:pt>
                <c:pt idx="10281">
                  <c:v>2459</c:v>
                </c:pt>
                <c:pt idx="10282">
                  <c:v>2456.77</c:v>
                </c:pt>
                <c:pt idx="10283">
                  <c:v>2458.8000000000002</c:v>
                </c:pt>
                <c:pt idx="10284">
                  <c:v>2453.6999999999998</c:v>
                </c:pt>
                <c:pt idx="10285">
                  <c:v>2456.12</c:v>
                </c:pt>
                <c:pt idx="10286">
                  <c:v>2457.94</c:v>
                </c:pt>
                <c:pt idx="10287">
                  <c:v>2451.2399999999998</c:v>
                </c:pt>
                <c:pt idx="10288">
                  <c:v>2457.23</c:v>
                </c:pt>
                <c:pt idx="10289">
                  <c:v>2456.67</c:v>
                </c:pt>
                <c:pt idx="10290">
                  <c:v>2452.44</c:v>
                </c:pt>
                <c:pt idx="10291">
                  <c:v>2459.7399999999998</c:v>
                </c:pt>
                <c:pt idx="10292">
                  <c:v>2460.0300000000002</c:v>
                </c:pt>
                <c:pt idx="10293">
                  <c:v>2450.63</c:v>
                </c:pt>
                <c:pt idx="10294">
                  <c:v>2460.1799999999998</c:v>
                </c:pt>
                <c:pt idx="10295">
                  <c:v>2460.09</c:v>
                </c:pt>
                <c:pt idx="10296">
                  <c:v>2452.13</c:v>
                </c:pt>
                <c:pt idx="10297">
                  <c:v>2456.63</c:v>
                </c:pt>
                <c:pt idx="10298">
                  <c:v>2457.4299999999998</c:v>
                </c:pt>
                <c:pt idx="10299">
                  <c:v>2453.21</c:v>
                </c:pt>
                <c:pt idx="10300">
                  <c:v>2459.66</c:v>
                </c:pt>
                <c:pt idx="10301">
                  <c:v>2460.29</c:v>
                </c:pt>
                <c:pt idx="10302">
                  <c:v>2457.7199999999998</c:v>
                </c:pt>
                <c:pt idx="10303">
                  <c:v>2463.77</c:v>
                </c:pt>
                <c:pt idx="10304">
                  <c:v>2461.75</c:v>
                </c:pt>
                <c:pt idx="10305">
                  <c:v>2459.87</c:v>
                </c:pt>
                <c:pt idx="10306">
                  <c:v>2458.7199999999998</c:v>
                </c:pt>
                <c:pt idx="10307">
                  <c:v>2453.81</c:v>
                </c:pt>
                <c:pt idx="10308">
                  <c:v>2459.4299999999998</c:v>
                </c:pt>
                <c:pt idx="10309">
                  <c:v>2457.56</c:v>
                </c:pt>
                <c:pt idx="10310">
                  <c:v>2447.9699999999998</c:v>
                </c:pt>
                <c:pt idx="10311">
                  <c:v>2457.36</c:v>
                </c:pt>
                <c:pt idx="10312">
                  <c:v>2457.25</c:v>
                </c:pt>
                <c:pt idx="10313">
                  <c:v>2450.6999999999998</c:v>
                </c:pt>
                <c:pt idx="10314">
                  <c:v>2456.33</c:v>
                </c:pt>
                <c:pt idx="10315">
                  <c:v>2460.02</c:v>
                </c:pt>
                <c:pt idx="10316">
                  <c:v>2454.81</c:v>
                </c:pt>
                <c:pt idx="10317">
                  <c:v>2460.06</c:v>
                </c:pt>
                <c:pt idx="10318">
                  <c:v>2458.63</c:v>
                </c:pt>
                <c:pt idx="10319">
                  <c:v>2456.8200000000002</c:v>
                </c:pt>
                <c:pt idx="10320">
                  <c:v>2459.89</c:v>
                </c:pt>
                <c:pt idx="10321">
                  <c:v>2456.11</c:v>
                </c:pt>
                <c:pt idx="10322">
                  <c:v>2455</c:v>
                </c:pt>
                <c:pt idx="10323">
                  <c:v>2457.2800000000002</c:v>
                </c:pt>
                <c:pt idx="10324">
                  <c:v>2451.41</c:v>
                </c:pt>
                <c:pt idx="10325">
                  <c:v>2457.23</c:v>
                </c:pt>
                <c:pt idx="10326">
                  <c:v>2457.1</c:v>
                </c:pt>
                <c:pt idx="10327">
                  <c:v>2449.64</c:v>
                </c:pt>
                <c:pt idx="10328">
                  <c:v>2458.27</c:v>
                </c:pt>
                <c:pt idx="10329">
                  <c:v>2459.83</c:v>
                </c:pt>
                <c:pt idx="10330">
                  <c:v>2451.5100000000002</c:v>
                </c:pt>
                <c:pt idx="10331">
                  <c:v>2460</c:v>
                </c:pt>
                <c:pt idx="10332">
                  <c:v>2459.9299999999998</c:v>
                </c:pt>
                <c:pt idx="10333">
                  <c:v>2452.2600000000002</c:v>
                </c:pt>
                <c:pt idx="10334">
                  <c:v>2457.9899999999998</c:v>
                </c:pt>
                <c:pt idx="10335">
                  <c:v>2459.98</c:v>
                </c:pt>
                <c:pt idx="10336">
                  <c:v>2454.5300000000002</c:v>
                </c:pt>
                <c:pt idx="10337">
                  <c:v>2460.2399999999998</c:v>
                </c:pt>
                <c:pt idx="10338">
                  <c:v>2459.4299999999998</c:v>
                </c:pt>
                <c:pt idx="10339">
                  <c:v>2455.71</c:v>
                </c:pt>
                <c:pt idx="10340">
                  <c:v>2458.9699999999998</c:v>
                </c:pt>
                <c:pt idx="10341">
                  <c:v>2458.64</c:v>
                </c:pt>
                <c:pt idx="10342">
                  <c:v>2456.4299999999998</c:v>
                </c:pt>
                <c:pt idx="10343">
                  <c:v>2460.0300000000002</c:v>
                </c:pt>
                <c:pt idx="10344">
                  <c:v>2455.06</c:v>
                </c:pt>
                <c:pt idx="10345">
                  <c:v>2458.7399999999998</c:v>
                </c:pt>
                <c:pt idx="10346">
                  <c:v>2459.4</c:v>
                </c:pt>
                <c:pt idx="10347">
                  <c:v>2450.79</c:v>
                </c:pt>
                <c:pt idx="10348">
                  <c:v>2456.63</c:v>
                </c:pt>
                <c:pt idx="10349">
                  <c:v>2457.36</c:v>
                </c:pt>
                <c:pt idx="10350">
                  <c:v>2448.4899999999998</c:v>
                </c:pt>
                <c:pt idx="10351">
                  <c:v>2457.0700000000002</c:v>
                </c:pt>
                <c:pt idx="10352">
                  <c:v>2457.3000000000002</c:v>
                </c:pt>
                <c:pt idx="10353">
                  <c:v>2449.4699999999998</c:v>
                </c:pt>
                <c:pt idx="10354">
                  <c:v>2459.2399999999998</c:v>
                </c:pt>
                <c:pt idx="10355">
                  <c:v>2459.5</c:v>
                </c:pt>
                <c:pt idx="10356">
                  <c:v>2453.06</c:v>
                </c:pt>
                <c:pt idx="10357">
                  <c:v>2459.91</c:v>
                </c:pt>
                <c:pt idx="10358">
                  <c:v>2459.4899999999998</c:v>
                </c:pt>
                <c:pt idx="10359">
                  <c:v>2454.79</c:v>
                </c:pt>
                <c:pt idx="10360">
                  <c:v>2456.89</c:v>
                </c:pt>
                <c:pt idx="10361">
                  <c:v>2456.08</c:v>
                </c:pt>
                <c:pt idx="10362">
                  <c:v>2453.4</c:v>
                </c:pt>
                <c:pt idx="10363">
                  <c:v>2456.73</c:v>
                </c:pt>
                <c:pt idx="10364">
                  <c:v>2453.06</c:v>
                </c:pt>
                <c:pt idx="10365">
                  <c:v>2455.98</c:v>
                </c:pt>
                <c:pt idx="10366">
                  <c:v>2456.67</c:v>
                </c:pt>
                <c:pt idx="10367">
                  <c:v>2453.44</c:v>
                </c:pt>
                <c:pt idx="10368">
                  <c:v>2459.3000000000002</c:v>
                </c:pt>
                <c:pt idx="10369">
                  <c:v>2459.73</c:v>
                </c:pt>
                <c:pt idx="10370">
                  <c:v>2452.16</c:v>
                </c:pt>
                <c:pt idx="10371">
                  <c:v>2459.5</c:v>
                </c:pt>
                <c:pt idx="10372">
                  <c:v>2459.83</c:v>
                </c:pt>
                <c:pt idx="10373">
                  <c:v>2447.6999999999998</c:v>
                </c:pt>
                <c:pt idx="10374">
                  <c:v>2457.14</c:v>
                </c:pt>
                <c:pt idx="10375">
                  <c:v>2457.2600000000002</c:v>
                </c:pt>
                <c:pt idx="10376">
                  <c:v>2451.89</c:v>
                </c:pt>
                <c:pt idx="10377">
                  <c:v>2459.9</c:v>
                </c:pt>
                <c:pt idx="10378">
                  <c:v>2459.4699999999998</c:v>
                </c:pt>
                <c:pt idx="10379">
                  <c:v>2458.2800000000002</c:v>
                </c:pt>
                <c:pt idx="10380">
                  <c:v>2464.15</c:v>
                </c:pt>
                <c:pt idx="10381">
                  <c:v>2464.0300000000002</c:v>
                </c:pt>
                <c:pt idx="10382">
                  <c:v>2457.5300000000002</c:v>
                </c:pt>
                <c:pt idx="10383">
                  <c:v>2459.37</c:v>
                </c:pt>
                <c:pt idx="10384">
                  <c:v>2457.14</c:v>
                </c:pt>
                <c:pt idx="10385">
                  <c:v>2456.9</c:v>
                </c:pt>
                <c:pt idx="10386">
                  <c:v>2456.83</c:v>
                </c:pt>
                <c:pt idx="10387">
                  <c:v>2451.9299999999998</c:v>
                </c:pt>
                <c:pt idx="10388">
                  <c:v>2455.71</c:v>
                </c:pt>
                <c:pt idx="10389">
                  <c:v>2456.66</c:v>
                </c:pt>
                <c:pt idx="10390">
                  <c:v>2449.9</c:v>
                </c:pt>
                <c:pt idx="10391">
                  <c:v>2456.69</c:v>
                </c:pt>
                <c:pt idx="10392">
                  <c:v>2459.2800000000002</c:v>
                </c:pt>
                <c:pt idx="10393">
                  <c:v>2432.59</c:v>
                </c:pt>
                <c:pt idx="10394">
                  <c:v>2438.2199999999998</c:v>
                </c:pt>
                <c:pt idx="10395">
                  <c:v>2437.54</c:v>
                </c:pt>
                <c:pt idx="10396">
                  <c:v>2429.9499999999998</c:v>
                </c:pt>
                <c:pt idx="10397">
                  <c:v>2438.17</c:v>
                </c:pt>
                <c:pt idx="10398">
                  <c:v>2438.39</c:v>
                </c:pt>
                <c:pt idx="10399">
                  <c:v>2431.6799999999998</c:v>
                </c:pt>
                <c:pt idx="10400">
                  <c:v>2437.9</c:v>
                </c:pt>
                <c:pt idx="10401">
                  <c:v>2438.16</c:v>
                </c:pt>
                <c:pt idx="10402">
                  <c:v>2433.67</c:v>
                </c:pt>
                <c:pt idx="10403">
                  <c:v>2437.81</c:v>
                </c:pt>
                <c:pt idx="10404">
                  <c:v>2436.73</c:v>
                </c:pt>
                <c:pt idx="10405">
                  <c:v>2434.7600000000002</c:v>
                </c:pt>
                <c:pt idx="10406">
                  <c:v>2438.21</c:v>
                </c:pt>
                <c:pt idx="10407">
                  <c:v>2434.2600000000002</c:v>
                </c:pt>
                <c:pt idx="10408">
                  <c:v>2436.7600000000002</c:v>
                </c:pt>
                <c:pt idx="10409">
                  <c:v>2438.17</c:v>
                </c:pt>
                <c:pt idx="10410">
                  <c:v>2432.25</c:v>
                </c:pt>
                <c:pt idx="10411">
                  <c:v>2437.84</c:v>
                </c:pt>
                <c:pt idx="10412">
                  <c:v>2438.2600000000002</c:v>
                </c:pt>
                <c:pt idx="10413">
                  <c:v>2430.56</c:v>
                </c:pt>
                <c:pt idx="10414">
                  <c:v>2437.7199999999998</c:v>
                </c:pt>
                <c:pt idx="10415">
                  <c:v>2437.73</c:v>
                </c:pt>
                <c:pt idx="10416">
                  <c:v>2429.39</c:v>
                </c:pt>
                <c:pt idx="10417">
                  <c:v>2438</c:v>
                </c:pt>
                <c:pt idx="10418">
                  <c:v>2438.02</c:v>
                </c:pt>
                <c:pt idx="10419">
                  <c:v>2430.61</c:v>
                </c:pt>
                <c:pt idx="10420">
                  <c:v>2437.88</c:v>
                </c:pt>
                <c:pt idx="10421">
                  <c:v>2437.85</c:v>
                </c:pt>
                <c:pt idx="10422">
                  <c:v>2432.67</c:v>
                </c:pt>
                <c:pt idx="10423">
                  <c:v>2437.7199999999998</c:v>
                </c:pt>
                <c:pt idx="10424">
                  <c:v>2437.4499999999998</c:v>
                </c:pt>
                <c:pt idx="10425">
                  <c:v>2433.75</c:v>
                </c:pt>
                <c:pt idx="10426">
                  <c:v>2437.6999999999998</c:v>
                </c:pt>
                <c:pt idx="10427">
                  <c:v>2435.08</c:v>
                </c:pt>
                <c:pt idx="10428">
                  <c:v>2435.5700000000002</c:v>
                </c:pt>
                <c:pt idx="10429">
                  <c:v>2437.86</c:v>
                </c:pt>
                <c:pt idx="10430">
                  <c:v>2432.88</c:v>
                </c:pt>
                <c:pt idx="10431">
                  <c:v>2437.33</c:v>
                </c:pt>
                <c:pt idx="10432">
                  <c:v>2437.33</c:v>
                </c:pt>
                <c:pt idx="10433">
                  <c:v>2431.4699999999998</c:v>
                </c:pt>
                <c:pt idx="10434">
                  <c:v>2437.87</c:v>
                </c:pt>
                <c:pt idx="10435">
                  <c:v>2437.67</c:v>
                </c:pt>
                <c:pt idx="10436">
                  <c:v>2429.21</c:v>
                </c:pt>
                <c:pt idx="10437">
                  <c:v>2437.13</c:v>
                </c:pt>
                <c:pt idx="10438">
                  <c:v>2438.27</c:v>
                </c:pt>
                <c:pt idx="10439">
                  <c:v>2429.6999999999998</c:v>
                </c:pt>
                <c:pt idx="10440">
                  <c:v>2437.75</c:v>
                </c:pt>
                <c:pt idx="10441">
                  <c:v>2437.46</c:v>
                </c:pt>
                <c:pt idx="10442">
                  <c:v>2430.63</c:v>
                </c:pt>
                <c:pt idx="10443">
                  <c:v>2437.89</c:v>
                </c:pt>
                <c:pt idx="10444">
                  <c:v>2438.14</c:v>
                </c:pt>
                <c:pt idx="10445">
                  <c:v>2433.1799999999998</c:v>
                </c:pt>
                <c:pt idx="10446">
                  <c:v>2437.7800000000002</c:v>
                </c:pt>
                <c:pt idx="10447">
                  <c:v>2435.7800000000002</c:v>
                </c:pt>
                <c:pt idx="10448">
                  <c:v>2434.39</c:v>
                </c:pt>
                <c:pt idx="10449">
                  <c:v>2437.5500000000002</c:v>
                </c:pt>
                <c:pt idx="10450">
                  <c:v>2433.91</c:v>
                </c:pt>
                <c:pt idx="10451">
                  <c:v>2436.46</c:v>
                </c:pt>
                <c:pt idx="10452">
                  <c:v>2438.4</c:v>
                </c:pt>
                <c:pt idx="10453">
                  <c:v>2431.0500000000002</c:v>
                </c:pt>
                <c:pt idx="10454">
                  <c:v>2437.3200000000002</c:v>
                </c:pt>
                <c:pt idx="10455">
                  <c:v>2437.88</c:v>
                </c:pt>
                <c:pt idx="10456">
                  <c:v>2429.94</c:v>
                </c:pt>
                <c:pt idx="10457">
                  <c:v>2455.15</c:v>
                </c:pt>
                <c:pt idx="10458">
                  <c:v>2458.6</c:v>
                </c:pt>
                <c:pt idx="10459">
                  <c:v>2453.16</c:v>
                </c:pt>
                <c:pt idx="10460">
                  <c:v>2458.67</c:v>
                </c:pt>
                <c:pt idx="10461">
                  <c:v>2458.8000000000002</c:v>
                </c:pt>
                <c:pt idx="10462">
                  <c:v>2452.7199999999998</c:v>
                </c:pt>
                <c:pt idx="10463">
                  <c:v>2456.0700000000002</c:v>
                </c:pt>
                <c:pt idx="10464">
                  <c:v>2453.15</c:v>
                </c:pt>
                <c:pt idx="10465">
                  <c:v>2453.63</c:v>
                </c:pt>
                <c:pt idx="10466">
                  <c:v>2455.8000000000002</c:v>
                </c:pt>
                <c:pt idx="10467">
                  <c:v>2441.83</c:v>
                </c:pt>
                <c:pt idx="10468">
                  <c:v>2437.4299999999998</c:v>
                </c:pt>
                <c:pt idx="10469">
                  <c:v>2437.02</c:v>
                </c:pt>
                <c:pt idx="10470">
                  <c:v>2430.4899999999998</c:v>
                </c:pt>
                <c:pt idx="10471">
                  <c:v>2437.6999999999998</c:v>
                </c:pt>
                <c:pt idx="10472">
                  <c:v>2438.04</c:v>
                </c:pt>
                <c:pt idx="10473">
                  <c:v>2428.67</c:v>
                </c:pt>
                <c:pt idx="10474">
                  <c:v>2438.0500000000002</c:v>
                </c:pt>
                <c:pt idx="10475">
                  <c:v>2437.61</c:v>
                </c:pt>
                <c:pt idx="10476">
                  <c:v>2429.4299999999998</c:v>
                </c:pt>
                <c:pt idx="10477">
                  <c:v>2437.71</c:v>
                </c:pt>
                <c:pt idx="10478">
                  <c:v>2437.81</c:v>
                </c:pt>
                <c:pt idx="10479">
                  <c:v>2431.59</c:v>
                </c:pt>
                <c:pt idx="10480">
                  <c:v>2437.4499999999998</c:v>
                </c:pt>
                <c:pt idx="10481">
                  <c:v>2437.71</c:v>
                </c:pt>
                <c:pt idx="10482">
                  <c:v>2432.4699999999998</c:v>
                </c:pt>
                <c:pt idx="10483">
                  <c:v>2438.0500000000002</c:v>
                </c:pt>
                <c:pt idx="10484">
                  <c:v>2434.69</c:v>
                </c:pt>
                <c:pt idx="10485">
                  <c:v>2434.94</c:v>
                </c:pt>
                <c:pt idx="10486">
                  <c:v>2436.88</c:v>
                </c:pt>
                <c:pt idx="10487">
                  <c:v>2433.6999999999998</c:v>
                </c:pt>
                <c:pt idx="10488">
                  <c:v>2436.3000000000002</c:v>
                </c:pt>
                <c:pt idx="10489">
                  <c:v>2437.29</c:v>
                </c:pt>
                <c:pt idx="10490">
                  <c:v>2431.27</c:v>
                </c:pt>
                <c:pt idx="10491">
                  <c:v>2437.42</c:v>
                </c:pt>
                <c:pt idx="10492">
                  <c:v>2437.61</c:v>
                </c:pt>
                <c:pt idx="10493">
                  <c:v>2429.66</c:v>
                </c:pt>
                <c:pt idx="10494">
                  <c:v>2437.88</c:v>
                </c:pt>
                <c:pt idx="10495">
                  <c:v>2437.5700000000002</c:v>
                </c:pt>
                <c:pt idx="10496">
                  <c:v>2429.34</c:v>
                </c:pt>
                <c:pt idx="10497">
                  <c:v>2437.88</c:v>
                </c:pt>
                <c:pt idx="10498">
                  <c:v>2437.75</c:v>
                </c:pt>
                <c:pt idx="10499">
                  <c:v>2430.1999999999998</c:v>
                </c:pt>
                <c:pt idx="10500">
                  <c:v>2437.65</c:v>
                </c:pt>
                <c:pt idx="10501">
                  <c:v>2437.16</c:v>
                </c:pt>
                <c:pt idx="10502">
                  <c:v>2432.4</c:v>
                </c:pt>
                <c:pt idx="10503">
                  <c:v>2437.52</c:v>
                </c:pt>
                <c:pt idx="10504">
                  <c:v>2436.37</c:v>
                </c:pt>
                <c:pt idx="10505">
                  <c:v>2433.66</c:v>
                </c:pt>
                <c:pt idx="10506">
                  <c:v>2436.77</c:v>
                </c:pt>
                <c:pt idx="10507">
                  <c:v>2433.4299999999998</c:v>
                </c:pt>
                <c:pt idx="10508">
                  <c:v>2435.4899999999998</c:v>
                </c:pt>
                <c:pt idx="10509">
                  <c:v>2437.0500000000002</c:v>
                </c:pt>
                <c:pt idx="10510">
                  <c:v>2431.52</c:v>
                </c:pt>
                <c:pt idx="10511">
                  <c:v>2437.11</c:v>
                </c:pt>
                <c:pt idx="10512">
                  <c:v>2436.88</c:v>
                </c:pt>
                <c:pt idx="10513">
                  <c:v>2429.65</c:v>
                </c:pt>
                <c:pt idx="10514">
                  <c:v>2436.86</c:v>
                </c:pt>
                <c:pt idx="10515">
                  <c:v>2436.39</c:v>
                </c:pt>
                <c:pt idx="10516">
                  <c:v>2428.36</c:v>
                </c:pt>
                <c:pt idx="10517">
                  <c:v>2436.62</c:v>
                </c:pt>
                <c:pt idx="10518">
                  <c:v>2436.8000000000002</c:v>
                </c:pt>
                <c:pt idx="10519">
                  <c:v>2429.39</c:v>
                </c:pt>
                <c:pt idx="10520">
                  <c:v>2437.13</c:v>
                </c:pt>
                <c:pt idx="10521">
                  <c:v>2437.48</c:v>
                </c:pt>
                <c:pt idx="10522">
                  <c:v>2431.21</c:v>
                </c:pt>
                <c:pt idx="10523">
                  <c:v>2437.27</c:v>
                </c:pt>
                <c:pt idx="10524">
                  <c:v>2437.33</c:v>
                </c:pt>
                <c:pt idx="10525">
                  <c:v>2433.58</c:v>
                </c:pt>
                <c:pt idx="10526">
                  <c:v>2436.9899999999998</c:v>
                </c:pt>
                <c:pt idx="10527">
                  <c:v>2432.48</c:v>
                </c:pt>
                <c:pt idx="10528">
                  <c:v>2436.71</c:v>
                </c:pt>
                <c:pt idx="10529">
                  <c:v>2436.6799999999998</c:v>
                </c:pt>
                <c:pt idx="10530">
                  <c:v>2429.12</c:v>
                </c:pt>
                <c:pt idx="10531">
                  <c:v>2437.85</c:v>
                </c:pt>
                <c:pt idx="10532">
                  <c:v>2437.75</c:v>
                </c:pt>
                <c:pt idx="10533">
                  <c:v>2429.25</c:v>
                </c:pt>
                <c:pt idx="10534">
                  <c:v>2437.37</c:v>
                </c:pt>
                <c:pt idx="10535">
                  <c:v>2437.25</c:v>
                </c:pt>
                <c:pt idx="10536">
                  <c:v>2430.31</c:v>
                </c:pt>
                <c:pt idx="10537">
                  <c:v>2437.14</c:v>
                </c:pt>
                <c:pt idx="10538">
                  <c:v>2437.15</c:v>
                </c:pt>
                <c:pt idx="10539">
                  <c:v>2433.11</c:v>
                </c:pt>
                <c:pt idx="10540">
                  <c:v>2437.4899999999998</c:v>
                </c:pt>
                <c:pt idx="10541">
                  <c:v>2435.56</c:v>
                </c:pt>
                <c:pt idx="10542">
                  <c:v>2434.13</c:v>
                </c:pt>
                <c:pt idx="10543">
                  <c:v>2437.08</c:v>
                </c:pt>
                <c:pt idx="10544">
                  <c:v>2433.15</c:v>
                </c:pt>
                <c:pt idx="10545">
                  <c:v>2435.58</c:v>
                </c:pt>
                <c:pt idx="10546">
                  <c:v>2437.2199999999998</c:v>
                </c:pt>
                <c:pt idx="10547">
                  <c:v>2430.7399999999998</c:v>
                </c:pt>
                <c:pt idx="10548">
                  <c:v>2437.4699999999998</c:v>
                </c:pt>
                <c:pt idx="10549">
                  <c:v>2437.5100000000002</c:v>
                </c:pt>
                <c:pt idx="10550">
                  <c:v>2429.37</c:v>
                </c:pt>
                <c:pt idx="10551">
                  <c:v>2437.4299999999998</c:v>
                </c:pt>
                <c:pt idx="10552">
                  <c:v>2436.9899999999998</c:v>
                </c:pt>
                <c:pt idx="10553">
                  <c:v>2429.2600000000002</c:v>
                </c:pt>
                <c:pt idx="10554">
                  <c:v>2437.64</c:v>
                </c:pt>
                <c:pt idx="10555">
                  <c:v>2437.13</c:v>
                </c:pt>
                <c:pt idx="10556">
                  <c:v>2429.54</c:v>
                </c:pt>
                <c:pt idx="10557">
                  <c:v>2437.0500000000002</c:v>
                </c:pt>
                <c:pt idx="10558">
                  <c:v>2436.83</c:v>
                </c:pt>
                <c:pt idx="10559">
                  <c:v>2431.38</c:v>
                </c:pt>
                <c:pt idx="10560">
                  <c:v>2436.73</c:v>
                </c:pt>
                <c:pt idx="10561">
                  <c:v>2436.94</c:v>
                </c:pt>
                <c:pt idx="10562">
                  <c:v>2433.9499999999998</c:v>
                </c:pt>
                <c:pt idx="10563">
                  <c:v>2437.2399999999998</c:v>
                </c:pt>
                <c:pt idx="10564">
                  <c:v>2434.3200000000002</c:v>
                </c:pt>
                <c:pt idx="10565">
                  <c:v>2435.5700000000002</c:v>
                </c:pt>
                <c:pt idx="10566">
                  <c:v>2437.3200000000002</c:v>
                </c:pt>
                <c:pt idx="10567">
                  <c:v>2432.25</c:v>
                </c:pt>
                <c:pt idx="10568">
                  <c:v>2437.1</c:v>
                </c:pt>
                <c:pt idx="10569">
                  <c:v>2437.2600000000002</c:v>
                </c:pt>
                <c:pt idx="10570">
                  <c:v>2430.27</c:v>
                </c:pt>
                <c:pt idx="10571">
                  <c:v>2436.96</c:v>
                </c:pt>
                <c:pt idx="10572">
                  <c:v>2437.13</c:v>
                </c:pt>
                <c:pt idx="10573">
                  <c:v>2441.7800000000002</c:v>
                </c:pt>
                <c:pt idx="10574">
                  <c:v>2454.4</c:v>
                </c:pt>
                <c:pt idx="10575">
                  <c:v>2454.04</c:v>
                </c:pt>
                <c:pt idx="10576">
                  <c:v>2445.0300000000002</c:v>
                </c:pt>
                <c:pt idx="10577">
                  <c:v>2454.44</c:v>
                </c:pt>
                <c:pt idx="10578">
                  <c:v>2453.54</c:v>
                </c:pt>
                <c:pt idx="10579">
                  <c:v>2446.04</c:v>
                </c:pt>
                <c:pt idx="10580">
                  <c:v>2453.86</c:v>
                </c:pt>
                <c:pt idx="10581">
                  <c:v>2454.41</c:v>
                </c:pt>
                <c:pt idx="10582">
                  <c:v>2448.87</c:v>
                </c:pt>
                <c:pt idx="10583">
                  <c:v>2454.23</c:v>
                </c:pt>
                <c:pt idx="10584">
                  <c:v>2452.13</c:v>
                </c:pt>
                <c:pt idx="10585">
                  <c:v>2451.13</c:v>
                </c:pt>
                <c:pt idx="10586">
                  <c:v>2453.39</c:v>
                </c:pt>
                <c:pt idx="10587">
                  <c:v>2449.6799999999998</c:v>
                </c:pt>
                <c:pt idx="10588">
                  <c:v>2452.94</c:v>
                </c:pt>
                <c:pt idx="10589">
                  <c:v>2453.39</c:v>
                </c:pt>
                <c:pt idx="10590">
                  <c:v>2447.9699999999998</c:v>
                </c:pt>
                <c:pt idx="10591">
                  <c:v>2454.4499999999998</c:v>
                </c:pt>
                <c:pt idx="10592">
                  <c:v>2453.5700000000002</c:v>
                </c:pt>
                <c:pt idx="10593">
                  <c:v>2445.91</c:v>
                </c:pt>
                <c:pt idx="10594">
                  <c:v>2454.38</c:v>
                </c:pt>
                <c:pt idx="10595">
                  <c:v>2453.52</c:v>
                </c:pt>
                <c:pt idx="10596">
                  <c:v>2444.44</c:v>
                </c:pt>
                <c:pt idx="10597">
                  <c:v>2453.54</c:v>
                </c:pt>
                <c:pt idx="10598">
                  <c:v>2453.61</c:v>
                </c:pt>
                <c:pt idx="10599">
                  <c:v>2446.52</c:v>
                </c:pt>
                <c:pt idx="10600">
                  <c:v>2453.92</c:v>
                </c:pt>
                <c:pt idx="10601">
                  <c:v>2453.7600000000002</c:v>
                </c:pt>
                <c:pt idx="10602">
                  <c:v>2450.69</c:v>
                </c:pt>
                <c:pt idx="10603">
                  <c:v>2453.4499999999998</c:v>
                </c:pt>
                <c:pt idx="10604">
                  <c:v>2449.36</c:v>
                </c:pt>
                <c:pt idx="10605">
                  <c:v>2453.13</c:v>
                </c:pt>
                <c:pt idx="10606">
                  <c:v>2453.2600000000002</c:v>
                </c:pt>
                <c:pt idx="10607">
                  <c:v>2445.9699999999998</c:v>
                </c:pt>
                <c:pt idx="10608">
                  <c:v>2453.85</c:v>
                </c:pt>
                <c:pt idx="10609">
                  <c:v>2453.4899999999998</c:v>
                </c:pt>
                <c:pt idx="10610">
                  <c:v>2444.02</c:v>
                </c:pt>
                <c:pt idx="10611">
                  <c:v>2454.09</c:v>
                </c:pt>
                <c:pt idx="10612">
                  <c:v>2453.39</c:v>
                </c:pt>
                <c:pt idx="10613">
                  <c:v>2444.92</c:v>
                </c:pt>
                <c:pt idx="10614">
                  <c:v>2454.08</c:v>
                </c:pt>
                <c:pt idx="10615">
                  <c:v>2454.0300000000002</c:v>
                </c:pt>
                <c:pt idx="10616">
                  <c:v>2445.98</c:v>
                </c:pt>
                <c:pt idx="10617">
                  <c:v>2453.4899999999998</c:v>
                </c:pt>
                <c:pt idx="10618">
                  <c:v>2453.5500000000002</c:v>
                </c:pt>
                <c:pt idx="10619">
                  <c:v>2448.16</c:v>
                </c:pt>
                <c:pt idx="10620">
                  <c:v>2453.48</c:v>
                </c:pt>
                <c:pt idx="10621">
                  <c:v>2452.17</c:v>
                </c:pt>
                <c:pt idx="10622">
                  <c:v>2450.35</c:v>
                </c:pt>
                <c:pt idx="10623">
                  <c:v>2454.11</c:v>
                </c:pt>
                <c:pt idx="10624">
                  <c:v>2451.2600000000002</c:v>
                </c:pt>
                <c:pt idx="10625">
                  <c:v>2454.52</c:v>
                </c:pt>
                <c:pt idx="10626">
                  <c:v>2455.87</c:v>
                </c:pt>
                <c:pt idx="10627">
                  <c:v>2449.98</c:v>
                </c:pt>
                <c:pt idx="10628">
                  <c:v>2456.2600000000002</c:v>
                </c:pt>
                <c:pt idx="10629">
                  <c:v>2456.0500000000002</c:v>
                </c:pt>
                <c:pt idx="10630">
                  <c:v>2447.59</c:v>
                </c:pt>
                <c:pt idx="10631">
                  <c:v>2453.85</c:v>
                </c:pt>
                <c:pt idx="10632">
                  <c:v>2454.0300000000002</c:v>
                </c:pt>
                <c:pt idx="10633">
                  <c:v>2444.11</c:v>
                </c:pt>
                <c:pt idx="10634">
                  <c:v>2453.6999999999998</c:v>
                </c:pt>
                <c:pt idx="10635">
                  <c:v>2453.34</c:v>
                </c:pt>
                <c:pt idx="10636">
                  <c:v>2445.29</c:v>
                </c:pt>
                <c:pt idx="10637">
                  <c:v>2453.4499999999998</c:v>
                </c:pt>
                <c:pt idx="10638">
                  <c:v>2453.7600000000002</c:v>
                </c:pt>
                <c:pt idx="10639">
                  <c:v>2447.8200000000002</c:v>
                </c:pt>
                <c:pt idx="10640">
                  <c:v>2454.62</c:v>
                </c:pt>
                <c:pt idx="10641">
                  <c:v>2454.34</c:v>
                </c:pt>
                <c:pt idx="10642">
                  <c:v>2449.9499999999998</c:v>
                </c:pt>
                <c:pt idx="10643">
                  <c:v>2453.2600000000002</c:v>
                </c:pt>
                <c:pt idx="10644">
                  <c:v>2450.12</c:v>
                </c:pt>
                <c:pt idx="10645">
                  <c:v>2451.2800000000002</c:v>
                </c:pt>
                <c:pt idx="10646">
                  <c:v>2452.9</c:v>
                </c:pt>
                <c:pt idx="10647">
                  <c:v>2448.15</c:v>
                </c:pt>
                <c:pt idx="10648">
                  <c:v>2452.75</c:v>
                </c:pt>
                <c:pt idx="10649">
                  <c:v>2453.7600000000002</c:v>
                </c:pt>
                <c:pt idx="10650">
                  <c:v>2446.56</c:v>
                </c:pt>
                <c:pt idx="10651">
                  <c:v>2454.1799999999998</c:v>
                </c:pt>
                <c:pt idx="10652">
                  <c:v>2453.8000000000002</c:v>
                </c:pt>
                <c:pt idx="10653">
                  <c:v>2444.19</c:v>
                </c:pt>
                <c:pt idx="10654">
                  <c:v>2453.4499999999998</c:v>
                </c:pt>
                <c:pt idx="10655">
                  <c:v>2453.13</c:v>
                </c:pt>
                <c:pt idx="10656">
                  <c:v>2445.11</c:v>
                </c:pt>
                <c:pt idx="10657">
                  <c:v>2453.9499999999998</c:v>
                </c:pt>
                <c:pt idx="10658">
                  <c:v>2453.69</c:v>
                </c:pt>
                <c:pt idx="10659">
                  <c:v>2446.6999999999998</c:v>
                </c:pt>
                <c:pt idx="10660">
                  <c:v>2454.2199999999998</c:v>
                </c:pt>
                <c:pt idx="10661">
                  <c:v>2453.98</c:v>
                </c:pt>
                <c:pt idx="10662">
                  <c:v>2448.25</c:v>
                </c:pt>
                <c:pt idx="10663">
                  <c:v>2453.36</c:v>
                </c:pt>
                <c:pt idx="10664">
                  <c:v>2451.85</c:v>
                </c:pt>
                <c:pt idx="10665">
                  <c:v>2450.23</c:v>
                </c:pt>
                <c:pt idx="10666">
                  <c:v>2453.3200000000002</c:v>
                </c:pt>
                <c:pt idx="10667">
                  <c:v>2449.61</c:v>
                </c:pt>
                <c:pt idx="10668">
                  <c:v>2452.2800000000002</c:v>
                </c:pt>
                <c:pt idx="10669">
                  <c:v>2453.31</c:v>
                </c:pt>
                <c:pt idx="10670">
                  <c:v>2447.63</c:v>
                </c:pt>
                <c:pt idx="10671">
                  <c:v>2453.67</c:v>
                </c:pt>
                <c:pt idx="10672">
                  <c:v>2453.35</c:v>
                </c:pt>
                <c:pt idx="10673">
                  <c:v>2445.9299999999998</c:v>
                </c:pt>
                <c:pt idx="10674">
                  <c:v>2453.8000000000002</c:v>
                </c:pt>
                <c:pt idx="10675">
                  <c:v>2453.71</c:v>
                </c:pt>
                <c:pt idx="10676">
                  <c:v>2444.7199999999998</c:v>
                </c:pt>
                <c:pt idx="10677">
                  <c:v>2454.0100000000002</c:v>
                </c:pt>
                <c:pt idx="10678">
                  <c:v>2453.73</c:v>
                </c:pt>
                <c:pt idx="10679">
                  <c:v>2446.23</c:v>
                </c:pt>
                <c:pt idx="10680">
                  <c:v>2453.86</c:v>
                </c:pt>
                <c:pt idx="10681">
                  <c:v>2453.58</c:v>
                </c:pt>
                <c:pt idx="10682">
                  <c:v>2447.64</c:v>
                </c:pt>
                <c:pt idx="10683">
                  <c:v>2453.98</c:v>
                </c:pt>
                <c:pt idx="10684">
                  <c:v>2453.0700000000002</c:v>
                </c:pt>
                <c:pt idx="10685">
                  <c:v>2449.6799999999998</c:v>
                </c:pt>
                <c:pt idx="10686">
                  <c:v>2453.92</c:v>
                </c:pt>
                <c:pt idx="10687">
                  <c:v>2450.52</c:v>
                </c:pt>
                <c:pt idx="10688">
                  <c:v>2451.7600000000002</c:v>
                </c:pt>
                <c:pt idx="10689">
                  <c:v>2454.4499999999998</c:v>
                </c:pt>
                <c:pt idx="10690">
                  <c:v>2448.63</c:v>
                </c:pt>
                <c:pt idx="10691">
                  <c:v>2453.6799999999998</c:v>
                </c:pt>
                <c:pt idx="10692">
                  <c:v>2453.7800000000002</c:v>
                </c:pt>
                <c:pt idx="10693">
                  <c:v>2447.0300000000002</c:v>
                </c:pt>
                <c:pt idx="10694">
                  <c:v>2454.0300000000002</c:v>
                </c:pt>
                <c:pt idx="10695">
                  <c:v>2438.33</c:v>
                </c:pt>
                <c:pt idx="10696">
                  <c:v>2429.16</c:v>
                </c:pt>
                <c:pt idx="10697">
                  <c:v>2437.62</c:v>
                </c:pt>
                <c:pt idx="10698">
                  <c:v>2438.1799999999998</c:v>
                </c:pt>
                <c:pt idx="10699">
                  <c:v>2421.8200000000002</c:v>
                </c:pt>
                <c:pt idx="10700">
                  <c:v>2419.5500000000002</c:v>
                </c:pt>
                <c:pt idx="10701">
                  <c:v>2424.7199999999998</c:v>
                </c:pt>
                <c:pt idx="10702">
                  <c:v>2422.6999999999998</c:v>
                </c:pt>
                <c:pt idx="10703">
                  <c:v>2437.12</c:v>
                </c:pt>
                <c:pt idx="10704">
                  <c:v>2439.2800000000002</c:v>
                </c:pt>
                <c:pt idx="10705">
                  <c:v>2435.17</c:v>
                </c:pt>
                <c:pt idx="10706">
                  <c:v>2439.25</c:v>
                </c:pt>
                <c:pt idx="10707">
                  <c:v>2437.0700000000002</c:v>
                </c:pt>
                <c:pt idx="10708">
                  <c:v>2436.23</c:v>
                </c:pt>
                <c:pt idx="10709">
                  <c:v>2439.33</c:v>
                </c:pt>
                <c:pt idx="10710">
                  <c:v>2434.8000000000002</c:v>
                </c:pt>
                <c:pt idx="10711">
                  <c:v>2438.3200000000002</c:v>
                </c:pt>
                <c:pt idx="10712">
                  <c:v>2439.2399999999998</c:v>
                </c:pt>
                <c:pt idx="10713">
                  <c:v>2433.21</c:v>
                </c:pt>
                <c:pt idx="10714">
                  <c:v>2439.0500000000002</c:v>
                </c:pt>
                <c:pt idx="10715">
                  <c:v>2438.71</c:v>
                </c:pt>
                <c:pt idx="10716">
                  <c:v>2431.19</c:v>
                </c:pt>
                <c:pt idx="10717">
                  <c:v>2438.88</c:v>
                </c:pt>
                <c:pt idx="10718">
                  <c:v>2439.0100000000002</c:v>
                </c:pt>
                <c:pt idx="10719">
                  <c:v>2430.81</c:v>
                </c:pt>
                <c:pt idx="10720">
                  <c:v>2439.35</c:v>
                </c:pt>
                <c:pt idx="10721">
                  <c:v>2439.21</c:v>
                </c:pt>
                <c:pt idx="10722">
                  <c:v>2431.36</c:v>
                </c:pt>
                <c:pt idx="10723">
                  <c:v>2439.36</c:v>
                </c:pt>
                <c:pt idx="10724">
                  <c:v>2439.11</c:v>
                </c:pt>
                <c:pt idx="10725">
                  <c:v>2434.11</c:v>
                </c:pt>
                <c:pt idx="10726">
                  <c:v>2438.9299999999998</c:v>
                </c:pt>
                <c:pt idx="10727">
                  <c:v>2439.08</c:v>
                </c:pt>
                <c:pt idx="10728">
                  <c:v>2435.6</c:v>
                </c:pt>
                <c:pt idx="10729">
                  <c:v>2438.89</c:v>
                </c:pt>
                <c:pt idx="10730">
                  <c:v>2435.9699999999998</c:v>
                </c:pt>
                <c:pt idx="10731">
                  <c:v>2437.2800000000002</c:v>
                </c:pt>
                <c:pt idx="10732">
                  <c:v>2439.36</c:v>
                </c:pt>
                <c:pt idx="10733">
                  <c:v>2433.66</c:v>
                </c:pt>
                <c:pt idx="10734">
                  <c:v>2438.5700000000002</c:v>
                </c:pt>
                <c:pt idx="10735">
                  <c:v>2439.08</c:v>
                </c:pt>
                <c:pt idx="10736">
                  <c:v>2432.64</c:v>
                </c:pt>
                <c:pt idx="10737">
                  <c:v>2439.1799999999998</c:v>
                </c:pt>
                <c:pt idx="10738">
                  <c:v>2438.86</c:v>
                </c:pt>
                <c:pt idx="10739">
                  <c:v>2430.48</c:v>
                </c:pt>
                <c:pt idx="10740">
                  <c:v>2438.85</c:v>
                </c:pt>
                <c:pt idx="10741">
                  <c:v>2438.7600000000002</c:v>
                </c:pt>
                <c:pt idx="10742">
                  <c:v>2430.65</c:v>
                </c:pt>
                <c:pt idx="10743">
                  <c:v>2438.36</c:v>
                </c:pt>
                <c:pt idx="10744">
                  <c:v>2439.0100000000002</c:v>
                </c:pt>
                <c:pt idx="10745">
                  <c:v>2432.17</c:v>
                </c:pt>
                <c:pt idx="10746">
                  <c:v>2438.89</c:v>
                </c:pt>
                <c:pt idx="10747">
                  <c:v>2438.52</c:v>
                </c:pt>
                <c:pt idx="10748">
                  <c:v>2433.9</c:v>
                </c:pt>
                <c:pt idx="10749">
                  <c:v>2438.56</c:v>
                </c:pt>
                <c:pt idx="10750">
                  <c:v>2436.9899999999998</c:v>
                </c:pt>
                <c:pt idx="10751">
                  <c:v>2436.2399999999998</c:v>
                </c:pt>
                <c:pt idx="10752">
                  <c:v>2438.73</c:v>
                </c:pt>
                <c:pt idx="10753">
                  <c:v>2434.64</c:v>
                </c:pt>
                <c:pt idx="10754">
                  <c:v>2437.6999999999998</c:v>
                </c:pt>
                <c:pt idx="10755">
                  <c:v>2439.0500000000002</c:v>
                </c:pt>
                <c:pt idx="10756">
                  <c:v>2432.69</c:v>
                </c:pt>
                <c:pt idx="10757">
                  <c:v>2438.71</c:v>
                </c:pt>
                <c:pt idx="10758">
                  <c:v>2439.54</c:v>
                </c:pt>
                <c:pt idx="10759">
                  <c:v>2431.21</c:v>
                </c:pt>
                <c:pt idx="10760">
                  <c:v>2439.0300000000002</c:v>
                </c:pt>
                <c:pt idx="10761">
                  <c:v>2438.8200000000002</c:v>
                </c:pt>
                <c:pt idx="10762">
                  <c:v>2441.54</c:v>
                </c:pt>
                <c:pt idx="10763">
                  <c:v>2455.25</c:v>
                </c:pt>
                <c:pt idx="10764">
                  <c:v>2454.67</c:v>
                </c:pt>
                <c:pt idx="10765">
                  <c:v>2447.08</c:v>
                </c:pt>
                <c:pt idx="10766">
                  <c:v>2455.33</c:v>
                </c:pt>
                <c:pt idx="10767">
                  <c:v>2455.1999999999998</c:v>
                </c:pt>
                <c:pt idx="10768">
                  <c:v>2449.5500000000002</c:v>
                </c:pt>
                <c:pt idx="10769">
                  <c:v>2455.69</c:v>
                </c:pt>
                <c:pt idx="10770">
                  <c:v>2455.7199999999998</c:v>
                </c:pt>
                <c:pt idx="10771">
                  <c:v>2451.7199999999998</c:v>
                </c:pt>
                <c:pt idx="10772">
                  <c:v>2456.13</c:v>
                </c:pt>
                <c:pt idx="10773">
                  <c:v>2451.58</c:v>
                </c:pt>
                <c:pt idx="10774">
                  <c:v>2453.09</c:v>
                </c:pt>
                <c:pt idx="10775">
                  <c:v>2455.1799999999998</c:v>
                </c:pt>
                <c:pt idx="10776">
                  <c:v>2449.61</c:v>
                </c:pt>
                <c:pt idx="10777">
                  <c:v>2438.83</c:v>
                </c:pt>
                <c:pt idx="10778">
                  <c:v>2438.7199999999998</c:v>
                </c:pt>
                <c:pt idx="10779">
                  <c:v>2432.4699999999998</c:v>
                </c:pt>
                <c:pt idx="10780">
                  <c:v>2438.35</c:v>
                </c:pt>
                <c:pt idx="10781">
                  <c:v>2438.75</c:v>
                </c:pt>
                <c:pt idx="10782">
                  <c:v>2430.5500000000002</c:v>
                </c:pt>
                <c:pt idx="10783">
                  <c:v>2438.48</c:v>
                </c:pt>
                <c:pt idx="10784">
                  <c:v>2438.81</c:v>
                </c:pt>
                <c:pt idx="10785">
                  <c:v>2431.0500000000002</c:v>
                </c:pt>
                <c:pt idx="10786">
                  <c:v>2438.62</c:v>
                </c:pt>
                <c:pt idx="10787">
                  <c:v>2438.5100000000002</c:v>
                </c:pt>
                <c:pt idx="10788">
                  <c:v>2431.88</c:v>
                </c:pt>
                <c:pt idx="10789">
                  <c:v>2439.0300000000002</c:v>
                </c:pt>
                <c:pt idx="10790">
                  <c:v>2438.42</c:v>
                </c:pt>
                <c:pt idx="10791">
                  <c:v>2433.89</c:v>
                </c:pt>
                <c:pt idx="10792">
                  <c:v>2438.79</c:v>
                </c:pt>
                <c:pt idx="10793">
                  <c:v>2437.87</c:v>
                </c:pt>
                <c:pt idx="10794">
                  <c:v>2435.11</c:v>
                </c:pt>
                <c:pt idx="10795">
                  <c:v>2438.52</c:v>
                </c:pt>
                <c:pt idx="10796">
                  <c:v>2434.6799999999998</c:v>
                </c:pt>
                <c:pt idx="10797">
                  <c:v>2438.2800000000002</c:v>
                </c:pt>
                <c:pt idx="10798">
                  <c:v>2438.6999999999998</c:v>
                </c:pt>
                <c:pt idx="10799">
                  <c:v>2433.02</c:v>
                </c:pt>
                <c:pt idx="10800">
                  <c:v>2438.89</c:v>
                </c:pt>
                <c:pt idx="10801">
                  <c:v>2438.67</c:v>
                </c:pt>
                <c:pt idx="10802">
                  <c:v>2431.09</c:v>
                </c:pt>
                <c:pt idx="10803">
                  <c:v>2439.1799999999998</c:v>
                </c:pt>
                <c:pt idx="10804">
                  <c:v>2438.62</c:v>
                </c:pt>
                <c:pt idx="10805">
                  <c:v>2429.85</c:v>
                </c:pt>
                <c:pt idx="10806">
                  <c:v>2438.9499999999998</c:v>
                </c:pt>
                <c:pt idx="10807">
                  <c:v>2438.75</c:v>
                </c:pt>
                <c:pt idx="10808">
                  <c:v>2430.81</c:v>
                </c:pt>
                <c:pt idx="10809">
                  <c:v>2438.56</c:v>
                </c:pt>
                <c:pt idx="10810">
                  <c:v>2438.61</c:v>
                </c:pt>
                <c:pt idx="10811">
                  <c:v>2432.87</c:v>
                </c:pt>
                <c:pt idx="10812">
                  <c:v>2438.34</c:v>
                </c:pt>
                <c:pt idx="10813">
                  <c:v>2438.5</c:v>
                </c:pt>
                <c:pt idx="10814">
                  <c:v>2434.5700000000002</c:v>
                </c:pt>
                <c:pt idx="10815">
                  <c:v>2438.5100000000002</c:v>
                </c:pt>
                <c:pt idx="10816">
                  <c:v>2436.2199999999998</c:v>
                </c:pt>
                <c:pt idx="10817">
                  <c:v>2435.94</c:v>
                </c:pt>
                <c:pt idx="10818">
                  <c:v>2438.2199999999998</c:v>
                </c:pt>
                <c:pt idx="10819">
                  <c:v>2433.8200000000002</c:v>
                </c:pt>
                <c:pt idx="10820">
                  <c:v>2438.09</c:v>
                </c:pt>
                <c:pt idx="10821">
                  <c:v>2438.8200000000002</c:v>
                </c:pt>
                <c:pt idx="10822">
                  <c:v>2431.7199999999998</c:v>
                </c:pt>
                <c:pt idx="10823">
                  <c:v>2438.39</c:v>
                </c:pt>
                <c:pt idx="10824">
                  <c:v>2438.0300000000002</c:v>
                </c:pt>
                <c:pt idx="10825">
                  <c:v>2429.67</c:v>
                </c:pt>
                <c:pt idx="10826">
                  <c:v>2438.48</c:v>
                </c:pt>
                <c:pt idx="10827">
                  <c:v>2438.2600000000002</c:v>
                </c:pt>
                <c:pt idx="10828">
                  <c:v>2430.41</c:v>
                </c:pt>
                <c:pt idx="10829">
                  <c:v>2438.44</c:v>
                </c:pt>
                <c:pt idx="10830">
                  <c:v>2438.06</c:v>
                </c:pt>
                <c:pt idx="10831">
                  <c:v>2432.0700000000002</c:v>
                </c:pt>
                <c:pt idx="10832">
                  <c:v>2438.2600000000002</c:v>
                </c:pt>
                <c:pt idx="10833">
                  <c:v>2438.0300000000002</c:v>
                </c:pt>
                <c:pt idx="10834">
                  <c:v>2433.63</c:v>
                </c:pt>
                <c:pt idx="10835">
                  <c:v>2438.79</c:v>
                </c:pt>
                <c:pt idx="10836">
                  <c:v>2436.89</c:v>
                </c:pt>
                <c:pt idx="10837">
                  <c:v>2435.3000000000002</c:v>
                </c:pt>
                <c:pt idx="10838">
                  <c:v>2438.71</c:v>
                </c:pt>
                <c:pt idx="10839">
                  <c:v>2434.81</c:v>
                </c:pt>
                <c:pt idx="10840">
                  <c:v>2437.04</c:v>
                </c:pt>
                <c:pt idx="10841">
                  <c:v>2438.15</c:v>
                </c:pt>
                <c:pt idx="10842">
                  <c:v>2432.12</c:v>
                </c:pt>
                <c:pt idx="10843">
                  <c:v>2438</c:v>
                </c:pt>
                <c:pt idx="10844">
                  <c:v>2438.2800000000002</c:v>
                </c:pt>
                <c:pt idx="10845">
                  <c:v>2430.17</c:v>
                </c:pt>
                <c:pt idx="10846">
                  <c:v>2438.3000000000002</c:v>
                </c:pt>
                <c:pt idx="10847">
                  <c:v>2438.2199999999998</c:v>
                </c:pt>
                <c:pt idx="10848">
                  <c:v>2429.85</c:v>
                </c:pt>
                <c:pt idx="10849">
                  <c:v>2438.16</c:v>
                </c:pt>
                <c:pt idx="10850">
                  <c:v>2438.85</c:v>
                </c:pt>
                <c:pt idx="10851">
                  <c:v>2430.79</c:v>
                </c:pt>
                <c:pt idx="10852">
                  <c:v>2438.11</c:v>
                </c:pt>
                <c:pt idx="10853">
                  <c:v>2438.1</c:v>
                </c:pt>
                <c:pt idx="10854">
                  <c:v>2433.0300000000002</c:v>
                </c:pt>
                <c:pt idx="10855">
                  <c:v>2438.5300000000002</c:v>
                </c:pt>
                <c:pt idx="10856">
                  <c:v>2438.7199999999998</c:v>
                </c:pt>
                <c:pt idx="10857">
                  <c:v>2435</c:v>
                </c:pt>
                <c:pt idx="10858">
                  <c:v>2438.3000000000002</c:v>
                </c:pt>
                <c:pt idx="10859">
                  <c:v>2436.06</c:v>
                </c:pt>
                <c:pt idx="10860">
                  <c:v>2436.35</c:v>
                </c:pt>
                <c:pt idx="10861">
                  <c:v>2438.71</c:v>
                </c:pt>
                <c:pt idx="10862">
                  <c:v>2433.6999999999998</c:v>
                </c:pt>
                <c:pt idx="10863">
                  <c:v>2437.87</c:v>
                </c:pt>
                <c:pt idx="10864">
                  <c:v>2438.63</c:v>
                </c:pt>
                <c:pt idx="10865">
                  <c:v>2432.0700000000002</c:v>
                </c:pt>
                <c:pt idx="10866">
                  <c:v>2438.44</c:v>
                </c:pt>
                <c:pt idx="10867">
                  <c:v>2438.6799999999998</c:v>
                </c:pt>
                <c:pt idx="10868">
                  <c:v>2429.9899999999998</c:v>
                </c:pt>
                <c:pt idx="10869">
                  <c:v>2438.36</c:v>
                </c:pt>
                <c:pt idx="10870">
                  <c:v>2438.12</c:v>
                </c:pt>
                <c:pt idx="10871">
                  <c:v>2431.0700000000002</c:v>
                </c:pt>
                <c:pt idx="10872">
                  <c:v>2438.54</c:v>
                </c:pt>
                <c:pt idx="10873">
                  <c:v>2438.2800000000002</c:v>
                </c:pt>
                <c:pt idx="10874">
                  <c:v>2431.84</c:v>
                </c:pt>
                <c:pt idx="10875">
                  <c:v>2438.73</c:v>
                </c:pt>
                <c:pt idx="10876">
                  <c:v>2438.15</c:v>
                </c:pt>
                <c:pt idx="10877">
                  <c:v>2433.33</c:v>
                </c:pt>
                <c:pt idx="10878">
                  <c:v>2438.46</c:v>
                </c:pt>
                <c:pt idx="10879">
                  <c:v>2437.15</c:v>
                </c:pt>
                <c:pt idx="10880">
                  <c:v>2435.4</c:v>
                </c:pt>
                <c:pt idx="10881">
                  <c:v>2438.46</c:v>
                </c:pt>
                <c:pt idx="10882">
                  <c:v>2433.69</c:v>
                </c:pt>
                <c:pt idx="10883">
                  <c:v>2436.96</c:v>
                </c:pt>
                <c:pt idx="10884">
                  <c:v>2438.56</c:v>
                </c:pt>
                <c:pt idx="10885">
                  <c:v>2432.41</c:v>
                </c:pt>
                <c:pt idx="10886">
                  <c:v>2438.0100000000002</c:v>
                </c:pt>
                <c:pt idx="10887">
                  <c:v>2438.17</c:v>
                </c:pt>
                <c:pt idx="10888">
                  <c:v>2431.06</c:v>
                </c:pt>
                <c:pt idx="10889">
                  <c:v>2437.87</c:v>
                </c:pt>
                <c:pt idx="10890">
                  <c:v>2438.16</c:v>
                </c:pt>
                <c:pt idx="10891">
                  <c:v>2429.66</c:v>
                </c:pt>
                <c:pt idx="10892">
                  <c:v>2437.8200000000002</c:v>
                </c:pt>
                <c:pt idx="10893">
                  <c:v>2438.02</c:v>
                </c:pt>
                <c:pt idx="10894">
                  <c:v>2430.63</c:v>
                </c:pt>
                <c:pt idx="10895">
                  <c:v>2438</c:v>
                </c:pt>
                <c:pt idx="10896">
                  <c:v>2438.41</c:v>
                </c:pt>
                <c:pt idx="10897">
                  <c:v>2432.64</c:v>
                </c:pt>
                <c:pt idx="10898">
                  <c:v>2437.89</c:v>
                </c:pt>
                <c:pt idx="10899">
                  <c:v>2438.0300000000002</c:v>
                </c:pt>
                <c:pt idx="10900">
                  <c:v>2434.4699999999998</c:v>
                </c:pt>
                <c:pt idx="10901">
                  <c:v>2438.5</c:v>
                </c:pt>
                <c:pt idx="10902">
                  <c:v>2435.4</c:v>
                </c:pt>
                <c:pt idx="10903">
                  <c:v>2436.23</c:v>
                </c:pt>
                <c:pt idx="10904">
                  <c:v>2438.37</c:v>
                </c:pt>
                <c:pt idx="10905">
                  <c:v>2433.1999999999998</c:v>
                </c:pt>
                <c:pt idx="10906">
                  <c:v>2437.91</c:v>
                </c:pt>
                <c:pt idx="10907">
                  <c:v>2438.15</c:v>
                </c:pt>
                <c:pt idx="10908">
                  <c:v>2431.6999999999998</c:v>
                </c:pt>
                <c:pt idx="10909">
                  <c:v>2437.84</c:v>
                </c:pt>
                <c:pt idx="10910">
                  <c:v>2438.06</c:v>
                </c:pt>
                <c:pt idx="10911">
                  <c:v>2430.0100000000002</c:v>
                </c:pt>
                <c:pt idx="10912">
                  <c:v>2438.16</c:v>
                </c:pt>
                <c:pt idx="10913">
                  <c:v>2438.34</c:v>
                </c:pt>
                <c:pt idx="10914">
                  <c:v>2429.9</c:v>
                </c:pt>
                <c:pt idx="10915">
                  <c:v>2438.0300000000002</c:v>
                </c:pt>
                <c:pt idx="10916">
                  <c:v>2438.46</c:v>
                </c:pt>
                <c:pt idx="10917">
                  <c:v>2441.7800000000002</c:v>
                </c:pt>
                <c:pt idx="10918">
                  <c:v>2455.1</c:v>
                </c:pt>
                <c:pt idx="10919">
                  <c:v>2455.2399999999998</c:v>
                </c:pt>
                <c:pt idx="10920">
                  <c:v>2450.84</c:v>
                </c:pt>
                <c:pt idx="10921">
                  <c:v>2454.5100000000002</c:v>
                </c:pt>
                <c:pt idx="10922">
                  <c:v>2452.7800000000002</c:v>
                </c:pt>
                <c:pt idx="10923">
                  <c:v>2451.19</c:v>
                </c:pt>
                <c:pt idx="10924">
                  <c:v>2454.6</c:v>
                </c:pt>
                <c:pt idx="10925">
                  <c:v>2450.5100000000002</c:v>
                </c:pt>
                <c:pt idx="10926">
                  <c:v>2452.61</c:v>
                </c:pt>
                <c:pt idx="10927">
                  <c:v>2454.9299999999998</c:v>
                </c:pt>
                <c:pt idx="10928">
                  <c:v>2448.92</c:v>
                </c:pt>
                <c:pt idx="10929">
                  <c:v>2454.13</c:v>
                </c:pt>
                <c:pt idx="10930">
                  <c:v>2454.6799999999998</c:v>
                </c:pt>
                <c:pt idx="10931">
                  <c:v>2446.6999999999998</c:v>
                </c:pt>
                <c:pt idx="10932">
                  <c:v>2454.35</c:v>
                </c:pt>
                <c:pt idx="10933">
                  <c:v>2454.75</c:v>
                </c:pt>
                <c:pt idx="10934">
                  <c:v>2445.5100000000002</c:v>
                </c:pt>
                <c:pt idx="10935">
                  <c:v>2455.31</c:v>
                </c:pt>
                <c:pt idx="10936">
                  <c:v>2455.08</c:v>
                </c:pt>
                <c:pt idx="10937">
                  <c:v>2447.41</c:v>
                </c:pt>
                <c:pt idx="10938">
                  <c:v>2454.65</c:v>
                </c:pt>
                <c:pt idx="10939">
                  <c:v>2453.96</c:v>
                </c:pt>
                <c:pt idx="10940">
                  <c:v>2448</c:v>
                </c:pt>
                <c:pt idx="10941">
                  <c:v>2454.15</c:v>
                </c:pt>
                <c:pt idx="10942">
                  <c:v>2454.4</c:v>
                </c:pt>
                <c:pt idx="10943">
                  <c:v>2450.5700000000002</c:v>
                </c:pt>
                <c:pt idx="10944">
                  <c:v>2454.92</c:v>
                </c:pt>
                <c:pt idx="10945">
                  <c:v>2452.0300000000002</c:v>
                </c:pt>
                <c:pt idx="10946">
                  <c:v>2452.33</c:v>
                </c:pt>
                <c:pt idx="10947">
                  <c:v>2454.84</c:v>
                </c:pt>
                <c:pt idx="10948">
                  <c:v>2449.14</c:v>
                </c:pt>
                <c:pt idx="10949">
                  <c:v>2453.5300000000002</c:v>
                </c:pt>
                <c:pt idx="10950">
                  <c:v>2454.73</c:v>
                </c:pt>
                <c:pt idx="10951">
                  <c:v>2447.67</c:v>
                </c:pt>
                <c:pt idx="10952">
                  <c:v>2454.66</c:v>
                </c:pt>
                <c:pt idx="10953">
                  <c:v>2454.81</c:v>
                </c:pt>
                <c:pt idx="10954">
                  <c:v>2446.21</c:v>
                </c:pt>
                <c:pt idx="10955">
                  <c:v>2454.0300000000002</c:v>
                </c:pt>
                <c:pt idx="10956">
                  <c:v>2454.4299999999998</c:v>
                </c:pt>
                <c:pt idx="10957">
                  <c:v>2445.98</c:v>
                </c:pt>
                <c:pt idx="10958">
                  <c:v>2454.3000000000002</c:v>
                </c:pt>
                <c:pt idx="10959">
                  <c:v>2454.02</c:v>
                </c:pt>
                <c:pt idx="10960">
                  <c:v>2447.16</c:v>
                </c:pt>
                <c:pt idx="10961">
                  <c:v>2454.77</c:v>
                </c:pt>
                <c:pt idx="10962">
                  <c:v>2454.25</c:v>
                </c:pt>
                <c:pt idx="10963">
                  <c:v>2450.33</c:v>
                </c:pt>
                <c:pt idx="10964">
                  <c:v>2454.38</c:v>
                </c:pt>
                <c:pt idx="10965">
                  <c:v>2452.63</c:v>
                </c:pt>
                <c:pt idx="10966">
                  <c:v>2451.61</c:v>
                </c:pt>
                <c:pt idx="10967">
                  <c:v>2454.91</c:v>
                </c:pt>
                <c:pt idx="10968">
                  <c:v>2449.94</c:v>
                </c:pt>
                <c:pt idx="10969">
                  <c:v>2454.21</c:v>
                </c:pt>
                <c:pt idx="10970">
                  <c:v>2454.89</c:v>
                </c:pt>
                <c:pt idx="10971">
                  <c:v>2448.1</c:v>
                </c:pt>
                <c:pt idx="10972">
                  <c:v>2454.25</c:v>
                </c:pt>
                <c:pt idx="10973">
                  <c:v>2454.7800000000002</c:v>
                </c:pt>
                <c:pt idx="10974">
                  <c:v>2447.23</c:v>
                </c:pt>
                <c:pt idx="10975">
                  <c:v>2454.44</c:v>
                </c:pt>
                <c:pt idx="10976">
                  <c:v>2454.56</c:v>
                </c:pt>
                <c:pt idx="10977">
                  <c:v>2445.64</c:v>
                </c:pt>
                <c:pt idx="10978">
                  <c:v>2454.7800000000002</c:v>
                </c:pt>
                <c:pt idx="10979">
                  <c:v>2454.19</c:v>
                </c:pt>
                <c:pt idx="10980">
                  <c:v>2447.27</c:v>
                </c:pt>
                <c:pt idx="10981">
                  <c:v>2454.5</c:v>
                </c:pt>
                <c:pt idx="10982">
                  <c:v>2454.31</c:v>
                </c:pt>
                <c:pt idx="10983">
                  <c:v>2448.9899999999998</c:v>
                </c:pt>
                <c:pt idx="10984">
                  <c:v>2454.9499999999998</c:v>
                </c:pt>
                <c:pt idx="10985">
                  <c:v>2454.0100000000002</c:v>
                </c:pt>
                <c:pt idx="10986">
                  <c:v>2451.34</c:v>
                </c:pt>
                <c:pt idx="10987">
                  <c:v>2454.94</c:v>
                </c:pt>
                <c:pt idx="10988">
                  <c:v>2450.59</c:v>
                </c:pt>
                <c:pt idx="10989">
                  <c:v>2453.0500000000002</c:v>
                </c:pt>
                <c:pt idx="10990">
                  <c:v>2454.5</c:v>
                </c:pt>
                <c:pt idx="10991">
                  <c:v>2449.12</c:v>
                </c:pt>
                <c:pt idx="10992">
                  <c:v>2454.09</c:v>
                </c:pt>
                <c:pt idx="10993">
                  <c:v>2454.77</c:v>
                </c:pt>
                <c:pt idx="10994">
                  <c:v>2446.85</c:v>
                </c:pt>
                <c:pt idx="10995">
                  <c:v>2454.17</c:v>
                </c:pt>
                <c:pt idx="10996">
                  <c:v>2453.94</c:v>
                </c:pt>
                <c:pt idx="10997">
                  <c:v>2445.58</c:v>
                </c:pt>
                <c:pt idx="10998">
                  <c:v>2453.98</c:v>
                </c:pt>
                <c:pt idx="10999">
                  <c:v>2454.9</c:v>
                </c:pt>
                <c:pt idx="11000">
                  <c:v>2446.9299999999998</c:v>
                </c:pt>
                <c:pt idx="11001">
                  <c:v>2455.46</c:v>
                </c:pt>
                <c:pt idx="11002">
                  <c:v>2455.37</c:v>
                </c:pt>
                <c:pt idx="11003">
                  <c:v>2448.06</c:v>
                </c:pt>
                <c:pt idx="11004">
                  <c:v>2455.36</c:v>
                </c:pt>
                <c:pt idx="11005">
                  <c:v>2454.37</c:v>
                </c:pt>
                <c:pt idx="11006">
                  <c:v>2450.17</c:v>
                </c:pt>
                <c:pt idx="11007">
                  <c:v>2454.66</c:v>
                </c:pt>
                <c:pt idx="11008">
                  <c:v>2452.87</c:v>
                </c:pt>
                <c:pt idx="11009">
                  <c:v>2452.0300000000002</c:v>
                </c:pt>
                <c:pt idx="11010">
                  <c:v>2455.1999999999998</c:v>
                </c:pt>
                <c:pt idx="11011">
                  <c:v>2449.88</c:v>
                </c:pt>
                <c:pt idx="11012">
                  <c:v>2453.89</c:v>
                </c:pt>
                <c:pt idx="11013">
                  <c:v>2454.62</c:v>
                </c:pt>
                <c:pt idx="11014">
                  <c:v>2448.48</c:v>
                </c:pt>
                <c:pt idx="11015">
                  <c:v>2454.2600000000002</c:v>
                </c:pt>
                <c:pt idx="11016">
                  <c:v>2455.4</c:v>
                </c:pt>
                <c:pt idx="11017">
                  <c:v>2447.37</c:v>
                </c:pt>
                <c:pt idx="11018">
                  <c:v>2455.61</c:v>
                </c:pt>
                <c:pt idx="11019">
                  <c:v>2455.63</c:v>
                </c:pt>
                <c:pt idx="11020">
                  <c:v>2445.86</c:v>
                </c:pt>
                <c:pt idx="11021">
                  <c:v>2455.14</c:v>
                </c:pt>
                <c:pt idx="11022">
                  <c:v>2454.4899999999998</c:v>
                </c:pt>
                <c:pt idx="11023">
                  <c:v>2447.36</c:v>
                </c:pt>
                <c:pt idx="11024">
                  <c:v>2454.4499999999998</c:v>
                </c:pt>
                <c:pt idx="11025">
                  <c:v>2454.6</c:v>
                </c:pt>
                <c:pt idx="11026">
                  <c:v>2449.46</c:v>
                </c:pt>
                <c:pt idx="11027">
                  <c:v>2455.41</c:v>
                </c:pt>
                <c:pt idx="11028">
                  <c:v>2454.58</c:v>
                </c:pt>
                <c:pt idx="11029">
                  <c:v>2451.6799999999998</c:v>
                </c:pt>
                <c:pt idx="11030">
                  <c:v>2454.7399999999998</c:v>
                </c:pt>
                <c:pt idx="11031">
                  <c:v>2452.08</c:v>
                </c:pt>
                <c:pt idx="11032">
                  <c:v>2452.73</c:v>
                </c:pt>
                <c:pt idx="11033">
                  <c:v>2455.2600000000002</c:v>
                </c:pt>
                <c:pt idx="11034">
                  <c:v>2449.6999999999998</c:v>
                </c:pt>
                <c:pt idx="11035">
                  <c:v>2454.64</c:v>
                </c:pt>
                <c:pt idx="11036">
                  <c:v>2455.7399999999998</c:v>
                </c:pt>
                <c:pt idx="11037">
                  <c:v>2447.48</c:v>
                </c:pt>
                <c:pt idx="11038">
                  <c:v>2454.6</c:v>
                </c:pt>
                <c:pt idx="11039">
                  <c:v>2454.94</c:v>
                </c:pt>
                <c:pt idx="11040">
                  <c:v>2446.0700000000002</c:v>
                </c:pt>
                <c:pt idx="11041">
                  <c:v>2444.46</c:v>
                </c:pt>
                <c:pt idx="11042">
                  <c:v>2437.71</c:v>
                </c:pt>
                <c:pt idx="11043">
                  <c:v>2430.2600000000002</c:v>
                </c:pt>
                <c:pt idx="11044">
                  <c:v>2438.6799999999998</c:v>
                </c:pt>
                <c:pt idx="11045">
                  <c:v>2438.38</c:v>
                </c:pt>
                <c:pt idx="11046">
                  <c:v>2431.56</c:v>
                </c:pt>
                <c:pt idx="11047">
                  <c:v>2437.92</c:v>
                </c:pt>
                <c:pt idx="11048">
                  <c:v>2437.64</c:v>
                </c:pt>
                <c:pt idx="11049">
                  <c:v>2433.52</c:v>
                </c:pt>
                <c:pt idx="11050">
                  <c:v>2437.8000000000002</c:v>
                </c:pt>
                <c:pt idx="11051">
                  <c:v>2437.2199999999998</c:v>
                </c:pt>
                <c:pt idx="11052">
                  <c:v>2435.09</c:v>
                </c:pt>
                <c:pt idx="11053">
                  <c:v>2437.7800000000002</c:v>
                </c:pt>
                <c:pt idx="11054">
                  <c:v>2433.86</c:v>
                </c:pt>
                <c:pt idx="11055">
                  <c:v>2436.5700000000002</c:v>
                </c:pt>
                <c:pt idx="11056">
                  <c:v>2437.38</c:v>
                </c:pt>
                <c:pt idx="11057">
                  <c:v>2430.5300000000002</c:v>
                </c:pt>
                <c:pt idx="11058">
                  <c:v>2436.0700000000002</c:v>
                </c:pt>
                <c:pt idx="11059">
                  <c:v>2435.9</c:v>
                </c:pt>
                <c:pt idx="11060">
                  <c:v>2428.67</c:v>
                </c:pt>
                <c:pt idx="11061">
                  <c:v>2436.36</c:v>
                </c:pt>
                <c:pt idx="11062">
                  <c:v>2436.59</c:v>
                </c:pt>
                <c:pt idx="11063">
                  <c:v>2427.64</c:v>
                </c:pt>
                <c:pt idx="11064">
                  <c:v>2436.84</c:v>
                </c:pt>
                <c:pt idx="11065">
                  <c:v>2436.71</c:v>
                </c:pt>
                <c:pt idx="11066">
                  <c:v>2428.8000000000002</c:v>
                </c:pt>
                <c:pt idx="11067">
                  <c:v>2436.89</c:v>
                </c:pt>
                <c:pt idx="11068">
                  <c:v>2436.4</c:v>
                </c:pt>
                <c:pt idx="11069">
                  <c:v>2430.9299999999998</c:v>
                </c:pt>
                <c:pt idx="11070">
                  <c:v>2436.44</c:v>
                </c:pt>
                <c:pt idx="11071">
                  <c:v>2436.6</c:v>
                </c:pt>
                <c:pt idx="11072">
                  <c:v>2432.64</c:v>
                </c:pt>
                <c:pt idx="11073">
                  <c:v>2436.29</c:v>
                </c:pt>
                <c:pt idx="11074">
                  <c:v>2433.8200000000002</c:v>
                </c:pt>
                <c:pt idx="11075">
                  <c:v>2433.4899999999998</c:v>
                </c:pt>
                <c:pt idx="11076">
                  <c:v>2435.98</c:v>
                </c:pt>
                <c:pt idx="11077">
                  <c:v>2431.2600000000002</c:v>
                </c:pt>
                <c:pt idx="11078">
                  <c:v>2435.7399999999998</c:v>
                </c:pt>
                <c:pt idx="11079">
                  <c:v>2436.62</c:v>
                </c:pt>
                <c:pt idx="11080">
                  <c:v>2428.89</c:v>
                </c:pt>
                <c:pt idx="11081">
                  <c:v>2436.46</c:v>
                </c:pt>
                <c:pt idx="11082">
                  <c:v>2436.16</c:v>
                </c:pt>
                <c:pt idx="11083">
                  <c:v>2427.85</c:v>
                </c:pt>
                <c:pt idx="11084">
                  <c:v>2436.2800000000002</c:v>
                </c:pt>
                <c:pt idx="11085">
                  <c:v>2436.75</c:v>
                </c:pt>
                <c:pt idx="11086">
                  <c:v>2428.16</c:v>
                </c:pt>
                <c:pt idx="11087">
                  <c:v>2436.19</c:v>
                </c:pt>
                <c:pt idx="11088">
                  <c:v>2436.89</c:v>
                </c:pt>
                <c:pt idx="11089">
                  <c:v>2429.67</c:v>
                </c:pt>
                <c:pt idx="11090">
                  <c:v>2436.3000000000002</c:v>
                </c:pt>
                <c:pt idx="11091">
                  <c:v>2436.38</c:v>
                </c:pt>
                <c:pt idx="11092">
                  <c:v>2431.65</c:v>
                </c:pt>
                <c:pt idx="11093">
                  <c:v>2436.41</c:v>
                </c:pt>
                <c:pt idx="11094">
                  <c:v>2435.6</c:v>
                </c:pt>
                <c:pt idx="11095">
                  <c:v>2433.06</c:v>
                </c:pt>
                <c:pt idx="11096">
                  <c:v>2436.9499999999998</c:v>
                </c:pt>
                <c:pt idx="11097">
                  <c:v>2433.34</c:v>
                </c:pt>
                <c:pt idx="11098">
                  <c:v>2434.87</c:v>
                </c:pt>
                <c:pt idx="11099">
                  <c:v>2436.54</c:v>
                </c:pt>
                <c:pt idx="11100">
                  <c:v>2430.98</c:v>
                </c:pt>
                <c:pt idx="11101">
                  <c:v>2436.61</c:v>
                </c:pt>
                <c:pt idx="11102">
                  <c:v>2436.85</c:v>
                </c:pt>
                <c:pt idx="11103">
                  <c:v>2428.52</c:v>
                </c:pt>
                <c:pt idx="11104">
                  <c:v>2436.38</c:v>
                </c:pt>
                <c:pt idx="11105">
                  <c:v>2438.44</c:v>
                </c:pt>
                <c:pt idx="11106">
                  <c:v>2444.14</c:v>
                </c:pt>
                <c:pt idx="11107">
                  <c:v>2451.71</c:v>
                </c:pt>
                <c:pt idx="11108">
                  <c:v>2453.02</c:v>
                </c:pt>
                <c:pt idx="11109">
                  <c:v>2444.94</c:v>
                </c:pt>
                <c:pt idx="11110">
                  <c:v>2453.0100000000002</c:v>
                </c:pt>
                <c:pt idx="11111">
                  <c:v>2452.75</c:v>
                </c:pt>
                <c:pt idx="11112">
                  <c:v>2447.2199999999998</c:v>
                </c:pt>
                <c:pt idx="11113">
                  <c:v>2452.44</c:v>
                </c:pt>
                <c:pt idx="11114">
                  <c:v>2450.77</c:v>
                </c:pt>
                <c:pt idx="11115">
                  <c:v>2432.2800000000002</c:v>
                </c:pt>
                <c:pt idx="11116">
                  <c:v>2436.0500000000002</c:v>
                </c:pt>
                <c:pt idx="11117">
                  <c:v>2433.52</c:v>
                </c:pt>
                <c:pt idx="11118">
                  <c:v>2432.79</c:v>
                </c:pt>
                <c:pt idx="11119">
                  <c:v>2435.54</c:v>
                </c:pt>
                <c:pt idx="11120">
                  <c:v>2431.4499999999998</c:v>
                </c:pt>
                <c:pt idx="11121">
                  <c:v>2436.0100000000002</c:v>
                </c:pt>
                <c:pt idx="11122">
                  <c:v>2436.29</c:v>
                </c:pt>
                <c:pt idx="11123">
                  <c:v>2429.63</c:v>
                </c:pt>
                <c:pt idx="11124">
                  <c:v>2436.12</c:v>
                </c:pt>
                <c:pt idx="11125">
                  <c:v>2436.6999999999998</c:v>
                </c:pt>
                <c:pt idx="11126">
                  <c:v>2428.4499999999998</c:v>
                </c:pt>
                <c:pt idx="11127">
                  <c:v>2436.54</c:v>
                </c:pt>
                <c:pt idx="11128">
                  <c:v>2436.9</c:v>
                </c:pt>
                <c:pt idx="11129">
                  <c:v>2427.77</c:v>
                </c:pt>
                <c:pt idx="11130">
                  <c:v>2435.4299999999998</c:v>
                </c:pt>
                <c:pt idx="11131">
                  <c:v>2435.44</c:v>
                </c:pt>
                <c:pt idx="11132">
                  <c:v>2428.41</c:v>
                </c:pt>
                <c:pt idx="11133">
                  <c:v>2435.31</c:v>
                </c:pt>
                <c:pt idx="11134">
                  <c:v>2435.79</c:v>
                </c:pt>
                <c:pt idx="11135">
                  <c:v>2430.23</c:v>
                </c:pt>
                <c:pt idx="11136">
                  <c:v>2435.5100000000002</c:v>
                </c:pt>
                <c:pt idx="11137">
                  <c:v>2434.1799999999998</c:v>
                </c:pt>
                <c:pt idx="11138">
                  <c:v>2432.64</c:v>
                </c:pt>
                <c:pt idx="11139">
                  <c:v>2435.4699999999998</c:v>
                </c:pt>
                <c:pt idx="11140">
                  <c:v>2432.23</c:v>
                </c:pt>
                <c:pt idx="11141">
                  <c:v>2434.54</c:v>
                </c:pt>
                <c:pt idx="11142">
                  <c:v>2435.9299999999998</c:v>
                </c:pt>
                <c:pt idx="11143">
                  <c:v>2428.15</c:v>
                </c:pt>
                <c:pt idx="11144">
                  <c:v>2434.48</c:v>
                </c:pt>
                <c:pt idx="11145">
                  <c:v>2433.94</c:v>
                </c:pt>
                <c:pt idx="11146">
                  <c:v>2428.09</c:v>
                </c:pt>
                <c:pt idx="11147">
                  <c:v>2435.5100000000002</c:v>
                </c:pt>
                <c:pt idx="11148">
                  <c:v>2435.98</c:v>
                </c:pt>
                <c:pt idx="11149">
                  <c:v>2427.39</c:v>
                </c:pt>
                <c:pt idx="11150">
                  <c:v>2435.61</c:v>
                </c:pt>
                <c:pt idx="11151">
                  <c:v>2435.86</c:v>
                </c:pt>
                <c:pt idx="11152">
                  <c:v>2428.0300000000002</c:v>
                </c:pt>
                <c:pt idx="11153">
                  <c:v>2435.12</c:v>
                </c:pt>
                <c:pt idx="11154">
                  <c:v>2435.7800000000002</c:v>
                </c:pt>
                <c:pt idx="11155">
                  <c:v>2429.87</c:v>
                </c:pt>
                <c:pt idx="11156">
                  <c:v>2435.44</c:v>
                </c:pt>
                <c:pt idx="11157">
                  <c:v>2435.42</c:v>
                </c:pt>
                <c:pt idx="11158">
                  <c:v>2432.0100000000002</c:v>
                </c:pt>
                <c:pt idx="11159">
                  <c:v>2435.84</c:v>
                </c:pt>
                <c:pt idx="11160">
                  <c:v>2432.65</c:v>
                </c:pt>
                <c:pt idx="11161">
                  <c:v>2433.69</c:v>
                </c:pt>
                <c:pt idx="11162">
                  <c:v>2435.4899999999998</c:v>
                </c:pt>
                <c:pt idx="11163">
                  <c:v>2431.11</c:v>
                </c:pt>
                <c:pt idx="11164">
                  <c:v>2435.92</c:v>
                </c:pt>
                <c:pt idx="11165">
                  <c:v>2435.77</c:v>
                </c:pt>
                <c:pt idx="11166">
                  <c:v>2429</c:v>
                </c:pt>
                <c:pt idx="11167">
                  <c:v>2435.9899999999998</c:v>
                </c:pt>
                <c:pt idx="11168">
                  <c:v>2435.5300000000002</c:v>
                </c:pt>
                <c:pt idx="11169">
                  <c:v>2424.9699999999998</c:v>
                </c:pt>
                <c:pt idx="11170">
                  <c:v>2434.2199999999998</c:v>
                </c:pt>
                <c:pt idx="11171">
                  <c:v>2434.13</c:v>
                </c:pt>
                <c:pt idx="11172">
                  <c:v>2425.7600000000002</c:v>
                </c:pt>
                <c:pt idx="11173">
                  <c:v>2434.5</c:v>
                </c:pt>
                <c:pt idx="11174">
                  <c:v>2434.36</c:v>
                </c:pt>
                <c:pt idx="11175">
                  <c:v>2427.46</c:v>
                </c:pt>
                <c:pt idx="11176">
                  <c:v>2434.38</c:v>
                </c:pt>
                <c:pt idx="11177">
                  <c:v>2434.36</c:v>
                </c:pt>
                <c:pt idx="11178">
                  <c:v>2429.62</c:v>
                </c:pt>
                <c:pt idx="11179">
                  <c:v>2433.94</c:v>
                </c:pt>
                <c:pt idx="11180">
                  <c:v>2431.98</c:v>
                </c:pt>
                <c:pt idx="11181">
                  <c:v>2431.6</c:v>
                </c:pt>
                <c:pt idx="11182">
                  <c:v>2434.5</c:v>
                </c:pt>
                <c:pt idx="11183">
                  <c:v>2429.1999999999998</c:v>
                </c:pt>
                <c:pt idx="11184">
                  <c:v>2433.31</c:v>
                </c:pt>
                <c:pt idx="11185">
                  <c:v>2434.56</c:v>
                </c:pt>
                <c:pt idx="11186">
                  <c:v>2428.17</c:v>
                </c:pt>
                <c:pt idx="11187">
                  <c:v>2434.58</c:v>
                </c:pt>
                <c:pt idx="11188">
                  <c:v>2434.17</c:v>
                </c:pt>
                <c:pt idx="11189">
                  <c:v>2425.5700000000002</c:v>
                </c:pt>
                <c:pt idx="11190">
                  <c:v>2434.0700000000002</c:v>
                </c:pt>
                <c:pt idx="11191">
                  <c:v>2433.8000000000002</c:v>
                </c:pt>
                <c:pt idx="11192">
                  <c:v>2424.96</c:v>
                </c:pt>
                <c:pt idx="11193">
                  <c:v>2433.96</c:v>
                </c:pt>
                <c:pt idx="11194">
                  <c:v>2434.6</c:v>
                </c:pt>
                <c:pt idx="11195">
                  <c:v>2426.16</c:v>
                </c:pt>
                <c:pt idx="11196">
                  <c:v>2434.3200000000002</c:v>
                </c:pt>
                <c:pt idx="11197">
                  <c:v>2434.25</c:v>
                </c:pt>
                <c:pt idx="11198">
                  <c:v>2429.0700000000002</c:v>
                </c:pt>
                <c:pt idx="11199">
                  <c:v>2434.5300000000002</c:v>
                </c:pt>
                <c:pt idx="11200">
                  <c:v>2433.2800000000002</c:v>
                </c:pt>
                <c:pt idx="11201">
                  <c:v>2431.39</c:v>
                </c:pt>
                <c:pt idx="11202">
                  <c:v>2434.62</c:v>
                </c:pt>
                <c:pt idx="11203">
                  <c:v>2436.5100000000002</c:v>
                </c:pt>
                <c:pt idx="11204">
                  <c:v>2449.4299999999998</c:v>
                </c:pt>
                <c:pt idx="11205">
                  <c:v>2450.46</c:v>
                </c:pt>
                <c:pt idx="11206">
                  <c:v>2444.46</c:v>
                </c:pt>
                <c:pt idx="11207">
                  <c:v>2450.77</c:v>
                </c:pt>
                <c:pt idx="11208">
                  <c:v>2450.89</c:v>
                </c:pt>
                <c:pt idx="11209">
                  <c:v>2442.62</c:v>
                </c:pt>
                <c:pt idx="11210">
                  <c:v>2450.79</c:v>
                </c:pt>
                <c:pt idx="11211">
                  <c:v>2451.27</c:v>
                </c:pt>
                <c:pt idx="11212">
                  <c:v>2441.2199999999998</c:v>
                </c:pt>
                <c:pt idx="11213">
                  <c:v>2450.48</c:v>
                </c:pt>
                <c:pt idx="11214">
                  <c:v>2450.2600000000002</c:v>
                </c:pt>
                <c:pt idx="11215">
                  <c:v>2442.3000000000002</c:v>
                </c:pt>
                <c:pt idx="11216">
                  <c:v>2450.52</c:v>
                </c:pt>
                <c:pt idx="11217">
                  <c:v>2451.2800000000002</c:v>
                </c:pt>
                <c:pt idx="11218">
                  <c:v>2443.4299999999998</c:v>
                </c:pt>
                <c:pt idx="11219">
                  <c:v>2450.81</c:v>
                </c:pt>
                <c:pt idx="11220">
                  <c:v>2451.2199999999998</c:v>
                </c:pt>
                <c:pt idx="11221">
                  <c:v>2446.73</c:v>
                </c:pt>
                <c:pt idx="11222">
                  <c:v>2450.7800000000002</c:v>
                </c:pt>
                <c:pt idx="11223">
                  <c:v>2447.9899999999998</c:v>
                </c:pt>
                <c:pt idx="11224">
                  <c:v>2447.5300000000002</c:v>
                </c:pt>
                <c:pt idx="11225">
                  <c:v>2450.41</c:v>
                </c:pt>
                <c:pt idx="11226">
                  <c:v>2444.9899999999998</c:v>
                </c:pt>
                <c:pt idx="11227">
                  <c:v>2449.9299999999998</c:v>
                </c:pt>
                <c:pt idx="11228">
                  <c:v>2450.84</c:v>
                </c:pt>
                <c:pt idx="11229">
                  <c:v>2443.67</c:v>
                </c:pt>
                <c:pt idx="11230">
                  <c:v>2450.81</c:v>
                </c:pt>
                <c:pt idx="11231">
                  <c:v>2451.88</c:v>
                </c:pt>
                <c:pt idx="11232">
                  <c:v>2441.42</c:v>
                </c:pt>
                <c:pt idx="11233">
                  <c:v>2450.1</c:v>
                </c:pt>
                <c:pt idx="11234">
                  <c:v>2450.31</c:v>
                </c:pt>
                <c:pt idx="11235">
                  <c:v>2441.13</c:v>
                </c:pt>
                <c:pt idx="11236">
                  <c:v>2450.62</c:v>
                </c:pt>
                <c:pt idx="11237">
                  <c:v>2450.48</c:v>
                </c:pt>
                <c:pt idx="11238">
                  <c:v>2442.81</c:v>
                </c:pt>
                <c:pt idx="11239">
                  <c:v>2450.71</c:v>
                </c:pt>
                <c:pt idx="11240">
                  <c:v>2451.2600000000002</c:v>
                </c:pt>
                <c:pt idx="11241">
                  <c:v>2444.21</c:v>
                </c:pt>
                <c:pt idx="11242">
                  <c:v>2450.23</c:v>
                </c:pt>
                <c:pt idx="11243">
                  <c:v>2450.2800000000002</c:v>
                </c:pt>
                <c:pt idx="11244">
                  <c:v>2446.7399999999998</c:v>
                </c:pt>
                <c:pt idx="11245">
                  <c:v>2450.7399999999998</c:v>
                </c:pt>
                <c:pt idx="11246">
                  <c:v>2446.81</c:v>
                </c:pt>
                <c:pt idx="11247">
                  <c:v>2449.5500000000002</c:v>
                </c:pt>
                <c:pt idx="11248">
                  <c:v>2451.8200000000002</c:v>
                </c:pt>
                <c:pt idx="11249">
                  <c:v>2444.5500000000002</c:v>
                </c:pt>
                <c:pt idx="11250">
                  <c:v>2450.48</c:v>
                </c:pt>
                <c:pt idx="11251">
                  <c:v>2450.4299999999998</c:v>
                </c:pt>
                <c:pt idx="11252">
                  <c:v>2441.85</c:v>
                </c:pt>
                <c:pt idx="11253">
                  <c:v>2450.65</c:v>
                </c:pt>
                <c:pt idx="11254">
                  <c:v>2451.1</c:v>
                </c:pt>
                <c:pt idx="11255">
                  <c:v>2440.4299999999998</c:v>
                </c:pt>
                <c:pt idx="11256">
                  <c:v>2450.61</c:v>
                </c:pt>
                <c:pt idx="11257">
                  <c:v>2451.09</c:v>
                </c:pt>
                <c:pt idx="11258">
                  <c:v>2442</c:v>
                </c:pt>
                <c:pt idx="11259">
                  <c:v>2450.14</c:v>
                </c:pt>
                <c:pt idx="11260">
                  <c:v>2450.91</c:v>
                </c:pt>
                <c:pt idx="11261">
                  <c:v>2443.58</c:v>
                </c:pt>
                <c:pt idx="11262">
                  <c:v>2450.16</c:v>
                </c:pt>
                <c:pt idx="11263">
                  <c:v>2450.98</c:v>
                </c:pt>
                <c:pt idx="11264">
                  <c:v>2446.37</c:v>
                </c:pt>
                <c:pt idx="11265">
                  <c:v>2451.29</c:v>
                </c:pt>
                <c:pt idx="11266">
                  <c:v>2449.31</c:v>
                </c:pt>
                <c:pt idx="11267">
                  <c:v>2448.08</c:v>
                </c:pt>
                <c:pt idx="11268">
                  <c:v>2450.31</c:v>
                </c:pt>
                <c:pt idx="11269">
                  <c:v>2444.66</c:v>
                </c:pt>
                <c:pt idx="11270">
                  <c:v>2450.15</c:v>
                </c:pt>
                <c:pt idx="11271">
                  <c:v>2450.44</c:v>
                </c:pt>
                <c:pt idx="11272">
                  <c:v>2442.6999999999998</c:v>
                </c:pt>
                <c:pt idx="11273">
                  <c:v>2450.89</c:v>
                </c:pt>
                <c:pt idx="11274">
                  <c:v>2451.5100000000002</c:v>
                </c:pt>
                <c:pt idx="11275">
                  <c:v>2441.14</c:v>
                </c:pt>
                <c:pt idx="11276">
                  <c:v>2450.7800000000002</c:v>
                </c:pt>
                <c:pt idx="11277">
                  <c:v>2450.96</c:v>
                </c:pt>
                <c:pt idx="11278">
                  <c:v>2441.08</c:v>
                </c:pt>
                <c:pt idx="11279">
                  <c:v>2450.29</c:v>
                </c:pt>
                <c:pt idx="11280">
                  <c:v>2451.1</c:v>
                </c:pt>
                <c:pt idx="11281">
                  <c:v>2443.16</c:v>
                </c:pt>
                <c:pt idx="11282">
                  <c:v>2450.4899999999998</c:v>
                </c:pt>
                <c:pt idx="11283">
                  <c:v>2451.0300000000002</c:v>
                </c:pt>
                <c:pt idx="11284">
                  <c:v>2445.1799999999998</c:v>
                </c:pt>
                <c:pt idx="11285">
                  <c:v>2450.4899999999998</c:v>
                </c:pt>
                <c:pt idx="11286">
                  <c:v>2450.11</c:v>
                </c:pt>
                <c:pt idx="11287">
                  <c:v>2446.5</c:v>
                </c:pt>
                <c:pt idx="11288">
                  <c:v>2450.84</c:v>
                </c:pt>
                <c:pt idx="11289">
                  <c:v>2447.23</c:v>
                </c:pt>
                <c:pt idx="11290">
                  <c:v>2449.06</c:v>
                </c:pt>
                <c:pt idx="11291">
                  <c:v>2450.96</c:v>
                </c:pt>
                <c:pt idx="11292">
                  <c:v>2444.37</c:v>
                </c:pt>
                <c:pt idx="11293">
                  <c:v>2451.04</c:v>
                </c:pt>
                <c:pt idx="11294">
                  <c:v>2451.8000000000002</c:v>
                </c:pt>
                <c:pt idx="11295">
                  <c:v>2442.35</c:v>
                </c:pt>
                <c:pt idx="11296">
                  <c:v>2450.7800000000002</c:v>
                </c:pt>
                <c:pt idx="11297">
                  <c:v>2451.25</c:v>
                </c:pt>
                <c:pt idx="11298">
                  <c:v>2440.59</c:v>
                </c:pt>
                <c:pt idx="11299">
                  <c:v>2450.7600000000002</c:v>
                </c:pt>
                <c:pt idx="11300">
                  <c:v>2451.09</c:v>
                </c:pt>
                <c:pt idx="11301">
                  <c:v>2442.41</c:v>
                </c:pt>
                <c:pt idx="11302">
                  <c:v>2450</c:v>
                </c:pt>
                <c:pt idx="11303">
                  <c:v>2451.15</c:v>
                </c:pt>
                <c:pt idx="11304">
                  <c:v>2444.75</c:v>
                </c:pt>
                <c:pt idx="11305">
                  <c:v>2450.63</c:v>
                </c:pt>
                <c:pt idx="11306">
                  <c:v>2451.1799999999998</c:v>
                </c:pt>
                <c:pt idx="11307">
                  <c:v>2446.04</c:v>
                </c:pt>
                <c:pt idx="11308">
                  <c:v>2451.06</c:v>
                </c:pt>
                <c:pt idx="11309">
                  <c:v>2448.6</c:v>
                </c:pt>
                <c:pt idx="11310">
                  <c:v>2448.4</c:v>
                </c:pt>
                <c:pt idx="11311">
                  <c:v>2451.21</c:v>
                </c:pt>
                <c:pt idx="11312">
                  <c:v>2445.58</c:v>
                </c:pt>
                <c:pt idx="11313">
                  <c:v>2450.7199999999998</c:v>
                </c:pt>
                <c:pt idx="11314">
                  <c:v>2451.7199999999998</c:v>
                </c:pt>
                <c:pt idx="11315">
                  <c:v>2443.9699999999998</c:v>
                </c:pt>
                <c:pt idx="11316">
                  <c:v>2450.77</c:v>
                </c:pt>
                <c:pt idx="11317">
                  <c:v>2451.36</c:v>
                </c:pt>
                <c:pt idx="11318">
                  <c:v>2441.56</c:v>
                </c:pt>
                <c:pt idx="11319">
                  <c:v>2451.39</c:v>
                </c:pt>
                <c:pt idx="11320">
                  <c:v>2451.4699999999998</c:v>
                </c:pt>
                <c:pt idx="11321">
                  <c:v>2441.58</c:v>
                </c:pt>
                <c:pt idx="11322">
                  <c:v>2451.2199999999998</c:v>
                </c:pt>
                <c:pt idx="11323">
                  <c:v>2451.6</c:v>
                </c:pt>
                <c:pt idx="11324">
                  <c:v>2442.63</c:v>
                </c:pt>
                <c:pt idx="11325">
                  <c:v>2450.5700000000002</c:v>
                </c:pt>
                <c:pt idx="11326">
                  <c:v>2451.39</c:v>
                </c:pt>
                <c:pt idx="11327">
                  <c:v>2445.5500000000002</c:v>
                </c:pt>
                <c:pt idx="11328">
                  <c:v>2450.62</c:v>
                </c:pt>
                <c:pt idx="11329">
                  <c:v>2450.83</c:v>
                </c:pt>
                <c:pt idx="11330">
                  <c:v>2448.25</c:v>
                </c:pt>
                <c:pt idx="11331">
                  <c:v>2451.5500000000002</c:v>
                </c:pt>
                <c:pt idx="11332">
                  <c:v>2447.35</c:v>
                </c:pt>
                <c:pt idx="11333">
                  <c:v>2432.1</c:v>
                </c:pt>
                <c:pt idx="11334">
                  <c:v>2434.2399999999998</c:v>
                </c:pt>
                <c:pt idx="11335">
                  <c:v>2428.9499999999998</c:v>
                </c:pt>
                <c:pt idx="11336">
                  <c:v>2434.42</c:v>
                </c:pt>
                <c:pt idx="11337">
                  <c:v>2433.79</c:v>
                </c:pt>
                <c:pt idx="11338">
                  <c:v>2426.5</c:v>
                </c:pt>
                <c:pt idx="11339">
                  <c:v>2434.2399999999998</c:v>
                </c:pt>
                <c:pt idx="11340">
                  <c:v>2434.2800000000002</c:v>
                </c:pt>
                <c:pt idx="11341">
                  <c:v>2425.1</c:v>
                </c:pt>
                <c:pt idx="11342">
                  <c:v>2434.23</c:v>
                </c:pt>
                <c:pt idx="11343">
                  <c:v>2434.48</c:v>
                </c:pt>
                <c:pt idx="11344">
                  <c:v>2426.5500000000002</c:v>
                </c:pt>
                <c:pt idx="11345">
                  <c:v>2434.21</c:v>
                </c:pt>
                <c:pt idx="11346">
                  <c:v>2434.75</c:v>
                </c:pt>
                <c:pt idx="11347">
                  <c:v>2428.4299999999998</c:v>
                </c:pt>
                <c:pt idx="11348">
                  <c:v>2434.15</c:v>
                </c:pt>
                <c:pt idx="11349">
                  <c:v>2434.16</c:v>
                </c:pt>
                <c:pt idx="11350">
                  <c:v>2429.65</c:v>
                </c:pt>
                <c:pt idx="11351">
                  <c:v>2434.04</c:v>
                </c:pt>
                <c:pt idx="11352">
                  <c:v>2431.9</c:v>
                </c:pt>
                <c:pt idx="11353">
                  <c:v>2431.35</c:v>
                </c:pt>
                <c:pt idx="11354">
                  <c:v>2433.83</c:v>
                </c:pt>
                <c:pt idx="11355">
                  <c:v>2428.79</c:v>
                </c:pt>
                <c:pt idx="11356">
                  <c:v>2433.63</c:v>
                </c:pt>
                <c:pt idx="11357">
                  <c:v>2434.13</c:v>
                </c:pt>
                <c:pt idx="11358">
                  <c:v>2427.6</c:v>
                </c:pt>
                <c:pt idx="11359">
                  <c:v>2433.89</c:v>
                </c:pt>
                <c:pt idx="11360">
                  <c:v>2434.7399999999998</c:v>
                </c:pt>
                <c:pt idx="11361">
                  <c:v>2425.34</c:v>
                </c:pt>
                <c:pt idx="11362">
                  <c:v>2433.85</c:v>
                </c:pt>
                <c:pt idx="11363">
                  <c:v>2433.36</c:v>
                </c:pt>
                <c:pt idx="11364">
                  <c:v>2425.8200000000002</c:v>
                </c:pt>
                <c:pt idx="11365">
                  <c:v>2434.5</c:v>
                </c:pt>
                <c:pt idx="11366">
                  <c:v>2434.19</c:v>
                </c:pt>
                <c:pt idx="11367">
                  <c:v>2427.17</c:v>
                </c:pt>
                <c:pt idx="11368">
                  <c:v>2434.48</c:v>
                </c:pt>
                <c:pt idx="11369">
                  <c:v>2434.2600000000002</c:v>
                </c:pt>
                <c:pt idx="11370">
                  <c:v>2429.21</c:v>
                </c:pt>
                <c:pt idx="11371">
                  <c:v>2434.25</c:v>
                </c:pt>
                <c:pt idx="11372">
                  <c:v>2433.1</c:v>
                </c:pt>
                <c:pt idx="11373">
                  <c:v>2430.8200000000002</c:v>
                </c:pt>
                <c:pt idx="11374">
                  <c:v>2434.4699999999998</c:v>
                </c:pt>
                <c:pt idx="11375">
                  <c:v>2430.4</c:v>
                </c:pt>
                <c:pt idx="11376">
                  <c:v>2432.92</c:v>
                </c:pt>
                <c:pt idx="11377">
                  <c:v>2433.9899999999998</c:v>
                </c:pt>
                <c:pt idx="11378">
                  <c:v>2428.1</c:v>
                </c:pt>
                <c:pt idx="11379">
                  <c:v>2434.08</c:v>
                </c:pt>
                <c:pt idx="11380">
                  <c:v>2433.7800000000002</c:v>
                </c:pt>
                <c:pt idx="11381">
                  <c:v>2426.14</c:v>
                </c:pt>
                <c:pt idx="11382">
                  <c:v>2433.87</c:v>
                </c:pt>
                <c:pt idx="11383">
                  <c:v>2433.94</c:v>
                </c:pt>
                <c:pt idx="11384">
                  <c:v>2424.2800000000002</c:v>
                </c:pt>
                <c:pt idx="11385">
                  <c:v>2433.88</c:v>
                </c:pt>
                <c:pt idx="11386">
                  <c:v>2434.35</c:v>
                </c:pt>
                <c:pt idx="11387">
                  <c:v>2426.21</c:v>
                </c:pt>
                <c:pt idx="11388">
                  <c:v>2434.19</c:v>
                </c:pt>
                <c:pt idx="11389">
                  <c:v>2434.0500000000002</c:v>
                </c:pt>
                <c:pt idx="11390">
                  <c:v>2427.81</c:v>
                </c:pt>
                <c:pt idx="11391">
                  <c:v>2433.7800000000002</c:v>
                </c:pt>
                <c:pt idx="11392">
                  <c:v>2433.4699999999998</c:v>
                </c:pt>
                <c:pt idx="11393">
                  <c:v>2429.77</c:v>
                </c:pt>
                <c:pt idx="11394">
                  <c:v>2433.9699999999998</c:v>
                </c:pt>
                <c:pt idx="11395">
                  <c:v>2430.9</c:v>
                </c:pt>
                <c:pt idx="11396">
                  <c:v>2430.29</c:v>
                </c:pt>
                <c:pt idx="11397">
                  <c:v>2433.23</c:v>
                </c:pt>
                <c:pt idx="11398">
                  <c:v>2428.52</c:v>
                </c:pt>
                <c:pt idx="11399">
                  <c:v>2433.14</c:v>
                </c:pt>
                <c:pt idx="11400">
                  <c:v>2433.59</c:v>
                </c:pt>
                <c:pt idx="11401">
                  <c:v>2426.77</c:v>
                </c:pt>
                <c:pt idx="11402">
                  <c:v>2433.79</c:v>
                </c:pt>
                <c:pt idx="11403">
                  <c:v>2434.09</c:v>
                </c:pt>
                <c:pt idx="11404">
                  <c:v>2425.02</c:v>
                </c:pt>
                <c:pt idx="11405">
                  <c:v>2433.94</c:v>
                </c:pt>
                <c:pt idx="11406">
                  <c:v>2434.35</c:v>
                </c:pt>
                <c:pt idx="11407">
                  <c:v>2424.71</c:v>
                </c:pt>
                <c:pt idx="11408">
                  <c:v>2434.13</c:v>
                </c:pt>
                <c:pt idx="11409">
                  <c:v>2433.5</c:v>
                </c:pt>
                <c:pt idx="11410">
                  <c:v>2427.08</c:v>
                </c:pt>
                <c:pt idx="11411">
                  <c:v>2433.58</c:v>
                </c:pt>
                <c:pt idx="11412">
                  <c:v>2444.83</c:v>
                </c:pt>
                <c:pt idx="11413">
                  <c:v>2447.75</c:v>
                </c:pt>
                <c:pt idx="11414">
                  <c:v>2454.9</c:v>
                </c:pt>
                <c:pt idx="11415">
                  <c:v>2453.06</c:v>
                </c:pt>
                <c:pt idx="11416">
                  <c:v>2451.4699999999998</c:v>
                </c:pt>
                <c:pt idx="11417">
                  <c:v>2454.9499999999998</c:v>
                </c:pt>
                <c:pt idx="11418">
                  <c:v>2450.5</c:v>
                </c:pt>
                <c:pt idx="11419">
                  <c:v>2453.81</c:v>
                </c:pt>
                <c:pt idx="11420">
                  <c:v>2452.65</c:v>
                </c:pt>
                <c:pt idx="11421">
                  <c:v>2446.17</c:v>
                </c:pt>
                <c:pt idx="11422">
                  <c:v>2452.58</c:v>
                </c:pt>
                <c:pt idx="11423">
                  <c:v>2452.0500000000002</c:v>
                </c:pt>
                <c:pt idx="11424">
                  <c:v>2443.9</c:v>
                </c:pt>
                <c:pt idx="11425">
                  <c:v>2451.38</c:v>
                </c:pt>
                <c:pt idx="11426">
                  <c:v>2454.5</c:v>
                </c:pt>
                <c:pt idx="11427">
                  <c:v>2445.17</c:v>
                </c:pt>
                <c:pt idx="11428">
                  <c:v>2454.91</c:v>
                </c:pt>
                <c:pt idx="11429">
                  <c:v>2454.98</c:v>
                </c:pt>
                <c:pt idx="11430">
                  <c:v>2446.16</c:v>
                </c:pt>
                <c:pt idx="11431">
                  <c:v>2454.85</c:v>
                </c:pt>
                <c:pt idx="11432">
                  <c:v>2454.66</c:v>
                </c:pt>
                <c:pt idx="11433">
                  <c:v>2445.4699999999998</c:v>
                </c:pt>
                <c:pt idx="11434">
                  <c:v>2452.8000000000002</c:v>
                </c:pt>
                <c:pt idx="11435">
                  <c:v>2452.56</c:v>
                </c:pt>
                <c:pt idx="11436">
                  <c:v>2448.33</c:v>
                </c:pt>
                <c:pt idx="11437">
                  <c:v>2452.71</c:v>
                </c:pt>
                <c:pt idx="11438">
                  <c:v>2448.39</c:v>
                </c:pt>
                <c:pt idx="11439">
                  <c:v>2452.31</c:v>
                </c:pt>
                <c:pt idx="11440">
                  <c:v>2454.75</c:v>
                </c:pt>
                <c:pt idx="11441">
                  <c:v>2449.0500000000002</c:v>
                </c:pt>
                <c:pt idx="11442">
                  <c:v>2454.35</c:v>
                </c:pt>
                <c:pt idx="11443">
                  <c:v>2454.9499999999998</c:v>
                </c:pt>
                <c:pt idx="11444">
                  <c:v>2447.1799999999998</c:v>
                </c:pt>
                <c:pt idx="11445">
                  <c:v>2454.5100000000002</c:v>
                </c:pt>
                <c:pt idx="11446">
                  <c:v>2452.37</c:v>
                </c:pt>
                <c:pt idx="11447">
                  <c:v>2443.08</c:v>
                </c:pt>
                <c:pt idx="11448">
                  <c:v>2452.5700000000002</c:v>
                </c:pt>
                <c:pt idx="11449">
                  <c:v>2452.2199999999998</c:v>
                </c:pt>
                <c:pt idx="11450">
                  <c:v>2443.3200000000002</c:v>
                </c:pt>
                <c:pt idx="11451">
                  <c:v>2452.15</c:v>
                </c:pt>
                <c:pt idx="11452">
                  <c:v>2455.11</c:v>
                </c:pt>
                <c:pt idx="11453">
                  <c:v>2447.2399999999998</c:v>
                </c:pt>
                <c:pt idx="11454">
                  <c:v>2454.94</c:v>
                </c:pt>
                <c:pt idx="11455">
                  <c:v>2454.9899999999998</c:v>
                </c:pt>
                <c:pt idx="11456">
                  <c:v>2448.9499999999998</c:v>
                </c:pt>
                <c:pt idx="11457">
                  <c:v>2454.9299999999998</c:v>
                </c:pt>
                <c:pt idx="11458">
                  <c:v>2450.2399999999998</c:v>
                </c:pt>
                <c:pt idx="11459">
                  <c:v>2449.71</c:v>
                </c:pt>
                <c:pt idx="11460">
                  <c:v>2452.69</c:v>
                </c:pt>
                <c:pt idx="11461">
                  <c:v>2447.8200000000002</c:v>
                </c:pt>
                <c:pt idx="11462">
                  <c:v>2452.31</c:v>
                </c:pt>
                <c:pt idx="11463">
                  <c:v>2453.16</c:v>
                </c:pt>
                <c:pt idx="11464">
                  <c:v>2444.79</c:v>
                </c:pt>
                <c:pt idx="11465">
                  <c:v>2454.62</c:v>
                </c:pt>
                <c:pt idx="11466">
                  <c:v>2454.7399999999998</c:v>
                </c:pt>
                <c:pt idx="11467">
                  <c:v>2445.73</c:v>
                </c:pt>
                <c:pt idx="11468">
                  <c:v>2454.5100000000002</c:v>
                </c:pt>
                <c:pt idx="11469">
                  <c:v>2454.7600000000002</c:v>
                </c:pt>
                <c:pt idx="11470">
                  <c:v>2445</c:v>
                </c:pt>
                <c:pt idx="11471">
                  <c:v>2452.92</c:v>
                </c:pt>
                <c:pt idx="11472">
                  <c:v>2452.7800000000002</c:v>
                </c:pt>
                <c:pt idx="11473">
                  <c:v>2443.85</c:v>
                </c:pt>
                <c:pt idx="11474">
                  <c:v>2452.34</c:v>
                </c:pt>
                <c:pt idx="11475">
                  <c:v>2452.81</c:v>
                </c:pt>
                <c:pt idx="11476">
                  <c:v>2446.29</c:v>
                </c:pt>
                <c:pt idx="11477">
                  <c:v>2454.67</c:v>
                </c:pt>
                <c:pt idx="11478">
                  <c:v>2454.73</c:v>
                </c:pt>
                <c:pt idx="11479">
                  <c:v>2450.44</c:v>
                </c:pt>
                <c:pt idx="11480">
                  <c:v>2454.92</c:v>
                </c:pt>
                <c:pt idx="11481">
                  <c:v>2451.04</c:v>
                </c:pt>
                <c:pt idx="11482">
                  <c:v>2453.0700000000002</c:v>
                </c:pt>
                <c:pt idx="11483">
                  <c:v>2454.71</c:v>
                </c:pt>
                <c:pt idx="11484">
                  <c:v>2445.02</c:v>
                </c:pt>
                <c:pt idx="11485">
                  <c:v>2452.73</c:v>
                </c:pt>
                <c:pt idx="11486">
                  <c:v>2452.71</c:v>
                </c:pt>
                <c:pt idx="11487">
                  <c:v>2444.16</c:v>
                </c:pt>
                <c:pt idx="11488">
                  <c:v>2452.7199999999998</c:v>
                </c:pt>
                <c:pt idx="11489">
                  <c:v>2451.36</c:v>
                </c:pt>
                <c:pt idx="11490">
                  <c:v>2444.59</c:v>
                </c:pt>
                <c:pt idx="11491">
                  <c:v>2454.5500000000002</c:v>
                </c:pt>
                <c:pt idx="11492">
                  <c:v>2455.0100000000002</c:v>
                </c:pt>
                <c:pt idx="11493">
                  <c:v>2445.86</c:v>
                </c:pt>
                <c:pt idx="11494">
                  <c:v>2454.77</c:v>
                </c:pt>
                <c:pt idx="11495">
                  <c:v>2454.7399999999998</c:v>
                </c:pt>
                <c:pt idx="11496">
                  <c:v>2447.46</c:v>
                </c:pt>
                <c:pt idx="11497">
                  <c:v>2451.79</c:v>
                </c:pt>
                <c:pt idx="11498">
                  <c:v>2452.67</c:v>
                </c:pt>
                <c:pt idx="11499">
                  <c:v>2447.29</c:v>
                </c:pt>
                <c:pt idx="11500">
                  <c:v>2452.11</c:v>
                </c:pt>
                <c:pt idx="11501">
                  <c:v>2450.87</c:v>
                </c:pt>
                <c:pt idx="11502">
                  <c:v>2449.21</c:v>
                </c:pt>
                <c:pt idx="11503">
                  <c:v>2453.6</c:v>
                </c:pt>
                <c:pt idx="11504">
                  <c:v>2449.4699999999998</c:v>
                </c:pt>
                <c:pt idx="11505">
                  <c:v>2453.9</c:v>
                </c:pt>
                <c:pt idx="11506">
                  <c:v>2454.5700000000002</c:v>
                </c:pt>
                <c:pt idx="11507">
                  <c:v>2447.64</c:v>
                </c:pt>
                <c:pt idx="11508">
                  <c:v>2454.4699999999998</c:v>
                </c:pt>
                <c:pt idx="11509">
                  <c:v>2452.9299999999998</c:v>
                </c:pt>
                <c:pt idx="11510">
                  <c:v>2442.9499999999998</c:v>
                </c:pt>
                <c:pt idx="11511">
                  <c:v>2452.4699999999998</c:v>
                </c:pt>
                <c:pt idx="11512">
                  <c:v>2452.96</c:v>
                </c:pt>
                <c:pt idx="11513">
                  <c:v>2442.79</c:v>
                </c:pt>
                <c:pt idx="11514">
                  <c:v>2452.1999999999998</c:v>
                </c:pt>
                <c:pt idx="11515">
                  <c:v>2451.5700000000002</c:v>
                </c:pt>
                <c:pt idx="11516">
                  <c:v>2445.69</c:v>
                </c:pt>
                <c:pt idx="11517">
                  <c:v>2454.37</c:v>
                </c:pt>
                <c:pt idx="11518">
                  <c:v>2454.36</c:v>
                </c:pt>
                <c:pt idx="11519">
                  <c:v>2448.13</c:v>
                </c:pt>
                <c:pt idx="11520">
                  <c:v>2454.31</c:v>
                </c:pt>
                <c:pt idx="11521">
                  <c:v>2454.44</c:v>
                </c:pt>
                <c:pt idx="11522">
                  <c:v>2447.96</c:v>
                </c:pt>
                <c:pt idx="11523">
                  <c:v>2452.4</c:v>
                </c:pt>
                <c:pt idx="11524">
                  <c:v>2449.27</c:v>
                </c:pt>
                <c:pt idx="11525">
                  <c:v>2448.9499999999998</c:v>
                </c:pt>
                <c:pt idx="11526">
                  <c:v>2452.27</c:v>
                </c:pt>
                <c:pt idx="11527">
                  <c:v>2447.6</c:v>
                </c:pt>
                <c:pt idx="11528">
                  <c:v>2452.0100000000002</c:v>
                </c:pt>
                <c:pt idx="11529">
                  <c:v>2454.62</c:v>
                </c:pt>
                <c:pt idx="11530">
                  <c:v>2446.21</c:v>
                </c:pt>
                <c:pt idx="11531">
                  <c:v>2454.5100000000002</c:v>
                </c:pt>
                <c:pt idx="11532">
                  <c:v>2454.4699999999998</c:v>
                </c:pt>
                <c:pt idx="11533">
                  <c:v>2444.25</c:v>
                </c:pt>
                <c:pt idx="11534">
                  <c:v>2455.0300000000002</c:v>
                </c:pt>
                <c:pt idx="11535">
                  <c:v>2452.21</c:v>
                </c:pt>
                <c:pt idx="11536">
                  <c:v>2443.6999999999998</c:v>
                </c:pt>
                <c:pt idx="11537">
                  <c:v>2452.34</c:v>
                </c:pt>
                <c:pt idx="11538">
                  <c:v>2452.33</c:v>
                </c:pt>
                <c:pt idx="11539">
                  <c:v>2445.31</c:v>
                </c:pt>
                <c:pt idx="11540">
                  <c:v>2453.21</c:v>
                </c:pt>
                <c:pt idx="11541">
                  <c:v>2452.2600000000002</c:v>
                </c:pt>
                <c:pt idx="11542">
                  <c:v>2449.19</c:v>
                </c:pt>
                <c:pt idx="11543">
                  <c:v>2454.63</c:v>
                </c:pt>
                <c:pt idx="11544">
                  <c:v>2453.36</c:v>
                </c:pt>
                <c:pt idx="11545">
                  <c:v>2451.81</c:v>
                </c:pt>
                <c:pt idx="11546">
                  <c:v>2454.71</c:v>
                </c:pt>
                <c:pt idx="11547">
                  <c:v>2450.31</c:v>
                </c:pt>
                <c:pt idx="11548">
                  <c:v>2450.27</c:v>
                </c:pt>
                <c:pt idx="11549">
                  <c:v>2452.8200000000002</c:v>
                </c:pt>
                <c:pt idx="11550">
                  <c:v>2446.16</c:v>
                </c:pt>
                <c:pt idx="11551">
                  <c:v>2451.7399999999998</c:v>
                </c:pt>
                <c:pt idx="11552">
                  <c:v>2452.56</c:v>
                </c:pt>
                <c:pt idx="11553">
                  <c:v>2443.04</c:v>
                </c:pt>
                <c:pt idx="11554">
                  <c:v>2454.64</c:v>
                </c:pt>
                <c:pt idx="11555">
                  <c:v>2454.6799999999998</c:v>
                </c:pt>
                <c:pt idx="11556">
                  <c:v>2444.7600000000002</c:v>
                </c:pt>
                <c:pt idx="11557">
                  <c:v>2454.6799999999998</c:v>
                </c:pt>
                <c:pt idx="11558">
                  <c:v>2454.6</c:v>
                </c:pt>
                <c:pt idx="11559">
                  <c:v>2445.9899999999998</c:v>
                </c:pt>
                <c:pt idx="11560">
                  <c:v>2454.63</c:v>
                </c:pt>
                <c:pt idx="11561">
                  <c:v>2452.5500000000002</c:v>
                </c:pt>
                <c:pt idx="11562">
                  <c:v>2446.89</c:v>
                </c:pt>
                <c:pt idx="11563">
                  <c:v>2452.66</c:v>
                </c:pt>
                <c:pt idx="11564">
                  <c:v>2452.12</c:v>
                </c:pt>
                <c:pt idx="11565">
                  <c:v>2448.2600000000002</c:v>
                </c:pt>
                <c:pt idx="11566">
                  <c:v>2452.34</c:v>
                </c:pt>
                <c:pt idx="11567">
                  <c:v>2451.37</c:v>
                </c:pt>
                <c:pt idx="11568">
                  <c:v>2452.7399999999998</c:v>
                </c:pt>
                <c:pt idx="11569">
                  <c:v>2454.8000000000002</c:v>
                </c:pt>
                <c:pt idx="11570">
                  <c:v>2449.4699999999998</c:v>
                </c:pt>
                <c:pt idx="11571">
                  <c:v>2454.33</c:v>
                </c:pt>
                <c:pt idx="11572">
                  <c:v>2454.87</c:v>
                </c:pt>
                <c:pt idx="11573">
                  <c:v>2445.38</c:v>
                </c:pt>
                <c:pt idx="11574">
                  <c:v>2452.92</c:v>
                </c:pt>
                <c:pt idx="11575">
                  <c:v>2452.91</c:v>
                </c:pt>
                <c:pt idx="11576">
                  <c:v>2442.09</c:v>
                </c:pt>
                <c:pt idx="11577">
                  <c:v>2452.65</c:v>
                </c:pt>
                <c:pt idx="11578">
                  <c:v>2453.23</c:v>
                </c:pt>
                <c:pt idx="11579">
                  <c:v>2443.75</c:v>
                </c:pt>
                <c:pt idx="11580">
                  <c:v>2454.7800000000002</c:v>
                </c:pt>
                <c:pt idx="11581">
                  <c:v>2454.92</c:v>
                </c:pt>
                <c:pt idx="11582">
                  <c:v>2447.4299999999998</c:v>
                </c:pt>
                <c:pt idx="11583">
                  <c:v>2454.59</c:v>
                </c:pt>
                <c:pt idx="11584">
                  <c:v>2454.61</c:v>
                </c:pt>
                <c:pt idx="11585">
                  <c:v>2449.5700000000002</c:v>
                </c:pt>
                <c:pt idx="11586">
                  <c:v>2452.31</c:v>
                </c:pt>
                <c:pt idx="11587">
                  <c:v>2450.91</c:v>
                </c:pt>
                <c:pt idx="11588">
                  <c:v>2449.38</c:v>
                </c:pt>
                <c:pt idx="11589">
                  <c:v>2451.9299999999998</c:v>
                </c:pt>
                <c:pt idx="11590">
                  <c:v>2448.06</c:v>
                </c:pt>
                <c:pt idx="11591">
                  <c:v>2451.6799999999998</c:v>
                </c:pt>
                <c:pt idx="11592">
                  <c:v>2452.12</c:v>
                </c:pt>
                <c:pt idx="11593">
                  <c:v>2448.04</c:v>
                </c:pt>
                <c:pt idx="11594">
                  <c:v>2454.5100000000002</c:v>
                </c:pt>
                <c:pt idx="11595">
                  <c:v>2454.64</c:v>
                </c:pt>
                <c:pt idx="11596">
                  <c:v>2446.02</c:v>
                </c:pt>
                <c:pt idx="11597">
                  <c:v>2454.7399999999998</c:v>
                </c:pt>
                <c:pt idx="11598">
                  <c:v>2454.9</c:v>
                </c:pt>
                <c:pt idx="11599">
                  <c:v>2442.87</c:v>
                </c:pt>
                <c:pt idx="11600">
                  <c:v>2452.7600000000002</c:v>
                </c:pt>
                <c:pt idx="11601">
                  <c:v>2452.87</c:v>
                </c:pt>
                <c:pt idx="11602">
                  <c:v>2443.5700000000002</c:v>
                </c:pt>
                <c:pt idx="11603">
                  <c:v>2452.77</c:v>
                </c:pt>
                <c:pt idx="11604">
                  <c:v>2453.36</c:v>
                </c:pt>
                <c:pt idx="11605">
                  <c:v>2446.89</c:v>
                </c:pt>
                <c:pt idx="11606">
                  <c:v>2454.7600000000002</c:v>
                </c:pt>
                <c:pt idx="11607">
                  <c:v>2454.5700000000002</c:v>
                </c:pt>
                <c:pt idx="11608">
                  <c:v>2450.83</c:v>
                </c:pt>
                <c:pt idx="11609">
                  <c:v>2454.87</c:v>
                </c:pt>
                <c:pt idx="11610">
                  <c:v>2451.6</c:v>
                </c:pt>
                <c:pt idx="11611">
                  <c:v>2452.4299999999998</c:v>
                </c:pt>
                <c:pt idx="11612">
                  <c:v>2452.88</c:v>
                </c:pt>
                <c:pt idx="11613">
                  <c:v>2446.94</c:v>
                </c:pt>
                <c:pt idx="11614">
                  <c:v>2452.14</c:v>
                </c:pt>
                <c:pt idx="11615">
                  <c:v>2452.52</c:v>
                </c:pt>
                <c:pt idx="11616">
                  <c:v>2437.29</c:v>
                </c:pt>
                <c:pt idx="11617">
                  <c:v>2432.89</c:v>
                </c:pt>
                <c:pt idx="11618">
                  <c:v>2433.56</c:v>
                </c:pt>
                <c:pt idx="11619">
                  <c:v>2424.4899999999998</c:v>
                </c:pt>
                <c:pt idx="11620">
                  <c:v>2432.9499999999998</c:v>
                </c:pt>
                <c:pt idx="11621">
                  <c:v>2433.17</c:v>
                </c:pt>
                <c:pt idx="11622">
                  <c:v>2424.71</c:v>
                </c:pt>
                <c:pt idx="11623">
                  <c:v>2433.4899999999998</c:v>
                </c:pt>
                <c:pt idx="11624">
                  <c:v>2433.27</c:v>
                </c:pt>
                <c:pt idx="11625">
                  <c:v>2425.94</c:v>
                </c:pt>
                <c:pt idx="11626">
                  <c:v>2433.6</c:v>
                </c:pt>
                <c:pt idx="11627">
                  <c:v>2433.12</c:v>
                </c:pt>
                <c:pt idx="11628">
                  <c:v>2428.08</c:v>
                </c:pt>
                <c:pt idx="11629">
                  <c:v>2432.8200000000002</c:v>
                </c:pt>
                <c:pt idx="11630">
                  <c:v>2431.34</c:v>
                </c:pt>
                <c:pt idx="11631">
                  <c:v>2429.9</c:v>
                </c:pt>
                <c:pt idx="11632">
                  <c:v>2432.96</c:v>
                </c:pt>
                <c:pt idx="11633">
                  <c:v>2428.69</c:v>
                </c:pt>
                <c:pt idx="11634">
                  <c:v>2431.63</c:v>
                </c:pt>
                <c:pt idx="11635">
                  <c:v>2433.38</c:v>
                </c:pt>
                <c:pt idx="11636">
                  <c:v>2426.61</c:v>
                </c:pt>
                <c:pt idx="11637">
                  <c:v>2432.62</c:v>
                </c:pt>
                <c:pt idx="11638">
                  <c:v>2432.46</c:v>
                </c:pt>
                <c:pt idx="11639">
                  <c:v>2425.87</c:v>
                </c:pt>
                <c:pt idx="11640">
                  <c:v>2433.39</c:v>
                </c:pt>
                <c:pt idx="11641">
                  <c:v>2433.9</c:v>
                </c:pt>
                <c:pt idx="11642">
                  <c:v>2423.77</c:v>
                </c:pt>
                <c:pt idx="11643">
                  <c:v>2433.62</c:v>
                </c:pt>
                <c:pt idx="11644">
                  <c:v>2432.96</c:v>
                </c:pt>
                <c:pt idx="11645">
                  <c:v>2424.0700000000002</c:v>
                </c:pt>
                <c:pt idx="11646">
                  <c:v>2433.39</c:v>
                </c:pt>
                <c:pt idx="11647">
                  <c:v>2433.42</c:v>
                </c:pt>
                <c:pt idx="11648">
                  <c:v>2427.4</c:v>
                </c:pt>
                <c:pt idx="11649">
                  <c:v>2433.3200000000002</c:v>
                </c:pt>
                <c:pt idx="11650">
                  <c:v>2433.2199999999998</c:v>
                </c:pt>
                <c:pt idx="11651">
                  <c:v>2428.6999999999998</c:v>
                </c:pt>
                <c:pt idx="11652">
                  <c:v>2433.0500000000002</c:v>
                </c:pt>
                <c:pt idx="11653">
                  <c:v>2430.2800000000002</c:v>
                </c:pt>
                <c:pt idx="11654">
                  <c:v>2430.73</c:v>
                </c:pt>
                <c:pt idx="11655">
                  <c:v>2433.44</c:v>
                </c:pt>
                <c:pt idx="11656">
                  <c:v>2427.89</c:v>
                </c:pt>
                <c:pt idx="11657">
                  <c:v>2433.15</c:v>
                </c:pt>
                <c:pt idx="11658">
                  <c:v>2432.9699999999998</c:v>
                </c:pt>
                <c:pt idx="11659">
                  <c:v>2426.16</c:v>
                </c:pt>
                <c:pt idx="11660">
                  <c:v>2432.96</c:v>
                </c:pt>
                <c:pt idx="11661">
                  <c:v>2433.4499999999998</c:v>
                </c:pt>
                <c:pt idx="11662">
                  <c:v>2424.52</c:v>
                </c:pt>
                <c:pt idx="11663">
                  <c:v>2432.6799999999998</c:v>
                </c:pt>
                <c:pt idx="11664">
                  <c:v>2432.7800000000002</c:v>
                </c:pt>
                <c:pt idx="11665">
                  <c:v>2424.08</c:v>
                </c:pt>
                <c:pt idx="11666">
                  <c:v>2432.96</c:v>
                </c:pt>
                <c:pt idx="11667">
                  <c:v>2433.17</c:v>
                </c:pt>
                <c:pt idx="11668">
                  <c:v>2425.04</c:v>
                </c:pt>
                <c:pt idx="11669">
                  <c:v>2433.23</c:v>
                </c:pt>
                <c:pt idx="11670">
                  <c:v>2433.02</c:v>
                </c:pt>
                <c:pt idx="11671">
                  <c:v>2427.85</c:v>
                </c:pt>
                <c:pt idx="11672">
                  <c:v>2433.37</c:v>
                </c:pt>
                <c:pt idx="11673">
                  <c:v>2431.1799999999998</c:v>
                </c:pt>
                <c:pt idx="11674">
                  <c:v>2430.12</c:v>
                </c:pt>
                <c:pt idx="11675">
                  <c:v>2433.04</c:v>
                </c:pt>
                <c:pt idx="11676">
                  <c:v>2428.62</c:v>
                </c:pt>
                <c:pt idx="11677">
                  <c:v>2431.85</c:v>
                </c:pt>
                <c:pt idx="11678">
                  <c:v>2433.21</c:v>
                </c:pt>
                <c:pt idx="11679">
                  <c:v>2426.7600000000002</c:v>
                </c:pt>
                <c:pt idx="11680">
                  <c:v>2432.34</c:v>
                </c:pt>
                <c:pt idx="11681">
                  <c:v>2433.3200000000002</c:v>
                </c:pt>
                <c:pt idx="11682">
                  <c:v>2424.46</c:v>
                </c:pt>
                <c:pt idx="11683">
                  <c:v>2432.8200000000002</c:v>
                </c:pt>
                <c:pt idx="11684">
                  <c:v>2432.87</c:v>
                </c:pt>
                <c:pt idx="11685">
                  <c:v>2423.67</c:v>
                </c:pt>
                <c:pt idx="11686">
                  <c:v>2432.7199999999998</c:v>
                </c:pt>
                <c:pt idx="11687">
                  <c:v>2432.48</c:v>
                </c:pt>
                <c:pt idx="11688">
                  <c:v>2424.5300000000002</c:v>
                </c:pt>
                <c:pt idx="11689">
                  <c:v>2432.84</c:v>
                </c:pt>
                <c:pt idx="11690">
                  <c:v>2433.0300000000002</c:v>
                </c:pt>
                <c:pt idx="11691">
                  <c:v>2426.34</c:v>
                </c:pt>
                <c:pt idx="11692">
                  <c:v>2432.08</c:v>
                </c:pt>
                <c:pt idx="11693">
                  <c:v>2431.71</c:v>
                </c:pt>
                <c:pt idx="11694">
                  <c:v>2428.4</c:v>
                </c:pt>
                <c:pt idx="11695">
                  <c:v>2432.38</c:v>
                </c:pt>
                <c:pt idx="11696">
                  <c:v>2429.5100000000002</c:v>
                </c:pt>
                <c:pt idx="11697">
                  <c:v>2430.3000000000002</c:v>
                </c:pt>
                <c:pt idx="11698">
                  <c:v>2432.58</c:v>
                </c:pt>
                <c:pt idx="11699">
                  <c:v>2427.2800000000002</c:v>
                </c:pt>
                <c:pt idx="11700">
                  <c:v>2432.69</c:v>
                </c:pt>
                <c:pt idx="11701">
                  <c:v>2432.7800000000002</c:v>
                </c:pt>
                <c:pt idx="11702">
                  <c:v>2424.86</c:v>
                </c:pt>
                <c:pt idx="11703">
                  <c:v>2432.1999999999998</c:v>
                </c:pt>
                <c:pt idx="11704">
                  <c:v>2432.33</c:v>
                </c:pt>
                <c:pt idx="11705">
                  <c:v>2423.54</c:v>
                </c:pt>
                <c:pt idx="11706">
                  <c:v>2431.77</c:v>
                </c:pt>
                <c:pt idx="11707">
                  <c:v>2432.42</c:v>
                </c:pt>
                <c:pt idx="11708">
                  <c:v>2423.41</c:v>
                </c:pt>
                <c:pt idx="11709">
                  <c:v>2432.4699999999998</c:v>
                </c:pt>
                <c:pt idx="11710">
                  <c:v>2432.19</c:v>
                </c:pt>
                <c:pt idx="11711">
                  <c:v>2425.02</c:v>
                </c:pt>
                <c:pt idx="11712">
                  <c:v>2432.31</c:v>
                </c:pt>
                <c:pt idx="11713">
                  <c:v>2432.35</c:v>
                </c:pt>
                <c:pt idx="11714">
                  <c:v>2427.27</c:v>
                </c:pt>
                <c:pt idx="11715">
                  <c:v>2432.37</c:v>
                </c:pt>
                <c:pt idx="11716">
                  <c:v>2430.9899999999998</c:v>
                </c:pt>
                <c:pt idx="11717">
                  <c:v>2429.39</c:v>
                </c:pt>
                <c:pt idx="11718">
                  <c:v>2432.67</c:v>
                </c:pt>
                <c:pt idx="11719">
                  <c:v>2427.4</c:v>
                </c:pt>
                <c:pt idx="11720">
                  <c:v>2431.69</c:v>
                </c:pt>
                <c:pt idx="11721">
                  <c:v>2432.09</c:v>
                </c:pt>
                <c:pt idx="11722">
                  <c:v>2425.84</c:v>
                </c:pt>
                <c:pt idx="11723">
                  <c:v>2432.42</c:v>
                </c:pt>
                <c:pt idx="11724">
                  <c:v>2431.9499999999998</c:v>
                </c:pt>
                <c:pt idx="11725">
                  <c:v>2423.86</c:v>
                </c:pt>
                <c:pt idx="11726">
                  <c:v>2431.7600000000002</c:v>
                </c:pt>
                <c:pt idx="11727">
                  <c:v>2432.36</c:v>
                </c:pt>
                <c:pt idx="11728">
                  <c:v>2422.91</c:v>
                </c:pt>
                <c:pt idx="11729">
                  <c:v>2432.56</c:v>
                </c:pt>
                <c:pt idx="11730">
                  <c:v>2432.52</c:v>
                </c:pt>
                <c:pt idx="11731">
                  <c:v>2424.17</c:v>
                </c:pt>
                <c:pt idx="11732">
                  <c:v>2432.46</c:v>
                </c:pt>
                <c:pt idx="11733">
                  <c:v>2432.61</c:v>
                </c:pt>
                <c:pt idx="11734">
                  <c:v>2426.83</c:v>
                </c:pt>
                <c:pt idx="11735">
                  <c:v>2432.7600000000002</c:v>
                </c:pt>
                <c:pt idx="11736">
                  <c:v>2432.1999999999998</c:v>
                </c:pt>
                <c:pt idx="11737">
                  <c:v>2428.17</c:v>
                </c:pt>
                <c:pt idx="11738">
                  <c:v>2432.61</c:v>
                </c:pt>
                <c:pt idx="11739">
                  <c:v>2430.31</c:v>
                </c:pt>
                <c:pt idx="11740">
                  <c:v>2429.86</c:v>
                </c:pt>
                <c:pt idx="11741">
                  <c:v>2431.89</c:v>
                </c:pt>
                <c:pt idx="11742">
                  <c:v>2426.59</c:v>
                </c:pt>
                <c:pt idx="11743">
                  <c:v>2432.46</c:v>
                </c:pt>
                <c:pt idx="11744">
                  <c:v>2432.4899999999998</c:v>
                </c:pt>
                <c:pt idx="11745">
                  <c:v>2425.09</c:v>
                </c:pt>
                <c:pt idx="11746">
                  <c:v>2432.2800000000002</c:v>
                </c:pt>
                <c:pt idx="11747">
                  <c:v>2432.16</c:v>
                </c:pt>
                <c:pt idx="11748">
                  <c:v>2422.86</c:v>
                </c:pt>
                <c:pt idx="11749">
                  <c:v>2443.87</c:v>
                </c:pt>
                <c:pt idx="11750">
                  <c:v>2454.1999999999998</c:v>
                </c:pt>
                <c:pt idx="11751">
                  <c:v>2445.2199999999998</c:v>
                </c:pt>
                <c:pt idx="11752">
                  <c:v>2452.21</c:v>
                </c:pt>
                <c:pt idx="11753">
                  <c:v>2452.34</c:v>
                </c:pt>
                <c:pt idx="11754">
                  <c:v>2444.94</c:v>
                </c:pt>
                <c:pt idx="11755">
                  <c:v>2452.1999999999998</c:v>
                </c:pt>
                <c:pt idx="11756">
                  <c:v>2452.16</c:v>
                </c:pt>
                <c:pt idx="11757">
                  <c:v>2447.37</c:v>
                </c:pt>
                <c:pt idx="11758">
                  <c:v>2451.7600000000002</c:v>
                </c:pt>
                <c:pt idx="11759">
                  <c:v>2453.04</c:v>
                </c:pt>
                <c:pt idx="11760">
                  <c:v>2450.79</c:v>
                </c:pt>
                <c:pt idx="11761">
                  <c:v>2454.02</c:v>
                </c:pt>
                <c:pt idx="11762">
                  <c:v>2450.17</c:v>
                </c:pt>
                <c:pt idx="11763">
                  <c:v>2453.27</c:v>
                </c:pt>
                <c:pt idx="11764">
                  <c:v>2454.69</c:v>
                </c:pt>
                <c:pt idx="11765">
                  <c:v>2444.61</c:v>
                </c:pt>
                <c:pt idx="11766">
                  <c:v>2452.2399999999998</c:v>
                </c:pt>
                <c:pt idx="11767">
                  <c:v>2452.2600000000002</c:v>
                </c:pt>
                <c:pt idx="11768">
                  <c:v>2443.2600000000002</c:v>
                </c:pt>
                <c:pt idx="11769">
                  <c:v>2452.4</c:v>
                </c:pt>
                <c:pt idx="11770">
                  <c:v>2452.87</c:v>
                </c:pt>
                <c:pt idx="11771">
                  <c:v>2442.56</c:v>
                </c:pt>
                <c:pt idx="11772">
                  <c:v>2454.73</c:v>
                </c:pt>
                <c:pt idx="11773">
                  <c:v>2454.56</c:v>
                </c:pt>
                <c:pt idx="11774">
                  <c:v>2446</c:v>
                </c:pt>
                <c:pt idx="11775">
                  <c:v>2454.31</c:v>
                </c:pt>
                <c:pt idx="11776">
                  <c:v>2451.75</c:v>
                </c:pt>
                <c:pt idx="11777">
                  <c:v>2445.4499999999998</c:v>
                </c:pt>
                <c:pt idx="11778">
                  <c:v>2451.52</c:v>
                </c:pt>
                <c:pt idx="11779">
                  <c:v>2452.02</c:v>
                </c:pt>
                <c:pt idx="11780">
                  <c:v>2447.77</c:v>
                </c:pt>
                <c:pt idx="11781">
                  <c:v>2451.77</c:v>
                </c:pt>
                <c:pt idx="11782">
                  <c:v>2449.83</c:v>
                </c:pt>
                <c:pt idx="11783">
                  <c:v>2449.69</c:v>
                </c:pt>
                <c:pt idx="11784">
                  <c:v>2454.5300000000002</c:v>
                </c:pt>
                <c:pt idx="11785">
                  <c:v>2449.1799999999998</c:v>
                </c:pt>
                <c:pt idx="11786">
                  <c:v>2453.8000000000002</c:v>
                </c:pt>
                <c:pt idx="11787">
                  <c:v>2454.59</c:v>
                </c:pt>
                <c:pt idx="11788">
                  <c:v>2446.2800000000002</c:v>
                </c:pt>
                <c:pt idx="11789">
                  <c:v>2454.4899999999998</c:v>
                </c:pt>
                <c:pt idx="11790">
                  <c:v>2452.59</c:v>
                </c:pt>
                <c:pt idx="11791">
                  <c:v>2441.92</c:v>
                </c:pt>
                <c:pt idx="11792">
                  <c:v>2452.2600000000002</c:v>
                </c:pt>
                <c:pt idx="11793">
                  <c:v>2452.9</c:v>
                </c:pt>
                <c:pt idx="11794">
                  <c:v>2443.0100000000002</c:v>
                </c:pt>
                <c:pt idx="11795">
                  <c:v>2452.02</c:v>
                </c:pt>
                <c:pt idx="11796">
                  <c:v>2451.29</c:v>
                </c:pt>
                <c:pt idx="11797">
                  <c:v>2446.9699999999998</c:v>
                </c:pt>
                <c:pt idx="11798">
                  <c:v>2454.42</c:v>
                </c:pt>
                <c:pt idx="11799">
                  <c:v>2454.5700000000002</c:v>
                </c:pt>
                <c:pt idx="11800">
                  <c:v>2448.98</c:v>
                </c:pt>
                <c:pt idx="11801">
                  <c:v>2454.37</c:v>
                </c:pt>
                <c:pt idx="11802">
                  <c:v>2452.9</c:v>
                </c:pt>
                <c:pt idx="11803">
                  <c:v>2448.6799999999998</c:v>
                </c:pt>
                <c:pt idx="11804">
                  <c:v>2452.41</c:v>
                </c:pt>
                <c:pt idx="11805">
                  <c:v>2448.02</c:v>
                </c:pt>
                <c:pt idx="11806">
                  <c:v>2450.79</c:v>
                </c:pt>
                <c:pt idx="11807">
                  <c:v>2452.19</c:v>
                </c:pt>
                <c:pt idx="11808">
                  <c:v>2446.67</c:v>
                </c:pt>
                <c:pt idx="11809">
                  <c:v>2452.71</c:v>
                </c:pt>
                <c:pt idx="11810">
                  <c:v>2454.35</c:v>
                </c:pt>
                <c:pt idx="11811">
                  <c:v>2445.2399999999998</c:v>
                </c:pt>
                <c:pt idx="11812">
                  <c:v>2454.36</c:v>
                </c:pt>
                <c:pt idx="11813">
                  <c:v>2454.5100000000002</c:v>
                </c:pt>
                <c:pt idx="11814">
                  <c:v>2444.46</c:v>
                </c:pt>
                <c:pt idx="11815">
                  <c:v>2454.35</c:v>
                </c:pt>
                <c:pt idx="11816">
                  <c:v>2451.83</c:v>
                </c:pt>
                <c:pt idx="11817">
                  <c:v>2443.27</c:v>
                </c:pt>
                <c:pt idx="11818">
                  <c:v>2452.08</c:v>
                </c:pt>
                <c:pt idx="11819">
                  <c:v>2451.67</c:v>
                </c:pt>
                <c:pt idx="11820">
                  <c:v>2445.67</c:v>
                </c:pt>
                <c:pt idx="11821">
                  <c:v>2453.11</c:v>
                </c:pt>
                <c:pt idx="11822">
                  <c:v>2452.21</c:v>
                </c:pt>
                <c:pt idx="11823">
                  <c:v>2450.08</c:v>
                </c:pt>
                <c:pt idx="11824">
                  <c:v>2454.38</c:v>
                </c:pt>
                <c:pt idx="11825">
                  <c:v>2451.3000000000002</c:v>
                </c:pt>
                <c:pt idx="11826">
                  <c:v>2452.3000000000002</c:v>
                </c:pt>
                <c:pt idx="11827">
                  <c:v>2454.41</c:v>
                </c:pt>
                <c:pt idx="11828">
                  <c:v>2449.16</c:v>
                </c:pt>
                <c:pt idx="11829">
                  <c:v>2450.7399999999998</c:v>
                </c:pt>
                <c:pt idx="11830">
                  <c:v>2452.21</c:v>
                </c:pt>
                <c:pt idx="11831">
                  <c:v>2444.64</c:v>
                </c:pt>
                <c:pt idx="11832">
                  <c:v>2451.7800000000002</c:v>
                </c:pt>
                <c:pt idx="11833">
                  <c:v>2451.9</c:v>
                </c:pt>
                <c:pt idx="11834">
                  <c:v>2443.38</c:v>
                </c:pt>
                <c:pt idx="11835">
                  <c:v>2452.38</c:v>
                </c:pt>
                <c:pt idx="11836">
                  <c:v>2454.16</c:v>
                </c:pt>
                <c:pt idx="11837">
                  <c:v>2444.87</c:v>
                </c:pt>
                <c:pt idx="11838">
                  <c:v>2453.96</c:v>
                </c:pt>
                <c:pt idx="11839">
                  <c:v>2453.98</c:v>
                </c:pt>
                <c:pt idx="11840">
                  <c:v>2446.71</c:v>
                </c:pt>
                <c:pt idx="11841">
                  <c:v>2453.84</c:v>
                </c:pt>
                <c:pt idx="11842">
                  <c:v>2452.44</c:v>
                </c:pt>
                <c:pt idx="11843">
                  <c:v>2447.48</c:v>
                </c:pt>
                <c:pt idx="11844">
                  <c:v>2452.33</c:v>
                </c:pt>
                <c:pt idx="11845">
                  <c:v>2450.4699999999998</c:v>
                </c:pt>
                <c:pt idx="11846">
                  <c:v>2448.4899999999998</c:v>
                </c:pt>
                <c:pt idx="11847">
                  <c:v>2451.08</c:v>
                </c:pt>
                <c:pt idx="11848">
                  <c:v>2449.9499999999998</c:v>
                </c:pt>
                <c:pt idx="11849">
                  <c:v>2452.65</c:v>
                </c:pt>
                <c:pt idx="11850">
                  <c:v>2454.12</c:v>
                </c:pt>
                <c:pt idx="11851">
                  <c:v>2447.9299999999998</c:v>
                </c:pt>
                <c:pt idx="11852">
                  <c:v>2454.21</c:v>
                </c:pt>
                <c:pt idx="11853">
                  <c:v>2454.17</c:v>
                </c:pt>
                <c:pt idx="11854">
                  <c:v>2443.5300000000002</c:v>
                </c:pt>
                <c:pt idx="11855">
                  <c:v>2451.9499999999998</c:v>
                </c:pt>
                <c:pt idx="11856">
                  <c:v>2451.79</c:v>
                </c:pt>
                <c:pt idx="11857">
                  <c:v>2441.19</c:v>
                </c:pt>
                <c:pt idx="11858">
                  <c:v>2452.35</c:v>
                </c:pt>
                <c:pt idx="11859">
                  <c:v>2452.4299999999998</c:v>
                </c:pt>
                <c:pt idx="11860">
                  <c:v>2443.34</c:v>
                </c:pt>
                <c:pt idx="11861">
                  <c:v>2453.9899999999998</c:v>
                </c:pt>
                <c:pt idx="11862">
                  <c:v>2453.94</c:v>
                </c:pt>
                <c:pt idx="11863">
                  <c:v>2447.63</c:v>
                </c:pt>
                <c:pt idx="11864">
                  <c:v>2454.15</c:v>
                </c:pt>
                <c:pt idx="11865">
                  <c:v>2454.14</c:v>
                </c:pt>
                <c:pt idx="11866">
                  <c:v>2449.79</c:v>
                </c:pt>
                <c:pt idx="11867">
                  <c:v>2451.06</c:v>
                </c:pt>
                <c:pt idx="11868">
                  <c:v>2448.69</c:v>
                </c:pt>
                <c:pt idx="11869">
                  <c:v>2449.6799999999998</c:v>
                </c:pt>
                <c:pt idx="11870">
                  <c:v>2451.2399999999998</c:v>
                </c:pt>
                <c:pt idx="11871">
                  <c:v>2446.0100000000002</c:v>
                </c:pt>
                <c:pt idx="11872">
                  <c:v>2451.9899999999998</c:v>
                </c:pt>
                <c:pt idx="11873">
                  <c:v>2451.6</c:v>
                </c:pt>
                <c:pt idx="11874">
                  <c:v>2446.58</c:v>
                </c:pt>
                <c:pt idx="11875">
                  <c:v>2454.04</c:v>
                </c:pt>
                <c:pt idx="11876">
                  <c:v>2454.12</c:v>
                </c:pt>
                <c:pt idx="11877">
                  <c:v>2444.54</c:v>
                </c:pt>
                <c:pt idx="11878">
                  <c:v>2454.34</c:v>
                </c:pt>
                <c:pt idx="11879">
                  <c:v>2454.02</c:v>
                </c:pt>
                <c:pt idx="11880">
                  <c:v>2442.21</c:v>
                </c:pt>
                <c:pt idx="11881">
                  <c:v>2452.0300000000002</c:v>
                </c:pt>
                <c:pt idx="11882">
                  <c:v>2452.16</c:v>
                </c:pt>
                <c:pt idx="11883">
                  <c:v>2444.54</c:v>
                </c:pt>
                <c:pt idx="11884">
                  <c:v>2452.0500000000002</c:v>
                </c:pt>
                <c:pt idx="11885">
                  <c:v>2452.5</c:v>
                </c:pt>
                <c:pt idx="11886">
                  <c:v>2446.88</c:v>
                </c:pt>
                <c:pt idx="11887">
                  <c:v>2454.08</c:v>
                </c:pt>
                <c:pt idx="11888">
                  <c:v>2452.75</c:v>
                </c:pt>
                <c:pt idx="11889">
                  <c:v>2450.54</c:v>
                </c:pt>
                <c:pt idx="11890">
                  <c:v>2454.34</c:v>
                </c:pt>
                <c:pt idx="11891">
                  <c:v>2449.94</c:v>
                </c:pt>
                <c:pt idx="11892">
                  <c:v>2452.59</c:v>
                </c:pt>
                <c:pt idx="11893">
                  <c:v>2451.09</c:v>
                </c:pt>
                <c:pt idx="11894">
                  <c:v>2445.0100000000002</c:v>
                </c:pt>
                <c:pt idx="11895">
                  <c:v>2451.67</c:v>
                </c:pt>
                <c:pt idx="11896">
                  <c:v>2451</c:v>
                </c:pt>
                <c:pt idx="11897">
                  <c:v>2443.56</c:v>
                </c:pt>
                <c:pt idx="11898">
                  <c:v>2452.09</c:v>
                </c:pt>
                <c:pt idx="11899">
                  <c:v>2453.84</c:v>
                </c:pt>
                <c:pt idx="11900">
                  <c:v>2444</c:v>
                </c:pt>
                <c:pt idx="11901">
                  <c:v>2454.13</c:v>
                </c:pt>
                <c:pt idx="11902">
                  <c:v>2454.17</c:v>
                </c:pt>
                <c:pt idx="11903">
                  <c:v>2445.29</c:v>
                </c:pt>
                <c:pt idx="11904">
                  <c:v>2453.85</c:v>
                </c:pt>
                <c:pt idx="11905">
                  <c:v>2452.5100000000002</c:v>
                </c:pt>
                <c:pt idx="11906">
                  <c:v>2445.3200000000002</c:v>
                </c:pt>
                <c:pt idx="11907">
                  <c:v>2452.02</c:v>
                </c:pt>
                <c:pt idx="11908">
                  <c:v>2452.19</c:v>
                </c:pt>
                <c:pt idx="11909">
                  <c:v>2447.92</c:v>
                </c:pt>
                <c:pt idx="11910">
                  <c:v>2451.88</c:v>
                </c:pt>
                <c:pt idx="11911">
                  <c:v>2447.85</c:v>
                </c:pt>
                <c:pt idx="11912">
                  <c:v>2451.61</c:v>
                </c:pt>
                <c:pt idx="11913">
                  <c:v>2454.29</c:v>
                </c:pt>
                <c:pt idx="11914">
                  <c:v>2449.06</c:v>
                </c:pt>
                <c:pt idx="11915">
                  <c:v>2453.83</c:v>
                </c:pt>
                <c:pt idx="11916">
                  <c:v>2454.31</c:v>
                </c:pt>
                <c:pt idx="11917">
                  <c:v>2446.6999999999998</c:v>
                </c:pt>
                <c:pt idx="11918">
                  <c:v>2451.9499999999998</c:v>
                </c:pt>
                <c:pt idx="11919">
                  <c:v>2452.02</c:v>
                </c:pt>
                <c:pt idx="11920">
                  <c:v>2442.5300000000002</c:v>
                </c:pt>
                <c:pt idx="11921">
                  <c:v>2451.4499999999998</c:v>
                </c:pt>
                <c:pt idx="11922">
                  <c:v>2452.19</c:v>
                </c:pt>
                <c:pt idx="11923">
                  <c:v>2442.9499999999998</c:v>
                </c:pt>
                <c:pt idx="11924">
                  <c:v>2451.9899999999998</c:v>
                </c:pt>
                <c:pt idx="11925">
                  <c:v>2454.66</c:v>
                </c:pt>
                <c:pt idx="11926">
                  <c:v>2446.63</c:v>
                </c:pt>
                <c:pt idx="11927">
                  <c:v>2454.67</c:v>
                </c:pt>
                <c:pt idx="11928">
                  <c:v>2454.52</c:v>
                </c:pt>
                <c:pt idx="11929">
                  <c:v>2448.54</c:v>
                </c:pt>
                <c:pt idx="11930">
                  <c:v>2454.9699999999998</c:v>
                </c:pt>
                <c:pt idx="11931">
                  <c:v>2450.21</c:v>
                </c:pt>
                <c:pt idx="11932">
                  <c:v>2448.06</c:v>
                </c:pt>
                <c:pt idx="11933">
                  <c:v>2433.14</c:v>
                </c:pt>
                <c:pt idx="11934">
                  <c:v>2428.23</c:v>
                </c:pt>
                <c:pt idx="11935">
                  <c:v>2431.62</c:v>
                </c:pt>
                <c:pt idx="11936">
                  <c:v>2433.19</c:v>
                </c:pt>
                <c:pt idx="11937">
                  <c:v>2426.98</c:v>
                </c:pt>
                <c:pt idx="11938">
                  <c:v>2432.63</c:v>
                </c:pt>
                <c:pt idx="11939">
                  <c:v>2432.54</c:v>
                </c:pt>
                <c:pt idx="11940">
                  <c:v>2424.8000000000002</c:v>
                </c:pt>
                <c:pt idx="11941">
                  <c:v>2432.7600000000002</c:v>
                </c:pt>
                <c:pt idx="11942">
                  <c:v>2432.7199999999998</c:v>
                </c:pt>
                <c:pt idx="11943">
                  <c:v>2423.44</c:v>
                </c:pt>
                <c:pt idx="11944">
                  <c:v>2432.62</c:v>
                </c:pt>
                <c:pt idx="11945">
                  <c:v>2432.86</c:v>
                </c:pt>
                <c:pt idx="11946">
                  <c:v>2424.3000000000002</c:v>
                </c:pt>
                <c:pt idx="11947">
                  <c:v>2432.7399999999998</c:v>
                </c:pt>
                <c:pt idx="11948">
                  <c:v>2433.17</c:v>
                </c:pt>
                <c:pt idx="11949">
                  <c:v>2426.31</c:v>
                </c:pt>
                <c:pt idx="11950">
                  <c:v>2432.4299999999998</c:v>
                </c:pt>
                <c:pt idx="11951">
                  <c:v>2432.91</c:v>
                </c:pt>
                <c:pt idx="11952">
                  <c:v>2428.04</c:v>
                </c:pt>
                <c:pt idx="11953">
                  <c:v>2432.9</c:v>
                </c:pt>
                <c:pt idx="11954">
                  <c:v>2428.98</c:v>
                </c:pt>
                <c:pt idx="11955">
                  <c:v>2430.7199999999998</c:v>
                </c:pt>
                <c:pt idx="11956">
                  <c:v>2432.4299999999998</c:v>
                </c:pt>
                <c:pt idx="11957">
                  <c:v>2427.37</c:v>
                </c:pt>
                <c:pt idx="11958">
                  <c:v>2432.56</c:v>
                </c:pt>
                <c:pt idx="11959">
                  <c:v>2432.88</c:v>
                </c:pt>
                <c:pt idx="11960">
                  <c:v>2425.25</c:v>
                </c:pt>
                <c:pt idx="11961">
                  <c:v>2432.62</c:v>
                </c:pt>
                <c:pt idx="11962">
                  <c:v>2432.79</c:v>
                </c:pt>
                <c:pt idx="11963">
                  <c:v>2423.61</c:v>
                </c:pt>
                <c:pt idx="11964">
                  <c:v>2432.44</c:v>
                </c:pt>
                <c:pt idx="11965">
                  <c:v>2432.44</c:v>
                </c:pt>
                <c:pt idx="11966">
                  <c:v>2423.9499999999998</c:v>
                </c:pt>
                <c:pt idx="11967">
                  <c:v>2432.88</c:v>
                </c:pt>
                <c:pt idx="11968">
                  <c:v>2432.02</c:v>
                </c:pt>
                <c:pt idx="11969">
                  <c:v>2425.41</c:v>
                </c:pt>
                <c:pt idx="11970">
                  <c:v>2432.9699999999998</c:v>
                </c:pt>
                <c:pt idx="11971">
                  <c:v>2432.61</c:v>
                </c:pt>
                <c:pt idx="11972">
                  <c:v>2427.31</c:v>
                </c:pt>
                <c:pt idx="11973">
                  <c:v>2432.5700000000002</c:v>
                </c:pt>
                <c:pt idx="11974">
                  <c:v>2430.9699999999998</c:v>
                </c:pt>
                <c:pt idx="11975">
                  <c:v>2429.06</c:v>
                </c:pt>
                <c:pt idx="11976">
                  <c:v>2432.36</c:v>
                </c:pt>
                <c:pt idx="11977">
                  <c:v>2427.8200000000002</c:v>
                </c:pt>
                <c:pt idx="11978">
                  <c:v>2431.89</c:v>
                </c:pt>
                <c:pt idx="11979">
                  <c:v>2432.86</c:v>
                </c:pt>
                <c:pt idx="11980">
                  <c:v>2425.65</c:v>
                </c:pt>
                <c:pt idx="11981">
                  <c:v>2432.48</c:v>
                </c:pt>
                <c:pt idx="11982">
                  <c:v>2433.17</c:v>
                </c:pt>
                <c:pt idx="11983">
                  <c:v>2424.09</c:v>
                </c:pt>
                <c:pt idx="11984">
                  <c:v>2432.4499999999998</c:v>
                </c:pt>
                <c:pt idx="11985">
                  <c:v>2432.6</c:v>
                </c:pt>
                <c:pt idx="11986">
                  <c:v>2423.75</c:v>
                </c:pt>
                <c:pt idx="11987">
                  <c:v>2432.75</c:v>
                </c:pt>
                <c:pt idx="11988">
                  <c:v>2432.86</c:v>
                </c:pt>
                <c:pt idx="11989">
                  <c:v>2424.31</c:v>
                </c:pt>
                <c:pt idx="11990">
                  <c:v>2432.34</c:v>
                </c:pt>
                <c:pt idx="11991">
                  <c:v>2432.54</c:v>
                </c:pt>
                <c:pt idx="11992">
                  <c:v>2426.41</c:v>
                </c:pt>
                <c:pt idx="11993">
                  <c:v>2432.61</c:v>
                </c:pt>
                <c:pt idx="11994">
                  <c:v>2432.84</c:v>
                </c:pt>
                <c:pt idx="11995">
                  <c:v>2428.7199999999998</c:v>
                </c:pt>
                <c:pt idx="11996">
                  <c:v>2432.39</c:v>
                </c:pt>
                <c:pt idx="11997">
                  <c:v>2446.44</c:v>
                </c:pt>
                <c:pt idx="11998">
                  <c:v>2448.94</c:v>
                </c:pt>
                <c:pt idx="11999">
                  <c:v>2452.0500000000002</c:v>
                </c:pt>
                <c:pt idx="12000">
                  <c:v>2446.84</c:v>
                </c:pt>
                <c:pt idx="12001">
                  <c:v>2452.14</c:v>
                </c:pt>
                <c:pt idx="12002">
                  <c:v>2454.69</c:v>
                </c:pt>
                <c:pt idx="12003">
                  <c:v>2446.3000000000002</c:v>
                </c:pt>
                <c:pt idx="12004">
                  <c:v>2454.64</c:v>
                </c:pt>
                <c:pt idx="12005">
                  <c:v>2454.23</c:v>
                </c:pt>
                <c:pt idx="12006">
                  <c:v>2444.2800000000002</c:v>
                </c:pt>
                <c:pt idx="12007">
                  <c:v>2454.5300000000002</c:v>
                </c:pt>
                <c:pt idx="12008">
                  <c:v>2451.67</c:v>
                </c:pt>
                <c:pt idx="12009">
                  <c:v>2443.38</c:v>
                </c:pt>
                <c:pt idx="12010">
                  <c:v>2452.4</c:v>
                </c:pt>
                <c:pt idx="12011">
                  <c:v>2451.87</c:v>
                </c:pt>
                <c:pt idx="12012">
                  <c:v>2445.04</c:v>
                </c:pt>
                <c:pt idx="12013">
                  <c:v>2451.85</c:v>
                </c:pt>
                <c:pt idx="12014">
                  <c:v>2454.9</c:v>
                </c:pt>
                <c:pt idx="12015">
                  <c:v>2449.58</c:v>
                </c:pt>
                <c:pt idx="12016">
                  <c:v>2454.7800000000002</c:v>
                </c:pt>
                <c:pt idx="12017">
                  <c:v>2452.8200000000002</c:v>
                </c:pt>
                <c:pt idx="12018">
                  <c:v>2451.14</c:v>
                </c:pt>
                <c:pt idx="12019">
                  <c:v>2454.9699999999998</c:v>
                </c:pt>
                <c:pt idx="12020">
                  <c:v>2448.17</c:v>
                </c:pt>
                <c:pt idx="12021">
                  <c:v>2450.9899999999998</c:v>
                </c:pt>
                <c:pt idx="12022">
                  <c:v>2452.39</c:v>
                </c:pt>
                <c:pt idx="12023">
                  <c:v>2445.48</c:v>
                </c:pt>
                <c:pt idx="12024">
                  <c:v>2449.96</c:v>
                </c:pt>
                <c:pt idx="12025">
                  <c:v>2432.69</c:v>
                </c:pt>
                <c:pt idx="12026">
                  <c:v>2423.9899999999998</c:v>
                </c:pt>
                <c:pt idx="12027">
                  <c:v>2432.8200000000002</c:v>
                </c:pt>
                <c:pt idx="12028">
                  <c:v>2432.7800000000002</c:v>
                </c:pt>
                <c:pt idx="12029">
                  <c:v>2423.52</c:v>
                </c:pt>
                <c:pt idx="12030">
                  <c:v>2432.66</c:v>
                </c:pt>
                <c:pt idx="12031">
                  <c:v>2432.8000000000002</c:v>
                </c:pt>
                <c:pt idx="12032">
                  <c:v>2424.73</c:v>
                </c:pt>
                <c:pt idx="12033">
                  <c:v>2433.04</c:v>
                </c:pt>
                <c:pt idx="12034">
                  <c:v>2433.3000000000002</c:v>
                </c:pt>
                <c:pt idx="12035">
                  <c:v>2427.11</c:v>
                </c:pt>
                <c:pt idx="12036">
                  <c:v>2433.06</c:v>
                </c:pt>
                <c:pt idx="12037">
                  <c:v>2433.06</c:v>
                </c:pt>
                <c:pt idx="12038">
                  <c:v>2428.84</c:v>
                </c:pt>
                <c:pt idx="12039">
                  <c:v>2433.23</c:v>
                </c:pt>
                <c:pt idx="12040">
                  <c:v>2430.39</c:v>
                </c:pt>
                <c:pt idx="12041">
                  <c:v>2430.0700000000002</c:v>
                </c:pt>
                <c:pt idx="12042">
                  <c:v>2432.8000000000002</c:v>
                </c:pt>
                <c:pt idx="12043">
                  <c:v>2427.62</c:v>
                </c:pt>
                <c:pt idx="12044">
                  <c:v>2432.59</c:v>
                </c:pt>
                <c:pt idx="12045">
                  <c:v>2433.09</c:v>
                </c:pt>
                <c:pt idx="12046">
                  <c:v>2425.85</c:v>
                </c:pt>
                <c:pt idx="12047">
                  <c:v>2432.9499999999998</c:v>
                </c:pt>
                <c:pt idx="12048">
                  <c:v>2433.15</c:v>
                </c:pt>
                <c:pt idx="12049">
                  <c:v>2423.7800000000002</c:v>
                </c:pt>
                <c:pt idx="12050">
                  <c:v>2433.17</c:v>
                </c:pt>
                <c:pt idx="12051">
                  <c:v>2432.89</c:v>
                </c:pt>
                <c:pt idx="12052">
                  <c:v>2423.94</c:v>
                </c:pt>
                <c:pt idx="12053">
                  <c:v>2433.4299999999998</c:v>
                </c:pt>
                <c:pt idx="12054">
                  <c:v>2432.87</c:v>
                </c:pt>
                <c:pt idx="12055">
                  <c:v>2425.83</c:v>
                </c:pt>
                <c:pt idx="12056">
                  <c:v>2432.9899999999998</c:v>
                </c:pt>
                <c:pt idx="12057">
                  <c:v>2432.63</c:v>
                </c:pt>
                <c:pt idx="12058">
                  <c:v>2428.04</c:v>
                </c:pt>
                <c:pt idx="12059">
                  <c:v>2433.41</c:v>
                </c:pt>
                <c:pt idx="12060">
                  <c:v>2431.65</c:v>
                </c:pt>
                <c:pt idx="12061">
                  <c:v>2429.87</c:v>
                </c:pt>
                <c:pt idx="12062">
                  <c:v>2433.27</c:v>
                </c:pt>
                <c:pt idx="12063">
                  <c:v>2428.75</c:v>
                </c:pt>
                <c:pt idx="12064">
                  <c:v>2431.41</c:v>
                </c:pt>
                <c:pt idx="12065">
                  <c:v>2433.02</c:v>
                </c:pt>
                <c:pt idx="12066">
                  <c:v>2427.23</c:v>
                </c:pt>
                <c:pt idx="12067">
                  <c:v>2432.5500000000002</c:v>
                </c:pt>
                <c:pt idx="12068">
                  <c:v>2433.0100000000002</c:v>
                </c:pt>
                <c:pt idx="12069">
                  <c:v>2425.4</c:v>
                </c:pt>
                <c:pt idx="12070">
                  <c:v>2432.75</c:v>
                </c:pt>
                <c:pt idx="12071">
                  <c:v>2432.69</c:v>
                </c:pt>
                <c:pt idx="12072">
                  <c:v>2424.19</c:v>
                </c:pt>
                <c:pt idx="12073">
                  <c:v>2432.34</c:v>
                </c:pt>
                <c:pt idx="12074">
                  <c:v>2432.71</c:v>
                </c:pt>
                <c:pt idx="12075">
                  <c:v>2424.42</c:v>
                </c:pt>
                <c:pt idx="12076">
                  <c:v>2432.42</c:v>
                </c:pt>
                <c:pt idx="12077">
                  <c:v>2432.66</c:v>
                </c:pt>
                <c:pt idx="12078">
                  <c:v>2427.13</c:v>
                </c:pt>
                <c:pt idx="12079">
                  <c:v>2433.17</c:v>
                </c:pt>
                <c:pt idx="12080">
                  <c:v>2432.36</c:v>
                </c:pt>
                <c:pt idx="12081">
                  <c:v>2428.61</c:v>
                </c:pt>
                <c:pt idx="12082">
                  <c:v>2432.4699999999998</c:v>
                </c:pt>
                <c:pt idx="12083">
                  <c:v>2429.46</c:v>
                </c:pt>
                <c:pt idx="12084">
                  <c:v>2430.81</c:v>
                </c:pt>
                <c:pt idx="12085">
                  <c:v>2432.83</c:v>
                </c:pt>
                <c:pt idx="12086">
                  <c:v>2427.81</c:v>
                </c:pt>
                <c:pt idx="12087">
                  <c:v>2432.61</c:v>
                </c:pt>
                <c:pt idx="12088">
                  <c:v>2433.04</c:v>
                </c:pt>
                <c:pt idx="12089">
                  <c:v>2432.4899999999998</c:v>
                </c:pt>
                <c:pt idx="12090">
                  <c:v>2452.92</c:v>
                </c:pt>
                <c:pt idx="12091">
                  <c:v>2454.9699999999998</c:v>
                </c:pt>
                <c:pt idx="12092">
                  <c:v>2444.9699999999998</c:v>
                </c:pt>
                <c:pt idx="12093">
                  <c:v>2454.6999999999998</c:v>
                </c:pt>
                <c:pt idx="12094">
                  <c:v>2455.09</c:v>
                </c:pt>
                <c:pt idx="12095">
                  <c:v>2446.37</c:v>
                </c:pt>
                <c:pt idx="12096">
                  <c:v>2454.9</c:v>
                </c:pt>
                <c:pt idx="12097">
                  <c:v>2452.7399999999998</c:v>
                </c:pt>
                <c:pt idx="12098">
                  <c:v>2445.37</c:v>
                </c:pt>
                <c:pt idx="12099">
                  <c:v>2452.5500000000002</c:v>
                </c:pt>
                <c:pt idx="12100">
                  <c:v>2452.0300000000002</c:v>
                </c:pt>
                <c:pt idx="12101">
                  <c:v>2447.8000000000002</c:v>
                </c:pt>
                <c:pt idx="12102">
                  <c:v>2453.5</c:v>
                </c:pt>
                <c:pt idx="12103">
                  <c:v>2450.2399999999998</c:v>
                </c:pt>
                <c:pt idx="12104">
                  <c:v>2451.6</c:v>
                </c:pt>
                <c:pt idx="12105">
                  <c:v>2454.4299999999998</c:v>
                </c:pt>
                <c:pt idx="12106">
                  <c:v>2450.37</c:v>
                </c:pt>
                <c:pt idx="12107">
                  <c:v>2453.61</c:v>
                </c:pt>
                <c:pt idx="12108">
                  <c:v>2454.83</c:v>
                </c:pt>
                <c:pt idx="12109">
                  <c:v>2448.37</c:v>
                </c:pt>
                <c:pt idx="12110">
                  <c:v>2451.64</c:v>
                </c:pt>
                <c:pt idx="12111">
                  <c:v>2452.6799999999998</c:v>
                </c:pt>
                <c:pt idx="12112">
                  <c:v>2444.11</c:v>
                </c:pt>
                <c:pt idx="12113">
                  <c:v>2451.9</c:v>
                </c:pt>
                <c:pt idx="12114">
                  <c:v>2452.4899999999998</c:v>
                </c:pt>
                <c:pt idx="12115">
                  <c:v>2443.0100000000002</c:v>
                </c:pt>
                <c:pt idx="12116">
                  <c:v>2452.81</c:v>
                </c:pt>
                <c:pt idx="12117">
                  <c:v>2454.79</c:v>
                </c:pt>
                <c:pt idx="12118">
                  <c:v>2446.7399999999998</c:v>
                </c:pt>
                <c:pt idx="12119">
                  <c:v>2454.62</c:v>
                </c:pt>
                <c:pt idx="12120">
                  <c:v>2455.0300000000002</c:v>
                </c:pt>
                <c:pt idx="12121">
                  <c:v>2448.13</c:v>
                </c:pt>
                <c:pt idx="12122">
                  <c:v>2454.62</c:v>
                </c:pt>
                <c:pt idx="12123">
                  <c:v>2452.08</c:v>
                </c:pt>
                <c:pt idx="12124">
                  <c:v>2448.9899999999998</c:v>
                </c:pt>
                <c:pt idx="12125">
                  <c:v>2452.9299999999998</c:v>
                </c:pt>
                <c:pt idx="12126">
                  <c:v>2448.6</c:v>
                </c:pt>
                <c:pt idx="12127">
                  <c:v>2450.64</c:v>
                </c:pt>
                <c:pt idx="12128">
                  <c:v>2451.75</c:v>
                </c:pt>
                <c:pt idx="12129">
                  <c:v>2448.94</c:v>
                </c:pt>
                <c:pt idx="12130">
                  <c:v>2454</c:v>
                </c:pt>
                <c:pt idx="12131">
                  <c:v>2454.8000000000002</c:v>
                </c:pt>
                <c:pt idx="12132">
                  <c:v>2447.0500000000002</c:v>
                </c:pt>
                <c:pt idx="12133">
                  <c:v>2454.89</c:v>
                </c:pt>
                <c:pt idx="12134">
                  <c:v>2455.21</c:v>
                </c:pt>
                <c:pt idx="12135">
                  <c:v>2443.4499999999998</c:v>
                </c:pt>
                <c:pt idx="12136">
                  <c:v>2452.6799999999998</c:v>
                </c:pt>
                <c:pt idx="12137">
                  <c:v>2452.75</c:v>
                </c:pt>
                <c:pt idx="12138">
                  <c:v>2443.11</c:v>
                </c:pt>
                <c:pt idx="12139">
                  <c:v>2452.92</c:v>
                </c:pt>
                <c:pt idx="12140">
                  <c:v>2453.0300000000002</c:v>
                </c:pt>
                <c:pt idx="12141">
                  <c:v>2443.94</c:v>
                </c:pt>
                <c:pt idx="12142">
                  <c:v>2454.73</c:v>
                </c:pt>
                <c:pt idx="12143">
                  <c:v>2455.0500000000002</c:v>
                </c:pt>
                <c:pt idx="12144">
                  <c:v>2449.7600000000002</c:v>
                </c:pt>
                <c:pt idx="12145">
                  <c:v>2455.15</c:v>
                </c:pt>
                <c:pt idx="12146">
                  <c:v>2453.3000000000002</c:v>
                </c:pt>
                <c:pt idx="12147">
                  <c:v>2451.7800000000002</c:v>
                </c:pt>
                <c:pt idx="12148">
                  <c:v>2452.69</c:v>
                </c:pt>
                <c:pt idx="12149">
                  <c:v>2447.92</c:v>
                </c:pt>
                <c:pt idx="12150">
                  <c:v>2451.11</c:v>
                </c:pt>
                <c:pt idx="12151">
                  <c:v>2452</c:v>
                </c:pt>
                <c:pt idx="12152">
                  <c:v>2445.98</c:v>
                </c:pt>
                <c:pt idx="12153">
                  <c:v>2453.29</c:v>
                </c:pt>
                <c:pt idx="12154">
                  <c:v>2451.98</c:v>
                </c:pt>
                <c:pt idx="12155">
                  <c:v>2446.04</c:v>
                </c:pt>
                <c:pt idx="12156">
                  <c:v>2454.7600000000002</c:v>
                </c:pt>
                <c:pt idx="12157">
                  <c:v>2454.98</c:v>
                </c:pt>
                <c:pt idx="12158">
                  <c:v>2444.9499999999998</c:v>
                </c:pt>
                <c:pt idx="12159">
                  <c:v>2454.64</c:v>
                </c:pt>
                <c:pt idx="12160">
                  <c:v>2455.23</c:v>
                </c:pt>
                <c:pt idx="12161">
                  <c:v>2442.86</c:v>
                </c:pt>
                <c:pt idx="12162">
                  <c:v>2452.4</c:v>
                </c:pt>
                <c:pt idx="12163">
                  <c:v>2452.61</c:v>
                </c:pt>
                <c:pt idx="12164">
                  <c:v>2444.98</c:v>
                </c:pt>
                <c:pt idx="12165">
                  <c:v>2452.56</c:v>
                </c:pt>
                <c:pt idx="12166">
                  <c:v>2452.71</c:v>
                </c:pt>
                <c:pt idx="12167">
                  <c:v>2448.31</c:v>
                </c:pt>
                <c:pt idx="12168">
                  <c:v>2454.58</c:v>
                </c:pt>
                <c:pt idx="12169">
                  <c:v>2450.8000000000002</c:v>
                </c:pt>
                <c:pt idx="12170">
                  <c:v>2451.9899999999998</c:v>
                </c:pt>
                <c:pt idx="12171">
                  <c:v>2454.1799999999998</c:v>
                </c:pt>
                <c:pt idx="12172">
                  <c:v>2448.64</c:v>
                </c:pt>
                <c:pt idx="12173">
                  <c:v>2453.89</c:v>
                </c:pt>
                <c:pt idx="12174">
                  <c:v>2451.25</c:v>
                </c:pt>
                <c:pt idx="12175">
                  <c:v>2444.4699999999998</c:v>
                </c:pt>
                <c:pt idx="12176">
                  <c:v>2452.15</c:v>
                </c:pt>
                <c:pt idx="12177">
                  <c:v>2451.4499999999998</c:v>
                </c:pt>
                <c:pt idx="12178">
                  <c:v>2442.4</c:v>
                </c:pt>
                <c:pt idx="12179">
                  <c:v>2452.85</c:v>
                </c:pt>
                <c:pt idx="12180">
                  <c:v>2454.17</c:v>
                </c:pt>
                <c:pt idx="12181">
                  <c:v>2445.21</c:v>
                </c:pt>
                <c:pt idx="12182">
                  <c:v>2454.48</c:v>
                </c:pt>
                <c:pt idx="12183">
                  <c:v>2454.7399999999998</c:v>
                </c:pt>
                <c:pt idx="12184">
                  <c:v>2446.9499999999998</c:v>
                </c:pt>
                <c:pt idx="12185">
                  <c:v>2454.6799999999998</c:v>
                </c:pt>
                <c:pt idx="12186">
                  <c:v>2453.1999999999998</c:v>
                </c:pt>
                <c:pt idx="12187">
                  <c:v>2446.46</c:v>
                </c:pt>
                <c:pt idx="12188">
                  <c:v>2452.2800000000002</c:v>
                </c:pt>
                <c:pt idx="12189">
                  <c:v>2451.0300000000002</c:v>
                </c:pt>
                <c:pt idx="12190">
                  <c:v>2448.91</c:v>
                </c:pt>
                <c:pt idx="12191">
                  <c:v>2452.52</c:v>
                </c:pt>
                <c:pt idx="12192">
                  <c:v>2447.0300000000002</c:v>
                </c:pt>
                <c:pt idx="12193">
                  <c:v>2453.4499999999998</c:v>
                </c:pt>
                <c:pt idx="12194">
                  <c:v>2454.38</c:v>
                </c:pt>
                <c:pt idx="12195">
                  <c:v>2447.89</c:v>
                </c:pt>
                <c:pt idx="12196">
                  <c:v>2454.61</c:v>
                </c:pt>
                <c:pt idx="12197">
                  <c:v>2454.54</c:v>
                </c:pt>
                <c:pt idx="12198">
                  <c:v>2446.0500000000002</c:v>
                </c:pt>
                <c:pt idx="12199">
                  <c:v>2452.67</c:v>
                </c:pt>
                <c:pt idx="12200">
                  <c:v>2452.5</c:v>
                </c:pt>
                <c:pt idx="12201">
                  <c:v>2442.7600000000002</c:v>
                </c:pt>
                <c:pt idx="12202">
                  <c:v>2451.66</c:v>
                </c:pt>
                <c:pt idx="12203">
                  <c:v>2452.56</c:v>
                </c:pt>
                <c:pt idx="12204">
                  <c:v>2443.9299999999998</c:v>
                </c:pt>
                <c:pt idx="12205">
                  <c:v>2451.9899999999998</c:v>
                </c:pt>
                <c:pt idx="12206">
                  <c:v>2454.69</c:v>
                </c:pt>
                <c:pt idx="12207">
                  <c:v>2447.77</c:v>
                </c:pt>
                <c:pt idx="12208">
                  <c:v>2454.7399999999998</c:v>
                </c:pt>
                <c:pt idx="12209">
                  <c:v>2454.34</c:v>
                </c:pt>
                <c:pt idx="12210">
                  <c:v>2449.66</c:v>
                </c:pt>
                <c:pt idx="12211">
                  <c:v>2454.4</c:v>
                </c:pt>
                <c:pt idx="12212">
                  <c:v>2448.5</c:v>
                </c:pt>
                <c:pt idx="12213">
                  <c:v>2450.12</c:v>
                </c:pt>
                <c:pt idx="12214">
                  <c:v>2452.3000000000002</c:v>
                </c:pt>
                <c:pt idx="12215">
                  <c:v>2445.6999999999998</c:v>
                </c:pt>
                <c:pt idx="12216">
                  <c:v>2452.0100000000002</c:v>
                </c:pt>
                <c:pt idx="12217">
                  <c:v>2451.64</c:v>
                </c:pt>
                <c:pt idx="12218">
                  <c:v>2446.5</c:v>
                </c:pt>
                <c:pt idx="12219">
                  <c:v>2454.41</c:v>
                </c:pt>
                <c:pt idx="12220">
                  <c:v>2454.63</c:v>
                </c:pt>
                <c:pt idx="12221">
                  <c:v>2444.29</c:v>
                </c:pt>
                <c:pt idx="12222">
                  <c:v>2454.5500000000002</c:v>
                </c:pt>
                <c:pt idx="12223">
                  <c:v>2454.5300000000002</c:v>
                </c:pt>
                <c:pt idx="12224">
                  <c:v>2445.62</c:v>
                </c:pt>
                <c:pt idx="12225">
                  <c:v>2451.66</c:v>
                </c:pt>
                <c:pt idx="12226">
                  <c:v>2452.71</c:v>
                </c:pt>
                <c:pt idx="12227">
                  <c:v>2438.71</c:v>
                </c:pt>
                <c:pt idx="12228">
                  <c:v>2432.42</c:v>
                </c:pt>
                <c:pt idx="12229">
                  <c:v>2432.73</c:v>
                </c:pt>
                <c:pt idx="12230">
                  <c:v>2427.33</c:v>
                </c:pt>
                <c:pt idx="12231">
                  <c:v>2432.62</c:v>
                </c:pt>
                <c:pt idx="12232">
                  <c:v>2430.91</c:v>
                </c:pt>
                <c:pt idx="12233">
                  <c:v>2428.87</c:v>
                </c:pt>
                <c:pt idx="12234">
                  <c:v>2432.25</c:v>
                </c:pt>
                <c:pt idx="12235">
                  <c:v>2428.11</c:v>
                </c:pt>
                <c:pt idx="12236">
                  <c:v>2431.44</c:v>
                </c:pt>
                <c:pt idx="12237">
                  <c:v>2432.1999999999998</c:v>
                </c:pt>
                <c:pt idx="12238">
                  <c:v>2425.1</c:v>
                </c:pt>
                <c:pt idx="12239">
                  <c:v>2432.1999999999998</c:v>
                </c:pt>
                <c:pt idx="12240">
                  <c:v>2432.48</c:v>
                </c:pt>
                <c:pt idx="12241">
                  <c:v>2424.2600000000002</c:v>
                </c:pt>
                <c:pt idx="12242">
                  <c:v>2432.02</c:v>
                </c:pt>
                <c:pt idx="12243">
                  <c:v>2431.96</c:v>
                </c:pt>
                <c:pt idx="12244">
                  <c:v>2423.35</c:v>
                </c:pt>
                <c:pt idx="12245">
                  <c:v>2432.12</c:v>
                </c:pt>
                <c:pt idx="12246">
                  <c:v>2432.0100000000002</c:v>
                </c:pt>
                <c:pt idx="12247">
                  <c:v>2424.5500000000002</c:v>
                </c:pt>
                <c:pt idx="12248">
                  <c:v>2432.04</c:v>
                </c:pt>
                <c:pt idx="12249">
                  <c:v>2432.5700000000002</c:v>
                </c:pt>
                <c:pt idx="12250">
                  <c:v>2427.0100000000002</c:v>
                </c:pt>
                <c:pt idx="12251">
                  <c:v>2432.54</c:v>
                </c:pt>
                <c:pt idx="12252">
                  <c:v>2432.54</c:v>
                </c:pt>
                <c:pt idx="12253">
                  <c:v>2428.75</c:v>
                </c:pt>
                <c:pt idx="12254">
                  <c:v>2432.5</c:v>
                </c:pt>
                <c:pt idx="12255">
                  <c:v>2429.7199999999998</c:v>
                </c:pt>
                <c:pt idx="12256">
                  <c:v>2430.59</c:v>
                </c:pt>
                <c:pt idx="12257">
                  <c:v>2433.31</c:v>
                </c:pt>
                <c:pt idx="12258">
                  <c:v>2427.7600000000002</c:v>
                </c:pt>
                <c:pt idx="12259">
                  <c:v>2432.04</c:v>
                </c:pt>
                <c:pt idx="12260">
                  <c:v>2433.2800000000002</c:v>
                </c:pt>
                <c:pt idx="12261">
                  <c:v>2424.46</c:v>
                </c:pt>
                <c:pt idx="12262">
                  <c:v>2432.77</c:v>
                </c:pt>
                <c:pt idx="12263">
                  <c:v>2432.4899999999998</c:v>
                </c:pt>
                <c:pt idx="12264">
                  <c:v>2423.14</c:v>
                </c:pt>
                <c:pt idx="12265">
                  <c:v>2432.3200000000002</c:v>
                </c:pt>
                <c:pt idx="12266">
                  <c:v>2432.85</c:v>
                </c:pt>
                <c:pt idx="12267">
                  <c:v>2423.52</c:v>
                </c:pt>
                <c:pt idx="12268">
                  <c:v>2432.5300000000002</c:v>
                </c:pt>
                <c:pt idx="12269">
                  <c:v>2432.63</c:v>
                </c:pt>
                <c:pt idx="12270">
                  <c:v>2426.0700000000002</c:v>
                </c:pt>
                <c:pt idx="12271">
                  <c:v>2431.84</c:v>
                </c:pt>
                <c:pt idx="12272">
                  <c:v>2432.39</c:v>
                </c:pt>
                <c:pt idx="12273">
                  <c:v>2427.44</c:v>
                </c:pt>
                <c:pt idx="12274">
                  <c:v>2432.59</c:v>
                </c:pt>
                <c:pt idx="12275">
                  <c:v>2430.4899999999998</c:v>
                </c:pt>
                <c:pt idx="12276">
                  <c:v>2429.64</c:v>
                </c:pt>
                <c:pt idx="12277">
                  <c:v>2432.17</c:v>
                </c:pt>
                <c:pt idx="12278">
                  <c:v>2427.89</c:v>
                </c:pt>
                <c:pt idx="12279">
                  <c:v>2431.7399999999998</c:v>
                </c:pt>
                <c:pt idx="12280">
                  <c:v>2432.71</c:v>
                </c:pt>
                <c:pt idx="12281">
                  <c:v>2426.34</c:v>
                </c:pt>
                <c:pt idx="12282">
                  <c:v>2432.52</c:v>
                </c:pt>
                <c:pt idx="12283">
                  <c:v>2432.19</c:v>
                </c:pt>
                <c:pt idx="12284">
                  <c:v>2423.94</c:v>
                </c:pt>
                <c:pt idx="12285">
                  <c:v>2432.4</c:v>
                </c:pt>
                <c:pt idx="12286">
                  <c:v>2432.96</c:v>
                </c:pt>
                <c:pt idx="12287">
                  <c:v>2423.3000000000002</c:v>
                </c:pt>
                <c:pt idx="12288">
                  <c:v>2432.5500000000002</c:v>
                </c:pt>
                <c:pt idx="12289">
                  <c:v>2432.7800000000002</c:v>
                </c:pt>
                <c:pt idx="12290">
                  <c:v>2424.81</c:v>
                </c:pt>
                <c:pt idx="12291">
                  <c:v>2432.5500000000002</c:v>
                </c:pt>
                <c:pt idx="12292">
                  <c:v>2432.8000000000002</c:v>
                </c:pt>
                <c:pt idx="12293">
                  <c:v>2427.15</c:v>
                </c:pt>
                <c:pt idx="12294">
                  <c:v>2432.5700000000002</c:v>
                </c:pt>
                <c:pt idx="12295">
                  <c:v>2432.14</c:v>
                </c:pt>
                <c:pt idx="12296">
                  <c:v>2429.63</c:v>
                </c:pt>
                <c:pt idx="12297">
                  <c:v>2432.9299999999998</c:v>
                </c:pt>
                <c:pt idx="12298">
                  <c:v>2429.0100000000002</c:v>
                </c:pt>
                <c:pt idx="12299">
                  <c:v>2430.96</c:v>
                </c:pt>
                <c:pt idx="12300">
                  <c:v>2433.4499999999998</c:v>
                </c:pt>
                <c:pt idx="12301">
                  <c:v>2427.4899999999998</c:v>
                </c:pt>
                <c:pt idx="12302">
                  <c:v>2432.96</c:v>
                </c:pt>
                <c:pt idx="12303">
                  <c:v>2432.71</c:v>
                </c:pt>
                <c:pt idx="12304">
                  <c:v>2425.31</c:v>
                </c:pt>
                <c:pt idx="12305">
                  <c:v>2432.67</c:v>
                </c:pt>
                <c:pt idx="12306">
                  <c:v>2433.06</c:v>
                </c:pt>
                <c:pt idx="12307">
                  <c:v>2424</c:v>
                </c:pt>
                <c:pt idx="12308">
                  <c:v>2432.9299999999998</c:v>
                </c:pt>
                <c:pt idx="12309">
                  <c:v>2433.0100000000002</c:v>
                </c:pt>
                <c:pt idx="12310">
                  <c:v>2423.91</c:v>
                </c:pt>
                <c:pt idx="12311">
                  <c:v>2433.2399999999998</c:v>
                </c:pt>
                <c:pt idx="12312">
                  <c:v>2432.87</c:v>
                </c:pt>
                <c:pt idx="12313">
                  <c:v>2426.9</c:v>
                </c:pt>
                <c:pt idx="12314">
                  <c:v>2432.4699999999998</c:v>
                </c:pt>
                <c:pt idx="12315">
                  <c:v>2432.7600000000002</c:v>
                </c:pt>
                <c:pt idx="12316">
                  <c:v>2428.21</c:v>
                </c:pt>
                <c:pt idx="12317">
                  <c:v>2432.4899999999998</c:v>
                </c:pt>
                <c:pt idx="12318">
                  <c:v>2429.65</c:v>
                </c:pt>
                <c:pt idx="12319">
                  <c:v>2429.84</c:v>
                </c:pt>
                <c:pt idx="12320">
                  <c:v>2432.64</c:v>
                </c:pt>
                <c:pt idx="12321">
                  <c:v>2427.44</c:v>
                </c:pt>
                <c:pt idx="12322">
                  <c:v>2432.11</c:v>
                </c:pt>
                <c:pt idx="12323">
                  <c:v>2432.56</c:v>
                </c:pt>
                <c:pt idx="12324">
                  <c:v>2425.92</c:v>
                </c:pt>
                <c:pt idx="12325">
                  <c:v>2432.62</c:v>
                </c:pt>
                <c:pt idx="12326">
                  <c:v>2432.4699999999998</c:v>
                </c:pt>
                <c:pt idx="12327">
                  <c:v>2429.92</c:v>
                </c:pt>
                <c:pt idx="12328">
                  <c:v>2432.39</c:v>
                </c:pt>
                <c:pt idx="12329">
                  <c:v>2432.59</c:v>
                </c:pt>
                <c:pt idx="12330">
                  <c:v>2423.1799999999998</c:v>
                </c:pt>
                <c:pt idx="12331">
                  <c:v>2432.15</c:v>
                </c:pt>
                <c:pt idx="12332">
                  <c:v>2432.89</c:v>
                </c:pt>
                <c:pt idx="12333">
                  <c:v>2424.96</c:v>
                </c:pt>
                <c:pt idx="12334">
                  <c:v>2432.6999999999998</c:v>
                </c:pt>
                <c:pt idx="12335">
                  <c:v>2432.9699999999998</c:v>
                </c:pt>
                <c:pt idx="12336">
                  <c:v>2427.5</c:v>
                </c:pt>
                <c:pt idx="12337">
                  <c:v>2432.83</c:v>
                </c:pt>
                <c:pt idx="12338">
                  <c:v>2431.63</c:v>
                </c:pt>
                <c:pt idx="12339">
                  <c:v>2428.5300000000002</c:v>
                </c:pt>
                <c:pt idx="12340">
                  <c:v>2432.46</c:v>
                </c:pt>
                <c:pt idx="12341">
                  <c:v>2428.23</c:v>
                </c:pt>
                <c:pt idx="12342">
                  <c:v>2430.8000000000002</c:v>
                </c:pt>
                <c:pt idx="12343">
                  <c:v>2432.5</c:v>
                </c:pt>
                <c:pt idx="12344">
                  <c:v>2426.11</c:v>
                </c:pt>
                <c:pt idx="12345">
                  <c:v>2432</c:v>
                </c:pt>
                <c:pt idx="12346">
                  <c:v>2431.9499999999998</c:v>
                </c:pt>
                <c:pt idx="12347">
                  <c:v>2424.48</c:v>
                </c:pt>
                <c:pt idx="12348">
                  <c:v>2432.46</c:v>
                </c:pt>
                <c:pt idx="12349">
                  <c:v>2432.16</c:v>
                </c:pt>
                <c:pt idx="12350">
                  <c:v>2421.9</c:v>
                </c:pt>
                <c:pt idx="12351">
                  <c:v>2432.0500000000002</c:v>
                </c:pt>
                <c:pt idx="12352">
                  <c:v>2431.69</c:v>
                </c:pt>
                <c:pt idx="12353">
                  <c:v>2423.5300000000002</c:v>
                </c:pt>
                <c:pt idx="12354">
                  <c:v>2431.79</c:v>
                </c:pt>
                <c:pt idx="12355">
                  <c:v>2431.3000000000002</c:v>
                </c:pt>
                <c:pt idx="12356">
                  <c:v>2425.91</c:v>
                </c:pt>
                <c:pt idx="12357">
                  <c:v>2432.23</c:v>
                </c:pt>
                <c:pt idx="12358">
                  <c:v>2432.13</c:v>
                </c:pt>
                <c:pt idx="12359">
                  <c:v>2427.7600000000002</c:v>
                </c:pt>
                <c:pt idx="12360">
                  <c:v>2431.2600000000002</c:v>
                </c:pt>
                <c:pt idx="12361">
                  <c:v>2429.29</c:v>
                </c:pt>
                <c:pt idx="12362">
                  <c:v>2429.3000000000002</c:v>
                </c:pt>
                <c:pt idx="12363">
                  <c:v>2431.6</c:v>
                </c:pt>
                <c:pt idx="12364">
                  <c:v>2426.59</c:v>
                </c:pt>
                <c:pt idx="12365">
                  <c:v>2430.94</c:v>
                </c:pt>
                <c:pt idx="12366">
                  <c:v>2431.6999999999998</c:v>
                </c:pt>
                <c:pt idx="12367">
                  <c:v>2424.81</c:v>
                </c:pt>
                <c:pt idx="12368">
                  <c:v>2431.61</c:v>
                </c:pt>
                <c:pt idx="12369">
                  <c:v>2431.63</c:v>
                </c:pt>
                <c:pt idx="12370">
                  <c:v>2422.69</c:v>
                </c:pt>
                <c:pt idx="12371">
                  <c:v>2431.5100000000002</c:v>
                </c:pt>
                <c:pt idx="12372">
                  <c:v>2431.75</c:v>
                </c:pt>
                <c:pt idx="12373">
                  <c:v>2422.7600000000002</c:v>
                </c:pt>
                <c:pt idx="12374">
                  <c:v>2431.08</c:v>
                </c:pt>
                <c:pt idx="12375">
                  <c:v>2432.11</c:v>
                </c:pt>
                <c:pt idx="12376">
                  <c:v>2423.66</c:v>
                </c:pt>
                <c:pt idx="12377">
                  <c:v>2431.63</c:v>
                </c:pt>
                <c:pt idx="12378">
                  <c:v>2431.83</c:v>
                </c:pt>
                <c:pt idx="12379">
                  <c:v>2426.6799999999998</c:v>
                </c:pt>
                <c:pt idx="12380">
                  <c:v>2431.71</c:v>
                </c:pt>
                <c:pt idx="12381">
                  <c:v>2430.65</c:v>
                </c:pt>
                <c:pt idx="12382">
                  <c:v>2428.96</c:v>
                </c:pt>
                <c:pt idx="12383">
                  <c:v>2432</c:v>
                </c:pt>
                <c:pt idx="12384">
                  <c:v>2427.8000000000002</c:v>
                </c:pt>
                <c:pt idx="12385">
                  <c:v>2430.0300000000002</c:v>
                </c:pt>
                <c:pt idx="12386">
                  <c:v>2431.44</c:v>
                </c:pt>
                <c:pt idx="12387">
                  <c:v>2425.4499999999998</c:v>
                </c:pt>
                <c:pt idx="12388">
                  <c:v>2431.0100000000002</c:v>
                </c:pt>
                <c:pt idx="12389">
                  <c:v>2431.66</c:v>
                </c:pt>
                <c:pt idx="12390">
                  <c:v>2422.89</c:v>
                </c:pt>
                <c:pt idx="12391">
                  <c:v>2443.84</c:v>
                </c:pt>
                <c:pt idx="12392">
                  <c:v>2450.0300000000002</c:v>
                </c:pt>
                <c:pt idx="12393">
                  <c:v>2440</c:v>
                </c:pt>
                <c:pt idx="12394">
                  <c:v>2450.11</c:v>
                </c:pt>
                <c:pt idx="12395">
                  <c:v>2450.67</c:v>
                </c:pt>
                <c:pt idx="12396">
                  <c:v>2441.54</c:v>
                </c:pt>
                <c:pt idx="12397">
                  <c:v>2449.83</c:v>
                </c:pt>
                <c:pt idx="12398">
                  <c:v>2450.0500000000002</c:v>
                </c:pt>
                <c:pt idx="12399">
                  <c:v>2443.3000000000002</c:v>
                </c:pt>
                <c:pt idx="12400">
                  <c:v>2450.04</c:v>
                </c:pt>
                <c:pt idx="12401">
                  <c:v>2450.31</c:v>
                </c:pt>
                <c:pt idx="12402">
                  <c:v>2446.37</c:v>
                </c:pt>
                <c:pt idx="12403">
                  <c:v>2450.5100000000002</c:v>
                </c:pt>
                <c:pt idx="12404">
                  <c:v>2447.39</c:v>
                </c:pt>
                <c:pt idx="12405">
                  <c:v>2448.09</c:v>
                </c:pt>
                <c:pt idx="12406">
                  <c:v>2450.59</c:v>
                </c:pt>
                <c:pt idx="12407">
                  <c:v>2444.66</c:v>
                </c:pt>
                <c:pt idx="12408">
                  <c:v>2450.08</c:v>
                </c:pt>
                <c:pt idx="12409">
                  <c:v>2450.69</c:v>
                </c:pt>
                <c:pt idx="12410">
                  <c:v>2442.6999999999998</c:v>
                </c:pt>
                <c:pt idx="12411">
                  <c:v>2450.5</c:v>
                </c:pt>
                <c:pt idx="12412">
                  <c:v>2450.88</c:v>
                </c:pt>
                <c:pt idx="12413">
                  <c:v>2440.7800000000002</c:v>
                </c:pt>
                <c:pt idx="12414">
                  <c:v>2450.29</c:v>
                </c:pt>
                <c:pt idx="12415">
                  <c:v>2450.73</c:v>
                </c:pt>
                <c:pt idx="12416">
                  <c:v>2441.0300000000002</c:v>
                </c:pt>
                <c:pt idx="12417">
                  <c:v>2449.96</c:v>
                </c:pt>
                <c:pt idx="12418">
                  <c:v>2449.96</c:v>
                </c:pt>
                <c:pt idx="12419">
                  <c:v>2442.52</c:v>
                </c:pt>
                <c:pt idx="12420">
                  <c:v>2450.2600000000002</c:v>
                </c:pt>
                <c:pt idx="12421">
                  <c:v>2450.2800000000002</c:v>
                </c:pt>
                <c:pt idx="12422">
                  <c:v>2444.71</c:v>
                </c:pt>
                <c:pt idx="12423">
                  <c:v>2450.1799999999998</c:v>
                </c:pt>
                <c:pt idx="12424">
                  <c:v>2449.61</c:v>
                </c:pt>
                <c:pt idx="12425">
                  <c:v>2447.4499999999998</c:v>
                </c:pt>
                <c:pt idx="12426">
                  <c:v>2450.5</c:v>
                </c:pt>
                <c:pt idx="12427">
                  <c:v>2445.66</c:v>
                </c:pt>
                <c:pt idx="12428">
                  <c:v>2449.73</c:v>
                </c:pt>
                <c:pt idx="12429">
                  <c:v>2450.8000000000002</c:v>
                </c:pt>
                <c:pt idx="12430">
                  <c:v>2443.11</c:v>
                </c:pt>
                <c:pt idx="12431">
                  <c:v>2449.96</c:v>
                </c:pt>
                <c:pt idx="12432">
                  <c:v>2450.2800000000002</c:v>
                </c:pt>
                <c:pt idx="12433">
                  <c:v>2441.37</c:v>
                </c:pt>
                <c:pt idx="12434">
                  <c:v>2449.5100000000002</c:v>
                </c:pt>
                <c:pt idx="12435">
                  <c:v>2450.19</c:v>
                </c:pt>
                <c:pt idx="12436">
                  <c:v>2440</c:v>
                </c:pt>
                <c:pt idx="12437">
                  <c:v>2449.41</c:v>
                </c:pt>
                <c:pt idx="12438">
                  <c:v>2449.87</c:v>
                </c:pt>
                <c:pt idx="12439">
                  <c:v>2440.6</c:v>
                </c:pt>
                <c:pt idx="12440">
                  <c:v>2449.39</c:v>
                </c:pt>
                <c:pt idx="12441">
                  <c:v>2450.16</c:v>
                </c:pt>
                <c:pt idx="12442">
                  <c:v>2442.84</c:v>
                </c:pt>
                <c:pt idx="12443">
                  <c:v>2449.7399999999998</c:v>
                </c:pt>
                <c:pt idx="12444">
                  <c:v>2450.11</c:v>
                </c:pt>
                <c:pt idx="12445">
                  <c:v>2445.2800000000002</c:v>
                </c:pt>
                <c:pt idx="12446">
                  <c:v>2449.96</c:v>
                </c:pt>
                <c:pt idx="12447">
                  <c:v>2446.17</c:v>
                </c:pt>
                <c:pt idx="12448">
                  <c:v>2446.77</c:v>
                </c:pt>
                <c:pt idx="12449">
                  <c:v>2449.41</c:v>
                </c:pt>
                <c:pt idx="12450">
                  <c:v>2443.02</c:v>
                </c:pt>
                <c:pt idx="12451">
                  <c:v>2449.48</c:v>
                </c:pt>
                <c:pt idx="12452">
                  <c:v>2449.81</c:v>
                </c:pt>
                <c:pt idx="12453">
                  <c:v>2440.96</c:v>
                </c:pt>
                <c:pt idx="12454">
                  <c:v>2449.27</c:v>
                </c:pt>
                <c:pt idx="12455">
                  <c:v>2449.5</c:v>
                </c:pt>
                <c:pt idx="12456">
                  <c:v>2438.89</c:v>
                </c:pt>
                <c:pt idx="12457">
                  <c:v>2448.92</c:v>
                </c:pt>
                <c:pt idx="12458">
                  <c:v>2449.64</c:v>
                </c:pt>
                <c:pt idx="12459">
                  <c:v>2440.4299999999998</c:v>
                </c:pt>
                <c:pt idx="12460">
                  <c:v>2449.2199999999998</c:v>
                </c:pt>
                <c:pt idx="12461">
                  <c:v>2450.17</c:v>
                </c:pt>
                <c:pt idx="12462">
                  <c:v>2441.81</c:v>
                </c:pt>
                <c:pt idx="12463">
                  <c:v>2449.1799999999998</c:v>
                </c:pt>
                <c:pt idx="12464">
                  <c:v>2449.25</c:v>
                </c:pt>
                <c:pt idx="12465">
                  <c:v>2443.08</c:v>
                </c:pt>
                <c:pt idx="12466">
                  <c:v>2448.86</c:v>
                </c:pt>
                <c:pt idx="12467">
                  <c:v>2447.4</c:v>
                </c:pt>
                <c:pt idx="12468">
                  <c:v>2446.0500000000002</c:v>
                </c:pt>
                <c:pt idx="12469">
                  <c:v>2449.4299999999998</c:v>
                </c:pt>
                <c:pt idx="12470">
                  <c:v>2444.5100000000002</c:v>
                </c:pt>
                <c:pt idx="12471">
                  <c:v>2447.96</c:v>
                </c:pt>
                <c:pt idx="12472">
                  <c:v>2449.4</c:v>
                </c:pt>
                <c:pt idx="12473">
                  <c:v>2441.63</c:v>
                </c:pt>
                <c:pt idx="12474">
                  <c:v>2446</c:v>
                </c:pt>
                <c:pt idx="12475">
                  <c:v>2430.9299999999998</c:v>
                </c:pt>
                <c:pt idx="12476">
                  <c:v>2422.7199999999998</c:v>
                </c:pt>
                <c:pt idx="12477">
                  <c:v>2431.37</c:v>
                </c:pt>
                <c:pt idx="12478">
                  <c:v>2431.0700000000002</c:v>
                </c:pt>
                <c:pt idx="12479">
                  <c:v>2421.75</c:v>
                </c:pt>
                <c:pt idx="12480">
                  <c:v>2431.25</c:v>
                </c:pt>
                <c:pt idx="12481">
                  <c:v>2431.54</c:v>
                </c:pt>
                <c:pt idx="12482">
                  <c:v>2422.88</c:v>
                </c:pt>
                <c:pt idx="12483">
                  <c:v>2431.23</c:v>
                </c:pt>
                <c:pt idx="12484">
                  <c:v>2430.9699999999998</c:v>
                </c:pt>
                <c:pt idx="12485">
                  <c:v>2424.4899999999998</c:v>
                </c:pt>
                <c:pt idx="12486">
                  <c:v>2431.04</c:v>
                </c:pt>
                <c:pt idx="12487">
                  <c:v>2430.8000000000002</c:v>
                </c:pt>
                <c:pt idx="12488">
                  <c:v>2427.17</c:v>
                </c:pt>
                <c:pt idx="12489">
                  <c:v>2431.23</c:v>
                </c:pt>
                <c:pt idx="12490">
                  <c:v>2428.1</c:v>
                </c:pt>
                <c:pt idx="12491">
                  <c:v>2429.1</c:v>
                </c:pt>
                <c:pt idx="12492">
                  <c:v>2431.7399999999998</c:v>
                </c:pt>
                <c:pt idx="12493">
                  <c:v>2425.73</c:v>
                </c:pt>
                <c:pt idx="12494">
                  <c:v>2431.27</c:v>
                </c:pt>
                <c:pt idx="12495">
                  <c:v>2431.6999999999998</c:v>
                </c:pt>
                <c:pt idx="12496">
                  <c:v>2423.4699999999998</c:v>
                </c:pt>
                <c:pt idx="12497">
                  <c:v>2431.25</c:v>
                </c:pt>
                <c:pt idx="12498">
                  <c:v>2431.27</c:v>
                </c:pt>
                <c:pt idx="12499">
                  <c:v>2421.54</c:v>
                </c:pt>
                <c:pt idx="12500">
                  <c:v>2431.59</c:v>
                </c:pt>
                <c:pt idx="12501">
                  <c:v>2431.58</c:v>
                </c:pt>
                <c:pt idx="12502">
                  <c:v>2422.85</c:v>
                </c:pt>
                <c:pt idx="12503">
                  <c:v>2431.41</c:v>
                </c:pt>
                <c:pt idx="12504">
                  <c:v>2431.36</c:v>
                </c:pt>
                <c:pt idx="12505">
                  <c:v>2424.42</c:v>
                </c:pt>
                <c:pt idx="12506">
                  <c:v>2431.7600000000002</c:v>
                </c:pt>
                <c:pt idx="12507">
                  <c:v>2431.4299999999998</c:v>
                </c:pt>
                <c:pt idx="12508">
                  <c:v>2426.3200000000002</c:v>
                </c:pt>
                <c:pt idx="12509">
                  <c:v>2431.25</c:v>
                </c:pt>
                <c:pt idx="12510">
                  <c:v>2429.42</c:v>
                </c:pt>
                <c:pt idx="12511">
                  <c:v>2427.85</c:v>
                </c:pt>
                <c:pt idx="12512">
                  <c:v>2430.91</c:v>
                </c:pt>
                <c:pt idx="12513">
                  <c:v>2426.1</c:v>
                </c:pt>
                <c:pt idx="12514">
                  <c:v>2429.9699999999998</c:v>
                </c:pt>
                <c:pt idx="12515">
                  <c:v>2431.0700000000002</c:v>
                </c:pt>
                <c:pt idx="12516">
                  <c:v>2424.65</c:v>
                </c:pt>
                <c:pt idx="12517">
                  <c:v>2430.41</c:v>
                </c:pt>
                <c:pt idx="12518">
                  <c:v>2430.71</c:v>
                </c:pt>
                <c:pt idx="12519">
                  <c:v>2421.83</c:v>
                </c:pt>
                <c:pt idx="12520">
                  <c:v>2430.7800000000002</c:v>
                </c:pt>
                <c:pt idx="12521">
                  <c:v>2431.42</c:v>
                </c:pt>
                <c:pt idx="12522">
                  <c:v>2422.08</c:v>
                </c:pt>
                <c:pt idx="12523">
                  <c:v>2431.02</c:v>
                </c:pt>
                <c:pt idx="12524">
                  <c:v>2431.04</c:v>
                </c:pt>
                <c:pt idx="12525">
                  <c:v>2423.7600000000002</c:v>
                </c:pt>
                <c:pt idx="12526">
                  <c:v>2430.85</c:v>
                </c:pt>
                <c:pt idx="12527">
                  <c:v>2431.0700000000002</c:v>
                </c:pt>
                <c:pt idx="12528">
                  <c:v>2425.25</c:v>
                </c:pt>
                <c:pt idx="12529">
                  <c:v>2430.66</c:v>
                </c:pt>
                <c:pt idx="12530">
                  <c:v>2430.2800000000002</c:v>
                </c:pt>
                <c:pt idx="12531">
                  <c:v>2427.0500000000002</c:v>
                </c:pt>
                <c:pt idx="12532">
                  <c:v>2430.9499999999998</c:v>
                </c:pt>
                <c:pt idx="12533">
                  <c:v>2427.4899999999998</c:v>
                </c:pt>
                <c:pt idx="12534">
                  <c:v>2428.77</c:v>
                </c:pt>
                <c:pt idx="12535">
                  <c:v>2430.89</c:v>
                </c:pt>
                <c:pt idx="12536">
                  <c:v>2424.83</c:v>
                </c:pt>
                <c:pt idx="12537">
                  <c:v>2430.2199999999998</c:v>
                </c:pt>
                <c:pt idx="12538">
                  <c:v>2430.67</c:v>
                </c:pt>
                <c:pt idx="12539">
                  <c:v>2423.14</c:v>
                </c:pt>
                <c:pt idx="12540">
                  <c:v>2430.44</c:v>
                </c:pt>
                <c:pt idx="12541">
                  <c:v>2430.5500000000002</c:v>
                </c:pt>
                <c:pt idx="12542">
                  <c:v>2420.71</c:v>
                </c:pt>
                <c:pt idx="12543">
                  <c:v>2430.17</c:v>
                </c:pt>
                <c:pt idx="12544">
                  <c:v>2450.12</c:v>
                </c:pt>
                <c:pt idx="12545">
                  <c:v>2439.88</c:v>
                </c:pt>
                <c:pt idx="12546">
                  <c:v>2449.06</c:v>
                </c:pt>
                <c:pt idx="12547">
                  <c:v>2449.63</c:v>
                </c:pt>
                <c:pt idx="12548">
                  <c:v>2442.73</c:v>
                </c:pt>
                <c:pt idx="12549">
                  <c:v>2449.48</c:v>
                </c:pt>
                <c:pt idx="12550">
                  <c:v>2435.04</c:v>
                </c:pt>
                <c:pt idx="12551">
                  <c:v>2425.92</c:v>
                </c:pt>
                <c:pt idx="12552">
                  <c:v>2431.39</c:v>
                </c:pt>
                <c:pt idx="12553">
                  <c:v>2428.79</c:v>
                </c:pt>
                <c:pt idx="12554">
                  <c:v>2427.7199999999998</c:v>
                </c:pt>
                <c:pt idx="12555">
                  <c:v>2430.9</c:v>
                </c:pt>
                <c:pt idx="12556">
                  <c:v>2425.9</c:v>
                </c:pt>
                <c:pt idx="12557">
                  <c:v>2429.09</c:v>
                </c:pt>
                <c:pt idx="12558">
                  <c:v>2430.6</c:v>
                </c:pt>
                <c:pt idx="12559">
                  <c:v>2422.94</c:v>
                </c:pt>
                <c:pt idx="12560">
                  <c:v>2429.5</c:v>
                </c:pt>
                <c:pt idx="12561">
                  <c:v>2429.8000000000002</c:v>
                </c:pt>
                <c:pt idx="12562">
                  <c:v>2420.77</c:v>
                </c:pt>
                <c:pt idx="12563">
                  <c:v>2428.89</c:v>
                </c:pt>
                <c:pt idx="12564">
                  <c:v>2428.9299999999998</c:v>
                </c:pt>
                <c:pt idx="12565">
                  <c:v>2418.94</c:v>
                </c:pt>
                <c:pt idx="12566">
                  <c:v>2429.17</c:v>
                </c:pt>
                <c:pt idx="12567">
                  <c:v>2428.71</c:v>
                </c:pt>
                <c:pt idx="12568">
                  <c:v>2421.39</c:v>
                </c:pt>
                <c:pt idx="12569">
                  <c:v>2429.27</c:v>
                </c:pt>
                <c:pt idx="12570">
                  <c:v>2428.7399999999998</c:v>
                </c:pt>
                <c:pt idx="12571">
                  <c:v>2422.6999999999998</c:v>
                </c:pt>
                <c:pt idx="12572">
                  <c:v>2429.11</c:v>
                </c:pt>
                <c:pt idx="12573">
                  <c:v>2428.9299999999998</c:v>
                </c:pt>
                <c:pt idx="12574">
                  <c:v>2425.84</c:v>
                </c:pt>
                <c:pt idx="12575">
                  <c:v>2429.4499999999998</c:v>
                </c:pt>
                <c:pt idx="12576">
                  <c:v>2426.98</c:v>
                </c:pt>
                <c:pt idx="12577">
                  <c:v>2427.1799999999998</c:v>
                </c:pt>
                <c:pt idx="12578">
                  <c:v>2430.04</c:v>
                </c:pt>
                <c:pt idx="12579">
                  <c:v>2424.13</c:v>
                </c:pt>
                <c:pt idx="12580">
                  <c:v>2429.46</c:v>
                </c:pt>
                <c:pt idx="12581">
                  <c:v>2429.85</c:v>
                </c:pt>
                <c:pt idx="12582">
                  <c:v>2422.19</c:v>
                </c:pt>
                <c:pt idx="12583">
                  <c:v>2429.52</c:v>
                </c:pt>
                <c:pt idx="12584">
                  <c:v>2429.08</c:v>
                </c:pt>
                <c:pt idx="12585">
                  <c:v>2420.38</c:v>
                </c:pt>
                <c:pt idx="12586">
                  <c:v>2430.11</c:v>
                </c:pt>
                <c:pt idx="12587">
                  <c:v>2430.25</c:v>
                </c:pt>
                <c:pt idx="12588">
                  <c:v>2420.44</c:v>
                </c:pt>
                <c:pt idx="12589">
                  <c:v>2430.15</c:v>
                </c:pt>
                <c:pt idx="12590">
                  <c:v>2430.21</c:v>
                </c:pt>
                <c:pt idx="12591">
                  <c:v>2423.09</c:v>
                </c:pt>
                <c:pt idx="12592">
                  <c:v>2429.71</c:v>
                </c:pt>
                <c:pt idx="12593">
                  <c:v>2429.9499999999998</c:v>
                </c:pt>
                <c:pt idx="12594">
                  <c:v>2424.86</c:v>
                </c:pt>
                <c:pt idx="12595">
                  <c:v>2429.98</c:v>
                </c:pt>
                <c:pt idx="12596">
                  <c:v>2427.98</c:v>
                </c:pt>
                <c:pt idx="12597">
                  <c:v>2426.8200000000002</c:v>
                </c:pt>
                <c:pt idx="12598">
                  <c:v>2428.9299999999998</c:v>
                </c:pt>
                <c:pt idx="12599">
                  <c:v>2425.1</c:v>
                </c:pt>
                <c:pt idx="12600">
                  <c:v>2428.8200000000002</c:v>
                </c:pt>
                <c:pt idx="12601">
                  <c:v>2429.12</c:v>
                </c:pt>
                <c:pt idx="12602">
                  <c:v>2423.0700000000002</c:v>
                </c:pt>
                <c:pt idx="12603">
                  <c:v>2430</c:v>
                </c:pt>
                <c:pt idx="12604">
                  <c:v>2430.1999999999998</c:v>
                </c:pt>
                <c:pt idx="12605">
                  <c:v>2421.12</c:v>
                </c:pt>
                <c:pt idx="12606">
                  <c:v>2429.9299999999998</c:v>
                </c:pt>
                <c:pt idx="12607">
                  <c:v>2429.7399999999998</c:v>
                </c:pt>
                <c:pt idx="12608">
                  <c:v>2420.25</c:v>
                </c:pt>
                <c:pt idx="12609">
                  <c:v>2429.75</c:v>
                </c:pt>
                <c:pt idx="12610">
                  <c:v>2430.37</c:v>
                </c:pt>
                <c:pt idx="12611">
                  <c:v>2421.73</c:v>
                </c:pt>
                <c:pt idx="12612">
                  <c:v>2429.25</c:v>
                </c:pt>
                <c:pt idx="12613">
                  <c:v>2430.1799999999998</c:v>
                </c:pt>
                <c:pt idx="12614">
                  <c:v>2424.3200000000002</c:v>
                </c:pt>
                <c:pt idx="12615">
                  <c:v>2429.6999999999998</c:v>
                </c:pt>
                <c:pt idx="12616">
                  <c:v>2428.88</c:v>
                </c:pt>
                <c:pt idx="12617">
                  <c:v>2426.06</c:v>
                </c:pt>
                <c:pt idx="12618">
                  <c:v>2429.6799999999998</c:v>
                </c:pt>
                <c:pt idx="12619">
                  <c:v>2425.81</c:v>
                </c:pt>
                <c:pt idx="12620">
                  <c:v>2428.2800000000002</c:v>
                </c:pt>
                <c:pt idx="12621">
                  <c:v>2429.37</c:v>
                </c:pt>
                <c:pt idx="12622">
                  <c:v>2424.27</c:v>
                </c:pt>
                <c:pt idx="12623">
                  <c:v>2429.31</c:v>
                </c:pt>
                <c:pt idx="12624">
                  <c:v>2429.85</c:v>
                </c:pt>
                <c:pt idx="12625">
                  <c:v>2422.2800000000002</c:v>
                </c:pt>
                <c:pt idx="12626">
                  <c:v>2429.5100000000002</c:v>
                </c:pt>
                <c:pt idx="12627">
                  <c:v>2429.6999999999998</c:v>
                </c:pt>
                <c:pt idx="12628">
                  <c:v>2419.9699999999998</c:v>
                </c:pt>
                <c:pt idx="12629">
                  <c:v>2430.21</c:v>
                </c:pt>
                <c:pt idx="12630">
                  <c:v>2430.17</c:v>
                </c:pt>
                <c:pt idx="12631">
                  <c:v>2421.0100000000002</c:v>
                </c:pt>
                <c:pt idx="12632">
                  <c:v>2430.11</c:v>
                </c:pt>
                <c:pt idx="12633">
                  <c:v>2429.98</c:v>
                </c:pt>
                <c:pt idx="12634">
                  <c:v>2422.7199999999998</c:v>
                </c:pt>
                <c:pt idx="12635">
                  <c:v>2430.48</c:v>
                </c:pt>
                <c:pt idx="12636">
                  <c:v>2434.9299999999998</c:v>
                </c:pt>
                <c:pt idx="12637">
                  <c:v>2445.98</c:v>
                </c:pt>
                <c:pt idx="12638">
                  <c:v>2451.2600000000002</c:v>
                </c:pt>
                <c:pt idx="12639">
                  <c:v>2447.21</c:v>
                </c:pt>
                <c:pt idx="12640">
                  <c:v>2450.46</c:v>
                </c:pt>
                <c:pt idx="12641">
                  <c:v>2453.42</c:v>
                </c:pt>
                <c:pt idx="12642">
                  <c:v>2447.8200000000002</c:v>
                </c:pt>
                <c:pt idx="12643">
                  <c:v>2452.56</c:v>
                </c:pt>
                <c:pt idx="12644">
                  <c:v>2453.5</c:v>
                </c:pt>
                <c:pt idx="12645">
                  <c:v>2446.15</c:v>
                </c:pt>
                <c:pt idx="12646">
                  <c:v>2451.58</c:v>
                </c:pt>
                <c:pt idx="12647">
                  <c:v>2451.36</c:v>
                </c:pt>
                <c:pt idx="12648">
                  <c:v>2441.6799999999998</c:v>
                </c:pt>
                <c:pt idx="12649">
                  <c:v>2450.81</c:v>
                </c:pt>
                <c:pt idx="12650">
                  <c:v>2450.9299999999998</c:v>
                </c:pt>
                <c:pt idx="12651">
                  <c:v>2441.62</c:v>
                </c:pt>
                <c:pt idx="12652">
                  <c:v>2450.3200000000002</c:v>
                </c:pt>
                <c:pt idx="12653">
                  <c:v>2453.1</c:v>
                </c:pt>
                <c:pt idx="12654">
                  <c:v>2444.0700000000002</c:v>
                </c:pt>
                <c:pt idx="12655">
                  <c:v>2453.1</c:v>
                </c:pt>
                <c:pt idx="12656">
                  <c:v>2453.15</c:v>
                </c:pt>
                <c:pt idx="12657">
                  <c:v>2446.71</c:v>
                </c:pt>
                <c:pt idx="12658">
                  <c:v>2453.31</c:v>
                </c:pt>
                <c:pt idx="12659">
                  <c:v>2451.04</c:v>
                </c:pt>
                <c:pt idx="12660">
                  <c:v>2446.2800000000002</c:v>
                </c:pt>
                <c:pt idx="12661">
                  <c:v>2450.79</c:v>
                </c:pt>
                <c:pt idx="12662">
                  <c:v>2445.86</c:v>
                </c:pt>
                <c:pt idx="12663">
                  <c:v>2448.83</c:v>
                </c:pt>
                <c:pt idx="12664">
                  <c:v>2451.4499999999998</c:v>
                </c:pt>
                <c:pt idx="12665">
                  <c:v>2444.66</c:v>
                </c:pt>
                <c:pt idx="12666">
                  <c:v>2453.1799999999998</c:v>
                </c:pt>
                <c:pt idx="12667">
                  <c:v>2453.12</c:v>
                </c:pt>
                <c:pt idx="12668">
                  <c:v>2444.9699999999998</c:v>
                </c:pt>
                <c:pt idx="12669">
                  <c:v>2452.8200000000002</c:v>
                </c:pt>
                <c:pt idx="12670">
                  <c:v>2452.7600000000002</c:v>
                </c:pt>
                <c:pt idx="12671">
                  <c:v>2442.38</c:v>
                </c:pt>
                <c:pt idx="12672">
                  <c:v>2450.5100000000002</c:v>
                </c:pt>
                <c:pt idx="12673">
                  <c:v>2450.44</c:v>
                </c:pt>
                <c:pt idx="12674">
                  <c:v>2441.02</c:v>
                </c:pt>
                <c:pt idx="12675">
                  <c:v>2449.87</c:v>
                </c:pt>
                <c:pt idx="12676">
                  <c:v>2450.34</c:v>
                </c:pt>
                <c:pt idx="12677">
                  <c:v>2443.38</c:v>
                </c:pt>
                <c:pt idx="12678">
                  <c:v>2450.65</c:v>
                </c:pt>
                <c:pt idx="12679">
                  <c:v>2452.75</c:v>
                </c:pt>
                <c:pt idx="12680">
                  <c:v>2446.9699999999998</c:v>
                </c:pt>
                <c:pt idx="12681">
                  <c:v>2452.56</c:v>
                </c:pt>
                <c:pt idx="12682">
                  <c:v>2451.13</c:v>
                </c:pt>
                <c:pt idx="12683">
                  <c:v>2449.1999999999998</c:v>
                </c:pt>
                <c:pt idx="12684">
                  <c:v>2452.5500000000002</c:v>
                </c:pt>
                <c:pt idx="12685">
                  <c:v>2443.94</c:v>
                </c:pt>
                <c:pt idx="12686">
                  <c:v>2450.27</c:v>
                </c:pt>
                <c:pt idx="12687">
                  <c:v>2450.89</c:v>
                </c:pt>
                <c:pt idx="12688">
                  <c:v>2442.5100000000002</c:v>
                </c:pt>
                <c:pt idx="12689">
                  <c:v>2450.4499999999998</c:v>
                </c:pt>
                <c:pt idx="12690">
                  <c:v>2449.48</c:v>
                </c:pt>
                <c:pt idx="12691">
                  <c:v>2443.02</c:v>
                </c:pt>
                <c:pt idx="12692">
                  <c:v>2452.73</c:v>
                </c:pt>
                <c:pt idx="12693">
                  <c:v>2452.8000000000002</c:v>
                </c:pt>
                <c:pt idx="12694">
                  <c:v>2443.04</c:v>
                </c:pt>
                <c:pt idx="12695">
                  <c:v>2452.9899999999998</c:v>
                </c:pt>
                <c:pt idx="12696">
                  <c:v>2453.0300000000002</c:v>
                </c:pt>
                <c:pt idx="12697">
                  <c:v>2442.5</c:v>
                </c:pt>
                <c:pt idx="12698">
                  <c:v>2450.79</c:v>
                </c:pt>
                <c:pt idx="12699">
                  <c:v>2450.31</c:v>
                </c:pt>
                <c:pt idx="12700">
                  <c:v>2443.91</c:v>
                </c:pt>
                <c:pt idx="12701">
                  <c:v>2450.25</c:v>
                </c:pt>
                <c:pt idx="12702">
                  <c:v>2450.81</c:v>
                </c:pt>
                <c:pt idx="12703">
                  <c:v>2445.3000000000002</c:v>
                </c:pt>
                <c:pt idx="12704">
                  <c:v>2452.75</c:v>
                </c:pt>
                <c:pt idx="12705">
                  <c:v>2449.67</c:v>
                </c:pt>
                <c:pt idx="12706">
                  <c:v>2450.25</c:v>
                </c:pt>
                <c:pt idx="12707">
                  <c:v>2453.17</c:v>
                </c:pt>
                <c:pt idx="12708">
                  <c:v>2446.8000000000002</c:v>
                </c:pt>
                <c:pt idx="12709">
                  <c:v>2452.8000000000002</c:v>
                </c:pt>
                <c:pt idx="12710">
                  <c:v>2450.7800000000002</c:v>
                </c:pt>
                <c:pt idx="12711">
                  <c:v>2441.88</c:v>
                </c:pt>
                <c:pt idx="12712">
                  <c:v>2450.4</c:v>
                </c:pt>
                <c:pt idx="12713">
                  <c:v>2449.65</c:v>
                </c:pt>
                <c:pt idx="12714">
                  <c:v>2439.87</c:v>
                </c:pt>
                <c:pt idx="12715">
                  <c:v>2451.2800000000002</c:v>
                </c:pt>
                <c:pt idx="12716">
                  <c:v>2450.31</c:v>
                </c:pt>
                <c:pt idx="12717">
                  <c:v>2443.3200000000002</c:v>
                </c:pt>
                <c:pt idx="12718">
                  <c:v>2452.6799999999998</c:v>
                </c:pt>
                <c:pt idx="12719">
                  <c:v>2452.65</c:v>
                </c:pt>
                <c:pt idx="12720">
                  <c:v>2445.21</c:v>
                </c:pt>
                <c:pt idx="12721">
                  <c:v>2452.9499999999998</c:v>
                </c:pt>
                <c:pt idx="12722">
                  <c:v>2453.09</c:v>
                </c:pt>
                <c:pt idx="12723">
                  <c:v>2444.1999999999998</c:v>
                </c:pt>
                <c:pt idx="12724">
                  <c:v>2450.62</c:v>
                </c:pt>
                <c:pt idx="12725">
                  <c:v>2448.52</c:v>
                </c:pt>
                <c:pt idx="12726">
                  <c:v>2447.34</c:v>
                </c:pt>
                <c:pt idx="12727">
                  <c:v>2450.84</c:v>
                </c:pt>
                <c:pt idx="12728">
                  <c:v>2446.62</c:v>
                </c:pt>
                <c:pt idx="12729">
                  <c:v>2449.4899999999998</c:v>
                </c:pt>
                <c:pt idx="12730">
                  <c:v>2452.79</c:v>
                </c:pt>
                <c:pt idx="12731">
                  <c:v>2445.79</c:v>
                </c:pt>
                <c:pt idx="12732">
                  <c:v>2449.48</c:v>
                </c:pt>
                <c:pt idx="12733">
                  <c:v>2450.4699999999998</c:v>
                </c:pt>
                <c:pt idx="12734">
                  <c:v>2442.84</c:v>
                </c:pt>
                <c:pt idx="12735">
                  <c:v>2452.71</c:v>
                </c:pt>
                <c:pt idx="12736">
                  <c:v>2450.65</c:v>
                </c:pt>
                <c:pt idx="12737">
                  <c:v>2441.06</c:v>
                </c:pt>
                <c:pt idx="12738">
                  <c:v>2450.48</c:v>
                </c:pt>
                <c:pt idx="12739">
                  <c:v>2450.39</c:v>
                </c:pt>
                <c:pt idx="12740">
                  <c:v>2442</c:v>
                </c:pt>
                <c:pt idx="12741">
                  <c:v>2451.0100000000002</c:v>
                </c:pt>
                <c:pt idx="12742">
                  <c:v>2452.96</c:v>
                </c:pt>
                <c:pt idx="12743">
                  <c:v>2446.66</c:v>
                </c:pt>
                <c:pt idx="12744">
                  <c:v>2452.9499999999998</c:v>
                </c:pt>
                <c:pt idx="12745">
                  <c:v>2452.48</c:v>
                </c:pt>
                <c:pt idx="12746">
                  <c:v>2448.58</c:v>
                </c:pt>
                <c:pt idx="12747">
                  <c:v>2453.13</c:v>
                </c:pt>
                <c:pt idx="12748">
                  <c:v>2449.0700000000002</c:v>
                </c:pt>
                <c:pt idx="12749">
                  <c:v>2448.04</c:v>
                </c:pt>
                <c:pt idx="12750">
                  <c:v>2451.1</c:v>
                </c:pt>
                <c:pt idx="12751">
                  <c:v>2445.08</c:v>
                </c:pt>
                <c:pt idx="12752">
                  <c:v>2450.36</c:v>
                </c:pt>
                <c:pt idx="12753">
                  <c:v>2451.15</c:v>
                </c:pt>
                <c:pt idx="12754">
                  <c:v>2441.79</c:v>
                </c:pt>
                <c:pt idx="12755">
                  <c:v>2453.04</c:v>
                </c:pt>
                <c:pt idx="12756">
                  <c:v>2453.0300000000002</c:v>
                </c:pt>
                <c:pt idx="12757">
                  <c:v>2442.54</c:v>
                </c:pt>
                <c:pt idx="12758">
                  <c:v>2452.79</c:v>
                </c:pt>
                <c:pt idx="12759">
                  <c:v>2453.09</c:v>
                </c:pt>
                <c:pt idx="12760">
                  <c:v>2443.4499999999998</c:v>
                </c:pt>
                <c:pt idx="12761">
                  <c:v>2450.62</c:v>
                </c:pt>
                <c:pt idx="12762">
                  <c:v>2450.52</c:v>
                </c:pt>
                <c:pt idx="12763">
                  <c:v>2443.3200000000002</c:v>
                </c:pt>
                <c:pt idx="12764">
                  <c:v>2450.9299999999998</c:v>
                </c:pt>
                <c:pt idx="12765">
                  <c:v>2450.83</c:v>
                </c:pt>
                <c:pt idx="12766">
                  <c:v>2446.23</c:v>
                </c:pt>
                <c:pt idx="12767">
                  <c:v>2449.9699999999998</c:v>
                </c:pt>
                <c:pt idx="12768">
                  <c:v>2450.7399999999998</c:v>
                </c:pt>
                <c:pt idx="12769">
                  <c:v>2449.7600000000002</c:v>
                </c:pt>
                <c:pt idx="12770">
                  <c:v>2452.96</c:v>
                </c:pt>
                <c:pt idx="12771">
                  <c:v>2448.16</c:v>
                </c:pt>
                <c:pt idx="12772">
                  <c:v>2452.06</c:v>
                </c:pt>
                <c:pt idx="12773">
                  <c:v>2453.06</c:v>
                </c:pt>
                <c:pt idx="12774">
                  <c:v>2442.46</c:v>
                </c:pt>
                <c:pt idx="12775">
                  <c:v>2450.23</c:v>
                </c:pt>
                <c:pt idx="12776">
                  <c:v>2450.17</c:v>
                </c:pt>
                <c:pt idx="12777">
                  <c:v>2441.12</c:v>
                </c:pt>
                <c:pt idx="12778">
                  <c:v>2450.5500000000002</c:v>
                </c:pt>
                <c:pt idx="12779">
                  <c:v>2451.16</c:v>
                </c:pt>
                <c:pt idx="12780">
                  <c:v>2440.7800000000002</c:v>
                </c:pt>
                <c:pt idx="12781">
                  <c:v>2452.86</c:v>
                </c:pt>
                <c:pt idx="12782">
                  <c:v>2452.9699999999998</c:v>
                </c:pt>
                <c:pt idx="12783">
                  <c:v>2444.7399999999998</c:v>
                </c:pt>
                <c:pt idx="12784">
                  <c:v>2453.0100000000002</c:v>
                </c:pt>
                <c:pt idx="12785">
                  <c:v>2452.7600000000002</c:v>
                </c:pt>
                <c:pt idx="12786">
                  <c:v>2446.65</c:v>
                </c:pt>
                <c:pt idx="12787">
                  <c:v>2449.6999999999998</c:v>
                </c:pt>
                <c:pt idx="12788">
                  <c:v>2449.65</c:v>
                </c:pt>
                <c:pt idx="12789">
                  <c:v>2446.46</c:v>
                </c:pt>
                <c:pt idx="12790">
                  <c:v>2450.3200000000002</c:v>
                </c:pt>
                <c:pt idx="12791">
                  <c:v>2446.64</c:v>
                </c:pt>
                <c:pt idx="12792">
                  <c:v>2448.96</c:v>
                </c:pt>
                <c:pt idx="12793">
                  <c:v>2451</c:v>
                </c:pt>
                <c:pt idx="12794">
                  <c:v>2446.44</c:v>
                </c:pt>
                <c:pt idx="12795">
                  <c:v>2452.5500000000002</c:v>
                </c:pt>
                <c:pt idx="12796">
                  <c:v>2453.14</c:v>
                </c:pt>
                <c:pt idx="12797">
                  <c:v>2444.5</c:v>
                </c:pt>
                <c:pt idx="12798">
                  <c:v>2453.0100000000002</c:v>
                </c:pt>
                <c:pt idx="12799">
                  <c:v>2451.13</c:v>
                </c:pt>
                <c:pt idx="12800">
                  <c:v>2440.48</c:v>
                </c:pt>
                <c:pt idx="12801">
                  <c:v>2451.15</c:v>
                </c:pt>
                <c:pt idx="12802">
                  <c:v>2451.12</c:v>
                </c:pt>
                <c:pt idx="12803">
                  <c:v>2441.27</c:v>
                </c:pt>
                <c:pt idx="12804">
                  <c:v>2450.66</c:v>
                </c:pt>
                <c:pt idx="12805">
                  <c:v>2449.37</c:v>
                </c:pt>
                <c:pt idx="12806">
                  <c:v>2445.4899999999998</c:v>
                </c:pt>
                <c:pt idx="12807">
                  <c:v>2452.66</c:v>
                </c:pt>
                <c:pt idx="12808">
                  <c:v>2452.58</c:v>
                </c:pt>
                <c:pt idx="12809">
                  <c:v>2447.48</c:v>
                </c:pt>
                <c:pt idx="12810">
                  <c:v>2452.63</c:v>
                </c:pt>
                <c:pt idx="12811">
                  <c:v>2450.0700000000002</c:v>
                </c:pt>
                <c:pt idx="12812">
                  <c:v>2447.7800000000002</c:v>
                </c:pt>
                <c:pt idx="12813">
                  <c:v>2450.67</c:v>
                </c:pt>
                <c:pt idx="12814">
                  <c:v>2445.42</c:v>
                </c:pt>
                <c:pt idx="12815">
                  <c:v>2449.6799999999998</c:v>
                </c:pt>
                <c:pt idx="12816">
                  <c:v>2450.48</c:v>
                </c:pt>
                <c:pt idx="12817">
                  <c:v>2443.62</c:v>
                </c:pt>
                <c:pt idx="12818">
                  <c:v>2449.64</c:v>
                </c:pt>
                <c:pt idx="12819">
                  <c:v>2452.83</c:v>
                </c:pt>
                <c:pt idx="12820">
                  <c:v>2443.37</c:v>
                </c:pt>
                <c:pt idx="12821">
                  <c:v>2452.91</c:v>
                </c:pt>
                <c:pt idx="12822">
                  <c:v>2452.83</c:v>
                </c:pt>
                <c:pt idx="12823">
                  <c:v>2442.9899999999998</c:v>
                </c:pt>
                <c:pt idx="12824">
                  <c:v>2453.38</c:v>
                </c:pt>
                <c:pt idx="12825">
                  <c:v>2450.7600000000002</c:v>
                </c:pt>
                <c:pt idx="12826">
                  <c:v>2443.12</c:v>
                </c:pt>
                <c:pt idx="12827">
                  <c:v>2450.83</c:v>
                </c:pt>
                <c:pt idx="12828">
                  <c:v>2450.3000000000002</c:v>
                </c:pt>
                <c:pt idx="12829">
                  <c:v>2444.71</c:v>
                </c:pt>
                <c:pt idx="12830">
                  <c:v>2451.2600000000002</c:v>
                </c:pt>
                <c:pt idx="12831">
                  <c:v>2449.1799999999998</c:v>
                </c:pt>
                <c:pt idx="12832">
                  <c:v>2448.9</c:v>
                </c:pt>
                <c:pt idx="12833">
                  <c:v>2453.06</c:v>
                </c:pt>
                <c:pt idx="12834">
                  <c:v>2448.81</c:v>
                </c:pt>
                <c:pt idx="12835">
                  <c:v>2451.0700000000002</c:v>
                </c:pt>
                <c:pt idx="12836">
                  <c:v>2453.36</c:v>
                </c:pt>
                <c:pt idx="12837">
                  <c:v>2446.44</c:v>
                </c:pt>
                <c:pt idx="12838">
                  <c:v>2449.92</c:v>
                </c:pt>
                <c:pt idx="12839">
                  <c:v>2450.77</c:v>
                </c:pt>
                <c:pt idx="12840">
                  <c:v>2442.09</c:v>
                </c:pt>
                <c:pt idx="12841">
                  <c:v>2450.63</c:v>
                </c:pt>
                <c:pt idx="12842">
                  <c:v>2450.77</c:v>
                </c:pt>
                <c:pt idx="12843">
                  <c:v>2440.71</c:v>
                </c:pt>
                <c:pt idx="12844">
                  <c:v>2450.61</c:v>
                </c:pt>
                <c:pt idx="12845">
                  <c:v>2452.85</c:v>
                </c:pt>
                <c:pt idx="12846">
                  <c:v>2443.66</c:v>
                </c:pt>
                <c:pt idx="12847">
                  <c:v>2452.9499999999998</c:v>
                </c:pt>
                <c:pt idx="12848">
                  <c:v>2453.3200000000002</c:v>
                </c:pt>
                <c:pt idx="12849">
                  <c:v>2445.33</c:v>
                </c:pt>
                <c:pt idx="12850">
                  <c:v>2452.6</c:v>
                </c:pt>
                <c:pt idx="12851">
                  <c:v>2450.81</c:v>
                </c:pt>
                <c:pt idx="12852">
                  <c:v>2445.9499999999998</c:v>
                </c:pt>
                <c:pt idx="12853">
                  <c:v>2450.29</c:v>
                </c:pt>
                <c:pt idx="12854">
                  <c:v>2447.41</c:v>
                </c:pt>
                <c:pt idx="12855">
                  <c:v>2447.7600000000002</c:v>
                </c:pt>
                <c:pt idx="12856">
                  <c:v>2450.29</c:v>
                </c:pt>
                <c:pt idx="12857">
                  <c:v>2446.85</c:v>
                </c:pt>
                <c:pt idx="12858">
                  <c:v>2451.91</c:v>
                </c:pt>
                <c:pt idx="12859">
                  <c:v>2452.8200000000002</c:v>
                </c:pt>
                <c:pt idx="12860">
                  <c:v>2445.23</c:v>
                </c:pt>
                <c:pt idx="12861">
                  <c:v>2452.86</c:v>
                </c:pt>
                <c:pt idx="12862">
                  <c:v>2452.98</c:v>
                </c:pt>
                <c:pt idx="12863">
                  <c:v>2443.27</c:v>
                </c:pt>
                <c:pt idx="12864">
                  <c:v>2449.1999999999998</c:v>
                </c:pt>
                <c:pt idx="12865">
                  <c:v>2450.17</c:v>
                </c:pt>
                <c:pt idx="12866">
                  <c:v>2440.3200000000002</c:v>
                </c:pt>
                <c:pt idx="12867">
                  <c:v>2450.27</c:v>
                </c:pt>
                <c:pt idx="12868">
                  <c:v>2451.0100000000002</c:v>
                </c:pt>
                <c:pt idx="12869">
                  <c:v>2441.84</c:v>
                </c:pt>
                <c:pt idx="12870">
                  <c:v>2452.79</c:v>
                </c:pt>
                <c:pt idx="12871">
                  <c:v>2452.77</c:v>
                </c:pt>
                <c:pt idx="12872">
                  <c:v>2446.2800000000002</c:v>
                </c:pt>
                <c:pt idx="12873">
                  <c:v>2452.59</c:v>
                </c:pt>
                <c:pt idx="12874">
                  <c:v>2451.71</c:v>
                </c:pt>
                <c:pt idx="12875">
                  <c:v>2448.8000000000002</c:v>
                </c:pt>
                <c:pt idx="12876">
                  <c:v>2450.4299999999998</c:v>
                </c:pt>
                <c:pt idx="12877">
                  <c:v>2445.9699999999998</c:v>
                </c:pt>
                <c:pt idx="12878">
                  <c:v>2448.29</c:v>
                </c:pt>
                <c:pt idx="12879">
                  <c:v>2449.91</c:v>
                </c:pt>
                <c:pt idx="12880">
                  <c:v>2443.5500000000002</c:v>
                </c:pt>
                <c:pt idx="12881">
                  <c:v>2451.2199999999998</c:v>
                </c:pt>
                <c:pt idx="12882">
                  <c:v>2449.73</c:v>
                </c:pt>
                <c:pt idx="12883">
                  <c:v>2443.7399999999998</c:v>
                </c:pt>
                <c:pt idx="12884">
                  <c:v>2452.21</c:v>
                </c:pt>
                <c:pt idx="12885">
                  <c:v>2452.25</c:v>
                </c:pt>
                <c:pt idx="12886">
                  <c:v>2418.2600000000002</c:v>
                </c:pt>
                <c:pt idx="12887">
                  <c:v>2428.15</c:v>
                </c:pt>
                <c:pt idx="12888">
                  <c:v>2427.2600000000002</c:v>
                </c:pt>
                <c:pt idx="12889">
                  <c:v>2418.39</c:v>
                </c:pt>
                <c:pt idx="12890">
                  <c:v>2427.6799999999998</c:v>
                </c:pt>
                <c:pt idx="12891">
                  <c:v>2427.33</c:v>
                </c:pt>
                <c:pt idx="12892">
                  <c:v>2420.09</c:v>
                </c:pt>
                <c:pt idx="12893">
                  <c:v>2427.86</c:v>
                </c:pt>
                <c:pt idx="12894">
                  <c:v>2427.2800000000002</c:v>
                </c:pt>
                <c:pt idx="12895">
                  <c:v>2422.8000000000002</c:v>
                </c:pt>
                <c:pt idx="12896">
                  <c:v>2426.85</c:v>
                </c:pt>
                <c:pt idx="12897">
                  <c:v>2425.2399999999998</c:v>
                </c:pt>
                <c:pt idx="12898">
                  <c:v>2425.16</c:v>
                </c:pt>
                <c:pt idx="12899">
                  <c:v>2427.1</c:v>
                </c:pt>
                <c:pt idx="12900">
                  <c:v>2421.65</c:v>
                </c:pt>
                <c:pt idx="12901">
                  <c:v>2427.15</c:v>
                </c:pt>
                <c:pt idx="12902">
                  <c:v>2427.2600000000002</c:v>
                </c:pt>
                <c:pt idx="12903">
                  <c:v>2420.5300000000002</c:v>
                </c:pt>
                <c:pt idx="12904">
                  <c:v>2428.0700000000002</c:v>
                </c:pt>
                <c:pt idx="12905">
                  <c:v>2428.0300000000002</c:v>
                </c:pt>
                <c:pt idx="12906">
                  <c:v>2418.62</c:v>
                </c:pt>
                <c:pt idx="12907">
                  <c:v>2427.9699999999998</c:v>
                </c:pt>
                <c:pt idx="12908">
                  <c:v>2428.09</c:v>
                </c:pt>
                <c:pt idx="12909">
                  <c:v>2419.11</c:v>
                </c:pt>
                <c:pt idx="12910">
                  <c:v>2427.87</c:v>
                </c:pt>
                <c:pt idx="12911">
                  <c:v>2427.61</c:v>
                </c:pt>
                <c:pt idx="12912">
                  <c:v>2420.2800000000002</c:v>
                </c:pt>
                <c:pt idx="12913">
                  <c:v>2427.7199999999998</c:v>
                </c:pt>
                <c:pt idx="12914">
                  <c:v>2428.4699999999998</c:v>
                </c:pt>
                <c:pt idx="12915">
                  <c:v>2421.86</c:v>
                </c:pt>
                <c:pt idx="12916">
                  <c:v>2428.23</c:v>
                </c:pt>
                <c:pt idx="12917">
                  <c:v>2426.9499999999998</c:v>
                </c:pt>
                <c:pt idx="12918">
                  <c:v>2424.12</c:v>
                </c:pt>
                <c:pt idx="12919">
                  <c:v>2427.81</c:v>
                </c:pt>
                <c:pt idx="12920">
                  <c:v>2424.41</c:v>
                </c:pt>
                <c:pt idx="12921">
                  <c:v>2426.41</c:v>
                </c:pt>
                <c:pt idx="12922">
                  <c:v>2427.9</c:v>
                </c:pt>
                <c:pt idx="12923">
                  <c:v>2421.5300000000002</c:v>
                </c:pt>
                <c:pt idx="12924">
                  <c:v>2428.09</c:v>
                </c:pt>
                <c:pt idx="12925">
                  <c:v>2428.13</c:v>
                </c:pt>
                <c:pt idx="12926">
                  <c:v>2420.21</c:v>
                </c:pt>
                <c:pt idx="12927">
                  <c:v>2427.86</c:v>
                </c:pt>
                <c:pt idx="12928">
                  <c:v>2427.8000000000002</c:v>
                </c:pt>
                <c:pt idx="12929">
                  <c:v>2418.11</c:v>
                </c:pt>
                <c:pt idx="12930">
                  <c:v>2428.17</c:v>
                </c:pt>
                <c:pt idx="12931">
                  <c:v>2427.6999999999998</c:v>
                </c:pt>
                <c:pt idx="12932">
                  <c:v>2418.8200000000002</c:v>
                </c:pt>
                <c:pt idx="12933">
                  <c:v>2427.7199999999998</c:v>
                </c:pt>
                <c:pt idx="12934">
                  <c:v>2427.6799999999998</c:v>
                </c:pt>
                <c:pt idx="12935">
                  <c:v>2420.9899999999998</c:v>
                </c:pt>
                <c:pt idx="12936">
                  <c:v>2427.73</c:v>
                </c:pt>
                <c:pt idx="12937">
                  <c:v>2427.84</c:v>
                </c:pt>
                <c:pt idx="12938">
                  <c:v>2423.2800000000002</c:v>
                </c:pt>
                <c:pt idx="12939">
                  <c:v>2427.5700000000002</c:v>
                </c:pt>
                <c:pt idx="12940">
                  <c:v>2425.34</c:v>
                </c:pt>
                <c:pt idx="12941">
                  <c:v>2424.4299999999998</c:v>
                </c:pt>
                <c:pt idx="12942">
                  <c:v>2427.0500000000002</c:v>
                </c:pt>
                <c:pt idx="12943">
                  <c:v>2422.89</c:v>
                </c:pt>
                <c:pt idx="12944">
                  <c:v>2426.9499999999998</c:v>
                </c:pt>
                <c:pt idx="12945">
                  <c:v>2427.41</c:v>
                </c:pt>
                <c:pt idx="12946">
                  <c:v>2420.0300000000002</c:v>
                </c:pt>
                <c:pt idx="12947">
                  <c:v>2427.17</c:v>
                </c:pt>
                <c:pt idx="12948">
                  <c:v>2427.9699999999998</c:v>
                </c:pt>
                <c:pt idx="12949">
                  <c:v>2417.92</c:v>
                </c:pt>
                <c:pt idx="12950">
                  <c:v>2426.9899999999998</c:v>
                </c:pt>
                <c:pt idx="12951">
                  <c:v>2427.48</c:v>
                </c:pt>
                <c:pt idx="12952">
                  <c:v>2435.6</c:v>
                </c:pt>
                <c:pt idx="12953">
                  <c:v>2446.77</c:v>
                </c:pt>
                <c:pt idx="12954">
                  <c:v>2447.0100000000002</c:v>
                </c:pt>
                <c:pt idx="12955">
                  <c:v>2438.3200000000002</c:v>
                </c:pt>
                <c:pt idx="12956">
                  <c:v>2447.91</c:v>
                </c:pt>
                <c:pt idx="12957">
                  <c:v>2447.5500000000002</c:v>
                </c:pt>
                <c:pt idx="12958">
                  <c:v>2441.0700000000002</c:v>
                </c:pt>
                <c:pt idx="12959">
                  <c:v>2446.91</c:v>
                </c:pt>
                <c:pt idx="12960">
                  <c:v>2445.8200000000002</c:v>
                </c:pt>
                <c:pt idx="12961">
                  <c:v>2442.17</c:v>
                </c:pt>
                <c:pt idx="12962">
                  <c:v>2446.54</c:v>
                </c:pt>
                <c:pt idx="12963">
                  <c:v>2442.9499999999998</c:v>
                </c:pt>
                <c:pt idx="12964">
                  <c:v>2444.62</c:v>
                </c:pt>
                <c:pt idx="12965">
                  <c:v>2446.88</c:v>
                </c:pt>
                <c:pt idx="12966">
                  <c:v>2441.0300000000002</c:v>
                </c:pt>
                <c:pt idx="12967">
                  <c:v>2447.5100000000002</c:v>
                </c:pt>
                <c:pt idx="12968">
                  <c:v>2446.8200000000002</c:v>
                </c:pt>
                <c:pt idx="12969">
                  <c:v>2437.33</c:v>
                </c:pt>
                <c:pt idx="12970">
                  <c:v>2446.75</c:v>
                </c:pt>
                <c:pt idx="12971">
                  <c:v>2445.8200000000002</c:v>
                </c:pt>
                <c:pt idx="12972">
                  <c:v>2436.02</c:v>
                </c:pt>
                <c:pt idx="12973">
                  <c:v>2447.11</c:v>
                </c:pt>
                <c:pt idx="12974">
                  <c:v>2447.13</c:v>
                </c:pt>
                <c:pt idx="12975">
                  <c:v>2428.5700000000002</c:v>
                </c:pt>
                <c:pt idx="12976">
                  <c:v>2426.2600000000002</c:v>
                </c:pt>
                <c:pt idx="12977">
                  <c:v>2426.9299999999998</c:v>
                </c:pt>
                <c:pt idx="12978">
                  <c:v>2420.27</c:v>
                </c:pt>
                <c:pt idx="12979">
                  <c:v>2426.46</c:v>
                </c:pt>
                <c:pt idx="12980">
                  <c:v>2426.4</c:v>
                </c:pt>
                <c:pt idx="12981">
                  <c:v>2422.06</c:v>
                </c:pt>
                <c:pt idx="12982">
                  <c:v>2426.4299999999998</c:v>
                </c:pt>
                <c:pt idx="12983">
                  <c:v>2423.81</c:v>
                </c:pt>
                <c:pt idx="12984">
                  <c:v>2423.9299999999998</c:v>
                </c:pt>
                <c:pt idx="12985">
                  <c:v>2426.71</c:v>
                </c:pt>
                <c:pt idx="12986">
                  <c:v>2421.2199999999998</c:v>
                </c:pt>
                <c:pt idx="12987">
                  <c:v>2426.11</c:v>
                </c:pt>
                <c:pt idx="12988">
                  <c:v>2426.96</c:v>
                </c:pt>
                <c:pt idx="12989">
                  <c:v>2419.09</c:v>
                </c:pt>
                <c:pt idx="12990">
                  <c:v>2426.94</c:v>
                </c:pt>
                <c:pt idx="12991">
                  <c:v>2426.7600000000002</c:v>
                </c:pt>
                <c:pt idx="12992">
                  <c:v>2416.4699999999998</c:v>
                </c:pt>
                <c:pt idx="12993">
                  <c:v>2426.91</c:v>
                </c:pt>
                <c:pt idx="12994">
                  <c:v>2426.85</c:v>
                </c:pt>
                <c:pt idx="12995">
                  <c:v>2417.67</c:v>
                </c:pt>
                <c:pt idx="12996">
                  <c:v>2426.37</c:v>
                </c:pt>
                <c:pt idx="12997">
                  <c:v>2426.19</c:v>
                </c:pt>
                <c:pt idx="12998">
                  <c:v>2420.15</c:v>
                </c:pt>
                <c:pt idx="12999">
                  <c:v>2426.9</c:v>
                </c:pt>
                <c:pt idx="13000">
                  <c:v>2426.67</c:v>
                </c:pt>
                <c:pt idx="13001">
                  <c:v>2422.15</c:v>
                </c:pt>
                <c:pt idx="13002">
                  <c:v>2426.8200000000002</c:v>
                </c:pt>
                <c:pt idx="13003">
                  <c:v>2424.41</c:v>
                </c:pt>
                <c:pt idx="13004">
                  <c:v>2423.7199999999998</c:v>
                </c:pt>
                <c:pt idx="13005">
                  <c:v>2426.88</c:v>
                </c:pt>
                <c:pt idx="13006">
                  <c:v>2421.56</c:v>
                </c:pt>
                <c:pt idx="13007">
                  <c:v>2426.25</c:v>
                </c:pt>
                <c:pt idx="13008">
                  <c:v>2426.67</c:v>
                </c:pt>
                <c:pt idx="13009">
                  <c:v>2419.0500000000002</c:v>
                </c:pt>
                <c:pt idx="13010">
                  <c:v>2426.63</c:v>
                </c:pt>
                <c:pt idx="13011">
                  <c:v>2426.29</c:v>
                </c:pt>
                <c:pt idx="13012">
                  <c:v>2417.17</c:v>
                </c:pt>
                <c:pt idx="13013">
                  <c:v>2426.7199999999998</c:v>
                </c:pt>
                <c:pt idx="13014">
                  <c:v>2426.1799999999998</c:v>
                </c:pt>
                <c:pt idx="13015">
                  <c:v>2417.5100000000002</c:v>
                </c:pt>
                <c:pt idx="13016">
                  <c:v>2426.73</c:v>
                </c:pt>
                <c:pt idx="13017">
                  <c:v>2426.75</c:v>
                </c:pt>
                <c:pt idx="13018">
                  <c:v>2419.08</c:v>
                </c:pt>
                <c:pt idx="13019">
                  <c:v>2426.58</c:v>
                </c:pt>
                <c:pt idx="13020">
                  <c:v>2426.6799999999998</c:v>
                </c:pt>
                <c:pt idx="13021">
                  <c:v>2421.1</c:v>
                </c:pt>
                <c:pt idx="13022">
                  <c:v>2426.87</c:v>
                </c:pt>
                <c:pt idx="13023">
                  <c:v>2424.67</c:v>
                </c:pt>
                <c:pt idx="13024">
                  <c:v>2423.4899999999998</c:v>
                </c:pt>
                <c:pt idx="13025">
                  <c:v>2426.69</c:v>
                </c:pt>
                <c:pt idx="13026">
                  <c:v>2422.92</c:v>
                </c:pt>
                <c:pt idx="13027">
                  <c:v>2425.3200000000002</c:v>
                </c:pt>
                <c:pt idx="13028">
                  <c:v>2426.31</c:v>
                </c:pt>
                <c:pt idx="13029">
                  <c:v>2419.89</c:v>
                </c:pt>
                <c:pt idx="13030">
                  <c:v>2426.2600000000002</c:v>
                </c:pt>
                <c:pt idx="13031">
                  <c:v>2426.35</c:v>
                </c:pt>
                <c:pt idx="13032">
                  <c:v>2417.5500000000002</c:v>
                </c:pt>
                <c:pt idx="13033">
                  <c:v>2426.37</c:v>
                </c:pt>
                <c:pt idx="13034">
                  <c:v>2426.4</c:v>
                </c:pt>
                <c:pt idx="13035">
                  <c:v>2416.4499999999998</c:v>
                </c:pt>
                <c:pt idx="13036">
                  <c:v>2426.2199999999998</c:v>
                </c:pt>
                <c:pt idx="13037">
                  <c:v>2426.5500000000002</c:v>
                </c:pt>
                <c:pt idx="13038">
                  <c:v>2418.46</c:v>
                </c:pt>
                <c:pt idx="13039">
                  <c:v>2436.7800000000002</c:v>
                </c:pt>
                <c:pt idx="13040">
                  <c:v>2448.94</c:v>
                </c:pt>
                <c:pt idx="13041">
                  <c:v>2441.41</c:v>
                </c:pt>
                <c:pt idx="13042">
                  <c:v>2447.83</c:v>
                </c:pt>
                <c:pt idx="13043">
                  <c:v>2448.1799999999998</c:v>
                </c:pt>
                <c:pt idx="13044">
                  <c:v>2444.84</c:v>
                </c:pt>
                <c:pt idx="13045">
                  <c:v>2448.6999999999998</c:v>
                </c:pt>
                <c:pt idx="13046">
                  <c:v>2445.15</c:v>
                </c:pt>
                <c:pt idx="13047">
                  <c:v>2447.44</c:v>
                </c:pt>
                <c:pt idx="13048">
                  <c:v>2448.41</c:v>
                </c:pt>
                <c:pt idx="13049">
                  <c:v>2430.58</c:v>
                </c:pt>
                <c:pt idx="13050">
                  <c:v>2426.3200000000002</c:v>
                </c:pt>
                <c:pt idx="13051">
                  <c:v>2425.6</c:v>
                </c:pt>
                <c:pt idx="13052">
                  <c:v>2417.7399999999998</c:v>
                </c:pt>
                <c:pt idx="13053">
                  <c:v>2425.64</c:v>
                </c:pt>
                <c:pt idx="13054">
                  <c:v>2425.5</c:v>
                </c:pt>
                <c:pt idx="13055">
                  <c:v>2416.11</c:v>
                </c:pt>
                <c:pt idx="13056">
                  <c:v>2425.94</c:v>
                </c:pt>
                <c:pt idx="13057">
                  <c:v>2425.85</c:v>
                </c:pt>
                <c:pt idx="13058">
                  <c:v>2416.29</c:v>
                </c:pt>
                <c:pt idx="13059">
                  <c:v>2426.42</c:v>
                </c:pt>
                <c:pt idx="13060">
                  <c:v>2426.21</c:v>
                </c:pt>
                <c:pt idx="13061">
                  <c:v>2419.62</c:v>
                </c:pt>
                <c:pt idx="13062">
                  <c:v>2426.35</c:v>
                </c:pt>
                <c:pt idx="13063">
                  <c:v>2426.1799999999998</c:v>
                </c:pt>
                <c:pt idx="13064">
                  <c:v>2421.65</c:v>
                </c:pt>
                <c:pt idx="13065">
                  <c:v>2426.61</c:v>
                </c:pt>
                <c:pt idx="13066">
                  <c:v>2423.7800000000002</c:v>
                </c:pt>
                <c:pt idx="13067">
                  <c:v>2423.63</c:v>
                </c:pt>
                <c:pt idx="13068">
                  <c:v>2426.0700000000002</c:v>
                </c:pt>
                <c:pt idx="13069">
                  <c:v>2420.7199999999998</c:v>
                </c:pt>
                <c:pt idx="13070">
                  <c:v>2426.2600000000002</c:v>
                </c:pt>
                <c:pt idx="13071">
                  <c:v>2426.5300000000002</c:v>
                </c:pt>
                <c:pt idx="13072">
                  <c:v>2419.12</c:v>
                </c:pt>
                <c:pt idx="13073">
                  <c:v>2426.9</c:v>
                </c:pt>
                <c:pt idx="13074">
                  <c:v>2426.41</c:v>
                </c:pt>
                <c:pt idx="13075">
                  <c:v>2416.5</c:v>
                </c:pt>
                <c:pt idx="13076">
                  <c:v>2426.59</c:v>
                </c:pt>
                <c:pt idx="13077">
                  <c:v>2426.8000000000002</c:v>
                </c:pt>
                <c:pt idx="13078">
                  <c:v>2416.87</c:v>
                </c:pt>
                <c:pt idx="13079">
                  <c:v>2426.5100000000002</c:v>
                </c:pt>
                <c:pt idx="13080">
                  <c:v>2426.37</c:v>
                </c:pt>
                <c:pt idx="13081">
                  <c:v>2418.34</c:v>
                </c:pt>
                <c:pt idx="13082">
                  <c:v>2426.88</c:v>
                </c:pt>
                <c:pt idx="13083">
                  <c:v>2426.21</c:v>
                </c:pt>
                <c:pt idx="13084">
                  <c:v>2420.38</c:v>
                </c:pt>
                <c:pt idx="13085">
                  <c:v>2426.0500000000002</c:v>
                </c:pt>
                <c:pt idx="13086">
                  <c:v>2423.91</c:v>
                </c:pt>
                <c:pt idx="13087">
                  <c:v>2423.46</c:v>
                </c:pt>
                <c:pt idx="13088">
                  <c:v>2426.13</c:v>
                </c:pt>
                <c:pt idx="13089">
                  <c:v>2421.36</c:v>
                </c:pt>
                <c:pt idx="13090">
                  <c:v>2425.66</c:v>
                </c:pt>
                <c:pt idx="13091">
                  <c:v>2426.75</c:v>
                </c:pt>
                <c:pt idx="13092">
                  <c:v>2419.13</c:v>
                </c:pt>
                <c:pt idx="13093">
                  <c:v>2426.2800000000002</c:v>
                </c:pt>
                <c:pt idx="13094">
                  <c:v>2426.7600000000002</c:v>
                </c:pt>
                <c:pt idx="13095">
                  <c:v>2417.17</c:v>
                </c:pt>
                <c:pt idx="13096">
                  <c:v>2426.4699999999998</c:v>
                </c:pt>
                <c:pt idx="13097">
                  <c:v>2426.41</c:v>
                </c:pt>
                <c:pt idx="13098">
                  <c:v>2417.1799999999998</c:v>
                </c:pt>
                <c:pt idx="13099">
                  <c:v>2426.96</c:v>
                </c:pt>
                <c:pt idx="13100">
                  <c:v>2426.7600000000002</c:v>
                </c:pt>
                <c:pt idx="13101">
                  <c:v>2418.4299999999998</c:v>
                </c:pt>
                <c:pt idx="13102">
                  <c:v>2426.85</c:v>
                </c:pt>
                <c:pt idx="13103">
                  <c:v>2426.85</c:v>
                </c:pt>
                <c:pt idx="13104">
                  <c:v>2420.44</c:v>
                </c:pt>
                <c:pt idx="13105">
                  <c:v>2426.89</c:v>
                </c:pt>
                <c:pt idx="13106">
                  <c:v>2426.84</c:v>
                </c:pt>
                <c:pt idx="13107">
                  <c:v>2422.12</c:v>
                </c:pt>
                <c:pt idx="13108">
                  <c:v>2426.5300000000002</c:v>
                </c:pt>
                <c:pt idx="13109">
                  <c:v>2422.9699999999998</c:v>
                </c:pt>
                <c:pt idx="13110">
                  <c:v>2424.66</c:v>
                </c:pt>
                <c:pt idx="13111">
                  <c:v>2426.2800000000002</c:v>
                </c:pt>
                <c:pt idx="13112">
                  <c:v>2420.4</c:v>
                </c:pt>
                <c:pt idx="13113">
                  <c:v>2426.79</c:v>
                </c:pt>
                <c:pt idx="13114">
                  <c:v>2427.15</c:v>
                </c:pt>
                <c:pt idx="13115">
                  <c:v>2418.37</c:v>
                </c:pt>
                <c:pt idx="13116">
                  <c:v>2426.11</c:v>
                </c:pt>
                <c:pt idx="13117">
                  <c:v>2426.7600000000002</c:v>
                </c:pt>
                <c:pt idx="13118">
                  <c:v>2416.36</c:v>
                </c:pt>
                <c:pt idx="13119">
                  <c:v>2426.77</c:v>
                </c:pt>
                <c:pt idx="13120">
                  <c:v>2426.6799999999998</c:v>
                </c:pt>
                <c:pt idx="13121">
                  <c:v>2417.79</c:v>
                </c:pt>
                <c:pt idx="13122">
                  <c:v>2426.7600000000002</c:v>
                </c:pt>
                <c:pt idx="13123">
                  <c:v>2426.56</c:v>
                </c:pt>
                <c:pt idx="13124">
                  <c:v>2419.42</c:v>
                </c:pt>
                <c:pt idx="13125">
                  <c:v>2426.42</c:v>
                </c:pt>
                <c:pt idx="13126">
                  <c:v>2426.2399999999998</c:v>
                </c:pt>
                <c:pt idx="13127">
                  <c:v>2421.69</c:v>
                </c:pt>
                <c:pt idx="13128">
                  <c:v>2426.54</c:v>
                </c:pt>
                <c:pt idx="13129">
                  <c:v>2424.09</c:v>
                </c:pt>
                <c:pt idx="13130">
                  <c:v>2422.92</c:v>
                </c:pt>
                <c:pt idx="13131">
                  <c:v>2426.61</c:v>
                </c:pt>
                <c:pt idx="13132">
                  <c:v>2420.7800000000002</c:v>
                </c:pt>
                <c:pt idx="13133">
                  <c:v>2426.19</c:v>
                </c:pt>
                <c:pt idx="13134">
                  <c:v>2426.35</c:v>
                </c:pt>
                <c:pt idx="13135">
                  <c:v>2419.71</c:v>
                </c:pt>
                <c:pt idx="13136">
                  <c:v>2426.94</c:v>
                </c:pt>
                <c:pt idx="13137">
                  <c:v>2426.46</c:v>
                </c:pt>
                <c:pt idx="13138">
                  <c:v>2417.8000000000002</c:v>
                </c:pt>
                <c:pt idx="13139">
                  <c:v>2426.4899999999998</c:v>
                </c:pt>
                <c:pt idx="13140">
                  <c:v>2426.9899999999998</c:v>
                </c:pt>
                <c:pt idx="13141">
                  <c:v>2417.0500000000002</c:v>
                </c:pt>
                <c:pt idx="13142">
                  <c:v>2426.84</c:v>
                </c:pt>
                <c:pt idx="13143">
                  <c:v>2426.71</c:v>
                </c:pt>
                <c:pt idx="13144">
                  <c:v>2418.59</c:v>
                </c:pt>
                <c:pt idx="13145">
                  <c:v>2425.84</c:v>
                </c:pt>
                <c:pt idx="13146">
                  <c:v>2426.12</c:v>
                </c:pt>
                <c:pt idx="13147">
                  <c:v>2421.19</c:v>
                </c:pt>
                <c:pt idx="13148">
                  <c:v>2426.34</c:v>
                </c:pt>
                <c:pt idx="13149">
                  <c:v>2424.94</c:v>
                </c:pt>
                <c:pt idx="13150">
                  <c:v>2423.35</c:v>
                </c:pt>
                <c:pt idx="13151">
                  <c:v>2426.4699999999998</c:v>
                </c:pt>
                <c:pt idx="13152">
                  <c:v>2422.5300000000002</c:v>
                </c:pt>
                <c:pt idx="13153">
                  <c:v>2424.91</c:v>
                </c:pt>
                <c:pt idx="13154">
                  <c:v>2426.16</c:v>
                </c:pt>
                <c:pt idx="13155">
                  <c:v>2420.23</c:v>
                </c:pt>
                <c:pt idx="13156">
                  <c:v>2426.3200000000002</c:v>
                </c:pt>
                <c:pt idx="13157">
                  <c:v>2426.46</c:v>
                </c:pt>
                <c:pt idx="13158">
                  <c:v>2417.81</c:v>
                </c:pt>
                <c:pt idx="13159">
                  <c:v>2426.13</c:v>
                </c:pt>
                <c:pt idx="13160">
                  <c:v>2426.4</c:v>
                </c:pt>
                <c:pt idx="13161">
                  <c:v>2417.46</c:v>
                </c:pt>
                <c:pt idx="13162">
                  <c:v>2426.88</c:v>
                </c:pt>
                <c:pt idx="13163">
                  <c:v>2426.56</c:v>
                </c:pt>
                <c:pt idx="13164">
                  <c:v>2418.4899999999998</c:v>
                </c:pt>
                <c:pt idx="13165">
                  <c:v>2426.88</c:v>
                </c:pt>
                <c:pt idx="13166">
                  <c:v>2426.67</c:v>
                </c:pt>
                <c:pt idx="13167">
                  <c:v>2420.4699999999998</c:v>
                </c:pt>
                <c:pt idx="13168">
                  <c:v>2426.34</c:v>
                </c:pt>
                <c:pt idx="13169">
                  <c:v>2426.4899999999998</c:v>
                </c:pt>
                <c:pt idx="13170">
                  <c:v>2422.16</c:v>
                </c:pt>
                <c:pt idx="13171">
                  <c:v>2426.84</c:v>
                </c:pt>
                <c:pt idx="13172">
                  <c:v>2423.3000000000002</c:v>
                </c:pt>
                <c:pt idx="13173">
                  <c:v>2424.67</c:v>
                </c:pt>
                <c:pt idx="13174">
                  <c:v>2426.44</c:v>
                </c:pt>
                <c:pt idx="13175">
                  <c:v>2421.04</c:v>
                </c:pt>
                <c:pt idx="13176">
                  <c:v>2426.15</c:v>
                </c:pt>
                <c:pt idx="13177">
                  <c:v>2426.35</c:v>
                </c:pt>
                <c:pt idx="13178">
                  <c:v>2419.09</c:v>
                </c:pt>
                <c:pt idx="13179">
                  <c:v>2426.13</c:v>
                </c:pt>
                <c:pt idx="13180">
                  <c:v>2426.4</c:v>
                </c:pt>
                <c:pt idx="13181">
                  <c:v>2416.65</c:v>
                </c:pt>
                <c:pt idx="13182">
                  <c:v>2426.58</c:v>
                </c:pt>
                <c:pt idx="13183">
                  <c:v>2426.64</c:v>
                </c:pt>
                <c:pt idx="13184">
                  <c:v>2417.02</c:v>
                </c:pt>
                <c:pt idx="13185">
                  <c:v>2426.3000000000002</c:v>
                </c:pt>
                <c:pt idx="13186">
                  <c:v>2426.52</c:v>
                </c:pt>
                <c:pt idx="13187">
                  <c:v>2419.71</c:v>
                </c:pt>
                <c:pt idx="13188">
                  <c:v>2426.46</c:v>
                </c:pt>
                <c:pt idx="13189">
                  <c:v>2426.33</c:v>
                </c:pt>
                <c:pt idx="13190">
                  <c:v>2421.17</c:v>
                </c:pt>
                <c:pt idx="13191">
                  <c:v>2426.2800000000002</c:v>
                </c:pt>
                <c:pt idx="13192">
                  <c:v>2424.0500000000002</c:v>
                </c:pt>
                <c:pt idx="13193">
                  <c:v>2423.54</c:v>
                </c:pt>
                <c:pt idx="13194">
                  <c:v>2426.2800000000002</c:v>
                </c:pt>
                <c:pt idx="13195">
                  <c:v>2420.33</c:v>
                </c:pt>
                <c:pt idx="13196">
                  <c:v>2425.1799999999998</c:v>
                </c:pt>
                <c:pt idx="13197">
                  <c:v>2426.54</c:v>
                </c:pt>
                <c:pt idx="13198">
                  <c:v>2419.46</c:v>
                </c:pt>
                <c:pt idx="13199">
                  <c:v>2425.87</c:v>
                </c:pt>
                <c:pt idx="13200">
                  <c:v>2426.42</c:v>
                </c:pt>
                <c:pt idx="13201">
                  <c:v>2417.36</c:v>
                </c:pt>
                <c:pt idx="13202">
                  <c:v>2426.0500000000002</c:v>
                </c:pt>
                <c:pt idx="13203">
                  <c:v>2434.11</c:v>
                </c:pt>
                <c:pt idx="13204">
                  <c:v>2441.65</c:v>
                </c:pt>
                <c:pt idx="13205">
                  <c:v>2451.73</c:v>
                </c:pt>
                <c:pt idx="13206">
                  <c:v>2451.75</c:v>
                </c:pt>
                <c:pt idx="13207">
                  <c:v>2443.6799999999998</c:v>
                </c:pt>
                <c:pt idx="13208">
                  <c:v>2449.34</c:v>
                </c:pt>
                <c:pt idx="13209">
                  <c:v>2448.9699999999998</c:v>
                </c:pt>
                <c:pt idx="13210">
                  <c:v>2443.1799999999998</c:v>
                </c:pt>
                <c:pt idx="13211">
                  <c:v>2448.56</c:v>
                </c:pt>
                <c:pt idx="13212">
                  <c:v>2447.23</c:v>
                </c:pt>
                <c:pt idx="13213">
                  <c:v>2445.96</c:v>
                </c:pt>
                <c:pt idx="13214">
                  <c:v>2448.75</c:v>
                </c:pt>
                <c:pt idx="13215">
                  <c:v>2446.8200000000002</c:v>
                </c:pt>
                <c:pt idx="13216">
                  <c:v>2450.12</c:v>
                </c:pt>
                <c:pt idx="13217">
                  <c:v>2451.48</c:v>
                </c:pt>
                <c:pt idx="13218">
                  <c:v>2445</c:v>
                </c:pt>
                <c:pt idx="13219">
                  <c:v>2451.85</c:v>
                </c:pt>
                <c:pt idx="13220">
                  <c:v>2451.81</c:v>
                </c:pt>
                <c:pt idx="13221">
                  <c:v>2439.9499999999998</c:v>
                </c:pt>
                <c:pt idx="13222">
                  <c:v>2449.48</c:v>
                </c:pt>
                <c:pt idx="13223">
                  <c:v>2449.08</c:v>
                </c:pt>
                <c:pt idx="13224">
                  <c:v>2438.16</c:v>
                </c:pt>
                <c:pt idx="13225">
                  <c:v>2449.09</c:v>
                </c:pt>
                <c:pt idx="13226">
                  <c:v>2449.75</c:v>
                </c:pt>
                <c:pt idx="13227">
                  <c:v>2440.59</c:v>
                </c:pt>
                <c:pt idx="13228">
                  <c:v>2451.42</c:v>
                </c:pt>
                <c:pt idx="13229">
                  <c:v>2451.96</c:v>
                </c:pt>
                <c:pt idx="13230">
                  <c:v>2445.64</c:v>
                </c:pt>
                <c:pt idx="13231">
                  <c:v>2452.13</c:v>
                </c:pt>
                <c:pt idx="13232">
                  <c:v>2451.37</c:v>
                </c:pt>
                <c:pt idx="13233">
                  <c:v>2447.81</c:v>
                </c:pt>
                <c:pt idx="13234">
                  <c:v>2448.9</c:v>
                </c:pt>
                <c:pt idx="13235">
                  <c:v>2445.66</c:v>
                </c:pt>
                <c:pt idx="13236">
                  <c:v>2447.46</c:v>
                </c:pt>
                <c:pt idx="13237">
                  <c:v>2448.7399999999998</c:v>
                </c:pt>
                <c:pt idx="13238">
                  <c:v>2442.83</c:v>
                </c:pt>
                <c:pt idx="13239">
                  <c:v>2450</c:v>
                </c:pt>
                <c:pt idx="13240">
                  <c:v>2449.96</c:v>
                </c:pt>
                <c:pt idx="13241">
                  <c:v>2443.13</c:v>
                </c:pt>
                <c:pt idx="13242">
                  <c:v>2451.58</c:v>
                </c:pt>
                <c:pt idx="13243">
                  <c:v>2451.92</c:v>
                </c:pt>
                <c:pt idx="13244">
                  <c:v>2441.4699999999998</c:v>
                </c:pt>
                <c:pt idx="13245">
                  <c:v>2452.12</c:v>
                </c:pt>
                <c:pt idx="13246">
                  <c:v>2451.2199999999998</c:v>
                </c:pt>
                <c:pt idx="13247">
                  <c:v>2439.62</c:v>
                </c:pt>
                <c:pt idx="13248">
                  <c:v>2450.06</c:v>
                </c:pt>
                <c:pt idx="13249">
                  <c:v>2449.92</c:v>
                </c:pt>
                <c:pt idx="13250">
                  <c:v>2441.1799999999998</c:v>
                </c:pt>
                <c:pt idx="13251">
                  <c:v>2449.4899999999998</c:v>
                </c:pt>
                <c:pt idx="13252">
                  <c:v>2448.65</c:v>
                </c:pt>
                <c:pt idx="13253">
                  <c:v>2446.7199999999998</c:v>
                </c:pt>
                <c:pt idx="13254">
                  <c:v>2451.8000000000002</c:v>
                </c:pt>
                <c:pt idx="13255">
                  <c:v>2448.9699999999998</c:v>
                </c:pt>
                <c:pt idx="13256">
                  <c:v>2449.08</c:v>
                </c:pt>
                <c:pt idx="13257">
                  <c:v>2451.8000000000002</c:v>
                </c:pt>
                <c:pt idx="13258">
                  <c:v>2446.06</c:v>
                </c:pt>
                <c:pt idx="13259">
                  <c:v>2449.41</c:v>
                </c:pt>
                <c:pt idx="13260">
                  <c:v>2449.4899999999998</c:v>
                </c:pt>
                <c:pt idx="13261">
                  <c:v>2441.61</c:v>
                </c:pt>
                <c:pt idx="13262">
                  <c:v>2448.8000000000002</c:v>
                </c:pt>
                <c:pt idx="13263">
                  <c:v>2449.5</c:v>
                </c:pt>
                <c:pt idx="13264">
                  <c:v>2440.17</c:v>
                </c:pt>
                <c:pt idx="13265">
                  <c:v>2448.9299999999998</c:v>
                </c:pt>
                <c:pt idx="13266">
                  <c:v>2452.02</c:v>
                </c:pt>
                <c:pt idx="13267">
                  <c:v>2442.0100000000002</c:v>
                </c:pt>
                <c:pt idx="13268">
                  <c:v>2452.1999999999998</c:v>
                </c:pt>
                <c:pt idx="13269">
                  <c:v>2452.0500000000002</c:v>
                </c:pt>
                <c:pt idx="13270">
                  <c:v>2443.63</c:v>
                </c:pt>
                <c:pt idx="13271">
                  <c:v>2452.23</c:v>
                </c:pt>
                <c:pt idx="13272">
                  <c:v>2449.75</c:v>
                </c:pt>
                <c:pt idx="13273">
                  <c:v>2443.46</c:v>
                </c:pt>
                <c:pt idx="13274">
                  <c:v>2449.34</c:v>
                </c:pt>
                <c:pt idx="13275">
                  <c:v>2446.69</c:v>
                </c:pt>
                <c:pt idx="13276">
                  <c:v>2446.2399999999998</c:v>
                </c:pt>
                <c:pt idx="13277">
                  <c:v>2450.2800000000002</c:v>
                </c:pt>
                <c:pt idx="13278">
                  <c:v>2444.85</c:v>
                </c:pt>
                <c:pt idx="13279">
                  <c:v>2450.7399999999998</c:v>
                </c:pt>
                <c:pt idx="13280">
                  <c:v>2452.21</c:v>
                </c:pt>
                <c:pt idx="13281">
                  <c:v>2444.73</c:v>
                </c:pt>
                <c:pt idx="13282">
                  <c:v>2451.75</c:v>
                </c:pt>
                <c:pt idx="13283">
                  <c:v>2451.84</c:v>
                </c:pt>
                <c:pt idx="13284">
                  <c:v>2442.4299999999998</c:v>
                </c:pt>
                <c:pt idx="13285">
                  <c:v>2448.5700000000002</c:v>
                </c:pt>
                <c:pt idx="13286">
                  <c:v>2449.4</c:v>
                </c:pt>
                <c:pt idx="13287">
                  <c:v>2438.91</c:v>
                </c:pt>
                <c:pt idx="13288">
                  <c:v>2448.77</c:v>
                </c:pt>
                <c:pt idx="13289">
                  <c:v>2449.38</c:v>
                </c:pt>
                <c:pt idx="13290">
                  <c:v>2440.56</c:v>
                </c:pt>
                <c:pt idx="13291">
                  <c:v>2449.37</c:v>
                </c:pt>
                <c:pt idx="13292">
                  <c:v>2451.69</c:v>
                </c:pt>
                <c:pt idx="13293">
                  <c:v>2444.84</c:v>
                </c:pt>
                <c:pt idx="13294">
                  <c:v>2451.61</c:v>
                </c:pt>
                <c:pt idx="13295">
                  <c:v>2451.7600000000002</c:v>
                </c:pt>
                <c:pt idx="13296">
                  <c:v>2446.9499999999998</c:v>
                </c:pt>
                <c:pt idx="13297">
                  <c:v>2451.48</c:v>
                </c:pt>
                <c:pt idx="13298">
                  <c:v>2444.62</c:v>
                </c:pt>
                <c:pt idx="13299">
                  <c:v>2448.1799999999998</c:v>
                </c:pt>
                <c:pt idx="13300">
                  <c:v>2449.36</c:v>
                </c:pt>
                <c:pt idx="13301">
                  <c:v>2440.73</c:v>
                </c:pt>
                <c:pt idx="13302">
                  <c:v>2449.27</c:v>
                </c:pt>
                <c:pt idx="13303">
                  <c:v>2447.91</c:v>
                </c:pt>
                <c:pt idx="13304">
                  <c:v>2441.9899999999998</c:v>
                </c:pt>
                <c:pt idx="13305">
                  <c:v>2451.87</c:v>
                </c:pt>
                <c:pt idx="13306">
                  <c:v>2451.4699999999998</c:v>
                </c:pt>
                <c:pt idx="13307">
                  <c:v>2440.89</c:v>
                </c:pt>
                <c:pt idx="13308">
                  <c:v>2451.7199999999998</c:v>
                </c:pt>
                <c:pt idx="13309">
                  <c:v>2449.4699999999998</c:v>
                </c:pt>
                <c:pt idx="13310">
                  <c:v>2439.64</c:v>
                </c:pt>
                <c:pt idx="13311">
                  <c:v>2448.38</c:v>
                </c:pt>
                <c:pt idx="13312">
                  <c:v>2449.2600000000002</c:v>
                </c:pt>
                <c:pt idx="13313">
                  <c:v>2442.56</c:v>
                </c:pt>
                <c:pt idx="13314">
                  <c:v>2450.3000000000002</c:v>
                </c:pt>
                <c:pt idx="13315">
                  <c:v>2449.96</c:v>
                </c:pt>
                <c:pt idx="13316">
                  <c:v>2444.2399999999998</c:v>
                </c:pt>
                <c:pt idx="13317">
                  <c:v>2451.92</c:v>
                </c:pt>
                <c:pt idx="13318">
                  <c:v>2448.79</c:v>
                </c:pt>
                <c:pt idx="13319">
                  <c:v>2449.4499999999998</c:v>
                </c:pt>
                <c:pt idx="13320">
                  <c:v>2451.96</c:v>
                </c:pt>
                <c:pt idx="13321">
                  <c:v>2445.91</c:v>
                </c:pt>
                <c:pt idx="13322">
                  <c:v>2452.39</c:v>
                </c:pt>
                <c:pt idx="13323">
                  <c:v>2449.6999999999998</c:v>
                </c:pt>
                <c:pt idx="13324">
                  <c:v>2440.0500000000002</c:v>
                </c:pt>
                <c:pt idx="13325">
                  <c:v>2449.5300000000002</c:v>
                </c:pt>
                <c:pt idx="13326">
                  <c:v>2448.1799999999998</c:v>
                </c:pt>
                <c:pt idx="13327">
                  <c:v>2438.09</c:v>
                </c:pt>
                <c:pt idx="13328">
                  <c:v>2449.61</c:v>
                </c:pt>
                <c:pt idx="13329">
                  <c:v>2448.8000000000002</c:v>
                </c:pt>
                <c:pt idx="13330">
                  <c:v>2441.6799999999998</c:v>
                </c:pt>
                <c:pt idx="13331">
                  <c:v>2451.31</c:v>
                </c:pt>
                <c:pt idx="13332">
                  <c:v>2451.33</c:v>
                </c:pt>
                <c:pt idx="13333">
                  <c:v>2443.9</c:v>
                </c:pt>
                <c:pt idx="13334">
                  <c:v>2451.4699999999998</c:v>
                </c:pt>
                <c:pt idx="13335">
                  <c:v>2451.34</c:v>
                </c:pt>
                <c:pt idx="13336">
                  <c:v>2443.09</c:v>
                </c:pt>
                <c:pt idx="13337">
                  <c:v>2448.59</c:v>
                </c:pt>
                <c:pt idx="13338">
                  <c:v>2445.48</c:v>
                </c:pt>
                <c:pt idx="13339">
                  <c:v>2444.7199999999998</c:v>
                </c:pt>
                <c:pt idx="13340">
                  <c:v>2448.89</c:v>
                </c:pt>
                <c:pt idx="13341">
                  <c:v>2443.84</c:v>
                </c:pt>
                <c:pt idx="13342">
                  <c:v>2448.02</c:v>
                </c:pt>
                <c:pt idx="13343">
                  <c:v>2451.11</c:v>
                </c:pt>
                <c:pt idx="13344">
                  <c:v>2443.15</c:v>
                </c:pt>
                <c:pt idx="13345">
                  <c:v>2450.9699999999998</c:v>
                </c:pt>
                <c:pt idx="13346">
                  <c:v>2451.02</c:v>
                </c:pt>
                <c:pt idx="13347">
                  <c:v>2440.0300000000002</c:v>
                </c:pt>
                <c:pt idx="13348">
                  <c:v>2450.6</c:v>
                </c:pt>
                <c:pt idx="13349">
                  <c:v>2448.0100000000002</c:v>
                </c:pt>
                <c:pt idx="13350">
                  <c:v>2437.9</c:v>
                </c:pt>
                <c:pt idx="13351">
                  <c:v>2448.1999999999998</c:v>
                </c:pt>
                <c:pt idx="13352">
                  <c:v>2447.7399999999998</c:v>
                </c:pt>
                <c:pt idx="13353">
                  <c:v>2440.46</c:v>
                </c:pt>
                <c:pt idx="13354">
                  <c:v>2449.11</c:v>
                </c:pt>
                <c:pt idx="13355">
                  <c:v>2450.85</c:v>
                </c:pt>
                <c:pt idx="13356">
                  <c:v>2445.5500000000002</c:v>
                </c:pt>
                <c:pt idx="13357">
                  <c:v>2451.33</c:v>
                </c:pt>
                <c:pt idx="13358">
                  <c:v>2449.1</c:v>
                </c:pt>
                <c:pt idx="13359">
                  <c:v>2447.34</c:v>
                </c:pt>
                <c:pt idx="13360">
                  <c:v>2450.84</c:v>
                </c:pt>
                <c:pt idx="13361">
                  <c:v>2444.4899999999998</c:v>
                </c:pt>
                <c:pt idx="13362">
                  <c:v>2447.21</c:v>
                </c:pt>
                <c:pt idx="13363">
                  <c:v>2448.2800000000002</c:v>
                </c:pt>
                <c:pt idx="13364">
                  <c:v>2441.59</c:v>
                </c:pt>
                <c:pt idx="13365">
                  <c:v>2448.1</c:v>
                </c:pt>
                <c:pt idx="13366">
                  <c:v>2448.4299999999998</c:v>
                </c:pt>
                <c:pt idx="13367">
                  <c:v>2437.6</c:v>
                </c:pt>
                <c:pt idx="13368">
                  <c:v>2450.7199999999998</c:v>
                </c:pt>
                <c:pt idx="13369">
                  <c:v>2451.19</c:v>
                </c:pt>
                <c:pt idx="13370">
                  <c:v>2441.15</c:v>
                </c:pt>
                <c:pt idx="13371">
                  <c:v>2451.31</c:v>
                </c:pt>
                <c:pt idx="13372">
                  <c:v>2451.0100000000002</c:v>
                </c:pt>
                <c:pt idx="13373">
                  <c:v>2442.65</c:v>
                </c:pt>
                <c:pt idx="13374">
                  <c:v>2449.19</c:v>
                </c:pt>
                <c:pt idx="13375">
                  <c:v>2448.31</c:v>
                </c:pt>
                <c:pt idx="13376">
                  <c:v>2442.54</c:v>
                </c:pt>
                <c:pt idx="13377">
                  <c:v>2447.9</c:v>
                </c:pt>
                <c:pt idx="13378">
                  <c:v>2447.08</c:v>
                </c:pt>
                <c:pt idx="13379">
                  <c:v>2446.2800000000002</c:v>
                </c:pt>
                <c:pt idx="13380">
                  <c:v>2448.5300000000002</c:v>
                </c:pt>
                <c:pt idx="13381">
                  <c:v>2446.85</c:v>
                </c:pt>
                <c:pt idx="13382">
                  <c:v>2449.7800000000002</c:v>
                </c:pt>
                <c:pt idx="13383">
                  <c:v>2451.2800000000002</c:v>
                </c:pt>
                <c:pt idx="13384">
                  <c:v>2444.6999999999998</c:v>
                </c:pt>
                <c:pt idx="13385">
                  <c:v>2451.5</c:v>
                </c:pt>
                <c:pt idx="13386">
                  <c:v>2451.2800000000002</c:v>
                </c:pt>
                <c:pt idx="13387">
                  <c:v>2439.5500000000002</c:v>
                </c:pt>
                <c:pt idx="13388">
                  <c:v>2448.91</c:v>
                </c:pt>
                <c:pt idx="13389">
                  <c:v>2449.13</c:v>
                </c:pt>
                <c:pt idx="13390">
                  <c:v>2437.6799999999998</c:v>
                </c:pt>
                <c:pt idx="13391">
                  <c:v>2449.14</c:v>
                </c:pt>
                <c:pt idx="13392">
                  <c:v>2449.38</c:v>
                </c:pt>
                <c:pt idx="13393">
                  <c:v>2439.84</c:v>
                </c:pt>
                <c:pt idx="13394">
                  <c:v>2451.08</c:v>
                </c:pt>
                <c:pt idx="13395">
                  <c:v>2451.0500000000002</c:v>
                </c:pt>
                <c:pt idx="13396">
                  <c:v>2444.6</c:v>
                </c:pt>
                <c:pt idx="13397">
                  <c:v>2450.9</c:v>
                </c:pt>
                <c:pt idx="13398">
                  <c:v>2450.39</c:v>
                </c:pt>
                <c:pt idx="13399">
                  <c:v>2447.15</c:v>
                </c:pt>
                <c:pt idx="13400">
                  <c:v>2447.4299999999998</c:v>
                </c:pt>
                <c:pt idx="13401">
                  <c:v>2444.65</c:v>
                </c:pt>
                <c:pt idx="13402">
                  <c:v>2446.4</c:v>
                </c:pt>
                <c:pt idx="13403">
                  <c:v>2448.2199999999998</c:v>
                </c:pt>
                <c:pt idx="13404">
                  <c:v>2442.23</c:v>
                </c:pt>
                <c:pt idx="13405">
                  <c:v>2449.29</c:v>
                </c:pt>
                <c:pt idx="13406">
                  <c:v>2449.54</c:v>
                </c:pt>
                <c:pt idx="13407">
                  <c:v>2442.4499999999998</c:v>
                </c:pt>
                <c:pt idx="13408">
                  <c:v>2451.25</c:v>
                </c:pt>
                <c:pt idx="13409">
                  <c:v>2451.25</c:v>
                </c:pt>
                <c:pt idx="13410">
                  <c:v>2440.37</c:v>
                </c:pt>
                <c:pt idx="13411">
                  <c:v>2451.17</c:v>
                </c:pt>
                <c:pt idx="13412">
                  <c:v>2451.2800000000002</c:v>
                </c:pt>
                <c:pt idx="13413">
                  <c:v>2438.2800000000002</c:v>
                </c:pt>
                <c:pt idx="13414">
                  <c:v>2449.38</c:v>
                </c:pt>
                <c:pt idx="13415">
                  <c:v>2449</c:v>
                </c:pt>
                <c:pt idx="13416">
                  <c:v>2440.69</c:v>
                </c:pt>
                <c:pt idx="13417">
                  <c:v>2448.42</c:v>
                </c:pt>
                <c:pt idx="13418">
                  <c:v>2448.8200000000002</c:v>
                </c:pt>
                <c:pt idx="13419">
                  <c:v>2446.4</c:v>
                </c:pt>
                <c:pt idx="13420">
                  <c:v>2450.9899999999998</c:v>
                </c:pt>
                <c:pt idx="13421">
                  <c:v>2448.0500000000002</c:v>
                </c:pt>
                <c:pt idx="13422">
                  <c:v>2448.44</c:v>
                </c:pt>
                <c:pt idx="13423">
                  <c:v>2450.9</c:v>
                </c:pt>
                <c:pt idx="13424">
                  <c:v>2445.3000000000002</c:v>
                </c:pt>
                <c:pt idx="13425">
                  <c:v>2448.84</c:v>
                </c:pt>
                <c:pt idx="13426">
                  <c:v>2448.67</c:v>
                </c:pt>
                <c:pt idx="13427">
                  <c:v>2440.36</c:v>
                </c:pt>
                <c:pt idx="13428">
                  <c:v>2447.9699999999998</c:v>
                </c:pt>
                <c:pt idx="13429">
                  <c:v>2448.44</c:v>
                </c:pt>
                <c:pt idx="13430">
                  <c:v>2438.92</c:v>
                </c:pt>
                <c:pt idx="13431">
                  <c:v>2448.0700000000002</c:v>
                </c:pt>
                <c:pt idx="13432">
                  <c:v>2451.14</c:v>
                </c:pt>
                <c:pt idx="13433">
                  <c:v>2441.04</c:v>
                </c:pt>
                <c:pt idx="13434">
                  <c:v>2451.29</c:v>
                </c:pt>
                <c:pt idx="13435">
                  <c:v>2451.1999999999998</c:v>
                </c:pt>
                <c:pt idx="13436">
                  <c:v>2442.4699999999998</c:v>
                </c:pt>
                <c:pt idx="13437">
                  <c:v>2451.35</c:v>
                </c:pt>
                <c:pt idx="13438">
                  <c:v>2448.79</c:v>
                </c:pt>
                <c:pt idx="13439">
                  <c:v>2442.46</c:v>
                </c:pt>
                <c:pt idx="13440">
                  <c:v>2448.0100000000002</c:v>
                </c:pt>
                <c:pt idx="13441">
                  <c:v>2445.42</c:v>
                </c:pt>
                <c:pt idx="13442">
                  <c:v>2444.75</c:v>
                </c:pt>
                <c:pt idx="13443">
                  <c:v>2449.21</c:v>
                </c:pt>
                <c:pt idx="13444">
                  <c:v>2443.3000000000002</c:v>
                </c:pt>
                <c:pt idx="13445">
                  <c:v>2449.73</c:v>
                </c:pt>
                <c:pt idx="13446">
                  <c:v>2450.98</c:v>
                </c:pt>
                <c:pt idx="13447">
                  <c:v>2443.85</c:v>
                </c:pt>
                <c:pt idx="13448">
                  <c:v>2451.0500000000002</c:v>
                </c:pt>
                <c:pt idx="13449">
                  <c:v>2451.0300000000002</c:v>
                </c:pt>
                <c:pt idx="13450">
                  <c:v>2441.13</c:v>
                </c:pt>
                <c:pt idx="13451">
                  <c:v>2447.83</c:v>
                </c:pt>
                <c:pt idx="13452">
                  <c:v>2448</c:v>
                </c:pt>
                <c:pt idx="13453">
                  <c:v>2437.4899999999998</c:v>
                </c:pt>
                <c:pt idx="13454">
                  <c:v>2447.1799999999998</c:v>
                </c:pt>
                <c:pt idx="13455">
                  <c:v>2447.7399999999998</c:v>
                </c:pt>
                <c:pt idx="13456">
                  <c:v>2439.64</c:v>
                </c:pt>
                <c:pt idx="13457">
                  <c:v>2448.2600000000002</c:v>
                </c:pt>
                <c:pt idx="13458">
                  <c:v>2450.84</c:v>
                </c:pt>
                <c:pt idx="13459">
                  <c:v>2443.7600000000002</c:v>
                </c:pt>
                <c:pt idx="13460">
                  <c:v>2450.48</c:v>
                </c:pt>
                <c:pt idx="13461">
                  <c:v>2450.5</c:v>
                </c:pt>
                <c:pt idx="13462">
                  <c:v>2446.0100000000002</c:v>
                </c:pt>
                <c:pt idx="13463">
                  <c:v>2450.48</c:v>
                </c:pt>
                <c:pt idx="13464">
                  <c:v>2441.9699999999998</c:v>
                </c:pt>
                <c:pt idx="13465">
                  <c:v>2446.25</c:v>
                </c:pt>
                <c:pt idx="13466">
                  <c:v>2448.0300000000002</c:v>
                </c:pt>
                <c:pt idx="13467">
                  <c:v>2439.96</c:v>
                </c:pt>
                <c:pt idx="13468">
                  <c:v>2447.7600000000002</c:v>
                </c:pt>
                <c:pt idx="13469">
                  <c:v>2447.04</c:v>
                </c:pt>
                <c:pt idx="13470">
                  <c:v>2441.44</c:v>
                </c:pt>
                <c:pt idx="13471">
                  <c:v>2450.34</c:v>
                </c:pt>
                <c:pt idx="13472">
                  <c:v>2450.5500000000002</c:v>
                </c:pt>
                <c:pt idx="13473">
                  <c:v>2439.31</c:v>
                </c:pt>
                <c:pt idx="13474">
                  <c:v>2450.2800000000002</c:v>
                </c:pt>
                <c:pt idx="13475">
                  <c:v>2450.69</c:v>
                </c:pt>
                <c:pt idx="13476">
                  <c:v>2438.7399999999998</c:v>
                </c:pt>
                <c:pt idx="13477">
                  <c:v>2447.65</c:v>
                </c:pt>
                <c:pt idx="13478">
                  <c:v>2447.64</c:v>
                </c:pt>
                <c:pt idx="13479">
                  <c:v>2439.83</c:v>
                </c:pt>
                <c:pt idx="13480">
                  <c:v>2447.9299999999998</c:v>
                </c:pt>
                <c:pt idx="13481">
                  <c:v>2448.1999999999998</c:v>
                </c:pt>
                <c:pt idx="13482">
                  <c:v>2441.75</c:v>
                </c:pt>
                <c:pt idx="13483">
                  <c:v>2450.2199999999998</c:v>
                </c:pt>
                <c:pt idx="13484">
                  <c:v>2447.87</c:v>
                </c:pt>
                <c:pt idx="13485">
                  <c:v>2447.3200000000002</c:v>
                </c:pt>
                <c:pt idx="13486">
                  <c:v>2450.2399999999998</c:v>
                </c:pt>
                <c:pt idx="13487">
                  <c:v>2443.69</c:v>
                </c:pt>
                <c:pt idx="13488">
                  <c:v>2450.21</c:v>
                </c:pt>
                <c:pt idx="13489">
                  <c:v>2447.7399999999998</c:v>
                </c:pt>
                <c:pt idx="13490">
                  <c:v>2438.12</c:v>
                </c:pt>
                <c:pt idx="13491">
                  <c:v>2447.12</c:v>
                </c:pt>
                <c:pt idx="13492">
                  <c:v>2447.21</c:v>
                </c:pt>
                <c:pt idx="13493">
                  <c:v>2436.0700000000002</c:v>
                </c:pt>
                <c:pt idx="13494">
                  <c:v>2448</c:v>
                </c:pt>
                <c:pt idx="13495">
                  <c:v>2447.5100000000002</c:v>
                </c:pt>
                <c:pt idx="13496">
                  <c:v>2440.66</c:v>
                </c:pt>
                <c:pt idx="13497">
                  <c:v>2450.15</c:v>
                </c:pt>
                <c:pt idx="13498">
                  <c:v>2447.16</c:v>
                </c:pt>
                <c:pt idx="13499">
                  <c:v>2439.1799999999998</c:v>
                </c:pt>
                <c:pt idx="13500">
                  <c:v>2450.19</c:v>
                </c:pt>
                <c:pt idx="13501">
                  <c:v>2450.29</c:v>
                </c:pt>
                <c:pt idx="13502">
                  <c:v>2441.96</c:v>
                </c:pt>
                <c:pt idx="13503">
                  <c:v>2447.63</c:v>
                </c:pt>
                <c:pt idx="13504">
                  <c:v>2445.29</c:v>
                </c:pt>
                <c:pt idx="13505">
                  <c:v>2442.79</c:v>
                </c:pt>
                <c:pt idx="13506">
                  <c:v>2447.6799999999998</c:v>
                </c:pt>
                <c:pt idx="13507">
                  <c:v>2442.9699999999998</c:v>
                </c:pt>
                <c:pt idx="13508">
                  <c:v>2446.25</c:v>
                </c:pt>
                <c:pt idx="13509">
                  <c:v>2449.84</c:v>
                </c:pt>
                <c:pt idx="13510">
                  <c:v>2441.7600000000002</c:v>
                </c:pt>
                <c:pt idx="13511">
                  <c:v>2450.04</c:v>
                </c:pt>
                <c:pt idx="13512">
                  <c:v>2450.0700000000002</c:v>
                </c:pt>
                <c:pt idx="13513">
                  <c:v>2439.66</c:v>
                </c:pt>
                <c:pt idx="13514">
                  <c:v>2450.42</c:v>
                </c:pt>
                <c:pt idx="13515">
                  <c:v>2446.71</c:v>
                </c:pt>
                <c:pt idx="13516">
                  <c:v>2436.89</c:v>
                </c:pt>
                <c:pt idx="13517">
                  <c:v>2447.11</c:v>
                </c:pt>
                <c:pt idx="13518">
                  <c:v>2446.9299999999998</c:v>
                </c:pt>
                <c:pt idx="13519">
                  <c:v>2438.58</c:v>
                </c:pt>
                <c:pt idx="13520">
                  <c:v>2448.13</c:v>
                </c:pt>
                <c:pt idx="13521">
                  <c:v>2449.6999999999998</c:v>
                </c:pt>
                <c:pt idx="13522">
                  <c:v>2443.9299999999998</c:v>
                </c:pt>
                <c:pt idx="13523">
                  <c:v>2450.3000000000002</c:v>
                </c:pt>
                <c:pt idx="13524">
                  <c:v>2449.02</c:v>
                </c:pt>
                <c:pt idx="13525">
                  <c:v>2446.08</c:v>
                </c:pt>
                <c:pt idx="13526">
                  <c:v>2450.04</c:v>
                </c:pt>
                <c:pt idx="13527">
                  <c:v>2444.85</c:v>
                </c:pt>
                <c:pt idx="13528">
                  <c:v>2445.64</c:v>
                </c:pt>
                <c:pt idx="13529">
                  <c:v>2447.1799999999998</c:v>
                </c:pt>
                <c:pt idx="13530">
                  <c:v>2440.69</c:v>
                </c:pt>
                <c:pt idx="13531">
                  <c:v>2446.79</c:v>
                </c:pt>
                <c:pt idx="13532">
                  <c:v>2447.5500000000002</c:v>
                </c:pt>
                <c:pt idx="13533">
                  <c:v>2437.5500000000002</c:v>
                </c:pt>
                <c:pt idx="13534">
                  <c:v>2450.3000000000002</c:v>
                </c:pt>
                <c:pt idx="13535">
                  <c:v>2450.1999999999998</c:v>
                </c:pt>
                <c:pt idx="13536">
                  <c:v>2439.52</c:v>
                </c:pt>
                <c:pt idx="13537">
                  <c:v>2450.25</c:v>
                </c:pt>
                <c:pt idx="13538">
                  <c:v>2450.56</c:v>
                </c:pt>
                <c:pt idx="13539">
                  <c:v>2440.94</c:v>
                </c:pt>
                <c:pt idx="13540">
                  <c:v>2448.3200000000002</c:v>
                </c:pt>
                <c:pt idx="13541">
                  <c:v>2447.48</c:v>
                </c:pt>
                <c:pt idx="13542">
                  <c:v>2440.7800000000002</c:v>
                </c:pt>
                <c:pt idx="13543">
                  <c:v>2446.9899999999998</c:v>
                </c:pt>
                <c:pt idx="13544">
                  <c:v>2447.9</c:v>
                </c:pt>
                <c:pt idx="13545">
                  <c:v>2442.96</c:v>
                </c:pt>
                <c:pt idx="13546">
                  <c:v>2447.14</c:v>
                </c:pt>
                <c:pt idx="13547">
                  <c:v>2446.7199999999998</c:v>
                </c:pt>
                <c:pt idx="13548">
                  <c:v>2447.8000000000002</c:v>
                </c:pt>
                <c:pt idx="13549">
                  <c:v>2450.09</c:v>
                </c:pt>
                <c:pt idx="13550">
                  <c:v>2443.87</c:v>
                </c:pt>
                <c:pt idx="13551">
                  <c:v>2449.7199999999998</c:v>
                </c:pt>
                <c:pt idx="13552">
                  <c:v>2450.08</c:v>
                </c:pt>
                <c:pt idx="13553">
                  <c:v>2438.9499999999998</c:v>
                </c:pt>
                <c:pt idx="13554">
                  <c:v>2447.37</c:v>
                </c:pt>
                <c:pt idx="13555">
                  <c:v>2447.5700000000002</c:v>
                </c:pt>
                <c:pt idx="13556">
                  <c:v>2435.5100000000002</c:v>
                </c:pt>
                <c:pt idx="13557">
                  <c:v>2447.27</c:v>
                </c:pt>
                <c:pt idx="13558">
                  <c:v>2448.5700000000002</c:v>
                </c:pt>
                <c:pt idx="13559">
                  <c:v>2437.61</c:v>
                </c:pt>
                <c:pt idx="13560">
                  <c:v>2450.13</c:v>
                </c:pt>
                <c:pt idx="13561">
                  <c:v>2450.64</c:v>
                </c:pt>
                <c:pt idx="13562">
                  <c:v>2442.9</c:v>
                </c:pt>
                <c:pt idx="13563">
                  <c:v>2450.63</c:v>
                </c:pt>
                <c:pt idx="13564">
                  <c:v>2450.17</c:v>
                </c:pt>
                <c:pt idx="13565">
                  <c:v>2445.54</c:v>
                </c:pt>
                <c:pt idx="13566">
                  <c:v>2447.42</c:v>
                </c:pt>
                <c:pt idx="13567">
                  <c:v>2445.13</c:v>
                </c:pt>
                <c:pt idx="13568">
                  <c:v>2444.7399999999998</c:v>
                </c:pt>
                <c:pt idx="13569">
                  <c:v>2447.08</c:v>
                </c:pt>
                <c:pt idx="13570">
                  <c:v>2442.11</c:v>
                </c:pt>
                <c:pt idx="13571">
                  <c:v>2447.5100000000002</c:v>
                </c:pt>
                <c:pt idx="13572">
                  <c:v>2448.48</c:v>
                </c:pt>
                <c:pt idx="13573">
                  <c:v>2442.4299999999998</c:v>
                </c:pt>
                <c:pt idx="13574">
                  <c:v>2450.0300000000002</c:v>
                </c:pt>
                <c:pt idx="13575">
                  <c:v>2450.1999999999998</c:v>
                </c:pt>
                <c:pt idx="13576">
                  <c:v>2440.27</c:v>
                </c:pt>
                <c:pt idx="13577">
                  <c:v>2450.2399999999998</c:v>
                </c:pt>
                <c:pt idx="13578">
                  <c:v>2450.69</c:v>
                </c:pt>
                <c:pt idx="13579">
                  <c:v>2436.84</c:v>
                </c:pt>
                <c:pt idx="13580">
                  <c:v>2448.56</c:v>
                </c:pt>
                <c:pt idx="13581">
                  <c:v>2448.0300000000002</c:v>
                </c:pt>
                <c:pt idx="13582">
                  <c:v>2438.8000000000002</c:v>
                </c:pt>
                <c:pt idx="13583">
                  <c:v>2447.6799999999998</c:v>
                </c:pt>
                <c:pt idx="13584">
                  <c:v>2446.71</c:v>
                </c:pt>
                <c:pt idx="13585">
                  <c:v>2443.91</c:v>
                </c:pt>
                <c:pt idx="13586">
                  <c:v>2450</c:v>
                </c:pt>
                <c:pt idx="13587">
                  <c:v>2448.09</c:v>
                </c:pt>
                <c:pt idx="13588">
                  <c:v>2446.13</c:v>
                </c:pt>
                <c:pt idx="13589">
                  <c:v>2450.06</c:v>
                </c:pt>
                <c:pt idx="13590">
                  <c:v>2445.48</c:v>
                </c:pt>
                <c:pt idx="13591">
                  <c:v>2446.7399999999998</c:v>
                </c:pt>
                <c:pt idx="13592">
                  <c:v>2447.62</c:v>
                </c:pt>
                <c:pt idx="13593">
                  <c:v>2440.35</c:v>
                </c:pt>
                <c:pt idx="13594">
                  <c:v>2447.89</c:v>
                </c:pt>
                <c:pt idx="13595">
                  <c:v>2447.64</c:v>
                </c:pt>
                <c:pt idx="13596">
                  <c:v>2438.77</c:v>
                </c:pt>
                <c:pt idx="13597">
                  <c:v>2447.1799999999998</c:v>
                </c:pt>
                <c:pt idx="13598">
                  <c:v>2450.09</c:v>
                </c:pt>
                <c:pt idx="13599">
                  <c:v>2439.34</c:v>
                </c:pt>
                <c:pt idx="13600">
                  <c:v>2450.4699999999998</c:v>
                </c:pt>
                <c:pt idx="13601">
                  <c:v>2450.65</c:v>
                </c:pt>
                <c:pt idx="13602">
                  <c:v>2440.81</c:v>
                </c:pt>
                <c:pt idx="13603">
                  <c:v>2450.42</c:v>
                </c:pt>
                <c:pt idx="13604">
                  <c:v>2448.0700000000002</c:v>
                </c:pt>
                <c:pt idx="13605">
                  <c:v>2440.69</c:v>
                </c:pt>
                <c:pt idx="13606">
                  <c:v>2447.5</c:v>
                </c:pt>
                <c:pt idx="13607">
                  <c:v>2445.87</c:v>
                </c:pt>
                <c:pt idx="13608">
                  <c:v>2443.04</c:v>
                </c:pt>
                <c:pt idx="13609">
                  <c:v>2447.65</c:v>
                </c:pt>
                <c:pt idx="13610">
                  <c:v>2443.08</c:v>
                </c:pt>
                <c:pt idx="13611">
                  <c:v>2447.89</c:v>
                </c:pt>
                <c:pt idx="13612">
                  <c:v>2449.75</c:v>
                </c:pt>
                <c:pt idx="13613">
                  <c:v>2443.19</c:v>
                </c:pt>
                <c:pt idx="13614">
                  <c:v>2449.52</c:v>
                </c:pt>
                <c:pt idx="13615">
                  <c:v>2449.8200000000002</c:v>
                </c:pt>
                <c:pt idx="13616">
                  <c:v>2441.0500000000002</c:v>
                </c:pt>
                <c:pt idx="13617">
                  <c:v>2446.9899999999998</c:v>
                </c:pt>
                <c:pt idx="13618">
                  <c:v>2446.88</c:v>
                </c:pt>
                <c:pt idx="13619">
                  <c:v>2435.83</c:v>
                </c:pt>
                <c:pt idx="13620">
                  <c:v>2446.11</c:v>
                </c:pt>
                <c:pt idx="13621">
                  <c:v>2446.8000000000002</c:v>
                </c:pt>
                <c:pt idx="13622">
                  <c:v>2437.02</c:v>
                </c:pt>
                <c:pt idx="13623">
                  <c:v>2447.36</c:v>
                </c:pt>
                <c:pt idx="13624">
                  <c:v>2449.91</c:v>
                </c:pt>
                <c:pt idx="13625">
                  <c:v>2441.35</c:v>
                </c:pt>
                <c:pt idx="13626">
                  <c:v>2449.98</c:v>
                </c:pt>
                <c:pt idx="13627">
                  <c:v>2450.0700000000002</c:v>
                </c:pt>
                <c:pt idx="13628">
                  <c:v>2444.7399999999998</c:v>
                </c:pt>
                <c:pt idx="13629">
                  <c:v>2449.21</c:v>
                </c:pt>
                <c:pt idx="13630">
                  <c:v>2443.2800000000002</c:v>
                </c:pt>
                <c:pt idx="13631">
                  <c:v>2444.1</c:v>
                </c:pt>
                <c:pt idx="13632">
                  <c:v>2446.8200000000002</c:v>
                </c:pt>
                <c:pt idx="13633">
                  <c:v>2439.96</c:v>
                </c:pt>
                <c:pt idx="13634">
                  <c:v>2446.36</c:v>
                </c:pt>
                <c:pt idx="13635">
                  <c:v>2446.35</c:v>
                </c:pt>
                <c:pt idx="13636">
                  <c:v>2441.2199999999998</c:v>
                </c:pt>
                <c:pt idx="13637">
                  <c:v>2449.86</c:v>
                </c:pt>
                <c:pt idx="13638">
                  <c:v>2449.85</c:v>
                </c:pt>
                <c:pt idx="13639">
                  <c:v>2438.73</c:v>
                </c:pt>
                <c:pt idx="13640">
                  <c:v>2449.4899999999998</c:v>
                </c:pt>
                <c:pt idx="13641">
                  <c:v>2449.29</c:v>
                </c:pt>
                <c:pt idx="13642">
                  <c:v>2437.56</c:v>
                </c:pt>
                <c:pt idx="13643">
                  <c:v>2446.5100000000002</c:v>
                </c:pt>
                <c:pt idx="13644">
                  <c:v>2446.7600000000002</c:v>
                </c:pt>
                <c:pt idx="13645">
                  <c:v>2437.85</c:v>
                </c:pt>
                <c:pt idx="13646">
                  <c:v>2446.7600000000002</c:v>
                </c:pt>
                <c:pt idx="13647">
                  <c:v>2447.6999999999998</c:v>
                </c:pt>
                <c:pt idx="13648">
                  <c:v>2439.6999999999998</c:v>
                </c:pt>
                <c:pt idx="13649">
                  <c:v>2449.9299999999998</c:v>
                </c:pt>
                <c:pt idx="13650">
                  <c:v>2448.7600000000002</c:v>
                </c:pt>
                <c:pt idx="13651">
                  <c:v>2446.33</c:v>
                </c:pt>
                <c:pt idx="13652">
                  <c:v>2449.69</c:v>
                </c:pt>
                <c:pt idx="13653">
                  <c:v>2444.56</c:v>
                </c:pt>
                <c:pt idx="13654">
                  <c:v>2448.4499999999998</c:v>
                </c:pt>
                <c:pt idx="13655">
                  <c:v>2447.36</c:v>
                </c:pt>
                <c:pt idx="13656">
                  <c:v>2439.0500000000002</c:v>
                </c:pt>
                <c:pt idx="13657">
                  <c:v>2446.63</c:v>
                </c:pt>
                <c:pt idx="13658">
                  <c:v>2446.39</c:v>
                </c:pt>
                <c:pt idx="13659">
                  <c:v>2436.98</c:v>
                </c:pt>
                <c:pt idx="13660">
                  <c:v>2447.79</c:v>
                </c:pt>
                <c:pt idx="13661">
                  <c:v>2446.84</c:v>
                </c:pt>
                <c:pt idx="13662">
                  <c:v>2438.66</c:v>
                </c:pt>
                <c:pt idx="13663">
                  <c:v>2450.0500000000002</c:v>
                </c:pt>
                <c:pt idx="13664">
                  <c:v>2449.83</c:v>
                </c:pt>
                <c:pt idx="13665">
                  <c:v>2440.19</c:v>
                </c:pt>
                <c:pt idx="13666">
                  <c:v>2449.6</c:v>
                </c:pt>
                <c:pt idx="13667">
                  <c:v>2449.3200000000002</c:v>
                </c:pt>
                <c:pt idx="13668">
                  <c:v>2439.4699999999998</c:v>
                </c:pt>
                <c:pt idx="13669">
                  <c:v>2446.23</c:v>
                </c:pt>
                <c:pt idx="13670">
                  <c:v>2445.9299999999998</c:v>
                </c:pt>
                <c:pt idx="13671">
                  <c:v>2440.7800000000002</c:v>
                </c:pt>
                <c:pt idx="13672">
                  <c:v>2445.85</c:v>
                </c:pt>
                <c:pt idx="13673">
                  <c:v>2443.38</c:v>
                </c:pt>
                <c:pt idx="13674">
                  <c:v>2443.87</c:v>
                </c:pt>
                <c:pt idx="13675">
                  <c:v>2449.34</c:v>
                </c:pt>
                <c:pt idx="13676">
                  <c:v>2442.5100000000002</c:v>
                </c:pt>
                <c:pt idx="13677">
                  <c:v>2449.4699999999998</c:v>
                </c:pt>
                <c:pt idx="13678">
                  <c:v>2449.1999999999998</c:v>
                </c:pt>
                <c:pt idx="13679">
                  <c:v>2440.0300000000002</c:v>
                </c:pt>
                <c:pt idx="13680">
                  <c:v>2449.6</c:v>
                </c:pt>
                <c:pt idx="13681">
                  <c:v>2446.4</c:v>
                </c:pt>
                <c:pt idx="13682">
                  <c:v>2435.15</c:v>
                </c:pt>
                <c:pt idx="13683">
                  <c:v>2446.56</c:v>
                </c:pt>
                <c:pt idx="13684">
                  <c:v>2445.5300000000002</c:v>
                </c:pt>
                <c:pt idx="13685">
                  <c:v>2436.5700000000002</c:v>
                </c:pt>
                <c:pt idx="13686">
                  <c:v>2446.08</c:v>
                </c:pt>
                <c:pt idx="13687">
                  <c:v>2449.34</c:v>
                </c:pt>
                <c:pt idx="13688">
                  <c:v>2441.6999999999998</c:v>
                </c:pt>
                <c:pt idx="13689">
                  <c:v>2449.31</c:v>
                </c:pt>
                <c:pt idx="13690">
                  <c:v>2449.27</c:v>
                </c:pt>
                <c:pt idx="13691">
                  <c:v>2443.79</c:v>
                </c:pt>
                <c:pt idx="13692">
                  <c:v>2449.5</c:v>
                </c:pt>
                <c:pt idx="13693">
                  <c:v>2446.77</c:v>
                </c:pt>
                <c:pt idx="13694">
                  <c:v>2442.59</c:v>
                </c:pt>
                <c:pt idx="13695">
                  <c:v>2446.85</c:v>
                </c:pt>
                <c:pt idx="13696">
                  <c:v>2441.29</c:v>
                </c:pt>
                <c:pt idx="13697">
                  <c:v>2444.56</c:v>
                </c:pt>
                <c:pt idx="13698">
                  <c:v>2446.61</c:v>
                </c:pt>
                <c:pt idx="13699">
                  <c:v>2438.64</c:v>
                </c:pt>
                <c:pt idx="13700">
                  <c:v>2449.21</c:v>
                </c:pt>
                <c:pt idx="13701">
                  <c:v>2449.38</c:v>
                </c:pt>
                <c:pt idx="13702">
                  <c:v>2438.3000000000002</c:v>
                </c:pt>
                <c:pt idx="13703">
                  <c:v>2449.14</c:v>
                </c:pt>
                <c:pt idx="13704">
                  <c:v>2448.4</c:v>
                </c:pt>
                <c:pt idx="13705">
                  <c:v>2438.09</c:v>
                </c:pt>
                <c:pt idx="13706">
                  <c:v>2445.9</c:v>
                </c:pt>
                <c:pt idx="13707">
                  <c:v>2444.9699999999998</c:v>
                </c:pt>
                <c:pt idx="13708">
                  <c:v>2436.9</c:v>
                </c:pt>
                <c:pt idx="13709">
                  <c:v>2445.0100000000002</c:v>
                </c:pt>
                <c:pt idx="13710">
                  <c:v>2444.63</c:v>
                </c:pt>
                <c:pt idx="13711">
                  <c:v>2439.37</c:v>
                </c:pt>
                <c:pt idx="13712">
                  <c:v>2444.73</c:v>
                </c:pt>
                <c:pt idx="13713">
                  <c:v>2445.9699999999998</c:v>
                </c:pt>
                <c:pt idx="13714">
                  <c:v>2443.9299999999998</c:v>
                </c:pt>
                <c:pt idx="13715">
                  <c:v>2448.23</c:v>
                </c:pt>
                <c:pt idx="13716">
                  <c:v>2443.23</c:v>
                </c:pt>
                <c:pt idx="13717">
                  <c:v>2446.4299999999998</c:v>
                </c:pt>
                <c:pt idx="13718">
                  <c:v>2447.9699999999998</c:v>
                </c:pt>
                <c:pt idx="13719">
                  <c:v>2436.86</c:v>
                </c:pt>
                <c:pt idx="13720">
                  <c:v>2443.64</c:v>
                </c:pt>
                <c:pt idx="13721">
                  <c:v>2445</c:v>
                </c:pt>
                <c:pt idx="13722">
                  <c:v>2433.64</c:v>
                </c:pt>
                <c:pt idx="13723">
                  <c:v>2444.19</c:v>
                </c:pt>
                <c:pt idx="13724">
                  <c:v>2444.62</c:v>
                </c:pt>
                <c:pt idx="13725">
                  <c:v>2433.54</c:v>
                </c:pt>
                <c:pt idx="13726">
                  <c:v>2448.21</c:v>
                </c:pt>
                <c:pt idx="13727">
                  <c:v>2448.33</c:v>
                </c:pt>
                <c:pt idx="13728">
                  <c:v>2438.94</c:v>
                </c:pt>
                <c:pt idx="13729">
                  <c:v>2448.27</c:v>
                </c:pt>
                <c:pt idx="13730">
                  <c:v>2448</c:v>
                </c:pt>
                <c:pt idx="13731">
                  <c:v>2441.44</c:v>
                </c:pt>
                <c:pt idx="13732">
                  <c:v>2445.0700000000002</c:v>
                </c:pt>
                <c:pt idx="13733">
                  <c:v>2444.5500000000002</c:v>
                </c:pt>
                <c:pt idx="13734">
                  <c:v>2440.8200000000002</c:v>
                </c:pt>
                <c:pt idx="13735">
                  <c:v>2444.6799999999998</c:v>
                </c:pt>
                <c:pt idx="13736">
                  <c:v>2441.4499999999998</c:v>
                </c:pt>
                <c:pt idx="13737">
                  <c:v>2442.56</c:v>
                </c:pt>
                <c:pt idx="13738">
                  <c:v>2448.36</c:v>
                </c:pt>
                <c:pt idx="13739">
                  <c:v>2441.77</c:v>
                </c:pt>
                <c:pt idx="13740">
                  <c:v>2448.09</c:v>
                </c:pt>
                <c:pt idx="13741">
                  <c:v>2448.14</c:v>
                </c:pt>
                <c:pt idx="13742">
                  <c:v>2439.14</c:v>
                </c:pt>
                <c:pt idx="13743">
                  <c:v>2447.88</c:v>
                </c:pt>
                <c:pt idx="13744">
                  <c:v>2447.94</c:v>
                </c:pt>
                <c:pt idx="13745">
                  <c:v>2433.2800000000002</c:v>
                </c:pt>
                <c:pt idx="13746">
                  <c:v>2445.56</c:v>
                </c:pt>
                <c:pt idx="13747">
                  <c:v>2445.41</c:v>
                </c:pt>
                <c:pt idx="13748">
                  <c:v>2434.7199999999998</c:v>
                </c:pt>
                <c:pt idx="13749">
                  <c:v>2445.54</c:v>
                </c:pt>
                <c:pt idx="13750">
                  <c:v>2445.31</c:v>
                </c:pt>
                <c:pt idx="13751">
                  <c:v>2440.94</c:v>
                </c:pt>
                <c:pt idx="13752">
                  <c:v>2448.44</c:v>
                </c:pt>
                <c:pt idx="13753">
                  <c:v>2447.9</c:v>
                </c:pt>
                <c:pt idx="13754">
                  <c:v>2443.48</c:v>
                </c:pt>
                <c:pt idx="13755">
                  <c:v>2448.56</c:v>
                </c:pt>
                <c:pt idx="13756">
                  <c:v>2445.1799999999998</c:v>
                </c:pt>
                <c:pt idx="13757">
                  <c:v>2443.56</c:v>
                </c:pt>
                <c:pt idx="13758">
                  <c:v>2445.02</c:v>
                </c:pt>
                <c:pt idx="13759">
                  <c:v>2439.34</c:v>
                </c:pt>
                <c:pt idx="13760">
                  <c:v>2444.2399999999998</c:v>
                </c:pt>
                <c:pt idx="13761">
                  <c:v>2444.64</c:v>
                </c:pt>
                <c:pt idx="13762">
                  <c:v>2437.92</c:v>
                </c:pt>
                <c:pt idx="13763">
                  <c:v>2444.56</c:v>
                </c:pt>
                <c:pt idx="13764">
                  <c:v>2448.4899999999998</c:v>
                </c:pt>
                <c:pt idx="13765">
                  <c:v>2437.87</c:v>
                </c:pt>
                <c:pt idx="13766">
                  <c:v>2448.02</c:v>
                </c:pt>
                <c:pt idx="13767">
                  <c:v>2448.4</c:v>
                </c:pt>
                <c:pt idx="13768">
                  <c:v>2437.85</c:v>
                </c:pt>
                <c:pt idx="13769">
                  <c:v>2448.48</c:v>
                </c:pt>
                <c:pt idx="13770">
                  <c:v>2445.5</c:v>
                </c:pt>
                <c:pt idx="13771">
                  <c:v>2436.6799999999998</c:v>
                </c:pt>
                <c:pt idx="13772">
                  <c:v>2445.33</c:v>
                </c:pt>
                <c:pt idx="13773">
                  <c:v>2444.75</c:v>
                </c:pt>
                <c:pt idx="13774">
                  <c:v>2439.21</c:v>
                </c:pt>
                <c:pt idx="13775">
                  <c:v>2445.04</c:v>
                </c:pt>
                <c:pt idx="13776">
                  <c:v>2446.56</c:v>
                </c:pt>
                <c:pt idx="13777">
                  <c:v>2444.48</c:v>
                </c:pt>
                <c:pt idx="13778">
                  <c:v>2448.56</c:v>
                </c:pt>
                <c:pt idx="13779">
                  <c:v>2443.33</c:v>
                </c:pt>
                <c:pt idx="13780">
                  <c:v>2447.2600000000002</c:v>
                </c:pt>
                <c:pt idx="13781">
                  <c:v>2448.54</c:v>
                </c:pt>
                <c:pt idx="13782">
                  <c:v>2440.6799999999998</c:v>
                </c:pt>
                <c:pt idx="13783">
                  <c:v>2445.02</c:v>
                </c:pt>
                <c:pt idx="13784">
                  <c:v>2445.52</c:v>
                </c:pt>
                <c:pt idx="13785">
                  <c:v>2435.7600000000002</c:v>
                </c:pt>
                <c:pt idx="13786">
                  <c:v>2444.59</c:v>
                </c:pt>
                <c:pt idx="13787">
                  <c:v>2445.73</c:v>
                </c:pt>
                <c:pt idx="13788">
                  <c:v>2434.1999999999998</c:v>
                </c:pt>
                <c:pt idx="13789">
                  <c:v>2448.8000000000002</c:v>
                </c:pt>
                <c:pt idx="13790">
                  <c:v>2448.79</c:v>
                </c:pt>
                <c:pt idx="13791">
                  <c:v>2438.84</c:v>
                </c:pt>
                <c:pt idx="13792">
                  <c:v>2448.5500000000002</c:v>
                </c:pt>
                <c:pt idx="13793">
                  <c:v>2448.73</c:v>
                </c:pt>
                <c:pt idx="13794">
                  <c:v>2442.2800000000002</c:v>
                </c:pt>
                <c:pt idx="13795">
                  <c:v>2448.63</c:v>
                </c:pt>
                <c:pt idx="13796">
                  <c:v>2443.6799999999998</c:v>
                </c:pt>
                <c:pt idx="13797">
                  <c:v>2441.23</c:v>
                </c:pt>
                <c:pt idx="13798">
                  <c:v>2446</c:v>
                </c:pt>
                <c:pt idx="13799">
                  <c:v>2441</c:v>
                </c:pt>
                <c:pt idx="13800">
                  <c:v>2443.7600000000002</c:v>
                </c:pt>
                <c:pt idx="13801">
                  <c:v>2445.92</c:v>
                </c:pt>
                <c:pt idx="13802">
                  <c:v>2442.2399999999998</c:v>
                </c:pt>
                <c:pt idx="13803">
                  <c:v>2448.83</c:v>
                </c:pt>
                <c:pt idx="13804">
                  <c:v>2448.65</c:v>
                </c:pt>
                <c:pt idx="13805">
                  <c:v>2439.14</c:v>
                </c:pt>
                <c:pt idx="13806">
                  <c:v>2433.13</c:v>
                </c:pt>
                <c:pt idx="13807">
                  <c:v>2424.11</c:v>
                </c:pt>
                <c:pt idx="13808">
                  <c:v>2413.19</c:v>
                </c:pt>
                <c:pt idx="13809">
                  <c:v>2423.83</c:v>
                </c:pt>
                <c:pt idx="13810">
                  <c:v>2423.9699999999998</c:v>
                </c:pt>
                <c:pt idx="13811">
                  <c:v>2414.37</c:v>
                </c:pt>
                <c:pt idx="13812">
                  <c:v>2424.02</c:v>
                </c:pt>
                <c:pt idx="13813">
                  <c:v>2424.38</c:v>
                </c:pt>
                <c:pt idx="13814">
                  <c:v>2416.6799999999998</c:v>
                </c:pt>
                <c:pt idx="13815">
                  <c:v>2424.2199999999998</c:v>
                </c:pt>
                <c:pt idx="13816">
                  <c:v>2424.09</c:v>
                </c:pt>
                <c:pt idx="13817">
                  <c:v>2419.2399999999998</c:v>
                </c:pt>
                <c:pt idx="13818">
                  <c:v>2423.4</c:v>
                </c:pt>
                <c:pt idx="13819">
                  <c:v>2420.3000000000002</c:v>
                </c:pt>
                <c:pt idx="13820">
                  <c:v>2421.34</c:v>
                </c:pt>
                <c:pt idx="13821">
                  <c:v>2424.13</c:v>
                </c:pt>
                <c:pt idx="13822">
                  <c:v>2418.14</c:v>
                </c:pt>
                <c:pt idx="13823">
                  <c:v>2423.1799999999998</c:v>
                </c:pt>
                <c:pt idx="13824">
                  <c:v>2423.5100000000002</c:v>
                </c:pt>
                <c:pt idx="13825">
                  <c:v>2415.12</c:v>
                </c:pt>
                <c:pt idx="13826">
                  <c:v>2422.81</c:v>
                </c:pt>
                <c:pt idx="13827">
                  <c:v>2423.81</c:v>
                </c:pt>
                <c:pt idx="13828">
                  <c:v>2413.34</c:v>
                </c:pt>
                <c:pt idx="13829">
                  <c:v>2423.4</c:v>
                </c:pt>
                <c:pt idx="13830">
                  <c:v>2423.81</c:v>
                </c:pt>
                <c:pt idx="13831">
                  <c:v>2413.94</c:v>
                </c:pt>
                <c:pt idx="13832">
                  <c:v>2423.4699999999998</c:v>
                </c:pt>
                <c:pt idx="13833">
                  <c:v>2423.35</c:v>
                </c:pt>
                <c:pt idx="13834">
                  <c:v>2415.46</c:v>
                </c:pt>
                <c:pt idx="13835">
                  <c:v>2424.06</c:v>
                </c:pt>
                <c:pt idx="13836">
                  <c:v>2423.56</c:v>
                </c:pt>
                <c:pt idx="13837">
                  <c:v>2417.42</c:v>
                </c:pt>
                <c:pt idx="13838">
                  <c:v>2423.08</c:v>
                </c:pt>
                <c:pt idx="13839">
                  <c:v>2422.33</c:v>
                </c:pt>
                <c:pt idx="13840">
                  <c:v>2419.94</c:v>
                </c:pt>
                <c:pt idx="13841">
                  <c:v>2423.4899999999998</c:v>
                </c:pt>
                <c:pt idx="13842">
                  <c:v>2418.67</c:v>
                </c:pt>
                <c:pt idx="13843">
                  <c:v>2422.4299999999998</c:v>
                </c:pt>
                <c:pt idx="13844">
                  <c:v>2423.19</c:v>
                </c:pt>
                <c:pt idx="13845">
                  <c:v>2416.38</c:v>
                </c:pt>
                <c:pt idx="13846">
                  <c:v>2423.4699999999998</c:v>
                </c:pt>
                <c:pt idx="13847">
                  <c:v>2423.25</c:v>
                </c:pt>
                <c:pt idx="13848">
                  <c:v>2414.31</c:v>
                </c:pt>
                <c:pt idx="13849">
                  <c:v>2423.2600000000002</c:v>
                </c:pt>
                <c:pt idx="13850">
                  <c:v>2423.46</c:v>
                </c:pt>
                <c:pt idx="13851">
                  <c:v>2413.7199999999998</c:v>
                </c:pt>
                <c:pt idx="13852">
                  <c:v>2423.34</c:v>
                </c:pt>
                <c:pt idx="13853">
                  <c:v>2423.36</c:v>
                </c:pt>
                <c:pt idx="13854">
                  <c:v>2414.89</c:v>
                </c:pt>
                <c:pt idx="13855">
                  <c:v>2423.7399999999998</c:v>
                </c:pt>
                <c:pt idx="13856">
                  <c:v>2423.69</c:v>
                </c:pt>
                <c:pt idx="13857">
                  <c:v>2416.7399999999998</c:v>
                </c:pt>
                <c:pt idx="13858">
                  <c:v>2423.15</c:v>
                </c:pt>
                <c:pt idx="13859">
                  <c:v>2423.08</c:v>
                </c:pt>
                <c:pt idx="13860">
                  <c:v>2419.31</c:v>
                </c:pt>
                <c:pt idx="13861">
                  <c:v>2423.4699999999998</c:v>
                </c:pt>
                <c:pt idx="13862">
                  <c:v>2420.36</c:v>
                </c:pt>
                <c:pt idx="13863">
                  <c:v>2421.08</c:v>
                </c:pt>
                <c:pt idx="13864">
                  <c:v>2423.6999999999998</c:v>
                </c:pt>
                <c:pt idx="13865">
                  <c:v>2416.8000000000002</c:v>
                </c:pt>
                <c:pt idx="13866">
                  <c:v>2424.12</c:v>
                </c:pt>
                <c:pt idx="13867">
                  <c:v>2423.66</c:v>
                </c:pt>
                <c:pt idx="13868">
                  <c:v>2415.33</c:v>
                </c:pt>
                <c:pt idx="13869">
                  <c:v>2423.4699999999998</c:v>
                </c:pt>
                <c:pt idx="13870">
                  <c:v>2423.46</c:v>
                </c:pt>
                <c:pt idx="13871">
                  <c:v>2413.8200000000002</c:v>
                </c:pt>
                <c:pt idx="13872">
                  <c:v>2423.9</c:v>
                </c:pt>
                <c:pt idx="13873">
                  <c:v>2423.65</c:v>
                </c:pt>
                <c:pt idx="13874">
                  <c:v>2414.35</c:v>
                </c:pt>
                <c:pt idx="13875">
                  <c:v>2436.92</c:v>
                </c:pt>
                <c:pt idx="13876">
                  <c:v>2445.7199999999998</c:v>
                </c:pt>
                <c:pt idx="13877">
                  <c:v>2438.44</c:v>
                </c:pt>
                <c:pt idx="13878">
                  <c:v>2445.04</c:v>
                </c:pt>
                <c:pt idx="13879">
                  <c:v>2448.14</c:v>
                </c:pt>
                <c:pt idx="13880">
                  <c:v>2442.9</c:v>
                </c:pt>
                <c:pt idx="13881">
                  <c:v>2448.8000000000002</c:v>
                </c:pt>
                <c:pt idx="13882">
                  <c:v>2445.44</c:v>
                </c:pt>
                <c:pt idx="13883">
                  <c:v>2445.2800000000002</c:v>
                </c:pt>
                <c:pt idx="13884">
                  <c:v>2448.4</c:v>
                </c:pt>
                <c:pt idx="13885">
                  <c:v>2440.1799999999998</c:v>
                </c:pt>
                <c:pt idx="13886">
                  <c:v>2444.5100000000002</c:v>
                </c:pt>
                <c:pt idx="13887">
                  <c:v>2445.5100000000002</c:v>
                </c:pt>
                <c:pt idx="13888">
                  <c:v>2435.5700000000002</c:v>
                </c:pt>
                <c:pt idx="13889">
                  <c:v>2445.33</c:v>
                </c:pt>
                <c:pt idx="13890">
                  <c:v>2444.4299999999998</c:v>
                </c:pt>
                <c:pt idx="13891">
                  <c:v>2437.5</c:v>
                </c:pt>
                <c:pt idx="13892">
                  <c:v>2448.67</c:v>
                </c:pt>
                <c:pt idx="13893">
                  <c:v>2448.4</c:v>
                </c:pt>
                <c:pt idx="13894">
                  <c:v>2438.37</c:v>
                </c:pt>
                <c:pt idx="13895">
                  <c:v>2448.4699999999998</c:v>
                </c:pt>
                <c:pt idx="13896">
                  <c:v>2448.6</c:v>
                </c:pt>
                <c:pt idx="13897">
                  <c:v>2440.09</c:v>
                </c:pt>
                <c:pt idx="13898">
                  <c:v>2444.79</c:v>
                </c:pt>
                <c:pt idx="13899">
                  <c:v>2445.5300000000002</c:v>
                </c:pt>
                <c:pt idx="13900">
                  <c:v>2439.84</c:v>
                </c:pt>
                <c:pt idx="13901">
                  <c:v>2444.59</c:v>
                </c:pt>
                <c:pt idx="13902">
                  <c:v>2443.31</c:v>
                </c:pt>
                <c:pt idx="13903">
                  <c:v>2442.11</c:v>
                </c:pt>
                <c:pt idx="13904">
                  <c:v>2446.75</c:v>
                </c:pt>
                <c:pt idx="13905">
                  <c:v>2443.1</c:v>
                </c:pt>
                <c:pt idx="13906">
                  <c:v>2447.15</c:v>
                </c:pt>
                <c:pt idx="13907">
                  <c:v>2448.54</c:v>
                </c:pt>
                <c:pt idx="13908">
                  <c:v>2441.11</c:v>
                </c:pt>
                <c:pt idx="13909">
                  <c:v>2448.89</c:v>
                </c:pt>
                <c:pt idx="13910">
                  <c:v>2448.48</c:v>
                </c:pt>
                <c:pt idx="13911">
                  <c:v>2434.06</c:v>
                </c:pt>
                <c:pt idx="13912">
                  <c:v>2445.86</c:v>
                </c:pt>
                <c:pt idx="13913">
                  <c:v>2445.71</c:v>
                </c:pt>
                <c:pt idx="13914">
                  <c:v>2433.91</c:v>
                </c:pt>
                <c:pt idx="13915">
                  <c:v>2445.9699999999998</c:v>
                </c:pt>
                <c:pt idx="13916">
                  <c:v>2444.27</c:v>
                </c:pt>
                <c:pt idx="13917">
                  <c:v>2439.4699999999998</c:v>
                </c:pt>
                <c:pt idx="13918">
                  <c:v>2448.83</c:v>
                </c:pt>
                <c:pt idx="13919">
                  <c:v>2449.14</c:v>
                </c:pt>
                <c:pt idx="13920">
                  <c:v>2442.66</c:v>
                </c:pt>
                <c:pt idx="13921">
                  <c:v>2449.0700000000002</c:v>
                </c:pt>
                <c:pt idx="13922">
                  <c:v>2448.23</c:v>
                </c:pt>
                <c:pt idx="13923">
                  <c:v>2442.67</c:v>
                </c:pt>
                <c:pt idx="13924">
                  <c:v>2445.79</c:v>
                </c:pt>
                <c:pt idx="13925">
                  <c:v>2441.4</c:v>
                </c:pt>
                <c:pt idx="13926">
                  <c:v>2443.56</c:v>
                </c:pt>
                <c:pt idx="13927">
                  <c:v>2445.5300000000002</c:v>
                </c:pt>
                <c:pt idx="13928">
                  <c:v>2439.42</c:v>
                </c:pt>
                <c:pt idx="13929">
                  <c:v>2445.2800000000002</c:v>
                </c:pt>
                <c:pt idx="13930">
                  <c:v>2448.73</c:v>
                </c:pt>
                <c:pt idx="13931">
                  <c:v>2439.75</c:v>
                </c:pt>
                <c:pt idx="13932">
                  <c:v>2448.7199999999998</c:v>
                </c:pt>
                <c:pt idx="13933">
                  <c:v>2447.98</c:v>
                </c:pt>
                <c:pt idx="13934">
                  <c:v>2437.91</c:v>
                </c:pt>
                <c:pt idx="13935">
                  <c:v>2448.71</c:v>
                </c:pt>
                <c:pt idx="13936">
                  <c:v>2445.81</c:v>
                </c:pt>
                <c:pt idx="13937">
                  <c:v>2435.6799999999998</c:v>
                </c:pt>
                <c:pt idx="13938">
                  <c:v>2445</c:v>
                </c:pt>
                <c:pt idx="13939">
                  <c:v>2444.2600000000002</c:v>
                </c:pt>
                <c:pt idx="13940">
                  <c:v>2438.2199999999998</c:v>
                </c:pt>
                <c:pt idx="13941">
                  <c:v>2445.5500000000002</c:v>
                </c:pt>
                <c:pt idx="13942">
                  <c:v>2445.46</c:v>
                </c:pt>
                <c:pt idx="13943">
                  <c:v>2443.33</c:v>
                </c:pt>
                <c:pt idx="13944">
                  <c:v>2448.17</c:v>
                </c:pt>
                <c:pt idx="13945">
                  <c:v>2445.19</c:v>
                </c:pt>
                <c:pt idx="13946">
                  <c:v>2445.34</c:v>
                </c:pt>
                <c:pt idx="13947">
                  <c:v>2448.15</c:v>
                </c:pt>
                <c:pt idx="13948">
                  <c:v>2441.89</c:v>
                </c:pt>
                <c:pt idx="13949">
                  <c:v>2444.1999999999998</c:v>
                </c:pt>
                <c:pt idx="13950">
                  <c:v>2444.2199999999998</c:v>
                </c:pt>
                <c:pt idx="13951">
                  <c:v>2436.0300000000002</c:v>
                </c:pt>
                <c:pt idx="13952">
                  <c:v>2443.58</c:v>
                </c:pt>
                <c:pt idx="13953">
                  <c:v>2444.2399999999998</c:v>
                </c:pt>
                <c:pt idx="13954">
                  <c:v>2434.13</c:v>
                </c:pt>
                <c:pt idx="13955">
                  <c:v>2444.88</c:v>
                </c:pt>
                <c:pt idx="13956">
                  <c:v>2447.9</c:v>
                </c:pt>
                <c:pt idx="13957">
                  <c:v>2437.14</c:v>
                </c:pt>
                <c:pt idx="13958">
                  <c:v>2448.17</c:v>
                </c:pt>
                <c:pt idx="13959">
                  <c:v>2447.66</c:v>
                </c:pt>
                <c:pt idx="13960">
                  <c:v>2439.66</c:v>
                </c:pt>
                <c:pt idx="13961">
                  <c:v>2447.36</c:v>
                </c:pt>
                <c:pt idx="13962">
                  <c:v>2443.89</c:v>
                </c:pt>
                <c:pt idx="13963">
                  <c:v>2439</c:v>
                </c:pt>
                <c:pt idx="13964">
                  <c:v>2445.1999999999998</c:v>
                </c:pt>
                <c:pt idx="13965">
                  <c:v>2441.39</c:v>
                </c:pt>
                <c:pt idx="13966">
                  <c:v>2441.77</c:v>
                </c:pt>
                <c:pt idx="13967">
                  <c:v>2445.09</c:v>
                </c:pt>
                <c:pt idx="13968">
                  <c:v>2441.4</c:v>
                </c:pt>
                <c:pt idx="13969">
                  <c:v>2446.75</c:v>
                </c:pt>
                <c:pt idx="13970">
                  <c:v>2447.62</c:v>
                </c:pt>
                <c:pt idx="13971">
                  <c:v>2439.56</c:v>
                </c:pt>
                <c:pt idx="13972">
                  <c:v>2447.4699999999998</c:v>
                </c:pt>
                <c:pt idx="13973">
                  <c:v>2447.37</c:v>
                </c:pt>
                <c:pt idx="13974">
                  <c:v>2436.9699999999998</c:v>
                </c:pt>
                <c:pt idx="13975">
                  <c:v>2443.06</c:v>
                </c:pt>
                <c:pt idx="13976">
                  <c:v>2444.25</c:v>
                </c:pt>
                <c:pt idx="13977">
                  <c:v>2433.6999999999998</c:v>
                </c:pt>
                <c:pt idx="13978">
                  <c:v>2444.48</c:v>
                </c:pt>
                <c:pt idx="13979">
                  <c:v>2444.56</c:v>
                </c:pt>
                <c:pt idx="13980">
                  <c:v>2435.15</c:v>
                </c:pt>
                <c:pt idx="13981">
                  <c:v>2447.0500000000002</c:v>
                </c:pt>
                <c:pt idx="13982">
                  <c:v>2447.35</c:v>
                </c:pt>
                <c:pt idx="13983">
                  <c:v>2441.63</c:v>
                </c:pt>
                <c:pt idx="13984">
                  <c:v>2447.71</c:v>
                </c:pt>
                <c:pt idx="13985">
                  <c:v>2445.21</c:v>
                </c:pt>
                <c:pt idx="13986">
                  <c:v>2443.58</c:v>
                </c:pt>
                <c:pt idx="13987">
                  <c:v>2444.58</c:v>
                </c:pt>
                <c:pt idx="13988">
                  <c:v>2439.6</c:v>
                </c:pt>
                <c:pt idx="13989">
                  <c:v>2443.17</c:v>
                </c:pt>
                <c:pt idx="13990">
                  <c:v>2444.17</c:v>
                </c:pt>
                <c:pt idx="13991">
                  <c:v>2437.44</c:v>
                </c:pt>
                <c:pt idx="13992">
                  <c:v>2445.33</c:v>
                </c:pt>
                <c:pt idx="13993">
                  <c:v>2444.56</c:v>
                </c:pt>
                <c:pt idx="13994">
                  <c:v>2437.46</c:v>
                </c:pt>
                <c:pt idx="13995">
                  <c:v>2447.6999999999998</c:v>
                </c:pt>
                <c:pt idx="13996">
                  <c:v>2447.66</c:v>
                </c:pt>
                <c:pt idx="13997">
                  <c:v>2436.7800000000002</c:v>
                </c:pt>
                <c:pt idx="13998">
                  <c:v>2447.9499999999998</c:v>
                </c:pt>
                <c:pt idx="13999">
                  <c:v>2447.83</c:v>
                </c:pt>
                <c:pt idx="14000">
                  <c:v>2434.4299999999998</c:v>
                </c:pt>
                <c:pt idx="14001">
                  <c:v>2444.86</c:v>
                </c:pt>
                <c:pt idx="14002">
                  <c:v>2444.27</c:v>
                </c:pt>
                <c:pt idx="14003">
                  <c:v>2437.41</c:v>
                </c:pt>
                <c:pt idx="14004">
                  <c:v>2444.46</c:v>
                </c:pt>
                <c:pt idx="14005">
                  <c:v>2444.1</c:v>
                </c:pt>
                <c:pt idx="14006">
                  <c:v>2440.69</c:v>
                </c:pt>
                <c:pt idx="14007">
                  <c:v>2447.56</c:v>
                </c:pt>
                <c:pt idx="14008">
                  <c:v>2442.87</c:v>
                </c:pt>
                <c:pt idx="14009">
                  <c:v>2445.5700000000002</c:v>
                </c:pt>
                <c:pt idx="14010">
                  <c:v>2447.7199999999998</c:v>
                </c:pt>
                <c:pt idx="14011">
                  <c:v>2440.37</c:v>
                </c:pt>
                <c:pt idx="14012">
                  <c:v>2447.58</c:v>
                </c:pt>
                <c:pt idx="14013">
                  <c:v>2444.42</c:v>
                </c:pt>
                <c:pt idx="14014">
                  <c:v>2435.14</c:v>
                </c:pt>
                <c:pt idx="14015">
                  <c:v>2444.62</c:v>
                </c:pt>
                <c:pt idx="14016">
                  <c:v>2444.86</c:v>
                </c:pt>
                <c:pt idx="14017">
                  <c:v>2432.88</c:v>
                </c:pt>
                <c:pt idx="14018">
                  <c:v>2445.8200000000002</c:v>
                </c:pt>
                <c:pt idx="14019">
                  <c:v>2445.89</c:v>
                </c:pt>
                <c:pt idx="14020">
                  <c:v>2437.5</c:v>
                </c:pt>
                <c:pt idx="14021">
                  <c:v>2447.77</c:v>
                </c:pt>
                <c:pt idx="14022">
                  <c:v>2447.81</c:v>
                </c:pt>
                <c:pt idx="14023">
                  <c:v>2439.94</c:v>
                </c:pt>
                <c:pt idx="14024">
                  <c:v>2447.83</c:v>
                </c:pt>
                <c:pt idx="14025">
                  <c:v>2445.54</c:v>
                </c:pt>
                <c:pt idx="14026">
                  <c:v>2439.6</c:v>
                </c:pt>
                <c:pt idx="14027">
                  <c:v>2445.69</c:v>
                </c:pt>
                <c:pt idx="14028">
                  <c:v>2443.31</c:v>
                </c:pt>
                <c:pt idx="14029">
                  <c:v>2442.35</c:v>
                </c:pt>
                <c:pt idx="14030">
                  <c:v>2444.9</c:v>
                </c:pt>
                <c:pt idx="14031">
                  <c:v>2438.5100000000002</c:v>
                </c:pt>
                <c:pt idx="14032">
                  <c:v>2447.46</c:v>
                </c:pt>
                <c:pt idx="14033">
                  <c:v>2447.8000000000002</c:v>
                </c:pt>
                <c:pt idx="14034">
                  <c:v>2438.85</c:v>
                </c:pt>
                <c:pt idx="14035">
                  <c:v>2449.54</c:v>
                </c:pt>
                <c:pt idx="14036">
                  <c:v>2449.16</c:v>
                </c:pt>
                <c:pt idx="14037">
                  <c:v>2438.2600000000002</c:v>
                </c:pt>
                <c:pt idx="14038">
                  <c:v>2447.3000000000002</c:v>
                </c:pt>
                <c:pt idx="14039">
                  <c:v>2446.37</c:v>
                </c:pt>
                <c:pt idx="14040">
                  <c:v>2436.0700000000002</c:v>
                </c:pt>
                <c:pt idx="14041">
                  <c:v>2446.39</c:v>
                </c:pt>
                <c:pt idx="14042">
                  <c:v>2446.08</c:v>
                </c:pt>
                <c:pt idx="14043">
                  <c:v>2438.4299999999998</c:v>
                </c:pt>
                <c:pt idx="14044">
                  <c:v>2446.04</c:v>
                </c:pt>
                <c:pt idx="14045">
                  <c:v>2449.4</c:v>
                </c:pt>
                <c:pt idx="14046">
                  <c:v>2443.04</c:v>
                </c:pt>
                <c:pt idx="14047">
                  <c:v>2449.5700000000002</c:v>
                </c:pt>
                <c:pt idx="14048">
                  <c:v>2447.7399999999998</c:v>
                </c:pt>
                <c:pt idx="14049">
                  <c:v>2445.34</c:v>
                </c:pt>
                <c:pt idx="14050">
                  <c:v>2449.1</c:v>
                </c:pt>
                <c:pt idx="14051">
                  <c:v>2441.2600000000002</c:v>
                </c:pt>
                <c:pt idx="14052">
                  <c:v>2445.35</c:v>
                </c:pt>
                <c:pt idx="14053">
                  <c:v>2446.09</c:v>
                </c:pt>
                <c:pt idx="14054">
                  <c:v>2437.9</c:v>
                </c:pt>
                <c:pt idx="14055">
                  <c:v>2446.34</c:v>
                </c:pt>
                <c:pt idx="14056">
                  <c:v>2447.16</c:v>
                </c:pt>
                <c:pt idx="14057">
                  <c:v>2435.98</c:v>
                </c:pt>
                <c:pt idx="14058">
                  <c:v>2449.29</c:v>
                </c:pt>
                <c:pt idx="14059">
                  <c:v>2448.9499999999998</c:v>
                </c:pt>
                <c:pt idx="14060">
                  <c:v>2438.2399999999998</c:v>
                </c:pt>
                <c:pt idx="14061">
                  <c:v>2448.9899999999998</c:v>
                </c:pt>
                <c:pt idx="14062">
                  <c:v>2448.56</c:v>
                </c:pt>
                <c:pt idx="14063">
                  <c:v>2439.2800000000002</c:v>
                </c:pt>
                <c:pt idx="14064">
                  <c:v>2444.9899999999998</c:v>
                </c:pt>
                <c:pt idx="14065">
                  <c:v>2445.23</c:v>
                </c:pt>
                <c:pt idx="14066">
                  <c:v>2439.14</c:v>
                </c:pt>
                <c:pt idx="14067">
                  <c:v>2445.59</c:v>
                </c:pt>
                <c:pt idx="14068">
                  <c:v>2445.4699999999998</c:v>
                </c:pt>
                <c:pt idx="14069">
                  <c:v>2441.67</c:v>
                </c:pt>
                <c:pt idx="14070">
                  <c:v>2446.37</c:v>
                </c:pt>
                <c:pt idx="14071">
                  <c:v>2444.61</c:v>
                </c:pt>
                <c:pt idx="14072">
                  <c:v>2446.7800000000002</c:v>
                </c:pt>
                <c:pt idx="14073">
                  <c:v>2449.13</c:v>
                </c:pt>
                <c:pt idx="14074">
                  <c:v>2442.2600000000002</c:v>
                </c:pt>
                <c:pt idx="14075">
                  <c:v>2449.02</c:v>
                </c:pt>
                <c:pt idx="14076">
                  <c:v>2445.1999999999998</c:v>
                </c:pt>
                <c:pt idx="14077">
                  <c:v>2436.19</c:v>
                </c:pt>
                <c:pt idx="14078">
                  <c:v>2444.7399999999998</c:v>
                </c:pt>
                <c:pt idx="14079">
                  <c:v>2445.98</c:v>
                </c:pt>
                <c:pt idx="14080">
                  <c:v>2433.9899999999998</c:v>
                </c:pt>
                <c:pt idx="14081">
                  <c:v>2446.1</c:v>
                </c:pt>
                <c:pt idx="14082">
                  <c:v>2444.21</c:v>
                </c:pt>
                <c:pt idx="14083">
                  <c:v>2436.19</c:v>
                </c:pt>
                <c:pt idx="14084">
                  <c:v>2445.21</c:v>
                </c:pt>
                <c:pt idx="14085">
                  <c:v>2445.77</c:v>
                </c:pt>
                <c:pt idx="14086">
                  <c:v>2438.7800000000002</c:v>
                </c:pt>
                <c:pt idx="14087">
                  <c:v>2446.29</c:v>
                </c:pt>
                <c:pt idx="14088">
                  <c:v>2448.96</c:v>
                </c:pt>
                <c:pt idx="14089">
                  <c:v>2441.66</c:v>
                </c:pt>
                <c:pt idx="14090">
                  <c:v>2446.06</c:v>
                </c:pt>
                <c:pt idx="14091">
                  <c:v>2435.0700000000002</c:v>
                </c:pt>
                <c:pt idx="14092">
                  <c:v>2419.8200000000002</c:v>
                </c:pt>
                <c:pt idx="14093">
                  <c:v>2423.5</c:v>
                </c:pt>
                <c:pt idx="14094">
                  <c:v>2417.6</c:v>
                </c:pt>
                <c:pt idx="14095">
                  <c:v>2422.9499999999998</c:v>
                </c:pt>
                <c:pt idx="14096">
                  <c:v>2423.15</c:v>
                </c:pt>
                <c:pt idx="14097">
                  <c:v>2416</c:v>
                </c:pt>
                <c:pt idx="14098">
                  <c:v>2423.33</c:v>
                </c:pt>
                <c:pt idx="14099">
                  <c:v>2423.2199999999998</c:v>
                </c:pt>
                <c:pt idx="14100">
                  <c:v>2412.4499999999998</c:v>
                </c:pt>
                <c:pt idx="14101">
                  <c:v>2422.69</c:v>
                </c:pt>
                <c:pt idx="14102">
                  <c:v>2423.17</c:v>
                </c:pt>
                <c:pt idx="14103">
                  <c:v>2413.86</c:v>
                </c:pt>
                <c:pt idx="14104">
                  <c:v>2422.92</c:v>
                </c:pt>
                <c:pt idx="14105">
                  <c:v>2423.1799999999998</c:v>
                </c:pt>
                <c:pt idx="14106">
                  <c:v>2415.33</c:v>
                </c:pt>
                <c:pt idx="14107">
                  <c:v>2423.59</c:v>
                </c:pt>
                <c:pt idx="14108">
                  <c:v>2423</c:v>
                </c:pt>
                <c:pt idx="14109">
                  <c:v>2417.48</c:v>
                </c:pt>
                <c:pt idx="14110">
                  <c:v>2423.25</c:v>
                </c:pt>
                <c:pt idx="14111">
                  <c:v>2420.6999999999998</c:v>
                </c:pt>
                <c:pt idx="14112">
                  <c:v>2420.0100000000002</c:v>
                </c:pt>
                <c:pt idx="14113">
                  <c:v>2422.75</c:v>
                </c:pt>
                <c:pt idx="14114">
                  <c:v>2418.2399999999998</c:v>
                </c:pt>
                <c:pt idx="14115">
                  <c:v>2421.79</c:v>
                </c:pt>
                <c:pt idx="14116">
                  <c:v>2423.4499999999998</c:v>
                </c:pt>
                <c:pt idx="14117">
                  <c:v>2415.1799999999998</c:v>
                </c:pt>
                <c:pt idx="14118">
                  <c:v>2422.89</c:v>
                </c:pt>
                <c:pt idx="14119">
                  <c:v>2423.0700000000002</c:v>
                </c:pt>
                <c:pt idx="14120">
                  <c:v>2413.5500000000002</c:v>
                </c:pt>
                <c:pt idx="14121">
                  <c:v>2423.17</c:v>
                </c:pt>
                <c:pt idx="14122">
                  <c:v>2423.56</c:v>
                </c:pt>
                <c:pt idx="14123">
                  <c:v>2413.41</c:v>
                </c:pt>
                <c:pt idx="14124">
                  <c:v>2423.1799999999998</c:v>
                </c:pt>
                <c:pt idx="14125">
                  <c:v>2423.79</c:v>
                </c:pt>
                <c:pt idx="14126">
                  <c:v>2415.27</c:v>
                </c:pt>
                <c:pt idx="14127">
                  <c:v>2423.8000000000002</c:v>
                </c:pt>
                <c:pt idx="14128">
                  <c:v>2423.6799999999998</c:v>
                </c:pt>
                <c:pt idx="14129">
                  <c:v>2417.37</c:v>
                </c:pt>
                <c:pt idx="14130">
                  <c:v>2423.9</c:v>
                </c:pt>
                <c:pt idx="14131">
                  <c:v>2420.96</c:v>
                </c:pt>
                <c:pt idx="14132">
                  <c:v>2418.79</c:v>
                </c:pt>
                <c:pt idx="14133">
                  <c:v>2423.4699999999998</c:v>
                </c:pt>
                <c:pt idx="14134">
                  <c:v>2418.9299999999998</c:v>
                </c:pt>
                <c:pt idx="14135">
                  <c:v>2421.9699999999998</c:v>
                </c:pt>
                <c:pt idx="14136">
                  <c:v>2423.67</c:v>
                </c:pt>
                <c:pt idx="14137">
                  <c:v>2416.92</c:v>
                </c:pt>
                <c:pt idx="14138">
                  <c:v>2423.2399999999998</c:v>
                </c:pt>
                <c:pt idx="14139">
                  <c:v>2423.21</c:v>
                </c:pt>
                <c:pt idx="14140">
                  <c:v>2414.66</c:v>
                </c:pt>
                <c:pt idx="14141">
                  <c:v>2423.04</c:v>
                </c:pt>
                <c:pt idx="14142">
                  <c:v>2422.69</c:v>
                </c:pt>
                <c:pt idx="14143">
                  <c:v>2412.27</c:v>
                </c:pt>
                <c:pt idx="14144">
                  <c:v>2422.7800000000002</c:v>
                </c:pt>
                <c:pt idx="14145">
                  <c:v>2423.0700000000002</c:v>
                </c:pt>
                <c:pt idx="14146">
                  <c:v>2413.9699999999998</c:v>
                </c:pt>
                <c:pt idx="14147">
                  <c:v>2422.56</c:v>
                </c:pt>
                <c:pt idx="14148">
                  <c:v>2422.34</c:v>
                </c:pt>
                <c:pt idx="14149">
                  <c:v>2415.66</c:v>
                </c:pt>
                <c:pt idx="14150">
                  <c:v>2422.56</c:v>
                </c:pt>
                <c:pt idx="14151">
                  <c:v>2422.13</c:v>
                </c:pt>
                <c:pt idx="14152">
                  <c:v>2418.69</c:v>
                </c:pt>
                <c:pt idx="14153">
                  <c:v>2422.73</c:v>
                </c:pt>
                <c:pt idx="14154">
                  <c:v>2419.21</c:v>
                </c:pt>
                <c:pt idx="14155">
                  <c:v>2420.64</c:v>
                </c:pt>
                <c:pt idx="14156">
                  <c:v>2423.0100000000002</c:v>
                </c:pt>
                <c:pt idx="14157">
                  <c:v>2416.91</c:v>
                </c:pt>
                <c:pt idx="14158">
                  <c:v>2423.16</c:v>
                </c:pt>
                <c:pt idx="14159">
                  <c:v>2423.27</c:v>
                </c:pt>
                <c:pt idx="14160">
                  <c:v>2414.9499999999998</c:v>
                </c:pt>
                <c:pt idx="14161">
                  <c:v>2422.52</c:v>
                </c:pt>
                <c:pt idx="14162">
                  <c:v>2423.4</c:v>
                </c:pt>
                <c:pt idx="14163">
                  <c:v>2412.75</c:v>
                </c:pt>
                <c:pt idx="14164">
                  <c:v>2423.27</c:v>
                </c:pt>
                <c:pt idx="14165">
                  <c:v>2423.15</c:v>
                </c:pt>
                <c:pt idx="14166">
                  <c:v>2413.34</c:v>
                </c:pt>
                <c:pt idx="14167">
                  <c:v>2423.5</c:v>
                </c:pt>
                <c:pt idx="14168">
                  <c:v>2423.02</c:v>
                </c:pt>
                <c:pt idx="14169">
                  <c:v>2415.16</c:v>
                </c:pt>
                <c:pt idx="14170">
                  <c:v>2423.0100000000002</c:v>
                </c:pt>
                <c:pt idx="14171">
                  <c:v>2423.4699999999998</c:v>
                </c:pt>
                <c:pt idx="14172">
                  <c:v>2418.44</c:v>
                </c:pt>
                <c:pt idx="14173">
                  <c:v>2423.13</c:v>
                </c:pt>
                <c:pt idx="14174">
                  <c:v>2420.25</c:v>
                </c:pt>
                <c:pt idx="14175">
                  <c:v>2420.46</c:v>
                </c:pt>
                <c:pt idx="14176">
                  <c:v>2422.7600000000002</c:v>
                </c:pt>
                <c:pt idx="14177">
                  <c:v>2417.67</c:v>
                </c:pt>
                <c:pt idx="14178">
                  <c:v>2422.73</c:v>
                </c:pt>
                <c:pt idx="14179">
                  <c:v>2423.98</c:v>
                </c:pt>
                <c:pt idx="14180">
                  <c:v>2415.61</c:v>
                </c:pt>
                <c:pt idx="14181">
                  <c:v>2423.5500000000002</c:v>
                </c:pt>
                <c:pt idx="14182">
                  <c:v>2423.0500000000002</c:v>
                </c:pt>
                <c:pt idx="14183">
                  <c:v>2413.3000000000002</c:v>
                </c:pt>
                <c:pt idx="14184">
                  <c:v>2423.04</c:v>
                </c:pt>
                <c:pt idx="14185">
                  <c:v>2423.2199999999998</c:v>
                </c:pt>
                <c:pt idx="14186">
                  <c:v>2413.75</c:v>
                </c:pt>
                <c:pt idx="14187">
                  <c:v>2423.2399999999998</c:v>
                </c:pt>
                <c:pt idx="14188">
                  <c:v>2423.4299999999998</c:v>
                </c:pt>
                <c:pt idx="14189">
                  <c:v>2415.0700000000002</c:v>
                </c:pt>
                <c:pt idx="14190">
                  <c:v>2423.34</c:v>
                </c:pt>
                <c:pt idx="14191">
                  <c:v>2423.7399999999998</c:v>
                </c:pt>
                <c:pt idx="14192">
                  <c:v>2417.16</c:v>
                </c:pt>
                <c:pt idx="14193">
                  <c:v>2423.37</c:v>
                </c:pt>
                <c:pt idx="14194">
                  <c:v>2421.88</c:v>
                </c:pt>
                <c:pt idx="14195">
                  <c:v>2420.42</c:v>
                </c:pt>
                <c:pt idx="14196">
                  <c:v>2423.89</c:v>
                </c:pt>
                <c:pt idx="14197">
                  <c:v>2418.94</c:v>
                </c:pt>
                <c:pt idx="14198">
                  <c:v>2422.66</c:v>
                </c:pt>
                <c:pt idx="14199">
                  <c:v>2423.48</c:v>
                </c:pt>
                <c:pt idx="14200">
                  <c:v>2416.64</c:v>
                </c:pt>
                <c:pt idx="14201">
                  <c:v>2423.36</c:v>
                </c:pt>
                <c:pt idx="14202">
                  <c:v>2423.4299999999998</c:v>
                </c:pt>
                <c:pt idx="14203">
                  <c:v>2414.46</c:v>
                </c:pt>
                <c:pt idx="14204">
                  <c:v>2423.41</c:v>
                </c:pt>
                <c:pt idx="14205">
                  <c:v>2423.1</c:v>
                </c:pt>
                <c:pt idx="14206">
                  <c:v>2413.36</c:v>
                </c:pt>
                <c:pt idx="14207">
                  <c:v>2423.54</c:v>
                </c:pt>
                <c:pt idx="14208">
                  <c:v>2422.89</c:v>
                </c:pt>
                <c:pt idx="14209">
                  <c:v>2414.4299999999998</c:v>
                </c:pt>
                <c:pt idx="14210">
                  <c:v>2423.3000000000002</c:v>
                </c:pt>
                <c:pt idx="14211">
                  <c:v>2423.31</c:v>
                </c:pt>
                <c:pt idx="14212">
                  <c:v>2416.63</c:v>
                </c:pt>
                <c:pt idx="14213">
                  <c:v>2427.52</c:v>
                </c:pt>
                <c:pt idx="14214">
                  <c:v>2443.25</c:v>
                </c:pt>
                <c:pt idx="14215">
                  <c:v>2438.9499999999998</c:v>
                </c:pt>
                <c:pt idx="14216">
                  <c:v>2443.31</c:v>
                </c:pt>
                <c:pt idx="14217">
                  <c:v>2438.3200000000002</c:v>
                </c:pt>
                <c:pt idx="14218">
                  <c:v>2441.6999999999998</c:v>
                </c:pt>
                <c:pt idx="14219">
                  <c:v>2444.23</c:v>
                </c:pt>
                <c:pt idx="14220">
                  <c:v>2436.7199999999998</c:v>
                </c:pt>
                <c:pt idx="14221">
                  <c:v>2442.9899999999998</c:v>
                </c:pt>
                <c:pt idx="14222">
                  <c:v>2443.67</c:v>
                </c:pt>
                <c:pt idx="14223">
                  <c:v>2434.9499999999998</c:v>
                </c:pt>
                <c:pt idx="14224">
                  <c:v>2442.61</c:v>
                </c:pt>
                <c:pt idx="14225">
                  <c:v>2443.8000000000002</c:v>
                </c:pt>
                <c:pt idx="14226">
                  <c:v>2432.2399999999998</c:v>
                </c:pt>
                <c:pt idx="14227">
                  <c:v>2443.1799999999998</c:v>
                </c:pt>
                <c:pt idx="14228">
                  <c:v>2443.84</c:v>
                </c:pt>
                <c:pt idx="14229">
                  <c:v>2434.0700000000002</c:v>
                </c:pt>
                <c:pt idx="14230">
                  <c:v>2443.6</c:v>
                </c:pt>
                <c:pt idx="14231">
                  <c:v>2443.38</c:v>
                </c:pt>
                <c:pt idx="14232">
                  <c:v>2435.09</c:v>
                </c:pt>
                <c:pt idx="14233">
                  <c:v>2443.39</c:v>
                </c:pt>
                <c:pt idx="14234">
                  <c:v>2443.31</c:v>
                </c:pt>
                <c:pt idx="14235">
                  <c:v>2438.5</c:v>
                </c:pt>
                <c:pt idx="14236">
                  <c:v>2443</c:v>
                </c:pt>
                <c:pt idx="14237">
                  <c:v>2440.2800000000002</c:v>
                </c:pt>
                <c:pt idx="14238">
                  <c:v>2440.4499999999998</c:v>
                </c:pt>
                <c:pt idx="14239">
                  <c:v>2442.92</c:v>
                </c:pt>
                <c:pt idx="14240">
                  <c:v>2436.4699999999998</c:v>
                </c:pt>
                <c:pt idx="14241">
                  <c:v>2442.9299999999998</c:v>
                </c:pt>
                <c:pt idx="14242">
                  <c:v>2443.7399999999998</c:v>
                </c:pt>
                <c:pt idx="14243">
                  <c:v>2434.56</c:v>
                </c:pt>
                <c:pt idx="14244">
                  <c:v>2443.3000000000002</c:v>
                </c:pt>
                <c:pt idx="14245">
                  <c:v>2444.04</c:v>
                </c:pt>
                <c:pt idx="14246">
                  <c:v>2433.46</c:v>
                </c:pt>
                <c:pt idx="14247">
                  <c:v>2443.59</c:v>
                </c:pt>
                <c:pt idx="14248">
                  <c:v>2443.06</c:v>
                </c:pt>
                <c:pt idx="14249">
                  <c:v>2433.19</c:v>
                </c:pt>
                <c:pt idx="14250">
                  <c:v>2443.02</c:v>
                </c:pt>
                <c:pt idx="14251">
                  <c:v>2442.96</c:v>
                </c:pt>
                <c:pt idx="14252">
                  <c:v>2435.04</c:v>
                </c:pt>
                <c:pt idx="14253">
                  <c:v>2443.4</c:v>
                </c:pt>
                <c:pt idx="14254">
                  <c:v>2443.5</c:v>
                </c:pt>
                <c:pt idx="14255">
                  <c:v>2437.81</c:v>
                </c:pt>
                <c:pt idx="14256">
                  <c:v>2443.83</c:v>
                </c:pt>
                <c:pt idx="14257">
                  <c:v>2440.66</c:v>
                </c:pt>
                <c:pt idx="14258">
                  <c:v>2439.4899999999998</c:v>
                </c:pt>
                <c:pt idx="14259">
                  <c:v>2443.14</c:v>
                </c:pt>
                <c:pt idx="14260">
                  <c:v>2438.41</c:v>
                </c:pt>
                <c:pt idx="14261">
                  <c:v>2441.8000000000002</c:v>
                </c:pt>
                <c:pt idx="14262">
                  <c:v>2444.4899999999998</c:v>
                </c:pt>
                <c:pt idx="14263">
                  <c:v>2436.4699999999998</c:v>
                </c:pt>
                <c:pt idx="14264">
                  <c:v>2442.87</c:v>
                </c:pt>
                <c:pt idx="14265">
                  <c:v>2443.75</c:v>
                </c:pt>
                <c:pt idx="14266">
                  <c:v>2432.64</c:v>
                </c:pt>
                <c:pt idx="14267">
                  <c:v>2442.71</c:v>
                </c:pt>
                <c:pt idx="14268">
                  <c:v>2443.98</c:v>
                </c:pt>
                <c:pt idx="14269">
                  <c:v>2432.4</c:v>
                </c:pt>
                <c:pt idx="14270">
                  <c:v>2442.84</c:v>
                </c:pt>
                <c:pt idx="14271">
                  <c:v>2443.77</c:v>
                </c:pt>
                <c:pt idx="14272">
                  <c:v>2434.2399999999998</c:v>
                </c:pt>
                <c:pt idx="14273">
                  <c:v>2443.0500000000002</c:v>
                </c:pt>
                <c:pt idx="14274">
                  <c:v>2443.34</c:v>
                </c:pt>
                <c:pt idx="14275">
                  <c:v>2436.54</c:v>
                </c:pt>
                <c:pt idx="14276">
                  <c:v>2442.91</c:v>
                </c:pt>
                <c:pt idx="14277">
                  <c:v>2442.21</c:v>
                </c:pt>
                <c:pt idx="14278">
                  <c:v>2439.75</c:v>
                </c:pt>
                <c:pt idx="14279">
                  <c:v>2444.06</c:v>
                </c:pt>
                <c:pt idx="14280">
                  <c:v>2439.37</c:v>
                </c:pt>
                <c:pt idx="14281">
                  <c:v>2441.37</c:v>
                </c:pt>
                <c:pt idx="14282">
                  <c:v>2444.1799999999998</c:v>
                </c:pt>
                <c:pt idx="14283">
                  <c:v>2436.56</c:v>
                </c:pt>
                <c:pt idx="14284">
                  <c:v>2443.4499999999998</c:v>
                </c:pt>
                <c:pt idx="14285">
                  <c:v>2443.63</c:v>
                </c:pt>
                <c:pt idx="14286">
                  <c:v>2433.7600000000002</c:v>
                </c:pt>
                <c:pt idx="14287">
                  <c:v>2442.91</c:v>
                </c:pt>
                <c:pt idx="14288">
                  <c:v>2443.81</c:v>
                </c:pt>
                <c:pt idx="14289">
                  <c:v>2432.6799999999998</c:v>
                </c:pt>
                <c:pt idx="14290">
                  <c:v>2443.29</c:v>
                </c:pt>
                <c:pt idx="14291">
                  <c:v>2443.9899999999998</c:v>
                </c:pt>
                <c:pt idx="14292">
                  <c:v>2433.85</c:v>
                </c:pt>
                <c:pt idx="14293">
                  <c:v>2442.86</c:v>
                </c:pt>
                <c:pt idx="14294">
                  <c:v>2443.11</c:v>
                </c:pt>
                <c:pt idx="14295">
                  <c:v>2436.7199999999998</c:v>
                </c:pt>
                <c:pt idx="14296">
                  <c:v>2443.77</c:v>
                </c:pt>
                <c:pt idx="14297">
                  <c:v>2443.3200000000002</c:v>
                </c:pt>
                <c:pt idx="14298">
                  <c:v>2439.0100000000002</c:v>
                </c:pt>
                <c:pt idx="14299">
                  <c:v>2444.1999999999998</c:v>
                </c:pt>
                <c:pt idx="14300">
                  <c:v>2440.3000000000002</c:v>
                </c:pt>
                <c:pt idx="14301">
                  <c:v>2440.79</c:v>
                </c:pt>
                <c:pt idx="14302">
                  <c:v>2443.79</c:v>
                </c:pt>
                <c:pt idx="14303">
                  <c:v>2436.6</c:v>
                </c:pt>
                <c:pt idx="14304">
                  <c:v>2443.0300000000002</c:v>
                </c:pt>
                <c:pt idx="14305">
                  <c:v>2443.54</c:v>
                </c:pt>
                <c:pt idx="14306">
                  <c:v>2435.13</c:v>
                </c:pt>
                <c:pt idx="14307">
                  <c:v>2443.5700000000002</c:v>
                </c:pt>
                <c:pt idx="14308">
                  <c:v>2443.75</c:v>
                </c:pt>
                <c:pt idx="14309">
                  <c:v>2433.35</c:v>
                </c:pt>
                <c:pt idx="14310">
                  <c:v>2443.21</c:v>
                </c:pt>
                <c:pt idx="14311">
                  <c:v>2444.0300000000002</c:v>
                </c:pt>
                <c:pt idx="14312">
                  <c:v>2433.67</c:v>
                </c:pt>
                <c:pt idx="14313">
                  <c:v>2443.38</c:v>
                </c:pt>
                <c:pt idx="14314">
                  <c:v>2443.75</c:v>
                </c:pt>
                <c:pt idx="14315">
                  <c:v>2436.3200000000002</c:v>
                </c:pt>
                <c:pt idx="14316">
                  <c:v>2443.6999999999998</c:v>
                </c:pt>
                <c:pt idx="14317">
                  <c:v>2443.7399999999998</c:v>
                </c:pt>
                <c:pt idx="14318">
                  <c:v>2438.7399999999998</c:v>
                </c:pt>
                <c:pt idx="14319">
                  <c:v>2443.88</c:v>
                </c:pt>
                <c:pt idx="14320">
                  <c:v>2440.92</c:v>
                </c:pt>
                <c:pt idx="14321">
                  <c:v>2440.08</c:v>
                </c:pt>
                <c:pt idx="14322">
                  <c:v>2444.08</c:v>
                </c:pt>
                <c:pt idx="14323">
                  <c:v>2437.9899999999998</c:v>
                </c:pt>
                <c:pt idx="14324">
                  <c:v>2443.15</c:v>
                </c:pt>
                <c:pt idx="14325">
                  <c:v>2444.4699999999998</c:v>
                </c:pt>
                <c:pt idx="14326">
                  <c:v>2436.15</c:v>
                </c:pt>
                <c:pt idx="14327">
                  <c:v>2443.88</c:v>
                </c:pt>
                <c:pt idx="14328">
                  <c:v>2444.4699999999998</c:v>
                </c:pt>
                <c:pt idx="14329">
                  <c:v>2433.5100000000002</c:v>
                </c:pt>
                <c:pt idx="14330">
                  <c:v>2442.9499999999998</c:v>
                </c:pt>
                <c:pt idx="14331">
                  <c:v>2444.35</c:v>
                </c:pt>
                <c:pt idx="14332">
                  <c:v>2433.09</c:v>
                </c:pt>
                <c:pt idx="14333">
                  <c:v>2443.4499999999998</c:v>
                </c:pt>
                <c:pt idx="14334">
                  <c:v>2444.08</c:v>
                </c:pt>
                <c:pt idx="14335">
                  <c:v>2435.15</c:v>
                </c:pt>
                <c:pt idx="14336">
                  <c:v>2443.79</c:v>
                </c:pt>
                <c:pt idx="14337">
                  <c:v>2443.58</c:v>
                </c:pt>
                <c:pt idx="14338">
                  <c:v>2437.58</c:v>
                </c:pt>
                <c:pt idx="14339">
                  <c:v>2444</c:v>
                </c:pt>
                <c:pt idx="14340">
                  <c:v>2442.38</c:v>
                </c:pt>
                <c:pt idx="14341">
                  <c:v>2440.2600000000002</c:v>
                </c:pt>
                <c:pt idx="14342">
                  <c:v>2444.67</c:v>
                </c:pt>
                <c:pt idx="14343">
                  <c:v>2438.98</c:v>
                </c:pt>
                <c:pt idx="14344">
                  <c:v>2442.4499999999998</c:v>
                </c:pt>
                <c:pt idx="14345">
                  <c:v>2444.73</c:v>
                </c:pt>
                <c:pt idx="14346">
                  <c:v>2437.29</c:v>
                </c:pt>
                <c:pt idx="14347">
                  <c:v>2444.63</c:v>
                </c:pt>
                <c:pt idx="14348">
                  <c:v>2443.83</c:v>
                </c:pt>
                <c:pt idx="14349">
                  <c:v>2434.77</c:v>
                </c:pt>
                <c:pt idx="14350">
                  <c:v>2444.04</c:v>
                </c:pt>
                <c:pt idx="14351">
                  <c:v>2444.89</c:v>
                </c:pt>
                <c:pt idx="14352">
                  <c:v>2432.7399999999998</c:v>
                </c:pt>
                <c:pt idx="14353">
                  <c:v>2444.31</c:v>
                </c:pt>
                <c:pt idx="14354">
                  <c:v>2444.4299999999998</c:v>
                </c:pt>
                <c:pt idx="14355">
                  <c:v>2433.91</c:v>
                </c:pt>
                <c:pt idx="14356">
                  <c:v>2443.63</c:v>
                </c:pt>
                <c:pt idx="14357">
                  <c:v>2444.1</c:v>
                </c:pt>
                <c:pt idx="14358">
                  <c:v>2437.86</c:v>
                </c:pt>
                <c:pt idx="14359">
                  <c:v>2444.1</c:v>
                </c:pt>
                <c:pt idx="14360">
                  <c:v>2444</c:v>
                </c:pt>
                <c:pt idx="14361">
                  <c:v>2439.73</c:v>
                </c:pt>
                <c:pt idx="14362">
                  <c:v>2444.63</c:v>
                </c:pt>
                <c:pt idx="14363">
                  <c:v>2439.5100000000002</c:v>
                </c:pt>
                <c:pt idx="14364">
                  <c:v>2441.77</c:v>
                </c:pt>
                <c:pt idx="14365">
                  <c:v>2443.66</c:v>
                </c:pt>
                <c:pt idx="14366">
                  <c:v>2437.75</c:v>
                </c:pt>
                <c:pt idx="14367">
                  <c:v>2444.09</c:v>
                </c:pt>
                <c:pt idx="14368">
                  <c:v>2444.09</c:v>
                </c:pt>
                <c:pt idx="14369">
                  <c:v>2434.6799999999998</c:v>
                </c:pt>
                <c:pt idx="14370">
                  <c:v>2444.35</c:v>
                </c:pt>
                <c:pt idx="14371">
                  <c:v>2444.6799999999998</c:v>
                </c:pt>
                <c:pt idx="14372">
                  <c:v>2432.66</c:v>
                </c:pt>
                <c:pt idx="14373">
                  <c:v>2443.35</c:v>
                </c:pt>
                <c:pt idx="14374">
                  <c:v>2444.34</c:v>
                </c:pt>
                <c:pt idx="14375">
                  <c:v>2433.69</c:v>
                </c:pt>
                <c:pt idx="14376">
                  <c:v>2443.5700000000002</c:v>
                </c:pt>
                <c:pt idx="14377">
                  <c:v>2444.0500000000002</c:v>
                </c:pt>
                <c:pt idx="14378">
                  <c:v>2435.65</c:v>
                </c:pt>
                <c:pt idx="14379">
                  <c:v>2444.67</c:v>
                </c:pt>
                <c:pt idx="14380">
                  <c:v>2444.14</c:v>
                </c:pt>
                <c:pt idx="14381">
                  <c:v>2437.35</c:v>
                </c:pt>
                <c:pt idx="14382">
                  <c:v>2443.6</c:v>
                </c:pt>
                <c:pt idx="14383">
                  <c:v>2440.25</c:v>
                </c:pt>
                <c:pt idx="14384">
                  <c:v>2441.61</c:v>
                </c:pt>
                <c:pt idx="14385">
                  <c:v>2444.06</c:v>
                </c:pt>
                <c:pt idx="14386">
                  <c:v>2437.38</c:v>
                </c:pt>
                <c:pt idx="14387">
                  <c:v>2443.66</c:v>
                </c:pt>
                <c:pt idx="14388">
                  <c:v>2444.25</c:v>
                </c:pt>
                <c:pt idx="14389">
                  <c:v>2435.61</c:v>
                </c:pt>
                <c:pt idx="14390">
                  <c:v>2443.35</c:v>
                </c:pt>
                <c:pt idx="14391">
                  <c:v>2444.04</c:v>
                </c:pt>
                <c:pt idx="14392">
                  <c:v>2432.48</c:v>
                </c:pt>
                <c:pt idx="14393">
                  <c:v>2443.59</c:v>
                </c:pt>
                <c:pt idx="14394">
                  <c:v>2444.14</c:v>
                </c:pt>
                <c:pt idx="14395">
                  <c:v>2434.2199999999998</c:v>
                </c:pt>
                <c:pt idx="14396">
                  <c:v>2444.04</c:v>
                </c:pt>
                <c:pt idx="14397">
                  <c:v>2444.38</c:v>
                </c:pt>
                <c:pt idx="14398">
                  <c:v>2434.92</c:v>
                </c:pt>
                <c:pt idx="14399">
                  <c:v>2443.34</c:v>
                </c:pt>
                <c:pt idx="14400">
                  <c:v>2443.5300000000002</c:v>
                </c:pt>
                <c:pt idx="14401">
                  <c:v>2438.0500000000002</c:v>
                </c:pt>
                <c:pt idx="14402">
                  <c:v>2443.85</c:v>
                </c:pt>
                <c:pt idx="14403">
                  <c:v>2441.9899999999998</c:v>
                </c:pt>
                <c:pt idx="14404">
                  <c:v>2440.7399999999998</c:v>
                </c:pt>
                <c:pt idx="14405">
                  <c:v>2444.4</c:v>
                </c:pt>
                <c:pt idx="14406">
                  <c:v>2438.2399999999998</c:v>
                </c:pt>
                <c:pt idx="14407">
                  <c:v>2443.09</c:v>
                </c:pt>
                <c:pt idx="14408">
                  <c:v>2424.42</c:v>
                </c:pt>
                <c:pt idx="14409">
                  <c:v>2415.23</c:v>
                </c:pt>
                <c:pt idx="14410">
                  <c:v>2422.59</c:v>
                </c:pt>
                <c:pt idx="14411">
                  <c:v>2422.83</c:v>
                </c:pt>
                <c:pt idx="14412">
                  <c:v>2412.9499999999998</c:v>
                </c:pt>
                <c:pt idx="14413">
                  <c:v>2422.4899999999998</c:v>
                </c:pt>
                <c:pt idx="14414">
                  <c:v>2423.16</c:v>
                </c:pt>
                <c:pt idx="14415">
                  <c:v>2413.02</c:v>
                </c:pt>
                <c:pt idx="14416">
                  <c:v>2423.02</c:v>
                </c:pt>
                <c:pt idx="14417">
                  <c:v>2423.3000000000002</c:v>
                </c:pt>
                <c:pt idx="14418">
                  <c:v>2414.83</c:v>
                </c:pt>
                <c:pt idx="14419">
                  <c:v>2423.16</c:v>
                </c:pt>
                <c:pt idx="14420">
                  <c:v>2423.15</c:v>
                </c:pt>
                <c:pt idx="14421">
                  <c:v>2416.17</c:v>
                </c:pt>
                <c:pt idx="14422">
                  <c:v>2422.6799999999998</c:v>
                </c:pt>
                <c:pt idx="14423">
                  <c:v>2422.4699999999998</c:v>
                </c:pt>
                <c:pt idx="14424">
                  <c:v>2418.8000000000002</c:v>
                </c:pt>
                <c:pt idx="14425">
                  <c:v>2423.0100000000002</c:v>
                </c:pt>
                <c:pt idx="14426">
                  <c:v>2419.3000000000002</c:v>
                </c:pt>
                <c:pt idx="14427">
                  <c:v>2420.92</c:v>
                </c:pt>
                <c:pt idx="14428">
                  <c:v>2423.4499999999998</c:v>
                </c:pt>
                <c:pt idx="14429">
                  <c:v>2415.58</c:v>
                </c:pt>
                <c:pt idx="14430">
                  <c:v>2422.56</c:v>
                </c:pt>
                <c:pt idx="14431">
                  <c:v>2423.0100000000002</c:v>
                </c:pt>
                <c:pt idx="14432">
                  <c:v>2414.42</c:v>
                </c:pt>
                <c:pt idx="14433">
                  <c:v>2423.39</c:v>
                </c:pt>
                <c:pt idx="14434">
                  <c:v>2422.98</c:v>
                </c:pt>
                <c:pt idx="14435">
                  <c:v>2412.9</c:v>
                </c:pt>
                <c:pt idx="14436">
                  <c:v>2422.9</c:v>
                </c:pt>
                <c:pt idx="14437">
                  <c:v>2422.8000000000002</c:v>
                </c:pt>
                <c:pt idx="14438">
                  <c:v>2413.12</c:v>
                </c:pt>
                <c:pt idx="14439">
                  <c:v>2422.6</c:v>
                </c:pt>
                <c:pt idx="14440">
                  <c:v>2422.5300000000002</c:v>
                </c:pt>
                <c:pt idx="14441">
                  <c:v>2415.86</c:v>
                </c:pt>
                <c:pt idx="14442">
                  <c:v>2423.0700000000002</c:v>
                </c:pt>
                <c:pt idx="14443">
                  <c:v>2422.96</c:v>
                </c:pt>
                <c:pt idx="14444">
                  <c:v>2418.36</c:v>
                </c:pt>
                <c:pt idx="14445">
                  <c:v>2422.52</c:v>
                </c:pt>
                <c:pt idx="14446">
                  <c:v>2420.13</c:v>
                </c:pt>
                <c:pt idx="14447">
                  <c:v>2420.42</c:v>
                </c:pt>
                <c:pt idx="14448">
                  <c:v>2423.4499999999998</c:v>
                </c:pt>
                <c:pt idx="14449">
                  <c:v>2417.77</c:v>
                </c:pt>
                <c:pt idx="14450">
                  <c:v>2422.2600000000002</c:v>
                </c:pt>
                <c:pt idx="14451">
                  <c:v>2422.98</c:v>
                </c:pt>
                <c:pt idx="14452">
                  <c:v>2415.44</c:v>
                </c:pt>
                <c:pt idx="14453">
                  <c:v>2422.9</c:v>
                </c:pt>
                <c:pt idx="14454">
                  <c:v>2423.36</c:v>
                </c:pt>
                <c:pt idx="14455">
                  <c:v>2412.2800000000002</c:v>
                </c:pt>
                <c:pt idx="14456">
                  <c:v>2423.2800000000002</c:v>
                </c:pt>
                <c:pt idx="14457">
                  <c:v>2423.39</c:v>
                </c:pt>
                <c:pt idx="14458">
                  <c:v>2413.64</c:v>
                </c:pt>
                <c:pt idx="14459">
                  <c:v>2423.3000000000002</c:v>
                </c:pt>
                <c:pt idx="14460">
                  <c:v>2423.2600000000002</c:v>
                </c:pt>
                <c:pt idx="14461">
                  <c:v>2415.9899999999998</c:v>
                </c:pt>
                <c:pt idx="14462">
                  <c:v>2423.8000000000002</c:v>
                </c:pt>
                <c:pt idx="14463">
                  <c:v>2422.94</c:v>
                </c:pt>
                <c:pt idx="14464">
                  <c:v>2418.19</c:v>
                </c:pt>
                <c:pt idx="14465">
                  <c:v>2423.23</c:v>
                </c:pt>
                <c:pt idx="14466">
                  <c:v>2420.9699999999998</c:v>
                </c:pt>
                <c:pt idx="14467">
                  <c:v>2419.88</c:v>
                </c:pt>
                <c:pt idx="14468">
                  <c:v>2423.42</c:v>
                </c:pt>
                <c:pt idx="14469">
                  <c:v>2418.0100000000002</c:v>
                </c:pt>
                <c:pt idx="14470">
                  <c:v>2422.75</c:v>
                </c:pt>
                <c:pt idx="14471">
                  <c:v>2423.06</c:v>
                </c:pt>
                <c:pt idx="14472">
                  <c:v>2416.2199999999998</c:v>
                </c:pt>
                <c:pt idx="14473">
                  <c:v>2423.0300000000002</c:v>
                </c:pt>
                <c:pt idx="14474">
                  <c:v>2423.0500000000002</c:v>
                </c:pt>
                <c:pt idx="14475">
                  <c:v>2413.37</c:v>
                </c:pt>
                <c:pt idx="14476">
                  <c:v>2437.04</c:v>
                </c:pt>
                <c:pt idx="14477">
                  <c:v>2444.7800000000002</c:v>
                </c:pt>
                <c:pt idx="14478">
                  <c:v>2433.7399999999998</c:v>
                </c:pt>
                <c:pt idx="14479">
                  <c:v>2444.06</c:v>
                </c:pt>
                <c:pt idx="14480">
                  <c:v>2443.98</c:v>
                </c:pt>
                <c:pt idx="14481">
                  <c:v>2435.92</c:v>
                </c:pt>
                <c:pt idx="14482">
                  <c:v>2443.4</c:v>
                </c:pt>
                <c:pt idx="14483">
                  <c:v>2444.13</c:v>
                </c:pt>
                <c:pt idx="14484">
                  <c:v>2438.91</c:v>
                </c:pt>
                <c:pt idx="14485">
                  <c:v>2443.4699999999998</c:v>
                </c:pt>
                <c:pt idx="14486">
                  <c:v>2441.9</c:v>
                </c:pt>
                <c:pt idx="14487">
                  <c:v>2441.16</c:v>
                </c:pt>
                <c:pt idx="14488">
                  <c:v>2443.9299999999998</c:v>
                </c:pt>
                <c:pt idx="14489">
                  <c:v>2438.37</c:v>
                </c:pt>
                <c:pt idx="14490">
                  <c:v>2443.09</c:v>
                </c:pt>
                <c:pt idx="14491">
                  <c:v>2444.08</c:v>
                </c:pt>
                <c:pt idx="14492">
                  <c:v>2435.9299999999998</c:v>
                </c:pt>
                <c:pt idx="14493">
                  <c:v>2444.6</c:v>
                </c:pt>
                <c:pt idx="14494">
                  <c:v>2444.77</c:v>
                </c:pt>
                <c:pt idx="14495">
                  <c:v>2433.83</c:v>
                </c:pt>
                <c:pt idx="14496">
                  <c:v>2443.4</c:v>
                </c:pt>
                <c:pt idx="14497">
                  <c:v>2444.25</c:v>
                </c:pt>
                <c:pt idx="14498">
                  <c:v>2432.7399999999998</c:v>
                </c:pt>
                <c:pt idx="14499">
                  <c:v>2443.71</c:v>
                </c:pt>
                <c:pt idx="14500">
                  <c:v>2444.31</c:v>
                </c:pt>
                <c:pt idx="14501">
                  <c:v>2435.79</c:v>
                </c:pt>
                <c:pt idx="14502">
                  <c:v>2443.89</c:v>
                </c:pt>
                <c:pt idx="14503">
                  <c:v>2444.37</c:v>
                </c:pt>
                <c:pt idx="14504">
                  <c:v>2437.84</c:v>
                </c:pt>
                <c:pt idx="14505">
                  <c:v>2443.4299999999998</c:v>
                </c:pt>
                <c:pt idx="14506">
                  <c:v>2442.2199999999998</c:v>
                </c:pt>
                <c:pt idx="14507">
                  <c:v>2439.9499999999998</c:v>
                </c:pt>
                <c:pt idx="14508">
                  <c:v>2443.65</c:v>
                </c:pt>
                <c:pt idx="14509">
                  <c:v>2439.29</c:v>
                </c:pt>
                <c:pt idx="14510">
                  <c:v>2442.83</c:v>
                </c:pt>
                <c:pt idx="14511">
                  <c:v>2444.46</c:v>
                </c:pt>
                <c:pt idx="14512">
                  <c:v>2436.54</c:v>
                </c:pt>
                <c:pt idx="14513">
                  <c:v>2443.84</c:v>
                </c:pt>
                <c:pt idx="14514">
                  <c:v>2443.48</c:v>
                </c:pt>
                <c:pt idx="14515">
                  <c:v>2433.64</c:v>
                </c:pt>
                <c:pt idx="14516">
                  <c:v>2443.5700000000002</c:v>
                </c:pt>
                <c:pt idx="14517">
                  <c:v>2443.69</c:v>
                </c:pt>
                <c:pt idx="14518">
                  <c:v>2431.69</c:v>
                </c:pt>
                <c:pt idx="14519">
                  <c:v>2442.83</c:v>
                </c:pt>
                <c:pt idx="14520">
                  <c:v>2443.4</c:v>
                </c:pt>
                <c:pt idx="14521">
                  <c:v>2432.8200000000002</c:v>
                </c:pt>
                <c:pt idx="14522">
                  <c:v>2442.63</c:v>
                </c:pt>
                <c:pt idx="14523">
                  <c:v>2443.08</c:v>
                </c:pt>
                <c:pt idx="14524">
                  <c:v>2436.02</c:v>
                </c:pt>
                <c:pt idx="14525">
                  <c:v>2442.2600000000002</c:v>
                </c:pt>
                <c:pt idx="14526">
                  <c:v>2442.09</c:v>
                </c:pt>
                <c:pt idx="14527">
                  <c:v>2438.89</c:v>
                </c:pt>
                <c:pt idx="14528">
                  <c:v>2442.7800000000002</c:v>
                </c:pt>
                <c:pt idx="14529">
                  <c:v>2439.41</c:v>
                </c:pt>
                <c:pt idx="14530">
                  <c:v>2440.79</c:v>
                </c:pt>
                <c:pt idx="14531">
                  <c:v>2443.1799999999998</c:v>
                </c:pt>
                <c:pt idx="14532">
                  <c:v>2436.1</c:v>
                </c:pt>
                <c:pt idx="14533">
                  <c:v>2443.09</c:v>
                </c:pt>
                <c:pt idx="14534">
                  <c:v>2442.66</c:v>
                </c:pt>
                <c:pt idx="14535">
                  <c:v>2433.96</c:v>
                </c:pt>
                <c:pt idx="14536">
                  <c:v>2442.84</c:v>
                </c:pt>
                <c:pt idx="14537">
                  <c:v>2443.11</c:v>
                </c:pt>
                <c:pt idx="14538">
                  <c:v>2431.36</c:v>
                </c:pt>
                <c:pt idx="14539">
                  <c:v>2443.35</c:v>
                </c:pt>
                <c:pt idx="14540">
                  <c:v>2443.4899999999998</c:v>
                </c:pt>
                <c:pt idx="14541">
                  <c:v>2432.66</c:v>
                </c:pt>
                <c:pt idx="14542">
                  <c:v>2442.62</c:v>
                </c:pt>
                <c:pt idx="14543">
                  <c:v>2443.64</c:v>
                </c:pt>
                <c:pt idx="14544">
                  <c:v>2414.12</c:v>
                </c:pt>
                <c:pt idx="14545">
                  <c:v>2421.7600000000002</c:v>
                </c:pt>
                <c:pt idx="14546">
                  <c:v>2422.1799999999998</c:v>
                </c:pt>
                <c:pt idx="14547">
                  <c:v>2416.36</c:v>
                </c:pt>
                <c:pt idx="14548">
                  <c:v>2421.9</c:v>
                </c:pt>
                <c:pt idx="14549">
                  <c:v>2419.0700000000002</c:v>
                </c:pt>
                <c:pt idx="14550">
                  <c:v>2419.75</c:v>
                </c:pt>
                <c:pt idx="14551">
                  <c:v>2421.69</c:v>
                </c:pt>
                <c:pt idx="14552">
                  <c:v>2416.75</c:v>
                </c:pt>
                <c:pt idx="14553">
                  <c:v>2422.36</c:v>
                </c:pt>
                <c:pt idx="14554">
                  <c:v>2422.36</c:v>
                </c:pt>
                <c:pt idx="14555">
                  <c:v>2414.48</c:v>
                </c:pt>
                <c:pt idx="14556">
                  <c:v>2421.9</c:v>
                </c:pt>
                <c:pt idx="14557">
                  <c:v>2422.39</c:v>
                </c:pt>
                <c:pt idx="14558">
                  <c:v>2411.6799999999998</c:v>
                </c:pt>
                <c:pt idx="14559">
                  <c:v>2421.66</c:v>
                </c:pt>
                <c:pt idx="14560">
                  <c:v>2421.8000000000002</c:v>
                </c:pt>
                <c:pt idx="14561">
                  <c:v>2411.92</c:v>
                </c:pt>
                <c:pt idx="14562">
                  <c:v>2421.9899999999998</c:v>
                </c:pt>
                <c:pt idx="14563">
                  <c:v>2421.9</c:v>
                </c:pt>
                <c:pt idx="14564">
                  <c:v>2413.65</c:v>
                </c:pt>
                <c:pt idx="14565">
                  <c:v>2422.3000000000002</c:v>
                </c:pt>
                <c:pt idx="14566">
                  <c:v>2422.41</c:v>
                </c:pt>
                <c:pt idx="14567">
                  <c:v>2415.69</c:v>
                </c:pt>
                <c:pt idx="14568">
                  <c:v>2422.19</c:v>
                </c:pt>
                <c:pt idx="14569">
                  <c:v>2420.87</c:v>
                </c:pt>
                <c:pt idx="14570">
                  <c:v>2419.8000000000002</c:v>
                </c:pt>
                <c:pt idx="14571">
                  <c:v>2422.54</c:v>
                </c:pt>
                <c:pt idx="14572">
                  <c:v>2417.83</c:v>
                </c:pt>
                <c:pt idx="14573">
                  <c:v>2422.29</c:v>
                </c:pt>
                <c:pt idx="14574">
                  <c:v>2422.71</c:v>
                </c:pt>
                <c:pt idx="14575">
                  <c:v>2415.5700000000002</c:v>
                </c:pt>
                <c:pt idx="14576">
                  <c:v>2422.48</c:v>
                </c:pt>
                <c:pt idx="14577">
                  <c:v>2423.4699999999998</c:v>
                </c:pt>
                <c:pt idx="14578">
                  <c:v>2413.29</c:v>
                </c:pt>
                <c:pt idx="14579">
                  <c:v>2423.25</c:v>
                </c:pt>
                <c:pt idx="14580">
                  <c:v>2423.13</c:v>
                </c:pt>
                <c:pt idx="14581">
                  <c:v>2412.39</c:v>
                </c:pt>
                <c:pt idx="14582">
                  <c:v>2422.58</c:v>
                </c:pt>
                <c:pt idx="14583">
                  <c:v>2423.12</c:v>
                </c:pt>
                <c:pt idx="14584">
                  <c:v>2413.83</c:v>
                </c:pt>
                <c:pt idx="14585">
                  <c:v>2422.73</c:v>
                </c:pt>
                <c:pt idx="14586">
                  <c:v>2423.1999999999998</c:v>
                </c:pt>
                <c:pt idx="14587">
                  <c:v>2416.35</c:v>
                </c:pt>
                <c:pt idx="14588">
                  <c:v>2422.2600000000002</c:v>
                </c:pt>
                <c:pt idx="14589">
                  <c:v>2422.2399999999998</c:v>
                </c:pt>
                <c:pt idx="14590">
                  <c:v>2418.48</c:v>
                </c:pt>
                <c:pt idx="14591">
                  <c:v>2422.9899999999998</c:v>
                </c:pt>
                <c:pt idx="14592">
                  <c:v>2419.3200000000002</c:v>
                </c:pt>
                <c:pt idx="14593">
                  <c:v>2420.65</c:v>
                </c:pt>
                <c:pt idx="14594">
                  <c:v>2423.09</c:v>
                </c:pt>
                <c:pt idx="14595">
                  <c:v>2415.73</c:v>
                </c:pt>
                <c:pt idx="14596">
                  <c:v>2422.7199999999998</c:v>
                </c:pt>
                <c:pt idx="14597">
                  <c:v>2422.8000000000002</c:v>
                </c:pt>
                <c:pt idx="14598">
                  <c:v>2413.34</c:v>
                </c:pt>
                <c:pt idx="14599">
                  <c:v>2422.62</c:v>
                </c:pt>
                <c:pt idx="14600">
                  <c:v>2422.83</c:v>
                </c:pt>
                <c:pt idx="14601">
                  <c:v>2412.29</c:v>
                </c:pt>
                <c:pt idx="14602">
                  <c:v>2422.88</c:v>
                </c:pt>
                <c:pt idx="14603">
                  <c:v>2422.4499999999998</c:v>
                </c:pt>
                <c:pt idx="14604">
                  <c:v>2412.96</c:v>
                </c:pt>
                <c:pt idx="14605">
                  <c:v>2423</c:v>
                </c:pt>
                <c:pt idx="14606">
                  <c:v>2422.9899999999998</c:v>
                </c:pt>
                <c:pt idx="14607">
                  <c:v>2415.2600000000002</c:v>
                </c:pt>
                <c:pt idx="14608">
                  <c:v>2423.0500000000002</c:v>
                </c:pt>
                <c:pt idx="14609">
                  <c:v>2422.91</c:v>
                </c:pt>
                <c:pt idx="14610">
                  <c:v>2433.61</c:v>
                </c:pt>
                <c:pt idx="14611">
                  <c:v>2443.1999999999998</c:v>
                </c:pt>
                <c:pt idx="14612">
                  <c:v>2440.08</c:v>
                </c:pt>
                <c:pt idx="14613">
                  <c:v>2439.9</c:v>
                </c:pt>
                <c:pt idx="14614">
                  <c:v>2442.56</c:v>
                </c:pt>
                <c:pt idx="14615">
                  <c:v>2436.9299999999998</c:v>
                </c:pt>
                <c:pt idx="14616">
                  <c:v>2443.61</c:v>
                </c:pt>
                <c:pt idx="14617">
                  <c:v>2443.1999999999998</c:v>
                </c:pt>
                <c:pt idx="14618">
                  <c:v>2433.06</c:v>
                </c:pt>
                <c:pt idx="14619">
                  <c:v>2443.17</c:v>
                </c:pt>
                <c:pt idx="14620">
                  <c:v>2443.3000000000002</c:v>
                </c:pt>
                <c:pt idx="14621">
                  <c:v>2431.63</c:v>
                </c:pt>
                <c:pt idx="14622">
                  <c:v>2442.5700000000002</c:v>
                </c:pt>
                <c:pt idx="14623">
                  <c:v>2443.3000000000002</c:v>
                </c:pt>
                <c:pt idx="14624">
                  <c:v>2432.48</c:v>
                </c:pt>
                <c:pt idx="14625">
                  <c:v>2443.7399999999998</c:v>
                </c:pt>
                <c:pt idx="14626">
                  <c:v>2443.98</c:v>
                </c:pt>
                <c:pt idx="14627">
                  <c:v>2435.02</c:v>
                </c:pt>
                <c:pt idx="14628">
                  <c:v>2443.25</c:v>
                </c:pt>
                <c:pt idx="14629">
                  <c:v>2443.67</c:v>
                </c:pt>
                <c:pt idx="14630">
                  <c:v>2436.88</c:v>
                </c:pt>
                <c:pt idx="14631">
                  <c:v>2442.61</c:v>
                </c:pt>
                <c:pt idx="14632">
                  <c:v>2440.38</c:v>
                </c:pt>
                <c:pt idx="14633">
                  <c:v>2439.81</c:v>
                </c:pt>
                <c:pt idx="14634">
                  <c:v>2442.15</c:v>
                </c:pt>
                <c:pt idx="14635">
                  <c:v>2437.31</c:v>
                </c:pt>
                <c:pt idx="14636">
                  <c:v>2442.69</c:v>
                </c:pt>
                <c:pt idx="14637">
                  <c:v>2442.87</c:v>
                </c:pt>
                <c:pt idx="14638">
                  <c:v>2434.7800000000002</c:v>
                </c:pt>
                <c:pt idx="14639">
                  <c:v>2443.19</c:v>
                </c:pt>
                <c:pt idx="14640">
                  <c:v>2442.69</c:v>
                </c:pt>
                <c:pt idx="14641">
                  <c:v>2431.8200000000002</c:v>
                </c:pt>
                <c:pt idx="14642">
                  <c:v>2443.34</c:v>
                </c:pt>
                <c:pt idx="14643">
                  <c:v>2442.7600000000002</c:v>
                </c:pt>
                <c:pt idx="14644">
                  <c:v>2431.83</c:v>
                </c:pt>
                <c:pt idx="14645">
                  <c:v>2442.92</c:v>
                </c:pt>
                <c:pt idx="14646">
                  <c:v>2443.33</c:v>
                </c:pt>
                <c:pt idx="14647">
                  <c:v>2434</c:v>
                </c:pt>
                <c:pt idx="14648">
                  <c:v>2442.61</c:v>
                </c:pt>
                <c:pt idx="14649">
                  <c:v>2443.0700000000002</c:v>
                </c:pt>
                <c:pt idx="14650">
                  <c:v>2435.6799999999998</c:v>
                </c:pt>
                <c:pt idx="14651">
                  <c:v>2442.5100000000002</c:v>
                </c:pt>
                <c:pt idx="14652">
                  <c:v>2440.9699999999998</c:v>
                </c:pt>
                <c:pt idx="14653">
                  <c:v>2438.9699999999998</c:v>
                </c:pt>
                <c:pt idx="14654">
                  <c:v>2442.6799999999998</c:v>
                </c:pt>
                <c:pt idx="14655">
                  <c:v>2438.1</c:v>
                </c:pt>
                <c:pt idx="14656">
                  <c:v>2441.52</c:v>
                </c:pt>
                <c:pt idx="14657">
                  <c:v>2442.66</c:v>
                </c:pt>
                <c:pt idx="14658">
                  <c:v>2435.31</c:v>
                </c:pt>
                <c:pt idx="14659">
                  <c:v>2442.0500000000002</c:v>
                </c:pt>
                <c:pt idx="14660">
                  <c:v>2442.09</c:v>
                </c:pt>
                <c:pt idx="14661">
                  <c:v>2432.31</c:v>
                </c:pt>
                <c:pt idx="14662">
                  <c:v>2443.3000000000002</c:v>
                </c:pt>
                <c:pt idx="14663">
                  <c:v>2442.75</c:v>
                </c:pt>
                <c:pt idx="14664">
                  <c:v>2431.2399999999998</c:v>
                </c:pt>
                <c:pt idx="14665">
                  <c:v>2442.9</c:v>
                </c:pt>
                <c:pt idx="14666">
                  <c:v>2442.89</c:v>
                </c:pt>
                <c:pt idx="14667">
                  <c:v>2433.35</c:v>
                </c:pt>
                <c:pt idx="14668">
                  <c:v>2443.12</c:v>
                </c:pt>
                <c:pt idx="14669">
                  <c:v>2442.9299999999998</c:v>
                </c:pt>
                <c:pt idx="14670">
                  <c:v>2435.88</c:v>
                </c:pt>
                <c:pt idx="14671">
                  <c:v>2442.96</c:v>
                </c:pt>
                <c:pt idx="14672">
                  <c:v>2442.71</c:v>
                </c:pt>
                <c:pt idx="14673">
                  <c:v>2438.88</c:v>
                </c:pt>
                <c:pt idx="14674">
                  <c:v>2443.8000000000002</c:v>
                </c:pt>
                <c:pt idx="14675">
                  <c:v>2439.21</c:v>
                </c:pt>
                <c:pt idx="14676">
                  <c:v>2440.6799999999998</c:v>
                </c:pt>
                <c:pt idx="14677">
                  <c:v>2442.67</c:v>
                </c:pt>
                <c:pt idx="14678">
                  <c:v>2435.59</c:v>
                </c:pt>
                <c:pt idx="14679">
                  <c:v>2442.92</c:v>
                </c:pt>
                <c:pt idx="14680">
                  <c:v>2443.08</c:v>
                </c:pt>
                <c:pt idx="14681">
                  <c:v>2434.37</c:v>
                </c:pt>
                <c:pt idx="14682">
                  <c:v>2443.0500000000002</c:v>
                </c:pt>
                <c:pt idx="14683">
                  <c:v>2442.66</c:v>
                </c:pt>
                <c:pt idx="14684">
                  <c:v>2430.77</c:v>
                </c:pt>
                <c:pt idx="14685">
                  <c:v>2443.14</c:v>
                </c:pt>
                <c:pt idx="14686">
                  <c:v>2442.58</c:v>
                </c:pt>
                <c:pt idx="14687">
                  <c:v>2431.64</c:v>
                </c:pt>
                <c:pt idx="14688">
                  <c:v>2442.4699999999998</c:v>
                </c:pt>
                <c:pt idx="14689">
                  <c:v>2442.83</c:v>
                </c:pt>
                <c:pt idx="14690">
                  <c:v>2435.7600000000002</c:v>
                </c:pt>
                <c:pt idx="14691">
                  <c:v>2443.44</c:v>
                </c:pt>
                <c:pt idx="14692">
                  <c:v>2443.54</c:v>
                </c:pt>
                <c:pt idx="14693">
                  <c:v>2437.1</c:v>
                </c:pt>
                <c:pt idx="14694">
                  <c:v>2442.7399999999998</c:v>
                </c:pt>
                <c:pt idx="14695">
                  <c:v>2419.29</c:v>
                </c:pt>
                <c:pt idx="14696">
                  <c:v>2420.4699999999998</c:v>
                </c:pt>
                <c:pt idx="14697">
                  <c:v>2422.87</c:v>
                </c:pt>
                <c:pt idx="14698">
                  <c:v>2416.77</c:v>
                </c:pt>
                <c:pt idx="14699">
                  <c:v>2422.2399999999998</c:v>
                </c:pt>
                <c:pt idx="14700">
                  <c:v>2422.8200000000002</c:v>
                </c:pt>
                <c:pt idx="14701">
                  <c:v>2414.44</c:v>
                </c:pt>
                <c:pt idx="14702">
                  <c:v>2422.5100000000002</c:v>
                </c:pt>
                <c:pt idx="14703">
                  <c:v>2422.44</c:v>
                </c:pt>
                <c:pt idx="14704">
                  <c:v>2411.98</c:v>
                </c:pt>
                <c:pt idx="14705">
                  <c:v>2422.11</c:v>
                </c:pt>
                <c:pt idx="14706">
                  <c:v>2422.0700000000002</c:v>
                </c:pt>
                <c:pt idx="14707">
                  <c:v>2411.94</c:v>
                </c:pt>
                <c:pt idx="14708">
                  <c:v>2421.96</c:v>
                </c:pt>
                <c:pt idx="14709">
                  <c:v>2422.64</c:v>
                </c:pt>
                <c:pt idx="14710">
                  <c:v>2413.9</c:v>
                </c:pt>
                <c:pt idx="14711">
                  <c:v>2422.54</c:v>
                </c:pt>
                <c:pt idx="14712">
                  <c:v>2422.6</c:v>
                </c:pt>
                <c:pt idx="14713">
                  <c:v>2416.56</c:v>
                </c:pt>
                <c:pt idx="14714">
                  <c:v>2422.2399999999998</c:v>
                </c:pt>
                <c:pt idx="14715">
                  <c:v>2419.1999999999998</c:v>
                </c:pt>
                <c:pt idx="14716">
                  <c:v>2418.81</c:v>
                </c:pt>
                <c:pt idx="14717">
                  <c:v>2422.1</c:v>
                </c:pt>
                <c:pt idx="14718">
                  <c:v>2416.83</c:v>
                </c:pt>
                <c:pt idx="14719">
                  <c:v>2420.5100000000002</c:v>
                </c:pt>
                <c:pt idx="14720">
                  <c:v>2422.08</c:v>
                </c:pt>
                <c:pt idx="14721">
                  <c:v>2414.75</c:v>
                </c:pt>
                <c:pt idx="14722">
                  <c:v>2421.9499999999998</c:v>
                </c:pt>
                <c:pt idx="14723">
                  <c:v>2422.08</c:v>
                </c:pt>
                <c:pt idx="14724">
                  <c:v>2412.33</c:v>
                </c:pt>
                <c:pt idx="14725">
                  <c:v>2421.84</c:v>
                </c:pt>
                <c:pt idx="14726">
                  <c:v>2421.91</c:v>
                </c:pt>
                <c:pt idx="14727">
                  <c:v>2411.4</c:v>
                </c:pt>
                <c:pt idx="14728">
                  <c:v>2422.21</c:v>
                </c:pt>
                <c:pt idx="14729">
                  <c:v>2421.4299999999998</c:v>
                </c:pt>
                <c:pt idx="14730">
                  <c:v>2412.4299999999998</c:v>
                </c:pt>
                <c:pt idx="14731">
                  <c:v>2421.34</c:v>
                </c:pt>
                <c:pt idx="14732">
                  <c:v>2421.9699999999998</c:v>
                </c:pt>
                <c:pt idx="14733">
                  <c:v>2414.61</c:v>
                </c:pt>
                <c:pt idx="14734">
                  <c:v>2421.5700000000002</c:v>
                </c:pt>
                <c:pt idx="14735">
                  <c:v>2420.1</c:v>
                </c:pt>
                <c:pt idx="14736">
                  <c:v>2417.84</c:v>
                </c:pt>
                <c:pt idx="14737">
                  <c:v>2421.87</c:v>
                </c:pt>
                <c:pt idx="14738">
                  <c:v>2417.16</c:v>
                </c:pt>
                <c:pt idx="14739">
                  <c:v>2420.08</c:v>
                </c:pt>
                <c:pt idx="14740">
                  <c:v>2421.4299999999998</c:v>
                </c:pt>
                <c:pt idx="14741">
                  <c:v>2414.0100000000002</c:v>
                </c:pt>
                <c:pt idx="14742">
                  <c:v>2420.77</c:v>
                </c:pt>
                <c:pt idx="14743">
                  <c:v>2420.83</c:v>
                </c:pt>
                <c:pt idx="14744">
                  <c:v>2411.6799999999998</c:v>
                </c:pt>
                <c:pt idx="14745">
                  <c:v>2420.34</c:v>
                </c:pt>
                <c:pt idx="14746">
                  <c:v>2420.63</c:v>
                </c:pt>
                <c:pt idx="14747">
                  <c:v>2410.71</c:v>
                </c:pt>
                <c:pt idx="14748">
                  <c:v>2421.1799999999998</c:v>
                </c:pt>
                <c:pt idx="14749">
                  <c:v>2421.39</c:v>
                </c:pt>
                <c:pt idx="14750">
                  <c:v>2411.12</c:v>
                </c:pt>
                <c:pt idx="14751">
                  <c:v>2421.0500000000002</c:v>
                </c:pt>
                <c:pt idx="14752">
                  <c:v>2421.0100000000002</c:v>
                </c:pt>
                <c:pt idx="14753">
                  <c:v>2413.16</c:v>
                </c:pt>
                <c:pt idx="14754">
                  <c:v>2421.81</c:v>
                </c:pt>
                <c:pt idx="14755">
                  <c:v>2420.86</c:v>
                </c:pt>
                <c:pt idx="14756">
                  <c:v>2415.39</c:v>
                </c:pt>
                <c:pt idx="14757">
                  <c:v>2420.71</c:v>
                </c:pt>
                <c:pt idx="14758">
                  <c:v>2417.81</c:v>
                </c:pt>
                <c:pt idx="14759">
                  <c:v>2418.92</c:v>
                </c:pt>
                <c:pt idx="14760">
                  <c:v>2421.0500000000002</c:v>
                </c:pt>
                <c:pt idx="14761">
                  <c:v>2414.2800000000002</c:v>
                </c:pt>
                <c:pt idx="14762">
                  <c:v>2420.4499999999998</c:v>
                </c:pt>
                <c:pt idx="14763">
                  <c:v>2420.9899999999998</c:v>
                </c:pt>
                <c:pt idx="14764">
                  <c:v>2412.12</c:v>
                </c:pt>
                <c:pt idx="14765">
                  <c:v>2420.86</c:v>
                </c:pt>
                <c:pt idx="14766">
                  <c:v>2421.5300000000002</c:v>
                </c:pt>
                <c:pt idx="14767">
                  <c:v>2410.35</c:v>
                </c:pt>
                <c:pt idx="14768">
                  <c:v>2421.36</c:v>
                </c:pt>
                <c:pt idx="14769">
                  <c:v>2421.1999999999998</c:v>
                </c:pt>
                <c:pt idx="14770">
                  <c:v>2410.6999999999998</c:v>
                </c:pt>
                <c:pt idx="14771">
                  <c:v>2421.1</c:v>
                </c:pt>
                <c:pt idx="14772">
                  <c:v>2420.25</c:v>
                </c:pt>
                <c:pt idx="14773">
                  <c:v>2412.41</c:v>
                </c:pt>
                <c:pt idx="14774">
                  <c:v>2421.3200000000002</c:v>
                </c:pt>
                <c:pt idx="14775">
                  <c:v>2421.04</c:v>
                </c:pt>
                <c:pt idx="14776">
                  <c:v>2414.92</c:v>
                </c:pt>
                <c:pt idx="14777">
                  <c:v>2420.54</c:v>
                </c:pt>
                <c:pt idx="14778">
                  <c:v>2418.92</c:v>
                </c:pt>
                <c:pt idx="14779">
                  <c:v>2416.6799999999998</c:v>
                </c:pt>
                <c:pt idx="14780">
                  <c:v>2419.98</c:v>
                </c:pt>
                <c:pt idx="14781">
                  <c:v>2415.71</c:v>
                </c:pt>
                <c:pt idx="14782">
                  <c:v>2419.17</c:v>
                </c:pt>
                <c:pt idx="14783">
                  <c:v>2420.8000000000002</c:v>
                </c:pt>
                <c:pt idx="14784">
                  <c:v>2412.4</c:v>
                </c:pt>
                <c:pt idx="14785">
                  <c:v>2420.2800000000002</c:v>
                </c:pt>
                <c:pt idx="14786">
                  <c:v>2420.79</c:v>
                </c:pt>
                <c:pt idx="14787">
                  <c:v>2410.4699999999998</c:v>
                </c:pt>
                <c:pt idx="14788">
                  <c:v>2420.4899999999998</c:v>
                </c:pt>
                <c:pt idx="14789">
                  <c:v>2420.7800000000002</c:v>
                </c:pt>
                <c:pt idx="14790">
                  <c:v>2410.44</c:v>
                </c:pt>
                <c:pt idx="14791">
                  <c:v>2420.9299999999998</c:v>
                </c:pt>
                <c:pt idx="14792">
                  <c:v>2420.58</c:v>
                </c:pt>
                <c:pt idx="14793">
                  <c:v>2412.0700000000002</c:v>
                </c:pt>
                <c:pt idx="14794">
                  <c:v>2441.79</c:v>
                </c:pt>
                <c:pt idx="14795">
                  <c:v>2441.61</c:v>
                </c:pt>
                <c:pt idx="14796">
                  <c:v>2434.36</c:v>
                </c:pt>
                <c:pt idx="14797">
                  <c:v>2441.38</c:v>
                </c:pt>
                <c:pt idx="14798">
                  <c:v>2440.44</c:v>
                </c:pt>
                <c:pt idx="14799">
                  <c:v>2436.77</c:v>
                </c:pt>
                <c:pt idx="14800">
                  <c:v>2441.34</c:v>
                </c:pt>
                <c:pt idx="14801">
                  <c:v>2437.23</c:v>
                </c:pt>
                <c:pt idx="14802">
                  <c:v>2439.0700000000002</c:v>
                </c:pt>
                <c:pt idx="14803">
                  <c:v>2441.04</c:v>
                </c:pt>
                <c:pt idx="14804">
                  <c:v>2434.69</c:v>
                </c:pt>
                <c:pt idx="14805">
                  <c:v>2441.84</c:v>
                </c:pt>
                <c:pt idx="14806">
                  <c:v>2442.36</c:v>
                </c:pt>
                <c:pt idx="14807">
                  <c:v>2432.4299999999998</c:v>
                </c:pt>
                <c:pt idx="14808">
                  <c:v>2441.56</c:v>
                </c:pt>
                <c:pt idx="14809">
                  <c:v>2440.36</c:v>
                </c:pt>
                <c:pt idx="14810">
                  <c:v>2430.0700000000002</c:v>
                </c:pt>
                <c:pt idx="14811">
                  <c:v>2441.7800000000002</c:v>
                </c:pt>
                <c:pt idx="14812">
                  <c:v>2441.36</c:v>
                </c:pt>
                <c:pt idx="14813">
                  <c:v>2430.89</c:v>
                </c:pt>
                <c:pt idx="14814">
                  <c:v>2441.5</c:v>
                </c:pt>
                <c:pt idx="14815">
                  <c:v>2441.44</c:v>
                </c:pt>
                <c:pt idx="14816">
                  <c:v>2433.9899999999998</c:v>
                </c:pt>
                <c:pt idx="14817">
                  <c:v>2441.4299999999998</c:v>
                </c:pt>
                <c:pt idx="14818">
                  <c:v>2441.71</c:v>
                </c:pt>
                <c:pt idx="14819">
                  <c:v>2435.8000000000002</c:v>
                </c:pt>
                <c:pt idx="14820">
                  <c:v>2441.39</c:v>
                </c:pt>
                <c:pt idx="14821">
                  <c:v>2438.33</c:v>
                </c:pt>
                <c:pt idx="14822">
                  <c:v>2439.21</c:v>
                </c:pt>
                <c:pt idx="14823">
                  <c:v>2442.75</c:v>
                </c:pt>
                <c:pt idx="14824">
                  <c:v>2436.0300000000002</c:v>
                </c:pt>
                <c:pt idx="14825">
                  <c:v>2441.66</c:v>
                </c:pt>
                <c:pt idx="14826">
                  <c:v>2441.5700000000002</c:v>
                </c:pt>
                <c:pt idx="14827">
                  <c:v>2432.94</c:v>
                </c:pt>
                <c:pt idx="14828">
                  <c:v>2441.33</c:v>
                </c:pt>
                <c:pt idx="14829">
                  <c:v>2441.0100000000002</c:v>
                </c:pt>
                <c:pt idx="14830">
                  <c:v>2430.16</c:v>
                </c:pt>
                <c:pt idx="14831">
                  <c:v>2441.0700000000002</c:v>
                </c:pt>
                <c:pt idx="14832">
                  <c:v>2441.09</c:v>
                </c:pt>
                <c:pt idx="14833">
                  <c:v>2430.67</c:v>
                </c:pt>
                <c:pt idx="14834">
                  <c:v>2441.69</c:v>
                </c:pt>
                <c:pt idx="14835">
                  <c:v>2440.83</c:v>
                </c:pt>
                <c:pt idx="14836">
                  <c:v>2432.6999999999998</c:v>
                </c:pt>
                <c:pt idx="14837">
                  <c:v>2441.5100000000002</c:v>
                </c:pt>
                <c:pt idx="14838">
                  <c:v>2441.2600000000002</c:v>
                </c:pt>
                <c:pt idx="14839">
                  <c:v>2436.14</c:v>
                </c:pt>
                <c:pt idx="14840">
                  <c:v>2442</c:v>
                </c:pt>
                <c:pt idx="14841">
                  <c:v>2438.96</c:v>
                </c:pt>
                <c:pt idx="14842">
                  <c:v>2437.7800000000002</c:v>
                </c:pt>
                <c:pt idx="14843">
                  <c:v>2441.75</c:v>
                </c:pt>
                <c:pt idx="14844">
                  <c:v>2434.7600000000002</c:v>
                </c:pt>
                <c:pt idx="14845">
                  <c:v>2440.0500000000002</c:v>
                </c:pt>
                <c:pt idx="14846">
                  <c:v>2441.4899999999998</c:v>
                </c:pt>
                <c:pt idx="14847">
                  <c:v>2433.14</c:v>
                </c:pt>
                <c:pt idx="14848">
                  <c:v>2441.4299999999998</c:v>
                </c:pt>
                <c:pt idx="14849">
                  <c:v>2440.9899999999998</c:v>
                </c:pt>
                <c:pt idx="14850">
                  <c:v>2431.2399999999998</c:v>
                </c:pt>
                <c:pt idx="14851">
                  <c:v>2442.09</c:v>
                </c:pt>
                <c:pt idx="14852">
                  <c:v>2441.69</c:v>
                </c:pt>
                <c:pt idx="14853">
                  <c:v>2430.69</c:v>
                </c:pt>
                <c:pt idx="14854">
                  <c:v>2441.4699999999998</c:v>
                </c:pt>
                <c:pt idx="14855">
                  <c:v>2441.94</c:v>
                </c:pt>
                <c:pt idx="14856">
                  <c:v>2433.3000000000002</c:v>
                </c:pt>
                <c:pt idx="14857">
                  <c:v>2442.1</c:v>
                </c:pt>
                <c:pt idx="14858">
                  <c:v>2441.58</c:v>
                </c:pt>
                <c:pt idx="14859">
                  <c:v>2435.16</c:v>
                </c:pt>
                <c:pt idx="14860">
                  <c:v>2441.33</c:v>
                </c:pt>
                <c:pt idx="14861">
                  <c:v>2440.11</c:v>
                </c:pt>
                <c:pt idx="14862">
                  <c:v>2437.48</c:v>
                </c:pt>
                <c:pt idx="14863">
                  <c:v>2441.69</c:v>
                </c:pt>
                <c:pt idx="14864">
                  <c:v>2437.2199999999998</c:v>
                </c:pt>
                <c:pt idx="14865">
                  <c:v>2439.7600000000002</c:v>
                </c:pt>
                <c:pt idx="14866">
                  <c:v>2441.91</c:v>
                </c:pt>
                <c:pt idx="14867">
                  <c:v>2434.9699999999998</c:v>
                </c:pt>
                <c:pt idx="14868">
                  <c:v>2442.59</c:v>
                </c:pt>
                <c:pt idx="14869">
                  <c:v>2442.41</c:v>
                </c:pt>
                <c:pt idx="14870">
                  <c:v>2432.92</c:v>
                </c:pt>
                <c:pt idx="14871">
                  <c:v>2441.89</c:v>
                </c:pt>
                <c:pt idx="14872">
                  <c:v>2442.31</c:v>
                </c:pt>
                <c:pt idx="14873">
                  <c:v>2431.69</c:v>
                </c:pt>
                <c:pt idx="14874">
                  <c:v>2441.89</c:v>
                </c:pt>
                <c:pt idx="14875">
                  <c:v>2442.2600000000002</c:v>
                </c:pt>
                <c:pt idx="14876">
                  <c:v>2432</c:v>
                </c:pt>
                <c:pt idx="14877">
                  <c:v>2442.4699999999998</c:v>
                </c:pt>
                <c:pt idx="14878">
                  <c:v>2442.65</c:v>
                </c:pt>
                <c:pt idx="14879">
                  <c:v>2434.67</c:v>
                </c:pt>
                <c:pt idx="14880">
                  <c:v>2442.4899999999998</c:v>
                </c:pt>
                <c:pt idx="14881">
                  <c:v>2441.4499999999998</c:v>
                </c:pt>
                <c:pt idx="14882">
                  <c:v>2437.59</c:v>
                </c:pt>
                <c:pt idx="14883">
                  <c:v>2442.7600000000002</c:v>
                </c:pt>
                <c:pt idx="14884">
                  <c:v>2438.9899999999998</c:v>
                </c:pt>
                <c:pt idx="14885">
                  <c:v>2440.08</c:v>
                </c:pt>
                <c:pt idx="14886">
                  <c:v>2442.6799999999998</c:v>
                </c:pt>
                <c:pt idx="14887">
                  <c:v>2436.52</c:v>
                </c:pt>
                <c:pt idx="14888">
                  <c:v>2442.8200000000002</c:v>
                </c:pt>
                <c:pt idx="14889">
                  <c:v>2442.92</c:v>
                </c:pt>
                <c:pt idx="14890">
                  <c:v>2433.42</c:v>
                </c:pt>
                <c:pt idx="14891">
                  <c:v>2442.4</c:v>
                </c:pt>
                <c:pt idx="14892">
                  <c:v>2442.7199999999998</c:v>
                </c:pt>
                <c:pt idx="14893">
                  <c:v>2431.2399999999998</c:v>
                </c:pt>
                <c:pt idx="14894">
                  <c:v>2443.08</c:v>
                </c:pt>
                <c:pt idx="14895">
                  <c:v>2442.0300000000002</c:v>
                </c:pt>
                <c:pt idx="14896">
                  <c:v>2432.66</c:v>
                </c:pt>
                <c:pt idx="14897">
                  <c:v>2442.4899999999998</c:v>
                </c:pt>
                <c:pt idx="14898">
                  <c:v>2442.5300000000002</c:v>
                </c:pt>
                <c:pt idx="14899">
                  <c:v>2433.77</c:v>
                </c:pt>
                <c:pt idx="14900">
                  <c:v>2443.19</c:v>
                </c:pt>
                <c:pt idx="14901">
                  <c:v>2442.7600000000002</c:v>
                </c:pt>
                <c:pt idx="14902">
                  <c:v>2436.77</c:v>
                </c:pt>
                <c:pt idx="14903">
                  <c:v>2442.96</c:v>
                </c:pt>
                <c:pt idx="14904">
                  <c:v>2439.7199999999998</c:v>
                </c:pt>
                <c:pt idx="14905">
                  <c:v>2440.1</c:v>
                </c:pt>
                <c:pt idx="14906">
                  <c:v>2442.2600000000002</c:v>
                </c:pt>
                <c:pt idx="14907">
                  <c:v>2436.1999999999998</c:v>
                </c:pt>
                <c:pt idx="14908">
                  <c:v>2441.5</c:v>
                </c:pt>
                <c:pt idx="14909">
                  <c:v>2442.7199999999998</c:v>
                </c:pt>
                <c:pt idx="14910">
                  <c:v>2433.6999999999998</c:v>
                </c:pt>
                <c:pt idx="14911">
                  <c:v>2442.54</c:v>
                </c:pt>
                <c:pt idx="14912">
                  <c:v>2442.5300000000002</c:v>
                </c:pt>
                <c:pt idx="14913">
                  <c:v>2431.69</c:v>
                </c:pt>
                <c:pt idx="14914">
                  <c:v>2443.11</c:v>
                </c:pt>
                <c:pt idx="14915">
                  <c:v>2441.63</c:v>
                </c:pt>
                <c:pt idx="14916">
                  <c:v>2431.56</c:v>
                </c:pt>
                <c:pt idx="14917">
                  <c:v>2442.7600000000002</c:v>
                </c:pt>
                <c:pt idx="14918">
                  <c:v>2442.39</c:v>
                </c:pt>
                <c:pt idx="14919">
                  <c:v>2434.04</c:v>
                </c:pt>
                <c:pt idx="14920">
                  <c:v>2443.08</c:v>
                </c:pt>
                <c:pt idx="14921">
                  <c:v>2443.13</c:v>
                </c:pt>
                <c:pt idx="14922">
                  <c:v>2437.38</c:v>
                </c:pt>
                <c:pt idx="14923">
                  <c:v>2442.67</c:v>
                </c:pt>
                <c:pt idx="14924">
                  <c:v>2439.9</c:v>
                </c:pt>
                <c:pt idx="14925">
                  <c:v>2437.7199999999998</c:v>
                </c:pt>
                <c:pt idx="14926">
                  <c:v>2442.81</c:v>
                </c:pt>
                <c:pt idx="14927">
                  <c:v>2437.13</c:v>
                </c:pt>
                <c:pt idx="14928">
                  <c:v>2440.8200000000002</c:v>
                </c:pt>
                <c:pt idx="14929">
                  <c:v>2442.4</c:v>
                </c:pt>
                <c:pt idx="14930">
                  <c:v>2433.8200000000002</c:v>
                </c:pt>
                <c:pt idx="14931">
                  <c:v>2442.12</c:v>
                </c:pt>
                <c:pt idx="14932">
                  <c:v>2442.46</c:v>
                </c:pt>
                <c:pt idx="14933">
                  <c:v>2432.11</c:v>
                </c:pt>
                <c:pt idx="14934">
                  <c:v>2442.46</c:v>
                </c:pt>
                <c:pt idx="14935">
                  <c:v>2442.08</c:v>
                </c:pt>
                <c:pt idx="14936">
                  <c:v>2430.2199999999998</c:v>
                </c:pt>
                <c:pt idx="14937">
                  <c:v>2442.7199999999998</c:v>
                </c:pt>
                <c:pt idx="14938">
                  <c:v>2443.29</c:v>
                </c:pt>
                <c:pt idx="14939">
                  <c:v>2432.84</c:v>
                </c:pt>
                <c:pt idx="14940">
                  <c:v>2442.89</c:v>
                </c:pt>
                <c:pt idx="14941">
                  <c:v>2442.5100000000002</c:v>
                </c:pt>
                <c:pt idx="14942">
                  <c:v>2434.7399999999998</c:v>
                </c:pt>
                <c:pt idx="14943">
                  <c:v>2442.64</c:v>
                </c:pt>
                <c:pt idx="14944">
                  <c:v>2441.79</c:v>
                </c:pt>
                <c:pt idx="14945">
                  <c:v>2438.2399999999998</c:v>
                </c:pt>
                <c:pt idx="14946">
                  <c:v>2442.6</c:v>
                </c:pt>
                <c:pt idx="14947">
                  <c:v>2439.42</c:v>
                </c:pt>
                <c:pt idx="14948">
                  <c:v>2441.02</c:v>
                </c:pt>
                <c:pt idx="14949">
                  <c:v>2443.7199999999998</c:v>
                </c:pt>
                <c:pt idx="14950">
                  <c:v>2435.46</c:v>
                </c:pt>
                <c:pt idx="14951">
                  <c:v>2442.6</c:v>
                </c:pt>
                <c:pt idx="14952">
                  <c:v>2442.77</c:v>
                </c:pt>
                <c:pt idx="14953">
                  <c:v>2432.56</c:v>
                </c:pt>
                <c:pt idx="14954">
                  <c:v>2442.9499999999998</c:v>
                </c:pt>
                <c:pt idx="14955">
                  <c:v>2443.44</c:v>
                </c:pt>
                <c:pt idx="14956">
                  <c:v>2431.87</c:v>
                </c:pt>
                <c:pt idx="14957">
                  <c:v>2443.9299999999998</c:v>
                </c:pt>
                <c:pt idx="14958">
                  <c:v>2443.23</c:v>
                </c:pt>
                <c:pt idx="14959">
                  <c:v>2432.86</c:v>
                </c:pt>
                <c:pt idx="14960">
                  <c:v>2443.36</c:v>
                </c:pt>
                <c:pt idx="14961">
                  <c:v>2442.4</c:v>
                </c:pt>
                <c:pt idx="14962">
                  <c:v>2435.5700000000002</c:v>
                </c:pt>
                <c:pt idx="14963">
                  <c:v>2443.5500000000002</c:v>
                </c:pt>
                <c:pt idx="14964">
                  <c:v>2443.35</c:v>
                </c:pt>
                <c:pt idx="14965">
                  <c:v>2438.06</c:v>
                </c:pt>
                <c:pt idx="14966">
                  <c:v>2443.9299999999998</c:v>
                </c:pt>
                <c:pt idx="14967">
                  <c:v>2440.5700000000002</c:v>
                </c:pt>
                <c:pt idx="14968">
                  <c:v>2440.42</c:v>
                </c:pt>
                <c:pt idx="14969">
                  <c:v>2444.1999999999998</c:v>
                </c:pt>
                <c:pt idx="14970">
                  <c:v>2438.17</c:v>
                </c:pt>
                <c:pt idx="14971">
                  <c:v>2444.04</c:v>
                </c:pt>
                <c:pt idx="14972">
                  <c:v>2444.04</c:v>
                </c:pt>
                <c:pt idx="14973">
                  <c:v>2433.38</c:v>
                </c:pt>
                <c:pt idx="14974">
                  <c:v>2441.94</c:v>
                </c:pt>
                <c:pt idx="14975">
                  <c:v>2442.15</c:v>
                </c:pt>
                <c:pt idx="14976">
                  <c:v>2429.52</c:v>
                </c:pt>
                <c:pt idx="14977">
                  <c:v>2440.91</c:v>
                </c:pt>
                <c:pt idx="14978">
                  <c:v>2440.66</c:v>
                </c:pt>
                <c:pt idx="14979">
                  <c:v>2430.1799999999998</c:v>
                </c:pt>
                <c:pt idx="14980">
                  <c:v>2440.9299999999998</c:v>
                </c:pt>
                <c:pt idx="14981">
                  <c:v>2440.66</c:v>
                </c:pt>
                <c:pt idx="14982">
                  <c:v>2433.3200000000002</c:v>
                </c:pt>
                <c:pt idx="14983">
                  <c:v>2441.8000000000002</c:v>
                </c:pt>
                <c:pt idx="14984">
                  <c:v>2441.12</c:v>
                </c:pt>
                <c:pt idx="14985">
                  <c:v>2435.4299999999998</c:v>
                </c:pt>
                <c:pt idx="14986">
                  <c:v>2440.58</c:v>
                </c:pt>
                <c:pt idx="14987">
                  <c:v>2438.48</c:v>
                </c:pt>
                <c:pt idx="14988">
                  <c:v>2438.56</c:v>
                </c:pt>
                <c:pt idx="14989">
                  <c:v>2441.9699999999998</c:v>
                </c:pt>
                <c:pt idx="14990">
                  <c:v>2435.44</c:v>
                </c:pt>
                <c:pt idx="14991">
                  <c:v>2440.09</c:v>
                </c:pt>
                <c:pt idx="14992">
                  <c:v>2441.6999999999998</c:v>
                </c:pt>
                <c:pt idx="14993">
                  <c:v>2432.69</c:v>
                </c:pt>
                <c:pt idx="14994">
                  <c:v>2440.46</c:v>
                </c:pt>
                <c:pt idx="14995">
                  <c:v>2440.62</c:v>
                </c:pt>
                <c:pt idx="14996">
                  <c:v>2429.86</c:v>
                </c:pt>
                <c:pt idx="14997">
                  <c:v>2441.06</c:v>
                </c:pt>
                <c:pt idx="14998">
                  <c:v>2441.04</c:v>
                </c:pt>
                <c:pt idx="14999">
                  <c:v>2430.1799999999998</c:v>
                </c:pt>
                <c:pt idx="15000">
                  <c:v>2441.1999999999998</c:v>
                </c:pt>
                <c:pt idx="15001">
                  <c:v>2440.77</c:v>
                </c:pt>
                <c:pt idx="15002">
                  <c:v>2432.2399999999998</c:v>
                </c:pt>
                <c:pt idx="15003">
                  <c:v>2441.13</c:v>
                </c:pt>
                <c:pt idx="15004">
                  <c:v>2441.64</c:v>
                </c:pt>
                <c:pt idx="15005">
                  <c:v>2434.9899999999998</c:v>
                </c:pt>
                <c:pt idx="15006">
                  <c:v>2441.6</c:v>
                </c:pt>
                <c:pt idx="15007">
                  <c:v>2439.0700000000002</c:v>
                </c:pt>
                <c:pt idx="15008">
                  <c:v>2437.5300000000002</c:v>
                </c:pt>
                <c:pt idx="15009">
                  <c:v>2441.4499999999998</c:v>
                </c:pt>
                <c:pt idx="15010">
                  <c:v>2436.7199999999998</c:v>
                </c:pt>
                <c:pt idx="15011">
                  <c:v>2440.27</c:v>
                </c:pt>
                <c:pt idx="15012">
                  <c:v>2441.15</c:v>
                </c:pt>
                <c:pt idx="15013">
                  <c:v>2433.44</c:v>
                </c:pt>
                <c:pt idx="15014">
                  <c:v>2440.56</c:v>
                </c:pt>
                <c:pt idx="15015">
                  <c:v>2441.92</c:v>
                </c:pt>
                <c:pt idx="15016">
                  <c:v>2431.5100000000002</c:v>
                </c:pt>
                <c:pt idx="15017">
                  <c:v>2441.0700000000002</c:v>
                </c:pt>
                <c:pt idx="15018">
                  <c:v>2441.41</c:v>
                </c:pt>
                <c:pt idx="15019">
                  <c:v>2431.06</c:v>
                </c:pt>
                <c:pt idx="15020">
                  <c:v>2442.6999999999998</c:v>
                </c:pt>
                <c:pt idx="15021">
                  <c:v>2441.64</c:v>
                </c:pt>
                <c:pt idx="15022">
                  <c:v>2432.16</c:v>
                </c:pt>
                <c:pt idx="15023">
                  <c:v>2441.91</c:v>
                </c:pt>
                <c:pt idx="15024">
                  <c:v>2440.94</c:v>
                </c:pt>
                <c:pt idx="15025">
                  <c:v>2434.17</c:v>
                </c:pt>
                <c:pt idx="15026">
                  <c:v>2442.0300000000002</c:v>
                </c:pt>
                <c:pt idx="15027">
                  <c:v>2440.1799999999998</c:v>
                </c:pt>
                <c:pt idx="15028">
                  <c:v>2437.4299999999998</c:v>
                </c:pt>
                <c:pt idx="15029">
                  <c:v>2442.1799999999998</c:v>
                </c:pt>
                <c:pt idx="15030">
                  <c:v>2436.81</c:v>
                </c:pt>
                <c:pt idx="15031">
                  <c:v>2438.91</c:v>
                </c:pt>
                <c:pt idx="15032">
                  <c:v>2441.42</c:v>
                </c:pt>
                <c:pt idx="15033">
                  <c:v>2434.19</c:v>
                </c:pt>
                <c:pt idx="15034">
                  <c:v>2440.9499999999998</c:v>
                </c:pt>
                <c:pt idx="15035">
                  <c:v>2441.9299999999998</c:v>
                </c:pt>
                <c:pt idx="15036">
                  <c:v>2432.5500000000002</c:v>
                </c:pt>
                <c:pt idx="15037">
                  <c:v>2441.85</c:v>
                </c:pt>
                <c:pt idx="15038">
                  <c:v>2441.84</c:v>
                </c:pt>
                <c:pt idx="15039">
                  <c:v>2429.4299999999998</c:v>
                </c:pt>
                <c:pt idx="15040">
                  <c:v>2441.27</c:v>
                </c:pt>
                <c:pt idx="15041">
                  <c:v>2440.5300000000002</c:v>
                </c:pt>
                <c:pt idx="15042">
                  <c:v>2431.35</c:v>
                </c:pt>
                <c:pt idx="15043">
                  <c:v>2441.5500000000002</c:v>
                </c:pt>
                <c:pt idx="15044">
                  <c:v>2441.27</c:v>
                </c:pt>
                <c:pt idx="15045">
                  <c:v>2434.21</c:v>
                </c:pt>
                <c:pt idx="15046">
                  <c:v>2442.1</c:v>
                </c:pt>
                <c:pt idx="15047">
                  <c:v>2441.3200000000002</c:v>
                </c:pt>
                <c:pt idx="15048">
                  <c:v>2436.56</c:v>
                </c:pt>
                <c:pt idx="15049">
                  <c:v>2441.08</c:v>
                </c:pt>
                <c:pt idx="15050">
                  <c:v>2437.33</c:v>
                </c:pt>
                <c:pt idx="15051">
                  <c:v>2439.06</c:v>
                </c:pt>
                <c:pt idx="15052">
                  <c:v>2442.16</c:v>
                </c:pt>
                <c:pt idx="15053">
                  <c:v>2436.06</c:v>
                </c:pt>
                <c:pt idx="15054">
                  <c:v>2441.9499999999998</c:v>
                </c:pt>
                <c:pt idx="15055">
                  <c:v>2442.31</c:v>
                </c:pt>
                <c:pt idx="15056">
                  <c:v>2433.6999999999998</c:v>
                </c:pt>
                <c:pt idx="15057">
                  <c:v>2441.89</c:v>
                </c:pt>
                <c:pt idx="15058">
                  <c:v>2441.8000000000002</c:v>
                </c:pt>
                <c:pt idx="15059">
                  <c:v>2430.7600000000002</c:v>
                </c:pt>
                <c:pt idx="15060">
                  <c:v>2441.4499999999998</c:v>
                </c:pt>
                <c:pt idx="15061">
                  <c:v>2441.85</c:v>
                </c:pt>
                <c:pt idx="15062">
                  <c:v>2431.7600000000002</c:v>
                </c:pt>
                <c:pt idx="15063">
                  <c:v>2442.71</c:v>
                </c:pt>
                <c:pt idx="15064">
                  <c:v>2442.09</c:v>
                </c:pt>
                <c:pt idx="15065">
                  <c:v>2434.67</c:v>
                </c:pt>
                <c:pt idx="15066">
                  <c:v>2442.2800000000002</c:v>
                </c:pt>
                <c:pt idx="15067">
                  <c:v>2441.66</c:v>
                </c:pt>
                <c:pt idx="15068">
                  <c:v>2436.94</c:v>
                </c:pt>
                <c:pt idx="15069">
                  <c:v>2443.46</c:v>
                </c:pt>
                <c:pt idx="15070">
                  <c:v>2441.0700000000002</c:v>
                </c:pt>
                <c:pt idx="15071">
                  <c:v>2439.88</c:v>
                </c:pt>
                <c:pt idx="15072">
                  <c:v>2443.08</c:v>
                </c:pt>
                <c:pt idx="15073">
                  <c:v>2437.52</c:v>
                </c:pt>
                <c:pt idx="15074">
                  <c:v>2441.6</c:v>
                </c:pt>
                <c:pt idx="15075">
                  <c:v>2442.61</c:v>
                </c:pt>
                <c:pt idx="15076">
                  <c:v>2434.37</c:v>
                </c:pt>
                <c:pt idx="15077">
                  <c:v>2441.91</c:v>
                </c:pt>
                <c:pt idx="15078">
                  <c:v>2442.84</c:v>
                </c:pt>
                <c:pt idx="15079">
                  <c:v>2432.25</c:v>
                </c:pt>
                <c:pt idx="15080">
                  <c:v>2442.08</c:v>
                </c:pt>
                <c:pt idx="15081">
                  <c:v>2442.4</c:v>
                </c:pt>
                <c:pt idx="15082">
                  <c:v>2431.69</c:v>
                </c:pt>
                <c:pt idx="15083">
                  <c:v>2442.5</c:v>
                </c:pt>
                <c:pt idx="15084">
                  <c:v>2441.85</c:v>
                </c:pt>
                <c:pt idx="15085">
                  <c:v>2432.06</c:v>
                </c:pt>
                <c:pt idx="15086">
                  <c:v>2442.38</c:v>
                </c:pt>
                <c:pt idx="15087">
                  <c:v>2442.61</c:v>
                </c:pt>
                <c:pt idx="15088">
                  <c:v>2434.35</c:v>
                </c:pt>
                <c:pt idx="15089">
                  <c:v>2442.06</c:v>
                </c:pt>
                <c:pt idx="15090">
                  <c:v>2440.02</c:v>
                </c:pt>
                <c:pt idx="15091">
                  <c:v>2437.9</c:v>
                </c:pt>
                <c:pt idx="15092">
                  <c:v>2441.79</c:v>
                </c:pt>
                <c:pt idx="15093">
                  <c:v>2436.4499999999998</c:v>
                </c:pt>
                <c:pt idx="15094">
                  <c:v>2439.59</c:v>
                </c:pt>
                <c:pt idx="15095">
                  <c:v>2441.7800000000002</c:v>
                </c:pt>
                <c:pt idx="15096">
                  <c:v>2434.34</c:v>
                </c:pt>
                <c:pt idx="15097">
                  <c:v>2441.4899999999998</c:v>
                </c:pt>
                <c:pt idx="15098">
                  <c:v>2442.19</c:v>
                </c:pt>
                <c:pt idx="15099">
                  <c:v>2432.13</c:v>
                </c:pt>
                <c:pt idx="15100">
                  <c:v>2441.56</c:v>
                </c:pt>
                <c:pt idx="15101">
                  <c:v>2441.59</c:v>
                </c:pt>
                <c:pt idx="15102">
                  <c:v>2431.08</c:v>
                </c:pt>
                <c:pt idx="15103">
                  <c:v>2442.14</c:v>
                </c:pt>
                <c:pt idx="15104">
                  <c:v>2441.88</c:v>
                </c:pt>
                <c:pt idx="15105">
                  <c:v>2431.39</c:v>
                </c:pt>
                <c:pt idx="15106">
                  <c:v>2441.4699999999998</c:v>
                </c:pt>
                <c:pt idx="15107">
                  <c:v>2441.59</c:v>
                </c:pt>
                <c:pt idx="15108">
                  <c:v>2433.4699999999998</c:v>
                </c:pt>
                <c:pt idx="15109">
                  <c:v>2441.83</c:v>
                </c:pt>
                <c:pt idx="15110">
                  <c:v>2440.4499999999998</c:v>
                </c:pt>
                <c:pt idx="15111">
                  <c:v>2435.38</c:v>
                </c:pt>
                <c:pt idx="15112">
                  <c:v>2441.25</c:v>
                </c:pt>
                <c:pt idx="15113">
                  <c:v>2437.0500000000002</c:v>
                </c:pt>
                <c:pt idx="15114">
                  <c:v>2438.2399999999998</c:v>
                </c:pt>
                <c:pt idx="15115">
                  <c:v>2441.5300000000002</c:v>
                </c:pt>
                <c:pt idx="15116">
                  <c:v>2434.62</c:v>
                </c:pt>
                <c:pt idx="15117">
                  <c:v>2441.5300000000002</c:v>
                </c:pt>
                <c:pt idx="15118">
                  <c:v>2442.1999999999998</c:v>
                </c:pt>
                <c:pt idx="15119">
                  <c:v>2432.9899999999998</c:v>
                </c:pt>
                <c:pt idx="15120">
                  <c:v>2441.86</c:v>
                </c:pt>
                <c:pt idx="15121">
                  <c:v>2442.08</c:v>
                </c:pt>
                <c:pt idx="15122">
                  <c:v>2430.3200000000002</c:v>
                </c:pt>
                <c:pt idx="15123">
                  <c:v>2441.16</c:v>
                </c:pt>
                <c:pt idx="15124">
                  <c:v>2441.7800000000002</c:v>
                </c:pt>
                <c:pt idx="15125">
                  <c:v>2431.23</c:v>
                </c:pt>
                <c:pt idx="15126">
                  <c:v>2442.0700000000002</c:v>
                </c:pt>
                <c:pt idx="15127">
                  <c:v>2441.7600000000002</c:v>
                </c:pt>
                <c:pt idx="15128">
                  <c:v>2433.1</c:v>
                </c:pt>
                <c:pt idx="15129">
                  <c:v>2441.59</c:v>
                </c:pt>
                <c:pt idx="15130">
                  <c:v>2441.5500000000002</c:v>
                </c:pt>
                <c:pt idx="15131">
                  <c:v>2435.1999999999998</c:v>
                </c:pt>
                <c:pt idx="15132">
                  <c:v>2441.98</c:v>
                </c:pt>
                <c:pt idx="15133">
                  <c:v>2439.7199999999998</c:v>
                </c:pt>
                <c:pt idx="15134">
                  <c:v>2438.36</c:v>
                </c:pt>
                <c:pt idx="15135">
                  <c:v>2443.0500000000002</c:v>
                </c:pt>
                <c:pt idx="15136">
                  <c:v>2436.52</c:v>
                </c:pt>
                <c:pt idx="15137">
                  <c:v>2441.48</c:v>
                </c:pt>
                <c:pt idx="15138">
                  <c:v>2442.1799999999998</c:v>
                </c:pt>
                <c:pt idx="15139">
                  <c:v>2433.6799999999998</c:v>
                </c:pt>
                <c:pt idx="15140">
                  <c:v>2441.3200000000002</c:v>
                </c:pt>
                <c:pt idx="15141">
                  <c:v>2442.4</c:v>
                </c:pt>
                <c:pt idx="15142">
                  <c:v>2431.6</c:v>
                </c:pt>
                <c:pt idx="15143">
                  <c:v>2441.81</c:v>
                </c:pt>
                <c:pt idx="15144">
                  <c:v>2442.59</c:v>
                </c:pt>
                <c:pt idx="15145">
                  <c:v>2431.79</c:v>
                </c:pt>
                <c:pt idx="15146">
                  <c:v>2441.7399999999998</c:v>
                </c:pt>
                <c:pt idx="15147">
                  <c:v>2441.8000000000002</c:v>
                </c:pt>
                <c:pt idx="15148">
                  <c:v>2433.23</c:v>
                </c:pt>
                <c:pt idx="15149">
                  <c:v>2441.62</c:v>
                </c:pt>
                <c:pt idx="15150">
                  <c:v>2441.73</c:v>
                </c:pt>
                <c:pt idx="15151">
                  <c:v>2435.38</c:v>
                </c:pt>
                <c:pt idx="15152">
                  <c:v>2443.16</c:v>
                </c:pt>
                <c:pt idx="15153">
                  <c:v>2441.64</c:v>
                </c:pt>
                <c:pt idx="15154">
                  <c:v>2437.89</c:v>
                </c:pt>
                <c:pt idx="15155">
                  <c:v>2441.91</c:v>
                </c:pt>
                <c:pt idx="15156">
                  <c:v>2436.65</c:v>
                </c:pt>
                <c:pt idx="15157">
                  <c:v>2439.0500000000002</c:v>
                </c:pt>
                <c:pt idx="15158">
                  <c:v>2441.6</c:v>
                </c:pt>
                <c:pt idx="15159">
                  <c:v>2433.3200000000002</c:v>
                </c:pt>
                <c:pt idx="15160">
                  <c:v>2440.87</c:v>
                </c:pt>
                <c:pt idx="15161">
                  <c:v>2441.52</c:v>
                </c:pt>
                <c:pt idx="15162">
                  <c:v>2431.86</c:v>
                </c:pt>
                <c:pt idx="15163">
                  <c:v>2440.9</c:v>
                </c:pt>
                <c:pt idx="15164">
                  <c:v>2441.02</c:v>
                </c:pt>
                <c:pt idx="15165">
                  <c:v>2429.9499999999998</c:v>
                </c:pt>
                <c:pt idx="15166">
                  <c:v>2440.6</c:v>
                </c:pt>
                <c:pt idx="15167">
                  <c:v>2441.6</c:v>
                </c:pt>
                <c:pt idx="15168">
                  <c:v>2432.08</c:v>
                </c:pt>
                <c:pt idx="15169">
                  <c:v>2442.0500000000002</c:v>
                </c:pt>
                <c:pt idx="15170">
                  <c:v>2441.73</c:v>
                </c:pt>
                <c:pt idx="15171">
                  <c:v>2433.58</c:v>
                </c:pt>
                <c:pt idx="15172">
                  <c:v>2441.27</c:v>
                </c:pt>
                <c:pt idx="15173">
                  <c:v>2440.4899999999998</c:v>
                </c:pt>
                <c:pt idx="15174">
                  <c:v>2435.48</c:v>
                </c:pt>
                <c:pt idx="15175">
                  <c:v>2440.81</c:v>
                </c:pt>
                <c:pt idx="15176">
                  <c:v>2437.08</c:v>
                </c:pt>
                <c:pt idx="15177">
                  <c:v>2438.14</c:v>
                </c:pt>
                <c:pt idx="15178">
                  <c:v>2441.5700000000002</c:v>
                </c:pt>
                <c:pt idx="15179">
                  <c:v>2435.1799999999998</c:v>
                </c:pt>
                <c:pt idx="15180">
                  <c:v>2440.59</c:v>
                </c:pt>
                <c:pt idx="15181">
                  <c:v>2440.98</c:v>
                </c:pt>
                <c:pt idx="15182">
                  <c:v>2431.46</c:v>
                </c:pt>
                <c:pt idx="15183">
                  <c:v>2440.02</c:v>
                </c:pt>
                <c:pt idx="15184">
                  <c:v>2441.2800000000002</c:v>
                </c:pt>
                <c:pt idx="15185">
                  <c:v>2429.5300000000002</c:v>
                </c:pt>
                <c:pt idx="15186">
                  <c:v>2440.9299999999998</c:v>
                </c:pt>
                <c:pt idx="15187">
                  <c:v>2440.7600000000002</c:v>
                </c:pt>
                <c:pt idx="15188">
                  <c:v>2430.6799999999998</c:v>
                </c:pt>
                <c:pt idx="15189">
                  <c:v>2440.7800000000002</c:v>
                </c:pt>
                <c:pt idx="15190">
                  <c:v>2440.77</c:v>
                </c:pt>
                <c:pt idx="15191">
                  <c:v>2432.39</c:v>
                </c:pt>
                <c:pt idx="15192">
                  <c:v>2440.2199999999998</c:v>
                </c:pt>
                <c:pt idx="15193">
                  <c:v>2440.4699999999998</c:v>
                </c:pt>
                <c:pt idx="15194">
                  <c:v>2435.16</c:v>
                </c:pt>
                <c:pt idx="15195">
                  <c:v>2440.84</c:v>
                </c:pt>
                <c:pt idx="15196">
                  <c:v>2437.9899999999998</c:v>
                </c:pt>
                <c:pt idx="15197">
                  <c:v>2437.35</c:v>
                </c:pt>
                <c:pt idx="15198">
                  <c:v>2441.38</c:v>
                </c:pt>
                <c:pt idx="15199">
                  <c:v>2435.0100000000002</c:v>
                </c:pt>
                <c:pt idx="15200">
                  <c:v>2439.77</c:v>
                </c:pt>
                <c:pt idx="15201">
                  <c:v>2441.91</c:v>
                </c:pt>
                <c:pt idx="15202">
                  <c:v>2433.29</c:v>
                </c:pt>
                <c:pt idx="15203">
                  <c:v>2434.5100000000002</c:v>
                </c:pt>
                <c:pt idx="15204">
                  <c:v>2420.5100000000002</c:v>
                </c:pt>
                <c:pt idx="15205">
                  <c:v>2410.36</c:v>
                </c:pt>
                <c:pt idx="15206">
                  <c:v>2419.88</c:v>
                </c:pt>
                <c:pt idx="15207">
                  <c:v>2419.9699999999998</c:v>
                </c:pt>
                <c:pt idx="15208">
                  <c:v>2410.13</c:v>
                </c:pt>
                <c:pt idx="15209">
                  <c:v>2420.81</c:v>
                </c:pt>
                <c:pt idx="15210">
                  <c:v>2420.56</c:v>
                </c:pt>
                <c:pt idx="15211">
                  <c:v>2411.7199999999998</c:v>
                </c:pt>
                <c:pt idx="15212">
                  <c:v>2420.1999999999998</c:v>
                </c:pt>
                <c:pt idx="15213">
                  <c:v>2420.5500000000002</c:v>
                </c:pt>
                <c:pt idx="15214">
                  <c:v>2413.7199999999998</c:v>
                </c:pt>
                <c:pt idx="15215">
                  <c:v>2420.62</c:v>
                </c:pt>
                <c:pt idx="15216">
                  <c:v>2418.64</c:v>
                </c:pt>
                <c:pt idx="15217">
                  <c:v>2415.92</c:v>
                </c:pt>
                <c:pt idx="15218">
                  <c:v>2420.37</c:v>
                </c:pt>
                <c:pt idx="15219">
                  <c:v>2416.02</c:v>
                </c:pt>
                <c:pt idx="15220">
                  <c:v>2418.9299999999998</c:v>
                </c:pt>
                <c:pt idx="15221">
                  <c:v>2420.46</c:v>
                </c:pt>
                <c:pt idx="15222">
                  <c:v>2413.42</c:v>
                </c:pt>
                <c:pt idx="15223">
                  <c:v>2420.02</c:v>
                </c:pt>
                <c:pt idx="15224">
                  <c:v>2420.27</c:v>
                </c:pt>
                <c:pt idx="15225">
                  <c:v>2410.77</c:v>
                </c:pt>
                <c:pt idx="15226">
                  <c:v>2419.7399999999998</c:v>
                </c:pt>
                <c:pt idx="15227">
                  <c:v>2419.8000000000002</c:v>
                </c:pt>
                <c:pt idx="15228">
                  <c:v>2409.4699999999998</c:v>
                </c:pt>
                <c:pt idx="15229">
                  <c:v>2419.85</c:v>
                </c:pt>
                <c:pt idx="15230">
                  <c:v>2419.81</c:v>
                </c:pt>
                <c:pt idx="15231">
                  <c:v>2410.62</c:v>
                </c:pt>
                <c:pt idx="15232">
                  <c:v>2420.13</c:v>
                </c:pt>
                <c:pt idx="15233">
                  <c:v>2419.92</c:v>
                </c:pt>
                <c:pt idx="15234">
                  <c:v>2413.31</c:v>
                </c:pt>
                <c:pt idx="15235">
                  <c:v>2420.1799999999998</c:v>
                </c:pt>
                <c:pt idx="15236">
                  <c:v>2419.34</c:v>
                </c:pt>
                <c:pt idx="15237">
                  <c:v>2415.5300000000002</c:v>
                </c:pt>
                <c:pt idx="15238">
                  <c:v>2420.2800000000002</c:v>
                </c:pt>
                <c:pt idx="15239">
                  <c:v>2416.61</c:v>
                </c:pt>
                <c:pt idx="15240">
                  <c:v>2417.87</c:v>
                </c:pt>
                <c:pt idx="15241">
                  <c:v>2420.31</c:v>
                </c:pt>
                <c:pt idx="15242">
                  <c:v>2414.41</c:v>
                </c:pt>
                <c:pt idx="15243">
                  <c:v>2420.64</c:v>
                </c:pt>
                <c:pt idx="15244">
                  <c:v>2420.2600000000002</c:v>
                </c:pt>
                <c:pt idx="15245">
                  <c:v>2411.9499999999998</c:v>
                </c:pt>
                <c:pt idx="15246">
                  <c:v>2420.4499999999998</c:v>
                </c:pt>
                <c:pt idx="15247">
                  <c:v>2420.7600000000002</c:v>
                </c:pt>
                <c:pt idx="15248">
                  <c:v>2410</c:v>
                </c:pt>
                <c:pt idx="15249">
                  <c:v>2420.58</c:v>
                </c:pt>
                <c:pt idx="15250">
                  <c:v>2421.09</c:v>
                </c:pt>
                <c:pt idx="15251">
                  <c:v>2411.35</c:v>
                </c:pt>
                <c:pt idx="15252">
                  <c:v>2421.15</c:v>
                </c:pt>
                <c:pt idx="15253">
                  <c:v>2421.25</c:v>
                </c:pt>
                <c:pt idx="15254">
                  <c:v>2413.08</c:v>
                </c:pt>
                <c:pt idx="15255">
                  <c:v>2421.36</c:v>
                </c:pt>
                <c:pt idx="15256">
                  <c:v>2421.39</c:v>
                </c:pt>
                <c:pt idx="15257">
                  <c:v>2415.67</c:v>
                </c:pt>
                <c:pt idx="15258">
                  <c:v>2421.4</c:v>
                </c:pt>
                <c:pt idx="15259">
                  <c:v>2418.15</c:v>
                </c:pt>
                <c:pt idx="15260">
                  <c:v>2417.96</c:v>
                </c:pt>
                <c:pt idx="15261">
                  <c:v>2421.1999999999998</c:v>
                </c:pt>
                <c:pt idx="15262">
                  <c:v>2415.52</c:v>
                </c:pt>
                <c:pt idx="15263">
                  <c:v>2420.64</c:v>
                </c:pt>
                <c:pt idx="15264">
                  <c:v>2421.38</c:v>
                </c:pt>
                <c:pt idx="15265">
                  <c:v>2413.31</c:v>
                </c:pt>
                <c:pt idx="15266">
                  <c:v>2420.6999999999998</c:v>
                </c:pt>
                <c:pt idx="15267">
                  <c:v>2420.66</c:v>
                </c:pt>
                <c:pt idx="15268">
                  <c:v>2411.11</c:v>
                </c:pt>
                <c:pt idx="15269">
                  <c:v>2421.35</c:v>
                </c:pt>
                <c:pt idx="15270">
                  <c:v>2421.88</c:v>
                </c:pt>
                <c:pt idx="15271">
                  <c:v>2411.11</c:v>
                </c:pt>
                <c:pt idx="15272">
                  <c:v>2421.2800000000002</c:v>
                </c:pt>
                <c:pt idx="15273">
                  <c:v>2421.65</c:v>
                </c:pt>
                <c:pt idx="15274">
                  <c:v>2412.08</c:v>
                </c:pt>
                <c:pt idx="15275">
                  <c:v>2421.35</c:v>
                </c:pt>
                <c:pt idx="15276">
                  <c:v>2421.1999999999998</c:v>
                </c:pt>
                <c:pt idx="15277">
                  <c:v>2415.4299999999998</c:v>
                </c:pt>
                <c:pt idx="15278">
                  <c:v>2420.88</c:v>
                </c:pt>
                <c:pt idx="15279">
                  <c:v>2418.63</c:v>
                </c:pt>
                <c:pt idx="15280">
                  <c:v>2417.3000000000002</c:v>
                </c:pt>
                <c:pt idx="15281">
                  <c:v>2420.98</c:v>
                </c:pt>
                <c:pt idx="15282">
                  <c:v>2425.42</c:v>
                </c:pt>
                <c:pt idx="15283">
                  <c:v>2443.17</c:v>
                </c:pt>
                <c:pt idx="15284">
                  <c:v>2447.04</c:v>
                </c:pt>
                <c:pt idx="15285">
                  <c:v>2438.9499999999998</c:v>
                </c:pt>
                <c:pt idx="15286">
                  <c:v>2446.6</c:v>
                </c:pt>
                <c:pt idx="15287">
                  <c:v>2447.17</c:v>
                </c:pt>
                <c:pt idx="15288">
                  <c:v>2436.92</c:v>
                </c:pt>
                <c:pt idx="15289">
                  <c:v>2447.1799999999998</c:v>
                </c:pt>
                <c:pt idx="15290">
                  <c:v>2443.9699999999998</c:v>
                </c:pt>
                <c:pt idx="15291">
                  <c:v>2432.7399999999998</c:v>
                </c:pt>
                <c:pt idx="15292">
                  <c:v>2443.94</c:v>
                </c:pt>
                <c:pt idx="15293">
                  <c:v>2443.44</c:v>
                </c:pt>
                <c:pt idx="15294">
                  <c:v>2433.62</c:v>
                </c:pt>
                <c:pt idx="15295">
                  <c:v>2444.1</c:v>
                </c:pt>
                <c:pt idx="15296">
                  <c:v>2445.39</c:v>
                </c:pt>
                <c:pt idx="15297">
                  <c:v>2440.16</c:v>
                </c:pt>
                <c:pt idx="15298">
                  <c:v>2447.1799999999998</c:v>
                </c:pt>
                <c:pt idx="15299">
                  <c:v>2447.17</c:v>
                </c:pt>
                <c:pt idx="15300">
                  <c:v>2442.21</c:v>
                </c:pt>
                <c:pt idx="15301">
                  <c:v>2446.83</c:v>
                </c:pt>
                <c:pt idx="15302">
                  <c:v>2441.86</c:v>
                </c:pt>
                <c:pt idx="15303">
                  <c:v>2443.06</c:v>
                </c:pt>
                <c:pt idx="15304">
                  <c:v>2444.91</c:v>
                </c:pt>
                <c:pt idx="15305">
                  <c:v>2437.7399999999998</c:v>
                </c:pt>
                <c:pt idx="15306">
                  <c:v>2443.9</c:v>
                </c:pt>
                <c:pt idx="15307">
                  <c:v>2444.0500000000002</c:v>
                </c:pt>
                <c:pt idx="15308">
                  <c:v>2434.2399999999998</c:v>
                </c:pt>
                <c:pt idx="15309">
                  <c:v>2447.41</c:v>
                </c:pt>
                <c:pt idx="15310">
                  <c:v>2447.29</c:v>
                </c:pt>
                <c:pt idx="15311">
                  <c:v>2435.65</c:v>
                </c:pt>
                <c:pt idx="15312">
                  <c:v>2432.2199999999998</c:v>
                </c:pt>
                <c:pt idx="15313">
                  <c:v>2421.15</c:v>
                </c:pt>
                <c:pt idx="15314">
                  <c:v>2410.6</c:v>
                </c:pt>
                <c:pt idx="15315">
                  <c:v>2421.1999999999998</c:v>
                </c:pt>
                <c:pt idx="15316">
                  <c:v>2421.67</c:v>
                </c:pt>
                <c:pt idx="15317">
                  <c:v>2413.2600000000002</c:v>
                </c:pt>
                <c:pt idx="15318">
                  <c:v>2421.2800000000002</c:v>
                </c:pt>
                <c:pt idx="15319">
                  <c:v>2421.6</c:v>
                </c:pt>
                <c:pt idx="15320">
                  <c:v>2416.65</c:v>
                </c:pt>
                <c:pt idx="15321">
                  <c:v>2421.36</c:v>
                </c:pt>
                <c:pt idx="15322">
                  <c:v>2418.9699999999998</c:v>
                </c:pt>
                <c:pt idx="15323">
                  <c:v>2417.92</c:v>
                </c:pt>
                <c:pt idx="15324">
                  <c:v>2421.7399999999998</c:v>
                </c:pt>
                <c:pt idx="15325">
                  <c:v>2415.4699999999998</c:v>
                </c:pt>
                <c:pt idx="15326">
                  <c:v>2421.38</c:v>
                </c:pt>
                <c:pt idx="15327">
                  <c:v>2421.14</c:v>
                </c:pt>
                <c:pt idx="15328">
                  <c:v>2412.0100000000002</c:v>
                </c:pt>
                <c:pt idx="15329">
                  <c:v>2420.0100000000002</c:v>
                </c:pt>
                <c:pt idx="15330">
                  <c:v>2419.59</c:v>
                </c:pt>
                <c:pt idx="15331">
                  <c:v>2408.58</c:v>
                </c:pt>
                <c:pt idx="15332">
                  <c:v>2418.7800000000002</c:v>
                </c:pt>
                <c:pt idx="15333">
                  <c:v>2418.6999999999998</c:v>
                </c:pt>
                <c:pt idx="15334">
                  <c:v>2408.92</c:v>
                </c:pt>
                <c:pt idx="15335">
                  <c:v>2419.5100000000002</c:v>
                </c:pt>
                <c:pt idx="15336">
                  <c:v>2420.4699999999998</c:v>
                </c:pt>
                <c:pt idx="15337">
                  <c:v>2411.62</c:v>
                </c:pt>
                <c:pt idx="15338">
                  <c:v>2420.59</c:v>
                </c:pt>
                <c:pt idx="15339">
                  <c:v>2420.1999999999998</c:v>
                </c:pt>
                <c:pt idx="15340">
                  <c:v>2413.38</c:v>
                </c:pt>
                <c:pt idx="15341">
                  <c:v>2420.2199999999998</c:v>
                </c:pt>
                <c:pt idx="15342">
                  <c:v>2418.08</c:v>
                </c:pt>
                <c:pt idx="15343">
                  <c:v>2415.71</c:v>
                </c:pt>
                <c:pt idx="15344">
                  <c:v>2419.96</c:v>
                </c:pt>
                <c:pt idx="15345">
                  <c:v>2415.33</c:v>
                </c:pt>
                <c:pt idx="15346">
                  <c:v>2418.7399999999998</c:v>
                </c:pt>
                <c:pt idx="15347">
                  <c:v>2420.23</c:v>
                </c:pt>
                <c:pt idx="15348">
                  <c:v>2412.15</c:v>
                </c:pt>
                <c:pt idx="15349">
                  <c:v>2420.19</c:v>
                </c:pt>
                <c:pt idx="15350">
                  <c:v>2419.85</c:v>
                </c:pt>
                <c:pt idx="15351">
                  <c:v>2410.04</c:v>
                </c:pt>
                <c:pt idx="15352">
                  <c:v>2420.44</c:v>
                </c:pt>
                <c:pt idx="15353">
                  <c:v>2420.63</c:v>
                </c:pt>
                <c:pt idx="15354">
                  <c:v>2410.1799999999998</c:v>
                </c:pt>
                <c:pt idx="15355">
                  <c:v>2419.94</c:v>
                </c:pt>
                <c:pt idx="15356">
                  <c:v>2419.9299999999998</c:v>
                </c:pt>
                <c:pt idx="15357">
                  <c:v>2411</c:v>
                </c:pt>
                <c:pt idx="15358">
                  <c:v>2420.4899999999998</c:v>
                </c:pt>
                <c:pt idx="15359">
                  <c:v>2420.27</c:v>
                </c:pt>
                <c:pt idx="15360">
                  <c:v>2412.9</c:v>
                </c:pt>
                <c:pt idx="15361">
                  <c:v>2420.5100000000002</c:v>
                </c:pt>
                <c:pt idx="15362">
                  <c:v>2419.33</c:v>
                </c:pt>
                <c:pt idx="15363">
                  <c:v>2415.98</c:v>
                </c:pt>
                <c:pt idx="15364">
                  <c:v>2419.83</c:v>
                </c:pt>
                <c:pt idx="15365">
                  <c:v>2416.34</c:v>
                </c:pt>
                <c:pt idx="15366">
                  <c:v>2417.8200000000002</c:v>
                </c:pt>
                <c:pt idx="15367">
                  <c:v>2420.12</c:v>
                </c:pt>
                <c:pt idx="15368">
                  <c:v>2413.7800000000002</c:v>
                </c:pt>
                <c:pt idx="15369">
                  <c:v>2419.9299999999998</c:v>
                </c:pt>
                <c:pt idx="15370">
                  <c:v>2419.94</c:v>
                </c:pt>
                <c:pt idx="15371">
                  <c:v>2411.39</c:v>
                </c:pt>
                <c:pt idx="15372">
                  <c:v>2420.2600000000002</c:v>
                </c:pt>
                <c:pt idx="15373">
                  <c:v>2420.36</c:v>
                </c:pt>
                <c:pt idx="15374">
                  <c:v>2409.5100000000002</c:v>
                </c:pt>
                <c:pt idx="15375">
                  <c:v>2420.41</c:v>
                </c:pt>
                <c:pt idx="15376">
                  <c:v>2420.48</c:v>
                </c:pt>
                <c:pt idx="15377">
                  <c:v>2410.64</c:v>
                </c:pt>
                <c:pt idx="15378">
                  <c:v>2420.08</c:v>
                </c:pt>
                <c:pt idx="15379">
                  <c:v>2420.61</c:v>
                </c:pt>
                <c:pt idx="15380">
                  <c:v>2412.42</c:v>
                </c:pt>
                <c:pt idx="15381">
                  <c:v>2420.35</c:v>
                </c:pt>
                <c:pt idx="15382">
                  <c:v>2420.09</c:v>
                </c:pt>
                <c:pt idx="15383">
                  <c:v>2414.8200000000002</c:v>
                </c:pt>
                <c:pt idx="15384">
                  <c:v>2420.5500000000002</c:v>
                </c:pt>
                <c:pt idx="15385">
                  <c:v>2417.25</c:v>
                </c:pt>
                <c:pt idx="15386">
                  <c:v>2415.98</c:v>
                </c:pt>
                <c:pt idx="15387">
                  <c:v>2419.6999999999998</c:v>
                </c:pt>
                <c:pt idx="15388">
                  <c:v>2414.48</c:v>
                </c:pt>
                <c:pt idx="15389">
                  <c:v>2418.52</c:v>
                </c:pt>
                <c:pt idx="15390">
                  <c:v>2419.42</c:v>
                </c:pt>
                <c:pt idx="15391">
                  <c:v>2410.9499999999998</c:v>
                </c:pt>
                <c:pt idx="15392">
                  <c:v>2418.37</c:v>
                </c:pt>
                <c:pt idx="15393">
                  <c:v>2418.23</c:v>
                </c:pt>
                <c:pt idx="15394">
                  <c:v>2406.96</c:v>
                </c:pt>
                <c:pt idx="15395">
                  <c:v>2417.21</c:v>
                </c:pt>
                <c:pt idx="15396">
                  <c:v>2418.0100000000002</c:v>
                </c:pt>
                <c:pt idx="15397">
                  <c:v>2408.4299999999998</c:v>
                </c:pt>
                <c:pt idx="15398">
                  <c:v>2418.8000000000002</c:v>
                </c:pt>
                <c:pt idx="15399">
                  <c:v>2418.66</c:v>
                </c:pt>
                <c:pt idx="15400">
                  <c:v>2410.44</c:v>
                </c:pt>
                <c:pt idx="15401">
                  <c:v>2418.44</c:v>
                </c:pt>
                <c:pt idx="15402">
                  <c:v>2417.91</c:v>
                </c:pt>
                <c:pt idx="15403">
                  <c:v>2412.38</c:v>
                </c:pt>
                <c:pt idx="15404">
                  <c:v>2418.6</c:v>
                </c:pt>
                <c:pt idx="15405">
                  <c:v>2416.69</c:v>
                </c:pt>
                <c:pt idx="15406">
                  <c:v>2415.5100000000002</c:v>
                </c:pt>
                <c:pt idx="15407">
                  <c:v>2419.5</c:v>
                </c:pt>
                <c:pt idx="15408">
                  <c:v>2414.6</c:v>
                </c:pt>
                <c:pt idx="15409">
                  <c:v>2418.2399999999998</c:v>
                </c:pt>
                <c:pt idx="15410">
                  <c:v>2420.34</c:v>
                </c:pt>
                <c:pt idx="15411">
                  <c:v>2413.4499999999998</c:v>
                </c:pt>
                <c:pt idx="15412">
                  <c:v>2420.11</c:v>
                </c:pt>
                <c:pt idx="15413">
                  <c:v>2420.0100000000002</c:v>
                </c:pt>
                <c:pt idx="15414">
                  <c:v>2410.81</c:v>
                </c:pt>
                <c:pt idx="15415">
                  <c:v>2420.06</c:v>
                </c:pt>
                <c:pt idx="15416">
                  <c:v>2420.21</c:v>
                </c:pt>
                <c:pt idx="15417">
                  <c:v>2409.13</c:v>
                </c:pt>
                <c:pt idx="15418">
                  <c:v>2420.27</c:v>
                </c:pt>
                <c:pt idx="15419">
                  <c:v>2419.67</c:v>
                </c:pt>
                <c:pt idx="15420">
                  <c:v>2410.25</c:v>
                </c:pt>
                <c:pt idx="15421">
                  <c:v>2419.35</c:v>
                </c:pt>
                <c:pt idx="15422">
                  <c:v>2419.69</c:v>
                </c:pt>
                <c:pt idx="15423">
                  <c:v>2412.7399999999998</c:v>
                </c:pt>
                <c:pt idx="15424">
                  <c:v>2426.39</c:v>
                </c:pt>
                <c:pt idx="15425">
                  <c:v>2438.7199999999998</c:v>
                </c:pt>
                <c:pt idx="15426">
                  <c:v>2435.79</c:v>
                </c:pt>
                <c:pt idx="15427">
                  <c:v>2439.84</c:v>
                </c:pt>
                <c:pt idx="15428">
                  <c:v>2436.1999999999998</c:v>
                </c:pt>
                <c:pt idx="15429">
                  <c:v>2438.67</c:v>
                </c:pt>
                <c:pt idx="15430">
                  <c:v>2440.98</c:v>
                </c:pt>
                <c:pt idx="15431">
                  <c:v>2432.96</c:v>
                </c:pt>
                <c:pt idx="15432">
                  <c:v>2439.56</c:v>
                </c:pt>
                <c:pt idx="15433">
                  <c:v>2439.38</c:v>
                </c:pt>
                <c:pt idx="15434">
                  <c:v>2430.36</c:v>
                </c:pt>
                <c:pt idx="15435">
                  <c:v>2441.17</c:v>
                </c:pt>
                <c:pt idx="15436">
                  <c:v>2440.94</c:v>
                </c:pt>
                <c:pt idx="15437">
                  <c:v>2428.4299999999998</c:v>
                </c:pt>
                <c:pt idx="15438">
                  <c:v>2441.41</c:v>
                </c:pt>
                <c:pt idx="15439">
                  <c:v>2441.39</c:v>
                </c:pt>
                <c:pt idx="15440">
                  <c:v>2428.8000000000002</c:v>
                </c:pt>
                <c:pt idx="15441">
                  <c:v>2440.0500000000002</c:v>
                </c:pt>
                <c:pt idx="15442">
                  <c:v>2440.84</c:v>
                </c:pt>
                <c:pt idx="15443">
                  <c:v>2432.7600000000002</c:v>
                </c:pt>
                <c:pt idx="15444">
                  <c:v>2440.85</c:v>
                </c:pt>
                <c:pt idx="15445">
                  <c:v>2441.21</c:v>
                </c:pt>
                <c:pt idx="15446">
                  <c:v>2436.3200000000002</c:v>
                </c:pt>
                <c:pt idx="15447">
                  <c:v>2441.73</c:v>
                </c:pt>
                <c:pt idx="15448">
                  <c:v>2437.9499999999998</c:v>
                </c:pt>
                <c:pt idx="15449">
                  <c:v>2438.37</c:v>
                </c:pt>
                <c:pt idx="15450">
                  <c:v>2440.4899999999998</c:v>
                </c:pt>
                <c:pt idx="15451">
                  <c:v>2434.27</c:v>
                </c:pt>
                <c:pt idx="15452">
                  <c:v>2440.5500000000002</c:v>
                </c:pt>
                <c:pt idx="15453">
                  <c:v>2440.4699999999998</c:v>
                </c:pt>
                <c:pt idx="15454">
                  <c:v>2431.67</c:v>
                </c:pt>
                <c:pt idx="15455">
                  <c:v>2441.21</c:v>
                </c:pt>
                <c:pt idx="15456">
                  <c:v>2440.7800000000002</c:v>
                </c:pt>
                <c:pt idx="15457">
                  <c:v>2428.96</c:v>
                </c:pt>
                <c:pt idx="15458">
                  <c:v>2440.0100000000002</c:v>
                </c:pt>
                <c:pt idx="15459">
                  <c:v>2440.44</c:v>
                </c:pt>
                <c:pt idx="15460">
                  <c:v>2428.9699999999998</c:v>
                </c:pt>
                <c:pt idx="15461">
                  <c:v>2440.7199999999998</c:v>
                </c:pt>
                <c:pt idx="15462">
                  <c:v>2440.7800000000002</c:v>
                </c:pt>
                <c:pt idx="15463">
                  <c:v>2431.69</c:v>
                </c:pt>
                <c:pt idx="15464">
                  <c:v>2441.33</c:v>
                </c:pt>
                <c:pt idx="15465">
                  <c:v>2441.16</c:v>
                </c:pt>
                <c:pt idx="15466">
                  <c:v>2435.02</c:v>
                </c:pt>
                <c:pt idx="15467">
                  <c:v>2439.59</c:v>
                </c:pt>
                <c:pt idx="15468">
                  <c:v>2436.4299999999998</c:v>
                </c:pt>
                <c:pt idx="15469">
                  <c:v>2437.41</c:v>
                </c:pt>
                <c:pt idx="15470">
                  <c:v>2439.69</c:v>
                </c:pt>
                <c:pt idx="15471">
                  <c:v>2434.0500000000002</c:v>
                </c:pt>
                <c:pt idx="15472">
                  <c:v>2439.48</c:v>
                </c:pt>
                <c:pt idx="15473">
                  <c:v>2439.1999999999998</c:v>
                </c:pt>
                <c:pt idx="15474">
                  <c:v>2431.1999999999998</c:v>
                </c:pt>
                <c:pt idx="15475">
                  <c:v>2440.02</c:v>
                </c:pt>
                <c:pt idx="15476">
                  <c:v>2439.84</c:v>
                </c:pt>
                <c:pt idx="15477">
                  <c:v>2428.0700000000002</c:v>
                </c:pt>
                <c:pt idx="15478">
                  <c:v>2440.1999999999998</c:v>
                </c:pt>
                <c:pt idx="15479">
                  <c:v>2440.66</c:v>
                </c:pt>
                <c:pt idx="15480">
                  <c:v>2429.04</c:v>
                </c:pt>
                <c:pt idx="15481">
                  <c:v>2440.62</c:v>
                </c:pt>
                <c:pt idx="15482">
                  <c:v>2439.8000000000002</c:v>
                </c:pt>
                <c:pt idx="15483">
                  <c:v>2430.71</c:v>
                </c:pt>
                <c:pt idx="15484">
                  <c:v>2439.65</c:v>
                </c:pt>
                <c:pt idx="15485">
                  <c:v>2440.44</c:v>
                </c:pt>
                <c:pt idx="15486">
                  <c:v>2432.85</c:v>
                </c:pt>
                <c:pt idx="15487">
                  <c:v>2440.11</c:v>
                </c:pt>
                <c:pt idx="15488">
                  <c:v>2438.58</c:v>
                </c:pt>
                <c:pt idx="15489">
                  <c:v>2435.67</c:v>
                </c:pt>
                <c:pt idx="15490">
                  <c:v>2439.7800000000002</c:v>
                </c:pt>
                <c:pt idx="15491">
                  <c:v>2433.7399999999998</c:v>
                </c:pt>
                <c:pt idx="15492">
                  <c:v>2439.36</c:v>
                </c:pt>
                <c:pt idx="15493">
                  <c:v>2439.04</c:v>
                </c:pt>
                <c:pt idx="15494">
                  <c:v>2430.58</c:v>
                </c:pt>
                <c:pt idx="15495">
                  <c:v>2440.2399999999998</c:v>
                </c:pt>
                <c:pt idx="15496">
                  <c:v>2441.04</c:v>
                </c:pt>
                <c:pt idx="15497">
                  <c:v>2430.4299999999998</c:v>
                </c:pt>
                <c:pt idx="15498">
                  <c:v>2441.12</c:v>
                </c:pt>
                <c:pt idx="15499">
                  <c:v>2441.52</c:v>
                </c:pt>
                <c:pt idx="15500">
                  <c:v>2429.48</c:v>
                </c:pt>
                <c:pt idx="15501">
                  <c:v>2441.52</c:v>
                </c:pt>
                <c:pt idx="15502">
                  <c:v>2440.48</c:v>
                </c:pt>
                <c:pt idx="15503">
                  <c:v>2429.73</c:v>
                </c:pt>
                <c:pt idx="15504">
                  <c:v>2440.69</c:v>
                </c:pt>
                <c:pt idx="15505">
                  <c:v>2441.2399999999998</c:v>
                </c:pt>
                <c:pt idx="15506">
                  <c:v>2433.37</c:v>
                </c:pt>
                <c:pt idx="15507">
                  <c:v>2440.6</c:v>
                </c:pt>
                <c:pt idx="15508">
                  <c:v>2439.62</c:v>
                </c:pt>
                <c:pt idx="15509">
                  <c:v>2436.5300000000002</c:v>
                </c:pt>
                <c:pt idx="15510">
                  <c:v>2440.15</c:v>
                </c:pt>
                <c:pt idx="15511">
                  <c:v>2436.5300000000002</c:v>
                </c:pt>
                <c:pt idx="15512">
                  <c:v>2438.31</c:v>
                </c:pt>
                <c:pt idx="15513">
                  <c:v>2440.73</c:v>
                </c:pt>
                <c:pt idx="15514">
                  <c:v>2433.13</c:v>
                </c:pt>
                <c:pt idx="15515">
                  <c:v>2440.54</c:v>
                </c:pt>
                <c:pt idx="15516">
                  <c:v>2440.4299999999998</c:v>
                </c:pt>
                <c:pt idx="15517">
                  <c:v>2430.21</c:v>
                </c:pt>
                <c:pt idx="15518">
                  <c:v>2440.96</c:v>
                </c:pt>
                <c:pt idx="15519">
                  <c:v>2440.6999999999998</c:v>
                </c:pt>
                <c:pt idx="15520">
                  <c:v>2428.6</c:v>
                </c:pt>
                <c:pt idx="15521">
                  <c:v>2440.61</c:v>
                </c:pt>
                <c:pt idx="15522">
                  <c:v>2440.73</c:v>
                </c:pt>
                <c:pt idx="15523">
                  <c:v>2429.7399999999998</c:v>
                </c:pt>
                <c:pt idx="15524">
                  <c:v>2440.88</c:v>
                </c:pt>
                <c:pt idx="15525">
                  <c:v>2441.09</c:v>
                </c:pt>
                <c:pt idx="15526">
                  <c:v>2432.62</c:v>
                </c:pt>
                <c:pt idx="15527">
                  <c:v>2440.5</c:v>
                </c:pt>
                <c:pt idx="15528">
                  <c:v>2440.29</c:v>
                </c:pt>
                <c:pt idx="15529">
                  <c:v>2435.31</c:v>
                </c:pt>
                <c:pt idx="15530">
                  <c:v>2440.7800000000002</c:v>
                </c:pt>
                <c:pt idx="15531">
                  <c:v>2437.38</c:v>
                </c:pt>
                <c:pt idx="15532">
                  <c:v>2438.13</c:v>
                </c:pt>
                <c:pt idx="15533">
                  <c:v>2441</c:v>
                </c:pt>
                <c:pt idx="15534">
                  <c:v>2434.94</c:v>
                </c:pt>
                <c:pt idx="15535">
                  <c:v>2440.71</c:v>
                </c:pt>
                <c:pt idx="15536">
                  <c:v>2441.4899999999998</c:v>
                </c:pt>
                <c:pt idx="15537">
                  <c:v>2431.4699999999998</c:v>
                </c:pt>
                <c:pt idx="15538">
                  <c:v>2440.6799999999998</c:v>
                </c:pt>
                <c:pt idx="15539">
                  <c:v>2440.9699999999998</c:v>
                </c:pt>
                <c:pt idx="15540">
                  <c:v>2428.54</c:v>
                </c:pt>
                <c:pt idx="15541">
                  <c:v>2441.4899999999998</c:v>
                </c:pt>
                <c:pt idx="15542">
                  <c:v>2441.2199999999998</c:v>
                </c:pt>
                <c:pt idx="15543">
                  <c:v>2430.48</c:v>
                </c:pt>
                <c:pt idx="15544">
                  <c:v>2441.56</c:v>
                </c:pt>
                <c:pt idx="15545">
                  <c:v>2441.8200000000002</c:v>
                </c:pt>
                <c:pt idx="15546">
                  <c:v>2432.27</c:v>
                </c:pt>
                <c:pt idx="15547">
                  <c:v>2441.37</c:v>
                </c:pt>
                <c:pt idx="15548">
                  <c:v>2441.4299999999998</c:v>
                </c:pt>
                <c:pt idx="15549">
                  <c:v>2434.67</c:v>
                </c:pt>
                <c:pt idx="15550">
                  <c:v>2441.17</c:v>
                </c:pt>
                <c:pt idx="15551">
                  <c:v>2438.38</c:v>
                </c:pt>
                <c:pt idx="15552">
                  <c:v>2437.46</c:v>
                </c:pt>
                <c:pt idx="15553">
                  <c:v>2440.4899999999998</c:v>
                </c:pt>
                <c:pt idx="15554">
                  <c:v>2435.4</c:v>
                </c:pt>
                <c:pt idx="15555">
                  <c:v>2439.17</c:v>
                </c:pt>
                <c:pt idx="15556">
                  <c:v>2440.17</c:v>
                </c:pt>
                <c:pt idx="15557">
                  <c:v>2432.8200000000002</c:v>
                </c:pt>
                <c:pt idx="15558">
                  <c:v>2440.9899999999998</c:v>
                </c:pt>
                <c:pt idx="15559">
                  <c:v>2440.89</c:v>
                </c:pt>
                <c:pt idx="15560">
                  <c:v>2429.89</c:v>
                </c:pt>
                <c:pt idx="15561">
                  <c:v>2441.36</c:v>
                </c:pt>
                <c:pt idx="15562">
                  <c:v>2442.5300000000002</c:v>
                </c:pt>
                <c:pt idx="15563">
                  <c:v>2430.9699999999998</c:v>
                </c:pt>
                <c:pt idx="15564">
                  <c:v>2440.83</c:v>
                </c:pt>
                <c:pt idx="15565">
                  <c:v>2441.2600000000002</c:v>
                </c:pt>
                <c:pt idx="15566">
                  <c:v>2432.2800000000002</c:v>
                </c:pt>
                <c:pt idx="15567">
                  <c:v>2442.04</c:v>
                </c:pt>
                <c:pt idx="15568">
                  <c:v>2441.7800000000002</c:v>
                </c:pt>
                <c:pt idx="15569">
                  <c:v>2435.9899999999998</c:v>
                </c:pt>
                <c:pt idx="15570">
                  <c:v>2441.31</c:v>
                </c:pt>
                <c:pt idx="15571">
                  <c:v>2439.5700000000002</c:v>
                </c:pt>
                <c:pt idx="15572">
                  <c:v>2437.8000000000002</c:v>
                </c:pt>
                <c:pt idx="15573">
                  <c:v>2441.69</c:v>
                </c:pt>
                <c:pt idx="15574">
                  <c:v>2436.2199999999998</c:v>
                </c:pt>
                <c:pt idx="15575">
                  <c:v>2440.58</c:v>
                </c:pt>
                <c:pt idx="15576">
                  <c:v>2441.4899999999998</c:v>
                </c:pt>
                <c:pt idx="15577">
                  <c:v>2433.73</c:v>
                </c:pt>
                <c:pt idx="15578">
                  <c:v>2442.33</c:v>
                </c:pt>
                <c:pt idx="15579">
                  <c:v>2441.7399999999998</c:v>
                </c:pt>
                <c:pt idx="15580">
                  <c:v>2432.13</c:v>
                </c:pt>
                <c:pt idx="15581">
                  <c:v>2441.29</c:v>
                </c:pt>
                <c:pt idx="15582">
                  <c:v>2441.31</c:v>
                </c:pt>
                <c:pt idx="15583">
                  <c:v>2430.02</c:v>
                </c:pt>
                <c:pt idx="15584">
                  <c:v>2442.73</c:v>
                </c:pt>
                <c:pt idx="15585">
                  <c:v>2442</c:v>
                </c:pt>
                <c:pt idx="15586">
                  <c:v>2432.6</c:v>
                </c:pt>
                <c:pt idx="15587">
                  <c:v>2442.34</c:v>
                </c:pt>
                <c:pt idx="15588">
                  <c:v>2442.56</c:v>
                </c:pt>
                <c:pt idx="15589">
                  <c:v>2434.6</c:v>
                </c:pt>
                <c:pt idx="15590">
                  <c:v>2441.4</c:v>
                </c:pt>
                <c:pt idx="15591">
                  <c:v>2440.69</c:v>
                </c:pt>
                <c:pt idx="15592">
                  <c:v>2436.6</c:v>
                </c:pt>
                <c:pt idx="15593">
                  <c:v>2441.7199999999998</c:v>
                </c:pt>
                <c:pt idx="15594">
                  <c:v>2437.4699999999998</c:v>
                </c:pt>
                <c:pt idx="15595">
                  <c:v>2440.2199999999998</c:v>
                </c:pt>
                <c:pt idx="15596">
                  <c:v>2442.25</c:v>
                </c:pt>
                <c:pt idx="15597">
                  <c:v>2435.4</c:v>
                </c:pt>
                <c:pt idx="15598">
                  <c:v>2441.9299999999998</c:v>
                </c:pt>
                <c:pt idx="15599">
                  <c:v>2441.38</c:v>
                </c:pt>
                <c:pt idx="15600">
                  <c:v>2431.4899999999998</c:v>
                </c:pt>
                <c:pt idx="15601">
                  <c:v>2442.35</c:v>
                </c:pt>
                <c:pt idx="15602">
                  <c:v>2439.35</c:v>
                </c:pt>
                <c:pt idx="15603">
                  <c:v>2429.67</c:v>
                </c:pt>
                <c:pt idx="15604">
                  <c:v>2442.48</c:v>
                </c:pt>
                <c:pt idx="15605">
                  <c:v>2441.96</c:v>
                </c:pt>
                <c:pt idx="15606">
                  <c:v>2430.8000000000002</c:v>
                </c:pt>
                <c:pt idx="15607">
                  <c:v>2442.11</c:v>
                </c:pt>
                <c:pt idx="15608">
                  <c:v>2441.4899999999998</c:v>
                </c:pt>
                <c:pt idx="15609">
                  <c:v>2434.04</c:v>
                </c:pt>
                <c:pt idx="15610">
                  <c:v>2441.91</c:v>
                </c:pt>
                <c:pt idx="15611">
                  <c:v>2441.67</c:v>
                </c:pt>
                <c:pt idx="15612">
                  <c:v>2436.89</c:v>
                </c:pt>
                <c:pt idx="15613">
                  <c:v>2442.12</c:v>
                </c:pt>
                <c:pt idx="15614">
                  <c:v>2438.38</c:v>
                </c:pt>
                <c:pt idx="15615">
                  <c:v>2439.5</c:v>
                </c:pt>
                <c:pt idx="15616">
                  <c:v>2440.6999999999998</c:v>
                </c:pt>
                <c:pt idx="15617">
                  <c:v>2434.8000000000002</c:v>
                </c:pt>
                <c:pt idx="15618">
                  <c:v>2441.29</c:v>
                </c:pt>
                <c:pt idx="15619">
                  <c:v>2441.02</c:v>
                </c:pt>
                <c:pt idx="15620">
                  <c:v>2432.16</c:v>
                </c:pt>
                <c:pt idx="15621">
                  <c:v>2441.5</c:v>
                </c:pt>
                <c:pt idx="15622">
                  <c:v>2441.14</c:v>
                </c:pt>
                <c:pt idx="15623">
                  <c:v>2429.61</c:v>
                </c:pt>
                <c:pt idx="15624">
                  <c:v>2442.1799999999998</c:v>
                </c:pt>
                <c:pt idx="15625">
                  <c:v>2440.66</c:v>
                </c:pt>
                <c:pt idx="15626">
                  <c:v>2430.16</c:v>
                </c:pt>
                <c:pt idx="15627">
                  <c:v>2441.5</c:v>
                </c:pt>
                <c:pt idx="15628">
                  <c:v>2442.27</c:v>
                </c:pt>
                <c:pt idx="15629">
                  <c:v>2432.96</c:v>
                </c:pt>
                <c:pt idx="15630">
                  <c:v>2441.34</c:v>
                </c:pt>
                <c:pt idx="15631">
                  <c:v>2442.23</c:v>
                </c:pt>
                <c:pt idx="15632">
                  <c:v>2435.91</c:v>
                </c:pt>
                <c:pt idx="15633">
                  <c:v>2441.69</c:v>
                </c:pt>
                <c:pt idx="15634">
                  <c:v>2437.7600000000002</c:v>
                </c:pt>
                <c:pt idx="15635">
                  <c:v>2437.9499999999998</c:v>
                </c:pt>
                <c:pt idx="15636">
                  <c:v>2441.13</c:v>
                </c:pt>
                <c:pt idx="15637">
                  <c:v>2435.09</c:v>
                </c:pt>
                <c:pt idx="15638">
                  <c:v>2440.5</c:v>
                </c:pt>
                <c:pt idx="15639">
                  <c:v>2440.96</c:v>
                </c:pt>
                <c:pt idx="15640">
                  <c:v>2432.8000000000002</c:v>
                </c:pt>
                <c:pt idx="15641">
                  <c:v>2441.6</c:v>
                </c:pt>
                <c:pt idx="15642">
                  <c:v>2440.5500000000002</c:v>
                </c:pt>
                <c:pt idx="15643">
                  <c:v>2429.21</c:v>
                </c:pt>
                <c:pt idx="15644">
                  <c:v>2441.2399999999998</c:v>
                </c:pt>
                <c:pt idx="15645">
                  <c:v>2441.0300000000002</c:v>
                </c:pt>
                <c:pt idx="15646">
                  <c:v>2429.39</c:v>
                </c:pt>
                <c:pt idx="15647">
                  <c:v>2441.2800000000002</c:v>
                </c:pt>
                <c:pt idx="15648">
                  <c:v>2441.3200000000002</c:v>
                </c:pt>
                <c:pt idx="15649">
                  <c:v>2431.35</c:v>
                </c:pt>
                <c:pt idx="15650">
                  <c:v>2441.2800000000002</c:v>
                </c:pt>
                <c:pt idx="15651">
                  <c:v>2440.8200000000002</c:v>
                </c:pt>
                <c:pt idx="15652">
                  <c:v>2432.9</c:v>
                </c:pt>
                <c:pt idx="15653">
                  <c:v>2440.59</c:v>
                </c:pt>
                <c:pt idx="15654">
                  <c:v>2438.6</c:v>
                </c:pt>
                <c:pt idx="15655">
                  <c:v>2437.4299999999998</c:v>
                </c:pt>
                <c:pt idx="15656">
                  <c:v>2440.87</c:v>
                </c:pt>
                <c:pt idx="15657">
                  <c:v>2435.8200000000002</c:v>
                </c:pt>
                <c:pt idx="15658">
                  <c:v>2440.44</c:v>
                </c:pt>
                <c:pt idx="15659">
                  <c:v>2441.31</c:v>
                </c:pt>
                <c:pt idx="15660">
                  <c:v>2432.5700000000002</c:v>
                </c:pt>
                <c:pt idx="15661">
                  <c:v>2441.29</c:v>
                </c:pt>
                <c:pt idx="15662">
                  <c:v>2441.31</c:v>
                </c:pt>
                <c:pt idx="15663">
                  <c:v>2430.29</c:v>
                </c:pt>
                <c:pt idx="15664">
                  <c:v>2440.44</c:v>
                </c:pt>
                <c:pt idx="15665">
                  <c:v>2440.91</c:v>
                </c:pt>
                <c:pt idx="15666">
                  <c:v>2429.77</c:v>
                </c:pt>
                <c:pt idx="15667">
                  <c:v>2440.96</c:v>
                </c:pt>
                <c:pt idx="15668">
                  <c:v>2440.6</c:v>
                </c:pt>
                <c:pt idx="15669">
                  <c:v>2429.31</c:v>
                </c:pt>
                <c:pt idx="15670">
                  <c:v>2440.11</c:v>
                </c:pt>
                <c:pt idx="15671">
                  <c:v>2439.86</c:v>
                </c:pt>
                <c:pt idx="15672">
                  <c:v>2431.4499999999998</c:v>
                </c:pt>
                <c:pt idx="15673">
                  <c:v>2439.69</c:v>
                </c:pt>
                <c:pt idx="15674">
                  <c:v>2439.27</c:v>
                </c:pt>
                <c:pt idx="15675">
                  <c:v>2434.0500000000002</c:v>
                </c:pt>
                <c:pt idx="15676">
                  <c:v>2439.61</c:v>
                </c:pt>
                <c:pt idx="15677">
                  <c:v>2436.2199999999998</c:v>
                </c:pt>
                <c:pt idx="15678">
                  <c:v>2436.4499999999998</c:v>
                </c:pt>
                <c:pt idx="15679">
                  <c:v>2438.4699999999998</c:v>
                </c:pt>
                <c:pt idx="15680">
                  <c:v>2431.2800000000002</c:v>
                </c:pt>
                <c:pt idx="15681">
                  <c:v>2437.9499999999998</c:v>
                </c:pt>
                <c:pt idx="15682">
                  <c:v>2438.17</c:v>
                </c:pt>
                <c:pt idx="15683">
                  <c:v>2428.94</c:v>
                </c:pt>
                <c:pt idx="15684">
                  <c:v>2439.0100000000002</c:v>
                </c:pt>
                <c:pt idx="15685">
                  <c:v>2437.87</c:v>
                </c:pt>
                <c:pt idx="15686">
                  <c:v>2426.67</c:v>
                </c:pt>
                <c:pt idx="15687">
                  <c:v>2438.75</c:v>
                </c:pt>
                <c:pt idx="15688">
                  <c:v>2438.31</c:v>
                </c:pt>
                <c:pt idx="15689">
                  <c:v>2428.0100000000002</c:v>
                </c:pt>
                <c:pt idx="15690">
                  <c:v>2439.39</c:v>
                </c:pt>
                <c:pt idx="15691">
                  <c:v>2438.8000000000002</c:v>
                </c:pt>
                <c:pt idx="15692">
                  <c:v>2430.31</c:v>
                </c:pt>
                <c:pt idx="15693">
                  <c:v>2439.92</c:v>
                </c:pt>
                <c:pt idx="15694">
                  <c:v>2440.38</c:v>
                </c:pt>
                <c:pt idx="15695">
                  <c:v>2433.8200000000002</c:v>
                </c:pt>
                <c:pt idx="15696">
                  <c:v>2440.11</c:v>
                </c:pt>
                <c:pt idx="15697">
                  <c:v>2436.75</c:v>
                </c:pt>
                <c:pt idx="15698">
                  <c:v>2435.04</c:v>
                </c:pt>
                <c:pt idx="15699">
                  <c:v>2439.92</c:v>
                </c:pt>
                <c:pt idx="15700">
                  <c:v>2433.4899999999998</c:v>
                </c:pt>
                <c:pt idx="15701">
                  <c:v>2439.35</c:v>
                </c:pt>
                <c:pt idx="15702">
                  <c:v>2439.39</c:v>
                </c:pt>
                <c:pt idx="15703">
                  <c:v>2430.2800000000002</c:v>
                </c:pt>
                <c:pt idx="15704">
                  <c:v>2439.69</c:v>
                </c:pt>
                <c:pt idx="15705">
                  <c:v>2438.81</c:v>
                </c:pt>
                <c:pt idx="15706">
                  <c:v>2427.38</c:v>
                </c:pt>
                <c:pt idx="15707">
                  <c:v>2439.4</c:v>
                </c:pt>
                <c:pt idx="15708">
                  <c:v>2439.42</c:v>
                </c:pt>
                <c:pt idx="15709">
                  <c:v>2429.0700000000002</c:v>
                </c:pt>
                <c:pt idx="15710">
                  <c:v>2440.92</c:v>
                </c:pt>
                <c:pt idx="15711">
                  <c:v>2441.2600000000002</c:v>
                </c:pt>
                <c:pt idx="15712">
                  <c:v>2431.16</c:v>
                </c:pt>
                <c:pt idx="15713">
                  <c:v>2440.4499999999998</c:v>
                </c:pt>
                <c:pt idx="15714">
                  <c:v>2439.38</c:v>
                </c:pt>
                <c:pt idx="15715">
                  <c:v>2433.5300000000002</c:v>
                </c:pt>
                <c:pt idx="15716">
                  <c:v>2440.75</c:v>
                </c:pt>
                <c:pt idx="15717">
                  <c:v>2437.41</c:v>
                </c:pt>
                <c:pt idx="15718">
                  <c:v>2435.71</c:v>
                </c:pt>
                <c:pt idx="15719">
                  <c:v>2441.0300000000002</c:v>
                </c:pt>
                <c:pt idx="15720">
                  <c:v>2435.1</c:v>
                </c:pt>
                <c:pt idx="15721">
                  <c:v>2438.87</c:v>
                </c:pt>
                <c:pt idx="15722">
                  <c:v>2439.85</c:v>
                </c:pt>
                <c:pt idx="15723">
                  <c:v>2432.34</c:v>
                </c:pt>
                <c:pt idx="15724">
                  <c:v>2439.88</c:v>
                </c:pt>
                <c:pt idx="15725">
                  <c:v>2440.39</c:v>
                </c:pt>
                <c:pt idx="15726">
                  <c:v>2429.8200000000002</c:v>
                </c:pt>
                <c:pt idx="15727">
                  <c:v>2441.6</c:v>
                </c:pt>
                <c:pt idx="15728">
                  <c:v>2441.12</c:v>
                </c:pt>
                <c:pt idx="15729">
                  <c:v>2429.25</c:v>
                </c:pt>
                <c:pt idx="15730">
                  <c:v>2441.2800000000002</c:v>
                </c:pt>
                <c:pt idx="15731">
                  <c:v>2440.23</c:v>
                </c:pt>
                <c:pt idx="15732">
                  <c:v>2430.2800000000002</c:v>
                </c:pt>
                <c:pt idx="15733">
                  <c:v>2440.2600000000002</c:v>
                </c:pt>
                <c:pt idx="15734">
                  <c:v>2440.39</c:v>
                </c:pt>
                <c:pt idx="15735">
                  <c:v>2433.31</c:v>
                </c:pt>
                <c:pt idx="15736">
                  <c:v>2440.6999999999998</c:v>
                </c:pt>
                <c:pt idx="15737">
                  <c:v>2439.2399999999998</c:v>
                </c:pt>
                <c:pt idx="15738">
                  <c:v>2436.23</c:v>
                </c:pt>
                <c:pt idx="15739">
                  <c:v>2440.46</c:v>
                </c:pt>
                <c:pt idx="15740">
                  <c:v>2436.06</c:v>
                </c:pt>
                <c:pt idx="15741">
                  <c:v>2438.06</c:v>
                </c:pt>
                <c:pt idx="15742">
                  <c:v>2440.46</c:v>
                </c:pt>
                <c:pt idx="15743">
                  <c:v>2434.23</c:v>
                </c:pt>
                <c:pt idx="15744">
                  <c:v>2440.7600000000002</c:v>
                </c:pt>
                <c:pt idx="15745">
                  <c:v>2440.31</c:v>
                </c:pt>
                <c:pt idx="15746">
                  <c:v>2431.0500000000002</c:v>
                </c:pt>
                <c:pt idx="15747">
                  <c:v>2440.81</c:v>
                </c:pt>
                <c:pt idx="15748">
                  <c:v>2438.79</c:v>
                </c:pt>
                <c:pt idx="15749">
                  <c:v>2428.73</c:v>
                </c:pt>
                <c:pt idx="15750">
                  <c:v>2440.35</c:v>
                </c:pt>
                <c:pt idx="15751">
                  <c:v>2439.77</c:v>
                </c:pt>
                <c:pt idx="15752">
                  <c:v>2429.83</c:v>
                </c:pt>
                <c:pt idx="15753">
                  <c:v>2440.46</c:v>
                </c:pt>
                <c:pt idx="15754">
                  <c:v>2439.67</c:v>
                </c:pt>
                <c:pt idx="15755">
                  <c:v>2431.52</c:v>
                </c:pt>
                <c:pt idx="15756">
                  <c:v>2440.12</c:v>
                </c:pt>
                <c:pt idx="15757">
                  <c:v>2438.1999999999998</c:v>
                </c:pt>
                <c:pt idx="15758">
                  <c:v>2433.96</c:v>
                </c:pt>
                <c:pt idx="15759">
                  <c:v>2440.35</c:v>
                </c:pt>
                <c:pt idx="15760">
                  <c:v>2436.6</c:v>
                </c:pt>
                <c:pt idx="15761">
                  <c:v>2437.5300000000002</c:v>
                </c:pt>
                <c:pt idx="15762">
                  <c:v>2440.25</c:v>
                </c:pt>
                <c:pt idx="15763">
                  <c:v>2433.42</c:v>
                </c:pt>
                <c:pt idx="15764">
                  <c:v>2440.4299999999998</c:v>
                </c:pt>
                <c:pt idx="15765">
                  <c:v>2440.4299999999998</c:v>
                </c:pt>
                <c:pt idx="15766">
                  <c:v>2430.61</c:v>
                </c:pt>
                <c:pt idx="15767">
                  <c:v>2439.39</c:v>
                </c:pt>
                <c:pt idx="15768">
                  <c:v>2440.11</c:v>
                </c:pt>
                <c:pt idx="15769">
                  <c:v>2428.38</c:v>
                </c:pt>
                <c:pt idx="15770">
                  <c:v>2439.65</c:v>
                </c:pt>
                <c:pt idx="15771">
                  <c:v>2439.59</c:v>
                </c:pt>
                <c:pt idx="15772">
                  <c:v>2430.0700000000002</c:v>
                </c:pt>
                <c:pt idx="15773">
                  <c:v>2440.2199999999998</c:v>
                </c:pt>
                <c:pt idx="15774">
                  <c:v>2439.59</c:v>
                </c:pt>
                <c:pt idx="15775">
                  <c:v>2431.48</c:v>
                </c:pt>
                <c:pt idx="15776">
                  <c:v>2440.2199999999998</c:v>
                </c:pt>
                <c:pt idx="15777">
                  <c:v>2441.0300000000002</c:v>
                </c:pt>
                <c:pt idx="15778">
                  <c:v>2434.6</c:v>
                </c:pt>
                <c:pt idx="15779">
                  <c:v>2440.4899999999998</c:v>
                </c:pt>
                <c:pt idx="15780">
                  <c:v>2437.04</c:v>
                </c:pt>
                <c:pt idx="15781">
                  <c:v>2436.65</c:v>
                </c:pt>
                <c:pt idx="15782">
                  <c:v>2440.06</c:v>
                </c:pt>
                <c:pt idx="15783">
                  <c:v>2434.4</c:v>
                </c:pt>
                <c:pt idx="15784">
                  <c:v>2438.71</c:v>
                </c:pt>
                <c:pt idx="15785">
                  <c:v>2439.9899999999998</c:v>
                </c:pt>
                <c:pt idx="15786">
                  <c:v>2430.9699999999998</c:v>
                </c:pt>
                <c:pt idx="15787">
                  <c:v>2439.54</c:v>
                </c:pt>
                <c:pt idx="15788">
                  <c:v>2439.54</c:v>
                </c:pt>
                <c:pt idx="15789">
                  <c:v>2428.6999999999998</c:v>
                </c:pt>
                <c:pt idx="15790">
                  <c:v>2440.4699999999998</c:v>
                </c:pt>
                <c:pt idx="15791">
                  <c:v>2439.77</c:v>
                </c:pt>
                <c:pt idx="15792">
                  <c:v>2429.0100000000002</c:v>
                </c:pt>
                <c:pt idx="15793">
                  <c:v>2440.2600000000002</c:v>
                </c:pt>
                <c:pt idx="15794">
                  <c:v>2439.86</c:v>
                </c:pt>
                <c:pt idx="15795">
                  <c:v>2430.87</c:v>
                </c:pt>
                <c:pt idx="15796">
                  <c:v>2439.5100000000002</c:v>
                </c:pt>
                <c:pt idx="15797">
                  <c:v>2439.0500000000002</c:v>
                </c:pt>
                <c:pt idx="15798">
                  <c:v>2434.0100000000002</c:v>
                </c:pt>
                <c:pt idx="15799">
                  <c:v>2440.4299999999998</c:v>
                </c:pt>
                <c:pt idx="15800">
                  <c:v>2438.29</c:v>
                </c:pt>
                <c:pt idx="15801">
                  <c:v>2418.08</c:v>
                </c:pt>
                <c:pt idx="15802">
                  <c:v>2419.27</c:v>
                </c:pt>
                <c:pt idx="15803">
                  <c:v>2414.19</c:v>
                </c:pt>
                <c:pt idx="15804">
                  <c:v>2417.6799999999998</c:v>
                </c:pt>
                <c:pt idx="15805">
                  <c:v>2419.6799999999998</c:v>
                </c:pt>
                <c:pt idx="15806">
                  <c:v>2411.8200000000002</c:v>
                </c:pt>
                <c:pt idx="15807">
                  <c:v>2418.65</c:v>
                </c:pt>
                <c:pt idx="15808">
                  <c:v>2418.8200000000002</c:v>
                </c:pt>
                <c:pt idx="15809">
                  <c:v>2408.44</c:v>
                </c:pt>
                <c:pt idx="15810">
                  <c:v>2418.12</c:v>
                </c:pt>
                <c:pt idx="15811">
                  <c:v>2417.9499999999998</c:v>
                </c:pt>
                <c:pt idx="15812">
                  <c:v>2407.7399999999998</c:v>
                </c:pt>
                <c:pt idx="15813">
                  <c:v>2418.14</c:v>
                </c:pt>
                <c:pt idx="15814">
                  <c:v>2418.29</c:v>
                </c:pt>
                <c:pt idx="15815">
                  <c:v>2408.6</c:v>
                </c:pt>
                <c:pt idx="15816">
                  <c:v>2418.54</c:v>
                </c:pt>
                <c:pt idx="15817">
                  <c:v>2418.52</c:v>
                </c:pt>
                <c:pt idx="15818">
                  <c:v>2411.41</c:v>
                </c:pt>
                <c:pt idx="15819">
                  <c:v>2418.6999999999998</c:v>
                </c:pt>
                <c:pt idx="15820">
                  <c:v>2417.48</c:v>
                </c:pt>
                <c:pt idx="15821">
                  <c:v>2414.1999999999998</c:v>
                </c:pt>
                <c:pt idx="15822">
                  <c:v>2417.77</c:v>
                </c:pt>
                <c:pt idx="15823">
                  <c:v>2413.9499999999998</c:v>
                </c:pt>
                <c:pt idx="15824">
                  <c:v>2416.94</c:v>
                </c:pt>
                <c:pt idx="15825">
                  <c:v>2418.67</c:v>
                </c:pt>
                <c:pt idx="15826">
                  <c:v>2412.09</c:v>
                </c:pt>
                <c:pt idx="15827">
                  <c:v>2418.02</c:v>
                </c:pt>
                <c:pt idx="15828">
                  <c:v>2418.2399999999998</c:v>
                </c:pt>
                <c:pt idx="15829">
                  <c:v>2409.19</c:v>
                </c:pt>
                <c:pt idx="15830">
                  <c:v>2418.54</c:v>
                </c:pt>
                <c:pt idx="15831">
                  <c:v>2418.5700000000002</c:v>
                </c:pt>
                <c:pt idx="15832">
                  <c:v>2407.7399999999998</c:v>
                </c:pt>
                <c:pt idx="15833">
                  <c:v>2418.9</c:v>
                </c:pt>
                <c:pt idx="15834">
                  <c:v>2418.9299999999998</c:v>
                </c:pt>
                <c:pt idx="15835">
                  <c:v>2408.15</c:v>
                </c:pt>
                <c:pt idx="15836">
                  <c:v>2418.6</c:v>
                </c:pt>
                <c:pt idx="15837">
                  <c:v>2418.4</c:v>
                </c:pt>
                <c:pt idx="15838">
                  <c:v>2410.52</c:v>
                </c:pt>
                <c:pt idx="15839">
                  <c:v>2418.62</c:v>
                </c:pt>
                <c:pt idx="15840">
                  <c:v>2418.3000000000002</c:v>
                </c:pt>
                <c:pt idx="15841">
                  <c:v>2413.11</c:v>
                </c:pt>
                <c:pt idx="15842">
                  <c:v>2418.5700000000002</c:v>
                </c:pt>
                <c:pt idx="15843">
                  <c:v>2414.7600000000002</c:v>
                </c:pt>
                <c:pt idx="15844">
                  <c:v>2415.7600000000002</c:v>
                </c:pt>
                <c:pt idx="15845">
                  <c:v>2418.63</c:v>
                </c:pt>
                <c:pt idx="15846">
                  <c:v>2412.4</c:v>
                </c:pt>
                <c:pt idx="15847">
                  <c:v>2418.1999999999998</c:v>
                </c:pt>
                <c:pt idx="15848">
                  <c:v>2417.9299999999998</c:v>
                </c:pt>
                <c:pt idx="15849">
                  <c:v>2409.86</c:v>
                </c:pt>
                <c:pt idx="15850">
                  <c:v>2418.71</c:v>
                </c:pt>
                <c:pt idx="15851">
                  <c:v>2418.48</c:v>
                </c:pt>
                <c:pt idx="15852">
                  <c:v>2407.88</c:v>
                </c:pt>
                <c:pt idx="15853">
                  <c:v>2417.9499999999998</c:v>
                </c:pt>
                <c:pt idx="15854">
                  <c:v>2417.79</c:v>
                </c:pt>
                <c:pt idx="15855">
                  <c:v>2408.0500000000002</c:v>
                </c:pt>
                <c:pt idx="15856">
                  <c:v>2417.9699999999998</c:v>
                </c:pt>
                <c:pt idx="15857">
                  <c:v>2418.96</c:v>
                </c:pt>
                <c:pt idx="15858">
                  <c:v>2410.21</c:v>
                </c:pt>
                <c:pt idx="15859">
                  <c:v>2418.12</c:v>
                </c:pt>
                <c:pt idx="15860">
                  <c:v>2418.36</c:v>
                </c:pt>
                <c:pt idx="15861">
                  <c:v>2412.4699999999998</c:v>
                </c:pt>
                <c:pt idx="15862">
                  <c:v>2417.58</c:v>
                </c:pt>
                <c:pt idx="15863">
                  <c:v>2415.16</c:v>
                </c:pt>
                <c:pt idx="15864">
                  <c:v>2414.94</c:v>
                </c:pt>
                <c:pt idx="15865">
                  <c:v>2418.08</c:v>
                </c:pt>
                <c:pt idx="15866">
                  <c:v>2411.98</c:v>
                </c:pt>
                <c:pt idx="15867">
                  <c:v>2417.64</c:v>
                </c:pt>
                <c:pt idx="15868">
                  <c:v>2418.0100000000002</c:v>
                </c:pt>
                <c:pt idx="15869">
                  <c:v>2409.4699999999998</c:v>
                </c:pt>
                <c:pt idx="15870">
                  <c:v>2418.12</c:v>
                </c:pt>
                <c:pt idx="15871">
                  <c:v>2417.9299999999998</c:v>
                </c:pt>
                <c:pt idx="15872">
                  <c:v>2407.48</c:v>
                </c:pt>
                <c:pt idx="15873">
                  <c:v>2418.15</c:v>
                </c:pt>
                <c:pt idx="15874">
                  <c:v>2418.1799999999998</c:v>
                </c:pt>
                <c:pt idx="15875">
                  <c:v>2408.3000000000002</c:v>
                </c:pt>
                <c:pt idx="15876">
                  <c:v>2418.11</c:v>
                </c:pt>
                <c:pt idx="15877">
                  <c:v>2417.65</c:v>
                </c:pt>
                <c:pt idx="15878">
                  <c:v>2409.12</c:v>
                </c:pt>
                <c:pt idx="15879">
                  <c:v>2418.1999999999998</c:v>
                </c:pt>
                <c:pt idx="15880">
                  <c:v>2418.4299999999998</c:v>
                </c:pt>
                <c:pt idx="15881">
                  <c:v>2412.17</c:v>
                </c:pt>
                <c:pt idx="15882">
                  <c:v>2418.59</c:v>
                </c:pt>
                <c:pt idx="15883">
                  <c:v>2416.2199999999998</c:v>
                </c:pt>
                <c:pt idx="15884">
                  <c:v>2414.4899999999998</c:v>
                </c:pt>
                <c:pt idx="15885">
                  <c:v>2418.48</c:v>
                </c:pt>
                <c:pt idx="15886">
                  <c:v>2413.84</c:v>
                </c:pt>
                <c:pt idx="15887">
                  <c:v>2427.2800000000002</c:v>
                </c:pt>
                <c:pt idx="15888">
                  <c:v>2440.0700000000002</c:v>
                </c:pt>
                <c:pt idx="15889">
                  <c:v>2431.87</c:v>
                </c:pt>
                <c:pt idx="15890">
                  <c:v>2438.8200000000002</c:v>
                </c:pt>
                <c:pt idx="15891">
                  <c:v>2439.39</c:v>
                </c:pt>
                <c:pt idx="15892">
                  <c:v>2428.41</c:v>
                </c:pt>
                <c:pt idx="15893">
                  <c:v>2439.81</c:v>
                </c:pt>
                <c:pt idx="15894">
                  <c:v>2439.11</c:v>
                </c:pt>
                <c:pt idx="15895">
                  <c:v>2428.86</c:v>
                </c:pt>
                <c:pt idx="15896">
                  <c:v>2440.0500000000002</c:v>
                </c:pt>
                <c:pt idx="15897">
                  <c:v>2438.9699999999998</c:v>
                </c:pt>
                <c:pt idx="15898">
                  <c:v>2430.0500000000002</c:v>
                </c:pt>
                <c:pt idx="15899">
                  <c:v>2439.4299999999998</c:v>
                </c:pt>
                <c:pt idx="15900">
                  <c:v>2439.0100000000002</c:v>
                </c:pt>
                <c:pt idx="15901">
                  <c:v>2433.19</c:v>
                </c:pt>
                <c:pt idx="15902">
                  <c:v>2440</c:v>
                </c:pt>
                <c:pt idx="15903">
                  <c:v>2437.7800000000002</c:v>
                </c:pt>
                <c:pt idx="15904">
                  <c:v>2435.39</c:v>
                </c:pt>
                <c:pt idx="15905">
                  <c:v>2439.9899999999998</c:v>
                </c:pt>
                <c:pt idx="15906">
                  <c:v>2434.48</c:v>
                </c:pt>
                <c:pt idx="15907">
                  <c:v>2437.48</c:v>
                </c:pt>
                <c:pt idx="15908">
                  <c:v>2439.81</c:v>
                </c:pt>
                <c:pt idx="15909">
                  <c:v>2432.4499999999998</c:v>
                </c:pt>
                <c:pt idx="15910">
                  <c:v>2439.09</c:v>
                </c:pt>
                <c:pt idx="15911">
                  <c:v>2439.6799999999998</c:v>
                </c:pt>
                <c:pt idx="15912">
                  <c:v>2429.52</c:v>
                </c:pt>
                <c:pt idx="15913">
                  <c:v>2440.15</c:v>
                </c:pt>
                <c:pt idx="15914">
                  <c:v>2440.15</c:v>
                </c:pt>
                <c:pt idx="15915">
                  <c:v>2428.5100000000002</c:v>
                </c:pt>
                <c:pt idx="15916">
                  <c:v>2439.46</c:v>
                </c:pt>
                <c:pt idx="15917">
                  <c:v>2439.25</c:v>
                </c:pt>
                <c:pt idx="15918">
                  <c:v>2430.0100000000002</c:v>
                </c:pt>
                <c:pt idx="15919">
                  <c:v>2439.4499999999998</c:v>
                </c:pt>
                <c:pt idx="15920">
                  <c:v>2439.75</c:v>
                </c:pt>
                <c:pt idx="15921">
                  <c:v>2433.2600000000002</c:v>
                </c:pt>
                <c:pt idx="15922">
                  <c:v>2440.48</c:v>
                </c:pt>
                <c:pt idx="15923">
                  <c:v>2438.98</c:v>
                </c:pt>
                <c:pt idx="15924">
                  <c:v>2434.13</c:v>
                </c:pt>
                <c:pt idx="15925">
                  <c:v>2439.79</c:v>
                </c:pt>
                <c:pt idx="15926">
                  <c:v>2434.92</c:v>
                </c:pt>
                <c:pt idx="15927">
                  <c:v>2437.19</c:v>
                </c:pt>
                <c:pt idx="15928">
                  <c:v>2440.37</c:v>
                </c:pt>
                <c:pt idx="15929">
                  <c:v>2432.31</c:v>
                </c:pt>
                <c:pt idx="15930">
                  <c:v>2438.89</c:v>
                </c:pt>
                <c:pt idx="15931">
                  <c:v>2439.6799999999998</c:v>
                </c:pt>
                <c:pt idx="15932">
                  <c:v>2429.9</c:v>
                </c:pt>
                <c:pt idx="15933">
                  <c:v>2439.14</c:v>
                </c:pt>
                <c:pt idx="15934">
                  <c:v>2439.46</c:v>
                </c:pt>
                <c:pt idx="15935">
                  <c:v>2428.77</c:v>
                </c:pt>
                <c:pt idx="15936">
                  <c:v>2439.92</c:v>
                </c:pt>
                <c:pt idx="15937">
                  <c:v>2439.69</c:v>
                </c:pt>
                <c:pt idx="15938">
                  <c:v>2430.1799999999998</c:v>
                </c:pt>
                <c:pt idx="15939">
                  <c:v>2440.19</c:v>
                </c:pt>
                <c:pt idx="15940">
                  <c:v>2439.83</c:v>
                </c:pt>
                <c:pt idx="15941">
                  <c:v>2433.58</c:v>
                </c:pt>
                <c:pt idx="15942">
                  <c:v>2440.2600000000002</c:v>
                </c:pt>
                <c:pt idx="15943">
                  <c:v>2438.56</c:v>
                </c:pt>
                <c:pt idx="15944">
                  <c:v>2435</c:v>
                </c:pt>
                <c:pt idx="15945">
                  <c:v>2439.69</c:v>
                </c:pt>
                <c:pt idx="15946">
                  <c:v>2435.0500000000002</c:v>
                </c:pt>
                <c:pt idx="15947">
                  <c:v>2438.4699999999998</c:v>
                </c:pt>
                <c:pt idx="15948">
                  <c:v>2440.63</c:v>
                </c:pt>
                <c:pt idx="15949">
                  <c:v>2432.59</c:v>
                </c:pt>
                <c:pt idx="15950">
                  <c:v>2439.8000000000002</c:v>
                </c:pt>
                <c:pt idx="15951">
                  <c:v>2440.4299999999998</c:v>
                </c:pt>
                <c:pt idx="15952">
                  <c:v>2430.2399999999998</c:v>
                </c:pt>
                <c:pt idx="15953">
                  <c:v>2439.85</c:v>
                </c:pt>
                <c:pt idx="15954">
                  <c:v>2440.48</c:v>
                </c:pt>
                <c:pt idx="15955">
                  <c:v>2428.69</c:v>
                </c:pt>
                <c:pt idx="15956">
                  <c:v>2440.23</c:v>
                </c:pt>
                <c:pt idx="15957">
                  <c:v>2440.02</c:v>
                </c:pt>
                <c:pt idx="15958">
                  <c:v>2429.58</c:v>
                </c:pt>
                <c:pt idx="15959">
                  <c:v>2440.2399999999998</c:v>
                </c:pt>
                <c:pt idx="15960">
                  <c:v>2440.02</c:v>
                </c:pt>
                <c:pt idx="15961">
                  <c:v>2433.11</c:v>
                </c:pt>
                <c:pt idx="15962">
                  <c:v>2440.6</c:v>
                </c:pt>
                <c:pt idx="15963">
                  <c:v>2438.8200000000002</c:v>
                </c:pt>
                <c:pt idx="15964">
                  <c:v>2435.23</c:v>
                </c:pt>
                <c:pt idx="15965">
                  <c:v>2440.4499999999998</c:v>
                </c:pt>
                <c:pt idx="15966">
                  <c:v>2435.4899999999998</c:v>
                </c:pt>
                <c:pt idx="15967">
                  <c:v>2438.42</c:v>
                </c:pt>
                <c:pt idx="15968">
                  <c:v>2440.41</c:v>
                </c:pt>
                <c:pt idx="15969">
                  <c:v>2432.7199999999998</c:v>
                </c:pt>
                <c:pt idx="15970">
                  <c:v>2439.63</c:v>
                </c:pt>
                <c:pt idx="15971">
                  <c:v>2440.5100000000002</c:v>
                </c:pt>
                <c:pt idx="15972">
                  <c:v>2430.38</c:v>
                </c:pt>
                <c:pt idx="15973">
                  <c:v>2439.88</c:v>
                </c:pt>
                <c:pt idx="15974">
                  <c:v>2440.75</c:v>
                </c:pt>
                <c:pt idx="15975">
                  <c:v>2428.56</c:v>
                </c:pt>
                <c:pt idx="15976">
                  <c:v>2440.2399999999998</c:v>
                </c:pt>
                <c:pt idx="15977">
                  <c:v>2440.0500000000002</c:v>
                </c:pt>
                <c:pt idx="15978">
                  <c:v>2430.04</c:v>
                </c:pt>
                <c:pt idx="15979">
                  <c:v>2440.5</c:v>
                </c:pt>
                <c:pt idx="15980">
                  <c:v>2440.3000000000002</c:v>
                </c:pt>
                <c:pt idx="15981">
                  <c:v>2432.54</c:v>
                </c:pt>
                <c:pt idx="15982">
                  <c:v>2439.8200000000002</c:v>
                </c:pt>
                <c:pt idx="15983">
                  <c:v>2440.0300000000002</c:v>
                </c:pt>
                <c:pt idx="15984">
                  <c:v>2435.92</c:v>
                </c:pt>
                <c:pt idx="15985">
                  <c:v>2440.88</c:v>
                </c:pt>
                <c:pt idx="15986">
                  <c:v>2435.7600000000002</c:v>
                </c:pt>
                <c:pt idx="15987">
                  <c:v>2438.1999999999998</c:v>
                </c:pt>
                <c:pt idx="15988">
                  <c:v>2440.67</c:v>
                </c:pt>
                <c:pt idx="15989">
                  <c:v>2433.44</c:v>
                </c:pt>
                <c:pt idx="15990">
                  <c:v>2440.31</c:v>
                </c:pt>
                <c:pt idx="15991">
                  <c:v>2441.12</c:v>
                </c:pt>
                <c:pt idx="15992">
                  <c:v>2431.7600000000002</c:v>
                </c:pt>
                <c:pt idx="15993">
                  <c:v>2440.8200000000002</c:v>
                </c:pt>
                <c:pt idx="15994">
                  <c:v>2441.42</c:v>
                </c:pt>
                <c:pt idx="15995">
                  <c:v>2429.39</c:v>
                </c:pt>
                <c:pt idx="15996">
                  <c:v>2440.21</c:v>
                </c:pt>
                <c:pt idx="15997">
                  <c:v>2440.65</c:v>
                </c:pt>
                <c:pt idx="15998">
                  <c:v>2430.39</c:v>
                </c:pt>
                <c:pt idx="15999">
                  <c:v>2441.09</c:v>
                </c:pt>
                <c:pt idx="16000">
                  <c:v>2440.88</c:v>
                </c:pt>
                <c:pt idx="16001">
                  <c:v>2432.8200000000002</c:v>
                </c:pt>
                <c:pt idx="16002">
                  <c:v>2441.44</c:v>
                </c:pt>
                <c:pt idx="16003">
                  <c:v>2440.41</c:v>
                </c:pt>
                <c:pt idx="16004">
                  <c:v>2434.85</c:v>
                </c:pt>
                <c:pt idx="16005">
                  <c:v>2441.1</c:v>
                </c:pt>
                <c:pt idx="16006">
                  <c:v>2437.2399999999998</c:v>
                </c:pt>
                <c:pt idx="16007">
                  <c:v>2438.46</c:v>
                </c:pt>
                <c:pt idx="16008">
                  <c:v>2441.38</c:v>
                </c:pt>
                <c:pt idx="16009">
                  <c:v>2434.1999999999998</c:v>
                </c:pt>
                <c:pt idx="16010">
                  <c:v>2440.7800000000002</c:v>
                </c:pt>
                <c:pt idx="16011">
                  <c:v>2441.34</c:v>
                </c:pt>
                <c:pt idx="16012">
                  <c:v>2430.79</c:v>
                </c:pt>
                <c:pt idx="16013">
                  <c:v>2440.12</c:v>
                </c:pt>
                <c:pt idx="16014">
                  <c:v>2440.71</c:v>
                </c:pt>
                <c:pt idx="16015">
                  <c:v>2429.0100000000002</c:v>
                </c:pt>
                <c:pt idx="16016">
                  <c:v>2440.31</c:v>
                </c:pt>
                <c:pt idx="16017">
                  <c:v>2440.5300000000002</c:v>
                </c:pt>
                <c:pt idx="16018">
                  <c:v>2430.17</c:v>
                </c:pt>
                <c:pt idx="16019">
                  <c:v>2440.85</c:v>
                </c:pt>
                <c:pt idx="16020">
                  <c:v>2441.09</c:v>
                </c:pt>
                <c:pt idx="16021">
                  <c:v>2432.3200000000002</c:v>
                </c:pt>
                <c:pt idx="16022">
                  <c:v>2440.7199999999998</c:v>
                </c:pt>
                <c:pt idx="16023">
                  <c:v>2439.9499999999998</c:v>
                </c:pt>
                <c:pt idx="16024">
                  <c:v>2435</c:v>
                </c:pt>
                <c:pt idx="16025">
                  <c:v>2441.4899999999998</c:v>
                </c:pt>
                <c:pt idx="16026">
                  <c:v>2438.16</c:v>
                </c:pt>
                <c:pt idx="16027">
                  <c:v>2437.58</c:v>
                </c:pt>
                <c:pt idx="16028">
                  <c:v>2441.23</c:v>
                </c:pt>
                <c:pt idx="16029">
                  <c:v>2435.0500000000002</c:v>
                </c:pt>
                <c:pt idx="16030">
                  <c:v>2439.9899999999998</c:v>
                </c:pt>
                <c:pt idx="16031">
                  <c:v>2440.59</c:v>
                </c:pt>
                <c:pt idx="16032">
                  <c:v>2431.85</c:v>
                </c:pt>
                <c:pt idx="16033">
                  <c:v>2440.44</c:v>
                </c:pt>
                <c:pt idx="16034">
                  <c:v>2441.4699999999998</c:v>
                </c:pt>
                <c:pt idx="16035">
                  <c:v>2430.13</c:v>
                </c:pt>
                <c:pt idx="16036">
                  <c:v>2440.66</c:v>
                </c:pt>
                <c:pt idx="16037">
                  <c:v>2441.2199999999998</c:v>
                </c:pt>
                <c:pt idx="16038">
                  <c:v>2430.1999999999998</c:v>
                </c:pt>
                <c:pt idx="16039">
                  <c:v>2440.64</c:v>
                </c:pt>
                <c:pt idx="16040">
                  <c:v>2441.2800000000002</c:v>
                </c:pt>
                <c:pt idx="16041">
                  <c:v>2431.65</c:v>
                </c:pt>
                <c:pt idx="16042">
                  <c:v>2440.79</c:v>
                </c:pt>
                <c:pt idx="16043">
                  <c:v>2440.5</c:v>
                </c:pt>
                <c:pt idx="16044">
                  <c:v>2434.4499999999998</c:v>
                </c:pt>
                <c:pt idx="16045">
                  <c:v>2440.9499999999998</c:v>
                </c:pt>
                <c:pt idx="16046">
                  <c:v>2438.35</c:v>
                </c:pt>
                <c:pt idx="16047">
                  <c:v>2436.92</c:v>
                </c:pt>
                <c:pt idx="16048">
                  <c:v>2440.7199999999998</c:v>
                </c:pt>
                <c:pt idx="16049">
                  <c:v>2435.34</c:v>
                </c:pt>
                <c:pt idx="16050">
                  <c:v>2439.4699999999998</c:v>
                </c:pt>
                <c:pt idx="16051">
                  <c:v>2441.06</c:v>
                </c:pt>
                <c:pt idx="16052">
                  <c:v>2433.1999999999998</c:v>
                </c:pt>
                <c:pt idx="16053">
                  <c:v>2440.9699999999998</c:v>
                </c:pt>
                <c:pt idx="16054">
                  <c:v>2440.58</c:v>
                </c:pt>
                <c:pt idx="16055">
                  <c:v>2429.77</c:v>
                </c:pt>
                <c:pt idx="16056">
                  <c:v>2440.09</c:v>
                </c:pt>
                <c:pt idx="16057">
                  <c:v>2440.85</c:v>
                </c:pt>
                <c:pt idx="16058">
                  <c:v>2429.77</c:v>
                </c:pt>
                <c:pt idx="16059">
                  <c:v>2440.61</c:v>
                </c:pt>
                <c:pt idx="16060">
                  <c:v>2440.5100000000002</c:v>
                </c:pt>
                <c:pt idx="16061">
                  <c:v>2431.06</c:v>
                </c:pt>
                <c:pt idx="16062">
                  <c:v>2440.6999999999998</c:v>
                </c:pt>
                <c:pt idx="16063">
                  <c:v>2440.73</c:v>
                </c:pt>
                <c:pt idx="16064">
                  <c:v>2433.7399999999998</c:v>
                </c:pt>
                <c:pt idx="16065">
                  <c:v>2440.8200000000002</c:v>
                </c:pt>
                <c:pt idx="16066">
                  <c:v>2439.61</c:v>
                </c:pt>
                <c:pt idx="16067">
                  <c:v>2435.9299999999998</c:v>
                </c:pt>
                <c:pt idx="16068">
                  <c:v>2441.33</c:v>
                </c:pt>
                <c:pt idx="16069">
                  <c:v>2435.56</c:v>
                </c:pt>
                <c:pt idx="16070">
                  <c:v>2439.5500000000002</c:v>
                </c:pt>
                <c:pt idx="16071">
                  <c:v>2441.02</c:v>
                </c:pt>
                <c:pt idx="16072">
                  <c:v>2433.5300000000002</c:v>
                </c:pt>
                <c:pt idx="16073">
                  <c:v>2441.04</c:v>
                </c:pt>
                <c:pt idx="16074">
                  <c:v>2440.7800000000002</c:v>
                </c:pt>
                <c:pt idx="16075">
                  <c:v>2430.92</c:v>
                </c:pt>
                <c:pt idx="16076">
                  <c:v>2440.3200000000002</c:v>
                </c:pt>
                <c:pt idx="16077">
                  <c:v>2440.6999999999998</c:v>
                </c:pt>
                <c:pt idx="16078">
                  <c:v>2429.02</c:v>
                </c:pt>
                <c:pt idx="16079">
                  <c:v>2439.8200000000002</c:v>
                </c:pt>
                <c:pt idx="16080">
                  <c:v>2440.04</c:v>
                </c:pt>
                <c:pt idx="16081">
                  <c:v>2430.4299999999998</c:v>
                </c:pt>
                <c:pt idx="16082">
                  <c:v>2439.44</c:v>
                </c:pt>
                <c:pt idx="16083">
                  <c:v>2440.67</c:v>
                </c:pt>
                <c:pt idx="16084">
                  <c:v>2432.29</c:v>
                </c:pt>
                <c:pt idx="16085">
                  <c:v>2430.35</c:v>
                </c:pt>
                <c:pt idx="16086">
                  <c:v>2417.38</c:v>
                </c:pt>
                <c:pt idx="16087">
                  <c:v>2413.11</c:v>
                </c:pt>
                <c:pt idx="16088">
                  <c:v>2417.85</c:v>
                </c:pt>
                <c:pt idx="16089">
                  <c:v>2413.4899999999998</c:v>
                </c:pt>
                <c:pt idx="16090">
                  <c:v>2415.65</c:v>
                </c:pt>
                <c:pt idx="16091">
                  <c:v>2417.67</c:v>
                </c:pt>
                <c:pt idx="16092">
                  <c:v>2411.5500000000002</c:v>
                </c:pt>
                <c:pt idx="16093">
                  <c:v>2418.41</c:v>
                </c:pt>
                <c:pt idx="16094">
                  <c:v>2417.7399999999998</c:v>
                </c:pt>
                <c:pt idx="16095">
                  <c:v>2409.52</c:v>
                </c:pt>
                <c:pt idx="16096">
                  <c:v>2418.0300000000002</c:v>
                </c:pt>
                <c:pt idx="16097">
                  <c:v>2418.06</c:v>
                </c:pt>
                <c:pt idx="16098">
                  <c:v>2407.27</c:v>
                </c:pt>
                <c:pt idx="16099">
                  <c:v>2417.79</c:v>
                </c:pt>
                <c:pt idx="16100">
                  <c:v>2418.5100000000002</c:v>
                </c:pt>
                <c:pt idx="16101">
                  <c:v>2407.4</c:v>
                </c:pt>
                <c:pt idx="16102">
                  <c:v>2417.9699999999998</c:v>
                </c:pt>
                <c:pt idx="16103">
                  <c:v>2417.4699999999998</c:v>
                </c:pt>
                <c:pt idx="16104">
                  <c:v>2410.3000000000002</c:v>
                </c:pt>
                <c:pt idx="16105">
                  <c:v>2418.0500000000002</c:v>
                </c:pt>
                <c:pt idx="16106">
                  <c:v>2417.9899999999998</c:v>
                </c:pt>
                <c:pt idx="16107">
                  <c:v>2413.09</c:v>
                </c:pt>
                <c:pt idx="16108">
                  <c:v>2418.17</c:v>
                </c:pt>
                <c:pt idx="16109">
                  <c:v>2415.04</c:v>
                </c:pt>
                <c:pt idx="16110">
                  <c:v>2415.8200000000002</c:v>
                </c:pt>
                <c:pt idx="16111">
                  <c:v>2418.38</c:v>
                </c:pt>
                <c:pt idx="16112">
                  <c:v>2412.09</c:v>
                </c:pt>
                <c:pt idx="16113">
                  <c:v>2417.36</c:v>
                </c:pt>
                <c:pt idx="16114">
                  <c:v>2418.2800000000002</c:v>
                </c:pt>
                <c:pt idx="16115">
                  <c:v>2409.7199999999998</c:v>
                </c:pt>
                <c:pt idx="16116">
                  <c:v>2418.25</c:v>
                </c:pt>
                <c:pt idx="16117">
                  <c:v>2418.5500000000002</c:v>
                </c:pt>
                <c:pt idx="16118">
                  <c:v>2407.02</c:v>
                </c:pt>
                <c:pt idx="16119">
                  <c:v>2418.27</c:v>
                </c:pt>
                <c:pt idx="16120">
                  <c:v>2417.6799999999998</c:v>
                </c:pt>
                <c:pt idx="16121">
                  <c:v>2407.7199999999998</c:v>
                </c:pt>
                <c:pt idx="16122">
                  <c:v>2418.12</c:v>
                </c:pt>
                <c:pt idx="16123">
                  <c:v>2417.52</c:v>
                </c:pt>
                <c:pt idx="16124">
                  <c:v>2410.13</c:v>
                </c:pt>
                <c:pt idx="16125">
                  <c:v>2417.9899999999998</c:v>
                </c:pt>
                <c:pt idx="16126">
                  <c:v>2417.64</c:v>
                </c:pt>
                <c:pt idx="16127">
                  <c:v>2412</c:v>
                </c:pt>
                <c:pt idx="16128">
                  <c:v>2417.69</c:v>
                </c:pt>
                <c:pt idx="16129">
                  <c:v>2414.9</c:v>
                </c:pt>
                <c:pt idx="16130">
                  <c:v>2414.81</c:v>
                </c:pt>
                <c:pt idx="16131">
                  <c:v>2417.84</c:v>
                </c:pt>
                <c:pt idx="16132">
                  <c:v>2412.4499999999998</c:v>
                </c:pt>
                <c:pt idx="16133">
                  <c:v>2417.1999999999998</c:v>
                </c:pt>
                <c:pt idx="16134">
                  <c:v>2417.69</c:v>
                </c:pt>
                <c:pt idx="16135">
                  <c:v>2409.9499999999998</c:v>
                </c:pt>
                <c:pt idx="16136">
                  <c:v>2417.63</c:v>
                </c:pt>
                <c:pt idx="16137">
                  <c:v>2418.37</c:v>
                </c:pt>
                <c:pt idx="16138">
                  <c:v>2408.0700000000002</c:v>
                </c:pt>
                <c:pt idx="16139">
                  <c:v>2418.31</c:v>
                </c:pt>
                <c:pt idx="16140">
                  <c:v>2418.36</c:v>
                </c:pt>
                <c:pt idx="16141">
                  <c:v>2407.84</c:v>
                </c:pt>
                <c:pt idx="16142">
                  <c:v>2418.56</c:v>
                </c:pt>
                <c:pt idx="16143">
                  <c:v>2418.15</c:v>
                </c:pt>
                <c:pt idx="16144">
                  <c:v>2409.48</c:v>
                </c:pt>
                <c:pt idx="16145">
                  <c:v>2418.09</c:v>
                </c:pt>
                <c:pt idx="16146">
                  <c:v>2417.89</c:v>
                </c:pt>
                <c:pt idx="16147">
                  <c:v>2410.9499999999998</c:v>
                </c:pt>
                <c:pt idx="16148">
                  <c:v>2417.73</c:v>
                </c:pt>
                <c:pt idx="16149">
                  <c:v>2415.08</c:v>
                </c:pt>
                <c:pt idx="16150">
                  <c:v>2413.69</c:v>
                </c:pt>
                <c:pt idx="16151">
                  <c:v>2417.2399999999998</c:v>
                </c:pt>
                <c:pt idx="16152">
                  <c:v>2411.7600000000002</c:v>
                </c:pt>
                <c:pt idx="16153">
                  <c:v>2415.9</c:v>
                </c:pt>
                <c:pt idx="16154">
                  <c:v>2417.91</c:v>
                </c:pt>
                <c:pt idx="16155">
                  <c:v>2409.9299999999998</c:v>
                </c:pt>
                <c:pt idx="16156">
                  <c:v>2418.2199999999998</c:v>
                </c:pt>
                <c:pt idx="16157">
                  <c:v>2417.98</c:v>
                </c:pt>
                <c:pt idx="16158">
                  <c:v>2407.62</c:v>
                </c:pt>
                <c:pt idx="16159">
                  <c:v>2417.9499999999998</c:v>
                </c:pt>
                <c:pt idx="16160">
                  <c:v>2417.5100000000002</c:v>
                </c:pt>
                <c:pt idx="16161">
                  <c:v>2406.52</c:v>
                </c:pt>
                <c:pt idx="16162">
                  <c:v>2417.4</c:v>
                </c:pt>
                <c:pt idx="16163">
                  <c:v>2418</c:v>
                </c:pt>
                <c:pt idx="16164">
                  <c:v>2407.96</c:v>
                </c:pt>
                <c:pt idx="16165">
                  <c:v>2417.06</c:v>
                </c:pt>
                <c:pt idx="16166">
                  <c:v>2416.5500000000002</c:v>
                </c:pt>
                <c:pt idx="16167">
                  <c:v>2410.38</c:v>
                </c:pt>
                <c:pt idx="16168">
                  <c:v>2417.14</c:v>
                </c:pt>
                <c:pt idx="16169">
                  <c:v>2416.59</c:v>
                </c:pt>
                <c:pt idx="16170">
                  <c:v>2412.89</c:v>
                </c:pt>
                <c:pt idx="16171">
                  <c:v>2417.7199999999998</c:v>
                </c:pt>
                <c:pt idx="16172">
                  <c:v>2412.48</c:v>
                </c:pt>
                <c:pt idx="16173">
                  <c:v>2415.48</c:v>
                </c:pt>
                <c:pt idx="16174">
                  <c:v>2416.7800000000002</c:v>
                </c:pt>
                <c:pt idx="16175">
                  <c:v>2408.89</c:v>
                </c:pt>
                <c:pt idx="16176">
                  <c:v>2415.83</c:v>
                </c:pt>
                <c:pt idx="16177">
                  <c:v>2416.4699999999998</c:v>
                </c:pt>
                <c:pt idx="16178">
                  <c:v>2407.87</c:v>
                </c:pt>
                <c:pt idx="16179">
                  <c:v>2417.2600000000002</c:v>
                </c:pt>
                <c:pt idx="16180">
                  <c:v>2416.9899999999998</c:v>
                </c:pt>
                <c:pt idx="16181">
                  <c:v>2406.16</c:v>
                </c:pt>
                <c:pt idx="16182">
                  <c:v>2417.08</c:v>
                </c:pt>
                <c:pt idx="16183">
                  <c:v>2416.84</c:v>
                </c:pt>
                <c:pt idx="16184">
                  <c:v>2407.0500000000002</c:v>
                </c:pt>
                <c:pt idx="16185">
                  <c:v>2417.86</c:v>
                </c:pt>
                <c:pt idx="16186">
                  <c:v>2417.7399999999998</c:v>
                </c:pt>
                <c:pt idx="16187">
                  <c:v>2410.25</c:v>
                </c:pt>
                <c:pt idx="16188">
                  <c:v>2418.17</c:v>
                </c:pt>
                <c:pt idx="16189">
                  <c:v>2417.7399999999998</c:v>
                </c:pt>
                <c:pt idx="16190">
                  <c:v>2412.9299999999998</c:v>
                </c:pt>
                <c:pt idx="16191">
                  <c:v>2417.6799999999998</c:v>
                </c:pt>
                <c:pt idx="16192">
                  <c:v>2414.37</c:v>
                </c:pt>
                <c:pt idx="16193">
                  <c:v>2415.1799999999998</c:v>
                </c:pt>
                <c:pt idx="16194">
                  <c:v>2418.19</c:v>
                </c:pt>
                <c:pt idx="16195">
                  <c:v>2411.13</c:v>
                </c:pt>
                <c:pt idx="16196">
                  <c:v>2417.6799999999998</c:v>
                </c:pt>
                <c:pt idx="16197">
                  <c:v>2417.9</c:v>
                </c:pt>
                <c:pt idx="16198">
                  <c:v>2408.11</c:v>
                </c:pt>
                <c:pt idx="16199">
                  <c:v>2417.64</c:v>
                </c:pt>
                <c:pt idx="16200">
                  <c:v>2417.5300000000002</c:v>
                </c:pt>
                <c:pt idx="16201">
                  <c:v>2406.86</c:v>
                </c:pt>
                <c:pt idx="16202">
                  <c:v>2417.54</c:v>
                </c:pt>
                <c:pt idx="16203">
                  <c:v>2417.29</c:v>
                </c:pt>
                <c:pt idx="16204">
                  <c:v>2407.5300000000002</c:v>
                </c:pt>
                <c:pt idx="16205">
                  <c:v>2416.84</c:v>
                </c:pt>
                <c:pt idx="16206">
                  <c:v>2417.48</c:v>
                </c:pt>
                <c:pt idx="16207">
                  <c:v>2410.12</c:v>
                </c:pt>
                <c:pt idx="16208">
                  <c:v>2417.06</c:v>
                </c:pt>
                <c:pt idx="16209">
                  <c:v>2416.6999999999998</c:v>
                </c:pt>
                <c:pt idx="16210">
                  <c:v>2412.6799999999998</c:v>
                </c:pt>
                <c:pt idx="16211">
                  <c:v>2416.79</c:v>
                </c:pt>
                <c:pt idx="16212">
                  <c:v>2429.84</c:v>
                </c:pt>
                <c:pt idx="16213">
                  <c:v>2436.56</c:v>
                </c:pt>
                <c:pt idx="16214">
                  <c:v>2438.92</c:v>
                </c:pt>
                <c:pt idx="16215">
                  <c:v>2432.08</c:v>
                </c:pt>
                <c:pt idx="16216">
                  <c:v>2439.3000000000002</c:v>
                </c:pt>
                <c:pt idx="16217">
                  <c:v>2439.5</c:v>
                </c:pt>
                <c:pt idx="16218">
                  <c:v>2429.21</c:v>
                </c:pt>
                <c:pt idx="16219">
                  <c:v>2439.15</c:v>
                </c:pt>
                <c:pt idx="16220">
                  <c:v>2439.87</c:v>
                </c:pt>
                <c:pt idx="16221">
                  <c:v>2428.09</c:v>
                </c:pt>
                <c:pt idx="16222">
                  <c:v>2439.58</c:v>
                </c:pt>
                <c:pt idx="16223">
                  <c:v>2439.75</c:v>
                </c:pt>
                <c:pt idx="16224">
                  <c:v>2427.9</c:v>
                </c:pt>
                <c:pt idx="16225">
                  <c:v>2438.98</c:v>
                </c:pt>
                <c:pt idx="16226">
                  <c:v>2438.9</c:v>
                </c:pt>
                <c:pt idx="16227">
                  <c:v>2430.98</c:v>
                </c:pt>
                <c:pt idx="16228">
                  <c:v>2438.64</c:v>
                </c:pt>
                <c:pt idx="16229">
                  <c:v>2438.92</c:v>
                </c:pt>
                <c:pt idx="16230">
                  <c:v>2434.33</c:v>
                </c:pt>
                <c:pt idx="16231">
                  <c:v>2438.7399999999998</c:v>
                </c:pt>
                <c:pt idx="16232">
                  <c:v>2435.06</c:v>
                </c:pt>
                <c:pt idx="16233">
                  <c:v>2436.09</c:v>
                </c:pt>
                <c:pt idx="16234">
                  <c:v>2438.7800000000002</c:v>
                </c:pt>
                <c:pt idx="16235">
                  <c:v>2431.96</c:v>
                </c:pt>
                <c:pt idx="16236">
                  <c:v>2438.54</c:v>
                </c:pt>
                <c:pt idx="16237">
                  <c:v>2439.17</c:v>
                </c:pt>
                <c:pt idx="16238">
                  <c:v>2430.59</c:v>
                </c:pt>
                <c:pt idx="16239">
                  <c:v>2439.7600000000002</c:v>
                </c:pt>
                <c:pt idx="16240">
                  <c:v>2438.73</c:v>
                </c:pt>
                <c:pt idx="16241">
                  <c:v>2426.71</c:v>
                </c:pt>
                <c:pt idx="16242">
                  <c:v>2438.6</c:v>
                </c:pt>
                <c:pt idx="16243">
                  <c:v>2439.06</c:v>
                </c:pt>
                <c:pt idx="16244">
                  <c:v>2427.41</c:v>
                </c:pt>
                <c:pt idx="16245">
                  <c:v>2438.44</c:v>
                </c:pt>
                <c:pt idx="16246">
                  <c:v>2439.04</c:v>
                </c:pt>
                <c:pt idx="16247">
                  <c:v>2430.63</c:v>
                </c:pt>
                <c:pt idx="16248">
                  <c:v>2438.61</c:v>
                </c:pt>
                <c:pt idx="16249">
                  <c:v>2438.87</c:v>
                </c:pt>
                <c:pt idx="16250">
                  <c:v>2433.12</c:v>
                </c:pt>
                <c:pt idx="16251">
                  <c:v>2438.17</c:v>
                </c:pt>
                <c:pt idx="16252">
                  <c:v>2435.9</c:v>
                </c:pt>
                <c:pt idx="16253">
                  <c:v>2435.73</c:v>
                </c:pt>
                <c:pt idx="16254">
                  <c:v>2438.9899999999998</c:v>
                </c:pt>
                <c:pt idx="16255">
                  <c:v>2434.2800000000002</c:v>
                </c:pt>
                <c:pt idx="16256">
                  <c:v>2439.39</c:v>
                </c:pt>
                <c:pt idx="16257">
                  <c:v>2438.38</c:v>
                </c:pt>
                <c:pt idx="16258">
                  <c:v>2429.71</c:v>
                </c:pt>
                <c:pt idx="16259">
                  <c:v>2439</c:v>
                </c:pt>
                <c:pt idx="16260">
                  <c:v>2438.7399999999998</c:v>
                </c:pt>
                <c:pt idx="16261">
                  <c:v>2427.91</c:v>
                </c:pt>
                <c:pt idx="16262">
                  <c:v>2439.2800000000002</c:v>
                </c:pt>
                <c:pt idx="16263">
                  <c:v>2439.66</c:v>
                </c:pt>
                <c:pt idx="16264">
                  <c:v>2427.9699999999998</c:v>
                </c:pt>
                <c:pt idx="16265">
                  <c:v>2438.71</c:v>
                </c:pt>
                <c:pt idx="16266">
                  <c:v>2438.62</c:v>
                </c:pt>
                <c:pt idx="16267">
                  <c:v>2429.58</c:v>
                </c:pt>
                <c:pt idx="16268">
                  <c:v>2438.14</c:v>
                </c:pt>
                <c:pt idx="16269">
                  <c:v>2439.02</c:v>
                </c:pt>
                <c:pt idx="16270">
                  <c:v>2432.7800000000002</c:v>
                </c:pt>
                <c:pt idx="16271">
                  <c:v>2438.89</c:v>
                </c:pt>
                <c:pt idx="16272">
                  <c:v>2437.4899999999998</c:v>
                </c:pt>
                <c:pt idx="16273">
                  <c:v>2435.3200000000002</c:v>
                </c:pt>
                <c:pt idx="16274">
                  <c:v>2438.58</c:v>
                </c:pt>
                <c:pt idx="16275">
                  <c:v>2432.65</c:v>
                </c:pt>
                <c:pt idx="16276">
                  <c:v>2436.9</c:v>
                </c:pt>
                <c:pt idx="16277">
                  <c:v>2438.4899999999998</c:v>
                </c:pt>
                <c:pt idx="16278">
                  <c:v>2430.11</c:v>
                </c:pt>
                <c:pt idx="16279">
                  <c:v>2438.73</c:v>
                </c:pt>
                <c:pt idx="16280">
                  <c:v>2438.9899999999998</c:v>
                </c:pt>
                <c:pt idx="16281">
                  <c:v>2428.5300000000002</c:v>
                </c:pt>
                <c:pt idx="16282">
                  <c:v>2439.71</c:v>
                </c:pt>
                <c:pt idx="16283">
                  <c:v>2438.09</c:v>
                </c:pt>
                <c:pt idx="16284">
                  <c:v>2426.1999999999998</c:v>
                </c:pt>
                <c:pt idx="16285">
                  <c:v>2438.63</c:v>
                </c:pt>
                <c:pt idx="16286">
                  <c:v>2439.02</c:v>
                </c:pt>
                <c:pt idx="16287">
                  <c:v>2428.2199999999998</c:v>
                </c:pt>
                <c:pt idx="16288">
                  <c:v>2439.4699999999998</c:v>
                </c:pt>
                <c:pt idx="16289">
                  <c:v>2440.09</c:v>
                </c:pt>
                <c:pt idx="16290">
                  <c:v>2432.23</c:v>
                </c:pt>
                <c:pt idx="16291">
                  <c:v>2438.35</c:v>
                </c:pt>
                <c:pt idx="16292">
                  <c:v>2436.6999999999998</c:v>
                </c:pt>
                <c:pt idx="16293">
                  <c:v>2434.75</c:v>
                </c:pt>
                <c:pt idx="16294">
                  <c:v>2437.85</c:v>
                </c:pt>
                <c:pt idx="16295">
                  <c:v>2433.7199999999998</c:v>
                </c:pt>
                <c:pt idx="16296">
                  <c:v>2437.1799999999998</c:v>
                </c:pt>
                <c:pt idx="16297">
                  <c:v>2438.8200000000002</c:v>
                </c:pt>
                <c:pt idx="16298">
                  <c:v>2430.7600000000002</c:v>
                </c:pt>
                <c:pt idx="16299">
                  <c:v>2439.19</c:v>
                </c:pt>
                <c:pt idx="16300">
                  <c:v>2438.5500000000002</c:v>
                </c:pt>
                <c:pt idx="16301">
                  <c:v>2427.06</c:v>
                </c:pt>
                <c:pt idx="16302">
                  <c:v>2438.3200000000002</c:v>
                </c:pt>
                <c:pt idx="16303">
                  <c:v>2438.33</c:v>
                </c:pt>
                <c:pt idx="16304">
                  <c:v>2427.0700000000002</c:v>
                </c:pt>
                <c:pt idx="16305">
                  <c:v>2439.42</c:v>
                </c:pt>
                <c:pt idx="16306">
                  <c:v>2439.3000000000002</c:v>
                </c:pt>
                <c:pt idx="16307">
                  <c:v>2427.89</c:v>
                </c:pt>
                <c:pt idx="16308">
                  <c:v>2438.5700000000002</c:v>
                </c:pt>
                <c:pt idx="16309">
                  <c:v>2438.35</c:v>
                </c:pt>
                <c:pt idx="16310">
                  <c:v>2429.86</c:v>
                </c:pt>
                <c:pt idx="16311">
                  <c:v>2437.94</c:v>
                </c:pt>
                <c:pt idx="16312">
                  <c:v>2438.56</c:v>
                </c:pt>
                <c:pt idx="16313">
                  <c:v>2433.6799999999998</c:v>
                </c:pt>
                <c:pt idx="16314">
                  <c:v>2438.5700000000002</c:v>
                </c:pt>
                <c:pt idx="16315">
                  <c:v>2434.7600000000002</c:v>
                </c:pt>
                <c:pt idx="16316">
                  <c:v>2436.92</c:v>
                </c:pt>
                <c:pt idx="16317">
                  <c:v>2438.44</c:v>
                </c:pt>
                <c:pt idx="16318">
                  <c:v>2430.87</c:v>
                </c:pt>
                <c:pt idx="16319">
                  <c:v>2437.67</c:v>
                </c:pt>
                <c:pt idx="16320">
                  <c:v>2438.02</c:v>
                </c:pt>
                <c:pt idx="16321">
                  <c:v>2428.75</c:v>
                </c:pt>
                <c:pt idx="16322">
                  <c:v>2439.12</c:v>
                </c:pt>
                <c:pt idx="16323">
                  <c:v>2439.35</c:v>
                </c:pt>
                <c:pt idx="16324">
                  <c:v>2426.09</c:v>
                </c:pt>
                <c:pt idx="16325">
                  <c:v>2438.67</c:v>
                </c:pt>
                <c:pt idx="16326">
                  <c:v>2438.4899999999998</c:v>
                </c:pt>
                <c:pt idx="16327">
                  <c:v>2426.1999999999998</c:v>
                </c:pt>
                <c:pt idx="16328">
                  <c:v>2438.14</c:v>
                </c:pt>
                <c:pt idx="16329">
                  <c:v>2438.46</c:v>
                </c:pt>
                <c:pt idx="16330">
                  <c:v>2429.38</c:v>
                </c:pt>
                <c:pt idx="16331">
                  <c:v>2438.1799999999998</c:v>
                </c:pt>
                <c:pt idx="16332">
                  <c:v>2438.46</c:v>
                </c:pt>
                <c:pt idx="16333">
                  <c:v>2432.9699999999998</c:v>
                </c:pt>
                <c:pt idx="16334">
                  <c:v>2438.66</c:v>
                </c:pt>
                <c:pt idx="16335">
                  <c:v>2435.08</c:v>
                </c:pt>
                <c:pt idx="16336">
                  <c:v>2435.02</c:v>
                </c:pt>
                <c:pt idx="16337">
                  <c:v>2437.9299999999998</c:v>
                </c:pt>
                <c:pt idx="16338">
                  <c:v>2431.91</c:v>
                </c:pt>
                <c:pt idx="16339">
                  <c:v>2438.75</c:v>
                </c:pt>
                <c:pt idx="16340">
                  <c:v>2438.2600000000002</c:v>
                </c:pt>
                <c:pt idx="16341">
                  <c:v>2428.4299999999998</c:v>
                </c:pt>
                <c:pt idx="16342">
                  <c:v>2438.7800000000002</c:v>
                </c:pt>
                <c:pt idx="16343">
                  <c:v>2438.88</c:v>
                </c:pt>
                <c:pt idx="16344">
                  <c:v>2425.7399999999998</c:v>
                </c:pt>
                <c:pt idx="16345">
                  <c:v>2438.25</c:v>
                </c:pt>
                <c:pt idx="16346">
                  <c:v>2438.61</c:v>
                </c:pt>
                <c:pt idx="16347">
                  <c:v>2426.41</c:v>
                </c:pt>
                <c:pt idx="16348">
                  <c:v>2438.09</c:v>
                </c:pt>
                <c:pt idx="16349">
                  <c:v>2438.58</c:v>
                </c:pt>
                <c:pt idx="16350">
                  <c:v>2429.09</c:v>
                </c:pt>
                <c:pt idx="16351">
                  <c:v>2438.87</c:v>
                </c:pt>
                <c:pt idx="16352">
                  <c:v>2438.37</c:v>
                </c:pt>
                <c:pt idx="16353">
                  <c:v>2431.5100000000002</c:v>
                </c:pt>
                <c:pt idx="16354">
                  <c:v>2438.5</c:v>
                </c:pt>
                <c:pt idx="16355">
                  <c:v>2436.5</c:v>
                </c:pt>
                <c:pt idx="16356">
                  <c:v>2434.35</c:v>
                </c:pt>
                <c:pt idx="16357">
                  <c:v>2438.08</c:v>
                </c:pt>
                <c:pt idx="16358">
                  <c:v>2433.37</c:v>
                </c:pt>
                <c:pt idx="16359">
                  <c:v>2437.73</c:v>
                </c:pt>
                <c:pt idx="16360">
                  <c:v>2438.79</c:v>
                </c:pt>
                <c:pt idx="16361">
                  <c:v>2429.23</c:v>
                </c:pt>
                <c:pt idx="16362">
                  <c:v>2438.39</c:v>
                </c:pt>
                <c:pt idx="16363">
                  <c:v>2437.9299999999998</c:v>
                </c:pt>
                <c:pt idx="16364">
                  <c:v>2426.4499999999998</c:v>
                </c:pt>
                <c:pt idx="16365">
                  <c:v>2438.0500000000002</c:v>
                </c:pt>
                <c:pt idx="16366">
                  <c:v>2438.7199999999998</c:v>
                </c:pt>
                <c:pt idx="16367">
                  <c:v>2426.6799999999998</c:v>
                </c:pt>
                <c:pt idx="16368">
                  <c:v>2438.73</c:v>
                </c:pt>
                <c:pt idx="16369">
                  <c:v>2438.6</c:v>
                </c:pt>
                <c:pt idx="16370">
                  <c:v>2428.4899999999998</c:v>
                </c:pt>
                <c:pt idx="16371">
                  <c:v>2438.54</c:v>
                </c:pt>
                <c:pt idx="16372">
                  <c:v>2438.6799999999998</c:v>
                </c:pt>
                <c:pt idx="16373">
                  <c:v>2431.0300000000002</c:v>
                </c:pt>
                <c:pt idx="16374">
                  <c:v>2437.52</c:v>
                </c:pt>
                <c:pt idx="16375">
                  <c:v>2436.3000000000002</c:v>
                </c:pt>
                <c:pt idx="16376">
                  <c:v>2434.34</c:v>
                </c:pt>
                <c:pt idx="16377">
                  <c:v>2437.69</c:v>
                </c:pt>
                <c:pt idx="16378">
                  <c:v>2433.33</c:v>
                </c:pt>
                <c:pt idx="16379">
                  <c:v>2436.2399999999998</c:v>
                </c:pt>
                <c:pt idx="16380">
                  <c:v>2437.0300000000002</c:v>
                </c:pt>
                <c:pt idx="16381">
                  <c:v>2429.6999999999998</c:v>
                </c:pt>
                <c:pt idx="16382">
                  <c:v>2438.02</c:v>
                </c:pt>
                <c:pt idx="16383">
                  <c:v>2437.63</c:v>
                </c:pt>
                <c:pt idx="16384">
                  <c:v>2426.3000000000002</c:v>
                </c:pt>
                <c:pt idx="16385">
                  <c:v>2438.56</c:v>
                </c:pt>
                <c:pt idx="16386">
                  <c:v>2438.6</c:v>
                </c:pt>
                <c:pt idx="16387">
                  <c:v>2426</c:v>
                </c:pt>
                <c:pt idx="16388">
                  <c:v>2438.2199999999998</c:v>
                </c:pt>
                <c:pt idx="16389">
                  <c:v>2437.8200000000002</c:v>
                </c:pt>
                <c:pt idx="16390">
                  <c:v>2427.39</c:v>
                </c:pt>
                <c:pt idx="16391">
                  <c:v>2438.17</c:v>
                </c:pt>
                <c:pt idx="16392">
                  <c:v>2437.9499999999998</c:v>
                </c:pt>
                <c:pt idx="16393">
                  <c:v>2431.25</c:v>
                </c:pt>
                <c:pt idx="16394">
                  <c:v>2438.21</c:v>
                </c:pt>
                <c:pt idx="16395">
                  <c:v>2437.4</c:v>
                </c:pt>
                <c:pt idx="16396">
                  <c:v>2433.0100000000002</c:v>
                </c:pt>
                <c:pt idx="16397">
                  <c:v>2436.98</c:v>
                </c:pt>
                <c:pt idx="16398">
                  <c:v>2432.9899999999998</c:v>
                </c:pt>
                <c:pt idx="16399">
                  <c:v>2435.5300000000002</c:v>
                </c:pt>
                <c:pt idx="16400">
                  <c:v>2437.59</c:v>
                </c:pt>
                <c:pt idx="16401">
                  <c:v>2430.3000000000002</c:v>
                </c:pt>
                <c:pt idx="16402">
                  <c:v>2437.88</c:v>
                </c:pt>
                <c:pt idx="16403">
                  <c:v>2438.4299999999998</c:v>
                </c:pt>
                <c:pt idx="16404">
                  <c:v>2428.4</c:v>
                </c:pt>
                <c:pt idx="16405">
                  <c:v>2437.98</c:v>
                </c:pt>
                <c:pt idx="16406">
                  <c:v>2437.08</c:v>
                </c:pt>
                <c:pt idx="16407">
                  <c:v>2426</c:v>
                </c:pt>
                <c:pt idx="16408">
                  <c:v>2438.3200000000002</c:v>
                </c:pt>
                <c:pt idx="16409">
                  <c:v>2438.46</c:v>
                </c:pt>
                <c:pt idx="16410">
                  <c:v>2427.19</c:v>
                </c:pt>
                <c:pt idx="16411">
                  <c:v>2438.4499999999998</c:v>
                </c:pt>
                <c:pt idx="16412">
                  <c:v>2438.46</c:v>
                </c:pt>
                <c:pt idx="16413">
                  <c:v>2429.91</c:v>
                </c:pt>
                <c:pt idx="16414">
                  <c:v>2437.8200000000002</c:v>
                </c:pt>
                <c:pt idx="16415">
                  <c:v>2437.31</c:v>
                </c:pt>
                <c:pt idx="16416">
                  <c:v>2432.58</c:v>
                </c:pt>
                <c:pt idx="16417">
                  <c:v>2437.6799999999998</c:v>
                </c:pt>
                <c:pt idx="16418">
                  <c:v>2434.4499999999998</c:v>
                </c:pt>
                <c:pt idx="16419">
                  <c:v>2436.31</c:v>
                </c:pt>
                <c:pt idx="16420">
                  <c:v>2438.9899999999998</c:v>
                </c:pt>
                <c:pt idx="16421">
                  <c:v>2432.0300000000002</c:v>
                </c:pt>
                <c:pt idx="16422">
                  <c:v>2437.48</c:v>
                </c:pt>
                <c:pt idx="16423">
                  <c:v>2437.3000000000002</c:v>
                </c:pt>
                <c:pt idx="16424">
                  <c:v>2427.96</c:v>
                </c:pt>
                <c:pt idx="16425">
                  <c:v>2437.83</c:v>
                </c:pt>
                <c:pt idx="16426">
                  <c:v>2437.9699999999998</c:v>
                </c:pt>
                <c:pt idx="16427">
                  <c:v>2425.41</c:v>
                </c:pt>
                <c:pt idx="16428">
                  <c:v>2438.6</c:v>
                </c:pt>
                <c:pt idx="16429">
                  <c:v>2438.4499999999998</c:v>
                </c:pt>
                <c:pt idx="16430">
                  <c:v>2426.66</c:v>
                </c:pt>
                <c:pt idx="16431">
                  <c:v>2437.37</c:v>
                </c:pt>
                <c:pt idx="16432">
                  <c:v>2437.7199999999998</c:v>
                </c:pt>
                <c:pt idx="16433">
                  <c:v>2428.7399999999998</c:v>
                </c:pt>
                <c:pt idx="16434">
                  <c:v>2438.1799999999998</c:v>
                </c:pt>
                <c:pt idx="16435">
                  <c:v>2438.25</c:v>
                </c:pt>
                <c:pt idx="16436">
                  <c:v>2432.1799999999998</c:v>
                </c:pt>
                <c:pt idx="16437">
                  <c:v>2438.6</c:v>
                </c:pt>
                <c:pt idx="16438">
                  <c:v>2434.62</c:v>
                </c:pt>
                <c:pt idx="16439">
                  <c:v>2434.59</c:v>
                </c:pt>
                <c:pt idx="16440">
                  <c:v>2435.63</c:v>
                </c:pt>
                <c:pt idx="16441">
                  <c:v>2411.2199999999998</c:v>
                </c:pt>
                <c:pt idx="16442">
                  <c:v>2416.64</c:v>
                </c:pt>
                <c:pt idx="16443">
                  <c:v>2416.5</c:v>
                </c:pt>
                <c:pt idx="16444">
                  <c:v>2408.09</c:v>
                </c:pt>
                <c:pt idx="16445">
                  <c:v>2416.7600000000002</c:v>
                </c:pt>
                <c:pt idx="16446">
                  <c:v>2417.21</c:v>
                </c:pt>
                <c:pt idx="16447">
                  <c:v>2405.64</c:v>
                </c:pt>
                <c:pt idx="16448">
                  <c:v>2416.4899999999998</c:v>
                </c:pt>
                <c:pt idx="16449">
                  <c:v>2416.46</c:v>
                </c:pt>
                <c:pt idx="16450">
                  <c:v>2406.7199999999998</c:v>
                </c:pt>
                <c:pt idx="16451">
                  <c:v>2415.92</c:v>
                </c:pt>
                <c:pt idx="16452">
                  <c:v>2415.65</c:v>
                </c:pt>
                <c:pt idx="16453">
                  <c:v>2407.9499999999998</c:v>
                </c:pt>
                <c:pt idx="16454">
                  <c:v>2416.3000000000002</c:v>
                </c:pt>
                <c:pt idx="16455">
                  <c:v>2415.86</c:v>
                </c:pt>
                <c:pt idx="16456">
                  <c:v>2410.4699999999998</c:v>
                </c:pt>
                <c:pt idx="16457">
                  <c:v>2416.29</c:v>
                </c:pt>
                <c:pt idx="16458">
                  <c:v>2412.87</c:v>
                </c:pt>
                <c:pt idx="16459">
                  <c:v>2412.5300000000002</c:v>
                </c:pt>
                <c:pt idx="16460">
                  <c:v>2415.2199999999998</c:v>
                </c:pt>
                <c:pt idx="16461">
                  <c:v>2410.25</c:v>
                </c:pt>
                <c:pt idx="16462">
                  <c:v>2415.35</c:v>
                </c:pt>
                <c:pt idx="16463">
                  <c:v>2415.83</c:v>
                </c:pt>
                <c:pt idx="16464">
                  <c:v>2407.9699999999998</c:v>
                </c:pt>
                <c:pt idx="16465">
                  <c:v>2416.2399999999998</c:v>
                </c:pt>
                <c:pt idx="16466">
                  <c:v>2416.42</c:v>
                </c:pt>
                <c:pt idx="16467">
                  <c:v>2405.59</c:v>
                </c:pt>
                <c:pt idx="16468">
                  <c:v>2416.4499999999998</c:v>
                </c:pt>
                <c:pt idx="16469">
                  <c:v>2416.39</c:v>
                </c:pt>
                <c:pt idx="16470">
                  <c:v>2405.7800000000002</c:v>
                </c:pt>
                <c:pt idx="16471">
                  <c:v>2416.38</c:v>
                </c:pt>
                <c:pt idx="16472">
                  <c:v>2416.1799999999998</c:v>
                </c:pt>
                <c:pt idx="16473">
                  <c:v>2406.9</c:v>
                </c:pt>
                <c:pt idx="16474">
                  <c:v>2416.67</c:v>
                </c:pt>
                <c:pt idx="16475">
                  <c:v>2415.4499999999998</c:v>
                </c:pt>
                <c:pt idx="16476">
                  <c:v>2409.06</c:v>
                </c:pt>
                <c:pt idx="16477">
                  <c:v>2415.83</c:v>
                </c:pt>
                <c:pt idx="16478">
                  <c:v>2413.7800000000002</c:v>
                </c:pt>
                <c:pt idx="16479">
                  <c:v>2412.7800000000002</c:v>
                </c:pt>
                <c:pt idx="16480">
                  <c:v>2416.0700000000002</c:v>
                </c:pt>
                <c:pt idx="16481">
                  <c:v>2410.8200000000002</c:v>
                </c:pt>
                <c:pt idx="16482">
                  <c:v>2414.94</c:v>
                </c:pt>
                <c:pt idx="16483">
                  <c:v>2416.33</c:v>
                </c:pt>
                <c:pt idx="16484">
                  <c:v>2408.62</c:v>
                </c:pt>
                <c:pt idx="16485">
                  <c:v>2415.39</c:v>
                </c:pt>
                <c:pt idx="16486">
                  <c:v>2415.56</c:v>
                </c:pt>
                <c:pt idx="16487">
                  <c:v>2405.4699999999998</c:v>
                </c:pt>
                <c:pt idx="16488">
                  <c:v>2415.1999999999998</c:v>
                </c:pt>
                <c:pt idx="16489">
                  <c:v>2415.73</c:v>
                </c:pt>
                <c:pt idx="16490">
                  <c:v>2405.6</c:v>
                </c:pt>
                <c:pt idx="16491">
                  <c:v>2416.48</c:v>
                </c:pt>
                <c:pt idx="16492">
                  <c:v>2416.08</c:v>
                </c:pt>
                <c:pt idx="16493">
                  <c:v>2407.27</c:v>
                </c:pt>
                <c:pt idx="16494">
                  <c:v>2416.4</c:v>
                </c:pt>
                <c:pt idx="16495">
                  <c:v>2416.21</c:v>
                </c:pt>
                <c:pt idx="16496">
                  <c:v>2409.4299999999998</c:v>
                </c:pt>
                <c:pt idx="16497">
                  <c:v>2417.0300000000002</c:v>
                </c:pt>
                <c:pt idx="16498">
                  <c:v>2414.6799999999998</c:v>
                </c:pt>
                <c:pt idx="16499">
                  <c:v>2412.12</c:v>
                </c:pt>
                <c:pt idx="16500">
                  <c:v>2416.65</c:v>
                </c:pt>
                <c:pt idx="16501">
                  <c:v>2411.9699999999998</c:v>
                </c:pt>
                <c:pt idx="16502">
                  <c:v>2415.8200000000002</c:v>
                </c:pt>
                <c:pt idx="16503">
                  <c:v>2416.91</c:v>
                </c:pt>
                <c:pt idx="16504">
                  <c:v>2409.11</c:v>
                </c:pt>
                <c:pt idx="16505">
                  <c:v>2415.62</c:v>
                </c:pt>
                <c:pt idx="16506">
                  <c:v>2416.25</c:v>
                </c:pt>
                <c:pt idx="16507">
                  <c:v>2405.71</c:v>
                </c:pt>
                <c:pt idx="16508">
                  <c:v>2415.5500000000002</c:v>
                </c:pt>
                <c:pt idx="16509">
                  <c:v>2415.86</c:v>
                </c:pt>
                <c:pt idx="16510">
                  <c:v>2405.7199999999998</c:v>
                </c:pt>
                <c:pt idx="16511">
                  <c:v>2415.86</c:v>
                </c:pt>
                <c:pt idx="16512">
                  <c:v>2416.3000000000002</c:v>
                </c:pt>
                <c:pt idx="16513">
                  <c:v>2407.0700000000002</c:v>
                </c:pt>
                <c:pt idx="16514">
                  <c:v>2415.9299999999998</c:v>
                </c:pt>
                <c:pt idx="16515">
                  <c:v>2416.39</c:v>
                </c:pt>
                <c:pt idx="16516">
                  <c:v>2409.64</c:v>
                </c:pt>
                <c:pt idx="16517">
                  <c:v>2416.12</c:v>
                </c:pt>
                <c:pt idx="16518">
                  <c:v>2415.2199999999998</c:v>
                </c:pt>
                <c:pt idx="16519">
                  <c:v>2412.59</c:v>
                </c:pt>
                <c:pt idx="16520">
                  <c:v>2417.81</c:v>
                </c:pt>
                <c:pt idx="16521">
                  <c:v>2412.66</c:v>
                </c:pt>
                <c:pt idx="16522">
                  <c:v>2415.14</c:v>
                </c:pt>
                <c:pt idx="16523">
                  <c:v>2418.11</c:v>
                </c:pt>
                <c:pt idx="16524">
                  <c:v>2410.89</c:v>
                </c:pt>
                <c:pt idx="16525">
                  <c:v>2417.67</c:v>
                </c:pt>
                <c:pt idx="16526">
                  <c:v>2417.58</c:v>
                </c:pt>
                <c:pt idx="16527">
                  <c:v>2407.7399999999998</c:v>
                </c:pt>
                <c:pt idx="16528">
                  <c:v>2417.2600000000002</c:v>
                </c:pt>
                <c:pt idx="16529">
                  <c:v>2417.29</c:v>
                </c:pt>
                <c:pt idx="16530">
                  <c:v>2406.44</c:v>
                </c:pt>
                <c:pt idx="16531">
                  <c:v>2416.59</c:v>
                </c:pt>
                <c:pt idx="16532">
                  <c:v>2417.4699999999998</c:v>
                </c:pt>
                <c:pt idx="16533">
                  <c:v>2407.67</c:v>
                </c:pt>
                <c:pt idx="16534">
                  <c:v>2417.21</c:v>
                </c:pt>
                <c:pt idx="16535">
                  <c:v>2417.0700000000002</c:v>
                </c:pt>
                <c:pt idx="16536">
                  <c:v>2409.27</c:v>
                </c:pt>
                <c:pt idx="16537">
                  <c:v>2416.48</c:v>
                </c:pt>
                <c:pt idx="16538">
                  <c:v>2416.12</c:v>
                </c:pt>
                <c:pt idx="16539">
                  <c:v>2412.0700000000002</c:v>
                </c:pt>
                <c:pt idx="16540">
                  <c:v>2416.31</c:v>
                </c:pt>
                <c:pt idx="16541">
                  <c:v>2412.4899999999998</c:v>
                </c:pt>
                <c:pt idx="16542">
                  <c:v>2414.27</c:v>
                </c:pt>
                <c:pt idx="16543">
                  <c:v>2416.25</c:v>
                </c:pt>
                <c:pt idx="16544">
                  <c:v>2410.04</c:v>
                </c:pt>
                <c:pt idx="16545">
                  <c:v>2416.36</c:v>
                </c:pt>
                <c:pt idx="16546">
                  <c:v>2416.41</c:v>
                </c:pt>
                <c:pt idx="16547">
                  <c:v>2407.87</c:v>
                </c:pt>
                <c:pt idx="16548">
                  <c:v>2416.6</c:v>
                </c:pt>
                <c:pt idx="16549">
                  <c:v>2416.69</c:v>
                </c:pt>
                <c:pt idx="16550">
                  <c:v>2406.41</c:v>
                </c:pt>
                <c:pt idx="16551">
                  <c:v>2416.94</c:v>
                </c:pt>
                <c:pt idx="16552">
                  <c:v>2416.7600000000002</c:v>
                </c:pt>
                <c:pt idx="16553">
                  <c:v>2407.23</c:v>
                </c:pt>
                <c:pt idx="16554">
                  <c:v>2416.7800000000002</c:v>
                </c:pt>
                <c:pt idx="16555">
                  <c:v>2416.61</c:v>
                </c:pt>
                <c:pt idx="16556">
                  <c:v>2409.2399999999998</c:v>
                </c:pt>
                <c:pt idx="16557">
                  <c:v>2416.8000000000002</c:v>
                </c:pt>
                <c:pt idx="16558">
                  <c:v>2415.37</c:v>
                </c:pt>
                <c:pt idx="16559">
                  <c:v>2412.0100000000002</c:v>
                </c:pt>
                <c:pt idx="16560">
                  <c:v>2416.9499999999998</c:v>
                </c:pt>
                <c:pt idx="16561">
                  <c:v>2412.46</c:v>
                </c:pt>
                <c:pt idx="16562">
                  <c:v>2415.0300000000002</c:v>
                </c:pt>
                <c:pt idx="16563">
                  <c:v>2417.09</c:v>
                </c:pt>
                <c:pt idx="16564">
                  <c:v>2410.37</c:v>
                </c:pt>
                <c:pt idx="16565">
                  <c:v>2417.5700000000002</c:v>
                </c:pt>
                <c:pt idx="16566">
                  <c:v>2417.13</c:v>
                </c:pt>
                <c:pt idx="16567">
                  <c:v>2408.0500000000002</c:v>
                </c:pt>
                <c:pt idx="16568">
                  <c:v>2417.36</c:v>
                </c:pt>
                <c:pt idx="16569">
                  <c:v>2416.83</c:v>
                </c:pt>
                <c:pt idx="16570">
                  <c:v>2405.98</c:v>
                </c:pt>
                <c:pt idx="16571">
                  <c:v>2416.62</c:v>
                </c:pt>
                <c:pt idx="16572">
                  <c:v>2416.79</c:v>
                </c:pt>
                <c:pt idx="16573">
                  <c:v>2407.2199999999998</c:v>
                </c:pt>
                <c:pt idx="16574">
                  <c:v>2417.1799999999998</c:v>
                </c:pt>
                <c:pt idx="16575">
                  <c:v>2416.61</c:v>
                </c:pt>
                <c:pt idx="16576">
                  <c:v>2409.94</c:v>
                </c:pt>
                <c:pt idx="16577">
                  <c:v>2417.0100000000002</c:v>
                </c:pt>
                <c:pt idx="16578">
                  <c:v>2416.0700000000002</c:v>
                </c:pt>
                <c:pt idx="16579">
                  <c:v>2412.81</c:v>
                </c:pt>
                <c:pt idx="16580">
                  <c:v>2417.4899999999998</c:v>
                </c:pt>
                <c:pt idx="16581">
                  <c:v>2413.36</c:v>
                </c:pt>
                <c:pt idx="16582">
                  <c:v>2414.9499999999998</c:v>
                </c:pt>
                <c:pt idx="16583">
                  <c:v>2417.34</c:v>
                </c:pt>
                <c:pt idx="16584">
                  <c:v>2410.73</c:v>
                </c:pt>
                <c:pt idx="16585">
                  <c:v>2417</c:v>
                </c:pt>
                <c:pt idx="16586">
                  <c:v>2416.65</c:v>
                </c:pt>
                <c:pt idx="16587">
                  <c:v>2407.7600000000002</c:v>
                </c:pt>
                <c:pt idx="16588">
                  <c:v>2417.02</c:v>
                </c:pt>
                <c:pt idx="16589">
                  <c:v>2416.59</c:v>
                </c:pt>
                <c:pt idx="16590">
                  <c:v>2405.58</c:v>
                </c:pt>
                <c:pt idx="16591">
                  <c:v>2416.84</c:v>
                </c:pt>
                <c:pt idx="16592">
                  <c:v>2417.02</c:v>
                </c:pt>
                <c:pt idx="16593">
                  <c:v>2407.16</c:v>
                </c:pt>
                <c:pt idx="16594">
                  <c:v>2417.2600000000002</c:v>
                </c:pt>
                <c:pt idx="16595">
                  <c:v>2417.11</c:v>
                </c:pt>
                <c:pt idx="16596">
                  <c:v>2410.4699999999998</c:v>
                </c:pt>
                <c:pt idx="16597">
                  <c:v>2417.17</c:v>
                </c:pt>
                <c:pt idx="16598">
                  <c:v>2416.69</c:v>
                </c:pt>
                <c:pt idx="16599">
                  <c:v>2412.5500000000002</c:v>
                </c:pt>
                <c:pt idx="16600">
                  <c:v>2416.9499999999998</c:v>
                </c:pt>
                <c:pt idx="16601">
                  <c:v>2413.84</c:v>
                </c:pt>
                <c:pt idx="16602">
                  <c:v>2414.5</c:v>
                </c:pt>
                <c:pt idx="16603">
                  <c:v>2416.5500000000002</c:v>
                </c:pt>
                <c:pt idx="16604">
                  <c:v>2410.9499999999998</c:v>
                </c:pt>
                <c:pt idx="16605">
                  <c:v>2416.67</c:v>
                </c:pt>
                <c:pt idx="16606">
                  <c:v>2416.6799999999998</c:v>
                </c:pt>
                <c:pt idx="16607">
                  <c:v>2407.9</c:v>
                </c:pt>
                <c:pt idx="16608">
                  <c:v>2416.9</c:v>
                </c:pt>
                <c:pt idx="16609">
                  <c:v>2417.15</c:v>
                </c:pt>
                <c:pt idx="16610">
                  <c:v>2405.86</c:v>
                </c:pt>
                <c:pt idx="16611">
                  <c:v>2416.86</c:v>
                </c:pt>
                <c:pt idx="16612">
                  <c:v>2417.0300000000002</c:v>
                </c:pt>
                <c:pt idx="16613">
                  <c:v>2406.64</c:v>
                </c:pt>
                <c:pt idx="16614">
                  <c:v>2416.98</c:v>
                </c:pt>
                <c:pt idx="16615">
                  <c:v>2417.09</c:v>
                </c:pt>
                <c:pt idx="16616">
                  <c:v>2408.77</c:v>
                </c:pt>
                <c:pt idx="16617">
                  <c:v>2417.17</c:v>
                </c:pt>
                <c:pt idx="16618">
                  <c:v>2417.13</c:v>
                </c:pt>
                <c:pt idx="16619">
                  <c:v>2411.71</c:v>
                </c:pt>
                <c:pt idx="16620">
                  <c:v>2416.92</c:v>
                </c:pt>
                <c:pt idx="16621">
                  <c:v>2413.89</c:v>
                </c:pt>
                <c:pt idx="16622">
                  <c:v>2414.5100000000002</c:v>
                </c:pt>
                <c:pt idx="16623">
                  <c:v>2417.5</c:v>
                </c:pt>
                <c:pt idx="16624">
                  <c:v>2411.77</c:v>
                </c:pt>
                <c:pt idx="16625">
                  <c:v>2416.58</c:v>
                </c:pt>
                <c:pt idx="16626">
                  <c:v>2417.2800000000002</c:v>
                </c:pt>
                <c:pt idx="16627">
                  <c:v>2408.91</c:v>
                </c:pt>
                <c:pt idx="16628">
                  <c:v>2421.09</c:v>
                </c:pt>
                <c:pt idx="16629">
                  <c:v>2422.0300000000002</c:v>
                </c:pt>
                <c:pt idx="16630">
                  <c:v>2410.17</c:v>
                </c:pt>
                <c:pt idx="16631">
                  <c:v>2421.16</c:v>
                </c:pt>
                <c:pt idx="16632">
                  <c:v>2421.4499999999998</c:v>
                </c:pt>
                <c:pt idx="16633">
                  <c:v>2410.87</c:v>
                </c:pt>
                <c:pt idx="16634">
                  <c:v>2421.0100000000002</c:v>
                </c:pt>
                <c:pt idx="16635">
                  <c:v>2421.35</c:v>
                </c:pt>
                <c:pt idx="16636">
                  <c:v>2413.9899999999998</c:v>
                </c:pt>
                <c:pt idx="16637">
                  <c:v>2420.7399999999998</c:v>
                </c:pt>
                <c:pt idx="16638">
                  <c:v>2420.19</c:v>
                </c:pt>
                <c:pt idx="16639">
                  <c:v>2416.0500000000002</c:v>
                </c:pt>
                <c:pt idx="16640">
                  <c:v>2421.14</c:v>
                </c:pt>
                <c:pt idx="16641">
                  <c:v>2417.4</c:v>
                </c:pt>
                <c:pt idx="16642">
                  <c:v>2418.02</c:v>
                </c:pt>
                <c:pt idx="16643">
                  <c:v>2420.52</c:v>
                </c:pt>
                <c:pt idx="16644">
                  <c:v>2413.34</c:v>
                </c:pt>
                <c:pt idx="16645">
                  <c:v>2420.92</c:v>
                </c:pt>
                <c:pt idx="16646">
                  <c:v>2420.29</c:v>
                </c:pt>
                <c:pt idx="16647">
                  <c:v>2411.12</c:v>
                </c:pt>
                <c:pt idx="16648">
                  <c:v>2420.73</c:v>
                </c:pt>
                <c:pt idx="16649">
                  <c:v>2420.5700000000002</c:v>
                </c:pt>
                <c:pt idx="16650">
                  <c:v>2410.2199999999998</c:v>
                </c:pt>
                <c:pt idx="16651">
                  <c:v>2420.9</c:v>
                </c:pt>
                <c:pt idx="16652">
                  <c:v>2420.4299999999998</c:v>
                </c:pt>
                <c:pt idx="16653">
                  <c:v>2410.4499999999998</c:v>
                </c:pt>
                <c:pt idx="16654">
                  <c:v>2421</c:v>
                </c:pt>
                <c:pt idx="16655">
                  <c:v>2420.88</c:v>
                </c:pt>
                <c:pt idx="16656">
                  <c:v>2413.34</c:v>
                </c:pt>
                <c:pt idx="16657">
                  <c:v>2421.5300000000002</c:v>
                </c:pt>
                <c:pt idx="16658">
                  <c:v>2420.38</c:v>
                </c:pt>
                <c:pt idx="16659">
                  <c:v>2416.1799999999998</c:v>
                </c:pt>
                <c:pt idx="16660">
                  <c:v>2420.84</c:v>
                </c:pt>
                <c:pt idx="16661">
                  <c:v>2417.19</c:v>
                </c:pt>
                <c:pt idx="16662">
                  <c:v>2418.02</c:v>
                </c:pt>
                <c:pt idx="16663">
                  <c:v>2420.86</c:v>
                </c:pt>
                <c:pt idx="16664">
                  <c:v>2415.02</c:v>
                </c:pt>
                <c:pt idx="16665">
                  <c:v>2420.83</c:v>
                </c:pt>
                <c:pt idx="16666">
                  <c:v>2421.46</c:v>
                </c:pt>
                <c:pt idx="16667">
                  <c:v>2411.4</c:v>
                </c:pt>
                <c:pt idx="16668">
                  <c:v>2420.67</c:v>
                </c:pt>
                <c:pt idx="16669">
                  <c:v>2420.34</c:v>
                </c:pt>
                <c:pt idx="16670">
                  <c:v>2409.5500000000002</c:v>
                </c:pt>
                <c:pt idx="16671">
                  <c:v>2421.1799999999998</c:v>
                </c:pt>
                <c:pt idx="16672">
                  <c:v>2420.73</c:v>
                </c:pt>
                <c:pt idx="16673">
                  <c:v>2410.09</c:v>
                </c:pt>
                <c:pt idx="16674">
                  <c:v>2420.56</c:v>
                </c:pt>
                <c:pt idx="16675">
                  <c:v>2420.77</c:v>
                </c:pt>
                <c:pt idx="16676">
                  <c:v>2412.83</c:v>
                </c:pt>
                <c:pt idx="16677">
                  <c:v>2420.7199999999998</c:v>
                </c:pt>
                <c:pt idx="16678">
                  <c:v>2421.2399999999998</c:v>
                </c:pt>
                <c:pt idx="16679">
                  <c:v>2415.36</c:v>
                </c:pt>
                <c:pt idx="16680">
                  <c:v>2420.35</c:v>
                </c:pt>
                <c:pt idx="16681">
                  <c:v>2417.62</c:v>
                </c:pt>
                <c:pt idx="16682">
                  <c:v>2417.6</c:v>
                </c:pt>
                <c:pt idx="16683">
                  <c:v>2420.38</c:v>
                </c:pt>
                <c:pt idx="16684">
                  <c:v>2414.9299999999998</c:v>
                </c:pt>
                <c:pt idx="16685">
                  <c:v>2419.92</c:v>
                </c:pt>
                <c:pt idx="16686">
                  <c:v>2420.71</c:v>
                </c:pt>
                <c:pt idx="16687">
                  <c:v>2413.11</c:v>
                </c:pt>
                <c:pt idx="16688">
                  <c:v>2420.59</c:v>
                </c:pt>
                <c:pt idx="16689">
                  <c:v>2420.4499999999998</c:v>
                </c:pt>
                <c:pt idx="16690">
                  <c:v>2409.65</c:v>
                </c:pt>
                <c:pt idx="16691">
                  <c:v>2421</c:v>
                </c:pt>
                <c:pt idx="16692">
                  <c:v>2421.27</c:v>
                </c:pt>
                <c:pt idx="16693">
                  <c:v>2410.58</c:v>
                </c:pt>
                <c:pt idx="16694">
                  <c:v>2420.66</c:v>
                </c:pt>
                <c:pt idx="16695">
                  <c:v>2420.88</c:v>
                </c:pt>
                <c:pt idx="16696">
                  <c:v>2412.16</c:v>
                </c:pt>
                <c:pt idx="16697">
                  <c:v>2421.23</c:v>
                </c:pt>
                <c:pt idx="16698">
                  <c:v>2421.19</c:v>
                </c:pt>
                <c:pt idx="16699">
                  <c:v>2414.77</c:v>
                </c:pt>
                <c:pt idx="16700">
                  <c:v>2420.8200000000002</c:v>
                </c:pt>
                <c:pt idx="16701">
                  <c:v>2418.4299999999998</c:v>
                </c:pt>
                <c:pt idx="16702">
                  <c:v>2416.7399999999998</c:v>
                </c:pt>
                <c:pt idx="16703">
                  <c:v>2420.9699999999998</c:v>
                </c:pt>
                <c:pt idx="16704">
                  <c:v>2415.7199999999998</c:v>
                </c:pt>
                <c:pt idx="16705">
                  <c:v>2420.46</c:v>
                </c:pt>
                <c:pt idx="16706">
                  <c:v>2421.44</c:v>
                </c:pt>
                <c:pt idx="16707">
                  <c:v>2413.21</c:v>
                </c:pt>
                <c:pt idx="16708">
                  <c:v>2421.4299999999998</c:v>
                </c:pt>
                <c:pt idx="16709">
                  <c:v>2421.06</c:v>
                </c:pt>
                <c:pt idx="16710">
                  <c:v>2411.19</c:v>
                </c:pt>
                <c:pt idx="16711">
                  <c:v>2421.13</c:v>
                </c:pt>
                <c:pt idx="16712">
                  <c:v>2420.98</c:v>
                </c:pt>
                <c:pt idx="16713">
                  <c:v>2410.3000000000002</c:v>
                </c:pt>
                <c:pt idx="16714">
                  <c:v>2421.15</c:v>
                </c:pt>
                <c:pt idx="16715">
                  <c:v>2420.88</c:v>
                </c:pt>
                <c:pt idx="16716">
                  <c:v>2412.23</c:v>
                </c:pt>
                <c:pt idx="16717">
                  <c:v>2421.13</c:v>
                </c:pt>
                <c:pt idx="16718">
                  <c:v>2421.3000000000002</c:v>
                </c:pt>
                <c:pt idx="16719">
                  <c:v>2414.94</c:v>
                </c:pt>
                <c:pt idx="16720">
                  <c:v>2420.73</c:v>
                </c:pt>
                <c:pt idx="16721">
                  <c:v>2418.62</c:v>
                </c:pt>
                <c:pt idx="16722">
                  <c:v>2417.64</c:v>
                </c:pt>
                <c:pt idx="16723">
                  <c:v>2421.3200000000002</c:v>
                </c:pt>
                <c:pt idx="16724">
                  <c:v>2416.48</c:v>
                </c:pt>
                <c:pt idx="16725">
                  <c:v>2420.13</c:v>
                </c:pt>
                <c:pt idx="16726">
                  <c:v>2420.62</c:v>
                </c:pt>
                <c:pt idx="16727">
                  <c:v>2413.02</c:v>
                </c:pt>
                <c:pt idx="16728">
                  <c:v>2421.15</c:v>
                </c:pt>
                <c:pt idx="16729">
                  <c:v>2421.37</c:v>
                </c:pt>
                <c:pt idx="16730">
                  <c:v>2411.06</c:v>
                </c:pt>
                <c:pt idx="16731">
                  <c:v>2421.1999999999998</c:v>
                </c:pt>
                <c:pt idx="16732">
                  <c:v>2420.71</c:v>
                </c:pt>
                <c:pt idx="16733">
                  <c:v>2410.2399999999998</c:v>
                </c:pt>
                <c:pt idx="16734">
                  <c:v>2420.58</c:v>
                </c:pt>
                <c:pt idx="16735">
                  <c:v>2420.7399999999998</c:v>
                </c:pt>
                <c:pt idx="16736">
                  <c:v>2411.33</c:v>
                </c:pt>
                <c:pt idx="16737">
                  <c:v>2421.11</c:v>
                </c:pt>
                <c:pt idx="16738">
                  <c:v>2421.1</c:v>
                </c:pt>
                <c:pt idx="16739">
                  <c:v>2414.81</c:v>
                </c:pt>
                <c:pt idx="16740">
                  <c:v>2421.02</c:v>
                </c:pt>
                <c:pt idx="16741">
                  <c:v>2419.81</c:v>
                </c:pt>
                <c:pt idx="16742">
                  <c:v>2417.92</c:v>
                </c:pt>
                <c:pt idx="16743">
                  <c:v>2421.52</c:v>
                </c:pt>
                <c:pt idx="16744">
                  <c:v>2416.84</c:v>
                </c:pt>
                <c:pt idx="16745">
                  <c:v>2420.06</c:v>
                </c:pt>
                <c:pt idx="16746">
                  <c:v>2421.15</c:v>
                </c:pt>
                <c:pt idx="16747">
                  <c:v>2413.69</c:v>
                </c:pt>
                <c:pt idx="16748">
                  <c:v>2420.9299999999998</c:v>
                </c:pt>
                <c:pt idx="16749">
                  <c:v>2421.4</c:v>
                </c:pt>
                <c:pt idx="16750">
                  <c:v>2411.02</c:v>
                </c:pt>
                <c:pt idx="16751">
                  <c:v>2420.61</c:v>
                </c:pt>
                <c:pt idx="16752">
                  <c:v>2421.0300000000002</c:v>
                </c:pt>
                <c:pt idx="16753">
                  <c:v>2410.11</c:v>
                </c:pt>
                <c:pt idx="16754">
                  <c:v>2421.13</c:v>
                </c:pt>
                <c:pt idx="16755">
                  <c:v>2421.5100000000002</c:v>
                </c:pt>
                <c:pt idx="16756">
                  <c:v>2410.96</c:v>
                </c:pt>
                <c:pt idx="16757">
                  <c:v>2420.6999999999998</c:v>
                </c:pt>
                <c:pt idx="16758">
                  <c:v>2421.34</c:v>
                </c:pt>
                <c:pt idx="16759">
                  <c:v>2413.61</c:v>
                </c:pt>
                <c:pt idx="16760">
                  <c:v>2421.21</c:v>
                </c:pt>
                <c:pt idx="16761">
                  <c:v>2419.9299999999998</c:v>
                </c:pt>
                <c:pt idx="16762">
                  <c:v>2416.5300000000002</c:v>
                </c:pt>
                <c:pt idx="16763">
                  <c:v>2421.27</c:v>
                </c:pt>
                <c:pt idx="16764">
                  <c:v>2417.48</c:v>
                </c:pt>
                <c:pt idx="16765">
                  <c:v>2419.41</c:v>
                </c:pt>
                <c:pt idx="16766">
                  <c:v>2421.13</c:v>
                </c:pt>
                <c:pt idx="16767">
                  <c:v>2413.89</c:v>
                </c:pt>
                <c:pt idx="16768">
                  <c:v>2420.52</c:v>
                </c:pt>
                <c:pt idx="16769">
                  <c:v>2420.88</c:v>
                </c:pt>
                <c:pt idx="16770">
                  <c:v>2412.38</c:v>
                </c:pt>
                <c:pt idx="16771">
                  <c:v>2421.1799999999998</c:v>
                </c:pt>
                <c:pt idx="16772">
                  <c:v>2421.79</c:v>
                </c:pt>
                <c:pt idx="16773">
                  <c:v>2409.48</c:v>
                </c:pt>
                <c:pt idx="16774">
                  <c:v>2421.27</c:v>
                </c:pt>
                <c:pt idx="16775">
                  <c:v>2421.4699999999998</c:v>
                </c:pt>
                <c:pt idx="16776">
                  <c:v>2410.5100000000002</c:v>
                </c:pt>
                <c:pt idx="16777">
                  <c:v>2421.41</c:v>
                </c:pt>
                <c:pt idx="16778">
                  <c:v>2420.6999999999998</c:v>
                </c:pt>
                <c:pt idx="16779">
                  <c:v>2413.19</c:v>
                </c:pt>
                <c:pt idx="16780">
                  <c:v>2422.9499999999998</c:v>
                </c:pt>
                <c:pt idx="16781">
                  <c:v>2451.67</c:v>
                </c:pt>
                <c:pt idx="16782">
                  <c:v>2436.08</c:v>
                </c:pt>
                <c:pt idx="16783">
                  <c:v>2413.0300000000002</c:v>
                </c:pt>
                <c:pt idx="16784">
                  <c:v>2422.9899999999998</c:v>
                </c:pt>
                <c:pt idx="16785">
                  <c:v>2423.52</c:v>
                </c:pt>
                <c:pt idx="16786">
                  <c:v>2414.7399999999998</c:v>
                </c:pt>
                <c:pt idx="16787">
                  <c:v>2424.62</c:v>
                </c:pt>
                <c:pt idx="16788">
                  <c:v>2425.0100000000002</c:v>
                </c:pt>
                <c:pt idx="16789">
                  <c:v>2416.35</c:v>
                </c:pt>
                <c:pt idx="16790">
                  <c:v>2425.04</c:v>
                </c:pt>
                <c:pt idx="16791">
                  <c:v>2425.5100000000002</c:v>
                </c:pt>
                <c:pt idx="16792">
                  <c:v>2420.0100000000002</c:v>
                </c:pt>
                <c:pt idx="16793">
                  <c:v>2425.44</c:v>
                </c:pt>
                <c:pt idx="16794">
                  <c:v>2423.8200000000002</c:v>
                </c:pt>
                <c:pt idx="16795">
                  <c:v>2423.5300000000002</c:v>
                </c:pt>
                <c:pt idx="16796">
                  <c:v>2426.36</c:v>
                </c:pt>
                <c:pt idx="16797">
                  <c:v>2421.7199999999998</c:v>
                </c:pt>
                <c:pt idx="16798">
                  <c:v>2425.9499999999998</c:v>
                </c:pt>
                <c:pt idx="16799">
                  <c:v>2427.21</c:v>
                </c:pt>
                <c:pt idx="16800">
                  <c:v>2419.73</c:v>
                </c:pt>
                <c:pt idx="16801">
                  <c:v>2427.39</c:v>
                </c:pt>
                <c:pt idx="16802">
                  <c:v>2427.59</c:v>
                </c:pt>
                <c:pt idx="16803">
                  <c:v>2417.71</c:v>
                </c:pt>
                <c:pt idx="16804">
                  <c:v>2428.5100000000002</c:v>
                </c:pt>
                <c:pt idx="16805">
                  <c:v>2428.15</c:v>
                </c:pt>
                <c:pt idx="16806">
                  <c:v>2418.5500000000002</c:v>
                </c:pt>
                <c:pt idx="16807">
                  <c:v>2428.71</c:v>
                </c:pt>
                <c:pt idx="16808">
                  <c:v>2428.48</c:v>
                </c:pt>
                <c:pt idx="16809">
                  <c:v>2422.2800000000002</c:v>
                </c:pt>
                <c:pt idx="16810">
                  <c:v>2429.02</c:v>
                </c:pt>
                <c:pt idx="16811">
                  <c:v>2428.96</c:v>
                </c:pt>
                <c:pt idx="16812">
                  <c:v>2425.02</c:v>
                </c:pt>
                <c:pt idx="16813">
                  <c:v>2429.62</c:v>
                </c:pt>
                <c:pt idx="16814">
                  <c:v>2425.92</c:v>
                </c:pt>
                <c:pt idx="16815">
                  <c:v>2427.71</c:v>
                </c:pt>
                <c:pt idx="16816">
                  <c:v>2429.4699999999998</c:v>
                </c:pt>
                <c:pt idx="16817">
                  <c:v>2422.17</c:v>
                </c:pt>
                <c:pt idx="16818">
                  <c:v>2428.79</c:v>
                </c:pt>
                <c:pt idx="16819">
                  <c:v>2429.29</c:v>
                </c:pt>
                <c:pt idx="16820">
                  <c:v>2420.81</c:v>
                </c:pt>
                <c:pt idx="16821">
                  <c:v>2428.88</c:v>
                </c:pt>
                <c:pt idx="16822">
                  <c:v>2429.06</c:v>
                </c:pt>
                <c:pt idx="16823">
                  <c:v>2418.8200000000002</c:v>
                </c:pt>
                <c:pt idx="16824">
                  <c:v>2429.11</c:v>
                </c:pt>
                <c:pt idx="16825">
                  <c:v>2429.12</c:v>
                </c:pt>
                <c:pt idx="16826">
                  <c:v>2420.42</c:v>
                </c:pt>
                <c:pt idx="16827">
                  <c:v>2429.59</c:v>
                </c:pt>
                <c:pt idx="16828">
                  <c:v>2430.56</c:v>
                </c:pt>
                <c:pt idx="16829">
                  <c:v>2424.75</c:v>
                </c:pt>
                <c:pt idx="16830">
                  <c:v>2431</c:v>
                </c:pt>
                <c:pt idx="16831">
                  <c:v>2426.9</c:v>
                </c:pt>
                <c:pt idx="16832">
                  <c:v>2428.69</c:v>
                </c:pt>
                <c:pt idx="16833">
                  <c:v>2430.4</c:v>
                </c:pt>
                <c:pt idx="16834">
                  <c:v>2424.0100000000002</c:v>
                </c:pt>
                <c:pt idx="16835">
                  <c:v>2430.64</c:v>
                </c:pt>
                <c:pt idx="16836">
                  <c:v>2430.7199999999998</c:v>
                </c:pt>
                <c:pt idx="16837">
                  <c:v>2422.06</c:v>
                </c:pt>
                <c:pt idx="16838">
                  <c:v>2430.73</c:v>
                </c:pt>
                <c:pt idx="16839">
                  <c:v>2430.84</c:v>
                </c:pt>
                <c:pt idx="16840">
                  <c:v>2420.85</c:v>
                </c:pt>
                <c:pt idx="16841">
                  <c:v>2430.8200000000002</c:v>
                </c:pt>
                <c:pt idx="16842">
                  <c:v>2431.42</c:v>
                </c:pt>
                <c:pt idx="16843">
                  <c:v>2422.35</c:v>
                </c:pt>
                <c:pt idx="16844">
                  <c:v>2430.25</c:v>
                </c:pt>
                <c:pt idx="16845">
                  <c:v>2430.63</c:v>
                </c:pt>
                <c:pt idx="16846">
                  <c:v>2424.73</c:v>
                </c:pt>
                <c:pt idx="16847">
                  <c:v>2430.1999999999998</c:v>
                </c:pt>
                <c:pt idx="16848">
                  <c:v>2430.2199999999998</c:v>
                </c:pt>
                <c:pt idx="16849">
                  <c:v>2426.56</c:v>
                </c:pt>
                <c:pt idx="16850">
                  <c:v>2429.9899999999998</c:v>
                </c:pt>
                <c:pt idx="16851">
                  <c:v>2426.02</c:v>
                </c:pt>
                <c:pt idx="16852">
                  <c:v>2429.08</c:v>
                </c:pt>
                <c:pt idx="16853">
                  <c:v>2431.19</c:v>
                </c:pt>
                <c:pt idx="16854">
                  <c:v>2423.06</c:v>
                </c:pt>
                <c:pt idx="16855">
                  <c:v>2429.96</c:v>
                </c:pt>
                <c:pt idx="16856">
                  <c:v>2430.2600000000002</c:v>
                </c:pt>
                <c:pt idx="16857">
                  <c:v>2420.2399999999998</c:v>
                </c:pt>
                <c:pt idx="16858">
                  <c:v>2429.71</c:v>
                </c:pt>
                <c:pt idx="16859">
                  <c:v>2429.83</c:v>
                </c:pt>
                <c:pt idx="16860">
                  <c:v>2420.48</c:v>
                </c:pt>
                <c:pt idx="16861">
                  <c:v>2430.0500000000002</c:v>
                </c:pt>
                <c:pt idx="16862">
                  <c:v>2429.96</c:v>
                </c:pt>
                <c:pt idx="16863">
                  <c:v>2422.31</c:v>
                </c:pt>
                <c:pt idx="16864">
                  <c:v>2429.9699999999998</c:v>
                </c:pt>
                <c:pt idx="16865">
                  <c:v>2430.2600000000002</c:v>
                </c:pt>
                <c:pt idx="16866">
                  <c:v>2425.1799999999998</c:v>
                </c:pt>
                <c:pt idx="16867">
                  <c:v>2430.19</c:v>
                </c:pt>
                <c:pt idx="16868">
                  <c:v>2427.5100000000002</c:v>
                </c:pt>
                <c:pt idx="16869">
                  <c:v>2427.2199999999998</c:v>
                </c:pt>
                <c:pt idx="16870">
                  <c:v>2430.0300000000002</c:v>
                </c:pt>
                <c:pt idx="16871">
                  <c:v>2424.7399999999998</c:v>
                </c:pt>
                <c:pt idx="16872">
                  <c:v>2429.62</c:v>
                </c:pt>
                <c:pt idx="16873">
                  <c:v>2429.4699999999998</c:v>
                </c:pt>
                <c:pt idx="16874">
                  <c:v>2422.0700000000002</c:v>
                </c:pt>
                <c:pt idx="16875">
                  <c:v>2430.04</c:v>
                </c:pt>
                <c:pt idx="16876">
                  <c:v>2430.25</c:v>
                </c:pt>
                <c:pt idx="16877">
                  <c:v>2419.31</c:v>
                </c:pt>
                <c:pt idx="16878">
                  <c:v>2430.41</c:v>
                </c:pt>
                <c:pt idx="16879">
                  <c:v>2429.6799999999998</c:v>
                </c:pt>
                <c:pt idx="16880">
                  <c:v>2420.27</c:v>
                </c:pt>
                <c:pt idx="16881">
                  <c:v>2430.35</c:v>
                </c:pt>
                <c:pt idx="16882">
                  <c:v>2430.2399999999998</c:v>
                </c:pt>
                <c:pt idx="16883">
                  <c:v>2424.27</c:v>
                </c:pt>
                <c:pt idx="16884">
                  <c:v>2430.5100000000002</c:v>
                </c:pt>
                <c:pt idx="16885">
                  <c:v>2429.79</c:v>
                </c:pt>
                <c:pt idx="16886">
                  <c:v>2426.9499999999998</c:v>
                </c:pt>
                <c:pt idx="16887">
                  <c:v>2424.75</c:v>
                </c:pt>
                <c:pt idx="16888">
                  <c:v>2417.65</c:v>
                </c:pt>
                <c:pt idx="16889">
                  <c:v>2420.1999999999998</c:v>
                </c:pt>
                <c:pt idx="16890">
                  <c:v>2421.7600000000002</c:v>
                </c:pt>
                <c:pt idx="16891">
                  <c:v>2414.19</c:v>
                </c:pt>
                <c:pt idx="16892">
                  <c:v>2421.16</c:v>
                </c:pt>
                <c:pt idx="16893">
                  <c:v>2421.6</c:v>
                </c:pt>
                <c:pt idx="16894">
                  <c:v>2412.12</c:v>
                </c:pt>
                <c:pt idx="16895">
                  <c:v>2421.8000000000002</c:v>
                </c:pt>
                <c:pt idx="16896">
                  <c:v>2421.84</c:v>
                </c:pt>
                <c:pt idx="16897">
                  <c:v>2410.8000000000002</c:v>
                </c:pt>
                <c:pt idx="16898">
                  <c:v>2421.2800000000002</c:v>
                </c:pt>
                <c:pt idx="16899">
                  <c:v>2421.4699999999998</c:v>
                </c:pt>
                <c:pt idx="16900">
                  <c:v>2412.7199999999998</c:v>
                </c:pt>
                <c:pt idx="16901">
                  <c:v>2421.7199999999998</c:v>
                </c:pt>
                <c:pt idx="16902">
                  <c:v>2421.87</c:v>
                </c:pt>
                <c:pt idx="16903">
                  <c:v>2415.91</c:v>
                </c:pt>
                <c:pt idx="16904">
                  <c:v>2421.79</c:v>
                </c:pt>
                <c:pt idx="16905">
                  <c:v>2418.6</c:v>
                </c:pt>
                <c:pt idx="16906">
                  <c:v>2418.5500000000002</c:v>
                </c:pt>
                <c:pt idx="16907">
                  <c:v>2422.0300000000002</c:v>
                </c:pt>
                <c:pt idx="16908">
                  <c:v>2416.08</c:v>
                </c:pt>
                <c:pt idx="16909">
                  <c:v>2421.44</c:v>
                </c:pt>
                <c:pt idx="16910">
                  <c:v>2421.27</c:v>
                </c:pt>
                <c:pt idx="16911">
                  <c:v>2412.41</c:v>
                </c:pt>
                <c:pt idx="16912">
                  <c:v>2420.88</c:v>
                </c:pt>
                <c:pt idx="16913">
                  <c:v>2420.96</c:v>
                </c:pt>
                <c:pt idx="16914">
                  <c:v>2410.0100000000002</c:v>
                </c:pt>
                <c:pt idx="16915">
                  <c:v>2420.9</c:v>
                </c:pt>
                <c:pt idx="16916">
                  <c:v>2421.2800000000002</c:v>
                </c:pt>
                <c:pt idx="16917">
                  <c:v>2410.02</c:v>
                </c:pt>
                <c:pt idx="16918">
                  <c:v>2420.4</c:v>
                </c:pt>
                <c:pt idx="16919">
                  <c:v>2421.2600000000002</c:v>
                </c:pt>
                <c:pt idx="16920">
                  <c:v>2412.71</c:v>
                </c:pt>
                <c:pt idx="16921">
                  <c:v>2420.98</c:v>
                </c:pt>
                <c:pt idx="16922">
                  <c:v>2421.17</c:v>
                </c:pt>
                <c:pt idx="16923">
                  <c:v>2416.7399999999998</c:v>
                </c:pt>
                <c:pt idx="16924">
                  <c:v>2420.8200000000002</c:v>
                </c:pt>
                <c:pt idx="16925">
                  <c:v>2416.4699999999998</c:v>
                </c:pt>
                <c:pt idx="16926">
                  <c:v>2419.0500000000002</c:v>
                </c:pt>
                <c:pt idx="16927">
                  <c:v>2421.1799999999998</c:v>
                </c:pt>
                <c:pt idx="16928">
                  <c:v>2414</c:v>
                </c:pt>
                <c:pt idx="16929">
                  <c:v>2420.69</c:v>
                </c:pt>
                <c:pt idx="16930">
                  <c:v>2420.33</c:v>
                </c:pt>
                <c:pt idx="16931">
                  <c:v>2411.33</c:v>
                </c:pt>
                <c:pt idx="16932">
                  <c:v>2421.27</c:v>
                </c:pt>
                <c:pt idx="16933">
                  <c:v>2421.62</c:v>
                </c:pt>
                <c:pt idx="16934">
                  <c:v>2410.91</c:v>
                </c:pt>
                <c:pt idx="16935">
                  <c:v>2421.1</c:v>
                </c:pt>
                <c:pt idx="16936">
                  <c:v>2421.2800000000002</c:v>
                </c:pt>
                <c:pt idx="16937">
                  <c:v>2410.9</c:v>
                </c:pt>
                <c:pt idx="16938">
                  <c:v>2421.79</c:v>
                </c:pt>
                <c:pt idx="16939">
                  <c:v>2421.0300000000002</c:v>
                </c:pt>
                <c:pt idx="16940">
                  <c:v>2414.36</c:v>
                </c:pt>
                <c:pt idx="16941">
                  <c:v>2421.4699999999998</c:v>
                </c:pt>
                <c:pt idx="16942">
                  <c:v>2420.3000000000002</c:v>
                </c:pt>
                <c:pt idx="16943">
                  <c:v>2416.9899999999998</c:v>
                </c:pt>
                <c:pt idx="16944">
                  <c:v>2420.29</c:v>
                </c:pt>
                <c:pt idx="16945">
                  <c:v>2415.94</c:v>
                </c:pt>
                <c:pt idx="16946">
                  <c:v>2419.0300000000002</c:v>
                </c:pt>
                <c:pt idx="16947">
                  <c:v>2420.56</c:v>
                </c:pt>
                <c:pt idx="16948">
                  <c:v>2412.2800000000002</c:v>
                </c:pt>
                <c:pt idx="16949">
                  <c:v>2421.12</c:v>
                </c:pt>
                <c:pt idx="16950">
                  <c:v>2421.1</c:v>
                </c:pt>
                <c:pt idx="16951">
                  <c:v>2409.89</c:v>
                </c:pt>
                <c:pt idx="16952">
                  <c:v>2420.5100000000002</c:v>
                </c:pt>
                <c:pt idx="16953">
                  <c:v>2421.0700000000002</c:v>
                </c:pt>
                <c:pt idx="16954">
                  <c:v>2410</c:v>
                </c:pt>
                <c:pt idx="16955">
                  <c:v>2421.0300000000002</c:v>
                </c:pt>
                <c:pt idx="16956">
                  <c:v>2420.81</c:v>
                </c:pt>
                <c:pt idx="16957">
                  <c:v>2412.5700000000002</c:v>
                </c:pt>
                <c:pt idx="16958">
                  <c:v>2421.0300000000002</c:v>
                </c:pt>
                <c:pt idx="16959">
                  <c:v>2421</c:v>
                </c:pt>
                <c:pt idx="16960">
                  <c:v>2415.88</c:v>
                </c:pt>
                <c:pt idx="16961">
                  <c:v>2422.06</c:v>
                </c:pt>
                <c:pt idx="16962">
                  <c:v>2418.9299999999998</c:v>
                </c:pt>
                <c:pt idx="16963">
                  <c:v>2420.36</c:v>
                </c:pt>
                <c:pt idx="16964">
                  <c:v>2425.63</c:v>
                </c:pt>
                <c:pt idx="16965">
                  <c:v>2418.87</c:v>
                </c:pt>
                <c:pt idx="16966">
                  <c:v>2425.4699999999998</c:v>
                </c:pt>
                <c:pt idx="16967">
                  <c:v>2425.63</c:v>
                </c:pt>
                <c:pt idx="16968">
                  <c:v>2416.62</c:v>
                </c:pt>
                <c:pt idx="16969">
                  <c:v>2425.4</c:v>
                </c:pt>
                <c:pt idx="16970">
                  <c:v>2425.85</c:v>
                </c:pt>
                <c:pt idx="16971">
                  <c:v>2414.94</c:v>
                </c:pt>
                <c:pt idx="16972">
                  <c:v>2425.96</c:v>
                </c:pt>
                <c:pt idx="16973">
                  <c:v>2425.96</c:v>
                </c:pt>
                <c:pt idx="16974">
                  <c:v>2415.7199999999998</c:v>
                </c:pt>
                <c:pt idx="16975">
                  <c:v>2425.65</c:v>
                </c:pt>
                <c:pt idx="16976">
                  <c:v>2425.09</c:v>
                </c:pt>
                <c:pt idx="16977">
                  <c:v>2417.59</c:v>
                </c:pt>
                <c:pt idx="16978">
                  <c:v>2426.17</c:v>
                </c:pt>
                <c:pt idx="16979">
                  <c:v>2424.7600000000002</c:v>
                </c:pt>
                <c:pt idx="16980">
                  <c:v>2421.2399999999998</c:v>
                </c:pt>
                <c:pt idx="16981">
                  <c:v>2425.81</c:v>
                </c:pt>
                <c:pt idx="16982">
                  <c:v>2421.52</c:v>
                </c:pt>
                <c:pt idx="16983">
                  <c:v>2426.75</c:v>
                </c:pt>
                <c:pt idx="16984">
                  <c:v>2434.9</c:v>
                </c:pt>
                <c:pt idx="16985">
                  <c:v>2428</c:v>
                </c:pt>
                <c:pt idx="16986">
                  <c:v>2434.9299999999998</c:v>
                </c:pt>
                <c:pt idx="16987">
                  <c:v>2434.63</c:v>
                </c:pt>
                <c:pt idx="16988">
                  <c:v>2425.5</c:v>
                </c:pt>
                <c:pt idx="16989">
                  <c:v>2434.37</c:v>
                </c:pt>
                <c:pt idx="16990">
                  <c:v>2437.33</c:v>
                </c:pt>
                <c:pt idx="16991">
                  <c:v>2428.83</c:v>
                </c:pt>
                <c:pt idx="16992">
                  <c:v>2438.11</c:v>
                </c:pt>
                <c:pt idx="16993">
                  <c:v>2437.94</c:v>
                </c:pt>
                <c:pt idx="16994">
                  <c:v>2430.94</c:v>
                </c:pt>
                <c:pt idx="16995">
                  <c:v>2437.04</c:v>
                </c:pt>
                <c:pt idx="16996">
                  <c:v>2437.75</c:v>
                </c:pt>
                <c:pt idx="16997">
                  <c:v>2433.79</c:v>
                </c:pt>
                <c:pt idx="16998">
                  <c:v>2437.4299999999998</c:v>
                </c:pt>
                <c:pt idx="16999">
                  <c:v>2435.86</c:v>
                </c:pt>
                <c:pt idx="17000">
                  <c:v>2443.02</c:v>
                </c:pt>
                <c:pt idx="17001">
                  <c:v>2457.13</c:v>
                </c:pt>
                <c:pt idx="17002">
                  <c:v>2432.65</c:v>
                </c:pt>
                <c:pt idx="17003">
                  <c:v>2437.31</c:v>
                </c:pt>
                <c:pt idx="17004">
                  <c:v>2439.1799999999998</c:v>
                </c:pt>
                <c:pt idx="17005">
                  <c:v>2432.11</c:v>
                </c:pt>
                <c:pt idx="17006">
                  <c:v>2439.12</c:v>
                </c:pt>
                <c:pt idx="17007">
                  <c:v>2439.1</c:v>
                </c:pt>
                <c:pt idx="17008">
                  <c:v>2430.04</c:v>
                </c:pt>
                <c:pt idx="17009">
                  <c:v>2437.56</c:v>
                </c:pt>
                <c:pt idx="17010">
                  <c:v>2437.1</c:v>
                </c:pt>
                <c:pt idx="17011">
                  <c:v>2429.66</c:v>
                </c:pt>
                <c:pt idx="17012">
                  <c:v>2436.75</c:v>
                </c:pt>
                <c:pt idx="17013">
                  <c:v>2436.12</c:v>
                </c:pt>
                <c:pt idx="17014">
                  <c:v>2429.56</c:v>
                </c:pt>
                <c:pt idx="17015">
                  <c:v>2436.41</c:v>
                </c:pt>
                <c:pt idx="17016">
                  <c:v>2436.44</c:v>
                </c:pt>
                <c:pt idx="17017">
                  <c:v>2431.64</c:v>
                </c:pt>
                <c:pt idx="17018">
                  <c:v>2436.33</c:v>
                </c:pt>
                <c:pt idx="17019">
                  <c:v>2432.4</c:v>
                </c:pt>
                <c:pt idx="17020">
                  <c:v>2434.79</c:v>
                </c:pt>
                <c:pt idx="17021">
                  <c:v>2436.69</c:v>
                </c:pt>
                <c:pt idx="17022">
                  <c:v>2430.73</c:v>
                </c:pt>
                <c:pt idx="17023">
                  <c:v>2436.64</c:v>
                </c:pt>
                <c:pt idx="17024">
                  <c:v>2436.84</c:v>
                </c:pt>
                <c:pt idx="17025">
                  <c:v>2428.3000000000002</c:v>
                </c:pt>
                <c:pt idx="17026">
                  <c:v>2436.23</c:v>
                </c:pt>
                <c:pt idx="17027">
                  <c:v>2435.8000000000002</c:v>
                </c:pt>
                <c:pt idx="17028">
                  <c:v>2426.84</c:v>
                </c:pt>
                <c:pt idx="17029">
                  <c:v>2436.17</c:v>
                </c:pt>
                <c:pt idx="17030">
                  <c:v>2436.2800000000002</c:v>
                </c:pt>
                <c:pt idx="17031">
                  <c:v>2428.5300000000002</c:v>
                </c:pt>
                <c:pt idx="17032">
                  <c:v>2435.73</c:v>
                </c:pt>
                <c:pt idx="17033">
                  <c:v>2436.48</c:v>
                </c:pt>
                <c:pt idx="17034">
                  <c:v>2431.04</c:v>
                </c:pt>
                <c:pt idx="17035">
                  <c:v>2436.0300000000002</c:v>
                </c:pt>
                <c:pt idx="17036">
                  <c:v>2435.02</c:v>
                </c:pt>
                <c:pt idx="17037">
                  <c:v>2433.59</c:v>
                </c:pt>
                <c:pt idx="17038">
                  <c:v>2436.52</c:v>
                </c:pt>
                <c:pt idx="17039">
                  <c:v>2431.9899999999998</c:v>
                </c:pt>
                <c:pt idx="17040">
                  <c:v>2435.12</c:v>
                </c:pt>
                <c:pt idx="17041">
                  <c:v>2436.4499999999998</c:v>
                </c:pt>
                <c:pt idx="17042">
                  <c:v>2429.27</c:v>
                </c:pt>
                <c:pt idx="17043">
                  <c:v>2436.0300000000002</c:v>
                </c:pt>
                <c:pt idx="17044">
                  <c:v>2436.0100000000002</c:v>
                </c:pt>
                <c:pt idx="17045">
                  <c:v>2427.6</c:v>
                </c:pt>
                <c:pt idx="17046">
                  <c:v>2436.09</c:v>
                </c:pt>
                <c:pt idx="17047">
                  <c:v>2436.1799999999998</c:v>
                </c:pt>
                <c:pt idx="17048">
                  <c:v>2427.4</c:v>
                </c:pt>
                <c:pt idx="17049">
                  <c:v>2436.64</c:v>
                </c:pt>
                <c:pt idx="17050">
                  <c:v>2436.33</c:v>
                </c:pt>
                <c:pt idx="17051">
                  <c:v>2429.52</c:v>
                </c:pt>
                <c:pt idx="17052">
                  <c:v>2436.5100000000002</c:v>
                </c:pt>
                <c:pt idx="17053">
                  <c:v>2436.5100000000002</c:v>
                </c:pt>
                <c:pt idx="17054">
                  <c:v>2431.77</c:v>
                </c:pt>
                <c:pt idx="17055">
                  <c:v>2436.2800000000002</c:v>
                </c:pt>
                <c:pt idx="17056">
                  <c:v>2433.65</c:v>
                </c:pt>
                <c:pt idx="17057">
                  <c:v>2434.1999999999998</c:v>
                </c:pt>
                <c:pt idx="17058">
                  <c:v>2436.65</c:v>
                </c:pt>
                <c:pt idx="17059">
                  <c:v>2431.38</c:v>
                </c:pt>
                <c:pt idx="17060">
                  <c:v>2436.21</c:v>
                </c:pt>
                <c:pt idx="17061">
                  <c:v>2436.92</c:v>
                </c:pt>
                <c:pt idx="17062">
                  <c:v>2428.9899999999998</c:v>
                </c:pt>
                <c:pt idx="17063">
                  <c:v>2436.7600000000002</c:v>
                </c:pt>
                <c:pt idx="17064">
                  <c:v>2437.14</c:v>
                </c:pt>
                <c:pt idx="17065">
                  <c:v>2427.2600000000002</c:v>
                </c:pt>
                <c:pt idx="17066">
                  <c:v>2436.34</c:v>
                </c:pt>
                <c:pt idx="17067">
                  <c:v>2436.3000000000002</c:v>
                </c:pt>
                <c:pt idx="17068">
                  <c:v>2429.4899999999998</c:v>
                </c:pt>
                <c:pt idx="17069">
                  <c:v>2437.17</c:v>
                </c:pt>
                <c:pt idx="17070">
                  <c:v>2437.62</c:v>
                </c:pt>
                <c:pt idx="17071">
                  <c:v>2433.06</c:v>
                </c:pt>
                <c:pt idx="17072">
                  <c:v>2437.3000000000002</c:v>
                </c:pt>
                <c:pt idx="17073">
                  <c:v>2434.5500000000002</c:v>
                </c:pt>
                <c:pt idx="17074">
                  <c:v>2435.2800000000002</c:v>
                </c:pt>
                <c:pt idx="17075">
                  <c:v>2437.06</c:v>
                </c:pt>
                <c:pt idx="17076">
                  <c:v>2432.3000000000002</c:v>
                </c:pt>
                <c:pt idx="17077">
                  <c:v>2437.38</c:v>
                </c:pt>
                <c:pt idx="17078">
                  <c:v>2437.8200000000002</c:v>
                </c:pt>
                <c:pt idx="17079">
                  <c:v>2429.8000000000002</c:v>
                </c:pt>
                <c:pt idx="17080">
                  <c:v>2437.5</c:v>
                </c:pt>
                <c:pt idx="17081">
                  <c:v>2437.85</c:v>
                </c:pt>
                <c:pt idx="17082">
                  <c:v>2428.23</c:v>
                </c:pt>
                <c:pt idx="17083">
                  <c:v>2436.7800000000002</c:v>
                </c:pt>
                <c:pt idx="17084">
                  <c:v>2437.77</c:v>
                </c:pt>
                <c:pt idx="17085">
                  <c:v>2429.4</c:v>
                </c:pt>
                <c:pt idx="17086">
                  <c:v>2437.33</c:v>
                </c:pt>
                <c:pt idx="17087">
                  <c:v>2437.29</c:v>
                </c:pt>
                <c:pt idx="17088">
                  <c:v>2431.9499999999998</c:v>
                </c:pt>
                <c:pt idx="17089">
                  <c:v>2437.08</c:v>
                </c:pt>
                <c:pt idx="17090">
                  <c:v>2436.63</c:v>
                </c:pt>
                <c:pt idx="17091">
                  <c:v>2433.67</c:v>
                </c:pt>
                <c:pt idx="17092">
                  <c:v>2437.3000000000002</c:v>
                </c:pt>
                <c:pt idx="17093">
                  <c:v>2433.31</c:v>
                </c:pt>
                <c:pt idx="17094">
                  <c:v>2436.17</c:v>
                </c:pt>
                <c:pt idx="17095">
                  <c:v>2437.31</c:v>
                </c:pt>
                <c:pt idx="17096">
                  <c:v>2430.8000000000002</c:v>
                </c:pt>
                <c:pt idx="17097">
                  <c:v>2437.21</c:v>
                </c:pt>
                <c:pt idx="17098">
                  <c:v>2437.86</c:v>
                </c:pt>
                <c:pt idx="17099">
                  <c:v>2429.4</c:v>
                </c:pt>
                <c:pt idx="17100">
                  <c:v>2437.84</c:v>
                </c:pt>
                <c:pt idx="17101">
                  <c:v>2437.13</c:v>
                </c:pt>
                <c:pt idx="17102">
                  <c:v>2428.63</c:v>
                </c:pt>
                <c:pt idx="17103">
                  <c:v>2437.67</c:v>
                </c:pt>
                <c:pt idx="17104">
                  <c:v>2437.12</c:v>
                </c:pt>
                <c:pt idx="17105">
                  <c:v>2429.9499999999998</c:v>
                </c:pt>
                <c:pt idx="17106">
                  <c:v>2437.2199999999998</c:v>
                </c:pt>
                <c:pt idx="17107">
                  <c:v>2437.2199999999998</c:v>
                </c:pt>
                <c:pt idx="17108">
                  <c:v>2432.42</c:v>
                </c:pt>
                <c:pt idx="17109">
                  <c:v>2437.73</c:v>
                </c:pt>
                <c:pt idx="17110">
                  <c:v>2435.98</c:v>
                </c:pt>
                <c:pt idx="17111">
                  <c:v>2434.5300000000002</c:v>
                </c:pt>
                <c:pt idx="17112">
                  <c:v>2437.41</c:v>
                </c:pt>
                <c:pt idx="17113">
                  <c:v>2432.6799999999998</c:v>
                </c:pt>
                <c:pt idx="17114">
                  <c:v>2437.0100000000002</c:v>
                </c:pt>
                <c:pt idx="17115">
                  <c:v>2431.4299999999998</c:v>
                </c:pt>
                <c:pt idx="17116">
                  <c:v>2424.54</c:v>
                </c:pt>
                <c:pt idx="17117">
                  <c:v>2431.5700000000002</c:v>
                </c:pt>
                <c:pt idx="17118">
                  <c:v>2431.86</c:v>
                </c:pt>
                <c:pt idx="17119">
                  <c:v>2426.75</c:v>
                </c:pt>
                <c:pt idx="17120">
                  <c:v>2437.58</c:v>
                </c:pt>
                <c:pt idx="17121">
                  <c:v>2433.2800000000002</c:v>
                </c:pt>
                <c:pt idx="17122">
                  <c:v>2423.46</c:v>
                </c:pt>
                <c:pt idx="17123">
                  <c:v>2431.6999999999998</c:v>
                </c:pt>
                <c:pt idx="17124">
                  <c:v>2431.62</c:v>
                </c:pt>
                <c:pt idx="17125">
                  <c:v>2425.34</c:v>
                </c:pt>
                <c:pt idx="17126">
                  <c:v>2430.86</c:v>
                </c:pt>
                <c:pt idx="17127">
                  <c:v>2432.6999999999998</c:v>
                </c:pt>
                <c:pt idx="17128">
                  <c:v>2427.84</c:v>
                </c:pt>
                <c:pt idx="17129">
                  <c:v>2432.3000000000002</c:v>
                </c:pt>
                <c:pt idx="17130">
                  <c:v>2429.94</c:v>
                </c:pt>
                <c:pt idx="17131">
                  <c:v>2430.33</c:v>
                </c:pt>
                <c:pt idx="17132">
                  <c:v>2433.06</c:v>
                </c:pt>
                <c:pt idx="17133">
                  <c:v>2427.36</c:v>
                </c:pt>
                <c:pt idx="17134">
                  <c:v>2430.98</c:v>
                </c:pt>
                <c:pt idx="17135">
                  <c:v>2431.09</c:v>
                </c:pt>
                <c:pt idx="17136">
                  <c:v>2423.2399999999998</c:v>
                </c:pt>
                <c:pt idx="17137">
                  <c:v>2431.9299999999998</c:v>
                </c:pt>
                <c:pt idx="17138">
                  <c:v>2428.9899999999998</c:v>
                </c:pt>
                <c:pt idx="17139">
                  <c:v>2419.3200000000002</c:v>
                </c:pt>
                <c:pt idx="17140">
                  <c:v>2431.13</c:v>
                </c:pt>
                <c:pt idx="17141">
                  <c:v>2432.91</c:v>
                </c:pt>
                <c:pt idx="17142">
                  <c:v>2425.06</c:v>
                </c:pt>
                <c:pt idx="17143">
                  <c:v>2432.83</c:v>
                </c:pt>
                <c:pt idx="17144">
                  <c:v>2433.5300000000002</c:v>
                </c:pt>
                <c:pt idx="17145">
                  <c:v>2427.61</c:v>
                </c:pt>
                <c:pt idx="17146">
                  <c:v>2433.5700000000002</c:v>
                </c:pt>
                <c:pt idx="17147">
                  <c:v>2429.9699999999998</c:v>
                </c:pt>
                <c:pt idx="17148">
                  <c:v>2425.4499999999998</c:v>
                </c:pt>
                <c:pt idx="17149">
                  <c:v>2429.7199999999998</c:v>
                </c:pt>
                <c:pt idx="17150">
                  <c:v>2428.29</c:v>
                </c:pt>
                <c:pt idx="17151">
                  <c:v>2428.54</c:v>
                </c:pt>
                <c:pt idx="17152">
                  <c:v>2427.89</c:v>
                </c:pt>
                <c:pt idx="17153">
                  <c:v>2421.7800000000002</c:v>
                </c:pt>
                <c:pt idx="17154">
                  <c:v>2427.8200000000002</c:v>
                </c:pt>
                <c:pt idx="17155">
                  <c:v>2426.37</c:v>
                </c:pt>
                <c:pt idx="17156">
                  <c:v>2419.5300000000002</c:v>
                </c:pt>
                <c:pt idx="17157">
                  <c:v>2432.11</c:v>
                </c:pt>
                <c:pt idx="17158">
                  <c:v>2432.2600000000002</c:v>
                </c:pt>
                <c:pt idx="17159">
                  <c:v>2423.6799999999998</c:v>
                </c:pt>
                <c:pt idx="17160">
                  <c:v>2432.42</c:v>
                </c:pt>
                <c:pt idx="17161">
                  <c:v>2432.1799999999998</c:v>
                </c:pt>
                <c:pt idx="17162">
                  <c:v>2425.44</c:v>
                </c:pt>
                <c:pt idx="17163">
                  <c:v>2432.71</c:v>
                </c:pt>
                <c:pt idx="17164">
                  <c:v>2432.48</c:v>
                </c:pt>
                <c:pt idx="17165">
                  <c:v>2427.58</c:v>
                </c:pt>
                <c:pt idx="17166">
                  <c:v>2431.9899999999998</c:v>
                </c:pt>
                <c:pt idx="17167">
                  <c:v>2425.4699999999998</c:v>
                </c:pt>
                <c:pt idx="17168">
                  <c:v>2425.1999999999998</c:v>
                </c:pt>
                <c:pt idx="17169">
                  <c:v>2431.75</c:v>
                </c:pt>
                <c:pt idx="17170">
                  <c:v>2426.66</c:v>
                </c:pt>
                <c:pt idx="17171">
                  <c:v>2431.19</c:v>
                </c:pt>
                <c:pt idx="17172">
                  <c:v>2431.4699999999998</c:v>
                </c:pt>
                <c:pt idx="17173">
                  <c:v>2424.6799999999998</c:v>
                </c:pt>
                <c:pt idx="17174">
                  <c:v>2431.37</c:v>
                </c:pt>
                <c:pt idx="17175">
                  <c:v>2431.44</c:v>
                </c:pt>
                <c:pt idx="17176">
                  <c:v>2422.83</c:v>
                </c:pt>
                <c:pt idx="17177">
                  <c:v>2431.9499999999998</c:v>
                </c:pt>
                <c:pt idx="17178">
                  <c:v>2431.69</c:v>
                </c:pt>
                <c:pt idx="17179">
                  <c:v>2423.6</c:v>
                </c:pt>
                <c:pt idx="17180">
                  <c:v>2431.7800000000002</c:v>
                </c:pt>
                <c:pt idx="17181">
                  <c:v>2431.63</c:v>
                </c:pt>
                <c:pt idx="17182">
                  <c:v>2425.19</c:v>
                </c:pt>
                <c:pt idx="17183">
                  <c:v>2431.5</c:v>
                </c:pt>
                <c:pt idx="17184">
                  <c:v>2431.83</c:v>
                </c:pt>
                <c:pt idx="17185">
                  <c:v>2427.7800000000002</c:v>
                </c:pt>
                <c:pt idx="17186">
                  <c:v>2431.7399999999998</c:v>
                </c:pt>
                <c:pt idx="17187">
                  <c:v>2428.8000000000002</c:v>
                </c:pt>
                <c:pt idx="17188">
                  <c:v>2429.96</c:v>
                </c:pt>
                <c:pt idx="17189">
                  <c:v>2431.52</c:v>
                </c:pt>
                <c:pt idx="17190">
                  <c:v>2426.42</c:v>
                </c:pt>
                <c:pt idx="17191">
                  <c:v>2432.15</c:v>
                </c:pt>
                <c:pt idx="17192">
                  <c:v>2432.4299999999998</c:v>
                </c:pt>
                <c:pt idx="17193">
                  <c:v>2424.4899999999998</c:v>
                </c:pt>
                <c:pt idx="17194">
                  <c:v>2431.8000000000002</c:v>
                </c:pt>
                <c:pt idx="17195">
                  <c:v>2431.94</c:v>
                </c:pt>
                <c:pt idx="17196">
                  <c:v>2422.35</c:v>
                </c:pt>
                <c:pt idx="17197">
                  <c:v>2432.0500000000002</c:v>
                </c:pt>
                <c:pt idx="17198">
                  <c:v>2432.02</c:v>
                </c:pt>
                <c:pt idx="17199">
                  <c:v>2423.61</c:v>
                </c:pt>
                <c:pt idx="17200">
                  <c:v>2431.36</c:v>
                </c:pt>
                <c:pt idx="17201">
                  <c:v>2432.0300000000002</c:v>
                </c:pt>
                <c:pt idx="17202">
                  <c:v>2425.73</c:v>
                </c:pt>
                <c:pt idx="17203">
                  <c:v>2431.21</c:v>
                </c:pt>
                <c:pt idx="17204">
                  <c:v>2431.4299999999998</c:v>
                </c:pt>
                <c:pt idx="17205">
                  <c:v>2428.14</c:v>
                </c:pt>
                <c:pt idx="17206">
                  <c:v>2431.29</c:v>
                </c:pt>
                <c:pt idx="17207">
                  <c:v>2427.1799999999998</c:v>
                </c:pt>
                <c:pt idx="17208">
                  <c:v>2430.1799999999998</c:v>
                </c:pt>
                <c:pt idx="17209">
                  <c:v>2431.65</c:v>
                </c:pt>
                <c:pt idx="17210">
                  <c:v>2424.87</c:v>
                </c:pt>
                <c:pt idx="17211">
                  <c:v>2431.5100000000002</c:v>
                </c:pt>
                <c:pt idx="17212">
                  <c:v>2431.69</c:v>
                </c:pt>
                <c:pt idx="17213">
                  <c:v>2423.75</c:v>
                </c:pt>
                <c:pt idx="17214">
                  <c:v>2432.66</c:v>
                </c:pt>
                <c:pt idx="17215">
                  <c:v>2432.7600000000002</c:v>
                </c:pt>
                <c:pt idx="17216">
                  <c:v>2424.67</c:v>
                </c:pt>
                <c:pt idx="17217">
                  <c:v>2437.2399999999998</c:v>
                </c:pt>
                <c:pt idx="17218">
                  <c:v>2438.46</c:v>
                </c:pt>
                <c:pt idx="17219">
                  <c:v>2431.56</c:v>
                </c:pt>
                <c:pt idx="17220">
                  <c:v>2439.35</c:v>
                </c:pt>
                <c:pt idx="17221">
                  <c:v>2439.4299999999998</c:v>
                </c:pt>
                <c:pt idx="17222">
                  <c:v>2434.67</c:v>
                </c:pt>
                <c:pt idx="17223">
                  <c:v>2439.36</c:v>
                </c:pt>
                <c:pt idx="17224">
                  <c:v>2437.7199999999998</c:v>
                </c:pt>
                <c:pt idx="17225">
                  <c:v>2436.4899999999998</c:v>
                </c:pt>
                <c:pt idx="17226">
                  <c:v>2438.73</c:v>
                </c:pt>
                <c:pt idx="17227">
                  <c:v>2434.4299999999998</c:v>
                </c:pt>
                <c:pt idx="17228">
                  <c:v>2438.25</c:v>
                </c:pt>
                <c:pt idx="17229">
                  <c:v>2438.6999999999998</c:v>
                </c:pt>
                <c:pt idx="17230">
                  <c:v>2432.2399999999998</c:v>
                </c:pt>
                <c:pt idx="17231">
                  <c:v>2438.62</c:v>
                </c:pt>
                <c:pt idx="17232">
                  <c:v>2439.37</c:v>
                </c:pt>
                <c:pt idx="17233">
                  <c:v>2429.86</c:v>
                </c:pt>
                <c:pt idx="17234">
                  <c:v>2438.9499999999998</c:v>
                </c:pt>
                <c:pt idx="17235">
                  <c:v>2439.11</c:v>
                </c:pt>
                <c:pt idx="17236">
                  <c:v>2431.1</c:v>
                </c:pt>
                <c:pt idx="17237">
                  <c:v>2438.92</c:v>
                </c:pt>
                <c:pt idx="17238">
                  <c:v>2438.5500000000002</c:v>
                </c:pt>
                <c:pt idx="17239">
                  <c:v>2432.96</c:v>
                </c:pt>
                <c:pt idx="17240">
                  <c:v>2439.0700000000002</c:v>
                </c:pt>
                <c:pt idx="17241">
                  <c:v>2439.4</c:v>
                </c:pt>
                <c:pt idx="17242">
                  <c:v>2435.5500000000002</c:v>
                </c:pt>
                <c:pt idx="17243">
                  <c:v>2439.3200000000002</c:v>
                </c:pt>
                <c:pt idx="17244">
                  <c:v>2436.2600000000002</c:v>
                </c:pt>
                <c:pt idx="17245">
                  <c:v>2437</c:v>
                </c:pt>
                <c:pt idx="17246">
                  <c:v>2439.1999999999998</c:v>
                </c:pt>
                <c:pt idx="17247">
                  <c:v>2433.4899999999998</c:v>
                </c:pt>
                <c:pt idx="17248">
                  <c:v>2439.0700000000002</c:v>
                </c:pt>
                <c:pt idx="17249">
                  <c:v>2439.36</c:v>
                </c:pt>
                <c:pt idx="17250">
                  <c:v>2431.64</c:v>
                </c:pt>
                <c:pt idx="17251">
                  <c:v>2439.3200000000002</c:v>
                </c:pt>
                <c:pt idx="17252">
                  <c:v>2439.41</c:v>
                </c:pt>
                <c:pt idx="17253">
                  <c:v>2430.25</c:v>
                </c:pt>
                <c:pt idx="17254">
                  <c:v>2439.0100000000002</c:v>
                </c:pt>
                <c:pt idx="17255">
                  <c:v>2439.34</c:v>
                </c:pt>
                <c:pt idx="17256">
                  <c:v>2431.73</c:v>
                </c:pt>
                <c:pt idx="17257">
                  <c:v>2439.2800000000002</c:v>
                </c:pt>
                <c:pt idx="17258">
                  <c:v>2438.67</c:v>
                </c:pt>
                <c:pt idx="17259">
                  <c:v>2434.14</c:v>
                </c:pt>
                <c:pt idx="17260">
                  <c:v>2439.4899999999998</c:v>
                </c:pt>
                <c:pt idx="17261">
                  <c:v>2437.86</c:v>
                </c:pt>
                <c:pt idx="17262">
                  <c:v>2436.3200000000002</c:v>
                </c:pt>
                <c:pt idx="17263">
                  <c:v>2438.7800000000002</c:v>
                </c:pt>
                <c:pt idx="17264">
                  <c:v>2434.89</c:v>
                </c:pt>
                <c:pt idx="17265">
                  <c:v>2437.5500000000002</c:v>
                </c:pt>
                <c:pt idx="17266">
                  <c:v>2438.94</c:v>
                </c:pt>
                <c:pt idx="17267">
                  <c:v>2432.96</c:v>
                </c:pt>
                <c:pt idx="17268">
                  <c:v>2439.2399999999998</c:v>
                </c:pt>
                <c:pt idx="17269">
                  <c:v>2439</c:v>
                </c:pt>
                <c:pt idx="17270">
                  <c:v>2430.7800000000002</c:v>
                </c:pt>
                <c:pt idx="17271">
                  <c:v>2439.1999999999998</c:v>
                </c:pt>
                <c:pt idx="17272">
                  <c:v>2439.04</c:v>
                </c:pt>
                <c:pt idx="17273">
                  <c:v>2430.34</c:v>
                </c:pt>
                <c:pt idx="17274">
                  <c:v>2438.21</c:v>
                </c:pt>
                <c:pt idx="17275">
                  <c:v>2437.66</c:v>
                </c:pt>
                <c:pt idx="17276">
                  <c:v>2430.1799999999998</c:v>
                </c:pt>
                <c:pt idx="17277">
                  <c:v>2437.48</c:v>
                </c:pt>
                <c:pt idx="17278">
                  <c:v>2437.17</c:v>
                </c:pt>
                <c:pt idx="17279">
                  <c:v>2432.98</c:v>
                </c:pt>
                <c:pt idx="17280">
                  <c:v>2437.5100000000002</c:v>
                </c:pt>
                <c:pt idx="17281">
                  <c:v>2434.89</c:v>
                </c:pt>
                <c:pt idx="17282">
                  <c:v>2435.13</c:v>
                </c:pt>
                <c:pt idx="17283">
                  <c:v>2437.14</c:v>
                </c:pt>
                <c:pt idx="17284">
                  <c:v>2432.62</c:v>
                </c:pt>
                <c:pt idx="17285">
                  <c:v>2436.92</c:v>
                </c:pt>
                <c:pt idx="17286">
                  <c:v>2437.7600000000002</c:v>
                </c:pt>
                <c:pt idx="17287">
                  <c:v>2430.39</c:v>
                </c:pt>
                <c:pt idx="17288">
                  <c:v>2437.4299999999998</c:v>
                </c:pt>
                <c:pt idx="17289">
                  <c:v>2437.69</c:v>
                </c:pt>
                <c:pt idx="17290">
                  <c:v>2428.0100000000002</c:v>
                </c:pt>
                <c:pt idx="17291">
                  <c:v>2437.7600000000002</c:v>
                </c:pt>
                <c:pt idx="17292">
                  <c:v>2437.41</c:v>
                </c:pt>
                <c:pt idx="17293">
                  <c:v>2429.4</c:v>
                </c:pt>
                <c:pt idx="17294">
                  <c:v>2437.6799999999998</c:v>
                </c:pt>
                <c:pt idx="17295">
                  <c:v>2437.67</c:v>
                </c:pt>
                <c:pt idx="17296">
                  <c:v>2431.81</c:v>
                </c:pt>
                <c:pt idx="17297">
                  <c:v>2437.73</c:v>
                </c:pt>
                <c:pt idx="17298">
                  <c:v>2437.6999999999998</c:v>
                </c:pt>
                <c:pt idx="17299">
                  <c:v>2453.6799999999998</c:v>
                </c:pt>
                <c:pt idx="17300">
                  <c:v>2447.2199999999998</c:v>
                </c:pt>
                <c:pt idx="17301">
                  <c:v>2433.23</c:v>
                </c:pt>
                <c:pt idx="17302">
                  <c:v>2438.92</c:v>
                </c:pt>
                <c:pt idx="17303">
                  <c:v>2440.7199999999998</c:v>
                </c:pt>
                <c:pt idx="17304">
                  <c:v>2433.38</c:v>
                </c:pt>
                <c:pt idx="17305">
                  <c:v>2440.2199999999998</c:v>
                </c:pt>
                <c:pt idx="17306">
                  <c:v>2440.1</c:v>
                </c:pt>
                <c:pt idx="17307">
                  <c:v>2429.62</c:v>
                </c:pt>
                <c:pt idx="17308">
                  <c:v>2437.79</c:v>
                </c:pt>
                <c:pt idx="17309">
                  <c:v>2437.54</c:v>
                </c:pt>
                <c:pt idx="17310">
                  <c:v>2430.62</c:v>
                </c:pt>
                <c:pt idx="17311">
                  <c:v>2437.16</c:v>
                </c:pt>
                <c:pt idx="17312">
                  <c:v>2437.19</c:v>
                </c:pt>
                <c:pt idx="17313">
                  <c:v>2431.48</c:v>
                </c:pt>
                <c:pt idx="17314">
                  <c:v>2437.42</c:v>
                </c:pt>
                <c:pt idx="17315">
                  <c:v>2437.21</c:v>
                </c:pt>
                <c:pt idx="17316">
                  <c:v>2433.21</c:v>
                </c:pt>
                <c:pt idx="17317">
                  <c:v>2437.21</c:v>
                </c:pt>
                <c:pt idx="17318">
                  <c:v>2434.44</c:v>
                </c:pt>
                <c:pt idx="17319">
                  <c:v>2435.36</c:v>
                </c:pt>
                <c:pt idx="17320">
                  <c:v>2437.6999999999998</c:v>
                </c:pt>
                <c:pt idx="17321">
                  <c:v>2432.08</c:v>
                </c:pt>
                <c:pt idx="17322">
                  <c:v>2437.2399999999998</c:v>
                </c:pt>
                <c:pt idx="17323">
                  <c:v>2437.83</c:v>
                </c:pt>
                <c:pt idx="17324">
                  <c:v>2429.59</c:v>
                </c:pt>
                <c:pt idx="17325">
                  <c:v>2437.2399999999998</c:v>
                </c:pt>
                <c:pt idx="17326">
                  <c:v>2437.21</c:v>
                </c:pt>
                <c:pt idx="17327">
                  <c:v>2428.0700000000002</c:v>
                </c:pt>
                <c:pt idx="17328">
                  <c:v>2437.1999999999998</c:v>
                </c:pt>
                <c:pt idx="17329">
                  <c:v>2437.3200000000002</c:v>
                </c:pt>
                <c:pt idx="17330">
                  <c:v>2430.29</c:v>
                </c:pt>
                <c:pt idx="17331">
                  <c:v>2437.2399999999998</c:v>
                </c:pt>
                <c:pt idx="17332">
                  <c:v>2437.65</c:v>
                </c:pt>
                <c:pt idx="17333">
                  <c:v>2432.38</c:v>
                </c:pt>
                <c:pt idx="17334">
                  <c:v>2437.25</c:v>
                </c:pt>
                <c:pt idx="17335">
                  <c:v>2436.84</c:v>
                </c:pt>
                <c:pt idx="17336">
                  <c:v>2434.06</c:v>
                </c:pt>
                <c:pt idx="17337">
                  <c:v>2437.4699999999998</c:v>
                </c:pt>
                <c:pt idx="17338">
                  <c:v>2433.81</c:v>
                </c:pt>
                <c:pt idx="17339">
                  <c:v>2436.0100000000002</c:v>
                </c:pt>
                <c:pt idx="17340">
                  <c:v>2437.44</c:v>
                </c:pt>
                <c:pt idx="17341">
                  <c:v>2431.1</c:v>
                </c:pt>
                <c:pt idx="17342">
                  <c:v>2437.2399999999998</c:v>
                </c:pt>
                <c:pt idx="17343">
                  <c:v>2437.33</c:v>
                </c:pt>
                <c:pt idx="17344">
                  <c:v>2429.08</c:v>
                </c:pt>
                <c:pt idx="17345">
                  <c:v>2437.5100000000002</c:v>
                </c:pt>
                <c:pt idx="17346">
                  <c:v>2437.5100000000002</c:v>
                </c:pt>
                <c:pt idx="17347">
                  <c:v>2429.4</c:v>
                </c:pt>
                <c:pt idx="17348">
                  <c:v>2437.46</c:v>
                </c:pt>
                <c:pt idx="17349">
                  <c:v>2437.67</c:v>
                </c:pt>
                <c:pt idx="17350">
                  <c:v>2431.08</c:v>
                </c:pt>
                <c:pt idx="17351">
                  <c:v>2437.27</c:v>
                </c:pt>
                <c:pt idx="17352">
                  <c:v>2437.62</c:v>
                </c:pt>
                <c:pt idx="17353">
                  <c:v>2434.54</c:v>
                </c:pt>
                <c:pt idx="17354">
                  <c:v>2438.61</c:v>
                </c:pt>
                <c:pt idx="17355">
                  <c:v>2436.5</c:v>
                </c:pt>
                <c:pt idx="17356">
                  <c:v>2437.84</c:v>
                </c:pt>
                <c:pt idx="17357">
                  <c:v>2438.46</c:v>
                </c:pt>
                <c:pt idx="17358">
                  <c:v>2432.36</c:v>
                </c:pt>
                <c:pt idx="17359">
                  <c:v>2438.4899999999998</c:v>
                </c:pt>
                <c:pt idx="17360">
                  <c:v>2439.04</c:v>
                </c:pt>
                <c:pt idx="17361">
                  <c:v>2430.08</c:v>
                </c:pt>
                <c:pt idx="17362">
                  <c:v>2439.08</c:v>
                </c:pt>
                <c:pt idx="17363">
                  <c:v>2438.6799999999998</c:v>
                </c:pt>
                <c:pt idx="17364">
                  <c:v>2429.9499999999998</c:v>
                </c:pt>
                <c:pt idx="17365">
                  <c:v>2438.63</c:v>
                </c:pt>
                <c:pt idx="17366">
                  <c:v>2438.69</c:v>
                </c:pt>
                <c:pt idx="17367">
                  <c:v>2432.34</c:v>
                </c:pt>
                <c:pt idx="17368">
                  <c:v>2438.33</c:v>
                </c:pt>
                <c:pt idx="17369">
                  <c:v>2438.4699999999998</c:v>
                </c:pt>
                <c:pt idx="17370">
                  <c:v>2433.83</c:v>
                </c:pt>
                <c:pt idx="17371">
                  <c:v>2438.6</c:v>
                </c:pt>
                <c:pt idx="17372">
                  <c:v>2436.87</c:v>
                </c:pt>
                <c:pt idx="17373">
                  <c:v>2436.5300000000002</c:v>
                </c:pt>
                <c:pt idx="17374">
                  <c:v>2439.0100000000002</c:v>
                </c:pt>
                <c:pt idx="17375">
                  <c:v>2433.9499999999998</c:v>
                </c:pt>
                <c:pt idx="17376">
                  <c:v>2438.39</c:v>
                </c:pt>
                <c:pt idx="17377">
                  <c:v>2438.5700000000002</c:v>
                </c:pt>
                <c:pt idx="17378">
                  <c:v>2431.61</c:v>
                </c:pt>
                <c:pt idx="17379">
                  <c:v>2438.7800000000002</c:v>
                </c:pt>
                <c:pt idx="17380">
                  <c:v>2439.04</c:v>
                </c:pt>
                <c:pt idx="17381">
                  <c:v>2429.35</c:v>
                </c:pt>
                <c:pt idx="17382">
                  <c:v>2438.65</c:v>
                </c:pt>
                <c:pt idx="17383">
                  <c:v>2438.2199999999998</c:v>
                </c:pt>
                <c:pt idx="17384">
                  <c:v>2431.12</c:v>
                </c:pt>
                <c:pt idx="17385">
                  <c:v>2438.5100000000002</c:v>
                </c:pt>
                <c:pt idx="17386">
                  <c:v>2437.83</c:v>
                </c:pt>
                <c:pt idx="17387">
                  <c:v>2432.4699999999998</c:v>
                </c:pt>
                <c:pt idx="17388">
                  <c:v>2438.5300000000002</c:v>
                </c:pt>
                <c:pt idx="17389">
                  <c:v>2438.14</c:v>
                </c:pt>
                <c:pt idx="17390">
                  <c:v>2434.35</c:v>
                </c:pt>
                <c:pt idx="17391">
                  <c:v>2438.23</c:v>
                </c:pt>
                <c:pt idx="17392">
                  <c:v>2435.3000000000002</c:v>
                </c:pt>
                <c:pt idx="17393">
                  <c:v>2436.42</c:v>
                </c:pt>
                <c:pt idx="17394">
                  <c:v>2438.27</c:v>
                </c:pt>
                <c:pt idx="17395">
                  <c:v>2432.33</c:v>
                </c:pt>
                <c:pt idx="17396">
                  <c:v>2438.61</c:v>
                </c:pt>
                <c:pt idx="17397">
                  <c:v>2438.3200000000002</c:v>
                </c:pt>
                <c:pt idx="17398">
                  <c:v>2430.19</c:v>
                </c:pt>
                <c:pt idx="17399">
                  <c:v>2438.61</c:v>
                </c:pt>
                <c:pt idx="17400">
                  <c:v>2438.39</c:v>
                </c:pt>
                <c:pt idx="17401">
                  <c:v>2430.06</c:v>
                </c:pt>
                <c:pt idx="17402">
                  <c:v>2438.77</c:v>
                </c:pt>
                <c:pt idx="17403">
                  <c:v>2438.19</c:v>
                </c:pt>
                <c:pt idx="17404">
                  <c:v>2431.2399999999998</c:v>
                </c:pt>
                <c:pt idx="17405">
                  <c:v>2438.35</c:v>
                </c:pt>
                <c:pt idx="17406">
                  <c:v>2438.52</c:v>
                </c:pt>
                <c:pt idx="17407">
                  <c:v>2433.0500000000002</c:v>
                </c:pt>
                <c:pt idx="17408">
                  <c:v>2438.33</c:v>
                </c:pt>
                <c:pt idx="17409">
                  <c:v>2437.15</c:v>
                </c:pt>
                <c:pt idx="17410">
                  <c:v>2435.5</c:v>
                </c:pt>
                <c:pt idx="17411">
                  <c:v>2438.35</c:v>
                </c:pt>
                <c:pt idx="17412">
                  <c:v>2434.42</c:v>
                </c:pt>
                <c:pt idx="17413">
                  <c:v>2437.48</c:v>
                </c:pt>
                <c:pt idx="17414">
                  <c:v>2438.46</c:v>
                </c:pt>
                <c:pt idx="17415">
                  <c:v>2432.3000000000002</c:v>
                </c:pt>
                <c:pt idx="17416">
                  <c:v>2438.64</c:v>
                </c:pt>
                <c:pt idx="17417">
                  <c:v>2438.4499999999998</c:v>
                </c:pt>
                <c:pt idx="17418">
                  <c:v>2429.9899999999998</c:v>
                </c:pt>
                <c:pt idx="17419">
                  <c:v>2438.87</c:v>
                </c:pt>
                <c:pt idx="17420">
                  <c:v>2438.63</c:v>
                </c:pt>
                <c:pt idx="17421">
                  <c:v>2430.06</c:v>
                </c:pt>
                <c:pt idx="17422">
                  <c:v>2438.67</c:v>
                </c:pt>
                <c:pt idx="17423">
                  <c:v>2439.1999999999998</c:v>
                </c:pt>
                <c:pt idx="17424">
                  <c:v>2432.6799999999998</c:v>
                </c:pt>
                <c:pt idx="17425">
                  <c:v>2439.09</c:v>
                </c:pt>
                <c:pt idx="17426">
                  <c:v>2438.46</c:v>
                </c:pt>
                <c:pt idx="17427">
                  <c:v>2434.41</c:v>
                </c:pt>
                <c:pt idx="17428">
                  <c:v>2438.4699999999998</c:v>
                </c:pt>
                <c:pt idx="17429">
                  <c:v>2436.5</c:v>
                </c:pt>
                <c:pt idx="17430">
                  <c:v>2436.66</c:v>
                </c:pt>
                <c:pt idx="17431">
                  <c:v>2438.38</c:v>
                </c:pt>
                <c:pt idx="17432">
                  <c:v>2433.85</c:v>
                </c:pt>
                <c:pt idx="17433">
                  <c:v>2437.65</c:v>
                </c:pt>
                <c:pt idx="17434">
                  <c:v>2438.91</c:v>
                </c:pt>
                <c:pt idx="17435">
                  <c:v>2431.33</c:v>
                </c:pt>
                <c:pt idx="17436">
                  <c:v>2438.65</c:v>
                </c:pt>
                <c:pt idx="17437">
                  <c:v>2438.5500000000002</c:v>
                </c:pt>
                <c:pt idx="17438">
                  <c:v>2429.58</c:v>
                </c:pt>
                <c:pt idx="17439">
                  <c:v>2438.42</c:v>
                </c:pt>
                <c:pt idx="17440">
                  <c:v>2438.44</c:v>
                </c:pt>
                <c:pt idx="17441">
                  <c:v>2430.4499999999998</c:v>
                </c:pt>
                <c:pt idx="17442">
                  <c:v>2439.09</c:v>
                </c:pt>
                <c:pt idx="17443">
                  <c:v>2438.64</c:v>
                </c:pt>
                <c:pt idx="17444">
                  <c:v>2433.04</c:v>
                </c:pt>
                <c:pt idx="17445">
                  <c:v>2438.9299999999998</c:v>
                </c:pt>
                <c:pt idx="17446">
                  <c:v>2438.2800000000002</c:v>
                </c:pt>
                <c:pt idx="17447">
                  <c:v>2435.09</c:v>
                </c:pt>
                <c:pt idx="17448">
                  <c:v>2439.1799999999998</c:v>
                </c:pt>
                <c:pt idx="17449">
                  <c:v>2441.84</c:v>
                </c:pt>
                <c:pt idx="17450">
                  <c:v>2460.9499999999998</c:v>
                </c:pt>
                <c:pt idx="17451">
                  <c:v>2462.0500000000002</c:v>
                </c:pt>
                <c:pt idx="17452">
                  <c:v>2455.9299999999998</c:v>
                </c:pt>
                <c:pt idx="17453">
                  <c:v>2461.7399999999998</c:v>
                </c:pt>
                <c:pt idx="17454">
                  <c:v>2461.86</c:v>
                </c:pt>
                <c:pt idx="17455">
                  <c:v>2453.61</c:v>
                </c:pt>
                <c:pt idx="17456">
                  <c:v>2461.71</c:v>
                </c:pt>
                <c:pt idx="17457">
                  <c:v>2462.46</c:v>
                </c:pt>
                <c:pt idx="17458">
                  <c:v>2452.9499999999998</c:v>
                </c:pt>
                <c:pt idx="17459">
                  <c:v>2462.15</c:v>
                </c:pt>
                <c:pt idx="17460">
                  <c:v>2461.7399999999998</c:v>
                </c:pt>
                <c:pt idx="17461">
                  <c:v>2454.88</c:v>
                </c:pt>
                <c:pt idx="17462">
                  <c:v>2461.73</c:v>
                </c:pt>
                <c:pt idx="17463">
                  <c:v>2461.86</c:v>
                </c:pt>
                <c:pt idx="17464">
                  <c:v>2456.84</c:v>
                </c:pt>
                <c:pt idx="17465">
                  <c:v>2462.4299999999998</c:v>
                </c:pt>
                <c:pt idx="17466">
                  <c:v>2460.06</c:v>
                </c:pt>
                <c:pt idx="17467">
                  <c:v>2459.46</c:v>
                </c:pt>
                <c:pt idx="17468">
                  <c:v>2461.36</c:v>
                </c:pt>
                <c:pt idx="17469">
                  <c:v>2456.83</c:v>
                </c:pt>
                <c:pt idx="17470">
                  <c:v>2461.34</c:v>
                </c:pt>
                <c:pt idx="17471">
                  <c:v>2461.94</c:v>
                </c:pt>
                <c:pt idx="17472">
                  <c:v>2454.89</c:v>
                </c:pt>
                <c:pt idx="17473">
                  <c:v>2461.88</c:v>
                </c:pt>
                <c:pt idx="17474">
                  <c:v>2462.0700000000002</c:v>
                </c:pt>
                <c:pt idx="17475">
                  <c:v>2453.08</c:v>
                </c:pt>
                <c:pt idx="17476">
                  <c:v>2461.71</c:v>
                </c:pt>
                <c:pt idx="17477">
                  <c:v>2461.8000000000002</c:v>
                </c:pt>
                <c:pt idx="17478">
                  <c:v>2453.96</c:v>
                </c:pt>
                <c:pt idx="17479">
                  <c:v>2461.7800000000002</c:v>
                </c:pt>
                <c:pt idx="17480">
                  <c:v>2462.14</c:v>
                </c:pt>
                <c:pt idx="17481">
                  <c:v>2455.73</c:v>
                </c:pt>
                <c:pt idx="17482">
                  <c:v>2461.86</c:v>
                </c:pt>
                <c:pt idx="17483">
                  <c:v>2462.15</c:v>
                </c:pt>
                <c:pt idx="17484">
                  <c:v>2457.71</c:v>
                </c:pt>
                <c:pt idx="17485">
                  <c:v>2461.56</c:v>
                </c:pt>
                <c:pt idx="17486">
                  <c:v>2459.44</c:v>
                </c:pt>
                <c:pt idx="17487">
                  <c:v>2460.2800000000002</c:v>
                </c:pt>
                <c:pt idx="17488">
                  <c:v>2461.83</c:v>
                </c:pt>
                <c:pt idx="17489">
                  <c:v>2455.81</c:v>
                </c:pt>
                <c:pt idx="17490">
                  <c:v>2457.7600000000002</c:v>
                </c:pt>
                <c:pt idx="17491">
                  <c:v>2458.5500000000002</c:v>
                </c:pt>
                <c:pt idx="17492">
                  <c:v>2450.2199999999998</c:v>
                </c:pt>
                <c:pt idx="17493">
                  <c:v>2459.08</c:v>
                </c:pt>
                <c:pt idx="17494">
                  <c:v>2458.3000000000002</c:v>
                </c:pt>
                <c:pt idx="17495">
                  <c:v>2449.12</c:v>
                </c:pt>
                <c:pt idx="17496">
                  <c:v>2458.7399999999998</c:v>
                </c:pt>
                <c:pt idx="17497">
                  <c:v>2458.39</c:v>
                </c:pt>
                <c:pt idx="17498">
                  <c:v>2450.8200000000002</c:v>
                </c:pt>
                <c:pt idx="17499">
                  <c:v>2459.25</c:v>
                </c:pt>
                <c:pt idx="17500">
                  <c:v>2460.39</c:v>
                </c:pt>
                <c:pt idx="17501">
                  <c:v>2456.23</c:v>
                </c:pt>
                <c:pt idx="17502">
                  <c:v>2461.71</c:v>
                </c:pt>
                <c:pt idx="17503">
                  <c:v>2461.19</c:v>
                </c:pt>
                <c:pt idx="17504">
                  <c:v>2458.02</c:v>
                </c:pt>
                <c:pt idx="17505">
                  <c:v>2461.67</c:v>
                </c:pt>
                <c:pt idx="17506">
                  <c:v>2457.87</c:v>
                </c:pt>
                <c:pt idx="17507">
                  <c:v>2460.35</c:v>
                </c:pt>
                <c:pt idx="17508">
                  <c:v>2458.16</c:v>
                </c:pt>
                <c:pt idx="17509">
                  <c:v>2453.14</c:v>
                </c:pt>
                <c:pt idx="17510">
                  <c:v>2461.86</c:v>
                </c:pt>
                <c:pt idx="17511">
                  <c:v>2461.79</c:v>
                </c:pt>
                <c:pt idx="17512">
                  <c:v>2453.36</c:v>
                </c:pt>
                <c:pt idx="17513">
                  <c:v>2462.12</c:v>
                </c:pt>
                <c:pt idx="17514">
                  <c:v>2462.2600000000002</c:v>
                </c:pt>
                <c:pt idx="17515">
                  <c:v>2453.84</c:v>
                </c:pt>
                <c:pt idx="17516">
                  <c:v>2462.15</c:v>
                </c:pt>
                <c:pt idx="17517">
                  <c:v>2462.29</c:v>
                </c:pt>
                <c:pt idx="17518">
                  <c:v>2454.9499999999998</c:v>
                </c:pt>
                <c:pt idx="17519">
                  <c:v>2462.63</c:v>
                </c:pt>
                <c:pt idx="17520">
                  <c:v>2462.15</c:v>
                </c:pt>
                <c:pt idx="17521">
                  <c:v>2457.6</c:v>
                </c:pt>
                <c:pt idx="17522">
                  <c:v>2462.52</c:v>
                </c:pt>
                <c:pt idx="17523">
                  <c:v>2464.35</c:v>
                </c:pt>
                <c:pt idx="17524">
                  <c:v>2463.4299999999998</c:v>
                </c:pt>
                <c:pt idx="17525">
                  <c:v>2465.96</c:v>
                </c:pt>
                <c:pt idx="17526">
                  <c:v>2461.54</c:v>
                </c:pt>
                <c:pt idx="17527">
                  <c:v>2465.08</c:v>
                </c:pt>
                <c:pt idx="17528">
                  <c:v>2465.75</c:v>
                </c:pt>
                <c:pt idx="17529">
                  <c:v>2458.66</c:v>
                </c:pt>
                <c:pt idx="17530">
                  <c:v>2465.73</c:v>
                </c:pt>
                <c:pt idx="17531">
                  <c:v>2466.48</c:v>
                </c:pt>
                <c:pt idx="17532">
                  <c:v>2457.44</c:v>
                </c:pt>
                <c:pt idx="17533">
                  <c:v>2461.52</c:v>
                </c:pt>
                <c:pt idx="17534">
                  <c:v>2460.2199999999998</c:v>
                </c:pt>
                <c:pt idx="17535">
                  <c:v>2458.02</c:v>
                </c:pt>
                <c:pt idx="17536">
                  <c:v>2465.64</c:v>
                </c:pt>
                <c:pt idx="17537">
                  <c:v>2465.94</c:v>
                </c:pt>
                <c:pt idx="17538">
                  <c:v>2460.11</c:v>
                </c:pt>
                <c:pt idx="17539">
                  <c:v>2466.33</c:v>
                </c:pt>
                <c:pt idx="17540">
                  <c:v>2465.9299999999998</c:v>
                </c:pt>
                <c:pt idx="17541">
                  <c:v>2462.5100000000002</c:v>
                </c:pt>
                <c:pt idx="17542">
                  <c:v>2466.52</c:v>
                </c:pt>
                <c:pt idx="17543">
                  <c:v>2462.89</c:v>
                </c:pt>
                <c:pt idx="17544">
                  <c:v>2464.54</c:v>
                </c:pt>
                <c:pt idx="17545">
                  <c:v>2466.86</c:v>
                </c:pt>
                <c:pt idx="17546">
                  <c:v>2459.69</c:v>
                </c:pt>
                <c:pt idx="17547">
                  <c:v>2466.42</c:v>
                </c:pt>
                <c:pt idx="17548">
                  <c:v>2466.4</c:v>
                </c:pt>
                <c:pt idx="17549">
                  <c:v>2457.87</c:v>
                </c:pt>
                <c:pt idx="17550">
                  <c:v>2466.5</c:v>
                </c:pt>
                <c:pt idx="17551">
                  <c:v>2466.88</c:v>
                </c:pt>
                <c:pt idx="17552">
                  <c:v>2456.75</c:v>
                </c:pt>
                <c:pt idx="17553">
                  <c:v>2465.69</c:v>
                </c:pt>
                <c:pt idx="17554">
                  <c:v>2460.62</c:v>
                </c:pt>
                <c:pt idx="17555">
                  <c:v>2452.21</c:v>
                </c:pt>
                <c:pt idx="17556">
                  <c:v>2458.38</c:v>
                </c:pt>
                <c:pt idx="17557">
                  <c:v>2459.65</c:v>
                </c:pt>
                <c:pt idx="17558">
                  <c:v>2454.36</c:v>
                </c:pt>
                <c:pt idx="17559">
                  <c:v>2466.33</c:v>
                </c:pt>
                <c:pt idx="17560">
                  <c:v>2463.85</c:v>
                </c:pt>
                <c:pt idx="17561">
                  <c:v>2463.39</c:v>
                </c:pt>
                <c:pt idx="17562">
                  <c:v>2466.39</c:v>
                </c:pt>
                <c:pt idx="17563">
                  <c:v>2461.25</c:v>
                </c:pt>
                <c:pt idx="17564">
                  <c:v>2465.08</c:v>
                </c:pt>
                <c:pt idx="17565">
                  <c:v>2465.66</c:v>
                </c:pt>
                <c:pt idx="17566">
                  <c:v>2458.52</c:v>
                </c:pt>
                <c:pt idx="17567">
                  <c:v>2466.13</c:v>
                </c:pt>
                <c:pt idx="17568">
                  <c:v>2466.16</c:v>
                </c:pt>
                <c:pt idx="17569">
                  <c:v>2456.11</c:v>
                </c:pt>
                <c:pt idx="17570">
                  <c:v>2465.54</c:v>
                </c:pt>
                <c:pt idx="17571">
                  <c:v>2465.14</c:v>
                </c:pt>
                <c:pt idx="17572">
                  <c:v>2456.8000000000002</c:v>
                </c:pt>
                <c:pt idx="17573">
                  <c:v>2465.2800000000002</c:v>
                </c:pt>
                <c:pt idx="17574">
                  <c:v>2466.02</c:v>
                </c:pt>
                <c:pt idx="17575">
                  <c:v>2459.16</c:v>
                </c:pt>
                <c:pt idx="17576">
                  <c:v>2465.2800000000002</c:v>
                </c:pt>
                <c:pt idx="17577">
                  <c:v>2465.9499999999998</c:v>
                </c:pt>
                <c:pt idx="17578">
                  <c:v>2449.59</c:v>
                </c:pt>
                <c:pt idx="17579">
                  <c:v>2451.5100000000002</c:v>
                </c:pt>
                <c:pt idx="17580">
                  <c:v>2443.04</c:v>
                </c:pt>
                <c:pt idx="17581">
                  <c:v>2441.2800000000002</c:v>
                </c:pt>
                <c:pt idx="17582">
                  <c:v>2441.48</c:v>
                </c:pt>
                <c:pt idx="17583">
                  <c:v>2440</c:v>
                </c:pt>
                <c:pt idx="17584">
                  <c:v>2443.58</c:v>
                </c:pt>
                <c:pt idx="17585">
                  <c:v>2443.75</c:v>
                </c:pt>
                <c:pt idx="17586">
                  <c:v>2435.44</c:v>
                </c:pt>
                <c:pt idx="17587">
                  <c:v>2443.73</c:v>
                </c:pt>
                <c:pt idx="17588">
                  <c:v>2443.5300000000002</c:v>
                </c:pt>
                <c:pt idx="17589">
                  <c:v>2434.41</c:v>
                </c:pt>
                <c:pt idx="17590">
                  <c:v>2443.4</c:v>
                </c:pt>
                <c:pt idx="17591">
                  <c:v>2444.3000000000002</c:v>
                </c:pt>
                <c:pt idx="17592">
                  <c:v>2436.14</c:v>
                </c:pt>
                <c:pt idx="17593">
                  <c:v>2443.98</c:v>
                </c:pt>
                <c:pt idx="17594">
                  <c:v>2443.41</c:v>
                </c:pt>
                <c:pt idx="17595">
                  <c:v>2438.67</c:v>
                </c:pt>
                <c:pt idx="17596">
                  <c:v>2444.85</c:v>
                </c:pt>
                <c:pt idx="17597">
                  <c:v>2444.2600000000002</c:v>
                </c:pt>
                <c:pt idx="17598">
                  <c:v>2441.39</c:v>
                </c:pt>
                <c:pt idx="17599">
                  <c:v>2443.9699999999998</c:v>
                </c:pt>
                <c:pt idx="17600">
                  <c:v>2439.7800000000002</c:v>
                </c:pt>
                <c:pt idx="17601">
                  <c:v>2441.9499999999998</c:v>
                </c:pt>
                <c:pt idx="17602">
                  <c:v>2443.85</c:v>
                </c:pt>
                <c:pt idx="17603">
                  <c:v>2439.35</c:v>
                </c:pt>
                <c:pt idx="17604">
                  <c:v>2448.35</c:v>
                </c:pt>
                <c:pt idx="17605">
                  <c:v>2457.0300000000002</c:v>
                </c:pt>
                <c:pt idx="17606">
                  <c:v>2449.5</c:v>
                </c:pt>
                <c:pt idx="17607">
                  <c:v>2459.4499999999998</c:v>
                </c:pt>
                <c:pt idx="17608">
                  <c:v>2458.7399999999998</c:v>
                </c:pt>
                <c:pt idx="17609">
                  <c:v>2452.4699999999998</c:v>
                </c:pt>
                <c:pt idx="17610">
                  <c:v>2471.0300000000002</c:v>
                </c:pt>
              </c:numCache>
            </c:numRef>
          </c:yVal>
          <c:smooth val="1"/>
        </c:ser>
        <c:dLbls>
          <c:showLegendKey val="0"/>
          <c:showVal val="0"/>
          <c:showCatName val="0"/>
          <c:showSerName val="0"/>
          <c:showPercent val="0"/>
          <c:showBubbleSize val="0"/>
        </c:dLbls>
        <c:axId val="115344672"/>
        <c:axId val="115344280"/>
      </c:scatterChart>
      <c:valAx>
        <c:axId val="115343496"/>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r>
                  <a:rPr lang="en-US" sz="1400" b="1" i="0" u="none" strike="noStrike" baseline="0">
                    <a:effectLst/>
                  </a:rPr>
                  <a:t>Time (M/D/hh:mm in UTC)</a:t>
                </a:r>
                <a:endParaRPr lang="en-US"/>
              </a:p>
            </c:rich>
          </c:tx>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itle>
        <c:numFmt formatCode="m/d\ hh:mm"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15343888"/>
        <c:crosses val="autoZero"/>
        <c:crossBetween val="midCat"/>
      </c:valAx>
      <c:valAx>
        <c:axId val="115343888"/>
        <c:scaling>
          <c:orientation val="minMax"/>
          <c:min val="770"/>
        </c:scaling>
        <c:delete val="0"/>
        <c:axPos val="l"/>
        <c:majorGridlines>
          <c:spPr>
            <a:ln w="9525" cap="flat" cmpd="sng" algn="ctr">
              <a:noFill/>
              <a:round/>
            </a:ln>
            <a:effectLst/>
          </c:spPr>
        </c:majorGridlines>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ysClr val="windowText" lastClr="000000"/>
                    </a:solidFill>
                    <a:latin typeface="+mn-lt"/>
                    <a:ea typeface="+mn-ea"/>
                    <a:cs typeface="+mn-cs"/>
                  </a:defRPr>
                </a:pPr>
                <a:r>
                  <a:rPr lang="en-US" sz="1800" b="1" i="0" baseline="0" dirty="0">
                    <a:effectLst/>
                  </a:rPr>
                  <a:t>Pressure (</a:t>
                </a:r>
                <a:r>
                  <a:rPr lang="en-US" sz="1800" b="1" i="0" baseline="0" dirty="0" err="1" smtClean="0">
                    <a:effectLst/>
                  </a:rPr>
                  <a:t>mb</a:t>
                </a:r>
                <a:r>
                  <a:rPr lang="en-US" sz="1800" b="1" i="0" baseline="0" dirty="0" smtClean="0">
                    <a:effectLst/>
                  </a:rPr>
                  <a:t>)</a:t>
                </a:r>
                <a:endParaRPr lang="en-US" dirty="0">
                  <a:effectLst/>
                </a:endParaRPr>
              </a:p>
            </c:rich>
          </c:tx>
          <c:layout/>
          <c:overlay val="0"/>
          <c:spPr>
            <a:noFill/>
            <a:ln>
              <a:noFill/>
            </a:ln>
            <a:effectLst/>
          </c:spPr>
          <c:txPr>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15343496"/>
        <c:crosses val="autoZero"/>
        <c:crossBetween val="midCat"/>
      </c:valAx>
      <c:valAx>
        <c:axId val="115344280"/>
        <c:scaling>
          <c:orientation val="minMax"/>
          <c:max val="2550"/>
        </c:scaling>
        <c:delete val="0"/>
        <c:axPos val="r"/>
        <c:title>
          <c:tx>
            <c:rich>
              <a:bodyPr rot="-54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r>
                  <a:rPr lang="en-US" sz="1800" b="1" i="0" baseline="0">
                    <a:effectLst/>
                  </a:rPr>
                  <a:t>Voltage (mV)</a:t>
                </a:r>
                <a:endParaRPr lang="en-US">
                  <a:effectLst/>
                </a:endParaRPr>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15344672"/>
        <c:crosses val="max"/>
        <c:crossBetween val="midCat"/>
      </c:valAx>
      <c:valAx>
        <c:axId val="115344672"/>
        <c:scaling>
          <c:orientation val="minMax"/>
        </c:scaling>
        <c:delete val="1"/>
        <c:axPos val="b"/>
        <c:numFmt formatCode="m/d\ hh:mm" sourceLinked="1"/>
        <c:majorTickMark val="out"/>
        <c:minorTickMark val="none"/>
        <c:tickLblPos val="nextTo"/>
        <c:crossAx val="115344280"/>
        <c:crosses val="autoZero"/>
        <c:crossBetween val="midCat"/>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b="1">
          <a:solidFill>
            <a:sysClr val="windowText" lastClr="000000"/>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ysClr val="windowText" lastClr="000000"/>
                </a:solidFill>
                <a:latin typeface="+mn-lt"/>
                <a:ea typeface="+mn-ea"/>
                <a:cs typeface="+mn-cs"/>
              </a:defRPr>
            </a:pPr>
            <a:r>
              <a:rPr lang="en-US"/>
              <a:t>Voltage vs Pressure Teensy Card 4</a:t>
            </a:r>
          </a:p>
        </c:rich>
      </c:tx>
      <c:layout/>
      <c:overlay val="0"/>
      <c:spPr>
        <a:noFill/>
        <a:ln>
          <a:noFill/>
        </a:ln>
        <a:effectLst/>
      </c:spPr>
      <c:txPr>
        <a:bodyPr rot="0" spcFirstLastPara="1" vertOverflow="ellipsis" vert="horz" wrap="square" anchor="ctr" anchorCtr="1"/>
        <a:lstStyle/>
        <a:p>
          <a:pPr>
            <a:defRPr sz="168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smoothMarker"/>
        <c:varyColors val="0"/>
        <c:ser>
          <c:idx val="1"/>
          <c:order val="1"/>
          <c:tx>
            <c:strRef>
              <c:f>'[Card_4 graph.xlsx]Card_4 graph pressure, V'!$G$1</c:f>
              <c:strCache>
                <c:ptCount val="1"/>
                <c:pt idx="0">
                  <c:v>P_mb</c:v>
                </c:pt>
              </c:strCache>
            </c:strRef>
          </c:tx>
          <c:spPr>
            <a:ln w="19050" cap="rnd">
              <a:solidFill>
                <a:schemeClr val="accent2"/>
              </a:solidFill>
              <a:round/>
            </a:ln>
            <a:effectLst/>
          </c:spPr>
          <c:marker>
            <c:symbol val="none"/>
          </c:marker>
          <c:xVal>
            <c:numRef>
              <c:f>'[Card_4 graph.xlsx]Card_4 graph pressure, V'!$C$2:$C$4995</c:f>
              <c:numCache>
                <c:formatCode>m/d\ hh:mm</c:formatCode>
                <c:ptCount val="4994"/>
                <c:pt idx="0">
                  <c:v>42103.528182870374</c:v>
                </c:pt>
                <c:pt idx="1">
                  <c:v>42103.528240740743</c:v>
                </c:pt>
                <c:pt idx="2">
                  <c:v>42103.528298611112</c:v>
                </c:pt>
                <c:pt idx="3">
                  <c:v>42103.528344907405</c:v>
                </c:pt>
                <c:pt idx="4">
                  <c:v>42103.528402777774</c:v>
                </c:pt>
                <c:pt idx="5">
                  <c:v>42103.528460648151</c:v>
                </c:pt>
                <c:pt idx="6">
                  <c:v>42103.528506944444</c:v>
                </c:pt>
                <c:pt idx="7">
                  <c:v>42103.528564814813</c:v>
                </c:pt>
                <c:pt idx="8">
                  <c:v>42103.528622685182</c:v>
                </c:pt>
                <c:pt idx="9">
                  <c:v>42103.528668981482</c:v>
                </c:pt>
                <c:pt idx="10">
                  <c:v>42103.528726851851</c:v>
                </c:pt>
                <c:pt idx="11">
                  <c:v>42103.528784722221</c:v>
                </c:pt>
                <c:pt idx="12">
                  <c:v>42103.528831018521</c:v>
                </c:pt>
                <c:pt idx="13">
                  <c:v>42103.52888888889</c:v>
                </c:pt>
                <c:pt idx="14">
                  <c:v>42103.528946759259</c:v>
                </c:pt>
                <c:pt idx="15">
                  <c:v>42103.528993055559</c:v>
                </c:pt>
                <c:pt idx="16">
                  <c:v>42103.529050925928</c:v>
                </c:pt>
                <c:pt idx="17">
                  <c:v>42103.529097222221</c:v>
                </c:pt>
                <c:pt idx="18">
                  <c:v>42103.52915509259</c:v>
                </c:pt>
                <c:pt idx="19">
                  <c:v>42103.52921296296</c:v>
                </c:pt>
                <c:pt idx="20">
                  <c:v>42103.52925925926</c:v>
                </c:pt>
                <c:pt idx="21">
                  <c:v>42103.529317129629</c:v>
                </c:pt>
                <c:pt idx="22">
                  <c:v>42103.529374999998</c:v>
                </c:pt>
                <c:pt idx="23">
                  <c:v>42103.529421296298</c:v>
                </c:pt>
                <c:pt idx="24">
                  <c:v>42103.529479166667</c:v>
                </c:pt>
                <c:pt idx="25">
                  <c:v>42103.529537037037</c:v>
                </c:pt>
                <c:pt idx="26">
                  <c:v>42103.529583333337</c:v>
                </c:pt>
                <c:pt idx="27">
                  <c:v>42103.529641203706</c:v>
                </c:pt>
                <c:pt idx="28">
                  <c:v>42103.529699074075</c:v>
                </c:pt>
                <c:pt idx="29">
                  <c:v>42103.529745370368</c:v>
                </c:pt>
                <c:pt idx="30">
                  <c:v>42103.529803240737</c:v>
                </c:pt>
                <c:pt idx="31">
                  <c:v>42103.529861111114</c:v>
                </c:pt>
                <c:pt idx="32">
                  <c:v>42103.529907407406</c:v>
                </c:pt>
                <c:pt idx="33">
                  <c:v>42103.529965277776</c:v>
                </c:pt>
                <c:pt idx="34">
                  <c:v>42103.530023148145</c:v>
                </c:pt>
                <c:pt idx="35">
                  <c:v>42103.530069444445</c:v>
                </c:pt>
                <c:pt idx="36">
                  <c:v>42103.530127314814</c:v>
                </c:pt>
                <c:pt idx="37">
                  <c:v>42103.530185185184</c:v>
                </c:pt>
                <c:pt idx="38">
                  <c:v>42103.530231481483</c:v>
                </c:pt>
                <c:pt idx="39">
                  <c:v>42103.530289351853</c:v>
                </c:pt>
                <c:pt idx="40">
                  <c:v>42103.530347222222</c:v>
                </c:pt>
                <c:pt idx="41">
                  <c:v>42103.530393518522</c:v>
                </c:pt>
                <c:pt idx="42">
                  <c:v>42103.530451388891</c:v>
                </c:pt>
                <c:pt idx="43">
                  <c:v>42103.530509259261</c:v>
                </c:pt>
                <c:pt idx="44">
                  <c:v>42103.530555555553</c:v>
                </c:pt>
                <c:pt idx="45">
                  <c:v>42103.530613425923</c:v>
                </c:pt>
                <c:pt idx="46">
                  <c:v>42103.530659722222</c:v>
                </c:pt>
                <c:pt idx="47">
                  <c:v>42103.530717592592</c:v>
                </c:pt>
                <c:pt idx="48">
                  <c:v>42103.530775462961</c:v>
                </c:pt>
                <c:pt idx="49">
                  <c:v>42103.530821759261</c:v>
                </c:pt>
                <c:pt idx="50">
                  <c:v>42103.53087962963</c:v>
                </c:pt>
                <c:pt idx="51">
                  <c:v>42103.5309375</c:v>
                </c:pt>
                <c:pt idx="52">
                  <c:v>42103.5309837963</c:v>
                </c:pt>
                <c:pt idx="53">
                  <c:v>42103.531041666669</c:v>
                </c:pt>
                <c:pt idx="54">
                  <c:v>42103.531099537038</c:v>
                </c:pt>
                <c:pt idx="55">
                  <c:v>42103.531145833331</c:v>
                </c:pt>
                <c:pt idx="56">
                  <c:v>42103.5312037037</c:v>
                </c:pt>
                <c:pt idx="57">
                  <c:v>42103.531261574077</c:v>
                </c:pt>
                <c:pt idx="58">
                  <c:v>42103.531307870369</c:v>
                </c:pt>
                <c:pt idx="59">
                  <c:v>42103.531365740739</c:v>
                </c:pt>
                <c:pt idx="60">
                  <c:v>42103.531423611108</c:v>
                </c:pt>
                <c:pt idx="61">
                  <c:v>42103.531469907408</c:v>
                </c:pt>
                <c:pt idx="62">
                  <c:v>42103.531527777777</c:v>
                </c:pt>
                <c:pt idx="63">
                  <c:v>42103.531585648147</c:v>
                </c:pt>
                <c:pt idx="64">
                  <c:v>42103.531631944446</c:v>
                </c:pt>
                <c:pt idx="65">
                  <c:v>42103.531689814816</c:v>
                </c:pt>
                <c:pt idx="66">
                  <c:v>42103.531747685185</c:v>
                </c:pt>
                <c:pt idx="67">
                  <c:v>42103.531793981485</c:v>
                </c:pt>
                <c:pt idx="68">
                  <c:v>42103.531851851854</c:v>
                </c:pt>
                <c:pt idx="69">
                  <c:v>42103.531909722224</c:v>
                </c:pt>
                <c:pt idx="70">
                  <c:v>42103.531956018516</c:v>
                </c:pt>
                <c:pt idx="71">
                  <c:v>42103.532013888886</c:v>
                </c:pt>
                <c:pt idx="72">
                  <c:v>42103.532071759262</c:v>
                </c:pt>
                <c:pt idx="73">
                  <c:v>42103.532118055555</c:v>
                </c:pt>
                <c:pt idx="74">
                  <c:v>42103.532175925924</c:v>
                </c:pt>
                <c:pt idx="75">
                  <c:v>42103.532233796293</c:v>
                </c:pt>
                <c:pt idx="76">
                  <c:v>42103.532280092593</c:v>
                </c:pt>
                <c:pt idx="77">
                  <c:v>42103.532337962963</c:v>
                </c:pt>
                <c:pt idx="78">
                  <c:v>42103.532384259262</c:v>
                </c:pt>
                <c:pt idx="79">
                  <c:v>42103.532442129632</c:v>
                </c:pt>
                <c:pt idx="80">
                  <c:v>42103.532500000001</c:v>
                </c:pt>
                <c:pt idx="81">
                  <c:v>42103.532546296294</c:v>
                </c:pt>
                <c:pt idx="82">
                  <c:v>42103.532604166663</c:v>
                </c:pt>
                <c:pt idx="83">
                  <c:v>42103.53266203704</c:v>
                </c:pt>
                <c:pt idx="84">
                  <c:v>42103.532708333332</c:v>
                </c:pt>
                <c:pt idx="85">
                  <c:v>42103.532766203702</c:v>
                </c:pt>
                <c:pt idx="86">
                  <c:v>42103.532824074071</c:v>
                </c:pt>
                <c:pt idx="87">
                  <c:v>42103.532870370371</c:v>
                </c:pt>
                <c:pt idx="88">
                  <c:v>42103.53292824074</c:v>
                </c:pt>
                <c:pt idx="89">
                  <c:v>42103.532986111109</c:v>
                </c:pt>
                <c:pt idx="90">
                  <c:v>42103.533032407409</c:v>
                </c:pt>
                <c:pt idx="91">
                  <c:v>42103.533090277779</c:v>
                </c:pt>
                <c:pt idx="92">
                  <c:v>42103.533148148148</c:v>
                </c:pt>
                <c:pt idx="93">
                  <c:v>42103.533194444448</c:v>
                </c:pt>
                <c:pt idx="94">
                  <c:v>42103.533252314817</c:v>
                </c:pt>
                <c:pt idx="95">
                  <c:v>42103.533310185187</c:v>
                </c:pt>
                <c:pt idx="96">
                  <c:v>42103.533356481479</c:v>
                </c:pt>
                <c:pt idx="97">
                  <c:v>42103.533414351848</c:v>
                </c:pt>
                <c:pt idx="98">
                  <c:v>42103.533472222225</c:v>
                </c:pt>
                <c:pt idx="99">
                  <c:v>42103.533518518518</c:v>
                </c:pt>
                <c:pt idx="100">
                  <c:v>42103.533576388887</c:v>
                </c:pt>
                <c:pt idx="101">
                  <c:v>42103.533634259256</c:v>
                </c:pt>
                <c:pt idx="102">
                  <c:v>42103.533680555556</c:v>
                </c:pt>
                <c:pt idx="103">
                  <c:v>42103.533738425926</c:v>
                </c:pt>
                <c:pt idx="104">
                  <c:v>42103.533796296295</c:v>
                </c:pt>
                <c:pt idx="105">
                  <c:v>42103.533842592595</c:v>
                </c:pt>
                <c:pt idx="106">
                  <c:v>42103.533900462964</c:v>
                </c:pt>
                <c:pt idx="107">
                  <c:v>42103.533958333333</c:v>
                </c:pt>
                <c:pt idx="108">
                  <c:v>42103.534004629626</c:v>
                </c:pt>
                <c:pt idx="109">
                  <c:v>42103.534062500003</c:v>
                </c:pt>
                <c:pt idx="110">
                  <c:v>42103.534120370372</c:v>
                </c:pt>
                <c:pt idx="111">
                  <c:v>42103.534166666665</c:v>
                </c:pt>
                <c:pt idx="112">
                  <c:v>42103.534224537034</c:v>
                </c:pt>
                <c:pt idx="113">
                  <c:v>42103.534270833334</c:v>
                </c:pt>
                <c:pt idx="114">
                  <c:v>42103.534328703703</c:v>
                </c:pt>
                <c:pt idx="115">
                  <c:v>42103.534386574072</c:v>
                </c:pt>
                <c:pt idx="116">
                  <c:v>42103.534432870372</c:v>
                </c:pt>
                <c:pt idx="117">
                  <c:v>42103.534490740742</c:v>
                </c:pt>
                <c:pt idx="118">
                  <c:v>42103.534548611111</c:v>
                </c:pt>
                <c:pt idx="119">
                  <c:v>42103.534594907411</c:v>
                </c:pt>
                <c:pt idx="120">
                  <c:v>42103.53465277778</c:v>
                </c:pt>
                <c:pt idx="121">
                  <c:v>42103.534710648149</c:v>
                </c:pt>
                <c:pt idx="122">
                  <c:v>42103.534756944442</c:v>
                </c:pt>
                <c:pt idx="123">
                  <c:v>42103.534814814811</c:v>
                </c:pt>
                <c:pt idx="124">
                  <c:v>42103.534872685188</c:v>
                </c:pt>
                <c:pt idx="125">
                  <c:v>42103.534918981481</c:v>
                </c:pt>
                <c:pt idx="126">
                  <c:v>42103.53497685185</c:v>
                </c:pt>
                <c:pt idx="127">
                  <c:v>42103.535034722219</c:v>
                </c:pt>
                <c:pt idx="128">
                  <c:v>42103.535081018519</c:v>
                </c:pt>
                <c:pt idx="129">
                  <c:v>42103.535138888888</c:v>
                </c:pt>
                <c:pt idx="130">
                  <c:v>42103.535196759258</c:v>
                </c:pt>
                <c:pt idx="131">
                  <c:v>42103.535243055558</c:v>
                </c:pt>
                <c:pt idx="132">
                  <c:v>42103.535300925927</c:v>
                </c:pt>
                <c:pt idx="133">
                  <c:v>42103.535358796296</c:v>
                </c:pt>
                <c:pt idx="134">
                  <c:v>42103.535405092596</c:v>
                </c:pt>
                <c:pt idx="135">
                  <c:v>42103.535462962966</c:v>
                </c:pt>
                <c:pt idx="136">
                  <c:v>42103.535520833335</c:v>
                </c:pt>
                <c:pt idx="137">
                  <c:v>42103.535567129627</c:v>
                </c:pt>
                <c:pt idx="138">
                  <c:v>42103.535624999997</c:v>
                </c:pt>
                <c:pt idx="139">
                  <c:v>42103.535682870373</c:v>
                </c:pt>
                <c:pt idx="140">
                  <c:v>42103.535729166666</c:v>
                </c:pt>
                <c:pt idx="141">
                  <c:v>42103.535787037035</c:v>
                </c:pt>
                <c:pt idx="142">
                  <c:v>42103.535844907405</c:v>
                </c:pt>
                <c:pt idx="143">
                  <c:v>42103.535891203705</c:v>
                </c:pt>
                <c:pt idx="144">
                  <c:v>42103.535949074074</c:v>
                </c:pt>
                <c:pt idx="145">
                  <c:v>42103.535995370374</c:v>
                </c:pt>
                <c:pt idx="146">
                  <c:v>42103.536053240743</c:v>
                </c:pt>
                <c:pt idx="147">
                  <c:v>42103.536111111112</c:v>
                </c:pt>
                <c:pt idx="148">
                  <c:v>42103.536157407405</c:v>
                </c:pt>
                <c:pt idx="149">
                  <c:v>42103.536215277774</c:v>
                </c:pt>
                <c:pt idx="150">
                  <c:v>42103.536273148151</c:v>
                </c:pt>
                <c:pt idx="151">
                  <c:v>42103.536319444444</c:v>
                </c:pt>
                <c:pt idx="152">
                  <c:v>42103.536377314813</c:v>
                </c:pt>
                <c:pt idx="153">
                  <c:v>42103.536435185182</c:v>
                </c:pt>
                <c:pt idx="154">
                  <c:v>42103.536481481482</c:v>
                </c:pt>
                <c:pt idx="155">
                  <c:v>42103.536539351851</c:v>
                </c:pt>
                <c:pt idx="156">
                  <c:v>42103.536597222221</c:v>
                </c:pt>
                <c:pt idx="157">
                  <c:v>42103.536643518521</c:v>
                </c:pt>
                <c:pt idx="158">
                  <c:v>42103.53670138889</c:v>
                </c:pt>
                <c:pt idx="159">
                  <c:v>42103.536759259259</c:v>
                </c:pt>
                <c:pt idx="160">
                  <c:v>42103.536805555559</c:v>
                </c:pt>
                <c:pt idx="161">
                  <c:v>42103.536863425928</c:v>
                </c:pt>
                <c:pt idx="162">
                  <c:v>42103.536921296298</c:v>
                </c:pt>
                <c:pt idx="163">
                  <c:v>42103.53696759259</c:v>
                </c:pt>
                <c:pt idx="164">
                  <c:v>42103.53702546296</c:v>
                </c:pt>
                <c:pt idx="165">
                  <c:v>42103.537083333336</c:v>
                </c:pt>
                <c:pt idx="166">
                  <c:v>42103.537129629629</c:v>
                </c:pt>
                <c:pt idx="167">
                  <c:v>42103.537187499998</c:v>
                </c:pt>
                <c:pt idx="168">
                  <c:v>42103.537245370368</c:v>
                </c:pt>
                <c:pt idx="169">
                  <c:v>42103.537291666667</c:v>
                </c:pt>
                <c:pt idx="170">
                  <c:v>42103.537349537037</c:v>
                </c:pt>
                <c:pt idx="171">
                  <c:v>42103.537407407406</c:v>
                </c:pt>
                <c:pt idx="172">
                  <c:v>42103.537453703706</c:v>
                </c:pt>
                <c:pt idx="173">
                  <c:v>42103.537511574075</c:v>
                </c:pt>
                <c:pt idx="174">
                  <c:v>42103.537569444445</c:v>
                </c:pt>
                <c:pt idx="175">
                  <c:v>42103.537615740737</c:v>
                </c:pt>
                <c:pt idx="176">
                  <c:v>42103.537673611114</c:v>
                </c:pt>
                <c:pt idx="177">
                  <c:v>42103.537731481483</c:v>
                </c:pt>
                <c:pt idx="178">
                  <c:v>42103.537777777776</c:v>
                </c:pt>
                <c:pt idx="179">
                  <c:v>42103.537835648145</c:v>
                </c:pt>
                <c:pt idx="180">
                  <c:v>42103.537881944445</c:v>
                </c:pt>
                <c:pt idx="181">
                  <c:v>42103.537939814814</c:v>
                </c:pt>
                <c:pt idx="182">
                  <c:v>42103.537997685184</c:v>
                </c:pt>
                <c:pt idx="183">
                  <c:v>42103.538043981483</c:v>
                </c:pt>
                <c:pt idx="184">
                  <c:v>42103.538101851853</c:v>
                </c:pt>
                <c:pt idx="185">
                  <c:v>42103.538159722222</c:v>
                </c:pt>
                <c:pt idx="186">
                  <c:v>42103.538206018522</c:v>
                </c:pt>
                <c:pt idx="187">
                  <c:v>42103.538263888891</c:v>
                </c:pt>
                <c:pt idx="188">
                  <c:v>42103.538321759261</c:v>
                </c:pt>
                <c:pt idx="189">
                  <c:v>42103.538368055553</c:v>
                </c:pt>
                <c:pt idx="190">
                  <c:v>42103.538425925923</c:v>
                </c:pt>
                <c:pt idx="191">
                  <c:v>42103.538483796299</c:v>
                </c:pt>
                <c:pt idx="192">
                  <c:v>42103.538530092592</c:v>
                </c:pt>
                <c:pt idx="193">
                  <c:v>42103.538587962961</c:v>
                </c:pt>
                <c:pt idx="194">
                  <c:v>42103.538645833331</c:v>
                </c:pt>
                <c:pt idx="195">
                  <c:v>42103.53869212963</c:v>
                </c:pt>
                <c:pt idx="196">
                  <c:v>42103.53875</c:v>
                </c:pt>
                <c:pt idx="197">
                  <c:v>42103.538807870369</c:v>
                </c:pt>
                <c:pt idx="198">
                  <c:v>42103.538854166669</c:v>
                </c:pt>
                <c:pt idx="199">
                  <c:v>42103.538912037038</c:v>
                </c:pt>
                <c:pt idx="200">
                  <c:v>42103.538969907408</c:v>
                </c:pt>
                <c:pt idx="201">
                  <c:v>42103.5390162037</c:v>
                </c:pt>
                <c:pt idx="202">
                  <c:v>42103.539074074077</c:v>
                </c:pt>
                <c:pt idx="203">
                  <c:v>42103.539131944446</c:v>
                </c:pt>
                <c:pt idx="204">
                  <c:v>42103.539178240739</c:v>
                </c:pt>
                <c:pt idx="205">
                  <c:v>42103.539236111108</c:v>
                </c:pt>
                <c:pt idx="206">
                  <c:v>42103.539293981485</c:v>
                </c:pt>
                <c:pt idx="207">
                  <c:v>42103.539340277777</c:v>
                </c:pt>
                <c:pt idx="208">
                  <c:v>42103.539398148147</c:v>
                </c:pt>
                <c:pt idx="209">
                  <c:v>42103.539456018516</c:v>
                </c:pt>
                <c:pt idx="210">
                  <c:v>42103.539502314816</c:v>
                </c:pt>
                <c:pt idx="211">
                  <c:v>42103.539560185185</c:v>
                </c:pt>
                <c:pt idx="212">
                  <c:v>42103.539618055554</c:v>
                </c:pt>
                <c:pt idx="213">
                  <c:v>42103.539664351854</c:v>
                </c:pt>
                <c:pt idx="214">
                  <c:v>42103.539722222224</c:v>
                </c:pt>
                <c:pt idx="215">
                  <c:v>42103.539780092593</c:v>
                </c:pt>
                <c:pt idx="216">
                  <c:v>42103.539826388886</c:v>
                </c:pt>
                <c:pt idx="217">
                  <c:v>42103.539884259262</c:v>
                </c:pt>
                <c:pt idx="218">
                  <c:v>42103.539942129632</c:v>
                </c:pt>
                <c:pt idx="219">
                  <c:v>42103.539988425924</c:v>
                </c:pt>
                <c:pt idx="220">
                  <c:v>42103.540046296293</c:v>
                </c:pt>
                <c:pt idx="221">
                  <c:v>42103.54010416667</c:v>
                </c:pt>
                <c:pt idx="222">
                  <c:v>42103.540150462963</c:v>
                </c:pt>
                <c:pt idx="223">
                  <c:v>42103.540208333332</c:v>
                </c:pt>
                <c:pt idx="224">
                  <c:v>42103.540266203701</c:v>
                </c:pt>
                <c:pt idx="225">
                  <c:v>42103.540312500001</c:v>
                </c:pt>
                <c:pt idx="226">
                  <c:v>42103.540370370371</c:v>
                </c:pt>
                <c:pt idx="227">
                  <c:v>42103.54042824074</c:v>
                </c:pt>
                <c:pt idx="228">
                  <c:v>42103.54047453704</c:v>
                </c:pt>
                <c:pt idx="229">
                  <c:v>42103.540532407409</c:v>
                </c:pt>
                <c:pt idx="230">
                  <c:v>42103.540590277778</c:v>
                </c:pt>
                <c:pt idx="231">
                  <c:v>42103.540636574071</c:v>
                </c:pt>
                <c:pt idx="232">
                  <c:v>42103.540694444448</c:v>
                </c:pt>
                <c:pt idx="233">
                  <c:v>42103.540752314817</c:v>
                </c:pt>
                <c:pt idx="234">
                  <c:v>42103.540798611109</c:v>
                </c:pt>
                <c:pt idx="235">
                  <c:v>42103.540856481479</c:v>
                </c:pt>
                <c:pt idx="236">
                  <c:v>42103.540902777779</c:v>
                </c:pt>
                <c:pt idx="237">
                  <c:v>42103.540960648148</c:v>
                </c:pt>
                <c:pt idx="238">
                  <c:v>42103.541018518517</c:v>
                </c:pt>
                <c:pt idx="239">
                  <c:v>42103.541064814817</c:v>
                </c:pt>
                <c:pt idx="240">
                  <c:v>42103.541122685187</c:v>
                </c:pt>
                <c:pt idx="241">
                  <c:v>42103.541180555556</c:v>
                </c:pt>
                <c:pt idx="242">
                  <c:v>42103.541226851848</c:v>
                </c:pt>
                <c:pt idx="243">
                  <c:v>42103.541284722225</c:v>
                </c:pt>
                <c:pt idx="244">
                  <c:v>42103.541342592594</c:v>
                </c:pt>
                <c:pt idx="245">
                  <c:v>42103.541388888887</c:v>
                </c:pt>
                <c:pt idx="246">
                  <c:v>42103.541446759256</c:v>
                </c:pt>
                <c:pt idx="247">
                  <c:v>42103.541504629633</c:v>
                </c:pt>
                <c:pt idx="248">
                  <c:v>42103.541550925926</c:v>
                </c:pt>
                <c:pt idx="249">
                  <c:v>42103.541608796295</c:v>
                </c:pt>
                <c:pt idx="250">
                  <c:v>42103.541666666664</c:v>
                </c:pt>
                <c:pt idx="251">
                  <c:v>42103.541712962964</c:v>
                </c:pt>
                <c:pt idx="252">
                  <c:v>42103.541770833333</c:v>
                </c:pt>
                <c:pt idx="253">
                  <c:v>42103.541828703703</c:v>
                </c:pt>
                <c:pt idx="254">
                  <c:v>42103.541875000003</c:v>
                </c:pt>
                <c:pt idx="255">
                  <c:v>42103.541932870372</c:v>
                </c:pt>
                <c:pt idx="256">
                  <c:v>42103.541990740741</c:v>
                </c:pt>
                <c:pt idx="257">
                  <c:v>42103.542037037034</c:v>
                </c:pt>
                <c:pt idx="258">
                  <c:v>42103.542094907411</c:v>
                </c:pt>
                <c:pt idx="259">
                  <c:v>42103.54215277778</c:v>
                </c:pt>
                <c:pt idx="260">
                  <c:v>42103.542199074072</c:v>
                </c:pt>
                <c:pt idx="261">
                  <c:v>42103.542256944442</c:v>
                </c:pt>
                <c:pt idx="262">
                  <c:v>42103.542314814818</c:v>
                </c:pt>
                <c:pt idx="263">
                  <c:v>42103.542361111111</c:v>
                </c:pt>
                <c:pt idx="264">
                  <c:v>42103.54241898148</c:v>
                </c:pt>
                <c:pt idx="265">
                  <c:v>42103.54247685185</c:v>
                </c:pt>
                <c:pt idx="266">
                  <c:v>42103.542523148149</c:v>
                </c:pt>
                <c:pt idx="267">
                  <c:v>42103.542581018519</c:v>
                </c:pt>
                <c:pt idx="268">
                  <c:v>42103.542627314811</c:v>
                </c:pt>
                <c:pt idx="269">
                  <c:v>42103.542685185188</c:v>
                </c:pt>
                <c:pt idx="270">
                  <c:v>42103.542743055557</c:v>
                </c:pt>
                <c:pt idx="271">
                  <c:v>42103.54278935185</c:v>
                </c:pt>
                <c:pt idx="272">
                  <c:v>42103.542847222219</c:v>
                </c:pt>
                <c:pt idx="273">
                  <c:v>42103.542905092596</c:v>
                </c:pt>
                <c:pt idx="274">
                  <c:v>42103.542951388888</c:v>
                </c:pt>
                <c:pt idx="275">
                  <c:v>42103.543009259258</c:v>
                </c:pt>
                <c:pt idx="276">
                  <c:v>42103.543067129627</c:v>
                </c:pt>
                <c:pt idx="277">
                  <c:v>42103.543113425927</c:v>
                </c:pt>
                <c:pt idx="278">
                  <c:v>42103.543171296296</c:v>
                </c:pt>
                <c:pt idx="279">
                  <c:v>42103.543229166666</c:v>
                </c:pt>
                <c:pt idx="280">
                  <c:v>42103.543275462966</c:v>
                </c:pt>
                <c:pt idx="281">
                  <c:v>42103.543333333335</c:v>
                </c:pt>
                <c:pt idx="282">
                  <c:v>42103.543391203704</c:v>
                </c:pt>
                <c:pt idx="283">
                  <c:v>42103.543437499997</c:v>
                </c:pt>
                <c:pt idx="284">
                  <c:v>42103.543495370373</c:v>
                </c:pt>
                <c:pt idx="285">
                  <c:v>42103.543553240743</c:v>
                </c:pt>
                <c:pt idx="286">
                  <c:v>42103.543599537035</c:v>
                </c:pt>
                <c:pt idx="287">
                  <c:v>42103.543657407405</c:v>
                </c:pt>
                <c:pt idx="288">
                  <c:v>42103.543715277781</c:v>
                </c:pt>
                <c:pt idx="289">
                  <c:v>42103.543761574074</c:v>
                </c:pt>
                <c:pt idx="290">
                  <c:v>42103.543819444443</c:v>
                </c:pt>
                <c:pt idx="291">
                  <c:v>42103.543877314813</c:v>
                </c:pt>
                <c:pt idx="292">
                  <c:v>42103.543923611112</c:v>
                </c:pt>
                <c:pt idx="293">
                  <c:v>42103.543981481482</c:v>
                </c:pt>
                <c:pt idx="294">
                  <c:v>42103.544039351851</c:v>
                </c:pt>
                <c:pt idx="295">
                  <c:v>42103.544085648151</c:v>
                </c:pt>
                <c:pt idx="296">
                  <c:v>42103.54414351852</c:v>
                </c:pt>
                <c:pt idx="297">
                  <c:v>42103.54420138889</c:v>
                </c:pt>
                <c:pt idx="298">
                  <c:v>42103.544247685182</c:v>
                </c:pt>
                <c:pt idx="299">
                  <c:v>42103.544305555559</c:v>
                </c:pt>
                <c:pt idx="300">
                  <c:v>42103.544363425928</c:v>
                </c:pt>
                <c:pt idx="301">
                  <c:v>42103.544409722221</c:v>
                </c:pt>
                <c:pt idx="302">
                  <c:v>42103.54446759259</c:v>
                </c:pt>
                <c:pt idx="303">
                  <c:v>42103.54451388889</c:v>
                </c:pt>
                <c:pt idx="304">
                  <c:v>42103.544571759259</c:v>
                </c:pt>
                <c:pt idx="305">
                  <c:v>42103.544629629629</c:v>
                </c:pt>
                <c:pt idx="306">
                  <c:v>42103.544675925928</c:v>
                </c:pt>
                <c:pt idx="307">
                  <c:v>42103.544733796298</c:v>
                </c:pt>
                <c:pt idx="308">
                  <c:v>42103.544791666667</c:v>
                </c:pt>
                <c:pt idx="309">
                  <c:v>42103.54483796296</c:v>
                </c:pt>
                <c:pt idx="310">
                  <c:v>42103.544895833336</c:v>
                </c:pt>
                <c:pt idx="311">
                  <c:v>42103.544953703706</c:v>
                </c:pt>
                <c:pt idx="312">
                  <c:v>42103.544999999998</c:v>
                </c:pt>
                <c:pt idx="313">
                  <c:v>42103.545057870368</c:v>
                </c:pt>
                <c:pt idx="314">
                  <c:v>42103.545115740744</c:v>
                </c:pt>
                <c:pt idx="315">
                  <c:v>42103.545162037037</c:v>
                </c:pt>
                <c:pt idx="316">
                  <c:v>42103.545219907406</c:v>
                </c:pt>
                <c:pt idx="317">
                  <c:v>42103.545277777775</c:v>
                </c:pt>
                <c:pt idx="318">
                  <c:v>42103.545324074075</c:v>
                </c:pt>
                <c:pt idx="319">
                  <c:v>42103.545381944445</c:v>
                </c:pt>
                <c:pt idx="320">
                  <c:v>42103.545439814814</c:v>
                </c:pt>
                <c:pt idx="321">
                  <c:v>42103.545486111114</c:v>
                </c:pt>
                <c:pt idx="322">
                  <c:v>42103.545543981483</c:v>
                </c:pt>
                <c:pt idx="323">
                  <c:v>42103.545601851853</c:v>
                </c:pt>
                <c:pt idx="324">
                  <c:v>42103.545648148145</c:v>
                </c:pt>
                <c:pt idx="325">
                  <c:v>42103.545706018522</c:v>
                </c:pt>
                <c:pt idx="326">
                  <c:v>42103.545763888891</c:v>
                </c:pt>
                <c:pt idx="327">
                  <c:v>42103.545810185184</c:v>
                </c:pt>
                <c:pt idx="328">
                  <c:v>42103.545868055553</c:v>
                </c:pt>
                <c:pt idx="329">
                  <c:v>42103.545925925922</c:v>
                </c:pt>
                <c:pt idx="330">
                  <c:v>42103.545972222222</c:v>
                </c:pt>
                <c:pt idx="331">
                  <c:v>42103.546030092592</c:v>
                </c:pt>
                <c:pt idx="332">
                  <c:v>42103.546087962961</c:v>
                </c:pt>
                <c:pt idx="333">
                  <c:v>42103.546134259261</c:v>
                </c:pt>
                <c:pt idx="334">
                  <c:v>42103.54619212963</c:v>
                </c:pt>
                <c:pt idx="335">
                  <c:v>42103.546238425923</c:v>
                </c:pt>
                <c:pt idx="336">
                  <c:v>42103.546296296299</c:v>
                </c:pt>
                <c:pt idx="337">
                  <c:v>42103.546354166669</c:v>
                </c:pt>
                <c:pt idx="338">
                  <c:v>42103.546400462961</c:v>
                </c:pt>
                <c:pt idx="339">
                  <c:v>42103.546458333331</c:v>
                </c:pt>
                <c:pt idx="340">
                  <c:v>42103.546516203707</c:v>
                </c:pt>
                <c:pt idx="341">
                  <c:v>42103.5465625</c:v>
                </c:pt>
                <c:pt idx="342">
                  <c:v>42103.546620370369</c:v>
                </c:pt>
                <c:pt idx="343">
                  <c:v>42103.546678240738</c:v>
                </c:pt>
                <c:pt idx="344">
                  <c:v>42103.546724537038</c:v>
                </c:pt>
                <c:pt idx="345">
                  <c:v>42103.546782407408</c:v>
                </c:pt>
                <c:pt idx="346">
                  <c:v>42103.546840277777</c:v>
                </c:pt>
                <c:pt idx="347">
                  <c:v>42103.546886574077</c:v>
                </c:pt>
                <c:pt idx="348">
                  <c:v>42103.546944444446</c:v>
                </c:pt>
                <c:pt idx="349">
                  <c:v>42103.547002314815</c:v>
                </c:pt>
                <c:pt idx="350">
                  <c:v>42103.547048611108</c:v>
                </c:pt>
                <c:pt idx="351">
                  <c:v>42103.547106481485</c:v>
                </c:pt>
                <c:pt idx="352">
                  <c:v>42103.547164351854</c:v>
                </c:pt>
                <c:pt idx="353">
                  <c:v>42103.547210648147</c:v>
                </c:pt>
                <c:pt idx="354">
                  <c:v>42103.547268518516</c:v>
                </c:pt>
                <c:pt idx="355">
                  <c:v>42103.547326388885</c:v>
                </c:pt>
                <c:pt idx="356">
                  <c:v>42103.547372685185</c:v>
                </c:pt>
                <c:pt idx="357">
                  <c:v>42103.547430555554</c:v>
                </c:pt>
                <c:pt idx="358">
                  <c:v>42103.547488425924</c:v>
                </c:pt>
                <c:pt idx="359">
                  <c:v>42103.547534722224</c:v>
                </c:pt>
                <c:pt idx="360">
                  <c:v>42103.547592592593</c:v>
                </c:pt>
                <c:pt idx="361">
                  <c:v>42103.547650462962</c:v>
                </c:pt>
                <c:pt idx="362">
                  <c:v>42103.547696759262</c:v>
                </c:pt>
                <c:pt idx="363">
                  <c:v>42103.547754629632</c:v>
                </c:pt>
                <c:pt idx="364">
                  <c:v>42103.547812500001</c:v>
                </c:pt>
                <c:pt idx="365">
                  <c:v>42103.547858796293</c:v>
                </c:pt>
                <c:pt idx="366">
                  <c:v>42103.54791666667</c:v>
                </c:pt>
                <c:pt idx="367">
                  <c:v>42103.547974537039</c:v>
                </c:pt>
                <c:pt idx="368">
                  <c:v>42103.548020833332</c:v>
                </c:pt>
                <c:pt idx="369">
                  <c:v>42103.548078703701</c:v>
                </c:pt>
                <c:pt idx="370">
                  <c:v>42103.548136574071</c:v>
                </c:pt>
                <c:pt idx="371">
                  <c:v>42103.548182870371</c:v>
                </c:pt>
                <c:pt idx="372">
                  <c:v>42103.54824074074</c:v>
                </c:pt>
                <c:pt idx="373">
                  <c:v>42103.548298611109</c:v>
                </c:pt>
                <c:pt idx="374">
                  <c:v>42103.548344907409</c:v>
                </c:pt>
                <c:pt idx="375">
                  <c:v>42103.548402777778</c:v>
                </c:pt>
                <c:pt idx="376">
                  <c:v>42103.548460648148</c:v>
                </c:pt>
                <c:pt idx="377">
                  <c:v>42103.548506944448</c:v>
                </c:pt>
                <c:pt idx="378">
                  <c:v>42103.548564814817</c:v>
                </c:pt>
                <c:pt idx="379">
                  <c:v>42103.548622685186</c:v>
                </c:pt>
                <c:pt idx="380">
                  <c:v>42103.548668981479</c:v>
                </c:pt>
                <c:pt idx="381">
                  <c:v>42103.548726851855</c:v>
                </c:pt>
                <c:pt idx="382">
                  <c:v>42103.548784722225</c:v>
                </c:pt>
                <c:pt idx="383">
                  <c:v>42103.548831018517</c:v>
                </c:pt>
                <c:pt idx="384">
                  <c:v>42103.548888888887</c:v>
                </c:pt>
                <c:pt idx="385">
                  <c:v>42103.548946759256</c:v>
                </c:pt>
                <c:pt idx="386">
                  <c:v>42103.548993055556</c:v>
                </c:pt>
                <c:pt idx="387">
                  <c:v>42103.549050925925</c:v>
                </c:pt>
                <c:pt idx="388">
                  <c:v>42103.549097222225</c:v>
                </c:pt>
                <c:pt idx="389">
                  <c:v>42103.549155092594</c:v>
                </c:pt>
                <c:pt idx="390">
                  <c:v>42103.549212962964</c:v>
                </c:pt>
                <c:pt idx="391">
                  <c:v>42103.549259259256</c:v>
                </c:pt>
                <c:pt idx="392">
                  <c:v>42103.549317129633</c:v>
                </c:pt>
                <c:pt idx="393">
                  <c:v>42103.549375000002</c:v>
                </c:pt>
                <c:pt idx="394">
                  <c:v>42103.549421296295</c:v>
                </c:pt>
                <c:pt idx="395">
                  <c:v>42103.549479166664</c:v>
                </c:pt>
                <c:pt idx="396">
                  <c:v>42103.549537037034</c:v>
                </c:pt>
                <c:pt idx="397">
                  <c:v>42103.549583333333</c:v>
                </c:pt>
                <c:pt idx="398">
                  <c:v>42103.549641203703</c:v>
                </c:pt>
                <c:pt idx="399">
                  <c:v>42103.549699074072</c:v>
                </c:pt>
                <c:pt idx="400">
                  <c:v>42103.549745370372</c:v>
                </c:pt>
                <c:pt idx="401">
                  <c:v>42103.549803240741</c:v>
                </c:pt>
                <c:pt idx="402">
                  <c:v>42103.549861111111</c:v>
                </c:pt>
                <c:pt idx="403">
                  <c:v>42103.549907407411</c:v>
                </c:pt>
                <c:pt idx="404">
                  <c:v>42103.54996527778</c:v>
                </c:pt>
                <c:pt idx="405">
                  <c:v>42103.550023148149</c:v>
                </c:pt>
                <c:pt idx="406">
                  <c:v>42103.550069444442</c:v>
                </c:pt>
                <c:pt idx="407">
                  <c:v>42103.550127314818</c:v>
                </c:pt>
                <c:pt idx="408">
                  <c:v>42103.550185185188</c:v>
                </c:pt>
                <c:pt idx="409">
                  <c:v>42103.55023148148</c:v>
                </c:pt>
                <c:pt idx="410">
                  <c:v>42103.55028935185</c:v>
                </c:pt>
                <c:pt idx="411">
                  <c:v>42103.550347222219</c:v>
                </c:pt>
                <c:pt idx="412">
                  <c:v>42103.550393518519</c:v>
                </c:pt>
                <c:pt idx="413">
                  <c:v>42103.550451388888</c:v>
                </c:pt>
                <c:pt idx="414">
                  <c:v>42103.550509259258</c:v>
                </c:pt>
                <c:pt idx="415">
                  <c:v>42103.550555555557</c:v>
                </c:pt>
                <c:pt idx="416">
                  <c:v>42103.550613425927</c:v>
                </c:pt>
                <c:pt idx="417">
                  <c:v>42103.550671296296</c:v>
                </c:pt>
                <c:pt idx="418">
                  <c:v>42103.550717592596</c:v>
                </c:pt>
                <c:pt idx="419">
                  <c:v>42103.550775462965</c:v>
                </c:pt>
                <c:pt idx="420">
                  <c:v>42103.550833333335</c:v>
                </c:pt>
                <c:pt idx="421">
                  <c:v>42103.550879629627</c:v>
                </c:pt>
                <c:pt idx="422">
                  <c:v>42103.550937499997</c:v>
                </c:pt>
                <c:pt idx="423">
                  <c:v>42103.550983796296</c:v>
                </c:pt>
                <c:pt idx="424">
                  <c:v>42103.551041666666</c:v>
                </c:pt>
                <c:pt idx="425">
                  <c:v>42103.551099537035</c:v>
                </c:pt>
                <c:pt idx="426">
                  <c:v>42103.551145833335</c:v>
                </c:pt>
                <c:pt idx="427">
                  <c:v>42103.551203703704</c:v>
                </c:pt>
                <c:pt idx="428">
                  <c:v>42103.551261574074</c:v>
                </c:pt>
                <c:pt idx="429">
                  <c:v>42103.551307870373</c:v>
                </c:pt>
                <c:pt idx="430">
                  <c:v>42103.551365740743</c:v>
                </c:pt>
                <c:pt idx="431">
                  <c:v>42103.551423611112</c:v>
                </c:pt>
                <c:pt idx="432">
                  <c:v>42103.551469907405</c:v>
                </c:pt>
                <c:pt idx="433">
                  <c:v>42103.551527777781</c:v>
                </c:pt>
                <c:pt idx="434">
                  <c:v>42103.551585648151</c:v>
                </c:pt>
                <c:pt idx="435">
                  <c:v>42103.551631944443</c:v>
                </c:pt>
                <c:pt idx="436">
                  <c:v>42103.551689814813</c:v>
                </c:pt>
                <c:pt idx="437">
                  <c:v>42103.551747685182</c:v>
                </c:pt>
                <c:pt idx="438">
                  <c:v>42103.551793981482</c:v>
                </c:pt>
                <c:pt idx="439">
                  <c:v>42103.551851851851</c:v>
                </c:pt>
                <c:pt idx="440">
                  <c:v>42103.55190972222</c:v>
                </c:pt>
                <c:pt idx="441">
                  <c:v>42103.55195601852</c:v>
                </c:pt>
                <c:pt idx="442">
                  <c:v>42103.55201388889</c:v>
                </c:pt>
                <c:pt idx="443">
                  <c:v>42103.552071759259</c:v>
                </c:pt>
                <c:pt idx="444">
                  <c:v>42103.552118055559</c:v>
                </c:pt>
                <c:pt idx="445">
                  <c:v>42103.552175925928</c:v>
                </c:pt>
                <c:pt idx="446">
                  <c:v>42103.552233796298</c:v>
                </c:pt>
                <c:pt idx="447">
                  <c:v>42103.55228009259</c:v>
                </c:pt>
                <c:pt idx="448">
                  <c:v>42103.552337962959</c:v>
                </c:pt>
                <c:pt idx="449">
                  <c:v>42103.552395833336</c:v>
                </c:pt>
                <c:pt idx="450">
                  <c:v>42103.552442129629</c:v>
                </c:pt>
                <c:pt idx="451">
                  <c:v>42103.552499999998</c:v>
                </c:pt>
                <c:pt idx="452">
                  <c:v>42103.552557870367</c:v>
                </c:pt>
                <c:pt idx="453">
                  <c:v>42103.552604166667</c:v>
                </c:pt>
                <c:pt idx="454">
                  <c:v>42103.552662037036</c:v>
                </c:pt>
                <c:pt idx="455">
                  <c:v>42103.552708333336</c:v>
                </c:pt>
                <c:pt idx="456">
                  <c:v>42103.552766203706</c:v>
                </c:pt>
                <c:pt idx="457">
                  <c:v>42103.552824074075</c:v>
                </c:pt>
                <c:pt idx="458">
                  <c:v>42103.552870370368</c:v>
                </c:pt>
                <c:pt idx="459">
                  <c:v>42103.552928240744</c:v>
                </c:pt>
                <c:pt idx="460">
                  <c:v>42103.552986111114</c:v>
                </c:pt>
                <c:pt idx="461">
                  <c:v>42103.553032407406</c:v>
                </c:pt>
                <c:pt idx="462">
                  <c:v>42103.553090277775</c:v>
                </c:pt>
                <c:pt idx="463">
                  <c:v>42103.553148148145</c:v>
                </c:pt>
                <c:pt idx="464">
                  <c:v>42103.553194444445</c:v>
                </c:pt>
                <c:pt idx="465">
                  <c:v>42103.553252314814</c:v>
                </c:pt>
                <c:pt idx="466">
                  <c:v>42103.553310185183</c:v>
                </c:pt>
                <c:pt idx="467">
                  <c:v>42103.553356481483</c:v>
                </c:pt>
                <c:pt idx="468">
                  <c:v>42103.553414351853</c:v>
                </c:pt>
                <c:pt idx="469">
                  <c:v>42103.553472222222</c:v>
                </c:pt>
                <c:pt idx="470">
                  <c:v>42103.553518518522</c:v>
                </c:pt>
                <c:pt idx="471">
                  <c:v>42103.553576388891</c:v>
                </c:pt>
                <c:pt idx="472">
                  <c:v>42103.55363425926</c:v>
                </c:pt>
                <c:pt idx="473">
                  <c:v>42103.553680555553</c:v>
                </c:pt>
                <c:pt idx="474">
                  <c:v>42103.553738425922</c:v>
                </c:pt>
                <c:pt idx="475">
                  <c:v>42103.553796296299</c:v>
                </c:pt>
                <c:pt idx="476">
                  <c:v>42103.553842592592</c:v>
                </c:pt>
                <c:pt idx="477">
                  <c:v>42103.553900462961</c:v>
                </c:pt>
                <c:pt idx="478">
                  <c:v>42103.55395833333</c:v>
                </c:pt>
                <c:pt idx="479">
                  <c:v>42103.55400462963</c:v>
                </c:pt>
                <c:pt idx="480">
                  <c:v>42103.554062499999</c:v>
                </c:pt>
                <c:pt idx="481">
                  <c:v>42103.554120370369</c:v>
                </c:pt>
                <c:pt idx="482">
                  <c:v>42103.554166666669</c:v>
                </c:pt>
                <c:pt idx="483">
                  <c:v>42103.554224537038</c:v>
                </c:pt>
                <c:pt idx="484">
                  <c:v>42103.554282407407</c:v>
                </c:pt>
                <c:pt idx="485">
                  <c:v>42103.554328703707</c:v>
                </c:pt>
                <c:pt idx="486">
                  <c:v>42103.554386574076</c:v>
                </c:pt>
                <c:pt idx="487">
                  <c:v>42103.554444444446</c:v>
                </c:pt>
                <c:pt idx="488">
                  <c:v>42103.554490740738</c:v>
                </c:pt>
                <c:pt idx="489">
                  <c:v>42103.554548611108</c:v>
                </c:pt>
                <c:pt idx="490">
                  <c:v>42103.554594907408</c:v>
                </c:pt>
                <c:pt idx="491">
                  <c:v>42103.554652777777</c:v>
                </c:pt>
                <c:pt idx="492">
                  <c:v>42103.554710648146</c:v>
                </c:pt>
                <c:pt idx="493">
                  <c:v>42103.554756944446</c:v>
                </c:pt>
                <c:pt idx="494">
                  <c:v>42103.554814814815</c:v>
                </c:pt>
                <c:pt idx="495">
                  <c:v>42103.554872685185</c:v>
                </c:pt>
                <c:pt idx="496">
                  <c:v>42103.554918981485</c:v>
                </c:pt>
                <c:pt idx="497">
                  <c:v>42103.554976851854</c:v>
                </c:pt>
                <c:pt idx="498">
                  <c:v>42103.555034722223</c:v>
                </c:pt>
                <c:pt idx="499">
                  <c:v>42103.555081018516</c:v>
                </c:pt>
                <c:pt idx="500">
                  <c:v>42103.555138888885</c:v>
                </c:pt>
                <c:pt idx="501">
                  <c:v>42103.555196759262</c:v>
                </c:pt>
                <c:pt idx="502">
                  <c:v>42103.555243055554</c:v>
                </c:pt>
                <c:pt idx="503">
                  <c:v>42103.555300925924</c:v>
                </c:pt>
                <c:pt idx="504">
                  <c:v>42103.555358796293</c:v>
                </c:pt>
                <c:pt idx="505">
                  <c:v>42103.555405092593</c:v>
                </c:pt>
                <c:pt idx="506">
                  <c:v>42103.555462962962</c:v>
                </c:pt>
                <c:pt idx="507">
                  <c:v>42103.555520833332</c:v>
                </c:pt>
                <c:pt idx="508">
                  <c:v>42103.555567129632</c:v>
                </c:pt>
                <c:pt idx="509">
                  <c:v>42103.555625000001</c:v>
                </c:pt>
                <c:pt idx="510">
                  <c:v>42103.55568287037</c:v>
                </c:pt>
                <c:pt idx="511">
                  <c:v>42103.55574074074</c:v>
                </c:pt>
                <c:pt idx="512">
                  <c:v>42103.555787037039</c:v>
                </c:pt>
                <c:pt idx="513">
                  <c:v>42103.555844907409</c:v>
                </c:pt>
                <c:pt idx="514">
                  <c:v>42103.555891203701</c:v>
                </c:pt>
                <c:pt idx="515">
                  <c:v>42103.555949074071</c:v>
                </c:pt>
                <c:pt idx="516">
                  <c:v>42103.556006944447</c:v>
                </c:pt>
                <c:pt idx="517">
                  <c:v>42103.55605324074</c:v>
                </c:pt>
                <c:pt idx="518">
                  <c:v>42103.556111111109</c:v>
                </c:pt>
                <c:pt idx="519">
                  <c:v>42103.556168981479</c:v>
                </c:pt>
                <c:pt idx="520">
                  <c:v>42103.556215277778</c:v>
                </c:pt>
                <c:pt idx="521">
                  <c:v>42103.556273148148</c:v>
                </c:pt>
                <c:pt idx="522">
                  <c:v>42103.556331018517</c:v>
                </c:pt>
                <c:pt idx="523">
                  <c:v>42103.556377314817</c:v>
                </c:pt>
                <c:pt idx="524">
                  <c:v>42103.556435185186</c:v>
                </c:pt>
                <c:pt idx="525">
                  <c:v>42103.556493055556</c:v>
                </c:pt>
                <c:pt idx="526">
                  <c:v>42103.556539351855</c:v>
                </c:pt>
                <c:pt idx="527">
                  <c:v>42103.556597222225</c:v>
                </c:pt>
                <c:pt idx="528">
                  <c:v>42103.556655092594</c:v>
                </c:pt>
                <c:pt idx="529">
                  <c:v>42103.556701388887</c:v>
                </c:pt>
                <c:pt idx="530">
                  <c:v>42103.556759259256</c:v>
                </c:pt>
                <c:pt idx="531">
                  <c:v>42103.556817129633</c:v>
                </c:pt>
                <c:pt idx="532">
                  <c:v>42103.556863425925</c:v>
                </c:pt>
                <c:pt idx="533">
                  <c:v>42103.556921296295</c:v>
                </c:pt>
                <c:pt idx="534">
                  <c:v>42103.556979166664</c:v>
                </c:pt>
                <c:pt idx="535">
                  <c:v>42103.557025462964</c:v>
                </c:pt>
                <c:pt idx="536">
                  <c:v>42103.557083333333</c:v>
                </c:pt>
                <c:pt idx="537">
                  <c:v>42103.557141203702</c:v>
                </c:pt>
                <c:pt idx="538">
                  <c:v>42103.557187500002</c:v>
                </c:pt>
                <c:pt idx="539">
                  <c:v>42103.557245370372</c:v>
                </c:pt>
                <c:pt idx="540">
                  <c:v>42103.557303240741</c:v>
                </c:pt>
                <c:pt idx="541">
                  <c:v>42103.557349537034</c:v>
                </c:pt>
                <c:pt idx="542">
                  <c:v>42103.55740740741</c:v>
                </c:pt>
                <c:pt idx="543">
                  <c:v>42103.55746527778</c:v>
                </c:pt>
                <c:pt idx="544">
                  <c:v>42103.557511574072</c:v>
                </c:pt>
                <c:pt idx="545">
                  <c:v>42103.557569444441</c:v>
                </c:pt>
                <c:pt idx="546">
                  <c:v>42103.557615740741</c:v>
                </c:pt>
                <c:pt idx="547">
                  <c:v>42103.557673611111</c:v>
                </c:pt>
                <c:pt idx="548">
                  <c:v>42103.55773148148</c:v>
                </c:pt>
                <c:pt idx="549">
                  <c:v>42103.55777777778</c:v>
                </c:pt>
                <c:pt idx="550">
                  <c:v>42103.557835648149</c:v>
                </c:pt>
                <c:pt idx="551">
                  <c:v>42103.557893518519</c:v>
                </c:pt>
                <c:pt idx="552">
                  <c:v>42103.557939814818</c:v>
                </c:pt>
                <c:pt idx="553">
                  <c:v>42103.557997685188</c:v>
                </c:pt>
                <c:pt idx="554">
                  <c:v>42103.558055555557</c:v>
                </c:pt>
                <c:pt idx="555">
                  <c:v>42103.55810185185</c:v>
                </c:pt>
                <c:pt idx="556">
                  <c:v>42103.558159722219</c:v>
                </c:pt>
                <c:pt idx="557">
                  <c:v>42103.558217592596</c:v>
                </c:pt>
                <c:pt idx="558">
                  <c:v>42103.558263888888</c:v>
                </c:pt>
                <c:pt idx="559">
                  <c:v>42103.558321759258</c:v>
                </c:pt>
                <c:pt idx="560">
                  <c:v>42103.558379629627</c:v>
                </c:pt>
                <c:pt idx="561">
                  <c:v>42103.558425925927</c:v>
                </c:pt>
                <c:pt idx="562">
                  <c:v>42103.558483796296</c:v>
                </c:pt>
                <c:pt idx="563">
                  <c:v>42103.558541666665</c:v>
                </c:pt>
                <c:pt idx="564">
                  <c:v>42103.558587962965</c:v>
                </c:pt>
                <c:pt idx="565">
                  <c:v>42103.558645833335</c:v>
                </c:pt>
                <c:pt idx="566">
                  <c:v>42103.558703703704</c:v>
                </c:pt>
                <c:pt idx="567">
                  <c:v>42103.558749999997</c:v>
                </c:pt>
                <c:pt idx="568">
                  <c:v>42103.558807870373</c:v>
                </c:pt>
                <c:pt idx="569">
                  <c:v>42103.558865740742</c:v>
                </c:pt>
                <c:pt idx="570">
                  <c:v>42103.558912037035</c:v>
                </c:pt>
                <c:pt idx="571">
                  <c:v>42103.558969907404</c:v>
                </c:pt>
                <c:pt idx="572">
                  <c:v>42103.559027777781</c:v>
                </c:pt>
                <c:pt idx="573">
                  <c:v>42103.559074074074</c:v>
                </c:pt>
                <c:pt idx="574">
                  <c:v>42103.559131944443</c:v>
                </c:pt>
                <c:pt idx="575">
                  <c:v>42103.559189814812</c:v>
                </c:pt>
                <c:pt idx="576">
                  <c:v>42103.559236111112</c:v>
                </c:pt>
                <c:pt idx="577">
                  <c:v>42103.559293981481</c:v>
                </c:pt>
                <c:pt idx="578">
                  <c:v>42103.559351851851</c:v>
                </c:pt>
                <c:pt idx="579">
                  <c:v>42103.559398148151</c:v>
                </c:pt>
                <c:pt idx="580">
                  <c:v>42103.55945601852</c:v>
                </c:pt>
                <c:pt idx="581">
                  <c:v>42103.559513888889</c:v>
                </c:pt>
                <c:pt idx="582">
                  <c:v>42103.559560185182</c:v>
                </c:pt>
                <c:pt idx="583">
                  <c:v>42103.559618055559</c:v>
                </c:pt>
                <c:pt idx="584">
                  <c:v>42103.559675925928</c:v>
                </c:pt>
                <c:pt idx="585">
                  <c:v>42103.55972222222</c:v>
                </c:pt>
                <c:pt idx="586">
                  <c:v>42103.55978009259</c:v>
                </c:pt>
                <c:pt idx="587">
                  <c:v>42103.559837962966</c:v>
                </c:pt>
                <c:pt idx="588">
                  <c:v>42103.559884259259</c:v>
                </c:pt>
                <c:pt idx="589">
                  <c:v>42103.559942129628</c:v>
                </c:pt>
                <c:pt idx="590">
                  <c:v>42103.56</c:v>
                </c:pt>
                <c:pt idx="591">
                  <c:v>42103.560046296298</c:v>
                </c:pt>
                <c:pt idx="592">
                  <c:v>42103.560104166667</c:v>
                </c:pt>
                <c:pt idx="593">
                  <c:v>42103.560162037036</c:v>
                </c:pt>
                <c:pt idx="594">
                  <c:v>42103.560208333336</c:v>
                </c:pt>
                <c:pt idx="595">
                  <c:v>42103.560266203705</c:v>
                </c:pt>
                <c:pt idx="596">
                  <c:v>42103.560324074075</c:v>
                </c:pt>
                <c:pt idx="597">
                  <c:v>42103.560370370367</c:v>
                </c:pt>
                <c:pt idx="598">
                  <c:v>42103.560428240744</c:v>
                </c:pt>
                <c:pt idx="599">
                  <c:v>42103.560486111113</c:v>
                </c:pt>
                <c:pt idx="600">
                  <c:v>42103.560532407406</c:v>
                </c:pt>
                <c:pt idx="601">
                  <c:v>42103.560590277775</c:v>
                </c:pt>
                <c:pt idx="602">
                  <c:v>42103.560636574075</c:v>
                </c:pt>
                <c:pt idx="603">
                  <c:v>42103.560694444444</c:v>
                </c:pt>
                <c:pt idx="604">
                  <c:v>42103.560752314814</c:v>
                </c:pt>
                <c:pt idx="605">
                  <c:v>42103.560798611114</c:v>
                </c:pt>
                <c:pt idx="606">
                  <c:v>42103.560856481483</c:v>
                </c:pt>
                <c:pt idx="607">
                  <c:v>42103.560914351852</c:v>
                </c:pt>
                <c:pt idx="608">
                  <c:v>42103.560960648145</c:v>
                </c:pt>
                <c:pt idx="609">
                  <c:v>42103.561018518521</c:v>
                </c:pt>
                <c:pt idx="610">
                  <c:v>42103.561076388891</c:v>
                </c:pt>
                <c:pt idx="611">
                  <c:v>42103.561122685183</c:v>
                </c:pt>
                <c:pt idx="612">
                  <c:v>42103.561180555553</c:v>
                </c:pt>
                <c:pt idx="613">
                  <c:v>42103.561238425929</c:v>
                </c:pt>
                <c:pt idx="614">
                  <c:v>42103.561284722222</c:v>
                </c:pt>
                <c:pt idx="615">
                  <c:v>42103.561342592591</c:v>
                </c:pt>
                <c:pt idx="616">
                  <c:v>42103.561400462961</c:v>
                </c:pt>
                <c:pt idx="617">
                  <c:v>42103.56144675926</c:v>
                </c:pt>
                <c:pt idx="618">
                  <c:v>42103.56150462963</c:v>
                </c:pt>
                <c:pt idx="619">
                  <c:v>42103.561562499999</c:v>
                </c:pt>
                <c:pt idx="620">
                  <c:v>42103.561608796299</c:v>
                </c:pt>
                <c:pt idx="621">
                  <c:v>42103.561666666668</c:v>
                </c:pt>
                <c:pt idx="622">
                  <c:v>42103.561724537038</c:v>
                </c:pt>
                <c:pt idx="623">
                  <c:v>42103.56177083333</c:v>
                </c:pt>
                <c:pt idx="624">
                  <c:v>42103.561828703707</c:v>
                </c:pt>
                <c:pt idx="625">
                  <c:v>42103.561886574076</c:v>
                </c:pt>
                <c:pt idx="626">
                  <c:v>42103.561932870369</c:v>
                </c:pt>
                <c:pt idx="627">
                  <c:v>42103.561990740738</c:v>
                </c:pt>
                <c:pt idx="628">
                  <c:v>42103.562048611115</c:v>
                </c:pt>
                <c:pt idx="629">
                  <c:v>42103.562094907407</c:v>
                </c:pt>
                <c:pt idx="630">
                  <c:v>42103.562152777777</c:v>
                </c:pt>
                <c:pt idx="631">
                  <c:v>42103.562210648146</c:v>
                </c:pt>
                <c:pt idx="632">
                  <c:v>42103.562256944446</c:v>
                </c:pt>
                <c:pt idx="633">
                  <c:v>42103.562314814815</c:v>
                </c:pt>
                <c:pt idx="634">
                  <c:v>42103.562372685185</c:v>
                </c:pt>
                <c:pt idx="635">
                  <c:v>42103.562418981484</c:v>
                </c:pt>
                <c:pt idx="636">
                  <c:v>42103.562476851854</c:v>
                </c:pt>
                <c:pt idx="637">
                  <c:v>42103.562523148146</c:v>
                </c:pt>
                <c:pt idx="638">
                  <c:v>42103.562581018516</c:v>
                </c:pt>
                <c:pt idx="639">
                  <c:v>42103.562638888892</c:v>
                </c:pt>
                <c:pt idx="640">
                  <c:v>42103.562685185185</c:v>
                </c:pt>
                <c:pt idx="641">
                  <c:v>42103.562743055554</c:v>
                </c:pt>
                <c:pt idx="642">
                  <c:v>42103.562800925924</c:v>
                </c:pt>
                <c:pt idx="643">
                  <c:v>42103.562847222223</c:v>
                </c:pt>
                <c:pt idx="644">
                  <c:v>42103.562905092593</c:v>
                </c:pt>
                <c:pt idx="645">
                  <c:v>42103.562962962962</c:v>
                </c:pt>
                <c:pt idx="646">
                  <c:v>42103.563009259262</c:v>
                </c:pt>
                <c:pt idx="647">
                  <c:v>42103.563067129631</c:v>
                </c:pt>
                <c:pt idx="648">
                  <c:v>42103.563125000001</c:v>
                </c:pt>
                <c:pt idx="649">
                  <c:v>42103.563171296293</c:v>
                </c:pt>
                <c:pt idx="650">
                  <c:v>42103.56322916667</c:v>
                </c:pt>
                <c:pt idx="651">
                  <c:v>42103.563287037039</c:v>
                </c:pt>
                <c:pt idx="652">
                  <c:v>42103.563333333332</c:v>
                </c:pt>
                <c:pt idx="653">
                  <c:v>42103.563391203701</c:v>
                </c:pt>
                <c:pt idx="654">
                  <c:v>42103.563449074078</c:v>
                </c:pt>
                <c:pt idx="655">
                  <c:v>42103.56349537037</c:v>
                </c:pt>
                <c:pt idx="656">
                  <c:v>42103.56355324074</c:v>
                </c:pt>
                <c:pt idx="657">
                  <c:v>42103.563611111109</c:v>
                </c:pt>
                <c:pt idx="658">
                  <c:v>42103.563668981478</c:v>
                </c:pt>
                <c:pt idx="659">
                  <c:v>42103.563715277778</c:v>
                </c:pt>
                <c:pt idx="660">
                  <c:v>42103.563773148147</c:v>
                </c:pt>
                <c:pt idx="661">
                  <c:v>42103.563819444447</c:v>
                </c:pt>
                <c:pt idx="662">
                  <c:v>42103.563877314817</c:v>
                </c:pt>
                <c:pt idx="663">
                  <c:v>42103.563935185186</c:v>
                </c:pt>
                <c:pt idx="664">
                  <c:v>42103.563981481479</c:v>
                </c:pt>
                <c:pt idx="665">
                  <c:v>42103.564039351855</c:v>
                </c:pt>
                <c:pt idx="666">
                  <c:v>42103.564097222225</c:v>
                </c:pt>
                <c:pt idx="667">
                  <c:v>42103.564143518517</c:v>
                </c:pt>
                <c:pt idx="668">
                  <c:v>42103.564201388886</c:v>
                </c:pt>
                <c:pt idx="669">
                  <c:v>42103.564259259256</c:v>
                </c:pt>
                <c:pt idx="670">
                  <c:v>42103.564305555556</c:v>
                </c:pt>
                <c:pt idx="671">
                  <c:v>42103.564363425925</c:v>
                </c:pt>
                <c:pt idx="672">
                  <c:v>42103.564421296294</c:v>
                </c:pt>
                <c:pt idx="673">
                  <c:v>42103.564467592594</c:v>
                </c:pt>
                <c:pt idx="674">
                  <c:v>42103.564525462964</c:v>
                </c:pt>
                <c:pt idx="675">
                  <c:v>42103.564583333333</c:v>
                </c:pt>
                <c:pt idx="676">
                  <c:v>42103.564629629633</c:v>
                </c:pt>
                <c:pt idx="677">
                  <c:v>42103.564687500002</c:v>
                </c:pt>
                <c:pt idx="678">
                  <c:v>42103.564745370371</c:v>
                </c:pt>
                <c:pt idx="679">
                  <c:v>42103.564791666664</c:v>
                </c:pt>
                <c:pt idx="680">
                  <c:v>42103.564849537041</c:v>
                </c:pt>
                <c:pt idx="681">
                  <c:v>42103.56490740741</c:v>
                </c:pt>
                <c:pt idx="682">
                  <c:v>42103.564953703702</c:v>
                </c:pt>
                <c:pt idx="683">
                  <c:v>42103.565011574072</c:v>
                </c:pt>
                <c:pt idx="684">
                  <c:v>42103.565069444441</c:v>
                </c:pt>
                <c:pt idx="685">
                  <c:v>42103.565115740741</c:v>
                </c:pt>
                <c:pt idx="686">
                  <c:v>42103.56517361111</c:v>
                </c:pt>
                <c:pt idx="687">
                  <c:v>42103.56523148148</c:v>
                </c:pt>
                <c:pt idx="688">
                  <c:v>42103.56527777778</c:v>
                </c:pt>
                <c:pt idx="689">
                  <c:v>42103.565335648149</c:v>
                </c:pt>
                <c:pt idx="690">
                  <c:v>42103.565393518518</c:v>
                </c:pt>
                <c:pt idx="691">
                  <c:v>42103.565439814818</c:v>
                </c:pt>
                <c:pt idx="692">
                  <c:v>42103.565497685187</c:v>
                </c:pt>
                <c:pt idx="693">
                  <c:v>42103.56554398148</c:v>
                </c:pt>
                <c:pt idx="694">
                  <c:v>42103.565601851849</c:v>
                </c:pt>
                <c:pt idx="695">
                  <c:v>42103.565659722219</c:v>
                </c:pt>
                <c:pt idx="696">
                  <c:v>42103.565706018519</c:v>
                </c:pt>
                <c:pt idx="697">
                  <c:v>42103.565763888888</c:v>
                </c:pt>
                <c:pt idx="698">
                  <c:v>42103.565821759257</c:v>
                </c:pt>
                <c:pt idx="699">
                  <c:v>42103.565868055557</c:v>
                </c:pt>
                <c:pt idx="700">
                  <c:v>42103.565925925926</c:v>
                </c:pt>
                <c:pt idx="701">
                  <c:v>42103.565983796296</c:v>
                </c:pt>
                <c:pt idx="702">
                  <c:v>42103.566030092596</c:v>
                </c:pt>
                <c:pt idx="703">
                  <c:v>42103.566087962965</c:v>
                </c:pt>
                <c:pt idx="704">
                  <c:v>42103.566145833334</c:v>
                </c:pt>
                <c:pt idx="705">
                  <c:v>42103.566192129627</c:v>
                </c:pt>
                <c:pt idx="706">
                  <c:v>42103.566250000003</c:v>
                </c:pt>
                <c:pt idx="707">
                  <c:v>42103.566307870373</c:v>
                </c:pt>
                <c:pt idx="708">
                  <c:v>42103.566354166665</c:v>
                </c:pt>
                <c:pt idx="709">
                  <c:v>42103.566412037035</c:v>
                </c:pt>
                <c:pt idx="710">
                  <c:v>42103.566469907404</c:v>
                </c:pt>
                <c:pt idx="711">
                  <c:v>42103.566516203704</c:v>
                </c:pt>
                <c:pt idx="712">
                  <c:v>42103.566574074073</c:v>
                </c:pt>
                <c:pt idx="713">
                  <c:v>42103.566631944443</c:v>
                </c:pt>
                <c:pt idx="714">
                  <c:v>42103.566678240742</c:v>
                </c:pt>
                <c:pt idx="715">
                  <c:v>42103.566736111112</c:v>
                </c:pt>
                <c:pt idx="716">
                  <c:v>42103.566793981481</c:v>
                </c:pt>
                <c:pt idx="717">
                  <c:v>42103.566840277781</c:v>
                </c:pt>
                <c:pt idx="718">
                  <c:v>42103.56689814815</c:v>
                </c:pt>
                <c:pt idx="719">
                  <c:v>42103.56695601852</c:v>
                </c:pt>
                <c:pt idx="720">
                  <c:v>42103.567002314812</c:v>
                </c:pt>
                <c:pt idx="721">
                  <c:v>42103.567060185182</c:v>
                </c:pt>
                <c:pt idx="722">
                  <c:v>42103.567118055558</c:v>
                </c:pt>
                <c:pt idx="723">
                  <c:v>42103.567164351851</c:v>
                </c:pt>
                <c:pt idx="724">
                  <c:v>42103.56722222222</c:v>
                </c:pt>
                <c:pt idx="725">
                  <c:v>42103.567280092589</c:v>
                </c:pt>
                <c:pt idx="726">
                  <c:v>42103.567326388889</c:v>
                </c:pt>
                <c:pt idx="727">
                  <c:v>42103.567384259259</c:v>
                </c:pt>
                <c:pt idx="728">
                  <c:v>42103.567442129628</c:v>
                </c:pt>
                <c:pt idx="729">
                  <c:v>42103.567488425928</c:v>
                </c:pt>
                <c:pt idx="730">
                  <c:v>42103.567546296297</c:v>
                </c:pt>
                <c:pt idx="731">
                  <c:v>42103.567604166667</c:v>
                </c:pt>
                <c:pt idx="732">
                  <c:v>42103.567650462966</c:v>
                </c:pt>
                <c:pt idx="733">
                  <c:v>42103.567708333336</c:v>
                </c:pt>
                <c:pt idx="734">
                  <c:v>42103.567766203705</c:v>
                </c:pt>
                <c:pt idx="735">
                  <c:v>42103.567812499998</c:v>
                </c:pt>
                <c:pt idx="736">
                  <c:v>42103.567870370367</c:v>
                </c:pt>
                <c:pt idx="737">
                  <c:v>42103.567928240744</c:v>
                </c:pt>
                <c:pt idx="738">
                  <c:v>42103.567974537036</c:v>
                </c:pt>
                <c:pt idx="739">
                  <c:v>42103.568032407406</c:v>
                </c:pt>
                <c:pt idx="740">
                  <c:v>42103.568090277775</c:v>
                </c:pt>
                <c:pt idx="741">
                  <c:v>42103.568136574075</c:v>
                </c:pt>
                <c:pt idx="742">
                  <c:v>42103.568194444444</c:v>
                </c:pt>
                <c:pt idx="743">
                  <c:v>42103.568252314813</c:v>
                </c:pt>
                <c:pt idx="744">
                  <c:v>42103.568298611113</c:v>
                </c:pt>
                <c:pt idx="745">
                  <c:v>42103.568356481483</c:v>
                </c:pt>
                <c:pt idx="746">
                  <c:v>42103.568414351852</c:v>
                </c:pt>
                <c:pt idx="747">
                  <c:v>42103.568460648145</c:v>
                </c:pt>
                <c:pt idx="748">
                  <c:v>42103.568518518521</c:v>
                </c:pt>
                <c:pt idx="749">
                  <c:v>42103.568576388891</c:v>
                </c:pt>
                <c:pt idx="750">
                  <c:v>42103.568622685183</c:v>
                </c:pt>
                <c:pt idx="751">
                  <c:v>42103.568680555552</c:v>
                </c:pt>
                <c:pt idx="752">
                  <c:v>42103.568726851852</c:v>
                </c:pt>
                <c:pt idx="753">
                  <c:v>42103.568784722222</c:v>
                </c:pt>
                <c:pt idx="754">
                  <c:v>42103.568842592591</c:v>
                </c:pt>
                <c:pt idx="755">
                  <c:v>42103.568888888891</c:v>
                </c:pt>
                <c:pt idx="756">
                  <c:v>42103.56894675926</c:v>
                </c:pt>
                <c:pt idx="757">
                  <c:v>42103.569004629629</c:v>
                </c:pt>
                <c:pt idx="758">
                  <c:v>42103.569050925929</c:v>
                </c:pt>
                <c:pt idx="759">
                  <c:v>42103.569108796299</c:v>
                </c:pt>
                <c:pt idx="760">
                  <c:v>42103.569166666668</c:v>
                </c:pt>
                <c:pt idx="761">
                  <c:v>42103.569212962961</c:v>
                </c:pt>
                <c:pt idx="762">
                  <c:v>42103.56927083333</c:v>
                </c:pt>
                <c:pt idx="763">
                  <c:v>42103.569328703707</c:v>
                </c:pt>
                <c:pt idx="764">
                  <c:v>42103.569374999999</c:v>
                </c:pt>
                <c:pt idx="765">
                  <c:v>42103.569432870368</c:v>
                </c:pt>
                <c:pt idx="766">
                  <c:v>42103.569490740738</c:v>
                </c:pt>
                <c:pt idx="767">
                  <c:v>42103.569537037038</c:v>
                </c:pt>
                <c:pt idx="768">
                  <c:v>42103.569594907407</c:v>
                </c:pt>
                <c:pt idx="769">
                  <c:v>42103.569652777776</c:v>
                </c:pt>
                <c:pt idx="770">
                  <c:v>42103.569699074076</c:v>
                </c:pt>
                <c:pt idx="771">
                  <c:v>42103.569756944446</c:v>
                </c:pt>
                <c:pt idx="772">
                  <c:v>42103.569814814815</c:v>
                </c:pt>
                <c:pt idx="773">
                  <c:v>42103.569861111115</c:v>
                </c:pt>
                <c:pt idx="774">
                  <c:v>42103.569918981484</c:v>
                </c:pt>
                <c:pt idx="775">
                  <c:v>42103.569976851853</c:v>
                </c:pt>
                <c:pt idx="776">
                  <c:v>42103.570023148146</c:v>
                </c:pt>
                <c:pt idx="777">
                  <c:v>42103.570081018515</c:v>
                </c:pt>
                <c:pt idx="778">
                  <c:v>42103.570138888892</c:v>
                </c:pt>
                <c:pt idx="779">
                  <c:v>42103.570185185185</c:v>
                </c:pt>
                <c:pt idx="780">
                  <c:v>42103.570243055554</c:v>
                </c:pt>
                <c:pt idx="781">
                  <c:v>42103.570300925923</c:v>
                </c:pt>
                <c:pt idx="782">
                  <c:v>42103.570347222223</c:v>
                </c:pt>
                <c:pt idx="783">
                  <c:v>42103.570405092592</c:v>
                </c:pt>
                <c:pt idx="784">
                  <c:v>42103.570451388892</c:v>
                </c:pt>
                <c:pt idx="785">
                  <c:v>42103.570509259262</c:v>
                </c:pt>
                <c:pt idx="786">
                  <c:v>42103.570567129631</c:v>
                </c:pt>
                <c:pt idx="787">
                  <c:v>42103.570613425924</c:v>
                </c:pt>
                <c:pt idx="788">
                  <c:v>42103.570671296293</c:v>
                </c:pt>
                <c:pt idx="789">
                  <c:v>42103.570729166669</c:v>
                </c:pt>
                <c:pt idx="790">
                  <c:v>42103.570775462962</c:v>
                </c:pt>
                <c:pt idx="791">
                  <c:v>42103.570833333331</c:v>
                </c:pt>
                <c:pt idx="792">
                  <c:v>42103.570891203701</c:v>
                </c:pt>
                <c:pt idx="793">
                  <c:v>42103.570937500001</c:v>
                </c:pt>
                <c:pt idx="794">
                  <c:v>42103.57099537037</c:v>
                </c:pt>
                <c:pt idx="795">
                  <c:v>42103.571053240739</c:v>
                </c:pt>
                <c:pt idx="796">
                  <c:v>42103.571099537039</c:v>
                </c:pt>
                <c:pt idx="797">
                  <c:v>42103.571157407408</c:v>
                </c:pt>
                <c:pt idx="798">
                  <c:v>42103.571215277778</c:v>
                </c:pt>
                <c:pt idx="799">
                  <c:v>42103.571273148147</c:v>
                </c:pt>
                <c:pt idx="800">
                  <c:v>42103.571319444447</c:v>
                </c:pt>
                <c:pt idx="801">
                  <c:v>42103.571377314816</c:v>
                </c:pt>
                <c:pt idx="802">
                  <c:v>42103.571435185186</c:v>
                </c:pt>
                <c:pt idx="803">
                  <c:v>42103.571481481478</c:v>
                </c:pt>
                <c:pt idx="804">
                  <c:v>42103.571539351855</c:v>
                </c:pt>
                <c:pt idx="805">
                  <c:v>42103.571597222224</c:v>
                </c:pt>
                <c:pt idx="806">
                  <c:v>42103.571643518517</c:v>
                </c:pt>
                <c:pt idx="807">
                  <c:v>42103.571701388886</c:v>
                </c:pt>
                <c:pt idx="808">
                  <c:v>42103.571747685186</c:v>
                </c:pt>
                <c:pt idx="809">
                  <c:v>42103.571805555555</c:v>
                </c:pt>
                <c:pt idx="810">
                  <c:v>42103.571863425925</c:v>
                </c:pt>
                <c:pt idx="811">
                  <c:v>42103.571909722225</c:v>
                </c:pt>
                <c:pt idx="812">
                  <c:v>42103.571967592594</c:v>
                </c:pt>
                <c:pt idx="813">
                  <c:v>42103.572025462963</c:v>
                </c:pt>
                <c:pt idx="814">
                  <c:v>42103.572071759256</c:v>
                </c:pt>
                <c:pt idx="815">
                  <c:v>42103.572129629632</c:v>
                </c:pt>
                <c:pt idx="816">
                  <c:v>42103.572187500002</c:v>
                </c:pt>
                <c:pt idx="817">
                  <c:v>42103.572233796294</c:v>
                </c:pt>
                <c:pt idx="818">
                  <c:v>42103.572291666664</c:v>
                </c:pt>
                <c:pt idx="819">
                  <c:v>42103.57234953704</c:v>
                </c:pt>
                <c:pt idx="820">
                  <c:v>42103.572395833333</c:v>
                </c:pt>
                <c:pt idx="821">
                  <c:v>42103.572453703702</c:v>
                </c:pt>
                <c:pt idx="822">
                  <c:v>42103.572511574072</c:v>
                </c:pt>
                <c:pt idx="823">
                  <c:v>42103.572557870371</c:v>
                </c:pt>
                <c:pt idx="824">
                  <c:v>42103.572615740741</c:v>
                </c:pt>
                <c:pt idx="825">
                  <c:v>42103.57267361111</c:v>
                </c:pt>
                <c:pt idx="826">
                  <c:v>42103.57271990741</c:v>
                </c:pt>
                <c:pt idx="827">
                  <c:v>42103.572777777779</c:v>
                </c:pt>
                <c:pt idx="828">
                  <c:v>42103.572835648149</c:v>
                </c:pt>
                <c:pt idx="829">
                  <c:v>42103.572881944441</c:v>
                </c:pt>
                <c:pt idx="830">
                  <c:v>42103.572939814818</c:v>
                </c:pt>
                <c:pt idx="831">
                  <c:v>42103.572997685187</c:v>
                </c:pt>
                <c:pt idx="832">
                  <c:v>42103.57304398148</c:v>
                </c:pt>
                <c:pt idx="833">
                  <c:v>42103.573101851849</c:v>
                </c:pt>
                <c:pt idx="834">
                  <c:v>42103.573159722226</c:v>
                </c:pt>
                <c:pt idx="835">
                  <c:v>42103.573206018518</c:v>
                </c:pt>
                <c:pt idx="836">
                  <c:v>42103.573263888888</c:v>
                </c:pt>
                <c:pt idx="837">
                  <c:v>42103.573321759257</c:v>
                </c:pt>
                <c:pt idx="838">
                  <c:v>42103.573368055557</c:v>
                </c:pt>
                <c:pt idx="839">
                  <c:v>42103.573425925926</c:v>
                </c:pt>
                <c:pt idx="840">
                  <c:v>42103.573472222219</c:v>
                </c:pt>
                <c:pt idx="841">
                  <c:v>42103.573530092595</c:v>
                </c:pt>
                <c:pt idx="842">
                  <c:v>42103.573587962965</c:v>
                </c:pt>
                <c:pt idx="843">
                  <c:v>42103.573634259257</c:v>
                </c:pt>
                <c:pt idx="844">
                  <c:v>42103.573692129627</c:v>
                </c:pt>
                <c:pt idx="845">
                  <c:v>42103.573750000003</c:v>
                </c:pt>
                <c:pt idx="846">
                  <c:v>42103.573796296296</c:v>
                </c:pt>
                <c:pt idx="847">
                  <c:v>42103.573854166665</c:v>
                </c:pt>
                <c:pt idx="848">
                  <c:v>42103.573912037034</c:v>
                </c:pt>
                <c:pt idx="849">
                  <c:v>42103.573958333334</c:v>
                </c:pt>
                <c:pt idx="850">
                  <c:v>42103.574016203704</c:v>
                </c:pt>
                <c:pt idx="851">
                  <c:v>42103.574074074073</c:v>
                </c:pt>
                <c:pt idx="852">
                  <c:v>42103.574120370373</c:v>
                </c:pt>
                <c:pt idx="853">
                  <c:v>42103.574178240742</c:v>
                </c:pt>
                <c:pt idx="854">
                  <c:v>42103.574236111112</c:v>
                </c:pt>
                <c:pt idx="855">
                  <c:v>42103.574282407404</c:v>
                </c:pt>
                <c:pt idx="856">
                  <c:v>42103.574340277781</c:v>
                </c:pt>
                <c:pt idx="857">
                  <c:v>42103.57439814815</c:v>
                </c:pt>
                <c:pt idx="858">
                  <c:v>42103.574444444443</c:v>
                </c:pt>
                <c:pt idx="859">
                  <c:v>42103.574502314812</c:v>
                </c:pt>
                <c:pt idx="860">
                  <c:v>42103.574560185189</c:v>
                </c:pt>
                <c:pt idx="861">
                  <c:v>42103.574606481481</c:v>
                </c:pt>
                <c:pt idx="862">
                  <c:v>42103.574664351851</c:v>
                </c:pt>
                <c:pt idx="863">
                  <c:v>42103.57472222222</c:v>
                </c:pt>
                <c:pt idx="864">
                  <c:v>42103.57476851852</c:v>
                </c:pt>
                <c:pt idx="865">
                  <c:v>42103.574826388889</c:v>
                </c:pt>
                <c:pt idx="866">
                  <c:v>42103.574884259258</c:v>
                </c:pt>
                <c:pt idx="867">
                  <c:v>42103.574930555558</c:v>
                </c:pt>
                <c:pt idx="868">
                  <c:v>42103.574988425928</c:v>
                </c:pt>
                <c:pt idx="869">
                  <c:v>42103.575046296297</c:v>
                </c:pt>
                <c:pt idx="870">
                  <c:v>42103.575092592589</c:v>
                </c:pt>
                <c:pt idx="871">
                  <c:v>42103.575150462966</c:v>
                </c:pt>
                <c:pt idx="872">
                  <c:v>42103.575208333335</c:v>
                </c:pt>
                <c:pt idx="873">
                  <c:v>42103.575254629628</c:v>
                </c:pt>
                <c:pt idx="874">
                  <c:v>42103.575312499997</c:v>
                </c:pt>
                <c:pt idx="875">
                  <c:v>42103.575370370374</c:v>
                </c:pt>
                <c:pt idx="876">
                  <c:v>42103.575416666667</c:v>
                </c:pt>
                <c:pt idx="877">
                  <c:v>42103.575474537036</c:v>
                </c:pt>
                <c:pt idx="878">
                  <c:v>42103.575532407405</c:v>
                </c:pt>
                <c:pt idx="879">
                  <c:v>42103.575578703705</c:v>
                </c:pt>
                <c:pt idx="880">
                  <c:v>42103.575636574074</c:v>
                </c:pt>
                <c:pt idx="881">
                  <c:v>42103.575694444444</c:v>
                </c:pt>
                <c:pt idx="882">
                  <c:v>42103.575740740744</c:v>
                </c:pt>
                <c:pt idx="883">
                  <c:v>42103.575798611113</c:v>
                </c:pt>
                <c:pt idx="884">
                  <c:v>42103.575856481482</c:v>
                </c:pt>
                <c:pt idx="885">
                  <c:v>42103.575902777775</c:v>
                </c:pt>
                <c:pt idx="886">
                  <c:v>42103.575960648152</c:v>
                </c:pt>
                <c:pt idx="887">
                  <c:v>42103.576018518521</c:v>
                </c:pt>
                <c:pt idx="888">
                  <c:v>42103.576064814813</c:v>
                </c:pt>
                <c:pt idx="889">
                  <c:v>42103.576122685183</c:v>
                </c:pt>
                <c:pt idx="890">
                  <c:v>42103.576180555552</c:v>
                </c:pt>
                <c:pt idx="891">
                  <c:v>42103.576226851852</c:v>
                </c:pt>
                <c:pt idx="892">
                  <c:v>42103.576284722221</c:v>
                </c:pt>
                <c:pt idx="893">
                  <c:v>42103.576342592591</c:v>
                </c:pt>
                <c:pt idx="894">
                  <c:v>42103.576388888891</c:v>
                </c:pt>
                <c:pt idx="895">
                  <c:v>42103.57644675926</c:v>
                </c:pt>
                <c:pt idx="896">
                  <c:v>42103.576504629629</c:v>
                </c:pt>
                <c:pt idx="897">
                  <c:v>42103.576550925929</c:v>
                </c:pt>
                <c:pt idx="898">
                  <c:v>42103.576608796298</c:v>
                </c:pt>
                <c:pt idx="899">
                  <c:v>42103.576655092591</c:v>
                </c:pt>
                <c:pt idx="900">
                  <c:v>42103.57671296296</c:v>
                </c:pt>
                <c:pt idx="901">
                  <c:v>42103.576770833337</c:v>
                </c:pt>
                <c:pt idx="902">
                  <c:v>42103.576817129629</c:v>
                </c:pt>
                <c:pt idx="903">
                  <c:v>42103.576874999999</c:v>
                </c:pt>
                <c:pt idx="904">
                  <c:v>42103.576932870368</c:v>
                </c:pt>
                <c:pt idx="905">
                  <c:v>42103.576979166668</c:v>
                </c:pt>
                <c:pt idx="906">
                  <c:v>42103.577037037037</c:v>
                </c:pt>
                <c:pt idx="907">
                  <c:v>42103.577094907407</c:v>
                </c:pt>
                <c:pt idx="908">
                  <c:v>42103.577141203707</c:v>
                </c:pt>
                <c:pt idx="909">
                  <c:v>42103.577199074076</c:v>
                </c:pt>
                <c:pt idx="910">
                  <c:v>42103.577256944445</c:v>
                </c:pt>
                <c:pt idx="911">
                  <c:v>42103.577303240738</c:v>
                </c:pt>
                <c:pt idx="912">
                  <c:v>42103.577361111114</c:v>
                </c:pt>
                <c:pt idx="913">
                  <c:v>42103.577418981484</c:v>
                </c:pt>
                <c:pt idx="914">
                  <c:v>42103.577465277776</c:v>
                </c:pt>
                <c:pt idx="915">
                  <c:v>42103.577523148146</c:v>
                </c:pt>
                <c:pt idx="916">
                  <c:v>42103.577581018515</c:v>
                </c:pt>
                <c:pt idx="917">
                  <c:v>42103.577627314815</c:v>
                </c:pt>
                <c:pt idx="918">
                  <c:v>42103.577685185184</c:v>
                </c:pt>
                <c:pt idx="919">
                  <c:v>42103.577743055554</c:v>
                </c:pt>
                <c:pt idx="920">
                  <c:v>42103.577789351853</c:v>
                </c:pt>
                <c:pt idx="921">
                  <c:v>42103.577847222223</c:v>
                </c:pt>
                <c:pt idx="922">
                  <c:v>42103.577905092592</c:v>
                </c:pt>
                <c:pt idx="923">
                  <c:v>42103.577951388892</c:v>
                </c:pt>
                <c:pt idx="924">
                  <c:v>42103.578009259261</c:v>
                </c:pt>
                <c:pt idx="925">
                  <c:v>42103.578067129631</c:v>
                </c:pt>
                <c:pt idx="926">
                  <c:v>42103.578113425923</c:v>
                </c:pt>
                <c:pt idx="927">
                  <c:v>42103.5781712963</c:v>
                </c:pt>
                <c:pt idx="928">
                  <c:v>42103.578229166669</c:v>
                </c:pt>
                <c:pt idx="929">
                  <c:v>42103.578275462962</c:v>
                </c:pt>
                <c:pt idx="930">
                  <c:v>42103.578333333331</c:v>
                </c:pt>
                <c:pt idx="931">
                  <c:v>42103.578379629631</c:v>
                </c:pt>
                <c:pt idx="932">
                  <c:v>42103.5784375</c:v>
                </c:pt>
                <c:pt idx="933">
                  <c:v>42103.57849537037</c:v>
                </c:pt>
                <c:pt idx="934">
                  <c:v>42103.578541666669</c:v>
                </c:pt>
                <c:pt idx="935">
                  <c:v>42103.578599537039</c:v>
                </c:pt>
                <c:pt idx="936">
                  <c:v>42103.578657407408</c:v>
                </c:pt>
                <c:pt idx="937">
                  <c:v>42103.578703703701</c:v>
                </c:pt>
                <c:pt idx="938">
                  <c:v>42103.578761574077</c:v>
                </c:pt>
                <c:pt idx="939">
                  <c:v>42103.578819444447</c:v>
                </c:pt>
                <c:pt idx="940">
                  <c:v>42103.578865740739</c:v>
                </c:pt>
                <c:pt idx="941">
                  <c:v>42103.578923611109</c:v>
                </c:pt>
                <c:pt idx="942">
                  <c:v>42103.578981481478</c:v>
                </c:pt>
                <c:pt idx="943">
                  <c:v>42103.579027777778</c:v>
                </c:pt>
                <c:pt idx="944">
                  <c:v>42103.579085648147</c:v>
                </c:pt>
                <c:pt idx="945">
                  <c:v>42103.579143518517</c:v>
                </c:pt>
                <c:pt idx="946">
                  <c:v>42103.579189814816</c:v>
                </c:pt>
                <c:pt idx="947">
                  <c:v>42103.579247685186</c:v>
                </c:pt>
                <c:pt idx="948">
                  <c:v>42103.579305555555</c:v>
                </c:pt>
                <c:pt idx="949">
                  <c:v>42103.579363425924</c:v>
                </c:pt>
                <c:pt idx="950">
                  <c:v>42103.579409722224</c:v>
                </c:pt>
                <c:pt idx="951">
                  <c:v>42103.579467592594</c:v>
                </c:pt>
                <c:pt idx="952">
                  <c:v>42103.579525462963</c:v>
                </c:pt>
                <c:pt idx="953">
                  <c:v>42103.579571759263</c:v>
                </c:pt>
                <c:pt idx="954">
                  <c:v>42103.579629629632</c:v>
                </c:pt>
                <c:pt idx="955">
                  <c:v>42103.579675925925</c:v>
                </c:pt>
                <c:pt idx="956">
                  <c:v>42103.579733796294</c:v>
                </c:pt>
                <c:pt idx="957">
                  <c:v>42103.579791666663</c:v>
                </c:pt>
                <c:pt idx="958">
                  <c:v>42103.579837962963</c:v>
                </c:pt>
                <c:pt idx="959">
                  <c:v>42103.579895833333</c:v>
                </c:pt>
                <c:pt idx="960">
                  <c:v>42103.579953703702</c:v>
                </c:pt>
                <c:pt idx="961">
                  <c:v>42103.58</c:v>
                </c:pt>
                <c:pt idx="962">
                  <c:v>42103.580057870371</c:v>
                </c:pt>
                <c:pt idx="963">
                  <c:v>42103.58011574074</c:v>
                </c:pt>
                <c:pt idx="964">
                  <c:v>42103.58016203704</c:v>
                </c:pt>
                <c:pt idx="965">
                  <c:v>42103.58021990741</c:v>
                </c:pt>
                <c:pt idx="966">
                  <c:v>42103.580277777779</c:v>
                </c:pt>
                <c:pt idx="967">
                  <c:v>42103.580324074072</c:v>
                </c:pt>
                <c:pt idx="968">
                  <c:v>42103.580381944441</c:v>
                </c:pt>
                <c:pt idx="969">
                  <c:v>42103.580439814818</c:v>
                </c:pt>
                <c:pt idx="970">
                  <c:v>42103.58048611111</c:v>
                </c:pt>
                <c:pt idx="971">
                  <c:v>42103.580543981479</c:v>
                </c:pt>
                <c:pt idx="972">
                  <c:v>42103.580601851849</c:v>
                </c:pt>
                <c:pt idx="973">
                  <c:v>42103.580648148149</c:v>
                </c:pt>
                <c:pt idx="974">
                  <c:v>42103.580706018518</c:v>
                </c:pt>
                <c:pt idx="975">
                  <c:v>42103.580763888887</c:v>
                </c:pt>
                <c:pt idx="976">
                  <c:v>42103.580810185187</c:v>
                </c:pt>
                <c:pt idx="977">
                  <c:v>42103.580868055556</c:v>
                </c:pt>
                <c:pt idx="978">
                  <c:v>42103.580925925926</c:v>
                </c:pt>
                <c:pt idx="979">
                  <c:v>42103.580972222226</c:v>
                </c:pt>
                <c:pt idx="980">
                  <c:v>42103.581030092595</c:v>
                </c:pt>
                <c:pt idx="981">
                  <c:v>42103.581087962964</c:v>
                </c:pt>
                <c:pt idx="982">
                  <c:v>42103.581134259257</c:v>
                </c:pt>
                <c:pt idx="983">
                  <c:v>42103.581192129626</c:v>
                </c:pt>
                <c:pt idx="984">
                  <c:v>42103.581250000003</c:v>
                </c:pt>
                <c:pt idx="985">
                  <c:v>42103.581296296295</c:v>
                </c:pt>
                <c:pt idx="986">
                  <c:v>42103.581354166665</c:v>
                </c:pt>
                <c:pt idx="987">
                  <c:v>42103.581412037034</c:v>
                </c:pt>
                <c:pt idx="988">
                  <c:v>42103.581458333334</c:v>
                </c:pt>
                <c:pt idx="989">
                  <c:v>42103.581516203703</c:v>
                </c:pt>
                <c:pt idx="990">
                  <c:v>42103.581574074073</c:v>
                </c:pt>
                <c:pt idx="991">
                  <c:v>42103.581620370373</c:v>
                </c:pt>
                <c:pt idx="992">
                  <c:v>42103.581678240742</c:v>
                </c:pt>
                <c:pt idx="993">
                  <c:v>42103.581724537034</c:v>
                </c:pt>
                <c:pt idx="994">
                  <c:v>42103.581782407404</c:v>
                </c:pt>
                <c:pt idx="995">
                  <c:v>42103.58184027778</c:v>
                </c:pt>
                <c:pt idx="996">
                  <c:v>42103.581886574073</c:v>
                </c:pt>
                <c:pt idx="997">
                  <c:v>42103.581944444442</c:v>
                </c:pt>
                <c:pt idx="998">
                  <c:v>42103.582002314812</c:v>
                </c:pt>
                <c:pt idx="999">
                  <c:v>42103.582048611112</c:v>
                </c:pt>
                <c:pt idx="1000">
                  <c:v>42103.582106481481</c:v>
                </c:pt>
                <c:pt idx="1001">
                  <c:v>42103.58216435185</c:v>
                </c:pt>
                <c:pt idx="1002">
                  <c:v>42103.58221064815</c:v>
                </c:pt>
                <c:pt idx="1003">
                  <c:v>42103.582268518519</c:v>
                </c:pt>
                <c:pt idx="1004">
                  <c:v>42103.582326388889</c:v>
                </c:pt>
                <c:pt idx="1005">
                  <c:v>42103.582372685189</c:v>
                </c:pt>
                <c:pt idx="1006">
                  <c:v>42103.582430555558</c:v>
                </c:pt>
                <c:pt idx="1007">
                  <c:v>42103.582488425927</c:v>
                </c:pt>
                <c:pt idx="1008">
                  <c:v>42103.58253472222</c:v>
                </c:pt>
                <c:pt idx="1009">
                  <c:v>42103.582592592589</c:v>
                </c:pt>
                <c:pt idx="1010">
                  <c:v>42103.582650462966</c:v>
                </c:pt>
                <c:pt idx="1011">
                  <c:v>42103.582696759258</c:v>
                </c:pt>
                <c:pt idx="1012">
                  <c:v>42103.582754629628</c:v>
                </c:pt>
                <c:pt idx="1013">
                  <c:v>42103.582812499997</c:v>
                </c:pt>
                <c:pt idx="1014">
                  <c:v>42103.582858796297</c:v>
                </c:pt>
                <c:pt idx="1015">
                  <c:v>42103.582916666666</c:v>
                </c:pt>
                <c:pt idx="1016">
                  <c:v>42103.582974537036</c:v>
                </c:pt>
                <c:pt idx="1017">
                  <c:v>42103.583020833335</c:v>
                </c:pt>
                <c:pt idx="1018">
                  <c:v>42103.583078703705</c:v>
                </c:pt>
                <c:pt idx="1019">
                  <c:v>42103.583136574074</c:v>
                </c:pt>
                <c:pt idx="1020">
                  <c:v>42103.583182870374</c:v>
                </c:pt>
                <c:pt idx="1021">
                  <c:v>42103.583240740743</c:v>
                </c:pt>
                <c:pt idx="1022">
                  <c:v>42103.583298611113</c:v>
                </c:pt>
                <c:pt idx="1023">
                  <c:v>42103.583344907405</c:v>
                </c:pt>
                <c:pt idx="1024">
                  <c:v>42103.583402777775</c:v>
                </c:pt>
                <c:pt idx="1025">
                  <c:v>42103.583449074074</c:v>
                </c:pt>
                <c:pt idx="1026">
                  <c:v>42103.583506944444</c:v>
                </c:pt>
                <c:pt idx="1027">
                  <c:v>42103.583564814813</c:v>
                </c:pt>
                <c:pt idx="1028">
                  <c:v>42103.583611111113</c:v>
                </c:pt>
                <c:pt idx="1029">
                  <c:v>42103.583668981482</c:v>
                </c:pt>
                <c:pt idx="1030">
                  <c:v>42103.583726851852</c:v>
                </c:pt>
                <c:pt idx="1031">
                  <c:v>42103.583773148152</c:v>
                </c:pt>
                <c:pt idx="1032">
                  <c:v>42103.583831018521</c:v>
                </c:pt>
                <c:pt idx="1033">
                  <c:v>42103.58388888889</c:v>
                </c:pt>
                <c:pt idx="1034">
                  <c:v>42103.583935185183</c:v>
                </c:pt>
                <c:pt idx="1035">
                  <c:v>42103.583993055552</c:v>
                </c:pt>
                <c:pt idx="1036">
                  <c:v>42103.584050925929</c:v>
                </c:pt>
                <c:pt idx="1037">
                  <c:v>42103.584097222221</c:v>
                </c:pt>
                <c:pt idx="1038">
                  <c:v>42103.584155092591</c:v>
                </c:pt>
                <c:pt idx="1039">
                  <c:v>42103.58421296296</c:v>
                </c:pt>
                <c:pt idx="1040">
                  <c:v>42103.58425925926</c:v>
                </c:pt>
                <c:pt idx="1041">
                  <c:v>42103.584317129629</c:v>
                </c:pt>
                <c:pt idx="1042">
                  <c:v>42103.584374999999</c:v>
                </c:pt>
                <c:pt idx="1043">
                  <c:v>42103.584421296298</c:v>
                </c:pt>
                <c:pt idx="1044">
                  <c:v>42103.584479166668</c:v>
                </c:pt>
                <c:pt idx="1045">
                  <c:v>42103.584537037037</c:v>
                </c:pt>
                <c:pt idx="1046">
                  <c:v>42103.584583333337</c:v>
                </c:pt>
                <c:pt idx="1047">
                  <c:v>42103.584641203706</c:v>
                </c:pt>
                <c:pt idx="1048">
                  <c:v>42103.584699074076</c:v>
                </c:pt>
                <c:pt idx="1049">
                  <c:v>42103.584745370368</c:v>
                </c:pt>
                <c:pt idx="1050">
                  <c:v>42103.584803240738</c:v>
                </c:pt>
                <c:pt idx="1051">
                  <c:v>42103.584861111114</c:v>
                </c:pt>
                <c:pt idx="1052">
                  <c:v>42103.584907407407</c:v>
                </c:pt>
                <c:pt idx="1053">
                  <c:v>42103.584965277776</c:v>
                </c:pt>
                <c:pt idx="1054">
                  <c:v>42103.585023148145</c:v>
                </c:pt>
                <c:pt idx="1055">
                  <c:v>42103.585069444445</c:v>
                </c:pt>
                <c:pt idx="1056">
                  <c:v>42103.585127314815</c:v>
                </c:pt>
                <c:pt idx="1057">
                  <c:v>42103.585185185184</c:v>
                </c:pt>
                <c:pt idx="1058">
                  <c:v>42103.585231481484</c:v>
                </c:pt>
                <c:pt idx="1059">
                  <c:v>42103.585289351853</c:v>
                </c:pt>
                <c:pt idx="1060">
                  <c:v>42103.585347222222</c:v>
                </c:pt>
                <c:pt idx="1061">
                  <c:v>42103.585393518515</c:v>
                </c:pt>
                <c:pt idx="1062">
                  <c:v>42103.585451388892</c:v>
                </c:pt>
                <c:pt idx="1063">
                  <c:v>42103.585509259261</c:v>
                </c:pt>
                <c:pt idx="1064">
                  <c:v>42103.585555555554</c:v>
                </c:pt>
                <c:pt idx="1065">
                  <c:v>42103.585613425923</c:v>
                </c:pt>
                <c:pt idx="1066">
                  <c:v>42103.5856712963</c:v>
                </c:pt>
                <c:pt idx="1067">
                  <c:v>42103.585717592592</c:v>
                </c:pt>
                <c:pt idx="1068">
                  <c:v>42103.585775462961</c:v>
                </c:pt>
                <c:pt idx="1069">
                  <c:v>42103.585833333331</c:v>
                </c:pt>
                <c:pt idx="1070">
                  <c:v>42103.585879629631</c:v>
                </c:pt>
                <c:pt idx="1071">
                  <c:v>42103.5859375</c:v>
                </c:pt>
                <c:pt idx="1072">
                  <c:v>42103.585995370369</c:v>
                </c:pt>
                <c:pt idx="1073">
                  <c:v>42103.586041666669</c:v>
                </c:pt>
                <c:pt idx="1074">
                  <c:v>42103.586099537039</c:v>
                </c:pt>
                <c:pt idx="1075">
                  <c:v>42103.586157407408</c:v>
                </c:pt>
                <c:pt idx="1076">
                  <c:v>42103.5862037037</c:v>
                </c:pt>
                <c:pt idx="1077">
                  <c:v>42103.586261574077</c:v>
                </c:pt>
                <c:pt idx="1078">
                  <c:v>42103.586319444446</c:v>
                </c:pt>
                <c:pt idx="1079">
                  <c:v>42103.586365740739</c:v>
                </c:pt>
                <c:pt idx="1080">
                  <c:v>42103.586423611108</c:v>
                </c:pt>
                <c:pt idx="1081">
                  <c:v>42103.586469907408</c:v>
                </c:pt>
                <c:pt idx="1082">
                  <c:v>42103.586527777778</c:v>
                </c:pt>
                <c:pt idx="1083">
                  <c:v>42103.586585648147</c:v>
                </c:pt>
                <c:pt idx="1084">
                  <c:v>42103.586631944447</c:v>
                </c:pt>
                <c:pt idx="1085">
                  <c:v>42103.586689814816</c:v>
                </c:pt>
                <c:pt idx="1086">
                  <c:v>42103.586747685185</c:v>
                </c:pt>
                <c:pt idx="1087">
                  <c:v>42103.586793981478</c:v>
                </c:pt>
                <c:pt idx="1088">
                  <c:v>42103.586851851855</c:v>
                </c:pt>
                <c:pt idx="1089">
                  <c:v>42103.586909722224</c:v>
                </c:pt>
                <c:pt idx="1090">
                  <c:v>42103.586956018517</c:v>
                </c:pt>
                <c:pt idx="1091">
                  <c:v>42103.587013888886</c:v>
                </c:pt>
                <c:pt idx="1092">
                  <c:v>42103.587071759262</c:v>
                </c:pt>
                <c:pt idx="1093">
                  <c:v>42103.587118055555</c:v>
                </c:pt>
                <c:pt idx="1094">
                  <c:v>42103.587175925924</c:v>
                </c:pt>
                <c:pt idx="1095">
                  <c:v>42103.587233796294</c:v>
                </c:pt>
                <c:pt idx="1096">
                  <c:v>42103.587280092594</c:v>
                </c:pt>
                <c:pt idx="1097">
                  <c:v>42103.587337962963</c:v>
                </c:pt>
                <c:pt idx="1098">
                  <c:v>42103.587395833332</c:v>
                </c:pt>
                <c:pt idx="1099">
                  <c:v>42103.587442129632</c:v>
                </c:pt>
                <c:pt idx="1100">
                  <c:v>42103.587500000001</c:v>
                </c:pt>
                <c:pt idx="1101">
                  <c:v>42103.587557870371</c:v>
                </c:pt>
                <c:pt idx="1102">
                  <c:v>42103.587604166663</c:v>
                </c:pt>
                <c:pt idx="1103">
                  <c:v>42103.58766203704</c:v>
                </c:pt>
                <c:pt idx="1104">
                  <c:v>42103.587719907409</c:v>
                </c:pt>
                <c:pt idx="1105">
                  <c:v>42103.587766203702</c:v>
                </c:pt>
                <c:pt idx="1106">
                  <c:v>42103.587824074071</c:v>
                </c:pt>
                <c:pt idx="1107">
                  <c:v>42103.587881944448</c:v>
                </c:pt>
                <c:pt idx="1108">
                  <c:v>42103.58792824074</c:v>
                </c:pt>
                <c:pt idx="1109">
                  <c:v>42103.58798611111</c:v>
                </c:pt>
                <c:pt idx="1110">
                  <c:v>42103.588043981479</c:v>
                </c:pt>
                <c:pt idx="1111">
                  <c:v>42103.588090277779</c:v>
                </c:pt>
                <c:pt idx="1112">
                  <c:v>42103.588148148148</c:v>
                </c:pt>
                <c:pt idx="1113">
                  <c:v>42103.588206018518</c:v>
                </c:pt>
                <c:pt idx="1114">
                  <c:v>42103.588252314818</c:v>
                </c:pt>
                <c:pt idx="1115">
                  <c:v>42103.588310185187</c:v>
                </c:pt>
                <c:pt idx="1116">
                  <c:v>42103.588356481479</c:v>
                </c:pt>
                <c:pt idx="1117">
                  <c:v>42103.588414351849</c:v>
                </c:pt>
                <c:pt idx="1118">
                  <c:v>42103.588472222225</c:v>
                </c:pt>
                <c:pt idx="1119">
                  <c:v>42103.588518518518</c:v>
                </c:pt>
                <c:pt idx="1120">
                  <c:v>42103.588576388887</c:v>
                </c:pt>
                <c:pt idx="1121">
                  <c:v>42103.588634259257</c:v>
                </c:pt>
                <c:pt idx="1122">
                  <c:v>42103.588680555556</c:v>
                </c:pt>
                <c:pt idx="1123">
                  <c:v>42103.588738425926</c:v>
                </c:pt>
                <c:pt idx="1124">
                  <c:v>42103.588796296295</c:v>
                </c:pt>
                <c:pt idx="1125">
                  <c:v>42103.588842592595</c:v>
                </c:pt>
                <c:pt idx="1126">
                  <c:v>42103.588900462964</c:v>
                </c:pt>
                <c:pt idx="1127">
                  <c:v>42103.588958333334</c:v>
                </c:pt>
                <c:pt idx="1128">
                  <c:v>42103.589004629626</c:v>
                </c:pt>
                <c:pt idx="1129">
                  <c:v>42103.589062500003</c:v>
                </c:pt>
                <c:pt idx="1130">
                  <c:v>42103.589120370372</c:v>
                </c:pt>
                <c:pt idx="1131">
                  <c:v>42103.589178240742</c:v>
                </c:pt>
                <c:pt idx="1132">
                  <c:v>42103.589224537034</c:v>
                </c:pt>
                <c:pt idx="1133">
                  <c:v>42103.589282407411</c:v>
                </c:pt>
                <c:pt idx="1134">
                  <c:v>42103.58934027778</c:v>
                </c:pt>
                <c:pt idx="1135">
                  <c:v>42103.589386574073</c:v>
                </c:pt>
                <c:pt idx="1136">
                  <c:v>42103.589444444442</c:v>
                </c:pt>
                <c:pt idx="1137">
                  <c:v>42103.589490740742</c:v>
                </c:pt>
                <c:pt idx="1138">
                  <c:v>42103.589548611111</c:v>
                </c:pt>
                <c:pt idx="1139">
                  <c:v>42103.589606481481</c:v>
                </c:pt>
                <c:pt idx="1140">
                  <c:v>42103.58965277778</c:v>
                </c:pt>
                <c:pt idx="1141">
                  <c:v>42103.58971064815</c:v>
                </c:pt>
                <c:pt idx="1142">
                  <c:v>42103.589768518519</c:v>
                </c:pt>
                <c:pt idx="1143">
                  <c:v>42103.589814814812</c:v>
                </c:pt>
                <c:pt idx="1144">
                  <c:v>42103.589872685188</c:v>
                </c:pt>
                <c:pt idx="1145">
                  <c:v>42103.589930555558</c:v>
                </c:pt>
                <c:pt idx="1146">
                  <c:v>42103.58997685185</c:v>
                </c:pt>
                <c:pt idx="1147">
                  <c:v>42103.59003472222</c:v>
                </c:pt>
                <c:pt idx="1148">
                  <c:v>42103.590092592596</c:v>
                </c:pt>
                <c:pt idx="1149">
                  <c:v>42103.590138888889</c:v>
                </c:pt>
                <c:pt idx="1150">
                  <c:v>42103.590196759258</c:v>
                </c:pt>
                <c:pt idx="1151">
                  <c:v>42103.590254629627</c:v>
                </c:pt>
                <c:pt idx="1152">
                  <c:v>42103.590300925927</c:v>
                </c:pt>
                <c:pt idx="1153">
                  <c:v>42103.590358796297</c:v>
                </c:pt>
                <c:pt idx="1154">
                  <c:v>42103.590416666666</c:v>
                </c:pt>
                <c:pt idx="1155">
                  <c:v>42103.590462962966</c:v>
                </c:pt>
                <c:pt idx="1156">
                  <c:v>42103.590520833335</c:v>
                </c:pt>
                <c:pt idx="1157">
                  <c:v>42103.590578703705</c:v>
                </c:pt>
                <c:pt idx="1158">
                  <c:v>42103.590624999997</c:v>
                </c:pt>
                <c:pt idx="1159">
                  <c:v>42103.590682870374</c:v>
                </c:pt>
                <c:pt idx="1160">
                  <c:v>42103.590740740743</c:v>
                </c:pt>
                <c:pt idx="1161">
                  <c:v>42103.590787037036</c:v>
                </c:pt>
                <c:pt idx="1162">
                  <c:v>42103.590844907405</c:v>
                </c:pt>
                <c:pt idx="1163">
                  <c:v>42103.590902777774</c:v>
                </c:pt>
                <c:pt idx="1164">
                  <c:v>42103.590949074074</c:v>
                </c:pt>
                <c:pt idx="1165">
                  <c:v>42103.591006944444</c:v>
                </c:pt>
                <c:pt idx="1166">
                  <c:v>42103.591064814813</c:v>
                </c:pt>
                <c:pt idx="1167">
                  <c:v>42103.591111111113</c:v>
                </c:pt>
                <c:pt idx="1168">
                  <c:v>42103.591168981482</c:v>
                </c:pt>
                <c:pt idx="1169">
                  <c:v>42103.591226851851</c:v>
                </c:pt>
                <c:pt idx="1170">
                  <c:v>42103.591273148151</c:v>
                </c:pt>
                <c:pt idx="1171">
                  <c:v>42103.591331018521</c:v>
                </c:pt>
                <c:pt idx="1172">
                  <c:v>42103.591377314813</c:v>
                </c:pt>
                <c:pt idx="1173">
                  <c:v>42103.591435185182</c:v>
                </c:pt>
                <c:pt idx="1174">
                  <c:v>42103.591493055559</c:v>
                </c:pt>
                <c:pt idx="1175">
                  <c:v>42103.591539351852</c:v>
                </c:pt>
                <c:pt idx="1176">
                  <c:v>42103.591597222221</c:v>
                </c:pt>
                <c:pt idx="1177">
                  <c:v>42103.59165509259</c:v>
                </c:pt>
                <c:pt idx="1178">
                  <c:v>42103.59170138889</c:v>
                </c:pt>
                <c:pt idx="1179">
                  <c:v>42103.59175925926</c:v>
                </c:pt>
                <c:pt idx="1180">
                  <c:v>42103.591817129629</c:v>
                </c:pt>
                <c:pt idx="1181">
                  <c:v>42103.591863425929</c:v>
                </c:pt>
                <c:pt idx="1182">
                  <c:v>42103.591921296298</c:v>
                </c:pt>
                <c:pt idx="1183">
                  <c:v>42103.591979166667</c:v>
                </c:pt>
                <c:pt idx="1184">
                  <c:v>42103.59202546296</c:v>
                </c:pt>
                <c:pt idx="1185">
                  <c:v>42103.592083333337</c:v>
                </c:pt>
                <c:pt idx="1186">
                  <c:v>42103.592141203706</c:v>
                </c:pt>
                <c:pt idx="1187">
                  <c:v>42103.592187499999</c:v>
                </c:pt>
                <c:pt idx="1188">
                  <c:v>42103.592245370368</c:v>
                </c:pt>
                <c:pt idx="1189">
                  <c:v>42103.592303240737</c:v>
                </c:pt>
                <c:pt idx="1190">
                  <c:v>42103.592349537037</c:v>
                </c:pt>
                <c:pt idx="1191">
                  <c:v>42103.592407407406</c:v>
                </c:pt>
                <c:pt idx="1192">
                  <c:v>42103.592465277776</c:v>
                </c:pt>
                <c:pt idx="1193">
                  <c:v>42103.592511574076</c:v>
                </c:pt>
                <c:pt idx="1194">
                  <c:v>42103.592569444445</c:v>
                </c:pt>
                <c:pt idx="1195">
                  <c:v>42103.592627314814</c:v>
                </c:pt>
                <c:pt idx="1196">
                  <c:v>42103.592673611114</c:v>
                </c:pt>
                <c:pt idx="1197">
                  <c:v>42103.592731481483</c:v>
                </c:pt>
                <c:pt idx="1198">
                  <c:v>42103.592789351853</c:v>
                </c:pt>
                <c:pt idx="1199">
                  <c:v>42103.592835648145</c:v>
                </c:pt>
                <c:pt idx="1200">
                  <c:v>42103.592893518522</c:v>
                </c:pt>
                <c:pt idx="1201">
                  <c:v>42103.592951388891</c:v>
                </c:pt>
                <c:pt idx="1202">
                  <c:v>42103.592997685184</c:v>
                </c:pt>
                <c:pt idx="1203">
                  <c:v>42103.593055555553</c:v>
                </c:pt>
                <c:pt idx="1204">
                  <c:v>42103.593113425923</c:v>
                </c:pt>
                <c:pt idx="1205">
                  <c:v>42103.593159722222</c:v>
                </c:pt>
                <c:pt idx="1206">
                  <c:v>42103.593217592592</c:v>
                </c:pt>
                <c:pt idx="1207">
                  <c:v>42103.593275462961</c:v>
                </c:pt>
                <c:pt idx="1208">
                  <c:v>42103.593321759261</c:v>
                </c:pt>
                <c:pt idx="1209">
                  <c:v>42103.59337962963</c:v>
                </c:pt>
                <c:pt idx="1210">
                  <c:v>42103.5934375</c:v>
                </c:pt>
                <c:pt idx="1211">
                  <c:v>42103.5934837963</c:v>
                </c:pt>
                <c:pt idx="1212">
                  <c:v>42103.593541666669</c:v>
                </c:pt>
                <c:pt idx="1213">
                  <c:v>42103.593599537038</c:v>
                </c:pt>
                <c:pt idx="1214">
                  <c:v>42103.593645833331</c:v>
                </c:pt>
                <c:pt idx="1215">
                  <c:v>42103.5937037037</c:v>
                </c:pt>
                <c:pt idx="1216">
                  <c:v>42103.593761574077</c:v>
                </c:pt>
                <c:pt idx="1217">
                  <c:v>42103.593807870369</c:v>
                </c:pt>
                <c:pt idx="1218">
                  <c:v>42103.593865740739</c:v>
                </c:pt>
                <c:pt idx="1219">
                  <c:v>42103.593923611108</c:v>
                </c:pt>
                <c:pt idx="1220">
                  <c:v>42103.593969907408</c:v>
                </c:pt>
                <c:pt idx="1221">
                  <c:v>42103.594027777777</c:v>
                </c:pt>
                <c:pt idx="1222">
                  <c:v>42103.594085648147</c:v>
                </c:pt>
                <c:pt idx="1223">
                  <c:v>42103.594131944446</c:v>
                </c:pt>
                <c:pt idx="1224">
                  <c:v>42103.594189814816</c:v>
                </c:pt>
                <c:pt idx="1225">
                  <c:v>42103.594247685185</c:v>
                </c:pt>
                <c:pt idx="1226">
                  <c:v>42103.594293981485</c:v>
                </c:pt>
                <c:pt idx="1227">
                  <c:v>42103.594351851854</c:v>
                </c:pt>
                <c:pt idx="1228">
                  <c:v>42103.594409722224</c:v>
                </c:pt>
                <c:pt idx="1229">
                  <c:v>42103.594456018516</c:v>
                </c:pt>
                <c:pt idx="1230">
                  <c:v>42103.594513888886</c:v>
                </c:pt>
                <c:pt idx="1231">
                  <c:v>42103.594560185185</c:v>
                </c:pt>
                <c:pt idx="1232">
                  <c:v>42103.594618055555</c:v>
                </c:pt>
                <c:pt idx="1233">
                  <c:v>42103.594675925924</c:v>
                </c:pt>
                <c:pt idx="1234">
                  <c:v>42103.594722222224</c:v>
                </c:pt>
                <c:pt idx="1235">
                  <c:v>42103.594780092593</c:v>
                </c:pt>
                <c:pt idx="1236">
                  <c:v>42103.594837962963</c:v>
                </c:pt>
                <c:pt idx="1237">
                  <c:v>42103.594884259262</c:v>
                </c:pt>
                <c:pt idx="1238">
                  <c:v>42103.594942129632</c:v>
                </c:pt>
                <c:pt idx="1239">
                  <c:v>42103.595000000001</c:v>
                </c:pt>
                <c:pt idx="1240">
                  <c:v>42103.595046296294</c:v>
                </c:pt>
                <c:pt idx="1241">
                  <c:v>42103.595104166663</c:v>
                </c:pt>
                <c:pt idx="1242">
                  <c:v>42103.59516203704</c:v>
                </c:pt>
                <c:pt idx="1243">
                  <c:v>42103.595208333332</c:v>
                </c:pt>
                <c:pt idx="1244">
                  <c:v>42103.595266203702</c:v>
                </c:pt>
                <c:pt idx="1245">
                  <c:v>42103.595324074071</c:v>
                </c:pt>
                <c:pt idx="1246">
                  <c:v>42103.595370370371</c:v>
                </c:pt>
                <c:pt idx="1247">
                  <c:v>42103.59542824074</c:v>
                </c:pt>
                <c:pt idx="1248">
                  <c:v>42103.595486111109</c:v>
                </c:pt>
                <c:pt idx="1249">
                  <c:v>42103.595532407409</c:v>
                </c:pt>
                <c:pt idx="1250">
                  <c:v>42103.595590277779</c:v>
                </c:pt>
                <c:pt idx="1251">
                  <c:v>42103.595648148148</c:v>
                </c:pt>
                <c:pt idx="1252">
                  <c:v>42103.595694444448</c:v>
                </c:pt>
                <c:pt idx="1253">
                  <c:v>42103.595752314817</c:v>
                </c:pt>
                <c:pt idx="1254">
                  <c:v>42103.595810185187</c:v>
                </c:pt>
                <c:pt idx="1255">
                  <c:v>42103.595856481479</c:v>
                </c:pt>
                <c:pt idx="1256">
                  <c:v>42103.595914351848</c:v>
                </c:pt>
                <c:pt idx="1257">
                  <c:v>42103.595972222225</c:v>
                </c:pt>
                <c:pt idx="1258">
                  <c:v>42103.596018518518</c:v>
                </c:pt>
                <c:pt idx="1259">
                  <c:v>42103.596076388887</c:v>
                </c:pt>
                <c:pt idx="1260">
                  <c:v>42103.596134259256</c:v>
                </c:pt>
                <c:pt idx="1261">
                  <c:v>42103.596180555556</c:v>
                </c:pt>
                <c:pt idx="1262">
                  <c:v>42103.596238425926</c:v>
                </c:pt>
                <c:pt idx="1263">
                  <c:v>42103.596284722225</c:v>
                </c:pt>
                <c:pt idx="1264">
                  <c:v>42103.596342592595</c:v>
                </c:pt>
                <c:pt idx="1265">
                  <c:v>42103.596400462964</c:v>
                </c:pt>
                <c:pt idx="1266">
                  <c:v>42103.596446759257</c:v>
                </c:pt>
                <c:pt idx="1267">
                  <c:v>42103.596504629626</c:v>
                </c:pt>
                <c:pt idx="1268">
                  <c:v>42103.596562500003</c:v>
                </c:pt>
                <c:pt idx="1269">
                  <c:v>42103.596608796295</c:v>
                </c:pt>
                <c:pt idx="1270">
                  <c:v>42103.596666666665</c:v>
                </c:pt>
                <c:pt idx="1271">
                  <c:v>42103.596724537034</c:v>
                </c:pt>
                <c:pt idx="1272">
                  <c:v>42103.596770833334</c:v>
                </c:pt>
                <c:pt idx="1273">
                  <c:v>42103.596828703703</c:v>
                </c:pt>
                <c:pt idx="1274">
                  <c:v>42103.596886574072</c:v>
                </c:pt>
                <c:pt idx="1275">
                  <c:v>42103.596944444442</c:v>
                </c:pt>
                <c:pt idx="1276">
                  <c:v>42103.596990740742</c:v>
                </c:pt>
                <c:pt idx="1277">
                  <c:v>42103.597048611111</c:v>
                </c:pt>
                <c:pt idx="1278">
                  <c:v>42103.59710648148</c:v>
                </c:pt>
                <c:pt idx="1279">
                  <c:v>42103.59715277778</c:v>
                </c:pt>
                <c:pt idx="1280">
                  <c:v>42103.597210648149</c:v>
                </c:pt>
                <c:pt idx="1281">
                  <c:v>42103.597268518519</c:v>
                </c:pt>
                <c:pt idx="1282">
                  <c:v>42103.597314814811</c:v>
                </c:pt>
                <c:pt idx="1283">
                  <c:v>42103.597372685188</c:v>
                </c:pt>
                <c:pt idx="1284">
                  <c:v>42103.597430555557</c:v>
                </c:pt>
                <c:pt idx="1285">
                  <c:v>42103.59747685185</c:v>
                </c:pt>
                <c:pt idx="1286">
                  <c:v>42103.597534722219</c:v>
                </c:pt>
                <c:pt idx="1287">
                  <c:v>42103.597581018519</c:v>
                </c:pt>
                <c:pt idx="1288">
                  <c:v>42103.597638888888</c:v>
                </c:pt>
                <c:pt idx="1289">
                  <c:v>42103.597696759258</c:v>
                </c:pt>
                <c:pt idx="1290">
                  <c:v>42103.597743055558</c:v>
                </c:pt>
                <c:pt idx="1291">
                  <c:v>42103.597800925927</c:v>
                </c:pt>
                <c:pt idx="1292">
                  <c:v>42103.597858796296</c:v>
                </c:pt>
                <c:pt idx="1293">
                  <c:v>42103.597905092596</c:v>
                </c:pt>
                <c:pt idx="1294">
                  <c:v>42103.597962962966</c:v>
                </c:pt>
                <c:pt idx="1295">
                  <c:v>42103.598020833335</c:v>
                </c:pt>
                <c:pt idx="1296">
                  <c:v>42103.598067129627</c:v>
                </c:pt>
                <c:pt idx="1297">
                  <c:v>42103.598124999997</c:v>
                </c:pt>
                <c:pt idx="1298">
                  <c:v>42103.598182870373</c:v>
                </c:pt>
                <c:pt idx="1299">
                  <c:v>42103.598229166666</c:v>
                </c:pt>
                <c:pt idx="1300">
                  <c:v>42103.598287037035</c:v>
                </c:pt>
                <c:pt idx="1301">
                  <c:v>42103.598344907405</c:v>
                </c:pt>
                <c:pt idx="1302">
                  <c:v>42103.598391203705</c:v>
                </c:pt>
                <c:pt idx="1303">
                  <c:v>42103.598449074074</c:v>
                </c:pt>
                <c:pt idx="1304">
                  <c:v>42103.598506944443</c:v>
                </c:pt>
                <c:pt idx="1305">
                  <c:v>42103.598553240743</c:v>
                </c:pt>
                <c:pt idx="1306">
                  <c:v>42103.598611111112</c:v>
                </c:pt>
                <c:pt idx="1307">
                  <c:v>42103.598668981482</c:v>
                </c:pt>
                <c:pt idx="1308">
                  <c:v>42103.598715277774</c:v>
                </c:pt>
                <c:pt idx="1309">
                  <c:v>42103.598773148151</c:v>
                </c:pt>
                <c:pt idx="1310">
                  <c:v>42103.59883101852</c:v>
                </c:pt>
                <c:pt idx="1311">
                  <c:v>42103.598877314813</c:v>
                </c:pt>
                <c:pt idx="1312">
                  <c:v>42103.598935185182</c:v>
                </c:pt>
                <c:pt idx="1313">
                  <c:v>42103.598993055559</c:v>
                </c:pt>
                <c:pt idx="1314">
                  <c:v>42103.599039351851</c:v>
                </c:pt>
                <c:pt idx="1315">
                  <c:v>42103.599097222221</c:v>
                </c:pt>
                <c:pt idx="1316">
                  <c:v>42103.59915509259</c:v>
                </c:pt>
                <c:pt idx="1317">
                  <c:v>42103.59920138889</c:v>
                </c:pt>
                <c:pt idx="1318">
                  <c:v>42103.599259259259</c:v>
                </c:pt>
                <c:pt idx="1319">
                  <c:v>42103.599317129629</c:v>
                </c:pt>
                <c:pt idx="1320">
                  <c:v>42103.599363425928</c:v>
                </c:pt>
                <c:pt idx="1321">
                  <c:v>42103.599421296298</c:v>
                </c:pt>
                <c:pt idx="1322">
                  <c:v>42103.59946759259</c:v>
                </c:pt>
                <c:pt idx="1323">
                  <c:v>42103.59952546296</c:v>
                </c:pt>
                <c:pt idx="1324">
                  <c:v>42103.599583333336</c:v>
                </c:pt>
                <c:pt idx="1325">
                  <c:v>42103.599629629629</c:v>
                </c:pt>
                <c:pt idx="1326">
                  <c:v>42103.599687499998</c:v>
                </c:pt>
                <c:pt idx="1327">
                  <c:v>42103.599745370368</c:v>
                </c:pt>
                <c:pt idx="1328">
                  <c:v>42103.599791666667</c:v>
                </c:pt>
                <c:pt idx="1329">
                  <c:v>42103.599849537037</c:v>
                </c:pt>
                <c:pt idx="1330">
                  <c:v>42103.599907407406</c:v>
                </c:pt>
                <c:pt idx="1331">
                  <c:v>42103.599953703706</c:v>
                </c:pt>
                <c:pt idx="1332">
                  <c:v>42103.600011574075</c:v>
                </c:pt>
                <c:pt idx="1333">
                  <c:v>42103.600069444445</c:v>
                </c:pt>
                <c:pt idx="1334">
                  <c:v>42103.600115740737</c:v>
                </c:pt>
                <c:pt idx="1335">
                  <c:v>42103.600173611114</c:v>
                </c:pt>
                <c:pt idx="1336">
                  <c:v>42103.600231481483</c:v>
                </c:pt>
                <c:pt idx="1337">
                  <c:v>42103.600277777776</c:v>
                </c:pt>
                <c:pt idx="1338">
                  <c:v>42103.600335648145</c:v>
                </c:pt>
                <c:pt idx="1339">
                  <c:v>42103.600393518522</c:v>
                </c:pt>
                <c:pt idx="1340">
                  <c:v>42103.600439814814</c:v>
                </c:pt>
                <c:pt idx="1341">
                  <c:v>42103.600497685184</c:v>
                </c:pt>
                <c:pt idx="1342">
                  <c:v>42103.600555555553</c:v>
                </c:pt>
                <c:pt idx="1343">
                  <c:v>42103.600601851853</c:v>
                </c:pt>
                <c:pt idx="1344">
                  <c:v>42103.600659722222</c:v>
                </c:pt>
                <c:pt idx="1345">
                  <c:v>42103.600717592592</c:v>
                </c:pt>
                <c:pt idx="1346">
                  <c:v>42103.600763888891</c:v>
                </c:pt>
                <c:pt idx="1347">
                  <c:v>42103.600821759261</c:v>
                </c:pt>
                <c:pt idx="1348">
                  <c:v>42103.60087962963</c:v>
                </c:pt>
                <c:pt idx="1349">
                  <c:v>42103.600925925923</c:v>
                </c:pt>
                <c:pt idx="1350">
                  <c:v>42103.600983796299</c:v>
                </c:pt>
                <c:pt idx="1351">
                  <c:v>42103.601041666669</c:v>
                </c:pt>
                <c:pt idx="1352">
                  <c:v>42103.601087962961</c:v>
                </c:pt>
                <c:pt idx="1353">
                  <c:v>42103.601145833331</c:v>
                </c:pt>
                <c:pt idx="1354">
                  <c:v>42103.601203703707</c:v>
                </c:pt>
                <c:pt idx="1355">
                  <c:v>42103.60125</c:v>
                </c:pt>
                <c:pt idx="1356">
                  <c:v>42103.601307870369</c:v>
                </c:pt>
                <c:pt idx="1357">
                  <c:v>42103.601365740738</c:v>
                </c:pt>
                <c:pt idx="1358">
                  <c:v>42103.601412037038</c:v>
                </c:pt>
                <c:pt idx="1359">
                  <c:v>42103.601469907408</c:v>
                </c:pt>
                <c:pt idx="1360">
                  <c:v>42103.601527777777</c:v>
                </c:pt>
                <c:pt idx="1361">
                  <c:v>42103.601574074077</c:v>
                </c:pt>
                <c:pt idx="1362">
                  <c:v>42103.601631944446</c:v>
                </c:pt>
                <c:pt idx="1363">
                  <c:v>42103.601689814815</c:v>
                </c:pt>
                <c:pt idx="1364">
                  <c:v>42103.601736111108</c:v>
                </c:pt>
                <c:pt idx="1365">
                  <c:v>42103.601793981485</c:v>
                </c:pt>
                <c:pt idx="1366">
                  <c:v>42103.601851851854</c:v>
                </c:pt>
                <c:pt idx="1367">
                  <c:v>42103.601898148147</c:v>
                </c:pt>
                <c:pt idx="1368">
                  <c:v>42103.601956018516</c:v>
                </c:pt>
                <c:pt idx="1369">
                  <c:v>42103.602013888885</c:v>
                </c:pt>
                <c:pt idx="1370">
                  <c:v>42103.602060185185</c:v>
                </c:pt>
                <c:pt idx="1371">
                  <c:v>42103.602118055554</c:v>
                </c:pt>
                <c:pt idx="1372">
                  <c:v>42103.602175925924</c:v>
                </c:pt>
                <c:pt idx="1373">
                  <c:v>42103.602222222224</c:v>
                </c:pt>
                <c:pt idx="1374">
                  <c:v>42103.602280092593</c:v>
                </c:pt>
                <c:pt idx="1375">
                  <c:v>42103.602337962962</c:v>
                </c:pt>
                <c:pt idx="1376">
                  <c:v>42103.602384259262</c:v>
                </c:pt>
                <c:pt idx="1377">
                  <c:v>42103.602442129632</c:v>
                </c:pt>
                <c:pt idx="1378">
                  <c:v>42103.602488425924</c:v>
                </c:pt>
                <c:pt idx="1379">
                  <c:v>42103.602546296293</c:v>
                </c:pt>
                <c:pt idx="1380">
                  <c:v>42103.60260416667</c:v>
                </c:pt>
                <c:pt idx="1381">
                  <c:v>42103.602650462963</c:v>
                </c:pt>
                <c:pt idx="1382">
                  <c:v>42103.602708333332</c:v>
                </c:pt>
                <c:pt idx="1383">
                  <c:v>42103.602766203701</c:v>
                </c:pt>
                <c:pt idx="1384">
                  <c:v>42103.602812500001</c:v>
                </c:pt>
                <c:pt idx="1385">
                  <c:v>42103.602870370371</c:v>
                </c:pt>
                <c:pt idx="1386">
                  <c:v>42103.60292824074</c:v>
                </c:pt>
                <c:pt idx="1387">
                  <c:v>42103.60297453704</c:v>
                </c:pt>
                <c:pt idx="1388">
                  <c:v>42103.603032407409</c:v>
                </c:pt>
                <c:pt idx="1389">
                  <c:v>42103.603090277778</c:v>
                </c:pt>
                <c:pt idx="1390">
                  <c:v>42103.603136574071</c:v>
                </c:pt>
                <c:pt idx="1391">
                  <c:v>42103.603194444448</c:v>
                </c:pt>
                <c:pt idx="1392">
                  <c:v>42103.603252314817</c:v>
                </c:pt>
                <c:pt idx="1393">
                  <c:v>42103.603298611109</c:v>
                </c:pt>
                <c:pt idx="1394">
                  <c:v>42103.603356481479</c:v>
                </c:pt>
                <c:pt idx="1395">
                  <c:v>42103.603414351855</c:v>
                </c:pt>
                <c:pt idx="1396">
                  <c:v>42103.603460648148</c:v>
                </c:pt>
                <c:pt idx="1397">
                  <c:v>42103.603518518517</c:v>
                </c:pt>
                <c:pt idx="1398">
                  <c:v>42103.603576388887</c:v>
                </c:pt>
                <c:pt idx="1399">
                  <c:v>42103.603622685187</c:v>
                </c:pt>
                <c:pt idx="1400">
                  <c:v>42103.603680555556</c:v>
                </c:pt>
                <c:pt idx="1401">
                  <c:v>42103.603738425925</c:v>
                </c:pt>
                <c:pt idx="1402">
                  <c:v>42103.603784722225</c:v>
                </c:pt>
                <c:pt idx="1403">
                  <c:v>42103.603842592594</c:v>
                </c:pt>
                <c:pt idx="1404">
                  <c:v>42103.603900462964</c:v>
                </c:pt>
                <c:pt idx="1405">
                  <c:v>42103.603946759256</c:v>
                </c:pt>
                <c:pt idx="1406">
                  <c:v>42103.604004629633</c:v>
                </c:pt>
                <c:pt idx="1407">
                  <c:v>42103.604062500002</c:v>
                </c:pt>
                <c:pt idx="1408">
                  <c:v>42103.604108796295</c:v>
                </c:pt>
                <c:pt idx="1409">
                  <c:v>42103.604166666664</c:v>
                </c:pt>
                <c:pt idx="1410">
                  <c:v>42103.604212962964</c:v>
                </c:pt>
                <c:pt idx="1411">
                  <c:v>42103.604270833333</c:v>
                </c:pt>
                <c:pt idx="1412">
                  <c:v>42103.604328703703</c:v>
                </c:pt>
                <c:pt idx="1413">
                  <c:v>42103.604375000003</c:v>
                </c:pt>
                <c:pt idx="1414">
                  <c:v>42103.604432870372</c:v>
                </c:pt>
                <c:pt idx="1415">
                  <c:v>42103.604490740741</c:v>
                </c:pt>
                <c:pt idx="1416">
                  <c:v>42103.604537037034</c:v>
                </c:pt>
                <c:pt idx="1417">
                  <c:v>42103.604594907411</c:v>
                </c:pt>
                <c:pt idx="1418">
                  <c:v>42103.60465277778</c:v>
                </c:pt>
                <c:pt idx="1419">
                  <c:v>42103.604699074072</c:v>
                </c:pt>
                <c:pt idx="1420">
                  <c:v>42103.604756944442</c:v>
                </c:pt>
                <c:pt idx="1421">
                  <c:v>42103.604814814818</c:v>
                </c:pt>
                <c:pt idx="1422">
                  <c:v>42103.604861111111</c:v>
                </c:pt>
                <c:pt idx="1423">
                  <c:v>42103.60491898148</c:v>
                </c:pt>
                <c:pt idx="1424">
                  <c:v>42103.60497685185</c:v>
                </c:pt>
                <c:pt idx="1425">
                  <c:v>42103.605034722219</c:v>
                </c:pt>
                <c:pt idx="1426">
                  <c:v>42103.605081018519</c:v>
                </c:pt>
                <c:pt idx="1427">
                  <c:v>42103.605138888888</c:v>
                </c:pt>
                <c:pt idx="1428">
                  <c:v>42103.605196759258</c:v>
                </c:pt>
                <c:pt idx="1429">
                  <c:v>42103.605243055557</c:v>
                </c:pt>
                <c:pt idx="1430">
                  <c:v>42103.605300925927</c:v>
                </c:pt>
                <c:pt idx="1431">
                  <c:v>42103.605358796296</c:v>
                </c:pt>
                <c:pt idx="1432">
                  <c:v>42103.605405092596</c:v>
                </c:pt>
                <c:pt idx="1433">
                  <c:v>42103.605462962965</c:v>
                </c:pt>
                <c:pt idx="1434">
                  <c:v>42103.605509259258</c:v>
                </c:pt>
                <c:pt idx="1435">
                  <c:v>42103.605567129627</c:v>
                </c:pt>
                <c:pt idx="1436">
                  <c:v>42103.605624999997</c:v>
                </c:pt>
                <c:pt idx="1437">
                  <c:v>42103.605671296296</c:v>
                </c:pt>
                <c:pt idx="1438">
                  <c:v>42103.605729166666</c:v>
                </c:pt>
                <c:pt idx="1439">
                  <c:v>42103.605787037035</c:v>
                </c:pt>
                <c:pt idx="1440">
                  <c:v>42103.605833333335</c:v>
                </c:pt>
                <c:pt idx="1441">
                  <c:v>42103.605891203704</c:v>
                </c:pt>
                <c:pt idx="1442">
                  <c:v>42103.605949074074</c:v>
                </c:pt>
                <c:pt idx="1443">
                  <c:v>42103.605995370373</c:v>
                </c:pt>
                <c:pt idx="1444">
                  <c:v>42103.606053240743</c:v>
                </c:pt>
                <c:pt idx="1445">
                  <c:v>42103.606111111112</c:v>
                </c:pt>
                <c:pt idx="1446">
                  <c:v>42103.606157407405</c:v>
                </c:pt>
                <c:pt idx="1447">
                  <c:v>42103.606215277781</c:v>
                </c:pt>
                <c:pt idx="1448">
                  <c:v>42103.606273148151</c:v>
                </c:pt>
                <c:pt idx="1449">
                  <c:v>42103.606319444443</c:v>
                </c:pt>
                <c:pt idx="1450">
                  <c:v>42103.606377314813</c:v>
                </c:pt>
                <c:pt idx="1451">
                  <c:v>42103.606435185182</c:v>
                </c:pt>
                <c:pt idx="1452">
                  <c:v>42103.606481481482</c:v>
                </c:pt>
                <c:pt idx="1453">
                  <c:v>42103.606539351851</c:v>
                </c:pt>
                <c:pt idx="1454">
                  <c:v>42103.60659722222</c:v>
                </c:pt>
                <c:pt idx="1455">
                  <c:v>42103.60664351852</c:v>
                </c:pt>
                <c:pt idx="1456">
                  <c:v>42103.60670138889</c:v>
                </c:pt>
                <c:pt idx="1457">
                  <c:v>42103.606759259259</c:v>
                </c:pt>
                <c:pt idx="1458">
                  <c:v>42103.606805555559</c:v>
                </c:pt>
                <c:pt idx="1459">
                  <c:v>42103.606863425928</c:v>
                </c:pt>
                <c:pt idx="1460">
                  <c:v>42103.606921296298</c:v>
                </c:pt>
                <c:pt idx="1461">
                  <c:v>42103.60696759259</c:v>
                </c:pt>
                <c:pt idx="1462">
                  <c:v>42103.607025462959</c:v>
                </c:pt>
                <c:pt idx="1463">
                  <c:v>42103.607083333336</c:v>
                </c:pt>
                <c:pt idx="1464">
                  <c:v>42103.607129629629</c:v>
                </c:pt>
                <c:pt idx="1465">
                  <c:v>42103.607187499998</c:v>
                </c:pt>
                <c:pt idx="1466">
                  <c:v>42103.607245370367</c:v>
                </c:pt>
                <c:pt idx="1467">
                  <c:v>42103.607291666667</c:v>
                </c:pt>
                <c:pt idx="1468">
                  <c:v>42103.607349537036</c:v>
                </c:pt>
                <c:pt idx="1469">
                  <c:v>42103.607395833336</c:v>
                </c:pt>
                <c:pt idx="1470">
                  <c:v>42103.607453703706</c:v>
                </c:pt>
                <c:pt idx="1471">
                  <c:v>42103.607511574075</c:v>
                </c:pt>
                <c:pt idx="1472">
                  <c:v>42103.607557870368</c:v>
                </c:pt>
                <c:pt idx="1473">
                  <c:v>42103.607615740744</c:v>
                </c:pt>
                <c:pt idx="1474">
                  <c:v>42103.607673611114</c:v>
                </c:pt>
                <c:pt idx="1475">
                  <c:v>42103.607719907406</c:v>
                </c:pt>
                <c:pt idx="1476">
                  <c:v>42103.607777777775</c:v>
                </c:pt>
                <c:pt idx="1477">
                  <c:v>42103.607835648145</c:v>
                </c:pt>
                <c:pt idx="1478">
                  <c:v>42103.607881944445</c:v>
                </c:pt>
                <c:pt idx="1479">
                  <c:v>42103.607939814814</c:v>
                </c:pt>
                <c:pt idx="1480">
                  <c:v>42103.607997685183</c:v>
                </c:pt>
                <c:pt idx="1481">
                  <c:v>42103.608043981483</c:v>
                </c:pt>
                <c:pt idx="1482">
                  <c:v>42103.608101851853</c:v>
                </c:pt>
                <c:pt idx="1483">
                  <c:v>42103.608159722222</c:v>
                </c:pt>
                <c:pt idx="1484">
                  <c:v>42103.608206018522</c:v>
                </c:pt>
                <c:pt idx="1485">
                  <c:v>42103.608263888891</c:v>
                </c:pt>
                <c:pt idx="1486">
                  <c:v>42103.60832175926</c:v>
                </c:pt>
                <c:pt idx="1487">
                  <c:v>42103.608368055553</c:v>
                </c:pt>
                <c:pt idx="1488">
                  <c:v>42103.608425925922</c:v>
                </c:pt>
                <c:pt idx="1489">
                  <c:v>42103.608483796299</c:v>
                </c:pt>
                <c:pt idx="1490">
                  <c:v>42103.608530092592</c:v>
                </c:pt>
                <c:pt idx="1491">
                  <c:v>42103.608587962961</c:v>
                </c:pt>
                <c:pt idx="1492">
                  <c:v>42103.60864583333</c:v>
                </c:pt>
                <c:pt idx="1493">
                  <c:v>42103.60869212963</c:v>
                </c:pt>
                <c:pt idx="1494">
                  <c:v>42103.608749999999</c:v>
                </c:pt>
                <c:pt idx="1495">
                  <c:v>42103.608807870369</c:v>
                </c:pt>
                <c:pt idx="1496">
                  <c:v>42103.608854166669</c:v>
                </c:pt>
                <c:pt idx="1497">
                  <c:v>42103.608912037038</c:v>
                </c:pt>
                <c:pt idx="1498">
                  <c:v>42103.608969907407</c:v>
                </c:pt>
                <c:pt idx="1499">
                  <c:v>42103.609016203707</c:v>
                </c:pt>
                <c:pt idx="1500">
                  <c:v>42103.609074074076</c:v>
                </c:pt>
                <c:pt idx="1501">
                  <c:v>42103.609131944446</c:v>
                </c:pt>
                <c:pt idx="1502">
                  <c:v>42103.609178240738</c:v>
                </c:pt>
                <c:pt idx="1503">
                  <c:v>42103.609236111108</c:v>
                </c:pt>
                <c:pt idx="1504">
                  <c:v>42103.609293981484</c:v>
                </c:pt>
                <c:pt idx="1505">
                  <c:v>42103.609340277777</c:v>
                </c:pt>
                <c:pt idx="1506">
                  <c:v>42103.609398148146</c:v>
                </c:pt>
                <c:pt idx="1507">
                  <c:v>42103.609456018516</c:v>
                </c:pt>
                <c:pt idx="1508">
                  <c:v>42103.609502314815</c:v>
                </c:pt>
                <c:pt idx="1509">
                  <c:v>42103.609560185185</c:v>
                </c:pt>
                <c:pt idx="1510">
                  <c:v>42103.609618055554</c:v>
                </c:pt>
                <c:pt idx="1511">
                  <c:v>42103.609664351854</c:v>
                </c:pt>
                <c:pt idx="1512">
                  <c:v>42103.609722222223</c:v>
                </c:pt>
                <c:pt idx="1513">
                  <c:v>42103.609780092593</c:v>
                </c:pt>
                <c:pt idx="1514">
                  <c:v>42103.609826388885</c:v>
                </c:pt>
                <c:pt idx="1515">
                  <c:v>42103.609884259262</c:v>
                </c:pt>
                <c:pt idx="1516">
                  <c:v>42103.609942129631</c:v>
                </c:pt>
                <c:pt idx="1517">
                  <c:v>42103.609988425924</c:v>
                </c:pt>
                <c:pt idx="1518">
                  <c:v>42103.610046296293</c:v>
                </c:pt>
                <c:pt idx="1519">
                  <c:v>42103.61010416667</c:v>
                </c:pt>
                <c:pt idx="1520">
                  <c:v>42103.610150462962</c:v>
                </c:pt>
                <c:pt idx="1521">
                  <c:v>42103.610208333332</c:v>
                </c:pt>
                <c:pt idx="1522">
                  <c:v>42103.610266203701</c:v>
                </c:pt>
                <c:pt idx="1523">
                  <c:v>42103.610312500001</c:v>
                </c:pt>
                <c:pt idx="1524">
                  <c:v>42103.61037037037</c:v>
                </c:pt>
                <c:pt idx="1525">
                  <c:v>42103.61041666667</c:v>
                </c:pt>
                <c:pt idx="1526">
                  <c:v>42103.610474537039</c:v>
                </c:pt>
                <c:pt idx="1527">
                  <c:v>42103.610532407409</c:v>
                </c:pt>
                <c:pt idx="1528">
                  <c:v>42103.610578703701</c:v>
                </c:pt>
                <c:pt idx="1529">
                  <c:v>42103.610636574071</c:v>
                </c:pt>
                <c:pt idx="1530">
                  <c:v>42103.610694444447</c:v>
                </c:pt>
                <c:pt idx="1531">
                  <c:v>42103.61074074074</c:v>
                </c:pt>
                <c:pt idx="1532">
                  <c:v>42103.610798611109</c:v>
                </c:pt>
                <c:pt idx="1533">
                  <c:v>42103.610856481479</c:v>
                </c:pt>
                <c:pt idx="1534">
                  <c:v>42103.610902777778</c:v>
                </c:pt>
                <c:pt idx="1535">
                  <c:v>42103.610960648148</c:v>
                </c:pt>
                <c:pt idx="1536">
                  <c:v>42103.611018518517</c:v>
                </c:pt>
                <c:pt idx="1537">
                  <c:v>42103.611064814817</c:v>
                </c:pt>
                <c:pt idx="1538">
                  <c:v>42103.611122685186</c:v>
                </c:pt>
                <c:pt idx="1539">
                  <c:v>42103.611180555556</c:v>
                </c:pt>
                <c:pt idx="1540">
                  <c:v>42103.611226851855</c:v>
                </c:pt>
                <c:pt idx="1541">
                  <c:v>42103.611284722225</c:v>
                </c:pt>
                <c:pt idx="1542">
                  <c:v>42103.611342592594</c:v>
                </c:pt>
                <c:pt idx="1543">
                  <c:v>42103.611388888887</c:v>
                </c:pt>
                <c:pt idx="1544">
                  <c:v>42103.611446759256</c:v>
                </c:pt>
                <c:pt idx="1545">
                  <c:v>42103.611504629633</c:v>
                </c:pt>
                <c:pt idx="1546">
                  <c:v>42103.611550925925</c:v>
                </c:pt>
                <c:pt idx="1547">
                  <c:v>42103.611608796295</c:v>
                </c:pt>
                <c:pt idx="1548">
                  <c:v>42103.611666666664</c:v>
                </c:pt>
                <c:pt idx="1549">
                  <c:v>42103.611712962964</c:v>
                </c:pt>
                <c:pt idx="1550">
                  <c:v>42103.611770833333</c:v>
                </c:pt>
                <c:pt idx="1551">
                  <c:v>42103.611828703702</c:v>
                </c:pt>
                <c:pt idx="1552">
                  <c:v>42103.611875000002</c:v>
                </c:pt>
                <c:pt idx="1553">
                  <c:v>42103.611932870372</c:v>
                </c:pt>
                <c:pt idx="1554">
                  <c:v>42103.611990740741</c:v>
                </c:pt>
                <c:pt idx="1555">
                  <c:v>42103.612037037034</c:v>
                </c:pt>
                <c:pt idx="1556">
                  <c:v>42103.61209490741</c:v>
                </c:pt>
                <c:pt idx="1557">
                  <c:v>42103.61215277778</c:v>
                </c:pt>
                <c:pt idx="1558">
                  <c:v>42103.612199074072</c:v>
                </c:pt>
                <c:pt idx="1559">
                  <c:v>42103.612256944441</c:v>
                </c:pt>
                <c:pt idx="1560">
                  <c:v>42103.612303240741</c:v>
                </c:pt>
                <c:pt idx="1561">
                  <c:v>42103.612361111111</c:v>
                </c:pt>
                <c:pt idx="1562">
                  <c:v>42103.61241898148</c:v>
                </c:pt>
                <c:pt idx="1563">
                  <c:v>42103.61246527778</c:v>
                </c:pt>
                <c:pt idx="1564">
                  <c:v>42103.612523148149</c:v>
                </c:pt>
                <c:pt idx="1565">
                  <c:v>42103.612581018519</c:v>
                </c:pt>
                <c:pt idx="1566">
                  <c:v>42103.612627314818</c:v>
                </c:pt>
                <c:pt idx="1567">
                  <c:v>42103.612685185188</c:v>
                </c:pt>
                <c:pt idx="1568">
                  <c:v>42103.612743055557</c:v>
                </c:pt>
                <c:pt idx="1569">
                  <c:v>42103.61278935185</c:v>
                </c:pt>
                <c:pt idx="1570">
                  <c:v>42103.612847222219</c:v>
                </c:pt>
                <c:pt idx="1571">
                  <c:v>42103.612905092596</c:v>
                </c:pt>
                <c:pt idx="1572">
                  <c:v>42103.612962962965</c:v>
                </c:pt>
                <c:pt idx="1573">
                  <c:v>42103.613009259258</c:v>
                </c:pt>
                <c:pt idx="1574">
                  <c:v>42103.613067129627</c:v>
                </c:pt>
                <c:pt idx="1575">
                  <c:v>42103.613125000003</c:v>
                </c:pt>
                <c:pt idx="1576">
                  <c:v>42103.613171296296</c:v>
                </c:pt>
                <c:pt idx="1577">
                  <c:v>42103.613229166665</c:v>
                </c:pt>
                <c:pt idx="1578">
                  <c:v>42103.613287037035</c:v>
                </c:pt>
                <c:pt idx="1579">
                  <c:v>42103.613333333335</c:v>
                </c:pt>
                <c:pt idx="1580">
                  <c:v>42103.613391203704</c:v>
                </c:pt>
                <c:pt idx="1581">
                  <c:v>42103.613449074073</c:v>
                </c:pt>
                <c:pt idx="1582">
                  <c:v>42103.613495370373</c:v>
                </c:pt>
                <c:pt idx="1583">
                  <c:v>42103.613553240742</c:v>
                </c:pt>
                <c:pt idx="1584">
                  <c:v>42103.613599537035</c:v>
                </c:pt>
                <c:pt idx="1585">
                  <c:v>42103.613657407404</c:v>
                </c:pt>
                <c:pt idx="1586">
                  <c:v>42103.613715277781</c:v>
                </c:pt>
                <c:pt idx="1587">
                  <c:v>42103.613761574074</c:v>
                </c:pt>
                <c:pt idx="1588">
                  <c:v>42103.613819444443</c:v>
                </c:pt>
                <c:pt idx="1589">
                  <c:v>42103.613877314812</c:v>
                </c:pt>
                <c:pt idx="1590">
                  <c:v>42103.613923611112</c:v>
                </c:pt>
                <c:pt idx="1591">
                  <c:v>42103.613981481481</c:v>
                </c:pt>
                <c:pt idx="1592">
                  <c:v>42103.614039351851</c:v>
                </c:pt>
                <c:pt idx="1593">
                  <c:v>42103.614085648151</c:v>
                </c:pt>
                <c:pt idx="1594">
                  <c:v>42103.61414351852</c:v>
                </c:pt>
                <c:pt idx="1595">
                  <c:v>42103.614201388889</c:v>
                </c:pt>
                <c:pt idx="1596">
                  <c:v>42103.614247685182</c:v>
                </c:pt>
                <c:pt idx="1597">
                  <c:v>42103.614305555559</c:v>
                </c:pt>
                <c:pt idx="1598">
                  <c:v>42103.614363425928</c:v>
                </c:pt>
                <c:pt idx="1599">
                  <c:v>42103.61440972222</c:v>
                </c:pt>
                <c:pt idx="1600">
                  <c:v>42103.61446759259</c:v>
                </c:pt>
                <c:pt idx="1601">
                  <c:v>42103.614525462966</c:v>
                </c:pt>
                <c:pt idx="1602">
                  <c:v>42103.614571759259</c:v>
                </c:pt>
                <c:pt idx="1603">
                  <c:v>42103.614629629628</c:v>
                </c:pt>
                <c:pt idx="1604">
                  <c:v>42103.614687499998</c:v>
                </c:pt>
                <c:pt idx="1605">
                  <c:v>42103.614733796298</c:v>
                </c:pt>
                <c:pt idx="1606">
                  <c:v>42103.614791666667</c:v>
                </c:pt>
                <c:pt idx="1607">
                  <c:v>42103.614849537036</c:v>
                </c:pt>
                <c:pt idx="1608">
                  <c:v>42103.614895833336</c:v>
                </c:pt>
                <c:pt idx="1609">
                  <c:v>42103.614953703705</c:v>
                </c:pt>
                <c:pt idx="1610">
                  <c:v>42103.615011574075</c:v>
                </c:pt>
                <c:pt idx="1611">
                  <c:v>42103.615057870367</c:v>
                </c:pt>
                <c:pt idx="1612">
                  <c:v>42103.615115740744</c:v>
                </c:pt>
                <c:pt idx="1613">
                  <c:v>42103.615173611113</c:v>
                </c:pt>
                <c:pt idx="1614">
                  <c:v>42103.615219907406</c:v>
                </c:pt>
                <c:pt idx="1615">
                  <c:v>42103.615277777775</c:v>
                </c:pt>
                <c:pt idx="1616">
                  <c:v>42103.615335648145</c:v>
                </c:pt>
                <c:pt idx="1617">
                  <c:v>42103.615381944444</c:v>
                </c:pt>
                <c:pt idx="1618">
                  <c:v>42103.615439814814</c:v>
                </c:pt>
                <c:pt idx="1619">
                  <c:v>42103.615486111114</c:v>
                </c:pt>
                <c:pt idx="1620">
                  <c:v>42103.615543981483</c:v>
                </c:pt>
                <c:pt idx="1621">
                  <c:v>42103.615601851852</c:v>
                </c:pt>
                <c:pt idx="1622">
                  <c:v>42103.615648148145</c:v>
                </c:pt>
                <c:pt idx="1623">
                  <c:v>42103.615706018521</c:v>
                </c:pt>
                <c:pt idx="1624">
                  <c:v>42103.615763888891</c:v>
                </c:pt>
                <c:pt idx="1625">
                  <c:v>42103.615810185183</c:v>
                </c:pt>
                <c:pt idx="1626">
                  <c:v>42103.615868055553</c:v>
                </c:pt>
                <c:pt idx="1627">
                  <c:v>42103.615925925929</c:v>
                </c:pt>
                <c:pt idx="1628">
                  <c:v>42103.615972222222</c:v>
                </c:pt>
                <c:pt idx="1629">
                  <c:v>42103.616030092591</c:v>
                </c:pt>
                <c:pt idx="1630">
                  <c:v>42103.616087962961</c:v>
                </c:pt>
                <c:pt idx="1631">
                  <c:v>42103.61613425926</c:v>
                </c:pt>
                <c:pt idx="1632">
                  <c:v>42103.61619212963</c:v>
                </c:pt>
                <c:pt idx="1633">
                  <c:v>42103.616249999999</c:v>
                </c:pt>
                <c:pt idx="1634">
                  <c:v>42103.616296296299</c:v>
                </c:pt>
                <c:pt idx="1635">
                  <c:v>42103.616354166668</c:v>
                </c:pt>
                <c:pt idx="1636">
                  <c:v>42103.616412037038</c:v>
                </c:pt>
                <c:pt idx="1637">
                  <c:v>42103.61645833333</c:v>
                </c:pt>
                <c:pt idx="1638">
                  <c:v>42103.616516203707</c:v>
                </c:pt>
                <c:pt idx="1639">
                  <c:v>42103.616574074076</c:v>
                </c:pt>
                <c:pt idx="1640">
                  <c:v>42103.616620370369</c:v>
                </c:pt>
                <c:pt idx="1641">
                  <c:v>42103.616678240738</c:v>
                </c:pt>
                <c:pt idx="1642">
                  <c:v>42103.616736111115</c:v>
                </c:pt>
                <c:pt idx="1643">
                  <c:v>42103.616782407407</c:v>
                </c:pt>
                <c:pt idx="1644">
                  <c:v>42103.616840277777</c:v>
                </c:pt>
                <c:pt idx="1645">
                  <c:v>42103.616898148146</c:v>
                </c:pt>
                <c:pt idx="1646">
                  <c:v>42103.616944444446</c:v>
                </c:pt>
                <c:pt idx="1647">
                  <c:v>42103.617002314815</c:v>
                </c:pt>
                <c:pt idx="1648">
                  <c:v>42103.617060185185</c:v>
                </c:pt>
                <c:pt idx="1649">
                  <c:v>42103.617106481484</c:v>
                </c:pt>
                <c:pt idx="1650">
                  <c:v>42103.617164351854</c:v>
                </c:pt>
                <c:pt idx="1651">
                  <c:v>42103.617222222223</c:v>
                </c:pt>
                <c:pt idx="1652">
                  <c:v>42103.617268518516</c:v>
                </c:pt>
                <c:pt idx="1653">
                  <c:v>42103.617326388892</c:v>
                </c:pt>
                <c:pt idx="1654">
                  <c:v>42103.617372685185</c:v>
                </c:pt>
                <c:pt idx="1655">
                  <c:v>42103.617430555554</c:v>
                </c:pt>
                <c:pt idx="1656">
                  <c:v>42103.617488425924</c:v>
                </c:pt>
                <c:pt idx="1657">
                  <c:v>42103.617534722223</c:v>
                </c:pt>
                <c:pt idx="1658">
                  <c:v>42103.617592592593</c:v>
                </c:pt>
                <c:pt idx="1659">
                  <c:v>42103.617650462962</c:v>
                </c:pt>
                <c:pt idx="1660">
                  <c:v>42103.617696759262</c:v>
                </c:pt>
                <c:pt idx="1661">
                  <c:v>42103.617754629631</c:v>
                </c:pt>
                <c:pt idx="1662">
                  <c:v>42103.617812500001</c:v>
                </c:pt>
                <c:pt idx="1663">
                  <c:v>42103.617858796293</c:v>
                </c:pt>
                <c:pt idx="1664">
                  <c:v>42103.61791666667</c:v>
                </c:pt>
                <c:pt idx="1665">
                  <c:v>42103.617974537039</c:v>
                </c:pt>
                <c:pt idx="1666">
                  <c:v>42103.618020833332</c:v>
                </c:pt>
                <c:pt idx="1667">
                  <c:v>42103.618078703701</c:v>
                </c:pt>
                <c:pt idx="1668">
                  <c:v>42103.618136574078</c:v>
                </c:pt>
                <c:pt idx="1669">
                  <c:v>42103.61818287037</c:v>
                </c:pt>
                <c:pt idx="1670">
                  <c:v>42103.61824074074</c:v>
                </c:pt>
                <c:pt idx="1671">
                  <c:v>42103.618298611109</c:v>
                </c:pt>
                <c:pt idx="1672">
                  <c:v>42103.618344907409</c:v>
                </c:pt>
                <c:pt idx="1673">
                  <c:v>42103.618402777778</c:v>
                </c:pt>
                <c:pt idx="1674">
                  <c:v>42103.618460648147</c:v>
                </c:pt>
                <c:pt idx="1675">
                  <c:v>42103.618506944447</c:v>
                </c:pt>
                <c:pt idx="1676">
                  <c:v>42103.618564814817</c:v>
                </c:pt>
                <c:pt idx="1677">
                  <c:v>42103.618622685186</c:v>
                </c:pt>
                <c:pt idx="1678">
                  <c:v>42103.618668981479</c:v>
                </c:pt>
                <c:pt idx="1679">
                  <c:v>42103.618726851855</c:v>
                </c:pt>
                <c:pt idx="1680">
                  <c:v>42103.618784722225</c:v>
                </c:pt>
                <c:pt idx="1681">
                  <c:v>42103.618831018517</c:v>
                </c:pt>
                <c:pt idx="1682">
                  <c:v>42103.618888888886</c:v>
                </c:pt>
                <c:pt idx="1683">
                  <c:v>42103.618946759256</c:v>
                </c:pt>
                <c:pt idx="1684">
                  <c:v>42103.618993055556</c:v>
                </c:pt>
                <c:pt idx="1685">
                  <c:v>42103.619050925925</c:v>
                </c:pt>
                <c:pt idx="1686">
                  <c:v>42103.619108796294</c:v>
                </c:pt>
                <c:pt idx="1687">
                  <c:v>42103.619155092594</c:v>
                </c:pt>
                <c:pt idx="1688">
                  <c:v>42103.619212962964</c:v>
                </c:pt>
                <c:pt idx="1689">
                  <c:v>42103.619270833333</c:v>
                </c:pt>
                <c:pt idx="1690">
                  <c:v>42103.619317129633</c:v>
                </c:pt>
                <c:pt idx="1691">
                  <c:v>42103.619375000002</c:v>
                </c:pt>
                <c:pt idx="1692">
                  <c:v>42103.619432870371</c:v>
                </c:pt>
                <c:pt idx="1693">
                  <c:v>42103.619479166664</c:v>
                </c:pt>
                <c:pt idx="1694">
                  <c:v>42103.619537037041</c:v>
                </c:pt>
                <c:pt idx="1695">
                  <c:v>42103.61959490741</c:v>
                </c:pt>
                <c:pt idx="1696">
                  <c:v>42103.619641203702</c:v>
                </c:pt>
                <c:pt idx="1697">
                  <c:v>42103.619699074072</c:v>
                </c:pt>
                <c:pt idx="1698">
                  <c:v>42103.619756944441</c:v>
                </c:pt>
                <c:pt idx="1699">
                  <c:v>42103.619803240741</c:v>
                </c:pt>
                <c:pt idx="1700">
                  <c:v>42103.61986111111</c:v>
                </c:pt>
                <c:pt idx="1701">
                  <c:v>42103.61991898148</c:v>
                </c:pt>
                <c:pt idx="1702">
                  <c:v>42103.61996527778</c:v>
                </c:pt>
                <c:pt idx="1703">
                  <c:v>42103.620023148149</c:v>
                </c:pt>
                <c:pt idx="1704">
                  <c:v>42103.620081018518</c:v>
                </c:pt>
                <c:pt idx="1705">
                  <c:v>42103.620127314818</c:v>
                </c:pt>
                <c:pt idx="1706">
                  <c:v>42103.620185185187</c:v>
                </c:pt>
                <c:pt idx="1707">
                  <c:v>42103.620243055557</c:v>
                </c:pt>
                <c:pt idx="1708">
                  <c:v>42103.620289351849</c:v>
                </c:pt>
                <c:pt idx="1709">
                  <c:v>42103.620347222219</c:v>
                </c:pt>
                <c:pt idx="1710">
                  <c:v>42103.620405092595</c:v>
                </c:pt>
                <c:pt idx="1711">
                  <c:v>42103.620451388888</c:v>
                </c:pt>
                <c:pt idx="1712">
                  <c:v>42103.620509259257</c:v>
                </c:pt>
                <c:pt idx="1713">
                  <c:v>42103.620555555557</c:v>
                </c:pt>
                <c:pt idx="1714">
                  <c:v>42103.620613425926</c:v>
                </c:pt>
                <c:pt idx="1715">
                  <c:v>42103.620671296296</c:v>
                </c:pt>
                <c:pt idx="1716">
                  <c:v>42103.620717592596</c:v>
                </c:pt>
                <c:pt idx="1717">
                  <c:v>42103.620775462965</c:v>
                </c:pt>
                <c:pt idx="1718">
                  <c:v>42103.620833333334</c:v>
                </c:pt>
                <c:pt idx="1719">
                  <c:v>42103.620879629627</c:v>
                </c:pt>
                <c:pt idx="1720">
                  <c:v>42103.620937500003</c:v>
                </c:pt>
                <c:pt idx="1721">
                  <c:v>42103.620995370373</c:v>
                </c:pt>
                <c:pt idx="1722">
                  <c:v>42103.621041666665</c:v>
                </c:pt>
                <c:pt idx="1723">
                  <c:v>42103.621099537035</c:v>
                </c:pt>
                <c:pt idx="1724">
                  <c:v>42103.621157407404</c:v>
                </c:pt>
                <c:pt idx="1725">
                  <c:v>42103.621203703704</c:v>
                </c:pt>
                <c:pt idx="1726">
                  <c:v>42103.621261574073</c:v>
                </c:pt>
                <c:pt idx="1727">
                  <c:v>42103.621319444443</c:v>
                </c:pt>
                <c:pt idx="1728">
                  <c:v>42103.621365740742</c:v>
                </c:pt>
                <c:pt idx="1729">
                  <c:v>42103.621423611112</c:v>
                </c:pt>
                <c:pt idx="1730">
                  <c:v>42103.621481481481</c:v>
                </c:pt>
                <c:pt idx="1731">
                  <c:v>42103.621527777781</c:v>
                </c:pt>
                <c:pt idx="1732">
                  <c:v>42103.62158564815</c:v>
                </c:pt>
                <c:pt idx="1733">
                  <c:v>42103.62164351852</c:v>
                </c:pt>
                <c:pt idx="1734">
                  <c:v>42103.621689814812</c:v>
                </c:pt>
                <c:pt idx="1735">
                  <c:v>42103.621747685182</c:v>
                </c:pt>
                <c:pt idx="1736">
                  <c:v>42103.621805555558</c:v>
                </c:pt>
                <c:pt idx="1737">
                  <c:v>42103.621851851851</c:v>
                </c:pt>
                <c:pt idx="1738">
                  <c:v>42103.62190972222</c:v>
                </c:pt>
                <c:pt idx="1739">
                  <c:v>42103.621967592589</c:v>
                </c:pt>
                <c:pt idx="1740">
                  <c:v>42103.622013888889</c:v>
                </c:pt>
                <c:pt idx="1741">
                  <c:v>42103.622071759259</c:v>
                </c:pt>
                <c:pt idx="1742">
                  <c:v>42103.622129629628</c:v>
                </c:pt>
                <c:pt idx="1743">
                  <c:v>42103.622175925928</c:v>
                </c:pt>
                <c:pt idx="1744">
                  <c:v>42103.622233796297</c:v>
                </c:pt>
                <c:pt idx="1745">
                  <c:v>42103.622291666667</c:v>
                </c:pt>
                <c:pt idx="1746">
                  <c:v>42103.622337962966</c:v>
                </c:pt>
                <c:pt idx="1747">
                  <c:v>42103.622395833336</c:v>
                </c:pt>
                <c:pt idx="1748">
                  <c:v>42103.622442129628</c:v>
                </c:pt>
                <c:pt idx="1749">
                  <c:v>42103.622499999998</c:v>
                </c:pt>
                <c:pt idx="1750">
                  <c:v>42103.622557870367</c:v>
                </c:pt>
                <c:pt idx="1751">
                  <c:v>42103.622604166667</c:v>
                </c:pt>
                <c:pt idx="1752">
                  <c:v>42103.622662037036</c:v>
                </c:pt>
                <c:pt idx="1753">
                  <c:v>42103.622719907406</c:v>
                </c:pt>
                <c:pt idx="1754">
                  <c:v>42103.622777777775</c:v>
                </c:pt>
                <c:pt idx="1755">
                  <c:v>42103.622824074075</c:v>
                </c:pt>
                <c:pt idx="1756">
                  <c:v>42103.622881944444</c:v>
                </c:pt>
                <c:pt idx="1757">
                  <c:v>42103.622939814813</c:v>
                </c:pt>
                <c:pt idx="1758">
                  <c:v>42103.622986111113</c:v>
                </c:pt>
                <c:pt idx="1759">
                  <c:v>42103.623043981483</c:v>
                </c:pt>
                <c:pt idx="1760">
                  <c:v>42103.623101851852</c:v>
                </c:pt>
                <c:pt idx="1761">
                  <c:v>42103.623148148145</c:v>
                </c:pt>
                <c:pt idx="1762">
                  <c:v>42103.623206018521</c:v>
                </c:pt>
                <c:pt idx="1763">
                  <c:v>42103.623263888891</c:v>
                </c:pt>
                <c:pt idx="1764">
                  <c:v>42103.623310185183</c:v>
                </c:pt>
                <c:pt idx="1765">
                  <c:v>42103.623368055552</c:v>
                </c:pt>
                <c:pt idx="1766">
                  <c:v>42103.623425925929</c:v>
                </c:pt>
                <c:pt idx="1767">
                  <c:v>42103.623472222222</c:v>
                </c:pt>
                <c:pt idx="1768">
                  <c:v>42103.623530092591</c:v>
                </c:pt>
                <c:pt idx="1769">
                  <c:v>42103.623576388891</c:v>
                </c:pt>
                <c:pt idx="1770">
                  <c:v>42103.62363425926</c:v>
                </c:pt>
                <c:pt idx="1771">
                  <c:v>42103.623692129629</c:v>
                </c:pt>
                <c:pt idx="1772">
                  <c:v>42103.623738425929</c:v>
                </c:pt>
                <c:pt idx="1773">
                  <c:v>42103.623796296299</c:v>
                </c:pt>
                <c:pt idx="1774">
                  <c:v>42103.623854166668</c:v>
                </c:pt>
                <c:pt idx="1775">
                  <c:v>42103.623900462961</c:v>
                </c:pt>
                <c:pt idx="1776">
                  <c:v>42103.62395833333</c:v>
                </c:pt>
                <c:pt idx="1777">
                  <c:v>42103.624016203707</c:v>
                </c:pt>
                <c:pt idx="1778">
                  <c:v>42103.624062499999</c:v>
                </c:pt>
                <c:pt idx="1779">
                  <c:v>42103.624120370368</c:v>
                </c:pt>
                <c:pt idx="1780">
                  <c:v>42103.624178240738</c:v>
                </c:pt>
                <c:pt idx="1781">
                  <c:v>42103.624224537038</c:v>
                </c:pt>
                <c:pt idx="1782">
                  <c:v>42103.624282407407</c:v>
                </c:pt>
                <c:pt idx="1783">
                  <c:v>42103.624340277776</c:v>
                </c:pt>
                <c:pt idx="1784">
                  <c:v>42103.624386574076</c:v>
                </c:pt>
                <c:pt idx="1785">
                  <c:v>42103.624444444446</c:v>
                </c:pt>
                <c:pt idx="1786">
                  <c:v>42103.624502314815</c:v>
                </c:pt>
                <c:pt idx="1787">
                  <c:v>42103.624548611115</c:v>
                </c:pt>
                <c:pt idx="1788">
                  <c:v>42103.624606481484</c:v>
                </c:pt>
                <c:pt idx="1789">
                  <c:v>42103.624664351853</c:v>
                </c:pt>
                <c:pt idx="1790">
                  <c:v>42103.624710648146</c:v>
                </c:pt>
                <c:pt idx="1791">
                  <c:v>42103.624768518515</c:v>
                </c:pt>
                <c:pt idx="1792">
                  <c:v>42103.624826388892</c:v>
                </c:pt>
                <c:pt idx="1793">
                  <c:v>42103.624872685185</c:v>
                </c:pt>
                <c:pt idx="1794">
                  <c:v>42103.624930555554</c:v>
                </c:pt>
                <c:pt idx="1795">
                  <c:v>42103.624988425923</c:v>
                </c:pt>
                <c:pt idx="1796">
                  <c:v>42103.625034722223</c:v>
                </c:pt>
                <c:pt idx="1797">
                  <c:v>42103.625092592592</c:v>
                </c:pt>
                <c:pt idx="1798">
                  <c:v>42103.625150462962</c:v>
                </c:pt>
                <c:pt idx="1799">
                  <c:v>42103.625196759262</c:v>
                </c:pt>
                <c:pt idx="1800">
                  <c:v>42103.625254629631</c:v>
                </c:pt>
                <c:pt idx="1801">
                  <c:v>42103.6253125</c:v>
                </c:pt>
                <c:pt idx="1802">
                  <c:v>42103.625358796293</c:v>
                </c:pt>
                <c:pt idx="1803">
                  <c:v>42103.625416666669</c:v>
                </c:pt>
                <c:pt idx="1804">
                  <c:v>42103.625474537039</c:v>
                </c:pt>
                <c:pt idx="1805">
                  <c:v>42103.625520833331</c:v>
                </c:pt>
                <c:pt idx="1806">
                  <c:v>42103.625578703701</c:v>
                </c:pt>
                <c:pt idx="1807">
                  <c:v>42103.625625000001</c:v>
                </c:pt>
                <c:pt idx="1808">
                  <c:v>42103.62568287037</c:v>
                </c:pt>
                <c:pt idx="1809">
                  <c:v>42103.625740740739</c:v>
                </c:pt>
                <c:pt idx="1810">
                  <c:v>42103.625787037039</c:v>
                </c:pt>
                <c:pt idx="1811">
                  <c:v>42103.625844907408</c:v>
                </c:pt>
                <c:pt idx="1812">
                  <c:v>42103.625902777778</c:v>
                </c:pt>
                <c:pt idx="1813">
                  <c:v>42103.625949074078</c:v>
                </c:pt>
                <c:pt idx="1814">
                  <c:v>42103.626006944447</c:v>
                </c:pt>
                <c:pt idx="1815">
                  <c:v>42103.626064814816</c:v>
                </c:pt>
                <c:pt idx="1816">
                  <c:v>42103.626111111109</c:v>
                </c:pt>
                <c:pt idx="1817">
                  <c:v>42103.626168981478</c:v>
                </c:pt>
                <c:pt idx="1818">
                  <c:v>42103.626226851855</c:v>
                </c:pt>
                <c:pt idx="1819">
                  <c:v>42103.626273148147</c:v>
                </c:pt>
                <c:pt idx="1820">
                  <c:v>42103.626331018517</c:v>
                </c:pt>
                <c:pt idx="1821">
                  <c:v>42103.626388888886</c:v>
                </c:pt>
                <c:pt idx="1822">
                  <c:v>42103.626435185186</c:v>
                </c:pt>
                <c:pt idx="1823">
                  <c:v>42103.626493055555</c:v>
                </c:pt>
                <c:pt idx="1824">
                  <c:v>42103.626550925925</c:v>
                </c:pt>
                <c:pt idx="1825">
                  <c:v>42103.626597222225</c:v>
                </c:pt>
                <c:pt idx="1826">
                  <c:v>42103.626655092594</c:v>
                </c:pt>
                <c:pt idx="1827">
                  <c:v>42103.626712962963</c:v>
                </c:pt>
                <c:pt idx="1828">
                  <c:v>42103.626759259256</c:v>
                </c:pt>
                <c:pt idx="1829">
                  <c:v>42103.626817129632</c:v>
                </c:pt>
                <c:pt idx="1830">
                  <c:v>42103.626875000002</c:v>
                </c:pt>
                <c:pt idx="1831">
                  <c:v>42103.626921296294</c:v>
                </c:pt>
                <c:pt idx="1832">
                  <c:v>42103.626979166664</c:v>
                </c:pt>
                <c:pt idx="1833">
                  <c:v>42103.62703703704</c:v>
                </c:pt>
                <c:pt idx="1834">
                  <c:v>42103.627083333333</c:v>
                </c:pt>
                <c:pt idx="1835">
                  <c:v>42103.627141203702</c:v>
                </c:pt>
                <c:pt idx="1836">
                  <c:v>42103.627199074072</c:v>
                </c:pt>
                <c:pt idx="1837">
                  <c:v>42103.627245370371</c:v>
                </c:pt>
                <c:pt idx="1838">
                  <c:v>42103.627303240741</c:v>
                </c:pt>
                <c:pt idx="1839">
                  <c:v>42103.62736111111</c:v>
                </c:pt>
                <c:pt idx="1840">
                  <c:v>42103.62740740741</c:v>
                </c:pt>
                <c:pt idx="1841">
                  <c:v>42103.627465277779</c:v>
                </c:pt>
                <c:pt idx="1842">
                  <c:v>42103.627523148149</c:v>
                </c:pt>
                <c:pt idx="1843">
                  <c:v>42103.627569444441</c:v>
                </c:pt>
                <c:pt idx="1844">
                  <c:v>42103.627627314818</c:v>
                </c:pt>
                <c:pt idx="1845">
                  <c:v>42103.627685185187</c:v>
                </c:pt>
                <c:pt idx="1846">
                  <c:v>42103.62773148148</c:v>
                </c:pt>
                <c:pt idx="1847">
                  <c:v>42103.627789351849</c:v>
                </c:pt>
                <c:pt idx="1848">
                  <c:v>42103.627847222226</c:v>
                </c:pt>
                <c:pt idx="1849">
                  <c:v>42103.627893518518</c:v>
                </c:pt>
                <c:pt idx="1850">
                  <c:v>42103.627951388888</c:v>
                </c:pt>
                <c:pt idx="1851">
                  <c:v>42103.628009259257</c:v>
                </c:pt>
                <c:pt idx="1852">
                  <c:v>42103.628055555557</c:v>
                </c:pt>
                <c:pt idx="1853">
                  <c:v>42103.628113425926</c:v>
                </c:pt>
                <c:pt idx="1854">
                  <c:v>42103.628171296295</c:v>
                </c:pt>
                <c:pt idx="1855">
                  <c:v>42103.628217592595</c:v>
                </c:pt>
                <c:pt idx="1856">
                  <c:v>42103.628275462965</c:v>
                </c:pt>
                <c:pt idx="1857">
                  <c:v>42103.628333333334</c:v>
                </c:pt>
                <c:pt idx="1858">
                  <c:v>42103.628379629627</c:v>
                </c:pt>
                <c:pt idx="1859">
                  <c:v>42103.628437500003</c:v>
                </c:pt>
                <c:pt idx="1860">
                  <c:v>42103.628495370373</c:v>
                </c:pt>
                <c:pt idx="1861">
                  <c:v>42103.628541666665</c:v>
                </c:pt>
                <c:pt idx="1862">
                  <c:v>42103.628599537034</c:v>
                </c:pt>
                <c:pt idx="1863">
                  <c:v>42103.628657407404</c:v>
                </c:pt>
                <c:pt idx="1864">
                  <c:v>42103.628703703704</c:v>
                </c:pt>
                <c:pt idx="1865">
                  <c:v>42103.628761574073</c:v>
                </c:pt>
                <c:pt idx="1866">
                  <c:v>42103.628807870373</c:v>
                </c:pt>
                <c:pt idx="1867">
                  <c:v>42103.628865740742</c:v>
                </c:pt>
                <c:pt idx="1868">
                  <c:v>42103.628923611112</c:v>
                </c:pt>
                <c:pt idx="1869">
                  <c:v>42103.628969907404</c:v>
                </c:pt>
                <c:pt idx="1870">
                  <c:v>42103.629027777781</c:v>
                </c:pt>
                <c:pt idx="1871">
                  <c:v>42103.62908564815</c:v>
                </c:pt>
                <c:pt idx="1872">
                  <c:v>42103.629131944443</c:v>
                </c:pt>
                <c:pt idx="1873">
                  <c:v>42103.629189814812</c:v>
                </c:pt>
                <c:pt idx="1874">
                  <c:v>42103.629247685189</c:v>
                </c:pt>
                <c:pt idx="1875">
                  <c:v>42103.629293981481</c:v>
                </c:pt>
                <c:pt idx="1876">
                  <c:v>42103.629351851851</c:v>
                </c:pt>
                <c:pt idx="1877">
                  <c:v>42103.62940972222</c:v>
                </c:pt>
                <c:pt idx="1878">
                  <c:v>42103.62945601852</c:v>
                </c:pt>
                <c:pt idx="1879">
                  <c:v>42103.629513888889</c:v>
                </c:pt>
                <c:pt idx="1880">
                  <c:v>42103.629571759258</c:v>
                </c:pt>
                <c:pt idx="1881">
                  <c:v>42103.629618055558</c:v>
                </c:pt>
                <c:pt idx="1882">
                  <c:v>42103.629675925928</c:v>
                </c:pt>
                <c:pt idx="1883">
                  <c:v>42103.629733796297</c:v>
                </c:pt>
                <c:pt idx="1884">
                  <c:v>42103.629780092589</c:v>
                </c:pt>
                <c:pt idx="1885">
                  <c:v>42103.629837962966</c:v>
                </c:pt>
                <c:pt idx="1886">
                  <c:v>42103.629895833335</c:v>
                </c:pt>
                <c:pt idx="1887">
                  <c:v>42103.629942129628</c:v>
                </c:pt>
                <c:pt idx="1888">
                  <c:v>42103.63</c:v>
                </c:pt>
                <c:pt idx="1889">
                  <c:v>42103.630057870374</c:v>
                </c:pt>
                <c:pt idx="1890">
                  <c:v>42103.630104166667</c:v>
                </c:pt>
                <c:pt idx="1891">
                  <c:v>42103.630162037036</c:v>
                </c:pt>
                <c:pt idx="1892">
                  <c:v>42103.630219907405</c:v>
                </c:pt>
                <c:pt idx="1893">
                  <c:v>42103.630266203705</c:v>
                </c:pt>
                <c:pt idx="1894">
                  <c:v>42103.630324074074</c:v>
                </c:pt>
                <c:pt idx="1895">
                  <c:v>42103.630381944444</c:v>
                </c:pt>
                <c:pt idx="1896">
                  <c:v>42103.630428240744</c:v>
                </c:pt>
                <c:pt idx="1897">
                  <c:v>42103.630486111113</c:v>
                </c:pt>
                <c:pt idx="1898">
                  <c:v>42103.630543981482</c:v>
                </c:pt>
                <c:pt idx="1899">
                  <c:v>42103.630590277775</c:v>
                </c:pt>
                <c:pt idx="1900">
                  <c:v>42103.630648148152</c:v>
                </c:pt>
                <c:pt idx="1901">
                  <c:v>42103.630706018521</c:v>
                </c:pt>
                <c:pt idx="1902">
                  <c:v>42103.630752314813</c:v>
                </c:pt>
                <c:pt idx="1903">
                  <c:v>42103.630810185183</c:v>
                </c:pt>
                <c:pt idx="1904">
                  <c:v>42103.630868055552</c:v>
                </c:pt>
                <c:pt idx="1905">
                  <c:v>42103.630914351852</c:v>
                </c:pt>
                <c:pt idx="1906">
                  <c:v>42103.630972222221</c:v>
                </c:pt>
                <c:pt idx="1907">
                  <c:v>42103.631030092591</c:v>
                </c:pt>
                <c:pt idx="1908">
                  <c:v>42103.631076388891</c:v>
                </c:pt>
                <c:pt idx="1909">
                  <c:v>42103.63113425926</c:v>
                </c:pt>
                <c:pt idx="1910">
                  <c:v>42103.631192129629</c:v>
                </c:pt>
                <c:pt idx="1911">
                  <c:v>42103.631238425929</c:v>
                </c:pt>
                <c:pt idx="1912">
                  <c:v>42103.631296296298</c:v>
                </c:pt>
                <c:pt idx="1913">
                  <c:v>42103.631354166668</c:v>
                </c:pt>
                <c:pt idx="1914">
                  <c:v>42103.63140046296</c:v>
                </c:pt>
                <c:pt idx="1915">
                  <c:v>42103.631458333337</c:v>
                </c:pt>
                <c:pt idx="1916">
                  <c:v>42103.631516203706</c:v>
                </c:pt>
                <c:pt idx="1917">
                  <c:v>42103.631562499999</c:v>
                </c:pt>
                <c:pt idx="1918">
                  <c:v>42103.631620370368</c:v>
                </c:pt>
                <c:pt idx="1919">
                  <c:v>42103.631678240738</c:v>
                </c:pt>
                <c:pt idx="1920">
                  <c:v>42103.631724537037</c:v>
                </c:pt>
                <c:pt idx="1921">
                  <c:v>42103.631782407407</c:v>
                </c:pt>
                <c:pt idx="1922">
                  <c:v>42103.631840277776</c:v>
                </c:pt>
                <c:pt idx="1923">
                  <c:v>42103.631886574076</c:v>
                </c:pt>
                <c:pt idx="1924">
                  <c:v>42103.631944444445</c:v>
                </c:pt>
                <c:pt idx="1925">
                  <c:v>42103.632002314815</c:v>
                </c:pt>
                <c:pt idx="1926">
                  <c:v>42103.632048611114</c:v>
                </c:pt>
                <c:pt idx="1927">
                  <c:v>42103.632106481484</c:v>
                </c:pt>
                <c:pt idx="1928">
                  <c:v>42103.632164351853</c:v>
                </c:pt>
                <c:pt idx="1929">
                  <c:v>42103.632210648146</c:v>
                </c:pt>
                <c:pt idx="1930">
                  <c:v>42103.632268518515</c:v>
                </c:pt>
                <c:pt idx="1931">
                  <c:v>42103.632326388892</c:v>
                </c:pt>
                <c:pt idx="1932">
                  <c:v>42103.632372685184</c:v>
                </c:pt>
                <c:pt idx="1933">
                  <c:v>42103.632430555554</c:v>
                </c:pt>
                <c:pt idx="1934">
                  <c:v>42103.632488425923</c:v>
                </c:pt>
                <c:pt idx="1935">
                  <c:v>42103.632534722223</c:v>
                </c:pt>
                <c:pt idx="1936">
                  <c:v>42103.632592592592</c:v>
                </c:pt>
                <c:pt idx="1937">
                  <c:v>42103.632638888892</c:v>
                </c:pt>
                <c:pt idx="1938">
                  <c:v>42103.632696759261</c:v>
                </c:pt>
                <c:pt idx="1939">
                  <c:v>42103.632754629631</c:v>
                </c:pt>
                <c:pt idx="1940">
                  <c:v>42103.632800925923</c:v>
                </c:pt>
                <c:pt idx="1941">
                  <c:v>42103.6328587963</c:v>
                </c:pt>
                <c:pt idx="1942">
                  <c:v>42103.632916666669</c:v>
                </c:pt>
                <c:pt idx="1943">
                  <c:v>42103.632962962962</c:v>
                </c:pt>
                <c:pt idx="1944">
                  <c:v>42103.633020833331</c:v>
                </c:pt>
                <c:pt idx="1945">
                  <c:v>42103.6330787037</c:v>
                </c:pt>
                <c:pt idx="1946">
                  <c:v>42103.633125</c:v>
                </c:pt>
                <c:pt idx="1947">
                  <c:v>42103.63318287037</c:v>
                </c:pt>
                <c:pt idx="1948">
                  <c:v>42103.633240740739</c:v>
                </c:pt>
                <c:pt idx="1949">
                  <c:v>42103.633287037039</c:v>
                </c:pt>
                <c:pt idx="1950">
                  <c:v>42103.633344907408</c:v>
                </c:pt>
                <c:pt idx="1951">
                  <c:v>42103.633402777778</c:v>
                </c:pt>
                <c:pt idx="1952">
                  <c:v>42103.633449074077</c:v>
                </c:pt>
                <c:pt idx="1953">
                  <c:v>42103.633506944447</c:v>
                </c:pt>
                <c:pt idx="1954">
                  <c:v>42103.633564814816</c:v>
                </c:pt>
                <c:pt idx="1955">
                  <c:v>42103.633611111109</c:v>
                </c:pt>
                <c:pt idx="1956">
                  <c:v>42103.633668981478</c:v>
                </c:pt>
                <c:pt idx="1957">
                  <c:v>42103.633726851855</c:v>
                </c:pt>
                <c:pt idx="1958">
                  <c:v>42103.633773148147</c:v>
                </c:pt>
                <c:pt idx="1959">
                  <c:v>42103.633831018517</c:v>
                </c:pt>
                <c:pt idx="1960">
                  <c:v>42103.633888888886</c:v>
                </c:pt>
                <c:pt idx="1961">
                  <c:v>42103.633935185186</c:v>
                </c:pt>
                <c:pt idx="1962">
                  <c:v>42103.633993055555</c:v>
                </c:pt>
                <c:pt idx="1963">
                  <c:v>42103.634050925924</c:v>
                </c:pt>
                <c:pt idx="1964">
                  <c:v>42103.634097222224</c:v>
                </c:pt>
                <c:pt idx="1965">
                  <c:v>42103.634155092594</c:v>
                </c:pt>
                <c:pt idx="1966">
                  <c:v>42103.634212962963</c:v>
                </c:pt>
                <c:pt idx="1967">
                  <c:v>42103.634259259263</c:v>
                </c:pt>
                <c:pt idx="1968">
                  <c:v>42103.634317129632</c:v>
                </c:pt>
                <c:pt idx="1969">
                  <c:v>42103.634375000001</c:v>
                </c:pt>
                <c:pt idx="1970">
                  <c:v>42103.634421296294</c:v>
                </c:pt>
                <c:pt idx="1971">
                  <c:v>42103.634479166663</c:v>
                </c:pt>
                <c:pt idx="1972">
                  <c:v>42103.63453703704</c:v>
                </c:pt>
                <c:pt idx="1973">
                  <c:v>42103.634583333333</c:v>
                </c:pt>
                <c:pt idx="1974">
                  <c:v>42103.634641203702</c:v>
                </c:pt>
                <c:pt idx="1975">
                  <c:v>42103.634699074071</c:v>
                </c:pt>
                <c:pt idx="1976">
                  <c:v>42103.634745370371</c:v>
                </c:pt>
                <c:pt idx="1977">
                  <c:v>42103.63480324074</c:v>
                </c:pt>
                <c:pt idx="1978">
                  <c:v>42103.63486111111</c:v>
                </c:pt>
                <c:pt idx="1979">
                  <c:v>42103.63490740741</c:v>
                </c:pt>
                <c:pt idx="1980">
                  <c:v>42103.634965277779</c:v>
                </c:pt>
                <c:pt idx="1981">
                  <c:v>42103.635023148148</c:v>
                </c:pt>
                <c:pt idx="1982">
                  <c:v>42103.635069444441</c:v>
                </c:pt>
                <c:pt idx="1983">
                  <c:v>42103.635127314818</c:v>
                </c:pt>
                <c:pt idx="1984">
                  <c:v>42103.635185185187</c:v>
                </c:pt>
                <c:pt idx="1985">
                  <c:v>42103.635231481479</c:v>
                </c:pt>
                <c:pt idx="1986">
                  <c:v>42103.635289351849</c:v>
                </c:pt>
                <c:pt idx="1987">
                  <c:v>42103.635347222225</c:v>
                </c:pt>
                <c:pt idx="1988">
                  <c:v>42103.635393518518</c:v>
                </c:pt>
                <c:pt idx="1989">
                  <c:v>42103.635451388887</c:v>
                </c:pt>
                <c:pt idx="1990">
                  <c:v>42103.635509259257</c:v>
                </c:pt>
                <c:pt idx="1991">
                  <c:v>42103.635555555556</c:v>
                </c:pt>
                <c:pt idx="1992">
                  <c:v>42103.635613425926</c:v>
                </c:pt>
                <c:pt idx="1993">
                  <c:v>42103.635671296295</c:v>
                </c:pt>
                <c:pt idx="1994">
                  <c:v>42103.635717592595</c:v>
                </c:pt>
                <c:pt idx="1995">
                  <c:v>42103.635775462964</c:v>
                </c:pt>
                <c:pt idx="1996">
                  <c:v>42103.635833333334</c:v>
                </c:pt>
                <c:pt idx="1997">
                  <c:v>42103.635879629626</c:v>
                </c:pt>
                <c:pt idx="1998">
                  <c:v>42103.635937500003</c:v>
                </c:pt>
                <c:pt idx="1999">
                  <c:v>42103.635995370372</c:v>
                </c:pt>
                <c:pt idx="2000">
                  <c:v>42103.636041666665</c:v>
                </c:pt>
                <c:pt idx="2001">
                  <c:v>42103.636099537034</c:v>
                </c:pt>
                <c:pt idx="2002">
                  <c:v>42103.636145833334</c:v>
                </c:pt>
                <c:pt idx="2003">
                  <c:v>42103.636203703703</c:v>
                </c:pt>
                <c:pt idx="2004">
                  <c:v>42103.636261574073</c:v>
                </c:pt>
                <c:pt idx="2005">
                  <c:v>42103.636307870373</c:v>
                </c:pt>
                <c:pt idx="2006">
                  <c:v>42103.636365740742</c:v>
                </c:pt>
                <c:pt idx="2007">
                  <c:v>42103.636423611111</c:v>
                </c:pt>
                <c:pt idx="2008">
                  <c:v>42103.636469907404</c:v>
                </c:pt>
                <c:pt idx="2009">
                  <c:v>42103.63652777778</c:v>
                </c:pt>
                <c:pt idx="2010">
                  <c:v>42103.63658564815</c:v>
                </c:pt>
                <c:pt idx="2011">
                  <c:v>42103.636631944442</c:v>
                </c:pt>
                <c:pt idx="2012">
                  <c:v>42103.636689814812</c:v>
                </c:pt>
                <c:pt idx="2013">
                  <c:v>42103.636747685188</c:v>
                </c:pt>
                <c:pt idx="2014">
                  <c:v>42103.636793981481</c:v>
                </c:pt>
                <c:pt idx="2015">
                  <c:v>42103.63685185185</c:v>
                </c:pt>
                <c:pt idx="2016">
                  <c:v>42103.63690972222</c:v>
                </c:pt>
                <c:pt idx="2017">
                  <c:v>42103.636956018519</c:v>
                </c:pt>
                <c:pt idx="2018">
                  <c:v>42103.637013888889</c:v>
                </c:pt>
                <c:pt idx="2019">
                  <c:v>42103.637071759258</c:v>
                </c:pt>
                <c:pt idx="2020">
                  <c:v>42103.637118055558</c:v>
                </c:pt>
                <c:pt idx="2021">
                  <c:v>42103.637175925927</c:v>
                </c:pt>
                <c:pt idx="2022">
                  <c:v>42103.637233796297</c:v>
                </c:pt>
                <c:pt idx="2023">
                  <c:v>42103.637280092589</c:v>
                </c:pt>
                <c:pt idx="2024">
                  <c:v>42103.637337962966</c:v>
                </c:pt>
                <c:pt idx="2025">
                  <c:v>42103.637395833335</c:v>
                </c:pt>
                <c:pt idx="2026">
                  <c:v>42103.637442129628</c:v>
                </c:pt>
                <c:pt idx="2027">
                  <c:v>42103.637499999997</c:v>
                </c:pt>
                <c:pt idx="2028">
                  <c:v>42103.637557870374</c:v>
                </c:pt>
                <c:pt idx="2029">
                  <c:v>42103.637604166666</c:v>
                </c:pt>
                <c:pt idx="2030">
                  <c:v>42103.637662037036</c:v>
                </c:pt>
                <c:pt idx="2031">
                  <c:v>42103.637719907405</c:v>
                </c:pt>
                <c:pt idx="2032">
                  <c:v>42103.637766203705</c:v>
                </c:pt>
                <c:pt idx="2033">
                  <c:v>42103.637824074074</c:v>
                </c:pt>
                <c:pt idx="2034">
                  <c:v>42103.637881944444</c:v>
                </c:pt>
                <c:pt idx="2035">
                  <c:v>42103.637928240743</c:v>
                </c:pt>
                <c:pt idx="2036">
                  <c:v>42103.637986111113</c:v>
                </c:pt>
                <c:pt idx="2037">
                  <c:v>42103.638032407405</c:v>
                </c:pt>
                <c:pt idx="2038">
                  <c:v>42103.638090277775</c:v>
                </c:pt>
                <c:pt idx="2039">
                  <c:v>42103.638148148151</c:v>
                </c:pt>
                <c:pt idx="2040">
                  <c:v>42103.638194444444</c:v>
                </c:pt>
                <c:pt idx="2041">
                  <c:v>42103.638252314813</c:v>
                </c:pt>
                <c:pt idx="2042">
                  <c:v>42103.638310185182</c:v>
                </c:pt>
                <c:pt idx="2043">
                  <c:v>42103.638356481482</c:v>
                </c:pt>
                <c:pt idx="2044">
                  <c:v>42103.638414351852</c:v>
                </c:pt>
                <c:pt idx="2045">
                  <c:v>42103.638472222221</c:v>
                </c:pt>
                <c:pt idx="2046">
                  <c:v>42103.638518518521</c:v>
                </c:pt>
                <c:pt idx="2047">
                  <c:v>42103.63857638889</c:v>
                </c:pt>
                <c:pt idx="2048">
                  <c:v>42103.63863425926</c:v>
                </c:pt>
                <c:pt idx="2049">
                  <c:v>42103.638680555552</c:v>
                </c:pt>
                <c:pt idx="2050">
                  <c:v>42103.638738425929</c:v>
                </c:pt>
                <c:pt idx="2051">
                  <c:v>42103.638796296298</c:v>
                </c:pt>
                <c:pt idx="2052">
                  <c:v>42103.63890046296</c:v>
                </c:pt>
                <c:pt idx="2053">
                  <c:v>42103.63894675926</c:v>
                </c:pt>
                <c:pt idx="2054">
                  <c:v>42103.639004629629</c:v>
                </c:pt>
                <c:pt idx="2055">
                  <c:v>42103.639062499999</c:v>
                </c:pt>
                <c:pt idx="2056">
                  <c:v>42103.639108796298</c:v>
                </c:pt>
                <c:pt idx="2057">
                  <c:v>42103.639166666668</c:v>
                </c:pt>
                <c:pt idx="2058">
                  <c:v>42103.639224537037</c:v>
                </c:pt>
                <c:pt idx="2059">
                  <c:v>42103.639328703706</c:v>
                </c:pt>
                <c:pt idx="2060">
                  <c:v>42103.639386574076</c:v>
                </c:pt>
                <c:pt idx="2061">
                  <c:v>42103.639444444445</c:v>
                </c:pt>
                <c:pt idx="2062">
                  <c:v>42103.639490740738</c:v>
                </c:pt>
                <c:pt idx="2063">
                  <c:v>42103.639548611114</c:v>
                </c:pt>
                <c:pt idx="2064">
                  <c:v>42103.639606481483</c:v>
                </c:pt>
                <c:pt idx="2065">
                  <c:v>42103.639652777776</c:v>
                </c:pt>
                <c:pt idx="2066">
                  <c:v>42103.639710648145</c:v>
                </c:pt>
                <c:pt idx="2067">
                  <c:v>42103.639768518522</c:v>
                </c:pt>
                <c:pt idx="2068">
                  <c:v>42103.639814814815</c:v>
                </c:pt>
                <c:pt idx="2069">
                  <c:v>42103.639872685184</c:v>
                </c:pt>
                <c:pt idx="2070">
                  <c:v>42103.639930555553</c:v>
                </c:pt>
                <c:pt idx="2071">
                  <c:v>42103.639976851853</c:v>
                </c:pt>
                <c:pt idx="2072">
                  <c:v>42103.640034722222</c:v>
                </c:pt>
                <c:pt idx="2073">
                  <c:v>42103.640092592592</c:v>
                </c:pt>
                <c:pt idx="2074">
                  <c:v>42103.640138888892</c:v>
                </c:pt>
                <c:pt idx="2075">
                  <c:v>42103.640196759261</c:v>
                </c:pt>
                <c:pt idx="2076">
                  <c:v>42103.640243055554</c:v>
                </c:pt>
                <c:pt idx="2077">
                  <c:v>42103.640300925923</c:v>
                </c:pt>
                <c:pt idx="2078">
                  <c:v>42103.6403587963</c:v>
                </c:pt>
                <c:pt idx="2079">
                  <c:v>42103.640405092592</c:v>
                </c:pt>
                <c:pt idx="2080">
                  <c:v>42103.640462962961</c:v>
                </c:pt>
                <c:pt idx="2081">
                  <c:v>42103.640520833331</c:v>
                </c:pt>
                <c:pt idx="2082">
                  <c:v>42103.640567129631</c:v>
                </c:pt>
                <c:pt idx="2083">
                  <c:v>42103.640625</c:v>
                </c:pt>
                <c:pt idx="2084">
                  <c:v>42103.640682870369</c:v>
                </c:pt>
                <c:pt idx="2085">
                  <c:v>42103.640729166669</c:v>
                </c:pt>
                <c:pt idx="2086">
                  <c:v>42103.640787037039</c:v>
                </c:pt>
                <c:pt idx="2087">
                  <c:v>42103.640844907408</c:v>
                </c:pt>
                <c:pt idx="2088">
                  <c:v>42103.6408912037</c:v>
                </c:pt>
                <c:pt idx="2089">
                  <c:v>42103.640949074077</c:v>
                </c:pt>
                <c:pt idx="2090">
                  <c:v>42103.641006944446</c:v>
                </c:pt>
                <c:pt idx="2091">
                  <c:v>42103.641053240739</c:v>
                </c:pt>
                <c:pt idx="2092">
                  <c:v>42103.641111111108</c:v>
                </c:pt>
                <c:pt idx="2093">
                  <c:v>42103.641168981485</c:v>
                </c:pt>
                <c:pt idx="2094">
                  <c:v>42103.641215277778</c:v>
                </c:pt>
                <c:pt idx="2095">
                  <c:v>42103.641273148147</c:v>
                </c:pt>
                <c:pt idx="2096">
                  <c:v>42103.641331018516</c:v>
                </c:pt>
                <c:pt idx="2097">
                  <c:v>42103.641377314816</c:v>
                </c:pt>
                <c:pt idx="2098">
                  <c:v>42103.641435185185</c:v>
                </c:pt>
                <c:pt idx="2099">
                  <c:v>42103.641493055555</c:v>
                </c:pt>
                <c:pt idx="2100">
                  <c:v>42103.641539351855</c:v>
                </c:pt>
                <c:pt idx="2101">
                  <c:v>42103.641597222224</c:v>
                </c:pt>
                <c:pt idx="2102">
                  <c:v>42103.641655092593</c:v>
                </c:pt>
                <c:pt idx="2103">
                  <c:v>42103.641701388886</c:v>
                </c:pt>
                <c:pt idx="2104">
                  <c:v>42103.641759259262</c:v>
                </c:pt>
                <c:pt idx="2105">
                  <c:v>42103.641817129632</c:v>
                </c:pt>
                <c:pt idx="2106">
                  <c:v>42103.641863425924</c:v>
                </c:pt>
                <c:pt idx="2107">
                  <c:v>42103.641921296294</c:v>
                </c:pt>
                <c:pt idx="2108">
                  <c:v>42103.641979166663</c:v>
                </c:pt>
                <c:pt idx="2109">
                  <c:v>42103.642025462963</c:v>
                </c:pt>
                <c:pt idx="2110">
                  <c:v>42103.642083333332</c:v>
                </c:pt>
                <c:pt idx="2111">
                  <c:v>42103.642141203702</c:v>
                </c:pt>
                <c:pt idx="2112">
                  <c:v>42103.642187500001</c:v>
                </c:pt>
                <c:pt idx="2113">
                  <c:v>42103.642245370371</c:v>
                </c:pt>
                <c:pt idx="2114">
                  <c:v>42103.64230324074</c:v>
                </c:pt>
                <c:pt idx="2115">
                  <c:v>42103.64234953704</c:v>
                </c:pt>
                <c:pt idx="2116">
                  <c:v>42103.642407407409</c:v>
                </c:pt>
                <c:pt idx="2117">
                  <c:v>42103.642453703702</c:v>
                </c:pt>
                <c:pt idx="2118">
                  <c:v>42103.642511574071</c:v>
                </c:pt>
                <c:pt idx="2119">
                  <c:v>42103.642569444448</c:v>
                </c:pt>
                <c:pt idx="2120">
                  <c:v>42103.64261574074</c:v>
                </c:pt>
                <c:pt idx="2121">
                  <c:v>42103.64267361111</c:v>
                </c:pt>
                <c:pt idx="2122">
                  <c:v>42103.642731481479</c:v>
                </c:pt>
                <c:pt idx="2123">
                  <c:v>42103.642777777779</c:v>
                </c:pt>
                <c:pt idx="2124">
                  <c:v>42103.642835648148</c:v>
                </c:pt>
                <c:pt idx="2125">
                  <c:v>42103.642893518518</c:v>
                </c:pt>
                <c:pt idx="2126">
                  <c:v>42103.642939814818</c:v>
                </c:pt>
                <c:pt idx="2127">
                  <c:v>42103.642997685187</c:v>
                </c:pt>
                <c:pt idx="2128">
                  <c:v>42103.643055555556</c:v>
                </c:pt>
                <c:pt idx="2129">
                  <c:v>42103.643101851849</c:v>
                </c:pt>
                <c:pt idx="2130">
                  <c:v>42103.643159722225</c:v>
                </c:pt>
                <c:pt idx="2131">
                  <c:v>42103.643217592595</c:v>
                </c:pt>
                <c:pt idx="2132">
                  <c:v>42103.643263888887</c:v>
                </c:pt>
                <c:pt idx="2133">
                  <c:v>42103.643321759257</c:v>
                </c:pt>
                <c:pt idx="2134">
                  <c:v>42103.643379629626</c:v>
                </c:pt>
                <c:pt idx="2135">
                  <c:v>42103.643425925926</c:v>
                </c:pt>
                <c:pt idx="2136">
                  <c:v>42103.643483796295</c:v>
                </c:pt>
                <c:pt idx="2137">
                  <c:v>42103.643541666665</c:v>
                </c:pt>
                <c:pt idx="2138">
                  <c:v>42103.643587962964</c:v>
                </c:pt>
                <c:pt idx="2139">
                  <c:v>42103.643645833334</c:v>
                </c:pt>
                <c:pt idx="2140">
                  <c:v>42103.643703703703</c:v>
                </c:pt>
                <c:pt idx="2141">
                  <c:v>42103.643750000003</c:v>
                </c:pt>
                <c:pt idx="2142">
                  <c:v>42103.643807870372</c:v>
                </c:pt>
                <c:pt idx="2143">
                  <c:v>42103.643865740742</c:v>
                </c:pt>
                <c:pt idx="2144">
                  <c:v>42103.643912037034</c:v>
                </c:pt>
                <c:pt idx="2145">
                  <c:v>42103.643969907411</c:v>
                </c:pt>
                <c:pt idx="2146">
                  <c:v>42103.64402777778</c:v>
                </c:pt>
                <c:pt idx="2147">
                  <c:v>42103.644074074073</c:v>
                </c:pt>
                <c:pt idx="2148">
                  <c:v>42103.644131944442</c:v>
                </c:pt>
                <c:pt idx="2149">
                  <c:v>42103.644189814811</c:v>
                </c:pt>
                <c:pt idx="2150">
                  <c:v>42103.644236111111</c:v>
                </c:pt>
                <c:pt idx="2151">
                  <c:v>42103.644293981481</c:v>
                </c:pt>
                <c:pt idx="2152">
                  <c:v>42103.64434027778</c:v>
                </c:pt>
                <c:pt idx="2153">
                  <c:v>42103.64439814815</c:v>
                </c:pt>
                <c:pt idx="2154">
                  <c:v>42103.644456018519</c:v>
                </c:pt>
                <c:pt idx="2155">
                  <c:v>42103.644502314812</c:v>
                </c:pt>
                <c:pt idx="2156">
                  <c:v>42103.644560185188</c:v>
                </c:pt>
                <c:pt idx="2157">
                  <c:v>42103.644618055558</c:v>
                </c:pt>
                <c:pt idx="2158">
                  <c:v>42103.64466435185</c:v>
                </c:pt>
                <c:pt idx="2159">
                  <c:v>42103.64472222222</c:v>
                </c:pt>
                <c:pt idx="2160">
                  <c:v>42103.644780092596</c:v>
                </c:pt>
                <c:pt idx="2161">
                  <c:v>42103.644826388889</c:v>
                </c:pt>
                <c:pt idx="2162">
                  <c:v>42103.644884259258</c:v>
                </c:pt>
                <c:pt idx="2163">
                  <c:v>42103.644942129627</c:v>
                </c:pt>
                <c:pt idx="2164">
                  <c:v>42103.644988425927</c:v>
                </c:pt>
                <c:pt idx="2165">
                  <c:v>42103.645046296297</c:v>
                </c:pt>
                <c:pt idx="2166">
                  <c:v>42103.645104166666</c:v>
                </c:pt>
                <c:pt idx="2167">
                  <c:v>42103.645150462966</c:v>
                </c:pt>
                <c:pt idx="2168">
                  <c:v>42103.645208333335</c:v>
                </c:pt>
                <c:pt idx="2169">
                  <c:v>42103.645266203705</c:v>
                </c:pt>
                <c:pt idx="2170">
                  <c:v>42103.645312499997</c:v>
                </c:pt>
                <c:pt idx="2171">
                  <c:v>42103.645370370374</c:v>
                </c:pt>
                <c:pt idx="2172">
                  <c:v>42103.645428240743</c:v>
                </c:pt>
                <c:pt idx="2173">
                  <c:v>42103.645474537036</c:v>
                </c:pt>
                <c:pt idx="2174">
                  <c:v>42103.645532407405</c:v>
                </c:pt>
                <c:pt idx="2175">
                  <c:v>42103.645590277774</c:v>
                </c:pt>
                <c:pt idx="2176">
                  <c:v>42103.645636574074</c:v>
                </c:pt>
                <c:pt idx="2177">
                  <c:v>42103.645694444444</c:v>
                </c:pt>
                <c:pt idx="2178">
                  <c:v>42103.645752314813</c:v>
                </c:pt>
                <c:pt idx="2179">
                  <c:v>42103.645798611113</c:v>
                </c:pt>
                <c:pt idx="2180">
                  <c:v>42103.645856481482</c:v>
                </c:pt>
                <c:pt idx="2181">
                  <c:v>42103.645914351851</c:v>
                </c:pt>
                <c:pt idx="2182">
                  <c:v>42103.645960648151</c:v>
                </c:pt>
                <c:pt idx="2183">
                  <c:v>42103.646018518521</c:v>
                </c:pt>
                <c:pt idx="2184">
                  <c:v>42103.64607638889</c:v>
                </c:pt>
                <c:pt idx="2185">
                  <c:v>42103.646122685182</c:v>
                </c:pt>
                <c:pt idx="2186">
                  <c:v>42103.646180555559</c:v>
                </c:pt>
                <c:pt idx="2187">
                  <c:v>42103.646238425928</c:v>
                </c:pt>
                <c:pt idx="2188">
                  <c:v>42103.646284722221</c:v>
                </c:pt>
                <c:pt idx="2189">
                  <c:v>42103.64634259259</c:v>
                </c:pt>
                <c:pt idx="2190">
                  <c:v>42103.64640046296</c:v>
                </c:pt>
                <c:pt idx="2191">
                  <c:v>42103.64644675926</c:v>
                </c:pt>
                <c:pt idx="2192">
                  <c:v>42103.646504629629</c:v>
                </c:pt>
                <c:pt idx="2193">
                  <c:v>42103.646562499998</c:v>
                </c:pt>
                <c:pt idx="2194">
                  <c:v>42103.646608796298</c:v>
                </c:pt>
                <c:pt idx="2195">
                  <c:v>42103.646666666667</c:v>
                </c:pt>
                <c:pt idx="2196">
                  <c:v>42103.64671296296</c:v>
                </c:pt>
                <c:pt idx="2197">
                  <c:v>42103.646770833337</c:v>
                </c:pt>
                <c:pt idx="2198">
                  <c:v>42103.646828703706</c:v>
                </c:pt>
                <c:pt idx="2199">
                  <c:v>42103.646874999999</c:v>
                </c:pt>
                <c:pt idx="2200">
                  <c:v>42103.646932870368</c:v>
                </c:pt>
                <c:pt idx="2201">
                  <c:v>42103.646990740737</c:v>
                </c:pt>
                <c:pt idx="2202">
                  <c:v>42103.647037037037</c:v>
                </c:pt>
                <c:pt idx="2203">
                  <c:v>42103.647094907406</c:v>
                </c:pt>
                <c:pt idx="2204">
                  <c:v>42103.647152777776</c:v>
                </c:pt>
                <c:pt idx="2205">
                  <c:v>42103.647199074076</c:v>
                </c:pt>
                <c:pt idx="2206">
                  <c:v>42103.647256944445</c:v>
                </c:pt>
                <c:pt idx="2207">
                  <c:v>42103.647314814814</c:v>
                </c:pt>
                <c:pt idx="2208">
                  <c:v>42103.647361111114</c:v>
                </c:pt>
                <c:pt idx="2209">
                  <c:v>42103.647418981483</c:v>
                </c:pt>
                <c:pt idx="2210">
                  <c:v>42103.647476851853</c:v>
                </c:pt>
                <c:pt idx="2211">
                  <c:v>42103.647523148145</c:v>
                </c:pt>
                <c:pt idx="2212">
                  <c:v>42103.647581018522</c:v>
                </c:pt>
                <c:pt idx="2213">
                  <c:v>42103.647638888891</c:v>
                </c:pt>
                <c:pt idx="2214">
                  <c:v>42103.647685185184</c:v>
                </c:pt>
                <c:pt idx="2215">
                  <c:v>42103.647743055553</c:v>
                </c:pt>
                <c:pt idx="2216">
                  <c:v>42103.647800925923</c:v>
                </c:pt>
                <c:pt idx="2217">
                  <c:v>42103.647847222222</c:v>
                </c:pt>
                <c:pt idx="2218">
                  <c:v>42103.647905092592</c:v>
                </c:pt>
                <c:pt idx="2219">
                  <c:v>42103.647962962961</c:v>
                </c:pt>
                <c:pt idx="2220">
                  <c:v>42103.648009259261</c:v>
                </c:pt>
                <c:pt idx="2221">
                  <c:v>42103.64806712963</c:v>
                </c:pt>
                <c:pt idx="2222">
                  <c:v>42103.648125</c:v>
                </c:pt>
                <c:pt idx="2223">
                  <c:v>42103.6481712963</c:v>
                </c:pt>
                <c:pt idx="2224">
                  <c:v>42103.648229166669</c:v>
                </c:pt>
                <c:pt idx="2225">
                  <c:v>42103.648287037038</c:v>
                </c:pt>
                <c:pt idx="2226">
                  <c:v>42103.648333333331</c:v>
                </c:pt>
                <c:pt idx="2227">
                  <c:v>42103.6483912037</c:v>
                </c:pt>
                <c:pt idx="2228">
                  <c:v>42103.648449074077</c:v>
                </c:pt>
                <c:pt idx="2229">
                  <c:v>42103.648495370369</c:v>
                </c:pt>
                <c:pt idx="2230">
                  <c:v>42103.648553240739</c:v>
                </c:pt>
                <c:pt idx="2231">
                  <c:v>42103.648611111108</c:v>
                </c:pt>
                <c:pt idx="2232">
                  <c:v>42103.648657407408</c:v>
                </c:pt>
                <c:pt idx="2233">
                  <c:v>42103.648715277777</c:v>
                </c:pt>
                <c:pt idx="2234">
                  <c:v>42103.648773148147</c:v>
                </c:pt>
                <c:pt idx="2235">
                  <c:v>42103.648819444446</c:v>
                </c:pt>
                <c:pt idx="2236">
                  <c:v>42103.648877314816</c:v>
                </c:pt>
                <c:pt idx="2237">
                  <c:v>42103.648935185185</c:v>
                </c:pt>
                <c:pt idx="2238">
                  <c:v>42103.648981481485</c:v>
                </c:pt>
                <c:pt idx="2239">
                  <c:v>42103.649039351854</c:v>
                </c:pt>
                <c:pt idx="2240">
                  <c:v>42103.649097222224</c:v>
                </c:pt>
                <c:pt idx="2241">
                  <c:v>42103.649143518516</c:v>
                </c:pt>
                <c:pt idx="2242">
                  <c:v>42103.649201388886</c:v>
                </c:pt>
                <c:pt idx="2243">
                  <c:v>42103.649259259262</c:v>
                </c:pt>
                <c:pt idx="2244">
                  <c:v>42103.649305555555</c:v>
                </c:pt>
                <c:pt idx="2245">
                  <c:v>42103.649363425924</c:v>
                </c:pt>
                <c:pt idx="2246">
                  <c:v>42103.649409722224</c:v>
                </c:pt>
                <c:pt idx="2247">
                  <c:v>42103.649467592593</c:v>
                </c:pt>
                <c:pt idx="2248">
                  <c:v>42103.649525462963</c:v>
                </c:pt>
                <c:pt idx="2249">
                  <c:v>42103.649571759262</c:v>
                </c:pt>
                <c:pt idx="2250">
                  <c:v>42103.649629629632</c:v>
                </c:pt>
                <c:pt idx="2251">
                  <c:v>42103.649687500001</c:v>
                </c:pt>
                <c:pt idx="2252">
                  <c:v>42103.649733796294</c:v>
                </c:pt>
                <c:pt idx="2253">
                  <c:v>42103.649791666663</c:v>
                </c:pt>
                <c:pt idx="2254">
                  <c:v>42103.64984953704</c:v>
                </c:pt>
                <c:pt idx="2255">
                  <c:v>42103.649895833332</c:v>
                </c:pt>
                <c:pt idx="2256">
                  <c:v>42103.649953703702</c:v>
                </c:pt>
                <c:pt idx="2257">
                  <c:v>42103.650011574071</c:v>
                </c:pt>
                <c:pt idx="2258">
                  <c:v>42103.650057870371</c:v>
                </c:pt>
                <c:pt idx="2259">
                  <c:v>42103.65011574074</c:v>
                </c:pt>
                <c:pt idx="2260">
                  <c:v>42103.650173611109</c:v>
                </c:pt>
                <c:pt idx="2261">
                  <c:v>42103.650219907409</c:v>
                </c:pt>
                <c:pt idx="2262">
                  <c:v>42103.650277777779</c:v>
                </c:pt>
                <c:pt idx="2263">
                  <c:v>42103.650335648148</c:v>
                </c:pt>
                <c:pt idx="2264">
                  <c:v>42103.650381944448</c:v>
                </c:pt>
                <c:pt idx="2265">
                  <c:v>42103.650439814817</c:v>
                </c:pt>
                <c:pt idx="2266">
                  <c:v>42103.650497685187</c:v>
                </c:pt>
                <c:pt idx="2267">
                  <c:v>42103.650543981479</c:v>
                </c:pt>
                <c:pt idx="2268">
                  <c:v>42103.650601851848</c:v>
                </c:pt>
                <c:pt idx="2269">
                  <c:v>42103.650659722225</c:v>
                </c:pt>
                <c:pt idx="2270">
                  <c:v>42103.650706018518</c:v>
                </c:pt>
                <c:pt idx="2271">
                  <c:v>42103.650763888887</c:v>
                </c:pt>
                <c:pt idx="2272">
                  <c:v>42103.650821759256</c:v>
                </c:pt>
                <c:pt idx="2273">
                  <c:v>42103.650868055556</c:v>
                </c:pt>
                <c:pt idx="2274">
                  <c:v>42103.650925925926</c:v>
                </c:pt>
                <c:pt idx="2275">
                  <c:v>42103.650983796295</c:v>
                </c:pt>
                <c:pt idx="2276">
                  <c:v>42103.651030092595</c:v>
                </c:pt>
                <c:pt idx="2277">
                  <c:v>42103.651087962964</c:v>
                </c:pt>
                <c:pt idx="2278">
                  <c:v>42103.651145833333</c:v>
                </c:pt>
                <c:pt idx="2279">
                  <c:v>42103.651192129626</c:v>
                </c:pt>
                <c:pt idx="2280">
                  <c:v>42103.651250000003</c:v>
                </c:pt>
                <c:pt idx="2281">
                  <c:v>42103.651307870372</c:v>
                </c:pt>
                <c:pt idx="2282">
                  <c:v>42103.651354166665</c:v>
                </c:pt>
                <c:pt idx="2283">
                  <c:v>42103.651412037034</c:v>
                </c:pt>
                <c:pt idx="2284">
                  <c:v>42103.651469907411</c:v>
                </c:pt>
                <c:pt idx="2285">
                  <c:v>42103.651516203703</c:v>
                </c:pt>
                <c:pt idx="2286">
                  <c:v>42103.651574074072</c:v>
                </c:pt>
                <c:pt idx="2287">
                  <c:v>42103.651631944442</c:v>
                </c:pt>
                <c:pt idx="2288">
                  <c:v>42103.651678240742</c:v>
                </c:pt>
                <c:pt idx="2289">
                  <c:v>42103.651736111111</c:v>
                </c:pt>
                <c:pt idx="2290">
                  <c:v>42103.651782407411</c:v>
                </c:pt>
                <c:pt idx="2291">
                  <c:v>42103.65184027778</c:v>
                </c:pt>
                <c:pt idx="2292">
                  <c:v>42103.651898148149</c:v>
                </c:pt>
                <c:pt idx="2293">
                  <c:v>42103.651944444442</c:v>
                </c:pt>
                <c:pt idx="2294">
                  <c:v>42103.652002314811</c:v>
                </c:pt>
                <c:pt idx="2295">
                  <c:v>42103.652060185188</c:v>
                </c:pt>
                <c:pt idx="2296">
                  <c:v>42103.652106481481</c:v>
                </c:pt>
                <c:pt idx="2297">
                  <c:v>42103.65216435185</c:v>
                </c:pt>
                <c:pt idx="2298">
                  <c:v>42103.652222222219</c:v>
                </c:pt>
                <c:pt idx="2299">
                  <c:v>42103.652268518519</c:v>
                </c:pt>
                <c:pt idx="2300">
                  <c:v>42103.652326388888</c:v>
                </c:pt>
                <c:pt idx="2301">
                  <c:v>42103.652384259258</c:v>
                </c:pt>
                <c:pt idx="2302">
                  <c:v>42103.652430555558</c:v>
                </c:pt>
                <c:pt idx="2303">
                  <c:v>42103.652488425927</c:v>
                </c:pt>
                <c:pt idx="2304">
                  <c:v>42103.652546296296</c:v>
                </c:pt>
                <c:pt idx="2305">
                  <c:v>42103.652592592596</c:v>
                </c:pt>
                <c:pt idx="2306">
                  <c:v>42103.652650462966</c:v>
                </c:pt>
                <c:pt idx="2307">
                  <c:v>42103.652708333335</c:v>
                </c:pt>
                <c:pt idx="2308">
                  <c:v>42103.652754629627</c:v>
                </c:pt>
                <c:pt idx="2309">
                  <c:v>42103.652812499997</c:v>
                </c:pt>
                <c:pt idx="2310">
                  <c:v>42103.652870370373</c:v>
                </c:pt>
                <c:pt idx="2311">
                  <c:v>42103.652916666666</c:v>
                </c:pt>
                <c:pt idx="2312">
                  <c:v>42103.652974537035</c:v>
                </c:pt>
                <c:pt idx="2313">
                  <c:v>42103.653032407405</c:v>
                </c:pt>
                <c:pt idx="2314">
                  <c:v>42103.653078703705</c:v>
                </c:pt>
                <c:pt idx="2315">
                  <c:v>42103.653136574074</c:v>
                </c:pt>
                <c:pt idx="2316">
                  <c:v>42103.653194444443</c:v>
                </c:pt>
                <c:pt idx="2317">
                  <c:v>42103.653240740743</c:v>
                </c:pt>
                <c:pt idx="2318">
                  <c:v>42103.653298611112</c:v>
                </c:pt>
                <c:pt idx="2319">
                  <c:v>42103.653356481482</c:v>
                </c:pt>
                <c:pt idx="2320">
                  <c:v>42103.653402777774</c:v>
                </c:pt>
                <c:pt idx="2321">
                  <c:v>42103.653460648151</c:v>
                </c:pt>
                <c:pt idx="2322">
                  <c:v>42103.65351851852</c:v>
                </c:pt>
                <c:pt idx="2323">
                  <c:v>42103.653564814813</c:v>
                </c:pt>
                <c:pt idx="2324">
                  <c:v>42103.653622685182</c:v>
                </c:pt>
                <c:pt idx="2325">
                  <c:v>42103.653680555559</c:v>
                </c:pt>
                <c:pt idx="2326">
                  <c:v>42103.653726851851</c:v>
                </c:pt>
                <c:pt idx="2327">
                  <c:v>42103.653784722221</c:v>
                </c:pt>
                <c:pt idx="2328">
                  <c:v>42103.65384259259</c:v>
                </c:pt>
                <c:pt idx="2329">
                  <c:v>42103.65388888889</c:v>
                </c:pt>
                <c:pt idx="2330">
                  <c:v>42103.653946759259</c:v>
                </c:pt>
                <c:pt idx="2331">
                  <c:v>42103.654004629629</c:v>
                </c:pt>
                <c:pt idx="2332">
                  <c:v>42103.654050925928</c:v>
                </c:pt>
                <c:pt idx="2333">
                  <c:v>42103.654108796298</c:v>
                </c:pt>
                <c:pt idx="2334">
                  <c:v>42103.654166666667</c:v>
                </c:pt>
                <c:pt idx="2335">
                  <c:v>42103.65421296296</c:v>
                </c:pt>
                <c:pt idx="2336">
                  <c:v>42103.654270833336</c:v>
                </c:pt>
                <c:pt idx="2337">
                  <c:v>42103.654328703706</c:v>
                </c:pt>
                <c:pt idx="2338">
                  <c:v>42103.654374999998</c:v>
                </c:pt>
                <c:pt idx="2339">
                  <c:v>42103.654432870368</c:v>
                </c:pt>
                <c:pt idx="2340">
                  <c:v>42103.654479166667</c:v>
                </c:pt>
                <c:pt idx="2341">
                  <c:v>42103.654537037037</c:v>
                </c:pt>
                <c:pt idx="2342">
                  <c:v>42103.654594907406</c:v>
                </c:pt>
                <c:pt idx="2343">
                  <c:v>42103.654641203706</c:v>
                </c:pt>
                <c:pt idx="2344">
                  <c:v>42103.654699074075</c:v>
                </c:pt>
                <c:pt idx="2345">
                  <c:v>42103.654756944445</c:v>
                </c:pt>
                <c:pt idx="2346">
                  <c:v>42103.654803240737</c:v>
                </c:pt>
                <c:pt idx="2347">
                  <c:v>42103.654861111114</c:v>
                </c:pt>
                <c:pt idx="2348">
                  <c:v>42103.654918981483</c:v>
                </c:pt>
                <c:pt idx="2349">
                  <c:v>42103.654965277776</c:v>
                </c:pt>
                <c:pt idx="2350">
                  <c:v>42103.655023148145</c:v>
                </c:pt>
                <c:pt idx="2351">
                  <c:v>42103.655081018522</c:v>
                </c:pt>
                <c:pt idx="2352">
                  <c:v>42103.655127314814</c:v>
                </c:pt>
                <c:pt idx="2353">
                  <c:v>42103.655185185184</c:v>
                </c:pt>
                <c:pt idx="2354">
                  <c:v>42103.655243055553</c:v>
                </c:pt>
                <c:pt idx="2355">
                  <c:v>42103.655289351853</c:v>
                </c:pt>
                <c:pt idx="2356">
                  <c:v>42103.655347222222</c:v>
                </c:pt>
                <c:pt idx="2357">
                  <c:v>42103.655405092592</c:v>
                </c:pt>
                <c:pt idx="2358">
                  <c:v>42103.655451388891</c:v>
                </c:pt>
                <c:pt idx="2359">
                  <c:v>42103.655509259261</c:v>
                </c:pt>
                <c:pt idx="2360">
                  <c:v>42103.65556712963</c:v>
                </c:pt>
                <c:pt idx="2361">
                  <c:v>42103.655613425923</c:v>
                </c:pt>
                <c:pt idx="2362">
                  <c:v>42103.655671296299</c:v>
                </c:pt>
                <c:pt idx="2363">
                  <c:v>42103.655729166669</c:v>
                </c:pt>
                <c:pt idx="2364">
                  <c:v>42103.655775462961</c:v>
                </c:pt>
                <c:pt idx="2365">
                  <c:v>42103.655833333331</c:v>
                </c:pt>
                <c:pt idx="2366">
                  <c:v>42103.655891203707</c:v>
                </c:pt>
                <c:pt idx="2367">
                  <c:v>42103.6559375</c:v>
                </c:pt>
                <c:pt idx="2368">
                  <c:v>42103.655995370369</c:v>
                </c:pt>
                <c:pt idx="2369">
                  <c:v>42103.656053240738</c:v>
                </c:pt>
                <c:pt idx="2370">
                  <c:v>42103.656099537038</c:v>
                </c:pt>
                <c:pt idx="2371">
                  <c:v>42103.656157407408</c:v>
                </c:pt>
                <c:pt idx="2372">
                  <c:v>42103.656215277777</c:v>
                </c:pt>
                <c:pt idx="2373">
                  <c:v>42103.656261574077</c:v>
                </c:pt>
                <c:pt idx="2374">
                  <c:v>42103.656319444446</c:v>
                </c:pt>
                <c:pt idx="2375">
                  <c:v>42103.656377314815</c:v>
                </c:pt>
                <c:pt idx="2376">
                  <c:v>42103.656423611108</c:v>
                </c:pt>
                <c:pt idx="2377">
                  <c:v>42103.656481481485</c:v>
                </c:pt>
                <c:pt idx="2378">
                  <c:v>42103.656539351854</c:v>
                </c:pt>
                <c:pt idx="2379">
                  <c:v>42103.656585648147</c:v>
                </c:pt>
                <c:pt idx="2380">
                  <c:v>42103.656643518516</c:v>
                </c:pt>
                <c:pt idx="2381">
                  <c:v>42103.656701388885</c:v>
                </c:pt>
                <c:pt idx="2382">
                  <c:v>42103.656747685185</c:v>
                </c:pt>
                <c:pt idx="2383">
                  <c:v>42103.656805555554</c:v>
                </c:pt>
                <c:pt idx="2384">
                  <c:v>42103.656863425924</c:v>
                </c:pt>
                <c:pt idx="2385">
                  <c:v>42103.656909722224</c:v>
                </c:pt>
                <c:pt idx="2386">
                  <c:v>42103.656967592593</c:v>
                </c:pt>
                <c:pt idx="2387">
                  <c:v>42103.657025462962</c:v>
                </c:pt>
                <c:pt idx="2388">
                  <c:v>42103.657071759262</c:v>
                </c:pt>
                <c:pt idx="2389">
                  <c:v>42103.657129629632</c:v>
                </c:pt>
                <c:pt idx="2390">
                  <c:v>42103.657187500001</c:v>
                </c:pt>
                <c:pt idx="2391">
                  <c:v>42103.657233796293</c:v>
                </c:pt>
                <c:pt idx="2392">
                  <c:v>42103.65729166667</c:v>
                </c:pt>
                <c:pt idx="2393">
                  <c:v>42103.657337962963</c:v>
                </c:pt>
                <c:pt idx="2394">
                  <c:v>42103.657395833332</c:v>
                </c:pt>
                <c:pt idx="2395">
                  <c:v>42103.657453703701</c:v>
                </c:pt>
                <c:pt idx="2396">
                  <c:v>42103.657500000001</c:v>
                </c:pt>
                <c:pt idx="2397">
                  <c:v>42103.657557870371</c:v>
                </c:pt>
                <c:pt idx="2398">
                  <c:v>42103.65761574074</c:v>
                </c:pt>
                <c:pt idx="2399">
                  <c:v>42103.65766203704</c:v>
                </c:pt>
                <c:pt idx="2400">
                  <c:v>42103.657719907409</c:v>
                </c:pt>
                <c:pt idx="2401">
                  <c:v>42103.657777777778</c:v>
                </c:pt>
                <c:pt idx="2402">
                  <c:v>42103.657824074071</c:v>
                </c:pt>
                <c:pt idx="2403">
                  <c:v>42103.657881944448</c:v>
                </c:pt>
                <c:pt idx="2404">
                  <c:v>42103.657939814817</c:v>
                </c:pt>
                <c:pt idx="2405">
                  <c:v>42103.657986111109</c:v>
                </c:pt>
                <c:pt idx="2406">
                  <c:v>42103.658043981479</c:v>
                </c:pt>
                <c:pt idx="2407">
                  <c:v>42103.658101851855</c:v>
                </c:pt>
                <c:pt idx="2408">
                  <c:v>42103.658148148148</c:v>
                </c:pt>
                <c:pt idx="2409">
                  <c:v>42103.658206018517</c:v>
                </c:pt>
                <c:pt idx="2410">
                  <c:v>42103.658263888887</c:v>
                </c:pt>
                <c:pt idx="2411">
                  <c:v>42103.658310185187</c:v>
                </c:pt>
                <c:pt idx="2412">
                  <c:v>42103.658368055556</c:v>
                </c:pt>
                <c:pt idx="2413">
                  <c:v>42103.658425925925</c:v>
                </c:pt>
                <c:pt idx="2414">
                  <c:v>42103.658472222225</c:v>
                </c:pt>
                <c:pt idx="2415">
                  <c:v>42103.658530092594</c:v>
                </c:pt>
                <c:pt idx="2416">
                  <c:v>42103.658587962964</c:v>
                </c:pt>
                <c:pt idx="2417">
                  <c:v>42103.658634259256</c:v>
                </c:pt>
                <c:pt idx="2418">
                  <c:v>42103.658692129633</c:v>
                </c:pt>
                <c:pt idx="2419">
                  <c:v>42103.658750000002</c:v>
                </c:pt>
                <c:pt idx="2420">
                  <c:v>42103.658796296295</c:v>
                </c:pt>
                <c:pt idx="2421">
                  <c:v>42103.658854166664</c:v>
                </c:pt>
                <c:pt idx="2422">
                  <c:v>42103.658912037034</c:v>
                </c:pt>
                <c:pt idx="2423">
                  <c:v>42103.658958333333</c:v>
                </c:pt>
                <c:pt idx="2424">
                  <c:v>42103.659016203703</c:v>
                </c:pt>
                <c:pt idx="2425">
                  <c:v>42103.659074074072</c:v>
                </c:pt>
                <c:pt idx="2426">
                  <c:v>42103.659120370372</c:v>
                </c:pt>
                <c:pt idx="2427">
                  <c:v>42103.659178240741</c:v>
                </c:pt>
                <c:pt idx="2428">
                  <c:v>42103.659236111111</c:v>
                </c:pt>
                <c:pt idx="2429">
                  <c:v>42103.659282407411</c:v>
                </c:pt>
                <c:pt idx="2430">
                  <c:v>42103.65934027778</c:v>
                </c:pt>
                <c:pt idx="2431">
                  <c:v>42103.659398148149</c:v>
                </c:pt>
                <c:pt idx="2432">
                  <c:v>42103.659444444442</c:v>
                </c:pt>
                <c:pt idx="2433">
                  <c:v>42103.659502314818</c:v>
                </c:pt>
                <c:pt idx="2434">
                  <c:v>42103.659560185188</c:v>
                </c:pt>
                <c:pt idx="2435">
                  <c:v>42103.65960648148</c:v>
                </c:pt>
                <c:pt idx="2436">
                  <c:v>42103.65966435185</c:v>
                </c:pt>
                <c:pt idx="2437">
                  <c:v>42103.659722222219</c:v>
                </c:pt>
                <c:pt idx="2438">
                  <c:v>42103.659768518519</c:v>
                </c:pt>
                <c:pt idx="2439">
                  <c:v>42103.659826388888</c:v>
                </c:pt>
                <c:pt idx="2440">
                  <c:v>42103.659884259258</c:v>
                </c:pt>
                <c:pt idx="2441">
                  <c:v>42103.659930555557</c:v>
                </c:pt>
                <c:pt idx="2442">
                  <c:v>42103.659988425927</c:v>
                </c:pt>
                <c:pt idx="2443">
                  <c:v>42103.660034722219</c:v>
                </c:pt>
                <c:pt idx="2444">
                  <c:v>42103.660092592596</c:v>
                </c:pt>
                <c:pt idx="2445">
                  <c:v>42103.660150462965</c:v>
                </c:pt>
                <c:pt idx="2446">
                  <c:v>42103.660196759258</c:v>
                </c:pt>
                <c:pt idx="2447">
                  <c:v>42103.660254629627</c:v>
                </c:pt>
                <c:pt idx="2448">
                  <c:v>42103.660312499997</c:v>
                </c:pt>
                <c:pt idx="2449">
                  <c:v>42103.660358796296</c:v>
                </c:pt>
                <c:pt idx="2450">
                  <c:v>42103.660416666666</c:v>
                </c:pt>
                <c:pt idx="2451">
                  <c:v>42103.660474537035</c:v>
                </c:pt>
                <c:pt idx="2452">
                  <c:v>42103.660520833335</c:v>
                </c:pt>
                <c:pt idx="2453">
                  <c:v>42103.660578703704</c:v>
                </c:pt>
                <c:pt idx="2454">
                  <c:v>42103.660636574074</c:v>
                </c:pt>
                <c:pt idx="2455">
                  <c:v>42103.660682870373</c:v>
                </c:pt>
                <c:pt idx="2456">
                  <c:v>42103.660740740743</c:v>
                </c:pt>
                <c:pt idx="2457">
                  <c:v>42103.660798611112</c:v>
                </c:pt>
                <c:pt idx="2458">
                  <c:v>42103.660844907405</c:v>
                </c:pt>
                <c:pt idx="2459">
                  <c:v>42103.660902777781</c:v>
                </c:pt>
                <c:pt idx="2460">
                  <c:v>42103.660960648151</c:v>
                </c:pt>
                <c:pt idx="2461">
                  <c:v>42103.661006944443</c:v>
                </c:pt>
                <c:pt idx="2462">
                  <c:v>42103.661064814813</c:v>
                </c:pt>
                <c:pt idx="2463">
                  <c:v>42103.661122685182</c:v>
                </c:pt>
                <c:pt idx="2464">
                  <c:v>42103.661168981482</c:v>
                </c:pt>
                <c:pt idx="2465">
                  <c:v>42103.661226851851</c:v>
                </c:pt>
                <c:pt idx="2466">
                  <c:v>42103.66128472222</c:v>
                </c:pt>
                <c:pt idx="2467">
                  <c:v>42103.66133101852</c:v>
                </c:pt>
                <c:pt idx="2468">
                  <c:v>42103.66138888889</c:v>
                </c:pt>
                <c:pt idx="2469">
                  <c:v>42103.661446759259</c:v>
                </c:pt>
                <c:pt idx="2470">
                  <c:v>42103.661493055559</c:v>
                </c:pt>
                <c:pt idx="2471">
                  <c:v>42103.661550925928</c:v>
                </c:pt>
                <c:pt idx="2472">
                  <c:v>42103.661608796298</c:v>
                </c:pt>
                <c:pt idx="2473">
                  <c:v>42103.66165509259</c:v>
                </c:pt>
                <c:pt idx="2474">
                  <c:v>42103.661712962959</c:v>
                </c:pt>
                <c:pt idx="2475">
                  <c:v>42103.661770833336</c:v>
                </c:pt>
                <c:pt idx="2476">
                  <c:v>42103.661817129629</c:v>
                </c:pt>
                <c:pt idx="2477">
                  <c:v>42103.661874999998</c:v>
                </c:pt>
                <c:pt idx="2478">
                  <c:v>42103.661932870367</c:v>
                </c:pt>
                <c:pt idx="2479">
                  <c:v>42103.661979166667</c:v>
                </c:pt>
                <c:pt idx="2480">
                  <c:v>42103.662037037036</c:v>
                </c:pt>
                <c:pt idx="2481">
                  <c:v>42103.662094907406</c:v>
                </c:pt>
                <c:pt idx="2482">
                  <c:v>42103.662141203706</c:v>
                </c:pt>
                <c:pt idx="2483">
                  <c:v>42103.662199074075</c:v>
                </c:pt>
                <c:pt idx="2484">
                  <c:v>42103.662256944444</c:v>
                </c:pt>
                <c:pt idx="2485">
                  <c:v>42103.662303240744</c:v>
                </c:pt>
                <c:pt idx="2486">
                  <c:v>42103.662361111114</c:v>
                </c:pt>
                <c:pt idx="2487">
                  <c:v>42103.662418981483</c:v>
                </c:pt>
                <c:pt idx="2488">
                  <c:v>42103.662465277775</c:v>
                </c:pt>
                <c:pt idx="2489">
                  <c:v>42103.662523148145</c:v>
                </c:pt>
                <c:pt idx="2490">
                  <c:v>42103.662581018521</c:v>
                </c:pt>
                <c:pt idx="2491">
                  <c:v>42103.662627314814</c:v>
                </c:pt>
                <c:pt idx="2492">
                  <c:v>42103.662685185183</c:v>
                </c:pt>
                <c:pt idx="2493">
                  <c:v>42103.662743055553</c:v>
                </c:pt>
                <c:pt idx="2494">
                  <c:v>42103.662789351853</c:v>
                </c:pt>
                <c:pt idx="2495">
                  <c:v>42103.662847222222</c:v>
                </c:pt>
                <c:pt idx="2496">
                  <c:v>42103.662893518522</c:v>
                </c:pt>
                <c:pt idx="2497">
                  <c:v>42103.662951388891</c:v>
                </c:pt>
                <c:pt idx="2498">
                  <c:v>42103.66300925926</c:v>
                </c:pt>
                <c:pt idx="2499">
                  <c:v>42103.663055555553</c:v>
                </c:pt>
                <c:pt idx="2500">
                  <c:v>42103.663113425922</c:v>
                </c:pt>
                <c:pt idx="2501">
                  <c:v>42103.663171296299</c:v>
                </c:pt>
                <c:pt idx="2502">
                  <c:v>42103.663217592592</c:v>
                </c:pt>
                <c:pt idx="2503">
                  <c:v>42103.663275462961</c:v>
                </c:pt>
                <c:pt idx="2504">
                  <c:v>42103.66333333333</c:v>
                </c:pt>
                <c:pt idx="2505">
                  <c:v>42103.66337962963</c:v>
                </c:pt>
                <c:pt idx="2506">
                  <c:v>42103.663437499999</c:v>
                </c:pt>
                <c:pt idx="2507">
                  <c:v>42103.663495370369</c:v>
                </c:pt>
                <c:pt idx="2508">
                  <c:v>42103.663541666669</c:v>
                </c:pt>
                <c:pt idx="2509">
                  <c:v>42103.663599537038</c:v>
                </c:pt>
                <c:pt idx="2510">
                  <c:v>42103.663657407407</c:v>
                </c:pt>
                <c:pt idx="2511">
                  <c:v>42103.663703703707</c:v>
                </c:pt>
                <c:pt idx="2512">
                  <c:v>42103.663761574076</c:v>
                </c:pt>
                <c:pt idx="2513">
                  <c:v>42103.663819444446</c:v>
                </c:pt>
                <c:pt idx="2514">
                  <c:v>42103.663865740738</c:v>
                </c:pt>
                <c:pt idx="2515">
                  <c:v>42103.663923611108</c:v>
                </c:pt>
                <c:pt idx="2516">
                  <c:v>42103.663981481484</c:v>
                </c:pt>
                <c:pt idx="2517">
                  <c:v>42103.664027777777</c:v>
                </c:pt>
                <c:pt idx="2518">
                  <c:v>42103.664085648146</c:v>
                </c:pt>
                <c:pt idx="2519">
                  <c:v>42103.664143518516</c:v>
                </c:pt>
                <c:pt idx="2520">
                  <c:v>42103.664189814815</c:v>
                </c:pt>
                <c:pt idx="2521">
                  <c:v>42103.664247685185</c:v>
                </c:pt>
                <c:pt idx="2522">
                  <c:v>42103.664305555554</c:v>
                </c:pt>
                <c:pt idx="2523">
                  <c:v>42103.664351851854</c:v>
                </c:pt>
                <c:pt idx="2524">
                  <c:v>42103.664409722223</c:v>
                </c:pt>
                <c:pt idx="2525">
                  <c:v>42103.664467592593</c:v>
                </c:pt>
                <c:pt idx="2526">
                  <c:v>42103.664513888885</c:v>
                </c:pt>
                <c:pt idx="2527">
                  <c:v>42103.664571759262</c:v>
                </c:pt>
                <c:pt idx="2528">
                  <c:v>42103.664629629631</c:v>
                </c:pt>
                <c:pt idx="2529">
                  <c:v>42103.664675925924</c:v>
                </c:pt>
                <c:pt idx="2530">
                  <c:v>42103.664733796293</c:v>
                </c:pt>
                <c:pt idx="2531">
                  <c:v>42103.66479166667</c:v>
                </c:pt>
                <c:pt idx="2532">
                  <c:v>42103.664837962962</c:v>
                </c:pt>
                <c:pt idx="2533">
                  <c:v>42103.664895833332</c:v>
                </c:pt>
                <c:pt idx="2534">
                  <c:v>42103.664953703701</c:v>
                </c:pt>
                <c:pt idx="2535">
                  <c:v>42103.665000000001</c:v>
                </c:pt>
                <c:pt idx="2536">
                  <c:v>42103.66505787037</c:v>
                </c:pt>
                <c:pt idx="2537">
                  <c:v>42103.66511574074</c:v>
                </c:pt>
                <c:pt idx="2538">
                  <c:v>42103.665162037039</c:v>
                </c:pt>
                <c:pt idx="2539">
                  <c:v>42103.665219907409</c:v>
                </c:pt>
                <c:pt idx="2540">
                  <c:v>42103.665277777778</c:v>
                </c:pt>
                <c:pt idx="2541">
                  <c:v>42103.665324074071</c:v>
                </c:pt>
                <c:pt idx="2542">
                  <c:v>42103.665381944447</c:v>
                </c:pt>
                <c:pt idx="2543">
                  <c:v>42103.665439814817</c:v>
                </c:pt>
                <c:pt idx="2544">
                  <c:v>42103.665486111109</c:v>
                </c:pt>
                <c:pt idx="2545">
                  <c:v>42103.665543981479</c:v>
                </c:pt>
                <c:pt idx="2546">
                  <c:v>42103.665601851855</c:v>
                </c:pt>
                <c:pt idx="2547">
                  <c:v>42103.665648148148</c:v>
                </c:pt>
                <c:pt idx="2548">
                  <c:v>42103.665706018517</c:v>
                </c:pt>
                <c:pt idx="2549">
                  <c:v>42103.665752314817</c:v>
                </c:pt>
                <c:pt idx="2550">
                  <c:v>42103.665810185186</c:v>
                </c:pt>
                <c:pt idx="2551">
                  <c:v>42103.665868055556</c:v>
                </c:pt>
                <c:pt idx="2552">
                  <c:v>42103.665914351855</c:v>
                </c:pt>
                <c:pt idx="2553">
                  <c:v>42103.665972222225</c:v>
                </c:pt>
                <c:pt idx="2554">
                  <c:v>42103.666030092594</c:v>
                </c:pt>
                <c:pt idx="2555">
                  <c:v>42103.666076388887</c:v>
                </c:pt>
                <c:pt idx="2556">
                  <c:v>42103.666134259256</c:v>
                </c:pt>
                <c:pt idx="2557">
                  <c:v>42103.666192129633</c:v>
                </c:pt>
                <c:pt idx="2558">
                  <c:v>42103.666238425925</c:v>
                </c:pt>
                <c:pt idx="2559">
                  <c:v>42103.666296296295</c:v>
                </c:pt>
                <c:pt idx="2560">
                  <c:v>42103.666354166664</c:v>
                </c:pt>
                <c:pt idx="2561">
                  <c:v>42103.666400462964</c:v>
                </c:pt>
                <c:pt idx="2562">
                  <c:v>42103.666458333333</c:v>
                </c:pt>
                <c:pt idx="2563">
                  <c:v>42103.666516203702</c:v>
                </c:pt>
                <c:pt idx="2564">
                  <c:v>42103.666562500002</c:v>
                </c:pt>
                <c:pt idx="2565">
                  <c:v>42103.666620370372</c:v>
                </c:pt>
                <c:pt idx="2566">
                  <c:v>42103.666678240741</c:v>
                </c:pt>
                <c:pt idx="2567">
                  <c:v>42103.666724537034</c:v>
                </c:pt>
                <c:pt idx="2568">
                  <c:v>42103.66678240741</c:v>
                </c:pt>
                <c:pt idx="2569">
                  <c:v>42103.66684027778</c:v>
                </c:pt>
                <c:pt idx="2570">
                  <c:v>42103.666886574072</c:v>
                </c:pt>
                <c:pt idx="2571">
                  <c:v>42103.666944444441</c:v>
                </c:pt>
                <c:pt idx="2572">
                  <c:v>42103.667002314818</c:v>
                </c:pt>
                <c:pt idx="2573">
                  <c:v>42103.667048611111</c:v>
                </c:pt>
                <c:pt idx="2574">
                  <c:v>42103.66710648148</c:v>
                </c:pt>
                <c:pt idx="2575">
                  <c:v>42103.667164351849</c:v>
                </c:pt>
                <c:pt idx="2576">
                  <c:v>42103.667210648149</c:v>
                </c:pt>
                <c:pt idx="2577">
                  <c:v>42103.667268518519</c:v>
                </c:pt>
                <c:pt idx="2578">
                  <c:v>42103.667326388888</c:v>
                </c:pt>
                <c:pt idx="2579">
                  <c:v>42103.667372685188</c:v>
                </c:pt>
                <c:pt idx="2580">
                  <c:v>42103.667430555557</c:v>
                </c:pt>
                <c:pt idx="2581">
                  <c:v>42103.667488425926</c:v>
                </c:pt>
                <c:pt idx="2582">
                  <c:v>42103.667534722219</c:v>
                </c:pt>
                <c:pt idx="2583">
                  <c:v>42103.667592592596</c:v>
                </c:pt>
                <c:pt idx="2584">
                  <c:v>42103.667650462965</c:v>
                </c:pt>
                <c:pt idx="2585">
                  <c:v>42103.667696759258</c:v>
                </c:pt>
                <c:pt idx="2586">
                  <c:v>42103.667754629627</c:v>
                </c:pt>
                <c:pt idx="2587">
                  <c:v>42103.667812500003</c:v>
                </c:pt>
                <c:pt idx="2588">
                  <c:v>42103.667858796296</c:v>
                </c:pt>
                <c:pt idx="2589">
                  <c:v>42103.667916666665</c:v>
                </c:pt>
                <c:pt idx="2590">
                  <c:v>42103.667974537035</c:v>
                </c:pt>
                <c:pt idx="2591">
                  <c:v>42103.668020833335</c:v>
                </c:pt>
                <c:pt idx="2592">
                  <c:v>42103.668078703704</c:v>
                </c:pt>
                <c:pt idx="2593">
                  <c:v>42103.668136574073</c:v>
                </c:pt>
                <c:pt idx="2594">
                  <c:v>42103.668182870373</c:v>
                </c:pt>
                <c:pt idx="2595">
                  <c:v>42103.668240740742</c:v>
                </c:pt>
                <c:pt idx="2596">
                  <c:v>42103.668298611112</c:v>
                </c:pt>
                <c:pt idx="2597">
                  <c:v>42103.668344907404</c:v>
                </c:pt>
                <c:pt idx="2598">
                  <c:v>42103.668402777781</c:v>
                </c:pt>
                <c:pt idx="2599">
                  <c:v>42103.668449074074</c:v>
                </c:pt>
                <c:pt idx="2600">
                  <c:v>42103.668506944443</c:v>
                </c:pt>
                <c:pt idx="2601">
                  <c:v>42103.668564814812</c:v>
                </c:pt>
                <c:pt idx="2602">
                  <c:v>42103.668611111112</c:v>
                </c:pt>
                <c:pt idx="2603">
                  <c:v>42103.668668981481</c:v>
                </c:pt>
                <c:pt idx="2604">
                  <c:v>42103.668726851851</c:v>
                </c:pt>
                <c:pt idx="2605">
                  <c:v>42103.668773148151</c:v>
                </c:pt>
                <c:pt idx="2606">
                  <c:v>42103.66883101852</c:v>
                </c:pt>
                <c:pt idx="2607">
                  <c:v>42103.668888888889</c:v>
                </c:pt>
                <c:pt idx="2608">
                  <c:v>42103.668935185182</c:v>
                </c:pt>
                <c:pt idx="2609">
                  <c:v>42103.668993055559</c:v>
                </c:pt>
                <c:pt idx="2610">
                  <c:v>42103.669050925928</c:v>
                </c:pt>
                <c:pt idx="2611">
                  <c:v>42103.66909722222</c:v>
                </c:pt>
                <c:pt idx="2612">
                  <c:v>42103.66915509259</c:v>
                </c:pt>
                <c:pt idx="2613">
                  <c:v>42103.669212962966</c:v>
                </c:pt>
                <c:pt idx="2614">
                  <c:v>42103.669259259259</c:v>
                </c:pt>
                <c:pt idx="2615">
                  <c:v>42103.669317129628</c:v>
                </c:pt>
                <c:pt idx="2616">
                  <c:v>42103.669374999998</c:v>
                </c:pt>
                <c:pt idx="2617">
                  <c:v>42103.669421296298</c:v>
                </c:pt>
                <c:pt idx="2618">
                  <c:v>42103.669479166667</c:v>
                </c:pt>
                <c:pt idx="2619">
                  <c:v>42103.669537037036</c:v>
                </c:pt>
                <c:pt idx="2620">
                  <c:v>42103.669583333336</c:v>
                </c:pt>
                <c:pt idx="2621">
                  <c:v>42103.669641203705</c:v>
                </c:pt>
                <c:pt idx="2622">
                  <c:v>42103.669699074075</c:v>
                </c:pt>
                <c:pt idx="2623">
                  <c:v>42103.669745370367</c:v>
                </c:pt>
                <c:pt idx="2624">
                  <c:v>42103.669803240744</c:v>
                </c:pt>
                <c:pt idx="2625">
                  <c:v>42103.669861111113</c:v>
                </c:pt>
                <c:pt idx="2626">
                  <c:v>42103.669907407406</c:v>
                </c:pt>
                <c:pt idx="2627">
                  <c:v>42103.669965277775</c:v>
                </c:pt>
                <c:pt idx="2628">
                  <c:v>42103.670023148145</c:v>
                </c:pt>
                <c:pt idx="2629">
                  <c:v>42103.670069444444</c:v>
                </c:pt>
                <c:pt idx="2630">
                  <c:v>42103.670127314814</c:v>
                </c:pt>
                <c:pt idx="2631">
                  <c:v>42103.670185185183</c:v>
                </c:pt>
                <c:pt idx="2632">
                  <c:v>42103.670231481483</c:v>
                </c:pt>
                <c:pt idx="2633">
                  <c:v>42103.670289351852</c:v>
                </c:pt>
                <c:pt idx="2634">
                  <c:v>42103.670347222222</c:v>
                </c:pt>
                <c:pt idx="2635">
                  <c:v>42103.670393518521</c:v>
                </c:pt>
                <c:pt idx="2636">
                  <c:v>42103.670451388891</c:v>
                </c:pt>
                <c:pt idx="2637">
                  <c:v>42103.67050925926</c:v>
                </c:pt>
                <c:pt idx="2638">
                  <c:v>42103.670555555553</c:v>
                </c:pt>
                <c:pt idx="2639">
                  <c:v>42103.670613425929</c:v>
                </c:pt>
                <c:pt idx="2640">
                  <c:v>42103.670671296299</c:v>
                </c:pt>
                <c:pt idx="2641">
                  <c:v>42103.670717592591</c:v>
                </c:pt>
                <c:pt idx="2642">
                  <c:v>42103.670775462961</c:v>
                </c:pt>
                <c:pt idx="2643">
                  <c:v>42103.67083333333</c:v>
                </c:pt>
                <c:pt idx="2644">
                  <c:v>42103.67087962963</c:v>
                </c:pt>
                <c:pt idx="2645">
                  <c:v>42103.670937499999</c:v>
                </c:pt>
                <c:pt idx="2646">
                  <c:v>42103.670995370368</c:v>
                </c:pt>
                <c:pt idx="2647">
                  <c:v>42103.671041666668</c:v>
                </c:pt>
                <c:pt idx="2648">
                  <c:v>42103.671099537038</c:v>
                </c:pt>
                <c:pt idx="2649">
                  <c:v>42103.671157407407</c:v>
                </c:pt>
                <c:pt idx="2650">
                  <c:v>42103.671203703707</c:v>
                </c:pt>
                <c:pt idx="2651">
                  <c:v>42103.671261574076</c:v>
                </c:pt>
                <c:pt idx="2652">
                  <c:v>42103.671307870369</c:v>
                </c:pt>
                <c:pt idx="2653">
                  <c:v>42103.671365740738</c:v>
                </c:pt>
                <c:pt idx="2654">
                  <c:v>42103.671423611115</c:v>
                </c:pt>
                <c:pt idx="2655">
                  <c:v>42103.671469907407</c:v>
                </c:pt>
                <c:pt idx="2656">
                  <c:v>42103.671527777777</c:v>
                </c:pt>
                <c:pt idx="2657">
                  <c:v>42103.671585648146</c:v>
                </c:pt>
                <c:pt idx="2658">
                  <c:v>42103.671631944446</c:v>
                </c:pt>
                <c:pt idx="2659">
                  <c:v>42103.671689814815</c:v>
                </c:pt>
                <c:pt idx="2660">
                  <c:v>42103.671747685185</c:v>
                </c:pt>
                <c:pt idx="2661">
                  <c:v>42103.671793981484</c:v>
                </c:pt>
                <c:pt idx="2662">
                  <c:v>42103.671851851854</c:v>
                </c:pt>
                <c:pt idx="2663">
                  <c:v>42103.671909722223</c:v>
                </c:pt>
                <c:pt idx="2664">
                  <c:v>42103.671956018516</c:v>
                </c:pt>
                <c:pt idx="2665">
                  <c:v>42103.672013888892</c:v>
                </c:pt>
                <c:pt idx="2666">
                  <c:v>42103.672071759262</c:v>
                </c:pt>
                <c:pt idx="2667">
                  <c:v>42103.672118055554</c:v>
                </c:pt>
                <c:pt idx="2668">
                  <c:v>42103.672175925924</c:v>
                </c:pt>
                <c:pt idx="2669">
                  <c:v>42103.672233796293</c:v>
                </c:pt>
                <c:pt idx="2670">
                  <c:v>42103.672280092593</c:v>
                </c:pt>
                <c:pt idx="2671">
                  <c:v>42103.672337962962</c:v>
                </c:pt>
                <c:pt idx="2672">
                  <c:v>42103.672395833331</c:v>
                </c:pt>
                <c:pt idx="2673">
                  <c:v>42103.672442129631</c:v>
                </c:pt>
                <c:pt idx="2674">
                  <c:v>42103.672500000001</c:v>
                </c:pt>
                <c:pt idx="2675">
                  <c:v>42103.67255787037</c:v>
                </c:pt>
                <c:pt idx="2676">
                  <c:v>42103.67260416667</c:v>
                </c:pt>
                <c:pt idx="2677">
                  <c:v>42103.672662037039</c:v>
                </c:pt>
                <c:pt idx="2678">
                  <c:v>42103.672719907408</c:v>
                </c:pt>
                <c:pt idx="2679">
                  <c:v>42103.672766203701</c:v>
                </c:pt>
                <c:pt idx="2680">
                  <c:v>42103.672824074078</c:v>
                </c:pt>
                <c:pt idx="2681">
                  <c:v>42103.672881944447</c:v>
                </c:pt>
                <c:pt idx="2682">
                  <c:v>42103.67292824074</c:v>
                </c:pt>
                <c:pt idx="2683">
                  <c:v>42103.672986111109</c:v>
                </c:pt>
                <c:pt idx="2684">
                  <c:v>42103.673043981478</c:v>
                </c:pt>
                <c:pt idx="2685">
                  <c:v>42103.673090277778</c:v>
                </c:pt>
                <c:pt idx="2686">
                  <c:v>42103.673148148147</c:v>
                </c:pt>
                <c:pt idx="2687">
                  <c:v>42103.673206018517</c:v>
                </c:pt>
                <c:pt idx="2688">
                  <c:v>42103.673252314817</c:v>
                </c:pt>
                <c:pt idx="2689">
                  <c:v>42103.673310185186</c:v>
                </c:pt>
                <c:pt idx="2690">
                  <c:v>42103.673368055555</c:v>
                </c:pt>
                <c:pt idx="2691">
                  <c:v>42103.673414351855</c:v>
                </c:pt>
                <c:pt idx="2692">
                  <c:v>42103.673472222225</c:v>
                </c:pt>
                <c:pt idx="2693">
                  <c:v>42103.673530092594</c:v>
                </c:pt>
                <c:pt idx="2694">
                  <c:v>42103.673576388886</c:v>
                </c:pt>
                <c:pt idx="2695">
                  <c:v>42103.673634259256</c:v>
                </c:pt>
                <c:pt idx="2696">
                  <c:v>42103.673692129632</c:v>
                </c:pt>
                <c:pt idx="2697">
                  <c:v>42103.673738425925</c:v>
                </c:pt>
                <c:pt idx="2698">
                  <c:v>42103.673796296294</c:v>
                </c:pt>
                <c:pt idx="2699">
                  <c:v>42103.673854166664</c:v>
                </c:pt>
                <c:pt idx="2700">
                  <c:v>42103.673900462964</c:v>
                </c:pt>
                <c:pt idx="2701">
                  <c:v>42103.673958333333</c:v>
                </c:pt>
                <c:pt idx="2702">
                  <c:v>42103.674004629633</c:v>
                </c:pt>
                <c:pt idx="2703">
                  <c:v>42103.674062500002</c:v>
                </c:pt>
                <c:pt idx="2704">
                  <c:v>42103.674120370371</c:v>
                </c:pt>
                <c:pt idx="2705">
                  <c:v>42103.674166666664</c:v>
                </c:pt>
                <c:pt idx="2706">
                  <c:v>42103.674224537041</c:v>
                </c:pt>
                <c:pt idx="2707">
                  <c:v>42103.67428240741</c:v>
                </c:pt>
                <c:pt idx="2708">
                  <c:v>42103.674328703702</c:v>
                </c:pt>
                <c:pt idx="2709">
                  <c:v>42103.674386574072</c:v>
                </c:pt>
                <c:pt idx="2710">
                  <c:v>42103.674444444441</c:v>
                </c:pt>
                <c:pt idx="2711">
                  <c:v>42103.674490740741</c:v>
                </c:pt>
                <c:pt idx="2712">
                  <c:v>42103.67454861111</c:v>
                </c:pt>
                <c:pt idx="2713">
                  <c:v>42103.67460648148</c:v>
                </c:pt>
                <c:pt idx="2714">
                  <c:v>42103.67465277778</c:v>
                </c:pt>
                <c:pt idx="2715">
                  <c:v>42103.674710648149</c:v>
                </c:pt>
                <c:pt idx="2716">
                  <c:v>42103.674768518518</c:v>
                </c:pt>
                <c:pt idx="2717">
                  <c:v>42103.674814814818</c:v>
                </c:pt>
                <c:pt idx="2718">
                  <c:v>42103.674872685187</c:v>
                </c:pt>
                <c:pt idx="2719">
                  <c:v>42103.674930555557</c:v>
                </c:pt>
                <c:pt idx="2720">
                  <c:v>42103.674976851849</c:v>
                </c:pt>
                <c:pt idx="2721">
                  <c:v>42103.675034722219</c:v>
                </c:pt>
                <c:pt idx="2722">
                  <c:v>42103.675092592595</c:v>
                </c:pt>
                <c:pt idx="2723">
                  <c:v>42103.675138888888</c:v>
                </c:pt>
                <c:pt idx="2724">
                  <c:v>42103.675196759257</c:v>
                </c:pt>
                <c:pt idx="2725">
                  <c:v>42103.675254629627</c:v>
                </c:pt>
                <c:pt idx="2726">
                  <c:v>42103.675300925926</c:v>
                </c:pt>
                <c:pt idx="2727">
                  <c:v>42103.675358796296</c:v>
                </c:pt>
                <c:pt idx="2728">
                  <c:v>42103.675416666665</c:v>
                </c:pt>
                <c:pt idx="2729">
                  <c:v>42103.675462962965</c:v>
                </c:pt>
                <c:pt idx="2730">
                  <c:v>42103.675520833334</c:v>
                </c:pt>
                <c:pt idx="2731">
                  <c:v>42103.675578703704</c:v>
                </c:pt>
                <c:pt idx="2732">
                  <c:v>42103.675625000003</c:v>
                </c:pt>
                <c:pt idx="2733">
                  <c:v>42103.675682870373</c:v>
                </c:pt>
                <c:pt idx="2734">
                  <c:v>42103.675740740742</c:v>
                </c:pt>
                <c:pt idx="2735">
                  <c:v>42103.675787037035</c:v>
                </c:pt>
                <c:pt idx="2736">
                  <c:v>42103.675844907404</c:v>
                </c:pt>
                <c:pt idx="2737">
                  <c:v>42103.675902777781</c:v>
                </c:pt>
                <c:pt idx="2738">
                  <c:v>42103.675949074073</c:v>
                </c:pt>
                <c:pt idx="2739">
                  <c:v>42103.676006944443</c:v>
                </c:pt>
                <c:pt idx="2740">
                  <c:v>42103.676064814812</c:v>
                </c:pt>
                <c:pt idx="2741">
                  <c:v>42103.676111111112</c:v>
                </c:pt>
                <c:pt idx="2742">
                  <c:v>42103.676168981481</c:v>
                </c:pt>
                <c:pt idx="2743">
                  <c:v>42103.676226851851</c:v>
                </c:pt>
                <c:pt idx="2744">
                  <c:v>42103.67627314815</c:v>
                </c:pt>
                <c:pt idx="2745">
                  <c:v>42103.67633101852</c:v>
                </c:pt>
                <c:pt idx="2746">
                  <c:v>42103.676388888889</c:v>
                </c:pt>
                <c:pt idx="2747">
                  <c:v>42103.676435185182</c:v>
                </c:pt>
                <c:pt idx="2748">
                  <c:v>42103.676493055558</c:v>
                </c:pt>
                <c:pt idx="2749">
                  <c:v>42103.676550925928</c:v>
                </c:pt>
                <c:pt idx="2750">
                  <c:v>42103.67659722222</c:v>
                </c:pt>
                <c:pt idx="2751">
                  <c:v>42103.676655092589</c:v>
                </c:pt>
                <c:pt idx="2752">
                  <c:v>42103.676712962966</c:v>
                </c:pt>
                <c:pt idx="2753">
                  <c:v>42103.676759259259</c:v>
                </c:pt>
                <c:pt idx="2754">
                  <c:v>42103.676817129628</c:v>
                </c:pt>
                <c:pt idx="2755">
                  <c:v>42103.676874999997</c:v>
                </c:pt>
                <c:pt idx="2756">
                  <c:v>42103.676921296297</c:v>
                </c:pt>
                <c:pt idx="2757">
                  <c:v>42103.676979166667</c:v>
                </c:pt>
                <c:pt idx="2758">
                  <c:v>42103.677025462966</c:v>
                </c:pt>
                <c:pt idx="2759">
                  <c:v>42103.677083333336</c:v>
                </c:pt>
                <c:pt idx="2760">
                  <c:v>42103.677141203705</c:v>
                </c:pt>
                <c:pt idx="2761">
                  <c:v>42103.677187499998</c:v>
                </c:pt>
                <c:pt idx="2762">
                  <c:v>42103.677245370367</c:v>
                </c:pt>
                <c:pt idx="2763">
                  <c:v>42103.677303240744</c:v>
                </c:pt>
                <c:pt idx="2764">
                  <c:v>42103.677349537036</c:v>
                </c:pt>
                <c:pt idx="2765">
                  <c:v>42103.677407407406</c:v>
                </c:pt>
                <c:pt idx="2766">
                  <c:v>42103.677465277775</c:v>
                </c:pt>
                <c:pt idx="2767">
                  <c:v>42103.677511574075</c:v>
                </c:pt>
                <c:pt idx="2768">
                  <c:v>42103.677569444444</c:v>
                </c:pt>
                <c:pt idx="2769">
                  <c:v>42103.677627314813</c:v>
                </c:pt>
                <c:pt idx="2770">
                  <c:v>42103.677673611113</c:v>
                </c:pt>
                <c:pt idx="2771">
                  <c:v>42103.677731481483</c:v>
                </c:pt>
                <c:pt idx="2772">
                  <c:v>42103.677789351852</c:v>
                </c:pt>
                <c:pt idx="2773">
                  <c:v>42103.677835648145</c:v>
                </c:pt>
                <c:pt idx="2774">
                  <c:v>42103.677893518521</c:v>
                </c:pt>
                <c:pt idx="2775">
                  <c:v>42103.677951388891</c:v>
                </c:pt>
                <c:pt idx="2776">
                  <c:v>42103.677997685183</c:v>
                </c:pt>
                <c:pt idx="2777">
                  <c:v>42103.678055555552</c:v>
                </c:pt>
                <c:pt idx="2778">
                  <c:v>42103.678113425929</c:v>
                </c:pt>
                <c:pt idx="2779">
                  <c:v>42103.678159722222</c:v>
                </c:pt>
                <c:pt idx="2780">
                  <c:v>42103.678217592591</c:v>
                </c:pt>
                <c:pt idx="2781">
                  <c:v>42103.67827546296</c:v>
                </c:pt>
                <c:pt idx="2782">
                  <c:v>42103.67832175926</c:v>
                </c:pt>
                <c:pt idx="2783">
                  <c:v>42103.678379629629</c:v>
                </c:pt>
                <c:pt idx="2784">
                  <c:v>42103.678437499999</c:v>
                </c:pt>
                <c:pt idx="2785">
                  <c:v>42103.678483796299</c:v>
                </c:pt>
                <c:pt idx="2786">
                  <c:v>42103.678541666668</c:v>
                </c:pt>
                <c:pt idx="2787">
                  <c:v>42103.678599537037</c:v>
                </c:pt>
                <c:pt idx="2788">
                  <c:v>42103.67864583333</c:v>
                </c:pt>
                <c:pt idx="2789">
                  <c:v>42103.678703703707</c:v>
                </c:pt>
                <c:pt idx="2790">
                  <c:v>42103.678761574076</c:v>
                </c:pt>
                <c:pt idx="2791">
                  <c:v>42103.678807870368</c:v>
                </c:pt>
                <c:pt idx="2792">
                  <c:v>42103.678865740738</c:v>
                </c:pt>
                <c:pt idx="2793">
                  <c:v>42103.678923611114</c:v>
                </c:pt>
                <c:pt idx="2794">
                  <c:v>42103.678969907407</c:v>
                </c:pt>
                <c:pt idx="2795">
                  <c:v>42103.679027777776</c:v>
                </c:pt>
                <c:pt idx="2796">
                  <c:v>42103.679085648146</c:v>
                </c:pt>
                <c:pt idx="2797">
                  <c:v>42103.679131944446</c:v>
                </c:pt>
                <c:pt idx="2798">
                  <c:v>42103.679189814815</c:v>
                </c:pt>
                <c:pt idx="2799">
                  <c:v>42103.679247685184</c:v>
                </c:pt>
                <c:pt idx="2800">
                  <c:v>42103.679293981484</c:v>
                </c:pt>
                <c:pt idx="2801">
                  <c:v>42103.679351851853</c:v>
                </c:pt>
                <c:pt idx="2802">
                  <c:v>42103.679409722223</c:v>
                </c:pt>
                <c:pt idx="2803">
                  <c:v>42103.679456018515</c:v>
                </c:pt>
                <c:pt idx="2804">
                  <c:v>42103.679513888892</c:v>
                </c:pt>
                <c:pt idx="2805">
                  <c:v>42103.679571759261</c:v>
                </c:pt>
                <c:pt idx="2806">
                  <c:v>42103.679618055554</c:v>
                </c:pt>
                <c:pt idx="2807">
                  <c:v>42103.679675925923</c:v>
                </c:pt>
                <c:pt idx="2808">
                  <c:v>42103.679722222223</c:v>
                </c:pt>
                <c:pt idx="2809">
                  <c:v>42103.679780092592</c:v>
                </c:pt>
                <c:pt idx="2810">
                  <c:v>42103.679837962962</c:v>
                </c:pt>
                <c:pt idx="2811">
                  <c:v>42103.679884259262</c:v>
                </c:pt>
                <c:pt idx="2812">
                  <c:v>42103.679942129631</c:v>
                </c:pt>
                <c:pt idx="2813">
                  <c:v>42103.68</c:v>
                </c:pt>
                <c:pt idx="2814">
                  <c:v>42103.680046296293</c:v>
                </c:pt>
                <c:pt idx="2815">
                  <c:v>42103.680104166669</c:v>
                </c:pt>
                <c:pt idx="2816">
                  <c:v>42103.680162037039</c:v>
                </c:pt>
                <c:pt idx="2817">
                  <c:v>42103.680208333331</c:v>
                </c:pt>
                <c:pt idx="2818">
                  <c:v>42103.680266203701</c:v>
                </c:pt>
                <c:pt idx="2819">
                  <c:v>42103.680324074077</c:v>
                </c:pt>
                <c:pt idx="2820">
                  <c:v>42103.68037037037</c:v>
                </c:pt>
                <c:pt idx="2821">
                  <c:v>42103.680428240739</c:v>
                </c:pt>
                <c:pt idx="2822">
                  <c:v>42103.680486111109</c:v>
                </c:pt>
                <c:pt idx="2823">
                  <c:v>42103.680532407408</c:v>
                </c:pt>
                <c:pt idx="2824">
                  <c:v>42103.680590277778</c:v>
                </c:pt>
                <c:pt idx="2825">
                  <c:v>42103.680648148147</c:v>
                </c:pt>
                <c:pt idx="2826">
                  <c:v>42103.680694444447</c:v>
                </c:pt>
                <c:pt idx="2827">
                  <c:v>42103.680752314816</c:v>
                </c:pt>
                <c:pt idx="2828">
                  <c:v>42103.680810185186</c:v>
                </c:pt>
                <c:pt idx="2829">
                  <c:v>42103.680856481478</c:v>
                </c:pt>
                <c:pt idx="2830">
                  <c:v>42103.680914351855</c:v>
                </c:pt>
                <c:pt idx="2831">
                  <c:v>42103.680972222224</c:v>
                </c:pt>
                <c:pt idx="2832">
                  <c:v>42103.681018518517</c:v>
                </c:pt>
                <c:pt idx="2833">
                  <c:v>42103.681076388886</c:v>
                </c:pt>
                <c:pt idx="2834">
                  <c:v>42103.681134259263</c:v>
                </c:pt>
                <c:pt idx="2835">
                  <c:v>42103.681180555555</c:v>
                </c:pt>
                <c:pt idx="2836">
                  <c:v>42103.681238425925</c:v>
                </c:pt>
                <c:pt idx="2837">
                  <c:v>42103.681296296294</c:v>
                </c:pt>
                <c:pt idx="2838">
                  <c:v>42103.681342592594</c:v>
                </c:pt>
                <c:pt idx="2839">
                  <c:v>42103.681400462963</c:v>
                </c:pt>
                <c:pt idx="2840">
                  <c:v>42103.681458333333</c:v>
                </c:pt>
                <c:pt idx="2841">
                  <c:v>42103.681504629632</c:v>
                </c:pt>
                <c:pt idx="2842">
                  <c:v>42103.681562500002</c:v>
                </c:pt>
                <c:pt idx="2843">
                  <c:v>42103.681620370371</c:v>
                </c:pt>
                <c:pt idx="2844">
                  <c:v>42103.681666666664</c:v>
                </c:pt>
                <c:pt idx="2845">
                  <c:v>42103.68172453704</c:v>
                </c:pt>
                <c:pt idx="2846">
                  <c:v>42103.68178240741</c:v>
                </c:pt>
                <c:pt idx="2847">
                  <c:v>42103.681828703702</c:v>
                </c:pt>
                <c:pt idx="2848">
                  <c:v>42103.681886574072</c:v>
                </c:pt>
                <c:pt idx="2849">
                  <c:v>42103.681944444441</c:v>
                </c:pt>
                <c:pt idx="2850">
                  <c:v>42103.681990740741</c:v>
                </c:pt>
                <c:pt idx="2851">
                  <c:v>42103.68204861111</c:v>
                </c:pt>
                <c:pt idx="2852">
                  <c:v>42103.682106481479</c:v>
                </c:pt>
                <c:pt idx="2853">
                  <c:v>42103.682152777779</c:v>
                </c:pt>
                <c:pt idx="2854">
                  <c:v>42103.682210648149</c:v>
                </c:pt>
                <c:pt idx="2855">
                  <c:v>42103.682268518518</c:v>
                </c:pt>
                <c:pt idx="2856">
                  <c:v>42103.682314814818</c:v>
                </c:pt>
                <c:pt idx="2857">
                  <c:v>42103.682372685187</c:v>
                </c:pt>
                <c:pt idx="2858">
                  <c:v>42103.68241898148</c:v>
                </c:pt>
                <c:pt idx="2859">
                  <c:v>42103.682476851849</c:v>
                </c:pt>
                <c:pt idx="2860">
                  <c:v>42103.682534722226</c:v>
                </c:pt>
                <c:pt idx="2861">
                  <c:v>42103.682581018518</c:v>
                </c:pt>
                <c:pt idx="2862">
                  <c:v>42103.682638888888</c:v>
                </c:pt>
                <c:pt idx="2863">
                  <c:v>42103.682696759257</c:v>
                </c:pt>
                <c:pt idx="2864">
                  <c:v>42103.682743055557</c:v>
                </c:pt>
                <c:pt idx="2865">
                  <c:v>42103.682800925926</c:v>
                </c:pt>
                <c:pt idx="2866">
                  <c:v>42103.682858796295</c:v>
                </c:pt>
                <c:pt idx="2867">
                  <c:v>42103.682905092595</c:v>
                </c:pt>
                <c:pt idx="2868">
                  <c:v>42103.682962962965</c:v>
                </c:pt>
                <c:pt idx="2869">
                  <c:v>42103.683020833334</c:v>
                </c:pt>
                <c:pt idx="2870">
                  <c:v>42103.683067129627</c:v>
                </c:pt>
                <c:pt idx="2871">
                  <c:v>42103.683125000003</c:v>
                </c:pt>
                <c:pt idx="2872">
                  <c:v>42103.683182870373</c:v>
                </c:pt>
                <c:pt idx="2873">
                  <c:v>42103.683229166665</c:v>
                </c:pt>
                <c:pt idx="2874">
                  <c:v>42103.683287037034</c:v>
                </c:pt>
                <c:pt idx="2875">
                  <c:v>42103.683344907404</c:v>
                </c:pt>
                <c:pt idx="2876">
                  <c:v>42103.683391203704</c:v>
                </c:pt>
                <c:pt idx="2877">
                  <c:v>42103.683449074073</c:v>
                </c:pt>
                <c:pt idx="2878">
                  <c:v>42103.683506944442</c:v>
                </c:pt>
                <c:pt idx="2879">
                  <c:v>42103.683553240742</c:v>
                </c:pt>
                <c:pt idx="2880">
                  <c:v>42103.683611111112</c:v>
                </c:pt>
                <c:pt idx="2881">
                  <c:v>42103.683668981481</c:v>
                </c:pt>
                <c:pt idx="2882">
                  <c:v>42103.683715277781</c:v>
                </c:pt>
                <c:pt idx="2883">
                  <c:v>42103.68377314815</c:v>
                </c:pt>
                <c:pt idx="2884">
                  <c:v>42103.683831018519</c:v>
                </c:pt>
                <c:pt idx="2885">
                  <c:v>42103.683877314812</c:v>
                </c:pt>
                <c:pt idx="2886">
                  <c:v>42103.683935185189</c:v>
                </c:pt>
                <c:pt idx="2887">
                  <c:v>42103.683993055558</c:v>
                </c:pt>
                <c:pt idx="2888">
                  <c:v>42103.684039351851</c:v>
                </c:pt>
                <c:pt idx="2889">
                  <c:v>42103.68409722222</c:v>
                </c:pt>
                <c:pt idx="2890">
                  <c:v>42103.684155092589</c:v>
                </c:pt>
                <c:pt idx="2891">
                  <c:v>42103.684201388889</c:v>
                </c:pt>
                <c:pt idx="2892">
                  <c:v>42103.684259259258</c:v>
                </c:pt>
                <c:pt idx="2893">
                  <c:v>42103.684317129628</c:v>
                </c:pt>
                <c:pt idx="2894">
                  <c:v>42103.684363425928</c:v>
                </c:pt>
                <c:pt idx="2895">
                  <c:v>42103.684421296297</c:v>
                </c:pt>
                <c:pt idx="2896">
                  <c:v>42103.684479166666</c:v>
                </c:pt>
                <c:pt idx="2897">
                  <c:v>42103.684525462966</c:v>
                </c:pt>
                <c:pt idx="2898">
                  <c:v>42103.684583333335</c:v>
                </c:pt>
                <c:pt idx="2899">
                  <c:v>42103.684641203705</c:v>
                </c:pt>
                <c:pt idx="2900">
                  <c:v>42103.684687499997</c:v>
                </c:pt>
                <c:pt idx="2901">
                  <c:v>42103.684745370374</c:v>
                </c:pt>
                <c:pt idx="2902">
                  <c:v>42103.684803240743</c:v>
                </c:pt>
                <c:pt idx="2903">
                  <c:v>42103.684849537036</c:v>
                </c:pt>
                <c:pt idx="2904">
                  <c:v>42103.684907407405</c:v>
                </c:pt>
                <c:pt idx="2905">
                  <c:v>42103.684965277775</c:v>
                </c:pt>
                <c:pt idx="2906">
                  <c:v>42103.685011574074</c:v>
                </c:pt>
                <c:pt idx="2907">
                  <c:v>42103.685069444444</c:v>
                </c:pt>
                <c:pt idx="2908">
                  <c:v>42103.685127314813</c:v>
                </c:pt>
                <c:pt idx="2909">
                  <c:v>42103.685173611113</c:v>
                </c:pt>
                <c:pt idx="2910">
                  <c:v>42103.685231481482</c:v>
                </c:pt>
                <c:pt idx="2911">
                  <c:v>42103.685277777775</c:v>
                </c:pt>
                <c:pt idx="2912">
                  <c:v>42103.685335648152</c:v>
                </c:pt>
                <c:pt idx="2913">
                  <c:v>42103.685393518521</c:v>
                </c:pt>
                <c:pt idx="2914">
                  <c:v>42103.685439814813</c:v>
                </c:pt>
                <c:pt idx="2915">
                  <c:v>42103.685497685183</c:v>
                </c:pt>
                <c:pt idx="2916">
                  <c:v>42103.685555555552</c:v>
                </c:pt>
                <c:pt idx="2917">
                  <c:v>42103.685601851852</c:v>
                </c:pt>
                <c:pt idx="2918">
                  <c:v>42103.685659722221</c:v>
                </c:pt>
                <c:pt idx="2919">
                  <c:v>42103.685717592591</c:v>
                </c:pt>
                <c:pt idx="2920">
                  <c:v>42103.685763888891</c:v>
                </c:pt>
                <c:pt idx="2921">
                  <c:v>42103.68582175926</c:v>
                </c:pt>
                <c:pt idx="2922">
                  <c:v>42103.685879629629</c:v>
                </c:pt>
                <c:pt idx="2923">
                  <c:v>42103.685925925929</c:v>
                </c:pt>
                <c:pt idx="2924">
                  <c:v>42103.685983796298</c:v>
                </c:pt>
                <c:pt idx="2925">
                  <c:v>42103.686041666668</c:v>
                </c:pt>
                <c:pt idx="2926">
                  <c:v>42103.68608796296</c:v>
                </c:pt>
                <c:pt idx="2927">
                  <c:v>42103.686145833337</c:v>
                </c:pt>
                <c:pt idx="2928">
                  <c:v>42103.686203703706</c:v>
                </c:pt>
                <c:pt idx="2929">
                  <c:v>42103.686249999999</c:v>
                </c:pt>
                <c:pt idx="2930">
                  <c:v>42103.686307870368</c:v>
                </c:pt>
                <c:pt idx="2931">
                  <c:v>42103.686365740738</c:v>
                </c:pt>
                <c:pt idx="2932">
                  <c:v>42103.686412037037</c:v>
                </c:pt>
                <c:pt idx="2933">
                  <c:v>42103.686469907407</c:v>
                </c:pt>
                <c:pt idx="2934">
                  <c:v>42103.686527777776</c:v>
                </c:pt>
                <c:pt idx="2935">
                  <c:v>42103.686574074076</c:v>
                </c:pt>
                <c:pt idx="2936">
                  <c:v>42103.686631944445</c:v>
                </c:pt>
                <c:pt idx="2937">
                  <c:v>42103.686689814815</c:v>
                </c:pt>
                <c:pt idx="2938">
                  <c:v>42103.686736111114</c:v>
                </c:pt>
                <c:pt idx="2939">
                  <c:v>42103.686793981484</c:v>
                </c:pt>
                <c:pt idx="2940">
                  <c:v>42103.686851851853</c:v>
                </c:pt>
                <c:pt idx="2941">
                  <c:v>42103.686898148146</c:v>
                </c:pt>
                <c:pt idx="2942">
                  <c:v>42103.686956018515</c:v>
                </c:pt>
                <c:pt idx="2943">
                  <c:v>42103.687013888892</c:v>
                </c:pt>
                <c:pt idx="2944">
                  <c:v>42103.687060185184</c:v>
                </c:pt>
                <c:pt idx="2945">
                  <c:v>42103.687118055554</c:v>
                </c:pt>
                <c:pt idx="2946">
                  <c:v>42103.687175925923</c:v>
                </c:pt>
                <c:pt idx="2947">
                  <c:v>42103.687222222223</c:v>
                </c:pt>
                <c:pt idx="2948">
                  <c:v>42103.687280092592</c:v>
                </c:pt>
                <c:pt idx="2949">
                  <c:v>42103.687337962961</c:v>
                </c:pt>
                <c:pt idx="2950">
                  <c:v>42103.687384259261</c:v>
                </c:pt>
                <c:pt idx="2951">
                  <c:v>42103.687442129631</c:v>
                </c:pt>
                <c:pt idx="2952">
                  <c:v>42103.6875</c:v>
                </c:pt>
                <c:pt idx="2953">
                  <c:v>42103.6875462963</c:v>
                </c:pt>
                <c:pt idx="2954">
                  <c:v>42103.687604166669</c:v>
                </c:pt>
                <c:pt idx="2955">
                  <c:v>42103.687662037039</c:v>
                </c:pt>
                <c:pt idx="2956">
                  <c:v>42103.687708333331</c:v>
                </c:pt>
                <c:pt idx="2957">
                  <c:v>42103.6877662037</c:v>
                </c:pt>
                <c:pt idx="2958">
                  <c:v>42103.687824074077</c:v>
                </c:pt>
                <c:pt idx="2959">
                  <c:v>42103.68787037037</c:v>
                </c:pt>
                <c:pt idx="2960">
                  <c:v>42103.687928240739</c:v>
                </c:pt>
                <c:pt idx="2961">
                  <c:v>42103.687974537039</c:v>
                </c:pt>
                <c:pt idx="2962">
                  <c:v>42103.688032407408</c:v>
                </c:pt>
                <c:pt idx="2963">
                  <c:v>42103.688090277778</c:v>
                </c:pt>
                <c:pt idx="2964">
                  <c:v>42103.688136574077</c:v>
                </c:pt>
                <c:pt idx="2965">
                  <c:v>42103.688194444447</c:v>
                </c:pt>
                <c:pt idx="2966">
                  <c:v>42103.688252314816</c:v>
                </c:pt>
                <c:pt idx="2967">
                  <c:v>42103.688298611109</c:v>
                </c:pt>
                <c:pt idx="2968">
                  <c:v>42103.688356481478</c:v>
                </c:pt>
                <c:pt idx="2969">
                  <c:v>42103.688414351855</c:v>
                </c:pt>
                <c:pt idx="2970">
                  <c:v>42103.688460648147</c:v>
                </c:pt>
                <c:pt idx="2971">
                  <c:v>42103.688518518517</c:v>
                </c:pt>
                <c:pt idx="2972">
                  <c:v>42103.688576388886</c:v>
                </c:pt>
                <c:pt idx="2973">
                  <c:v>42103.688622685186</c:v>
                </c:pt>
                <c:pt idx="2974">
                  <c:v>42103.688680555555</c:v>
                </c:pt>
                <c:pt idx="2975">
                  <c:v>42103.688738425924</c:v>
                </c:pt>
                <c:pt idx="2976">
                  <c:v>42103.688784722224</c:v>
                </c:pt>
                <c:pt idx="2977">
                  <c:v>42103.688842592594</c:v>
                </c:pt>
                <c:pt idx="2978">
                  <c:v>42103.688900462963</c:v>
                </c:pt>
                <c:pt idx="2979">
                  <c:v>42103.688946759263</c:v>
                </c:pt>
                <c:pt idx="2980">
                  <c:v>42103.689004629632</c:v>
                </c:pt>
                <c:pt idx="2981">
                  <c:v>42103.689062500001</c:v>
                </c:pt>
                <c:pt idx="2982">
                  <c:v>42103.689108796294</c:v>
                </c:pt>
                <c:pt idx="2983">
                  <c:v>42103.689166666663</c:v>
                </c:pt>
                <c:pt idx="2984">
                  <c:v>42103.68922453704</c:v>
                </c:pt>
                <c:pt idx="2985">
                  <c:v>42103.689270833333</c:v>
                </c:pt>
                <c:pt idx="2986">
                  <c:v>42103.689328703702</c:v>
                </c:pt>
                <c:pt idx="2987">
                  <c:v>42103.689386574071</c:v>
                </c:pt>
                <c:pt idx="2988">
                  <c:v>42103.689432870371</c:v>
                </c:pt>
                <c:pt idx="2989">
                  <c:v>42103.68949074074</c:v>
                </c:pt>
                <c:pt idx="2990">
                  <c:v>42103.68954861111</c:v>
                </c:pt>
                <c:pt idx="2991">
                  <c:v>42103.68959490741</c:v>
                </c:pt>
                <c:pt idx="2992">
                  <c:v>42103.689652777779</c:v>
                </c:pt>
                <c:pt idx="2993">
                  <c:v>42103.689710648148</c:v>
                </c:pt>
                <c:pt idx="2994">
                  <c:v>42103.689756944441</c:v>
                </c:pt>
                <c:pt idx="2995">
                  <c:v>42103.689814814818</c:v>
                </c:pt>
                <c:pt idx="2996">
                  <c:v>42103.689872685187</c:v>
                </c:pt>
                <c:pt idx="2997">
                  <c:v>42103.689918981479</c:v>
                </c:pt>
                <c:pt idx="2998">
                  <c:v>42103.689976851849</c:v>
                </c:pt>
                <c:pt idx="2999">
                  <c:v>42103.690034722225</c:v>
                </c:pt>
                <c:pt idx="3000">
                  <c:v>42103.690081018518</c:v>
                </c:pt>
                <c:pt idx="3001">
                  <c:v>42103.690138888887</c:v>
                </c:pt>
                <c:pt idx="3002">
                  <c:v>42103.690196759257</c:v>
                </c:pt>
                <c:pt idx="3003">
                  <c:v>42103.690243055556</c:v>
                </c:pt>
                <c:pt idx="3004">
                  <c:v>42103.690300925926</c:v>
                </c:pt>
                <c:pt idx="3005">
                  <c:v>42103.690358796295</c:v>
                </c:pt>
                <c:pt idx="3006">
                  <c:v>42103.690405092595</c:v>
                </c:pt>
                <c:pt idx="3007">
                  <c:v>42103.690462962964</c:v>
                </c:pt>
                <c:pt idx="3008">
                  <c:v>42103.690520833334</c:v>
                </c:pt>
                <c:pt idx="3009">
                  <c:v>42103.690567129626</c:v>
                </c:pt>
                <c:pt idx="3010">
                  <c:v>42103.690625000003</c:v>
                </c:pt>
                <c:pt idx="3011">
                  <c:v>42103.690671296295</c:v>
                </c:pt>
                <c:pt idx="3012">
                  <c:v>42103.690729166665</c:v>
                </c:pt>
                <c:pt idx="3013">
                  <c:v>42103.690787037034</c:v>
                </c:pt>
                <c:pt idx="3014">
                  <c:v>42103.690833333334</c:v>
                </c:pt>
                <c:pt idx="3015">
                  <c:v>42103.690891203703</c:v>
                </c:pt>
                <c:pt idx="3016">
                  <c:v>42103.690949074073</c:v>
                </c:pt>
                <c:pt idx="3017">
                  <c:v>42103.690995370373</c:v>
                </c:pt>
                <c:pt idx="3018">
                  <c:v>42103.691053240742</c:v>
                </c:pt>
                <c:pt idx="3019">
                  <c:v>42103.691111111111</c:v>
                </c:pt>
                <c:pt idx="3020">
                  <c:v>42103.691157407404</c:v>
                </c:pt>
                <c:pt idx="3021">
                  <c:v>42103.69121527778</c:v>
                </c:pt>
                <c:pt idx="3022">
                  <c:v>42103.69127314815</c:v>
                </c:pt>
                <c:pt idx="3023">
                  <c:v>42103.691319444442</c:v>
                </c:pt>
                <c:pt idx="3024">
                  <c:v>42103.691377314812</c:v>
                </c:pt>
                <c:pt idx="3025">
                  <c:v>42103.691435185188</c:v>
                </c:pt>
                <c:pt idx="3026">
                  <c:v>42103.691481481481</c:v>
                </c:pt>
                <c:pt idx="3027">
                  <c:v>42103.69153935185</c:v>
                </c:pt>
                <c:pt idx="3028">
                  <c:v>42103.69159722222</c:v>
                </c:pt>
                <c:pt idx="3029">
                  <c:v>42103.691643518519</c:v>
                </c:pt>
                <c:pt idx="3030">
                  <c:v>42103.691701388889</c:v>
                </c:pt>
                <c:pt idx="3031">
                  <c:v>42103.691759259258</c:v>
                </c:pt>
                <c:pt idx="3032">
                  <c:v>42103.691805555558</c:v>
                </c:pt>
                <c:pt idx="3033">
                  <c:v>42103.691863425927</c:v>
                </c:pt>
                <c:pt idx="3034">
                  <c:v>42103.691921296297</c:v>
                </c:pt>
                <c:pt idx="3035">
                  <c:v>42103.691967592589</c:v>
                </c:pt>
                <c:pt idx="3036">
                  <c:v>42103.692025462966</c:v>
                </c:pt>
                <c:pt idx="3037">
                  <c:v>42103.692083333335</c:v>
                </c:pt>
                <c:pt idx="3038">
                  <c:v>42103.692129629628</c:v>
                </c:pt>
                <c:pt idx="3039">
                  <c:v>42103.692187499997</c:v>
                </c:pt>
                <c:pt idx="3040">
                  <c:v>42103.692245370374</c:v>
                </c:pt>
                <c:pt idx="3041">
                  <c:v>42103.692291666666</c:v>
                </c:pt>
                <c:pt idx="3042">
                  <c:v>42103.692349537036</c:v>
                </c:pt>
                <c:pt idx="3043">
                  <c:v>42103.692407407405</c:v>
                </c:pt>
                <c:pt idx="3044">
                  <c:v>42103.692453703705</c:v>
                </c:pt>
                <c:pt idx="3045">
                  <c:v>42103.692511574074</c:v>
                </c:pt>
                <c:pt idx="3046">
                  <c:v>42103.692569444444</c:v>
                </c:pt>
                <c:pt idx="3047">
                  <c:v>42103.692615740743</c:v>
                </c:pt>
                <c:pt idx="3048">
                  <c:v>42103.692673611113</c:v>
                </c:pt>
                <c:pt idx="3049">
                  <c:v>42103.692731481482</c:v>
                </c:pt>
                <c:pt idx="3050">
                  <c:v>42103.692777777775</c:v>
                </c:pt>
                <c:pt idx="3051">
                  <c:v>42103.692835648151</c:v>
                </c:pt>
                <c:pt idx="3052">
                  <c:v>42103.692893518521</c:v>
                </c:pt>
                <c:pt idx="3053">
                  <c:v>42103.692939814813</c:v>
                </c:pt>
                <c:pt idx="3054">
                  <c:v>42103.692997685182</c:v>
                </c:pt>
                <c:pt idx="3055">
                  <c:v>42103.693055555559</c:v>
                </c:pt>
                <c:pt idx="3056">
                  <c:v>42103.693101851852</c:v>
                </c:pt>
                <c:pt idx="3057">
                  <c:v>42103.693159722221</c:v>
                </c:pt>
                <c:pt idx="3058">
                  <c:v>42103.69321759259</c:v>
                </c:pt>
                <c:pt idx="3059">
                  <c:v>42103.69326388889</c:v>
                </c:pt>
                <c:pt idx="3060">
                  <c:v>42103.69332175926</c:v>
                </c:pt>
                <c:pt idx="3061">
                  <c:v>42103.693379629629</c:v>
                </c:pt>
                <c:pt idx="3062">
                  <c:v>42103.693425925929</c:v>
                </c:pt>
                <c:pt idx="3063">
                  <c:v>42103.693483796298</c:v>
                </c:pt>
                <c:pt idx="3064">
                  <c:v>42103.693541666667</c:v>
                </c:pt>
                <c:pt idx="3065">
                  <c:v>42103.69358796296</c:v>
                </c:pt>
                <c:pt idx="3066">
                  <c:v>42103.693645833337</c:v>
                </c:pt>
                <c:pt idx="3067">
                  <c:v>42103.693703703706</c:v>
                </c:pt>
                <c:pt idx="3068">
                  <c:v>42103.693749999999</c:v>
                </c:pt>
                <c:pt idx="3069">
                  <c:v>42103.693807870368</c:v>
                </c:pt>
                <c:pt idx="3070">
                  <c:v>42103.693854166668</c:v>
                </c:pt>
                <c:pt idx="3071">
                  <c:v>42103.693912037037</c:v>
                </c:pt>
                <c:pt idx="3072">
                  <c:v>42103.693969907406</c:v>
                </c:pt>
                <c:pt idx="3073">
                  <c:v>42103.694016203706</c:v>
                </c:pt>
                <c:pt idx="3074">
                  <c:v>42103.694074074076</c:v>
                </c:pt>
                <c:pt idx="3075">
                  <c:v>42103.694131944445</c:v>
                </c:pt>
                <c:pt idx="3076">
                  <c:v>42103.694178240738</c:v>
                </c:pt>
                <c:pt idx="3077">
                  <c:v>42103.694236111114</c:v>
                </c:pt>
                <c:pt idx="3078">
                  <c:v>42103.694293981483</c:v>
                </c:pt>
                <c:pt idx="3079">
                  <c:v>42103.694340277776</c:v>
                </c:pt>
                <c:pt idx="3080">
                  <c:v>42103.694398148145</c:v>
                </c:pt>
                <c:pt idx="3081">
                  <c:v>42103.694456018522</c:v>
                </c:pt>
                <c:pt idx="3082">
                  <c:v>42103.694502314815</c:v>
                </c:pt>
                <c:pt idx="3083">
                  <c:v>42103.694560185184</c:v>
                </c:pt>
                <c:pt idx="3084">
                  <c:v>42103.694618055553</c:v>
                </c:pt>
                <c:pt idx="3085">
                  <c:v>42103.694664351853</c:v>
                </c:pt>
                <c:pt idx="3086">
                  <c:v>42103.694722222222</c:v>
                </c:pt>
                <c:pt idx="3087">
                  <c:v>42103.694780092592</c:v>
                </c:pt>
                <c:pt idx="3088">
                  <c:v>42103.694826388892</c:v>
                </c:pt>
                <c:pt idx="3089">
                  <c:v>42103.694884259261</c:v>
                </c:pt>
                <c:pt idx="3090">
                  <c:v>42103.69494212963</c:v>
                </c:pt>
                <c:pt idx="3091">
                  <c:v>42103.694988425923</c:v>
                </c:pt>
                <c:pt idx="3092">
                  <c:v>42103.6950462963</c:v>
                </c:pt>
                <c:pt idx="3093">
                  <c:v>42103.695104166669</c:v>
                </c:pt>
                <c:pt idx="3094">
                  <c:v>42103.695150462961</c:v>
                </c:pt>
                <c:pt idx="3095">
                  <c:v>42103.695208333331</c:v>
                </c:pt>
                <c:pt idx="3096">
                  <c:v>42103.6952662037</c:v>
                </c:pt>
                <c:pt idx="3097">
                  <c:v>42103.6953125</c:v>
                </c:pt>
                <c:pt idx="3098">
                  <c:v>42103.695370370369</c:v>
                </c:pt>
                <c:pt idx="3099">
                  <c:v>42103.695428240739</c:v>
                </c:pt>
                <c:pt idx="3100">
                  <c:v>42103.695474537039</c:v>
                </c:pt>
                <c:pt idx="3101">
                  <c:v>42103.695532407408</c:v>
                </c:pt>
                <c:pt idx="3102">
                  <c:v>42103.695590277777</c:v>
                </c:pt>
                <c:pt idx="3103">
                  <c:v>42103.695636574077</c:v>
                </c:pt>
                <c:pt idx="3104">
                  <c:v>42103.695694444446</c:v>
                </c:pt>
                <c:pt idx="3105">
                  <c:v>42103.695752314816</c:v>
                </c:pt>
                <c:pt idx="3106">
                  <c:v>42103.695798611108</c:v>
                </c:pt>
                <c:pt idx="3107">
                  <c:v>42103.695856481485</c:v>
                </c:pt>
                <c:pt idx="3108">
                  <c:v>42103.695914351854</c:v>
                </c:pt>
                <c:pt idx="3109">
                  <c:v>42103.695960648147</c:v>
                </c:pt>
                <c:pt idx="3110">
                  <c:v>42103.696018518516</c:v>
                </c:pt>
                <c:pt idx="3111">
                  <c:v>42103.696076388886</c:v>
                </c:pt>
                <c:pt idx="3112">
                  <c:v>42103.696122685185</c:v>
                </c:pt>
                <c:pt idx="3113">
                  <c:v>42103.696180555555</c:v>
                </c:pt>
                <c:pt idx="3114">
                  <c:v>42103.696238425924</c:v>
                </c:pt>
                <c:pt idx="3115">
                  <c:v>42103.696284722224</c:v>
                </c:pt>
                <c:pt idx="3116">
                  <c:v>42103.696342592593</c:v>
                </c:pt>
                <c:pt idx="3117">
                  <c:v>42103.696400462963</c:v>
                </c:pt>
                <c:pt idx="3118">
                  <c:v>42103.696446759262</c:v>
                </c:pt>
                <c:pt idx="3119">
                  <c:v>42103.696504629632</c:v>
                </c:pt>
                <c:pt idx="3120">
                  <c:v>42103.696562500001</c:v>
                </c:pt>
                <c:pt idx="3121">
                  <c:v>42103.696608796294</c:v>
                </c:pt>
                <c:pt idx="3122">
                  <c:v>42103.696666666663</c:v>
                </c:pt>
                <c:pt idx="3123">
                  <c:v>42103.69672453704</c:v>
                </c:pt>
                <c:pt idx="3124">
                  <c:v>42103.696770833332</c:v>
                </c:pt>
                <c:pt idx="3125">
                  <c:v>42103.696828703702</c:v>
                </c:pt>
                <c:pt idx="3126">
                  <c:v>42103.696886574071</c:v>
                </c:pt>
                <c:pt idx="3127">
                  <c:v>42103.696932870371</c:v>
                </c:pt>
                <c:pt idx="3128">
                  <c:v>42103.69699074074</c:v>
                </c:pt>
                <c:pt idx="3129">
                  <c:v>42103.697048611109</c:v>
                </c:pt>
                <c:pt idx="3130">
                  <c:v>42103.697094907409</c:v>
                </c:pt>
                <c:pt idx="3131">
                  <c:v>42103.697152777779</c:v>
                </c:pt>
                <c:pt idx="3132">
                  <c:v>42103.697210648148</c:v>
                </c:pt>
                <c:pt idx="3133">
                  <c:v>42103.697256944448</c:v>
                </c:pt>
                <c:pt idx="3134">
                  <c:v>42103.697314814817</c:v>
                </c:pt>
                <c:pt idx="3135">
                  <c:v>42103.69736111111</c:v>
                </c:pt>
                <c:pt idx="3136">
                  <c:v>42103.697418981479</c:v>
                </c:pt>
                <c:pt idx="3137">
                  <c:v>42103.697476851848</c:v>
                </c:pt>
                <c:pt idx="3138">
                  <c:v>42103.697523148148</c:v>
                </c:pt>
                <c:pt idx="3139">
                  <c:v>42103.697581018518</c:v>
                </c:pt>
                <c:pt idx="3140">
                  <c:v>42103.697638888887</c:v>
                </c:pt>
                <c:pt idx="3141">
                  <c:v>42103.697685185187</c:v>
                </c:pt>
                <c:pt idx="3142">
                  <c:v>42103.697743055556</c:v>
                </c:pt>
                <c:pt idx="3143">
                  <c:v>42103.697800925926</c:v>
                </c:pt>
                <c:pt idx="3144">
                  <c:v>42103.697847222225</c:v>
                </c:pt>
                <c:pt idx="3145">
                  <c:v>42103.697905092595</c:v>
                </c:pt>
                <c:pt idx="3146">
                  <c:v>42103.697962962964</c:v>
                </c:pt>
                <c:pt idx="3147">
                  <c:v>42103.698009259257</c:v>
                </c:pt>
                <c:pt idx="3148">
                  <c:v>42103.698067129626</c:v>
                </c:pt>
                <c:pt idx="3149">
                  <c:v>42103.698125000003</c:v>
                </c:pt>
                <c:pt idx="3150">
                  <c:v>42103.698171296295</c:v>
                </c:pt>
                <c:pt idx="3151">
                  <c:v>42103.698229166665</c:v>
                </c:pt>
                <c:pt idx="3152">
                  <c:v>42103.698287037034</c:v>
                </c:pt>
                <c:pt idx="3153">
                  <c:v>42103.698333333334</c:v>
                </c:pt>
                <c:pt idx="3154">
                  <c:v>42103.698391203703</c:v>
                </c:pt>
                <c:pt idx="3155">
                  <c:v>42103.698449074072</c:v>
                </c:pt>
                <c:pt idx="3156">
                  <c:v>42103.698495370372</c:v>
                </c:pt>
                <c:pt idx="3157">
                  <c:v>42103.698553240742</c:v>
                </c:pt>
                <c:pt idx="3158">
                  <c:v>42103.698611111111</c:v>
                </c:pt>
                <c:pt idx="3159">
                  <c:v>42103.698657407411</c:v>
                </c:pt>
                <c:pt idx="3160">
                  <c:v>42103.69871527778</c:v>
                </c:pt>
                <c:pt idx="3161">
                  <c:v>42103.698773148149</c:v>
                </c:pt>
                <c:pt idx="3162">
                  <c:v>42103.698819444442</c:v>
                </c:pt>
                <c:pt idx="3163">
                  <c:v>42103.698877314811</c:v>
                </c:pt>
                <c:pt idx="3164">
                  <c:v>42103.698935185188</c:v>
                </c:pt>
                <c:pt idx="3165">
                  <c:v>42103.698981481481</c:v>
                </c:pt>
                <c:pt idx="3166">
                  <c:v>42103.69903935185</c:v>
                </c:pt>
                <c:pt idx="3167">
                  <c:v>42103.699097222219</c:v>
                </c:pt>
                <c:pt idx="3168">
                  <c:v>42103.699143518519</c:v>
                </c:pt>
                <c:pt idx="3169">
                  <c:v>42103.699201388888</c:v>
                </c:pt>
                <c:pt idx="3170">
                  <c:v>42103.699259259258</c:v>
                </c:pt>
                <c:pt idx="3171">
                  <c:v>42103.699305555558</c:v>
                </c:pt>
                <c:pt idx="3172">
                  <c:v>42103.699363425927</c:v>
                </c:pt>
                <c:pt idx="3173">
                  <c:v>42103.699421296296</c:v>
                </c:pt>
                <c:pt idx="3174">
                  <c:v>42103.699467592596</c:v>
                </c:pt>
                <c:pt idx="3175">
                  <c:v>42103.699525462966</c:v>
                </c:pt>
                <c:pt idx="3176">
                  <c:v>42103.699583333335</c:v>
                </c:pt>
                <c:pt idx="3177">
                  <c:v>42103.699629629627</c:v>
                </c:pt>
                <c:pt idx="3178">
                  <c:v>42103.699687499997</c:v>
                </c:pt>
                <c:pt idx="3179">
                  <c:v>42103.699745370373</c:v>
                </c:pt>
                <c:pt idx="3180">
                  <c:v>42103.699791666666</c:v>
                </c:pt>
                <c:pt idx="3181">
                  <c:v>42103.699849537035</c:v>
                </c:pt>
                <c:pt idx="3182">
                  <c:v>42103.699907407405</c:v>
                </c:pt>
                <c:pt idx="3183">
                  <c:v>42103.699953703705</c:v>
                </c:pt>
                <c:pt idx="3184">
                  <c:v>42103.700011574074</c:v>
                </c:pt>
                <c:pt idx="3185">
                  <c:v>42103.700069444443</c:v>
                </c:pt>
                <c:pt idx="3186">
                  <c:v>42103.700115740743</c:v>
                </c:pt>
                <c:pt idx="3187">
                  <c:v>42103.700173611112</c:v>
                </c:pt>
                <c:pt idx="3188">
                  <c:v>42103.700231481482</c:v>
                </c:pt>
                <c:pt idx="3189">
                  <c:v>42103.700277777774</c:v>
                </c:pt>
                <c:pt idx="3190">
                  <c:v>42103.700335648151</c:v>
                </c:pt>
                <c:pt idx="3191">
                  <c:v>42103.70039351852</c:v>
                </c:pt>
                <c:pt idx="3192">
                  <c:v>42103.700439814813</c:v>
                </c:pt>
                <c:pt idx="3193">
                  <c:v>42103.700497685182</c:v>
                </c:pt>
                <c:pt idx="3194">
                  <c:v>42103.700555555559</c:v>
                </c:pt>
                <c:pt idx="3195">
                  <c:v>42103.700601851851</c:v>
                </c:pt>
                <c:pt idx="3196">
                  <c:v>42103.700659722221</c:v>
                </c:pt>
                <c:pt idx="3197">
                  <c:v>42103.70071759259</c:v>
                </c:pt>
                <c:pt idx="3198">
                  <c:v>42103.70076388889</c:v>
                </c:pt>
                <c:pt idx="3199">
                  <c:v>42103.700821759259</c:v>
                </c:pt>
                <c:pt idx="3200">
                  <c:v>42103.700879629629</c:v>
                </c:pt>
                <c:pt idx="3201">
                  <c:v>42103.700925925928</c:v>
                </c:pt>
                <c:pt idx="3202">
                  <c:v>42103.700983796298</c:v>
                </c:pt>
                <c:pt idx="3203">
                  <c:v>42103.701041666667</c:v>
                </c:pt>
                <c:pt idx="3204">
                  <c:v>42103.70108796296</c:v>
                </c:pt>
                <c:pt idx="3205">
                  <c:v>42103.701145833336</c:v>
                </c:pt>
                <c:pt idx="3206">
                  <c:v>42103.701203703706</c:v>
                </c:pt>
                <c:pt idx="3207">
                  <c:v>42103.701249999998</c:v>
                </c:pt>
                <c:pt idx="3208">
                  <c:v>42103.701307870368</c:v>
                </c:pt>
                <c:pt idx="3209">
                  <c:v>42103.701354166667</c:v>
                </c:pt>
                <c:pt idx="3210">
                  <c:v>42103.701412037037</c:v>
                </c:pt>
                <c:pt idx="3211">
                  <c:v>42103.701469907406</c:v>
                </c:pt>
                <c:pt idx="3212">
                  <c:v>42103.701516203706</c:v>
                </c:pt>
                <c:pt idx="3213">
                  <c:v>42103.701574074075</c:v>
                </c:pt>
                <c:pt idx="3214">
                  <c:v>42103.701631944445</c:v>
                </c:pt>
                <c:pt idx="3215">
                  <c:v>42103.701678240737</c:v>
                </c:pt>
                <c:pt idx="3216">
                  <c:v>42103.701736111114</c:v>
                </c:pt>
                <c:pt idx="3217">
                  <c:v>42103.701793981483</c:v>
                </c:pt>
                <c:pt idx="3218">
                  <c:v>42103.701840277776</c:v>
                </c:pt>
                <c:pt idx="3219">
                  <c:v>42103.701898148145</c:v>
                </c:pt>
                <c:pt idx="3220">
                  <c:v>42103.701956018522</c:v>
                </c:pt>
                <c:pt idx="3221">
                  <c:v>42103.702002314814</c:v>
                </c:pt>
                <c:pt idx="3222">
                  <c:v>42103.702060185184</c:v>
                </c:pt>
                <c:pt idx="3223">
                  <c:v>42103.702118055553</c:v>
                </c:pt>
                <c:pt idx="3224">
                  <c:v>42103.702164351853</c:v>
                </c:pt>
                <c:pt idx="3225">
                  <c:v>42103.702222222222</c:v>
                </c:pt>
                <c:pt idx="3226">
                  <c:v>42103.702280092592</c:v>
                </c:pt>
                <c:pt idx="3227">
                  <c:v>42103.702337962961</c:v>
                </c:pt>
                <c:pt idx="3228">
                  <c:v>42103.702384259261</c:v>
                </c:pt>
                <c:pt idx="3229">
                  <c:v>42103.70244212963</c:v>
                </c:pt>
                <c:pt idx="3230">
                  <c:v>42103.702488425923</c:v>
                </c:pt>
                <c:pt idx="3231">
                  <c:v>42103.702546296299</c:v>
                </c:pt>
                <c:pt idx="3232">
                  <c:v>42103.702604166669</c:v>
                </c:pt>
                <c:pt idx="3233">
                  <c:v>42103.702650462961</c:v>
                </c:pt>
                <c:pt idx="3234">
                  <c:v>42103.702708333331</c:v>
                </c:pt>
                <c:pt idx="3235">
                  <c:v>42103.702766203707</c:v>
                </c:pt>
                <c:pt idx="3236">
                  <c:v>42103.7028125</c:v>
                </c:pt>
                <c:pt idx="3237">
                  <c:v>42103.702870370369</c:v>
                </c:pt>
                <c:pt idx="3238">
                  <c:v>42103.702928240738</c:v>
                </c:pt>
                <c:pt idx="3239">
                  <c:v>42103.702974537038</c:v>
                </c:pt>
                <c:pt idx="3240">
                  <c:v>42103.703032407408</c:v>
                </c:pt>
                <c:pt idx="3241">
                  <c:v>42103.703090277777</c:v>
                </c:pt>
                <c:pt idx="3242">
                  <c:v>42103.703136574077</c:v>
                </c:pt>
                <c:pt idx="3243">
                  <c:v>42103.703194444446</c:v>
                </c:pt>
                <c:pt idx="3244">
                  <c:v>42103.703252314815</c:v>
                </c:pt>
                <c:pt idx="3245">
                  <c:v>42103.703298611108</c:v>
                </c:pt>
                <c:pt idx="3246">
                  <c:v>42103.703356481485</c:v>
                </c:pt>
                <c:pt idx="3247">
                  <c:v>42103.703414351854</c:v>
                </c:pt>
                <c:pt idx="3248">
                  <c:v>42103.703460648147</c:v>
                </c:pt>
                <c:pt idx="3249">
                  <c:v>42103.703518518516</c:v>
                </c:pt>
                <c:pt idx="3250">
                  <c:v>42103.703576388885</c:v>
                </c:pt>
                <c:pt idx="3251">
                  <c:v>42103.703622685185</c:v>
                </c:pt>
                <c:pt idx="3252">
                  <c:v>42103.703680555554</c:v>
                </c:pt>
                <c:pt idx="3253">
                  <c:v>42103.703738425924</c:v>
                </c:pt>
                <c:pt idx="3254">
                  <c:v>42103.703784722224</c:v>
                </c:pt>
                <c:pt idx="3255">
                  <c:v>42103.703842592593</c:v>
                </c:pt>
                <c:pt idx="3256">
                  <c:v>42103.703900462962</c:v>
                </c:pt>
                <c:pt idx="3257">
                  <c:v>42103.703946759262</c:v>
                </c:pt>
                <c:pt idx="3258">
                  <c:v>42103.704004629632</c:v>
                </c:pt>
                <c:pt idx="3259">
                  <c:v>42103.704062500001</c:v>
                </c:pt>
                <c:pt idx="3260">
                  <c:v>42103.704108796293</c:v>
                </c:pt>
                <c:pt idx="3261">
                  <c:v>42103.70416666667</c:v>
                </c:pt>
                <c:pt idx="3262">
                  <c:v>42103.704224537039</c:v>
                </c:pt>
                <c:pt idx="3263">
                  <c:v>42103.704270833332</c:v>
                </c:pt>
                <c:pt idx="3264">
                  <c:v>42103.704328703701</c:v>
                </c:pt>
                <c:pt idx="3265">
                  <c:v>42103.704386574071</c:v>
                </c:pt>
                <c:pt idx="3266">
                  <c:v>42103.704432870371</c:v>
                </c:pt>
                <c:pt idx="3267">
                  <c:v>42103.70449074074</c:v>
                </c:pt>
                <c:pt idx="3268">
                  <c:v>42103.704548611109</c:v>
                </c:pt>
                <c:pt idx="3269">
                  <c:v>42103.704594907409</c:v>
                </c:pt>
                <c:pt idx="3270">
                  <c:v>42103.704652777778</c:v>
                </c:pt>
                <c:pt idx="3271">
                  <c:v>42103.704710648148</c:v>
                </c:pt>
                <c:pt idx="3272">
                  <c:v>42103.704756944448</c:v>
                </c:pt>
                <c:pt idx="3273">
                  <c:v>42103.704814814817</c:v>
                </c:pt>
                <c:pt idx="3274">
                  <c:v>42103.704872685186</c:v>
                </c:pt>
                <c:pt idx="3275">
                  <c:v>42103.704918981479</c:v>
                </c:pt>
                <c:pt idx="3276">
                  <c:v>42103.704976851855</c:v>
                </c:pt>
                <c:pt idx="3277">
                  <c:v>42103.705034722225</c:v>
                </c:pt>
                <c:pt idx="3278">
                  <c:v>42103.705081018517</c:v>
                </c:pt>
                <c:pt idx="3279">
                  <c:v>42103.705138888887</c:v>
                </c:pt>
                <c:pt idx="3280">
                  <c:v>42103.705196759256</c:v>
                </c:pt>
                <c:pt idx="3281">
                  <c:v>42103.705243055556</c:v>
                </c:pt>
                <c:pt idx="3282">
                  <c:v>42103.705300925925</c:v>
                </c:pt>
                <c:pt idx="3283">
                  <c:v>42103.705358796295</c:v>
                </c:pt>
                <c:pt idx="3284">
                  <c:v>42103.705405092594</c:v>
                </c:pt>
                <c:pt idx="3285">
                  <c:v>42103.705462962964</c:v>
                </c:pt>
                <c:pt idx="3286">
                  <c:v>42103.705520833333</c:v>
                </c:pt>
                <c:pt idx="3287">
                  <c:v>42103.705567129633</c:v>
                </c:pt>
                <c:pt idx="3288">
                  <c:v>42103.705625000002</c:v>
                </c:pt>
                <c:pt idx="3289">
                  <c:v>42103.705682870372</c:v>
                </c:pt>
                <c:pt idx="3290">
                  <c:v>42103.705729166664</c:v>
                </c:pt>
                <c:pt idx="3291">
                  <c:v>42103.705787037034</c:v>
                </c:pt>
                <c:pt idx="3292">
                  <c:v>42103.70584490741</c:v>
                </c:pt>
                <c:pt idx="3293">
                  <c:v>42103.705891203703</c:v>
                </c:pt>
                <c:pt idx="3294">
                  <c:v>42103.705949074072</c:v>
                </c:pt>
                <c:pt idx="3295">
                  <c:v>42103.705995370372</c:v>
                </c:pt>
                <c:pt idx="3296">
                  <c:v>42103.706053240741</c:v>
                </c:pt>
                <c:pt idx="3297">
                  <c:v>42103.706111111111</c:v>
                </c:pt>
                <c:pt idx="3298">
                  <c:v>42103.70616898148</c:v>
                </c:pt>
                <c:pt idx="3299">
                  <c:v>42103.70621527778</c:v>
                </c:pt>
                <c:pt idx="3300">
                  <c:v>42103.706273148149</c:v>
                </c:pt>
                <c:pt idx="3301">
                  <c:v>42103.706331018519</c:v>
                </c:pt>
                <c:pt idx="3302">
                  <c:v>42103.706377314818</c:v>
                </c:pt>
                <c:pt idx="3303">
                  <c:v>42103.706435185188</c:v>
                </c:pt>
                <c:pt idx="3304">
                  <c:v>42103.706493055557</c:v>
                </c:pt>
                <c:pt idx="3305">
                  <c:v>42103.70653935185</c:v>
                </c:pt>
                <c:pt idx="3306">
                  <c:v>42103.706597222219</c:v>
                </c:pt>
                <c:pt idx="3307">
                  <c:v>42103.706655092596</c:v>
                </c:pt>
                <c:pt idx="3308">
                  <c:v>42103.706701388888</c:v>
                </c:pt>
                <c:pt idx="3309">
                  <c:v>42103.706759259258</c:v>
                </c:pt>
                <c:pt idx="3310">
                  <c:v>42103.706817129627</c:v>
                </c:pt>
                <c:pt idx="3311">
                  <c:v>42103.706863425927</c:v>
                </c:pt>
                <c:pt idx="3312">
                  <c:v>42103.706921296296</c:v>
                </c:pt>
                <c:pt idx="3313">
                  <c:v>42103.706979166665</c:v>
                </c:pt>
                <c:pt idx="3314">
                  <c:v>42103.707025462965</c:v>
                </c:pt>
                <c:pt idx="3315">
                  <c:v>42103.707083333335</c:v>
                </c:pt>
                <c:pt idx="3316">
                  <c:v>42103.707141203704</c:v>
                </c:pt>
                <c:pt idx="3317">
                  <c:v>42103.707187499997</c:v>
                </c:pt>
                <c:pt idx="3318">
                  <c:v>42103.707245370373</c:v>
                </c:pt>
                <c:pt idx="3319">
                  <c:v>42103.707303240742</c:v>
                </c:pt>
                <c:pt idx="3320">
                  <c:v>42103.707349537035</c:v>
                </c:pt>
                <c:pt idx="3321">
                  <c:v>42103.707407407404</c:v>
                </c:pt>
                <c:pt idx="3322">
                  <c:v>42103.707465277781</c:v>
                </c:pt>
                <c:pt idx="3323">
                  <c:v>42103.707511574074</c:v>
                </c:pt>
                <c:pt idx="3324">
                  <c:v>42103.707569444443</c:v>
                </c:pt>
                <c:pt idx="3325">
                  <c:v>42103.707627314812</c:v>
                </c:pt>
                <c:pt idx="3326">
                  <c:v>42103.707673611112</c:v>
                </c:pt>
                <c:pt idx="3327">
                  <c:v>42103.707731481481</c:v>
                </c:pt>
                <c:pt idx="3328">
                  <c:v>42103.707789351851</c:v>
                </c:pt>
                <c:pt idx="3329">
                  <c:v>42103.707835648151</c:v>
                </c:pt>
                <c:pt idx="3330">
                  <c:v>42103.70789351852</c:v>
                </c:pt>
                <c:pt idx="3331">
                  <c:v>42103.707951388889</c:v>
                </c:pt>
                <c:pt idx="3332">
                  <c:v>42103.707997685182</c:v>
                </c:pt>
                <c:pt idx="3333">
                  <c:v>42103.708055555559</c:v>
                </c:pt>
                <c:pt idx="3334">
                  <c:v>42103.708113425928</c:v>
                </c:pt>
                <c:pt idx="3335">
                  <c:v>42103.70815972222</c:v>
                </c:pt>
                <c:pt idx="3336">
                  <c:v>42103.70821759259</c:v>
                </c:pt>
                <c:pt idx="3337">
                  <c:v>42103.708275462966</c:v>
                </c:pt>
                <c:pt idx="3338">
                  <c:v>42103.708321759259</c:v>
                </c:pt>
                <c:pt idx="3339">
                  <c:v>42103.708379629628</c:v>
                </c:pt>
                <c:pt idx="3340">
                  <c:v>42103.708425925928</c:v>
                </c:pt>
                <c:pt idx="3341">
                  <c:v>42103.708483796298</c:v>
                </c:pt>
                <c:pt idx="3342">
                  <c:v>42103.708541666667</c:v>
                </c:pt>
                <c:pt idx="3343">
                  <c:v>42103.708587962959</c:v>
                </c:pt>
                <c:pt idx="3344">
                  <c:v>42103.708645833336</c:v>
                </c:pt>
                <c:pt idx="3345">
                  <c:v>42103.708703703705</c:v>
                </c:pt>
                <c:pt idx="3346">
                  <c:v>42103.708749999998</c:v>
                </c:pt>
                <c:pt idx="3347">
                  <c:v>42103.708807870367</c:v>
                </c:pt>
                <c:pt idx="3348">
                  <c:v>42103.708865740744</c:v>
                </c:pt>
                <c:pt idx="3349">
                  <c:v>42103.708912037036</c:v>
                </c:pt>
                <c:pt idx="3350">
                  <c:v>42103.708969907406</c:v>
                </c:pt>
                <c:pt idx="3351">
                  <c:v>42103.709027777775</c:v>
                </c:pt>
                <c:pt idx="3352">
                  <c:v>42103.709074074075</c:v>
                </c:pt>
                <c:pt idx="3353">
                  <c:v>42103.709131944444</c:v>
                </c:pt>
                <c:pt idx="3354">
                  <c:v>42103.709189814814</c:v>
                </c:pt>
                <c:pt idx="3355">
                  <c:v>42103.709236111114</c:v>
                </c:pt>
                <c:pt idx="3356">
                  <c:v>42103.709293981483</c:v>
                </c:pt>
                <c:pt idx="3357">
                  <c:v>42103.709351851852</c:v>
                </c:pt>
                <c:pt idx="3358">
                  <c:v>42103.709398148145</c:v>
                </c:pt>
                <c:pt idx="3359">
                  <c:v>42103.709456018521</c:v>
                </c:pt>
                <c:pt idx="3360">
                  <c:v>42103.709513888891</c:v>
                </c:pt>
                <c:pt idx="3361">
                  <c:v>42103.709560185183</c:v>
                </c:pt>
                <c:pt idx="3362">
                  <c:v>42103.709618055553</c:v>
                </c:pt>
                <c:pt idx="3363">
                  <c:v>42103.709675925929</c:v>
                </c:pt>
                <c:pt idx="3364">
                  <c:v>42103.709722222222</c:v>
                </c:pt>
                <c:pt idx="3365">
                  <c:v>42103.709780092591</c:v>
                </c:pt>
                <c:pt idx="3366">
                  <c:v>42103.709837962961</c:v>
                </c:pt>
                <c:pt idx="3367">
                  <c:v>42103.70988425926</c:v>
                </c:pt>
                <c:pt idx="3368">
                  <c:v>42103.70994212963</c:v>
                </c:pt>
                <c:pt idx="3369">
                  <c:v>42103.71</c:v>
                </c:pt>
                <c:pt idx="3370">
                  <c:v>42103.710046296299</c:v>
                </c:pt>
                <c:pt idx="3371">
                  <c:v>42103.710104166668</c:v>
                </c:pt>
                <c:pt idx="3372">
                  <c:v>42103.710162037038</c:v>
                </c:pt>
                <c:pt idx="3373">
                  <c:v>42103.71020833333</c:v>
                </c:pt>
                <c:pt idx="3374">
                  <c:v>42103.710266203707</c:v>
                </c:pt>
                <c:pt idx="3375">
                  <c:v>42103.710324074076</c:v>
                </c:pt>
                <c:pt idx="3376">
                  <c:v>42103.710370370369</c:v>
                </c:pt>
                <c:pt idx="3377">
                  <c:v>42103.710428240738</c:v>
                </c:pt>
                <c:pt idx="3378">
                  <c:v>42103.710486111115</c:v>
                </c:pt>
                <c:pt idx="3379">
                  <c:v>42103.710543981484</c:v>
                </c:pt>
                <c:pt idx="3380">
                  <c:v>42103.710590277777</c:v>
                </c:pt>
                <c:pt idx="3381">
                  <c:v>42103.710648148146</c:v>
                </c:pt>
                <c:pt idx="3382">
                  <c:v>42103.710706018515</c:v>
                </c:pt>
                <c:pt idx="3383">
                  <c:v>42103.710752314815</c:v>
                </c:pt>
                <c:pt idx="3384">
                  <c:v>42103.710810185185</c:v>
                </c:pt>
                <c:pt idx="3385">
                  <c:v>42103.710856481484</c:v>
                </c:pt>
                <c:pt idx="3386">
                  <c:v>42103.710914351854</c:v>
                </c:pt>
                <c:pt idx="3387">
                  <c:v>42103.710972222223</c:v>
                </c:pt>
                <c:pt idx="3388">
                  <c:v>42103.711018518516</c:v>
                </c:pt>
                <c:pt idx="3389">
                  <c:v>42103.711076388892</c:v>
                </c:pt>
                <c:pt idx="3390">
                  <c:v>42103.711134259262</c:v>
                </c:pt>
                <c:pt idx="3391">
                  <c:v>42103.711180555554</c:v>
                </c:pt>
                <c:pt idx="3392">
                  <c:v>42103.711238425924</c:v>
                </c:pt>
                <c:pt idx="3393">
                  <c:v>42103.711296296293</c:v>
                </c:pt>
                <c:pt idx="3394">
                  <c:v>42103.711342592593</c:v>
                </c:pt>
                <c:pt idx="3395">
                  <c:v>42103.711400462962</c:v>
                </c:pt>
                <c:pt idx="3396">
                  <c:v>42103.711458333331</c:v>
                </c:pt>
                <c:pt idx="3397">
                  <c:v>42103.711504629631</c:v>
                </c:pt>
                <c:pt idx="3398">
                  <c:v>42103.711562500001</c:v>
                </c:pt>
                <c:pt idx="3399">
                  <c:v>42103.71162037037</c:v>
                </c:pt>
                <c:pt idx="3400">
                  <c:v>42103.71166666667</c:v>
                </c:pt>
                <c:pt idx="3401">
                  <c:v>42103.711724537039</c:v>
                </c:pt>
                <c:pt idx="3402">
                  <c:v>42103.711782407408</c:v>
                </c:pt>
                <c:pt idx="3403">
                  <c:v>42103.711828703701</c:v>
                </c:pt>
                <c:pt idx="3404">
                  <c:v>42103.711886574078</c:v>
                </c:pt>
                <c:pt idx="3405">
                  <c:v>42103.711944444447</c:v>
                </c:pt>
                <c:pt idx="3406">
                  <c:v>42103.71199074074</c:v>
                </c:pt>
                <c:pt idx="3407">
                  <c:v>42103.712048611109</c:v>
                </c:pt>
                <c:pt idx="3408">
                  <c:v>42103.712106481478</c:v>
                </c:pt>
                <c:pt idx="3409">
                  <c:v>42103.712152777778</c:v>
                </c:pt>
                <c:pt idx="3410">
                  <c:v>42103.712210648147</c:v>
                </c:pt>
                <c:pt idx="3411">
                  <c:v>42103.712268518517</c:v>
                </c:pt>
                <c:pt idx="3412">
                  <c:v>42103.712314814817</c:v>
                </c:pt>
                <c:pt idx="3413">
                  <c:v>42103.712372685186</c:v>
                </c:pt>
                <c:pt idx="3414">
                  <c:v>42103.712430555555</c:v>
                </c:pt>
                <c:pt idx="3415">
                  <c:v>42103.712476851855</c:v>
                </c:pt>
                <c:pt idx="3416">
                  <c:v>42103.712534722225</c:v>
                </c:pt>
                <c:pt idx="3417">
                  <c:v>42103.712592592594</c:v>
                </c:pt>
                <c:pt idx="3418">
                  <c:v>42103.712638888886</c:v>
                </c:pt>
                <c:pt idx="3419">
                  <c:v>42103.712696759256</c:v>
                </c:pt>
                <c:pt idx="3420">
                  <c:v>42103.712754629632</c:v>
                </c:pt>
                <c:pt idx="3421">
                  <c:v>42103.712800925925</c:v>
                </c:pt>
                <c:pt idx="3422">
                  <c:v>42103.712858796294</c:v>
                </c:pt>
                <c:pt idx="3423">
                  <c:v>42103.712916666664</c:v>
                </c:pt>
                <c:pt idx="3424">
                  <c:v>42103.712962962964</c:v>
                </c:pt>
                <c:pt idx="3425">
                  <c:v>42103.713020833333</c:v>
                </c:pt>
                <c:pt idx="3426">
                  <c:v>42103.713078703702</c:v>
                </c:pt>
                <c:pt idx="3427">
                  <c:v>42103.713125000002</c:v>
                </c:pt>
                <c:pt idx="3428">
                  <c:v>42103.713182870371</c:v>
                </c:pt>
                <c:pt idx="3429">
                  <c:v>42103.713240740741</c:v>
                </c:pt>
                <c:pt idx="3430">
                  <c:v>42103.713287037041</c:v>
                </c:pt>
                <c:pt idx="3431">
                  <c:v>42103.71334490741</c:v>
                </c:pt>
                <c:pt idx="3432">
                  <c:v>42103.713402777779</c:v>
                </c:pt>
                <c:pt idx="3433">
                  <c:v>42103.713449074072</c:v>
                </c:pt>
                <c:pt idx="3434">
                  <c:v>42103.713506944441</c:v>
                </c:pt>
                <c:pt idx="3435">
                  <c:v>42103.713564814818</c:v>
                </c:pt>
                <c:pt idx="3436">
                  <c:v>42103.71361111111</c:v>
                </c:pt>
                <c:pt idx="3437">
                  <c:v>42103.71366898148</c:v>
                </c:pt>
                <c:pt idx="3438">
                  <c:v>42103.713726851849</c:v>
                </c:pt>
                <c:pt idx="3439">
                  <c:v>42103.713773148149</c:v>
                </c:pt>
                <c:pt idx="3440">
                  <c:v>42103.713831018518</c:v>
                </c:pt>
                <c:pt idx="3441">
                  <c:v>42103.713888888888</c:v>
                </c:pt>
                <c:pt idx="3442">
                  <c:v>42103.713935185187</c:v>
                </c:pt>
                <c:pt idx="3443">
                  <c:v>42103.713993055557</c:v>
                </c:pt>
                <c:pt idx="3444">
                  <c:v>42103.714050925926</c:v>
                </c:pt>
                <c:pt idx="3445">
                  <c:v>42103.714097222219</c:v>
                </c:pt>
                <c:pt idx="3446">
                  <c:v>42103.714155092595</c:v>
                </c:pt>
                <c:pt idx="3447">
                  <c:v>42103.714212962965</c:v>
                </c:pt>
                <c:pt idx="3448">
                  <c:v>42103.714259259257</c:v>
                </c:pt>
                <c:pt idx="3449">
                  <c:v>42103.714317129627</c:v>
                </c:pt>
                <c:pt idx="3450">
                  <c:v>42103.714375000003</c:v>
                </c:pt>
                <c:pt idx="3451">
                  <c:v>42103.714421296296</c:v>
                </c:pt>
                <c:pt idx="3452">
                  <c:v>42103.714479166665</c:v>
                </c:pt>
                <c:pt idx="3453">
                  <c:v>42103.714537037034</c:v>
                </c:pt>
                <c:pt idx="3454">
                  <c:v>42103.714583333334</c:v>
                </c:pt>
                <c:pt idx="3455">
                  <c:v>42103.714641203704</c:v>
                </c:pt>
                <c:pt idx="3456">
                  <c:v>42103.714699074073</c:v>
                </c:pt>
                <c:pt idx="3457">
                  <c:v>42103.714745370373</c:v>
                </c:pt>
                <c:pt idx="3458">
                  <c:v>42103.714803240742</c:v>
                </c:pt>
                <c:pt idx="3459">
                  <c:v>42103.714861111112</c:v>
                </c:pt>
                <c:pt idx="3460">
                  <c:v>42103.714907407404</c:v>
                </c:pt>
                <c:pt idx="3461">
                  <c:v>42103.714965277781</c:v>
                </c:pt>
                <c:pt idx="3462">
                  <c:v>42103.71502314815</c:v>
                </c:pt>
                <c:pt idx="3463">
                  <c:v>42103.715069444443</c:v>
                </c:pt>
                <c:pt idx="3464">
                  <c:v>42103.715127314812</c:v>
                </c:pt>
                <c:pt idx="3465">
                  <c:v>42103.715185185189</c:v>
                </c:pt>
                <c:pt idx="3466">
                  <c:v>42103.715231481481</c:v>
                </c:pt>
                <c:pt idx="3467">
                  <c:v>42103.715289351851</c:v>
                </c:pt>
                <c:pt idx="3468">
                  <c:v>42103.71534722222</c:v>
                </c:pt>
                <c:pt idx="3469">
                  <c:v>42103.71539351852</c:v>
                </c:pt>
                <c:pt idx="3470">
                  <c:v>42103.715451388889</c:v>
                </c:pt>
                <c:pt idx="3471">
                  <c:v>42103.715509259258</c:v>
                </c:pt>
                <c:pt idx="3472">
                  <c:v>42103.715555555558</c:v>
                </c:pt>
                <c:pt idx="3473">
                  <c:v>42103.715613425928</c:v>
                </c:pt>
                <c:pt idx="3474">
                  <c:v>42103.715671296297</c:v>
                </c:pt>
                <c:pt idx="3475">
                  <c:v>42103.715717592589</c:v>
                </c:pt>
                <c:pt idx="3476">
                  <c:v>42103.715775462966</c:v>
                </c:pt>
                <c:pt idx="3477">
                  <c:v>42103.715833333335</c:v>
                </c:pt>
                <c:pt idx="3478">
                  <c:v>42103.715879629628</c:v>
                </c:pt>
                <c:pt idx="3479">
                  <c:v>42103.715937499997</c:v>
                </c:pt>
                <c:pt idx="3480">
                  <c:v>42103.715995370374</c:v>
                </c:pt>
                <c:pt idx="3481">
                  <c:v>42103.716041666667</c:v>
                </c:pt>
                <c:pt idx="3482">
                  <c:v>42103.716099537036</c:v>
                </c:pt>
                <c:pt idx="3483">
                  <c:v>42103.716157407405</c:v>
                </c:pt>
                <c:pt idx="3484">
                  <c:v>42103.716203703705</c:v>
                </c:pt>
                <c:pt idx="3485">
                  <c:v>42103.716261574074</c:v>
                </c:pt>
                <c:pt idx="3486">
                  <c:v>42103.716319444444</c:v>
                </c:pt>
                <c:pt idx="3487">
                  <c:v>42103.716365740744</c:v>
                </c:pt>
                <c:pt idx="3488">
                  <c:v>42103.716423611113</c:v>
                </c:pt>
                <c:pt idx="3489">
                  <c:v>42103.716481481482</c:v>
                </c:pt>
                <c:pt idx="3490">
                  <c:v>42103.716527777775</c:v>
                </c:pt>
                <c:pt idx="3491">
                  <c:v>42103.716585648152</c:v>
                </c:pt>
                <c:pt idx="3492">
                  <c:v>42103.716643518521</c:v>
                </c:pt>
                <c:pt idx="3493">
                  <c:v>42103.716689814813</c:v>
                </c:pt>
                <c:pt idx="3494">
                  <c:v>42103.716747685183</c:v>
                </c:pt>
                <c:pt idx="3495">
                  <c:v>42103.716793981483</c:v>
                </c:pt>
                <c:pt idx="3496">
                  <c:v>42103.716851851852</c:v>
                </c:pt>
                <c:pt idx="3497">
                  <c:v>42103.716909722221</c:v>
                </c:pt>
                <c:pt idx="3498">
                  <c:v>42103.716956018521</c:v>
                </c:pt>
                <c:pt idx="3499">
                  <c:v>42103.717013888891</c:v>
                </c:pt>
                <c:pt idx="3500">
                  <c:v>42103.71707175926</c:v>
                </c:pt>
                <c:pt idx="3501">
                  <c:v>42103.717118055552</c:v>
                </c:pt>
                <c:pt idx="3502">
                  <c:v>42103.717175925929</c:v>
                </c:pt>
                <c:pt idx="3503">
                  <c:v>42103.717233796298</c:v>
                </c:pt>
                <c:pt idx="3504">
                  <c:v>42103.717280092591</c:v>
                </c:pt>
                <c:pt idx="3505">
                  <c:v>42103.71733796296</c:v>
                </c:pt>
                <c:pt idx="3506">
                  <c:v>42103.717395833337</c:v>
                </c:pt>
                <c:pt idx="3507">
                  <c:v>42103.717442129629</c:v>
                </c:pt>
                <c:pt idx="3508">
                  <c:v>42103.717499999999</c:v>
                </c:pt>
                <c:pt idx="3509">
                  <c:v>42103.717557870368</c:v>
                </c:pt>
                <c:pt idx="3510">
                  <c:v>42103.717604166668</c:v>
                </c:pt>
                <c:pt idx="3511">
                  <c:v>42103.717662037037</c:v>
                </c:pt>
                <c:pt idx="3512">
                  <c:v>42103.717719907407</c:v>
                </c:pt>
                <c:pt idx="3513">
                  <c:v>42103.717766203707</c:v>
                </c:pt>
                <c:pt idx="3514">
                  <c:v>42103.717824074076</c:v>
                </c:pt>
                <c:pt idx="3515">
                  <c:v>42103.717881944445</c:v>
                </c:pt>
                <c:pt idx="3516">
                  <c:v>42103.717928240738</c:v>
                </c:pt>
                <c:pt idx="3517">
                  <c:v>42103.717986111114</c:v>
                </c:pt>
                <c:pt idx="3518">
                  <c:v>42103.718043981484</c:v>
                </c:pt>
                <c:pt idx="3519">
                  <c:v>42103.718090277776</c:v>
                </c:pt>
                <c:pt idx="3520">
                  <c:v>42103.718148148146</c:v>
                </c:pt>
                <c:pt idx="3521">
                  <c:v>42103.718206018515</c:v>
                </c:pt>
                <c:pt idx="3522">
                  <c:v>42103.718263888892</c:v>
                </c:pt>
                <c:pt idx="3523">
                  <c:v>42103.718310185184</c:v>
                </c:pt>
                <c:pt idx="3524">
                  <c:v>42103.718368055554</c:v>
                </c:pt>
                <c:pt idx="3525">
                  <c:v>42103.718425925923</c:v>
                </c:pt>
                <c:pt idx="3526">
                  <c:v>42103.718472222223</c:v>
                </c:pt>
                <c:pt idx="3527">
                  <c:v>42103.718530092592</c:v>
                </c:pt>
                <c:pt idx="3528">
                  <c:v>42103.718587962961</c:v>
                </c:pt>
                <c:pt idx="3529">
                  <c:v>42103.718634259261</c:v>
                </c:pt>
                <c:pt idx="3530">
                  <c:v>42103.718692129631</c:v>
                </c:pt>
                <c:pt idx="3531">
                  <c:v>42103.71875</c:v>
                </c:pt>
                <c:pt idx="3532">
                  <c:v>42103.7187962963</c:v>
                </c:pt>
                <c:pt idx="3533">
                  <c:v>42103.718854166669</c:v>
                </c:pt>
                <c:pt idx="3534">
                  <c:v>42103.718912037039</c:v>
                </c:pt>
                <c:pt idx="3535">
                  <c:v>42103.718958333331</c:v>
                </c:pt>
                <c:pt idx="3536">
                  <c:v>42103.7190162037</c:v>
                </c:pt>
                <c:pt idx="3537">
                  <c:v>42103.719074074077</c:v>
                </c:pt>
                <c:pt idx="3538">
                  <c:v>42103.71912037037</c:v>
                </c:pt>
                <c:pt idx="3539">
                  <c:v>42103.719178240739</c:v>
                </c:pt>
                <c:pt idx="3540">
                  <c:v>42103.719224537039</c:v>
                </c:pt>
                <c:pt idx="3541">
                  <c:v>42103.719282407408</c:v>
                </c:pt>
                <c:pt idx="3542">
                  <c:v>42103.719340277778</c:v>
                </c:pt>
                <c:pt idx="3543">
                  <c:v>42103.719386574077</c:v>
                </c:pt>
                <c:pt idx="3544">
                  <c:v>42103.719444444447</c:v>
                </c:pt>
                <c:pt idx="3545">
                  <c:v>42103.719502314816</c:v>
                </c:pt>
                <c:pt idx="3546">
                  <c:v>42103.719548611109</c:v>
                </c:pt>
                <c:pt idx="3547">
                  <c:v>42103.719606481478</c:v>
                </c:pt>
                <c:pt idx="3548">
                  <c:v>42103.719664351855</c:v>
                </c:pt>
                <c:pt idx="3549">
                  <c:v>42103.719710648147</c:v>
                </c:pt>
                <c:pt idx="3550">
                  <c:v>42103.719768518517</c:v>
                </c:pt>
                <c:pt idx="3551">
                  <c:v>42103.719826388886</c:v>
                </c:pt>
                <c:pt idx="3552">
                  <c:v>42103.719872685186</c:v>
                </c:pt>
                <c:pt idx="3553">
                  <c:v>42103.719930555555</c:v>
                </c:pt>
                <c:pt idx="3554">
                  <c:v>42103.719988425924</c:v>
                </c:pt>
                <c:pt idx="3555">
                  <c:v>42103.720034722224</c:v>
                </c:pt>
                <c:pt idx="3556">
                  <c:v>42103.720092592594</c:v>
                </c:pt>
                <c:pt idx="3557">
                  <c:v>42103.720150462963</c:v>
                </c:pt>
                <c:pt idx="3558">
                  <c:v>42103.720196759263</c:v>
                </c:pt>
                <c:pt idx="3559">
                  <c:v>42103.720254629632</c:v>
                </c:pt>
                <c:pt idx="3560">
                  <c:v>42103.720312500001</c:v>
                </c:pt>
                <c:pt idx="3561">
                  <c:v>42103.720358796294</c:v>
                </c:pt>
                <c:pt idx="3562">
                  <c:v>42103.720416666663</c:v>
                </c:pt>
                <c:pt idx="3563">
                  <c:v>42103.72047453704</c:v>
                </c:pt>
                <c:pt idx="3564">
                  <c:v>42103.720520833333</c:v>
                </c:pt>
                <c:pt idx="3565">
                  <c:v>42103.720578703702</c:v>
                </c:pt>
                <c:pt idx="3566">
                  <c:v>42103.720636574071</c:v>
                </c:pt>
                <c:pt idx="3567">
                  <c:v>42103.720682870371</c:v>
                </c:pt>
                <c:pt idx="3568">
                  <c:v>42103.72074074074</c:v>
                </c:pt>
                <c:pt idx="3569">
                  <c:v>42103.72079861111</c:v>
                </c:pt>
                <c:pt idx="3570">
                  <c:v>42103.72084490741</c:v>
                </c:pt>
                <c:pt idx="3571">
                  <c:v>42103.720902777779</c:v>
                </c:pt>
                <c:pt idx="3572">
                  <c:v>42103.720960648148</c:v>
                </c:pt>
                <c:pt idx="3573">
                  <c:v>42103.721006944441</c:v>
                </c:pt>
                <c:pt idx="3574">
                  <c:v>42103.721064814818</c:v>
                </c:pt>
                <c:pt idx="3575">
                  <c:v>42103.721122685187</c:v>
                </c:pt>
                <c:pt idx="3576">
                  <c:v>42103.721168981479</c:v>
                </c:pt>
                <c:pt idx="3577">
                  <c:v>42103.721226851849</c:v>
                </c:pt>
                <c:pt idx="3578">
                  <c:v>42103.721284722225</c:v>
                </c:pt>
                <c:pt idx="3579">
                  <c:v>42103.721331018518</c:v>
                </c:pt>
                <c:pt idx="3580">
                  <c:v>42103.721388888887</c:v>
                </c:pt>
                <c:pt idx="3581">
                  <c:v>42103.721446759257</c:v>
                </c:pt>
                <c:pt idx="3582">
                  <c:v>42103.721493055556</c:v>
                </c:pt>
                <c:pt idx="3583">
                  <c:v>42103.721550925926</c:v>
                </c:pt>
                <c:pt idx="3584">
                  <c:v>42103.721608796295</c:v>
                </c:pt>
                <c:pt idx="3585">
                  <c:v>42103.721655092595</c:v>
                </c:pt>
                <c:pt idx="3586">
                  <c:v>42103.721712962964</c:v>
                </c:pt>
                <c:pt idx="3587">
                  <c:v>42103.721770833334</c:v>
                </c:pt>
                <c:pt idx="3588">
                  <c:v>42103.721817129626</c:v>
                </c:pt>
                <c:pt idx="3589">
                  <c:v>42103.721875000003</c:v>
                </c:pt>
                <c:pt idx="3590">
                  <c:v>42103.721932870372</c:v>
                </c:pt>
                <c:pt idx="3591">
                  <c:v>42103.721979166665</c:v>
                </c:pt>
                <c:pt idx="3592">
                  <c:v>42103.722037037034</c:v>
                </c:pt>
                <c:pt idx="3593">
                  <c:v>42103.722094907411</c:v>
                </c:pt>
                <c:pt idx="3594">
                  <c:v>42103.722141203703</c:v>
                </c:pt>
                <c:pt idx="3595">
                  <c:v>42103.722199074073</c:v>
                </c:pt>
                <c:pt idx="3596">
                  <c:v>42103.722256944442</c:v>
                </c:pt>
                <c:pt idx="3597">
                  <c:v>42103.722303240742</c:v>
                </c:pt>
                <c:pt idx="3598">
                  <c:v>42103.722361111111</c:v>
                </c:pt>
                <c:pt idx="3599">
                  <c:v>42103.722418981481</c:v>
                </c:pt>
                <c:pt idx="3600">
                  <c:v>42103.72246527778</c:v>
                </c:pt>
                <c:pt idx="3601">
                  <c:v>42103.72252314815</c:v>
                </c:pt>
                <c:pt idx="3602">
                  <c:v>42103.722581018519</c:v>
                </c:pt>
                <c:pt idx="3603">
                  <c:v>42103.722627314812</c:v>
                </c:pt>
                <c:pt idx="3604">
                  <c:v>42103.722685185188</c:v>
                </c:pt>
                <c:pt idx="3605">
                  <c:v>42103.722743055558</c:v>
                </c:pt>
                <c:pt idx="3606">
                  <c:v>42103.72278935185</c:v>
                </c:pt>
                <c:pt idx="3607">
                  <c:v>42103.72284722222</c:v>
                </c:pt>
                <c:pt idx="3608">
                  <c:v>42103.722905092596</c:v>
                </c:pt>
                <c:pt idx="3609">
                  <c:v>42103.722951388889</c:v>
                </c:pt>
                <c:pt idx="3610">
                  <c:v>42103.723009259258</c:v>
                </c:pt>
                <c:pt idx="3611">
                  <c:v>42103.723067129627</c:v>
                </c:pt>
                <c:pt idx="3612">
                  <c:v>42103.723113425927</c:v>
                </c:pt>
                <c:pt idx="3613">
                  <c:v>42103.723171296297</c:v>
                </c:pt>
                <c:pt idx="3614">
                  <c:v>42103.723229166666</c:v>
                </c:pt>
                <c:pt idx="3615">
                  <c:v>42103.723275462966</c:v>
                </c:pt>
                <c:pt idx="3616">
                  <c:v>42103.723333333335</c:v>
                </c:pt>
                <c:pt idx="3617">
                  <c:v>42103.723391203705</c:v>
                </c:pt>
                <c:pt idx="3618">
                  <c:v>42103.723437499997</c:v>
                </c:pt>
                <c:pt idx="3619">
                  <c:v>42103.723495370374</c:v>
                </c:pt>
                <c:pt idx="3620">
                  <c:v>42103.723553240743</c:v>
                </c:pt>
                <c:pt idx="3621">
                  <c:v>42103.723599537036</c:v>
                </c:pt>
                <c:pt idx="3622">
                  <c:v>42103.723657407405</c:v>
                </c:pt>
                <c:pt idx="3623">
                  <c:v>42103.723715277774</c:v>
                </c:pt>
                <c:pt idx="3624">
                  <c:v>42103.723761574074</c:v>
                </c:pt>
                <c:pt idx="3625">
                  <c:v>42103.723819444444</c:v>
                </c:pt>
                <c:pt idx="3626">
                  <c:v>42103.723877314813</c:v>
                </c:pt>
                <c:pt idx="3627">
                  <c:v>42103.723923611113</c:v>
                </c:pt>
                <c:pt idx="3628">
                  <c:v>42103.723981481482</c:v>
                </c:pt>
                <c:pt idx="3629">
                  <c:v>42103.724039351851</c:v>
                </c:pt>
                <c:pt idx="3630">
                  <c:v>42103.724085648151</c:v>
                </c:pt>
                <c:pt idx="3631">
                  <c:v>42103.724143518521</c:v>
                </c:pt>
                <c:pt idx="3632">
                  <c:v>42103.72420138889</c:v>
                </c:pt>
                <c:pt idx="3633">
                  <c:v>42103.724247685182</c:v>
                </c:pt>
                <c:pt idx="3634">
                  <c:v>42103.724305555559</c:v>
                </c:pt>
                <c:pt idx="3635">
                  <c:v>42103.724363425928</c:v>
                </c:pt>
                <c:pt idx="3636">
                  <c:v>42103.724409722221</c:v>
                </c:pt>
                <c:pt idx="3637">
                  <c:v>42103.72446759259</c:v>
                </c:pt>
                <c:pt idx="3638">
                  <c:v>42103.72452546296</c:v>
                </c:pt>
                <c:pt idx="3639">
                  <c:v>42103.72457175926</c:v>
                </c:pt>
                <c:pt idx="3640">
                  <c:v>42103.724629629629</c:v>
                </c:pt>
                <c:pt idx="3641">
                  <c:v>42103.724687499998</c:v>
                </c:pt>
                <c:pt idx="3642">
                  <c:v>42103.724733796298</c:v>
                </c:pt>
                <c:pt idx="3643">
                  <c:v>42103.724791666667</c:v>
                </c:pt>
                <c:pt idx="3644">
                  <c:v>42103.724849537037</c:v>
                </c:pt>
                <c:pt idx="3645">
                  <c:v>42103.724895833337</c:v>
                </c:pt>
                <c:pt idx="3646">
                  <c:v>42103.724953703706</c:v>
                </c:pt>
                <c:pt idx="3647">
                  <c:v>42103.724999999999</c:v>
                </c:pt>
                <c:pt idx="3648">
                  <c:v>42103.725057870368</c:v>
                </c:pt>
                <c:pt idx="3649">
                  <c:v>42103.725115740737</c:v>
                </c:pt>
                <c:pt idx="3650">
                  <c:v>42103.725162037037</c:v>
                </c:pt>
                <c:pt idx="3651">
                  <c:v>42103.725219907406</c:v>
                </c:pt>
                <c:pt idx="3652">
                  <c:v>42103.725277777776</c:v>
                </c:pt>
                <c:pt idx="3653">
                  <c:v>42103.725324074076</c:v>
                </c:pt>
                <c:pt idx="3654">
                  <c:v>42103.725381944445</c:v>
                </c:pt>
                <c:pt idx="3655">
                  <c:v>42103.725439814814</c:v>
                </c:pt>
                <c:pt idx="3656">
                  <c:v>42103.725486111114</c:v>
                </c:pt>
                <c:pt idx="3657">
                  <c:v>42103.725543981483</c:v>
                </c:pt>
                <c:pt idx="3658">
                  <c:v>42103.725601851853</c:v>
                </c:pt>
                <c:pt idx="3659">
                  <c:v>42103.725648148145</c:v>
                </c:pt>
                <c:pt idx="3660">
                  <c:v>42103.725706018522</c:v>
                </c:pt>
                <c:pt idx="3661">
                  <c:v>42103.725763888891</c:v>
                </c:pt>
                <c:pt idx="3662">
                  <c:v>42103.725810185184</c:v>
                </c:pt>
                <c:pt idx="3663">
                  <c:v>42103.725868055553</c:v>
                </c:pt>
                <c:pt idx="3664">
                  <c:v>42103.725925925923</c:v>
                </c:pt>
                <c:pt idx="3665">
                  <c:v>42103.725983796299</c:v>
                </c:pt>
                <c:pt idx="3666">
                  <c:v>42103.726030092592</c:v>
                </c:pt>
                <c:pt idx="3667">
                  <c:v>42103.726087962961</c:v>
                </c:pt>
                <c:pt idx="3668">
                  <c:v>42103.726145833331</c:v>
                </c:pt>
                <c:pt idx="3669">
                  <c:v>42103.72619212963</c:v>
                </c:pt>
                <c:pt idx="3670">
                  <c:v>42103.72625</c:v>
                </c:pt>
                <c:pt idx="3671">
                  <c:v>42103.726307870369</c:v>
                </c:pt>
                <c:pt idx="3672">
                  <c:v>42103.726354166669</c:v>
                </c:pt>
                <c:pt idx="3673">
                  <c:v>42103.726412037038</c:v>
                </c:pt>
                <c:pt idx="3674">
                  <c:v>42103.726469907408</c:v>
                </c:pt>
                <c:pt idx="3675">
                  <c:v>42103.7265162037</c:v>
                </c:pt>
                <c:pt idx="3676">
                  <c:v>42103.726574074077</c:v>
                </c:pt>
                <c:pt idx="3677">
                  <c:v>42103.726631944446</c:v>
                </c:pt>
                <c:pt idx="3678">
                  <c:v>42103.726678240739</c:v>
                </c:pt>
                <c:pt idx="3679">
                  <c:v>42103.726736111108</c:v>
                </c:pt>
                <c:pt idx="3680">
                  <c:v>42103.726793981485</c:v>
                </c:pt>
                <c:pt idx="3681">
                  <c:v>42103.726840277777</c:v>
                </c:pt>
                <c:pt idx="3682">
                  <c:v>42103.726898148147</c:v>
                </c:pt>
                <c:pt idx="3683">
                  <c:v>42103.726956018516</c:v>
                </c:pt>
                <c:pt idx="3684">
                  <c:v>42103.727002314816</c:v>
                </c:pt>
                <c:pt idx="3685">
                  <c:v>42103.727060185185</c:v>
                </c:pt>
                <c:pt idx="3686">
                  <c:v>42103.727118055554</c:v>
                </c:pt>
                <c:pt idx="3687">
                  <c:v>42103.727164351854</c:v>
                </c:pt>
                <c:pt idx="3688">
                  <c:v>42103.727222222224</c:v>
                </c:pt>
                <c:pt idx="3689">
                  <c:v>42103.727280092593</c:v>
                </c:pt>
                <c:pt idx="3690">
                  <c:v>42103.727326388886</c:v>
                </c:pt>
                <c:pt idx="3691">
                  <c:v>42103.727384259262</c:v>
                </c:pt>
                <c:pt idx="3692">
                  <c:v>42103.727430555555</c:v>
                </c:pt>
                <c:pt idx="3693">
                  <c:v>42103.727488425924</c:v>
                </c:pt>
                <c:pt idx="3694">
                  <c:v>42103.727546296293</c:v>
                </c:pt>
                <c:pt idx="3695">
                  <c:v>42103.727592592593</c:v>
                </c:pt>
                <c:pt idx="3696">
                  <c:v>42103.727650462963</c:v>
                </c:pt>
                <c:pt idx="3697">
                  <c:v>42103.727708333332</c:v>
                </c:pt>
                <c:pt idx="3698">
                  <c:v>42103.727754629632</c:v>
                </c:pt>
                <c:pt idx="3699">
                  <c:v>42103.727812500001</c:v>
                </c:pt>
                <c:pt idx="3700">
                  <c:v>42103.727870370371</c:v>
                </c:pt>
                <c:pt idx="3701">
                  <c:v>42103.727916666663</c:v>
                </c:pt>
                <c:pt idx="3702">
                  <c:v>42103.72797453704</c:v>
                </c:pt>
                <c:pt idx="3703">
                  <c:v>42103.728032407409</c:v>
                </c:pt>
                <c:pt idx="3704">
                  <c:v>42103.728078703702</c:v>
                </c:pt>
                <c:pt idx="3705">
                  <c:v>42103.728136574071</c:v>
                </c:pt>
                <c:pt idx="3706">
                  <c:v>42103.728194444448</c:v>
                </c:pt>
                <c:pt idx="3707">
                  <c:v>42103.72824074074</c:v>
                </c:pt>
                <c:pt idx="3708">
                  <c:v>42103.728298611109</c:v>
                </c:pt>
                <c:pt idx="3709">
                  <c:v>42103.728356481479</c:v>
                </c:pt>
                <c:pt idx="3710">
                  <c:v>42103.728402777779</c:v>
                </c:pt>
                <c:pt idx="3711">
                  <c:v>42103.728460648148</c:v>
                </c:pt>
                <c:pt idx="3712">
                  <c:v>42103.728518518517</c:v>
                </c:pt>
                <c:pt idx="3713">
                  <c:v>42103.728564814817</c:v>
                </c:pt>
                <c:pt idx="3714">
                  <c:v>42103.728622685187</c:v>
                </c:pt>
                <c:pt idx="3715">
                  <c:v>42103.728680555556</c:v>
                </c:pt>
                <c:pt idx="3716">
                  <c:v>42103.728726851848</c:v>
                </c:pt>
                <c:pt idx="3717">
                  <c:v>42103.728784722225</c:v>
                </c:pt>
                <c:pt idx="3718">
                  <c:v>42103.728842592594</c:v>
                </c:pt>
                <c:pt idx="3719">
                  <c:v>42103.728888888887</c:v>
                </c:pt>
                <c:pt idx="3720">
                  <c:v>42103.728946759256</c:v>
                </c:pt>
                <c:pt idx="3721">
                  <c:v>42103.729004629633</c:v>
                </c:pt>
                <c:pt idx="3722">
                  <c:v>42103.729050925926</c:v>
                </c:pt>
                <c:pt idx="3723">
                  <c:v>42103.729108796295</c:v>
                </c:pt>
                <c:pt idx="3724">
                  <c:v>42103.729166666664</c:v>
                </c:pt>
                <c:pt idx="3725">
                  <c:v>42103.729212962964</c:v>
                </c:pt>
                <c:pt idx="3726">
                  <c:v>42103.729270833333</c:v>
                </c:pt>
                <c:pt idx="3727">
                  <c:v>42103.729328703703</c:v>
                </c:pt>
                <c:pt idx="3728">
                  <c:v>42103.729375000003</c:v>
                </c:pt>
                <c:pt idx="3729">
                  <c:v>42103.729432870372</c:v>
                </c:pt>
                <c:pt idx="3730">
                  <c:v>42103.729490740741</c:v>
                </c:pt>
                <c:pt idx="3731">
                  <c:v>42103.729537037034</c:v>
                </c:pt>
                <c:pt idx="3732">
                  <c:v>42103.729594907411</c:v>
                </c:pt>
                <c:pt idx="3733">
                  <c:v>42103.72965277778</c:v>
                </c:pt>
                <c:pt idx="3734">
                  <c:v>42103.729699074072</c:v>
                </c:pt>
                <c:pt idx="3735">
                  <c:v>42103.729756944442</c:v>
                </c:pt>
                <c:pt idx="3736">
                  <c:v>42103.729814814818</c:v>
                </c:pt>
                <c:pt idx="3737">
                  <c:v>42103.729861111111</c:v>
                </c:pt>
                <c:pt idx="3738">
                  <c:v>42103.72991898148</c:v>
                </c:pt>
                <c:pt idx="3739">
                  <c:v>42103.72997685185</c:v>
                </c:pt>
                <c:pt idx="3740">
                  <c:v>42103.730023148149</c:v>
                </c:pt>
                <c:pt idx="3741">
                  <c:v>42103.730081018519</c:v>
                </c:pt>
                <c:pt idx="3742">
                  <c:v>42103.730138888888</c:v>
                </c:pt>
                <c:pt idx="3743">
                  <c:v>42103.730185185188</c:v>
                </c:pt>
                <c:pt idx="3744">
                  <c:v>42103.730243055557</c:v>
                </c:pt>
                <c:pt idx="3745">
                  <c:v>42103.730300925927</c:v>
                </c:pt>
                <c:pt idx="3746">
                  <c:v>42103.730347222219</c:v>
                </c:pt>
                <c:pt idx="3747">
                  <c:v>42103.730405092596</c:v>
                </c:pt>
                <c:pt idx="3748">
                  <c:v>42103.730462962965</c:v>
                </c:pt>
                <c:pt idx="3749">
                  <c:v>42103.730509259258</c:v>
                </c:pt>
                <c:pt idx="3750">
                  <c:v>42103.730567129627</c:v>
                </c:pt>
                <c:pt idx="3751">
                  <c:v>42103.730624999997</c:v>
                </c:pt>
                <c:pt idx="3752">
                  <c:v>42103.730671296296</c:v>
                </c:pt>
                <c:pt idx="3753">
                  <c:v>42103.730729166666</c:v>
                </c:pt>
                <c:pt idx="3754">
                  <c:v>42103.730787037035</c:v>
                </c:pt>
                <c:pt idx="3755">
                  <c:v>42103.730833333335</c:v>
                </c:pt>
                <c:pt idx="3756">
                  <c:v>42103.730891203704</c:v>
                </c:pt>
                <c:pt idx="3757">
                  <c:v>42103.730949074074</c:v>
                </c:pt>
                <c:pt idx="3758">
                  <c:v>42103.730995370373</c:v>
                </c:pt>
                <c:pt idx="3759">
                  <c:v>42103.731053240743</c:v>
                </c:pt>
                <c:pt idx="3760">
                  <c:v>42103.731111111112</c:v>
                </c:pt>
                <c:pt idx="3761">
                  <c:v>42103.731157407405</c:v>
                </c:pt>
                <c:pt idx="3762">
                  <c:v>42103.731215277781</c:v>
                </c:pt>
                <c:pt idx="3763">
                  <c:v>42103.731273148151</c:v>
                </c:pt>
                <c:pt idx="3764">
                  <c:v>42103.731319444443</c:v>
                </c:pt>
                <c:pt idx="3765">
                  <c:v>42103.731377314813</c:v>
                </c:pt>
                <c:pt idx="3766">
                  <c:v>42103.731435185182</c:v>
                </c:pt>
                <c:pt idx="3767">
                  <c:v>42103.731481481482</c:v>
                </c:pt>
                <c:pt idx="3768">
                  <c:v>42103.731539351851</c:v>
                </c:pt>
                <c:pt idx="3769">
                  <c:v>42103.73159722222</c:v>
                </c:pt>
                <c:pt idx="3770">
                  <c:v>42103.73164351852</c:v>
                </c:pt>
                <c:pt idx="3771">
                  <c:v>42103.73170138889</c:v>
                </c:pt>
                <c:pt idx="3772">
                  <c:v>42103.731759259259</c:v>
                </c:pt>
                <c:pt idx="3773">
                  <c:v>42103.731805555559</c:v>
                </c:pt>
                <c:pt idx="3774">
                  <c:v>42103.731863425928</c:v>
                </c:pt>
                <c:pt idx="3775">
                  <c:v>42103.731921296298</c:v>
                </c:pt>
                <c:pt idx="3776">
                  <c:v>42103.73196759259</c:v>
                </c:pt>
                <c:pt idx="3777">
                  <c:v>42103.732025462959</c:v>
                </c:pt>
                <c:pt idx="3778">
                  <c:v>42103.732083333336</c:v>
                </c:pt>
                <c:pt idx="3779">
                  <c:v>42103.732129629629</c:v>
                </c:pt>
                <c:pt idx="3780">
                  <c:v>42103.732187499998</c:v>
                </c:pt>
                <c:pt idx="3781">
                  <c:v>42103.732245370367</c:v>
                </c:pt>
                <c:pt idx="3782">
                  <c:v>42103.732291666667</c:v>
                </c:pt>
                <c:pt idx="3783">
                  <c:v>42103.732349537036</c:v>
                </c:pt>
                <c:pt idx="3784">
                  <c:v>42103.732407407406</c:v>
                </c:pt>
                <c:pt idx="3785">
                  <c:v>42103.732453703706</c:v>
                </c:pt>
                <c:pt idx="3786">
                  <c:v>42103.732511574075</c:v>
                </c:pt>
                <c:pt idx="3787">
                  <c:v>42103.732569444444</c:v>
                </c:pt>
                <c:pt idx="3788">
                  <c:v>42103.732615740744</c:v>
                </c:pt>
                <c:pt idx="3789">
                  <c:v>42103.732673611114</c:v>
                </c:pt>
                <c:pt idx="3790">
                  <c:v>42103.732731481483</c:v>
                </c:pt>
                <c:pt idx="3791">
                  <c:v>42103.732777777775</c:v>
                </c:pt>
                <c:pt idx="3792">
                  <c:v>42103.732835648145</c:v>
                </c:pt>
                <c:pt idx="3793">
                  <c:v>42103.732893518521</c:v>
                </c:pt>
                <c:pt idx="3794">
                  <c:v>42103.732939814814</c:v>
                </c:pt>
                <c:pt idx="3795">
                  <c:v>42103.732997685183</c:v>
                </c:pt>
                <c:pt idx="3796">
                  <c:v>42103.733055555553</c:v>
                </c:pt>
                <c:pt idx="3797">
                  <c:v>42103.733101851853</c:v>
                </c:pt>
                <c:pt idx="3798">
                  <c:v>42103.733159722222</c:v>
                </c:pt>
                <c:pt idx="3799">
                  <c:v>42103.733217592591</c:v>
                </c:pt>
                <c:pt idx="3800">
                  <c:v>42103.733263888891</c:v>
                </c:pt>
                <c:pt idx="3801">
                  <c:v>42103.73332175926</c:v>
                </c:pt>
                <c:pt idx="3802">
                  <c:v>42103.73337962963</c:v>
                </c:pt>
                <c:pt idx="3803">
                  <c:v>42103.733425925922</c:v>
                </c:pt>
                <c:pt idx="3804">
                  <c:v>42103.733483796299</c:v>
                </c:pt>
                <c:pt idx="3805">
                  <c:v>42103.733530092592</c:v>
                </c:pt>
                <c:pt idx="3806">
                  <c:v>42103.733587962961</c:v>
                </c:pt>
                <c:pt idx="3807">
                  <c:v>42103.73364583333</c:v>
                </c:pt>
                <c:pt idx="3808">
                  <c:v>42103.733703703707</c:v>
                </c:pt>
                <c:pt idx="3809">
                  <c:v>42103.733749999999</c:v>
                </c:pt>
                <c:pt idx="3810">
                  <c:v>42103.733807870369</c:v>
                </c:pt>
                <c:pt idx="3811">
                  <c:v>42103.733865740738</c:v>
                </c:pt>
                <c:pt idx="3812">
                  <c:v>42103.733912037038</c:v>
                </c:pt>
                <c:pt idx="3813">
                  <c:v>42103.733969907407</c:v>
                </c:pt>
                <c:pt idx="3814">
                  <c:v>42103.734027777777</c:v>
                </c:pt>
                <c:pt idx="3815">
                  <c:v>42103.734074074076</c:v>
                </c:pt>
                <c:pt idx="3816">
                  <c:v>42103.734131944446</c:v>
                </c:pt>
                <c:pt idx="3817">
                  <c:v>42103.734189814815</c:v>
                </c:pt>
                <c:pt idx="3818">
                  <c:v>42103.734236111108</c:v>
                </c:pt>
                <c:pt idx="3819">
                  <c:v>42103.734293981484</c:v>
                </c:pt>
                <c:pt idx="3820">
                  <c:v>42103.734351851854</c:v>
                </c:pt>
                <c:pt idx="3821">
                  <c:v>42103.734398148146</c:v>
                </c:pt>
                <c:pt idx="3822">
                  <c:v>42103.734456018516</c:v>
                </c:pt>
                <c:pt idx="3823">
                  <c:v>42103.734513888892</c:v>
                </c:pt>
                <c:pt idx="3824">
                  <c:v>42103.734560185185</c:v>
                </c:pt>
                <c:pt idx="3825">
                  <c:v>42103.734618055554</c:v>
                </c:pt>
                <c:pt idx="3826">
                  <c:v>42103.734675925924</c:v>
                </c:pt>
                <c:pt idx="3827">
                  <c:v>42103.734722222223</c:v>
                </c:pt>
                <c:pt idx="3828">
                  <c:v>42103.734780092593</c:v>
                </c:pt>
                <c:pt idx="3829">
                  <c:v>42103.734837962962</c:v>
                </c:pt>
                <c:pt idx="3830">
                  <c:v>42103.734884259262</c:v>
                </c:pt>
                <c:pt idx="3831">
                  <c:v>42103.734942129631</c:v>
                </c:pt>
                <c:pt idx="3832">
                  <c:v>42103.735000000001</c:v>
                </c:pt>
                <c:pt idx="3833">
                  <c:v>42103.735046296293</c:v>
                </c:pt>
                <c:pt idx="3834">
                  <c:v>42103.73510416667</c:v>
                </c:pt>
                <c:pt idx="3835">
                  <c:v>42103.735162037039</c:v>
                </c:pt>
                <c:pt idx="3836">
                  <c:v>42103.735208333332</c:v>
                </c:pt>
                <c:pt idx="3837">
                  <c:v>42103.735266203701</c:v>
                </c:pt>
                <c:pt idx="3838">
                  <c:v>42103.735324074078</c:v>
                </c:pt>
                <c:pt idx="3839">
                  <c:v>42103.73537037037</c:v>
                </c:pt>
                <c:pt idx="3840">
                  <c:v>42103.73542824074</c:v>
                </c:pt>
                <c:pt idx="3841">
                  <c:v>42103.735486111109</c:v>
                </c:pt>
                <c:pt idx="3842">
                  <c:v>42103.735532407409</c:v>
                </c:pt>
                <c:pt idx="3843">
                  <c:v>42103.735590277778</c:v>
                </c:pt>
                <c:pt idx="3844">
                  <c:v>42103.735648148147</c:v>
                </c:pt>
                <c:pt idx="3845">
                  <c:v>42103.735694444447</c:v>
                </c:pt>
                <c:pt idx="3846">
                  <c:v>42103.735752314817</c:v>
                </c:pt>
                <c:pt idx="3847">
                  <c:v>42103.735810185186</c:v>
                </c:pt>
                <c:pt idx="3848">
                  <c:v>42103.735856481479</c:v>
                </c:pt>
                <c:pt idx="3849">
                  <c:v>42103.735914351855</c:v>
                </c:pt>
                <c:pt idx="3850">
                  <c:v>42103.735972222225</c:v>
                </c:pt>
                <c:pt idx="3851">
                  <c:v>42103.736018518517</c:v>
                </c:pt>
                <c:pt idx="3852">
                  <c:v>42103.736076388886</c:v>
                </c:pt>
                <c:pt idx="3853">
                  <c:v>42103.736134259256</c:v>
                </c:pt>
                <c:pt idx="3854">
                  <c:v>42103.736180555556</c:v>
                </c:pt>
                <c:pt idx="3855">
                  <c:v>42103.736238425925</c:v>
                </c:pt>
                <c:pt idx="3856">
                  <c:v>42103.736284722225</c:v>
                </c:pt>
                <c:pt idx="3857">
                  <c:v>42103.736342592594</c:v>
                </c:pt>
                <c:pt idx="3858">
                  <c:v>42103.736400462964</c:v>
                </c:pt>
                <c:pt idx="3859">
                  <c:v>42103.736446759256</c:v>
                </c:pt>
                <c:pt idx="3860">
                  <c:v>42103.736504629633</c:v>
                </c:pt>
                <c:pt idx="3861">
                  <c:v>42103.736562500002</c:v>
                </c:pt>
                <c:pt idx="3862">
                  <c:v>42103.736608796295</c:v>
                </c:pt>
                <c:pt idx="3863">
                  <c:v>42103.736666666664</c:v>
                </c:pt>
                <c:pt idx="3864">
                  <c:v>42103.736724537041</c:v>
                </c:pt>
                <c:pt idx="3865">
                  <c:v>42103.736770833333</c:v>
                </c:pt>
                <c:pt idx="3866">
                  <c:v>42103.736828703702</c:v>
                </c:pt>
                <c:pt idx="3867">
                  <c:v>42103.736886574072</c:v>
                </c:pt>
                <c:pt idx="3868">
                  <c:v>42103.736932870372</c:v>
                </c:pt>
                <c:pt idx="3869">
                  <c:v>42103.736990740741</c:v>
                </c:pt>
                <c:pt idx="3870">
                  <c:v>42103.73704861111</c:v>
                </c:pt>
                <c:pt idx="3871">
                  <c:v>42103.73709490741</c:v>
                </c:pt>
                <c:pt idx="3872">
                  <c:v>42103.73715277778</c:v>
                </c:pt>
                <c:pt idx="3873">
                  <c:v>42103.737210648149</c:v>
                </c:pt>
                <c:pt idx="3874">
                  <c:v>42103.737256944441</c:v>
                </c:pt>
                <c:pt idx="3875">
                  <c:v>42103.737314814818</c:v>
                </c:pt>
                <c:pt idx="3876">
                  <c:v>42103.737372685187</c:v>
                </c:pt>
                <c:pt idx="3877">
                  <c:v>42103.73741898148</c:v>
                </c:pt>
                <c:pt idx="3878">
                  <c:v>42103.737476851849</c:v>
                </c:pt>
                <c:pt idx="3879">
                  <c:v>42103.737534722219</c:v>
                </c:pt>
                <c:pt idx="3880">
                  <c:v>42103.737581018519</c:v>
                </c:pt>
                <c:pt idx="3881">
                  <c:v>42103.737638888888</c:v>
                </c:pt>
                <c:pt idx="3882">
                  <c:v>42103.737696759257</c:v>
                </c:pt>
                <c:pt idx="3883">
                  <c:v>42103.737743055557</c:v>
                </c:pt>
                <c:pt idx="3884">
                  <c:v>42103.737800925926</c:v>
                </c:pt>
                <c:pt idx="3885">
                  <c:v>42103.737858796296</c:v>
                </c:pt>
                <c:pt idx="3886">
                  <c:v>42103.737905092596</c:v>
                </c:pt>
                <c:pt idx="3887">
                  <c:v>42103.737962962965</c:v>
                </c:pt>
                <c:pt idx="3888">
                  <c:v>42103.738020833334</c:v>
                </c:pt>
                <c:pt idx="3889">
                  <c:v>42103.738078703704</c:v>
                </c:pt>
                <c:pt idx="3890">
                  <c:v>42103.738125000003</c:v>
                </c:pt>
                <c:pt idx="3891">
                  <c:v>42103.738182870373</c:v>
                </c:pt>
                <c:pt idx="3892">
                  <c:v>42103.738240740742</c:v>
                </c:pt>
                <c:pt idx="3893">
                  <c:v>42103.738287037035</c:v>
                </c:pt>
                <c:pt idx="3894">
                  <c:v>42103.738344907404</c:v>
                </c:pt>
                <c:pt idx="3895">
                  <c:v>42103.738402777781</c:v>
                </c:pt>
                <c:pt idx="3896">
                  <c:v>42103.738449074073</c:v>
                </c:pt>
                <c:pt idx="3897">
                  <c:v>42103.738506944443</c:v>
                </c:pt>
                <c:pt idx="3898">
                  <c:v>42103.738564814812</c:v>
                </c:pt>
                <c:pt idx="3899">
                  <c:v>42103.738611111112</c:v>
                </c:pt>
                <c:pt idx="3900">
                  <c:v>42103.738668981481</c:v>
                </c:pt>
                <c:pt idx="3901">
                  <c:v>42103.738715277781</c:v>
                </c:pt>
                <c:pt idx="3902">
                  <c:v>42103.73877314815</c:v>
                </c:pt>
                <c:pt idx="3903">
                  <c:v>42103.73883101852</c:v>
                </c:pt>
                <c:pt idx="3904">
                  <c:v>42103.738877314812</c:v>
                </c:pt>
                <c:pt idx="3905">
                  <c:v>42103.738935185182</c:v>
                </c:pt>
                <c:pt idx="3906">
                  <c:v>42103.738993055558</c:v>
                </c:pt>
                <c:pt idx="3907">
                  <c:v>42103.739039351851</c:v>
                </c:pt>
                <c:pt idx="3908">
                  <c:v>42103.73909722222</c:v>
                </c:pt>
                <c:pt idx="3909">
                  <c:v>42103.739155092589</c:v>
                </c:pt>
                <c:pt idx="3910">
                  <c:v>42103.739201388889</c:v>
                </c:pt>
                <c:pt idx="3911">
                  <c:v>42103.739259259259</c:v>
                </c:pt>
                <c:pt idx="3912">
                  <c:v>42103.739317129628</c:v>
                </c:pt>
                <c:pt idx="3913">
                  <c:v>42103.739363425928</c:v>
                </c:pt>
                <c:pt idx="3914">
                  <c:v>42103.739421296297</c:v>
                </c:pt>
                <c:pt idx="3915">
                  <c:v>42103.739479166667</c:v>
                </c:pt>
                <c:pt idx="3916">
                  <c:v>42103.739525462966</c:v>
                </c:pt>
                <c:pt idx="3917">
                  <c:v>42103.739583333336</c:v>
                </c:pt>
                <c:pt idx="3918">
                  <c:v>42103.739641203705</c:v>
                </c:pt>
                <c:pt idx="3919">
                  <c:v>42103.739687499998</c:v>
                </c:pt>
                <c:pt idx="3920">
                  <c:v>42103.739745370367</c:v>
                </c:pt>
                <c:pt idx="3921">
                  <c:v>42103.739803240744</c:v>
                </c:pt>
                <c:pt idx="3922">
                  <c:v>42103.739849537036</c:v>
                </c:pt>
                <c:pt idx="3923">
                  <c:v>42103.739907407406</c:v>
                </c:pt>
                <c:pt idx="3924">
                  <c:v>42103.739965277775</c:v>
                </c:pt>
                <c:pt idx="3925">
                  <c:v>42103.740011574075</c:v>
                </c:pt>
                <c:pt idx="3926">
                  <c:v>42103.740069444444</c:v>
                </c:pt>
                <c:pt idx="3927">
                  <c:v>42103.740127314813</c:v>
                </c:pt>
                <c:pt idx="3928">
                  <c:v>42103.740173611113</c:v>
                </c:pt>
                <c:pt idx="3929">
                  <c:v>42103.740231481483</c:v>
                </c:pt>
                <c:pt idx="3930">
                  <c:v>42103.740289351852</c:v>
                </c:pt>
                <c:pt idx="3931">
                  <c:v>42103.740335648145</c:v>
                </c:pt>
                <c:pt idx="3932">
                  <c:v>42103.740393518521</c:v>
                </c:pt>
                <c:pt idx="3933">
                  <c:v>42103.740451388891</c:v>
                </c:pt>
                <c:pt idx="3934">
                  <c:v>42103.740497685183</c:v>
                </c:pt>
                <c:pt idx="3935">
                  <c:v>42103.740555555552</c:v>
                </c:pt>
                <c:pt idx="3936">
                  <c:v>42103.740613425929</c:v>
                </c:pt>
                <c:pt idx="3937">
                  <c:v>42103.740659722222</c:v>
                </c:pt>
                <c:pt idx="3938">
                  <c:v>42103.740717592591</c:v>
                </c:pt>
                <c:pt idx="3939">
                  <c:v>42103.74077546296</c:v>
                </c:pt>
                <c:pt idx="3940">
                  <c:v>42103.74082175926</c:v>
                </c:pt>
                <c:pt idx="3941">
                  <c:v>42103.740879629629</c:v>
                </c:pt>
                <c:pt idx="3942">
                  <c:v>42103.740937499999</c:v>
                </c:pt>
                <c:pt idx="3943">
                  <c:v>42103.740983796299</c:v>
                </c:pt>
                <c:pt idx="3944">
                  <c:v>42103.741041666668</c:v>
                </c:pt>
                <c:pt idx="3945">
                  <c:v>42103.741099537037</c:v>
                </c:pt>
                <c:pt idx="3946">
                  <c:v>42103.74114583333</c:v>
                </c:pt>
                <c:pt idx="3947">
                  <c:v>42103.741203703707</c:v>
                </c:pt>
                <c:pt idx="3948">
                  <c:v>42103.741261574076</c:v>
                </c:pt>
                <c:pt idx="3949">
                  <c:v>42103.741307870368</c:v>
                </c:pt>
                <c:pt idx="3950">
                  <c:v>42103.741365740738</c:v>
                </c:pt>
                <c:pt idx="3951">
                  <c:v>42103.741423611114</c:v>
                </c:pt>
                <c:pt idx="3952">
                  <c:v>42103.741469907407</c:v>
                </c:pt>
                <c:pt idx="3953">
                  <c:v>42103.741527777776</c:v>
                </c:pt>
                <c:pt idx="3954">
                  <c:v>42103.741585648146</c:v>
                </c:pt>
                <c:pt idx="3955">
                  <c:v>42103.741631944446</c:v>
                </c:pt>
                <c:pt idx="3956">
                  <c:v>42103.741689814815</c:v>
                </c:pt>
                <c:pt idx="3957">
                  <c:v>42103.741747685184</c:v>
                </c:pt>
                <c:pt idx="3958">
                  <c:v>42103.741793981484</c:v>
                </c:pt>
                <c:pt idx="3959">
                  <c:v>42103.741851851853</c:v>
                </c:pt>
                <c:pt idx="3960">
                  <c:v>42103.741909722223</c:v>
                </c:pt>
                <c:pt idx="3961">
                  <c:v>42103.741956018515</c:v>
                </c:pt>
                <c:pt idx="3962">
                  <c:v>42103.742013888892</c:v>
                </c:pt>
                <c:pt idx="3963">
                  <c:v>42103.742071759261</c:v>
                </c:pt>
                <c:pt idx="3964">
                  <c:v>42103.742118055554</c:v>
                </c:pt>
                <c:pt idx="3965">
                  <c:v>42103.742175925923</c:v>
                </c:pt>
                <c:pt idx="3966">
                  <c:v>42103.7422337963</c:v>
                </c:pt>
                <c:pt idx="3967">
                  <c:v>42103.742280092592</c:v>
                </c:pt>
                <c:pt idx="3968">
                  <c:v>42103.742337962962</c:v>
                </c:pt>
                <c:pt idx="3969">
                  <c:v>42103.742395833331</c:v>
                </c:pt>
                <c:pt idx="3970">
                  <c:v>42103.742442129631</c:v>
                </c:pt>
                <c:pt idx="3971">
                  <c:v>42103.7425</c:v>
                </c:pt>
                <c:pt idx="3972">
                  <c:v>42103.74255787037</c:v>
                </c:pt>
                <c:pt idx="3973">
                  <c:v>42103.742604166669</c:v>
                </c:pt>
                <c:pt idx="3974">
                  <c:v>42103.742662037039</c:v>
                </c:pt>
                <c:pt idx="3975">
                  <c:v>42103.742719907408</c:v>
                </c:pt>
                <c:pt idx="3976">
                  <c:v>42103.742766203701</c:v>
                </c:pt>
                <c:pt idx="3977">
                  <c:v>42103.742824074077</c:v>
                </c:pt>
                <c:pt idx="3978">
                  <c:v>42103.742881944447</c:v>
                </c:pt>
                <c:pt idx="3979">
                  <c:v>42103.742928240739</c:v>
                </c:pt>
                <c:pt idx="3980">
                  <c:v>42103.742986111109</c:v>
                </c:pt>
                <c:pt idx="3981">
                  <c:v>42103.743043981478</c:v>
                </c:pt>
                <c:pt idx="3982">
                  <c:v>42103.743090277778</c:v>
                </c:pt>
                <c:pt idx="3983">
                  <c:v>42103.743148148147</c:v>
                </c:pt>
                <c:pt idx="3984">
                  <c:v>42103.743206018517</c:v>
                </c:pt>
                <c:pt idx="3985">
                  <c:v>42103.743252314816</c:v>
                </c:pt>
                <c:pt idx="3986">
                  <c:v>42103.743310185186</c:v>
                </c:pt>
                <c:pt idx="3987">
                  <c:v>42103.743368055555</c:v>
                </c:pt>
                <c:pt idx="3988">
                  <c:v>42103.743414351855</c:v>
                </c:pt>
                <c:pt idx="3989">
                  <c:v>42103.743472222224</c:v>
                </c:pt>
                <c:pt idx="3990">
                  <c:v>42103.743530092594</c:v>
                </c:pt>
                <c:pt idx="3991">
                  <c:v>42103.743576388886</c:v>
                </c:pt>
                <c:pt idx="3992">
                  <c:v>42103.743634259263</c:v>
                </c:pt>
                <c:pt idx="3993">
                  <c:v>42103.743692129632</c:v>
                </c:pt>
                <c:pt idx="3994">
                  <c:v>42103.743738425925</c:v>
                </c:pt>
                <c:pt idx="3995">
                  <c:v>42103.743796296294</c:v>
                </c:pt>
                <c:pt idx="3996">
                  <c:v>42103.743854166663</c:v>
                </c:pt>
                <c:pt idx="3997">
                  <c:v>42103.743900462963</c:v>
                </c:pt>
                <c:pt idx="3998">
                  <c:v>42103.743958333333</c:v>
                </c:pt>
                <c:pt idx="3999">
                  <c:v>42103.744016203702</c:v>
                </c:pt>
                <c:pt idx="4000">
                  <c:v>42103.744062500002</c:v>
                </c:pt>
                <c:pt idx="4001">
                  <c:v>42103.744120370371</c:v>
                </c:pt>
                <c:pt idx="4002">
                  <c:v>42103.74417824074</c:v>
                </c:pt>
                <c:pt idx="4003">
                  <c:v>42103.74422453704</c:v>
                </c:pt>
                <c:pt idx="4004">
                  <c:v>42103.74428240741</c:v>
                </c:pt>
                <c:pt idx="4005">
                  <c:v>42103.744328703702</c:v>
                </c:pt>
                <c:pt idx="4006">
                  <c:v>42103.744386574072</c:v>
                </c:pt>
                <c:pt idx="4007">
                  <c:v>42103.744444444441</c:v>
                </c:pt>
                <c:pt idx="4008">
                  <c:v>42103.744490740741</c:v>
                </c:pt>
                <c:pt idx="4009">
                  <c:v>42103.74454861111</c:v>
                </c:pt>
                <c:pt idx="4010">
                  <c:v>42103.744606481479</c:v>
                </c:pt>
                <c:pt idx="4011">
                  <c:v>42103.744652777779</c:v>
                </c:pt>
                <c:pt idx="4012">
                  <c:v>42103.744710648149</c:v>
                </c:pt>
                <c:pt idx="4013">
                  <c:v>42103.744768518518</c:v>
                </c:pt>
                <c:pt idx="4014">
                  <c:v>42103.744814814818</c:v>
                </c:pt>
                <c:pt idx="4015">
                  <c:v>42103.744872685187</c:v>
                </c:pt>
                <c:pt idx="4016">
                  <c:v>42103.744930555556</c:v>
                </c:pt>
                <c:pt idx="4017">
                  <c:v>42103.744976851849</c:v>
                </c:pt>
                <c:pt idx="4018">
                  <c:v>42103.745034722226</c:v>
                </c:pt>
                <c:pt idx="4019">
                  <c:v>42103.745092592595</c:v>
                </c:pt>
                <c:pt idx="4020">
                  <c:v>42103.745138888888</c:v>
                </c:pt>
                <c:pt idx="4021">
                  <c:v>42103.745196759257</c:v>
                </c:pt>
                <c:pt idx="4022">
                  <c:v>42103.745254629626</c:v>
                </c:pt>
                <c:pt idx="4023">
                  <c:v>42103.745300925926</c:v>
                </c:pt>
                <c:pt idx="4024">
                  <c:v>42103.745358796295</c:v>
                </c:pt>
                <c:pt idx="4025">
                  <c:v>42103.745416666665</c:v>
                </c:pt>
                <c:pt idx="4026">
                  <c:v>42103.745462962965</c:v>
                </c:pt>
                <c:pt idx="4027">
                  <c:v>42103.745520833334</c:v>
                </c:pt>
                <c:pt idx="4028">
                  <c:v>42103.745578703703</c:v>
                </c:pt>
                <c:pt idx="4029">
                  <c:v>42103.745625000003</c:v>
                </c:pt>
                <c:pt idx="4030">
                  <c:v>42103.745682870373</c:v>
                </c:pt>
                <c:pt idx="4031">
                  <c:v>42103.745740740742</c:v>
                </c:pt>
                <c:pt idx="4032">
                  <c:v>42103.745798611111</c:v>
                </c:pt>
                <c:pt idx="4033">
                  <c:v>42103.745844907404</c:v>
                </c:pt>
                <c:pt idx="4034">
                  <c:v>42103.74590277778</c:v>
                </c:pt>
                <c:pt idx="4035">
                  <c:v>42103.74596064815</c:v>
                </c:pt>
                <c:pt idx="4036">
                  <c:v>42103.746006944442</c:v>
                </c:pt>
                <c:pt idx="4037">
                  <c:v>42103.746064814812</c:v>
                </c:pt>
                <c:pt idx="4038">
                  <c:v>42103.746122685188</c:v>
                </c:pt>
                <c:pt idx="4039">
                  <c:v>42103.746168981481</c:v>
                </c:pt>
                <c:pt idx="4040">
                  <c:v>42103.74622685185</c:v>
                </c:pt>
                <c:pt idx="4041">
                  <c:v>42103.74628472222</c:v>
                </c:pt>
                <c:pt idx="4042">
                  <c:v>42103.746331018519</c:v>
                </c:pt>
                <c:pt idx="4043">
                  <c:v>42103.746388888889</c:v>
                </c:pt>
                <c:pt idx="4044">
                  <c:v>42103.746446759258</c:v>
                </c:pt>
                <c:pt idx="4045">
                  <c:v>42103.746493055558</c:v>
                </c:pt>
                <c:pt idx="4046">
                  <c:v>42103.746550925927</c:v>
                </c:pt>
                <c:pt idx="4047">
                  <c:v>42103.746608796297</c:v>
                </c:pt>
                <c:pt idx="4048">
                  <c:v>42103.746655092589</c:v>
                </c:pt>
                <c:pt idx="4049">
                  <c:v>42103.746712962966</c:v>
                </c:pt>
                <c:pt idx="4050">
                  <c:v>42103.746759259258</c:v>
                </c:pt>
                <c:pt idx="4051">
                  <c:v>42103.746817129628</c:v>
                </c:pt>
                <c:pt idx="4052">
                  <c:v>42103.746874999997</c:v>
                </c:pt>
                <c:pt idx="4053">
                  <c:v>42103.746921296297</c:v>
                </c:pt>
                <c:pt idx="4054">
                  <c:v>42103.746979166666</c:v>
                </c:pt>
                <c:pt idx="4055">
                  <c:v>42103.747037037036</c:v>
                </c:pt>
                <c:pt idx="4056">
                  <c:v>42103.747083333335</c:v>
                </c:pt>
                <c:pt idx="4057">
                  <c:v>42103.747141203705</c:v>
                </c:pt>
                <c:pt idx="4058">
                  <c:v>42103.747199074074</c:v>
                </c:pt>
                <c:pt idx="4059">
                  <c:v>42103.747245370374</c:v>
                </c:pt>
                <c:pt idx="4060">
                  <c:v>42103.747303240743</c:v>
                </c:pt>
                <c:pt idx="4061">
                  <c:v>42103.747361111113</c:v>
                </c:pt>
                <c:pt idx="4062">
                  <c:v>42103.747407407405</c:v>
                </c:pt>
                <c:pt idx="4063">
                  <c:v>42103.747465277775</c:v>
                </c:pt>
                <c:pt idx="4064">
                  <c:v>42103.747523148151</c:v>
                </c:pt>
                <c:pt idx="4065">
                  <c:v>42103.747569444444</c:v>
                </c:pt>
                <c:pt idx="4066">
                  <c:v>42103.747627314813</c:v>
                </c:pt>
                <c:pt idx="4067">
                  <c:v>42103.747685185182</c:v>
                </c:pt>
                <c:pt idx="4068">
                  <c:v>42103.747731481482</c:v>
                </c:pt>
                <c:pt idx="4069">
                  <c:v>42103.747789351852</c:v>
                </c:pt>
                <c:pt idx="4070">
                  <c:v>42103.747847222221</c:v>
                </c:pt>
                <c:pt idx="4071">
                  <c:v>42103.747893518521</c:v>
                </c:pt>
                <c:pt idx="4072">
                  <c:v>42103.74795138889</c:v>
                </c:pt>
                <c:pt idx="4073">
                  <c:v>42103.74800925926</c:v>
                </c:pt>
                <c:pt idx="4074">
                  <c:v>42103.748055555552</c:v>
                </c:pt>
                <c:pt idx="4075">
                  <c:v>42103.748113425929</c:v>
                </c:pt>
                <c:pt idx="4076">
                  <c:v>42103.748171296298</c:v>
                </c:pt>
                <c:pt idx="4077">
                  <c:v>42103.748217592591</c:v>
                </c:pt>
                <c:pt idx="4078">
                  <c:v>42103.74827546296</c:v>
                </c:pt>
                <c:pt idx="4079">
                  <c:v>42103.748333333337</c:v>
                </c:pt>
                <c:pt idx="4080">
                  <c:v>42103.748379629629</c:v>
                </c:pt>
                <c:pt idx="4081">
                  <c:v>42103.748437499999</c:v>
                </c:pt>
                <c:pt idx="4082">
                  <c:v>42103.748495370368</c:v>
                </c:pt>
                <c:pt idx="4083">
                  <c:v>42103.748541666668</c:v>
                </c:pt>
                <c:pt idx="4084">
                  <c:v>42103.748599537037</c:v>
                </c:pt>
                <c:pt idx="4085">
                  <c:v>42103.748657407406</c:v>
                </c:pt>
                <c:pt idx="4086">
                  <c:v>42103.748703703706</c:v>
                </c:pt>
                <c:pt idx="4087">
                  <c:v>42103.748761574076</c:v>
                </c:pt>
                <c:pt idx="4088">
                  <c:v>42103.748819444445</c:v>
                </c:pt>
                <c:pt idx="4089">
                  <c:v>42103.748865740738</c:v>
                </c:pt>
                <c:pt idx="4090">
                  <c:v>42103.748923611114</c:v>
                </c:pt>
                <c:pt idx="4091">
                  <c:v>42103.748981481483</c:v>
                </c:pt>
                <c:pt idx="4092">
                  <c:v>42103.749027777776</c:v>
                </c:pt>
                <c:pt idx="4093">
                  <c:v>42103.749085648145</c:v>
                </c:pt>
                <c:pt idx="4094">
                  <c:v>42103.749143518522</c:v>
                </c:pt>
                <c:pt idx="4095">
                  <c:v>42103.749189814815</c:v>
                </c:pt>
                <c:pt idx="4096">
                  <c:v>42103.749247685184</c:v>
                </c:pt>
                <c:pt idx="4097">
                  <c:v>42103.749305555553</c:v>
                </c:pt>
                <c:pt idx="4098">
                  <c:v>42103.749351851853</c:v>
                </c:pt>
                <c:pt idx="4099">
                  <c:v>42103.749409722222</c:v>
                </c:pt>
                <c:pt idx="4100">
                  <c:v>42103.749467592592</c:v>
                </c:pt>
                <c:pt idx="4101">
                  <c:v>42103.749513888892</c:v>
                </c:pt>
                <c:pt idx="4102">
                  <c:v>42103.749571759261</c:v>
                </c:pt>
                <c:pt idx="4103">
                  <c:v>42103.74962962963</c:v>
                </c:pt>
                <c:pt idx="4104">
                  <c:v>42103.749675925923</c:v>
                </c:pt>
                <c:pt idx="4105">
                  <c:v>42103.7497337963</c:v>
                </c:pt>
                <c:pt idx="4106">
                  <c:v>42103.749791666669</c:v>
                </c:pt>
                <c:pt idx="4107">
                  <c:v>42103.749837962961</c:v>
                </c:pt>
                <c:pt idx="4108">
                  <c:v>42103.749895833331</c:v>
                </c:pt>
                <c:pt idx="4109">
                  <c:v>42103.7499537037</c:v>
                </c:pt>
                <c:pt idx="4110">
                  <c:v>42103.75</c:v>
                </c:pt>
                <c:pt idx="4111">
                  <c:v>42103.750057870369</c:v>
                </c:pt>
                <c:pt idx="4112">
                  <c:v>42103.750115740739</c:v>
                </c:pt>
                <c:pt idx="4113">
                  <c:v>42103.750162037039</c:v>
                </c:pt>
                <c:pt idx="4114">
                  <c:v>42103.750219907408</c:v>
                </c:pt>
                <c:pt idx="4115">
                  <c:v>42103.750277777777</c:v>
                </c:pt>
                <c:pt idx="4116">
                  <c:v>42103.750324074077</c:v>
                </c:pt>
                <c:pt idx="4117">
                  <c:v>42103.750381944446</c:v>
                </c:pt>
                <c:pt idx="4118">
                  <c:v>42103.750439814816</c:v>
                </c:pt>
                <c:pt idx="4119">
                  <c:v>42103.750486111108</c:v>
                </c:pt>
                <c:pt idx="4120">
                  <c:v>42103.750543981485</c:v>
                </c:pt>
                <c:pt idx="4121">
                  <c:v>42103.750601851854</c:v>
                </c:pt>
                <c:pt idx="4122">
                  <c:v>42103.750648148147</c:v>
                </c:pt>
                <c:pt idx="4123">
                  <c:v>42103.750706018516</c:v>
                </c:pt>
                <c:pt idx="4124">
                  <c:v>42103.750763888886</c:v>
                </c:pt>
                <c:pt idx="4125">
                  <c:v>42103.750810185185</c:v>
                </c:pt>
                <c:pt idx="4126">
                  <c:v>42103.750868055555</c:v>
                </c:pt>
                <c:pt idx="4127">
                  <c:v>42103.750925925924</c:v>
                </c:pt>
                <c:pt idx="4128">
                  <c:v>42103.750972222224</c:v>
                </c:pt>
                <c:pt idx="4129">
                  <c:v>42103.751030092593</c:v>
                </c:pt>
                <c:pt idx="4130">
                  <c:v>42103.751087962963</c:v>
                </c:pt>
                <c:pt idx="4131">
                  <c:v>42103.751134259262</c:v>
                </c:pt>
                <c:pt idx="4132">
                  <c:v>42103.751192129632</c:v>
                </c:pt>
                <c:pt idx="4133">
                  <c:v>42103.751250000001</c:v>
                </c:pt>
                <c:pt idx="4134">
                  <c:v>42103.751296296294</c:v>
                </c:pt>
                <c:pt idx="4135">
                  <c:v>42103.751354166663</c:v>
                </c:pt>
                <c:pt idx="4136">
                  <c:v>42103.75141203704</c:v>
                </c:pt>
                <c:pt idx="4137">
                  <c:v>42103.751458333332</c:v>
                </c:pt>
                <c:pt idx="4138">
                  <c:v>42103.751516203702</c:v>
                </c:pt>
                <c:pt idx="4139">
                  <c:v>42103.751574074071</c:v>
                </c:pt>
                <c:pt idx="4140">
                  <c:v>42103.751620370371</c:v>
                </c:pt>
                <c:pt idx="4141">
                  <c:v>42103.75167824074</c:v>
                </c:pt>
                <c:pt idx="4142">
                  <c:v>42103.751736111109</c:v>
                </c:pt>
                <c:pt idx="4143">
                  <c:v>42103.751782407409</c:v>
                </c:pt>
                <c:pt idx="4144">
                  <c:v>42103.751840277779</c:v>
                </c:pt>
                <c:pt idx="4145">
                  <c:v>42103.751898148148</c:v>
                </c:pt>
                <c:pt idx="4146">
                  <c:v>42103.751944444448</c:v>
                </c:pt>
                <c:pt idx="4147">
                  <c:v>42103.752002314817</c:v>
                </c:pt>
                <c:pt idx="4148">
                  <c:v>42103.752060185187</c:v>
                </c:pt>
                <c:pt idx="4149">
                  <c:v>42103.752106481479</c:v>
                </c:pt>
                <c:pt idx="4150">
                  <c:v>42103.752164351848</c:v>
                </c:pt>
                <c:pt idx="4151">
                  <c:v>42103.752222222225</c:v>
                </c:pt>
                <c:pt idx="4152">
                  <c:v>42103.752268518518</c:v>
                </c:pt>
                <c:pt idx="4153">
                  <c:v>42103.752326388887</c:v>
                </c:pt>
                <c:pt idx="4154">
                  <c:v>42103.752372685187</c:v>
                </c:pt>
                <c:pt idx="4155">
                  <c:v>42103.752430555556</c:v>
                </c:pt>
                <c:pt idx="4156">
                  <c:v>42103.752488425926</c:v>
                </c:pt>
                <c:pt idx="4157">
                  <c:v>42103.752534722225</c:v>
                </c:pt>
                <c:pt idx="4158">
                  <c:v>42103.752592592595</c:v>
                </c:pt>
                <c:pt idx="4159">
                  <c:v>42103.752650462964</c:v>
                </c:pt>
                <c:pt idx="4160">
                  <c:v>42103.752696759257</c:v>
                </c:pt>
                <c:pt idx="4161">
                  <c:v>42103.752754629626</c:v>
                </c:pt>
                <c:pt idx="4162">
                  <c:v>42103.752812500003</c:v>
                </c:pt>
                <c:pt idx="4163">
                  <c:v>42103.752858796295</c:v>
                </c:pt>
                <c:pt idx="4164">
                  <c:v>42103.752916666665</c:v>
                </c:pt>
                <c:pt idx="4165">
                  <c:v>42103.752974537034</c:v>
                </c:pt>
                <c:pt idx="4166">
                  <c:v>42103.753020833334</c:v>
                </c:pt>
                <c:pt idx="4167">
                  <c:v>42103.753078703703</c:v>
                </c:pt>
                <c:pt idx="4168">
                  <c:v>42103.753136574072</c:v>
                </c:pt>
                <c:pt idx="4169">
                  <c:v>42103.753182870372</c:v>
                </c:pt>
                <c:pt idx="4170">
                  <c:v>42103.753240740742</c:v>
                </c:pt>
                <c:pt idx="4171">
                  <c:v>42103.753298611111</c:v>
                </c:pt>
                <c:pt idx="4172">
                  <c:v>42103.753344907411</c:v>
                </c:pt>
                <c:pt idx="4173">
                  <c:v>42103.75340277778</c:v>
                </c:pt>
                <c:pt idx="4174">
                  <c:v>42103.753460648149</c:v>
                </c:pt>
                <c:pt idx="4175">
                  <c:v>42103.753506944442</c:v>
                </c:pt>
                <c:pt idx="4176">
                  <c:v>42103.753564814811</c:v>
                </c:pt>
                <c:pt idx="4177">
                  <c:v>42103.753622685188</c:v>
                </c:pt>
                <c:pt idx="4178">
                  <c:v>42103.753680555557</c:v>
                </c:pt>
                <c:pt idx="4179">
                  <c:v>42103.75372685185</c:v>
                </c:pt>
                <c:pt idx="4180">
                  <c:v>42103.753784722219</c:v>
                </c:pt>
                <c:pt idx="4181">
                  <c:v>42103.753842592596</c:v>
                </c:pt>
                <c:pt idx="4182">
                  <c:v>42103.753888888888</c:v>
                </c:pt>
                <c:pt idx="4183">
                  <c:v>42103.753946759258</c:v>
                </c:pt>
                <c:pt idx="4184">
                  <c:v>42103.754004629627</c:v>
                </c:pt>
                <c:pt idx="4185">
                  <c:v>42103.754050925927</c:v>
                </c:pt>
                <c:pt idx="4186">
                  <c:v>42103.754108796296</c:v>
                </c:pt>
                <c:pt idx="4187">
                  <c:v>42103.754166666666</c:v>
                </c:pt>
                <c:pt idx="4188">
                  <c:v>42103.754212962966</c:v>
                </c:pt>
                <c:pt idx="4189">
                  <c:v>42103.754270833335</c:v>
                </c:pt>
                <c:pt idx="4190">
                  <c:v>42103.754328703704</c:v>
                </c:pt>
                <c:pt idx="4191">
                  <c:v>42103.754374999997</c:v>
                </c:pt>
                <c:pt idx="4192">
                  <c:v>42103.754432870373</c:v>
                </c:pt>
                <c:pt idx="4193">
                  <c:v>42103.754490740743</c:v>
                </c:pt>
                <c:pt idx="4194">
                  <c:v>42103.754537037035</c:v>
                </c:pt>
                <c:pt idx="4195">
                  <c:v>42103.754594907405</c:v>
                </c:pt>
                <c:pt idx="4196">
                  <c:v>42103.754652777781</c:v>
                </c:pt>
                <c:pt idx="4197">
                  <c:v>42103.754699074074</c:v>
                </c:pt>
                <c:pt idx="4198">
                  <c:v>42103.754756944443</c:v>
                </c:pt>
                <c:pt idx="4199">
                  <c:v>42103.754803240743</c:v>
                </c:pt>
                <c:pt idx="4200">
                  <c:v>42103.754861111112</c:v>
                </c:pt>
                <c:pt idx="4201">
                  <c:v>42103.754918981482</c:v>
                </c:pt>
                <c:pt idx="4202">
                  <c:v>42103.754965277774</c:v>
                </c:pt>
                <c:pt idx="4203">
                  <c:v>42103.755023148151</c:v>
                </c:pt>
                <c:pt idx="4204">
                  <c:v>42103.75508101852</c:v>
                </c:pt>
                <c:pt idx="4205">
                  <c:v>42103.755127314813</c:v>
                </c:pt>
                <c:pt idx="4206">
                  <c:v>42103.755185185182</c:v>
                </c:pt>
                <c:pt idx="4207">
                  <c:v>42103.755243055559</c:v>
                </c:pt>
                <c:pt idx="4208">
                  <c:v>42103.755289351851</c:v>
                </c:pt>
                <c:pt idx="4209">
                  <c:v>42103.755347222221</c:v>
                </c:pt>
                <c:pt idx="4210">
                  <c:v>42103.75540509259</c:v>
                </c:pt>
                <c:pt idx="4211">
                  <c:v>42103.75545138889</c:v>
                </c:pt>
                <c:pt idx="4212">
                  <c:v>42103.755509259259</c:v>
                </c:pt>
                <c:pt idx="4213">
                  <c:v>42103.755567129629</c:v>
                </c:pt>
                <c:pt idx="4214">
                  <c:v>42103.755613425928</c:v>
                </c:pt>
                <c:pt idx="4215">
                  <c:v>42103.755671296298</c:v>
                </c:pt>
                <c:pt idx="4216">
                  <c:v>42103.755729166667</c:v>
                </c:pt>
                <c:pt idx="4217">
                  <c:v>42103.75577546296</c:v>
                </c:pt>
                <c:pt idx="4218">
                  <c:v>42103.755833333336</c:v>
                </c:pt>
                <c:pt idx="4219">
                  <c:v>42103.755891203706</c:v>
                </c:pt>
                <c:pt idx="4220">
                  <c:v>42103.755937499998</c:v>
                </c:pt>
                <c:pt idx="4221">
                  <c:v>42103.755995370368</c:v>
                </c:pt>
                <c:pt idx="4222">
                  <c:v>42103.756053240744</c:v>
                </c:pt>
                <c:pt idx="4223">
                  <c:v>42103.756099537037</c:v>
                </c:pt>
                <c:pt idx="4224">
                  <c:v>42103.756157407406</c:v>
                </c:pt>
                <c:pt idx="4225">
                  <c:v>42103.756215277775</c:v>
                </c:pt>
                <c:pt idx="4226">
                  <c:v>42103.756261574075</c:v>
                </c:pt>
                <c:pt idx="4227">
                  <c:v>42103.756319444445</c:v>
                </c:pt>
                <c:pt idx="4228">
                  <c:v>42103.756377314814</c:v>
                </c:pt>
                <c:pt idx="4229">
                  <c:v>42103.756423611114</c:v>
                </c:pt>
                <c:pt idx="4230">
                  <c:v>42103.756481481483</c:v>
                </c:pt>
                <c:pt idx="4231">
                  <c:v>42103.756539351853</c:v>
                </c:pt>
                <c:pt idx="4232">
                  <c:v>42103.756585648145</c:v>
                </c:pt>
                <c:pt idx="4233">
                  <c:v>42103.756643518522</c:v>
                </c:pt>
                <c:pt idx="4234">
                  <c:v>42103.756701388891</c:v>
                </c:pt>
                <c:pt idx="4235">
                  <c:v>42103.756747685184</c:v>
                </c:pt>
                <c:pt idx="4236">
                  <c:v>42103.756805555553</c:v>
                </c:pt>
                <c:pt idx="4237">
                  <c:v>42103.756863425922</c:v>
                </c:pt>
                <c:pt idx="4238">
                  <c:v>42103.756909722222</c:v>
                </c:pt>
                <c:pt idx="4239">
                  <c:v>42103.756967592592</c:v>
                </c:pt>
                <c:pt idx="4240">
                  <c:v>42103.757025462961</c:v>
                </c:pt>
                <c:pt idx="4241">
                  <c:v>42103.757071759261</c:v>
                </c:pt>
                <c:pt idx="4242">
                  <c:v>42103.75712962963</c:v>
                </c:pt>
                <c:pt idx="4243">
                  <c:v>42103.757187499999</c:v>
                </c:pt>
                <c:pt idx="4244">
                  <c:v>42103.757233796299</c:v>
                </c:pt>
                <c:pt idx="4245">
                  <c:v>42103.757291666669</c:v>
                </c:pt>
                <c:pt idx="4246">
                  <c:v>42103.757349537038</c:v>
                </c:pt>
                <c:pt idx="4247">
                  <c:v>42103.757395833331</c:v>
                </c:pt>
                <c:pt idx="4248">
                  <c:v>42103.757453703707</c:v>
                </c:pt>
                <c:pt idx="4249">
                  <c:v>42103.757511574076</c:v>
                </c:pt>
                <c:pt idx="4250">
                  <c:v>42103.757557870369</c:v>
                </c:pt>
                <c:pt idx="4251">
                  <c:v>42103.757615740738</c:v>
                </c:pt>
                <c:pt idx="4252">
                  <c:v>42103.757673611108</c:v>
                </c:pt>
                <c:pt idx="4253">
                  <c:v>42103.757719907408</c:v>
                </c:pt>
                <c:pt idx="4254">
                  <c:v>42103.757777777777</c:v>
                </c:pt>
                <c:pt idx="4255">
                  <c:v>42103.757835648146</c:v>
                </c:pt>
                <c:pt idx="4256">
                  <c:v>42103.757881944446</c:v>
                </c:pt>
                <c:pt idx="4257">
                  <c:v>42103.757939814815</c:v>
                </c:pt>
                <c:pt idx="4258">
                  <c:v>42103.757997685185</c:v>
                </c:pt>
                <c:pt idx="4259">
                  <c:v>42103.758043981485</c:v>
                </c:pt>
                <c:pt idx="4260">
                  <c:v>42103.758101851854</c:v>
                </c:pt>
                <c:pt idx="4261">
                  <c:v>42103.758159722223</c:v>
                </c:pt>
                <c:pt idx="4262">
                  <c:v>42103.758206018516</c:v>
                </c:pt>
                <c:pt idx="4263">
                  <c:v>42103.758263888885</c:v>
                </c:pt>
                <c:pt idx="4264">
                  <c:v>42103.758321759262</c:v>
                </c:pt>
                <c:pt idx="4265">
                  <c:v>42103.758368055554</c:v>
                </c:pt>
                <c:pt idx="4266">
                  <c:v>42103.758425925924</c:v>
                </c:pt>
                <c:pt idx="4267">
                  <c:v>42103.758483796293</c:v>
                </c:pt>
                <c:pt idx="4268">
                  <c:v>42103.758530092593</c:v>
                </c:pt>
                <c:pt idx="4269">
                  <c:v>42103.758587962962</c:v>
                </c:pt>
                <c:pt idx="4270">
                  <c:v>42103.758645833332</c:v>
                </c:pt>
                <c:pt idx="4271">
                  <c:v>42103.758692129632</c:v>
                </c:pt>
                <c:pt idx="4272">
                  <c:v>42103.758750000001</c:v>
                </c:pt>
                <c:pt idx="4273">
                  <c:v>42103.75880787037</c:v>
                </c:pt>
                <c:pt idx="4274">
                  <c:v>42103.75885416667</c:v>
                </c:pt>
                <c:pt idx="4275">
                  <c:v>42103.758912037039</c:v>
                </c:pt>
                <c:pt idx="4276">
                  <c:v>42103.758969907409</c:v>
                </c:pt>
                <c:pt idx="4277">
                  <c:v>42103.759016203701</c:v>
                </c:pt>
                <c:pt idx="4278">
                  <c:v>42103.759074074071</c:v>
                </c:pt>
                <c:pt idx="4279">
                  <c:v>42103.759131944447</c:v>
                </c:pt>
                <c:pt idx="4280">
                  <c:v>42103.75917824074</c:v>
                </c:pt>
                <c:pt idx="4281">
                  <c:v>42103.759236111109</c:v>
                </c:pt>
                <c:pt idx="4282">
                  <c:v>42103.759293981479</c:v>
                </c:pt>
                <c:pt idx="4283">
                  <c:v>42103.759340277778</c:v>
                </c:pt>
                <c:pt idx="4284">
                  <c:v>42103.759398148148</c:v>
                </c:pt>
                <c:pt idx="4285">
                  <c:v>42103.759456018517</c:v>
                </c:pt>
                <c:pt idx="4286">
                  <c:v>42103.759502314817</c:v>
                </c:pt>
                <c:pt idx="4287">
                  <c:v>42103.759560185186</c:v>
                </c:pt>
                <c:pt idx="4288">
                  <c:v>42103.759618055556</c:v>
                </c:pt>
                <c:pt idx="4289">
                  <c:v>42103.759664351855</c:v>
                </c:pt>
                <c:pt idx="4290">
                  <c:v>42103.759722222225</c:v>
                </c:pt>
                <c:pt idx="4291">
                  <c:v>42103.759780092594</c:v>
                </c:pt>
                <c:pt idx="4292">
                  <c:v>42103.759826388887</c:v>
                </c:pt>
                <c:pt idx="4293">
                  <c:v>42103.759884259256</c:v>
                </c:pt>
                <c:pt idx="4294">
                  <c:v>42103.759942129633</c:v>
                </c:pt>
                <c:pt idx="4295">
                  <c:v>42103.759988425925</c:v>
                </c:pt>
                <c:pt idx="4296">
                  <c:v>42103.760046296295</c:v>
                </c:pt>
                <c:pt idx="4297">
                  <c:v>42103.760104166664</c:v>
                </c:pt>
                <c:pt idx="4298">
                  <c:v>42103.760150462964</c:v>
                </c:pt>
                <c:pt idx="4299">
                  <c:v>42103.760208333333</c:v>
                </c:pt>
                <c:pt idx="4300">
                  <c:v>42103.760266203702</c:v>
                </c:pt>
                <c:pt idx="4301">
                  <c:v>42103.760312500002</c:v>
                </c:pt>
                <c:pt idx="4302">
                  <c:v>42103.760370370372</c:v>
                </c:pt>
                <c:pt idx="4303">
                  <c:v>42103.760416666664</c:v>
                </c:pt>
                <c:pt idx="4304">
                  <c:v>42103.760474537034</c:v>
                </c:pt>
                <c:pt idx="4305">
                  <c:v>42103.76053240741</c:v>
                </c:pt>
                <c:pt idx="4306">
                  <c:v>42103.760578703703</c:v>
                </c:pt>
                <c:pt idx="4307">
                  <c:v>42103.760636574072</c:v>
                </c:pt>
                <c:pt idx="4308">
                  <c:v>42103.760694444441</c:v>
                </c:pt>
                <c:pt idx="4309">
                  <c:v>42103.760740740741</c:v>
                </c:pt>
                <c:pt idx="4310">
                  <c:v>42103.760798611111</c:v>
                </c:pt>
                <c:pt idx="4311">
                  <c:v>42103.76085648148</c:v>
                </c:pt>
                <c:pt idx="4312">
                  <c:v>42103.76090277778</c:v>
                </c:pt>
                <c:pt idx="4313">
                  <c:v>42103.760960648149</c:v>
                </c:pt>
                <c:pt idx="4314">
                  <c:v>42103.761018518519</c:v>
                </c:pt>
                <c:pt idx="4315">
                  <c:v>42103.761064814818</c:v>
                </c:pt>
                <c:pt idx="4316">
                  <c:v>42103.761122685188</c:v>
                </c:pt>
                <c:pt idx="4317">
                  <c:v>42103.761180555557</c:v>
                </c:pt>
                <c:pt idx="4318">
                  <c:v>42103.76122685185</c:v>
                </c:pt>
                <c:pt idx="4319">
                  <c:v>42103.761284722219</c:v>
                </c:pt>
                <c:pt idx="4320">
                  <c:v>42103.761342592596</c:v>
                </c:pt>
                <c:pt idx="4321">
                  <c:v>42103.761388888888</c:v>
                </c:pt>
                <c:pt idx="4322">
                  <c:v>42103.761446759258</c:v>
                </c:pt>
                <c:pt idx="4323">
                  <c:v>42103.761504629627</c:v>
                </c:pt>
                <c:pt idx="4324">
                  <c:v>42103.761562500003</c:v>
                </c:pt>
                <c:pt idx="4325">
                  <c:v>42103.761608796296</c:v>
                </c:pt>
                <c:pt idx="4326">
                  <c:v>42103.761666666665</c:v>
                </c:pt>
                <c:pt idx="4327">
                  <c:v>42103.761724537035</c:v>
                </c:pt>
                <c:pt idx="4328">
                  <c:v>42103.761770833335</c:v>
                </c:pt>
                <c:pt idx="4329">
                  <c:v>42103.761828703704</c:v>
                </c:pt>
                <c:pt idx="4330">
                  <c:v>42103.761886574073</c:v>
                </c:pt>
                <c:pt idx="4331">
                  <c:v>42103.761932870373</c:v>
                </c:pt>
                <c:pt idx="4332">
                  <c:v>42103.761990740742</c:v>
                </c:pt>
                <c:pt idx="4333">
                  <c:v>42103.762048611112</c:v>
                </c:pt>
                <c:pt idx="4334">
                  <c:v>42103.762094907404</c:v>
                </c:pt>
                <c:pt idx="4335">
                  <c:v>42103.762152777781</c:v>
                </c:pt>
                <c:pt idx="4336">
                  <c:v>42103.76221064815</c:v>
                </c:pt>
                <c:pt idx="4337">
                  <c:v>42103.762256944443</c:v>
                </c:pt>
                <c:pt idx="4338">
                  <c:v>42103.762314814812</c:v>
                </c:pt>
                <c:pt idx="4339">
                  <c:v>42103.762372685182</c:v>
                </c:pt>
                <c:pt idx="4340">
                  <c:v>42103.762418981481</c:v>
                </c:pt>
                <c:pt idx="4341">
                  <c:v>42103.762476851851</c:v>
                </c:pt>
                <c:pt idx="4342">
                  <c:v>42103.76253472222</c:v>
                </c:pt>
                <c:pt idx="4343">
                  <c:v>42103.76258101852</c:v>
                </c:pt>
                <c:pt idx="4344">
                  <c:v>42103.762638888889</c:v>
                </c:pt>
                <c:pt idx="4345">
                  <c:v>42103.762696759259</c:v>
                </c:pt>
                <c:pt idx="4346">
                  <c:v>42103.762743055559</c:v>
                </c:pt>
                <c:pt idx="4347">
                  <c:v>42103.762800925928</c:v>
                </c:pt>
                <c:pt idx="4348">
                  <c:v>42103.76284722222</c:v>
                </c:pt>
                <c:pt idx="4349">
                  <c:v>42103.76290509259</c:v>
                </c:pt>
                <c:pt idx="4350">
                  <c:v>42103.762962962966</c:v>
                </c:pt>
                <c:pt idx="4351">
                  <c:v>42103.763009259259</c:v>
                </c:pt>
                <c:pt idx="4352">
                  <c:v>42103.763067129628</c:v>
                </c:pt>
                <c:pt idx="4353">
                  <c:v>42103.763124999998</c:v>
                </c:pt>
                <c:pt idx="4354">
                  <c:v>42103.763171296298</c:v>
                </c:pt>
                <c:pt idx="4355">
                  <c:v>42103.763229166667</c:v>
                </c:pt>
                <c:pt idx="4356">
                  <c:v>42103.763287037036</c:v>
                </c:pt>
                <c:pt idx="4357">
                  <c:v>42103.763333333336</c:v>
                </c:pt>
                <c:pt idx="4358">
                  <c:v>42103.763391203705</c:v>
                </c:pt>
                <c:pt idx="4359">
                  <c:v>42103.763449074075</c:v>
                </c:pt>
                <c:pt idx="4360">
                  <c:v>42103.763495370367</c:v>
                </c:pt>
                <c:pt idx="4361">
                  <c:v>42103.763553240744</c:v>
                </c:pt>
                <c:pt idx="4362">
                  <c:v>42103.763611111113</c:v>
                </c:pt>
                <c:pt idx="4363">
                  <c:v>42103.763657407406</c:v>
                </c:pt>
                <c:pt idx="4364">
                  <c:v>42103.763715277775</c:v>
                </c:pt>
                <c:pt idx="4365">
                  <c:v>42103.763773148145</c:v>
                </c:pt>
                <c:pt idx="4366">
                  <c:v>42103.763819444444</c:v>
                </c:pt>
                <c:pt idx="4367">
                  <c:v>42103.763877314814</c:v>
                </c:pt>
                <c:pt idx="4368">
                  <c:v>42103.763935185183</c:v>
                </c:pt>
                <c:pt idx="4369">
                  <c:v>42103.763981481483</c:v>
                </c:pt>
                <c:pt idx="4370">
                  <c:v>42103.764039351852</c:v>
                </c:pt>
                <c:pt idx="4371">
                  <c:v>42103.764097222222</c:v>
                </c:pt>
                <c:pt idx="4372">
                  <c:v>42103.764143518521</c:v>
                </c:pt>
                <c:pt idx="4373">
                  <c:v>42103.764201388891</c:v>
                </c:pt>
                <c:pt idx="4374">
                  <c:v>42103.76425925926</c:v>
                </c:pt>
                <c:pt idx="4375">
                  <c:v>42103.764305555553</c:v>
                </c:pt>
                <c:pt idx="4376">
                  <c:v>42103.764363425929</c:v>
                </c:pt>
                <c:pt idx="4377">
                  <c:v>42103.764421296299</c:v>
                </c:pt>
                <c:pt idx="4378">
                  <c:v>42103.764467592591</c:v>
                </c:pt>
                <c:pt idx="4379">
                  <c:v>42103.764525462961</c:v>
                </c:pt>
                <c:pt idx="4380">
                  <c:v>42103.76458333333</c:v>
                </c:pt>
                <c:pt idx="4381">
                  <c:v>42103.76462962963</c:v>
                </c:pt>
                <c:pt idx="4382">
                  <c:v>42103.764687499999</c:v>
                </c:pt>
                <c:pt idx="4383">
                  <c:v>42103.764745370368</c:v>
                </c:pt>
                <c:pt idx="4384">
                  <c:v>42103.764791666668</c:v>
                </c:pt>
                <c:pt idx="4385">
                  <c:v>42103.764849537038</c:v>
                </c:pt>
                <c:pt idx="4386">
                  <c:v>42103.764907407407</c:v>
                </c:pt>
                <c:pt idx="4387">
                  <c:v>42103.764953703707</c:v>
                </c:pt>
                <c:pt idx="4388">
                  <c:v>42103.765011574076</c:v>
                </c:pt>
                <c:pt idx="4389">
                  <c:v>42103.765069444446</c:v>
                </c:pt>
                <c:pt idx="4390">
                  <c:v>42103.765115740738</c:v>
                </c:pt>
                <c:pt idx="4391">
                  <c:v>42103.765173611115</c:v>
                </c:pt>
                <c:pt idx="4392">
                  <c:v>42103.765231481484</c:v>
                </c:pt>
                <c:pt idx="4393">
                  <c:v>42103.765277777777</c:v>
                </c:pt>
                <c:pt idx="4394">
                  <c:v>42103.765335648146</c:v>
                </c:pt>
                <c:pt idx="4395">
                  <c:v>42103.765393518515</c:v>
                </c:pt>
                <c:pt idx="4396">
                  <c:v>42103.765439814815</c:v>
                </c:pt>
                <c:pt idx="4397">
                  <c:v>42103.765497685185</c:v>
                </c:pt>
                <c:pt idx="4398">
                  <c:v>42103.765555555554</c:v>
                </c:pt>
                <c:pt idx="4399">
                  <c:v>42103.765601851854</c:v>
                </c:pt>
                <c:pt idx="4400">
                  <c:v>42103.765659722223</c:v>
                </c:pt>
                <c:pt idx="4401">
                  <c:v>42103.765717592592</c:v>
                </c:pt>
                <c:pt idx="4402">
                  <c:v>42103.765763888892</c:v>
                </c:pt>
                <c:pt idx="4403">
                  <c:v>42103.765821759262</c:v>
                </c:pt>
                <c:pt idx="4404">
                  <c:v>42103.765879629631</c:v>
                </c:pt>
                <c:pt idx="4405">
                  <c:v>42103.765925925924</c:v>
                </c:pt>
                <c:pt idx="4406">
                  <c:v>42103.765983796293</c:v>
                </c:pt>
                <c:pt idx="4407">
                  <c:v>42103.766041666669</c:v>
                </c:pt>
                <c:pt idx="4408">
                  <c:v>42103.766087962962</c:v>
                </c:pt>
                <c:pt idx="4409">
                  <c:v>42103.766145833331</c:v>
                </c:pt>
                <c:pt idx="4410">
                  <c:v>42103.766203703701</c:v>
                </c:pt>
                <c:pt idx="4411">
                  <c:v>42103.766250000001</c:v>
                </c:pt>
                <c:pt idx="4412">
                  <c:v>42103.76630787037</c:v>
                </c:pt>
                <c:pt idx="4413">
                  <c:v>42103.766365740739</c:v>
                </c:pt>
                <c:pt idx="4414">
                  <c:v>42103.766412037039</c:v>
                </c:pt>
                <c:pt idx="4415">
                  <c:v>42103.766469907408</c:v>
                </c:pt>
                <c:pt idx="4416">
                  <c:v>42103.766527777778</c:v>
                </c:pt>
                <c:pt idx="4417">
                  <c:v>42103.766574074078</c:v>
                </c:pt>
                <c:pt idx="4418">
                  <c:v>42103.766631944447</c:v>
                </c:pt>
                <c:pt idx="4419">
                  <c:v>42103.766689814816</c:v>
                </c:pt>
                <c:pt idx="4420">
                  <c:v>42103.766736111109</c:v>
                </c:pt>
                <c:pt idx="4421">
                  <c:v>42103.766793981478</c:v>
                </c:pt>
                <c:pt idx="4422">
                  <c:v>42103.766851851855</c:v>
                </c:pt>
                <c:pt idx="4423">
                  <c:v>42103.766898148147</c:v>
                </c:pt>
                <c:pt idx="4424">
                  <c:v>42103.766956018517</c:v>
                </c:pt>
                <c:pt idx="4425">
                  <c:v>42103.767013888886</c:v>
                </c:pt>
                <c:pt idx="4426">
                  <c:v>42103.767060185186</c:v>
                </c:pt>
                <c:pt idx="4427">
                  <c:v>42103.767118055555</c:v>
                </c:pt>
                <c:pt idx="4428">
                  <c:v>42103.767175925925</c:v>
                </c:pt>
                <c:pt idx="4429">
                  <c:v>42103.767222222225</c:v>
                </c:pt>
                <c:pt idx="4430">
                  <c:v>42103.767280092594</c:v>
                </c:pt>
                <c:pt idx="4431">
                  <c:v>42103.767337962963</c:v>
                </c:pt>
                <c:pt idx="4432">
                  <c:v>42103.767384259256</c:v>
                </c:pt>
                <c:pt idx="4433">
                  <c:v>42103.767442129632</c:v>
                </c:pt>
                <c:pt idx="4434">
                  <c:v>42103.767500000002</c:v>
                </c:pt>
                <c:pt idx="4435">
                  <c:v>42103.767546296294</c:v>
                </c:pt>
                <c:pt idx="4436">
                  <c:v>42103.767604166664</c:v>
                </c:pt>
                <c:pt idx="4437">
                  <c:v>42103.76766203704</c:v>
                </c:pt>
                <c:pt idx="4438">
                  <c:v>42103.767708333333</c:v>
                </c:pt>
                <c:pt idx="4439">
                  <c:v>42103.767766203702</c:v>
                </c:pt>
                <c:pt idx="4440">
                  <c:v>42103.767824074072</c:v>
                </c:pt>
                <c:pt idx="4441">
                  <c:v>42103.767870370371</c:v>
                </c:pt>
                <c:pt idx="4442">
                  <c:v>42103.767928240741</c:v>
                </c:pt>
                <c:pt idx="4443">
                  <c:v>42103.76798611111</c:v>
                </c:pt>
                <c:pt idx="4444">
                  <c:v>42103.76803240741</c:v>
                </c:pt>
                <c:pt idx="4445">
                  <c:v>42103.768090277779</c:v>
                </c:pt>
                <c:pt idx="4446">
                  <c:v>42103.768148148149</c:v>
                </c:pt>
                <c:pt idx="4447">
                  <c:v>42103.768194444441</c:v>
                </c:pt>
                <c:pt idx="4448">
                  <c:v>42103.768252314818</c:v>
                </c:pt>
                <c:pt idx="4449">
                  <c:v>42103.768310185187</c:v>
                </c:pt>
                <c:pt idx="4450">
                  <c:v>42103.76835648148</c:v>
                </c:pt>
                <c:pt idx="4451">
                  <c:v>42103.768414351849</c:v>
                </c:pt>
                <c:pt idx="4452">
                  <c:v>42103.768472222226</c:v>
                </c:pt>
                <c:pt idx="4453">
                  <c:v>42103.768518518518</c:v>
                </c:pt>
                <c:pt idx="4454">
                  <c:v>42103.768576388888</c:v>
                </c:pt>
                <c:pt idx="4455">
                  <c:v>42103.768634259257</c:v>
                </c:pt>
                <c:pt idx="4456">
                  <c:v>42103.768680555557</c:v>
                </c:pt>
                <c:pt idx="4457">
                  <c:v>42103.768738425926</c:v>
                </c:pt>
                <c:pt idx="4458">
                  <c:v>42103.768796296295</c:v>
                </c:pt>
                <c:pt idx="4459">
                  <c:v>42103.768842592595</c:v>
                </c:pt>
                <c:pt idx="4460">
                  <c:v>42103.768900462965</c:v>
                </c:pt>
                <c:pt idx="4461">
                  <c:v>42103.768946759257</c:v>
                </c:pt>
                <c:pt idx="4462">
                  <c:v>42103.769004629627</c:v>
                </c:pt>
                <c:pt idx="4463">
                  <c:v>42103.769062500003</c:v>
                </c:pt>
                <c:pt idx="4464">
                  <c:v>42103.769108796296</c:v>
                </c:pt>
                <c:pt idx="4465">
                  <c:v>42103.769166666665</c:v>
                </c:pt>
                <c:pt idx="4466">
                  <c:v>42103.769224537034</c:v>
                </c:pt>
                <c:pt idx="4467">
                  <c:v>42103.769282407404</c:v>
                </c:pt>
                <c:pt idx="4468">
                  <c:v>42103.769328703704</c:v>
                </c:pt>
                <c:pt idx="4469">
                  <c:v>42103.769386574073</c:v>
                </c:pt>
                <c:pt idx="4470">
                  <c:v>42103.769444444442</c:v>
                </c:pt>
                <c:pt idx="4471">
                  <c:v>42103.769490740742</c:v>
                </c:pt>
                <c:pt idx="4472">
                  <c:v>42103.769548611112</c:v>
                </c:pt>
                <c:pt idx="4473">
                  <c:v>42103.769606481481</c:v>
                </c:pt>
                <c:pt idx="4474">
                  <c:v>42103.769652777781</c:v>
                </c:pt>
                <c:pt idx="4475">
                  <c:v>42103.76971064815</c:v>
                </c:pt>
                <c:pt idx="4476">
                  <c:v>42103.769768518519</c:v>
                </c:pt>
                <c:pt idx="4477">
                  <c:v>42103.769814814812</c:v>
                </c:pt>
                <c:pt idx="4478">
                  <c:v>42103.769872685189</c:v>
                </c:pt>
                <c:pt idx="4479">
                  <c:v>42103.769930555558</c:v>
                </c:pt>
                <c:pt idx="4480">
                  <c:v>42103.769976851851</c:v>
                </c:pt>
                <c:pt idx="4481">
                  <c:v>42103.77003472222</c:v>
                </c:pt>
                <c:pt idx="4482">
                  <c:v>42103.770092592589</c:v>
                </c:pt>
                <c:pt idx="4483">
                  <c:v>42103.770138888889</c:v>
                </c:pt>
                <c:pt idx="4484">
                  <c:v>42103.770196759258</c:v>
                </c:pt>
                <c:pt idx="4485">
                  <c:v>42103.770254629628</c:v>
                </c:pt>
                <c:pt idx="4486">
                  <c:v>42103.770300925928</c:v>
                </c:pt>
                <c:pt idx="4487">
                  <c:v>42103.770358796297</c:v>
                </c:pt>
                <c:pt idx="4488">
                  <c:v>42103.770416666666</c:v>
                </c:pt>
                <c:pt idx="4489">
                  <c:v>42103.770462962966</c:v>
                </c:pt>
                <c:pt idx="4490">
                  <c:v>42103.770520833335</c:v>
                </c:pt>
                <c:pt idx="4491">
                  <c:v>42103.770578703705</c:v>
                </c:pt>
                <c:pt idx="4492">
                  <c:v>42103.770624999997</c:v>
                </c:pt>
                <c:pt idx="4493">
                  <c:v>42103.770682870374</c:v>
                </c:pt>
                <c:pt idx="4494">
                  <c:v>42103.770740740743</c:v>
                </c:pt>
                <c:pt idx="4495">
                  <c:v>42103.770787037036</c:v>
                </c:pt>
                <c:pt idx="4496">
                  <c:v>42103.770844907405</c:v>
                </c:pt>
                <c:pt idx="4497">
                  <c:v>42103.770902777775</c:v>
                </c:pt>
                <c:pt idx="4498">
                  <c:v>42103.770949074074</c:v>
                </c:pt>
                <c:pt idx="4499">
                  <c:v>42103.771006944444</c:v>
                </c:pt>
                <c:pt idx="4500">
                  <c:v>42103.771064814813</c:v>
                </c:pt>
                <c:pt idx="4501">
                  <c:v>42103.771111111113</c:v>
                </c:pt>
                <c:pt idx="4502">
                  <c:v>42103.771168981482</c:v>
                </c:pt>
                <c:pt idx="4503">
                  <c:v>42103.771215277775</c:v>
                </c:pt>
                <c:pt idx="4504">
                  <c:v>42103.771273148152</c:v>
                </c:pt>
                <c:pt idx="4505">
                  <c:v>42103.771331018521</c:v>
                </c:pt>
                <c:pt idx="4506">
                  <c:v>42103.77138888889</c:v>
                </c:pt>
                <c:pt idx="4507">
                  <c:v>42103.771435185183</c:v>
                </c:pt>
                <c:pt idx="4508">
                  <c:v>42103.771493055552</c:v>
                </c:pt>
                <c:pt idx="4509">
                  <c:v>42103.771539351852</c:v>
                </c:pt>
                <c:pt idx="4510">
                  <c:v>42103.771597222221</c:v>
                </c:pt>
                <c:pt idx="4511">
                  <c:v>42103.771655092591</c:v>
                </c:pt>
                <c:pt idx="4512">
                  <c:v>42103.771701388891</c:v>
                </c:pt>
                <c:pt idx="4513">
                  <c:v>42103.77175925926</c:v>
                </c:pt>
                <c:pt idx="4514">
                  <c:v>42103.771817129629</c:v>
                </c:pt>
                <c:pt idx="4515">
                  <c:v>42103.771863425929</c:v>
                </c:pt>
                <c:pt idx="4516">
                  <c:v>42103.771921296298</c:v>
                </c:pt>
                <c:pt idx="4517">
                  <c:v>42103.771979166668</c:v>
                </c:pt>
                <c:pt idx="4518">
                  <c:v>42103.77202546296</c:v>
                </c:pt>
                <c:pt idx="4519">
                  <c:v>42103.772083333337</c:v>
                </c:pt>
                <c:pt idx="4520">
                  <c:v>42103.772141203706</c:v>
                </c:pt>
                <c:pt idx="4521">
                  <c:v>42103.772187499999</c:v>
                </c:pt>
                <c:pt idx="4522">
                  <c:v>42103.772245370368</c:v>
                </c:pt>
                <c:pt idx="4523">
                  <c:v>42103.772303240738</c:v>
                </c:pt>
                <c:pt idx="4524">
                  <c:v>42103.772349537037</c:v>
                </c:pt>
                <c:pt idx="4525">
                  <c:v>42103.772407407407</c:v>
                </c:pt>
                <c:pt idx="4526">
                  <c:v>42103.772465277776</c:v>
                </c:pt>
                <c:pt idx="4527">
                  <c:v>42103.772511574076</c:v>
                </c:pt>
                <c:pt idx="4528">
                  <c:v>42103.772569444445</c:v>
                </c:pt>
                <c:pt idx="4529">
                  <c:v>42103.772627314815</c:v>
                </c:pt>
                <c:pt idx="4530">
                  <c:v>42103.772673611114</c:v>
                </c:pt>
                <c:pt idx="4531">
                  <c:v>42103.772731481484</c:v>
                </c:pt>
                <c:pt idx="4532">
                  <c:v>42103.772789351853</c:v>
                </c:pt>
                <c:pt idx="4533">
                  <c:v>42103.772835648146</c:v>
                </c:pt>
                <c:pt idx="4534">
                  <c:v>42103.772893518515</c:v>
                </c:pt>
                <c:pt idx="4535">
                  <c:v>42103.772951388892</c:v>
                </c:pt>
                <c:pt idx="4536">
                  <c:v>42103.772997685184</c:v>
                </c:pt>
                <c:pt idx="4537">
                  <c:v>42103.773055555554</c:v>
                </c:pt>
                <c:pt idx="4538">
                  <c:v>42103.773113425923</c:v>
                </c:pt>
                <c:pt idx="4539">
                  <c:v>42103.773159722223</c:v>
                </c:pt>
                <c:pt idx="4540">
                  <c:v>42103.773217592592</c:v>
                </c:pt>
                <c:pt idx="4541">
                  <c:v>42103.773275462961</c:v>
                </c:pt>
                <c:pt idx="4542">
                  <c:v>42103.773321759261</c:v>
                </c:pt>
                <c:pt idx="4543">
                  <c:v>42103.773379629631</c:v>
                </c:pt>
                <c:pt idx="4544">
                  <c:v>42103.7734375</c:v>
                </c:pt>
                <c:pt idx="4545">
                  <c:v>42103.773495370369</c:v>
                </c:pt>
                <c:pt idx="4546">
                  <c:v>42103.773541666669</c:v>
                </c:pt>
                <c:pt idx="4547">
                  <c:v>42103.773599537039</c:v>
                </c:pt>
                <c:pt idx="4548">
                  <c:v>42103.773657407408</c:v>
                </c:pt>
                <c:pt idx="4549">
                  <c:v>42103.7737037037</c:v>
                </c:pt>
                <c:pt idx="4550">
                  <c:v>42103.773761574077</c:v>
                </c:pt>
                <c:pt idx="4551">
                  <c:v>42103.77380787037</c:v>
                </c:pt>
                <c:pt idx="4552">
                  <c:v>42103.773865740739</c:v>
                </c:pt>
                <c:pt idx="4553">
                  <c:v>42103.773923611108</c:v>
                </c:pt>
                <c:pt idx="4554">
                  <c:v>42103.773969907408</c:v>
                </c:pt>
                <c:pt idx="4555">
                  <c:v>42103.774027777778</c:v>
                </c:pt>
                <c:pt idx="4556">
                  <c:v>42103.774085648147</c:v>
                </c:pt>
                <c:pt idx="4557">
                  <c:v>42103.774131944447</c:v>
                </c:pt>
                <c:pt idx="4558">
                  <c:v>42103.774189814816</c:v>
                </c:pt>
                <c:pt idx="4559">
                  <c:v>42103.774247685185</c:v>
                </c:pt>
                <c:pt idx="4560">
                  <c:v>42103.774293981478</c:v>
                </c:pt>
                <c:pt idx="4561">
                  <c:v>42103.774351851855</c:v>
                </c:pt>
                <c:pt idx="4562">
                  <c:v>42103.774409722224</c:v>
                </c:pt>
                <c:pt idx="4563">
                  <c:v>42103.774456018517</c:v>
                </c:pt>
                <c:pt idx="4564">
                  <c:v>42103.774513888886</c:v>
                </c:pt>
                <c:pt idx="4565">
                  <c:v>42103.774571759262</c:v>
                </c:pt>
                <c:pt idx="4566">
                  <c:v>42103.774618055555</c:v>
                </c:pt>
                <c:pt idx="4567">
                  <c:v>42103.774675925924</c:v>
                </c:pt>
                <c:pt idx="4568">
                  <c:v>42103.774733796294</c:v>
                </c:pt>
                <c:pt idx="4569">
                  <c:v>42103.774780092594</c:v>
                </c:pt>
                <c:pt idx="4570">
                  <c:v>42103.774837962963</c:v>
                </c:pt>
                <c:pt idx="4571">
                  <c:v>42103.774895833332</c:v>
                </c:pt>
                <c:pt idx="4572">
                  <c:v>42103.774942129632</c:v>
                </c:pt>
                <c:pt idx="4573">
                  <c:v>42103.775000000001</c:v>
                </c:pt>
                <c:pt idx="4574">
                  <c:v>42103.775057870371</c:v>
                </c:pt>
                <c:pt idx="4575">
                  <c:v>42103.775104166663</c:v>
                </c:pt>
                <c:pt idx="4576">
                  <c:v>42103.77516203704</c:v>
                </c:pt>
                <c:pt idx="4577">
                  <c:v>42103.775219907409</c:v>
                </c:pt>
                <c:pt idx="4578">
                  <c:v>42103.775266203702</c:v>
                </c:pt>
                <c:pt idx="4579">
                  <c:v>42103.775324074071</c:v>
                </c:pt>
                <c:pt idx="4580">
                  <c:v>42103.775381944448</c:v>
                </c:pt>
                <c:pt idx="4581">
                  <c:v>42103.77542824074</c:v>
                </c:pt>
                <c:pt idx="4582">
                  <c:v>42103.77548611111</c:v>
                </c:pt>
                <c:pt idx="4583">
                  <c:v>42103.775543981479</c:v>
                </c:pt>
                <c:pt idx="4584">
                  <c:v>42103.775590277779</c:v>
                </c:pt>
                <c:pt idx="4585">
                  <c:v>42103.775648148148</c:v>
                </c:pt>
                <c:pt idx="4586">
                  <c:v>42103.775706018518</c:v>
                </c:pt>
                <c:pt idx="4587">
                  <c:v>42103.775752314818</c:v>
                </c:pt>
                <c:pt idx="4588">
                  <c:v>42103.775810185187</c:v>
                </c:pt>
                <c:pt idx="4589">
                  <c:v>42103.775868055556</c:v>
                </c:pt>
                <c:pt idx="4590">
                  <c:v>42103.775914351849</c:v>
                </c:pt>
                <c:pt idx="4591">
                  <c:v>42103.775972222225</c:v>
                </c:pt>
                <c:pt idx="4592">
                  <c:v>42103.776030092595</c:v>
                </c:pt>
                <c:pt idx="4593">
                  <c:v>42103.776076388887</c:v>
                </c:pt>
                <c:pt idx="4594">
                  <c:v>42103.776134259257</c:v>
                </c:pt>
                <c:pt idx="4595">
                  <c:v>42103.776192129626</c:v>
                </c:pt>
                <c:pt idx="4596">
                  <c:v>42103.776238425926</c:v>
                </c:pt>
                <c:pt idx="4597">
                  <c:v>42103.776296296295</c:v>
                </c:pt>
                <c:pt idx="4598">
                  <c:v>42103.776354166665</c:v>
                </c:pt>
                <c:pt idx="4599">
                  <c:v>42103.776400462964</c:v>
                </c:pt>
                <c:pt idx="4600">
                  <c:v>42103.776458333334</c:v>
                </c:pt>
                <c:pt idx="4601">
                  <c:v>42103.776516203703</c:v>
                </c:pt>
                <c:pt idx="4602">
                  <c:v>42103.776562500003</c:v>
                </c:pt>
                <c:pt idx="4603">
                  <c:v>42103.776620370372</c:v>
                </c:pt>
                <c:pt idx="4604">
                  <c:v>42103.776678240742</c:v>
                </c:pt>
                <c:pt idx="4605">
                  <c:v>42103.776724537034</c:v>
                </c:pt>
                <c:pt idx="4606">
                  <c:v>42103.776782407411</c:v>
                </c:pt>
                <c:pt idx="4607">
                  <c:v>42103.77684027778</c:v>
                </c:pt>
                <c:pt idx="4608">
                  <c:v>42103.776886574073</c:v>
                </c:pt>
                <c:pt idx="4609">
                  <c:v>42103.776944444442</c:v>
                </c:pt>
                <c:pt idx="4610">
                  <c:v>42103.777002314811</c:v>
                </c:pt>
                <c:pt idx="4611">
                  <c:v>42103.777048611111</c:v>
                </c:pt>
                <c:pt idx="4612">
                  <c:v>42103.777106481481</c:v>
                </c:pt>
                <c:pt idx="4613">
                  <c:v>42103.77716435185</c:v>
                </c:pt>
                <c:pt idx="4614">
                  <c:v>42103.77721064815</c:v>
                </c:pt>
                <c:pt idx="4615">
                  <c:v>42103.777268518519</c:v>
                </c:pt>
                <c:pt idx="4616">
                  <c:v>42103.777326388888</c:v>
                </c:pt>
                <c:pt idx="4617">
                  <c:v>42103.777372685188</c:v>
                </c:pt>
                <c:pt idx="4618">
                  <c:v>42103.777430555558</c:v>
                </c:pt>
                <c:pt idx="4619">
                  <c:v>42103.777488425927</c:v>
                </c:pt>
                <c:pt idx="4620">
                  <c:v>42103.77753472222</c:v>
                </c:pt>
                <c:pt idx="4621">
                  <c:v>42103.777592592596</c:v>
                </c:pt>
                <c:pt idx="4622">
                  <c:v>42103.777650462966</c:v>
                </c:pt>
                <c:pt idx="4623">
                  <c:v>42103.777696759258</c:v>
                </c:pt>
                <c:pt idx="4624">
                  <c:v>42103.777754629627</c:v>
                </c:pt>
                <c:pt idx="4625">
                  <c:v>42103.777812499997</c:v>
                </c:pt>
                <c:pt idx="4626">
                  <c:v>42103.777858796297</c:v>
                </c:pt>
                <c:pt idx="4627">
                  <c:v>42103.777916666666</c:v>
                </c:pt>
                <c:pt idx="4628">
                  <c:v>42103.777974537035</c:v>
                </c:pt>
                <c:pt idx="4629">
                  <c:v>42103.778020833335</c:v>
                </c:pt>
                <c:pt idx="4630">
                  <c:v>42103.778078703705</c:v>
                </c:pt>
                <c:pt idx="4631">
                  <c:v>42103.778136574074</c:v>
                </c:pt>
                <c:pt idx="4632">
                  <c:v>42103.778182870374</c:v>
                </c:pt>
                <c:pt idx="4633">
                  <c:v>42103.778240740743</c:v>
                </c:pt>
                <c:pt idx="4634">
                  <c:v>42103.778298611112</c:v>
                </c:pt>
                <c:pt idx="4635">
                  <c:v>42103.778344907405</c:v>
                </c:pt>
                <c:pt idx="4636">
                  <c:v>42103.778402777774</c:v>
                </c:pt>
                <c:pt idx="4637">
                  <c:v>42103.778460648151</c:v>
                </c:pt>
                <c:pt idx="4638">
                  <c:v>42103.778506944444</c:v>
                </c:pt>
                <c:pt idx="4639">
                  <c:v>42103.778564814813</c:v>
                </c:pt>
                <c:pt idx="4640">
                  <c:v>42103.778622685182</c:v>
                </c:pt>
                <c:pt idx="4641">
                  <c:v>42103.778668981482</c:v>
                </c:pt>
                <c:pt idx="4642">
                  <c:v>42103.778726851851</c:v>
                </c:pt>
                <c:pt idx="4643">
                  <c:v>42103.778784722221</c:v>
                </c:pt>
                <c:pt idx="4644">
                  <c:v>42103.778831018521</c:v>
                </c:pt>
                <c:pt idx="4645">
                  <c:v>42103.77888888889</c:v>
                </c:pt>
                <c:pt idx="4646">
                  <c:v>42103.778946759259</c:v>
                </c:pt>
                <c:pt idx="4647">
                  <c:v>42103.778993055559</c:v>
                </c:pt>
                <c:pt idx="4648">
                  <c:v>42103.779050925928</c:v>
                </c:pt>
                <c:pt idx="4649">
                  <c:v>42103.779108796298</c:v>
                </c:pt>
                <c:pt idx="4650">
                  <c:v>42103.77915509259</c:v>
                </c:pt>
                <c:pt idx="4651">
                  <c:v>42103.77921296296</c:v>
                </c:pt>
                <c:pt idx="4652">
                  <c:v>42103.779270833336</c:v>
                </c:pt>
                <c:pt idx="4653">
                  <c:v>42103.779317129629</c:v>
                </c:pt>
                <c:pt idx="4654">
                  <c:v>42103.779374999998</c:v>
                </c:pt>
                <c:pt idx="4655">
                  <c:v>42103.779432870368</c:v>
                </c:pt>
                <c:pt idx="4656">
                  <c:v>42103.779479166667</c:v>
                </c:pt>
                <c:pt idx="4657">
                  <c:v>42103.779537037037</c:v>
                </c:pt>
                <c:pt idx="4658">
                  <c:v>42103.779594907406</c:v>
                </c:pt>
                <c:pt idx="4659">
                  <c:v>42103.779641203706</c:v>
                </c:pt>
                <c:pt idx="4660">
                  <c:v>42103.779699074075</c:v>
                </c:pt>
                <c:pt idx="4661">
                  <c:v>42103.779756944445</c:v>
                </c:pt>
                <c:pt idx="4662">
                  <c:v>42103.779803240737</c:v>
                </c:pt>
                <c:pt idx="4663">
                  <c:v>42103.779861111114</c:v>
                </c:pt>
                <c:pt idx="4664">
                  <c:v>42103.779907407406</c:v>
                </c:pt>
                <c:pt idx="4665">
                  <c:v>42103.779965277776</c:v>
                </c:pt>
                <c:pt idx="4666">
                  <c:v>42103.780023148145</c:v>
                </c:pt>
                <c:pt idx="4667">
                  <c:v>42103.780069444445</c:v>
                </c:pt>
                <c:pt idx="4668">
                  <c:v>42103.780127314814</c:v>
                </c:pt>
                <c:pt idx="4669">
                  <c:v>42103.780185185184</c:v>
                </c:pt>
                <c:pt idx="4670">
                  <c:v>42103.780231481483</c:v>
                </c:pt>
                <c:pt idx="4671">
                  <c:v>42103.780289351853</c:v>
                </c:pt>
                <c:pt idx="4672">
                  <c:v>42103.780347222222</c:v>
                </c:pt>
                <c:pt idx="4673">
                  <c:v>42103.780393518522</c:v>
                </c:pt>
                <c:pt idx="4674">
                  <c:v>42103.780451388891</c:v>
                </c:pt>
                <c:pt idx="4675">
                  <c:v>42103.780509259261</c:v>
                </c:pt>
                <c:pt idx="4676">
                  <c:v>42103.780555555553</c:v>
                </c:pt>
                <c:pt idx="4677">
                  <c:v>42103.780613425923</c:v>
                </c:pt>
                <c:pt idx="4678">
                  <c:v>42103.780671296299</c:v>
                </c:pt>
                <c:pt idx="4679">
                  <c:v>42103.780717592592</c:v>
                </c:pt>
                <c:pt idx="4680">
                  <c:v>42103.780775462961</c:v>
                </c:pt>
                <c:pt idx="4681">
                  <c:v>42103.780833333331</c:v>
                </c:pt>
                <c:pt idx="4682">
                  <c:v>42103.78087962963</c:v>
                </c:pt>
                <c:pt idx="4683">
                  <c:v>42103.7809375</c:v>
                </c:pt>
                <c:pt idx="4684">
                  <c:v>42103.780995370369</c:v>
                </c:pt>
                <c:pt idx="4685">
                  <c:v>42103.781041666669</c:v>
                </c:pt>
                <c:pt idx="4686">
                  <c:v>42103.781099537038</c:v>
                </c:pt>
                <c:pt idx="4687">
                  <c:v>42103.781157407408</c:v>
                </c:pt>
                <c:pt idx="4688">
                  <c:v>42103.781215277777</c:v>
                </c:pt>
                <c:pt idx="4689">
                  <c:v>42103.781261574077</c:v>
                </c:pt>
                <c:pt idx="4690">
                  <c:v>42103.781319444446</c:v>
                </c:pt>
                <c:pt idx="4691">
                  <c:v>42103.781377314815</c:v>
                </c:pt>
                <c:pt idx="4692">
                  <c:v>42103.781423611108</c:v>
                </c:pt>
                <c:pt idx="4693">
                  <c:v>42103.781481481485</c:v>
                </c:pt>
                <c:pt idx="4694">
                  <c:v>42103.781539351854</c:v>
                </c:pt>
                <c:pt idx="4695">
                  <c:v>42103.781585648147</c:v>
                </c:pt>
                <c:pt idx="4696">
                  <c:v>42103.781643518516</c:v>
                </c:pt>
                <c:pt idx="4697">
                  <c:v>42103.781701388885</c:v>
                </c:pt>
                <c:pt idx="4698">
                  <c:v>42103.781747685185</c:v>
                </c:pt>
                <c:pt idx="4699">
                  <c:v>42103.781805555554</c:v>
                </c:pt>
                <c:pt idx="4700">
                  <c:v>42103.781863425924</c:v>
                </c:pt>
                <c:pt idx="4701">
                  <c:v>42103.781909722224</c:v>
                </c:pt>
                <c:pt idx="4702">
                  <c:v>42103.781967592593</c:v>
                </c:pt>
                <c:pt idx="4703">
                  <c:v>42103.782025462962</c:v>
                </c:pt>
                <c:pt idx="4704">
                  <c:v>42103.782071759262</c:v>
                </c:pt>
                <c:pt idx="4705">
                  <c:v>42103.782129629632</c:v>
                </c:pt>
                <c:pt idx="4706">
                  <c:v>42103.782187500001</c:v>
                </c:pt>
                <c:pt idx="4707">
                  <c:v>42103.782233796293</c:v>
                </c:pt>
                <c:pt idx="4708">
                  <c:v>42103.78229166667</c:v>
                </c:pt>
                <c:pt idx="4709">
                  <c:v>42103.782337962963</c:v>
                </c:pt>
                <c:pt idx="4710">
                  <c:v>42103.782395833332</c:v>
                </c:pt>
                <c:pt idx="4711">
                  <c:v>42103.782453703701</c:v>
                </c:pt>
                <c:pt idx="4712">
                  <c:v>42103.782500000001</c:v>
                </c:pt>
                <c:pt idx="4713">
                  <c:v>42103.782557870371</c:v>
                </c:pt>
                <c:pt idx="4714">
                  <c:v>42103.78261574074</c:v>
                </c:pt>
                <c:pt idx="4715">
                  <c:v>42103.78266203704</c:v>
                </c:pt>
                <c:pt idx="4716">
                  <c:v>42103.782719907409</c:v>
                </c:pt>
                <c:pt idx="4717">
                  <c:v>42103.782777777778</c:v>
                </c:pt>
                <c:pt idx="4718">
                  <c:v>42103.782824074071</c:v>
                </c:pt>
                <c:pt idx="4719">
                  <c:v>42103.782881944448</c:v>
                </c:pt>
                <c:pt idx="4720">
                  <c:v>42103.782939814817</c:v>
                </c:pt>
                <c:pt idx="4721">
                  <c:v>42103.782986111109</c:v>
                </c:pt>
                <c:pt idx="4722">
                  <c:v>42103.783043981479</c:v>
                </c:pt>
                <c:pt idx="4723">
                  <c:v>42103.783101851855</c:v>
                </c:pt>
                <c:pt idx="4724">
                  <c:v>42103.783148148148</c:v>
                </c:pt>
                <c:pt idx="4725">
                  <c:v>42103.783206018517</c:v>
                </c:pt>
                <c:pt idx="4726">
                  <c:v>42103.783263888887</c:v>
                </c:pt>
                <c:pt idx="4727">
                  <c:v>42103.783310185187</c:v>
                </c:pt>
                <c:pt idx="4728">
                  <c:v>42103.783368055556</c:v>
                </c:pt>
                <c:pt idx="4729">
                  <c:v>42103.783425925925</c:v>
                </c:pt>
                <c:pt idx="4730">
                  <c:v>42103.783472222225</c:v>
                </c:pt>
                <c:pt idx="4731">
                  <c:v>42103.783530092594</c:v>
                </c:pt>
                <c:pt idx="4732">
                  <c:v>42103.783587962964</c:v>
                </c:pt>
                <c:pt idx="4733">
                  <c:v>42103.783634259256</c:v>
                </c:pt>
                <c:pt idx="4734">
                  <c:v>42103.783692129633</c:v>
                </c:pt>
                <c:pt idx="4735">
                  <c:v>42103.783750000002</c:v>
                </c:pt>
                <c:pt idx="4736">
                  <c:v>42103.783796296295</c:v>
                </c:pt>
                <c:pt idx="4737">
                  <c:v>42103.783854166664</c:v>
                </c:pt>
                <c:pt idx="4738">
                  <c:v>42103.783912037034</c:v>
                </c:pt>
                <c:pt idx="4739">
                  <c:v>42103.783958333333</c:v>
                </c:pt>
                <c:pt idx="4740">
                  <c:v>42103.784016203703</c:v>
                </c:pt>
                <c:pt idx="4741">
                  <c:v>42103.784074074072</c:v>
                </c:pt>
                <c:pt idx="4742">
                  <c:v>42103.784120370372</c:v>
                </c:pt>
                <c:pt idx="4743">
                  <c:v>42103.784178240741</c:v>
                </c:pt>
                <c:pt idx="4744">
                  <c:v>42103.784236111111</c:v>
                </c:pt>
                <c:pt idx="4745">
                  <c:v>42103.784282407411</c:v>
                </c:pt>
                <c:pt idx="4746">
                  <c:v>42103.78434027778</c:v>
                </c:pt>
                <c:pt idx="4747">
                  <c:v>42103.784398148149</c:v>
                </c:pt>
                <c:pt idx="4748">
                  <c:v>42103.784444444442</c:v>
                </c:pt>
                <c:pt idx="4749">
                  <c:v>42103.784502314818</c:v>
                </c:pt>
                <c:pt idx="4750">
                  <c:v>42103.784560185188</c:v>
                </c:pt>
                <c:pt idx="4751">
                  <c:v>42103.78460648148</c:v>
                </c:pt>
                <c:pt idx="4752">
                  <c:v>42103.78466435185</c:v>
                </c:pt>
                <c:pt idx="4753">
                  <c:v>42103.784722222219</c:v>
                </c:pt>
                <c:pt idx="4754">
                  <c:v>42103.784768518519</c:v>
                </c:pt>
                <c:pt idx="4755">
                  <c:v>42103.784826388888</c:v>
                </c:pt>
                <c:pt idx="4756">
                  <c:v>42103.784884259258</c:v>
                </c:pt>
                <c:pt idx="4757">
                  <c:v>42103.784930555557</c:v>
                </c:pt>
                <c:pt idx="4758">
                  <c:v>42103.784988425927</c:v>
                </c:pt>
                <c:pt idx="4759">
                  <c:v>42103.785046296296</c:v>
                </c:pt>
                <c:pt idx="4760">
                  <c:v>42103.785092592596</c:v>
                </c:pt>
                <c:pt idx="4761">
                  <c:v>42103.785150462965</c:v>
                </c:pt>
                <c:pt idx="4762">
                  <c:v>42103.785208333335</c:v>
                </c:pt>
                <c:pt idx="4763">
                  <c:v>42103.785254629627</c:v>
                </c:pt>
                <c:pt idx="4764">
                  <c:v>42103.785312499997</c:v>
                </c:pt>
                <c:pt idx="4765">
                  <c:v>42103.785370370373</c:v>
                </c:pt>
                <c:pt idx="4766">
                  <c:v>42103.785416666666</c:v>
                </c:pt>
                <c:pt idx="4767">
                  <c:v>42103.785474537035</c:v>
                </c:pt>
                <c:pt idx="4768">
                  <c:v>42103.785532407404</c:v>
                </c:pt>
                <c:pt idx="4769">
                  <c:v>42103.785578703704</c:v>
                </c:pt>
                <c:pt idx="4770">
                  <c:v>42103.785636574074</c:v>
                </c:pt>
                <c:pt idx="4771">
                  <c:v>42103.785694444443</c:v>
                </c:pt>
                <c:pt idx="4772">
                  <c:v>42103.785740740743</c:v>
                </c:pt>
                <c:pt idx="4773">
                  <c:v>42103.785798611112</c:v>
                </c:pt>
                <c:pt idx="4774">
                  <c:v>42103.785856481481</c:v>
                </c:pt>
                <c:pt idx="4775">
                  <c:v>42103.785902777781</c:v>
                </c:pt>
                <c:pt idx="4776">
                  <c:v>42103.785960648151</c:v>
                </c:pt>
                <c:pt idx="4777">
                  <c:v>42103.78601851852</c:v>
                </c:pt>
                <c:pt idx="4778">
                  <c:v>42103.786064814813</c:v>
                </c:pt>
                <c:pt idx="4779">
                  <c:v>42103.786122685182</c:v>
                </c:pt>
                <c:pt idx="4780">
                  <c:v>42103.786180555559</c:v>
                </c:pt>
                <c:pt idx="4781">
                  <c:v>42103.786226851851</c:v>
                </c:pt>
                <c:pt idx="4782">
                  <c:v>42103.78628472222</c:v>
                </c:pt>
                <c:pt idx="4783">
                  <c:v>42103.78634259259</c:v>
                </c:pt>
                <c:pt idx="4784">
                  <c:v>42103.78638888889</c:v>
                </c:pt>
                <c:pt idx="4785">
                  <c:v>42103.786446759259</c:v>
                </c:pt>
                <c:pt idx="4786">
                  <c:v>42103.786504629628</c:v>
                </c:pt>
                <c:pt idx="4787">
                  <c:v>42103.786550925928</c:v>
                </c:pt>
                <c:pt idx="4788">
                  <c:v>42103.786608796298</c:v>
                </c:pt>
                <c:pt idx="4789">
                  <c:v>42103.786666666667</c:v>
                </c:pt>
                <c:pt idx="4790">
                  <c:v>42103.786712962959</c:v>
                </c:pt>
                <c:pt idx="4791">
                  <c:v>42103.786770833336</c:v>
                </c:pt>
                <c:pt idx="4792">
                  <c:v>42103.786828703705</c:v>
                </c:pt>
                <c:pt idx="4793">
                  <c:v>42103.786874999998</c:v>
                </c:pt>
                <c:pt idx="4794">
                  <c:v>42103.786932870367</c:v>
                </c:pt>
                <c:pt idx="4795">
                  <c:v>42103.786990740744</c:v>
                </c:pt>
                <c:pt idx="4796">
                  <c:v>42103.787037037036</c:v>
                </c:pt>
                <c:pt idx="4797">
                  <c:v>42103.787094907406</c:v>
                </c:pt>
                <c:pt idx="4798">
                  <c:v>42103.787152777775</c:v>
                </c:pt>
                <c:pt idx="4799">
                  <c:v>42103.787199074075</c:v>
                </c:pt>
                <c:pt idx="4800">
                  <c:v>42103.787256944444</c:v>
                </c:pt>
                <c:pt idx="4801">
                  <c:v>42103.787314814814</c:v>
                </c:pt>
                <c:pt idx="4802">
                  <c:v>42103.787361111114</c:v>
                </c:pt>
                <c:pt idx="4803">
                  <c:v>42103.787418981483</c:v>
                </c:pt>
                <c:pt idx="4804">
                  <c:v>42103.787476851852</c:v>
                </c:pt>
                <c:pt idx="4805">
                  <c:v>42103.787523148145</c:v>
                </c:pt>
                <c:pt idx="4806">
                  <c:v>42103.787581018521</c:v>
                </c:pt>
                <c:pt idx="4807">
                  <c:v>42103.787638888891</c:v>
                </c:pt>
                <c:pt idx="4808">
                  <c:v>42103.787685185183</c:v>
                </c:pt>
                <c:pt idx="4809">
                  <c:v>42103.787743055553</c:v>
                </c:pt>
                <c:pt idx="4810">
                  <c:v>42103.787800925929</c:v>
                </c:pt>
                <c:pt idx="4811">
                  <c:v>42103.787847222222</c:v>
                </c:pt>
                <c:pt idx="4812">
                  <c:v>42103.787905092591</c:v>
                </c:pt>
                <c:pt idx="4813">
                  <c:v>42103.787962962961</c:v>
                </c:pt>
                <c:pt idx="4814">
                  <c:v>42103.78800925926</c:v>
                </c:pt>
                <c:pt idx="4815">
                  <c:v>42103.78806712963</c:v>
                </c:pt>
                <c:pt idx="4816">
                  <c:v>42103.788113425922</c:v>
                </c:pt>
                <c:pt idx="4817">
                  <c:v>42103.788171296299</c:v>
                </c:pt>
                <c:pt idx="4818">
                  <c:v>42103.788229166668</c:v>
                </c:pt>
                <c:pt idx="4819">
                  <c:v>42103.788275462961</c:v>
                </c:pt>
                <c:pt idx="4820">
                  <c:v>42103.78833333333</c:v>
                </c:pt>
                <c:pt idx="4821">
                  <c:v>42103.788391203707</c:v>
                </c:pt>
                <c:pt idx="4822">
                  <c:v>42103.788437499999</c:v>
                </c:pt>
                <c:pt idx="4823">
                  <c:v>42103.788495370369</c:v>
                </c:pt>
                <c:pt idx="4824">
                  <c:v>42103.788553240738</c:v>
                </c:pt>
                <c:pt idx="4825">
                  <c:v>42103.788599537038</c:v>
                </c:pt>
                <c:pt idx="4826">
                  <c:v>42103.788657407407</c:v>
                </c:pt>
                <c:pt idx="4827">
                  <c:v>42103.788715277777</c:v>
                </c:pt>
                <c:pt idx="4828">
                  <c:v>42103.788761574076</c:v>
                </c:pt>
                <c:pt idx="4829">
                  <c:v>42103.788819444446</c:v>
                </c:pt>
                <c:pt idx="4830">
                  <c:v>42103.788877314815</c:v>
                </c:pt>
                <c:pt idx="4831">
                  <c:v>42103.788923611108</c:v>
                </c:pt>
                <c:pt idx="4832">
                  <c:v>42103.788981481484</c:v>
                </c:pt>
                <c:pt idx="4833">
                  <c:v>42103.789039351854</c:v>
                </c:pt>
                <c:pt idx="4834">
                  <c:v>42103.789097222223</c:v>
                </c:pt>
                <c:pt idx="4835">
                  <c:v>42103.789143518516</c:v>
                </c:pt>
                <c:pt idx="4836">
                  <c:v>42103.789201388892</c:v>
                </c:pt>
                <c:pt idx="4837">
                  <c:v>42103.789259259262</c:v>
                </c:pt>
                <c:pt idx="4838">
                  <c:v>42103.789305555554</c:v>
                </c:pt>
                <c:pt idx="4839">
                  <c:v>42103.789363425924</c:v>
                </c:pt>
                <c:pt idx="4840">
                  <c:v>42103.789421296293</c:v>
                </c:pt>
                <c:pt idx="4841">
                  <c:v>42103.789467592593</c:v>
                </c:pt>
                <c:pt idx="4842">
                  <c:v>42103.789525462962</c:v>
                </c:pt>
                <c:pt idx="4843">
                  <c:v>42103.789583333331</c:v>
                </c:pt>
                <c:pt idx="4844">
                  <c:v>42103.789629629631</c:v>
                </c:pt>
                <c:pt idx="4845">
                  <c:v>42103.789687500001</c:v>
                </c:pt>
                <c:pt idx="4846">
                  <c:v>42103.78974537037</c:v>
                </c:pt>
                <c:pt idx="4847">
                  <c:v>42103.78979166667</c:v>
                </c:pt>
                <c:pt idx="4848">
                  <c:v>42103.789849537039</c:v>
                </c:pt>
                <c:pt idx="4849">
                  <c:v>42103.789907407408</c:v>
                </c:pt>
                <c:pt idx="4850">
                  <c:v>42103.789953703701</c:v>
                </c:pt>
                <c:pt idx="4851">
                  <c:v>42103.790011574078</c:v>
                </c:pt>
                <c:pt idx="4852">
                  <c:v>42103.790069444447</c:v>
                </c:pt>
                <c:pt idx="4853">
                  <c:v>42103.79011574074</c:v>
                </c:pt>
                <c:pt idx="4854">
                  <c:v>42103.790173611109</c:v>
                </c:pt>
                <c:pt idx="4855">
                  <c:v>42103.790231481478</c:v>
                </c:pt>
                <c:pt idx="4856">
                  <c:v>42103.790277777778</c:v>
                </c:pt>
                <c:pt idx="4857">
                  <c:v>42103.790335648147</c:v>
                </c:pt>
                <c:pt idx="4858">
                  <c:v>42103.790393518517</c:v>
                </c:pt>
                <c:pt idx="4859">
                  <c:v>42103.790439814817</c:v>
                </c:pt>
                <c:pt idx="4860">
                  <c:v>42103.790497685186</c:v>
                </c:pt>
                <c:pt idx="4861">
                  <c:v>42103.790543981479</c:v>
                </c:pt>
                <c:pt idx="4862">
                  <c:v>42103.790601851855</c:v>
                </c:pt>
                <c:pt idx="4863">
                  <c:v>42103.790659722225</c:v>
                </c:pt>
                <c:pt idx="4864">
                  <c:v>42103.790706018517</c:v>
                </c:pt>
                <c:pt idx="4865">
                  <c:v>42103.790763888886</c:v>
                </c:pt>
                <c:pt idx="4866">
                  <c:v>42103.790821759256</c:v>
                </c:pt>
                <c:pt idx="4867">
                  <c:v>42103.790868055556</c:v>
                </c:pt>
                <c:pt idx="4868">
                  <c:v>42103.790925925925</c:v>
                </c:pt>
                <c:pt idx="4869">
                  <c:v>42103.790983796294</c:v>
                </c:pt>
                <c:pt idx="4870">
                  <c:v>42103.791030092594</c:v>
                </c:pt>
                <c:pt idx="4871">
                  <c:v>42103.791087962964</c:v>
                </c:pt>
                <c:pt idx="4872">
                  <c:v>42103.791145833333</c:v>
                </c:pt>
                <c:pt idx="4873">
                  <c:v>42103.791192129633</c:v>
                </c:pt>
                <c:pt idx="4874">
                  <c:v>42103.791250000002</c:v>
                </c:pt>
                <c:pt idx="4875">
                  <c:v>42103.791307870371</c:v>
                </c:pt>
                <c:pt idx="4876">
                  <c:v>42103.791354166664</c:v>
                </c:pt>
                <c:pt idx="4877">
                  <c:v>42103.791412037041</c:v>
                </c:pt>
                <c:pt idx="4878">
                  <c:v>42103.79146990741</c:v>
                </c:pt>
                <c:pt idx="4879">
                  <c:v>42103.791516203702</c:v>
                </c:pt>
                <c:pt idx="4880">
                  <c:v>42103.791574074072</c:v>
                </c:pt>
                <c:pt idx="4881">
                  <c:v>42103.791631944441</c:v>
                </c:pt>
                <c:pt idx="4882">
                  <c:v>42103.791678240741</c:v>
                </c:pt>
                <c:pt idx="4883">
                  <c:v>42103.79173611111</c:v>
                </c:pt>
                <c:pt idx="4884">
                  <c:v>42103.79179398148</c:v>
                </c:pt>
                <c:pt idx="4885">
                  <c:v>42103.79184027778</c:v>
                </c:pt>
                <c:pt idx="4886">
                  <c:v>42103.791898148149</c:v>
                </c:pt>
                <c:pt idx="4887">
                  <c:v>42103.791956018518</c:v>
                </c:pt>
                <c:pt idx="4888">
                  <c:v>42103.792002314818</c:v>
                </c:pt>
                <c:pt idx="4889">
                  <c:v>42103.792060185187</c:v>
                </c:pt>
                <c:pt idx="4890">
                  <c:v>42103.792118055557</c:v>
                </c:pt>
                <c:pt idx="4891">
                  <c:v>42103.792164351849</c:v>
                </c:pt>
                <c:pt idx="4892">
                  <c:v>42103.792222222219</c:v>
                </c:pt>
                <c:pt idx="4893">
                  <c:v>42103.792280092595</c:v>
                </c:pt>
                <c:pt idx="4894">
                  <c:v>42103.792326388888</c:v>
                </c:pt>
                <c:pt idx="4895">
                  <c:v>42103.792384259257</c:v>
                </c:pt>
                <c:pt idx="4896">
                  <c:v>42103.792442129627</c:v>
                </c:pt>
                <c:pt idx="4897">
                  <c:v>42103.792488425926</c:v>
                </c:pt>
                <c:pt idx="4898">
                  <c:v>42103.792546296296</c:v>
                </c:pt>
                <c:pt idx="4899">
                  <c:v>42103.792604166665</c:v>
                </c:pt>
                <c:pt idx="4900">
                  <c:v>42103.792650462965</c:v>
                </c:pt>
                <c:pt idx="4901">
                  <c:v>42103.792708333334</c:v>
                </c:pt>
                <c:pt idx="4902">
                  <c:v>42103.792766203704</c:v>
                </c:pt>
                <c:pt idx="4903">
                  <c:v>42103.792812500003</c:v>
                </c:pt>
                <c:pt idx="4904">
                  <c:v>42103.792870370373</c:v>
                </c:pt>
                <c:pt idx="4905">
                  <c:v>42103.792928240742</c:v>
                </c:pt>
                <c:pt idx="4906">
                  <c:v>42103.792974537035</c:v>
                </c:pt>
                <c:pt idx="4907">
                  <c:v>42103.793032407404</c:v>
                </c:pt>
                <c:pt idx="4908">
                  <c:v>42103.793090277781</c:v>
                </c:pt>
                <c:pt idx="4909">
                  <c:v>42103.793136574073</c:v>
                </c:pt>
                <c:pt idx="4910">
                  <c:v>42103.793194444443</c:v>
                </c:pt>
                <c:pt idx="4911">
                  <c:v>42103.793252314812</c:v>
                </c:pt>
                <c:pt idx="4912">
                  <c:v>42103.793298611112</c:v>
                </c:pt>
                <c:pt idx="4913">
                  <c:v>42103.793356481481</c:v>
                </c:pt>
                <c:pt idx="4914">
                  <c:v>42103.793414351851</c:v>
                </c:pt>
                <c:pt idx="4915">
                  <c:v>42103.79346064815</c:v>
                </c:pt>
                <c:pt idx="4916">
                  <c:v>42103.79351851852</c:v>
                </c:pt>
                <c:pt idx="4917">
                  <c:v>42103.793576388889</c:v>
                </c:pt>
                <c:pt idx="4918">
                  <c:v>42103.793622685182</c:v>
                </c:pt>
                <c:pt idx="4919">
                  <c:v>42103.793680555558</c:v>
                </c:pt>
                <c:pt idx="4920">
                  <c:v>42103.793738425928</c:v>
                </c:pt>
                <c:pt idx="4921">
                  <c:v>42103.79378472222</c:v>
                </c:pt>
                <c:pt idx="4922">
                  <c:v>42103.793842592589</c:v>
                </c:pt>
                <c:pt idx="4923">
                  <c:v>42103.793900462966</c:v>
                </c:pt>
                <c:pt idx="4924">
                  <c:v>42103.793946759259</c:v>
                </c:pt>
                <c:pt idx="4925">
                  <c:v>42103.794004629628</c:v>
                </c:pt>
                <c:pt idx="4926">
                  <c:v>42103.794062499997</c:v>
                </c:pt>
                <c:pt idx="4927">
                  <c:v>42103.794108796297</c:v>
                </c:pt>
                <c:pt idx="4928">
                  <c:v>42103.794166666667</c:v>
                </c:pt>
                <c:pt idx="4929">
                  <c:v>42103.794224537036</c:v>
                </c:pt>
                <c:pt idx="4930">
                  <c:v>42103.794270833336</c:v>
                </c:pt>
                <c:pt idx="4931">
                  <c:v>42103.794328703705</c:v>
                </c:pt>
                <c:pt idx="4932">
                  <c:v>42103.794386574074</c:v>
                </c:pt>
                <c:pt idx="4933">
                  <c:v>42103.794432870367</c:v>
                </c:pt>
                <c:pt idx="4934">
                  <c:v>42103.794490740744</c:v>
                </c:pt>
                <c:pt idx="4935">
                  <c:v>42103.794548611113</c:v>
                </c:pt>
                <c:pt idx="4936">
                  <c:v>42103.794594907406</c:v>
                </c:pt>
                <c:pt idx="4937">
                  <c:v>42103.794652777775</c:v>
                </c:pt>
                <c:pt idx="4938">
                  <c:v>42103.794710648152</c:v>
                </c:pt>
                <c:pt idx="4939">
                  <c:v>42103.794756944444</c:v>
                </c:pt>
                <c:pt idx="4940">
                  <c:v>42103.794814814813</c:v>
                </c:pt>
                <c:pt idx="4941">
                  <c:v>42103.794872685183</c:v>
                </c:pt>
                <c:pt idx="4942">
                  <c:v>42103.794918981483</c:v>
                </c:pt>
                <c:pt idx="4943">
                  <c:v>42103.794976851852</c:v>
                </c:pt>
                <c:pt idx="4944">
                  <c:v>42103.795034722221</c:v>
                </c:pt>
                <c:pt idx="4945">
                  <c:v>42103.795081018521</c:v>
                </c:pt>
                <c:pt idx="4946">
                  <c:v>42103.795138888891</c:v>
                </c:pt>
                <c:pt idx="4947">
                  <c:v>42103.79519675926</c:v>
                </c:pt>
                <c:pt idx="4948">
                  <c:v>42103.795243055552</c:v>
                </c:pt>
                <c:pt idx="4949">
                  <c:v>42103.795300925929</c:v>
                </c:pt>
                <c:pt idx="4950">
                  <c:v>42103.795358796298</c:v>
                </c:pt>
                <c:pt idx="4951">
                  <c:v>42103.795405092591</c:v>
                </c:pt>
                <c:pt idx="4952">
                  <c:v>42103.79546296296</c:v>
                </c:pt>
                <c:pt idx="4953">
                  <c:v>42103.795520833337</c:v>
                </c:pt>
                <c:pt idx="4954">
                  <c:v>42103.795567129629</c:v>
                </c:pt>
                <c:pt idx="4955">
                  <c:v>42103.795624999999</c:v>
                </c:pt>
                <c:pt idx="4956">
                  <c:v>42103.795682870368</c:v>
                </c:pt>
                <c:pt idx="4957">
                  <c:v>42103.795729166668</c:v>
                </c:pt>
                <c:pt idx="4958">
                  <c:v>42103.795787037037</c:v>
                </c:pt>
                <c:pt idx="4959">
                  <c:v>42103.795844907407</c:v>
                </c:pt>
                <c:pt idx="4960">
                  <c:v>42103.795891203707</c:v>
                </c:pt>
                <c:pt idx="4961">
                  <c:v>42103.795949074076</c:v>
                </c:pt>
                <c:pt idx="4962">
                  <c:v>42103.796006944445</c:v>
                </c:pt>
                <c:pt idx="4963">
                  <c:v>42103.796053240738</c:v>
                </c:pt>
                <c:pt idx="4964">
                  <c:v>42103.796111111114</c:v>
                </c:pt>
                <c:pt idx="4965">
                  <c:v>42103.796168981484</c:v>
                </c:pt>
                <c:pt idx="4966">
                  <c:v>42103.796215277776</c:v>
                </c:pt>
                <c:pt idx="4967">
                  <c:v>42103.796273148146</c:v>
                </c:pt>
                <c:pt idx="4968">
                  <c:v>42103.796331018515</c:v>
                </c:pt>
                <c:pt idx="4969">
                  <c:v>42103.796377314815</c:v>
                </c:pt>
                <c:pt idx="4970">
                  <c:v>42103.796435185184</c:v>
                </c:pt>
                <c:pt idx="4971">
                  <c:v>42103.796493055554</c:v>
                </c:pt>
                <c:pt idx="4972">
                  <c:v>42103.796539351853</c:v>
                </c:pt>
                <c:pt idx="4973">
                  <c:v>42103.796597222223</c:v>
                </c:pt>
                <c:pt idx="4974">
                  <c:v>42103.796643518515</c:v>
                </c:pt>
                <c:pt idx="4975">
                  <c:v>42103.796701388892</c:v>
                </c:pt>
                <c:pt idx="4976">
                  <c:v>42103.796759259261</c:v>
                </c:pt>
                <c:pt idx="4977">
                  <c:v>42103.796817129631</c:v>
                </c:pt>
                <c:pt idx="4978">
                  <c:v>42103.796863425923</c:v>
                </c:pt>
                <c:pt idx="4979">
                  <c:v>42103.7969212963</c:v>
                </c:pt>
                <c:pt idx="4980">
                  <c:v>42103.796979166669</c:v>
                </c:pt>
                <c:pt idx="4981">
                  <c:v>42103.797025462962</c:v>
                </c:pt>
                <c:pt idx="4982">
                  <c:v>42103.797083333331</c:v>
                </c:pt>
                <c:pt idx="4983">
                  <c:v>42103.7971412037</c:v>
                </c:pt>
                <c:pt idx="4984">
                  <c:v>42103.7971875</c:v>
                </c:pt>
                <c:pt idx="4985">
                  <c:v>42103.79724537037</c:v>
                </c:pt>
                <c:pt idx="4986">
                  <c:v>42103.797303240739</c:v>
                </c:pt>
                <c:pt idx="4987">
                  <c:v>42103.797349537039</c:v>
                </c:pt>
                <c:pt idx="4988">
                  <c:v>42103.797407407408</c:v>
                </c:pt>
                <c:pt idx="4989">
                  <c:v>42103.797465277778</c:v>
                </c:pt>
                <c:pt idx="4990">
                  <c:v>42103.797511574077</c:v>
                </c:pt>
                <c:pt idx="4991">
                  <c:v>42103.797569444447</c:v>
                </c:pt>
                <c:pt idx="4992">
                  <c:v>42103.797627314816</c:v>
                </c:pt>
                <c:pt idx="4993">
                  <c:v>42103.797673611109</c:v>
                </c:pt>
              </c:numCache>
            </c:numRef>
          </c:xVal>
          <c:yVal>
            <c:numRef>
              <c:f>'[Card_4 graph.xlsx]Card_4 graph pressure, V'!$G$2:$G$4995</c:f>
              <c:numCache>
                <c:formatCode>General</c:formatCode>
                <c:ptCount val="4994"/>
                <c:pt idx="0">
                  <c:v>868.23</c:v>
                </c:pt>
                <c:pt idx="1">
                  <c:v>868.38</c:v>
                </c:pt>
                <c:pt idx="2">
                  <c:v>868.49</c:v>
                </c:pt>
                <c:pt idx="3">
                  <c:v>868.46</c:v>
                </c:pt>
                <c:pt idx="4">
                  <c:v>868.41</c:v>
                </c:pt>
                <c:pt idx="5">
                  <c:v>868.36</c:v>
                </c:pt>
                <c:pt idx="6">
                  <c:v>868.39</c:v>
                </c:pt>
                <c:pt idx="7">
                  <c:v>868.39</c:v>
                </c:pt>
                <c:pt idx="8">
                  <c:v>868.38</c:v>
                </c:pt>
                <c:pt idx="9">
                  <c:v>868.39</c:v>
                </c:pt>
                <c:pt idx="10">
                  <c:v>868.42</c:v>
                </c:pt>
                <c:pt idx="11">
                  <c:v>868.41</c:v>
                </c:pt>
                <c:pt idx="12">
                  <c:v>868.37</c:v>
                </c:pt>
                <c:pt idx="13">
                  <c:v>868.4</c:v>
                </c:pt>
                <c:pt idx="14">
                  <c:v>868.37</c:v>
                </c:pt>
                <c:pt idx="15">
                  <c:v>868.35</c:v>
                </c:pt>
                <c:pt idx="16">
                  <c:v>868.4</c:v>
                </c:pt>
                <c:pt idx="17">
                  <c:v>868.37</c:v>
                </c:pt>
                <c:pt idx="18">
                  <c:v>868.37</c:v>
                </c:pt>
                <c:pt idx="19">
                  <c:v>868.38</c:v>
                </c:pt>
                <c:pt idx="20">
                  <c:v>868.4</c:v>
                </c:pt>
                <c:pt idx="21">
                  <c:v>868.39</c:v>
                </c:pt>
                <c:pt idx="22">
                  <c:v>868.38</c:v>
                </c:pt>
                <c:pt idx="23">
                  <c:v>868.36</c:v>
                </c:pt>
                <c:pt idx="24">
                  <c:v>868.39</c:v>
                </c:pt>
                <c:pt idx="25">
                  <c:v>868.33</c:v>
                </c:pt>
                <c:pt idx="26">
                  <c:v>868.3</c:v>
                </c:pt>
                <c:pt idx="27">
                  <c:v>868.32</c:v>
                </c:pt>
                <c:pt idx="28">
                  <c:v>868.35</c:v>
                </c:pt>
                <c:pt idx="29">
                  <c:v>868.36</c:v>
                </c:pt>
                <c:pt idx="30">
                  <c:v>868.33</c:v>
                </c:pt>
                <c:pt idx="31">
                  <c:v>868.37</c:v>
                </c:pt>
                <c:pt idx="32">
                  <c:v>868.38</c:v>
                </c:pt>
                <c:pt idx="33">
                  <c:v>868.32</c:v>
                </c:pt>
                <c:pt idx="34">
                  <c:v>868.34</c:v>
                </c:pt>
                <c:pt idx="35">
                  <c:v>868.35</c:v>
                </c:pt>
                <c:pt idx="36">
                  <c:v>868.33</c:v>
                </c:pt>
                <c:pt idx="37">
                  <c:v>868.33</c:v>
                </c:pt>
                <c:pt idx="38">
                  <c:v>868.33</c:v>
                </c:pt>
                <c:pt idx="39">
                  <c:v>868.32</c:v>
                </c:pt>
                <c:pt idx="40">
                  <c:v>868.29</c:v>
                </c:pt>
                <c:pt idx="41">
                  <c:v>868.27</c:v>
                </c:pt>
                <c:pt idx="42">
                  <c:v>868.25</c:v>
                </c:pt>
                <c:pt idx="43">
                  <c:v>868.24</c:v>
                </c:pt>
                <c:pt idx="44">
                  <c:v>868.23</c:v>
                </c:pt>
                <c:pt idx="45">
                  <c:v>868.22</c:v>
                </c:pt>
                <c:pt idx="46">
                  <c:v>868.22</c:v>
                </c:pt>
                <c:pt idx="47">
                  <c:v>868.22</c:v>
                </c:pt>
                <c:pt idx="48">
                  <c:v>868.21</c:v>
                </c:pt>
                <c:pt idx="49">
                  <c:v>868.21</c:v>
                </c:pt>
                <c:pt idx="50">
                  <c:v>868.23</c:v>
                </c:pt>
                <c:pt idx="51">
                  <c:v>868.22</c:v>
                </c:pt>
                <c:pt idx="52">
                  <c:v>868.26</c:v>
                </c:pt>
                <c:pt idx="53">
                  <c:v>868.28</c:v>
                </c:pt>
                <c:pt idx="54">
                  <c:v>868.23</c:v>
                </c:pt>
                <c:pt idx="55">
                  <c:v>868.25</c:v>
                </c:pt>
                <c:pt idx="56">
                  <c:v>868.29</c:v>
                </c:pt>
                <c:pt idx="57">
                  <c:v>868.27</c:v>
                </c:pt>
                <c:pt idx="58">
                  <c:v>868.27</c:v>
                </c:pt>
                <c:pt idx="59">
                  <c:v>868.3</c:v>
                </c:pt>
                <c:pt idx="60">
                  <c:v>868.26</c:v>
                </c:pt>
                <c:pt idx="61">
                  <c:v>868.26</c:v>
                </c:pt>
                <c:pt idx="62">
                  <c:v>868.26</c:v>
                </c:pt>
                <c:pt idx="63">
                  <c:v>868.23</c:v>
                </c:pt>
                <c:pt idx="64">
                  <c:v>868.26</c:v>
                </c:pt>
                <c:pt idx="65">
                  <c:v>868.27</c:v>
                </c:pt>
                <c:pt idx="66">
                  <c:v>868.24</c:v>
                </c:pt>
                <c:pt idx="67">
                  <c:v>868.16</c:v>
                </c:pt>
                <c:pt idx="68">
                  <c:v>868.24</c:v>
                </c:pt>
                <c:pt idx="69">
                  <c:v>868.23</c:v>
                </c:pt>
                <c:pt idx="70">
                  <c:v>868.25</c:v>
                </c:pt>
                <c:pt idx="71">
                  <c:v>868.2</c:v>
                </c:pt>
                <c:pt idx="72">
                  <c:v>868.19</c:v>
                </c:pt>
                <c:pt idx="73">
                  <c:v>868.23</c:v>
                </c:pt>
                <c:pt idx="74">
                  <c:v>868.19</c:v>
                </c:pt>
                <c:pt idx="75">
                  <c:v>868.23</c:v>
                </c:pt>
                <c:pt idx="76">
                  <c:v>868.19</c:v>
                </c:pt>
                <c:pt idx="77">
                  <c:v>868.23</c:v>
                </c:pt>
                <c:pt idx="78">
                  <c:v>868.2</c:v>
                </c:pt>
                <c:pt idx="79">
                  <c:v>868.19</c:v>
                </c:pt>
                <c:pt idx="80">
                  <c:v>868.16</c:v>
                </c:pt>
                <c:pt idx="81">
                  <c:v>868.12</c:v>
                </c:pt>
                <c:pt idx="82">
                  <c:v>868.13</c:v>
                </c:pt>
                <c:pt idx="83">
                  <c:v>868.14</c:v>
                </c:pt>
                <c:pt idx="84">
                  <c:v>868.12</c:v>
                </c:pt>
                <c:pt idx="85">
                  <c:v>868.12</c:v>
                </c:pt>
                <c:pt idx="86">
                  <c:v>868.14</c:v>
                </c:pt>
                <c:pt idx="87">
                  <c:v>868.12</c:v>
                </c:pt>
                <c:pt idx="88">
                  <c:v>868.16</c:v>
                </c:pt>
                <c:pt idx="89">
                  <c:v>868.13</c:v>
                </c:pt>
                <c:pt idx="90">
                  <c:v>868.18</c:v>
                </c:pt>
                <c:pt idx="91">
                  <c:v>868.12</c:v>
                </c:pt>
                <c:pt idx="92">
                  <c:v>868.14</c:v>
                </c:pt>
                <c:pt idx="93">
                  <c:v>868.08</c:v>
                </c:pt>
                <c:pt idx="94">
                  <c:v>868.11</c:v>
                </c:pt>
                <c:pt idx="95">
                  <c:v>868.09</c:v>
                </c:pt>
                <c:pt idx="96">
                  <c:v>868.12</c:v>
                </c:pt>
                <c:pt idx="97">
                  <c:v>868.11</c:v>
                </c:pt>
                <c:pt idx="98">
                  <c:v>868.12</c:v>
                </c:pt>
                <c:pt idx="99">
                  <c:v>868.12</c:v>
                </c:pt>
                <c:pt idx="100">
                  <c:v>868.13</c:v>
                </c:pt>
                <c:pt idx="101">
                  <c:v>868.14</c:v>
                </c:pt>
                <c:pt idx="102">
                  <c:v>868.12</c:v>
                </c:pt>
                <c:pt idx="103">
                  <c:v>868.14</c:v>
                </c:pt>
                <c:pt idx="104">
                  <c:v>868.13</c:v>
                </c:pt>
                <c:pt idx="105">
                  <c:v>868.13</c:v>
                </c:pt>
                <c:pt idx="106">
                  <c:v>868.12</c:v>
                </c:pt>
                <c:pt idx="107">
                  <c:v>868.1</c:v>
                </c:pt>
                <c:pt idx="108">
                  <c:v>868.1</c:v>
                </c:pt>
                <c:pt idx="109">
                  <c:v>868.1</c:v>
                </c:pt>
                <c:pt idx="110">
                  <c:v>868.1</c:v>
                </c:pt>
                <c:pt idx="111">
                  <c:v>868.15</c:v>
                </c:pt>
                <c:pt idx="112">
                  <c:v>868.17</c:v>
                </c:pt>
                <c:pt idx="113">
                  <c:v>868.14</c:v>
                </c:pt>
                <c:pt idx="114">
                  <c:v>868.12</c:v>
                </c:pt>
                <c:pt idx="115">
                  <c:v>868.14</c:v>
                </c:pt>
                <c:pt idx="116">
                  <c:v>868.11</c:v>
                </c:pt>
                <c:pt idx="117">
                  <c:v>868.11</c:v>
                </c:pt>
                <c:pt idx="118">
                  <c:v>868.17</c:v>
                </c:pt>
                <c:pt idx="119">
                  <c:v>868.16</c:v>
                </c:pt>
                <c:pt idx="120">
                  <c:v>868.16</c:v>
                </c:pt>
                <c:pt idx="121">
                  <c:v>868.15</c:v>
                </c:pt>
                <c:pt idx="122">
                  <c:v>868.17</c:v>
                </c:pt>
                <c:pt idx="123">
                  <c:v>868.15</c:v>
                </c:pt>
                <c:pt idx="124">
                  <c:v>868.15</c:v>
                </c:pt>
                <c:pt idx="125">
                  <c:v>868.17</c:v>
                </c:pt>
                <c:pt idx="126">
                  <c:v>868.16</c:v>
                </c:pt>
                <c:pt idx="127">
                  <c:v>868.16</c:v>
                </c:pt>
                <c:pt idx="128">
                  <c:v>868.16</c:v>
                </c:pt>
                <c:pt idx="129">
                  <c:v>868.17</c:v>
                </c:pt>
                <c:pt idx="130">
                  <c:v>868.16</c:v>
                </c:pt>
                <c:pt idx="131">
                  <c:v>868.18</c:v>
                </c:pt>
                <c:pt idx="132">
                  <c:v>868.19</c:v>
                </c:pt>
                <c:pt idx="133">
                  <c:v>868.19</c:v>
                </c:pt>
                <c:pt idx="134">
                  <c:v>868.2</c:v>
                </c:pt>
                <c:pt idx="135">
                  <c:v>868.2</c:v>
                </c:pt>
                <c:pt idx="136">
                  <c:v>868.17</c:v>
                </c:pt>
                <c:pt idx="137">
                  <c:v>868.19</c:v>
                </c:pt>
                <c:pt idx="138">
                  <c:v>868.24</c:v>
                </c:pt>
                <c:pt idx="139">
                  <c:v>868.15</c:v>
                </c:pt>
                <c:pt idx="140">
                  <c:v>868.19</c:v>
                </c:pt>
                <c:pt idx="141">
                  <c:v>868.12</c:v>
                </c:pt>
                <c:pt idx="142">
                  <c:v>868.12</c:v>
                </c:pt>
                <c:pt idx="143">
                  <c:v>868.13</c:v>
                </c:pt>
                <c:pt idx="144">
                  <c:v>868.15</c:v>
                </c:pt>
                <c:pt idx="145">
                  <c:v>868.15</c:v>
                </c:pt>
                <c:pt idx="146">
                  <c:v>868.14</c:v>
                </c:pt>
                <c:pt idx="147">
                  <c:v>868.17</c:v>
                </c:pt>
                <c:pt idx="148">
                  <c:v>868.14</c:v>
                </c:pt>
                <c:pt idx="149">
                  <c:v>868.09</c:v>
                </c:pt>
                <c:pt idx="150">
                  <c:v>868.15</c:v>
                </c:pt>
                <c:pt idx="151">
                  <c:v>868.14</c:v>
                </c:pt>
                <c:pt idx="152">
                  <c:v>868.14</c:v>
                </c:pt>
                <c:pt idx="153">
                  <c:v>868.15</c:v>
                </c:pt>
                <c:pt idx="154">
                  <c:v>868.2</c:v>
                </c:pt>
                <c:pt idx="155">
                  <c:v>868.15</c:v>
                </c:pt>
                <c:pt idx="156">
                  <c:v>868.14</c:v>
                </c:pt>
                <c:pt idx="157">
                  <c:v>868.15</c:v>
                </c:pt>
                <c:pt idx="158">
                  <c:v>868.13</c:v>
                </c:pt>
                <c:pt idx="159">
                  <c:v>868.13</c:v>
                </c:pt>
                <c:pt idx="160">
                  <c:v>868.14</c:v>
                </c:pt>
                <c:pt idx="161">
                  <c:v>868.14</c:v>
                </c:pt>
                <c:pt idx="162">
                  <c:v>868.15</c:v>
                </c:pt>
                <c:pt idx="163">
                  <c:v>868.21</c:v>
                </c:pt>
                <c:pt idx="164">
                  <c:v>868.16</c:v>
                </c:pt>
                <c:pt idx="165">
                  <c:v>868.14</c:v>
                </c:pt>
                <c:pt idx="166">
                  <c:v>868.16</c:v>
                </c:pt>
                <c:pt idx="167">
                  <c:v>868.11</c:v>
                </c:pt>
                <c:pt idx="168">
                  <c:v>868.16</c:v>
                </c:pt>
                <c:pt idx="169">
                  <c:v>868.18</c:v>
                </c:pt>
                <c:pt idx="170">
                  <c:v>868.16</c:v>
                </c:pt>
                <c:pt idx="171">
                  <c:v>868.13</c:v>
                </c:pt>
                <c:pt idx="172">
                  <c:v>868.17</c:v>
                </c:pt>
                <c:pt idx="173">
                  <c:v>868.15</c:v>
                </c:pt>
                <c:pt idx="174">
                  <c:v>868.12</c:v>
                </c:pt>
                <c:pt idx="175">
                  <c:v>868.18</c:v>
                </c:pt>
                <c:pt idx="176">
                  <c:v>868.13</c:v>
                </c:pt>
                <c:pt idx="177">
                  <c:v>868.12</c:v>
                </c:pt>
                <c:pt idx="178">
                  <c:v>868.15</c:v>
                </c:pt>
                <c:pt idx="179">
                  <c:v>868.13</c:v>
                </c:pt>
                <c:pt idx="180">
                  <c:v>868.13</c:v>
                </c:pt>
                <c:pt idx="181">
                  <c:v>868.12</c:v>
                </c:pt>
                <c:pt idx="182">
                  <c:v>868.09</c:v>
                </c:pt>
                <c:pt idx="183">
                  <c:v>868.08</c:v>
                </c:pt>
                <c:pt idx="184">
                  <c:v>868.11</c:v>
                </c:pt>
                <c:pt idx="185">
                  <c:v>868.09</c:v>
                </c:pt>
                <c:pt idx="186">
                  <c:v>868.09</c:v>
                </c:pt>
                <c:pt idx="187">
                  <c:v>868.15</c:v>
                </c:pt>
                <c:pt idx="188">
                  <c:v>868.11</c:v>
                </c:pt>
                <c:pt idx="189">
                  <c:v>868.1</c:v>
                </c:pt>
                <c:pt idx="190">
                  <c:v>868.11</c:v>
                </c:pt>
                <c:pt idx="191">
                  <c:v>868.1</c:v>
                </c:pt>
                <c:pt idx="192">
                  <c:v>868.09</c:v>
                </c:pt>
                <c:pt idx="193">
                  <c:v>868.11</c:v>
                </c:pt>
                <c:pt idx="194">
                  <c:v>868.09</c:v>
                </c:pt>
                <c:pt idx="195">
                  <c:v>868.07</c:v>
                </c:pt>
                <c:pt idx="196">
                  <c:v>868.15</c:v>
                </c:pt>
                <c:pt idx="197">
                  <c:v>868.1</c:v>
                </c:pt>
                <c:pt idx="198">
                  <c:v>868.06</c:v>
                </c:pt>
                <c:pt idx="199">
                  <c:v>868.1</c:v>
                </c:pt>
                <c:pt idx="200">
                  <c:v>868.1</c:v>
                </c:pt>
                <c:pt idx="201">
                  <c:v>868.08</c:v>
                </c:pt>
                <c:pt idx="202">
                  <c:v>868.1</c:v>
                </c:pt>
                <c:pt idx="203">
                  <c:v>868.02</c:v>
                </c:pt>
                <c:pt idx="204">
                  <c:v>868.02</c:v>
                </c:pt>
                <c:pt idx="205">
                  <c:v>868.01</c:v>
                </c:pt>
                <c:pt idx="206">
                  <c:v>868.01</c:v>
                </c:pt>
                <c:pt idx="207">
                  <c:v>868.05</c:v>
                </c:pt>
                <c:pt idx="208">
                  <c:v>868.1</c:v>
                </c:pt>
                <c:pt idx="209">
                  <c:v>868.06</c:v>
                </c:pt>
                <c:pt idx="210">
                  <c:v>868.09</c:v>
                </c:pt>
                <c:pt idx="211">
                  <c:v>868.1</c:v>
                </c:pt>
                <c:pt idx="212">
                  <c:v>868.11</c:v>
                </c:pt>
                <c:pt idx="213">
                  <c:v>868.06</c:v>
                </c:pt>
                <c:pt idx="214">
                  <c:v>868.05</c:v>
                </c:pt>
                <c:pt idx="215">
                  <c:v>868.06</c:v>
                </c:pt>
                <c:pt idx="216">
                  <c:v>868.04</c:v>
                </c:pt>
                <c:pt idx="217">
                  <c:v>868.07</c:v>
                </c:pt>
                <c:pt idx="218">
                  <c:v>868.03</c:v>
                </c:pt>
                <c:pt idx="219">
                  <c:v>868.04</c:v>
                </c:pt>
                <c:pt idx="220">
                  <c:v>868.12</c:v>
                </c:pt>
                <c:pt idx="221">
                  <c:v>868.07</c:v>
                </c:pt>
                <c:pt idx="222">
                  <c:v>868.03</c:v>
                </c:pt>
                <c:pt idx="223">
                  <c:v>868.02</c:v>
                </c:pt>
                <c:pt idx="224">
                  <c:v>868.03</c:v>
                </c:pt>
                <c:pt idx="225">
                  <c:v>868.07</c:v>
                </c:pt>
                <c:pt idx="226">
                  <c:v>868.11</c:v>
                </c:pt>
                <c:pt idx="227">
                  <c:v>868.1</c:v>
                </c:pt>
                <c:pt idx="228">
                  <c:v>868.1</c:v>
                </c:pt>
                <c:pt idx="229">
                  <c:v>868.16</c:v>
                </c:pt>
                <c:pt idx="230">
                  <c:v>868.08</c:v>
                </c:pt>
                <c:pt idx="231">
                  <c:v>868.11</c:v>
                </c:pt>
                <c:pt idx="232">
                  <c:v>868.12</c:v>
                </c:pt>
                <c:pt idx="233">
                  <c:v>868.09</c:v>
                </c:pt>
                <c:pt idx="234">
                  <c:v>868.1</c:v>
                </c:pt>
                <c:pt idx="235">
                  <c:v>868.11</c:v>
                </c:pt>
                <c:pt idx="236">
                  <c:v>868.12</c:v>
                </c:pt>
                <c:pt idx="237">
                  <c:v>868.05</c:v>
                </c:pt>
                <c:pt idx="238">
                  <c:v>868.04</c:v>
                </c:pt>
                <c:pt idx="239">
                  <c:v>867.99</c:v>
                </c:pt>
                <c:pt idx="240">
                  <c:v>867.96</c:v>
                </c:pt>
                <c:pt idx="241">
                  <c:v>867.96</c:v>
                </c:pt>
                <c:pt idx="242">
                  <c:v>867.98</c:v>
                </c:pt>
                <c:pt idx="243">
                  <c:v>867.98</c:v>
                </c:pt>
                <c:pt idx="244">
                  <c:v>867.97</c:v>
                </c:pt>
                <c:pt idx="245">
                  <c:v>867.94</c:v>
                </c:pt>
                <c:pt idx="246">
                  <c:v>868.13</c:v>
                </c:pt>
                <c:pt idx="247">
                  <c:v>868.14</c:v>
                </c:pt>
                <c:pt idx="248">
                  <c:v>868.17</c:v>
                </c:pt>
                <c:pt idx="249">
                  <c:v>868.14</c:v>
                </c:pt>
                <c:pt idx="250">
                  <c:v>868.2</c:v>
                </c:pt>
                <c:pt idx="251">
                  <c:v>868.24</c:v>
                </c:pt>
                <c:pt idx="252">
                  <c:v>868.23</c:v>
                </c:pt>
                <c:pt idx="253">
                  <c:v>868.23</c:v>
                </c:pt>
                <c:pt idx="254">
                  <c:v>868.22</c:v>
                </c:pt>
                <c:pt idx="255">
                  <c:v>868.2</c:v>
                </c:pt>
                <c:pt idx="256">
                  <c:v>868.2</c:v>
                </c:pt>
                <c:pt idx="257">
                  <c:v>868.28</c:v>
                </c:pt>
                <c:pt idx="258">
                  <c:v>868.26</c:v>
                </c:pt>
                <c:pt idx="259">
                  <c:v>868.25</c:v>
                </c:pt>
                <c:pt idx="260">
                  <c:v>868.23</c:v>
                </c:pt>
                <c:pt idx="261">
                  <c:v>868.22</c:v>
                </c:pt>
                <c:pt idx="262">
                  <c:v>868.22</c:v>
                </c:pt>
                <c:pt idx="263">
                  <c:v>868.22</c:v>
                </c:pt>
                <c:pt idx="264">
                  <c:v>868.23</c:v>
                </c:pt>
                <c:pt idx="265">
                  <c:v>868.24</c:v>
                </c:pt>
                <c:pt idx="266">
                  <c:v>868.22</c:v>
                </c:pt>
                <c:pt idx="267">
                  <c:v>868.18</c:v>
                </c:pt>
                <c:pt idx="268">
                  <c:v>868.15</c:v>
                </c:pt>
                <c:pt idx="269">
                  <c:v>868.16</c:v>
                </c:pt>
                <c:pt idx="270">
                  <c:v>868.14</c:v>
                </c:pt>
                <c:pt idx="271">
                  <c:v>868.1</c:v>
                </c:pt>
                <c:pt idx="272">
                  <c:v>868.13</c:v>
                </c:pt>
                <c:pt idx="273">
                  <c:v>868.12</c:v>
                </c:pt>
                <c:pt idx="274">
                  <c:v>868.1</c:v>
                </c:pt>
                <c:pt idx="275">
                  <c:v>868.13</c:v>
                </c:pt>
                <c:pt idx="276">
                  <c:v>868.17</c:v>
                </c:pt>
                <c:pt idx="277">
                  <c:v>868.17</c:v>
                </c:pt>
                <c:pt idx="278">
                  <c:v>868.13</c:v>
                </c:pt>
                <c:pt idx="279">
                  <c:v>868.14</c:v>
                </c:pt>
                <c:pt idx="280">
                  <c:v>868.15</c:v>
                </c:pt>
                <c:pt idx="281">
                  <c:v>868.19</c:v>
                </c:pt>
                <c:pt idx="282">
                  <c:v>868.15</c:v>
                </c:pt>
                <c:pt idx="283">
                  <c:v>868.15</c:v>
                </c:pt>
                <c:pt idx="284">
                  <c:v>868.13</c:v>
                </c:pt>
                <c:pt idx="285">
                  <c:v>868.1</c:v>
                </c:pt>
                <c:pt idx="286">
                  <c:v>868.13</c:v>
                </c:pt>
                <c:pt idx="287">
                  <c:v>868.15</c:v>
                </c:pt>
                <c:pt idx="288">
                  <c:v>868.15</c:v>
                </c:pt>
                <c:pt idx="289">
                  <c:v>868.13</c:v>
                </c:pt>
                <c:pt idx="290">
                  <c:v>868.16</c:v>
                </c:pt>
                <c:pt idx="291">
                  <c:v>868.16</c:v>
                </c:pt>
                <c:pt idx="292">
                  <c:v>868.16</c:v>
                </c:pt>
                <c:pt idx="293">
                  <c:v>868.17</c:v>
                </c:pt>
                <c:pt idx="294">
                  <c:v>868.16</c:v>
                </c:pt>
                <c:pt idx="295">
                  <c:v>868.15</c:v>
                </c:pt>
                <c:pt idx="296">
                  <c:v>868.17</c:v>
                </c:pt>
                <c:pt idx="297">
                  <c:v>868.17</c:v>
                </c:pt>
                <c:pt idx="298">
                  <c:v>868.19</c:v>
                </c:pt>
                <c:pt idx="299">
                  <c:v>868.2</c:v>
                </c:pt>
                <c:pt idx="300">
                  <c:v>868.21</c:v>
                </c:pt>
                <c:pt idx="301">
                  <c:v>868.15</c:v>
                </c:pt>
                <c:pt idx="302">
                  <c:v>868.18</c:v>
                </c:pt>
                <c:pt idx="303">
                  <c:v>868.16</c:v>
                </c:pt>
                <c:pt idx="304">
                  <c:v>868.16</c:v>
                </c:pt>
                <c:pt idx="305">
                  <c:v>868.13</c:v>
                </c:pt>
                <c:pt idx="306">
                  <c:v>868.17</c:v>
                </c:pt>
                <c:pt idx="307">
                  <c:v>868.14</c:v>
                </c:pt>
                <c:pt idx="308">
                  <c:v>868.14</c:v>
                </c:pt>
                <c:pt idx="309">
                  <c:v>868.18</c:v>
                </c:pt>
                <c:pt idx="310">
                  <c:v>868.17</c:v>
                </c:pt>
                <c:pt idx="311">
                  <c:v>868.16</c:v>
                </c:pt>
                <c:pt idx="312">
                  <c:v>868.17</c:v>
                </c:pt>
                <c:pt idx="313">
                  <c:v>868.15</c:v>
                </c:pt>
                <c:pt idx="314">
                  <c:v>868.18</c:v>
                </c:pt>
                <c:pt idx="315">
                  <c:v>868.2</c:v>
                </c:pt>
                <c:pt idx="316">
                  <c:v>868.16</c:v>
                </c:pt>
                <c:pt idx="317">
                  <c:v>868.14</c:v>
                </c:pt>
                <c:pt idx="318">
                  <c:v>868.13</c:v>
                </c:pt>
                <c:pt idx="319">
                  <c:v>868.1</c:v>
                </c:pt>
                <c:pt idx="320">
                  <c:v>868.15</c:v>
                </c:pt>
                <c:pt idx="321">
                  <c:v>868.13</c:v>
                </c:pt>
                <c:pt idx="322">
                  <c:v>868.13</c:v>
                </c:pt>
                <c:pt idx="323">
                  <c:v>868.13</c:v>
                </c:pt>
                <c:pt idx="324">
                  <c:v>868.16</c:v>
                </c:pt>
                <c:pt idx="325">
                  <c:v>868.12</c:v>
                </c:pt>
                <c:pt idx="326">
                  <c:v>868.15</c:v>
                </c:pt>
                <c:pt idx="327">
                  <c:v>868.1</c:v>
                </c:pt>
                <c:pt idx="328">
                  <c:v>868.13</c:v>
                </c:pt>
                <c:pt idx="329">
                  <c:v>868.15</c:v>
                </c:pt>
                <c:pt idx="330">
                  <c:v>868.16</c:v>
                </c:pt>
                <c:pt idx="331">
                  <c:v>868.14</c:v>
                </c:pt>
                <c:pt idx="332">
                  <c:v>868.16</c:v>
                </c:pt>
                <c:pt idx="333">
                  <c:v>868.16</c:v>
                </c:pt>
                <c:pt idx="334">
                  <c:v>868.18</c:v>
                </c:pt>
                <c:pt idx="335">
                  <c:v>868.2</c:v>
                </c:pt>
                <c:pt idx="336">
                  <c:v>868.19</c:v>
                </c:pt>
                <c:pt idx="337">
                  <c:v>868.18</c:v>
                </c:pt>
                <c:pt idx="338">
                  <c:v>868.16</c:v>
                </c:pt>
                <c:pt idx="339">
                  <c:v>868.14</c:v>
                </c:pt>
                <c:pt idx="340">
                  <c:v>868.15</c:v>
                </c:pt>
                <c:pt idx="341">
                  <c:v>868.12</c:v>
                </c:pt>
                <c:pt idx="342">
                  <c:v>868.16</c:v>
                </c:pt>
                <c:pt idx="343">
                  <c:v>868.13</c:v>
                </c:pt>
                <c:pt idx="344">
                  <c:v>868.15</c:v>
                </c:pt>
                <c:pt idx="345">
                  <c:v>868.18</c:v>
                </c:pt>
                <c:pt idx="346">
                  <c:v>868.19</c:v>
                </c:pt>
                <c:pt idx="347">
                  <c:v>868.17</c:v>
                </c:pt>
                <c:pt idx="348">
                  <c:v>868.17</c:v>
                </c:pt>
                <c:pt idx="349">
                  <c:v>868.22</c:v>
                </c:pt>
                <c:pt idx="350">
                  <c:v>868.19</c:v>
                </c:pt>
                <c:pt idx="351">
                  <c:v>868.16</c:v>
                </c:pt>
                <c:pt idx="352">
                  <c:v>868.19</c:v>
                </c:pt>
                <c:pt idx="353">
                  <c:v>868.2</c:v>
                </c:pt>
                <c:pt idx="354">
                  <c:v>868.24</c:v>
                </c:pt>
                <c:pt idx="355">
                  <c:v>868.24</c:v>
                </c:pt>
                <c:pt idx="356">
                  <c:v>868.19</c:v>
                </c:pt>
                <c:pt idx="357">
                  <c:v>868.25</c:v>
                </c:pt>
                <c:pt idx="358">
                  <c:v>868.24</c:v>
                </c:pt>
                <c:pt idx="359">
                  <c:v>868.19</c:v>
                </c:pt>
                <c:pt idx="360">
                  <c:v>868.2</c:v>
                </c:pt>
                <c:pt idx="361">
                  <c:v>868.21</c:v>
                </c:pt>
                <c:pt idx="362">
                  <c:v>868.13</c:v>
                </c:pt>
                <c:pt idx="363">
                  <c:v>868.21</c:v>
                </c:pt>
                <c:pt idx="364">
                  <c:v>868.21</c:v>
                </c:pt>
                <c:pt idx="365">
                  <c:v>868.22</c:v>
                </c:pt>
                <c:pt idx="366">
                  <c:v>868.25</c:v>
                </c:pt>
                <c:pt idx="367">
                  <c:v>868.23</c:v>
                </c:pt>
                <c:pt idx="368">
                  <c:v>868.22</c:v>
                </c:pt>
                <c:pt idx="369">
                  <c:v>868.22</c:v>
                </c:pt>
                <c:pt idx="370">
                  <c:v>868.25</c:v>
                </c:pt>
                <c:pt idx="371">
                  <c:v>868.25</c:v>
                </c:pt>
                <c:pt idx="372">
                  <c:v>868.23</c:v>
                </c:pt>
                <c:pt idx="373">
                  <c:v>868.22</c:v>
                </c:pt>
                <c:pt idx="374">
                  <c:v>868.22</c:v>
                </c:pt>
                <c:pt idx="375">
                  <c:v>868.19</c:v>
                </c:pt>
                <c:pt idx="376">
                  <c:v>868.2</c:v>
                </c:pt>
                <c:pt idx="377">
                  <c:v>868.22</c:v>
                </c:pt>
                <c:pt idx="378">
                  <c:v>868.22</c:v>
                </c:pt>
                <c:pt idx="379">
                  <c:v>868.16</c:v>
                </c:pt>
                <c:pt idx="380">
                  <c:v>868.19</c:v>
                </c:pt>
                <c:pt idx="381">
                  <c:v>868.18</c:v>
                </c:pt>
                <c:pt idx="382">
                  <c:v>868.19</c:v>
                </c:pt>
                <c:pt idx="383">
                  <c:v>868.19</c:v>
                </c:pt>
                <c:pt idx="384">
                  <c:v>868.22</c:v>
                </c:pt>
                <c:pt idx="385">
                  <c:v>868.18</c:v>
                </c:pt>
                <c:pt idx="386">
                  <c:v>868.18</c:v>
                </c:pt>
                <c:pt idx="387">
                  <c:v>868.17</c:v>
                </c:pt>
                <c:pt idx="388">
                  <c:v>868.18</c:v>
                </c:pt>
                <c:pt idx="389">
                  <c:v>868.18</c:v>
                </c:pt>
                <c:pt idx="390">
                  <c:v>868.2</c:v>
                </c:pt>
                <c:pt idx="391">
                  <c:v>868.13</c:v>
                </c:pt>
                <c:pt idx="392">
                  <c:v>868.13</c:v>
                </c:pt>
                <c:pt idx="393">
                  <c:v>868.13</c:v>
                </c:pt>
                <c:pt idx="394">
                  <c:v>868.11</c:v>
                </c:pt>
                <c:pt idx="395">
                  <c:v>868.08</c:v>
                </c:pt>
                <c:pt idx="396">
                  <c:v>868.11</c:v>
                </c:pt>
                <c:pt idx="397">
                  <c:v>868.11</c:v>
                </c:pt>
                <c:pt idx="398">
                  <c:v>868.14</c:v>
                </c:pt>
                <c:pt idx="399">
                  <c:v>868.15</c:v>
                </c:pt>
                <c:pt idx="400">
                  <c:v>868.19</c:v>
                </c:pt>
                <c:pt idx="401">
                  <c:v>868.15</c:v>
                </c:pt>
                <c:pt idx="402">
                  <c:v>868.15</c:v>
                </c:pt>
                <c:pt idx="403">
                  <c:v>868.17</c:v>
                </c:pt>
                <c:pt idx="404">
                  <c:v>868.14</c:v>
                </c:pt>
                <c:pt idx="405">
                  <c:v>868.16</c:v>
                </c:pt>
                <c:pt idx="406">
                  <c:v>868.2</c:v>
                </c:pt>
                <c:pt idx="407">
                  <c:v>868.17</c:v>
                </c:pt>
                <c:pt idx="408">
                  <c:v>868.16</c:v>
                </c:pt>
                <c:pt idx="409">
                  <c:v>868.14</c:v>
                </c:pt>
                <c:pt idx="410">
                  <c:v>868.14</c:v>
                </c:pt>
                <c:pt idx="411">
                  <c:v>868.16</c:v>
                </c:pt>
                <c:pt idx="412">
                  <c:v>868.17</c:v>
                </c:pt>
                <c:pt idx="413">
                  <c:v>868.12</c:v>
                </c:pt>
                <c:pt idx="414">
                  <c:v>868.16</c:v>
                </c:pt>
                <c:pt idx="415">
                  <c:v>868.19</c:v>
                </c:pt>
                <c:pt idx="416">
                  <c:v>868.15</c:v>
                </c:pt>
                <c:pt idx="417">
                  <c:v>868.13</c:v>
                </c:pt>
                <c:pt idx="418">
                  <c:v>868.16</c:v>
                </c:pt>
                <c:pt idx="419">
                  <c:v>868.18</c:v>
                </c:pt>
                <c:pt idx="420">
                  <c:v>868.16</c:v>
                </c:pt>
                <c:pt idx="421">
                  <c:v>868.16</c:v>
                </c:pt>
                <c:pt idx="422">
                  <c:v>868.17</c:v>
                </c:pt>
                <c:pt idx="423">
                  <c:v>868.16</c:v>
                </c:pt>
                <c:pt idx="424">
                  <c:v>868.19</c:v>
                </c:pt>
                <c:pt idx="425">
                  <c:v>868.23</c:v>
                </c:pt>
                <c:pt idx="426">
                  <c:v>868.22</c:v>
                </c:pt>
                <c:pt idx="427">
                  <c:v>868.2</c:v>
                </c:pt>
                <c:pt idx="428">
                  <c:v>868.22</c:v>
                </c:pt>
                <c:pt idx="429">
                  <c:v>868.21</c:v>
                </c:pt>
                <c:pt idx="430">
                  <c:v>868.21</c:v>
                </c:pt>
                <c:pt idx="431">
                  <c:v>868.16</c:v>
                </c:pt>
                <c:pt idx="432">
                  <c:v>868.17</c:v>
                </c:pt>
                <c:pt idx="433">
                  <c:v>868.2</c:v>
                </c:pt>
                <c:pt idx="434">
                  <c:v>868.23</c:v>
                </c:pt>
                <c:pt idx="435">
                  <c:v>868.24</c:v>
                </c:pt>
                <c:pt idx="436">
                  <c:v>868.27</c:v>
                </c:pt>
                <c:pt idx="437">
                  <c:v>868.22</c:v>
                </c:pt>
                <c:pt idx="438">
                  <c:v>868.22</c:v>
                </c:pt>
                <c:pt idx="439">
                  <c:v>868.24</c:v>
                </c:pt>
                <c:pt idx="440">
                  <c:v>868.24</c:v>
                </c:pt>
                <c:pt idx="441">
                  <c:v>868.24</c:v>
                </c:pt>
                <c:pt idx="442">
                  <c:v>868.28</c:v>
                </c:pt>
                <c:pt idx="443">
                  <c:v>868.26</c:v>
                </c:pt>
                <c:pt idx="444">
                  <c:v>868.23</c:v>
                </c:pt>
                <c:pt idx="445">
                  <c:v>868.26</c:v>
                </c:pt>
                <c:pt idx="446">
                  <c:v>868.26</c:v>
                </c:pt>
                <c:pt idx="447">
                  <c:v>868.25</c:v>
                </c:pt>
                <c:pt idx="448">
                  <c:v>868.29</c:v>
                </c:pt>
                <c:pt idx="449">
                  <c:v>868.26</c:v>
                </c:pt>
                <c:pt idx="450">
                  <c:v>868.28</c:v>
                </c:pt>
                <c:pt idx="451">
                  <c:v>868.27</c:v>
                </c:pt>
                <c:pt idx="452">
                  <c:v>868.27</c:v>
                </c:pt>
                <c:pt idx="453">
                  <c:v>868.25</c:v>
                </c:pt>
                <c:pt idx="454">
                  <c:v>868.27</c:v>
                </c:pt>
                <c:pt idx="455">
                  <c:v>868.26</c:v>
                </c:pt>
                <c:pt idx="456">
                  <c:v>868.25</c:v>
                </c:pt>
                <c:pt idx="457">
                  <c:v>868.25</c:v>
                </c:pt>
                <c:pt idx="458">
                  <c:v>868.22</c:v>
                </c:pt>
                <c:pt idx="459">
                  <c:v>868.22</c:v>
                </c:pt>
                <c:pt idx="460">
                  <c:v>868.21</c:v>
                </c:pt>
                <c:pt idx="461">
                  <c:v>868.24</c:v>
                </c:pt>
                <c:pt idx="462">
                  <c:v>868.26</c:v>
                </c:pt>
                <c:pt idx="463">
                  <c:v>868.25</c:v>
                </c:pt>
                <c:pt idx="464">
                  <c:v>868.25</c:v>
                </c:pt>
                <c:pt idx="465">
                  <c:v>868.26</c:v>
                </c:pt>
                <c:pt idx="466">
                  <c:v>868.24</c:v>
                </c:pt>
                <c:pt idx="467">
                  <c:v>868.27</c:v>
                </c:pt>
                <c:pt idx="468">
                  <c:v>868.27</c:v>
                </c:pt>
                <c:pt idx="469">
                  <c:v>868.23</c:v>
                </c:pt>
                <c:pt idx="470">
                  <c:v>868.25</c:v>
                </c:pt>
                <c:pt idx="471">
                  <c:v>868.26</c:v>
                </c:pt>
                <c:pt idx="472">
                  <c:v>868.26</c:v>
                </c:pt>
                <c:pt idx="473">
                  <c:v>868.27</c:v>
                </c:pt>
                <c:pt idx="474">
                  <c:v>868.24</c:v>
                </c:pt>
                <c:pt idx="475">
                  <c:v>868.28</c:v>
                </c:pt>
                <c:pt idx="476">
                  <c:v>868.29</c:v>
                </c:pt>
                <c:pt idx="477">
                  <c:v>868.27</c:v>
                </c:pt>
                <c:pt idx="478">
                  <c:v>868.28</c:v>
                </c:pt>
                <c:pt idx="479">
                  <c:v>868.3</c:v>
                </c:pt>
                <c:pt idx="480">
                  <c:v>868.28</c:v>
                </c:pt>
                <c:pt idx="481">
                  <c:v>868.27</c:v>
                </c:pt>
                <c:pt idx="482">
                  <c:v>868.3</c:v>
                </c:pt>
                <c:pt idx="483">
                  <c:v>868.31</c:v>
                </c:pt>
                <c:pt idx="484">
                  <c:v>868.28</c:v>
                </c:pt>
                <c:pt idx="485">
                  <c:v>868.28</c:v>
                </c:pt>
                <c:pt idx="486">
                  <c:v>868.3</c:v>
                </c:pt>
                <c:pt idx="487">
                  <c:v>868.26</c:v>
                </c:pt>
                <c:pt idx="488">
                  <c:v>868.29</c:v>
                </c:pt>
                <c:pt idx="489">
                  <c:v>868.25</c:v>
                </c:pt>
                <c:pt idx="490">
                  <c:v>868.27</c:v>
                </c:pt>
                <c:pt idx="491">
                  <c:v>868.27</c:v>
                </c:pt>
                <c:pt idx="492">
                  <c:v>868.23</c:v>
                </c:pt>
                <c:pt idx="493">
                  <c:v>868.23</c:v>
                </c:pt>
                <c:pt idx="494">
                  <c:v>868.26</c:v>
                </c:pt>
                <c:pt idx="495">
                  <c:v>868.23</c:v>
                </c:pt>
                <c:pt idx="496">
                  <c:v>868.28</c:v>
                </c:pt>
                <c:pt idx="497">
                  <c:v>868.24</c:v>
                </c:pt>
                <c:pt idx="498">
                  <c:v>868.25</c:v>
                </c:pt>
                <c:pt idx="499">
                  <c:v>868.23</c:v>
                </c:pt>
                <c:pt idx="500">
                  <c:v>868.27</c:v>
                </c:pt>
                <c:pt idx="501">
                  <c:v>868.22</c:v>
                </c:pt>
                <c:pt idx="502">
                  <c:v>868.24</c:v>
                </c:pt>
                <c:pt idx="503">
                  <c:v>868.25</c:v>
                </c:pt>
                <c:pt idx="504">
                  <c:v>868.25</c:v>
                </c:pt>
                <c:pt idx="505">
                  <c:v>868.19</c:v>
                </c:pt>
                <c:pt idx="506">
                  <c:v>868.22</c:v>
                </c:pt>
                <c:pt idx="507">
                  <c:v>868.21</c:v>
                </c:pt>
                <c:pt idx="508">
                  <c:v>868.2</c:v>
                </c:pt>
                <c:pt idx="509">
                  <c:v>868.23</c:v>
                </c:pt>
                <c:pt idx="510">
                  <c:v>868.22</c:v>
                </c:pt>
                <c:pt idx="511">
                  <c:v>868.18</c:v>
                </c:pt>
                <c:pt idx="512">
                  <c:v>868.21</c:v>
                </c:pt>
                <c:pt idx="513">
                  <c:v>868.2</c:v>
                </c:pt>
                <c:pt idx="514">
                  <c:v>868.22</c:v>
                </c:pt>
                <c:pt idx="515">
                  <c:v>868.22</c:v>
                </c:pt>
                <c:pt idx="516">
                  <c:v>868.2</c:v>
                </c:pt>
                <c:pt idx="517">
                  <c:v>868.2</c:v>
                </c:pt>
                <c:pt idx="518">
                  <c:v>868.24</c:v>
                </c:pt>
                <c:pt idx="519">
                  <c:v>868.19</c:v>
                </c:pt>
                <c:pt idx="520">
                  <c:v>868.22</c:v>
                </c:pt>
                <c:pt idx="521">
                  <c:v>868.21</c:v>
                </c:pt>
                <c:pt idx="522">
                  <c:v>868.21</c:v>
                </c:pt>
                <c:pt idx="523">
                  <c:v>868.25</c:v>
                </c:pt>
                <c:pt idx="524">
                  <c:v>868.22</c:v>
                </c:pt>
                <c:pt idx="525">
                  <c:v>868.21</c:v>
                </c:pt>
                <c:pt idx="526">
                  <c:v>868.21</c:v>
                </c:pt>
                <c:pt idx="527">
                  <c:v>868.23</c:v>
                </c:pt>
                <c:pt idx="528">
                  <c:v>868.2</c:v>
                </c:pt>
                <c:pt idx="529">
                  <c:v>868.21</c:v>
                </c:pt>
                <c:pt idx="530">
                  <c:v>868.21</c:v>
                </c:pt>
                <c:pt idx="531">
                  <c:v>868.22</c:v>
                </c:pt>
                <c:pt idx="532">
                  <c:v>868.23</c:v>
                </c:pt>
                <c:pt idx="533">
                  <c:v>868.22</c:v>
                </c:pt>
                <c:pt idx="534">
                  <c:v>868.23</c:v>
                </c:pt>
                <c:pt idx="535">
                  <c:v>868.21</c:v>
                </c:pt>
                <c:pt idx="536">
                  <c:v>868.24</c:v>
                </c:pt>
                <c:pt idx="537">
                  <c:v>868.22</c:v>
                </c:pt>
                <c:pt idx="538">
                  <c:v>868.22</c:v>
                </c:pt>
                <c:pt idx="539">
                  <c:v>868.2</c:v>
                </c:pt>
                <c:pt idx="540">
                  <c:v>868.19</c:v>
                </c:pt>
                <c:pt idx="541">
                  <c:v>868.2</c:v>
                </c:pt>
                <c:pt idx="542">
                  <c:v>868.21</c:v>
                </c:pt>
                <c:pt idx="543">
                  <c:v>868.19</c:v>
                </c:pt>
                <c:pt idx="544">
                  <c:v>868.21</c:v>
                </c:pt>
                <c:pt idx="545">
                  <c:v>868.24</c:v>
                </c:pt>
                <c:pt idx="546">
                  <c:v>868.25</c:v>
                </c:pt>
                <c:pt idx="547">
                  <c:v>868.26</c:v>
                </c:pt>
                <c:pt idx="548">
                  <c:v>868.24</c:v>
                </c:pt>
                <c:pt idx="549">
                  <c:v>868.26</c:v>
                </c:pt>
                <c:pt idx="550">
                  <c:v>868.24</c:v>
                </c:pt>
                <c:pt idx="551">
                  <c:v>868.26</c:v>
                </c:pt>
                <c:pt idx="552">
                  <c:v>868.22</c:v>
                </c:pt>
                <c:pt idx="553">
                  <c:v>868.22</c:v>
                </c:pt>
                <c:pt idx="554">
                  <c:v>868.24</c:v>
                </c:pt>
                <c:pt idx="555">
                  <c:v>868.22</c:v>
                </c:pt>
                <c:pt idx="556">
                  <c:v>868.2</c:v>
                </c:pt>
                <c:pt idx="557">
                  <c:v>868.21</c:v>
                </c:pt>
                <c:pt idx="558">
                  <c:v>868.22</c:v>
                </c:pt>
                <c:pt idx="559">
                  <c:v>868.22</c:v>
                </c:pt>
                <c:pt idx="560">
                  <c:v>868.2</c:v>
                </c:pt>
                <c:pt idx="561">
                  <c:v>868.2</c:v>
                </c:pt>
                <c:pt idx="562">
                  <c:v>868.19</c:v>
                </c:pt>
                <c:pt idx="563">
                  <c:v>868.23</c:v>
                </c:pt>
                <c:pt idx="564">
                  <c:v>868.17</c:v>
                </c:pt>
                <c:pt idx="565">
                  <c:v>868.18</c:v>
                </c:pt>
                <c:pt idx="566">
                  <c:v>868.21</c:v>
                </c:pt>
                <c:pt idx="567">
                  <c:v>868.2</c:v>
                </c:pt>
                <c:pt idx="568">
                  <c:v>868.23</c:v>
                </c:pt>
                <c:pt idx="569">
                  <c:v>868.22</c:v>
                </c:pt>
                <c:pt idx="570">
                  <c:v>868.2</c:v>
                </c:pt>
                <c:pt idx="571">
                  <c:v>868.21</c:v>
                </c:pt>
                <c:pt idx="572">
                  <c:v>868.19</c:v>
                </c:pt>
                <c:pt idx="573">
                  <c:v>868.22</c:v>
                </c:pt>
                <c:pt idx="574">
                  <c:v>868.22</c:v>
                </c:pt>
                <c:pt idx="575">
                  <c:v>868.19</c:v>
                </c:pt>
                <c:pt idx="576">
                  <c:v>868.22</c:v>
                </c:pt>
                <c:pt idx="577">
                  <c:v>868.2</c:v>
                </c:pt>
                <c:pt idx="578">
                  <c:v>868.2</c:v>
                </c:pt>
                <c:pt idx="579">
                  <c:v>868.22</c:v>
                </c:pt>
                <c:pt idx="580">
                  <c:v>868.19</c:v>
                </c:pt>
                <c:pt idx="581">
                  <c:v>868.28</c:v>
                </c:pt>
                <c:pt idx="582">
                  <c:v>868.23</c:v>
                </c:pt>
                <c:pt idx="583">
                  <c:v>868.25</c:v>
                </c:pt>
                <c:pt idx="584">
                  <c:v>868.21</c:v>
                </c:pt>
                <c:pt idx="585">
                  <c:v>868.17</c:v>
                </c:pt>
                <c:pt idx="586">
                  <c:v>868.18</c:v>
                </c:pt>
                <c:pt idx="587">
                  <c:v>868.18</c:v>
                </c:pt>
                <c:pt idx="588">
                  <c:v>868.16</c:v>
                </c:pt>
                <c:pt idx="589">
                  <c:v>868.12</c:v>
                </c:pt>
                <c:pt idx="590">
                  <c:v>868.17</c:v>
                </c:pt>
                <c:pt idx="591">
                  <c:v>868.17</c:v>
                </c:pt>
                <c:pt idx="592">
                  <c:v>868.15</c:v>
                </c:pt>
                <c:pt idx="593">
                  <c:v>868.13</c:v>
                </c:pt>
                <c:pt idx="594">
                  <c:v>868.14</c:v>
                </c:pt>
                <c:pt idx="595">
                  <c:v>868.15</c:v>
                </c:pt>
                <c:pt idx="596">
                  <c:v>868.17</c:v>
                </c:pt>
                <c:pt idx="597">
                  <c:v>868.15</c:v>
                </c:pt>
                <c:pt idx="598">
                  <c:v>868.16</c:v>
                </c:pt>
                <c:pt idx="599">
                  <c:v>868.14</c:v>
                </c:pt>
                <c:pt idx="600">
                  <c:v>868.11</c:v>
                </c:pt>
                <c:pt idx="601">
                  <c:v>868.12</c:v>
                </c:pt>
                <c:pt idx="602">
                  <c:v>868.13</c:v>
                </c:pt>
                <c:pt idx="603">
                  <c:v>868.11</c:v>
                </c:pt>
                <c:pt idx="604">
                  <c:v>868.11</c:v>
                </c:pt>
                <c:pt idx="605">
                  <c:v>868.09</c:v>
                </c:pt>
                <c:pt idx="606">
                  <c:v>868.12</c:v>
                </c:pt>
                <c:pt idx="607">
                  <c:v>868.16</c:v>
                </c:pt>
                <c:pt idx="608">
                  <c:v>868.11</c:v>
                </c:pt>
                <c:pt idx="609">
                  <c:v>868.11</c:v>
                </c:pt>
                <c:pt idx="610">
                  <c:v>868.1</c:v>
                </c:pt>
                <c:pt idx="611">
                  <c:v>868.09</c:v>
                </c:pt>
                <c:pt idx="612">
                  <c:v>868.13</c:v>
                </c:pt>
                <c:pt idx="613">
                  <c:v>868.13</c:v>
                </c:pt>
                <c:pt idx="614">
                  <c:v>868.11</c:v>
                </c:pt>
                <c:pt idx="615">
                  <c:v>868.1</c:v>
                </c:pt>
                <c:pt idx="616">
                  <c:v>868.12</c:v>
                </c:pt>
                <c:pt idx="617">
                  <c:v>868.09</c:v>
                </c:pt>
                <c:pt idx="618">
                  <c:v>868.13</c:v>
                </c:pt>
                <c:pt idx="619">
                  <c:v>868.12</c:v>
                </c:pt>
                <c:pt idx="620">
                  <c:v>868.11</c:v>
                </c:pt>
                <c:pt idx="621">
                  <c:v>868.12</c:v>
                </c:pt>
                <c:pt idx="622">
                  <c:v>868.11</c:v>
                </c:pt>
                <c:pt idx="623">
                  <c:v>868.08</c:v>
                </c:pt>
                <c:pt idx="624">
                  <c:v>868.14</c:v>
                </c:pt>
                <c:pt idx="625">
                  <c:v>868.11</c:v>
                </c:pt>
                <c:pt idx="626">
                  <c:v>868.11</c:v>
                </c:pt>
                <c:pt idx="627">
                  <c:v>868.1</c:v>
                </c:pt>
                <c:pt idx="628">
                  <c:v>868.1</c:v>
                </c:pt>
                <c:pt idx="629">
                  <c:v>868.11</c:v>
                </c:pt>
                <c:pt idx="630">
                  <c:v>868.1</c:v>
                </c:pt>
                <c:pt idx="631">
                  <c:v>868.13</c:v>
                </c:pt>
                <c:pt idx="632">
                  <c:v>868.11</c:v>
                </c:pt>
                <c:pt idx="633">
                  <c:v>868.13</c:v>
                </c:pt>
                <c:pt idx="634">
                  <c:v>868.11</c:v>
                </c:pt>
                <c:pt idx="635">
                  <c:v>868.11</c:v>
                </c:pt>
                <c:pt idx="636">
                  <c:v>868.14</c:v>
                </c:pt>
                <c:pt idx="637">
                  <c:v>868.12</c:v>
                </c:pt>
                <c:pt idx="638">
                  <c:v>868.11</c:v>
                </c:pt>
                <c:pt idx="639">
                  <c:v>868.08</c:v>
                </c:pt>
                <c:pt idx="640">
                  <c:v>868.1</c:v>
                </c:pt>
                <c:pt idx="641">
                  <c:v>868.08</c:v>
                </c:pt>
                <c:pt idx="642">
                  <c:v>868.07</c:v>
                </c:pt>
                <c:pt idx="643">
                  <c:v>868.06</c:v>
                </c:pt>
                <c:pt idx="644">
                  <c:v>868.09</c:v>
                </c:pt>
                <c:pt idx="645">
                  <c:v>868.1</c:v>
                </c:pt>
                <c:pt idx="646">
                  <c:v>868.03</c:v>
                </c:pt>
                <c:pt idx="647">
                  <c:v>868.05</c:v>
                </c:pt>
                <c:pt idx="648">
                  <c:v>868.06</c:v>
                </c:pt>
                <c:pt idx="649">
                  <c:v>868.05</c:v>
                </c:pt>
                <c:pt idx="650">
                  <c:v>868.04</c:v>
                </c:pt>
                <c:pt idx="651">
                  <c:v>868.04</c:v>
                </c:pt>
                <c:pt idx="652">
                  <c:v>868.11</c:v>
                </c:pt>
                <c:pt idx="653">
                  <c:v>868.06</c:v>
                </c:pt>
                <c:pt idx="654">
                  <c:v>868.08</c:v>
                </c:pt>
                <c:pt idx="655">
                  <c:v>868.08</c:v>
                </c:pt>
                <c:pt idx="656">
                  <c:v>868.09</c:v>
                </c:pt>
                <c:pt idx="657">
                  <c:v>868.08</c:v>
                </c:pt>
                <c:pt idx="658">
                  <c:v>868.07</c:v>
                </c:pt>
                <c:pt idx="659">
                  <c:v>868.09</c:v>
                </c:pt>
                <c:pt idx="660">
                  <c:v>868.07</c:v>
                </c:pt>
                <c:pt idx="661">
                  <c:v>868.07</c:v>
                </c:pt>
                <c:pt idx="662">
                  <c:v>868.06</c:v>
                </c:pt>
                <c:pt idx="663">
                  <c:v>868.03</c:v>
                </c:pt>
                <c:pt idx="664">
                  <c:v>868.04</c:v>
                </c:pt>
                <c:pt idx="665">
                  <c:v>868.04</c:v>
                </c:pt>
                <c:pt idx="666">
                  <c:v>868.04</c:v>
                </c:pt>
                <c:pt idx="667">
                  <c:v>868.05</c:v>
                </c:pt>
                <c:pt idx="668">
                  <c:v>868.05</c:v>
                </c:pt>
                <c:pt idx="669">
                  <c:v>868.08</c:v>
                </c:pt>
                <c:pt idx="670">
                  <c:v>868.07</c:v>
                </c:pt>
                <c:pt idx="671">
                  <c:v>868.07</c:v>
                </c:pt>
                <c:pt idx="672">
                  <c:v>868.07</c:v>
                </c:pt>
                <c:pt idx="673">
                  <c:v>868.08</c:v>
                </c:pt>
                <c:pt idx="674">
                  <c:v>868.07</c:v>
                </c:pt>
                <c:pt idx="675">
                  <c:v>868.06</c:v>
                </c:pt>
                <c:pt idx="676">
                  <c:v>868.07</c:v>
                </c:pt>
                <c:pt idx="677">
                  <c:v>868.08</c:v>
                </c:pt>
                <c:pt idx="678">
                  <c:v>868.08</c:v>
                </c:pt>
                <c:pt idx="679">
                  <c:v>868.1</c:v>
                </c:pt>
                <c:pt idx="680">
                  <c:v>868.07</c:v>
                </c:pt>
                <c:pt idx="681">
                  <c:v>868.09</c:v>
                </c:pt>
                <c:pt idx="682">
                  <c:v>868.08</c:v>
                </c:pt>
                <c:pt idx="683">
                  <c:v>868.05</c:v>
                </c:pt>
                <c:pt idx="684">
                  <c:v>868.07</c:v>
                </c:pt>
                <c:pt idx="685">
                  <c:v>868.1</c:v>
                </c:pt>
                <c:pt idx="686">
                  <c:v>868.06</c:v>
                </c:pt>
                <c:pt idx="687">
                  <c:v>868.08</c:v>
                </c:pt>
                <c:pt idx="688">
                  <c:v>868.06</c:v>
                </c:pt>
                <c:pt idx="689">
                  <c:v>868.05</c:v>
                </c:pt>
                <c:pt idx="690">
                  <c:v>868.03</c:v>
                </c:pt>
                <c:pt idx="691">
                  <c:v>868.06</c:v>
                </c:pt>
                <c:pt idx="692">
                  <c:v>868.08</c:v>
                </c:pt>
                <c:pt idx="693">
                  <c:v>868.07</c:v>
                </c:pt>
                <c:pt idx="694">
                  <c:v>868.06</c:v>
                </c:pt>
                <c:pt idx="695">
                  <c:v>868.08</c:v>
                </c:pt>
                <c:pt idx="696">
                  <c:v>868.09</c:v>
                </c:pt>
                <c:pt idx="697">
                  <c:v>868.11</c:v>
                </c:pt>
                <c:pt idx="698">
                  <c:v>868.11</c:v>
                </c:pt>
                <c:pt idx="699">
                  <c:v>868.14</c:v>
                </c:pt>
                <c:pt idx="700">
                  <c:v>868.09</c:v>
                </c:pt>
                <c:pt idx="701">
                  <c:v>868.15</c:v>
                </c:pt>
                <c:pt idx="702">
                  <c:v>868.12</c:v>
                </c:pt>
                <c:pt idx="703">
                  <c:v>868.11</c:v>
                </c:pt>
                <c:pt idx="704">
                  <c:v>868.15</c:v>
                </c:pt>
                <c:pt idx="705">
                  <c:v>868.13</c:v>
                </c:pt>
                <c:pt idx="706">
                  <c:v>868.12</c:v>
                </c:pt>
                <c:pt idx="707">
                  <c:v>868.13</c:v>
                </c:pt>
                <c:pt idx="708">
                  <c:v>868.13</c:v>
                </c:pt>
                <c:pt idx="709">
                  <c:v>868.14</c:v>
                </c:pt>
                <c:pt idx="710">
                  <c:v>868.14</c:v>
                </c:pt>
                <c:pt idx="711">
                  <c:v>868.14</c:v>
                </c:pt>
                <c:pt idx="712">
                  <c:v>868.13</c:v>
                </c:pt>
                <c:pt idx="713">
                  <c:v>868.13</c:v>
                </c:pt>
                <c:pt idx="714">
                  <c:v>868.11</c:v>
                </c:pt>
                <c:pt idx="715">
                  <c:v>868.11</c:v>
                </c:pt>
                <c:pt idx="716">
                  <c:v>868.13</c:v>
                </c:pt>
                <c:pt idx="717">
                  <c:v>868.15</c:v>
                </c:pt>
                <c:pt idx="718">
                  <c:v>868.15</c:v>
                </c:pt>
                <c:pt idx="719">
                  <c:v>868.14</c:v>
                </c:pt>
                <c:pt idx="720">
                  <c:v>868.15</c:v>
                </c:pt>
                <c:pt idx="721">
                  <c:v>868.18</c:v>
                </c:pt>
                <c:pt idx="722">
                  <c:v>868.13</c:v>
                </c:pt>
                <c:pt idx="723">
                  <c:v>868.12</c:v>
                </c:pt>
                <c:pt idx="724">
                  <c:v>868.12</c:v>
                </c:pt>
                <c:pt idx="725">
                  <c:v>868.13</c:v>
                </c:pt>
                <c:pt idx="726">
                  <c:v>868.15</c:v>
                </c:pt>
                <c:pt idx="727">
                  <c:v>868.16</c:v>
                </c:pt>
                <c:pt idx="728">
                  <c:v>868.14</c:v>
                </c:pt>
                <c:pt idx="729">
                  <c:v>868.11</c:v>
                </c:pt>
                <c:pt idx="730">
                  <c:v>868.11</c:v>
                </c:pt>
                <c:pt idx="731">
                  <c:v>868.11</c:v>
                </c:pt>
                <c:pt idx="732">
                  <c:v>868.17</c:v>
                </c:pt>
                <c:pt idx="733">
                  <c:v>868.15</c:v>
                </c:pt>
                <c:pt idx="734">
                  <c:v>868.16</c:v>
                </c:pt>
                <c:pt idx="735">
                  <c:v>868.13</c:v>
                </c:pt>
                <c:pt idx="736">
                  <c:v>868.14</c:v>
                </c:pt>
                <c:pt idx="737">
                  <c:v>868.13</c:v>
                </c:pt>
                <c:pt idx="738">
                  <c:v>868.12</c:v>
                </c:pt>
                <c:pt idx="739">
                  <c:v>868.14</c:v>
                </c:pt>
                <c:pt idx="740">
                  <c:v>868.15</c:v>
                </c:pt>
                <c:pt idx="741">
                  <c:v>868.14</c:v>
                </c:pt>
                <c:pt idx="742">
                  <c:v>868.15</c:v>
                </c:pt>
                <c:pt idx="743">
                  <c:v>868.1</c:v>
                </c:pt>
                <c:pt idx="744">
                  <c:v>868.08</c:v>
                </c:pt>
                <c:pt idx="745">
                  <c:v>868.14</c:v>
                </c:pt>
                <c:pt idx="746">
                  <c:v>868.13</c:v>
                </c:pt>
                <c:pt idx="747">
                  <c:v>868.08</c:v>
                </c:pt>
                <c:pt idx="748">
                  <c:v>868.13</c:v>
                </c:pt>
                <c:pt idx="749">
                  <c:v>868.11</c:v>
                </c:pt>
                <c:pt idx="750">
                  <c:v>868.05</c:v>
                </c:pt>
                <c:pt idx="751">
                  <c:v>868.13</c:v>
                </c:pt>
                <c:pt idx="752">
                  <c:v>868.14</c:v>
                </c:pt>
                <c:pt idx="753">
                  <c:v>868.14</c:v>
                </c:pt>
                <c:pt idx="754">
                  <c:v>868.14</c:v>
                </c:pt>
                <c:pt idx="755">
                  <c:v>868.19</c:v>
                </c:pt>
                <c:pt idx="756">
                  <c:v>868.1</c:v>
                </c:pt>
                <c:pt idx="757">
                  <c:v>868.08</c:v>
                </c:pt>
                <c:pt idx="758">
                  <c:v>868.07</c:v>
                </c:pt>
                <c:pt idx="759">
                  <c:v>868.11</c:v>
                </c:pt>
                <c:pt idx="760">
                  <c:v>868.16</c:v>
                </c:pt>
                <c:pt idx="761">
                  <c:v>868.14</c:v>
                </c:pt>
                <c:pt idx="762">
                  <c:v>868.13</c:v>
                </c:pt>
                <c:pt idx="763">
                  <c:v>868.14</c:v>
                </c:pt>
                <c:pt idx="764">
                  <c:v>868.12</c:v>
                </c:pt>
                <c:pt idx="765">
                  <c:v>868.13</c:v>
                </c:pt>
                <c:pt idx="766">
                  <c:v>868.19</c:v>
                </c:pt>
                <c:pt idx="767">
                  <c:v>868.16</c:v>
                </c:pt>
                <c:pt idx="768">
                  <c:v>868.14</c:v>
                </c:pt>
                <c:pt idx="769">
                  <c:v>868.13</c:v>
                </c:pt>
                <c:pt idx="770">
                  <c:v>868.18</c:v>
                </c:pt>
                <c:pt idx="771">
                  <c:v>868.15</c:v>
                </c:pt>
                <c:pt idx="772">
                  <c:v>868.19</c:v>
                </c:pt>
                <c:pt idx="773">
                  <c:v>868.18</c:v>
                </c:pt>
                <c:pt idx="774">
                  <c:v>868.16</c:v>
                </c:pt>
                <c:pt idx="775">
                  <c:v>868.13</c:v>
                </c:pt>
                <c:pt idx="776">
                  <c:v>868.14</c:v>
                </c:pt>
                <c:pt idx="777">
                  <c:v>868.14</c:v>
                </c:pt>
                <c:pt idx="778">
                  <c:v>868.13</c:v>
                </c:pt>
                <c:pt idx="779">
                  <c:v>868.13</c:v>
                </c:pt>
                <c:pt idx="780">
                  <c:v>868.16</c:v>
                </c:pt>
                <c:pt idx="781">
                  <c:v>868.14</c:v>
                </c:pt>
                <c:pt idx="782">
                  <c:v>868.14</c:v>
                </c:pt>
                <c:pt idx="783">
                  <c:v>868.11</c:v>
                </c:pt>
                <c:pt idx="784">
                  <c:v>868.16</c:v>
                </c:pt>
                <c:pt idx="785">
                  <c:v>868.15</c:v>
                </c:pt>
                <c:pt idx="786">
                  <c:v>868.15</c:v>
                </c:pt>
                <c:pt idx="787">
                  <c:v>868.15</c:v>
                </c:pt>
                <c:pt idx="788">
                  <c:v>868.16</c:v>
                </c:pt>
                <c:pt idx="789">
                  <c:v>868.16</c:v>
                </c:pt>
                <c:pt idx="790">
                  <c:v>868.16</c:v>
                </c:pt>
                <c:pt idx="791">
                  <c:v>868.15</c:v>
                </c:pt>
                <c:pt idx="792">
                  <c:v>868.12</c:v>
                </c:pt>
                <c:pt idx="793">
                  <c:v>868.15</c:v>
                </c:pt>
                <c:pt idx="794">
                  <c:v>868.2</c:v>
                </c:pt>
                <c:pt idx="795">
                  <c:v>868.16</c:v>
                </c:pt>
                <c:pt idx="796">
                  <c:v>868.18</c:v>
                </c:pt>
                <c:pt idx="797">
                  <c:v>868.18</c:v>
                </c:pt>
                <c:pt idx="798">
                  <c:v>868.13</c:v>
                </c:pt>
                <c:pt idx="799">
                  <c:v>868.18</c:v>
                </c:pt>
                <c:pt idx="800">
                  <c:v>868.12</c:v>
                </c:pt>
                <c:pt idx="801">
                  <c:v>868.11</c:v>
                </c:pt>
                <c:pt idx="802">
                  <c:v>868.09</c:v>
                </c:pt>
                <c:pt idx="803">
                  <c:v>868.12</c:v>
                </c:pt>
                <c:pt idx="804">
                  <c:v>868.06</c:v>
                </c:pt>
                <c:pt idx="805">
                  <c:v>868.09</c:v>
                </c:pt>
                <c:pt idx="806">
                  <c:v>868.1</c:v>
                </c:pt>
                <c:pt idx="807">
                  <c:v>868.07</c:v>
                </c:pt>
                <c:pt idx="808">
                  <c:v>868.09</c:v>
                </c:pt>
                <c:pt idx="809">
                  <c:v>868.11</c:v>
                </c:pt>
                <c:pt idx="810">
                  <c:v>868.1</c:v>
                </c:pt>
                <c:pt idx="811">
                  <c:v>868.07</c:v>
                </c:pt>
                <c:pt idx="812">
                  <c:v>868.1</c:v>
                </c:pt>
                <c:pt idx="813">
                  <c:v>868.12</c:v>
                </c:pt>
                <c:pt idx="814">
                  <c:v>868.12</c:v>
                </c:pt>
                <c:pt idx="815">
                  <c:v>868.09</c:v>
                </c:pt>
                <c:pt idx="816">
                  <c:v>868.07</c:v>
                </c:pt>
                <c:pt idx="817">
                  <c:v>868.1</c:v>
                </c:pt>
                <c:pt idx="818">
                  <c:v>868.18</c:v>
                </c:pt>
                <c:pt idx="819">
                  <c:v>868.07</c:v>
                </c:pt>
                <c:pt idx="820">
                  <c:v>868.09</c:v>
                </c:pt>
                <c:pt idx="821">
                  <c:v>868.07</c:v>
                </c:pt>
                <c:pt idx="822">
                  <c:v>868.07</c:v>
                </c:pt>
                <c:pt idx="823">
                  <c:v>868.08</c:v>
                </c:pt>
                <c:pt idx="824">
                  <c:v>868.09</c:v>
                </c:pt>
                <c:pt idx="825">
                  <c:v>868.05</c:v>
                </c:pt>
                <c:pt idx="826">
                  <c:v>868.1</c:v>
                </c:pt>
                <c:pt idx="827">
                  <c:v>868.17</c:v>
                </c:pt>
                <c:pt idx="828">
                  <c:v>868.1</c:v>
                </c:pt>
                <c:pt idx="829">
                  <c:v>868.13</c:v>
                </c:pt>
                <c:pt idx="830">
                  <c:v>868.15</c:v>
                </c:pt>
                <c:pt idx="831">
                  <c:v>868.18</c:v>
                </c:pt>
                <c:pt idx="832">
                  <c:v>868.11</c:v>
                </c:pt>
                <c:pt idx="833">
                  <c:v>868.12</c:v>
                </c:pt>
                <c:pt idx="834">
                  <c:v>868.1</c:v>
                </c:pt>
                <c:pt idx="835">
                  <c:v>868.01</c:v>
                </c:pt>
                <c:pt idx="836">
                  <c:v>868.07</c:v>
                </c:pt>
                <c:pt idx="837">
                  <c:v>868.1</c:v>
                </c:pt>
                <c:pt idx="838">
                  <c:v>868.12</c:v>
                </c:pt>
                <c:pt idx="839">
                  <c:v>868.1</c:v>
                </c:pt>
                <c:pt idx="840">
                  <c:v>868.07</c:v>
                </c:pt>
                <c:pt idx="841">
                  <c:v>868.05</c:v>
                </c:pt>
                <c:pt idx="842">
                  <c:v>868.03</c:v>
                </c:pt>
                <c:pt idx="843">
                  <c:v>868.06</c:v>
                </c:pt>
                <c:pt idx="844">
                  <c:v>868.06</c:v>
                </c:pt>
                <c:pt idx="845">
                  <c:v>868.03</c:v>
                </c:pt>
                <c:pt idx="846">
                  <c:v>868.03</c:v>
                </c:pt>
                <c:pt idx="847">
                  <c:v>868.03</c:v>
                </c:pt>
                <c:pt idx="848">
                  <c:v>868.07</c:v>
                </c:pt>
                <c:pt idx="849">
                  <c:v>868.07</c:v>
                </c:pt>
                <c:pt idx="850">
                  <c:v>868.01</c:v>
                </c:pt>
                <c:pt idx="851">
                  <c:v>868.05</c:v>
                </c:pt>
                <c:pt idx="852">
                  <c:v>868.1</c:v>
                </c:pt>
                <c:pt idx="853">
                  <c:v>868.04</c:v>
                </c:pt>
                <c:pt idx="854">
                  <c:v>868.07</c:v>
                </c:pt>
                <c:pt idx="855">
                  <c:v>868.08</c:v>
                </c:pt>
                <c:pt idx="856">
                  <c:v>868.13</c:v>
                </c:pt>
                <c:pt idx="857">
                  <c:v>868.14</c:v>
                </c:pt>
                <c:pt idx="858">
                  <c:v>868.14</c:v>
                </c:pt>
                <c:pt idx="859">
                  <c:v>868.13</c:v>
                </c:pt>
                <c:pt idx="860">
                  <c:v>868.12</c:v>
                </c:pt>
                <c:pt idx="861">
                  <c:v>868.11</c:v>
                </c:pt>
                <c:pt idx="862">
                  <c:v>868.1</c:v>
                </c:pt>
                <c:pt idx="863">
                  <c:v>868.1</c:v>
                </c:pt>
                <c:pt idx="864">
                  <c:v>868.13</c:v>
                </c:pt>
                <c:pt idx="865">
                  <c:v>868.12</c:v>
                </c:pt>
                <c:pt idx="866">
                  <c:v>868.12</c:v>
                </c:pt>
                <c:pt idx="867">
                  <c:v>868.12</c:v>
                </c:pt>
                <c:pt idx="868">
                  <c:v>868.13</c:v>
                </c:pt>
                <c:pt idx="869">
                  <c:v>868.13</c:v>
                </c:pt>
                <c:pt idx="870">
                  <c:v>868.13</c:v>
                </c:pt>
                <c:pt idx="871">
                  <c:v>868.12</c:v>
                </c:pt>
                <c:pt idx="872">
                  <c:v>868.15</c:v>
                </c:pt>
                <c:pt idx="873">
                  <c:v>868.17</c:v>
                </c:pt>
                <c:pt idx="874">
                  <c:v>868.15</c:v>
                </c:pt>
                <c:pt idx="875">
                  <c:v>868.16</c:v>
                </c:pt>
                <c:pt idx="876">
                  <c:v>868.17</c:v>
                </c:pt>
                <c:pt idx="877">
                  <c:v>868.16</c:v>
                </c:pt>
                <c:pt idx="878">
                  <c:v>868.21</c:v>
                </c:pt>
                <c:pt idx="879">
                  <c:v>868.21</c:v>
                </c:pt>
                <c:pt idx="880">
                  <c:v>868.14</c:v>
                </c:pt>
                <c:pt idx="881">
                  <c:v>868.14</c:v>
                </c:pt>
                <c:pt idx="882">
                  <c:v>868.24</c:v>
                </c:pt>
                <c:pt idx="883">
                  <c:v>868.18</c:v>
                </c:pt>
                <c:pt idx="884">
                  <c:v>868.2</c:v>
                </c:pt>
                <c:pt idx="885">
                  <c:v>868.2</c:v>
                </c:pt>
                <c:pt idx="886">
                  <c:v>868.19</c:v>
                </c:pt>
                <c:pt idx="887">
                  <c:v>868.19</c:v>
                </c:pt>
                <c:pt idx="888">
                  <c:v>868.19</c:v>
                </c:pt>
                <c:pt idx="889">
                  <c:v>868.19</c:v>
                </c:pt>
                <c:pt idx="890">
                  <c:v>868.19</c:v>
                </c:pt>
                <c:pt idx="891">
                  <c:v>868.2</c:v>
                </c:pt>
                <c:pt idx="892">
                  <c:v>868.17</c:v>
                </c:pt>
                <c:pt idx="893">
                  <c:v>868.17</c:v>
                </c:pt>
                <c:pt idx="894">
                  <c:v>868.13</c:v>
                </c:pt>
                <c:pt idx="895">
                  <c:v>868.13</c:v>
                </c:pt>
                <c:pt idx="896">
                  <c:v>868.11</c:v>
                </c:pt>
                <c:pt idx="897">
                  <c:v>868.11</c:v>
                </c:pt>
                <c:pt idx="898">
                  <c:v>868.09</c:v>
                </c:pt>
                <c:pt idx="899">
                  <c:v>868.09</c:v>
                </c:pt>
                <c:pt idx="900">
                  <c:v>868.14</c:v>
                </c:pt>
                <c:pt idx="901">
                  <c:v>868.14</c:v>
                </c:pt>
                <c:pt idx="902">
                  <c:v>868.13</c:v>
                </c:pt>
                <c:pt idx="903">
                  <c:v>868.11</c:v>
                </c:pt>
                <c:pt idx="904">
                  <c:v>868.15</c:v>
                </c:pt>
                <c:pt idx="905">
                  <c:v>868.14</c:v>
                </c:pt>
                <c:pt idx="906">
                  <c:v>868.19</c:v>
                </c:pt>
                <c:pt idx="907">
                  <c:v>868.16</c:v>
                </c:pt>
                <c:pt idx="908">
                  <c:v>868.14</c:v>
                </c:pt>
                <c:pt idx="909">
                  <c:v>868.1</c:v>
                </c:pt>
                <c:pt idx="910">
                  <c:v>868.13</c:v>
                </c:pt>
                <c:pt idx="911">
                  <c:v>868.12</c:v>
                </c:pt>
                <c:pt idx="912">
                  <c:v>868.12</c:v>
                </c:pt>
                <c:pt idx="913">
                  <c:v>868.15</c:v>
                </c:pt>
                <c:pt idx="914">
                  <c:v>868.13</c:v>
                </c:pt>
                <c:pt idx="915">
                  <c:v>868.13</c:v>
                </c:pt>
                <c:pt idx="916">
                  <c:v>868.14</c:v>
                </c:pt>
                <c:pt idx="917">
                  <c:v>868.16</c:v>
                </c:pt>
                <c:pt idx="918">
                  <c:v>868.12</c:v>
                </c:pt>
                <c:pt idx="919">
                  <c:v>868.12</c:v>
                </c:pt>
                <c:pt idx="920">
                  <c:v>868.15</c:v>
                </c:pt>
                <c:pt idx="921">
                  <c:v>868.15</c:v>
                </c:pt>
                <c:pt idx="922">
                  <c:v>868.16</c:v>
                </c:pt>
                <c:pt idx="923">
                  <c:v>868.1</c:v>
                </c:pt>
                <c:pt idx="924">
                  <c:v>868.18</c:v>
                </c:pt>
                <c:pt idx="925">
                  <c:v>868.15</c:v>
                </c:pt>
                <c:pt idx="926">
                  <c:v>868.16</c:v>
                </c:pt>
                <c:pt idx="927">
                  <c:v>868.13</c:v>
                </c:pt>
                <c:pt idx="928">
                  <c:v>868.13</c:v>
                </c:pt>
                <c:pt idx="929">
                  <c:v>868.1</c:v>
                </c:pt>
                <c:pt idx="930">
                  <c:v>868.12</c:v>
                </c:pt>
                <c:pt idx="931">
                  <c:v>868.09</c:v>
                </c:pt>
                <c:pt idx="932">
                  <c:v>868.08</c:v>
                </c:pt>
                <c:pt idx="933">
                  <c:v>868.12</c:v>
                </c:pt>
                <c:pt idx="934">
                  <c:v>868.12</c:v>
                </c:pt>
                <c:pt idx="935">
                  <c:v>868.11</c:v>
                </c:pt>
                <c:pt idx="936">
                  <c:v>868.1</c:v>
                </c:pt>
                <c:pt idx="937">
                  <c:v>868.11</c:v>
                </c:pt>
                <c:pt idx="938">
                  <c:v>868.09</c:v>
                </c:pt>
                <c:pt idx="939">
                  <c:v>868.09</c:v>
                </c:pt>
                <c:pt idx="940">
                  <c:v>868.14</c:v>
                </c:pt>
                <c:pt idx="941">
                  <c:v>868.1</c:v>
                </c:pt>
                <c:pt idx="942">
                  <c:v>868.13</c:v>
                </c:pt>
                <c:pt idx="943">
                  <c:v>868.11</c:v>
                </c:pt>
                <c:pt idx="944">
                  <c:v>868.16</c:v>
                </c:pt>
                <c:pt idx="945">
                  <c:v>868.18</c:v>
                </c:pt>
                <c:pt idx="946">
                  <c:v>868.11</c:v>
                </c:pt>
                <c:pt idx="947">
                  <c:v>868.15</c:v>
                </c:pt>
                <c:pt idx="948">
                  <c:v>868.18</c:v>
                </c:pt>
                <c:pt idx="949">
                  <c:v>868.18</c:v>
                </c:pt>
                <c:pt idx="950">
                  <c:v>868.19</c:v>
                </c:pt>
                <c:pt idx="951">
                  <c:v>868.22</c:v>
                </c:pt>
                <c:pt idx="952">
                  <c:v>868.2</c:v>
                </c:pt>
                <c:pt idx="953">
                  <c:v>868.18</c:v>
                </c:pt>
                <c:pt idx="954">
                  <c:v>868.22</c:v>
                </c:pt>
                <c:pt idx="955">
                  <c:v>868.22</c:v>
                </c:pt>
                <c:pt idx="956">
                  <c:v>868.15</c:v>
                </c:pt>
                <c:pt idx="957">
                  <c:v>868.19</c:v>
                </c:pt>
                <c:pt idx="958">
                  <c:v>868.19</c:v>
                </c:pt>
                <c:pt idx="959">
                  <c:v>868.18</c:v>
                </c:pt>
                <c:pt idx="960">
                  <c:v>868.19</c:v>
                </c:pt>
                <c:pt idx="961">
                  <c:v>868.17</c:v>
                </c:pt>
                <c:pt idx="962">
                  <c:v>868.2</c:v>
                </c:pt>
                <c:pt idx="963">
                  <c:v>868.19</c:v>
                </c:pt>
                <c:pt idx="964">
                  <c:v>868.18</c:v>
                </c:pt>
                <c:pt idx="965">
                  <c:v>868.17</c:v>
                </c:pt>
                <c:pt idx="966">
                  <c:v>868.14</c:v>
                </c:pt>
                <c:pt idx="967">
                  <c:v>868.15</c:v>
                </c:pt>
                <c:pt idx="968">
                  <c:v>868.18</c:v>
                </c:pt>
                <c:pt idx="969">
                  <c:v>868.2</c:v>
                </c:pt>
                <c:pt idx="970">
                  <c:v>868.15</c:v>
                </c:pt>
                <c:pt idx="971">
                  <c:v>868.22</c:v>
                </c:pt>
                <c:pt idx="972">
                  <c:v>868.19</c:v>
                </c:pt>
                <c:pt idx="973">
                  <c:v>868.18</c:v>
                </c:pt>
                <c:pt idx="974">
                  <c:v>868.18</c:v>
                </c:pt>
                <c:pt idx="975">
                  <c:v>868.21</c:v>
                </c:pt>
                <c:pt idx="976">
                  <c:v>868.15</c:v>
                </c:pt>
                <c:pt idx="977">
                  <c:v>868.15</c:v>
                </c:pt>
                <c:pt idx="978">
                  <c:v>868.15</c:v>
                </c:pt>
                <c:pt idx="979">
                  <c:v>868.14</c:v>
                </c:pt>
                <c:pt idx="980">
                  <c:v>868.17</c:v>
                </c:pt>
                <c:pt idx="981">
                  <c:v>868.2</c:v>
                </c:pt>
                <c:pt idx="982">
                  <c:v>868.19</c:v>
                </c:pt>
                <c:pt idx="983">
                  <c:v>868.16</c:v>
                </c:pt>
                <c:pt idx="984">
                  <c:v>868.21</c:v>
                </c:pt>
                <c:pt idx="985">
                  <c:v>868.19</c:v>
                </c:pt>
                <c:pt idx="986">
                  <c:v>868.25</c:v>
                </c:pt>
                <c:pt idx="987">
                  <c:v>868.22</c:v>
                </c:pt>
                <c:pt idx="988">
                  <c:v>868.23</c:v>
                </c:pt>
                <c:pt idx="989">
                  <c:v>868.26</c:v>
                </c:pt>
                <c:pt idx="990">
                  <c:v>868.27</c:v>
                </c:pt>
                <c:pt idx="991">
                  <c:v>868.24</c:v>
                </c:pt>
                <c:pt idx="992">
                  <c:v>868.18</c:v>
                </c:pt>
                <c:pt idx="993">
                  <c:v>868.19</c:v>
                </c:pt>
                <c:pt idx="994">
                  <c:v>868.18</c:v>
                </c:pt>
                <c:pt idx="995">
                  <c:v>868.2</c:v>
                </c:pt>
                <c:pt idx="996">
                  <c:v>868.22</c:v>
                </c:pt>
                <c:pt idx="997">
                  <c:v>868.21</c:v>
                </c:pt>
                <c:pt idx="998">
                  <c:v>868.15</c:v>
                </c:pt>
                <c:pt idx="999">
                  <c:v>868.19</c:v>
                </c:pt>
                <c:pt idx="1000">
                  <c:v>868.14</c:v>
                </c:pt>
                <c:pt idx="1001">
                  <c:v>868.16</c:v>
                </c:pt>
                <c:pt idx="1002">
                  <c:v>868.17</c:v>
                </c:pt>
                <c:pt idx="1003">
                  <c:v>868.17</c:v>
                </c:pt>
                <c:pt idx="1004">
                  <c:v>868.18</c:v>
                </c:pt>
                <c:pt idx="1005">
                  <c:v>868.19</c:v>
                </c:pt>
                <c:pt idx="1006">
                  <c:v>868.2</c:v>
                </c:pt>
                <c:pt idx="1007">
                  <c:v>868.2</c:v>
                </c:pt>
                <c:pt idx="1008">
                  <c:v>868.18</c:v>
                </c:pt>
                <c:pt idx="1009">
                  <c:v>868.22</c:v>
                </c:pt>
                <c:pt idx="1010">
                  <c:v>868.17</c:v>
                </c:pt>
                <c:pt idx="1011">
                  <c:v>868.16</c:v>
                </c:pt>
                <c:pt idx="1012">
                  <c:v>868.17</c:v>
                </c:pt>
                <c:pt idx="1013">
                  <c:v>868.18</c:v>
                </c:pt>
                <c:pt idx="1014">
                  <c:v>868.2</c:v>
                </c:pt>
                <c:pt idx="1015">
                  <c:v>868.22</c:v>
                </c:pt>
                <c:pt idx="1016">
                  <c:v>868.19</c:v>
                </c:pt>
                <c:pt idx="1017">
                  <c:v>868.21</c:v>
                </c:pt>
                <c:pt idx="1018">
                  <c:v>868.17</c:v>
                </c:pt>
                <c:pt idx="1019">
                  <c:v>868.2</c:v>
                </c:pt>
                <c:pt idx="1020">
                  <c:v>868.2</c:v>
                </c:pt>
                <c:pt idx="1021">
                  <c:v>868.17</c:v>
                </c:pt>
                <c:pt idx="1022">
                  <c:v>868.13</c:v>
                </c:pt>
                <c:pt idx="1023">
                  <c:v>868.2</c:v>
                </c:pt>
                <c:pt idx="1024">
                  <c:v>868.21</c:v>
                </c:pt>
                <c:pt idx="1025">
                  <c:v>868.21</c:v>
                </c:pt>
                <c:pt idx="1026">
                  <c:v>868.19</c:v>
                </c:pt>
                <c:pt idx="1027">
                  <c:v>868.24</c:v>
                </c:pt>
                <c:pt idx="1028">
                  <c:v>868.22</c:v>
                </c:pt>
                <c:pt idx="1029">
                  <c:v>868.18</c:v>
                </c:pt>
                <c:pt idx="1030">
                  <c:v>868.19</c:v>
                </c:pt>
                <c:pt idx="1031">
                  <c:v>868.19</c:v>
                </c:pt>
                <c:pt idx="1032">
                  <c:v>868.22</c:v>
                </c:pt>
                <c:pt idx="1033">
                  <c:v>868.23</c:v>
                </c:pt>
                <c:pt idx="1034">
                  <c:v>868.15</c:v>
                </c:pt>
                <c:pt idx="1035">
                  <c:v>868.2</c:v>
                </c:pt>
                <c:pt idx="1036">
                  <c:v>868.21</c:v>
                </c:pt>
                <c:pt idx="1037">
                  <c:v>868.22</c:v>
                </c:pt>
                <c:pt idx="1038">
                  <c:v>868.22</c:v>
                </c:pt>
                <c:pt idx="1039">
                  <c:v>868.26</c:v>
                </c:pt>
                <c:pt idx="1040">
                  <c:v>868.24</c:v>
                </c:pt>
                <c:pt idx="1041">
                  <c:v>868.21</c:v>
                </c:pt>
                <c:pt idx="1042">
                  <c:v>868.2</c:v>
                </c:pt>
                <c:pt idx="1043">
                  <c:v>868.23</c:v>
                </c:pt>
                <c:pt idx="1044">
                  <c:v>868.2</c:v>
                </c:pt>
                <c:pt idx="1045">
                  <c:v>868.21</c:v>
                </c:pt>
                <c:pt idx="1046">
                  <c:v>868.17</c:v>
                </c:pt>
                <c:pt idx="1047">
                  <c:v>868.16</c:v>
                </c:pt>
                <c:pt idx="1048">
                  <c:v>868.19</c:v>
                </c:pt>
                <c:pt idx="1049">
                  <c:v>868.19</c:v>
                </c:pt>
                <c:pt idx="1050">
                  <c:v>868.18</c:v>
                </c:pt>
                <c:pt idx="1051">
                  <c:v>868.17</c:v>
                </c:pt>
                <c:pt idx="1052">
                  <c:v>868.18</c:v>
                </c:pt>
                <c:pt idx="1053">
                  <c:v>868.21</c:v>
                </c:pt>
                <c:pt idx="1054">
                  <c:v>868.2</c:v>
                </c:pt>
                <c:pt idx="1055">
                  <c:v>868.21</c:v>
                </c:pt>
                <c:pt idx="1056">
                  <c:v>868.19</c:v>
                </c:pt>
                <c:pt idx="1057">
                  <c:v>868.22</c:v>
                </c:pt>
                <c:pt idx="1058">
                  <c:v>868.17</c:v>
                </c:pt>
                <c:pt idx="1059">
                  <c:v>868.19</c:v>
                </c:pt>
                <c:pt idx="1060">
                  <c:v>868.21</c:v>
                </c:pt>
                <c:pt idx="1061">
                  <c:v>868.19</c:v>
                </c:pt>
                <c:pt idx="1062">
                  <c:v>868.18</c:v>
                </c:pt>
                <c:pt idx="1063">
                  <c:v>868.25</c:v>
                </c:pt>
                <c:pt idx="1064">
                  <c:v>868.25</c:v>
                </c:pt>
                <c:pt idx="1065">
                  <c:v>868.25</c:v>
                </c:pt>
                <c:pt idx="1066">
                  <c:v>868.27</c:v>
                </c:pt>
                <c:pt idx="1067">
                  <c:v>868.28</c:v>
                </c:pt>
                <c:pt idx="1068">
                  <c:v>868.27</c:v>
                </c:pt>
                <c:pt idx="1069">
                  <c:v>868.27</c:v>
                </c:pt>
                <c:pt idx="1070">
                  <c:v>868.29</c:v>
                </c:pt>
                <c:pt idx="1071">
                  <c:v>868.24</c:v>
                </c:pt>
                <c:pt idx="1072">
                  <c:v>868.27</c:v>
                </c:pt>
                <c:pt idx="1073">
                  <c:v>868.3</c:v>
                </c:pt>
                <c:pt idx="1074">
                  <c:v>868.27</c:v>
                </c:pt>
                <c:pt idx="1075">
                  <c:v>868.34</c:v>
                </c:pt>
                <c:pt idx="1076">
                  <c:v>868.35</c:v>
                </c:pt>
                <c:pt idx="1077">
                  <c:v>868.34</c:v>
                </c:pt>
                <c:pt idx="1078">
                  <c:v>868.28</c:v>
                </c:pt>
                <c:pt idx="1079">
                  <c:v>868.24</c:v>
                </c:pt>
                <c:pt idx="1080">
                  <c:v>868.25</c:v>
                </c:pt>
                <c:pt idx="1081">
                  <c:v>868.26</c:v>
                </c:pt>
                <c:pt idx="1082">
                  <c:v>868.28</c:v>
                </c:pt>
                <c:pt idx="1083">
                  <c:v>868.32</c:v>
                </c:pt>
                <c:pt idx="1084">
                  <c:v>868.34</c:v>
                </c:pt>
                <c:pt idx="1085">
                  <c:v>868.3</c:v>
                </c:pt>
                <c:pt idx="1086">
                  <c:v>868.33</c:v>
                </c:pt>
                <c:pt idx="1087">
                  <c:v>868.32</c:v>
                </c:pt>
                <c:pt idx="1088">
                  <c:v>868.32</c:v>
                </c:pt>
                <c:pt idx="1089">
                  <c:v>868.28</c:v>
                </c:pt>
                <c:pt idx="1090">
                  <c:v>868.29</c:v>
                </c:pt>
                <c:pt idx="1091">
                  <c:v>868.32</c:v>
                </c:pt>
                <c:pt idx="1092">
                  <c:v>868.3</c:v>
                </c:pt>
                <c:pt idx="1093">
                  <c:v>868.29</c:v>
                </c:pt>
                <c:pt idx="1094">
                  <c:v>868.35</c:v>
                </c:pt>
                <c:pt idx="1095">
                  <c:v>868.35</c:v>
                </c:pt>
                <c:pt idx="1096">
                  <c:v>868.35</c:v>
                </c:pt>
                <c:pt idx="1097">
                  <c:v>868.34</c:v>
                </c:pt>
                <c:pt idx="1098">
                  <c:v>868.37</c:v>
                </c:pt>
                <c:pt idx="1099">
                  <c:v>868.35</c:v>
                </c:pt>
                <c:pt idx="1100">
                  <c:v>868.38</c:v>
                </c:pt>
                <c:pt idx="1101">
                  <c:v>868.37</c:v>
                </c:pt>
                <c:pt idx="1102">
                  <c:v>868.34</c:v>
                </c:pt>
                <c:pt idx="1103">
                  <c:v>868.41</c:v>
                </c:pt>
                <c:pt idx="1104">
                  <c:v>868.36</c:v>
                </c:pt>
                <c:pt idx="1105">
                  <c:v>868.34</c:v>
                </c:pt>
                <c:pt idx="1106">
                  <c:v>868.38</c:v>
                </c:pt>
                <c:pt idx="1107">
                  <c:v>868.38</c:v>
                </c:pt>
                <c:pt idx="1108">
                  <c:v>868.33</c:v>
                </c:pt>
                <c:pt idx="1109">
                  <c:v>868.36</c:v>
                </c:pt>
                <c:pt idx="1110">
                  <c:v>868.36</c:v>
                </c:pt>
                <c:pt idx="1111">
                  <c:v>868.35</c:v>
                </c:pt>
                <c:pt idx="1112">
                  <c:v>868.36</c:v>
                </c:pt>
                <c:pt idx="1113">
                  <c:v>868.4</c:v>
                </c:pt>
                <c:pt idx="1114">
                  <c:v>868.3</c:v>
                </c:pt>
                <c:pt idx="1115">
                  <c:v>868.33</c:v>
                </c:pt>
                <c:pt idx="1116">
                  <c:v>868.36</c:v>
                </c:pt>
                <c:pt idx="1117">
                  <c:v>868.35</c:v>
                </c:pt>
                <c:pt idx="1118">
                  <c:v>868.34</c:v>
                </c:pt>
                <c:pt idx="1119">
                  <c:v>868.35</c:v>
                </c:pt>
                <c:pt idx="1120">
                  <c:v>868.38</c:v>
                </c:pt>
                <c:pt idx="1121">
                  <c:v>868.35</c:v>
                </c:pt>
                <c:pt idx="1122">
                  <c:v>868.34</c:v>
                </c:pt>
                <c:pt idx="1123">
                  <c:v>868.33</c:v>
                </c:pt>
                <c:pt idx="1124">
                  <c:v>868.39</c:v>
                </c:pt>
                <c:pt idx="1125">
                  <c:v>868.35</c:v>
                </c:pt>
                <c:pt idx="1126">
                  <c:v>868.34</c:v>
                </c:pt>
                <c:pt idx="1127">
                  <c:v>868.34</c:v>
                </c:pt>
                <c:pt idx="1128">
                  <c:v>868.34</c:v>
                </c:pt>
                <c:pt idx="1129">
                  <c:v>868.38</c:v>
                </c:pt>
                <c:pt idx="1130">
                  <c:v>868.36</c:v>
                </c:pt>
                <c:pt idx="1131">
                  <c:v>868.32</c:v>
                </c:pt>
                <c:pt idx="1132">
                  <c:v>868.35</c:v>
                </c:pt>
                <c:pt idx="1133">
                  <c:v>868.31</c:v>
                </c:pt>
                <c:pt idx="1134">
                  <c:v>868.33</c:v>
                </c:pt>
                <c:pt idx="1135">
                  <c:v>868.36</c:v>
                </c:pt>
                <c:pt idx="1136">
                  <c:v>868.32</c:v>
                </c:pt>
                <c:pt idx="1137">
                  <c:v>868.33</c:v>
                </c:pt>
                <c:pt idx="1138">
                  <c:v>868.33</c:v>
                </c:pt>
                <c:pt idx="1139">
                  <c:v>868.35</c:v>
                </c:pt>
                <c:pt idx="1140">
                  <c:v>868.37</c:v>
                </c:pt>
                <c:pt idx="1141">
                  <c:v>868.32</c:v>
                </c:pt>
                <c:pt idx="1142">
                  <c:v>868.33</c:v>
                </c:pt>
                <c:pt idx="1143">
                  <c:v>868.37</c:v>
                </c:pt>
                <c:pt idx="1144">
                  <c:v>868.31</c:v>
                </c:pt>
                <c:pt idx="1145">
                  <c:v>868.33</c:v>
                </c:pt>
                <c:pt idx="1146">
                  <c:v>868.29</c:v>
                </c:pt>
                <c:pt idx="1147">
                  <c:v>868.31</c:v>
                </c:pt>
                <c:pt idx="1148">
                  <c:v>868.31</c:v>
                </c:pt>
                <c:pt idx="1149">
                  <c:v>868.31</c:v>
                </c:pt>
                <c:pt idx="1150">
                  <c:v>868.33</c:v>
                </c:pt>
                <c:pt idx="1151">
                  <c:v>868.33</c:v>
                </c:pt>
                <c:pt idx="1152">
                  <c:v>868.35</c:v>
                </c:pt>
                <c:pt idx="1153">
                  <c:v>868.33</c:v>
                </c:pt>
                <c:pt idx="1154">
                  <c:v>868.32</c:v>
                </c:pt>
                <c:pt idx="1155">
                  <c:v>868.28</c:v>
                </c:pt>
                <c:pt idx="1156">
                  <c:v>868.27</c:v>
                </c:pt>
                <c:pt idx="1157">
                  <c:v>868.27</c:v>
                </c:pt>
                <c:pt idx="1158">
                  <c:v>868.23</c:v>
                </c:pt>
                <c:pt idx="1159">
                  <c:v>868.26</c:v>
                </c:pt>
                <c:pt idx="1160">
                  <c:v>868.27</c:v>
                </c:pt>
                <c:pt idx="1161">
                  <c:v>868.33</c:v>
                </c:pt>
                <c:pt idx="1162">
                  <c:v>868.32</c:v>
                </c:pt>
                <c:pt idx="1163">
                  <c:v>868.3</c:v>
                </c:pt>
                <c:pt idx="1164">
                  <c:v>868.29</c:v>
                </c:pt>
                <c:pt idx="1165">
                  <c:v>868.29</c:v>
                </c:pt>
                <c:pt idx="1166">
                  <c:v>868.28</c:v>
                </c:pt>
                <c:pt idx="1167">
                  <c:v>868.28</c:v>
                </c:pt>
                <c:pt idx="1168">
                  <c:v>868.26</c:v>
                </c:pt>
                <c:pt idx="1169">
                  <c:v>868.29</c:v>
                </c:pt>
                <c:pt idx="1170">
                  <c:v>868.3</c:v>
                </c:pt>
                <c:pt idx="1171">
                  <c:v>868.27</c:v>
                </c:pt>
                <c:pt idx="1172">
                  <c:v>868.27</c:v>
                </c:pt>
                <c:pt idx="1173">
                  <c:v>868.28</c:v>
                </c:pt>
                <c:pt idx="1174">
                  <c:v>868.26</c:v>
                </c:pt>
                <c:pt idx="1175">
                  <c:v>868.25</c:v>
                </c:pt>
                <c:pt idx="1176">
                  <c:v>868.23</c:v>
                </c:pt>
                <c:pt idx="1177">
                  <c:v>868.31</c:v>
                </c:pt>
                <c:pt idx="1178">
                  <c:v>868.34</c:v>
                </c:pt>
                <c:pt idx="1179">
                  <c:v>868.27</c:v>
                </c:pt>
                <c:pt idx="1180">
                  <c:v>868.31</c:v>
                </c:pt>
                <c:pt idx="1181">
                  <c:v>868.29</c:v>
                </c:pt>
                <c:pt idx="1182">
                  <c:v>868.28</c:v>
                </c:pt>
                <c:pt idx="1183">
                  <c:v>868.3</c:v>
                </c:pt>
                <c:pt idx="1184">
                  <c:v>868.28</c:v>
                </c:pt>
                <c:pt idx="1185">
                  <c:v>868.35</c:v>
                </c:pt>
                <c:pt idx="1186">
                  <c:v>868.29</c:v>
                </c:pt>
                <c:pt idx="1187">
                  <c:v>868.3</c:v>
                </c:pt>
                <c:pt idx="1188">
                  <c:v>868.3</c:v>
                </c:pt>
                <c:pt idx="1189">
                  <c:v>868.29</c:v>
                </c:pt>
                <c:pt idx="1190">
                  <c:v>868.31</c:v>
                </c:pt>
                <c:pt idx="1191">
                  <c:v>868.32</c:v>
                </c:pt>
                <c:pt idx="1192">
                  <c:v>868.29</c:v>
                </c:pt>
                <c:pt idx="1193">
                  <c:v>868.28</c:v>
                </c:pt>
                <c:pt idx="1194">
                  <c:v>868.3</c:v>
                </c:pt>
                <c:pt idx="1195">
                  <c:v>868.32</c:v>
                </c:pt>
                <c:pt idx="1196">
                  <c:v>868.33</c:v>
                </c:pt>
                <c:pt idx="1197">
                  <c:v>868.31</c:v>
                </c:pt>
                <c:pt idx="1198">
                  <c:v>868.31</c:v>
                </c:pt>
                <c:pt idx="1199">
                  <c:v>868.32</c:v>
                </c:pt>
                <c:pt idx="1200">
                  <c:v>868.3</c:v>
                </c:pt>
                <c:pt idx="1201">
                  <c:v>868.28</c:v>
                </c:pt>
                <c:pt idx="1202">
                  <c:v>868.26</c:v>
                </c:pt>
                <c:pt idx="1203">
                  <c:v>868.31</c:v>
                </c:pt>
                <c:pt idx="1204">
                  <c:v>868.27</c:v>
                </c:pt>
                <c:pt idx="1205">
                  <c:v>868.29</c:v>
                </c:pt>
                <c:pt idx="1206">
                  <c:v>868.32</c:v>
                </c:pt>
                <c:pt idx="1207">
                  <c:v>868.32</c:v>
                </c:pt>
                <c:pt idx="1208">
                  <c:v>868.31</c:v>
                </c:pt>
                <c:pt idx="1209">
                  <c:v>868.32</c:v>
                </c:pt>
                <c:pt idx="1210">
                  <c:v>868.31</c:v>
                </c:pt>
                <c:pt idx="1211">
                  <c:v>868.32</c:v>
                </c:pt>
                <c:pt idx="1212">
                  <c:v>868.4</c:v>
                </c:pt>
                <c:pt idx="1213">
                  <c:v>868.37</c:v>
                </c:pt>
                <c:pt idx="1214">
                  <c:v>868.3</c:v>
                </c:pt>
                <c:pt idx="1215">
                  <c:v>868.39</c:v>
                </c:pt>
                <c:pt idx="1216">
                  <c:v>868.4</c:v>
                </c:pt>
                <c:pt idx="1217">
                  <c:v>868.31</c:v>
                </c:pt>
                <c:pt idx="1218">
                  <c:v>868.36</c:v>
                </c:pt>
                <c:pt idx="1219">
                  <c:v>868.36</c:v>
                </c:pt>
                <c:pt idx="1220">
                  <c:v>868.34</c:v>
                </c:pt>
                <c:pt idx="1221">
                  <c:v>868.34</c:v>
                </c:pt>
                <c:pt idx="1222">
                  <c:v>868.35</c:v>
                </c:pt>
                <c:pt idx="1223">
                  <c:v>868.35</c:v>
                </c:pt>
                <c:pt idx="1224">
                  <c:v>868.39</c:v>
                </c:pt>
                <c:pt idx="1225">
                  <c:v>868.35</c:v>
                </c:pt>
                <c:pt idx="1226">
                  <c:v>868.4</c:v>
                </c:pt>
                <c:pt idx="1227">
                  <c:v>868.4</c:v>
                </c:pt>
                <c:pt idx="1228">
                  <c:v>868.39</c:v>
                </c:pt>
                <c:pt idx="1229">
                  <c:v>868.35</c:v>
                </c:pt>
                <c:pt idx="1230">
                  <c:v>868.35</c:v>
                </c:pt>
                <c:pt idx="1231">
                  <c:v>868.35</c:v>
                </c:pt>
                <c:pt idx="1232">
                  <c:v>868.35</c:v>
                </c:pt>
                <c:pt idx="1233">
                  <c:v>868.41</c:v>
                </c:pt>
                <c:pt idx="1234">
                  <c:v>868.4</c:v>
                </c:pt>
                <c:pt idx="1235">
                  <c:v>868.37</c:v>
                </c:pt>
                <c:pt idx="1236">
                  <c:v>868.4</c:v>
                </c:pt>
                <c:pt idx="1237">
                  <c:v>868.37</c:v>
                </c:pt>
                <c:pt idx="1238">
                  <c:v>868.38</c:v>
                </c:pt>
                <c:pt idx="1239">
                  <c:v>868.36</c:v>
                </c:pt>
                <c:pt idx="1240">
                  <c:v>868.38</c:v>
                </c:pt>
                <c:pt idx="1241">
                  <c:v>868.33</c:v>
                </c:pt>
                <c:pt idx="1242">
                  <c:v>868.39</c:v>
                </c:pt>
                <c:pt idx="1243">
                  <c:v>868.37</c:v>
                </c:pt>
                <c:pt idx="1244">
                  <c:v>868.37</c:v>
                </c:pt>
                <c:pt idx="1245">
                  <c:v>868.4</c:v>
                </c:pt>
                <c:pt idx="1246">
                  <c:v>868.36</c:v>
                </c:pt>
                <c:pt idx="1247">
                  <c:v>868.37</c:v>
                </c:pt>
                <c:pt idx="1248">
                  <c:v>868.43</c:v>
                </c:pt>
                <c:pt idx="1249">
                  <c:v>868.4</c:v>
                </c:pt>
                <c:pt idx="1250">
                  <c:v>868.41</c:v>
                </c:pt>
                <c:pt idx="1251">
                  <c:v>868.42</c:v>
                </c:pt>
                <c:pt idx="1252">
                  <c:v>868.41</c:v>
                </c:pt>
                <c:pt idx="1253">
                  <c:v>868.39</c:v>
                </c:pt>
                <c:pt idx="1254">
                  <c:v>868.39</c:v>
                </c:pt>
                <c:pt idx="1255">
                  <c:v>868.4</c:v>
                </c:pt>
                <c:pt idx="1256">
                  <c:v>868.4</c:v>
                </c:pt>
                <c:pt idx="1257">
                  <c:v>868.44</c:v>
                </c:pt>
                <c:pt idx="1258">
                  <c:v>868.47</c:v>
                </c:pt>
                <c:pt idx="1259">
                  <c:v>868.47</c:v>
                </c:pt>
                <c:pt idx="1260">
                  <c:v>868.41</c:v>
                </c:pt>
                <c:pt idx="1261">
                  <c:v>868.39</c:v>
                </c:pt>
                <c:pt idx="1262">
                  <c:v>868.39</c:v>
                </c:pt>
                <c:pt idx="1263">
                  <c:v>868.41</c:v>
                </c:pt>
                <c:pt idx="1264">
                  <c:v>868.43</c:v>
                </c:pt>
                <c:pt idx="1265">
                  <c:v>868.39</c:v>
                </c:pt>
                <c:pt idx="1266">
                  <c:v>868.39</c:v>
                </c:pt>
                <c:pt idx="1267">
                  <c:v>868.42</c:v>
                </c:pt>
                <c:pt idx="1268">
                  <c:v>868.43</c:v>
                </c:pt>
                <c:pt idx="1269">
                  <c:v>868.47</c:v>
                </c:pt>
                <c:pt idx="1270">
                  <c:v>868.49</c:v>
                </c:pt>
                <c:pt idx="1271">
                  <c:v>868.47</c:v>
                </c:pt>
                <c:pt idx="1272">
                  <c:v>868.47</c:v>
                </c:pt>
                <c:pt idx="1273">
                  <c:v>868.49</c:v>
                </c:pt>
                <c:pt idx="1274">
                  <c:v>868.47</c:v>
                </c:pt>
                <c:pt idx="1275">
                  <c:v>868.49</c:v>
                </c:pt>
                <c:pt idx="1276">
                  <c:v>868.46</c:v>
                </c:pt>
                <c:pt idx="1277">
                  <c:v>868.55</c:v>
                </c:pt>
                <c:pt idx="1278">
                  <c:v>868.48</c:v>
                </c:pt>
                <c:pt idx="1279">
                  <c:v>868.49</c:v>
                </c:pt>
                <c:pt idx="1280">
                  <c:v>868.43</c:v>
                </c:pt>
                <c:pt idx="1281">
                  <c:v>868.5</c:v>
                </c:pt>
                <c:pt idx="1282">
                  <c:v>868.49</c:v>
                </c:pt>
                <c:pt idx="1283">
                  <c:v>868.49</c:v>
                </c:pt>
                <c:pt idx="1284">
                  <c:v>868.5</c:v>
                </c:pt>
                <c:pt idx="1285">
                  <c:v>868.57</c:v>
                </c:pt>
                <c:pt idx="1286">
                  <c:v>868.55</c:v>
                </c:pt>
                <c:pt idx="1287">
                  <c:v>868.5</c:v>
                </c:pt>
                <c:pt idx="1288">
                  <c:v>868.55</c:v>
                </c:pt>
                <c:pt idx="1289">
                  <c:v>868.51</c:v>
                </c:pt>
                <c:pt idx="1290">
                  <c:v>868.51</c:v>
                </c:pt>
                <c:pt idx="1291">
                  <c:v>868.55</c:v>
                </c:pt>
                <c:pt idx="1292">
                  <c:v>868.56</c:v>
                </c:pt>
                <c:pt idx="1293">
                  <c:v>868.55</c:v>
                </c:pt>
                <c:pt idx="1294">
                  <c:v>868.58</c:v>
                </c:pt>
                <c:pt idx="1295">
                  <c:v>868.57</c:v>
                </c:pt>
                <c:pt idx="1296">
                  <c:v>868.58</c:v>
                </c:pt>
                <c:pt idx="1297">
                  <c:v>868.58</c:v>
                </c:pt>
                <c:pt idx="1298">
                  <c:v>868.56</c:v>
                </c:pt>
                <c:pt idx="1299">
                  <c:v>868.57</c:v>
                </c:pt>
                <c:pt idx="1300">
                  <c:v>868.68</c:v>
                </c:pt>
                <c:pt idx="1301">
                  <c:v>868.58</c:v>
                </c:pt>
                <c:pt idx="1302">
                  <c:v>868.58</c:v>
                </c:pt>
                <c:pt idx="1303">
                  <c:v>868.61</c:v>
                </c:pt>
                <c:pt idx="1304">
                  <c:v>868.59</c:v>
                </c:pt>
                <c:pt idx="1305">
                  <c:v>868.58</c:v>
                </c:pt>
                <c:pt idx="1306">
                  <c:v>868.55</c:v>
                </c:pt>
                <c:pt idx="1307">
                  <c:v>868.6</c:v>
                </c:pt>
                <c:pt idx="1308">
                  <c:v>868.58</c:v>
                </c:pt>
                <c:pt idx="1309">
                  <c:v>868.64</c:v>
                </c:pt>
                <c:pt idx="1310">
                  <c:v>868.65</c:v>
                </c:pt>
                <c:pt idx="1311">
                  <c:v>868.64</c:v>
                </c:pt>
                <c:pt idx="1312">
                  <c:v>868.63</c:v>
                </c:pt>
                <c:pt idx="1313">
                  <c:v>868.7</c:v>
                </c:pt>
                <c:pt idx="1314">
                  <c:v>868.64</c:v>
                </c:pt>
                <c:pt idx="1315">
                  <c:v>868.65</c:v>
                </c:pt>
                <c:pt idx="1316">
                  <c:v>868.69</c:v>
                </c:pt>
                <c:pt idx="1317">
                  <c:v>868.68</c:v>
                </c:pt>
                <c:pt idx="1318">
                  <c:v>868.69</c:v>
                </c:pt>
                <c:pt idx="1319">
                  <c:v>868.71</c:v>
                </c:pt>
                <c:pt idx="1320">
                  <c:v>868.67</c:v>
                </c:pt>
                <c:pt idx="1321">
                  <c:v>868.71</c:v>
                </c:pt>
                <c:pt idx="1322">
                  <c:v>868.65</c:v>
                </c:pt>
                <c:pt idx="1323">
                  <c:v>868.6</c:v>
                </c:pt>
                <c:pt idx="1324">
                  <c:v>868.63</c:v>
                </c:pt>
                <c:pt idx="1325">
                  <c:v>868.67</c:v>
                </c:pt>
                <c:pt idx="1326">
                  <c:v>868.63</c:v>
                </c:pt>
                <c:pt idx="1327">
                  <c:v>868.63</c:v>
                </c:pt>
                <c:pt idx="1328">
                  <c:v>868.63</c:v>
                </c:pt>
                <c:pt idx="1329">
                  <c:v>868.62</c:v>
                </c:pt>
                <c:pt idx="1330">
                  <c:v>868.61</c:v>
                </c:pt>
                <c:pt idx="1331">
                  <c:v>868.59</c:v>
                </c:pt>
                <c:pt idx="1332">
                  <c:v>868.63</c:v>
                </c:pt>
                <c:pt idx="1333">
                  <c:v>868.59</c:v>
                </c:pt>
                <c:pt idx="1334">
                  <c:v>868.63</c:v>
                </c:pt>
                <c:pt idx="1335">
                  <c:v>868.6</c:v>
                </c:pt>
                <c:pt idx="1336">
                  <c:v>868.64</c:v>
                </c:pt>
                <c:pt idx="1337">
                  <c:v>868.56</c:v>
                </c:pt>
                <c:pt idx="1338">
                  <c:v>868.57</c:v>
                </c:pt>
                <c:pt idx="1339">
                  <c:v>868.56</c:v>
                </c:pt>
                <c:pt idx="1340">
                  <c:v>868.55</c:v>
                </c:pt>
                <c:pt idx="1341">
                  <c:v>868.55</c:v>
                </c:pt>
                <c:pt idx="1342">
                  <c:v>868.58</c:v>
                </c:pt>
                <c:pt idx="1343">
                  <c:v>868.62</c:v>
                </c:pt>
                <c:pt idx="1344">
                  <c:v>868.6</c:v>
                </c:pt>
                <c:pt idx="1345">
                  <c:v>868.63</c:v>
                </c:pt>
                <c:pt idx="1346">
                  <c:v>868.58</c:v>
                </c:pt>
                <c:pt idx="1347">
                  <c:v>868.61</c:v>
                </c:pt>
                <c:pt idx="1348">
                  <c:v>868.63</c:v>
                </c:pt>
                <c:pt idx="1349">
                  <c:v>868.6</c:v>
                </c:pt>
                <c:pt idx="1350">
                  <c:v>868.63</c:v>
                </c:pt>
                <c:pt idx="1351">
                  <c:v>868.69</c:v>
                </c:pt>
                <c:pt idx="1352">
                  <c:v>868.69</c:v>
                </c:pt>
                <c:pt idx="1353">
                  <c:v>868.62</c:v>
                </c:pt>
                <c:pt idx="1354">
                  <c:v>868.58</c:v>
                </c:pt>
                <c:pt idx="1355">
                  <c:v>868.64</c:v>
                </c:pt>
                <c:pt idx="1356">
                  <c:v>868.59</c:v>
                </c:pt>
                <c:pt idx="1357">
                  <c:v>868.65</c:v>
                </c:pt>
                <c:pt idx="1358">
                  <c:v>868.7</c:v>
                </c:pt>
                <c:pt idx="1359">
                  <c:v>868.73</c:v>
                </c:pt>
                <c:pt idx="1360">
                  <c:v>868.76</c:v>
                </c:pt>
                <c:pt idx="1361">
                  <c:v>868.71</c:v>
                </c:pt>
                <c:pt idx="1362">
                  <c:v>868.69</c:v>
                </c:pt>
                <c:pt idx="1363">
                  <c:v>868.7</c:v>
                </c:pt>
                <c:pt idx="1364">
                  <c:v>868.71</c:v>
                </c:pt>
                <c:pt idx="1365">
                  <c:v>868.64</c:v>
                </c:pt>
                <c:pt idx="1366">
                  <c:v>868.63</c:v>
                </c:pt>
                <c:pt idx="1367">
                  <c:v>868.68</c:v>
                </c:pt>
                <c:pt idx="1368">
                  <c:v>868.66</c:v>
                </c:pt>
                <c:pt idx="1369">
                  <c:v>868.7</c:v>
                </c:pt>
                <c:pt idx="1370">
                  <c:v>868.72</c:v>
                </c:pt>
                <c:pt idx="1371">
                  <c:v>868.72</c:v>
                </c:pt>
                <c:pt idx="1372">
                  <c:v>868.7</c:v>
                </c:pt>
                <c:pt idx="1373">
                  <c:v>868.69</c:v>
                </c:pt>
                <c:pt idx="1374">
                  <c:v>868.76</c:v>
                </c:pt>
                <c:pt idx="1375">
                  <c:v>868.77</c:v>
                </c:pt>
                <c:pt idx="1376">
                  <c:v>868.78</c:v>
                </c:pt>
                <c:pt idx="1377">
                  <c:v>868.76</c:v>
                </c:pt>
                <c:pt idx="1378">
                  <c:v>868.76</c:v>
                </c:pt>
                <c:pt idx="1379">
                  <c:v>868.71</c:v>
                </c:pt>
                <c:pt idx="1380">
                  <c:v>868.74</c:v>
                </c:pt>
                <c:pt idx="1381">
                  <c:v>868.73</c:v>
                </c:pt>
                <c:pt idx="1382">
                  <c:v>868.77</c:v>
                </c:pt>
                <c:pt idx="1383">
                  <c:v>868.78</c:v>
                </c:pt>
                <c:pt idx="1384">
                  <c:v>868.8</c:v>
                </c:pt>
                <c:pt idx="1385">
                  <c:v>868.78</c:v>
                </c:pt>
                <c:pt idx="1386">
                  <c:v>868.79</c:v>
                </c:pt>
                <c:pt idx="1387">
                  <c:v>868.76</c:v>
                </c:pt>
                <c:pt idx="1388">
                  <c:v>868.8</c:v>
                </c:pt>
                <c:pt idx="1389">
                  <c:v>868.82</c:v>
                </c:pt>
                <c:pt idx="1390">
                  <c:v>868.84</c:v>
                </c:pt>
                <c:pt idx="1391">
                  <c:v>868.83</c:v>
                </c:pt>
                <c:pt idx="1392">
                  <c:v>868.83</c:v>
                </c:pt>
                <c:pt idx="1393">
                  <c:v>868.81</c:v>
                </c:pt>
                <c:pt idx="1394">
                  <c:v>868.89</c:v>
                </c:pt>
                <c:pt idx="1395">
                  <c:v>868.8</c:v>
                </c:pt>
                <c:pt idx="1396">
                  <c:v>868.81</c:v>
                </c:pt>
                <c:pt idx="1397">
                  <c:v>868.82</c:v>
                </c:pt>
                <c:pt idx="1398">
                  <c:v>868.83</c:v>
                </c:pt>
                <c:pt idx="1399">
                  <c:v>868.8</c:v>
                </c:pt>
                <c:pt idx="1400">
                  <c:v>868.86</c:v>
                </c:pt>
                <c:pt idx="1401">
                  <c:v>868.84</c:v>
                </c:pt>
                <c:pt idx="1402">
                  <c:v>868.84</c:v>
                </c:pt>
                <c:pt idx="1403">
                  <c:v>868.87</c:v>
                </c:pt>
                <c:pt idx="1404">
                  <c:v>868.86</c:v>
                </c:pt>
                <c:pt idx="1405">
                  <c:v>868.86</c:v>
                </c:pt>
                <c:pt idx="1406">
                  <c:v>868.88</c:v>
                </c:pt>
                <c:pt idx="1407">
                  <c:v>868.86</c:v>
                </c:pt>
                <c:pt idx="1408">
                  <c:v>868.85</c:v>
                </c:pt>
                <c:pt idx="1409">
                  <c:v>868.85</c:v>
                </c:pt>
                <c:pt idx="1410">
                  <c:v>868.81</c:v>
                </c:pt>
                <c:pt idx="1411">
                  <c:v>868.76</c:v>
                </c:pt>
                <c:pt idx="1412">
                  <c:v>868.84</c:v>
                </c:pt>
                <c:pt idx="1413">
                  <c:v>868.83</c:v>
                </c:pt>
                <c:pt idx="1414">
                  <c:v>868.77</c:v>
                </c:pt>
                <c:pt idx="1415">
                  <c:v>868.78</c:v>
                </c:pt>
                <c:pt idx="1416">
                  <c:v>868.77</c:v>
                </c:pt>
                <c:pt idx="1417">
                  <c:v>868.79</c:v>
                </c:pt>
                <c:pt idx="1418">
                  <c:v>868.81</c:v>
                </c:pt>
                <c:pt idx="1419">
                  <c:v>868.81</c:v>
                </c:pt>
                <c:pt idx="1420">
                  <c:v>868.83</c:v>
                </c:pt>
                <c:pt idx="1421">
                  <c:v>868.85</c:v>
                </c:pt>
                <c:pt idx="1422">
                  <c:v>868.86</c:v>
                </c:pt>
                <c:pt idx="1423">
                  <c:v>868.91</c:v>
                </c:pt>
                <c:pt idx="1424">
                  <c:v>868.86</c:v>
                </c:pt>
                <c:pt idx="1425">
                  <c:v>868.86</c:v>
                </c:pt>
                <c:pt idx="1426">
                  <c:v>868.84</c:v>
                </c:pt>
                <c:pt idx="1427">
                  <c:v>868.86</c:v>
                </c:pt>
                <c:pt idx="1428">
                  <c:v>868.85</c:v>
                </c:pt>
                <c:pt idx="1429">
                  <c:v>868.85</c:v>
                </c:pt>
                <c:pt idx="1430">
                  <c:v>868.84</c:v>
                </c:pt>
                <c:pt idx="1431">
                  <c:v>868.8</c:v>
                </c:pt>
                <c:pt idx="1432">
                  <c:v>868.86</c:v>
                </c:pt>
                <c:pt idx="1433">
                  <c:v>868.9</c:v>
                </c:pt>
                <c:pt idx="1434">
                  <c:v>868.84</c:v>
                </c:pt>
                <c:pt idx="1435">
                  <c:v>868.82</c:v>
                </c:pt>
                <c:pt idx="1436">
                  <c:v>868.84</c:v>
                </c:pt>
                <c:pt idx="1437">
                  <c:v>868.83</c:v>
                </c:pt>
                <c:pt idx="1438">
                  <c:v>868.79</c:v>
                </c:pt>
                <c:pt idx="1439">
                  <c:v>868.78</c:v>
                </c:pt>
                <c:pt idx="1440">
                  <c:v>868.8</c:v>
                </c:pt>
                <c:pt idx="1441">
                  <c:v>868.76</c:v>
                </c:pt>
                <c:pt idx="1442">
                  <c:v>868.77</c:v>
                </c:pt>
                <c:pt idx="1443">
                  <c:v>868.78</c:v>
                </c:pt>
                <c:pt idx="1444">
                  <c:v>868.78</c:v>
                </c:pt>
                <c:pt idx="1445">
                  <c:v>868.83</c:v>
                </c:pt>
                <c:pt idx="1446">
                  <c:v>868.76</c:v>
                </c:pt>
                <c:pt idx="1447">
                  <c:v>868.8</c:v>
                </c:pt>
                <c:pt idx="1448">
                  <c:v>868.83</c:v>
                </c:pt>
                <c:pt idx="1449">
                  <c:v>868.88</c:v>
                </c:pt>
                <c:pt idx="1450">
                  <c:v>868.85</c:v>
                </c:pt>
                <c:pt idx="1451">
                  <c:v>868.84</c:v>
                </c:pt>
                <c:pt idx="1452">
                  <c:v>868.84</c:v>
                </c:pt>
                <c:pt idx="1453">
                  <c:v>868.81</c:v>
                </c:pt>
                <c:pt idx="1454">
                  <c:v>868.79</c:v>
                </c:pt>
                <c:pt idx="1455">
                  <c:v>868.89</c:v>
                </c:pt>
                <c:pt idx="1456">
                  <c:v>868.82</c:v>
                </c:pt>
                <c:pt idx="1457">
                  <c:v>868.82</c:v>
                </c:pt>
                <c:pt idx="1458">
                  <c:v>868.87</c:v>
                </c:pt>
                <c:pt idx="1459">
                  <c:v>868.87</c:v>
                </c:pt>
                <c:pt idx="1460">
                  <c:v>868.86</c:v>
                </c:pt>
                <c:pt idx="1461">
                  <c:v>868.83</c:v>
                </c:pt>
                <c:pt idx="1462">
                  <c:v>868.85</c:v>
                </c:pt>
                <c:pt idx="1463">
                  <c:v>868.87</c:v>
                </c:pt>
                <c:pt idx="1464">
                  <c:v>868.88</c:v>
                </c:pt>
                <c:pt idx="1465">
                  <c:v>868.85</c:v>
                </c:pt>
                <c:pt idx="1466">
                  <c:v>868.82</c:v>
                </c:pt>
                <c:pt idx="1467">
                  <c:v>868.85</c:v>
                </c:pt>
                <c:pt idx="1468">
                  <c:v>868.8</c:v>
                </c:pt>
                <c:pt idx="1469">
                  <c:v>868.73</c:v>
                </c:pt>
                <c:pt idx="1470">
                  <c:v>868.79</c:v>
                </c:pt>
                <c:pt idx="1471">
                  <c:v>868.8</c:v>
                </c:pt>
                <c:pt idx="1472">
                  <c:v>868.81</c:v>
                </c:pt>
                <c:pt idx="1473">
                  <c:v>868.83</c:v>
                </c:pt>
                <c:pt idx="1474">
                  <c:v>868.9</c:v>
                </c:pt>
                <c:pt idx="1475">
                  <c:v>868.84</c:v>
                </c:pt>
                <c:pt idx="1476">
                  <c:v>868.88</c:v>
                </c:pt>
                <c:pt idx="1477">
                  <c:v>868.88</c:v>
                </c:pt>
                <c:pt idx="1478">
                  <c:v>868.9</c:v>
                </c:pt>
                <c:pt idx="1479">
                  <c:v>868.93</c:v>
                </c:pt>
                <c:pt idx="1480">
                  <c:v>868.93</c:v>
                </c:pt>
                <c:pt idx="1481">
                  <c:v>868.93</c:v>
                </c:pt>
                <c:pt idx="1482">
                  <c:v>868.98</c:v>
                </c:pt>
                <c:pt idx="1483">
                  <c:v>868.97</c:v>
                </c:pt>
                <c:pt idx="1484">
                  <c:v>868.99</c:v>
                </c:pt>
                <c:pt idx="1485">
                  <c:v>868.96</c:v>
                </c:pt>
                <c:pt idx="1486">
                  <c:v>868.94</c:v>
                </c:pt>
                <c:pt idx="1487">
                  <c:v>868.93</c:v>
                </c:pt>
                <c:pt idx="1488">
                  <c:v>868.89</c:v>
                </c:pt>
                <c:pt idx="1489">
                  <c:v>868.9</c:v>
                </c:pt>
                <c:pt idx="1490">
                  <c:v>868.91</c:v>
                </c:pt>
                <c:pt idx="1491">
                  <c:v>868.95</c:v>
                </c:pt>
                <c:pt idx="1492">
                  <c:v>868.97</c:v>
                </c:pt>
                <c:pt idx="1493">
                  <c:v>868.96</c:v>
                </c:pt>
                <c:pt idx="1494">
                  <c:v>868.92</c:v>
                </c:pt>
                <c:pt idx="1495">
                  <c:v>868.9</c:v>
                </c:pt>
                <c:pt idx="1496">
                  <c:v>868.9</c:v>
                </c:pt>
                <c:pt idx="1497">
                  <c:v>868.92</c:v>
                </c:pt>
                <c:pt idx="1498">
                  <c:v>868.91</c:v>
                </c:pt>
                <c:pt idx="1499">
                  <c:v>868.89</c:v>
                </c:pt>
                <c:pt idx="1500">
                  <c:v>868.85</c:v>
                </c:pt>
                <c:pt idx="1501">
                  <c:v>868.82</c:v>
                </c:pt>
                <c:pt idx="1502">
                  <c:v>868.86</c:v>
                </c:pt>
                <c:pt idx="1503">
                  <c:v>868.89</c:v>
                </c:pt>
                <c:pt idx="1504">
                  <c:v>868.92</c:v>
                </c:pt>
                <c:pt idx="1505">
                  <c:v>868.89</c:v>
                </c:pt>
                <c:pt idx="1506">
                  <c:v>868.94</c:v>
                </c:pt>
                <c:pt idx="1507">
                  <c:v>869</c:v>
                </c:pt>
                <c:pt idx="1508">
                  <c:v>869.04</c:v>
                </c:pt>
                <c:pt idx="1509">
                  <c:v>869.03</c:v>
                </c:pt>
                <c:pt idx="1510">
                  <c:v>869.1</c:v>
                </c:pt>
                <c:pt idx="1511">
                  <c:v>869.13</c:v>
                </c:pt>
                <c:pt idx="1512">
                  <c:v>869.05</c:v>
                </c:pt>
                <c:pt idx="1513">
                  <c:v>869.02</c:v>
                </c:pt>
                <c:pt idx="1514">
                  <c:v>868.99</c:v>
                </c:pt>
                <c:pt idx="1515">
                  <c:v>869.01</c:v>
                </c:pt>
                <c:pt idx="1516">
                  <c:v>869.02</c:v>
                </c:pt>
                <c:pt idx="1517">
                  <c:v>869.01</c:v>
                </c:pt>
                <c:pt idx="1518">
                  <c:v>869.02</c:v>
                </c:pt>
                <c:pt idx="1519">
                  <c:v>869.01</c:v>
                </c:pt>
                <c:pt idx="1520">
                  <c:v>869.08</c:v>
                </c:pt>
                <c:pt idx="1521">
                  <c:v>869.04</c:v>
                </c:pt>
                <c:pt idx="1522">
                  <c:v>868.98</c:v>
                </c:pt>
                <c:pt idx="1523">
                  <c:v>868.93</c:v>
                </c:pt>
                <c:pt idx="1524">
                  <c:v>868.98</c:v>
                </c:pt>
                <c:pt idx="1525">
                  <c:v>868.92</c:v>
                </c:pt>
                <c:pt idx="1526">
                  <c:v>868.96</c:v>
                </c:pt>
                <c:pt idx="1527">
                  <c:v>868.99</c:v>
                </c:pt>
                <c:pt idx="1528">
                  <c:v>868.95</c:v>
                </c:pt>
                <c:pt idx="1529">
                  <c:v>868.96</c:v>
                </c:pt>
                <c:pt idx="1530">
                  <c:v>868.91</c:v>
                </c:pt>
                <c:pt idx="1531">
                  <c:v>868.92</c:v>
                </c:pt>
                <c:pt idx="1532">
                  <c:v>868.88</c:v>
                </c:pt>
                <c:pt idx="1533">
                  <c:v>868.91</c:v>
                </c:pt>
                <c:pt idx="1534">
                  <c:v>868.9</c:v>
                </c:pt>
                <c:pt idx="1535">
                  <c:v>868.89</c:v>
                </c:pt>
                <c:pt idx="1536">
                  <c:v>868.91</c:v>
                </c:pt>
                <c:pt idx="1537">
                  <c:v>868.99</c:v>
                </c:pt>
                <c:pt idx="1538">
                  <c:v>868.89</c:v>
                </c:pt>
                <c:pt idx="1539">
                  <c:v>868.95</c:v>
                </c:pt>
                <c:pt idx="1540">
                  <c:v>868.95</c:v>
                </c:pt>
                <c:pt idx="1541">
                  <c:v>868.97</c:v>
                </c:pt>
                <c:pt idx="1542">
                  <c:v>868.92</c:v>
                </c:pt>
                <c:pt idx="1543">
                  <c:v>868.92</c:v>
                </c:pt>
                <c:pt idx="1544">
                  <c:v>868.98</c:v>
                </c:pt>
                <c:pt idx="1545">
                  <c:v>868.95</c:v>
                </c:pt>
                <c:pt idx="1546">
                  <c:v>868.97</c:v>
                </c:pt>
                <c:pt idx="1547">
                  <c:v>869.01</c:v>
                </c:pt>
                <c:pt idx="1548">
                  <c:v>868.99</c:v>
                </c:pt>
                <c:pt idx="1549">
                  <c:v>869</c:v>
                </c:pt>
                <c:pt idx="1550">
                  <c:v>868.99</c:v>
                </c:pt>
                <c:pt idx="1551">
                  <c:v>869.01</c:v>
                </c:pt>
                <c:pt idx="1552">
                  <c:v>869.04</c:v>
                </c:pt>
                <c:pt idx="1553">
                  <c:v>868.98</c:v>
                </c:pt>
                <c:pt idx="1554">
                  <c:v>868.96</c:v>
                </c:pt>
                <c:pt idx="1555">
                  <c:v>868.99</c:v>
                </c:pt>
                <c:pt idx="1556">
                  <c:v>869.04</c:v>
                </c:pt>
                <c:pt idx="1557">
                  <c:v>869.04</c:v>
                </c:pt>
                <c:pt idx="1558">
                  <c:v>869.06</c:v>
                </c:pt>
                <c:pt idx="1559">
                  <c:v>869.05</c:v>
                </c:pt>
                <c:pt idx="1560">
                  <c:v>868.98</c:v>
                </c:pt>
                <c:pt idx="1561">
                  <c:v>869</c:v>
                </c:pt>
                <c:pt idx="1562">
                  <c:v>869.02</c:v>
                </c:pt>
                <c:pt idx="1563">
                  <c:v>869.01</c:v>
                </c:pt>
                <c:pt idx="1564">
                  <c:v>868.97</c:v>
                </c:pt>
                <c:pt idx="1565">
                  <c:v>868.99</c:v>
                </c:pt>
                <c:pt idx="1566">
                  <c:v>869</c:v>
                </c:pt>
                <c:pt idx="1567">
                  <c:v>869.01</c:v>
                </c:pt>
                <c:pt idx="1568">
                  <c:v>868.93</c:v>
                </c:pt>
                <c:pt idx="1569">
                  <c:v>869</c:v>
                </c:pt>
                <c:pt idx="1570">
                  <c:v>869.03</c:v>
                </c:pt>
                <c:pt idx="1571">
                  <c:v>868.98</c:v>
                </c:pt>
                <c:pt idx="1572">
                  <c:v>868.98</c:v>
                </c:pt>
                <c:pt idx="1573">
                  <c:v>868.94</c:v>
                </c:pt>
                <c:pt idx="1574">
                  <c:v>868.93</c:v>
                </c:pt>
                <c:pt idx="1575">
                  <c:v>868.9</c:v>
                </c:pt>
                <c:pt idx="1576">
                  <c:v>868.89</c:v>
                </c:pt>
                <c:pt idx="1577">
                  <c:v>868.94</c:v>
                </c:pt>
                <c:pt idx="1578">
                  <c:v>868.97</c:v>
                </c:pt>
                <c:pt idx="1579">
                  <c:v>868.95</c:v>
                </c:pt>
                <c:pt idx="1580">
                  <c:v>868.96</c:v>
                </c:pt>
                <c:pt idx="1581">
                  <c:v>869.01</c:v>
                </c:pt>
                <c:pt idx="1582">
                  <c:v>868.98</c:v>
                </c:pt>
                <c:pt idx="1583">
                  <c:v>868.96</c:v>
                </c:pt>
                <c:pt idx="1584">
                  <c:v>869.03</c:v>
                </c:pt>
                <c:pt idx="1585">
                  <c:v>869.09</c:v>
                </c:pt>
                <c:pt idx="1586">
                  <c:v>869.05</c:v>
                </c:pt>
                <c:pt idx="1587">
                  <c:v>869.03</c:v>
                </c:pt>
                <c:pt idx="1588">
                  <c:v>869.04</c:v>
                </c:pt>
                <c:pt idx="1589">
                  <c:v>869.06</c:v>
                </c:pt>
                <c:pt idx="1590">
                  <c:v>869.09</c:v>
                </c:pt>
                <c:pt idx="1591">
                  <c:v>869.07</c:v>
                </c:pt>
                <c:pt idx="1592">
                  <c:v>869.12</c:v>
                </c:pt>
                <c:pt idx="1593">
                  <c:v>869.11</c:v>
                </c:pt>
                <c:pt idx="1594">
                  <c:v>869.1</c:v>
                </c:pt>
                <c:pt idx="1595">
                  <c:v>869.09</c:v>
                </c:pt>
                <c:pt idx="1596">
                  <c:v>868.99</c:v>
                </c:pt>
                <c:pt idx="1597">
                  <c:v>869.08</c:v>
                </c:pt>
                <c:pt idx="1598">
                  <c:v>869.09</c:v>
                </c:pt>
                <c:pt idx="1599">
                  <c:v>869.13</c:v>
                </c:pt>
                <c:pt idx="1600">
                  <c:v>869.2</c:v>
                </c:pt>
                <c:pt idx="1601">
                  <c:v>869.14</c:v>
                </c:pt>
                <c:pt idx="1602">
                  <c:v>869.05</c:v>
                </c:pt>
                <c:pt idx="1603">
                  <c:v>869.14</c:v>
                </c:pt>
                <c:pt idx="1604">
                  <c:v>869.08</c:v>
                </c:pt>
                <c:pt idx="1605">
                  <c:v>869.13</c:v>
                </c:pt>
                <c:pt idx="1606">
                  <c:v>869.12</c:v>
                </c:pt>
                <c:pt idx="1607">
                  <c:v>869.09</c:v>
                </c:pt>
                <c:pt idx="1608">
                  <c:v>869.08</c:v>
                </c:pt>
                <c:pt idx="1609">
                  <c:v>869.07</c:v>
                </c:pt>
                <c:pt idx="1610">
                  <c:v>869.11</c:v>
                </c:pt>
                <c:pt idx="1611">
                  <c:v>869.13</c:v>
                </c:pt>
                <c:pt idx="1612">
                  <c:v>869.14</c:v>
                </c:pt>
                <c:pt idx="1613">
                  <c:v>869.13</c:v>
                </c:pt>
                <c:pt idx="1614">
                  <c:v>869.1</c:v>
                </c:pt>
                <c:pt idx="1615">
                  <c:v>869.12</c:v>
                </c:pt>
                <c:pt idx="1616">
                  <c:v>869.09</c:v>
                </c:pt>
                <c:pt idx="1617">
                  <c:v>869.05</c:v>
                </c:pt>
                <c:pt idx="1618">
                  <c:v>869.11</c:v>
                </c:pt>
                <c:pt idx="1619">
                  <c:v>869.06</c:v>
                </c:pt>
                <c:pt idx="1620">
                  <c:v>869.07</c:v>
                </c:pt>
                <c:pt idx="1621">
                  <c:v>869.09</c:v>
                </c:pt>
                <c:pt idx="1622">
                  <c:v>869.04</c:v>
                </c:pt>
                <c:pt idx="1623">
                  <c:v>869</c:v>
                </c:pt>
                <c:pt idx="1624">
                  <c:v>869.09</c:v>
                </c:pt>
                <c:pt idx="1625">
                  <c:v>869.05</c:v>
                </c:pt>
                <c:pt idx="1626">
                  <c:v>869.03</c:v>
                </c:pt>
                <c:pt idx="1627">
                  <c:v>869.07</c:v>
                </c:pt>
                <c:pt idx="1628">
                  <c:v>869.13</c:v>
                </c:pt>
                <c:pt idx="1629">
                  <c:v>869.16</c:v>
                </c:pt>
                <c:pt idx="1630">
                  <c:v>869.14</c:v>
                </c:pt>
                <c:pt idx="1631">
                  <c:v>869.12</c:v>
                </c:pt>
                <c:pt idx="1632">
                  <c:v>869.07</c:v>
                </c:pt>
                <c:pt idx="1633">
                  <c:v>869.15</c:v>
                </c:pt>
                <c:pt idx="1634">
                  <c:v>869.14</c:v>
                </c:pt>
                <c:pt idx="1635">
                  <c:v>869.17</c:v>
                </c:pt>
                <c:pt idx="1636">
                  <c:v>869.19</c:v>
                </c:pt>
                <c:pt idx="1637">
                  <c:v>869.21</c:v>
                </c:pt>
                <c:pt idx="1638">
                  <c:v>869.21</c:v>
                </c:pt>
                <c:pt idx="1639">
                  <c:v>869.24</c:v>
                </c:pt>
                <c:pt idx="1640">
                  <c:v>869.17</c:v>
                </c:pt>
                <c:pt idx="1641">
                  <c:v>869.11</c:v>
                </c:pt>
                <c:pt idx="1642">
                  <c:v>869.1</c:v>
                </c:pt>
                <c:pt idx="1643">
                  <c:v>869.12</c:v>
                </c:pt>
                <c:pt idx="1644">
                  <c:v>869.05</c:v>
                </c:pt>
                <c:pt idx="1645">
                  <c:v>869.12</c:v>
                </c:pt>
                <c:pt idx="1646">
                  <c:v>869.12</c:v>
                </c:pt>
                <c:pt idx="1647">
                  <c:v>869.11</c:v>
                </c:pt>
                <c:pt idx="1648">
                  <c:v>869.15</c:v>
                </c:pt>
                <c:pt idx="1649">
                  <c:v>869.11</c:v>
                </c:pt>
                <c:pt idx="1650">
                  <c:v>869.15</c:v>
                </c:pt>
                <c:pt idx="1651">
                  <c:v>869.12</c:v>
                </c:pt>
                <c:pt idx="1652">
                  <c:v>869.12</c:v>
                </c:pt>
                <c:pt idx="1653">
                  <c:v>869.15</c:v>
                </c:pt>
                <c:pt idx="1654">
                  <c:v>869.19</c:v>
                </c:pt>
                <c:pt idx="1655">
                  <c:v>869.15</c:v>
                </c:pt>
                <c:pt idx="1656">
                  <c:v>869.11</c:v>
                </c:pt>
                <c:pt idx="1657">
                  <c:v>869.15</c:v>
                </c:pt>
                <c:pt idx="1658">
                  <c:v>869.11</c:v>
                </c:pt>
                <c:pt idx="1659">
                  <c:v>869.08</c:v>
                </c:pt>
                <c:pt idx="1660">
                  <c:v>869.09</c:v>
                </c:pt>
                <c:pt idx="1661">
                  <c:v>869.08</c:v>
                </c:pt>
                <c:pt idx="1662">
                  <c:v>869.13</c:v>
                </c:pt>
                <c:pt idx="1663">
                  <c:v>869.14</c:v>
                </c:pt>
                <c:pt idx="1664">
                  <c:v>869.15</c:v>
                </c:pt>
                <c:pt idx="1665">
                  <c:v>869.11</c:v>
                </c:pt>
                <c:pt idx="1666">
                  <c:v>869.1</c:v>
                </c:pt>
                <c:pt idx="1667">
                  <c:v>869.13</c:v>
                </c:pt>
                <c:pt idx="1668">
                  <c:v>869.11</c:v>
                </c:pt>
                <c:pt idx="1669">
                  <c:v>869.08</c:v>
                </c:pt>
                <c:pt idx="1670">
                  <c:v>869.06</c:v>
                </c:pt>
                <c:pt idx="1671">
                  <c:v>869.06</c:v>
                </c:pt>
                <c:pt idx="1672">
                  <c:v>869.07</c:v>
                </c:pt>
                <c:pt idx="1673">
                  <c:v>869.13</c:v>
                </c:pt>
                <c:pt idx="1674">
                  <c:v>869.14</c:v>
                </c:pt>
                <c:pt idx="1675">
                  <c:v>869.19</c:v>
                </c:pt>
                <c:pt idx="1676">
                  <c:v>869.2</c:v>
                </c:pt>
                <c:pt idx="1677">
                  <c:v>869.13</c:v>
                </c:pt>
                <c:pt idx="1678">
                  <c:v>869.17</c:v>
                </c:pt>
                <c:pt idx="1679">
                  <c:v>869.17</c:v>
                </c:pt>
                <c:pt idx="1680">
                  <c:v>869.18</c:v>
                </c:pt>
                <c:pt idx="1681">
                  <c:v>869.15</c:v>
                </c:pt>
                <c:pt idx="1682">
                  <c:v>869.23</c:v>
                </c:pt>
                <c:pt idx="1683">
                  <c:v>869.18</c:v>
                </c:pt>
                <c:pt idx="1684">
                  <c:v>869.21</c:v>
                </c:pt>
                <c:pt idx="1685">
                  <c:v>869.23</c:v>
                </c:pt>
                <c:pt idx="1686">
                  <c:v>869.19</c:v>
                </c:pt>
                <c:pt idx="1687">
                  <c:v>869.2</c:v>
                </c:pt>
                <c:pt idx="1688">
                  <c:v>869.24</c:v>
                </c:pt>
                <c:pt idx="1689">
                  <c:v>869.28</c:v>
                </c:pt>
                <c:pt idx="1690">
                  <c:v>869.29</c:v>
                </c:pt>
                <c:pt idx="1691">
                  <c:v>869.3</c:v>
                </c:pt>
                <c:pt idx="1692">
                  <c:v>869.3</c:v>
                </c:pt>
                <c:pt idx="1693">
                  <c:v>869.25</c:v>
                </c:pt>
                <c:pt idx="1694">
                  <c:v>869.3</c:v>
                </c:pt>
                <c:pt idx="1695">
                  <c:v>869.28</c:v>
                </c:pt>
                <c:pt idx="1696">
                  <c:v>869.3</c:v>
                </c:pt>
                <c:pt idx="1697">
                  <c:v>869.27</c:v>
                </c:pt>
                <c:pt idx="1698">
                  <c:v>869.24</c:v>
                </c:pt>
                <c:pt idx="1699">
                  <c:v>869.29</c:v>
                </c:pt>
                <c:pt idx="1700">
                  <c:v>869.26</c:v>
                </c:pt>
                <c:pt idx="1701">
                  <c:v>869.25</c:v>
                </c:pt>
                <c:pt idx="1702">
                  <c:v>869.25</c:v>
                </c:pt>
                <c:pt idx="1703">
                  <c:v>869.29</c:v>
                </c:pt>
                <c:pt idx="1704">
                  <c:v>869.28</c:v>
                </c:pt>
                <c:pt idx="1705">
                  <c:v>869.31</c:v>
                </c:pt>
                <c:pt idx="1706">
                  <c:v>869.27</c:v>
                </c:pt>
                <c:pt idx="1707">
                  <c:v>869.27</c:v>
                </c:pt>
                <c:pt idx="1708">
                  <c:v>869.29</c:v>
                </c:pt>
                <c:pt idx="1709">
                  <c:v>869.27</c:v>
                </c:pt>
                <c:pt idx="1710">
                  <c:v>869.25</c:v>
                </c:pt>
                <c:pt idx="1711">
                  <c:v>869.25</c:v>
                </c:pt>
                <c:pt idx="1712">
                  <c:v>869.24</c:v>
                </c:pt>
                <c:pt idx="1713">
                  <c:v>869.26</c:v>
                </c:pt>
                <c:pt idx="1714">
                  <c:v>869.25</c:v>
                </c:pt>
                <c:pt idx="1715">
                  <c:v>869.31</c:v>
                </c:pt>
                <c:pt idx="1716">
                  <c:v>869.36</c:v>
                </c:pt>
                <c:pt idx="1717">
                  <c:v>869.35</c:v>
                </c:pt>
                <c:pt idx="1718">
                  <c:v>869.33</c:v>
                </c:pt>
                <c:pt idx="1719">
                  <c:v>869.31</c:v>
                </c:pt>
                <c:pt idx="1720">
                  <c:v>869.26</c:v>
                </c:pt>
                <c:pt idx="1721">
                  <c:v>869.28</c:v>
                </c:pt>
                <c:pt idx="1722">
                  <c:v>869.3</c:v>
                </c:pt>
                <c:pt idx="1723">
                  <c:v>869.3</c:v>
                </c:pt>
                <c:pt idx="1724">
                  <c:v>869.36</c:v>
                </c:pt>
                <c:pt idx="1725">
                  <c:v>869.37</c:v>
                </c:pt>
                <c:pt idx="1726">
                  <c:v>869.35</c:v>
                </c:pt>
                <c:pt idx="1727">
                  <c:v>869.3</c:v>
                </c:pt>
                <c:pt idx="1728">
                  <c:v>869.28</c:v>
                </c:pt>
                <c:pt idx="1729">
                  <c:v>869.27</c:v>
                </c:pt>
                <c:pt idx="1730">
                  <c:v>869.28</c:v>
                </c:pt>
                <c:pt idx="1731">
                  <c:v>869.25</c:v>
                </c:pt>
                <c:pt idx="1732">
                  <c:v>869.22</c:v>
                </c:pt>
                <c:pt idx="1733">
                  <c:v>869.26</c:v>
                </c:pt>
                <c:pt idx="1734">
                  <c:v>869.2</c:v>
                </c:pt>
                <c:pt idx="1735">
                  <c:v>869.13</c:v>
                </c:pt>
                <c:pt idx="1736">
                  <c:v>869.26</c:v>
                </c:pt>
                <c:pt idx="1737">
                  <c:v>869.22</c:v>
                </c:pt>
                <c:pt idx="1738">
                  <c:v>869.25</c:v>
                </c:pt>
                <c:pt idx="1739">
                  <c:v>869.29</c:v>
                </c:pt>
                <c:pt idx="1740">
                  <c:v>869.26</c:v>
                </c:pt>
                <c:pt idx="1741">
                  <c:v>869.23</c:v>
                </c:pt>
                <c:pt idx="1742">
                  <c:v>869.21</c:v>
                </c:pt>
                <c:pt idx="1743">
                  <c:v>869.18</c:v>
                </c:pt>
                <c:pt idx="1744">
                  <c:v>869.22</c:v>
                </c:pt>
                <c:pt idx="1745">
                  <c:v>869.19</c:v>
                </c:pt>
                <c:pt idx="1746">
                  <c:v>869.2</c:v>
                </c:pt>
                <c:pt idx="1747">
                  <c:v>869.16</c:v>
                </c:pt>
                <c:pt idx="1748">
                  <c:v>869.2</c:v>
                </c:pt>
                <c:pt idx="1749">
                  <c:v>869.16</c:v>
                </c:pt>
                <c:pt idx="1750">
                  <c:v>869.13</c:v>
                </c:pt>
                <c:pt idx="1751">
                  <c:v>869.17</c:v>
                </c:pt>
                <c:pt idx="1752">
                  <c:v>869.14</c:v>
                </c:pt>
                <c:pt idx="1753">
                  <c:v>869.07</c:v>
                </c:pt>
                <c:pt idx="1754">
                  <c:v>869.09</c:v>
                </c:pt>
                <c:pt idx="1755">
                  <c:v>869.06</c:v>
                </c:pt>
                <c:pt idx="1756">
                  <c:v>869.04</c:v>
                </c:pt>
                <c:pt idx="1757">
                  <c:v>869.07</c:v>
                </c:pt>
                <c:pt idx="1758">
                  <c:v>869.01</c:v>
                </c:pt>
                <c:pt idx="1759">
                  <c:v>869.01</c:v>
                </c:pt>
                <c:pt idx="1760">
                  <c:v>869.03</c:v>
                </c:pt>
                <c:pt idx="1761">
                  <c:v>869.05</c:v>
                </c:pt>
                <c:pt idx="1762">
                  <c:v>869.01</c:v>
                </c:pt>
                <c:pt idx="1763">
                  <c:v>869.07</c:v>
                </c:pt>
                <c:pt idx="1764">
                  <c:v>869.04</c:v>
                </c:pt>
                <c:pt idx="1765">
                  <c:v>869.02</c:v>
                </c:pt>
                <c:pt idx="1766">
                  <c:v>869.07</c:v>
                </c:pt>
                <c:pt idx="1767">
                  <c:v>869.09</c:v>
                </c:pt>
                <c:pt idx="1768">
                  <c:v>869.14</c:v>
                </c:pt>
                <c:pt idx="1769">
                  <c:v>869.07</c:v>
                </c:pt>
                <c:pt idx="1770">
                  <c:v>869.05</c:v>
                </c:pt>
                <c:pt idx="1771">
                  <c:v>868.98</c:v>
                </c:pt>
                <c:pt idx="1772">
                  <c:v>868.98</c:v>
                </c:pt>
                <c:pt idx="1773">
                  <c:v>869.02</c:v>
                </c:pt>
                <c:pt idx="1774">
                  <c:v>869</c:v>
                </c:pt>
                <c:pt idx="1775">
                  <c:v>868.96</c:v>
                </c:pt>
                <c:pt idx="1776">
                  <c:v>869</c:v>
                </c:pt>
                <c:pt idx="1777">
                  <c:v>868.99</c:v>
                </c:pt>
                <c:pt idx="1778">
                  <c:v>869.02</c:v>
                </c:pt>
                <c:pt idx="1779">
                  <c:v>869.03</c:v>
                </c:pt>
                <c:pt idx="1780">
                  <c:v>869.06</c:v>
                </c:pt>
                <c:pt idx="1781">
                  <c:v>869.04</c:v>
                </c:pt>
                <c:pt idx="1782">
                  <c:v>869.1</c:v>
                </c:pt>
                <c:pt idx="1783">
                  <c:v>869.06</c:v>
                </c:pt>
                <c:pt idx="1784">
                  <c:v>869.11</c:v>
                </c:pt>
                <c:pt idx="1785">
                  <c:v>869.12</c:v>
                </c:pt>
                <c:pt idx="1786">
                  <c:v>869.12</c:v>
                </c:pt>
                <c:pt idx="1787">
                  <c:v>869.12</c:v>
                </c:pt>
                <c:pt idx="1788">
                  <c:v>869.11</c:v>
                </c:pt>
                <c:pt idx="1789">
                  <c:v>869.13</c:v>
                </c:pt>
                <c:pt idx="1790">
                  <c:v>869.14</c:v>
                </c:pt>
                <c:pt idx="1791">
                  <c:v>869.12</c:v>
                </c:pt>
                <c:pt idx="1792">
                  <c:v>869.16</c:v>
                </c:pt>
                <c:pt idx="1793">
                  <c:v>869.1</c:v>
                </c:pt>
                <c:pt idx="1794">
                  <c:v>869.17</c:v>
                </c:pt>
                <c:pt idx="1795">
                  <c:v>869.15</c:v>
                </c:pt>
                <c:pt idx="1796">
                  <c:v>869.17</c:v>
                </c:pt>
                <c:pt idx="1797">
                  <c:v>869.25</c:v>
                </c:pt>
                <c:pt idx="1798">
                  <c:v>869.22</c:v>
                </c:pt>
                <c:pt idx="1799">
                  <c:v>869.21</c:v>
                </c:pt>
                <c:pt idx="1800">
                  <c:v>869.22</c:v>
                </c:pt>
                <c:pt idx="1801">
                  <c:v>869.2</c:v>
                </c:pt>
                <c:pt idx="1802">
                  <c:v>869.14</c:v>
                </c:pt>
                <c:pt idx="1803">
                  <c:v>869.16</c:v>
                </c:pt>
                <c:pt idx="1804">
                  <c:v>869.19</c:v>
                </c:pt>
                <c:pt idx="1805">
                  <c:v>869.19</c:v>
                </c:pt>
                <c:pt idx="1806">
                  <c:v>869.2</c:v>
                </c:pt>
                <c:pt idx="1807">
                  <c:v>869.21</c:v>
                </c:pt>
                <c:pt idx="1808">
                  <c:v>869.19</c:v>
                </c:pt>
                <c:pt idx="1809">
                  <c:v>869.23</c:v>
                </c:pt>
                <c:pt idx="1810">
                  <c:v>869.22</c:v>
                </c:pt>
                <c:pt idx="1811">
                  <c:v>869.22</c:v>
                </c:pt>
                <c:pt idx="1812">
                  <c:v>869.26</c:v>
                </c:pt>
                <c:pt idx="1813">
                  <c:v>869.3</c:v>
                </c:pt>
                <c:pt idx="1814">
                  <c:v>869.26</c:v>
                </c:pt>
                <c:pt idx="1815">
                  <c:v>869.28</c:v>
                </c:pt>
                <c:pt idx="1816">
                  <c:v>869.27</c:v>
                </c:pt>
                <c:pt idx="1817">
                  <c:v>869.24</c:v>
                </c:pt>
                <c:pt idx="1818">
                  <c:v>869.3</c:v>
                </c:pt>
                <c:pt idx="1819">
                  <c:v>869.33</c:v>
                </c:pt>
                <c:pt idx="1820">
                  <c:v>869.31</c:v>
                </c:pt>
                <c:pt idx="1821">
                  <c:v>869.33</c:v>
                </c:pt>
                <c:pt idx="1822">
                  <c:v>869.37</c:v>
                </c:pt>
                <c:pt idx="1823">
                  <c:v>869.36</c:v>
                </c:pt>
                <c:pt idx="1824">
                  <c:v>869.4</c:v>
                </c:pt>
                <c:pt idx="1825">
                  <c:v>869.33</c:v>
                </c:pt>
                <c:pt idx="1826">
                  <c:v>869.36</c:v>
                </c:pt>
                <c:pt idx="1827">
                  <c:v>869.34</c:v>
                </c:pt>
                <c:pt idx="1828">
                  <c:v>869.34</c:v>
                </c:pt>
                <c:pt idx="1829">
                  <c:v>869.3</c:v>
                </c:pt>
                <c:pt idx="1830">
                  <c:v>869.37</c:v>
                </c:pt>
                <c:pt idx="1831">
                  <c:v>869.34</c:v>
                </c:pt>
                <c:pt idx="1832">
                  <c:v>869.29</c:v>
                </c:pt>
                <c:pt idx="1833">
                  <c:v>869.29</c:v>
                </c:pt>
                <c:pt idx="1834">
                  <c:v>869.28</c:v>
                </c:pt>
                <c:pt idx="1835">
                  <c:v>869.24</c:v>
                </c:pt>
                <c:pt idx="1836">
                  <c:v>869.25</c:v>
                </c:pt>
                <c:pt idx="1837">
                  <c:v>869.29</c:v>
                </c:pt>
                <c:pt idx="1838">
                  <c:v>869.27</c:v>
                </c:pt>
                <c:pt idx="1839">
                  <c:v>869.31</c:v>
                </c:pt>
                <c:pt idx="1840">
                  <c:v>869.31</c:v>
                </c:pt>
                <c:pt idx="1841">
                  <c:v>869.35</c:v>
                </c:pt>
                <c:pt idx="1842">
                  <c:v>869.34</c:v>
                </c:pt>
                <c:pt idx="1843">
                  <c:v>869.34</c:v>
                </c:pt>
                <c:pt idx="1844">
                  <c:v>869.32</c:v>
                </c:pt>
                <c:pt idx="1845">
                  <c:v>869.32</c:v>
                </c:pt>
                <c:pt idx="1846">
                  <c:v>869.37</c:v>
                </c:pt>
                <c:pt idx="1847">
                  <c:v>869.33</c:v>
                </c:pt>
                <c:pt idx="1848">
                  <c:v>869.3</c:v>
                </c:pt>
                <c:pt idx="1849">
                  <c:v>869.38</c:v>
                </c:pt>
                <c:pt idx="1850">
                  <c:v>869.34</c:v>
                </c:pt>
                <c:pt idx="1851">
                  <c:v>869.3</c:v>
                </c:pt>
                <c:pt idx="1852">
                  <c:v>869.32</c:v>
                </c:pt>
                <c:pt idx="1853">
                  <c:v>869.38</c:v>
                </c:pt>
                <c:pt idx="1854">
                  <c:v>869.41</c:v>
                </c:pt>
                <c:pt idx="1855">
                  <c:v>869.44</c:v>
                </c:pt>
                <c:pt idx="1856">
                  <c:v>869.44</c:v>
                </c:pt>
                <c:pt idx="1857">
                  <c:v>869.43</c:v>
                </c:pt>
                <c:pt idx="1858">
                  <c:v>869.36</c:v>
                </c:pt>
                <c:pt idx="1859">
                  <c:v>869.45</c:v>
                </c:pt>
                <c:pt idx="1860">
                  <c:v>869.49</c:v>
                </c:pt>
                <c:pt idx="1861">
                  <c:v>869.47</c:v>
                </c:pt>
                <c:pt idx="1862">
                  <c:v>869.46</c:v>
                </c:pt>
                <c:pt idx="1863">
                  <c:v>869.54</c:v>
                </c:pt>
                <c:pt idx="1864">
                  <c:v>869.53</c:v>
                </c:pt>
                <c:pt idx="1865">
                  <c:v>869.55</c:v>
                </c:pt>
                <c:pt idx="1866">
                  <c:v>869.51</c:v>
                </c:pt>
                <c:pt idx="1867">
                  <c:v>869.47</c:v>
                </c:pt>
                <c:pt idx="1868">
                  <c:v>869.51</c:v>
                </c:pt>
                <c:pt idx="1869">
                  <c:v>869.61</c:v>
                </c:pt>
                <c:pt idx="1870">
                  <c:v>869.57</c:v>
                </c:pt>
                <c:pt idx="1871">
                  <c:v>869.55</c:v>
                </c:pt>
                <c:pt idx="1872">
                  <c:v>869.64</c:v>
                </c:pt>
                <c:pt idx="1873">
                  <c:v>869.56</c:v>
                </c:pt>
                <c:pt idx="1874">
                  <c:v>869.5</c:v>
                </c:pt>
                <c:pt idx="1875">
                  <c:v>869.5</c:v>
                </c:pt>
                <c:pt idx="1876">
                  <c:v>869.39</c:v>
                </c:pt>
                <c:pt idx="1877">
                  <c:v>869.37</c:v>
                </c:pt>
                <c:pt idx="1878">
                  <c:v>869.46</c:v>
                </c:pt>
                <c:pt idx="1879">
                  <c:v>869.43</c:v>
                </c:pt>
                <c:pt idx="1880">
                  <c:v>869.45</c:v>
                </c:pt>
                <c:pt idx="1881">
                  <c:v>869.43</c:v>
                </c:pt>
                <c:pt idx="1882">
                  <c:v>869.36</c:v>
                </c:pt>
                <c:pt idx="1883">
                  <c:v>869.35</c:v>
                </c:pt>
                <c:pt idx="1884">
                  <c:v>869.33</c:v>
                </c:pt>
                <c:pt idx="1885">
                  <c:v>869.35</c:v>
                </c:pt>
                <c:pt idx="1886">
                  <c:v>869.41</c:v>
                </c:pt>
                <c:pt idx="1887">
                  <c:v>869.39</c:v>
                </c:pt>
                <c:pt idx="1888">
                  <c:v>869.32</c:v>
                </c:pt>
                <c:pt idx="1889">
                  <c:v>869.32</c:v>
                </c:pt>
                <c:pt idx="1890">
                  <c:v>869.34</c:v>
                </c:pt>
                <c:pt idx="1891">
                  <c:v>869.31</c:v>
                </c:pt>
                <c:pt idx="1892">
                  <c:v>869.26</c:v>
                </c:pt>
                <c:pt idx="1893">
                  <c:v>869.38</c:v>
                </c:pt>
                <c:pt idx="1894">
                  <c:v>869.35</c:v>
                </c:pt>
                <c:pt idx="1895">
                  <c:v>869.32</c:v>
                </c:pt>
                <c:pt idx="1896">
                  <c:v>869.29</c:v>
                </c:pt>
                <c:pt idx="1897">
                  <c:v>869.3</c:v>
                </c:pt>
                <c:pt idx="1898">
                  <c:v>869.3</c:v>
                </c:pt>
                <c:pt idx="1899">
                  <c:v>869.29</c:v>
                </c:pt>
                <c:pt idx="1900">
                  <c:v>869.32</c:v>
                </c:pt>
                <c:pt idx="1901">
                  <c:v>869.27</c:v>
                </c:pt>
                <c:pt idx="1902">
                  <c:v>869.28</c:v>
                </c:pt>
                <c:pt idx="1903">
                  <c:v>869.31</c:v>
                </c:pt>
                <c:pt idx="1904">
                  <c:v>869.35</c:v>
                </c:pt>
                <c:pt idx="1905">
                  <c:v>869.39</c:v>
                </c:pt>
                <c:pt idx="1906">
                  <c:v>869.4</c:v>
                </c:pt>
                <c:pt idx="1907">
                  <c:v>869.44</c:v>
                </c:pt>
                <c:pt idx="1908">
                  <c:v>869.48</c:v>
                </c:pt>
                <c:pt idx="1909">
                  <c:v>869.51</c:v>
                </c:pt>
                <c:pt idx="1910">
                  <c:v>869.51</c:v>
                </c:pt>
                <c:pt idx="1911">
                  <c:v>869.51</c:v>
                </c:pt>
                <c:pt idx="1912">
                  <c:v>869.53</c:v>
                </c:pt>
                <c:pt idx="1913">
                  <c:v>869.56</c:v>
                </c:pt>
                <c:pt idx="1914">
                  <c:v>869.59</c:v>
                </c:pt>
                <c:pt idx="1915">
                  <c:v>869.61</c:v>
                </c:pt>
                <c:pt idx="1916">
                  <c:v>869.59</c:v>
                </c:pt>
                <c:pt idx="1917">
                  <c:v>869.64</c:v>
                </c:pt>
                <c:pt idx="1918">
                  <c:v>869.7</c:v>
                </c:pt>
                <c:pt idx="1919">
                  <c:v>869.68</c:v>
                </c:pt>
                <c:pt idx="1920">
                  <c:v>869.7</c:v>
                </c:pt>
                <c:pt idx="1921">
                  <c:v>869.73</c:v>
                </c:pt>
                <c:pt idx="1922">
                  <c:v>869.68</c:v>
                </c:pt>
                <c:pt idx="1923">
                  <c:v>869.7</c:v>
                </c:pt>
                <c:pt idx="1924">
                  <c:v>869.74</c:v>
                </c:pt>
                <c:pt idx="1925">
                  <c:v>869.72</c:v>
                </c:pt>
                <c:pt idx="1926">
                  <c:v>869.73</c:v>
                </c:pt>
                <c:pt idx="1927">
                  <c:v>869.71</c:v>
                </c:pt>
                <c:pt idx="1928">
                  <c:v>869.71</c:v>
                </c:pt>
                <c:pt idx="1929">
                  <c:v>869.72</c:v>
                </c:pt>
                <c:pt idx="1930">
                  <c:v>869.73</c:v>
                </c:pt>
                <c:pt idx="1931">
                  <c:v>869.71</c:v>
                </c:pt>
                <c:pt idx="1932">
                  <c:v>869.73</c:v>
                </c:pt>
                <c:pt idx="1933">
                  <c:v>869.78</c:v>
                </c:pt>
                <c:pt idx="1934">
                  <c:v>869.75</c:v>
                </c:pt>
                <c:pt idx="1935">
                  <c:v>869.78</c:v>
                </c:pt>
                <c:pt idx="1936">
                  <c:v>869.77</c:v>
                </c:pt>
                <c:pt idx="1937">
                  <c:v>869.77</c:v>
                </c:pt>
                <c:pt idx="1938">
                  <c:v>869.8</c:v>
                </c:pt>
                <c:pt idx="1939">
                  <c:v>869.76</c:v>
                </c:pt>
                <c:pt idx="1940">
                  <c:v>869.76</c:v>
                </c:pt>
                <c:pt idx="1941">
                  <c:v>869.77</c:v>
                </c:pt>
                <c:pt idx="1942">
                  <c:v>869.78</c:v>
                </c:pt>
                <c:pt idx="1943">
                  <c:v>869.76</c:v>
                </c:pt>
                <c:pt idx="1944">
                  <c:v>869.78</c:v>
                </c:pt>
                <c:pt idx="1945">
                  <c:v>869.77</c:v>
                </c:pt>
                <c:pt idx="1946">
                  <c:v>869.84</c:v>
                </c:pt>
                <c:pt idx="1947">
                  <c:v>869.79</c:v>
                </c:pt>
                <c:pt idx="1948">
                  <c:v>869.8</c:v>
                </c:pt>
                <c:pt idx="1949">
                  <c:v>869.76</c:v>
                </c:pt>
                <c:pt idx="1950">
                  <c:v>869.73</c:v>
                </c:pt>
                <c:pt idx="1951">
                  <c:v>869.72</c:v>
                </c:pt>
                <c:pt idx="1952">
                  <c:v>869.74</c:v>
                </c:pt>
                <c:pt idx="1953">
                  <c:v>869.77</c:v>
                </c:pt>
                <c:pt idx="1954">
                  <c:v>869.78</c:v>
                </c:pt>
                <c:pt idx="1955">
                  <c:v>869.77</c:v>
                </c:pt>
                <c:pt idx="1956">
                  <c:v>869.79</c:v>
                </c:pt>
                <c:pt idx="1957">
                  <c:v>869.78</c:v>
                </c:pt>
                <c:pt idx="1958">
                  <c:v>869.77</c:v>
                </c:pt>
                <c:pt idx="1959">
                  <c:v>869.75</c:v>
                </c:pt>
                <c:pt idx="1960">
                  <c:v>869.77</c:v>
                </c:pt>
                <c:pt idx="1961">
                  <c:v>869.74</c:v>
                </c:pt>
                <c:pt idx="1962">
                  <c:v>869.65</c:v>
                </c:pt>
                <c:pt idx="1963">
                  <c:v>869.71</c:v>
                </c:pt>
                <c:pt idx="1964">
                  <c:v>869.63</c:v>
                </c:pt>
                <c:pt idx="1965">
                  <c:v>869.63</c:v>
                </c:pt>
                <c:pt idx="1966">
                  <c:v>869.66</c:v>
                </c:pt>
                <c:pt idx="1967">
                  <c:v>869.6</c:v>
                </c:pt>
                <c:pt idx="1968">
                  <c:v>869.56</c:v>
                </c:pt>
                <c:pt idx="1969">
                  <c:v>869.58</c:v>
                </c:pt>
                <c:pt idx="1970">
                  <c:v>869.59</c:v>
                </c:pt>
                <c:pt idx="1971">
                  <c:v>869.6</c:v>
                </c:pt>
                <c:pt idx="1972">
                  <c:v>869.61</c:v>
                </c:pt>
                <c:pt idx="1973">
                  <c:v>869.49</c:v>
                </c:pt>
                <c:pt idx="1974">
                  <c:v>869.5</c:v>
                </c:pt>
                <c:pt idx="1975">
                  <c:v>869.49</c:v>
                </c:pt>
                <c:pt idx="1976">
                  <c:v>869.49</c:v>
                </c:pt>
                <c:pt idx="1977">
                  <c:v>869.47</c:v>
                </c:pt>
                <c:pt idx="1978">
                  <c:v>869.45</c:v>
                </c:pt>
                <c:pt idx="1979">
                  <c:v>869.46</c:v>
                </c:pt>
                <c:pt idx="1980">
                  <c:v>869.45</c:v>
                </c:pt>
                <c:pt idx="1981">
                  <c:v>869.43</c:v>
                </c:pt>
                <c:pt idx="1982">
                  <c:v>869.43</c:v>
                </c:pt>
                <c:pt idx="1983">
                  <c:v>869.39</c:v>
                </c:pt>
                <c:pt idx="1984">
                  <c:v>869.42</c:v>
                </c:pt>
                <c:pt idx="1985">
                  <c:v>869.44</c:v>
                </c:pt>
                <c:pt idx="1986">
                  <c:v>869.41</c:v>
                </c:pt>
                <c:pt idx="1987">
                  <c:v>869.49</c:v>
                </c:pt>
                <c:pt idx="1988">
                  <c:v>869.44</c:v>
                </c:pt>
                <c:pt idx="1989">
                  <c:v>869.47</c:v>
                </c:pt>
                <c:pt idx="1990">
                  <c:v>869.4</c:v>
                </c:pt>
                <c:pt idx="1991">
                  <c:v>869.36</c:v>
                </c:pt>
                <c:pt idx="1992">
                  <c:v>869.34</c:v>
                </c:pt>
                <c:pt idx="1993">
                  <c:v>869.35</c:v>
                </c:pt>
                <c:pt idx="1994">
                  <c:v>869.33</c:v>
                </c:pt>
                <c:pt idx="1995">
                  <c:v>869.34</c:v>
                </c:pt>
                <c:pt idx="1996">
                  <c:v>869.3</c:v>
                </c:pt>
                <c:pt idx="1997">
                  <c:v>869.29</c:v>
                </c:pt>
                <c:pt idx="1998">
                  <c:v>869.41</c:v>
                </c:pt>
                <c:pt idx="1999">
                  <c:v>869.33</c:v>
                </c:pt>
                <c:pt idx="2000">
                  <c:v>869.41</c:v>
                </c:pt>
                <c:pt idx="2001">
                  <c:v>869.37</c:v>
                </c:pt>
                <c:pt idx="2002">
                  <c:v>869.45</c:v>
                </c:pt>
                <c:pt idx="2003">
                  <c:v>869.4</c:v>
                </c:pt>
                <c:pt idx="2004">
                  <c:v>869.32</c:v>
                </c:pt>
                <c:pt idx="2005">
                  <c:v>869.33</c:v>
                </c:pt>
                <c:pt idx="2006">
                  <c:v>869.31</c:v>
                </c:pt>
                <c:pt idx="2007">
                  <c:v>869.33</c:v>
                </c:pt>
                <c:pt idx="2008">
                  <c:v>869.35</c:v>
                </c:pt>
                <c:pt idx="2009">
                  <c:v>869.39</c:v>
                </c:pt>
                <c:pt idx="2010">
                  <c:v>869.39</c:v>
                </c:pt>
                <c:pt idx="2011">
                  <c:v>869.35</c:v>
                </c:pt>
                <c:pt idx="2012">
                  <c:v>869.34</c:v>
                </c:pt>
                <c:pt idx="2013">
                  <c:v>869.39</c:v>
                </c:pt>
                <c:pt idx="2014">
                  <c:v>869.29</c:v>
                </c:pt>
                <c:pt idx="2015">
                  <c:v>869.26</c:v>
                </c:pt>
                <c:pt idx="2016">
                  <c:v>868.16</c:v>
                </c:pt>
                <c:pt idx="2017">
                  <c:v>868.73</c:v>
                </c:pt>
                <c:pt idx="2018">
                  <c:v>869.25</c:v>
                </c:pt>
                <c:pt idx="2019">
                  <c:v>869.27</c:v>
                </c:pt>
                <c:pt idx="2020">
                  <c:v>869.34</c:v>
                </c:pt>
                <c:pt idx="2021">
                  <c:v>869.35</c:v>
                </c:pt>
                <c:pt idx="2022">
                  <c:v>869.37</c:v>
                </c:pt>
                <c:pt idx="2023">
                  <c:v>869.4</c:v>
                </c:pt>
                <c:pt idx="2024">
                  <c:v>869.41</c:v>
                </c:pt>
                <c:pt idx="2025">
                  <c:v>869.27</c:v>
                </c:pt>
                <c:pt idx="2026">
                  <c:v>869.12</c:v>
                </c:pt>
                <c:pt idx="2027">
                  <c:v>869.1</c:v>
                </c:pt>
                <c:pt idx="2028">
                  <c:v>869.29</c:v>
                </c:pt>
                <c:pt idx="2029">
                  <c:v>869.33</c:v>
                </c:pt>
                <c:pt idx="2030">
                  <c:v>869.36</c:v>
                </c:pt>
                <c:pt idx="2031">
                  <c:v>869.37</c:v>
                </c:pt>
                <c:pt idx="2032">
                  <c:v>869.36</c:v>
                </c:pt>
                <c:pt idx="2033">
                  <c:v>869.33</c:v>
                </c:pt>
                <c:pt idx="2034">
                  <c:v>869.3</c:v>
                </c:pt>
                <c:pt idx="2035">
                  <c:v>869.19</c:v>
                </c:pt>
                <c:pt idx="2036">
                  <c:v>869.23</c:v>
                </c:pt>
                <c:pt idx="2037">
                  <c:v>869.15</c:v>
                </c:pt>
                <c:pt idx="2038">
                  <c:v>869.25</c:v>
                </c:pt>
                <c:pt idx="2039">
                  <c:v>869.24</c:v>
                </c:pt>
                <c:pt idx="2040">
                  <c:v>869.24</c:v>
                </c:pt>
                <c:pt idx="2041">
                  <c:v>869.19</c:v>
                </c:pt>
                <c:pt idx="2042">
                  <c:v>869.28</c:v>
                </c:pt>
                <c:pt idx="2043">
                  <c:v>869.27</c:v>
                </c:pt>
                <c:pt idx="2044">
                  <c:v>869.17</c:v>
                </c:pt>
                <c:pt idx="2045">
                  <c:v>868.46</c:v>
                </c:pt>
                <c:pt idx="2046">
                  <c:v>869.03</c:v>
                </c:pt>
                <c:pt idx="2047">
                  <c:v>869.03</c:v>
                </c:pt>
                <c:pt idx="2048">
                  <c:v>869.05</c:v>
                </c:pt>
                <c:pt idx="2049">
                  <c:v>869.08</c:v>
                </c:pt>
                <c:pt idx="2050">
                  <c:v>869.1</c:v>
                </c:pt>
                <c:pt idx="2051">
                  <c:v>869.08</c:v>
                </c:pt>
                <c:pt idx="2052">
                  <c:v>870.1</c:v>
                </c:pt>
                <c:pt idx="2053">
                  <c:v>869.6</c:v>
                </c:pt>
                <c:pt idx="2054">
                  <c:v>869.77</c:v>
                </c:pt>
                <c:pt idx="2055">
                  <c:v>869.6</c:v>
                </c:pt>
                <c:pt idx="2056">
                  <c:v>869.56</c:v>
                </c:pt>
                <c:pt idx="2057">
                  <c:v>869.43</c:v>
                </c:pt>
                <c:pt idx="2058">
                  <c:v>869.38</c:v>
                </c:pt>
                <c:pt idx="2059">
                  <c:v>869.43</c:v>
                </c:pt>
                <c:pt idx="2060">
                  <c:v>868.92</c:v>
                </c:pt>
                <c:pt idx="2061">
                  <c:v>868.93</c:v>
                </c:pt>
                <c:pt idx="2062">
                  <c:v>868.91</c:v>
                </c:pt>
                <c:pt idx="2063">
                  <c:v>868.94</c:v>
                </c:pt>
                <c:pt idx="2064">
                  <c:v>868.91</c:v>
                </c:pt>
                <c:pt idx="2065">
                  <c:v>868.84</c:v>
                </c:pt>
                <c:pt idx="2066">
                  <c:v>868.8</c:v>
                </c:pt>
                <c:pt idx="2067">
                  <c:v>868.83</c:v>
                </c:pt>
                <c:pt idx="2068">
                  <c:v>868.81</c:v>
                </c:pt>
                <c:pt idx="2069">
                  <c:v>868.8</c:v>
                </c:pt>
                <c:pt idx="2070">
                  <c:v>868.78</c:v>
                </c:pt>
                <c:pt idx="2071">
                  <c:v>868.66</c:v>
                </c:pt>
                <c:pt idx="2072">
                  <c:v>868.65</c:v>
                </c:pt>
                <c:pt idx="2073">
                  <c:v>868.59</c:v>
                </c:pt>
                <c:pt idx="2074">
                  <c:v>868.66</c:v>
                </c:pt>
                <c:pt idx="2075">
                  <c:v>868.62</c:v>
                </c:pt>
                <c:pt idx="2076">
                  <c:v>868.62</c:v>
                </c:pt>
                <c:pt idx="2077">
                  <c:v>868.61</c:v>
                </c:pt>
                <c:pt idx="2078">
                  <c:v>868.57</c:v>
                </c:pt>
                <c:pt idx="2079">
                  <c:v>868.65</c:v>
                </c:pt>
                <c:pt idx="2080">
                  <c:v>868.57</c:v>
                </c:pt>
                <c:pt idx="2081">
                  <c:v>868.61</c:v>
                </c:pt>
                <c:pt idx="2082">
                  <c:v>868.56</c:v>
                </c:pt>
                <c:pt idx="2083">
                  <c:v>868.55</c:v>
                </c:pt>
                <c:pt idx="2084">
                  <c:v>868.58</c:v>
                </c:pt>
                <c:pt idx="2085">
                  <c:v>868.55</c:v>
                </c:pt>
                <c:pt idx="2086">
                  <c:v>868.37</c:v>
                </c:pt>
                <c:pt idx="2087">
                  <c:v>868.44</c:v>
                </c:pt>
                <c:pt idx="2088">
                  <c:v>868.47</c:v>
                </c:pt>
                <c:pt idx="2089">
                  <c:v>868.52</c:v>
                </c:pt>
                <c:pt idx="2090">
                  <c:v>868.57</c:v>
                </c:pt>
                <c:pt idx="2091">
                  <c:v>868.6</c:v>
                </c:pt>
                <c:pt idx="2092">
                  <c:v>868.61</c:v>
                </c:pt>
                <c:pt idx="2093">
                  <c:v>868.67</c:v>
                </c:pt>
                <c:pt idx="2094">
                  <c:v>868.67</c:v>
                </c:pt>
                <c:pt idx="2095">
                  <c:v>868.69</c:v>
                </c:pt>
                <c:pt idx="2096">
                  <c:v>868.68</c:v>
                </c:pt>
                <c:pt idx="2097">
                  <c:v>868.69</c:v>
                </c:pt>
                <c:pt idx="2098">
                  <c:v>868.56</c:v>
                </c:pt>
                <c:pt idx="2099">
                  <c:v>868.52</c:v>
                </c:pt>
                <c:pt idx="2100">
                  <c:v>868.6</c:v>
                </c:pt>
                <c:pt idx="2101">
                  <c:v>868.61</c:v>
                </c:pt>
                <c:pt idx="2102">
                  <c:v>868.63</c:v>
                </c:pt>
                <c:pt idx="2103">
                  <c:v>868.62</c:v>
                </c:pt>
                <c:pt idx="2104">
                  <c:v>868.56</c:v>
                </c:pt>
                <c:pt idx="2105">
                  <c:v>868.54</c:v>
                </c:pt>
                <c:pt idx="2106">
                  <c:v>868.49</c:v>
                </c:pt>
                <c:pt idx="2107">
                  <c:v>868.52</c:v>
                </c:pt>
                <c:pt idx="2108">
                  <c:v>868.53</c:v>
                </c:pt>
                <c:pt idx="2109">
                  <c:v>868.63</c:v>
                </c:pt>
                <c:pt idx="2110">
                  <c:v>868.6</c:v>
                </c:pt>
                <c:pt idx="2111">
                  <c:v>868.73</c:v>
                </c:pt>
                <c:pt idx="2112">
                  <c:v>868.75</c:v>
                </c:pt>
                <c:pt idx="2113">
                  <c:v>868.72</c:v>
                </c:pt>
                <c:pt idx="2114">
                  <c:v>868.73</c:v>
                </c:pt>
                <c:pt idx="2115">
                  <c:v>868.79</c:v>
                </c:pt>
                <c:pt idx="2116">
                  <c:v>868.81</c:v>
                </c:pt>
                <c:pt idx="2117">
                  <c:v>868.76</c:v>
                </c:pt>
                <c:pt idx="2118">
                  <c:v>868.75</c:v>
                </c:pt>
                <c:pt idx="2119">
                  <c:v>868.78</c:v>
                </c:pt>
                <c:pt idx="2120">
                  <c:v>868.78</c:v>
                </c:pt>
                <c:pt idx="2121">
                  <c:v>868.79</c:v>
                </c:pt>
                <c:pt idx="2122">
                  <c:v>868.74</c:v>
                </c:pt>
                <c:pt idx="2123">
                  <c:v>868.73</c:v>
                </c:pt>
                <c:pt idx="2124">
                  <c:v>868.72</c:v>
                </c:pt>
                <c:pt idx="2125">
                  <c:v>868.68</c:v>
                </c:pt>
                <c:pt idx="2126">
                  <c:v>868.77</c:v>
                </c:pt>
                <c:pt idx="2127">
                  <c:v>868.82</c:v>
                </c:pt>
                <c:pt idx="2128">
                  <c:v>868.79</c:v>
                </c:pt>
                <c:pt idx="2129">
                  <c:v>868.9</c:v>
                </c:pt>
                <c:pt idx="2130">
                  <c:v>869.07</c:v>
                </c:pt>
                <c:pt idx="2131">
                  <c:v>869.04</c:v>
                </c:pt>
                <c:pt idx="2132">
                  <c:v>869.06</c:v>
                </c:pt>
                <c:pt idx="2133">
                  <c:v>869.08</c:v>
                </c:pt>
                <c:pt idx="2134">
                  <c:v>869.12</c:v>
                </c:pt>
                <c:pt idx="2135">
                  <c:v>869.18</c:v>
                </c:pt>
                <c:pt idx="2136">
                  <c:v>869.21</c:v>
                </c:pt>
                <c:pt idx="2137">
                  <c:v>869.3</c:v>
                </c:pt>
                <c:pt idx="2138">
                  <c:v>869.27</c:v>
                </c:pt>
                <c:pt idx="2139">
                  <c:v>869.34</c:v>
                </c:pt>
                <c:pt idx="2140">
                  <c:v>869.34</c:v>
                </c:pt>
                <c:pt idx="2141">
                  <c:v>869.33</c:v>
                </c:pt>
                <c:pt idx="2142">
                  <c:v>869.38</c:v>
                </c:pt>
                <c:pt idx="2143">
                  <c:v>869.35</c:v>
                </c:pt>
                <c:pt idx="2144">
                  <c:v>869.39</c:v>
                </c:pt>
                <c:pt idx="2145">
                  <c:v>869.45</c:v>
                </c:pt>
                <c:pt idx="2146">
                  <c:v>869.48</c:v>
                </c:pt>
                <c:pt idx="2147">
                  <c:v>869.5</c:v>
                </c:pt>
                <c:pt idx="2148">
                  <c:v>869.49</c:v>
                </c:pt>
                <c:pt idx="2149">
                  <c:v>869.59</c:v>
                </c:pt>
                <c:pt idx="2150">
                  <c:v>869.56</c:v>
                </c:pt>
                <c:pt idx="2151">
                  <c:v>869.63</c:v>
                </c:pt>
                <c:pt idx="2152">
                  <c:v>869.63</c:v>
                </c:pt>
                <c:pt idx="2153">
                  <c:v>869.63</c:v>
                </c:pt>
                <c:pt idx="2154">
                  <c:v>869.53</c:v>
                </c:pt>
                <c:pt idx="2155">
                  <c:v>869.63</c:v>
                </c:pt>
                <c:pt idx="2156">
                  <c:v>869.62</c:v>
                </c:pt>
                <c:pt idx="2157">
                  <c:v>869.64</c:v>
                </c:pt>
                <c:pt idx="2158">
                  <c:v>869.73</c:v>
                </c:pt>
                <c:pt idx="2159">
                  <c:v>869.72</c:v>
                </c:pt>
                <c:pt idx="2160">
                  <c:v>869.7</c:v>
                </c:pt>
                <c:pt idx="2161">
                  <c:v>869.61</c:v>
                </c:pt>
                <c:pt idx="2162">
                  <c:v>869.65</c:v>
                </c:pt>
                <c:pt idx="2163">
                  <c:v>869.65</c:v>
                </c:pt>
                <c:pt idx="2164">
                  <c:v>869.66</c:v>
                </c:pt>
                <c:pt idx="2165">
                  <c:v>869.61</c:v>
                </c:pt>
                <c:pt idx="2166">
                  <c:v>869.66</c:v>
                </c:pt>
                <c:pt idx="2167">
                  <c:v>869.67</c:v>
                </c:pt>
                <c:pt idx="2168">
                  <c:v>869.72</c:v>
                </c:pt>
                <c:pt idx="2169">
                  <c:v>869.81</c:v>
                </c:pt>
                <c:pt idx="2170">
                  <c:v>869.79</c:v>
                </c:pt>
                <c:pt idx="2171">
                  <c:v>869.74</c:v>
                </c:pt>
                <c:pt idx="2172">
                  <c:v>869.74</c:v>
                </c:pt>
                <c:pt idx="2173">
                  <c:v>869.79</c:v>
                </c:pt>
                <c:pt idx="2174">
                  <c:v>869.76</c:v>
                </c:pt>
                <c:pt idx="2175">
                  <c:v>869.73</c:v>
                </c:pt>
                <c:pt idx="2176">
                  <c:v>869.71</c:v>
                </c:pt>
                <c:pt idx="2177">
                  <c:v>869.72</c:v>
                </c:pt>
                <c:pt idx="2178">
                  <c:v>869.63</c:v>
                </c:pt>
                <c:pt idx="2179">
                  <c:v>869.6</c:v>
                </c:pt>
                <c:pt idx="2180">
                  <c:v>869.62</c:v>
                </c:pt>
                <c:pt idx="2181">
                  <c:v>869.51</c:v>
                </c:pt>
                <c:pt idx="2182">
                  <c:v>869.58</c:v>
                </c:pt>
                <c:pt idx="2183">
                  <c:v>869.61</c:v>
                </c:pt>
                <c:pt idx="2184">
                  <c:v>869.68</c:v>
                </c:pt>
                <c:pt idx="2185">
                  <c:v>869.67</c:v>
                </c:pt>
                <c:pt idx="2186">
                  <c:v>869.69</c:v>
                </c:pt>
                <c:pt idx="2187">
                  <c:v>869.72</c:v>
                </c:pt>
                <c:pt idx="2188">
                  <c:v>869.68</c:v>
                </c:pt>
                <c:pt idx="2189">
                  <c:v>869.69</c:v>
                </c:pt>
                <c:pt idx="2190">
                  <c:v>869.66</c:v>
                </c:pt>
                <c:pt idx="2191">
                  <c:v>869.64</c:v>
                </c:pt>
                <c:pt idx="2192">
                  <c:v>869.65</c:v>
                </c:pt>
                <c:pt idx="2193">
                  <c:v>869.62</c:v>
                </c:pt>
                <c:pt idx="2194">
                  <c:v>869.63</c:v>
                </c:pt>
                <c:pt idx="2195">
                  <c:v>869.73</c:v>
                </c:pt>
                <c:pt idx="2196">
                  <c:v>869.73</c:v>
                </c:pt>
                <c:pt idx="2197">
                  <c:v>869.77</c:v>
                </c:pt>
                <c:pt idx="2198">
                  <c:v>869.78</c:v>
                </c:pt>
                <c:pt idx="2199">
                  <c:v>869.83</c:v>
                </c:pt>
                <c:pt idx="2200">
                  <c:v>869.86</c:v>
                </c:pt>
                <c:pt idx="2201">
                  <c:v>869.77</c:v>
                </c:pt>
                <c:pt idx="2202">
                  <c:v>869.74</c:v>
                </c:pt>
                <c:pt idx="2203">
                  <c:v>869.8</c:v>
                </c:pt>
                <c:pt idx="2204">
                  <c:v>869.84</c:v>
                </c:pt>
                <c:pt idx="2205">
                  <c:v>869.83</c:v>
                </c:pt>
                <c:pt idx="2206">
                  <c:v>869.86</c:v>
                </c:pt>
                <c:pt idx="2207">
                  <c:v>869.82</c:v>
                </c:pt>
                <c:pt idx="2208">
                  <c:v>869.8</c:v>
                </c:pt>
                <c:pt idx="2209">
                  <c:v>869.75</c:v>
                </c:pt>
                <c:pt idx="2210">
                  <c:v>869.77</c:v>
                </c:pt>
                <c:pt idx="2211">
                  <c:v>869.72</c:v>
                </c:pt>
                <c:pt idx="2212">
                  <c:v>869.66</c:v>
                </c:pt>
                <c:pt idx="2213">
                  <c:v>869.7</c:v>
                </c:pt>
                <c:pt idx="2214">
                  <c:v>869.67</c:v>
                </c:pt>
                <c:pt idx="2215">
                  <c:v>869.69</c:v>
                </c:pt>
                <c:pt idx="2216">
                  <c:v>869.71</c:v>
                </c:pt>
                <c:pt idx="2217">
                  <c:v>869.72</c:v>
                </c:pt>
                <c:pt idx="2218">
                  <c:v>869.73</c:v>
                </c:pt>
                <c:pt idx="2219">
                  <c:v>869.77</c:v>
                </c:pt>
                <c:pt idx="2220">
                  <c:v>869.69</c:v>
                </c:pt>
                <c:pt idx="2221">
                  <c:v>869.63</c:v>
                </c:pt>
                <c:pt idx="2222">
                  <c:v>869.63</c:v>
                </c:pt>
                <c:pt idx="2223">
                  <c:v>869.64</c:v>
                </c:pt>
                <c:pt idx="2224">
                  <c:v>869.7</c:v>
                </c:pt>
                <c:pt idx="2225">
                  <c:v>869.67</c:v>
                </c:pt>
                <c:pt idx="2226">
                  <c:v>869.62</c:v>
                </c:pt>
                <c:pt idx="2227">
                  <c:v>869.68</c:v>
                </c:pt>
                <c:pt idx="2228">
                  <c:v>869.66</c:v>
                </c:pt>
                <c:pt idx="2229">
                  <c:v>869.65</c:v>
                </c:pt>
                <c:pt idx="2230">
                  <c:v>869.61</c:v>
                </c:pt>
                <c:pt idx="2231">
                  <c:v>869.62</c:v>
                </c:pt>
                <c:pt idx="2232">
                  <c:v>869.55</c:v>
                </c:pt>
                <c:pt idx="2233">
                  <c:v>869.52</c:v>
                </c:pt>
                <c:pt idx="2234">
                  <c:v>869.5</c:v>
                </c:pt>
                <c:pt idx="2235">
                  <c:v>869.54</c:v>
                </c:pt>
                <c:pt idx="2236">
                  <c:v>869.5</c:v>
                </c:pt>
                <c:pt idx="2237">
                  <c:v>869.58</c:v>
                </c:pt>
                <c:pt idx="2238">
                  <c:v>869.64</c:v>
                </c:pt>
                <c:pt idx="2239">
                  <c:v>869.66</c:v>
                </c:pt>
                <c:pt idx="2240">
                  <c:v>869.67</c:v>
                </c:pt>
                <c:pt idx="2241">
                  <c:v>869.66</c:v>
                </c:pt>
                <c:pt idx="2242">
                  <c:v>869.64</c:v>
                </c:pt>
                <c:pt idx="2243">
                  <c:v>869.46</c:v>
                </c:pt>
                <c:pt idx="2244">
                  <c:v>869.45</c:v>
                </c:pt>
                <c:pt idx="2245">
                  <c:v>869.47</c:v>
                </c:pt>
                <c:pt idx="2246">
                  <c:v>869.37</c:v>
                </c:pt>
                <c:pt idx="2247">
                  <c:v>869.35</c:v>
                </c:pt>
                <c:pt idx="2248">
                  <c:v>869.38</c:v>
                </c:pt>
                <c:pt idx="2249">
                  <c:v>869.4</c:v>
                </c:pt>
                <c:pt idx="2250">
                  <c:v>869.37</c:v>
                </c:pt>
                <c:pt idx="2251">
                  <c:v>869.36</c:v>
                </c:pt>
                <c:pt idx="2252">
                  <c:v>869.36</c:v>
                </c:pt>
                <c:pt idx="2253">
                  <c:v>869.27</c:v>
                </c:pt>
                <c:pt idx="2254">
                  <c:v>869.22</c:v>
                </c:pt>
                <c:pt idx="2255">
                  <c:v>869.17</c:v>
                </c:pt>
                <c:pt idx="2256">
                  <c:v>869.11</c:v>
                </c:pt>
                <c:pt idx="2257">
                  <c:v>869.07</c:v>
                </c:pt>
                <c:pt idx="2258">
                  <c:v>869.01</c:v>
                </c:pt>
                <c:pt idx="2259">
                  <c:v>868.96</c:v>
                </c:pt>
                <c:pt idx="2260">
                  <c:v>868.94</c:v>
                </c:pt>
                <c:pt idx="2261">
                  <c:v>868.95</c:v>
                </c:pt>
                <c:pt idx="2262">
                  <c:v>868.95</c:v>
                </c:pt>
                <c:pt idx="2263">
                  <c:v>869.13</c:v>
                </c:pt>
                <c:pt idx="2264">
                  <c:v>869.16</c:v>
                </c:pt>
                <c:pt idx="2265">
                  <c:v>869.18</c:v>
                </c:pt>
                <c:pt idx="2266">
                  <c:v>869.04</c:v>
                </c:pt>
                <c:pt idx="2267">
                  <c:v>869</c:v>
                </c:pt>
                <c:pt idx="2268">
                  <c:v>868.94</c:v>
                </c:pt>
                <c:pt idx="2269">
                  <c:v>868.99</c:v>
                </c:pt>
                <c:pt idx="2270">
                  <c:v>869.04</c:v>
                </c:pt>
                <c:pt idx="2271">
                  <c:v>868.99</c:v>
                </c:pt>
                <c:pt idx="2272">
                  <c:v>869.02</c:v>
                </c:pt>
                <c:pt idx="2273">
                  <c:v>868.99</c:v>
                </c:pt>
                <c:pt idx="2274">
                  <c:v>868.96</c:v>
                </c:pt>
                <c:pt idx="2275">
                  <c:v>868.96</c:v>
                </c:pt>
                <c:pt idx="2276">
                  <c:v>869</c:v>
                </c:pt>
                <c:pt idx="2277">
                  <c:v>869.03</c:v>
                </c:pt>
                <c:pt idx="2278">
                  <c:v>869.15</c:v>
                </c:pt>
                <c:pt idx="2279">
                  <c:v>869.23</c:v>
                </c:pt>
                <c:pt idx="2280">
                  <c:v>869.22</c:v>
                </c:pt>
                <c:pt idx="2281">
                  <c:v>869.17</c:v>
                </c:pt>
                <c:pt idx="2282">
                  <c:v>869.22</c:v>
                </c:pt>
                <c:pt idx="2283">
                  <c:v>869.31</c:v>
                </c:pt>
                <c:pt idx="2284">
                  <c:v>869.37</c:v>
                </c:pt>
                <c:pt idx="2285">
                  <c:v>869.41</c:v>
                </c:pt>
                <c:pt idx="2286">
                  <c:v>869.4</c:v>
                </c:pt>
                <c:pt idx="2287">
                  <c:v>869.37</c:v>
                </c:pt>
                <c:pt idx="2288">
                  <c:v>869.48</c:v>
                </c:pt>
                <c:pt idx="2289">
                  <c:v>869.53</c:v>
                </c:pt>
                <c:pt idx="2290">
                  <c:v>869.48</c:v>
                </c:pt>
                <c:pt idx="2291">
                  <c:v>869.61</c:v>
                </c:pt>
                <c:pt idx="2292">
                  <c:v>869.74</c:v>
                </c:pt>
                <c:pt idx="2293">
                  <c:v>869.8</c:v>
                </c:pt>
                <c:pt idx="2294">
                  <c:v>869.85</c:v>
                </c:pt>
                <c:pt idx="2295">
                  <c:v>869.89</c:v>
                </c:pt>
                <c:pt idx="2296">
                  <c:v>869.89</c:v>
                </c:pt>
                <c:pt idx="2297">
                  <c:v>869.91</c:v>
                </c:pt>
                <c:pt idx="2298">
                  <c:v>869.94</c:v>
                </c:pt>
                <c:pt idx="2299">
                  <c:v>869.95</c:v>
                </c:pt>
                <c:pt idx="2300">
                  <c:v>869.98</c:v>
                </c:pt>
                <c:pt idx="2301">
                  <c:v>869.96</c:v>
                </c:pt>
                <c:pt idx="2302">
                  <c:v>870.01</c:v>
                </c:pt>
                <c:pt idx="2303">
                  <c:v>870.03</c:v>
                </c:pt>
                <c:pt idx="2304">
                  <c:v>870.04</c:v>
                </c:pt>
                <c:pt idx="2305">
                  <c:v>870.05</c:v>
                </c:pt>
                <c:pt idx="2306">
                  <c:v>870.12</c:v>
                </c:pt>
                <c:pt idx="2307">
                  <c:v>870.15</c:v>
                </c:pt>
                <c:pt idx="2308">
                  <c:v>870.18</c:v>
                </c:pt>
                <c:pt idx="2309">
                  <c:v>870.24</c:v>
                </c:pt>
                <c:pt idx="2310">
                  <c:v>870.3</c:v>
                </c:pt>
                <c:pt idx="2311">
                  <c:v>870.28</c:v>
                </c:pt>
                <c:pt idx="2312">
                  <c:v>870.29</c:v>
                </c:pt>
                <c:pt idx="2313">
                  <c:v>870.25</c:v>
                </c:pt>
                <c:pt idx="2314">
                  <c:v>870.2</c:v>
                </c:pt>
                <c:pt idx="2315">
                  <c:v>870.22</c:v>
                </c:pt>
                <c:pt idx="2316">
                  <c:v>870.17</c:v>
                </c:pt>
                <c:pt idx="2317">
                  <c:v>870.12</c:v>
                </c:pt>
                <c:pt idx="2318">
                  <c:v>870.16</c:v>
                </c:pt>
                <c:pt idx="2319">
                  <c:v>870.16</c:v>
                </c:pt>
                <c:pt idx="2320">
                  <c:v>870.19</c:v>
                </c:pt>
                <c:pt idx="2321">
                  <c:v>870.17</c:v>
                </c:pt>
                <c:pt idx="2322">
                  <c:v>870.1</c:v>
                </c:pt>
                <c:pt idx="2323">
                  <c:v>869.96</c:v>
                </c:pt>
                <c:pt idx="2324">
                  <c:v>869.95</c:v>
                </c:pt>
                <c:pt idx="2325">
                  <c:v>869.9</c:v>
                </c:pt>
                <c:pt idx="2326">
                  <c:v>869.84</c:v>
                </c:pt>
                <c:pt idx="2327">
                  <c:v>869.82</c:v>
                </c:pt>
                <c:pt idx="2328">
                  <c:v>869.74</c:v>
                </c:pt>
                <c:pt idx="2329">
                  <c:v>869.78</c:v>
                </c:pt>
                <c:pt idx="2330">
                  <c:v>869.83</c:v>
                </c:pt>
                <c:pt idx="2331">
                  <c:v>869.82</c:v>
                </c:pt>
                <c:pt idx="2332">
                  <c:v>869.83</c:v>
                </c:pt>
                <c:pt idx="2333">
                  <c:v>869.84</c:v>
                </c:pt>
                <c:pt idx="2334">
                  <c:v>869.76</c:v>
                </c:pt>
                <c:pt idx="2335">
                  <c:v>869.77</c:v>
                </c:pt>
                <c:pt idx="2336">
                  <c:v>869.79</c:v>
                </c:pt>
                <c:pt idx="2337">
                  <c:v>869.86</c:v>
                </c:pt>
                <c:pt idx="2338">
                  <c:v>869.88</c:v>
                </c:pt>
                <c:pt idx="2339">
                  <c:v>869.93</c:v>
                </c:pt>
                <c:pt idx="2340">
                  <c:v>869.91</c:v>
                </c:pt>
                <c:pt idx="2341">
                  <c:v>869.88</c:v>
                </c:pt>
                <c:pt idx="2342">
                  <c:v>869.88</c:v>
                </c:pt>
                <c:pt idx="2343">
                  <c:v>869.81</c:v>
                </c:pt>
                <c:pt idx="2344">
                  <c:v>869.76</c:v>
                </c:pt>
                <c:pt idx="2345">
                  <c:v>869.63</c:v>
                </c:pt>
                <c:pt idx="2346">
                  <c:v>869.5</c:v>
                </c:pt>
                <c:pt idx="2347">
                  <c:v>869.34</c:v>
                </c:pt>
                <c:pt idx="2348">
                  <c:v>869.27</c:v>
                </c:pt>
                <c:pt idx="2349">
                  <c:v>869.28</c:v>
                </c:pt>
                <c:pt idx="2350">
                  <c:v>869.27</c:v>
                </c:pt>
                <c:pt idx="2351">
                  <c:v>869.25</c:v>
                </c:pt>
                <c:pt idx="2352">
                  <c:v>869.26</c:v>
                </c:pt>
                <c:pt idx="2353">
                  <c:v>869.2</c:v>
                </c:pt>
                <c:pt idx="2354">
                  <c:v>869.22</c:v>
                </c:pt>
                <c:pt idx="2355">
                  <c:v>869.24</c:v>
                </c:pt>
                <c:pt idx="2356">
                  <c:v>869.37</c:v>
                </c:pt>
                <c:pt idx="2357">
                  <c:v>869.42</c:v>
                </c:pt>
                <c:pt idx="2358">
                  <c:v>869.52</c:v>
                </c:pt>
                <c:pt idx="2359">
                  <c:v>869.51</c:v>
                </c:pt>
                <c:pt idx="2360">
                  <c:v>869.63</c:v>
                </c:pt>
                <c:pt idx="2361">
                  <c:v>869.53</c:v>
                </c:pt>
                <c:pt idx="2362">
                  <c:v>869.62</c:v>
                </c:pt>
                <c:pt idx="2363">
                  <c:v>869.81</c:v>
                </c:pt>
                <c:pt idx="2364">
                  <c:v>869.85</c:v>
                </c:pt>
                <c:pt idx="2365">
                  <c:v>869.88</c:v>
                </c:pt>
                <c:pt idx="2366">
                  <c:v>869.83</c:v>
                </c:pt>
                <c:pt idx="2367">
                  <c:v>869.8</c:v>
                </c:pt>
                <c:pt idx="2368">
                  <c:v>869.72</c:v>
                </c:pt>
                <c:pt idx="2369">
                  <c:v>869.62</c:v>
                </c:pt>
                <c:pt idx="2370">
                  <c:v>869.57</c:v>
                </c:pt>
                <c:pt idx="2371">
                  <c:v>869.45</c:v>
                </c:pt>
                <c:pt idx="2372">
                  <c:v>869.26</c:v>
                </c:pt>
                <c:pt idx="2373">
                  <c:v>869.26</c:v>
                </c:pt>
                <c:pt idx="2374">
                  <c:v>869.22</c:v>
                </c:pt>
                <c:pt idx="2375">
                  <c:v>869.2</c:v>
                </c:pt>
                <c:pt idx="2376">
                  <c:v>869.22</c:v>
                </c:pt>
                <c:pt idx="2377">
                  <c:v>869.15</c:v>
                </c:pt>
                <c:pt idx="2378">
                  <c:v>869.14</c:v>
                </c:pt>
                <c:pt idx="2379">
                  <c:v>869.05</c:v>
                </c:pt>
                <c:pt idx="2380">
                  <c:v>869.15</c:v>
                </c:pt>
                <c:pt idx="2381">
                  <c:v>869.14</c:v>
                </c:pt>
                <c:pt idx="2382">
                  <c:v>869.13</c:v>
                </c:pt>
                <c:pt idx="2383">
                  <c:v>869.06</c:v>
                </c:pt>
                <c:pt idx="2384">
                  <c:v>869.04</c:v>
                </c:pt>
                <c:pt idx="2385">
                  <c:v>869.12</c:v>
                </c:pt>
                <c:pt idx="2386">
                  <c:v>869.13</c:v>
                </c:pt>
                <c:pt idx="2387">
                  <c:v>869.01</c:v>
                </c:pt>
                <c:pt idx="2388">
                  <c:v>868.98</c:v>
                </c:pt>
                <c:pt idx="2389">
                  <c:v>868.93</c:v>
                </c:pt>
                <c:pt idx="2390">
                  <c:v>868.88</c:v>
                </c:pt>
                <c:pt idx="2391">
                  <c:v>868.98</c:v>
                </c:pt>
                <c:pt idx="2392">
                  <c:v>869.07</c:v>
                </c:pt>
                <c:pt idx="2393">
                  <c:v>868.99</c:v>
                </c:pt>
                <c:pt idx="2394">
                  <c:v>868.94</c:v>
                </c:pt>
                <c:pt idx="2395">
                  <c:v>868.95</c:v>
                </c:pt>
                <c:pt idx="2396">
                  <c:v>869</c:v>
                </c:pt>
                <c:pt idx="2397">
                  <c:v>869.06</c:v>
                </c:pt>
                <c:pt idx="2398">
                  <c:v>869.06</c:v>
                </c:pt>
                <c:pt idx="2399">
                  <c:v>869.11</c:v>
                </c:pt>
                <c:pt idx="2400">
                  <c:v>869.19</c:v>
                </c:pt>
                <c:pt idx="2401">
                  <c:v>869.19</c:v>
                </c:pt>
                <c:pt idx="2402">
                  <c:v>869.15</c:v>
                </c:pt>
                <c:pt idx="2403">
                  <c:v>869.3</c:v>
                </c:pt>
                <c:pt idx="2404">
                  <c:v>869.34</c:v>
                </c:pt>
                <c:pt idx="2405">
                  <c:v>869.27</c:v>
                </c:pt>
                <c:pt idx="2406">
                  <c:v>869.24</c:v>
                </c:pt>
                <c:pt idx="2407">
                  <c:v>869.26</c:v>
                </c:pt>
                <c:pt idx="2408">
                  <c:v>869.28</c:v>
                </c:pt>
                <c:pt idx="2409">
                  <c:v>869.33</c:v>
                </c:pt>
                <c:pt idx="2410">
                  <c:v>869.23</c:v>
                </c:pt>
                <c:pt idx="2411">
                  <c:v>869.26</c:v>
                </c:pt>
                <c:pt idx="2412">
                  <c:v>869.31</c:v>
                </c:pt>
                <c:pt idx="2413">
                  <c:v>869.45</c:v>
                </c:pt>
                <c:pt idx="2414">
                  <c:v>869.39</c:v>
                </c:pt>
                <c:pt idx="2415">
                  <c:v>869.36</c:v>
                </c:pt>
                <c:pt idx="2416">
                  <c:v>869.42</c:v>
                </c:pt>
                <c:pt idx="2417">
                  <c:v>869.42</c:v>
                </c:pt>
                <c:pt idx="2418">
                  <c:v>869.51</c:v>
                </c:pt>
                <c:pt idx="2419">
                  <c:v>869.51</c:v>
                </c:pt>
                <c:pt idx="2420">
                  <c:v>869.51</c:v>
                </c:pt>
                <c:pt idx="2421">
                  <c:v>869.53</c:v>
                </c:pt>
                <c:pt idx="2422">
                  <c:v>869.57</c:v>
                </c:pt>
                <c:pt idx="2423">
                  <c:v>869.61</c:v>
                </c:pt>
                <c:pt idx="2424">
                  <c:v>869.73</c:v>
                </c:pt>
                <c:pt idx="2425">
                  <c:v>869.71</c:v>
                </c:pt>
                <c:pt idx="2426">
                  <c:v>869.75</c:v>
                </c:pt>
                <c:pt idx="2427">
                  <c:v>869.86</c:v>
                </c:pt>
                <c:pt idx="2428">
                  <c:v>869.84</c:v>
                </c:pt>
                <c:pt idx="2429">
                  <c:v>869.93</c:v>
                </c:pt>
                <c:pt idx="2430">
                  <c:v>869.93</c:v>
                </c:pt>
                <c:pt idx="2431">
                  <c:v>869.96</c:v>
                </c:pt>
                <c:pt idx="2432">
                  <c:v>869.97</c:v>
                </c:pt>
                <c:pt idx="2433">
                  <c:v>869.99</c:v>
                </c:pt>
                <c:pt idx="2434">
                  <c:v>870.01</c:v>
                </c:pt>
                <c:pt idx="2435">
                  <c:v>870.02</c:v>
                </c:pt>
                <c:pt idx="2436">
                  <c:v>870.01</c:v>
                </c:pt>
                <c:pt idx="2437">
                  <c:v>870.02</c:v>
                </c:pt>
                <c:pt idx="2438">
                  <c:v>870.03</c:v>
                </c:pt>
                <c:pt idx="2439">
                  <c:v>870.06</c:v>
                </c:pt>
                <c:pt idx="2440">
                  <c:v>870.07</c:v>
                </c:pt>
                <c:pt idx="2441">
                  <c:v>870.11</c:v>
                </c:pt>
                <c:pt idx="2442">
                  <c:v>870.14</c:v>
                </c:pt>
                <c:pt idx="2443">
                  <c:v>870.13</c:v>
                </c:pt>
                <c:pt idx="2444">
                  <c:v>870.1</c:v>
                </c:pt>
                <c:pt idx="2445">
                  <c:v>870.08</c:v>
                </c:pt>
                <c:pt idx="2446">
                  <c:v>870.05</c:v>
                </c:pt>
                <c:pt idx="2447">
                  <c:v>870.02</c:v>
                </c:pt>
                <c:pt idx="2448">
                  <c:v>870.04</c:v>
                </c:pt>
                <c:pt idx="2449">
                  <c:v>870.05</c:v>
                </c:pt>
                <c:pt idx="2450">
                  <c:v>870.06</c:v>
                </c:pt>
                <c:pt idx="2451">
                  <c:v>870.08</c:v>
                </c:pt>
                <c:pt idx="2452">
                  <c:v>870.09</c:v>
                </c:pt>
                <c:pt idx="2453">
                  <c:v>870.07</c:v>
                </c:pt>
                <c:pt idx="2454">
                  <c:v>870.04</c:v>
                </c:pt>
                <c:pt idx="2455">
                  <c:v>870.03</c:v>
                </c:pt>
                <c:pt idx="2456">
                  <c:v>870.06</c:v>
                </c:pt>
                <c:pt idx="2457">
                  <c:v>870.04</c:v>
                </c:pt>
                <c:pt idx="2458">
                  <c:v>870.04</c:v>
                </c:pt>
                <c:pt idx="2459">
                  <c:v>870.05</c:v>
                </c:pt>
                <c:pt idx="2460">
                  <c:v>870.04</c:v>
                </c:pt>
                <c:pt idx="2461">
                  <c:v>870.08</c:v>
                </c:pt>
                <c:pt idx="2462">
                  <c:v>870.09</c:v>
                </c:pt>
                <c:pt idx="2463">
                  <c:v>870.09</c:v>
                </c:pt>
                <c:pt idx="2464">
                  <c:v>870.04</c:v>
                </c:pt>
                <c:pt idx="2465">
                  <c:v>870.08</c:v>
                </c:pt>
                <c:pt idx="2466">
                  <c:v>870.08</c:v>
                </c:pt>
                <c:pt idx="2467">
                  <c:v>870.1</c:v>
                </c:pt>
                <c:pt idx="2468">
                  <c:v>870.11</c:v>
                </c:pt>
                <c:pt idx="2469">
                  <c:v>870.1</c:v>
                </c:pt>
                <c:pt idx="2470">
                  <c:v>870.12</c:v>
                </c:pt>
                <c:pt idx="2471">
                  <c:v>870.13</c:v>
                </c:pt>
                <c:pt idx="2472">
                  <c:v>870.12</c:v>
                </c:pt>
                <c:pt idx="2473">
                  <c:v>870.11</c:v>
                </c:pt>
                <c:pt idx="2474">
                  <c:v>870.08</c:v>
                </c:pt>
                <c:pt idx="2475">
                  <c:v>870.08</c:v>
                </c:pt>
                <c:pt idx="2476">
                  <c:v>870.03</c:v>
                </c:pt>
                <c:pt idx="2477">
                  <c:v>869.97</c:v>
                </c:pt>
                <c:pt idx="2478">
                  <c:v>869.88</c:v>
                </c:pt>
                <c:pt idx="2479">
                  <c:v>869.81</c:v>
                </c:pt>
                <c:pt idx="2480">
                  <c:v>869.72</c:v>
                </c:pt>
                <c:pt idx="2481">
                  <c:v>869.66</c:v>
                </c:pt>
                <c:pt idx="2482">
                  <c:v>869.65</c:v>
                </c:pt>
                <c:pt idx="2483">
                  <c:v>869.59</c:v>
                </c:pt>
                <c:pt idx="2484">
                  <c:v>869.6</c:v>
                </c:pt>
                <c:pt idx="2485">
                  <c:v>869.63</c:v>
                </c:pt>
                <c:pt idx="2486">
                  <c:v>869.61</c:v>
                </c:pt>
                <c:pt idx="2487">
                  <c:v>869.57</c:v>
                </c:pt>
                <c:pt idx="2488">
                  <c:v>869.58</c:v>
                </c:pt>
                <c:pt idx="2489">
                  <c:v>869.51</c:v>
                </c:pt>
                <c:pt idx="2490">
                  <c:v>869.54</c:v>
                </c:pt>
                <c:pt idx="2491">
                  <c:v>869.6</c:v>
                </c:pt>
                <c:pt idx="2492">
                  <c:v>869.51</c:v>
                </c:pt>
                <c:pt idx="2493">
                  <c:v>869.42</c:v>
                </c:pt>
                <c:pt idx="2494">
                  <c:v>869.26</c:v>
                </c:pt>
                <c:pt idx="2495">
                  <c:v>869.25</c:v>
                </c:pt>
                <c:pt idx="2496">
                  <c:v>869.28</c:v>
                </c:pt>
                <c:pt idx="2497">
                  <c:v>869.23</c:v>
                </c:pt>
                <c:pt idx="2498">
                  <c:v>869.25</c:v>
                </c:pt>
                <c:pt idx="2499">
                  <c:v>869.27</c:v>
                </c:pt>
                <c:pt idx="2500">
                  <c:v>869.27</c:v>
                </c:pt>
                <c:pt idx="2501">
                  <c:v>869.24</c:v>
                </c:pt>
                <c:pt idx="2502">
                  <c:v>869.2</c:v>
                </c:pt>
                <c:pt idx="2503">
                  <c:v>869.14</c:v>
                </c:pt>
                <c:pt idx="2504">
                  <c:v>869.05</c:v>
                </c:pt>
                <c:pt idx="2505">
                  <c:v>869</c:v>
                </c:pt>
                <c:pt idx="2506">
                  <c:v>868.97</c:v>
                </c:pt>
                <c:pt idx="2507">
                  <c:v>869</c:v>
                </c:pt>
                <c:pt idx="2508">
                  <c:v>868.95</c:v>
                </c:pt>
                <c:pt idx="2509">
                  <c:v>869</c:v>
                </c:pt>
                <c:pt idx="2510">
                  <c:v>868.89</c:v>
                </c:pt>
                <c:pt idx="2511">
                  <c:v>868.84</c:v>
                </c:pt>
                <c:pt idx="2512">
                  <c:v>868.85</c:v>
                </c:pt>
                <c:pt idx="2513">
                  <c:v>868.89</c:v>
                </c:pt>
                <c:pt idx="2514">
                  <c:v>868.87</c:v>
                </c:pt>
                <c:pt idx="2515">
                  <c:v>868.9</c:v>
                </c:pt>
                <c:pt idx="2516">
                  <c:v>868.86</c:v>
                </c:pt>
                <c:pt idx="2517">
                  <c:v>868.79</c:v>
                </c:pt>
                <c:pt idx="2518">
                  <c:v>868.77</c:v>
                </c:pt>
                <c:pt idx="2519">
                  <c:v>868.8</c:v>
                </c:pt>
                <c:pt idx="2520">
                  <c:v>868.89</c:v>
                </c:pt>
                <c:pt idx="2521">
                  <c:v>868.95</c:v>
                </c:pt>
                <c:pt idx="2522">
                  <c:v>868.96</c:v>
                </c:pt>
                <c:pt idx="2523">
                  <c:v>868.9</c:v>
                </c:pt>
                <c:pt idx="2524">
                  <c:v>868.87</c:v>
                </c:pt>
                <c:pt idx="2525">
                  <c:v>868.72</c:v>
                </c:pt>
                <c:pt idx="2526">
                  <c:v>868.73</c:v>
                </c:pt>
                <c:pt idx="2527">
                  <c:v>868.84</c:v>
                </c:pt>
                <c:pt idx="2528">
                  <c:v>868.82</c:v>
                </c:pt>
                <c:pt idx="2529">
                  <c:v>868.71</c:v>
                </c:pt>
                <c:pt idx="2530">
                  <c:v>868.71</c:v>
                </c:pt>
                <c:pt idx="2531">
                  <c:v>868.75</c:v>
                </c:pt>
                <c:pt idx="2532">
                  <c:v>868.78</c:v>
                </c:pt>
                <c:pt idx="2533">
                  <c:v>868.74</c:v>
                </c:pt>
                <c:pt idx="2534">
                  <c:v>868.65</c:v>
                </c:pt>
                <c:pt idx="2535">
                  <c:v>868.64</c:v>
                </c:pt>
                <c:pt idx="2536">
                  <c:v>868.67</c:v>
                </c:pt>
                <c:pt idx="2537">
                  <c:v>868.68</c:v>
                </c:pt>
                <c:pt idx="2538">
                  <c:v>868.7</c:v>
                </c:pt>
                <c:pt idx="2539">
                  <c:v>868.67</c:v>
                </c:pt>
                <c:pt idx="2540">
                  <c:v>868.64</c:v>
                </c:pt>
                <c:pt idx="2541">
                  <c:v>868.64</c:v>
                </c:pt>
                <c:pt idx="2542">
                  <c:v>868.7</c:v>
                </c:pt>
                <c:pt idx="2543">
                  <c:v>868.8</c:v>
                </c:pt>
                <c:pt idx="2544">
                  <c:v>868.85</c:v>
                </c:pt>
                <c:pt idx="2545">
                  <c:v>868.93</c:v>
                </c:pt>
                <c:pt idx="2546">
                  <c:v>868.92</c:v>
                </c:pt>
                <c:pt idx="2547">
                  <c:v>868.94</c:v>
                </c:pt>
                <c:pt idx="2548">
                  <c:v>868.91</c:v>
                </c:pt>
                <c:pt idx="2549">
                  <c:v>869</c:v>
                </c:pt>
                <c:pt idx="2550">
                  <c:v>869.07</c:v>
                </c:pt>
                <c:pt idx="2551">
                  <c:v>869.22</c:v>
                </c:pt>
                <c:pt idx="2552">
                  <c:v>869.31</c:v>
                </c:pt>
                <c:pt idx="2553">
                  <c:v>869.32</c:v>
                </c:pt>
                <c:pt idx="2554">
                  <c:v>869.52</c:v>
                </c:pt>
                <c:pt idx="2555">
                  <c:v>869.49</c:v>
                </c:pt>
                <c:pt idx="2556">
                  <c:v>869.56</c:v>
                </c:pt>
                <c:pt idx="2557">
                  <c:v>869.56</c:v>
                </c:pt>
                <c:pt idx="2558">
                  <c:v>869.55</c:v>
                </c:pt>
                <c:pt idx="2559">
                  <c:v>869.57</c:v>
                </c:pt>
                <c:pt idx="2560">
                  <c:v>869.63</c:v>
                </c:pt>
                <c:pt idx="2561">
                  <c:v>869.66</c:v>
                </c:pt>
                <c:pt idx="2562">
                  <c:v>869.58</c:v>
                </c:pt>
                <c:pt idx="2563">
                  <c:v>869.46</c:v>
                </c:pt>
                <c:pt idx="2564">
                  <c:v>869.44</c:v>
                </c:pt>
                <c:pt idx="2565">
                  <c:v>869.38</c:v>
                </c:pt>
                <c:pt idx="2566">
                  <c:v>869.38</c:v>
                </c:pt>
                <c:pt idx="2567">
                  <c:v>869.41</c:v>
                </c:pt>
                <c:pt idx="2568">
                  <c:v>869.5</c:v>
                </c:pt>
                <c:pt idx="2569">
                  <c:v>869.68</c:v>
                </c:pt>
                <c:pt idx="2570">
                  <c:v>869.75</c:v>
                </c:pt>
                <c:pt idx="2571">
                  <c:v>869.79</c:v>
                </c:pt>
                <c:pt idx="2572">
                  <c:v>869.89</c:v>
                </c:pt>
                <c:pt idx="2573">
                  <c:v>869.98</c:v>
                </c:pt>
                <c:pt idx="2574">
                  <c:v>869.98</c:v>
                </c:pt>
                <c:pt idx="2575">
                  <c:v>870.01</c:v>
                </c:pt>
                <c:pt idx="2576">
                  <c:v>870.05</c:v>
                </c:pt>
                <c:pt idx="2577">
                  <c:v>870.04</c:v>
                </c:pt>
                <c:pt idx="2578">
                  <c:v>869.98</c:v>
                </c:pt>
                <c:pt idx="2579">
                  <c:v>869.95</c:v>
                </c:pt>
                <c:pt idx="2580">
                  <c:v>869.9</c:v>
                </c:pt>
                <c:pt idx="2581">
                  <c:v>869.87</c:v>
                </c:pt>
                <c:pt idx="2582">
                  <c:v>869.88</c:v>
                </c:pt>
                <c:pt idx="2583">
                  <c:v>869.77</c:v>
                </c:pt>
                <c:pt idx="2584">
                  <c:v>869.74</c:v>
                </c:pt>
                <c:pt idx="2585">
                  <c:v>869.79</c:v>
                </c:pt>
                <c:pt idx="2586">
                  <c:v>869.88</c:v>
                </c:pt>
                <c:pt idx="2587">
                  <c:v>869.94</c:v>
                </c:pt>
                <c:pt idx="2588">
                  <c:v>870.01</c:v>
                </c:pt>
                <c:pt idx="2589">
                  <c:v>870.04</c:v>
                </c:pt>
                <c:pt idx="2590">
                  <c:v>870.08</c:v>
                </c:pt>
                <c:pt idx="2591">
                  <c:v>870.13</c:v>
                </c:pt>
                <c:pt idx="2592">
                  <c:v>870.14</c:v>
                </c:pt>
                <c:pt idx="2593">
                  <c:v>870.13</c:v>
                </c:pt>
                <c:pt idx="2594">
                  <c:v>870.11</c:v>
                </c:pt>
                <c:pt idx="2595">
                  <c:v>870.12</c:v>
                </c:pt>
                <c:pt idx="2596">
                  <c:v>870.13</c:v>
                </c:pt>
                <c:pt idx="2597">
                  <c:v>870.12</c:v>
                </c:pt>
                <c:pt idx="2598">
                  <c:v>870.07</c:v>
                </c:pt>
                <c:pt idx="2599">
                  <c:v>870.02</c:v>
                </c:pt>
                <c:pt idx="2600">
                  <c:v>869.96</c:v>
                </c:pt>
                <c:pt idx="2601">
                  <c:v>869.9</c:v>
                </c:pt>
                <c:pt idx="2602">
                  <c:v>869.82</c:v>
                </c:pt>
                <c:pt idx="2603">
                  <c:v>869.72</c:v>
                </c:pt>
                <c:pt idx="2604">
                  <c:v>869.68</c:v>
                </c:pt>
                <c:pt idx="2605">
                  <c:v>869.64</c:v>
                </c:pt>
                <c:pt idx="2606">
                  <c:v>869.64</c:v>
                </c:pt>
                <c:pt idx="2607">
                  <c:v>869.6</c:v>
                </c:pt>
                <c:pt idx="2608">
                  <c:v>869.53</c:v>
                </c:pt>
                <c:pt idx="2609">
                  <c:v>869.62</c:v>
                </c:pt>
                <c:pt idx="2610">
                  <c:v>869.7</c:v>
                </c:pt>
                <c:pt idx="2611">
                  <c:v>869.77</c:v>
                </c:pt>
                <c:pt idx="2612">
                  <c:v>869.78</c:v>
                </c:pt>
                <c:pt idx="2613">
                  <c:v>869.71</c:v>
                </c:pt>
                <c:pt idx="2614">
                  <c:v>869.65</c:v>
                </c:pt>
                <c:pt idx="2615">
                  <c:v>869.7</c:v>
                </c:pt>
                <c:pt idx="2616">
                  <c:v>869.65</c:v>
                </c:pt>
                <c:pt idx="2617">
                  <c:v>869.7</c:v>
                </c:pt>
                <c:pt idx="2618">
                  <c:v>869.76</c:v>
                </c:pt>
                <c:pt idx="2619">
                  <c:v>869.8</c:v>
                </c:pt>
                <c:pt idx="2620">
                  <c:v>869.8</c:v>
                </c:pt>
                <c:pt idx="2621">
                  <c:v>869.79</c:v>
                </c:pt>
                <c:pt idx="2622">
                  <c:v>869.7</c:v>
                </c:pt>
                <c:pt idx="2623">
                  <c:v>869.69</c:v>
                </c:pt>
                <c:pt idx="2624">
                  <c:v>869.64</c:v>
                </c:pt>
                <c:pt idx="2625">
                  <c:v>869.58</c:v>
                </c:pt>
                <c:pt idx="2626">
                  <c:v>869.63</c:v>
                </c:pt>
                <c:pt idx="2627">
                  <c:v>869.66</c:v>
                </c:pt>
                <c:pt idx="2628">
                  <c:v>869.77</c:v>
                </c:pt>
                <c:pt idx="2629">
                  <c:v>869.79</c:v>
                </c:pt>
                <c:pt idx="2630">
                  <c:v>869.82</c:v>
                </c:pt>
                <c:pt idx="2631">
                  <c:v>869.76</c:v>
                </c:pt>
                <c:pt idx="2632">
                  <c:v>869.74</c:v>
                </c:pt>
                <c:pt idx="2633">
                  <c:v>869.78</c:v>
                </c:pt>
                <c:pt idx="2634">
                  <c:v>869.77</c:v>
                </c:pt>
                <c:pt idx="2635">
                  <c:v>869.77</c:v>
                </c:pt>
                <c:pt idx="2636">
                  <c:v>869.8</c:v>
                </c:pt>
                <c:pt idx="2637">
                  <c:v>869.83</c:v>
                </c:pt>
                <c:pt idx="2638">
                  <c:v>869.8</c:v>
                </c:pt>
                <c:pt idx="2639">
                  <c:v>869.86</c:v>
                </c:pt>
                <c:pt idx="2640">
                  <c:v>869.83</c:v>
                </c:pt>
                <c:pt idx="2641">
                  <c:v>869.81</c:v>
                </c:pt>
                <c:pt idx="2642">
                  <c:v>869.81</c:v>
                </c:pt>
                <c:pt idx="2643">
                  <c:v>869.75</c:v>
                </c:pt>
                <c:pt idx="2644">
                  <c:v>869.79</c:v>
                </c:pt>
                <c:pt idx="2645">
                  <c:v>869.79</c:v>
                </c:pt>
                <c:pt idx="2646">
                  <c:v>869.78</c:v>
                </c:pt>
                <c:pt idx="2647">
                  <c:v>869.71</c:v>
                </c:pt>
                <c:pt idx="2648">
                  <c:v>869.77</c:v>
                </c:pt>
                <c:pt idx="2649">
                  <c:v>869.8</c:v>
                </c:pt>
                <c:pt idx="2650">
                  <c:v>869.81</c:v>
                </c:pt>
                <c:pt idx="2651">
                  <c:v>869.82</c:v>
                </c:pt>
                <c:pt idx="2652">
                  <c:v>869.81</c:v>
                </c:pt>
                <c:pt idx="2653">
                  <c:v>869.75</c:v>
                </c:pt>
                <c:pt idx="2654">
                  <c:v>869.83</c:v>
                </c:pt>
                <c:pt idx="2655">
                  <c:v>869.85</c:v>
                </c:pt>
                <c:pt idx="2656">
                  <c:v>869.9</c:v>
                </c:pt>
                <c:pt idx="2657">
                  <c:v>869.87</c:v>
                </c:pt>
                <c:pt idx="2658">
                  <c:v>869.83</c:v>
                </c:pt>
                <c:pt idx="2659">
                  <c:v>869.79</c:v>
                </c:pt>
                <c:pt idx="2660">
                  <c:v>869.78</c:v>
                </c:pt>
                <c:pt idx="2661">
                  <c:v>869.77</c:v>
                </c:pt>
                <c:pt idx="2662">
                  <c:v>869.68</c:v>
                </c:pt>
                <c:pt idx="2663">
                  <c:v>869.7</c:v>
                </c:pt>
                <c:pt idx="2664">
                  <c:v>869.75</c:v>
                </c:pt>
                <c:pt idx="2665">
                  <c:v>869.77</c:v>
                </c:pt>
                <c:pt idx="2666">
                  <c:v>869.83</c:v>
                </c:pt>
                <c:pt idx="2667">
                  <c:v>869.85</c:v>
                </c:pt>
                <c:pt idx="2668">
                  <c:v>869.86</c:v>
                </c:pt>
                <c:pt idx="2669">
                  <c:v>869.85</c:v>
                </c:pt>
                <c:pt idx="2670">
                  <c:v>870.01</c:v>
                </c:pt>
                <c:pt idx="2671">
                  <c:v>870.01</c:v>
                </c:pt>
                <c:pt idx="2672">
                  <c:v>870.03</c:v>
                </c:pt>
                <c:pt idx="2673">
                  <c:v>870.06</c:v>
                </c:pt>
                <c:pt idx="2674">
                  <c:v>870.12</c:v>
                </c:pt>
                <c:pt idx="2675">
                  <c:v>870.13</c:v>
                </c:pt>
                <c:pt idx="2676">
                  <c:v>870.13</c:v>
                </c:pt>
                <c:pt idx="2677">
                  <c:v>870.13</c:v>
                </c:pt>
                <c:pt idx="2678">
                  <c:v>870.2</c:v>
                </c:pt>
                <c:pt idx="2679">
                  <c:v>870.27</c:v>
                </c:pt>
                <c:pt idx="2680">
                  <c:v>870.26</c:v>
                </c:pt>
                <c:pt idx="2681">
                  <c:v>870.26</c:v>
                </c:pt>
                <c:pt idx="2682">
                  <c:v>870.22</c:v>
                </c:pt>
                <c:pt idx="2683">
                  <c:v>870.18</c:v>
                </c:pt>
                <c:pt idx="2684">
                  <c:v>870.17</c:v>
                </c:pt>
                <c:pt idx="2685">
                  <c:v>870.17</c:v>
                </c:pt>
                <c:pt idx="2686">
                  <c:v>870.14</c:v>
                </c:pt>
                <c:pt idx="2687">
                  <c:v>870.09</c:v>
                </c:pt>
                <c:pt idx="2688">
                  <c:v>870.07</c:v>
                </c:pt>
                <c:pt idx="2689">
                  <c:v>870.05</c:v>
                </c:pt>
                <c:pt idx="2690">
                  <c:v>870.11</c:v>
                </c:pt>
                <c:pt idx="2691">
                  <c:v>870.12</c:v>
                </c:pt>
                <c:pt idx="2692">
                  <c:v>870.1</c:v>
                </c:pt>
                <c:pt idx="2693">
                  <c:v>870.14</c:v>
                </c:pt>
                <c:pt idx="2694">
                  <c:v>870.02</c:v>
                </c:pt>
                <c:pt idx="2695">
                  <c:v>869.89</c:v>
                </c:pt>
                <c:pt idx="2696">
                  <c:v>869.8</c:v>
                </c:pt>
                <c:pt idx="2697">
                  <c:v>869.79</c:v>
                </c:pt>
                <c:pt idx="2698">
                  <c:v>869.74</c:v>
                </c:pt>
                <c:pt idx="2699">
                  <c:v>869.67</c:v>
                </c:pt>
                <c:pt idx="2700">
                  <c:v>869.7</c:v>
                </c:pt>
                <c:pt idx="2701">
                  <c:v>869.69</c:v>
                </c:pt>
                <c:pt idx="2702">
                  <c:v>869.68</c:v>
                </c:pt>
                <c:pt idx="2703">
                  <c:v>869.66</c:v>
                </c:pt>
                <c:pt idx="2704">
                  <c:v>869.66</c:v>
                </c:pt>
                <c:pt idx="2705">
                  <c:v>869.56</c:v>
                </c:pt>
                <c:pt idx="2706">
                  <c:v>869.53</c:v>
                </c:pt>
                <c:pt idx="2707">
                  <c:v>869.4</c:v>
                </c:pt>
                <c:pt idx="2708">
                  <c:v>869.32</c:v>
                </c:pt>
                <c:pt idx="2709">
                  <c:v>869.27</c:v>
                </c:pt>
                <c:pt idx="2710">
                  <c:v>869.17</c:v>
                </c:pt>
                <c:pt idx="2711">
                  <c:v>869.17</c:v>
                </c:pt>
                <c:pt idx="2712">
                  <c:v>869.13</c:v>
                </c:pt>
                <c:pt idx="2713">
                  <c:v>868.95</c:v>
                </c:pt>
                <c:pt idx="2714">
                  <c:v>868.9</c:v>
                </c:pt>
                <c:pt idx="2715">
                  <c:v>868.76</c:v>
                </c:pt>
                <c:pt idx="2716">
                  <c:v>868.8</c:v>
                </c:pt>
                <c:pt idx="2717">
                  <c:v>868.85</c:v>
                </c:pt>
                <c:pt idx="2718">
                  <c:v>868.87</c:v>
                </c:pt>
                <c:pt idx="2719">
                  <c:v>868.83</c:v>
                </c:pt>
                <c:pt idx="2720">
                  <c:v>868.76</c:v>
                </c:pt>
                <c:pt idx="2721">
                  <c:v>868.77</c:v>
                </c:pt>
                <c:pt idx="2722">
                  <c:v>868.77</c:v>
                </c:pt>
                <c:pt idx="2723">
                  <c:v>868.81</c:v>
                </c:pt>
                <c:pt idx="2724">
                  <c:v>868.82</c:v>
                </c:pt>
                <c:pt idx="2725">
                  <c:v>868.83</c:v>
                </c:pt>
                <c:pt idx="2726">
                  <c:v>868.77</c:v>
                </c:pt>
                <c:pt idx="2727">
                  <c:v>868.75</c:v>
                </c:pt>
                <c:pt idx="2728">
                  <c:v>868.79</c:v>
                </c:pt>
                <c:pt idx="2729">
                  <c:v>868.86</c:v>
                </c:pt>
                <c:pt idx="2730">
                  <c:v>868.91</c:v>
                </c:pt>
                <c:pt idx="2731">
                  <c:v>869.04</c:v>
                </c:pt>
                <c:pt idx="2732">
                  <c:v>869.04</c:v>
                </c:pt>
                <c:pt idx="2733">
                  <c:v>869.12</c:v>
                </c:pt>
                <c:pt idx="2734">
                  <c:v>869.02</c:v>
                </c:pt>
                <c:pt idx="2735">
                  <c:v>869</c:v>
                </c:pt>
                <c:pt idx="2736">
                  <c:v>869.08</c:v>
                </c:pt>
                <c:pt idx="2737">
                  <c:v>868.94</c:v>
                </c:pt>
                <c:pt idx="2738">
                  <c:v>868.94</c:v>
                </c:pt>
                <c:pt idx="2739">
                  <c:v>868.88</c:v>
                </c:pt>
                <c:pt idx="2740">
                  <c:v>868.83</c:v>
                </c:pt>
                <c:pt idx="2741">
                  <c:v>868.79</c:v>
                </c:pt>
                <c:pt idx="2742">
                  <c:v>868.86</c:v>
                </c:pt>
                <c:pt idx="2743">
                  <c:v>868.95</c:v>
                </c:pt>
                <c:pt idx="2744">
                  <c:v>868.93</c:v>
                </c:pt>
                <c:pt idx="2745">
                  <c:v>868.9</c:v>
                </c:pt>
                <c:pt idx="2746">
                  <c:v>868.84</c:v>
                </c:pt>
                <c:pt idx="2747">
                  <c:v>868.82</c:v>
                </c:pt>
                <c:pt idx="2748">
                  <c:v>868.78</c:v>
                </c:pt>
                <c:pt idx="2749">
                  <c:v>868.81</c:v>
                </c:pt>
                <c:pt idx="2750">
                  <c:v>868.8</c:v>
                </c:pt>
                <c:pt idx="2751">
                  <c:v>868.86</c:v>
                </c:pt>
                <c:pt idx="2752">
                  <c:v>868.85</c:v>
                </c:pt>
                <c:pt idx="2753">
                  <c:v>868.86</c:v>
                </c:pt>
                <c:pt idx="2754">
                  <c:v>868.98</c:v>
                </c:pt>
                <c:pt idx="2755">
                  <c:v>868.92</c:v>
                </c:pt>
                <c:pt idx="2756">
                  <c:v>868.91</c:v>
                </c:pt>
                <c:pt idx="2757">
                  <c:v>868.92</c:v>
                </c:pt>
                <c:pt idx="2758">
                  <c:v>869.01</c:v>
                </c:pt>
                <c:pt idx="2759">
                  <c:v>869.04</c:v>
                </c:pt>
                <c:pt idx="2760">
                  <c:v>869.03</c:v>
                </c:pt>
                <c:pt idx="2761">
                  <c:v>869.04</c:v>
                </c:pt>
                <c:pt idx="2762">
                  <c:v>869.02</c:v>
                </c:pt>
                <c:pt idx="2763">
                  <c:v>869.01</c:v>
                </c:pt>
                <c:pt idx="2764">
                  <c:v>869.02</c:v>
                </c:pt>
                <c:pt idx="2765">
                  <c:v>869.02</c:v>
                </c:pt>
                <c:pt idx="2766">
                  <c:v>869</c:v>
                </c:pt>
                <c:pt idx="2767">
                  <c:v>868.99</c:v>
                </c:pt>
                <c:pt idx="2768">
                  <c:v>868.99</c:v>
                </c:pt>
                <c:pt idx="2769">
                  <c:v>869.11</c:v>
                </c:pt>
                <c:pt idx="2770">
                  <c:v>869.18</c:v>
                </c:pt>
                <c:pt idx="2771">
                  <c:v>869.12</c:v>
                </c:pt>
                <c:pt idx="2772">
                  <c:v>869.01</c:v>
                </c:pt>
                <c:pt idx="2773">
                  <c:v>869.13</c:v>
                </c:pt>
                <c:pt idx="2774">
                  <c:v>869.22</c:v>
                </c:pt>
                <c:pt idx="2775">
                  <c:v>869.34</c:v>
                </c:pt>
                <c:pt idx="2776">
                  <c:v>869.34</c:v>
                </c:pt>
                <c:pt idx="2777">
                  <c:v>869.37</c:v>
                </c:pt>
                <c:pt idx="2778">
                  <c:v>869.43</c:v>
                </c:pt>
                <c:pt idx="2779">
                  <c:v>869.44</c:v>
                </c:pt>
                <c:pt idx="2780">
                  <c:v>869.41</c:v>
                </c:pt>
                <c:pt idx="2781">
                  <c:v>869.48</c:v>
                </c:pt>
                <c:pt idx="2782">
                  <c:v>869.45</c:v>
                </c:pt>
                <c:pt idx="2783">
                  <c:v>869.31</c:v>
                </c:pt>
                <c:pt idx="2784">
                  <c:v>869.29</c:v>
                </c:pt>
                <c:pt idx="2785">
                  <c:v>869.22</c:v>
                </c:pt>
                <c:pt idx="2786">
                  <c:v>869.17</c:v>
                </c:pt>
                <c:pt idx="2787">
                  <c:v>869.22</c:v>
                </c:pt>
                <c:pt idx="2788">
                  <c:v>869.28</c:v>
                </c:pt>
                <c:pt idx="2789">
                  <c:v>869.29</c:v>
                </c:pt>
                <c:pt idx="2790">
                  <c:v>869.3</c:v>
                </c:pt>
                <c:pt idx="2791">
                  <c:v>869.24</c:v>
                </c:pt>
                <c:pt idx="2792">
                  <c:v>869.19</c:v>
                </c:pt>
                <c:pt idx="2793">
                  <c:v>869.06</c:v>
                </c:pt>
                <c:pt idx="2794">
                  <c:v>869</c:v>
                </c:pt>
                <c:pt idx="2795">
                  <c:v>868.98</c:v>
                </c:pt>
                <c:pt idx="2796">
                  <c:v>868.92</c:v>
                </c:pt>
                <c:pt idx="2797">
                  <c:v>868.94</c:v>
                </c:pt>
                <c:pt idx="2798">
                  <c:v>868.87</c:v>
                </c:pt>
                <c:pt idx="2799">
                  <c:v>868.96</c:v>
                </c:pt>
                <c:pt idx="2800">
                  <c:v>868.81</c:v>
                </c:pt>
                <c:pt idx="2801">
                  <c:v>868.79</c:v>
                </c:pt>
                <c:pt idx="2802">
                  <c:v>868.78</c:v>
                </c:pt>
                <c:pt idx="2803">
                  <c:v>868.82</c:v>
                </c:pt>
                <c:pt idx="2804">
                  <c:v>868.81</c:v>
                </c:pt>
                <c:pt idx="2805">
                  <c:v>868.8</c:v>
                </c:pt>
                <c:pt idx="2806">
                  <c:v>868.81</c:v>
                </c:pt>
                <c:pt idx="2807">
                  <c:v>868.77</c:v>
                </c:pt>
                <c:pt idx="2808">
                  <c:v>868.76</c:v>
                </c:pt>
                <c:pt idx="2809">
                  <c:v>868.66</c:v>
                </c:pt>
                <c:pt idx="2810">
                  <c:v>868.62</c:v>
                </c:pt>
                <c:pt idx="2811">
                  <c:v>868.59</c:v>
                </c:pt>
                <c:pt idx="2812">
                  <c:v>868.65</c:v>
                </c:pt>
                <c:pt idx="2813">
                  <c:v>868.48</c:v>
                </c:pt>
                <c:pt idx="2814">
                  <c:v>868.5</c:v>
                </c:pt>
                <c:pt idx="2815">
                  <c:v>868.51</c:v>
                </c:pt>
                <c:pt idx="2816">
                  <c:v>868.46</c:v>
                </c:pt>
                <c:pt idx="2817">
                  <c:v>868.39</c:v>
                </c:pt>
                <c:pt idx="2818">
                  <c:v>868.35</c:v>
                </c:pt>
                <c:pt idx="2819">
                  <c:v>868.37</c:v>
                </c:pt>
                <c:pt idx="2820">
                  <c:v>868.38</c:v>
                </c:pt>
                <c:pt idx="2821">
                  <c:v>868.35</c:v>
                </c:pt>
                <c:pt idx="2822">
                  <c:v>868.35</c:v>
                </c:pt>
                <c:pt idx="2823">
                  <c:v>868.31</c:v>
                </c:pt>
                <c:pt idx="2824">
                  <c:v>868.37</c:v>
                </c:pt>
                <c:pt idx="2825">
                  <c:v>868.35</c:v>
                </c:pt>
                <c:pt idx="2826">
                  <c:v>868.39</c:v>
                </c:pt>
                <c:pt idx="2827">
                  <c:v>868.34</c:v>
                </c:pt>
                <c:pt idx="2828">
                  <c:v>868.33</c:v>
                </c:pt>
                <c:pt idx="2829">
                  <c:v>868.36</c:v>
                </c:pt>
                <c:pt idx="2830">
                  <c:v>868.32</c:v>
                </c:pt>
                <c:pt idx="2831">
                  <c:v>868.35</c:v>
                </c:pt>
                <c:pt idx="2832">
                  <c:v>868.45</c:v>
                </c:pt>
                <c:pt idx="2833">
                  <c:v>868.57</c:v>
                </c:pt>
                <c:pt idx="2834">
                  <c:v>868.56</c:v>
                </c:pt>
                <c:pt idx="2835">
                  <c:v>868.57</c:v>
                </c:pt>
                <c:pt idx="2836">
                  <c:v>868.55</c:v>
                </c:pt>
                <c:pt idx="2837">
                  <c:v>868.48</c:v>
                </c:pt>
                <c:pt idx="2838">
                  <c:v>868.51</c:v>
                </c:pt>
                <c:pt idx="2839">
                  <c:v>868.53</c:v>
                </c:pt>
                <c:pt idx="2840">
                  <c:v>868.52</c:v>
                </c:pt>
                <c:pt idx="2841">
                  <c:v>868.48</c:v>
                </c:pt>
                <c:pt idx="2842">
                  <c:v>868.44</c:v>
                </c:pt>
                <c:pt idx="2843">
                  <c:v>868.43</c:v>
                </c:pt>
                <c:pt idx="2844">
                  <c:v>868.44</c:v>
                </c:pt>
                <c:pt idx="2845">
                  <c:v>868.41</c:v>
                </c:pt>
                <c:pt idx="2846">
                  <c:v>868.45</c:v>
                </c:pt>
                <c:pt idx="2847">
                  <c:v>868.44</c:v>
                </c:pt>
                <c:pt idx="2848">
                  <c:v>868.51</c:v>
                </c:pt>
                <c:pt idx="2849">
                  <c:v>868.48</c:v>
                </c:pt>
                <c:pt idx="2850">
                  <c:v>868.53</c:v>
                </c:pt>
                <c:pt idx="2851">
                  <c:v>868.63</c:v>
                </c:pt>
                <c:pt idx="2852">
                  <c:v>868.45</c:v>
                </c:pt>
                <c:pt idx="2853">
                  <c:v>868.4</c:v>
                </c:pt>
                <c:pt idx="2854">
                  <c:v>868.36</c:v>
                </c:pt>
                <c:pt idx="2855">
                  <c:v>868.38</c:v>
                </c:pt>
                <c:pt idx="2856">
                  <c:v>868.28</c:v>
                </c:pt>
                <c:pt idx="2857">
                  <c:v>868.33</c:v>
                </c:pt>
                <c:pt idx="2858">
                  <c:v>868.37</c:v>
                </c:pt>
                <c:pt idx="2859">
                  <c:v>868.33</c:v>
                </c:pt>
                <c:pt idx="2860">
                  <c:v>868.35</c:v>
                </c:pt>
                <c:pt idx="2861">
                  <c:v>868.33</c:v>
                </c:pt>
                <c:pt idx="2862">
                  <c:v>868.33</c:v>
                </c:pt>
                <c:pt idx="2863">
                  <c:v>868.39</c:v>
                </c:pt>
                <c:pt idx="2864">
                  <c:v>868.37</c:v>
                </c:pt>
                <c:pt idx="2865">
                  <c:v>868.38</c:v>
                </c:pt>
                <c:pt idx="2866">
                  <c:v>868.38</c:v>
                </c:pt>
                <c:pt idx="2867">
                  <c:v>868.3</c:v>
                </c:pt>
                <c:pt idx="2868">
                  <c:v>868.26</c:v>
                </c:pt>
                <c:pt idx="2869">
                  <c:v>868.19</c:v>
                </c:pt>
                <c:pt idx="2870">
                  <c:v>868.29</c:v>
                </c:pt>
                <c:pt idx="2871">
                  <c:v>868.23</c:v>
                </c:pt>
                <c:pt idx="2872">
                  <c:v>868.28</c:v>
                </c:pt>
                <c:pt idx="2873">
                  <c:v>868.27</c:v>
                </c:pt>
                <c:pt idx="2874">
                  <c:v>868.23</c:v>
                </c:pt>
                <c:pt idx="2875">
                  <c:v>868.32</c:v>
                </c:pt>
                <c:pt idx="2876">
                  <c:v>868.33</c:v>
                </c:pt>
                <c:pt idx="2877">
                  <c:v>868.31</c:v>
                </c:pt>
                <c:pt idx="2878">
                  <c:v>868.35</c:v>
                </c:pt>
                <c:pt idx="2879">
                  <c:v>868.44</c:v>
                </c:pt>
                <c:pt idx="2880">
                  <c:v>868.39</c:v>
                </c:pt>
                <c:pt idx="2881">
                  <c:v>868.59</c:v>
                </c:pt>
                <c:pt idx="2882">
                  <c:v>868.72</c:v>
                </c:pt>
                <c:pt idx="2883">
                  <c:v>868.59</c:v>
                </c:pt>
                <c:pt idx="2884">
                  <c:v>868.65</c:v>
                </c:pt>
                <c:pt idx="2885">
                  <c:v>868.52</c:v>
                </c:pt>
                <c:pt idx="2886">
                  <c:v>868.63</c:v>
                </c:pt>
                <c:pt idx="2887">
                  <c:v>868.59</c:v>
                </c:pt>
                <c:pt idx="2888">
                  <c:v>868.6</c:v>
                </c:pt>
                <c:pt idx="2889">
                  <c:v>868.7</c:v>
                </c:pt>
                <c:pt idx="2890">
                  <c:v>868.69</c:v>
                </c:pt>
                <c:pt idx="2891">
                  <c:v>868.7</c:v>
                </c:pt>
                <c:pt idx="2892">
                  <c:v>868.61</c:v>
                </c:pt>
                <c:pt idx="2893">
                  <c:v>868.64</c:v>
                </c:pt>
                <c:pt idx="2894">
                  <c:v>868.6</c:v>
                </c:pt>
                <c:pt idx="2895">
                  <c:v>868.58</c:v>
                </c:pt>
                <c:pt idx="2896">
                  <c:v>868.68</c:v>
                </c:pt>
                <c:pt idx="2897">
                  <c:v>868.77</c:v>
                </c:pt>
                <c:pt idx="2898">
                  <c:v>868.73</c:v>
                </c:pt>
                <c:pt idx="2899">
                  <c:v>868.82</c:v>
                </c:pt>
                <c:pt idx="2900">
                  <c:v>868.79</c:v>
                </c:pt>
                <c:pt idx="2901">
                  <c:v>868.64</c:v>
                </c:pt>
                <c:pt idx="2902">
                  <c:v>868.64</c:v>
                </c:pt>
                <c:pt idx="2903">
                  <c:v>868.6</c:v>
                </c:pt>
                <c:pt idx="2904">
                  <c:v>868.58</c:v>
                </c:pt>
                <c:pt idx="2905">
                  <c:v>868.59</c:v>
                </c:pt>
                <c:pt idx="2906">
                  <c:v>868.59</c:v>
                </c:pt>
                <c:pt idx="2907">
                  <c:v>868.71</c:v>
                </c:pt>
                <c:pt idx="2908">
                  <c:v>868.87</c:v>
                </c:pt>
                <c:pt idx="2909">
                  <c:v>868.8</c:v>
                </c:pt>
                <c:pt idx="2910">
                  <c:v>868.74</c:v>
                </c:pt>
                <c:pt idx="2911">
                  <c:v>868.76</c:v>
                </c:pt>
                <c:pt idx="2912">
                  <c:v>868.7</c:v>
                </c:pt>
                <c:pt idx="2913">
                  <c:v>868.63</c:v>
                </c:pt>
                <c:pt idx="2914">
                  <c:v>868.62</c:v>
                </c:pt>
                <c:pt idx="2915">
                  <c:v>868.57</c:v>
                </c:pt>
                <c:pt idx="2916">
                  <c:v>868.46</c:v>
                </c:pt>
                <c:pt idx="2917">
                  <c:v>868.44</c:v>
                </c:pt>
                <c:pt idx="2918">
                  <c:v>868.48</c:v>
                </c:pt>
                <c:pt idx="2919">
                  <c:v>868.44</c:v>
                </c:pt>
                <c:pt idx="2920">
                  <c:v>868.36</c:v>
                </c:pt>
                <c:pt idx="2921">
                  <c:v>868.48</c:v>
                </c:pt>
                <c:pt idx="2922">
                  <c:v>868.51</c:v>
                </c:pt>
                <c:pt idx="2923">
                  <c:v>868.6</c:v>
                </c:pt>
                <c:pt idx="2924">
                  <c:v>868.54</c:v>
                </c:pt>
                <c:pt idx="2925">
                  <c:v>868.46</c:v>
                </c:pt>
                <c:pt idx="2926">
                  <c:v>868.47</c:v>
                </c:pt>
                <c:pt idx="2927">
                  <c:v>868.44</c:v>
                </c:pt>
                <c:pt idx="2928">
                  <c:v>868.48</c:v>
                </c:pt>
                <c:pt idx="2929">
                  <c:v>868.44</c:v>
                </c:pt>
                <c:pt idx="2930">
                  <c:v>868.5</c:v>
                </c:pt>
                <c:pt idx="2931">
                  <c:v>868.49</c:v>
                </c:pt>
                <c:pt idx="2932">
                  <c:v>868.52</c:v>
                </c:pt>
                <c:pt idx="2933">
                  <c:v>868.6</c:v>
                </c:pt>
                <c:pt idx="2934">
                  <c:v>868.66</c:v>
                </c:pt>
                <c:pt idx="2935">
                  <c:v>868.62</c:v>
                </c:pt>
                <c:pt idx="2936">
                  <c:v>868.66</c:v>
                </c:pt>
                <c:pt idx="2937">
                  <c:v>868.61</c:v>
                </c:pt>
                <c:pt idx="2938">
                  <c:v>868.66</c:v>
                </c:pt>
                <c:pt idx="2939">
                  <c:v>868.74</c:v>
                </c:pt>
                <c:pt idx="2940">
                  <c:v>868.92</c:v>
                </c:pt>
                <c:pt idx="2941">
                  <c:v>869.1</c:v>
                </c:pt>
                <c:pt idx="2942">
                  <c:v>869.03</c:v>
                </c:pt>
                <c:pt idx="2943">
                  <c:v>869.09</c:v>
                </c:pt>
                <c:pt idx="2944">
                  <c:v>869.08</c:v>
                </c:pt>
                <c:pt idx="2945">
                  <c:v>869.19</c:v>
                </c:pt>
                <c:pt idx="2946">
                  <c:v>869.36</c:v>
                </c:pt>
                <c:pt idx="2947">
                  <c:v>869.43</c:v>
                </c:pt>
                <c:pt idx="2948">
                  <c:v>869.52</c:v>
                </c:pt>
                <c:pt idx="2949">
                  <c:v>869.56</c:v>
                </c:pt>
                <c:pt idx="2950">
                  <c:v>869.53</c:v>
                </c:pt>
                <c:pt idx="2951">
                  <c:v>869.63</c:v>
                </c:pt>
                <c:pt idx="2952">
                  <c:v>869.66</c:v>
                </c:pt>
                <c:pt idx="2953">
                  <c:v>869.65</c:v>
                </c:pt>
                <c:pt idx="2954">
                  <c:v>869.68</c:v>
                </c:pt>
                <c:pt idx="2955">
                  <c:v>869.73</c:v>
                </c:pt>
                <c:pt idx="2956">
                  <c:v>869.8</c:v>
                </c:pt>
                <c:pt idx="2957">
                  <c:v>869.87</c:v>
                </c:pt>
                <c:pt idx="2958">
                  <c:v>869.86</c:v>
                </c:pt>
                <c:pt idx="2959">
                  <c:v>869.85</c:v>
                </c:pt>
                <c:pt idx="2960">
                  <c:v>869.84</c:v>
                </c:pt>
                <c:pt idx="2961">
                  <c:v>869.86</c:v>
                </c:pt>
                <c:pt idx="2962">
                  <c:v>869.85</c:v>
                </c:pt>
                <c:pt idx="2963">
                  <c:v>869.79</c:v>
                </c:pt>
                <c:pt idx="2964">
                  <c:v>869.74</c:v>
                </c:pt>
                <c:pt idx="2965">
                  <c:v>869.62</c:v>
                </c:pt>
                <c:pt idx="2966">
                  <c:v>869.45</c:v>
                </c:pt>
                <c:pt idx="2967">
                  <c:v>869.38</c:v>
                </c:pt>
                <c:pt idx="2968">
                  <c:v>869.28</c:v>
                </c:pt>
                <c:pt idx="2969">
                  <c:v>869.25</c:v>
                </c:pt>
                <c:pt idx="2970">
                  <c:v>869.27</c:v>
                </c:pt>
                <c:pt idx="2971">
                  <c:v>869.17</c:v>
                </c:pt>
                <c:pt idx="2972">
                  <c:v>869.19</c:v>
                </c:pt>
                <c:pt idx="2973">
                  <c:v>869.29</c:v>
                </c:pt>
                <c:pt idx="2974">
                  <c:v>869.3</c:v>
                </c:pt>
                <c:pt idx="2975">
                  <c:v>869.29</c:v>
                </c:pt>
                <c:pt idx="2976">
                  <c:v>869.26</c:v>
                </c:pt>
                <c:pt idx="2977">
                  <c:v>869.35</c:v>
                </c:pt>
                <c:pt idx="2978">
                  <c:v>869.29</c:v>
                </c:pt>
                <c:pt idx="2979">
                  <c:v>869.33</c:v>
                </c:pt>
                <c:pt idx="2980">
                  <c:v>869.23</c:v>
                </c:pt>
                <c:pt idx="2981">
                  <c:v>869.27</c:v>
                </c:pt>
                <c:pt idx="2982">
                  <c:v>869.35</c:v>
                </c:pt>
                <c:pt idx="2983">
                  <c:v>869.34</c:v>
                </c:pt>
                <c:pt idx="2984">
                  <c:v>869.4</c:v>
                </c:pt>
                <c:pt idx="2985">
                  <c:v>869.31</c:v>
                </c:pt>
                <c:pt idx="2986">
                  <c:v>869.37</c:v>
                </c:pt>
                <c:pt idx="2987">
                  <c:v>869.3</c:v>
                </c:pt>
                <c:pt idx="2988">
                  <c:v>869.3</c:v>
                </c:pt>
                <c:pt idx="2989">
                  <c:v>869.35</c:v>
                </c:pt>
                <c:pt idx="2990">
                  <c:v>869.39</c:v>
                </c:pt>
                <c:pt idx="2991">
                  <c:v>869.48</c:v>
                </c:pt>
                <c:pt idx="2992">
                  <c:v>869.61</c:v>
                </c:pt>
                <c:pt idx="2993">
                  <c:v>869.66</c:v>
                </c:pt>
                <c:pt idx="2994">
                  <c:v>869.64</c:v>
                </c:pt>
                <c:pt idx="2995">
                  <c:v>869.61</c:v>
                </c:pt>
                <c:pt idx="2996">
                  <c:v>869.67</c:v>
                </c:pt>
                <c:pt idx="2997">
                  <c:v>869.67</c:v>
                </c:pt>
                <c:pt idx="2998">
                  <c:v>869.77</c:v>
                </c:pt>
                <c:pt idx="2999">
                  <c:v>869.81</c:v>
                </c:pt>
                <c:pt idx="3000">
                  <c:v>869.78</c:v>
                </c:pt>
                <c:pt idx="3001">
                  <c:v>869.78</c:v>
                </c:pt>
                <c:pt idx="3002">
                  <c:v>869.72</c:v>
                </c:pt>
                <c:pt idx="3003">
                  <c:v>869.7</c:v>
                </c:pt>
                <c:pt idx="3004">
                  <c:v>869.55</c:v>
                </c:pt>
                <c:pt idx="3005">
                  <c:v>869.54</c:v>
                </c:pt>
                <c:pt idx="3006">
                  <c:v>869.54</c:v>
                </c:pt>
                <c:pt idx="3007">
                  <c:v>869.45</c:v>
                </c:pt>
                <c:pt idx="3008">
                  <c:v>869.45</c:v>
                </c:pt>
                <c:pt idx="3009">
                  <c:v>869.38</c:v>
                </c:pt>
                <c:pt idx="3010">
                  <c:v>869.15</c:v>
                </c:pt>
                <c:pt idx="3011">
                  <c:v>869.13</c:v>
                </c:pt>
                <c:pt idx="3012">
                  <c:v>869.08</c:v>
                </c:pt>
                <c:pt idx="3013">
                  <c:v>869</c:v>
                </c:pt>
                <c:pt idx="3014">
                  <c:v>868.95</c:v>
                </c:pt>
                <c:pt idx="3015">
                  <c:v>868.94</c:v>
                </c:pt>
                <c:pt idx="3016">
                  <c:v>868.88</c:v>
                </c:pt>
                <c:pt idx="3017">
                  <c:v>868.84</c:v>
                </c:pt>
                <c:pt idx="3018">
                  <c:v>868.83</c:v>
                </c:pt>
                <c:pt idx="3019">
                  <c:v>868.88</c:v>
                </c:pt>
                <c:pt idx="3020">
                  <c:v>868.82</c:v>
                </c:pt>
                <c:pt idx="3021">
                  <c:v>868.86</c:v>
                </c:pt>
                <c:pt idx="3022">
                  <c:v>868.85</c:v>
                </c:pt>
                <c:pt idx="3023">
                  <c:v>868.94</c:v>
                </c:pt>
                <c:pt idx="3024">
                  <c:v>868.99</c:v>
                </c:pt>
                <c:pt idx="3025">
                  <c:v>869.06</c:v>
                </c:pt>
                <c:pt idx="3026">
                  <c:v>869.13</c:v>
                </c:pt>
                <c:pt idx="3027">
                  <c:v>869.02</c:v>
                </c:pt>
                <c:pt idx="3028">
                  <c:v>868.91</c:v>
                </c:pt>
                <c:pt idx="3029">
                  <c:v>868.9</c:v>
                </c:pt>
                <c:pt idx="3030">
                  <c:v>868.93</c:v>
                </c:pt>
                <c:pt idx="3031">
                  <c:v>868.9</c:v>
                </c:pt>
                <c:pt idx="3032">
                  <c:v>868.81</c:v>
                </c:pt>
                <c:pt idx="3033">
                  <c:v>868.79</c:v>
                </c:pt>
                <c:pt idx="3034">
                  <c:v>868.63</c:v>
                </c:pt>
                <c:pt idx="3035">
                  <c:v>868.55</c:v>
                </c:pt>
                <c:pt idx="3036">
                  <c:v>868.52</c:v>
                </c:pt>
                <c:pt idx="3037">
                  <c:v>868.51</c:v>
                </c:pt>
                <c:pt idx="3038">
                  <c:v>868.55</c:v>
                </c:pt>
                <c:pt idx="3039">
                  <c:v>868.54</c:v>
                </c:pt>
                <c:pt idx="3040">
                  <c:v>868.57</c:v>
                </c:pt>
                <c:pt idx="3041">
                  <c:v>868.55</c:v>
                </c:pt>
                <c:pt idx="3042">
                  <c:v>868.5</c:v>
                </c:pt>
                <c:pt idx="3043">
                  <c:v>868.46</c:v>
                </c:pt>
                <c:pt idx="3044">
                  <c:v>868.51</c:v>
                </c:pt>
                <c:pt idx="3045">
                  <c:v>868.61</c:v>
                </c:pt>
                <c:pt idx="3046">
                  <c:v>868.6</c:v>
                </c:pt>
                <c:pt idx="3047">
                  <c:v>868.67</c:v>
                </c:pt>
                <c:pt idx="3048">
                  <c:v>868.76</c:v>
                </c:pt>
                <c:pt idx="3049">
                  <c:v>868.76</c:v>
                </c:pt>
                <c:pt idx="3050">
                  <c:v>868.73</c:v>
                </c:pt>
                <c:pt idx="3051">
                  <c:v>868.77</c:v>
                </c:pt>
                <c:pt idx="3052">
                  <c:v>868.73</c:v>
                </c:pt>
                <c:pt idx="3053">
                  <c:v>868.8</c:v>
                </c:pt>
                <c:pt idx="3054">
                  <c:v>868.9</c:v>
                </c:pt>
                <c:pt idx="3055">
                  <c:v>868.85</c:v>
                </c:pt>
                <c:pt idx="3056">
                  <c:v>868.95</c:v>
                </c:pt>
                <c:pt idx="3057">
                  <c:v>868.91</c:v>
                </c:pt>
                <c:pt idx="3058">
                  <c:v>868.94</c:v>
                </c:pt>
                <c:pt idx="3059">
                  <c:v>869.03</c:v>
                </c:pt>
                <c:pt idx="3060">
                  <c:v>868.85</c:v>
                </c:pt>
                <c:pt idx="3061">
                  <c:v>868.87</c:v>
                </c:pt>
                <c:pt idx="3062">
                  <c:v>868.93</c:v>
                </c:pt>
                <c:pt idx="3063">
                  <c:v>868.94</c:v>
                </c:pt>
                <c:pt idx="3064">
                  <c:v>868.9</c:v>
                </c:pt>
                <c:pt idx="3065">
                  <c:v>868.91</c:v>
                </c:pt>
                <c:pt idx="3066">
                  <c:v>868.98</c:v>
                </c:pt>
                <c:pt idx="3067">
                  <c:v>869.09</c:v>
                </c:pt>
                <c:pt idx="3068">
                  <c:v>869.06</c:v>
                </c:pt>
                <c:pt idx="3069">
                  <c:v>868.99</c:v>
                </c:pt>
                <c:pt idx="3070">
                  <c:v>868.97</c:v>
                </c:pt>
                <c:pt idx="3071">
                  <c:v>869.01</c:v>
                </c:pt>
                <c:pt idx="3072">
                  <c:v>869.07</c:v>
                </c:pt>
                <c:pt idx="3073">
                  <c:v>869.17</c:v>
                </c:pt>
                <c:pt idx="3074">
                  <c:v>869.15</c:v>
                </c:pt>
                <c:pt idx="3075">
                  <c:v>869.2</c:v>
                </c:pt>
                <c:pt idx="3076">
                  <c:v>869.17</c:v>
                </c:pt>
                <c:pt idx="3077">
                  <c:v>869.25</c:v>
                </c:pt>
                <c:pt idx="3078">
                  <c:v>869.27</c:v>
                </c:pt>
                <c:pt idx="3079">
                  <c:v>869.28</c:v>
                </c:pt>
                <c:pt idx="3080">
                  <c:v>869.28</c:v>
                </c:pt>
                <c:pt idx="3081">
                  <c:v>869.19</c:v>
                </c:pt>
                <c:pt idx="3082">
                  <c:v>869.14</c:v>
                </c:pt>
                <c:pt idx="3083">
                  <c:v>869.05</c:v>
                </c:pt>
                <c:pt idx="3084">
                  <c:v>869.07</c:v>
                </c:pt>
                <c:pt idx="3085">
                  <c:v>869.12</c:v>
                </c:pt>
                <c:pt idx="3086">
                  <c:v>869.02</c:v>
                </c:pt>
                <c:pt idx="3087">
                  <c:v>869.06</c:v>
                </c:pt>
                <c:pt idx="3088">
                  <c:v>868.98</c:v>
                </c:pt>
                <c:pt idx="3089">
                  <c:v>868.8</c:v>
                </c:pt>
                <c:pt idx="3090">
                  <c:v>868.84</c:v>
                </c:pt>
                <c:pt idx="3091">
                  <c:v>868.82</c:v>
                </c:pt>
                <c:pt idx="3092">
                  <c:v>868.8</c:v>
                </c:pt>
                <c:pt idx="3093">
                  <c:v>868.77</c:v>
                </c:pt>
                <c:pt idx="3094">
                  <c:v>868.78</c:v>
                </c:pt>
                <c:pt idx="3095">
                  <c:v>868.92</c:v>
                </c:pt>
                <c:pt idx="3096">
                  <c:v>868.99</c:v>
                </c:pt>
                <c:pt idx="3097">
                  <c:v>868.94</c:v>
                </c:pt>
                <c:pt idx="3098">
                  <c:v>869.01</c:v>
                </c:pt>
                <c:pt idx="3099">
                  <c:v>868.96</c:v>
                </c:pt>
                <c:pt idx="3100">
                  <c:v>868.94</c:v>
                </c:pt>
                <c:pt idx="3101">
                  <c:v>869.04</c:v>
                </c:pt>
                <c:pt idx="3102">
                  <c:v>869.1</c:v>
                </c:pt>
                <c:pt idx="3103">
                  <c:v>869.25</c:v>
                </c:pt>
                <c:pt idx="3104">
                  <c:v>869.26</c:v>
                </c:pt>
                <c:pt idx="3105">
                  <c:v>869.28</c:v>
                </c:pt>
                <c:pt idx="3106">
                  <c:v>869.3</c:v>
                </c:pt>
                <c:pt idx="3107">
                  <c:v>869.3</c:v>
                </c:pt>
                <c:pt idx="3108">
                  <c:v>869.47</c:v>
                </c:pt>
                <c:pt idx="3109">
                  <c:v>869.52</c:v>
                </c:pt>
                <c:pt idx="3110">
                  <c:v>869.44</c:v>
                </c:pt>
                <c:pt idx="3111">
                  <c:v>869.44</c:v>
                </c:pt>
                <c:pt idx="3112">
                  <c:v>869.39</c:v>
                </c:pt>
                <c:pt idx="3113">
                  <c:v>869.36</c:v>
                </c:pt>
                <c:pt idx="3114">
                  <c:v>869.38</c:v>
                </c:pt>
                <c:pt idx="3115">
                  <c:v>869.38</c:v>
                </c:pt>
                <c:pt idx="3116">
                  <c:v>869.47</c:v>
                </c:pt>
                <c:pt idx="3117">
                  <c:v>869.45</c:v>
                </c:pt>
                <c:pt idx="3118">
                  <c:v>869.33</c:v>
                </c:pt>
                <c:pt idx="3119">
                  <c:v>869.34</c:v>
                </c:pt>
                <c:pt idx="3120">
                  <c:v>869.43</c:v>
                </c:pt>
                <c:pt idx="3121">
                  <c:v>869.39</c:v>
                </c:pt>
                <c:pt idx="3122">
                  <c:v>869.49</c:v>
                </c:pt>
                <c:pt idx="3123">
                  <c:v>869.56</c:v>
                </c:pt>
                <c:pt idx="3124">
                  <c:v>869.51</c:v>
                </c:pt>
                <c:pt idx="3125">
                  <c:v>869.64</c:v>
                </c:pt>
                <c:pt idx="3126">
                  <c:v>869.7</c:v>
                </c:pt>
                <c:pt idx="3127">
                  <c:v>869.72</c:v>
                </c:pt>
                <c:pt idx="3128">
                  <c:v>869.7</c:v>
                </c:pt>
                <c:pt idx="3129">
                  <c:v>869.73</c:v>
                </c:pt>
                <c:pt idx="3130">
                  <c:v>869.78</c:v>
                </c:pt>
                <c:pt idx="3131">
                  <c:v>869.73</c:v>
                </c:pt>
                <c:pt idx="3132">
                  <c:v>869.76</c:v>
                </c:pt>
                <c:pt idx="3133">
                  <c:v>869.78</c:v>
                </c:pt>
                <c:pt idx="3134">
                  <c:v>869.79</c:v>
                </c:pt>
                <c:pt idx="3135">
                  <c:v>869.8</c:v>
                </c:pt>
                <c:pt idx="3136">
                  <c:v>869.74</c:v>
                </c:pt>
                <c:pt idx="3137">
                  <c:v>869.8</c:v>
                </c:pt>
                <c:pt idx="3138">
                  <c:v>869.84</c:v>
                </c:pt>
                <c:pt idx="3139">
                  <c:v>869.85</c:v>
                </c:pt>
                <c:pt idx="3140">
                  <c:v>869.81</c:v>
                </c:pt>
                <c:pt idx="3141">
                  <c:v>869.8</c:v>
                </c:pt>
                <c:pt idx="3142">
                  <c:v>869.84</c:v>
                </c:pt>
                <c:pt idx="3143">
                  <c:v>869.84</c:v>
                </c:pt>
                <c:pt idx="3144">
                  <c:v>869.83</c:v>
                </c:pt>
                <c:pt idx="3145">
                  <c:v>869.87</c:v>
                </c:pt>
                <c:pt idx="3146">
                  <c:v>869.86</c:v>
                </c:pt>
                <c:pt idx="3147">
                  <c:v>869.84</c:v>
                </c:pt>
                <c:pt idx="3148">
                  <c:v>869.8</c:v>
                </c:pt>
                <c:pt idx="3149">
                  <c:v>869.83</c:v>
                </c:pt>
                <c:pt idx="3150">
                  <c:v>869.84</c:v>
                </c:pt>
                <c:pt idx="3151">
                  <c:v>869.84</c:v>
                </c:pt>
                <c:pt idx="3152">
                  <c:v>869.84</c:v>
                </c:pt>
                <c:pt idx="3153">
                  <c:v>869.87</c:v>
                </c:pt>
                <c:pt idx="3154">
                  <c:v>869.91</c:v>
                </c:pt>
                <c:pt idx="3155">
                  <c:v>869.91</c:v>
                </c:pt>
                <c:pt idx="3156">
                  <c:v>869.88</c:v>
                </c:pt>
                <c:pt idx="3157">
                  <c:v>869.89</c:v>
                </c:pt>
                <c:pt idx="3158">
                  <c:v>869.88</c:v>
                </c:pt>
                <c:pt idx="3159">
                  <c:v>869.81</c:v>
                </c:pt>
                <c:pt idx="3160">
                  <c:v>869.81</c:v>
                </c:pt>
                <c:pt idx="3161">
                  <c:v>869.85</c:v>
                </c:pt>
                <c:pt idx="3162">
                  <c:v>869.86</c:v>
                </c:pt>
                <c:pt idx="3163">
                  <c:v>869.84</c:v>
                </c:pt>
                <c:pt idx="3164">
                  <c:v>869.86</c:v>
                </c:pt>
                <c:pt idx="3165">
                  <c:v>869.88</c:v>
                </c:pt>
                <c:pt idx="3166">
                  <c:v>869.9</c:v>
                </c:pt>
                <c:pt idx="3167">
                  <c:v>869.86</c:v>
                </c:pt>
                <c:pt idx="3168">
                  <c:v>869.85</c:v>
                </c:pt>
                <c:pt idx="3169">
                  <c:v>869.83</c:v>
                </c:pt>
                <c:pt idx="3170">
                  <c:v>869.77</c:v>
                </c:pt>
                <c:pt idx="3171">
                  <c:v>869.77</c:v>
                </c:pt>
                <c:pt idx="3172">
                  <c:v>869.89</c:v>
                </c:pt>
                <c:pt idx="3173">
                  <c:v>869.86</c:v>
                </c:pt>
                <c:pt idx="3174">
                  <c:v>869.91</c:v>
                </c:pt>
                <c:pt idx="3175">
                  <c:v>869.98</c:v>
                </c:pt>
                <c:pt idx="3176">
                  <c:v>869.97</c:v>
                </c:pt>
                <c:pt idx="3177">
                  <c:v>869.94</c:v>
                </c:pt>
                <c:pt idx="3178">
                  <c:v>869.94</c:v>
                </c:pt>
                <c:pt idx="3179">
                  <c:v>869.96</c:v>
                </c:pt>
                <c:pt idx="3180">
                  <c:v>869.96</c:v>
                </c:pt>
                <c:pt idx="3181">
                  <c:v>869.98</c:v>
                </c:pt>
                <c:pt idx="3182">
                  <c:v>870.02</c:v>
                </c:pt>
                <c:pt idx="3183">
                  <c:v>870.03</c:v>
                </c:pt>
                <c:pt idx="3184">
                  <c:v>870.04</c:v>
                </c:pt>
                <c:pt idx="3185">
                  <c:v>870.05</c:v>
                </c:pt>
                <c:pt idx="3186">
                  <c:v>870.05</c:v>
                </c:pt>
                <c:pt idx="3187">
                  <c:v>870.07</c:v>
                </c:pt>
                <c:pt idx="3188">
                  <c:v>870.05</c:v>
                </c:pt>
                <c:pt idx="3189">
                  <c:v>870.01</c:v>
                </c:pt>
                <c:pt idx="3190">
                  <c:v>870.02</c:v>
                </c:pt>
                <c:pt idx="3191">
                  <c:v>869.93</c:v>
                </c:pt>
                <c:pt idx="3192">
                  <c:v>869.95</c:v>
                </c:pt>
                <c:pt idx="3193">
                  <c:v>870</c:v>
                </c:pt>
                <c:pt idx="3194">
                  <c:v>869.98</c:v>
                </c:pt>
                <c:pt idx="3195">
                  <c:v>869.93</c:v>
                </c:pt>
                <c:pt idx="3196">
                  <c:v>869.98</c:v>
                </c:pt>
                <c:pt idx="3197">
                  <c:v>869.99</c:v>
                </c:pt>
                <c:pt idx="3198">
                  <c:v>869.97</c:v>
                </c:pt>
                <c:pt idx="3199">
                  <c:v>869.94</c:v>
                </c:pt>
                <c:pt idx="3200">
                  <c:v>869.94</c:v>
                </c:pt>
                <c:pt idx="3201">
                  <c:v>869.89</c:v>
                </c:pt>
                <c:pt idx="3202">
                  <c:v>869.89</c:v>
                </c:pt>
                <c:pt idx="3203">
                  <c:v>869.87</c:v>
                </c:pt>
                <c:pt idx="3204">
                  <c:v>869.83</c:v>
                </c:pt>
                <c:pt idx="3205">
                  <c:v>869.81</c:v>
                </c:pt>
                <c:pt idx="3206">
                  <c:v>869.84</c:v>
                </c:pt>
                <c:pt idx="3207">
                  <c:v>869.77</c:v>
                </c:pt>
                <c:pt idx="3208">
                  <c:v>869.86</c:v>
                </c:pt>
                <c:pt idx="3209">
                  <c:v>869.9</c:v>
                </c:pt>
                <c:pt idx="3210">
                  <c:v>869.93</c:v>
                </c:pt>
                <c:pt idx="3211">
                  <c:v>869.91</c:v>
                </c:pt>
                <c:pt idx="3212">
                  <c:v>869.91</c:v>
                </c:pt>
                <c:pt idx="3213">
                  <c:v>869.94</c:v>
                </c:pt>
                <c:pt idx="3214">
                  <c:v>869.95</c:v>
                </c:pt>
                <c:pt idx="3215">
                  <c:v>869.93</c:v>
                </c:pt>
                <c:pt idx="3216">
                  <c:v>869.92</c:v>
                </c:pt>
                <c:pt idx="3217">
                  <c:v>869.94</c:v>
                </c:pt>
                <c:pt idx="3218">
                  <c:v>869.98</c:v>
                </c:pt>
                <c:pt idx="3219">
                  <c:v>869.96</c:v>
                </c:pt>
                <c:pt idx="3220">
                  <c:v>870.04</c:v>
                </c:pt>
                <c:pt idx="3221">
                  <c:v>870.04</c:v>
                </c:pt>
                <c:pt idx="3222">
                  <c:v>869.98</c:v>
                </c:pt>
                <c:pt idx="3223">
                  <c:v>870.03</c:v>
                </c:pt>
                <c:pt idx="3224">
                  <c:v>870</c:v>
                </c:pt>
                <c:pt idx="3225">
                  <c:v>869.98</c:v>
                </c:pt>
                <c:pt idx="3226">
                  <c:v>870</c:v>
                </c:pt>
                <c:pt idx="3227">
                  <c:v>869.97</c:v>
                </c:pt>
                <c:pt idx="3228">
                  <c:v>869.95</c:v>
                </c:pt>
                <c:pt idx="3229">
                  <c:v>869.99</c:v>
                </c:pt>
                <c:pt idx="3230">
                  <c:v>869.92</c:v>
                </c:pt>
                <c:pt idx="3231">
                  <c:v>869.91</c:v>
                </c:pt>
                <c:pt idx="3232">
                  <c:v>869.88</c:v>
                </c:pt>
                <c:pt idx="3233">
                  <c:v>869.88</c:v>
                </c:pt>
                <c:pt idx="3234">
                  <c:v>869.9</c:v>
                </c:pt>
                <c:pt idx="3235">
                  <c:v>869.97</c:v>
                </c:pt>
                <c:pt idx="3236">
                  <c:v>869.99</c:v>
                </c:pt>
                <c:pt idx="3237">
                  <c:v>869.93</c:v>
                </c:pt>
                <c:pt idx="3238">
                  <c:v>869.94</c:v>
                </c:pt>
                <c:pt idx="3239">
                  <c:v>869.95</c:v>
                </c:pt>
                <c:pt idx="3240">
                  <c:v>869.89</c:v>
                </c:pt>
                <c:pt idx="3241">
                  <c:v>869.98</c:v>
                </c:pt>
                <c:pt idx="3242">
                  <c:v>870.01</c:v>
                </c:pt>
                <c:pt idx="3243">
                  <c:v>870.03</c:v>
                </c:pt>
                <c:pt idx="3244">
                  <c:v>870.09</c:v>
                </c:pt>
                <c:pt idx="3245">
                  <c:v>870.09</c:v>
                </c:pt>
                <c:pt idx="3246">
                  <c:v>870.04</c:v>
                </c:pt>
                <c:pt idx="3247">
                  <c:v>870.07</c:v>
                </c:pt>
                <c:pt idx="3248">
                  <c:v>870.07</c:v>
                </c:pt>
                <c:pt idx="3249">
                  <c:v>870.05</c:v>
                </c:pt>
                <c:pt idx="3250">
                  <c:v>870.09</c:v>
                </c:pt>
                <c:pt idx="3251">
                  <c:v>870.1</c:v>
                </c:pt>
                <c:pt idx="3252">
                  <c:v>870.12</c:v>
                </c:pt>
                <c:pt idx="3253">
                  <c:v>870.13</c:v>
                </c:pt>
                <c:pt idx="3254">
                  <c:v>870.17</c:v>
                </c:pt>
                <c:pt idx="3255">
                  <c:v>870.13</c:v>
                </c:pt>
                <c:pt idx="3256">
                  <c:v>870.02</c:v>
                </c:pt>
                <c:pt idx="3257">
                  <c:v>870</c:v>
                </c:pt>
                <c:pt idx="3258">
                  <c:v>869.95</c:v>
                </c:pt>
                <c:pt idx="3259">
                  <c:v>869.94</c:v>
                </c:pt>
                <c:pt idx="3260">
                  <c:v>869.9</c:v>
                </c:pt>
                <c:pt idx="3261">
                  <c:v>869.83</c:v>
                </c:pt>
                <c:pt idx="3262">
                  <c:v>869.83</c:v>
                </c:pt>
                <c:pt idx="3263">
                  <c:v>869.82</c:v>
                </c:pt>
                <c:pt idx="3264">
                  <c:v>869.74</c:v>
                </c:pt>
                <c:pt idx="3265">
                  <c:v>869.74</c:v>
                </c:pt>
                <c:pt idx="3266">
                  <c:v>869.65</c:v>
                </c:pt>
                <c:pt idx="3267">
                  <c:v>869.7</c:v>
                </c:pt>
                <c:pt idx="3268">
                  <c:v>869.67</c:v>
                </c:pt>
                <c:pt idx="3269">
                  <c:v>869.62</c:v>
                </c:pt>
                <c:pt idx="3270">
                  <c:v>869.5</c:v>
                </c:pt>
                <c:pt idx="3271">
                  <c:v>869.47</c:v>
                </c:pt>
                <c:pt idx="3272">
                  <c:v>869.38</c:v>
                </c:pt>
                <c:pt idx="3273">
                  <c:v>869.3</c:v>
                </c:pt>
                <c:pt idx="3274">
                  <c:v>869.34</c:v>
                </c:pt>
                <c:pt idx="3275">
                  <c:v>869.38</c:v>
                </c:pt>
                <c:pt idx="3276">
                  <c:v>869.44</c:v>
                </c:pt>
                <c:pt idx="3277">
                  <c:v>869.53</c:v>
                </c:pt>
                <c:pt idx="3278">
                  <c:v>869.52</c:v>
                </c:pt>
                <c:pt idx="3279">
                  <c:v>869.47</c:v>
                </c:pt>
                <c:pt idx="3280">
                  <c:v>869.34</c:v>
                </c:pt>
                <c:pt idx="3281">
                  <c:v>869.27</c:v>
                </c:pt>
                <c:pt idx="3282">
                  <c:v>869.17</c:v>
                </c:pt>
                <c:pt idx="3283">
                  <c:v>869.26</c:v>
                </c:pt>
                <c:pt idx="3284">
                  <c:v>869.35</c:v>
                </c:pt>
                <c:pt idx="3285">
                  <c:v>869.29</c:v>
                </c:pt>
                <c:pt idx="3286">
                  <c:v>869.15</c:v>
                </c:pt>
                <c:pt idx="3287">
                  <c:v>869.16</c:v>
                </c:pt>
                <c:pt idx="3288">
                  <c:v>869.16</c:v>
                </c:pt>
                <c:pt idx="3289">
                  <c:v>869.11</c:v>
                </c:pt>
                <c:pt idx="3290">
                  <c:v>869.04</c:v>
                </c:pt>
                <c:pt idx="3291">
                  <c:v>868.87</c:v>
                </c:pt>
                <c:pt idx="3292">
                  <c:v>868.91</c:v>
                </c:pt>
                <c:pt idx="3293">
                  <c:v>868.88</c:v>
                </c:pt>
                <c:pt idx="3294">
                  <c:v>868.95</c:v>
                </c:pt>
                <c:pt idx="3295">
                  <c:v>869.01</c:v>
                </c:pt>
                <c:pt idx="3296">
                  <c:v>868.95</c:v>
                </c:pt>
                <c:pt idx="3297">
                  <c:v>868.88</c:v>
                </c:pt>
                <c:pt idx="3298">
                  <c:v>868.93</c:v>
                </c:pt>
                <c:pt idx="3299">
                  <c:v>868.86</c:v>
                </c:pt>
                <c:pt idx="3300">
                  <c:v>868.9</c:v>
                </c:pt>
                <c:pt idx="3301">
                  <c:v>869</c:v>
                </c:pt>
                <c:pt idx="3302">
                  <c:v>868.92</c:v>
                </c:pt>
                <c:pt idx="3303">
                  <c:v>869.01</c:v>
                </c:pt>
                <c:pt idx="3304">
                  <c:v>868.96</c:v>
                </c:pt>
                <c:pt idx="3305">
                  <c:v>868.95</c:v>
                </c:pt>
                <c:pt idx="3306">
                  <c:v>868.87</c:v>
                </c:pt>
                <c:pt idx="3307">
                  <c:v>868.81</c:v>
                </c:pt>
                <c:pt idx="3308">
                  <c:v>868.84</c:v>
                </c:pt>
                <c:pt idx="3309">
                  <c:v>868.77</c:v>
                </c:pt>
                <c:pt idx="3310">
                  <c:v>868.75</c:v>
                </c:pt>
                <c:pt idx="3311">
                  <c:v>868.76</c:v>
                </c:pt>
                <c:pt idx="3312">
                  <c:v>868.72</c:v>
                </c:pt>
                <c:pt idx="3313">
                  <c:v>868.78</c:v>
                </c:pt>
                <c:pt idx="3314">
                  <c:v>868.77</c:v>
                </c:pt>
                <c:pt idx="3315">
                  <c:v>868.64</c:v>
                </c:pt>
                <c:pt idx="3316">
                  <c:v>868.69</c:v>
                </c:pt>
                <c:pt idx="3317">
                  <c:v>868.76</c:v>
                </c:pt>
                <c:pt idx="3318">
                  <c:v>868.75</c:v>
                </c:pt>
                <c:pt idx="3319">
                  <c:v>868.74</c:v>
                </c:pt>
                <c:pt idx="3320">
                  <c:v>868.71</c:v>
                </c:pt>
                <c:pt idx="3321">
                  <c:v>868.67</c:v>
                </c:pt>
                <c:pt idx="3322">
                  <c:v>868.82</c:v>
                </c:pt>
                <c:pt idx="3323">
                  <c:v>868.79</c:v>
                </c:pt>
                <c:pt idx="3324">
                  <c:v>868.87</c:v>
                </c:pt>
                <c:pt idx="3325">
                  <c:v>868.97</c:v>
                </c:pt>
                <c:pt idx="3326">
                  <c:v>868.78</c:v>
                </c:pt>
                <c:pt idx="3327">
                  <c:v>868.7</c:v>
                </c:pt>
                <c:pt idx="3328">
                  <c:v>868.88</c:v>
                </c:pt>
                <c:pt idx="3329">
                  <c:v>868.96</c:v>
                </c:pt>
                <c:pt idx="3330">
                  <c:v>868.89</c:v>
                </c:pt>
                <c:pt idx="3331">
                  <c:v>868.98</c:v>
                </c:pt>
                <c:pt idx="3332">
                  <c:v>869.01</c:v>
                </c:pt>
                <c:pt idx="3333">
                  <c:v>868.98</c:v>
                </c:pt>
                <c:pt idx="3334">
                  <c:v>869.06</c:v>
                </c:pt>
                <c:pt idx="3335">
                  <c:v>869.05</c:v>
                </c:pt>
                <c:pt idx="3336">
                  <c:v>868.96</c:v>
                </c:pt>
                <c:pt idx="3337">
                  <c:v>868.97</c:v>
                </c:pt>
                <c:pt idx="3338">
                  <c:v>868.9</c:v>
                </c:pt>
                <c:pt idx="3339">
                  <c:v>868.94</c:v>
                </c:pt>
                <c:pt idx="3340">
                  <c:v>869.01</c:v>
                </c:pt>
                <c:pt idx="3341">
                  <c:v>868.95</c:v>
                </c:pt>
                <c:pt idx="3342">
                  <c:v>868.81</c:v>
                </c:pt>
                <c:pt idx="3343">
                  <c:v>868.71</c:v>
                </c:pt>
                <c:pt idx="3344">
                  <c:v>868.69</c:v>
                </c:pt>
                <c:pt idx="3345">
                  <c:v>868.7</c:v>
                </c:pt>
                <c:pt idx="3346">
                  <c:v>868.8</c:v>
                </c:pt>
                <c:pt idx="3347">
                  <c:v>869</c:v>
                </c:pt>
                <c:pt idx="3348">
                  <c:v>869.21</c:v>
                </c:pt>
                <c:pt idx="3349">
                  <c:v>869.4</c:v>
                </c:pt>
                <c:pt idx="3350">
                  <c:v>869.47</c:v>
                </c:pt>
                <c:pt idx="3351">
                  <c:v>869.51</c:v>
                </c:pt>
                <c:pt idx="3352">
                  <c:v>869.53</c:v>
                </c:pt>
                <c:pt idx="3353">
                  <c:v>869.57</c:v>
                </c:pt>
                <c:pt idx="3354">
                  <c:v>869.63</c:v>
                </c:pt>
                <c:pt idx="3355">
                  <c:v>869.65</c:v>
                </c:pt>
                <c:pt idx="3356">
                  <c:v>869.69</c:v>
                </c:pt>
                <c:pt idx="3357">
                  <c:v>869.74</c:v>
                </c:pt>
                <c:pt idx="3358">
                  <c:v>869.73</c:v>
                </c:pt>
                <c:pt idx="3359">
                  <c:v>869.74</c:v>
                </c:pt>
                <c:pt idx="3360">
                  <c:v>869.78</c:v>
                </c:pt>
                <c:pt idx="3361">
                  <c:v>869.83</c:v>
                </c:pt>
                <c:pt idx="3362">
                  <c:v>869.85</c:v>
                </c:pt>
                <c:pt idx="3363">
                  <c:v>869.87</c:v>
                </c:pt>
                <c:pt idx="3364">
                  <c:v>869.87</c:v>
                </c:pt>
                <c:pt idx="3365">
                  <c:v>869.9</c:v>
                </c:pt>
                <c:pt idx="3366">
                  <c:v>869.85</c:v>
                </c:pt>
                <c:pt idx="3367">
                  <c:v>869.89</c:v>
                </c:pt>
                <c:pt idx="3368">
                  <c:v>869.91</c:v>
                </c:pt>
                <c:pt idx="3369">
                  <c:v>869.93</c:v>
                </c:pt>
                <c:pt idx="3370">
                  <c:v>869.99</c:v>
                </c:pt>
                <c:pt idx="3371">
                  <c:v>869.91</c:v>
                </c:pt>
                <c:pt idx="3372">
                  <c:v>869.91</c:v>
                </c:pt>
                <c:pt idx="3373">
                  <c:v>869.89</c:v>
                </c:pt>
                <c:pt idx="3374">
                  <c:v>869.9</c:v>
                </c:pt>
                <c:pt idx="3375">
                  <c:v>869.84</c:v>
                </c:pt>
                <c:pt idx="3376">
                  <c:v>869.82</c:v>
                </c:pt>
                <c:pt idx="3377">
                  <c:v>869.83</c:v>
                </c:pt>
                <c:pt idx="3378">
                  <c:v>869.88</c:v>
                </c:pt>
                <c:pt idx="3379">
                  <c:v>869.98</c:v>
                </c:pt>
                <c:pt idx="3380">
                  <c:v>869.98</c:v>
                </c:pt>
                <c:pt idx="3381">
                  <c:v>869.94</c:v>
                </c:pt>
                <c:pt idx="3382">
                  <c:v>869.91</c:v>
                </c:pt>
                <c:pt idx="3383">
                  <c:v>869.87</c:v>
                </c:pt>
                <c:pt idx="3384">
                  <c:v>869.83</c:v>
                </c:pt>
                <c:pt idx="3385">
                  <c:v>869.82</c:v>
                </c:pt>
                <c:pt idx="3386">
                  <c:v>869.8</c:v>
                </c:pt>
                <c:pt idx="3387">
                  <c:v>869.78</c:v>
                </c:pt>
                <c:pt idx="3388">
                  <c:v>869.74</c:v>
                </c:pt>
                <c:pt idx="3389">
                  <c:v>869.71</c:v>
                </c:pt>
                <c:pt idx="3390">
                  <c:v>869.66</c:v>
                </c:pt>
                <c:pt idx="3391">
                  <c:v>869.67</c:v>
                </c:pt>
                <c:pt idx="3392">
                  <c:v>869.66</c:v>
                </c:pt>
                <c:pt idx="3393">
                  <c:v>869.59</c:v>
                </c:pt>
                <c:pt idx="3394">
                  <c:v>869.57</c:v>
                </c:pt>
                <c:pt idx="3395">
                  <c:v>869.58</c:v>
                </c:pt>
                <c:pt idx="3396">
                  <c:v>869.55</c:v>
                </c:pt>
                <c:pt idx="3397">
                  <c:v>869.47</c:v>
                </c:pt>
                <c:pt idx="3398">
                  <c:v>869.49</c:v>
                </c:pt>
                <c:pt idx="3399">
                  <c:v>869.58</c:v>
                </c:pt>
                <c:pt idx="3400">
                  <c:v>869.63</c:v>
                </c:pt>
                <c:pt idx="3401">
                  <c:v>869.65</c:v>
                </c:pt>
                <c:pt idx="3402">
                  <c:v>869.65</c:v>
                </c:pt>
                <c:pt idx="3403">
                  <c:v>869.63</c:v>
                </c:pt>
                <c:pt idx="3404">
                  <c:v>869.7</c:v>
                </c:pt>
                <c:pt idx="3405">
                  <c:v>869.76</c:v>
                </c:pt>
                <c:pt idx="3406">
                  <c:v>869.8</c:v>
                </c:pt>
                <c:pt idx="3407">
                  <c:v>869.8</c:v>
                </c:pt>
                <c:pt idx="3408">
                  <c:v>869.79</c:v>
                </c:pt>
                <c:pt idx="3409">
                  <c:v>869.73</c:v>
                </c:pt>
                <c:pt idx="3410">
                  <c:v>869.69</c:v>
                </c:pt>
                <c:pt idx="3411">
                  <c:v>869.61</c:v>
                </c:pt>
                <c:pt idx="3412">
                  <c:v>869.65</c:v>
                </c:pt>
                <c:pt idx="3413">
                  <c:v>869.58</c:v>
                </c:pt>
                <c:pt idx="3414">
                  <c:v>869.54</c:v>
                </c:pt>
                <c:pt idx="3415">
                  <c:v>869.6</c:v>
                </c:pt>
                <c:pt idx="3416">
                  <c:v>869.58</c:v>
                </c:pt>
                <c:pt idx="3417">
                  <c:v>869.57</c:v>
                </c:pt>
                <c:pt idx="3418">
                  <c:v>869.57</c:v>
                </c:pt>
                <c:pt idx="3419">
                  <c:v>869.56</c:v>
                </c:pt>
                <c:pt idx="3420">
                  <c:v>869.5</c:v>
                </c:pt>
                <c:pt idx="3421">
                  <c:v>869.44</c:v>
                </c:pt>
                <c:pt idx="3422">
                  <c:v>869.33</c:v>
                </c:pt>
                <c:pt idx="3423">
                  <c:v>869.23</c:v>
                </c:pt>
                <c:pt idx="3424">
                  <c:v>869.25</c:v>
                </c:pt>
                <c:pt idx="3425">
                  <c:v>869.17</c:v>
                </c:pt>
                <c:pt idx="3426">
                  <c:v>869.13</c:v>
                </c:pt>
                <c:pt idx="3427">
                  <c:v>869.05</c:v>
                </c:pt>
                <c:pt idx="3428">
                  <c:v>869.07</c:v>
                </c:pt>
                <c:pt idx="3429">
                  <c:v>869.13</c:v>
                </c:pt>
                <c:pt idx="3430">
                  <c:v>869.17</c:v>
                </c:pt>
                <c:pt idx="3431">
                  <c:v>869.19</c:v>
                </c:pt>
                <c:pt idx="3432">
                  <c:v>869.22</c:v>
                </c:pt>
                <c:pt idx="3433">
                  <c:v>869.24</c:v>
                </c:pt>
                <c:pt idx="3434">
                  <c:v>869.38</c:v>
                </c:pt>
                <c:pt idx="3435">
                  <c:v>869.46</c:v>
                </c:pt>
                <c:pt idx="3436">
                  <c:v>869.45</c:v>
                </c:pt>
                <c:pt idx="3437">
                  <c:v>869.57</c:v>
                </c:pt>
                <c:pt idx="3438">
                  <c:v>869.57</c:v>
                </c:pt>
                <c:pt idx="3439">
                  <c:v>869.59</c:v>
                </c:pt>
                <c:pt idx="3440">
                  <c:v>869.72</c:v>
                </c:pt>
                <c:pt idx="3441">
                  <c:v>869.73</c:v>
                </c:pt>
                <c:pt idx="3442">
                  <c:v>869.7</c:v>
                </c:pt>
                <c:pt idx="3443">
                  <c:v>869.74</c:v>
                </c:pt>
                <c:pt idx="3444">
                  <c:v>869.73</c:v>
                </c:pt>
                <c:pt idx="3445">
                  <c:v>869.6</c:v>
                </c:pt>
                <c:pt idx="3446">
                  <c:v>869.74</c:v>
                </c:pt>
                <c:pt idx="3447">
                  <c:v>869.72</c:v>
                </c:pt>
                <c:pt idx="3448">
                  <c:v>869.79</c:v>
                </c:pt>
                <c:pt idx="3449">
                  <c:v>869.76</c:v>
                </c:pt>
                <c:pt idx="3450">
                  <c:v>869.8</c:v>
                </c:pt>
                <c:pt idx="3451">
                  <c:v>869.69</c:v>
                </c:pt>
                <c:pt idx="3452">
                  <c:v>869.63</c:v>
                </c:pt>
                <c:pt idx="3453">
                  <c:v>869.54</c:v>
                </c:pt>
                <c:pt idx="3454">
                  <c:v>869.44</c:v>
                </c:pt>
                <c:pt idx="3455">
                  <c:v>869.35</c:v>
                </c:pt>
                <c:pt idx="3456">
                  <c:v>869.41</c:v>
                </c:pt>
                <c:pt idx="3457">
                  <c:v>869.43</c:v>
                </c:pt>
                <c:pt idx="3458">
                  <c:v>869.48</c:v>
                </c:pt>
                <c:pt idx="3459">
                  <c:v>869.53</c:v>
                </c:pt>
                <c:pt idx="3460">
                  <c:v>869.6</c:v>
                </c:pt>
                <c:pt idx="3461">
                  <c:v>869.68</c:v>
                </c:pt>
                <c:pt idx="3462">
                  <c:v>869.76</c:v>
                </c:pt>
                <c:pt idx="3463">
                  <c:v>869.8</c:v>
                </c:pt>
                <c:pt idx="3464">
                  <c:v>869.83</c:v>
                </c:pt>
                <c:pt idx="3465">
                  <c:v>869.88</c:v>
                </c:pt>
                <c:pt idx="3466">
                  <c:v>869.9</c:v>
                </c:pt>
                <c:pt idx="3467">
                  <c:v>869.95</c:v>
                </c:pt>
                <c:pt idx="3468">
                  <c:v>870.02</c:v>
                </c:pt>
                <c:pt idx="3469">
                  <c:v>870.07</c:v>
                </c:pt>
                <c:pt idx="3470">
                  <c:v>869.99</c:v>
                </c:pt>
                <c:pt idx="3471">
                  <c:v>870.01</c:v>
                </c:pt>
                <c:pt idx="3472">
                  <c:v>870.02</c:v>
                </c:pt>
                <c:pt idx="3473">
                  <c:v>870.08</c:v>
                </c:pt>
                <c:pt idx="3474">
                  <c:v>870.12</c:v>
                </c:pt>
                <c:pt idx="3475">
                  <c:v>870.14</c:v>
                </c:pt>
                <c:pt idx="3476">
                  <c:v>870.15</c:v>
                </c:pt>
                <c:pt idx="3477">
                  <c:v>870.14</c:v>
                </c:pt>
                <c:pt idx="3478">
                  <c:v>870.14</c:v>
                </c:pt>
                <c:pt idx="3479">
                  <c:v>870.12</c:v>
                </c:pt>
                <c:pt idx="3480">
                  <c:v>870.08</c:v>
                </c:pt>
                <c:pt idx="3481">
                  <c:v>870.08</c:v>
                </c:pt>
                <c:pt idx="3482">
                  <c:v>870.13</c:v>
                </c:pt>
                <c:pt idx="3483">
                  <c:v>870.17</c:v>
                </c:pt>
                <c:pt idx="3484">
                  <c:v>870.17</c:v>
                </c:pt>
                <c:pt idx="3485">
                  <c:v>870.16</c:v>
                </c:pt>
                <c:pt idx="3486">
                  <c:v>870.17</c:v>
                </c:pt>
                <c:pt idx="3487">
                  <c:v>870.11</c:v>
                </c:pt>
                <c:pt idx="3488">
                  <c:v>870.04</c:v>
                </c:pt>
                <c:pt idx="3489">
                  <c:v>870.08</c:v>
                </c:pt>
                <c:pt idx="3490">
                  <c:v>870.04</c:v>
                </c:pt>
                <c:pt idx="3491">
                  <c:v>869.99</c:v>
                </c:pt>
                <c:pt idx="3492">
                  <c:v>869.97</c:v>
                </c:pt>
                <c:pt idx="3493">
                  <c:v>869.97</c:v>
                </c:pt>
                <c:pt idx="3494">
                  <c:v>869.94</c:v>
                </c:pt>
                <c:pt idx="3495">
                  <c:v>869.91</c:v>
                </c:pt>
                <c:pt idx="3496">
                  <c:v>869.83</c:v>
                </c:pt>
                <c:pt idx="3497">
                  <c:v>869.73</c:v>
                </c:pt>
                <c:pt idx="3498">
                  <c:v>869.8</c:v>
                </c:pt>
                <c:pt idx="3499">
                  <c:v>869.69</c:v>
                </c:pt>
                <c:pt idx="3500">
                  <c:v>869.71</c:v>
                </c:pt>
                <c:pt idx="3501">
                  <c:v>869.68</c:v>
                </c:pt>
                <c:pt idx="3502">
                  <c:v>869.67</c:v>
                </c:pt>
                <c:pt idx="3503">
                  <c:v>869.73</c:v>
                </c:pt>
                <c:pt idx="3504">
                  <c:v>869.73</c:v>
                </c:pt>
                <c:pt idx="3505">
                  <c:v>869.68</c:v>
                </c:pt>
                <c:pt idx="3506">
                  <c:v>869.73</c:v>
                </c:pt>
                <c:pt idx="3507">
                  <c:v>869.77</c:v>
                </c:pt>
                <c:pt idx="3508">
                  <c:v>869.79</c:v>
                </c:pt>
                <c:pt idx="3509">
                  <c:v>869.85</c:v>
                </c:pt>
                <c:pt idx="3510">
                  <c:v>869.84</c:v>
                </c:pt>
                <c:pt idx="3511">
                  <c:v>869.82</c:v>
                </c:pt>
                <c:pt idx="3512">
                  <c:v>869.83</c:v>
                </c:pt>
                <c:pt idx="3513">
                  <c:v>869.83</c:v>
                </c:pt>
                <c:pt idx="3514">
                  <c:v>869.75</c:v>
                </c:pt>
                <c:pt idx="3515">
                  <c:v>869.73</c:v>
                </c:pt>
                <c:pt idx="3516">
                  <c:v>869.71</c:v>
                </c:pt>
                <c:pt idx="3517">
                  <c:v>869.72</c:v>
                </c:pt>
                <c:pt idx="3518">
                  <c:v>869.7</c:v>
                </c:pt>
                <c:pt idx="3519">
                  <c:v>869.68</c:v>
                </c:pt>
                <c:pt idx="3520">
                  <c:v>869.68</c:v>
                </c:pt>
                <c:pt idx="3521">
                  <c:v>869.76</c:v>
                </c:pt>
                <c:pt idx="3522">
                  <c:v>869.73</c:v>
                </c:pt>
                <c:pt idx="3523">
                  <c:v>869.7</c:v>
                </c:pt>
                <c:pt idx="3524">
                  <c:v>869.76</c:v>
                </c:pt>
                <c:pt idx="3525">
                  <c:v>869.73</c:v>
                </c:pt>
                <c:pt idx="3526">
                  <c:v>869.76</c:v>
                </c:pt>
                <c:pt idx="3527">
                  <c:v>869.75</c:v>
                </c:pt>
                <c:pt idx="3528">
                  <c:v>869.81</c:v>
                </c:pt>
                <c:pt idx="3529">
                  <c:v>869.75</c:v>
                </c:pt>
                <c:pt idx="3530">
                  <c:v>869.73</c:v>
                </c:pt>
                <c:pt idx="3531">
                  <c:v>869.71</c:v>
                </c:pt>
                <c:pt idx="3532">
                  <c:v>869.61</c:v>
                </c:pt>
                <c:pt idx="3533">
                  <c:v>869.52</c:v>
                </c:pt>
                <c:pt idx="3534">
                  <c:v>869.58</c:v>
                </c:pt>
                <c:pt idx="3535">
                  <c:v>869.66</c:v>
                </c:pt>
                <c:pt idx="3536">
                  <c:v>869.69</c:v>
                </c:pt>
                <c:pt idx="3537">
                  <c:v>869.72</c:v>
                </c:pt>
                <c:pt idx="3538">
                  <c:v>869.67</c:v>
                </c:pt>
                <c:pt idx="3539">
                  <c:v>869.68</c:v>
                </c:pt>
                <c:pt idx="3540">
                  <c:v>869.71</c:v>
                </c:pt>
                <c:pt idx="3541">
                  <c:v>869.68</c:v>
                </c:pt>
                <c:pt idx="3542">
                  <c:v>869.69</c:v>
                </c:pt>
                <c:pt idx="3543">
                  <c:v>869.67</c:v>
                </c:pt>
                <c:pt idx="3544">
                  <c:v>869.7</c:v>
                </c:pt>
                <c:pt idx="3545">
                  <c:v>869.63</c:v>
                </c:pt>
                <c:pt idx="3546">
                  <c:v>869.58</c:v>
                </c:pt>
                <c:pt idx="3547">
                  <c:v>869.49</c:v>
                </c:pt>
                <c:pt idx="3548">
                  <c:v>869.53</c:v>
                </c:pt>
                <c:pt idx="3549">
                  <c:v>869.49</c:v>
                </c:pt>
                <c:pt idx="3550">
                  <c:v>869.49</c:v>
                </c:pt>
                <c:pt idx="3551">
                  <c:v>869.59</c:v>
                </c:pt>
                <c:pt idx="3552">
                  <c:v>869.64</c:v>
                </c:pt>
                <c:pt idx="3553">
                  <c:v>869.69</c:v>
                </c:pt>
                <c:pt idx="3554">
                  <c:v>869.69</c:v>
                </c:pt>
                <c:pt idx="3555">
                  <c:v>869.59</c:v>
                </c:pt>
                <c:pt idx="3556">
                  <c:v>869.51</c:v>
                </c:pt>
                <c:pt idx="3557">
                  <c:v>869.53</c:v>
                </c:pt>
                <c:pt idx="3558">
                  <c:v>869.46</c:v>
                </c:pt>
                <c:pt idx="3559">
                  <c:v>869.46</c:v>
                </c:pt>
                <c:pt idx="3560">
                  <c:v>869.47</c:v>
                </c:pt>
                <c:pt idx="3561">
                  <c:v>869.5</c:v>
                </c:pt>
                <c:pt idx="3562">
                  <c:v>869.41</c:v>
                </c:pt>
                <c:pt idx="3563">
                  <c:v>869.43</c:v>
                </c:pt>
                <c:pt idx="3564">
                  <c:v>869.39</c:v>
                </c:pt>
                <c:pt idx="3565">
                  <c:v>869.43</c:v>
                </c:pt>
                <c:pt idx="3566">
                  <c:v>869.46</c:v>
                </c:pt>
                <c:pt idx="3567">
                  <c:v>869.39</c:v>
                </c:pt>
                <c:pt idx="3568">
                  <c:v>869.16</c:v>
                </c:pt>
                <c:pt idx="3569">
                  <c:v>869.06</c:v>
                </c:pt>
                <c:pt idx="3570">
                  <c:v>869.16</c:v>
                </c:pt>
                <c:pt idx="3571">
                  <c:v>869.19</c:v>
                </c:pt>
                <c:pt idx="3572">
                  <c:v>869.24</c:v>
                </c:pt>
                <c:pt idx="3573">
                  <c:v>869.17</c:v>
                </c:pt>
                <c:pt idx="3574">
                  <c:v>869.18</c:v>
                </c:pt>
                <c:pt idx="3575">
                  <c:v>869.24</c:v>
                </c:pt>
                <c:pt idx="3576">
                  <c:v>869.26</c:v>
                </c:pt>
                <c:pt idx="3577">
                  <c:v>869.24</c:v>
                </c:pt>
                <c:pt idx="3578">
                  <c:v>869.15</c:v>
                </c:pt>
                <c:pt idx="3579">
                  <c:v>869.2</c:v>
                </c:pt>
                <c:pt idx="3580">
                  <c:v>869.12</c:v>
                </c:pt>
                <c:pt idx="3581">
                  <c:v>869.18</c:v>
                </c:pt>
                <c:pt idx="3582">
                  <c:v>869.27</c:v>
                </c:pt>
                <c:pt idx="3583">
                  <c:v>869.38</c:v>
                </c:pt>
                <c:pt idx="3584">
                  <c:v>869.44</c:v>
                </c:pt>
                <c:pt idx="3585">
                  <c:v>869.39</c:v>
                </c:pt>
                <c:pt idx="3586">
                  <c:v>869.49</c:v>
                </c:pt>
                <c:pt idx="3587">
                  <c:v>869.5</c:v>
                </c:pt>
                <c:pt idx="3588">
                  <c:v>869.54</c:v>
                </c:pt>
                <c:pt idx="3589">
                  <c:v>869.51</c:v>
                </c:pt>
                <c:pt idx="3590">
                  <c:v>869.46</c:v>
                </c:pt>
                <c:pt idx="3591">
                  <c:v>869.3</c:v>
                </c:pt>
                <c:pt idx="3592">
                  <c:v>869.18</c:v>
                </c:pt>
                <c:pt idx="3593">
                  <c:v>869</c:v>
                </c:pt>
                <c:pt idx="3594">
                  <c:v>868.98</c:v>
                </c:pt>
                <c:pt idx="3595">
                  <c:v>868.94</c:v>
                </c:pt>
                <c:pt idx="3596">
                  <c:v>868.97</c:v>
                </c:pt>
                <c:pt idx="3597">
                  <c:v>868.97</c:v>
                </c:pt>
                <c:pt idx="3598">
                  <c:v>869.13</c:v>
                </c:pt>
                <c:pt idx="3599">
                  <c:v>869.14</c:v>
                </c:pt>
                <c:pt idx="3600">
                  <c:v>869.18</c:v>
                </c:pt>
                <c:pt idx="3601">
                  <c:v>869.19</c:v>
                </c:pt>
                <c:pt idx="3602">
                  <c:v>869.31</c:v>
                </c:pt>
                <c:pt idx="3603">
                  <c:v>869.27</c:v>
                </c:pt>
                <c:pt idx="3604">
                  <c:v>869.3</c:v>
                </c:pt>
                <c:pt idx="3605">
                  <c:v>869.36</c:v>
                </c:pt>
                <c:pt idx="3606">
                  <c:v>869.39</c:v>
                </c:pt>
                <c:pt idx="3607">
                  <c:v>869.36</c:v>
                </c:pt>
                <c:pt idx="3608">
                  <c:v>869.3</c:v>
                </c:pt>
                <c:pt idx="3609">
                  <c:v>869.43</c:v>
                </c:pt>
                <c:pt idx="3610">
                  <c:v>869.42</c:v>
                </c:pt>
                <c:pt idx="3611">
                  <c:v>869.51</c:v>
                </c:pt>
                <c:pt idx="3612">
                  <c:v>869.54</c:v>
                </c:pt>
                <c:pt idx="3613">
                  <c:v>869.49</c:v>
                </c:pt>
                <c:pt idx="3614">
                  <c:v>869.53</c:v>
                </c:pt>
                <c:pt idx="3615">
                  <c:v>869.52</c:v>
                </c:pt>
                <c:pt idx="3616">
                  <c:v>869.5</c:v>
                </c:pt>
                <c:pt idx="3617">
                  <c:v>869.58</c:v>
                </c:pt>
                <c:pt idx="3618">
                  <c:v>869.56</c:v>
                </c:pt>
                <c:pt idx="3619">
                  <c:v>869.54</c:v>
                </c:pt>
                <c:pt idx="3620">
                  <c:v>869.59</c:v>
                </c:pt>
                <c:pt idx="3621">
                  <c:v>869.62</c:v>
                </c:pt>
                <c:pt idx="3622">
                  <c:v>869.64</c:v>
                </c:pt>
                <c:pt idx="3623">
                  <c:v>869.65</c:v>
                </c:pt>
                <c:pt idx="3624">
                  <c:v>869.71</c:v>
                </c:pt>
                <c:pt idx="3625">
                  <c:v>869.79</c:v>
                </c:pt>
                <c:pt idx="3626">
                  <c:v>869.78</c:v>
                </c:pt>
                <c:pt idx="3627">
                  <c:v>869.82</c:v>
                </c:pt>
                <c:pt idx="3628">
                  <c:v>869.77</c:v>
                </c:pt>
                <c:pt idx="3629">
                  <c:v>869.8</c:v>
                </c:pt>
                <c:pt idx="3630">
                  <c:v>869.76</c:v>
                </c:pt>
                <c:pt idx="3631">
                  <c:v>869.69</c:v>
                </c:pt>
                <c:pt idx="3632">
                  <c:v>869.72</c:v>
                </c:pt>
                <c:pt idx="3633">
                  <c:v>869.67</c:v>
                </c:pt>
                <c:pt idx="3634">
                  <c:v>869.6</c:v>
                </c:pt>
                <c:pt idx="3635">
                  <c:v>869.64</c:v>
                </c:pt>
                <c:pt idx="3636">
                  <c:v>869.56</c:v>
                </c:pt>
                <c:pt idx="3637">
                  <c:v>869.5</c:v>
                </c:pt>
                <c:pt idx="3638">
                  <c:v>869.55</c:v>
                </c:pt>
                <c:pt idx="3639">
                  <c:v>869.65</c:v>
                </c:pt>
                <c:pt idx="3640">
                  <c:v>869.72</c:v>
                </c:pt>
                <c:pt idx="3641">
                  <c:v>869.73</c:v>
                </c:pt>
                <c:pt idx="3642">
                  <c:v>869.76</c:v>
                </c:pt>
                <c:pt idx="3643">
                  <c:v>869.79</c:v>
                </c:pt>
                <c:pt idx="3644">
                  <c:v>869.85</c:v>
                </c:pt>
                <c:pt idx="3645">
                  <c:v>869.8</c:v>
                </c:pt>
                <c:pt idx="3646">
                  <c:v>869.68</c:v>
                </c:pt>
                <c:pt idx="3647">
                  <c:v>869.64</c:v>
                </c:pt>
                <c:pt idx="3648">
                  <c:v>869.71</c:v>
                </c:pt>
                <c:pt idx="3649">
                  <c:v>869.72</c:v>
                </c:pt>
                <c:pt idx="3650">
                  <c:v>869.6</c:v>
                </c:pt>
                <c:pt idx="3651">
                  <c:v>869.49</c:v>
                </c:pt>
                <c:pt idx="3652">
                  <c:v>869.52</c:v>
                </c:pt>
                <c:pt idx="3653">
                  <c:v>869.55</c:v>
                </c:pt>
                <c:pt idx="3654">
                  <c:v>869.48</c:v>
                </c:pt>
                <c:pt idx="3655">
                  <c:v>869.37</c:v>
                </c:pt>
                <c:pt idx="3656">
                  <c:v>869.3</c:v>
                </c:pt>
                <c:pt idx="3657">
                  <c:v>869.29</c:v>
                </c:pt>
                <c:pt idx="3658">
                  <c:v>869.26</c:v>
                </c:pt>
                <c:pt idx="3659">
                  <c:v>869.18</c:v>
                </c:pt>
                <c:pt idx="3660">
                  <c:v>869.08</c:v>
                </c:pt>
                <c:pt idx="3661">
                  <c:v>869.02</c:v>
                </c:pt>
                <c:pt idx="3662">
                  <c:v>868.97</c:v>
                </c:pt>
                <c:pt idx="3663">
                  <c:v>868.97</c:v>
                </c:pt>
                <c:pt idx="3664">
                  <c:v>868.93</c:v>
                </c:pt>
                <c:pt idx="3665">
                  <c:v>868.98</c:v>
                </c:pt>
                <c:pt idx="3666">
                  <c:v>869.03</c:v>
                </c:pt>
                <c:pt idx="3667">
                  <c:v>869.07</c:v>
                </c:pt>
                <c:pt idx="3668">
                  <c:v>869.09</c:v>
                </c:pt>
                <c:pt idx="3669">
                  <c:v>869.04</c:v>
                </c:pt>
                <c:pt idx="3670">
                  <c:v>868.99</c:v>
                </c:pt>
                <c:pt idx="3671">
                  <c:v>868.88</c:v>
                </c:pt>
                <c:pt idx="3672">
                  <c:v>868.8</c:v>
                </c:pt>
                <c:pt idx="3673">
                  <c:v>868.63</c:v>
                </c:pt>
                <c:pt idx="3674">
                  <c:v>868.66</c:v>
                </c:pt>
                <c:pt idx="3675">
                  <c:v>868.7</c:v>
                </c:pt>
                <c:pt idx="3676">
                  <c:v>868.68</c:v>
                </c:pt>
                <c:pt idx="3677">
                  <c:v>868.68</c:v>
                </c:pt>
                <c:pt idx="3678">
                  <c:v>868.63</c:v>
                </c:pt>
                <c:pt idx="3679">
                  <c:v>868.49</c:v>
                </c:pt>
                <c:pt idx="3680">
                  <c:v>868.47</c:v>
                </c:pt>
                <c:pt idx="3681">
                  <c:v>868.47</c:v>
                </c:pt>
                <c:pt idx="3682">
                  <c:v>868.5</c:v>
                </c:pt>
                <c:pt idx="3683">
                  <c:v>868.53</c:v>
                </c:pt>
                <c:pt idx="3684">
                  <c:v>868.57</c:v>
                </c:pt>
                <c:pt idx="3685">
                  <c:v>868.57</c:v>
                </c:pt>
                <c:pt idx="3686">
                  <c:v>868.58</c:v>
                </c:pt>
                <c:pt idx="3687">
                  <c:v>868.47</c:v>
                </c:pt>
                <c:pt idx="3688">
                  <c:v>868.41</c:v>
                </c:pt>
                <c:pt idx="3689">
                  <c:v>868.42</c:v>
                </c:pt>
                <c:pt idx="3690">
                  <c:v>868.4</c:v>
                </c:pt>
                <c:pt idx="3691">
                  <c:v>868.35</c:v>
                </c:pt>
                <c:pt idx="3692">
                  <c:v>868.42</c:v>
                </c:pt>
                <c:pt idx="3693">
                  <c:v>868.46</c:v>
                </c:pt>
                <c:pt idx="3694">
                  <c:v>868.4</c:v>
                </c:pt>
                <c:pt idx="3695">
                  <c:v>868.43</c:v>
                </c:pt>
                <c:pt idx="3696">
                  <c:v>868.3</c:v>
                </c:pt>
                <c:pt idx="3697">
                  <c:v>868.26</c:v>
                </c:pt>
                <c:pt idx="3698">
                  <c:v>868.21</c:v>
                </c:pt>
                <c:pt idx="3699">
                  <c:v>868.2</c:v>
                </c:pt>
                <c:pt idx="3700">
                  <c:v>868.21</c:v>
                </c:pt>
                <c:pt idx="3701">
                  <c:v>868.22</c:v>
                </c:pt>
                <c:pt idx="3702">
                  <c:v>868.17</c:v>
                </c:pt>
                <c:pt idx="3703">
                  <c:v>868.12</c:v>
                </c:pt>
                <c:pt idx="3704">
                  <c:v>868.1</c:v>
                </c:pt>
                <c:pt idx="3705">
                  <c:v>868.1</c:v>
                </c:pt>
                <c:pt idx="3706">
                  <c:v>868.1</c:v>
                </c:pt>
                <c:pt idx="3707">
                  <c:v>868.06</c:v>
                </c:pt>
                <c:pt idx="3708">
                  <c:v>868.04</c:v>
                </c:pt>
                <c:pt idx="3709">
                  <c:v>868.02</c:v>
                </c:pt>
                <c:pt idx="3710">
                  <c:v>867.92</c:v>
                </c:pt>
                <c:pt idx="3711">
                  <c:v>867.97</c:v>
                </c:pt>
                <c:pt idx="3712">
                  <c:v>867.97</c:v>
                </c:pt>
                <c:pt idx="3713">
                  <c:v>867.96</c:v>
                </c:pt>
                <c:pt idx="3714">
                  <c:v>867.91</c:v>
                </c:pt>
                <c:pt idx="3715">
                  <c:v>867.94</c:v>
                </c:pt>
                <c:pt idx="3716">
                  <c:v>867.91</c:v>
                </c:pt>
                <c:pt idx="3717">
                  <c:v>867.95</c:v>
                </c:pt>
                <c:pt idx="3718">
                  <c:v>867.98</c:v>
                </c:pt>
                <c:pt idx="3719">
                  <c:v>867.99</c:v>
                </c:pt>
                <c:pt idx="3720">
                  <c:v>868.01</c:v>
                </c:pt>
                <c:pt idx="3721">
                  <c:v>868.01</c:v>
                </c:pt>
                <c:pt idx="3722">
                  <c:v>867.99</c:v>
                </c:pt>
                <c:pt idx="3723">
                  <c:v>867.99</c:v>
                </c:pt>
                <c:pt idx="3724">
                  <c:v>868.01</c:v>
                </c:pt>
                <c:pt idx="3725">
                  <c:v>868.02</c:v>
                </c:pt>
                <c:pt idx="3726">
                  <c:v>868.05</c:v>
                </c:pt>
                <c:pt idx="3727">
                  <c:v>868.07</c:v>
                </c:pt>
                <c:pt idx="3728">
                  <c:v>868.11</c:v>
                </c:pt>
                <c:pt idx="3729">
                  <c:v>868.14</c:v>
                </c:pt>
                <c:pt idx="3730">
                  <c:v>868.24</c:v>
                </c:pt>
                <c:pt idx="3731">
                  <c:v>868.32</c:v>
                </c:pt>
                <c:pt idx="3732">
                  <c:v>868.45</c:v>
                </c:pt>
                <c:pt idx="3733">
                  <c:v>868.51</c:v>
                </c:pt>
                <c:pt idx="3734">
                  <c:v>868.55</c:v>
                </c:pt>
                <c:pt idx="3735">
                  <c:v>868.46</c:v>
                </c:pt>
                <c:pt idx="3736">
                  <c:v>868.52</c:v>
                </c:pt>
                <c:pt idx="3737">
                  <c:v>868.63</c:v>
                </c:pt>
                <c:pt idx="3738">
                  <c:v>868.64</c:v>
                </c:pt>
                <c:pt idx="3739">
                  <c:v>868.56</c:v>
                </c:pt>
                <c:pt idx="3740">
                  <c:v>868.49</c:v>
                </c:pt>
                <c:pt idx="3741">
                  <c:v>868.5</c:v>
                </c:pt>
                <c:pt idx="3742">
                  <c:v>868.45</c:v>
                </c:pt>
                <c:pt idx="3743">
                  <c:v>868.57</c:v>
                </c:pt>
                <c:pt idx="3744">
                  <c:v>868.58</c:v>
                </c:pt>
                <c:pt idx="3745">
                  <c:v>868.65</c:v>
                </c:pt>
                <c:pt idx="3746">
                  <c:v>868.67</c:v>
                </c:pt>
                <c:pt idx="3747">
                  <c:v>868.77</c:v>
                </c:pt>
                <c:pt idx="3748">
                  <c:v>868.72</c:v>
                </c:pt>
                <c:pt idx="3749">
                  <c:v>868.64</c:v>
                </c:pt>
                <c:pt idx="3750">
                  <c:v>868.63</c:v>
                </c:pt>
                <c:pt idx="3751">
                  <c:v>868.65</c:v>
                </c:pt>
                <c:pt idx="3752">
                  <c:v>868.69</c:v>
                </c:pt>
                <c:pt idx="3753">
                  <c:v>868.62</c:v>
                </c:pt>
                <c:pt idx="3754">
                  <c:v>868.63</c:v>
                </c:pt>
                <c:pt idx="3755">
                  <c:v>868.76</c:v>
                </c:pt>
                <c:pt idx="3756">
                  <c:v>868.94</c:v>
                </c:pt>
                <c:pt idx="3757">
                  <c:v>869.08</c:v>
                </c:pt>
                <c:pt idx="3758">
                  <c:v>869.03</c:v>
                </c:pt>
                <c:pt idx="3759">
                  <c:v>869.02</c:v>
                </c:pt>
                <c:pt idx="3760">
                  <c:v>869.13</c:v>
                </c:pt>
                <c:pt idx="3761">
                  <c:v>869.15</c:v>
                </c:pt>
                <c:pt idx="3762">
                  <c:v>869.21</c:v>
                </c:pt>
                <c:pt idx="3763">
                  <c:v>869.33</c:v>
                </c:pt>
                <c:pt idx="3764">
                  <c:v>869.49</c:v>
                </c:pt>
                <c:pt idx="3765">
                  <c:v>869.54</c:v>
                </c:pt>
                <c:pt idx="3766">
                  <c:v>869.6</c:v>
                </c:pt>
                <c:pt idx="3767">
                  <c:v>869.67</c:v>
                </c:pt>
                <c:pt idx="3768">
                  <c:v>869.58</c:v>
                </c:pt>
                <c:pt idx="3769">
                  <c:v>869.57</c:v>
                </c:pt>
                <c:pt idx="3770">
                  <c:v>869.66</c:v>
                </c:pt>
                <c:pt idx="3771">
                  <c:v>869.7</c:v>
                </c:pt>
                <c:pt idx="3772">
                  <c:v>869.69</c:v>
                </c:pt>
                <c:pt idx="3773">
                  <c:v>869.67</c:v>
                </c:pt>
                <c:pt idx="3774">
                  <c:v>869.66</c:v>
                </c:pt>
                <c:pt idx="3775">
                  <c:v>869.63</c:v>
                </c:pt>
                <c:pt idx="3776">
                  <c:v>869.66</c:v>
                </c:pt>
                <c:pt idx="3777">
                  <c:v>869.66</c:v>
                </c:pt>
                <c:pt idx="3778">
                  <c:v>869.68</c:v>
                </c:pt>
                <c:pt idx="3779">
                  <c:v>869.74</c:v>
                </c:pt>
                <c:pt idx="3780">
                  <c:v>869.73</c:v>
                </c:pt>
                <c:pt idx="3781">
                  <c:v>869.77</c:v>
                </c:pt>
                <c:pt idx="3782">
                  <c:v>869.7</c:v>
                </c:pt>
                <c:pt idx="3783">
                  <c:v>869.55</c:v>
                </c:pt>
                <c:pt idx="3784">
                  <c:v>869.46</c:v>
                </c:pt>
                <c:pt idx="3785">
                  <c:v>869.43</c:v>
                </c:pt>
                <c:pt idx="3786">
                  <c:v>869.42</c:v>
                </c:pt>
                <c:pt idx="3787">
                  <c:v>869.3</c:v>
                </c:pt>
                <c:pt idx="3788">
                  <c:v>869.1</c:v>
                </c:pt>
                <c:pt idx="3789">
                  <c:v>869.01</c:v>
                </c:pt>
                <c:pt idx="3790">
                  <c:v>868.96</c:v>
                </c:pt>
                <c:pt idx="3791">
                  <c:v>869</c:v>
                </c:pt>
                <c:pt idx="3792">
                  <c:v>869.08</c:v>
                </c:pt>
                <c:pt idx="3793">
                  <c:v>869.04</c:v>
                </c:pt>
                <c:pt idx="3794">
                  <c:v>869.23</c:v>
                </c:pt>
                <c:pt idx="3795">
                  <c:v>869.25</c:v>
                </c:pt>
                <c:pt idx="3796">
                  <c:v>869.2</c:v>
                </c:pt>
                <c:pt idx="3797">
                  <c:v>869.14</c:v>
                </c:pt>
                <c:pt idx="3798">
                  <c:v>869.02</c:v>
                </c:pt>
                <c:pt idx="3799">
                  <c:v>869.01</c:v>
                </c:pt>
                <c:pt idx="3800">
                  <c:v>869.01</c:v>
                </c:pt>
                <c:pt idx="3801">
                  <c:v>869</c:v>
                </c:pt>
                <c:pt idx="3802">
                  <c:v>868.85</c:v>
                </c:pt>
                <c:pt idx="3803">
                  <c:v>868.72</c:v>
                </c:pt>
                <c:pt idx="3804">
                  <c:v>868.68</c:v>
                </c:pt>
                <c:pt idx="3805">
                  <c:v>868.59</c:v>
                </c:pt>
                <c:pt idx="3806">
                  <c:v>868.61</c:v>
                </c:pt>
                <c:pt idx="3807">
                  <c:v>868.68</c:v>
                </c:pt>
                <c:pt idx="3808">
                  <c:v>868.76</c:v>
                </c:pt>
                <c:pt idx="3809">
                  <c:v>868.8</c:v>
                </c:pt>
                <c:pt idx="3810">
                  <c:v>868.78</c:v>
                </c:pt>
                <c:pt idx="3811">
                  <c:v>868.67</c:v>
                </c:pt>
                <c:pt idx="3812">
                  <c:v>868.66</c:v>
                </c:pt>
                <c:pt idx="3813">
                  <c:v>868.66</c:v>
                </c:pt>
                <c:pt idx="3814">
                  <c:v>868.69</c:v>
                </c:pt>
                <c:pt idx="3815">
                  <c:v>868.63</c:v>
                </c:pt>
                <c:pt idx="3816">
                  <c:v>868.74</c:v>
                </c:pt>
                <c:pt idx="3817">
                  <c:v>868.74</c:v>
                </c:pt>
                <c:pt idx="3818">
                  <c:v>868.75</c:v>
                </c:pt>
                <c:pt idx="3819">
                  <c:v>868.72</c:v>
                </c:pt>
                <c:pt idx="3820">
                  <c:v>868.72</c:v>
                </c:pt>
                <c:pt idx="3821">
                  <c:v>868.88</c:v>
                </c:pt>
                <c:pt idx="3822">
                  <c:v>868.96</c:v>
                </c:pt>
                <c:pt idx="3823">
                  <c:v>868.89</c:v>
                </c:pt>
                <c:pt idx="3824">
                  <c:v>869.02</c:v>
                </c:pt>
                <c:pt idx="3825">
                  <c:v>869</c:v>
                </c:pt>
                <c:pt idx="3826">
                  <c:v>869.03</c:v>
                </c:pt>
                <c:pt idx="3827">
                  <c:v>868.87</c:v>
                </c:pt>
                <c:pt idx="3828">
                  <c:v>868.91</c:v>
                </c:pt>
                <c:pt idx="3829">
                  <c:v>868.96</c:v>
                </c:pt>
                <c:pt idx="3830">
                  <c:v>868.97</c:v>
                </c:pt>
                <c:pt idx="3831">
                  <c:v>869.03</c:v>
                </c:pt>
                <c:pt idx="3832">
                  <c:v>869.08</c:v>
                </c:pt>
                <c:pt idx="3833">
                  <c:v>869.09</c:v>
                </c:pt>
                <c:pt idx="3834">
                  <c:v>868.95</c:v>
                </c:pt>
                <c:pt idx="3835">
                  <c:v>868.94</c:v>
                </c:pt>
                <c:pt idx="3836">
                  <c:v>868.99</c:v>
                </c:pt>
                <c:pt idx="3837">
                  <c:v>869.07</c:v>
                </c:pt>
                <c:pt idx="3838">
                  <c:v>869.09</c:v>
                </c:pt>
                <c:pt idx="3839">
                  <c:v>869.05</c:v>
                </c:pt>
                <c:pt idx="3840">
                  <c:v>869.12</c:v>
                </c:pt>
                <c:pt idx="3841">
                  <c:v>869.01</c:v>
                </c:pt>
                <c:pt idx="3842">
                  <c:v>869.04</c:v>
                </c:pt>
                <c:pt idx="3843">
                  <c:v>868.91</c:v>
                </c:pt>
                <c:pt idx="3844">
                  <c:v>868.78</c:v>
                </c:pt>
                <c:pt idx="3845">
                  <c:v>868.73</c:v>
                </c:pt>
                <c:pt idx="3846">
                  <c:v>868.74</c:v>
                </c:pt>
                <c:pt idx="3847">
                  <c:v>868.64</c:v>
                </c:pt>
                <c:pt idx="3848">
                  <c:v>868.56</c:v>
                </c:pt>
                <c:pt idx="3849">
                  <c:v>868.58</c:v>
                </c:pt>
                <c:pt idx="3850">
                  <c:v>868.54</c:v>
                </c:pt>
                <c:pt idx="3851">
                  <c:v>868.47</c:v>
                </c:pt>
                <c:pt idx="3852">
                  <c:v>868.48</c:v>
                </c:pt>
                <c:pt idx="3853">
                  <c:v>868.41</c:v>
                </c:pt>
                <c:pt idx="3854">
                  <c:v>868.53</c:v>
                </c:pt>
                <c:pt idx="3855">
                  <c:v>868.51</c:v>
                </c:pt>
                <c:pt idx="3856">
                  <c:v>868.44</c:v>
                </c:pt>
                <c:pt idx="3857">
                  <c:v>868.31</c:v>
                </c:pt>
                <c:pt idx="3858">
                  <c:v>868.29</c:v>
                </c:pt>
                <c:pt idx="3859">
                  <c:v>868.28</c:v>
                </c:pt>
                <c:pt idx="3860">
                  <c:v>868.16</c:v>
                </c:pt>
                <c:pt idx="3861">
                  <c:v>868.14</c:v>
                </c:pt>
                <c:pt idx="3862">
                  <c:v>868.06</c:v>
                </c:pt>
                <c:pt idx="3863">
                  <c:v>868.1</c:v>
                </c:pt>
                <c:pt idx="3864">
                  <c:v>868.1</c:v>
                </c:pt>
                <c:pt idx="3865">
                  <c:v>868.05</c:v>
                </c:pt>
                <c:pt idx="3866">
                  <c:v>868.05</c:v>
                </c:pt>
                <c:pt idx="3867">
                  <c:v>868.03</c:v>
                </c:pt>
                <c:pt idx="3868">
                  <c:v>868.03</c:v>
                </c:pt>
                <c:pt idx="3869">
                  <c:v>867.98</c:v>
                </c:pt>
                <c:pt idx="3870">
                  <c:v>867.99</c:v>
                </c:pt>
                <c:pt idx="3871">
                  <c:v>868.03</c:v>
                </c:pt>
                <c:pt idx="3872">
                  <c:v>867.97</c:v>
                </c:pt>
                <c:pt idx="3873">
                  <c:v>867.98</c:v>
                </c:pt>
                <c:pt idx="3874">
                  <c:v>868</c:v>
                </c:pt>
                <c:pt idx="3875">
                  <c:v>868.02</c:v>
                </c:pt>
                <c:pt idx="3876">
                  <c:v>868.04</c:v>
                </c:pt>
                <c:pt idx="3877">
                  <c:v>867.99</c:v>
                </c:pt>
                <c:pt idx="3878">
                  <c:v>867.97</c:v>
                </c:pt>
                <c:pt idx="3879">
                  <c:v>867.91</c:v>
                </c:pt>
                <c:pt idx="3880">
                  <c:v>867.92</c:v>
                </c:pt>
                <c:pt idx="3881">
                  <c:v>867.97</c:v>
                </c:pt>
                <c:pt idx="3882">
                  <c:v>867.97</c:v>
                </c:pt>
                <c:pt idx="3883">
                  <c:v>868</c:v>
                </c:pt>
                <c:pt idx="3884">
                  <c:v>867.94</c:v>
                </c:pt>
                <c:pt idx="3885">
                  <c:v>867.94</c:v>
                </c:pt>
                <c:pt idx="3886">
                  <c:v>867.96</c:v>
                </c:pt>
                <c:pt idx="3887">
                  <c:v>867.92</c:v>
                </c:pt>
                <c:pt idx="3888">
                  <c:v>867.9</c:v>
                </c:pt>
                <c:pt idx="3889">
                  <c:v>867.91</c:v>
                </c:pt>
                <c:pt idx="3890">
                  <c:v>867.85</c:v>
                </c:pt>
                <c:pt idx="3891">
                  <c:v>867.86</c:v>
                </c:pt>
                <c:pt idx="3892">
                  <c:v>867.85</c:v>
                </c:pt>
                <c:pt idx="3893">
                  <c:v>867.85</c:v>
                </c:pt>
                <c:pt idx="3894">
                  <c:v>867.87</c:v>
                </c:pt>
                <c:pt idx="3895">
                  <c:v>867.89</c:v>
                </c:pt>
                <c:pt idx="3896">
                  <c:v>867.88</c:v>
                </c:pt>
                <c:pt idx="3897">
                  <c:v>867.87</c:v>
                </c:pt>
                <c:pt idx="3898">
                  <c:v>867.96</c:v>
                </c:pt>
                <c:pt idx="3899">
                  <c:v>867.97</c:v>
                </c:pt>
                <c:pt idx="3900">
                  <c:v>868.01</c:v>
                </c:pt>
                <c:pt idx="3901">
                  <c:v>868</c:v>
                </c:pt>
                <c:pt idx="3902">
                  <c:v>868.04</c:v>
                </c:pt>
                <c:pt idx="3903">
                  <c:v>868.03</c:v>
                </c:pt>
                <c:pt idx="3904">
                  <c:v>868.04</c:v>
                </c:pt>
                <c:pt idx="3905">
                  <c:v>868.12</c:v>
                </c:pt>
                <c:pt idx="3906">
                  <c:v>868.26</c:v>
                </c:pt>
                <c:pt idx="3907">
                  <c:v>868.2</c:v>
                </c:pt>
                <c:pt idx="3908">
                  <c:v>868.23</c:v>
                </c:pt>
                <c:pt idx="3909">
                  <c:v>868.24</c:v>
                </c:pt>
                <c:pt idx="3910">
                  <c:v>868.2</c:v>
                </c:pt>
                <c:pt idx="3911">
                  <c:v>868.24</c:v>
                </c:pt>
                <c:pt idx="3912">
                  <c:v>868.12</c:v>
                </c:pt>
                <c:pt idx="3913">
                  <c:v>868.13</c:v>
                </c:pt>
                <c:pt idx="3914">
                  <c:v>868.1</c:v>
                </c:pt>
                <c:pt idx="3915">
                  <c:v>868</c:v>
                </c:pt>
                <c:pt idx="3916">
                  <c:v>867.97</c:v>
                </c:pt>
                <c:pt idx="3917">
                  <c:v>867.9</c:v>
                </c:pt>
                <c:pt idx="3918">
                  <c:v>867.9</c:v>
                </c:pt>
                <c:pt idx="3919">
                  <c:v>867.9</c:v>
                </c:pt>
                <c:pt idx="3920">
                  <c:v>867.9</c:v>
                </c:pt>
                <c:pt idx="3921">
                  <c:v>867.88</c:v>
                </c:pt>
                <c:pt idx="3922">
                  <c:v>867.92</c:v>
                </c:pt>
                <c:pt idx="3923">
                  <c:v>867.88</c:v>
                </c:pt>
                <c:pt idx="3924">
                  <c:v>867.87</c:v>
                </c:pt>
                <c:pt idx="3925">
                  <c:v>867.86</c:v>
                </c:pt>
                <c:pt idx="3926">
                  <c:v>867.83</c:v>
                </c:pt>
                <c:pt idx="3927">
                  <c:v>867.8</c:v>
                </c:pt>
                <c:pt idx="3928">
                  <c:v>867.81</c:v>
                </c:pt>
                <c:pt idx="3929">
                  <c:v>867.79</c:v>
                </c:pt>
                <c:pt idx="3930">
                  <c:v>867.82</c:v>
                </c:pt>
                <c:pt idx="3931">
                  <c:v>867.83</c:v>
                </c:pt>
                <c:pt idx="3932">
                  <c:v>867.85</c:v>
                </c:pt>
                <c:pt idx="3933">
                  <c:v>867.87</c:v>
                </c:pt>
                <c:pt idx="3934">
                  <c:v>867.85</c:v>
                </c:pt>
                <c:pt idx="3935">
                  <c:v>867.83</c:v>
                </c:pt>
                <c:pt idx="3936">
                  <c:v>867.83</c:v>
                </c:pt>
                <c:pt idx="3937">
                  <c:v>867.79</c:v>
                </c:pt>
                <c:pt idx="3938">
                  <c:v>867.81</c:v>
                </c:pt>
                <c:pt idx="3939">
                  <c:v>867.86</c:v>
                </c:pt>
                <c:pt idx="3940">
                  <c:v>867.81</c:v>
                </c:pt>
                <c:pt idx="3941">
                  <c:v>867.8</c:v>
                </c:pt>
                <c:pt idx="3942">
                  <c:v>867.84</c:v>
                </c:pt>
                <c:pt idx="3943">
                  <c:v>867.86</c:v>
                </c:pt>
                <c:pt idx="3944">
                  <c:v>867.86</c:v>
                </c:pt>
                <c:pt idx="3945">
                  <c:v>867.88</c:v>
                </c:pt>
                <c:pt idx="3946">
                  <c:v>867.87</c:v>
                </c:pt>
                <c:pt idx="3947">
                  <c:v>867.89</c:v>
                </c:pt>
                <c:pt idx="3948">
                  <c:v>868</c:v>
                </c:pt>
                <c:pt idx="3949">
                  <c:v>868.1</c:v>
                </c:pt>
                <c:pt idx="3950">
                  <c:v>868.16</c:v>
                </c:pt>
                <c:pt idx="3951">
                  <c:v>868.18</c:v>
                </c:pt>
                <c:pt idx="3952">
                  <c:v>868.17</c:v>
                </c:pt>
                <c:pt idx="3953">
                  <c:v>868.08</c:v>
                </c:pt>
                <c:pt idx="3954">
                  <c:v>868.09</c:v>
                </c:pt>
                <c:pt idx="3955">
                  <c:v>868.05</c:v>
                </c:pt>
                <c:pt idx="3956">
                  <c:v>868</c:v>
                </c:pt>
                <c:pt idx="3957">
                  <c:v>868.02</c:v>
                </c:pt>
                <c:pt idx="3958">
                  <c:v>868.06</c:v>
                </c:pt>
                <c:pt idx="3959">
                  <c:v>868.07</c:v>
                </c:pt>
                <c:pt idx="3960">
                  <c:v>868</c:v>
                </c:pt>
                <c:pt idx="3961">
                  <c:v>867.95</c:v>
                </c:pt>
                <c:pt idx="3962">
                  <c:v>867.98</c:v>
                </c:pt>
                <c:pt idx="3963">
                  <c:v>867.99</c:v>
                </c:pt>
                <c:pt idx="3964">
                  <c:v>867.99</c:v>
                </c:pt>
                <c:pt idx="3965">
                  <c:v>867.93</c:v>
                </c:pt>
                <c:pt idx="3966">
                  <c:v>867.96</c:v>
                </c:pt>
                <c:pt idx="3967">
                  <c:v>867.93</c:v>
                </c:pt>
                <c:pt idx="3968">
                  <c:v>867.95</c:v>
                </c:pt>
                <c:pt idx="3969">
                  <c:v>867.96</c:v>
                </c:pt>
                <c:pt idx="3970">
                  <c:v>867.95</c:v>
                </c:pt>
                <c:pt idx="3971">
                  <c:v>867.96</c:v>
                </c:pt>
                <c:pt idx="3972">
                  <c:v>867.95</c:v>
                </c:pt>
                <c:pt idx="3973">
                  <c:v>867.9</c:v>
                </c:pt>
                <c:pt idx="3974">
                  <c:v>867.87</c:v>
                </c:pt>
                <c:pt idx="3975">
                  <c:v>867.98</c:v>
                </c:pt>
                <c:pt idx="3976">
                  <c:v>868.02</c:v>
                </c:pt>
                <c:pt idx="3977">
                  <c:v>868.12</c:v>
                </c:pt>
                <c:pt idx="3978">
                  <c:v>868.14</c:v>
                </c:pt>
                <c:pt idx="3979">
                  <c:v>868.15</c:v>
                </c:pt>
                <c:pt idx="3980">
                  <c:v>868.11</c:v>
                </c:pt>
                <c:pt idx="3981">
                  <c:v>868.12</c:v>
                </c:pt>
                <c:pt idx="3982">
                  <c:v>868.08</c:v>
                </c:pt>
                <c:pt idx="3983">
                  <c:v>868.04</c:v>
                </c:pt>
                <c:pt idx="3984">
                  <c:v>868.03</c:v>
                </c:pt>
                <c:pt idx="3985">
                  <c:v>868.03</c:v>
                </c:pt>
                <c:pt idx="3986">
                  <c:v>868.08</c:v>
                </c:pt>
                <c:pt idx="3987">
                  <c:v>868.08</c:v>
                </c:pt>
                <c:pt idx="3988">
                  <c:v>868.05</c:v>
                </c:pt>
                <c:pt idx="3989">
                  <c:v>868.05</c:v>
                </c:pt>
                <c:pt idx="3990">
                  <c:v>868.11</c:v>
                </c:pt>
                <c:pt idx="3991">
                  <c:v>868</c:v>
                </c:pt>
                <c:pt idx="3992">
                  <c:v>867.93</c:v>
                </c:pt>
                <c:pt idx="3993">
                  <c:v>867.94</c:v>
                </c:pt>
                <c:pt idx="3994">
                  <c:v>867.93</c:v>
                </c:pt>
                <c:pt idx="3995">
                  <c:v>867.91</c:v>
                </c:pt>
                <c:pt idx="3996">
                  <c:v>867.88</c:v>
                </c:pt>
                <c:pt idx="3997">
                  <c:v>867.84</c:v>
                </c:pt>
                <c:pt idx="3998">
                  <c:v>867.86</c:v>
                </c:pt>
                <c:pt idx="3999">
                  <c:v>867.88</c:v>
                </c:pt>
                <c:pt idx="4000">
                  <c:v>867.82</c:v>
                </c:pt>
                <c:pt idx="4001">
                  <c:v>867.84</c:v>
                </c:pt>
                <c:pt idx="4002">
                  <c:v>867.84</c:v>
                </c:pt>
                <c:pt idx="4003">
                  <c:v>867.88</c:v>
                </c:pt>
                <c:pt idx="4004">
                  <c:v>867.87</c:v>
                </c:pt>
                <c:pt idx="4005">
                  <c:v>867.92</c:v>
                </c:pt>
                <c:pt idx="4006">
                  <c:v>867.87</c:v>
                </c:pt>
                <c:pt idx="4007">
                  <c:v>867.87</c:v>
                </c:pt>
                <c:pt idx="4008">
                  <c:v>867.92</c:v>
                </c:pt>
                <c:pt idx="4009">
                  <c:v>867.9</c:v>
                </c:pt>
                <c:pt idx="4010">
                  <c:v>867.9</c:v>
                </c:pt>
                <c:pt idx="4011">
                  <c:v>867.91</c:v>
                </c:pt>
                <c:pt idx="4012">
                  <c:v>867.87</c:v>
                </c:pt>
                <c:pt idx="4013">
                  <c:v>867.89</c:v>
                </c:pt>
                <c:pt idx="4014">
                  <c:v>867.87</c:v>
                </c:pt>
                <c:pt idx="4015">
                  <c:v>867.87</c:v>
                </c:pt>
                <c:pt idx="4016">
                  <c:v>867.8</c:v>
                </c:pt>
                <c:pt idx="4017">
                  <c:v>867.81</c:v>
                </c:pt>
                <c:pt idx="4018">
                  <c:v>867.77</c:v>
                </c:pt>
                <c:pt idx="4019">
                  <c:v>867.8</c:v>
                </c:pt>
                <c:pt idx="4020">
                  <c:v>867.79</c:v>
                </c:pt>
                <c:pt idx="4021">
                  <c:v>867.79</c:v>
                </c:pt>
                <c:pt idx="4022">
                  <c:v>867.8</c:v>
                </c:pt>
                <c:pt idx="4023">
                  <c:v>867.8</c:v>
                </c:pt>
                <c:pt idx="4024">
                  <c:v>867.79</c:v>
                </c:pt>
                <c:pt idx="4025">
                  <c:v>867.78</c:v>
                </c:pt>
                <c:pt idx="4026">
                  <c:v>867.79</c:v>
                </c:pt>
                <c:pt idx="4027">
                  <c:v>867.75</c:v>
                </c:pt>
                <c:pt idx="4028">
                  <c:v>867.74</c:v>
                </c:pt>
                <c:pt idx="4029">
                  <c:v>867.71</c:v>
                </c:pt>
                <c:pt idx="4030">
                  <c:v>867.75</c:v>
                </c:pt>
                <c:pt idx="4031">
                  <c:v>867.73</c:v>
                </c:pt>
                <c:pt idx="4032">
                  <c:v>867.78</c:v>
                </c:pt>
                <c:pt idx="4033">
                  <c:v>867.76</c:v>
                </c:pt>
                <c:pt idx="4034">
                  <c:v>867.74</c:v>
                </c:pt>
                <c:pt idx="4035">
                  <c:v>867.74</c:v>
                </c:pt>
                <c:pt idx="4036">
                  <c:v>867.76</c:v>
                </c:pt>
                <c:pt idx="4037">
                  <c:v>867.78</c:v>
                </c:pt>
                <c:pt idx="4038">
                  <c:v>867.77</c:v>
                </c:pt>
                <c:pt idx="4039">
                  <c:v>867.76</c:v>
                </c:pt>
                <c:pt idx="4040">
                  <c:v>867.76</c:v>
                </c:pt>
                <c:pt idx="4041">
                  <c:v>867.78</c:v>
                </c:pt>
                <c:pt idx="4042">
                  <c:v>867.8</c:v>
                </c:pt>
                <c:pt idx="4043">
                  <c:v>867.8</c:v>
                </c:pt>
                <c:pt idx="4044">
                  <c:v>867.82</c:v>
                </c:pt>
                <c:pt idx="4045">
                  <c:v>867.76</c:v>
                </c:pt>
                <c:pt idx="4046">
                  <c:v>867.76</c:v>
                </c:pt>
                <c:pt idx="4047">
                  <c:v>867.81</c:v>
                </c:pt>
                <c:pt idx="4048">
                  <c:v>867.8</c:v>
                </c:pt>
                <c:pt idx="4049">
                  <c:v>867.83</c:v>
                </c:pt>
                <c:pt idx="4050">
                  <c:v>867.86</c:v>
                </c:pt>
                <c:pt idx="4051">
                  <c:v>867.95</c:v>
                </c:pt>
                <c:pt idx="4052">
                  <c:v>868.01</c:v>
                </c:pt>
                <c:pt idx="4053">
                  <c:v>867.94</c:v>
                </c:pt>
                <c:pt idx="4054">
                  <c:v>867.92</c:v>
                </c:pt>
                <c:pt idx="4055">
                  <c:v>867.93</c:v>
                </c:pt>
                <c:pt idx="4056">
                  <c:v>867.96</c:v>
                </c:pt>
                <c:pt idx="4057">
                  <c:v>867.97</c:v>
                </c:pt>
                <c:pt idx="4058">
                  <c:v>868.02</c:v>
                </c:pt>
                <c:pt idx="4059">
                  <c:v>868.12</c:v>
                </c:pt>
                <c:pt idx="4060">
                  <c:v>868.13</c:v>
                </c:pt>
                <c:pt idx="4061">
                  <c:v>868.14</c:v>
                </c:pt>
                <c:pt idx="4062">
                  <c:v>868.22</c:v>
                </c:pt>
                <c:pt idx="4063">
                  <c:v>868.2</c:v>
                </c:pt>
                <c:pt idx="4064">
                  <c:v>868.19</c:v>
                </c:pt>
                <c:pt idx="4065">
                  <c:v>868.26</c:v>
                </c:pt>
                <c:pt idx="4066">
                  <c:v>868.22</c:v>
                </c:pt>
                <c:pt idx="4067">
                  <c:v>868.09</c:v>
                </c:pt>
                <c:pt idx="4068">
                  <c:v>868.11</c:v>
                </c:pt>
                <c:pt idx="4069">
                  <c:v>868.15</c:v>
                </c:pt>
                <c:pt idx="4070">
                  <c:v>868.13</c:v>
                </c:pt>
                <c:pt idx="4071">
                  <c:v>868.1</c:v>
                </c:pt>
                <c:pt idx="4072">
                  <c:v>868.03</c:v>
                </c:pt>
                <c:pt idx="4073">
                  <c:v>868.04</c:v>
                </c:pt>
                <c:pt idx="4074">
                  <c:v>868.11</c:v>
                </c:pt>
                <c:pt idx="4075">
                  <c:v>868.08</c:v>
                </c:pt>
                <c:pt idx="4076">
                  <c:v>868.14</c:v>
                </c:pt>
                <c:pt idx="4077">
                  <c:v>868.16</c:v>
                </c:pt>
                <c:pt idx="4078">
                  <c:v>868.19</c:v>
                </c:pt>
                <c:pt idx="4079">
                  <c:v>868.17</c:v>
                </c:pt>
                <c:pt idx="4080">
                  <c:v>868.2</c:v>
                </c:pt>
                <c:pt idx="4081">
                  <c:v>868.24</c:v>
                </c:pt>
                <c:pt idx="4082">
                  <c:v>868.38</c:v>
                </c:pt>
                <c:pt idx="4083">
                  <c:v>868.44</c:v>
                </c:pt>
                <c:pt idx="4084">
                  <c:v>868.44</c:v>
                </c:pt>
                <c:pt idx="4085">
                  <c:v>868.47</c:v>
                </c:pt>
                <c:pt idx="4086">
                  <c:v>868.54</c:v>
                </c:pt>
                <c:pt idx="4087">
                  <c:v>868.51</c:v>
                </c:pt>
                <c:pt idx="4088">
                  <c:v>868.46</c:v>
                </c:pt>
                <c:pt idx="4089">
                  <c:v>868.5</c:v>
                </c:pt>
                <c:pt idx="4090">
                  <c:v>868.44</c:v>
                </c:pt>
                <c:pt idx="4091">
                  <c:v>868.47</c:v>
                </c:pt>
                <c:pt idx="4092">
                  <c:v>868.49</c:v>
                </c:pt>
                <c:pt idx="4093">
                  <c:v>868.48</c:v>
                </c:pt>
                <c:pt idx="4094">
                  <c:v>868.53</c:v>
                </c:pt>
                <c:pt idx="4095">
                  <c:v>868.45</c:v>
                </c:pt>
                <c:pt idx="4096">
                  <c:v>868.38</c:v>
                </c:pt>
                <c:pt idx="4097">
                  <c:v>868.43</c:v>
                </c:pt>
                <c:pt idx="4098">
                  <c:v>868.41</c:v>
                </c:pt>
                <c:pt idx="4099">
                  <c:v>868.42</c:v>
                </c:pt>
                <c:pt idx="4100">
                  <c:v>868.43</c:v>
                </c:pt>
                <c:pt idx="4101">
                  <c:v>868.43</c:v>
                </c:pt>
                <c:pt idx="4102">
                  <c:v>868.49</c:v>
                </c:pt>
                <c:pt idx="4103">
                  <c:v>868.44</c:v>
                </c:pt>
                <c:pt idx="4104">
                  <c:v>868.39</c:v>
                </c:pt>
                <c:pt idx="4105">
                  <c:v>868.32</c:v>
                </c:pt>
                <c:pt idx="4106">
                  <c:v>868.28</c:v>
                </c:pt>
                <c:pt idx="4107">
                  <c:v>868.3</c:v>
                </c:pt>
                <c:pt idx="4108">
                  <c:v>868.32</c:v>
                </c:pt>
                <c:pt idx="4109">
                  <c:v>868.29</c:v>
                </c:pt>
                <c:pt idx="4110">
                  <c:v>868.33</c:v>
                </c:pt>
                <c:pt idx="4111">
                  <c:v>868.2</c:v>
                </c:pt>
                <c:pt idx="4112">
                  <c:v>868.09</c:v>
                </c:pt>
                <c:pt idx="4113">
                  <c:v>868.06</c:v>
                </c:pt>
                <c:pt idx="4114">
                  <c:v>868.1</c:v>
                </c:pt>
                <c:pt idx="4115">
                  <c:v>868.1</c:v>
                </c:pt>
                <c:pt idx="4116">
                  <c:v>868.11</c:v>
                </c:pt>
                <c:pt idx="4117">
                  <c:v>868.1</c:v>
                </c:pt>
                <c:pt idx="4118">
                  <c:v>868.1</c:v>
                </c:pt>
                <c:pt idx="4119">
                  <c:v>868.12</c:v>
                </c:pt>
                <c:pt idx="4120">
                  <c:v>868.07</c:v>
                </c:pt>
                <c:pt idx="4121">
                  <c:v>868</c:v>
                </c:pt>
                <c:pt idx="4122">
                  <c:v>868.03</c:v>
                </c:pt>
                <c:pt idx="4123">
                  <c:v>868.02</c:v>
                </c:pt>
                <c:pt idx="4124">
                  <c:v>867.99</c:v>
                </c:pt>
                <c:pt idx="4125">
                  <c:v>868.04</c:v>
                </c:pt>
                <c:pt idx="4126">
                  <c:v>868.02</c:v>
                </c:pt>
                <c:pt idx="4127">
                  <c:v>867.98</c:v>
                </c:pt>
                <c:pt idx="4128">
                  <c:v>868.01</c:v>
                </c:pt>
                <c:pt idx="4129">
                  <c:v>867.98</c:v>
                </c:pt>
                <c:pt idx="4130">
                  <c:v>867.97</c:v>
                </c:pt>
                <c:pt idx="4131">
                  <c:v>868.01</c:v>
                </c:pt>
                <c:pt idx="4132">
                  <c:v>868.06</c:v>
                </c:pt>
                <c:pt idx="4133">
                  <c:v>868.12</c:v>
                </c:pt>
                <c:pt idx="4134">
                  <c:v>868.05</c:v>
                </c:pt>
                <c:pt idx="4135">
                  <c:v>868</c:v>
                </c:pt>
                <c:pt idx="4136">
                  <c:v>867.99</c:v>
                </c:pt>
                <c:pt idx="4137">
                  <c:v>868.06</c:v>
                </c:pt>
                <c:pt idx="4138">
                  <c:v>868.04</c:v>
                </c:pt>
                <c:pt idx="4139">
                  <c:v>867.96</c:v>
                </c:pt>
                <c:pt idx="4140">
                  <c:v>867.97</c:v>
                </c:pt>
                <c:pt idx="4141">
                  <c:v>868.01</c:v>
                </c:pt>
                <c:pt idx="4142">
                  <c:v>867.99</c:v>
                </c:pt>
                <c:pt idx="4143">
                  <c:v>867.99</c:v>
                </c:pt>
                <c:pt idx="4144">
                  <c:v>867.97</c:v>
                </c:pt>
                <c:pt idx="4145">
                  <c:v>867.89</c:v>
                </c:pt>
                <c:pt idx="4146">
                  <c:v>867.84</c:v>
                </c:pt>
                <c:pt idx="4147">
                  <c:v>867.8</c:v>
                </c:pt>
                <c:pt idx="4148">
                  <c:v>867.83</c:v>
                </c:pt>
                <c:pt idx="4149">
                  <c:v>867.81</c:v>
                </c:pt>
                <c:pt idx="4150">
                  <c:v>867.83</c:v>
                </c:pt>
                <c:pt idx="4151">
                  <c:v>867.83</c:v>
                </c:pt>
                <c:pt idx="4152">
                  <c:v>867.88</c:v>
                </c:pt>
                <c:pt idx="4153">
                  <c:v>867.84</c:v>
                </c:pt>
                <c:pt idx="4154">
                  <c:v>867.87</c:v>
                </c:pt>
                <c:pt idx="4155">
                  <c:v>867.92</c:v>
                </c:pt>
                <c:pt idx="4156">
                  <c:v>867.99</c:v>
                </c:pt>
                <c:pt idx="4157">
                  <c:v>867.96</c:v>
                </c:pt>
                <c:pt idx="4158">
                  <c:v>867.95</c:v>
                </c:pt>
                <c:pt idx="4159">
                  <c:v>867.98</c:v>
                </c:pt>
                <c:pt idx="4160">
                  <c:v>868.08</c:v>
                </c:pt>
                <c:pt idx="4161">
                  <c:v>868.16</c:v>
                </c:pt>
                <c:pt idx="4162">
                  <c:v>868.1</c:v>
                </c:pt>
                <c:pt idx="4163">
                  <c:v>868.01</c:v>
                </c:pt>
                <c:pt idx="4164">
                  <c:v>868.06</c:v>
                </c:pt>
                <c:pt idx="4165">
                  <c:v>868.14</c:v>
                </c:pt>
                <c:pt idx="4166">
                  <c:v>868.09</c:v>
                </c:pt>
                <c:pt idx="4167">
                  <c:v>868</c:v>
                </c:pt>
                <c:pt idx="4168">
                  <c:v>867.97</c:v>
                </c:pt>
                <c:pt idx="4169">
                  <c:v>867.85</c:v>
                </c:pt>
                <c:pt idx="4170">
                  <c:v>867.79</c:v>
                </c:pt>
                <c:pt idx="4171">
                  <c:v>867.76</c:v>
                </c:pt>
                <c:pt idx="4172">
                  <c:v>867.78</c:v>
                </c:pt>
                <c:pt idx="4173">
                  <c:v>867.79</c:v>
                </c:pt>
                <c:pt idx="4174">
                  <c:v>867.83</c:v>
                </c:pt>
                <c:pt idx="4175">
                  <c:v>867.8</c:v>
                </c:pt>
                <c:pt idx="4176">
                  <c:v>867.74</c:v>
                </c:pt>
                <c:pt idx="4177">
                  <c:v>867.73</c:v>
                </c:pt>
                <c:pt idx="4178">
                  <c:v>867.74</c:v>
                </c:pt>
                <c:pt idx="4179">
                  <c:v>867.75</c:v>
                </c:pt>
                <c:pt idx="4180">
                  <c:v>867.76</c:v>
                </c:pt>
                <c:pt idx="4181">
                  <c:v>867.73</c:v>
                </c:pt>
                <c:pt idx="4182">
                  <c:v>867.74</c:v>
                </c:pt>
                <c:pt idx="4183">
                  <c:v>867.76</c:v>
                </c:pt>
                <c:pt idx="4184">
                  <c:v>867.78</c:v>
                </c:pt>
                <c:pt idx="4185">
                  <c:v>867.8</c:v>
                </c:pt>
                <c:pt idx="4186">
                  <c:v>867.73</c:v>
                </c:pt>
                <c:pt idx="4187">
                  <c:v>867.72</c:v>
                </c:pt>
                <c:pt idx="4188">
                  <c:v>867.73</c:v>
                </c:pt>
                <c:pt idx="4189">
                  <c:v>867.72</c:v>
                </c:pt>
                <c:pt idx="4190">
                  <c:v>867.69</c:v>
                </c:pt>
                <c:pt idx="4191">
                  <c:v>867.78</c:v>
                </c:pt>
                <c:pt idx="4192">
                  <c:v>867.8</c:v>
                </c:pt>
                <c:pt idx="4193">
                  <c:v>867.82</c:v>
                </c:pt>
                <c:pt idx="4194">
                  <c:v>867.82</c:v>
                </c:pt>
                <c:pt idx="4195">
                  <c:v>867.78</c:v>
                </c:pt>
                <c:pt idx="4196">
                  <c:v>867.75</c:v>
                </c:pt>
                <c:pt idx="4197">
                  <c:v>867.77</c:v>
                </c:pt>
                <c:pt idx="4198">
                  <c:v>867.83</c:v>
                </c:pt>
                <c:pt idx="4199">
                  <c:v>867.85</c:v>
                </c:pt>
                <c:pt idx="4200">
                  <c:v>867.87</c:v>
                </c:pt>
                <c:pt idx="4201">
                  <c:v>867.79</c:v>
                </c:pt>
                <c:pt idx="4202">
                  <c:v>867.77</c:v>
                </c:pt>
                <c:pt idx="4203">
                  <c:v>867.73</c:v>
                </c:pt>
                <c:pt idx="4204">
                  <c:v>867.73</c:v>
                </c:pt>
                <c:pt idx="4205">
                  <c:v>867.78</c:v>
                </c:pt>
                <c:pt idx="4206">
                  <c:v>867.77</c:v>
                </c:pt>
                <c:pt idx="4207">
                  <c:v>867.74</c:v>
                </c:pt>
                <c:pt idx="4208">
                  <c:v>867.73</c:v>
                </c:pt>
                <c:pt idx="4209">
                  <c:v>867.74</c:v>
                </c:pt>
                <c:pt idx="4210">
                  <c:v>867.77</c:v>
                </c:pt>
                <c:pt idx="4211">
                  <c:v>867.72</c:v>
                </c:pt>
                <c:pt idx="4212">
                  <c:v>867.72</c:v>
                </c:pt>
                <c:pt idx="4213">
                  <c:v>867.75</c:v>
                </c:pt>
                <c:pt idx="4214">
                  <c:v>867.77</c:v>
                </c:pt>
                <c:pt idx="4215">
                  <c:v>867.71</c:v>
                </c:pt>
                <c:pt idx="4216">
                  <c:v>867.72</c:v>
                </c:pt>
                <c:pt idx="4217">
                  <c:v>867.72</c:v>
                </c:pt>
                <c:pt idx="4218">
                  <c:v>867.75</c:v>
                </c:pt>
                <c:pt idx="4219">
                  <c:v>867.71</c:v>
                </c:pt>
                <c:pt idx="4220">
                  <c:v>867.7</c:v>
                </c:pt>
                <c:pt idx="4221">
                  <c:v>867.68</c:v>
                </c:pt>
                <c:pt idx="4222">
                  <c:v>867.69</c:v>
                </c:pt>
                <c:pt idx="4223">
                  <c:v>867.69</c:v>
                </c:pt>
                <c:pt idx="4224">
                  <c:v>867.74</c:v>
                </c:pt>
                <c:pt idx="4225">
                  <c:v>867.83</c:v>
                </c:pt>
                <c:pt idx="4226">
                  <c:v>867.91</c:v>
                </c:pt>
                <c:pt idx="4227">
                  <c:v>867.91</c:v>
                </c:pt>
                <c:pt idx="4228">
                  <c:v>867.96</c:v>
                </c:pt>
                <c:pt idx="4229">
                  <c:v>867.96</c:v>
                </c:pt>
                <c:pt idx="4230">
                  <c:v>868.02</c:v>
                </c:pt>
                <c:pt idx="4231">
                  <c:v>868.04</c:v>
                </c:pt>
                <c:pt idx="4232">
                  <c:v>868.08</c:v>
                </c:pt>
                <c:pt idx="4233">
                  <c:v>868.04</c:v>
                </c:pt>
                <c:pt idx="4234">
                  <c:v>868.01</c:v>
                </c:pt>
                <c:pt idx="4235">
                  <c:v>867.97</c:v>
                </c:pt>
                <c:pt idx="4236">
                  <c:v>868.01</c:v>
                </c:pt>
                <c:pt idx="4237">
                  <c:v>868.05</c:v>
                </c:pt>
                <c:pt idx="4238">
                  <c:v>868.03</c:v>
                </c:pt>
                <c:pt idx="4239">
                  <c:v>867.93</c:v>
                </c:pt>
                <c:pt idx="4240">
                  <c:v>867.93</c:v>
                </c:pt>
                <c:pt idx="4241">
                  <c:v>867.99</c:v>
                </c:pt>
                <c:pt idx="4242">
                  <c:v>868.02</c:v>
                </c:pt>
                <c:pt idx="4243">
                  <c:v>868.11</c:v>
                </c:pt>
                <c:pt idx="4244">
                  <c:v>868.03</c:v>
                </c:pt>
                <c:pt idx="4245">
                  <c:v>868.1</c:v>
                </c:pt>
                <c:pt idx="4246">
                  <c:v>868.07</c:v>
                </c:pt>
                <c:pt idx="4247">
                  <c:v>868</c:v>
                </c:pt>
                <c:pt idx="4248">
                  <c:v>867.92</c:v>
                </c:pt>
                <c:pt idx="4249">
                  <c:v>867.99</c:v>
                </c:pt>
                <c:pt idx="4250">
                  <c:v>868</c:v>
                </c:pt>
                <c:pt idx="4251">
                  <c:v>868.05</c:v>
                </c:pt>
                <c:pt idx="4252">
                  <c:v>868.06</c:v>
                </c:pt>
                <c:pt idx="4253">
                  <c:v>868.1</c:v>
                </c:pt>
                <c:pt idx="4254">
                  <c:v>868.09</c:v>
                </c:pt>
                <c:pt idx="4255">
                  <c:v>868.19</c:v>
                </c:pt>
                <c:pt idx="4256">
                  <c:v>868.1</c:v>
                </c:pt>
                <c:pt idx="4257">
                  <c:v>868.08</c:v>
                </c:pt>
                <c:pt idx="4258">
                  <c:v>868.14</c:v>
                </c:pt>
                <c:pt idx="4259">
                  <c:v>868.11</c:v>
                </c:pt>
                <c:pt idx="4260">
                  <c:v>868.07</c:v>
                </c:pt>
                <c:pt idx="4261">
                  <c:v>868.11</c:v>
                </c:pt>
                <c:pt idx="4262">
                  <c:v>868.11</c:v>
                </c:pt>
                <c:pt idx="4263">
                  <c:v>868.12</c:v>
                </c:pt>
                <c:pt idx="4264">
                  <c:v>868.01</c:v>
                </c:pt>
                <c:pt idx="4265">
                  <c:v>868.09</c:v>
                </c:pt>
                <c:pt idx="4266">
                  <c:v>868.03</c:v>
                </c:pt>
                <c:pt idx="4267">
                  <c:v>868</c:v>
                </c:pt>
                <c:pt idx="4268">
                  <c:v>868.07</c:v>
                </c:pt>
                <c:pt idx="4269">
                  <c:v>868.05</c:v>
                </c:pt>
                <c:pt idx="4270">
                  <c:v>868.06</c:v>
                </c:pt>
                <c:pt idx="4271">
                  <c:v>868.07</c:v>
                </c:pt>
                <c:pt idx="4272">
                  <c:v>868.06</c:v>
                </c:pt>
                <c:pt idx="4273">
                  <c:v>868.06</c:v>
                </c:pt>
                <c:pt idx="4274">
                  <c:v>868</c:v>
                </c:pt>
                <c:pt idx="4275">
                  <c:v>868.01</c:v>
                </c:pt>
                <c:pt idx="4276">
                  <c:v>868.01</c:v>
                </c:pt>
                <c:pt idx="4277">
                  <c:v>868.06</c:v>
                </c:pt>
                <c:pt idx="4278">
                  <c:v>868.02</c:v>
                </c:pt>
                <c:pt idx="4279">
                  <c:v>868.18</c:v>
                </c:pt>
                <c:pt idx="4280">
                  <c:v>868.25</c:v>
                </c:pt>
                <c:pt idx="4281">
                  <c:v>868.32</c:v>
                </c:pt>
                <c:pt idx="4282">
                  <c:v>868.34</c:v>
                </c:pt>
                <c:pt idx="4283">
                  <c:v>868.34</c:v>
                </c:pt>
                <c:pt idx="4284">
                  <c:v>868.36</c:v>
                </c:pt>
                <c:pt idx="4285">
                  <c:v>868.33</c:v>
                </c:pt>
                <c:pt idx="4286">
                  <c:v>868.33</c:v>
                </c:pt>
                <c:pt idx="4287">
                  <c:v>868.39</c:v>
                </c:pt>
                <c:pt idx="4288">
                  <c:v>868.52</c:v>
                </c:pt>
                <c:pt idx="4289">
                  <c:v>868.51</c:v>
                </c:pt>
                <c:pt idx="4290">
                  <c:v>868.32</c:v>
                </c:pt>
                <c:pt idx="4291">
                  <c:v>868.19</c:v>
                </c:pt>
                <c:pt idx="4292">
                  <c:v>868.03</c:v>
                </c:pt>
                <c:pt idx="4293">
                  <c:v>867.93</c:v>
                </c:pt>
                <c:pt idx="4294">
                  <c:v>867.86</c:v>
                </c:pt>
                <c:pt idx="4295">
                  <c:v>867.86</c:v>
                </c:pt>
                <c:pt idx="4296">
                  <c:v>867.87</c:v>
                </c:pt>
                <c:pt idx="4297">
                  <c:v>867.92</c:v>
                </c:pt>
                <c:pt idx="4298">
                  <c:v>867.98</c:v>
                </c:pt>
                <c:pt idx="4299">
                  <c:v>867.98</c:v>
                </c:pt>
                <c:pt idx="4300">
                  <c:v>868.02</c:v>
                </c:pt>
                <c:pt idx="4301">
                  <c:v>868.04</c:v>
                </c:pt>
                <c:pt idx="4302">
                  <c:v>868.03</c:v>
                </c:pt>
                <c:pt idx="4303">
                  <c:v>868.08</c:v>
                </c:pt>
                <c:pt idx="4304">
                  <c:v>868.08</c:v>
                </c:pt>
                <c:pt idx="4305">
                  <c:v>868.03</c:v>
                </c:pt>
                <c:pt idx="4306">
                  <c:v>868.07</c:v>
                </c:pt>
                <c:pt idx="4307">
                  <c:v>868.08</c:v>
                </c:pt>
                <c:pt idx="4308">
                  <c:v>868.06</c:v>
                </c:pt>
                <c:pt idx="4309">
                  <c:v>868.11</c:v>
                </c:pt>
                <c:pt idx="4310">
                  <c:v>868.06</c:v>
                </c:pt>
                <c:pt idx="4311">
                  <c:v>867.96</c:v>
                </c:pt>
                <c:pt idx="4312">
                  <c:v>867.87</c:v>
                </c:pt>
                <c:pt idx="4313">
                  <c:v>867.82</c:v>
                </c:pt>
                <c:pt idx="4314">
                  <c:v>867.77</c:v>
                </c:pt>
                <c:pt idx="4315">
                  <c:v>867.83</c:v>
                </c:pt>
                <c:pt idx="4316">
                  <c:v>867.84</c:v>
                </c:pt>
                <c:pt idx="4317">
                  <c:v>867.84</c:v>
                </c:pt>
                <c:pt idx="4318">
                  <c:v>867.86</c:v>
                </c:pt>
                <c:pt idx="4319">
                  <c:v>867.83</c:v>
                </c:pt>
                <c:pt idx="4320">
                  <c:v>867.82</c:v>
                </c:pt>
                <c:pt idx="4321">
                  <c:v>867.78</c:v>
                </c:pt>
                <c:pt idx="4322">
                  <c:v>867.8</c:v>
                </c:pt>
                <c:pt idx="4323">
                  <c:v>867.81</c:v>
                </c:pt>
                <c:pt idx="4324">
                  <c:v>867.79</c:v>
                </c:pt>
                <c:pt idx="4325">
                  <c:v>867.83</c:v>
                </c:pt>
                <c:pt idx="4326">
                  <c:v>867.84</c:v>
                </c:pt>
                <c:pt idx="4327">
                  <c:v>867.8</c:v>
                </c:pt>
                <c:pt idx="4328">
                  <c:v>867.82</c:v>
                </c:pt>
                <c:pt idx="4329">
                  <c:v>867.81</c:v>
                </c:pt>
                <c:pt idx="4330">
                  <c:v>867.81</c:v>
                </c:pt>
                <c:pt idx="4331">
                  <c:v>867.76</c:v>
                </c:pt>
                <c:pt idx="4332">
                  <c:v>867.72</c:v>
                </c:pt>
                <c:pt idx="4333">
                  <c:v>867.78</c:v>
                </c:pt>
                <c:pt idx="4334">
                  <c:v>867.78</c:v>
                </c:pt>
                <c:pt idx="4335">
                  <c:v>867.85</c:v>
                </c:pt>
                <c:pt idx="4336">
                  <c:v>867.93</c:v>
                </c:pt>
                <c:pt idx="4337">
                  <c:v>867.92</c:v>
                </c:pt>
                <c:pt idx="4338">
                  <c:v>867.97</c:v>
                </c:pt>
                <c:pt idx="4339">
                  <c:v>868.1</c:v>
                </c:pt>
                <c:pt idx="4340">
                  <c:v>868.17</c:v>
                </c:pt>
                <c:pt idx="4341">
                  <c:v>868.2</c:v>
                </c:pt>
                <c:pt idx="4342">
                  <c:v>868.27</c:v>
                </c:pt>
                <c:pt idx="4343">
                  <c:v>868.21</c:v>
                </c:pt>
                <c:pt idx="4344">
                  <c:v>868.24</c:v>
                </c:pt>
                <c:pt idx="4345">
                  <c:v>868.11</c:v>
                </c:pt>
                <c:pt idx="4346">
                  <c:v>868.13</c:v>
                </c:pt>
                <c:pt idx="4347">
                  <c:v>868.14</c:v>
                </c:pt>
                <c:pt idx="4348">
                  <c:v>868.11</c:v>
                </c:pt>
                <c:pt idx="4349">
                  <c:v>868.16</c:v>
                </c:pt>
                <c:pt idx="4350">
                  <c:v>868.11</c:v>
                </c:pt>
                <c:pt idx="4351">
                  <c:v>868.06</c:v>
                </c:pt>
                <c:pt idx="4352">
                  <c:v>868.03</c:v>
                </c:pt>
                <c:pt idx="4353">
                  <c:v>867.99</c:v>
                </c:pt>
                <c:pt idx="4354">
                  <c:v>868.05</c:v>
                </c:pt>
                <c:pt idx="4355">
                  <c:v>868.03</c:v>
                </c:pt>
                <c:pt idx="4356">
                  <c:v>867.99</c:v>
                </c:pt>
                <c:pt idx="4357">
                  <c:v>867.95</c:v>
                </c:pt>
                <c:pt idx="4358">
                  <c:v>867.88</c:v>
                </c:pt>
                <c:pt idx="4359">
                  <c:v>867.8</c:v>
                </c:pt>
                <c:pt idx="4360">
                  <c:v>867.8</c:v>
                </c:pt>
                <c:pt idx="4361">
                  <c:v>867.79</c:v>
                </c:pt>
                <c:pt idx="4362">
                  <c:v>867.8</c:v>
                </c:pt>
                <c:pt idx="4363">
                  <c:v>867.78</c:v>
                </c:pt>
                <c:pt idx="4364">
                  <c:v>867.7</c:v>
                </c:pt>
                <c:pt idx="4365">
                  <c:v>867.72</c:v>
                </c:pt>
                <c:pt idx="4366">
                  <c:v>867.75</c:v>
                </c:pt>
                <c:pt idx="4367">
                  <c:v>867.73</c:v>
                </c:pt>
                <c:pt idx="4368">
                  <c:v>867.67</c:v>
                </c:pt>
                <c:pt idx="4369">
                  <c:v>867.68</c:v>
                </c:pt>
                <c:pt idx="4370">
                  <c:v>867.69</c:v>
                </c:pt>
                <c:pt idx="4371">
                  <c:v>867.7</c:v>
                </c:pt>
                <c:pt idx="4372">
                  <c:v>867.73</c:v>
                </c:pt>
                <c:pt idx="4373">
                  <c:v>867.69</c:v>
                </c:pt>
                <c:pt idx="4374">
                  <c:v>867.68</c:v>
                </c:pt>
                <c:pt idx="4375">
                  <c:v>867.68</c:v>
                </c:pt>
                <c:pt idx="4376">
                  <c:v>867.72</c:v>
                </c:pt>
                <c:pt idx="4377">
                  <c:v>867.74</c:v>
                </c:pt>
                <c:pt idx="4378">
                  <c:v>867.74</c:v>
                </c:pt>
                <c:pt idx="4379">
                  <c:v>867.75</c:v>
                </c:pt>
                <c:pt idx="4380">
                  <c:v>867.77</c:v>
                </c:pt>
                <c:pt idx="4381">
                  <c:v>867.81</c:v>
                </c:pt>
                <c:pt idx="4382">
                  <c:v>867.86</c:v>
                </c:pt>
                <c:pt idx="4383">
                  <c:v>867.86</c:v>
                </c:pt>
                <c:pt idx="4384">
                  <c:v>867.83</c:v>
                </c:pt>
                <c:pt idx="4385">
                  <c:v>867.9</c:v>
                </c:pt>
                <c:pt idx="4386">
                  <c:v>867.94</c:v>
                </c:pt>
                <c:pt idx="4387">
                  <c:v>867.99</c:v>
                </c:pt>
                <c:pt idx="4388">
                  <c:v>867.98</c:v>
                </c:pt>
                <c:pt idx="4389">
                  <c:v>867.94</c:v>
                </c:pt>
                <c:pt idx="4390">
                  <c:v>867.95</c:v>
                </c:pt>
                <c:pt idx="4391">
                  <c:v>868</c:v>
                </c:pt>
                <c:pt idx="4392">
                  <c:v>868.04</c:v>
                </c:pt>
                <c:pt idx="4393">
                  <c:v>868.14</c:v>
                </c:pt>
                <c:pt idx="4394">
                  <c:v>868.19</c:v>
                </c:pt>
                <c:pt idx="4395">
                  <c:v>868.15</c:v>
                </c:pt>
                <c:pt idx="4396">
                  <c:v>868.16</c:v>
                </c:pt>
                <c:pt idx="4397">
                  <c:v>868.19</c:v>
                </c:pt>
                <c:pt idx="4398">
                  <c:v>868.07</c:v>
                </c:pt>
                <c:pt idx="4399">
                  <c:v>867.94</c:v>
                </c:pt>
                <c:pt idx="4400">
                  <c:v>867.86</c:v>
                </c:pt>
                <c:pt idx="4401">
                  <c:v>867.86</c:v>
                </c:pt>
                <c:pt idx="4402">
                  <c:v>867.89</c:v>
                </c:pt>
                <c:pt idx="4403">
                  <c:v>867.82</c:v>
                </c:pt>
                <c:pt idx="4404">
                  <c:v>867.8</c:v>
                </c:pt>
                <c:pt idx="4405">
                  <c:v>867.87</c:v>
                </c:pt>
                <c:pt idx="4406">
                  <c:v>867.87</c:v>
                </c:pt>
                <c:pt idx="4407">
                  <c:v>867.87</c:v>
                </c:pt>
                <c:pt idx="4408">
                  <c:v>867.95</c:v>
                </c:pt>
                <c:pt idx="4409">
                  <c:v>867.93</c:v>
                </c:pt>
                <c:pt idx="4410">
                  <c:v>867.91</c:v>
                </c:pt>
                <c:pt idx="4411">
                  <c:v>867.9</c:v>
                </c:pt>
                <c:pt idx="4412">
                  <c:v>867.94</c:v>
                </c:pt>
                <c:pt idx="4413">
                  <c:v>867.91</c:v>
                </c:pt>
                <c:pt idx="4414">
                  <c:v>867.92</c:v>
                </c:pt>
                <c:pt idx="4415">
                  <c:v>867.91</c:v>
                </c:pt>
                <c:pt idx="4416">
                  <c:v>867.92</c:v>
                </c:pt>
                <c:pt idx="4417">
                  <c:v>867.94</c:v>
                </c:pt>
                <c:pt idx="4418">
                  <c:v>867.91</c:v>
                </c:pt>
                <c:pt idx="4419">
                  <c:v>867.96</c:v>
                </c:pt>
                <c:pt idx="4420">
                  <c:v>868.03</c:v>
                </c:pt>
                <c:pt idx="4421">
                  <c:v>868</c:v>
                </c:pt>
                <c:pt idx="4422">
                  <c:v>868.06</c:v>
                </c:pt>
                <c:pt idx="4423">
                  <c:v>868.04</c:v>
                </c:pt>
                <c:pt idx="4424">
                  <c:v>868.11</c:v>
                </c:pt>
                <c:pt idx="4425">
                  <c:v>868.09</c:v>
                </c:pt>
                <c:pt idx="4426">
                  <c:v>868.2</c:v>
                </c:pt>
                <c:pt idx="4427">
                  <c:v>868.28</c:v>
                </c:pt>
                <c:pt idx="4428">
                  <c:v>868.29</c:v>
                </c:pt>
                <c:pt idx="4429">
                  <c:v>868.3</c:v>
                </c:pt>
                <c:pt idx="4430">
                  <c:v>868.36</c:v>
                </c:pt>
                <c:pt idx="4431">
                  <c:v>868.31</c:v>
                </c:pt>
                <c:pt idx="4432">
                  <c:v>868.33</c:v>
                </c:pt>
                <c:pt idx="4433">
                  <c:v>868.36</c:v>
                </c:pt>
                <c:pt idx="4434">
                  <c:v>868.44</c:v>
                </c:pt>
                <c:pt idx="4435">
                  <c:v>868.46</c:v>
                </c:pt>
                <c:pt idx="4436">
                  <c:v>868.49</c:v>
                </c:pt>
                <c:pt idx="4437">
                  <c:v>868.46</c:v>
                </c:pt>
                <c:pt idx="4438">
                  <c:v>868.51</c:v>
                </c:pt>
                <c:pt idx="4439">
                  <c:v>868.51</c:v>
                </c:pt>
                <c:pt idx="4440">
                  <c:v>868.52</c:v>
                </c:pt>
                <c:pt idx="4441">
                  <c:v>868.62</c:v>
                </c:pt>
                <c:pt idx="4442">
                  <c:v>868.63</c:v>
                </c:pt>
                <c:pt idx="4443">
                  <c:v>868.62</c:v>
                </c:pt>
                <c:pt idx="4444">
                  <c:v>868.58</c:v>
                </c:pt>
                <c:pt idx="4445">
                  <c:v>868.39</c:v>
                </c:pt>
                <c:pt idx="4446">
                  <c:v>868.22</c:v>
                </c:pt>
                <c:pt idx="4447">
                  <c:v>868.19</c:v>
                </c:pt>
                <c:pt idx="4448">
                  <c:v>868.11</c:v>
                </c:pt>
                <c:pt idx="4449">
                  <c:v>868.08</c:v>
                </c:pt>
                <c:pt idx="4450">
                  <c:v>868.14</c:v>
                </c:pt>
                <c:pt idx="4451">
                  <c:v>868.15</c:v>
                </c:pt>
                <c:pt idx="4452">
                  <c:v>868.09</c:v>
                </c:pt>
                <c:pt idx="4453">
                  <c:v>868.01</c:v>
                </c:pt>
                <c:pt idx="4454">
                  <c:v>868</c:v>
                </c:pt>
                <c:pt idx="4455">
                  <c:v>868.02</c:v>
                </c:pt>
                <c:pt idx="4456">
                  <c:v>867.97</c:v>
                </c:pt>
                <c:pt idx="4457">
                  <c:v>868.01</c:v>
                </c:pt>
                <c:pt idx="4458">
                  <c:v>868.03</c:v>
                </c:pt>
                <c:pt idx="4459">
                  <c:v>867.97</c:v>
                </c:pt>
                <c:pt idx="4460">
                  <c:v>868.01</c:v>
                </c:pt>
                <c:pt idx="4461">
                  <c:v>868.05</c:v>
                </c:pt>
                <c:pt idx="4462">
                  <c:v>868.15</c:v>
                </c:pt>
                <c:pt idx="4463">
                  <c:v>868.17</c:v>
                </c:pt>
                <c:pt idx="4464">
                  <c:v>868.17</c:v>
                </c:pt>
                <c:pt idx="4465">
                  <c:v>868.25</c:v>
                </c:pt>
                <c:pt idx="4466">
                  <c:v>868.32</c:v>
                </c:pt>
                <c:pt idx="4467">
                  <c:v>868.32</c:v>
                </c:pt>
                <c:pt idx="4468">
                  <c:v>868.32</c:v>
                </c:pt>
                <c:pt idx="4469">
                  <c:v>868.35</c:v>
                </c:pt>
                <c:pt idx="4470">
                  <c:v>868.29</c:v>
                </c:pt>
                <c:pt idx="4471">
                  <c:v>868.42</c:v>
                </c:pt>
                <c:pt idx="4472">
                  <c:v>868.41</c:v>
                </c:pt>
                <c:pt idx="4473">
                  <c:v>868.34</c:v>
                </c:pt>
                <c:pt idx="4474">
                  <c:v>868.35</c:v>
                </c:pt>
                <c:pt idx="4475">
                  <c:v>868.25</c:v>
                </c:pt>
                <c:pt idx="4476">
                  <c:v>868.26</c:v>
                </c:pt>
                <c:pt idx="4477">
                  <c:v>868.28</c:v>
                </c:pt>
                <c:pt idx="4478">
                  <c:v>868.31</c:v>
                </c:pt>
                <c:pt idx="4479">
                  <c:v>868.32</c:v>
                </c:pt>
                <c:pt idx="4480">
                  <c:v>868.38</c:v>
                </c:pt>
                <c:pt idx="4481">
                  <c:v>868.4</c:v>
                </c:pt>
                <c:pt idx="4482">
                  <c:v>868.4</c:v>
                </c:pt>
                <c:pt idx="4483">
                  <c:v>868.49</c:v>
                </c:pt>
                <c:pt idx="4484">
                  <c:v>868.41</c:v>
                </c:pt>
                <c:pt idx="4485">
                  <c:v>868.47</c:v>
                </c:pt>
                <c:pt idx="4486">
                  <c:v>868.54</c:v>
                </c:pt>
                <c:pt idx="4487">
                  <c:v>868.63</c:v>
                </c:pt>
                <c:pt idx="4488">
                  <c:v>868.49</c:v>
                </c:pt>
                <c:pt idx="4489">
                  <c:v>868.32</c:v>
                </c:pt>
                <c:pt idx="4490">
                  <c:v>868.31</c:v>
                </c:pt>
                <c:pt idx="4491">
                  <c:v>868.27</c:v>
                </c:pt>
                <c:pt idx="4492">
                  <c:v>868.29</c:v>
                </c:pt>
                <c:pt idx="4493">
                  <c:v>868.4</c:v>
                </c:pt>
                <c:pt idx="4494">
                  <c:v>868.38</c:v>
                </c:pt>
                <c:pt idx="4495">
                  <c:v>868.43</c:v>
                </c:pt>
                <c:pt idx="4496">
                  <c:v>868.34</c:v>
                </c:pt>
                <c:pt idx="4497">
                  <c:v>868.41</c:v>
                </c:pt>
                <c:pt idx="4498">
                  <c:v>868.52</c:v>
                </c:pt>
                <c:pt idx="4499">
                  <c:v>868.59</c:v>
                </c:pt>
                <c:pt idx="4500">
                  <c:v>868.62</c:v>
                </c:pt>
                <c:pt idx="4501">
                  <c:v>868.58</c:v>
                </c:pt>
                <c:pt idx="4502">
                  <c:v>868.57</c:v>
                </c:pt>
                <c:pt idx="4503">
                  <c:v>868.6</c:v>
                </c:pt>
                <c:pt idx="4504">
                  <c:v>868.6</c:v>
                </c:pt>
                <c:pt idx="4505">
                  <c:v>868.62</c:v>
                </c:pt>
                <c:pt idx="4506">
                  <c:v>868.7</c:v>
                </c:pt>
                <c:pt idx="4507">
                  <c:v>868.63</c:v>
                </c:pt>
                <c:pt idx="4508">
                  <c:v>868.64</c:v>
                </c:pt>
                <c:pt idx="4509">
                  <c:v>868.66</c:v>
                </c:pt>
                <c:pt idx="4510">
                  <c:v>868.73</c:v>
                </c:pt>
                <c:pt idx="4511">
                  <c:v>868.82</c:v>
                </c:pt>
                <c:pt idx="4512">
                  <c:v>868.75</c:v>
                </c:pt>
                <c:pt idx="4513">
                  <c:v>868.88</c:v>
                </c:pt>
                <c:pt idx="4514">
                  <c:v>868.93</c:v>
                </c:pt>
                <c:pt idx="4515">
                  <c:v>868.98</c:v>
                </c:pt>
                <c:pt idx="4516">
                  <c:v>868.96</c:v>
                </c:pt>
                <c:pt idx="4517">
                  <c:v>868.99</c:v>
                </c:pt>
                <c:pt idx="4518">
                  <c:v>869.07</c:v>
                </c:pt>
                <c:pt idx="4519">
                  <c:v>869.01</c:v>
                </c:pt>
                <c:pt idx="4520">
                  <c:v>869</c:v>
                </c:pt>
                <c:pt idx="4521">
                  <c:v>868.96</c:v>
                </c:pt>
                <c:pt idx="4522">
                  <c:v>868.82</c:v>
                </c:pt>
                <c:pt idx="4523">
                  <c:v>868.79</c:v>
                </c:pt>
                <c:pt idx="4524">
                  <c:v>868.83</c:v>
                </c:pt>
                <c:pt idx="4525">
                  <c:v>868.8</c:v>
                </c:pt>
                <c:pt idx="4526">
                  <c:v>868.87</c:v>
                </c:pt>
                <c:pt idx="4527">
                  <c:v>868.84</c:v>
                </c:pt>
                <c:pt idx="4528">
                  <c:v>868.61</c:v>
                </c:pt>
                <c:pt idx="4529">
                  <c:v>868.37</c:v>
                </c:pt>
                <c:pt idx="4530">
                  <c:v>868.3</c:v>
                </c:pt>
                <c:pt idx="4531">
                  <c:v>868.32</c:v>
                </c:pt>
                <c:pt idx="4532">
                  <c:v>868.37</c:v>
                </c:pt>
                <c:pt idx="4533">
                  <c:v>868.35</c:v>
                </c:pt>
                <c:pt idx="4534">
                  <c:v>868.28</c:v>
                </c:pt>
                <c:pt idx="4535">
                  <c:v>868.24</c:v>
                </c:pt>
                <c:pt idx="4536">
                  <c:v>868.22</c:v>
                </c:pt>
                <c:pt idx="4537">
                  <c:v>868.12</c:v>
                </c:pt>
                <c:pt idx="4538">
                  <c:v>868.12</c:v>
                </c:pt>
                <c:pt idx="4539">
                  <c:v>868.09</c:v>
                </c:pt>
                <c:pt idx="4540">
                  <c:v>868.09</c:v>
                </c:pt>
                <c:pt idx="4541">
                  <c:v>868.05</c:v>
                </c:pt>
                <c:pt idx="4542">
                  <c:v>867.92</c:v>
                </c:pt>
                <c:pt idx="4543">
                  <c:v>867.89</c:v>
                </c:pt>
                <c:pt idx="4544">
                  <c:v>867.8</c:v>
                </c:pt>
                <c:pt idx="4545">
                  <c:v>867.72</c:v>
                </c:pt>
                <c:pt idx="4546">
                  <c:v>867.78</c:v>
                </c:pt>
                <c:pt idx="4547">
                  <c:v>867.75</c:v>
                </c:pt>
                <c:pt idx="4548">
                  <c:v>867.75</c:v>
                </c:pt>
                <c:pt idx="4549">
                  <c:v>867.78</c:v>
                </c:pt>
                <c:pt idx="4550">
                  <c:v>867.79</c:v>
                </c:pt>
                <c:pt idx="4551">
                  <c:v>867.8</c:v>
                </c:pt>
                <c:pt idx="4552">
                  <c:v>867.8</c:v>
                </c:pt>
                <c:pt idx="4553">
                  <c:v>867.82</c:v>
                </c:pt>
                <c:pt idx="4554">
                  <c:v>867.75</c:v>
                </c:pt>
                <c:pt idx="4555">
                  <c:v>867.72</c:v>
                </c:pt>
                <c:pt idx="4556">
                  <c:v>867.78</c:v>
                </c:pt>
                <c:pt idx="4557">
                  <c:v>867.83</c:v>
                </c:pt>
                <c:pt idx="4558">
                  <c:v>867.94</c:v>
                </c:pt>
                <c:pt idx="4559">
                  <c:v>867.83</c:v>
                </c:pt>
                <c:pt idx="4560">
                  <c:v>867.74</c:v>
                </c:pt>
                <c:pt idx="4561">
                  <c:v>867.77</c:v>
                </c:pt>
                <c:pt idx="4562">
                  <c:v>867.7</c:v>
                </c:pt>
                <c:pt idx="4563">
                  <c:v>867.68</c:v>
                </c:pt>
                <c:pt idx="4564">
                  <c:v>867.65</c:v>
                </c:pt>
                <c:pt idx="4565">
                  <c:v>867.66</c:v>
                </c:pt>
                <c:pt idx="4566">
                  <c:v>867.6</c:v>
                </c:pt>
                <c:pt idx="4567">
                  <c:v>867.58</c:v>
                </c:pt>
                <c:pt idx="4568">
                  <c:v>867.57</c:v>
                </c:pt>
                <c:pt idx="4569">
                  <c:v>867.58</c:v>
                </c:pt>
                <c:pt idx="4570">
                  <c:v>867.58</c:v>
                </c:pt>
                <c:pt idx="4571">
                  <c:v>867.59</c:v>
                </c:pt>
                <c:pt idx="4572">
                  <c:v>867.55</c:v>
                </c:pt>
                <c:pt idx="4573">
                  <c:v>867.54</c:v>
                </c:pt>
                <c:pt idx="4574">
                  <c:v>867.5</c:v>
                </c:pt>
                <c:pt idx="4575">
                  <c:v>867.49</c:v>
                </c:pt>
                <c:pt idx="4576">
                  <c:v>867.46</c:v>
                </c:pt>
                <c:pt idx="4577">
                  <c:v>867.47</c:v>
                </c:pt>
                <c:pt idx="4578">
                  <c:v>867.45</c:v>
                </c:pt>
                <c:pt idx="4579">
                  <c:v>867.47</c:v>
                </c:pt>
                <c:pt idx="4580">
                  <c:v>867.49</c:v>
                </c:pt>
                <c:pt idx="4581">
                  <c:v>867.46</c:v>
                </c:pt>
                <c:pt idx="4582">
                  <c:v>867.47</c:v>
                </c:pt>
                <c:pt idx="4583">
                  <c:v>867.48</c:v>
                </c:pt>
                <c:pt idx="4584">
                  <c:v>867.5</c:v>
                </c:pt>
                <c:pt idx="4585">
                  <c:v>867.5</c:v>
                </c:pt>
                <c:pt idx="4586">
                  <c:v>867.49</c:v>
                </c:pt>
                <c:pt idx="4587">
                  <c:v>867.5</c:v>
                </c:pt>
                <c:pt idx="4588">
                  <c:v>867.53</c:v>
                </c:pt>
                <c:pt idx="4589">
                  <c:v>867.58</c:v>
                </c:pt>
                <c:pt idx="4590">
                  <c:v>867.62</c:v>
                </c:pt>
                <c:pt idx="4591">
                  <c:v>867.63</c:v>
                </c:pt>
                <c:pt idx="4592">
                  <c:v>867.66</c:v>
                </c:pt>
                <c:pt idx="4593">
                  <c:v>867.64</c:v>
                </c:pt>
                <c:pt idx="4594">
                  <c:v>867.65</c:v>
                </c:pt>
                <c:pt idx="4595">
                  <c:v>867.6</c:v>
                </c:pt>
                <c:pt idx="4596">
                  <c:v>867.59</c:v>
                </c:pt>
                <c:pt idx="4597">
                  <c:v>867.56</c:v>
                </c:pt>
                <c:pt idx="4598">
                  <c:v>867.52</c:v>
                </c:pt>
                <c:pt idx="4599">
                  <c:v>867.5</c:v>
                </c:pt>
                <c:pt idx="4600">
                  <c:v>867.48</c:v>
                </c:pt>
                <c:pt idx="4601">
                  <c:v>867.48</c:v>
                </c:pt>
                <c:pt idx="4602">
                  <c:v>867.47</c:v>
                </c:pt>
                <c:pt idx="4603">
                  <c:v>867.42</c:v>
                </c:pt>
                <c:pt idx="4604">
                  <c:v>867.4</c:v>
                </c:pt>
                <c:pt idx="4605">
                  <c:v>867.36</c:v>
                </c:pt>
                <c:pt idx="4606">
                  <c:v>867.34</c:v>
                </c:pt>
                <c:pt idx="4607">
                  <c:v>867.35</c:v>
                </c:pt>
                <c:pt idx="4608">
                  <c:v>867.35</c:v>
                </c:pt>
                <c:pt idx="4609">
                  <c:v>867.34</c:v>
                </c:pt>
                <c:pt idx="4610">
                  <c:v>867.34</c:v>
                </c:pt>
                <c:pt idx="4611">
                  <c:v>867.32</c:v>
                </c:pt>
                <c:pt idx="4612">
                  <c:v>867.28</c:v>
                </c:pt>
                <c:pt idx="4613">
                  <c:v>867.31</c:v>
                </c:pt>
                <c:pt idx="4614">
                  <c:v>867.31</c:v>
                </c:pt>
                <c:pt idx="4615">
                  <c:v>867.28</c:v>
                </c:pt>
                <c:pt idx="4616">
                  <c:v>867.29</c:v>
                </c:pt>
                <c:pt idx="4617">
                  <c:v>867.3</c:v>
                </c:pt>
                <c:pt idx="4618">
                  <c:v>867.3</c:v>
                </c:pt>
                <c:pt idx="4619">
                  <c:v>867.32</c:v>
                </c:pt>
                <c:pt idx="4620">
                  <c:v>867.33</c:v>
                </c:pt>
                <c:pt idx="4621">
                  <c:v>867.3</c:v>
                </c:pt>
                <c:pt idx="4622">
                  <c:v>867.33</c:v>
                </c:pt>
                <c:pt idx="4623">
                  <c:v>867.36</c:v>
                </c:pt>
                <c:pt idx="4624">
                  <c:v>867.37</c:v>
                </c:pt>
                <c:pt idx="4625">
                  <c:v>867.44</c:v>
                </c:pt>
                <c:pt idx="4626">
                  <c:v>867.42</c:v>
                </c:pt>
                <c:pt idx="4627">
                  <c:v>867.43</c:v>
                </c:pt>
                <c:pt idx="4628">
                  <c:v>867.39</c:v>
                </c:pt>
                <c:pt idx="4629">
                  <c:v>867.37</c:v>
                </c:pt>
                <c:pt idx="4630">
                  <c:v>867.36</c:v>
                </c:pt>
                <c:pt idx="4631">
                  <c:v>867.36</c:v>
                </c:pt>
                <c:pt idx="4632">
                  <c:v>867.34</c:v>
                </c:pt>
                <c:pt idx="4633">
                  <c:v>867.32</c:v>
                </c:pt>
                <c:pt idx="4634">
                  <c:v>867.36</c:v>
                </c:pt>
                <c:pt idx="4635">
                  <c:v>867.36</c:v>
                </c:pt>
                <c:pt idx="4636">
                  <c:v>867.34</c:v>
                </c:pt>
                <c:pt idx="4637">
                  <c:v>867.33</c:v>
                </c:pt>
                <c:pt idx="4638">
                  <c:v>867.33</c:v>
                </c:pt>
                <c:pt idx="4639">
                  <c:v>867.35</c:v>
                </c:pt>
                <c:pt idx="4640">
                  <c:v>867.39</c:v>
                </c:pt>
                <c:pt idx="4641">
                  <c:v>867.38</c:v>
                </c:pt>
                <c:pt idx="4642">
                  <c:v>867.4</c:v>
                </c:pt>
                <c:pt idx="4643">
                  <c:v>867.38</c:v>
                </c:pt>
                <c:pt idx="4644">
                  <c:v>867.43</c:v>
                </c:pt>
                <c:pt idx="4645">
                  <c:v>867.41</c:v>
                </c:pt>
                <c:pt idx="4646">
                  <c:v>867.41</c:v>
                </c:pt>
                <c:pt idx="4647">
                  <c:v>867.43</c:v>
                </c:pt>
                <c:pt idx="4648">
                  <c:v>867.46</c:v>
                </c:pt>
                <c:pt idx="4649">
                  <c:v>867.49</c:v>
                </c:pt>
                <c:pt idx="4650">
                  <c:v>867.49</c:v>
                </c:pt>
                <c:pt idx="4651">
                  <c:v>867.49</c:v>
                </c:pt>
                <c:pt idx="4652">
                  <c:v>867.5</c:v>
                </c:pt>
                <c:pt idx="4653">
                  <c:v>867.54</c:v>
                </c:pt>
                <c:pt idx="4654">
                  <c:v>867.53</c:v>
                </c:pt>
                <c:pt idx="4655">
                  <c:v>867.54</c:v>
                </c:pt>
                <c:pt idx="4656">
                  <c:v>867.58</c:v>
                </c:pt>
                <c:pt idx="4657">
                  <c:v>867.6</c:v>
                </c:pt>
                <c:pt idx="4658">
                  <c:v>867.59</c:v>
                </c:pt>
                <c:pt idx="4659">
                  <c:v>867.59</c:v>
                </c:pt>
                <c:pt idx="4660">
                  <c:v>867.61</c:v>
                </c:pt>
                <c:pt idx="4661">
                  <c:v>867.63</c:v>
                </c:pt>
                <c:pt idx="4662">
                  <c:v>867.63</c:v>
                </c:pt>
                <c:pt idx="4663">
                  <c:v>867.59</c:v>
                </c:pt>
                <c:pt idx="4664">
                  <c:v>867.63</c:v>
                </c:pt>
                <c:pt idx="4665">
                  <c:v>867.67</c:v>
                </c:pt>
                <c:pt idx="4666">
                  <c:v>867.63</c:v>
                </c:pt>
                <c:pt idx="4667">
                  <c:v>867.7</c:v>
                </c:pt>
                <c:pt idx="4668">
                  <c:v>867.66</c:v>
                </c:pt>
                <c:pt idx="4669">
                  <c:v>867.64</c:v>
                </c:pt>
                <c:pt idx="4670">
                  <c:v>867.63</c:v>
                </c:pt>
                <c:pt idx="4671">
                  <c:v>867.67</c:v>
                </c:pt>
                <c:pt idx="4672">
                  <c:v>867.69</c:v>
                </c:pt>
                <c:pt idx="4673">
                  <c:v>867.72</c:v>
                </c:pt>
                <c:pt idx="4674">
                  <c:v>867.72</c:v>
                </c:pt>
                <c:pt idx="4675">
                  <c:v>867.68</c:v>
                </c:pt>
                <c:pt idx="4676">
                  <c:v>867.68</c:v>
                </c:pt>
                <c:pt idx="4677">
                  <c:v>867.7</c:v>
                </c:pt>
                <c:pt idx="4678">
                  <c:v>867.71</c:v>
                </c:pt>
                <c:pt idx="4679">
                  <c:v>867.77</c:v>
                </c:pt>
                <c:pt idx="4680">
                  <c:v>867.82</c:v>
                </c:pt>
                <c:pt idx="4681">
                  <c:v>867.78</c:v>
                </c:pt>
                <c:pt idx="4682">
                  <c:v>867.82</c:v>
                </c:pt>
                <c:pt idx="4683">
                  <c:v>867.84</c:v>
                </c:pt>
                <c:pt idx="4684">
                  <c:v>867.81</c:v>
                </c:pt>
                <c:pt idx="4685">
                  <c:v>867.85</c:v>
                </c:pt>
                <c:pt idx="4686">
                  <c:v>867.8</c:v>
                </c:pt>
                <c:pt idx="4687">
                  <c:v>867.83</c:v>
                </c:pt>
                <c:pt idx="4688">
                  <c:v>867.83</c:v>
                </c:pt>
                <c:pt idx="4689">
                  <c:v>867.82</c:v>
                </c:pt>
                <c:pt idx="4690">
                  <c:v>867.81</c:v>
                </c:pt>
                <c:pt idx="4691">
                  <c:v>867.83</c:v>
                </c:pt>
                <c:pt idx="4692">
                  <c:v>867.82</c:v>
                </c:pt>
                <c:pt idx="4693">
                  <c:v>867.89</c:v>
                </c:pt>
                <c:pt idx="4694">
                  <c:v>867.9</c:v>
                </c:pt>
                <c:pt idx="4695">
                  <c:v>867.98</c:v>
                </c:pt>
                <c:pt idx="4696">
                  <c:v>867.97</c:v>
                </c:pt>
                <c:pt idx="4697">
                  <c:v>868</c:v>
                </c:pt>
                <c:pt idx="4698">
                  <c:v>868.04</c:v>
                </c:pt>
                <c:pt idx="4699">
                  <c:v>868.03</c:v>
                </c:pt>
                <c:pt idx="4700">
                  <c:v>868.14</c:v>
                </c:pt>
                <c:pt idx="4701">
                  <c:v>868.11</c:v>
                </c:pt>
                <c:pt idx="4702">
                  <c:v>868.05</c:v>
                </c:pt>
                <c:pt idx="4703">
                  <c:v>867.98</c:v>
                </c:pt>
                <c:pt idx="4704">
                  <c:v>867.96</c:v>
                </c:pt>
                <c:pt idx="4705">
                  <c:v>867.94</c:v>
                </c:pt>
                <c:pt idx="4706">
                  <c:v>867.95</c:v>
                </c:pt>
                <c:pt idx="4707">
                  <c:v>867.86</c:v>
                </c:pt>
                <c:pt idx="4708">
                  <c:v>867.77</c:v>
                </c:pt>
                <c:pt idx="4709">
                  <c:v>867.78</c:v>
                </c:pt>
                <c:pt idx="4710">
                  <c:v>867.8</c:v>
                </c:pt>
                <c:pt idx="4711">
                  <c:v>867.78</c:v>
                </c:pt>
                <c:pt idx="4712">
                  <c:v>867.77</c:v>
                </c:pt>
                <c:pt idx="4713">
                  <c:v>867.7</c:v>
                </c:pt>
                <c:pt idx="4714">
                  <c:v>867.69</c:v>
                </c:pt>
                <c:pt idx="4715">
                  <c:v>867.72</c:v>
                </c:pt>
                <c:pt idx="4716">
                  <c:v>867.71</c:v>
                </c:pt>
                <c:pt idx="4717">
                  <c:v>867.59</c:v>
                </c:pt>
                <c:pt idx="4718">
                  <c:v>867.6</c:v>
                </c:pt>
                <c:pt idx="4719">
                  <c:v>867.57</c:v>
                </c:pt>
                <c:pt idx="4720">
                  <c:v>867.52</c:v>
                </c:pt>
                <c:pt idx="4721">
                  <c:v>867.57</c:v>
                </c:pt>
                <c:pt idx="4722">
                  <c:v>867.59</c:v>
                </c:pt>
                <c:pt idx="4723">
                  <c:v>867.57</c:v>
                </c:pt>
                <c:pt idx="4724">
                  <c:v>867.58</c:v>
                </c:pt>
                <c:pt idx="4725">
                  <c:v>867.58</c:v>
                </c:pt>
                <c:pt idx="4726">
                  <c:v>867.57</c:v>
                </c:pt>
                <c:pt idx="4727">
                  <c:v>867.58</c:v>
                </c:pt>
                <c:pt idx="4728">
                  <c:v>867.58</c:v>
                </c:pt>
                <c:pt idx="4729">
                  <c:v>867.62</c:v>
                </c:pt>
                <c:pt idx="4730">
                  <c:v>867.61</c:v>
                </c:pt>
                <c:pt idx="4731">
                  <c:v>867.59</c:v>
                </c:pt>
                <c:pt idx="4732">
                  <c:v>867.58</c:v>
                </c:pt>
                <c:pt idx="4733">
                  <c:v>867.58</c:v>
                </c:pt>
                <c:pt idx="4734">
                  <c:v>867.54</c:v>
                </c:pt>
                <c:pt idx="4735">
                  <c:v>867.53</c:v>
                </c:pt>
                <c:pt idx="4736">
                  <c:v>867.47</c:v>
                </c:pt>
                <c:pt idx="4737">
                  <c:v>867.39</c:v>
                </c:pt>
                <c:pt idx="4738">
                  <c:v>867.38</c:v>
                </c:pt>
                <c:pt idx="4739">
                  <c:v>867.4</c:v>
                </c:pt>
                <c:pt idx="4740">
                  <c:v>867.42</c:v>
                </c:pt>
                <c:pt idx="4741">
                  <c:v>867.42</c:v>
                </c:pt>
                <c:pt idx="4742">
                  <c:v>867.41</c:v>
                </c:pt>
                <c:pt idx="4743">
                  <c:v>867.42</c:v>
                </c:pt>
                <c:pt idx="4744">
                  <c:v>867.5</c:v>
                </c:pt>
                <c:pt idx="4745">
                  <c:v>867.48</c:v>
                </c:pt>
                <c:pt idx="4746">
                  <c:v>867.46</c:v>
                </c:pt>
                <c:pt idx="4747">
                  <c:v>867.4</c:v>
                </c:pt>
                <c:pt idx="4748">
                  <c:v>867.39</c:v>
                </c:pt>
                <c:pt idx="4749">
                  <c:v>867.4</c:v>
                </c:pt>
                <c:pt idx="4750">
                  <c:v>867.37</c:v>
                </c:pt>
                <c:pt idx="4751">
                  <c:v>867.38</c:v>
                </c:pt>
                <c:pt idx="4752">
                  <c:v>867.38</c:v>
                </c:pt>
                <c:pt idx="4753">
                  <c:v>867.35</c:v>
                </c:pt>
                <c:pt idx="4754">
                  <c:v>867.3</c:v>
                </c:pt>
                <c:pt idx="4755">
                  <c:v>867.33</c:v>
                </c:pt>
                <c:pt idx="4756">
                  <c:v>867.36</c:v>
                </c:pt>
                <c:pt idx="4757">
                  <c:v>867.36</c:v>
                </c:pt>
                <c:pt idx="4758">
                  <c:v>867.36</c:v>
                </c:pt>
                <c:pt idx="4759">
                  <c:v>867.35</c:v>
                </c:pt>
                <c:pt idx="4760">
                  <c:v>867.35</c:v>
                </c:pt>
                <c:pt idx="4761">
                  <c:v>867.32</c:v>
                </c:pt>
                <c:pt idx="4762">
                  <c:v>867.35</c:v>
                </c:pt>
                <c:pt idx="4763">
                  <c:v>867.34</c:v>
                </c:pt>
                <c:pt idx="4764">
                  <c:v>867.36</c:v>
                </c:pt>
                <c:pt idx="4765">
                  <c:v>867.39</c:v>
                </c:pt>
                <c:pt idx="4766">
                  <c:v>867.43</c:v>
                </c:pt>
                <c:pt idx="4767">
                  <c:v>867.42</c:v>
                </c:pt>
                <c:pt idx="4768">
                  <c:v>867.43</c:v>
                </c:pt>
                <c:pt idx="4769">
                  <c:v>867.42</c:v>
                </c:pt>
                <c:pt idx="4770">
                  <c:v>867.41</c:v>
                </c:pt>
                <c:pt idx="4771">
                  <c:v>867.39</c:v>
                </c:pt>
                <c:pt idx="4772">
                  <c:v>867.42</c:v>
                </c:pt>
                <c:pt idx="4773">
                  <c:v>867.43</c:v>
                </c:pt>
                <c:pt idx="4774">
                  <c:v>867.47</c:v>
                </c:pt>
                <c:pt idx="4775">
                  <c:v>867.5</c:v>
                </c:pt>
                <c:pt idx="4776">
                  <c:v>867.52</c:v>
                </c:pt>
                <c:pt idx="4777">
                  <c:v>867.43</c:v>
                </c:pt>
                <c:pt idx="4778">
                  <c:v>867.43</c:v>
                </c:pt>
                <c:pt idx="4779">
                  <c:v>867.42</c:v>
                </c:pt>
                <c:pt idx="4780">
                  <c:v>867.37</c:v>
                </c:pt>
                <c:pt idx="4781">
                  <c:v>867.37</c:v>
                </c:pt>
                <c:pt idx="4782">
                  <c:v>867.33</c:v>
                </c:pt>
                <c:pt idx="4783">
                  <c:v>867.32</c:v>
                </c:pt>
                <c:pt idx="4784">
                  <c:v>867.34</c:v>
                </c:pt>
                <c:pt idx="4785">
                  <c:v>867.31</c:v>
                </c:pt>
                <c:pt idx="4786">
                  <c:v>867.27</c:v>
                </c:pt>
                <c:pt idx="4787">
                  <c:v>867.25</c:v>
                </c:pt>
                <c:pt idx="4788">
                  <c:v>867.27</c:v>
                </c:pt>
                <c:pt idx="4789">
                  <c:v>867.27</c:v>
                </c:pt>
                <c:pt idx="4790">
                  <c:v>867.27</c:v>
                </c:pt>
                <c:pt idx="4791">
                  <c:v>867.3</c:v>
                </c:pt>
                <c:pt idx="4792">
                  <c:v>867.28</c:v>
                </c:pt>
                <c:pt idx="4793">
                  <c:v>867.26</c:v>
                </c:pt>
                <c:pt idx="4794">
                  <c:v>867.27</c:v>
                </c:pt>
                <c:pt idx="4795">
                  <c:v>867.24</c:v>
                </c:pt>
                <c:pt idx="4796">
                  <c:v>867.21</c:v>
                </c:pt>
                <c:pt idx="4797">
                  <c:v>867.2</c:v>
                </c:pt>
                <c:pt idx="4798">
                  <c:v>867.2</c:v>
                </c:pt>
                <c:pt idx="4799">
                  <c:v>867.23</c:v>
                </c:pt>
                <c:pt idx="4800">
                  <c:v>867.27</c:v>
                </c:pt>
                <c:pt idx="4801">
                  <c:v>867.24</c:v>
                </c:pt>
                <c:pt idx="4802">
                  <c:v>867.24</c:v>
                </c:pt>
                <c:pt idx="4803">
                  <c:v>867.24</c:v>
                </c:pt>
                <c:pt idx="4804">
                  <c:v>867.26</c:v>
                </c:pt>
                <c:pt idx="4805">
                  <c:v>867.25</c:v>
                </c:pt>
                <c:pt idx="4806">
                  <c:v>867.25</c:v>
                </c:pt>
                <c:pt idx="4807">
                  <c:v>867.23</c:v>
                </c:pt>
                <c:pt idx="4808">
                  <c:v>867.23</c:v>
                </c:pt>
                <c:pt idx="4809">
                  <c:v>867.2</c:v>
                </c:pt>
                <c:pt idx="4810">
                  <c:v>867.16</c:v>
                </c:pt>
                <c:pt idx="4811">
                  <c:v>867.13</c:v>
                </c:pt>
                <c:pt idx="4812">
                  <c:v>867.15</c:v>
                </c:pt>
                <c:pt idx="4813">
                  <c:v>867.12</c:v>
                </c:pt>
                <c:pt idx="4814">
                  <c:v>867.12</c:v>
                </c:pt>
                <c:pt idx="4815">
                  <c:v>867.13</c:v>
                </c:pt>
                <c:pt idx="4816">
                  <c:v>867.12</c:v>
                </c:pt>
                <c:pt idx="4817">
                  <c:v>867.1</c:v>
                </c:pt>
                <c:pt idx="4818">
                  <c:v>867.08</c:v>
                </c:pt>
                <c:pt idx="4819">
                  <c:v>867.1</c:v>
                </c:pt>
                <c:pt idx="4820">
                  <c:v>867.04</c:v>
                </c:pt>
                <c:pt idx="4821">
                  <c:v>867.07</c:v>
                </c:pt>
                <c:pt idx="4822">
                  <c:v>867.06</c:v>
                </c:pt>
                <c:pt idx="4823">
                  <c:v>867.07</c:v>
                </c:pt>
                <c:pt idx="4824">
                  <c:v>867.11</c:v>
                </c:pt>
                <c:pt idx="4825">
                  <c:v>867.09</c:v>
                </c:pt>
                <c:pt idx="4826">
                  <c:v>867.08</c:v>
                </c:pt>
                <c:pt idx="4827">
                  <c:v>867.03</c:v>
                </c:pt>
                <c:pt idx="4828">
                  <c:v>867.05</c:v>
                </c:pt>
                <c:pt idx="4829">
                  <c:v>867.06</c:v>
                </c:pt>
                <c:pt idx="4830">
                  <c:v>867.07</c:v>
                </c:pt>
                <c:pt idx="4831">
                  <c:v>867.11</c:v>
                </c:pt>
                <c:pt idx="4832">
                  <c:v>867.09</c:v>
                </c:pt>
                <c:pt idx="4833">
                  <c:v>867.12</c:v>
                </c:pt>
                <c:pt idx="4834">
                  <c:v>867.12</c:v>
                </c:pt>
                <c:pt idx="4835">
                  <c:v>867.14</c:v>
                </c:pt>
                <c:pt idx="4836">
                  <c:v>867.1</c:v>
                </c:pt>
                <c:pt idx="4837">
                  <c:v>867.08</c:v>
                </c:pt>
                <c:pt idx="4838">
                  <c:v>867.09</c:v>
                </c:pt>
                <c:pt idx="4839">
                  <c:v>867.08</c:v>
                </c:pt>
                <c:pt idx="4840">
                  <c:v>867.07</c:v>
                </c:pt>
                <c:pt idx="4841">
                  <c:v>867.08</c:v>
                </c:pt>
                <c:pt idx="4842">
                  <c:v>867.06</c:v>
                </c:pt>
                <c:pt idx="4843">
                  <c:v>867.08</c:v>
                </c:pt>
                <c:pt idx="4844">
                  <c:v>867.05</c:v>
                </c:pt>
                <c:pt idx="4845">
                  <c:v>867.05</c:v>
                </c:pt>
                <c:pt idx="4846">
                  <c:v>867.07</c:v>
                </c:pt>
                <c:pt idx="4847">
                  <c:v>867.06</c:v>
                </c:pt>
                <c:pt idx="4848">
                  <c:v>867.08</c:v>
                </c:pt>
                <c:pt idx="4849">
                  <c:v>867.06</c:v>
                </c:pt>
                <c:pt idx="4850">
                  <c:v>867.08</c:v>
                </c:pt>
                <c:pt idx="4851">
                  <c:v>867.09</c:v>
                </c:pt>
                <c:pt idx="4852">
                  <c:v>867.11</c:v>
                </c:pt>
                <c:pt idx="4853">
                  <c:v>867.05</c:v>
                </c:pt>
                <c:pt idx="4854">
                  <c:v>867.03</c:v>
                </c:pt>
                <c:pt idx="4855">
                  <c:v>867</c:v>
                </c:pt>
                <c:pt idx="4856">
                  <c:v>867.01</c:v>
                </c:pt>
                <c:pt idx="4857">
                  <c:v>867.04</c:v>
                </c:pt>
                <c:pt idx="4858">
                  <c:v>867.08</c:v>
                </c:pt>
                <c:pt idx="4859">
                  <c:v>867.1</c:v>
                </c:pt>
                <c:pt idx="4860">
                  <c:v>867.1</c:v>
                </c:pt>
                <c:pt idx="4861">
                  <c:v>867.1</c:v>
                </c:pt>
                <c:pt idx="4862">
                  <c:v>867.08</c:v>
                </c:pt>
                <c:pt idx="4863">
                  <c:v>867.09</c:v>
                </c:pt>
                <c:pt idx="4864">
                  <c:v>867.09</c:v>
                </c:pt>
                <c:pt idx="4865">
                  <c:v>867.09</c:v>
                </c:pt>
                <c:pt idx="4866">
                  <c:v>867.09</c:v>
                </c:pt>
                <c:pt idx="4867">
                  <c:v>867.12</c:v>
                </c:pt>
                <c:pt idx="4868">
                  <c:v>867.06</c:v>
                </c:pt>
                <c:pt idx="4869">
                  <c:v>867.07</c:v>
                </c:pt>
                <c:pt idx="4870">
                  <c:v>867.08</c:v>
                </c:pt>
                <c:pt idx="4871">
                  <c:v>867.07</c:v>
                </c:pt>
                <c:pt idx="4872">
                  <c:v>867.07</c:v>
                </c:pt>
                <c:pt idx="4873">
                  <c:v>867.1</c:v>
                </c:pt>
                <c:pt idx="4874">
                  <c:v>867.07</c:v>
                </c:pt>
                <c:pt idx="4875">
                  <c:v>867.12</c:v>
                </c:pt>
                <c:pt idx="4876">
                  <c:v>867.12</c:v>
                </c:pt>
                <c:pt idx="4877">
                  <c:v>867.15</c:v>
                </c:pt>
                <c:pt idx="4878">
                  <c:v>867.14</c:v>
                </c:pt>
                <c:pt idx="4879">
                  <c:v>867.14</c:v>
                </c:pt>
                <c:pt idx="4880">
                  <c:v>867.13</c:v>
                </c:pt>
                <c:pt idx="4881">
                  <c:v>867.14</c:v>
                </c:pt>
                <c:pt idx="4882">
                  <c:v>867.17</c:v>
                </c:pt>
                <c:pt idx="4883">
                  <c:v>867.17</c:v>
                </c:pt>
                <c:pt idx="4884">
                  <c:v>867.13</c:v>
                </c:pt>
                <c:pt idx="4885">
                  <c:v>867.09</c:v>
                </c:pt>
                <c:pt idx="4886">
                  <c:v>867.06</c:v>
                </c:pt>
                <c:pt idx="4887">
                  <c:v>867.03</c:v>
                </c:pt>
                <c:pt idx="4888">
                  <c:v>867.06</c:v>
                </c:pt>
                <c:pt idx="4889">
                  <c:v>867.03</c:v>
                </c:pt>
                <c:pt idx="4890">
                  <c:v>867.01</c:v>
                </c:pt>
                <c:pt idx="4891">
                  <c:v>866.97</c:v>
                </c:pt>
                <c:pt idx="4892">
                  <c:v>866.96</c:v>
                </c:pt>
                <c:pt idx="4893">
                  <c:v>866.95</c:v>
                </c:pt>
                <c:pt idx="4894">
                  <c:v>866.94</c:v>
                </c:pt>
                <c:pt idx="4895">
                  <c:v>866.92</c:v>
                </c:pt>
                <c:pt idx="4896">
                  <c:v>866.91</c:v>
                </c:pt>
                <c:pt idx="4897">
                  <c:v>866.93</c:v>
                </c:pt>
                <c:pt idx="4898">
                  <c:v>866.93</c:v>
                </c:pt>
                <c:pt idx="4899">
                  <c:v>866.92</c:v>
                </c:pt>
                <c:pt idx="4900">
                  <c:v>866.96</c:v>
                </c:pt>
                <c:pt idx="4901">
                  <c:v>866.97</c:v>
                </c:pt>
                <c:pt idx="4902">
                  <c:v>866.97</c:v>
                </c:pt>
                <c:pt idx="4903">
                  <c:v>866.99</c:v>
                </c:pt>
                <c:pt idx="4904">
                  <c:v>866.97</c:v>
                </c:pt>
                <c:pt idx="4905">
                  <c:v>866.97</c:v>
                </c:pt>
                <c:pt idx="4906">
                  <c:v>866.97</c:v>
                </c:pt>
                <c:pt idx="4907">
                  <c:v>866.97</c:v>
                </c:pt>
                <c:pt idx="4908">
                  <c:v>866.99</c:v>
                </c:pt>
                <c:pt idx="4909">
                  <c:v>867</c:v>
                </c:pt>
                <c:pt idx="4910">
                  <c:v>866.99</c:v>
                </c:pt>
                <c:pt idx="4911">
                  <c:v>866.98</c:v>
                </c:pt>
                <c:pt idx="4912">
                  <c:v>866.98</c:v>
                </c:pt>
                <c:pt idx="4913">
                  <c:v>866.98</c:v>
                </c:pt>
                <c:pt idx="4914">
                  <c:v>866.93</c:v>
                </c:pt>
                <c:pt idx="4915">
                  <c:v>866.94</c:v>
                </c:pt>
                <c:pt idx="4916">
                  <c:v>866.9</c:v>
                </c:pt>
                <c:pt idx="4917">
                  <c:v>866.86</c:v>
                </c:pt>
                <c:pt idx="4918">
                  <c:v>866.89</c:v>
                </c:pt>
                <c:pt idx="4919">
                  <c:v>866.88</c:v>
                </c:pt>
                <c:pt idx="4920">
                  <c:v>866.91</c:v>
                </c:pt>
                <c:pt idx="4921">
                  <c:v>866.87</c:v>
                </c:pt>
                <c:pt idx="4922">
                  <c:v>866.89</c:v>
                </c:pt>
                <c:pt idx="4923">
                  <c:v>866.9</c:v>
                </c:pt>
                <c:pt idx="4924">
                  <c:v>866.89</c:v>
                </c:pt>
                <c:pt idx="4925">
                  <c:v>866.93</c:v>
                </c:pt>
                <c:pt idx="4926">
                  <c:v>866.92</c:v>
                </c:pt>
                <c:pt idx="4927">
                  <c:v>866.94</c:v>
                </c:pt>
                <c:pt idx="4928">
                  <c:v>866.89</c:v>
                </c:pt>
                <c:pt idx="4929">
                  <c:v>866.87</c:v>
                </c:pt>
                <c:pt idx="4930">
                  <c:v>866.82</c:v>
                </c:pt>
                <c:pt idx="4931">
                  <c:v>866.78</c:v>
                </c:pt>
                <c:pt idx="4932">
                  <c:v>866.76</c:v>
                </c:pt>
                <c:pt idx="4933">
                  <c:v>866.77</c:v>
                </c:pt>
                <c:pt idx="4934">
                  <c:v>866.78</c:v>
                </c:pt>
                <c:pt idx="4935">
                  <c:v>866.81</c:v>
                </c:pt>
                <c:pt idx="4936">
                  <c:v>866.79</c:v>
                </c:pt>
                <c:pt idx="4937">
                  <c:v>866.77</c:v>
                </c:pt>
                <c:pt idx="4938">
                  <c:v>866.77</c:v>
                </c:pt>
                <c:pt idx="4939">
                  <c:v>866.74</c:v>
                </c:pt>
                <c:pt idx="4940">
                  <c:v>866.74</c:v>
                </c:pt>
                <c:pt idx="4941">
                  <c:v>866.77</c:v>
                </c:pt>
                <c:pt idx="4942">
                  <c:v>866.8</c:v>
                </c:pt>
                <c:pt idx="4943">
                  <c:v>866.78</c:v>
                </c:pt>
                <c:pt idx="4944">
                  <c:v>866.78</c:v>
                </c:pt>
                <c:pt idx="4945">
                  <c:v>866.74</c:v>
                </c:pt>
                <c:pt idx="4946">
                  <c:v>866.71</c:v>
                </c:pt>
                <c:pt idx="4947">
                  <c:v>866.76</c:v>
                </c:pt>
                <c:pt idx="4948">
                  <c:v>866.74</c:v>
                </c:pt>
                <c:pt idx="4949">
                  <c:v>866.71</c:v>
                </c:pt>
                <c:pt idx="4950">
                  <c:v>866.71</c:v>
                </c:pt>
                <c:pt idx="4951">
                  <c:v>866.72</c:v>
                </c:pt>
                <c:pt idx="4952">
                  <c:v>866.7</c:v>
                </c:pt>
                <c:pt idx="4953">
                  <c:v>866.72</c:v>
                </c:pt>
                <c:pt idx="4954">
                  <c:v>866.67</c:v>
                </c:pt>
                <c:pt idx="4955">
                  <c:v>866.63</c:v>
                </c:pt>
                <c:pt idx="4956">
                  <c:v>866.64</c:v>
                </c:pt>
                <c:pt idx="4957">
                  <c:v>866.63</c:v>
                </c:pt>
                <c:pt idx="4958">
                  <c:v>866.54</c:v>
                </c:pt>
                <c:pt idx="4959">
                  <c:v>866.59</c:v>
                </c:pt>
                <c:pt idx="4960">
                  <c:v>866.57</c:v>
                </c:pt>
                <c:pt idx="4961">
                  <c:v>866.5</c:v>
                </c:pt>
                <c:pt idx="4962">
                  <c:v>866.54</c:v>
                </c:pt>
                <c:pt idx="4963">
                  <c:v>866.53</c:v>
                </c:pt>
                <c:pt idx="4964">
                  <c:v>866.45</c:v>
                </c:pt>
                <c:pt idx="4965">
                  <c:v>866.48</c:v>
                </c:pt>
                <c:pt idx="4966">
                  <c:v>866.47</c:v>
                </c:pt>
                <c:pt idx="4967">
                  <c:v>866.38</c:v>
                </c:pt>
                <c:pt idx="4968">
                  <c:v>866.36</c:v>
                </c:pt>
                <c:pt idx="4969">
                  <c:v>866.27</c:v>
                </c:pt>
                <c:pt idx="4970">
                  <c:v>866.1</c:v>
                </c:pt>
                <c:pt idx="4971">
                  <c:v>866.15</c:v>
                </c:pt>
                <c:pt idx="4972">
                  <c:v>866.14</c:v>
                </c:pt>
                <c:pt idx="4973">
                  <c:v>866.41</c:v>
                </c:pt>
                <c:pt idx="4974">
                  <c:v>867.07</c:v>
                </c:pt>
                <c:pt idx="4975">
                  <c:v>867.18</c:v>
                </c:pt>
                <c:pt idx="4976">
                  <c:v>868.2</c:v>
                </c:pt>
                <c:pt idx="4977">
                  <c:v>868.33</c:v>
                </c:pt>
                <c:pt idx="4978">
                  <c:v>868.01</c:v>
                </c:pt>
                <c:pt idx="4979">
                  <c:v>867.88</c:v>
                </c:pt>
                <c:pt idx="4980">
                  <c:v>866.58</c:v>
                </c:pt>
                <c:pt idx="4981">
                  <c:v>865.85</c:v>
                </c:pt>
                <c:pt idx="4982">
                  <c:v>866.3</c:v>
                </c:pt>
                <c:pt idx="4983">
                  <c:v>866.1</c:v>
                </c:pt>
                <c:pt idx="4984">
                  <c:v>867.06</c:v>
                </c:pt>
                <c:pt idx="4985">
                  <c:v>870.43</c:v>
                </c:pt>
                <c:pt idx="4986">
                  <c:v>871.05</c:v>
                </c:pt>
                <c:pt idx="4987">
                  <c:v>873.05</c:v>
                </c:pt>
                <c:pt idx="4988">
                  <c:v>873.76</c:v>
                </c:pt>
                <c:pt idx="4989">
                  <c:v>872.91</c:v>
                </c:pt>
                <c:pt idx="4990">
                  <c:v>871.97</c:v>
                </c:pt>
                <c:pt idx="4991">
                  <c:v>872</c:v>
                </c:pt>
                <c:pt idx="4992">
                  <c:v>872.03</c:v>
                </c:pt>
                <c:pt idx="4993">
                  <c:v>875.38</c:v>
                </c:pt>
              </c:numCache>
            </c:numRef>
          </c:yVal>
          <c:smooth val="1"/>
        </c:ser>
        <c:dLbls>
          <c:showLegendKey val="0"/>
          <c:showVal val="0"/>
          <c:showCatName val="0"/>
          <c:showSerName val="0"/>
          <c:showPercent val="0"/>
          <c:showBubbleSize val="0"/>
        </c:dLbls>
        <c:axId val="115345456"/>
        <c:axId val="115345848"/>
      </c:scatterChart>
      <c:scatterChart>
        <c:scatterStyle val="smoothMarker"/>
        <c:varyColors val="0"/>
        <c:ser>
          <c:idx val="0"/>
          <c:order val="0"/>
          <c:tx>
            <c:strRef>
              <c:f>'[Card_4 graph.xlsx]Card_4 graph pressure, V'!$O$1</c:f>
              <c:strCache>
                <c:ptCount val="1"/>
                <c:pt idx="0">
                  <c:v>Vcc_mVolts</c:v>
                </c:pt>
              </c:strCache>
            </c:strRef>
          </c:tx>
          <c:spPr>
            <a:ln w="19050" cap="rnd">
              <a:solidFill>
                <a:schemeClr val="accent1"/>
              </a:solidFill>
              <a:round/>
            </a:ln>
            <a:effectLst/>
          </c:spPr>
          <c:marker>
            <c:symbol val="none"/>
          </c:marker>
          <c:xVal>
            <c:numRef>
              <c:f>'[Card_4 graph.xlsx]Card_4 graph pressure, V'!$C$2:$C$4995</c:f>
              <c:numCache>
                <c:formatCode>m/d\ hh:mm</c:formatCode>
                <c:ptCount val="4994"/>
                <c:pt idx="0">
                  <c:v>42103.528182870374</c:v>
                </c:pt>
                <c:pt idx="1">
                  <c:v>42103.528240740743</c:v>
                </c:pt>
                <c:pt idx="2">
                  <c:v>42103.528298611112</c:v>
                </c:pt>
                <c:pt idx="3">
                  <c:v>42103.528344907405</c:v>
                </c:pt>
                <c:pt idx="4">
                  <c:v>42103.528402777774</c:v>
                </c:pt>
                <c:pt idx="5">
                  <c:v>42103.528460648151</c:v>
                </c:pt>
                <c:pt idx="6">
                  <c:v>42103.528506944444</c:v>
                </c:pt>
                <c:pt idx="7">
                  <c:v>42103.528564814813</c:v>
                </c:pt>
                <c:pt idx="8">
                  <c:v>42103.528622685182</c:v>
                </c:pt>
                <c:pt idx="9">
                  <c:v>42103.528668981482</c:v>
                </c:pt>
                <c:pt idx="10">
                  <c:v>42103.528726851851</c:v>
                </c:pt>
                <c:pt idx="11">
                  <c:v>42103.528784722221</c:v>
                </c:pt>
                <c:pt idx="12">
                  <c:v>42103.528831018521</c:v>
                </c:pt>
                <c:pt idx="13">
                  <c:v>42103.52888888889</c:v>
                </c:pt>
                <c:pt idx="14">
                  <c:v>42103.528946759259</c:v>
                </c:pt>
                <c:pt idx="15">
                  <c:v>42103.528993055559</c:v>
                </c:pt>
                <c:pt idx="16">
                  <c:v>42103.529050925928</c:v>
                </c:pt>
                <c:pt idx="17">
                  <c:v>42103.529097222221</c:v>
                </c:pt>
                <c:pt idx="18">
                  <c:v>42103.52915509259</c:v>
                </c:pt>
                <c:pt idx="19">
                  <c:v>42103.52921296296</c:v>
                </c:pt>
                <c:pt idx="20">
                  <c:v>42103.52925925926</c:v>
                </c:pt>
                <c:pt idx="21">
                  <c:v>42103.529317129629</c:v>
                </c:pt>
                <c:pt idx="22">
                  <c:v>42103.529374999998</c:v>
                </c:pt>
                <c:pt idx="23">
                  <c:v>42103.529421296298</c:v>
                </c:pt>
                <c:pt idx="24">
                  <c:v>42103.529479166667</c:v>
                </c:pt>
                <c:pt idx="25">
                  <c:v>42103.529537037037</c:v>
                </c:pt>
                <c:pt idx="26">
                  <c:v>42103.529583333337</c:v>
                </c:pt>
                <c:pt idx="27">
                  <c:v>42103.529641203706</c:v>
                </c:pt>
                <c:pt idx="28">
                  <c:v>42103.529699074075</c:v>
                </c:pt>
                <c:pt idx="29">
                  <c:v>42103.529745370368</c:v>
                </c:pt>
                <c:pt idx="30">
                  <c:v>42103.529803240737</c:v>
                </c:pt>
                <c:pt idx="31">
                  <c:v>42103.529861111114</c:v>
                </c:pt>
                <c:pt idx="32">
                  <c:v>42103.529907407406</c:v>
                </c:pt>
                <c:pt idx="33">
                  <c:v>42103.529965277776</c:v>
                </c:pt>
                <c:pt idx="34">
                  <c:v>42103.530023148145</c:v>
                </c:pt>
                <c:pt idx="35">
                  <c:v>42103.530069444445</c:v>
                </c:pt>
                <c:pt idx="36">
                  <c:v>42103.530127314814</c:v>
                </c:pt>
                <c:pt idx="37">
                  <c:v>42103.530185185184</c:v>
                </c:pt>
                <c:pt idx="38">
                  <c:v>42103.530231481483</c:v>
                </c:pt>
                <c:pt idx="39">
                  <c:v>42103.530289351853</c:v>
                </c:pt>
                <c:pt idx="40">
                  <c:v>42103.530347222222</c:v>
                </c:pt>
                <c:pt idx="41">
                  <c:v>42103.530393518522</c:v>
                </c:pt>
                <c:pt idx="42">
                  <c:v>42103.530451388891</c:v>
                </c:pt>
                <c:pt idx="43">
                  <c:v>42103.530509259261</c:v>
                </c:pt>
                <c:pt idx="44">
                  <c:v>42103.530555555553</c:v>
                </c:pt>
                <c:pt idx="45">
                  <c:v>42103.530613425923</c:v>
                </c:pt>
                <c:pt idx="46">
                  <c:v>42103.530659722222</c:v>
                </c:pt>
                <c:pt idx="47">
                  <c:v>42103.530717592592</c:v>
                </c:pt>
                <c:pt idx="48">
                  <c:v>42103.530775462961</c:v>
                </c:pt>
                <c:pt idx="49">
                  <c:v>42103.530821759261</c:v>
                </c:pt>
                <c:pt idx="50">
                  <c:v>42103.53087962963</c:v>
                </c:pt>
                <c:pt idx="51">
                  <c:v>42103.5309375</c:v>
                </c:pt>
                <c:pt idx="52">
                  <c:v>42103.5309837963</c:v>
                </c:pt>
                <c:pt idx="53">
                  <c:v>42103.531041666669</c:v>
                </c:pt>
                <c:pt idx="54">
                  <c:v>42103.531099537038</c:v>
                </c:pt>
                <c:pt idx="55">
                  <c:v>42103.531145833331</c:v>
                </c:pt>
                <c:pt idx="56">
                  <c:v>42103.5312037037</c:v>
                </c:pt>
                <c:pt idx="57">
                  <c:v>42103.531261574077</c:v>
                </c:pt>
                <c:pt idx="58">
                  <c:v>42103.531307870369</c:v>
                </c:pt>
                <c:pt idx="59">
                  <c:v>42103.531365740739</c:v>
                </c:pt>
                <c:pt idx="60">
                  <c:v>42103.531423611108</c:v>
                </c:pt>
                <c:pt idx="61">
                  <c:v>42103.531469907408</c:v>
                </c:pt>
                <c:pt idx="62">
                  <c:v>42103.531527777777</c:v>
                </c:pt>
                <c:pt idx="63">
                  <c:v>42103.531585648147</c:v>
                </c:pt>
                <c:pt idx="64">
                  <c:v>42103.531631944446</c:v>
                </c:pt>
                <c:pt idx="65">
                  <c:v>42103.531689814816</c:v>
                </c:pt>
                <c:pt idx="66">
                  <c:v>42103.531747685185</c:v>
                </c:pt>
                <c:pt idx="67">
                  <c:v>42103.531793981485</c:v>
                </c:pt>
                <c:pt idx="68">
                  <c:v>42103.531851851854</c:v>
                </c:pt>
                <c:pt idx="69">
                  <c:v>42103.531909722224</c:v>
                </c:pt>
                <c:pt idx="70">
                  <c:v>42103.531956018516</c:v>
                </c:pt>
                <c:pt idx="71">
                  <c:v>42103.532013888886</c:v>
                </c:pt>
                <c:pt idx="72">
                  <c:v>42103.532071759262</c:v>
                </c:pt>
                <c:pt idx="73">
                  <c:v>42103.532118055555</c:v>
                </c:pt>
                <c:pt idx="74">
                  <c:v>42103.532175925924</c:v>
                </c:pt>
                <c:pt idx="75">
                  <c:v>42103.532233796293</c:v>
                </c:pt>
                <c:pt idx="76">
                  <c:v>42103.532280092593</c:v>
                </c:pt>
                <c:pt idx="77">
                  <c:v>42103.532337962963</c:v>
                </c:pt>
                <c:pt idx="78">
                  <c:v>42103.532384259262</c:v>
                </c:pt>
                <c:pt idx="79">
                  <c:v>42103.532442129632</c:v>
                </c:pt>
                <c:pt idx="80">
                  <c:v>42103.532500000001</c:v>
                </c:pt>
                <c:pt idx="81">
                  <c:v>42103.532546296294</c:v>
                </c:pt>
                <c:pt idx="82">
                  <c:v>42103.532604166663</c:v>
                </c:pt>
                <c:pt idx="83">
                  <c:v>42103.53266203704</c:v>
                </c:pt>
                <c:pt idx="84">
                  <c:v>42103.532708333332</c:v>
                </c:pt>
                <c:pt idx="85">
                  <c:v>42103.532766203702</c:v>
                </c:pt>
                <c:pt idx="86">
                  <c:v>42103.532824074071</c:v>
                </c:pt>
                <c:pt idx="87">
                  <c:v>42103.532870370371</c:v>
                </c:pt>
                <c:pt idx="88">
                  <c:v>42103.53292824074</c:v>
                </c:pt>
                <c:pt idx="89">
                  <c:v>42103.532986111109</c:v>
                </c:pt>
                <c:pt idx="90">
                  <c:v>42103.533032407409</c:v>
                </c:pt>
                <c:pt idx="91">
                  <c:v>42103.533090277779</c:v>
                </c:pt>
                <c:pt idx="92">
                  <c:v>42103.533148148148</c:v>
                </c:pt>
                <c:pt idx="93">
                  <c:v>42103.533194444448</c:v>
                </c:pt>
                <c:pt idx="94">
                  <c:v>42103.533252314817</c:v>
                </c:pt>
                <c:pt idx="95">
                  <c:v>42103.533310185187</c:v>
                </c:pt>
                <c:pt idx="96">
                  <c:v>42103.533356481479</c:v>
                </c:pt>
                <c:pt idx="97">
                  <c:v>42103.533414351848</c:v>
                </c:pt>
                <c:pt idx="98">
                  <c:v>42103.533472222225</c:v>
                </c:pt>
                <c:pt idx="99">
                  <c:v>42103.533518518518</c:v>
                </c:pt>
                <c:pt idx="100">
                  <c:v>42103.533576388887</c:v>
                </c:pt>
                <c:pt idx="101">
                  <c:v>42103.533634259256</c:v>
                </c:pt>
                <c:pt idx="102">
                  <c:v>42103.533680555556</c:v>
                </c:pt>
                <c:pt idx="103">
                  <c:v>42103.533738425926</c:v>
                </c:pt>
                <c:pt idx="104">
                  <c:v>42103.533796296295</c:v>
                </c:pt>
                <c:pt idx="105">
                  <c:v>42103.533842592595</c:v>
                </c:pt>
                <c:pt idx="106">
                  <c:v>42103.533900462964</c:v>
                </c:pt>
                <c:pt idx="107">
                  <c:v>42103.533958333333</c:v>
                </c:pt>
                <c:pt idx="108">
                  <c:v>42103.534004629626</c:v>
                </c:pt>
                <c:pt idx="109">
                  <c:v>42103.534062500003</c:v>
                </c:pt>
                <c:pt idx="110">
                  <c:v>42103.534120370372</c:v>
                </c:pt>
                <c:pt idx="111">
                  <c:v>42103.534166666665</c:v>
                </c:pt>
                <c:pt idx="112">
                  <c:v>42103.534224537034</c:v>
                </c:pt>
                <c:pt idx="113">
                  <c:v>42103.534270833334</c:v>
                </c:pt>
                <c:pt idx="114">
                  <c:v>42103.534328703703</c:v>
                </c:pt>
                <c:pt idx="115">
                  <c:v>42103.534386574072</c:v>
                </c:pt>
                <c:pt idx="116">
                  <c:v>42103.534432870372</c:v>
                </c:pt>
                <c:pt idx="117">
                  <c:v>42103.534490740742</c:v>
                </c:pt>
                <c:pt idx="118">
                  <c:v>42103.534548611111</c:v>
                </c:pt>
                <c:pt idx="119">
                  <c:v>42103.534594907411</c:v>
                </c:pt>
                <c:pt idx="120">
                  <c:v>42103.53465277778</c:v>
                </c:pt>
                <c:pt idx="121">
                  <c:v>42103.534710648149</c:v>
                </c:pt>
                <c:pt idx="122">
                  <c:v>42103.534756944442</c:v>
                </c:pt>
                <c:pt idx="123">
                  <c:v>42103.534814814811</c:v>
                </c:pt>
                <c:pt idx="124">
                  <c:v>42103.534872685188</c:v>
                </c:pt>
                <c:pt idx="125">
                  <c:v>42103.534918981481</c:v>
                </c:pt>
                <c:pt idx="126">
                  <c:v>42103.53497685185</c:v>
                </c:pt>
                <c:pt idx="127">
                  <c:v>42103.535034722219</c:v>
                </c:pt>
                <c:pt idx="128">
                  <c:v>42103.535081018519</c:v>
                </c:pt>
                <c:pt idx="129">
                  <c:v>42103.535138888888</c:v>
                </c:pt>
                <c:pt idx="130">
                  <c:v>42103.535196759258</c:v>
                </c:pt>
                <c:pt idx="131">
                  <c:v>42103.535243055558</c:v>
                </c:pt>
                <c:pt idx="132">
                  <c:v>42103.535300925927</c:v>
                </c:pt>
                <c:pt idx="133">
                  <c:v>42103.535358796296</c:v>
                </c:pt>
                <c:pt idx="134">
                  <c:v>42103.535405092596</c:v>
                </c:pt>
                <c:pt idx="135">
                  <c:v>42103.535462962966</c:v>
                </c:pt>
                <c:pt idx="136">
                  <c:v>42103.535520833335</c:v>
                </c:pt>
                <c:pt idx="137">
                  <c:v>42103.535567129627</c:v>
                </c:pt>
                <c:pt idx="138">
                  <c:v>42103.535624999997</c:v>
                </c:pt>
                <c:pt idx="139">
                  <c:v>42103.535682870373</c:v>
                </c:pt>
                <c:pt idx="140">
                  <c:v>42103.535729166666</c:v>
                </c:pt>
                <c:pt idx="141">
                  <c:v>42103.535787037035</c:v>
                </c:pt>
                <c:pt idx="142">
                  <c:v>42103.535844907405</c:v>
                </c:pt>
                <c:pt idx="143">
                  <c:v>42103.535891203705</c:v>
                </c:pt>
                <c:pt idx="144">
                  <c:v>42103.535949074074</c:v>
                </c:pt>
                <c:pt idx="145">
                  <c:v>42103.535995370374</c:v>
                </c:pt>
                <c:pt idx="146">
                  <c:v>42103.536053240743</c:v>
                </c:pt>
                <c:pt idx="147">
                  <c:v>42103.536111111112</c:v>
                </c:pt>
                <c:pt idx="148">
                  <c:v>42103.536157407405</c:v>
                </c:pt>
                <c:pt idx="149">
                  <c:v>42103.536215277774</c:v>
                </c:pt>
                <c:pt idx="150">
                  <c:v>42103.536273148151</c:v>
                </c:pt>
                <c:pt idx="151">
                  <c:v>42103.536319444444</c:v>
                </c:pt>
                <c:pt idx="152">
                  <c:v>42103.536377314813</c:v>
                </c:pt>
                <c:pt idx="153">
                  <c:v>42103.536435185182</c:v>
                </c:pt>
                <c:pt idx="154">
                  <c:v>42103.536481481482</c:v>
                </c:pt>
                <c:pt idx="155">
                  <c:v>42103.536539351851</c:v>
                </c:pt>
                <c:pt idx="156">
                  <c:v>42103.536597222221</c:v>
                </c:pt>
                <c:pt idx="157">
                  <c:v>42103.536643518521</c:v>
                </c:pt>
                <c:pt idx="158">
                  <c:v>42103.53670138889</c:v>
                </c:pt>
                <c:pt idx="159">
                  <c:v>42103.536759259259</c:v>
                </c:pt>
                <c:pt idx="160">
                  <c:v>42103.536805555559</c:v>
                </c:pt>
                <c:pt idx="161">
                  <c:v>42103.536863425928</c:v>
                </c:pt>
                <c:pt idx="162">
                  <c:v>42103.536921296298</c:v>
                </c:pt>
                <c:pt idx="163">
                  <c:v>42103.53696759259</c:v>
                </c:pt>
                <c:pt idx="164">
                  <c:v>42103.53702546296</c:v>
                </c:pt>
                <c:pt idx="165">
                  <c:v>42103.537083333336</c:v>
                </c:pt>
                <c:pt idx="166">
                  <c:v>42103.537129629629</c:v>
                </c:pt>
                <c:pt idx="167">
                  <c:v>42103.537187499998</c:v>
                </c:pt>
                <c:pt idx="168">
                  <c:v>42103.537245370368</c:v>
                </c:pt>
                <c:pt idx="169">
                  <c:v>42103.537291666667</c:v>
                </c:pt>
                <c:pt idx="170">
                  <c:v>42103.537349537037</c:v>
                </c:pt>
                <c:pt idx="171">
                  <c:v>42103.537407407406</c:v>
                </c:pt>
                <c:pt idx="172">
                  <c:v>42103.537453703706</c:v>
                </c:pt>
                <c:pt idx="173">
                  <c:v>42103.537511574075</c:v>
                </c:pt>
                <c:pt idx="174">
                  <c:v>42103.537569444445</c:v>
                </c:pt>
                <c:pt idx="175">
                  <c:v>42103.537615740737</c:v>
                </c:pt>
                <c:pt idx="176">
                  <c:v>42103.537673611114</c:v>
                </c:pt>
                <c:pt idx="177">
                  <c:v>42103.537731481483</c:v>
                </c:pt>
                <c:pt idx="178">
                  <c:v>42103.537777777776</c:v>
                </c:pt>
                <c:pt idx="179">
                  <c:v>42103.537835648145</c:v>
                </c:pt>
                <c:pt idx="180">
                  <c:v>42103.537881944445</c:v>
                </c:pt>
                <c:pt idx="181">
                  <c:v>42103.537939814814</c:v>
                </c:pt>
                <c:pt idx="182">
                  <c:v>42103.537997685184</c:v>
                </c:pt>
                <c:pt idx="183">
                  <c:v>42103.538043981483</c:v>
                </c:pt>
                <c:pt idx="184">
                  <c:v>42103.538101851853</c:v>
                </c:pt>
                <c:pt idx="185">
                  <c:v>42103.538159722222</c:v>
                </c:pt>
                <c:pt idx="186">
                  <c:v>42103.538206018522</c:v>
                </c:pt>
                <c:pt idx="187">
                  <c:v>42103.538263888891</c:v>
                </c:pt>
                <c:pt idx="188">
                  <c:v>42103.538321759261</c:v>
                </c:pt>
                <c:pt idx="189">
                  <c:v>42103.538368055553</c:v>
                </c:pt>
                <c:pt idx="190">
                  <c:v>42103.538425925923</c:v>
                </c:pt>
                <c:pt idx="191">
                  <c:v>42103.538483796299</c:v>
                </c:pt>
                <c:pt idx="192">
                  <c:v>42103.538530092592</c:v>
                </c:pt>
                <c:pt idx="193">
                  <c:v>42103.538587962961</c:v>
                </c:pt>
                <c:pt idx="194">
                  <c:v>42103.538645833331</c:v>
                </c:pt>
                <c:pt idx="195">
                  <c:v>42103.53869212963</c:v>
                </c:pt>
                <c:pt idx="196">
                  <c:v>42103.53875</c:v>
                </c:pt>
                <c:pt idx="197">
                  <c:v>42103.538807870369</c:v>
                </c:pt>
                <c:pt idx="198">
                  <c:v>42103.538854166669</c:v>
                </c:pt>
                <c:pt idx="199">
                  <c:v>42103.538912037038</c:v>
                </c:pt>
                <c:pt idx="200">
                  <c:v>42103.538969907408</c:v>
                </c:pt>
                <c:pt idx="201">
                  <c:v>42103.5390162037</c:v>
                </c:pt>
                <c:pt idx="202">
                  <c:v>42103.539074074077</c:v>
                </c:pt>
                <c:pt idx="203">
                  <c:v>42103.539131944446</c:v>
                </c:pt>
                <c:pt idx="204">
                  <c:v>42103.539178240739</c:v>
                </c:pt>
                <c:pt idx="205">
                  <c:v>42103.539236111108</c:v>
                </c:pt>
                <c:pt idx="206">
                  <c:v>42103.539293981485</c:v>
                </c:pt>
                <c:pt idx="207">
                  <c:v>42103.539340277777</c:v>
                </c:pt>
                <c:pt idx="208">
                  <c:v>42103.539398148147</c:v>
                </c:pt>
                <c:pt idx="209">
                  <c:v>42103.539456018516</c:v>
                </c:pt>
                <c:pt idx="210">
                  <c:v>42103.539502314816</c:v>
                </c:pt>
                <c:pt idx="211">
                  <c:v>42103.539560185185</c:v>
                </c:pt>
                <c:pt idx="212">
                  <c:v>42103.539618055554</c:v>
                </c:pt>
                <c:pt idx="213">
                  <c:v>42103.539664351854</c:v>
                </c:pt>
                <c:pt idx="214">
                  <c:v>42103.539722222224</c:v>
                </c:pt>
                <c:pt idx="215">
                  <c:v>42103.539780092593</c:v>
                </c:pt>
                <c:pt idx="216">
                  <c:v>42103.539826388886</c:v>
                </c:pt>
                <c:pt idx="217">
                  <c:v>42103.539884259262</c:v>
                </c:pt>
                <c:pt idx="218">
                  <c:v>42103.539942129632</c:v>
                </c:pt>
                <c:pt idx="219">
                  <c:v>42103.539988425924</c:v>
                </c:pt>
                <c:pt idx="220">
                  <c:v>42103.540046296293</c:v>
                </c:pt>
                <c:pt idx="221">
                  <c:v>42103.54010416667</c:v>
                </c:pt>
                <c:pt idx="222">
                  <c:v>42103.540150462963</c:v>
                </c:pt>
                <c:pt idx="223">
                  <c:v>42103.540208333332</c:v>
                </c:pt>
                <c:pt idx="224">
                  <c:v>42103.540266203701</c:v>
                </c:pt>
                <c:pt idx="225">
                  <c:v>42103.540312500001</c:v>
                </c:pt>
                <c:pt idx="226">
                  <c:v>42103.540370370371</c:v>
                </c:pt>
                <c:pt idx="227">
                  <c:v>42103.54042824074</c:v>
                </c:pt>
                <c:pt idx="228">
                  <c:v>42103.54047453704</c:v>
                </c:pt>
                <c:pt idx="229">
                  <c:v>42103.540532407409</c:v>
                </c:pt>
                <c:pt idx="230">
                  <c:v>42103.540590277778</c:v>
                </c:pt>
                <c:pt idx="231">
                  <c:v>42103.540636574071</c:v>
                </c:pt>
                <c:pt idx="232">
                  <c:v>42103.540694444448</c:v>
                </c:pt>
                <c:pt idx="233">
                  <c:v>42103.540752314817</c:v>
                </c:pt>
                <c:pt idx="234">
                  <c:v>42103.540798611109</c:v>
                </c:pt>
                <c:pt idx="235">
                  <c:v>42103.540856481479</c:v>
                </c:pt>
                <c:pt idx="236">
                  <c:v>42103.540902777779</c:v>
                </c:pt>
                <c:pt idx="237">
                  <c:v>42103.540960648148</c:v>
                </c:pt>
                <c:pt idx="238">
                  <c:v>42103.541018518517</c:v>
                </c:pt>
                <c:pt idx="239">
                  <c:v>42103.541064814817</c:v>
                </c:pt>
                <c:pt idx="240">
                  <c:v>42103.541122685187</c:v>
                </c:pt>
                <c:pt idx="241">
                  <c:v>42103.541180555556</c:v>
                </c:pt>
                <c:pt idx="242">
                  <c:v>42103.541226851848</c:v>
                </c:pt>
                <c:pt idx="243">
                  <c:v>42103.541284722225</c:v>
                </c:pt>
                <c:pt idx="244">
                  <c:v>42103.541342592594</c:v>
                </c:pt>
                <c:pt idx="245">
                  <c:v>42103.541388888887</c:v>
                </c:pt>
                <c:pt idx="246">
                  <c:v>42103.541446759256</c:v>
                </c:pt>
                <c:pt idx="247">
                  <c:v>42103.541504629633</c:v>
                </c:pt>
                <c:pt idx="248">
                  <c:v>42103.541550925926</c:v>
                </c:pt>
                <c:pt idx="249">
                  <c:v>42103.541608796295</c:v>
                </c:pt>
                <c:pt idx="250">
                  <c:v>42103.541666666664</c:v>
                </c:pt>
                <c:pt idx="251">
                  <c:v>42103.541712962964</c:v>
                </c:pt>
                <c:pt idx="252">
                  <c:v>42103.541770833333</c:v>
                </c:pt>
                <c:pt idx="253">
                  <c:v>42103.541828703703</c:v>
                </c:pt>
                <c:pt idx="254">
                  <c:v>42103.541875000003</c:v>
                </c:pt>
                <c:pt idx="255">
                  <c:v>42103.541932870372</c:v>
                </c:pt>
                <c:pt idx="256">
                  <c:v>42103.541990740741</c:v>
                </c:pt>
                <c:pt idx="257">
                  <c:v>42103.542037037034</c:v>
                </c:pt>
                <c:pt idx="258">
                  <c:v>42103.542094907411</c:v>
                </c:pt>
                <c:pt idx="259">
                  <c:v>42103.54215277778</c:v>
                </c:pt>
                <c:pt idx="260">
                  <c:v>42103.542199074072</c:v>
                </c:pt>
                <c:pt idx="261">
                  <c:v>42103.542256944442</c:v>
                </c:pt>
                <c:pt idx="262">
                  <c:v>42103.542314814818</c:v>
                </c:pt>
                <c:pt idx="263">
                  <c:v>42103.542361111111</c:v>
                </c:pt>
                <c:pt idx="264">
                  <c:v>42103.54241898148</c:v>
                </c:pt>
                <c:pt idx="265">
                  <c:v>42103.54247685185</c:v>
                </c:pt>
                <c:pt idx="266">
                  <c:v>42103.542523148149</c:v>
                </c:pt>
                <c:pt idx="267">
                  <c:v>42103.542581018519</c:v>
                </c:pt>
                <c:pt idx="268">
                  <c:v>42103.542627314811</c:v>
                </c:pt>
                <c:pt idx="269">
                  <c:v>42103.542685185188</c:v>
                </c:pt>
                <c:pt idx="270">
                  <c:v>42103.542743055557</c:v>
                </c:pt>
                <c:pt idx="271">
                  <c:v>42103.54278935185</c:v>
                </c:pt>
                <c:pt idx="272">
                  <c:v>42103.542847222219</c:v>
                </c:pt>
                <c:pt idx="273">
                  <c:v>42103.542905092596</c:v>
                </c:pt>
                <c:pt idx="274">
                  <c:v>42103.542951388888</c:v>
                </c:pt>
                <c:pt idx="275">
                  <c:v>42103.543009259258</c:v>
                </c:pt>
                <c:pt idx="276">
                  <c:v>42103.543067129627</c:v>
                </c:pt>
                <c:pt idx="277">
                  <c:v>42103.543113425927</c:v>
                </c:pt>
                <c:pt idx="278">
                  <c:v>42103.543171296296</c:v>
                </c:pt>
                <c:pt idx="279">
                  <c:v>42103.543229166666</c:v>
                </c:pt>
                <c:pt idx="280">
                  <c:v>42103.543275462966</c:v>
                </c:pt>
                <c:pt idx="281">
                  <c:v>42103.543333333335</c:v>
                </c:pt>
                <c:pt idx="282">
                  <c:v>42103.543391203704</c:v>
                </c:pt>
                <c:pt idx="283">
                  <c:v>42103.543437499997</c:v>
                </c:pt>
                <c:pt idx="284">
                  <c:v>42103.543495370373</c:v>
                </c:pt>
                <c:pt idx="285">
                  <c:v>42103.543553240743</c:v>
                </c:pt>
                <c:pt idx="286">
                  <c:v>42103.543599537035</c:v>
                </c:pt>
                <c:pt idx="287">
                  <c:v>42103.543657407405</c:v>
                </c:pt>
                <c:pt idx="288">
                  <c:v>42103.543715277781</c:v>
                </c:pt>
                <c:pt idx="289">
                  <c:v>42103.543761574074</c:v>
                </c:pt>
                <c:pt idx="290">
                  <c:v>42103.543819444443</c:v>
                </c:pt>
                <c:pt idx="291">
                  <c:v>42103.543877314813</c:v>
                </c:pt>
                <c:pt idx="292">
                  <c:v>42103.543923611112</c:v>
                </c:pt>
                <c:pt idx="293">
                  <c:v>42103.543981481482</c:v>
                </c:pt>
                <c:pt idx="294">
                  <c:v>42103.544039351851</c:v>
                </c:pt>
                <c:pt idx="295">
                  <c:v>42103.544085648151</c:v>
                </c:pt>
                <c:pt idx="296">
                  <c:v>42103.54414351852</c:v>
                </c:pt>
                <c:pt idx="297">
                  <c:v>42103.54420138889</c:v>
                </c:pt>
                <c:pt idx="298">
                  <c:v>42103.544247685182</c:v>
                </c:pt>
                <c:pt idx="299">
                  <c:v>42103.544305555559</c:v>
                </c:pt>
                <c:pt idx="300">
                  <c:v>42103.544363425928</c:v>
                </c:pt>
                <c:pt idx="301">
                  <c:v>42103.544409722221</c:v>
                </c:pt>
                <c:pt idx="302">
                  <c:v>42103.54446759259</c:v>
                </c:pt>
                <c:pt idx="303">
                  <c:v>42103.54451388889</c:v>
                </c:pt>
                <c:pt idx="304">
                  <c:v>42103.544571759259</c:v>
                </c:pt>
                <c:pt idx="305">
                  <c:v>42103.544629629629</c:v>
                </c:pt>
                <c:pt idx="306">
                  <c:v>42103.544675925928</c:v>
                </c:pt>
                <c:pt idx="307">
                  <c:v>42103.544733796298</c:v>
                </c:pt>
                <c:pt idx="308">
                  <c:v>42103.544791666667</c:v>
                </c:pt>
                <c:pt idx="309">
                  <c:v>42103.54483796296</c:v>
                </c:pt>
                <c:pt idx="310">
                  <c:v>42103.544895833336</c:v>
                </c:pt>
                <c:pt idx="311">
                  <c:v>42103.544953703706</c:v>
                </c:pt>
                <c:pt idx="312">
                  <c:v>42103.544999999998</c:v>
                </c:pt>
                <c:pt idx="313">
                  <c:v>42103.545057870368</c:v>
                </c:pt>
                <c:pt idx="314">
                  <c:v>42103.545115740744</c:v>
                </c:pt>
                <c:pt idx="315">
                  <c:v>42103.545162037037</c:v>
                </c:pt>
                <c:pt idx="316">
                  <c:v>42103.545219907406</c:v>
                </c:pt>
                <c:pt idx="317">
                  <c:v>42103.545277777775</c:v>
                </c:pt>
                <c:pt idx="318">
                  <c:v>42103.545324074075</c:v>
                </c:pt>
                <c:pt idx="319">
                  <c:v>42103.545381944445</c:v>
                </c:pt>
                <c:pt idx="320">
                  <c:v>42103.545439814814</c:v>
                </c:pt>
                <c:pt idx="321">
                  <c:v>42103.545486111114</c:v>
                </c:pt>
                <c:pt idx="322">
                  <c:v>42103.545543981483</c:v>
                </c:pt>
                <c:pt idx="323">
                  <c:v>42103.545601851853</c:v>
                </c:pt>
                <c:pt idx="324">
                  <c:v>42103.545648148145</c:v>
                </c:pt>
                <c:pt idx="325">
                  <c:v>42103.545706018522</c:v>
                </c:pt>
                <c:pt idx="326">
                  <c:v>42103.545763888891</c:v>
                </c:pt>
                <c:pt idx="327">
                  <c:v>42103.545810185184</c:v>
                </c:pt>
                <c:pt idx="328">
                  <c:v>42103.545868055553</c:v>
                </c:pt>
                <c:pt idx="329">
                  <c:v>42103.545925925922</c:v>
                </c:pt>
                <c:pt idx="330">
                  <c:v>42103.545972222222</c:v>
                </c:pt>
                <c:pt idx="331">
                  <c:v>42103.546030092592</c:v>
                </c:pt>
                <c:pt idx="332">
                  <c:v>42103.546087962961</c:v>
                </c:pt>
                <c:pt idx="333">
                  <c:v>42103.546134259261</c:v>
                </c:pt>
                <c:pt idx="334">
                  <c:v>42103.54619212963</c:v>
                </c:pt>
                <c:pt idx="335">
                  <c:v>42103.546238425923</c:v>
                </c:pt>
                <c:pt idx="336">
                  <c:v>42103.546296296299</c:v>
                </c:pt>
                <c:pt idx="337">
                  <c:v>42103.546354166669</c:v>
                </c:pt>
                <c:pt idx="338">
                  <c:v>42103.546400462961</c:v>
                </c:pt>
                <c:pt idx="339">
                  <c:v>42103.546458333331</c:v>
                </c:pt>
                <c:pt idx="340">
                  <c:v>42103.546516203707</c:v>
                </c:pt>
                <c:pt idx="341">
                  <c:v>42103.5465625</c:v>
                </c:pt>
                <c:pt idx="342">
                  <c:v>42103.546620370369</c:v>
                </c:pt>
                <c:pt idx="343">
                  <c:v>42103.546678240738</c:v>
                </c:pt>
                <c:pt idx="344">
                  <c:v>42103.546724537038</c:v>
                </c:pt>
                <c:pt idx="345">
                  <c:v>42103.546782407408</c:v>
                </c:pt>
                <c:pt idx="346">
                  <c:v>42103.546840277777</c:v>
                </c:pt>
                <c:pt idx="347">
                  <c:v>42103.546886574077</c:v>
                </c:pt>
                <c:pt idx="348">
                  <c:v>42103.546944444446</c:v>
                </c:pt>
                <c:pt idx="349">
                  <c:v>42103.547002314815</c:v>
                </c:pt>
                <c:pt idx="350">
                  <c:v>42103.547048611108</c:v>
                </c:pt>
                <c:pt idx="351">
                  <c:v>42103.547106481485</c:v>
                </c:pt>
                <c:pt idx="352">
                  <c:v>42103.547164351854</c:v>
                </c:pt>
                <c:pt idx="353">
                  <c:v>42103.547210648147</c:v>
                </c:pt>
                <c:pt idx="354">
                  <c:v>42103.547268518516</c:v>
                </c:pt>
                <c:pt idx="355">
                  <c:v>42103.547326388885</c:v>
                </c:pt>
                <c:pt idx="356">
                  <c:v>42103.547372685185</c:v>
                </c:pt>
                <c:pt idx="357">
                  <c:v>42103.547430555554</c:v>
                </c:pt>
                <c:pt idx="358">
                  <c:v>42103.547488425924</c:v>
                </c:pt>
                <c:pt idx="359">
                  <c:v>42103.547534722224</c:v>
                </c:pt>
                <c:pt idx="360">
                  <c:v>42103.547592592593</c:v>
                </c:pt>
                <c:pt idx="361">
                  <c:v>42103.547650462962</c:v>
                </c:pt>
                <c:pt idx="362">
                  <c:v>42103.547696759262</c:v>
                </c:pt>
                <c:pt idx="363">
                  <c:v>42103.547754629632</c:v>
                </c:pt>
                <c:pt idx="364">
                  <c:v>42103.547812500001</c:v>
                </c:pt>
                <c:pt idx="365">
                  <c:v>42103.547858796293</c:v>
                </c:pt>
                <c:pt idx="366">
                  <c:v>42103.54791666667</c:v>
                </c:pt>
                <c:pt idx="367">
                  <c:v>42103.547974537039</c:v>
                </c:pt>
                <c:pt idx="368">
                  <c:v>42103.548020833332</c:v>
                </c:pt>
                <c:pt idx="369">
                  <c:v>42103.548078703701</c:v>
                </c:pt>
                <c:pt idx="370">
                  <c:v>42103.548136574071</c:v>
                </c:pt>
                <c:pt idx="371">
                  <c:v>42103.548182870371</c:v>
                </c:pt>
                <c:pt idx="372">
                  <c:v>42103.54824074074</c:v>
                </c:pt>
                <c:pt idx="373">
                  <c:v>42103.548298611109</c:v>
                </c:pt>
                <c:pt idx="374">
                  <c:v>42103.548344907409</c:v>
                </c:pt>
                <c:pt idx="375">
                  <c:v>42103.548402777778</c:v>
                </c:pt>
                <c:pt idx="376">
                  <c:v>42103.548460648148</c:v>
                </c:pt>
                <c:pt idx="377">
                  <c:v>42103.548506944448</c:v>
                </c:pt>
                <c:pt idx="378">
                  <c:v>42103.548564814817</c:v>
                </c:pt>
                <c:pt idx="379">
                  <c:v>42103.548622685186</c:v>
                </c:pt>
                <c:pt idx="380">
                  <c:v>42103.548668981479</c:v>
                </c:pt>
                <c:pt idx="381">
                  <c:v>42103.548726851855</c:v>
                </c:pt>
                <c:pt idx="382">
                  <c:v>42103.548784722225</c:v>
                </c:pt>
                <c:pt idx="383">
                  <c:v>42103.548831018517</c:v>
                </c:pt>
                <c:pt idx="384">
                  <c:v>42103.548888888887</c:v>
                </c:pt>
                <c:pt idx="385">
                  <c:v>42103.548946759256</c:v>
                </c:pt>
                <c:pt idx="386">
                  <c:v>42103.548993055556</c:v>
                </c:pt>
                <c:pt idx="387">
                  <c:v>42103.549050925925</c:v>
                </c:pt>
                <c:pt idx="388">
                  <c:v>42103.549097222225</c:v>
                </c:pt>
                <c:pt idx="389">
                  <c:v>42103.549155092594</c:v>
                </c:pt>
                <c:pt idx="390">
                  <c:v>42103.549212962964</c:v>
                </c:pt>
                <c:pt idx="391">
                  <c:v>42103.549259259256</c:v>
                </c:pt>
                <c:pt idx="392">
                  <c:v>42103.549317129633</c:v>
                </c:pt>
                <c:pt idx="393">
                  <c:v>42103.549375000002</c:v>
                </c:pt>
                <c:pt idx="394">
                  <c:v>42103.549421296295</c:v>
                </c:pt>
                <c:pt idx="395">
                  <c:v>42103.549479166664</c:v>
                </c:pt>
                <c:pt idx="396">
                  <c:v>42103.549537037034</c:v>
                </c:pt>
                <c:pt idx="397">
                  <c:v>42103.549583333333</c:v>
                </c:pt>
                <c:pt idx="398">
                  <c:v>42103.549641203703</c:v>
                </c:pt>
                <c:pt idx="399">
                  <c:v>42103.549699074072</c:v>
                </c:pt>
                <c:pt idx="400">
                  <c:v>42103.549745370372</c:v>
                </c:pt>
                <c:pt idx="401">
                  <c:v>42103.549803240741</c:v>
                </c:pt>
                <c:pt idx="402">
                  <c:v>42103.549861111111</c:v>
                </c:pt>
                <c:pt idx="403">
                  <c:v>42103.549907407411</c:v>
                </c:pt>
                <c:pt idx="404">
                  <c:v>42103.54996527778</c:v>
                </c:pt>
                <c:pt idx="405">
                  <c:v>42103.550023148149</c:v>
                </c:pt>
                <c:pt idx="406">
                  <c:v>42103.550069444442</c:v>
                </c:pt>
                <c:pt idx="407">
                  <c:v>42103.550127314818</c:v>
                </c:pt>
                <c:pt idx="408">
                  <c:v>42103.550185185188</c:v>
                </c:pt>
                <c:pt idx="409">
                  <c:v>42103.55023148148</c:v>
                </c:pt>
                <c:pt idx="410">
                  <c:v>42103.55028935185</c:v>
                </c:pt>
                <c:pt idx="411">
                  <c:v>42103.550347222219</c:v>
                </c:pt>
                <c:pt idx="412">
                  <c:v>42103.550393518519</c:v>
                </c:pt>
                <c:pt idx="413">
                  <c:v>42103.550451388888</c:v>
                </c:pt>
                <c:pt idx="414">
                  <c:v>42103.550509259258</c:v>
                </c:pt>
                <c:pt idx="415">
                  <c:v>42103.550555555557</c:v>
                </c:pt>
                <c:pt idx="416">
                  <c:v>42103.550613425927</c:v>
                </c:pt>
                <c:pt idx="417">
                  <c:v>42103.550671296296</c:v>
                </c:pt>
                <c:pt idx="418">
                  <c:v>42103.550717592596</c:v>
                </c:pt>
                <c:pt idx="419">
                  <c:v>42103.550775462965</c:v>
                </c:pt>
                <c:pt idx="420">
                  <c:v>42103.550833333335</c:v>
                </c:pt>
                <c:pt idx="421">
                  <c:v>42103.550879629627</c:v>
                </c:pt>
                <c:pt idx="422">
                  <c:v>42103.550937499997</c:v>
                </c:pt>
                <c:pt idx="423">
                  <c:v>42103.550983796296</c:v>
                </c:pt>
                <c:pt idx="424">
                  <c:v>42103.551041666666</c:v>
                </c:pt>
                <c:pt idx="425">
                  <c:v>42103.551099537035</c:v>
                </c:pt>
                <c:pt idx="426">
                  <c:v>42103.551145833335</c:v>
                </c:pt>
                <c:pt idx="427">
                  <c:v>42103.551203703704</c:v>
                </c:pt>
                <c:pt idx="428">
                  <c:v>42103.551261574074</c:v>
                </c:pt>
                <c:pt idx="429">
                  <c:v>42103.551307870373</c:v>
                </c:pt>
                <c:pt idx="430">
                  <c:v>42103.551365740743</c:v>
                </c:pt>
                <c:pt idx="431">
                  <c:v>42103.551423611112</c:v>
                </c:pt>
                <c:pt idx="432">
                  <c:v>42103.551469907405</c:v>
                </c:pt>
                <c:pt idx="433">
                  <c:v>42103.551527777781</c:v>
                </c:pt>
                <c:pt idx="434">
                  <c:v>42103.551585648151</c:v>
                </c:pt>
                <c:pt idx="435">
                  <c:v>42103.551631944443</c:v>
                </c:pt>
                <c:pt idx="436">
                  <c:v>42103.551689814813</c:v>
                </c:pt>
                <c:pt idx="437">
                  <c:v>42103.551747685182</c:v>
                </c:pt>
                <c:pt idx="438">
                  <c:v>42103.551793981482</c:v>
                </c:pt>
                <c:pt idx="439">
                  <c:v>42103.551851851851</c:v>
                </c:pt>
                <c:pt idx="440">
                  <c:v>42103.55190972222</c:v>
                </c:pt>
                <c:pt idx="441">
                  <c:v>42103.55195601852</c:v>
                </c:pt>
                <c:pt idx="442">
                  <c:v>42103.55201388889</c:v>
                </c:pt>
                <c:pt idx="443">
                  <c:v>42103.552071759259</c:v>
                </c:pt>
                <c:pt idx="444">
                  <c:v>42103.552118055559</c:v>
                </c:pt>
                <c:pt idx="445">
                  <c:v>42103.552175925928</c:v>
                </c:pt>
                <c:pt idx="446">
                  <c:v>42103.552233796298</c:v>
                </c:pt>
                <c:pt idx="447">
                  <c:v>42103.55228009259</c:v>
                </c:pt>
                <c:pt idx="448">
                  <c:v>42103.552337962959</c:v>
                </c:pt>
                <c:pt idx="449">
                  <c:v>42103.552395833336</c:v>
                </c:pt>
                <c:pt idx="450">
                  <c:v>42103.552442129629</c:v>
                </c:pt>
                <c:pt idx="451">
                  <c:v>42103.552499999998</c:v>
                </c:pt>
                <c:pt idx="452">
                  <c:v>42103.552557870367</c:v>
                </c:pt>
                <c:pt idx="453">
                  <c:v>42103.552604166667</c:v>
                </c:pt>
                <c:pt idx="454">
                  <c:v>42103.552662037036</c:v>
                </c:pt>
                <c:pt idx="455">
                  <c:v>42103.552708333336</c:v>
                </c:pt>
                <c:pt idx="456">
                  <c:v>42103.552766203706</c:v>
                </c:pt>
                <c:pt idx="457">
                  <c:v>42103.552824074075</c:v>
                </c:pt>
                <c:pt idx="458">
                  <c:v>42103.552870370368</c:v>
                </c:pt>
                <c:pt idx="459">
                  <c:v>42103.552928240744</c:v>
                </c:pt>
                <c:pt idx="460">
                  <c:v>42103.552986111114</c:v>
                </c:pt>
                <c:pt idx="461">
                  <c:v>42103.553032407406</c:v>
                </c:pt>
                <c:pt idx="462">
                  <c:v>42103.553090277775</c:v>
                </c:pt>
                <c:pt idx="463">
                  <c:v>42103.553148148145</c:v>
                </c:pt>
                <c:pt idx="464">
                  <c:v>42103.553194444445</c:v>
                </c:pt>
                <c:pt idx="465">
                  <c:v>42103.553252314814</c:v>
                </c:pt>
                <c:pt idx="466">
                  <c:v>42103.553310185183</c:v>
                </c:pt>
                <c:pt idx="467">
                  <c:v>42103.553356481483</c:v>
                </c:pt>
                <c:pt idx="468">
                  <c:v>42103.553414351853</c:v>
                </c:pt>
                <c:pt idx="469">
                  <c:v>42103.553472222222</c:v>
                </c:pt>
                <c:pt idx="470">
                  <c:v>42103.553518518522</c:v>
                </c:pt>
                <c:pt idx="471">
                  <c:v>42103.553576388891</c:v>
                </c:pt>
                <c:pt idx="472">
                  <c:v>42103.55363425926</c:v>
                </c:pt>
                <c:pt idx="473">
                  <c:v>42103.553680555553</c:v>
                </c:pt>
                <c:pt idx="474">
                  <c:v>42103.553738425922</c:v>
                </c:pt>
                <c:pt idx="475">
                  <c:v>42103.553796296299</c:v>
                </c:pt>
                <c:pt idx="476">
                  <c:v>42103.553842592592</c:v>
                </c:pt>
                <c:pt idx="477">
                  <c:v>42103.553900462961</c:v>
                </c:pt>
                <c:pt idx="478">
                  <c:v>42103.55395833333</c:v>
                </c:pt>
                <c:pt idx="479">
                  <c:v>42103.55400462963</c:v>
                </c:pt>
                <c:pt idx="480">
                  <c:v>42103.554062499999</c:v>
                </c:pt>
                <c:pt idx="481">
                  <c:v>42103.554120370369</c:v>
                </c:pt>
                <c:pt idx="482">
                  <c:v>42103.554166666669</c:v>
                </c:pt>
                <c:pt idx="483">
                  <c:v>42103.554224537038</c:v>
                </c:pt>
                <c:pt idx="484">
                  <c:v>42103.554282407407</c:v>
                </c:pt>
                <c:pt idx="485">
                  <c:v>42103.554328703707</c:v>
                </c:pt>
                <c:pt idx="486">
                  <c:v>42103.554386574076</c:v>
                </c:pt>
                <c:pt idx="487">
                  <c:v>42103.554444444446</c:v>
                </c:pt>
                <c:pt idx="488">
                  <c:v>42103.554490740738</c:v>
                </c:pt>
                <c:pt idx="489">
                  <c:v>42103.554548611108</c:v>
                </c:pt>
                <c:pt idx="490">
                  <c:v>42103.554594907408</c:v>
                </c:pt>
                <c:pt idx="491">
                  <c:v>42103.554652777777</c:v>
                </c:pt>
                <c:pt idx="492">
                  <c:v>42103.554710648146</c:v>
                </c:pt>
                <c:pt idx="493">
                  <c:v>42103.554756944446</c:v>
                </c:pt>
                <c:pt idx="494">
                  <c:v>42103.554814814815</c:v>
                </c:pt>
                <c:pt idx="495">
                  <c:v>42103.554872685185</c:v>
                </c:pt>
                <c:pt idx="496">
                  <c:v>42103.554918981485</c:v>
                </c:pt>
                <c:pt idx="497">
                  <c:v>42103.554976851854</c:v>
                </c:pt>
                <c:pt idx="498">
                  <c:v>42103.555034722223</c:v>
                </c:pt>
                <c:pt idx="499">
                  <c:v>42103.555081018516</c:v>
                </c:pt>
                <c:pt idx="500">
                  <c:v>42103.555138888885</c:v>
                </c:pt>
                <c:pt idx="501">
                  <c:v>42103.555196759262</c:v>
                </c:pt>
                <c:pt idx="502">
                  <c:v>42103.555243055554</c:v>
                </c:pt>
                <c:pt idx="503">
                  <c:v>42103.555300925924</c:v>
                </c:pt>
                <c:pt idx="504">
                  <c:v>42103.555358796293</c:v>
                </c:pt>
                <c:pt idx="505">
                  <c:v>42103.555405092593</c:v>
                </c:pt>
                <c:pt idx="506">
                  <c:v>42103.555462962962</c:v>
                </c:pt>
                <c:pt idx="507">
                  <c:v>42103.555520833332</c:v>
                </c:pt>
                <c:pt idx="508">
                  <c:v>42103.555567129632</c:v>
                </c:pt>
                <c:pt idx="509">
                  <c:v>42103.555625000001</c:v>
                </c:pt>
                <c:pt idx="510">
                  <c:v>42103.55568287037</c:v>
                </c:pt>
                <c:pt idx="511">
                  <c:v>42103.55574074074</c:v>
                </c:pt>
                <c:pt idx="512">
                  <c:v>42103.555787037039</c:v>
                </c:pt>
                <c:pt idx="513">
                  <c:v>42103.555844907409</c:v>
                </c:pt>
                <c:pt idx="514">
                  <c:v>42103.555891203701</c:v>
                </c:pt>
                <c:pt idx="515">
                  <c:v>42103.555949074071</c:v>
                </c:pt>
                <c:pt idx="516">
                  <c:v>42103.556006944447</c:v>
                </c:pt>
                <c:pt idx="517">
                  <c:v>42103.55605324074</c:v>
                </c:pt>
                <c:pt idx="518">
                  <c:v>42103.556111111109</c:v>
                </c:pt>
                <c:pt idx="519">
                  <c:v>42103.556168981479</c:v>
                </c:pt>
                <c:pt idx="520">
                  <c:v>42103.556215277778</c:v>
                </c:pt>
                <c:pt idx="521">
                  <c:v>42103.556273148148</c:v>
                </c:pt>
                <c:pt idx="522">
                  <c:v>42103.556331018517</c:v>
                </c:pt>
                <c:pt idx="523">
                  <c:v>42103.556377314817</c:v>
                </c:pt>
                <c:pt idx="524">
                  <c:v>42103.556435185186</c:v>
                </c:pt>
                <c:pt idx="525">
                  <c:v>42103.556493055556</c:v>
                </c:pt>
                <c:pt idx="526">
                  <c:v>42103.556539351855</c:v>
                </c:pt>
                <c:pt idx="527">
                  <c:v>42103.556597222225</c:v>
                </c:pt>
                <c:pt idx="528">
                  <c:v>42103.556655092594</c:v>
                </c:pt>
                <c:pt idx="529">
                  <c:v>42103.556701388887</c:v>
                </c:pt>
                <c:pt idx="530">
                  <c:v>42103.556759259256</c:v>
                </c:pt>
                <c:pt idx="531">
                  <c:v>42103.556817129633</c:v>
                </c:pt>
                <c:pt idx="532">
                  <c:v>42103.556863425925</c:v>
                </c:pt>
                <c:pt idx="533">
                  <c:v>42103.556921296295</c:v>
                </c:pt>
                <c:pt idx="534">
                  <c:v>42103.556979166664</c:v>
                </c:pt>
                <c:pt idx="535">
                  <c:v>42103.557025462964</c:v>
                </c:pt>
                <c:pt idx="536">
                  <c:v>42103.557083333333</c:v>
                </c:pt>
                <c:pt idx="537">
                  <c:v>42103.557141203702</c:v>
                </c:pt>
                <c:pt idx="538">
                  <c:v>42103.557187500002</c:v>
                </c:pt>
                <c:pt idx="539">
                  <c:v>42103.557245370372</c:v>
                </c:pt>
                <c:pt idx="540">
                  <c:v>42103.557303240741</c:v>
                </c:pt>
                <c:pt idx="541">
                  <c:v>42103.557349537034</c:v>
                </c:pt>
                <c:pt idx="542">
                  <c:v>42103.55740740741</c:v>
                </c:pt>
                <c:pt idx="543">
                  <c:v>42103.55746527778</c:v>
                </c:pt>
                <c:pt idx="544">
                  <c:v>42103.557511574072</c:v>
                </c:pt>
                <c:pt idx="545">
                  <c:v>42103.557569444441</c:v>
                </c:pt>
                <c:pt idx="546">
                  <c:v>42103.557615740741</c:v>
                </c:pt>
                <c:pt idx="547">
                  <c:v>42103.557673611111</c:v>
                </c:pt>
                <c:pt idx="548">
                  <c:v>42103.55773148148</c:v>
                </c:pt>
                <c:pt idx="549">
                  <c:v>42103.55777777778</c:v>
                </c:pt>
                <c:pt idx="550">
                  <c:v>42103.557835648149</c:v>
                </c:pt>
                <c:pt idx="551">
                  <c:v>42103.557893518519</c:v>
                </c:pt>
                <c:pt idx="552">
                  <c:v>42103.557939814818</c:v>
                </c:pt>
                <c:pt idx="553">
                  <c:v>42103.557997685188</c:v>
                </c:pt>
                <c:pt idx="554">
                  <c:v>42103.558055555557</c:v>
                </c:pt>
                <c:pt idx="555">
                  <c:v>42103.55810185185</c:v>
                </c:pt>
                <c:pt idx="556">
                  <c:v>42103.558159722219</c:v>
                </c:pt>
                <c:pt idx="557">
                  <c:v>42103.558217592596</c:v>
                </c:pt>
                <c:pt idx="558">
                  <c:v>42103.558263888888</c:v>
                </c:pt>
                <c:pt idx="559">
                  <c:v>42103.558321759258</c:v>
                </c:pt>
                <c:pt idx="560">
                  <c:v>42103.558379629627</c:v>
                </c:pt>
                <c:pt idx="561">
                  <c:v>42103.558425925927</c:v>
                </c:pt>
                <c:pt idx="562">
                  <c:v>42103.558483796296</c:v>
                </c:pt>
                <c:pt idx="563">
                  <c:v>42103.558541666665</c:v>
                </c:pt>
                <c:pt idx="564">
                  <c:v>42103.558587962965</c:v>
                </c:pt>
                <c:pt idx="565">
                  <c:v>42103.558645833335</c:v>
                </c:pt>
                <c:pt idx="566">
                  <c:v>42103.558703703704</c:v>
                </c:pt>
                <c:pt idx="567">
                  <c:v>42103.558749999997</c:v>
                </c:pt>
                <c:pt idx="568">
                  <c:v>42103.558807870373</c:v>
                </c:pt>
                <c:pt idx="569">
                  <c:v>42103.558865740742</c:v>
                </c:pt>
                <c:pt idx="570">
                  <c:v>42103.558912037035</c:v>
                </c:pt>
                <c:pt idx="571">
                  <c:v>42103.558969907404</c:v>
                </c:pt>
                <c:pt idx="572">
                  <c:v>42103.559027777781</c:v>
                </c:pt>
                <c:pt idx="573">
                  <c:v>42103.559074074074</c:v>
                </c:pt>
                <c:pt idx="574">
                  <c:v>42103.559131944443</c:v>
                </c:pt>
                <c:pt idx="575">
                  <c:v>42103.559189814812</c:v>
                </c:pt>
                <c:pt idx="576">
                  <c:v>42103.559236111112</c:v>
                </c:pt>
                <c:pt idx="577">
                  <c:v>42103.559293981481</c:v>
                </c:pt>
                <c:pt idx="578">
                  <c:v>42103.559351851851</c:v>
                </c:pt>
                <c:pt idx="579">
                  <c:v>42103.559398148151</c:v>
                </c:pt>
                <c:pt idx="580">
                  <c:v>42103.55945601852</c:v>
                </c:pt>
                <c:pt idx="581">
                  <c:v>42103.559513888889</c:v>
                </c:pt>
                <c:pt idx="582">
                  <c:v>42103.559560185182</c:v>
                </c:pt>
                <c:pt idx="583">
                  <c:v>42103.559618055559</c:v>
                </c:pt>
                <c:pt idx="584">
                  <c:v>42103.559675925928</c:v>
                </c:pt>
                <c:pt idx="585">
                  <c:v>42103.55972222222</c:v>
                </c:pt>
                <c:pt idx="586">
                  <c:v>42103.55978009259</c:v>
                </c:pt>
                <c:pt idx="587">
                  <c:v>42103.559837962966</c:v>
                </c:pt>
                <c:pt idx="588">
                  <c:v>42103.559884259259</c:v>
                </c:pt>
                <c:pt idx="589">
                  <c:v>42103.559942129628</c:v>
                </c:pt>
                <c:pt idx="590">
                  <c:v>42103.56</c:v>
                </c:pt>
                <c:pt idx="591">
                  <c:v>42103.560046296298</c:v>
                </c:pt>
                <c:pt idx="592">
                  <c:v>42103.560104166667</c:v>
                </c:pt>
                <c:pt idx="593">
                  <c:v>42103.560162037036</c:v>
                </c:pt>
                <c:pt idx="594">
                  <c:v>42103.560208333336</c:v>
                </c:pt>
                <c:pt idx="595">
                  <c:v>42103.560266203705</c:v>
                </c:pt>
                <c:pt idx="596">
                  <c:v>42103.560324074075</c:v>
                </c:pt>
                <c:pt idx="597">
                  <c:v>42103.560370370367</c:v>
                </c:pt>
                <c:pt idx="598">
                  <c:v>42103.560428240744</c:v>
                </c:pt>
                <c:pt idx="599">
                  <c:v>42103.560486111113</c:v>
                </c:pt>
                <c:pt idx="600">
                  <c:v>42103.560532407406</c:v>
                </c:pt>
                <c:pt idx="601">
                  <c:v>42103.560590277775</c:v>
                </c:pt>
                <c:pt idx="602">
                  <c:v>42103.560636574075</c:v>
                </c:pt>
                <c:pt idx="603">
                  <c:v>42103.560694444444</c:v>
                </c:pt>
                <c:pt idx="604">
                  <c:v>42103.560752314814</c:v>
                </c:pt>
                <c:pt idx="605">
                  <c:v>42103.560798611114</c:v>
                </c:pt>
                <c:pt idx="606">
                  <c:v>42103.560856481483</c:v>
                </c:pt>
                <c:pt idx="607">
                  <c:v>42103.560914351852</c:v>
                </c:pt>
                <c:pt idx="608">
                  <c:v>42103.560960648145</c:v>
                </c:pt>
                <c:pt idx="609">
                  <c:v>42103.561018518521</c:v>
                </c:pt>
                <c:pt idx="610">
                  <c:v>42103.561076388891</c:v>
                </c:pt>
                <c:pt idx="611">
                  <c:v>42103.561122685183</c:v>
                </c:pt>
                <c:pt idx="612">
                  <c:v>42103.561180555553</c:v>
                </c:pt>
                <c:pt idx="613">
                  <c:v>42103.561238425929</c:v>
                </c:pt>
                <c:pt idx="614">
                  <c:v>42103.561284722222</c:v>
                </c:pt>
                <c:pt idx="615">
                  <c:v>42103.561342592591</c:v>
                </c:pt>
                <c:pt idx="616">
                  <c:v>42103.561400462961</c:v>
                </c:pt>
                <c:pt idx="617">
                  <c:v>42103.56144675926</c:v>
                </c:pt>
                <c:pt idx="618">
                  <c:v>42103.56150462963</c:v>
                </c:pt>
                <c:pt idx="619">
                  <c:v>42103.561562499999</c:v>
                </c:pt>
                <c:pt idx="620">
                  <c:v>42103.561608796299</c:v>
                </c:pt>
                <c:pt idx="621">
                  <c:v>42103.561666666668</c:v>
                </c:pt>
                <c:pt idx="622">
                  <c:v>42103.561724537038</c:v>
                </c:pt>
                <c:pt idx="623">
                  <c:v>42103.56177083333</c:v>
                </c:pt>
                <c:pt idx="624">
                  <c:v>42103.561828703707</c:v>
                </c:pt>
                <c:pt idx="625">
                  <c:v>42103.561886574076</c:v>
                </c:pt>
                <c:pt idx="626">
                  <c:v>42103.561932870369</c:v>
                </c:pt>
                <c:pt idx="627">
                  <c:v>42103.561990740738</c:v>
                </c:pt>
                <c:pt idx="628">
                  <c:v>42103.562048611115</c:v>
                </c:pt>
                <c:pt idx="629">
                  <c:v>42103.562094907407</c:v>
                </c:pt>
                <c:pt idx="630">
                  <c:v>42103.562152777777</c:v>
                </c:pt>
                <c:pt idx="631">
                  <c:v>42103.562210648146</c:v>
                </c:pt>
                <c:pt idx="632">
                  <c:v>42103.562256944446</c:v>
                </c:pt>
                <c:pt idx="633">
                  <c:v>42103.562314814815</c:v>
                </c:pt>
                <c:pt idx="634">
                  <c:v>42103.562372685185</c:v>
                </c:pt>
                <c:pt idx="635">
                  <c:v>42103.562418981484</c:v>
                </c:pt>
                <c:pt idx="636">
                  <c:v>42103.562476851854</c:v>
                </c:pt>
                <c:pt idx="637">
                  <c:v>42103.562523148146</c:v>
                </c:pt>
                <c:pt idx="638">
                  <c:v>42103.562581018516</c:v>
                </c:pt>
                <c:pt idx="639">
                  <c:v>42103.562638888892</c:v>
                </c:pt>
                <c:pt idx="640">
                  <c:v>42103.562685185185</c:v>
                </c:pt>
                <c:pt idx="641">
                  <c:v>42103.562743055554</c:v>
                </c:pt>
                <c:pt idx="642">
                  <c:v>42103.562800925924</c:v>
                </c:pt>
                <c:pt idx="643">
                  <c:v>42103.562847222223</c:v>
                </c:pt>
                <c:pt idx="644">
                  <c:v>42103.562905092593</c:v>
                </c:pt>
                <c:pt idx="645">
                  <c:v>42103.562962962962</c:v>
                </c:pt>
                <c:pt idx="646">
                  <c:v>42103.563009259262</c:v>
                </c:pt>
                <c:pt idx="647">
                  <c:v>42103.563067129631</c:v>
                </c:pt>
                <c:pt idx="648">
                  <c:v>42103.563125000001</c:v>
                </c:pt>
                <c:pt idx="649">
                  <c:v>42103.563171296293</c:v>
                </c:pt>
                <c:pt idx="650">
                  <c:v>42103.56322916667</c:v>
                </c:pt>
                <c:pt idx="651">
                  <c:v>42103.563287037039</c:v>
                </c:pt>
                <c:pt idx="652">
                  <c:v>42103.563333333332</c:v>
                </c:pt>
                <c:pt idx="653">
                  <c:v>42103.563391203701</c:v>
                </c:pt>
                <c:pt idx="654">
                  <c:v>42103.563449074078</c:v>
                </c:pt>
                <c:pt idx="655">
                  <c:v>42103.56349537037</c:v>
                </c:pt>
                <c:pt idx="656">
                  <c:v>42103.56355324074</c:v>
                </c:pt>
                <c:pt idx="657">
                  <c:v>42103.563611111109</c:v>
                </c:pt>
                <c:pt idx="658">
                  <c:v>42103.563668981478</c:v>
                </c:pt>
                <c:pt idx="659">
                  <c:v>42103.563715277778</c:v>
                </c:pt>
                <c:pt idx="660">
                  <c:v>42103.563773148147</c:v>
                </c:pt>
                <c:pt idx="661">
                  <c:v>42103.563819444447</c:v>
                </c:pt>
                <c:pt idx="662">
                  <c:v>42103.563877314817</c:v>
                </c:pt>
                <c:pt idx="663">
                  <c:v>42103.563935185186</c:v>
                </c:pt>
                <c:pt idx="664">
                  <c:v>42103.563981481479</c:v>
                </c:pt>
                <c:pt idx="665">
                  <c:v>42103.564039351855</c:v>
                </c:pt>
                <c:pt idx="666">
                  <c:v>42103.564097222225</c:v>
                </c:pt>
                <c:pt idx="667">
                  <c:v>42103.564143518517</c:v>
                </c:pt>
                <c:pt idx="668">
                  <c:v>42103.564201388886</c:v>
                </c:pt>
                <c:pt idx="669">
                  <c:v>42103.564259259256</c:v>
                </c:pt>
                <c:pt idx="670">
                  <c:v>42103.564305555556</c:v>
                </c:pt>
                <c:pt idx="671">
                  <c:v>42103.564363425925</c:v>
                </c:pt>
                <c:pt idx="672">
                  <c:v>42103.564421296294</c:v>
                </c:pt>
                <c:pt idx="673">
                  <c:v>42103.564467592594</c:v>
                </c:pt>
                <c:pt idx="674">
                  <c:v>42103.564525462964</c:v>
                </c:pt>
                <c:pt idx="675">
                  <c:v>42103.564583333333</c:v>
                </c:pt>
                <c:pt idx="676">
                  <c:v>42103.564629629633</c:v>
                </c:pt>
                <c:pt idx="677">
                  <c:v>42103.564687500002</c:v>
                </c:pt>
                <c:pt idx="678">
                  <c:v>42103.564745370371</c:v>
                </c:pt>
                <c:pt idx="679">
                  <c:v>42103.564791666664</c:v>
                </c:pt>
                <c:pt idx="680">
                  <c:v>42103.564849537041</c:v>
                </c:pt>
                <c:pt idx="681">
                  <c:v>42103.56490740741</c:v>
                </c:pt>
                <c:pt idx="682">
                  <c:v>42103.564953703702</c:v>
                </c:pt>
                <c:pt idx="683">
                  <c:v>42103.565011574072</c:v>
                </c:pt>
                <c:pt idx="684">
                  <c:v>42103.565069444441</c:v>
                </c:pt>
                <c:pt idx="685">
                  <c:v>42103.565115740741</c:v>
                </c:pt>
                <c:pt idx="686">
                  <c:v>42103.56517361111</c:v>
                </c:pt>
                <c:pt idx="687">
                  <c:v>42103.56523148148</c:v>
                </c:pt>
                <c:pt idx="688">
                  <c:v>42103.56527777778</c:v>
                </c:pt>
                <c:pt idx="689">
                  <c:v>42103.565335648149</c:v>
                </c:pt>
                <c:pt idx="690">
                  <c:v>42103.565393518518</c:v>
                </c:pt>
                <c:pt idx="691">
                  <c:v>42103.565439814818</c:v>
                </c:pt>
                <c:pt idx="692">
                  <c:v>42103.565497685187</c:v>
                </c:pt>
                <c:pt idx="693">
                  <c:v>42103.56554398148</c:v>
                </c:pt>
                <c:pt idx="694">
                  <c:v>42103.565601851849</c:v>
                </c:pt>
                <c:pt idx="695">
                  <c:v>42103.565659722219</c:v>
                </c:pt>
                <c:pt idx="696">
                  <c:v>42103.565706018519</c:v>
                </c:pt>
                <c:pt idx="697">
                  <c:v>42103.565763888888</c:v>
                </c:pt>
                <c:pt idx="698">
                  <c:v>42103.565821759257</c:v>
                </c:pt>
                <c:pt idx="699">
                  <c:v>42103.565868055557</c:v>
                </c:pt>
                <c:pt idx="700">
                  <c:v>42103.565925925926</c:v>
                </c:pt>
                <c:pt idx="701">
                  <c:v>42103.565983796296</c:v>
                </c:pt>
                <c:pt idx="702">
                  <c:v>42103.566030092596</c:v>
                </c:pt>
                <c:pt idx="703">
                  <c:v>42103.566087962965</c:v>
                </c:pt>
                <c:pt idx="704">
                  <c:v>42103.566145833334</c:v>
                </c:pt>
                <c:pt idx="705">
                  <c:v>42103.566192129627</c:v>
                </c:pt>
                <c:pt idx="706">
                  <c:v>42103.566250000003</c:v>
                </c:pt>
                <c:pt idx="707">
                  <c:v>42103.566307870373</c:v>
                </c:pt>
                <c:pt idx="708">
                  <c:v>42103.566354166665</c:v>
                </c:pt>
                <c:pt idx="709">
                  <c:v>42103.566412037035</c:v>
                </c:pt>
                <c:pt idx="710">
                  <c:v>42103.566469907404</c:v>
                </c:pt>
                <c:pt idx="711">
                  <c:v>42103.566516203704</c:v>
                </c:pt>
                <c:pt idx="712">
                  <c:v>42103.566574074073</c:v>
                </c:pt>
                <c:pt idx="713">
                  <c:v>42103.566631944443</c:v>
                </c:pt>
                <c:pt idx="714">
                  <c:v>42103.566678240742</c:v>
                </c:pt>
                <c:pt idx="715">
                  <c:v>42103.566736111112</c:v>
                </c:pt>
                <c:pt idx="716">
                  <c:v>42103.566793981481</c:v>
                </c:pt>
                <c:pt idx="717">
                  <c:v>42103.566840277781</c:v>
                </c:pt>
                <c:pt idx="718">
                  <c:v>42103.56689814815</c:v>
                </c:pt>
                <c:pt idx="719">
                  <c:v>42103.56695601852</c:v>
                </c:pt>
                <c:pt idx="720">
                  <c:v>42103.567002314812</c:v>
                </c:pt>
                <c:pt idx="721">
                  <c:v>42103.567060185182</c:v>
                </c:pt>
                <c:pt idx="722">
                  <c:v>42103.567118055558</c:v>
                </c:pt>
                <c:pt idx="723">
                  <c:v>42103.567164351851</c:v>
                </c:pt>
                <c:pt idx="724">
                  <c:v>42103.56722222222</c:v>
                </c:pt>
                <c:pt idx="725">
                  <c:v>42103.567280092589</c:v>
                </c:pt>
                <c:pt idx="726">
                  <c:v>42103.567326388889</c:v>
                </c:pt>
                <c:pt idx="727">
                  <c:v>42103.567384259259</c:v>
                </c:pt>
                <c:pt idx="728">
                  <c:v>42103.567442129628</c:v>
                </c:pt>
                <c:pt idx="729">
                  <c:v>42103.567488425928</c:v>
                </c:pt>
                <c:pt idx="730">
                  <c:v>42103.567546296297</c:v>
                </c:pt>
                <c:pt idx="731">
                  <c:v>42103.567604166667</c:v>
                </c:pt>
                <c:pt idx="732">
                  <c:v>42103.567650462966</c:v>
                </c:pt>
                <c:pt idx="733">
                  <c:v>42103.567708333336</c:v>
                </c:pt>
                <c:pt idx="734">
                  <c:v>42103.567766203705</c:v>
                </c:pt>
                <c:pt idx="735">
                  <c:v>42103.567812499998</c:v>
                </c:pt>
                <c:pt idx="736">
                  <c:v>42103.567870370367</c:v>
                </c:pt>
                <c:pt idx="737">
                  <c:v>42103.567928240744</c:v>
                </c:pt>
                <c:pt idx="738">
                  <c:v>42103.567974537036</c:v>
                </c:pt>
                <c:pt idx="739">
                  <c:v>42103.568032407406</c:v>
                </c:pt>
                <c:pt idx="740">
                  <c:v>42103.568090277775</c:v>
                </c:pt>
                <c:pt idx="741">
                  <c:v>42103.568136574075</c:v>
                </c:pt>
                <c:pt idx="742">
                  <c:v>42103.568194444444</c:v>
                </c:pt>
                <c:pt idx="743">
                  <c:v>42103.568252314813</c:v>
                </c:pt>
                <c:pt idx="744">
                  <c:v>42103.568298611113</c:v>
                </c:pt>
                <c:pt idx="745">
                  <c:v>42103.568356481483</c:v>
                </c:pt>
                <c:pt idx="746">
                  <c:v>42103.568414351852</c:v>
                </c:pt>
                <c:pt idx="747">
                  <c:v>42103.568460648145</c:v>
                </c:pt>
                <c:pt idx="748">
                  <c:v>42103.568518518521</c:v>
                </c:pt>
                <c:pt idx="749">
                  <c:v>42103.568576388891</c:v>
                </c:pt>
                <c:pt idx="750">
                  <c:v>42103.568622685183</c:v>
                </c:pt>
                <c:pt idx="751">
                  <c:v>42103.568680555552</c:v>
                </c:pt>
                <c:pt idx="752">
                  <c:v>42103.568726851852</c:v>
                </c:pt>
                <c:pt idx="753">
                  <c:v>42103.568784722222</c:v>
                </c:pt>
                <c:pt idx="754">
                  <c:v>42103.568842592591</c:v>
                </c:pt>
                <c:pt idx="755">
                  <c:v>42103.568888888891</c:v>
                </c:pt>
                <c:pt idx="756">
                  <c:v>42103.56894675926</c:v>
                </c:pt>
                <c:pt idx="757">
                  <c:v>42103.569004629629</c:v>
                </c:pt>
                <c:pt idx="758">
                  <c:v>42103.569050925929</c:v>
                </c:pt>
                <c:pt idx="759">
                  <c:v>42103.569108796299</c:v>
                </c:pt>
                <c:pt idx="760">
                  <c:v>42103.569166666668</c:v>
                </c:pt>
                <c:pt idx="761">
                  <c:v>42103.569212962961</c:v>
                </c:pt>
                <c:pt idx="762">
                  <c:v>42103.56927083333</c:v>
                </c:pt>
                <c:pt idx="763">
                  <c:v>42103.569328703707</c:v>
                </c:pt>
                <c:pt idx="764">
                  <c:v>42103.569374999999</c:v>
                </c:pt>
                <c:pt idx="765">
                  <c:v>42103.569432870368</c:v>
                </c:pt>
                <c:pt idx="766">
                  <c:v>42103.569490740738</c:v>
                </c:pt>
                <c:pt idx="767">
                  <c:v>42103.569537037038</c:v>
                </c:pt>
                <c:pt idx="768">
                  <c:v>42103.569594907407</c:v>
                </c:pt>
                <c:pt idx="769">
                  <c:v>42103.569652777776</c:v>
                </c:pt>
                <c:pt idx="770">
                  <c:v>42103.569699074076</c:v>
                </c:pt>
                <c:pt idx="771">
                  <c:v>42103.569756944446</c:v>
                </c:pt>
                <c:pt idx="772">
                  <c:v>42103.569814814815</c:v>
                </c:pt>
                <c:pt idx="773">
                  <c:v>42103.569861111115</c:v>
                </c:pt>
                <c:pt idx="774">
                  <c:v>42103.569918981484</c:v>
                </c:pt>
                <c:pt idx="775">
                  <c:v>42103.569976851853</c:v>
                </c:pt>
                <c:pt idx="776">
                  <c:v>42103.570023148146</c:v>
                </c:pt>
                <c:pt idx="777">
                  <c:v>42103.570081018515</c:v>
                </c:pt>
                <c:pt idx="778">
                  <c:v>42103.570138888892</c:v>
                </c:pt>
                <c:pt idx="779">
                  <c:v>42103.570185185185</c:v>
                </c:pt>
                <c:pt idx="780">
                  <c:v>42103.570243055554</c:v>
                </c:pt>
                <c:pt idx="781">
                  <c:v>42103.570300925923</c:v>
                </c:pt>
                <c:pt idx="782">
                  <c:v>42103.570347222223</c:v>
                </c:pt>
                <c:pt idx="783">
                  <c:v>42103.570405092592</c:v>
                </c:pt>
                <c:pt idx="784">
                  <c:v>42103.570451388892</c:v>
                </c:pt>
                <c:pt idx="785">
                  <c:v>42103.570509259262</c:v>
                </c:pt>
                <c:pt idx="786">
                  <c:v>42103.570567129631</c:v>
                </c:pt>
                <c:pt idx="787">
                  <c:v>42103.570613425924</c:v>
                </c:pt>
                <c:pt idx="788">
                  <c:v>42103.570671296293</c:v>
                </c:pt>
                <c:pt idx="789">
                  <c:v>42103.570729166669</c:v>
                </c:pt>
                <c:pt idx="790">
                  <c:v>42103.570775462962</c:v>
                </c:pt>
                <c:pt idx="791">
                  <c:v>42103.570833333331</c:v>
                </c:pt>
                <c:pt idx="792">
                  <c:v>42103.570891203701</c:v>
                </c:pt>
                <c:pt idx="793">
                  <c:v>42103.570937500001</c:v>
                </c:pt>
                <c:pt idx="794">
                  <c:v>42103.57099537037</c:v>
                </c:pt>
                <c:pt idx="795">
                  <c:v>42103.571053240739</c:v>
                </c:pt>
                <c:pt idx="796">
                  <c:v>42103.571099537039</c:v>
                </c:pt>
                <c:pt idx="797">
                  <c:v>42103.571157407408</c:v>
                </c:pt>
                <c:pt idx="798">
                  <c:v>42103.571215277778</c:v>
                </c:pt>
                <c:pt idx="799">
                  <c:v>42103.571273148147</c:v>
                </c:pt>
                <c:pt idx="800">
                  <c:v>42103.571319444447</c:v>
                </c:pt>
                <c:pt idx="801">
                  <c:v>42103.571377314816</c:v>
                </c:pt>
                <c:pt idx="802">
                  <c:v>42103.571435185186</c:v>
                </c:pt>
                <c:pt idx="803">
                  <c:v>42103.571481481478</c:v>
                </c:pt>
                <c:pt idx="804">
                  <c:v>42103.571539351855</c:v>
                </c:pt>
                <c:pt idx="805">
                  <c:v>42103.571597222224</c:v>
                </c:pt>
                <c:pt idx="806">
                  <c:v>42103.571643518517</c:v>
                </c:pt>
                <c:pt idx="807">
                  <c:v>42103.571701388886</c:v>
                </c:pt>
                <c:pt idx="808">
                  <c:v>42103.571747685186</c:v>
                </c:pt>
                <c:pt idx="809">
                  <c:v>42103.571805555555</c:v>
                </c:pt>
                <c:pt idx="810">
                  <c:v>42103.571863425925</c:v>
                </c:pt>
                <c:pt idx="811">
                  <c:v>42103.571909722225</c:v>
                </c:pt>
                <c:pt idx="812">
                  <c:v>42103.571967592594</c:v>
                </c:pt>
                <c:pt idx="813">
                  <c:v>42103.572025462963</c:v>
                </c:pt>
                <c:pt idx="814">
                  <c:v>42103.572071759256</c:v>
                </c:pt>
                <c:pt idx="815">
                  <c:v>42103.572129629632</c:v>
                </c:pt>
                <c:pt idx="816">
                  <c:v>42103.572187500002</c:v>
                </c:pt>
                <c:pt idx="817">
                  <c:v>42103.572233796294</c:v>
                </c:pt>
                <c:pt idx="818">
                  <c:v>42103.572291666664</c:v>
                </c:pt>
                <c:pt idx="819">
                  <c:v>42103.57234953704</c:v>
                </c:pt>
                <c:pt idx="820">
                  <c:v>42103.572395833333</c:v>
                </c:pt>
                <c:pt idx="821">
                  <c:v>42103.572453703702</c:v>
                </c:pt>
                <c:pt idx="822">
                  <c:v>42103.572511574072</c:v>
                </c:pt>
                <c:pt idx="823">
                  <c:v>42103.572557870371</c:v>
                </c:pt>
                <c:pt idx="824">
                  <c:v>42103.572615740741</c:v>
                </c:pt>
                <c:pt idx="825">
                  <c:v>42103.57267361111</c:v>
                </c:pt>
                <c:pt idx="826">
                  <c:v>42103.57271990741</c:v>
                </c:pt>
                <c:pt idx="827">
                  <c:v>42103.572777777779</c:v>
                </c:pt>
                <c:pt idx="828">
                  <c:v>42103.572835648149</c:v>
                </c:pt>
                <c:pt idx="829">
                  <c:v>42103.572881944441</c:v>
                </c:pt>
                <c:pt idx="830">
                  <c:v>42103.572939814818</c:v>
                </c:pt>
                <c:pt idx="831">
                  <c:v>42103.572997685187</c:v>
                </c:pt>
                <c:pt idx="832">
                  <c:v>42103.57304398148</c:v>
                </c:pt>
                <c:pt idx="833">
                  <c:v>42103.573101851849</c:v>
                </c:pt>
                <c:pt idx="834">
                  <c:v>42103.573159722226</c:v>
                </c:pt>
                <c:pt idx="835">
                  <c:v>42103.573206018518</c:v>
                </c:pt>
                <c:pt idx="836">
                  <c:v>42103.573263888888</c:v>
                </c:pt>
                <c:pt idx="837">
                  <c:v>42103.573321759257</c:v>
                </c:pt>
                <c:pt idx="838">
                  <c:v>42103.573368055557</c:v>
                </c:pt>
                <c:pt idx="839">
                  <c:v>42103.573425925926</c:v>
                </c:pt>
                <c:pt idx="840">
                  <c:v>42103.573472222219</c:v>
                </c:pt>
                <c:pt idx="841">
                  <c:v>42103.573530092595</c:v>
                </c:pt>
                <c:pt idx="842">
                  <c:v>42103.573587962965</c:v>
                </c:pt>
                <c:pt idx="843">
                  <c:v>42103.573634259257</c:v>
                </c:pt>
                <c:pt idx="844">
                  <c:v>42103.573692129627</c:v>
                </c:pt>
                <c:pt idx="845">
                  <c:v>42103.573750000003</c:v>
                </c:pt>
                <c:pt idx="846">
                  <c:v>42103.573796296296</c:v>
                </c:pt>
                <c:pt idx="847">
                  <c:v>42103.573854166665</c:v>
                </c:pt>
                <c:pt idx="848">
                  <c:v>42103.573912037034</c:v>
                </c:pt>
                <c:pt idx="849">
                  <c:v>42103.573958333334</c:v>
                </c:pt>
                <c:pt idx="850">
                  <c:v>42103.574016203704</c:v>
                </c:pt>
                <c:pt idx="851">
                  <c:v>42103.574074074073</c:v>
                </c:pt>
                <c:pt idx="852">
                  <c:v>42103.574120370373</c:v>
                </c:pt>
                <c:pt idx="853">
                  <c:v>42103.574178240742</c:v>
                </c:pt>
                <c:pt idx="854">
                  <c:v>42103.574236111112</c:v>
                </c:pt>
                <c:pt idx="855">
                  <c:v>42103.574282407404</c:v>
                </c:pt>
                <c:pt idx="856">
                  <c:v>42103.574340277781</c:v>
                </c:pt>
                <c:pt idx="857">
                  <c:v>42103.57439814815</c:v>
                </c:pt>
                <c:pt idx="858">
                  <c:v>42103.574444444443</c:v>
                </c:pt>
                <c:pt idx="859">
                  <c:v>42103.574502314812</c:v>
                </c:pt>
                <c:pt idx="860">
                  <c:v>42103.574560185189</c:v>
                </c:pt>
                <c:pt idx="861">
                  <c:v>42103.574606481481</c:v>
                </c:pt>
                <c:pt idx="862">
                  <c:v>42103.574664351851</c:v>
                </c:pt>
                <c:pt idx="863">
                  <c:v>42103.57472222222</c:v>
                </c:pt>
                <c:pt idx="864">
                  <c:v>42103.57476851852</c:v>
                </c:pt>
                <c:pt idx="865">
                  <c:v>42103.574826388889</c:v>
                </c:pt>
                <c:pt idx="866">
                  <c:v>42103.574884259258</c:v>
                </c:pt>
                <c:pt idx="867">
                  <c:v>42103.574930555558</c:v>
                </c:pt>
                <c:pt idx="868">
                  <c:v>42103.574988425928</c:v>
                </c:pt>
                <c:pt idx="869">
                  <c:v>42103.575046296297</c:v>
                </c:pt>
                <c:pt idx="870">
                  <c:v>42103.575092592589</c:v>
                </c:pt>
                <c:pt idx="871">
                  <c:v>42103.575150462966</c:v>
                </c:pt>
                <c:pt idx="872">
                  <c:v>42103.575208333335</c:v>
                </c:pt>
                <c:pt idx="873">
                  <c:v>42103.575254629628</c:v>
                </c:pt>
                <c:pt idx="874">
                  <c:v>42103.575312499997</c:v>
                </c:pt>
                <c:pt idx="875">
                  <c:v>42103.575370370374</c:v>
                </c:pt>
                <c:pt idx="876">
                  <c:v>42103.575416666667</c:v>
                </c:pt>
                <c:pt idx="877">
                  <c:v>42103.575474537036</c:v>
                </c:pt>
                <c:pt idx="878">
                  <c:v>42103.575532407405</c:v>
                </c:pt>
                <c:pt idx="879">
                  <c:v>42103.575578703705</c:v>
                </c:pt>
                <c:pt idx="880">
                  <c:v>42103.575636574074</c:v>
                </c:pt>
                <c:pt idx="881">
                  <c:v>42103.575694444444</c:v>
                </c:pt>
                <c:pt idx="882">
                  <c:v>42103.575740740744</c:v>
                </c:pt>
                <c:pt idx="883">
                  <c:v>42103.575798611113</c:v>
                </c:pt>
                <c:pt idx="884">
                  <c:v>42103.575856481482</c:v>
                </c:pt>
                <c:pt idx="885">
                  <c:v>42103.575902777775</c:v>
                </c:pt>
                <c:pt idx="886">
                  <c:v>42103.575960648152</c:v>
                </c:pt>
                <c:pt idx="887">
                  <c:v>42103.576018518521</c:v>
                </c:pt>
                <c:pt idx="888">
                  <c:v>42103.576064814813</c:v>
                </c:pt>
                <c:pt idx="889">
                  <c:v>42103.576122685183</c:v>
                </c:pt>
                <c:pt idx="890">
                  <c:v>42103.576180555552</c:v>
                </c:pt>
                <c:pt idx="891">
                  <c:v>42103.576226851852</c:v>
                </c:pt>
                <c:pt idx="892">
                  <c:v>42103.576284722221</c:v>
                </c:pt>
                <c:pt idx="893">
                  <c:v>42103.576342592591</c:v>
                </c:pt>
                <c:pt idx="894">
                  <c:v>42103.576388888891</c:v>
                </c:pt>
                <c:pt idx="895">
                  <c:v>42103.57644675926</c:v>
                </c:pt>
                <c:pt idx="896">
                  <c:v>42103.576504629629</c:v>
                </c:pt>
                <c:pt idx="897">
                  <c:v>42103.576550925929</c:v>
                </c:pt>
                <c:pt idx="898">
                  <c:v>42103.576608796298</c:v>
                </c:pt>
                <c:pt idx="899">
                  <c:v>42103.576655092591</c:v>
                </c:pt>
                <c:pt idx="900">
                  <c:v>42103.57671296296</c:v>
                </c:pt>
                <c:pt idx="901">
                  <c:v>42103.576770833337</c:v>
                </c:pt>
                <c:pt idx="902">
                  <c:v>42103.576817129629</c:v>
                </c:pt>
                <c:pt idx="903">
                  <c:v>42103.576874999999</c:v>
                </c:pt>
                <c:pt idx="904">
                  <c:v>42103.576932870368</c:v>
                </c:pt>
                <c:pt idx="905">
                  <c:v>42103.576979166668</c:v>
                </c:pt>
                <c:pt idx="906">
                  <c:v>42103.577037037037</c:v>
                </c:pt>
                <c:pt idx="907">
                  <c:v>42103.577094907407</c:v>
                </c:pt>
                <c:pt idx="908">
                  <c:v>42103.577141203707</c:v>
                </c:pt>
                <c:pt idx="909">
                  <c:v>42103.577199074076</c:v>
                </c:pt>
                <c:pt idx="910">
                  <c:v>42103.577256944445</c:v>
                </c:pt>
                <c:pt idx="911">
                  <c:v>42103.577303240738</c:v>
                </c:pt>
                <c:pt idx="912">
                  <c:v>42103.577361111114</c:v>
                </c:pt>
                <c:pt idx="913">
                  <c:v>42103.577418981484</c:v>
                </c:pt>
                <c:pt idx="914">
                  <c:v>42103.577465277776</c:v>
                </c:pt>
                <c:pt idx="915">
                  <c:v>42103.577523148146</c:v>
                </c:pt>
                <c:pt idx="916">
                  <c:v>42103.577581018515</c:v>
                </c:pt>
                <c:pt idx="917">
                  <c:v>42103.577627314815</c:v>
                </c:pt>
                <c:pt idx="918">
                  <c:v>42103.577685185184</c:v>
                </c:pt>
                <c:pt idx="919">
                  <c:v>42103.577743055554</c:v>
                </c:pt>
                <c:pt idx="920">
                  <c:v>42103.577789351853</c:v>
                </c:pt>
                <c:pt idx="921">
                  <c:v>42103.577847222223</c:v>
                </c:pt>
                <c:pt idx="922">
                  <c:v>42103.577905092592</c:v>
                </c:pt>
                <c:pt idx="923">
                  <c:v>42103.577951388892</c:v>
                </c:pt>
                <c:pt idx="924">
                  <c:v>42103.578009259261</c:v>
                </c:pt>
                <c:pt idx="925">
                  <c:v>42103.578067129631</c:v>
                </c:pt>
                <c:pt idx="926">
                  <c:v>42103.578113425923</c:v>
                </c:pt>
                <c:pt idx="927">
                  <c:v>42103.5781712963</c:v>
                </c:pt>
                <c:pt idx="928">
                  <c:v>42103.578229166669</c:v>
                </c:pt>
                <c:pt idx="929">
                  <c:v>42103.578275462962</c:v>
                </c:pt>
                <c:pt idx="930">
                  <c:v>42103.578333333331</c:v>
                </c:pt>
                <c:pt idx="931">
                  <c:v>42103.578379629631</c:v>
                </c:pt>
                <c:pt idx="932">
                  <c:v>42103.5784375</c:v>
                </c:pt>
                <c:pt idx="933">
                  <c:v>42103.57849537037</c:v>
                </c:pt>
                <c:pt idx="934">
                  <c:v>42103.578541666669</c:v>
                </c:pt>
                <c:pt idx="935">
                  <c:v>42103.578599537039</c:v>
                </c:pt>
                <c:pt idx="936">
                  <c:v>42103.578657407408</c:v>
                </c:pt>
                <c:pt idx="937">
                  <c:v>42103.578703703701</c:v>
                </c:pt>
                <c:pt idx="938">
                  <c:v>42103.578761574077</c:v>
                </c:pt>
                <c:pt idx="939">
                  <c:v>42103.578819444447</c:v>
                </c:pt>
                <c:pt idx="940">
                  <c:v>42103.578865740739</c:v>
                </c:pt>
                <c:pt idx="941">
                  <c:v>42103.578923611109</c:v>
                </c:pt>
                <c:pt idx="942">
                  <c:v>42103.578981481478</c:v>
                </c:pt>
                <c:pt idx="943">
                  <c:v>42103.579027777778</c:v>
                </c:pt>
                <c:pt idx="944">
                  <c:v>42103.579085648147</c:v>
                </c:pt>
                <c:pt idx="945">
                  <c:v>42103.579143518517</c:v>
                </c:pt>
                <c:pt idx="946">
                  <c:v>42103.579189814816</c:v>
                </c:pt>
                <c:pt idx="947">
                  <c:v>42103.579247685186</c:v>
                </c:pt>
                <c:pt idx="948">
                  <c:v>42103.579305555555</c:v>
                </c:pt>
                <c:pt idx="949">
                  <c:v>42103.579363425924</c:v>
                </c:pt>
                <c:pt idx="950">
                  <c:v>42103.579409722224</c:v>
                </c:pt>
                <c:pt idx="951">
                  <c:v>42103.579467592594</c:v>
                </c:pt>
                <c:pt idx="952">
                  <c:v>42103.579525462963</c:v>
                </c:pt>
                <c:pt idx="953">
                  <c:v>42103.579571759263</c:v>
                </c:pt>
                <c:pt idx="954">
                  <c:v>42103.579629629632</c:v>
                </c:pt>
                <c:pt idx="955">
                  <c:v>42103.579675925925</c:v>
                </c:pt>
                <c:pt idx="956">
                  <c:v>42103.579733796294</c:v>
                </c:pt>
                <c:pt idx="957">
                  <c:v>42103.579791666663</c:v>
                </c:pt>
                <c:pt idx="958">
                  <c:v>42103.579837962963</c:v>
                </c:pt>
                <c:pt idx="959">
                  <c:v>42103.579895833333</c:v>
                </c:pt>
                <c:pt idx="960">
                  <c:v>42103.579953703702</c:v>
                </c:pt>
                <c:pt idx="961">
                  <c:v>42103.58</c:v>
                </c:pt>
                <c:pt idx="962">
                  <c:v>42103.580057870371</c:v>
                </c:pt>
                <c:pt idx="963">
                  <c:v>42103.58011574074</c:v>
                </c:pt>
                <c:pt idx="964">
                  <c:v>42103.58016203704</c:v>
                </c:pt>
                <c:pt idx="965">
                  <c:v>42103.58021990741</c:v>
                </c:pt>
                <c:pt idx="966">
                  <c:v>42103.580277777779</c:v>
                </c:pt>
                <c:pt idx="967">
                  <c:v>42103.580324074072</c:v>
                </c:pt>
                <c:pt idx="968">
                  <c:v>42103.580381944441</c:v>
                </c:pt>
                <c:pt idx="969">
                  <c:v>42103.580439814818</c:v>
                </c:pt>
                <c:pt idx="970">
                  <c:v>42103.58048611111</c:v>
                </c:pt>
                <c:pt idx="971">
                  <c:v>42103.580543981479</c:v>
                </c:pt>
                <c:pt idx="972">
                  <c:v>42103.580601851849</c:v>
                </c:pt>
                <c:pt idx="973">
                  <c:v>42103.580648148149</c:v>
                </c:pt>
                <c:pt idx="974">
                  <c:v>42103.580706018518</c:v>
                </c:pt>
                <c:pt idx="975">
                  <c:v>42103.580763888887</c:v>
                </c:pt>
                <c:pt idx="976">
                  <c:v>42103.580810185187</c:v>
                </c:pt>
                <c:pt idx="977">
                  <c:v>42103.580868055556</c:v>
                </c:pt>
                <c:pt idx="978">
                  <c:v>42103.580925925926</c:v>
                </c:pt>
                <c:pt idx="979">
                  <c:v>42103.580972222226</c:v>
                </c:pt>
                <c:pt idx="980">
                  <c:v>42103.581030092595</c:v>
                </c:pt>
                <c:pt idx="981">
                  <c:v>42103.581087962964</c:v>
                </c:pt>
                <c:pt idx="982">
                  <c:v>42103.581134259257</c:v>
                </c:pt>
                <c:pt idx="983">
                  <c:v>42103.581192129626</c:v>
                </c:pt>
                <c:pt idx="984">
                  <c:v>42103.581250000003</c:v>
                </c:pt>
                <c:pt idx="985">
                  <c:v>42103.581296296295</c:v>
                </c:pt>
                <c:pt idx="986">
                  <c:v>42103.581354166665</c:v>
                </c:pt>
                <c:pt idx="987">
                  <c:v>42103.581412037034</c:v>
                </c:pt>
                <c:pt idx="988">
                  <c:v>42103.581458333334</c:v>
                </c:pt>
                <c:pt idx="989">
                  <c:v>42103.581516203703</c:v>
                </c:pt>
                <c:pt idx="990">
                  <c:v>42103.581574074073</c:v>
                </c:pt>
                <c:pt idx="991">
                  <c:v>42103.581620370373</c:v>
                </c:pt>
                <c:pt idx="992">
                  <c:v>42103.581678240742</c:v>
                </c:pt>
                <c:pt idx="993">
                  <c:v>42103.581724537034</c:v>
                </c:pt>
                <c:pt idx="994">
                  <c:v>42103.581782407404</c:v>
                </c:pt>
                <c:pt idx="995">
                  <c:v>42103.58184027778</c:v>
                </c:pt>
                <c:pt idx="996">
                  <c:v>42103.581886574073</c:v>
                </c:pt>
                <c:pt idx="997">
                  <c:v>42103.581944444442</c:v>
                </c:pt>
                <c:pt idx="998">
                  <c:v>42103.582002314812</c:v>
                </c:pt>
                <c:pt idx="999">
                  <c:v>42103.582048611112</c:v>
                </c:pt>
                <c:pt idx="1000">
                  <c:v>42103.582106481481</c:v>
                </c:pt>
                <c:pt idx="1001">
                  <c:v>42103.58216435185</c:v>
                </c:pt>
                <c:pt idx="1002">
                  <c:v>42103.58221064815</c:v>
                </c:pt>
                <c:pt idx="1003">
                  <c:v>42103.582268518519</c:v>
                </c:pt>
                <c:pt idx="1004">
                  <c:v>42103.582326388889</c:v>
                </c:pt>
                <c:pt idx="1005">
                  <c:v>42103.582372685189</c:v>
                </c:pt>
                <c:pt idx="1006">
                  <c:v>42103.582430555558</c:v>
                </c:pt>
                <c:pt idx="1007">
                  <c:v>42103.582488425927</c:v>
                </c:pt>
                <c:pt idx="1008">
                  <c:v>42103.58253472222</c:v>
                </c:pt>
                <c:pt idx="1009">
                  <c:v>42103.582592592589</c:v>
                </c:pt>
                <c:pt idx="1010">
                  <c:v>42103.582650462966</c:v>
                </c:pt>
                <c:pt idx="1011">
                  <c:v>42103.582696759258</c:v>
                </c:pt>
                <c:pt idx="1012">
                  <c:v>42103.582754629628</c:v>
                </c:pt>
                <c:pt idx="1013">
                  <c:v>42103.582812499997</c:v>
                </c:pt>
                <c:pt idx="1014">
                  <c:v>42103.582858796297</c:v>
                </c:pt>
                <c:pt idx="1015">
                  <c:v>42103.582916666666</c:v>
                </c:pt>
                <c:pt idx="1016">
                  <c:v>42103.582974537036</c:v>
                </c:pt>
                <c:pt idx="1017">
                  <c:v>42103.583020833335</c:v>
                </c:pt>
                <c:pt idx="1018">
                  <c:v>42103.583078703705</c:v>
                </c:pt>
                <c:pt idx="1019">
                  <c:v>42103.583136574074</c:v>
                </c:pt>
                <c:pt idx="1020">
                  <c:v>42103.583182870374</c:v>
                </c:pt>
                <c:pt idx="1021">
                  <c:v>42103.583240740743</c:v>
                </c:pt>
                <c:pt idx="1022">
                  <c:v>42103.583298611113</c:v>
                </c:pt>
                <c:pt idx="1023">
                  <c:v>42103.583344907405</c:v>
                </c:pt>
                <c:pt idx="1024">
                  <c:v>42103.583402777775</c:v>
                </c:pt>
                <c:pt idx="1025">
                  <c:v>42103.583449074074</c:v>
                </c:pt>
                <c:pt idx="1026">
                  <c:v>42103.583506944444</c:v>
                </c:pt>
                <c:pt idx="1027">
                  <c:v>42103.583564814813</c:v>
                </c:pt>
                <c:pt idx="1028">
                  <c:v>42103.583611111113</c:v>
                </c:pt>
                <c:pt idx="1029">
                  <c:v>42103.583668981482</c:v>
                </c:pt>
                <c:pt idx="1030">
                  <c:v>42103.583726851852</c:v>
                </c:pt>
                <c:pt idx="1031">
                  <c:v>42103.583773148152</c:v>
                </c:pt>
                <c:pt idx="1032">
                  <c:v>42103.583831018521</c:v>
                </c:pt>
                <c:pt idx="1033">
                  <c:v>42103.58388888889</c:v>
                </c:pt>
                <c:pt idx="1034">
                  <c:v>42103.583935185183</c:v>
                </c:pt>
                <c:pt idx="1035">
                  <c:v>42103.583993055552</c:v>
                </c:pt>
                <c:pt idx="1036">
                  <c:v>42103.584050925929</c:v>
                </c:pt>
                <c:pt idx="1037">
                  <c:v>42103.584097222221</c:v>
                </c:pt>
                <c:pt idx="1038">
                  <c:v>42103.584155092591</c:v>
                </c:pt>
                <c:pt idx="1039">
                  <c:v>42103.58421296296</c:v>
                </c:pt>
                <c:pt idx="1040">
                  <c:v>42103.58425925926</c:v>
                </c:pt>
                <c:pt idx="1041">
                  <c:v>42103.584317129629</c:v>
                </c:pt>
                <c:pt idx="1042">
                  <c:v>42103.584374999999</c:v>
                </c:pt>
                <c:pt idx="1043">
                  <c:v>42103.584421296298</c:v>
                </c:pt>
                <c:pt idx="1044">
                  <c:v>42103.584479166668</c:v>
                </c:pt>
                <c:pt idx="1045">
                  <c:v>42103.584537037037</c:v>
                </c:pt>
                <c:pt idx="1046">
                  <c:v>42103.584583333337</c:v>
                </c:pt>
                <c:pt idx="1047">
                  <c:v>42103.584641203706</c:v>
                </c:pt>
                <c:pt idx="1048">
                  <c:v>42103.584699074076</c:v>
                </c:pt>
                <c:pt idx="1049">
                  <c:v>42103.584745370368</c:v>
                </c:pt>
                <c:pt idx="1050">
                  <c:v>42103.584803240738</c:v>
                </c:pt>
                <c:pt idx="1051">
                  <c:v>42103.584861111114</c:v>
                </c:pt>
                <c:pt idx="1052">
                  <c:v>42103.584907407407</c:v>
                </c:pt>
                <c:pt idx="1053">
                  <c:v>42103.584965277776</c:v>
                </c:pt>
                <c:pt idx="1054">
                  <c:v>42103.585023148145</c:v>
                </c:pt>
                <c:pt idx="1055">
                  <c:v>42103.585069444445</c:v>
                </c:pt>
                <c:pt idx="1056">
                  <c:v>42103.585127314815</c:v>
                </c:pt>
                <c:pt idx="1057">
                  <c:v>42103.585185185184</c:v>
                </c:pt>
                <c:pt idx="1058">
                  <c:v>42103.585231481484</c:v>
                </c:pt>
                <c:pt idx="1059">
                  <c:v>42103.585289351853</c:v>
                </c:pt>
                <c:pt idx="1060">
                  <c:v>42103.585347222222</c:v>
                </c:pt>
                <c:pt idx="1061">
                  <c:v>42103.585393518515</c:v>
                </c:pt>
                <c:pt idx="1062">
                  <c:v>42103.585451388892</c:v>
                </c:pt>
                <c:pt idx="1063">
                  <c:v>42103.585509259261</c:v>
                </c:pt>
                <c:pt idx="1064">
                  <c:v>42103.585555555554</c:v>
                </c:pt>
                <c:pt idx="1065">
                  <c:v>42103.585613425923</c:v>
                </c:pt>
                <c:pt idx="1066">
                  <c:v>42103.5856712963</c:v>
                </c:pt>
                <c:pt idx="1067">
                  <c:v>42103.585717592592</c:v>
                </c:pt>
                <c:pt idx="1068">
                  <c:v>42103.585775462961</c:v>
                </c:pt>
                <c:pt idx="1069">
                  <c:v>42103.585833333331</c:v>
                </c:pt>
                <c:pt idx="1070">
                  <c:v>42103.585879629631</c:v>
                </c:pt>
                <c:pt idx="1071">
                  <c:v>42103.5859375</c:v>
                </c:pt>
                <c:pt idx="1072">
                  <c:v>42103.585995370369</c:v>
                </c:pt>
                <c:pt idx="1073">
                  <c:v>42103.586041666669</c:v>
                </c:pt>
                <c:pt idx="1074">
                  <c:v>42103.586099537039</c:v>
                </c:pt>
                <c:pt idx="1075">
                  <c:v>42103.586157407408</c:v>
                </c:pt>
                <c:pt idx="1076">
                  <c:v>42103.5862037037</c:v>
                </c:pt>
                <c:pt idx="1077">
                  <c:v>42103.586261574077</c:v>
                </c:pt>
                <c:pt idx="1078">
                  <c:v>42103.586319444446</c:v>
                </c:pt>
                <c:pt idx="1079">
                  <c:v>42103.586365740739</c:v>
                </c:pt>
                <c:pt idx="1080">
                  <c:v>42103.586423611108</c:v>
                </c:pt>
                <c:pt idx="1081">
                  <c:v>42103.586469907408</c:v>
                </c:pt>
                <c:pt idx="1082">
                  <c:v>42103.586527777778</c:v>
                </c:pt>
                <c:pt idx="1083">
                  <c:v>42103.586585648147</c:v>
                </c:pt>
                <c:pt idx="1084">
                  <c:v>42103.586631944447</c:v>
                </c:pt>
                <c:pt idx="1085">
                  <c:v>42103.586689814816</c:v>
                </c:pt>
                <c:pt idx="1086">
                  <c:v>42103.586747685185</c:v>
                </c:pt>
                <c:pt idx="1087">
                  <c:v>42103.586793981478</c:v>
                </c:pt>
                <c:pt idx="1088">
                  <c:v>42103.586851851855</c:v>
                </c:pt>
                <c:pt idx="1089">
                  <c:v>42103.586909722224</c:v>
                </c:pt>
                <c:pt idx="1090">
                  <c:v>42103.586956018517</c:v>
                </c:pt>
                <c:pt idx="1091">
                  <c:v>42103.587013888886</c:v>
                </c:pt>
                <c:pt idx="1092">
                  <c:v>42103.587071759262</c:v>
                </c:pt>
                <c:pt idx="1093">
                  <c:v>42103.587118055555</c:v>
                </c:pt>
                <c:pt idx="1094">
                  <c:v>42103.587175925924</c:v>
                </c:pt>
                <c:pt idx="1095">
                  <c:v>42103.587233796294</c:v>
                </c:pt>
                <c:pt idx="1096">
                  <c:v>42103.587280092594</c:v>
                </c:pt>
                <c:pt idx="1097">
                  <c:v>42103.587337962963</c:v>
                </c:pt>
                <c:pt idx="1098">
                  <c:v>42103.587395833332</c:v>
                </c:pt>
                <c:pt idx="1099">
                  <c:v>42103.587442129632</c:v>
                </c:pt>
                <c:pt idx="1100">
                  <c:v>42103.587500000001</c:v>
                </c:pt>
                <c:pt idx="1101">
                  <c:v>42103.587557870371</c:v>
                </c:pt>
                <c:pt idx="1102">
                  <c:v>42103.587604166663</c:v>
                </c:pt>
                <c:pt idx="1103">
                  <c:v>42103.58766203704</c:v>
                </c:pt>
                <c:pt idx="1104">
                  <c:v>42103.587719907409</c:v>
                </c:pt>
                <c:pt idx="1105">
                  <c:v>42103.587766203702</c:v>
                </c:pt>
                <c:pt idx="1106">
                  <c:v>42103.587824074071</c:v>
                </c:pt>
                <c:pt idx="1107">
                  <c:v>42103.587881944448</c:v>
                </c:pt>
                <c:pt idx="1108">
                  <c:v>42103.58792824074</c:v>
                </c:pt>
                <c:pt idx="1109">
                  <c:v>42103.58798611111</c:v>
                </c:pt>
                <c:pt idx="1110">
                  <c:v>42103.588043981479</c:v>
                </c:pt>
                <c:pt idx="1111">
                  <c:v>42103.588090277779</c:v>
                </c:pt>
                <c:pt idx="1112">
                  <c:v>42103.588148148148</c:v>
                </c:pt>
                <c:pt idx="1113">
                  <c:v>42103.588206018518</c:v>
                </c:pt>
                <c:pt idx="1114">
                  <c:v>42103.588252314818</c:v>
                </c:pt>
                <c:pt idx="1115">
                  <c:v>42103.588310185187</c:v>
                </c:pt>
                <c:pt idx="1116">
                  <c:v>42103.588356481479</c:v>
                </c:pt>
                <c:pt idx="1117">
                  <c:v>42103.588414351849</c:v>
                </c:pt>
                <c:pt idx="1118">
                  <c:v>42103.588472222225</c:v>
                </c:pt>
                <c:pt idx="1119">
                  <c:v>42103.588518518518</c:v>
                </c:pt>
                <c:pt idx="1120">
                  <c:v>42103.588576388887</c:v>
                </c:pt>
                <c:pt idx="1121">
                  <c:v>42103.588634259257</c:v>
                </c:pt>
                <c:pt idx="1122">
                  <c:v>42103.588680555556</c:v>
                </c:pt>
                <c:pt idx="1123">
                  <c:v>42103.588738425926</c:v>
                </c:pt>
                <c:pt idx="1124">
                  <c:v>42103.588796296295</c:v>
                </c:pt>
                <c:pt idx="1125">
                  <c:v>42103.588842592595</c:v>
                </c:pt>
                <c:pt idx="1126">
                  <c:v>42103.588900462964</c:v>
                </c:pt>
                <c:pt idx="1127">
                  <c:v>42103.588958333334</c:v>
                </c:pt>
                <c:pt idx="1128">
                  <c:v>42103.589004629626</c:v>
                </c:pt>
                <c:pt idx="1129">
                  <c:v>42103.589062500003</c:v>
                </c:pt>
                <c:pt idx="1130">
                  <c:v>42103.589120370372</c:v>
                </c:pt>
                <c:pt idx="1131">
                  <c:v>42103.589178240742</c:v>
                </c:pt>
                <c:pt idx="1132">
                  <c:v>42103.589224537034</c:v>
                </c:pt>
                <c:pt idx="1133">
                  <c:v>42103.589282407411</c:v>
                </c:pt>
                <c:pt idx="1134">
                  <c:v>42103.58934027778</c:v>
                </c:pt>
                <c:pt idx="1135">
                  <c:v>42103.589386574073</c:v>
                </c:pt>
                <c:pt idx="1136">
                  <c:v>42103.589444444442</c:v>
                </c:pt>
                <c:pt idx="1137">
                  <c:v>42103.589490740742</c:v>
                </c:pt>
                <c:pt idx="1138">
                  <c:v>42103.589548611111</c:v>
                </c:pt>
                <c:pt idx="1139">
                  <c:v>42103.589606481481</c:v>
                </c:pt>
                <c:pt idx="1140">
                  <c:v>42103.58965277778</c:v>
                </c:pt>
                <c:pt idx="1141">
                  <c:v>42103.58971064815</c:v>
                </c:pt>
                <c:pt idx="1142">
                  <c:v>42103.589768518519</c:v>
                </c:pt>
                <c:pt idx="1143">
                  <c:v>42103.589814814812</c:v>
                </c:pt>
                <c:pt idx="1144">
                  <c:v>42103.589872685188</c:v>
                </c:pt>
                <c:pt idx="1145">
                  <c:v>42103.589930555558</c:v>
                </c:pt>
                <c:pt idx="1146">
                  <c:v>42103.58997685185</c:v>
                </c:pt>
                <c:pt idx="1147">
                  <c:v>42103.59003472222</c:v>
                </c:pt>
                <c:pt idx="1148">
                  <c:v>42103.590092592596</c:v>
                </c:pt>
                <c:pt idx="1149">
                  <c:v>42103.590138888889</c:v>
                </c:pt>
                <c:pt idx="1150">
                  <c:v>42103.590196759258</c:v>
                </c:pt>
                <c:pt idx="1151">
                  <c:v>42103.590254629627</c:v>
                </c:pt>
                <c:pt idx="1152">
                  <c:v>42103.590300925927</c:v>
                </c:pt>
                <c:pt idx="1153">
                  <c:v>42103.590358796297</c:v>
                </c:pt>
                <c:pt idx="1154">
                  <c:v>42103.590416666666</c:v>
                </c:pt>
                <c:pt idx="1155">
                  <c:v>42103.590462962966</c:v>
                </c:pt>
                <c:pt idx="1156">
                  <c:v>42103.590520833335</c:v>
                </c:pt>
                <c:pt idx="1157">
                  <c:v>42103.590578703705</c:v>
                </c:pt>
                <c:pt idx="1158">
                  <c:v>42103.590624999997</c:v>
                </c:pt>
                <c:pt idx="1159">
                  <c:v>42103.590682870374</c:v>
                </c:pt>
                <c:pt idx="1160">
                  <c:v>42103.590740740743</c:v>
                </c:pt>
                <c:pt idx="1161">
                  <c:v>42103.590787037036</c:v>
                </c:pt>
                <c:pt idx="1162">
                  <c:v>42103.590844907405</c:v>
                </c:pt>
                <c:pt idx="1163">
                  <c:v>42103.590902777774</c:v>
                </c:pt>
                <c:pt idx="1164">
                  <c:v>42103.590949074074</c:v>
                </c:pt>
                <c:pt idx="1165">
                  <c:v>42103.591006944444</c:v>
                </c:pt>
                <c:pt idx="1166">
                  <c:v>42103.591064814813</c:v>
                </c:pt>
                <c:pt idx="1167">
                  <c:v>42103.591111111113</c:v>
                </c:pt>
                <c:pt idx="1168">
                  <c:v>42103.591168981482</c:v>
                </c:pt>
                <c:pt idx="1169">
                  <c:v>42103.591226851851</c:v>
                </c:pt>
                <c:pt idx="1170">
                  <c:v>42103.591273148151</c:v>
                </c:pt>
                <c:pt idx="1171">
                  <c:v>42103.591331018521</c:v>
                </c:pt>
                <c:pt idx="1172">
                  <c:v>42103.591377314813</c:v>
                </c:pt>
                <c:pt idx="1173">
                  <c:v>42103.591435185182</c:v>
                </c:pt>
                <c:pt idx="1174">
                  <c:v>42103.591493055559</c:v>
                </c:pt>
                <c:pt idx="1175">
                  <c:v>42103.591539351852</c:v>
                </c:pt>
                <c:pt idx="1176">
                  <c:v>42103.591597222221</c:v>
                </c:pt>
                <c:pt idx="1177">
                  <c:v>42103.59165509259</c:v>
                </c:pt>
                <c:pt idx="1178">
                  <c:v>42103.59170138889</c:v>
                </c:pt>
                <c:pt idx="1179">
                  <c:v>42103.59175925926</c:v>
                </c:pt>
                <c:pt idx="1180">
                  <c:v>42103.591817129629</c:v>
                </c:pt>
                <c:pt idx="1181">
                  <c:v>42103.591863425929</c:v>
                </c:pt>
                <c:pt idx="1182">
                  <c:v>42103.591921296298</c:v>
                </c:pt>
                <c:pt idx="1183">
                  <c:v>42103.591979166667</c:v>
                </c:pt>
                <c:pt idx="1184">
                  <c:v>42103.59202546296</c:v>
                </c:pt>
                <c:pt idx="1185">
                  <c:v>42103.592083333337</c:v>
                </c:pt>
                <c:pt idx="1186">
                  <c:v>42103.592141203706</c:v>
                </c:pt>
                <c:pt idx="1187">
                  <c:v>42103.592187499999</c:v>
                </c:pt>
                <c:pt idx="1188">
                  <c:v>42103.592245370368</c:v>
                </c:pt>
                <c:pt idx="1189">
                  <c:v>42103.592303240737</c:v>
                </c:pt>
                <c:pt idx="1190">
                  <c:v>42103.592349537037</c:v>
                </c:pt>
                <c:pt idx="1191">
                  <c:v>42103.592407407406</c:v>
                </c:pt>
                <c:pt idx="1192">
                  <c:v>42103.592465277776</c:v>
                </c:pt>
                <c:pt idx="1193">
                  <c:v>42103.592511574076</c:v>
                </c:pt>
                <c:pt idx="1194">
                  <c:v>42103.592569444445</c:v>
                </c:pt>
                <c:pt idx="1195">
                  <c:v>42103.592627314814</c:v>
                </c:pt>
                <c:pt idx="1196">
                  <c:v>42103.592673611114</c:v>
                </c:pt>
                <c:pt idx="1197">
                  <c:v>42103.592731481483</c:v>
                </c:pt>
                <c:pt idx="1198">
                  <c:v>42103.592789351853</c:v>
                </c:pt>
                <c:pt idx="1199">
                  <c:v>42103.592835648145</c:v>
                </c:pt>
                <c:pt idx="1200">
                  <c:v>42103.592893518522</c:v>
                </c:pt>
                <c:pt idx="1201">
                  <c:v>42103.592951388891</c:v>
                </c:pt>
                <c:pt idx="1202">
                  <c:v>42103.592997685184</c:v>
                </c:pt>
                <c:pt idx="1203">
                  <c:v>42103.593055555553</c:v>
                </c:pt>
                <c:pt idx="1204">
                  <c:v>42103.593113425923</c:v>
                </c:pt>
                <c:pt idx="1205">
                  <c:v>42103.593159722222</c:v>
                </c:pt>
                <c:pt idx="1206">
                  <c:v>42103.593217592592</c:v>
                </c:pt>
                <c:pt idx="1207">
                  <c:v>42103.593275462961</c:v>
                </c:pt>
                <c:pt idx="1208">
                  <c:v>42103.593321759261</c:v>
                </c:pt>
                <c:pt idx="1209">
                  <c:v>42103.59337962963</c:v>
                </c:pt>
                <c:pt idx="1210">
                  <c:v>42103.5934375</c:v>
                </c:pt>
                <c:pt idx="1211">
                  <c:v>42103.5934837963</c:v>
                </c:pt>
                <c:pt idx="1212">
                  <c:v>42103.593541666669</c:v>
                </c:pt>
                <c:pt idx="1213">
                  <c:v>42103.593599537038</c:v>
                </c:pt>
                <c:pt idx="1214">
                  <c:v>42103.593645833331</c:v>
                </c:pt>
                <c:pt idx="1215">
                  <c:v>42103.5937037037</c:v>
                </c:pt>
                <c:pt idx="1216">
                  <c:v>42103.593761574077</c:v>
                </c:pt>
                <c:pt idx="1217">
                  <c:v>42103.593807870369</c:v>
                </c:pt>
                <c:pt idx="1218">
                  <c:v>42103.593865740739</c:v>
                </c:pt>
                <c:pt idx="1219">
                  <c:v>42103.593923611108</c:v>
                </c:pt>
                <c:pt idx="1220">
                  <c:v>42103.593969907408</c:v>
                </c:pt>
                <c:pt idx="1221">
                  <c:v>42103.594027777777</c:v>
                </c:pt>
                <c:pt idx="1222">
                  <c:v>42103.594085648147</c:v>
                </c:pt>
                <c:pt idx="1223">
                  <c:v>42103.594131944446</c:v>
                </c:pt>
                <c:pt idx="1224">
                  <c:v>42103.594189814816</c:v>
                </c:pt>
                <c:pt idx="1225">
                  <c:v>42103.594247685185</c:v>
                </c:pt>
                <c:pt idx="1226">
                  <c:v>42103.594293981485</c:v>
                </c:pt>
                <c:pt idx="1227">
                  <c:v>42103.594351851854</c:v>
                </c:pt>
                <c:pt idx="1228">
                  <c:v>42103.594409722224</c:v>
                </c:pt>
                <c:pt idx="1229">
                  <c:v>42103.594456018516</c:v>
                </c:pt>
                <c:pt idx="1230">
                  <c:v>42103.594513888886</c:v>
                </c:pt>
                <c:pt idx="1231">
                  <c:v>42103.594560185185</c:v>
                </c:pt>
                <c:pt idx="1232">
                  <c:v>42103.594618055555</c:v>
                </c:pt>
                <c:pt idx="1233">
                  <c:v>42103.594675925924</c:v>
                </c:pt>
                <c:pt idx="1234">
                  <c:v>42103.594722222224</c:v>
                </c:pt>
                <c:pt idx="1235">
                  <c:v>42103.594780092593</c:v>
                </c:pt>
                <c:pt idx="1236">
                  <c:v>42103.594837962963</c:v>
                </c:pt>
                <c:pt idx="1237">
                  <c:v>42103.594884259262</c:v>
                </c:pt>
                <c:pt idx="1238">
                  <c:v>42103.594942129632</c:v>
                </c:pt>
                <c:pt idx="1239">
                  <c:v>42103.595000000001</c:v>
                </c:pt>
                <c:pt idx="1240">
                  <c:v>42103.595046296294</c:v>
                </c:pt>
                <c:pt idx="1241">
                  <c:v>42103.595104166663</c:v>
                </c:pt>
                <c:pt idx="1242">
                  <c:v>42103.59516203704</c:v>
                </c:pt>
                <c:pt idx="1243">
                  <c:v>42103.595208333332</c:v>
                </c:pt>
                <c:pt idx="1244">
                  <c:v>42103.595266203702</c:v>
                </c:pt>
                <c:pt idx="1245">
                  <c:v>42103.595324074071</c:v>
                </c:pt>
                <c:pt idx="1246">
                  <c:v>42103.595370370371</c:v>
                </c:pt>
                <c:pt idx="1247">
                  <c:v>42103.59542824074</c:v>
                </c:pt>
                <c:pt idx="1248">
                  <c:v>42103.595486111109</c:v>
                </c:pt>
                <c:pt idx="1249">
                  <c:v>42103.595532407409</c:v>
                </c:pt>
                <c:pt idx="1250">
                  <c:v>42103.595590277779</c:v>
                </c:pt>
                <c:pt idx="1251">
                  <c:v>42103.595648148148</c:v>
                </c:pt>
                <c:pt idx="1252">
                  <c:v>42103.595694444448</c:v>
                </c:pt>
                <c:pt idx="1253">
                  <c:v>42103.595752314817</c:v>
                </c:pt>
                <c:pt idx="1254">
                  <c:v>42103.595810185187</c:v>
                </c:pt>
                <c:pt idx="1255">
                  <c:v>42103.595856481479</c:v>
                </c:pt>
                <c:pt idx="1256">
                  <c:v>42103.595914351848</c:v>
                </c:pt>
                <c:pt idx="1257">
                  <c:v>42103.595972222225</c:v>
                </c:pt>
                <c:pt idx="1258">
                  <c:v>42103.596018518518</c:v>
                </c:pt>
                <c:pt idx="1259">
                  <c:v>42103.596076388887</c:v>
                </c:pt>
                <c:pt idx="1260">
                  <c:v>42103.596134259256</c:v>
                </c:pt>
                <c:pt idx="1261">
                  <c:v>42103.596180555556</c:v>
                </c:pt>
                <c:pt idx="1262">
                  <c:v>42103.596238425926</c:v>
                </c:pt>
                <c:pt idx="1263">
                  <c:v>42103.596284722225</c:v>
                </c:pt>
                <c:pt idx="1264">
                  <c:v>42103.596342592595</c:v>
                </c:pt>
                <c:pt idx="1265">
                  <c:v>42103.596400462964</c:v>
                </c:pt>
                <c:pt idx="1266">
                  <c:v>42103.596446759257</c:v>
                </c:pt>
                <c:pt idx="1267">
                  <c:v>42103.596504629626</c:v>
                </c:pt>
                <c:pt idx="1268">
                  <c:v>42103.596562500003</c:v>
                </c:pt>
                <c:pt idx="1269">
                  <c:v>42103.596608796295</c:v>
                </c:pt>
                <c:pt idx="1270">
                  <c:v>42103.596666666665</c:v>
                </c:pt>
                <c:pt idx="1271">
                  <c:v>42103.596724537034</c:v>
                </c:pt>
                <c:pt idx="1272">
                  <c:v>42103.596770833334</c:v>
                </c:pt>
                <c:pt idx="1273">
                  <c:v>42103.596828703703</c:v>
                </c:pt>
                <c:pt idx="1274">
                  <c:v>42103.596886574072</c:v>
                </c:pt>
                <c:pt idx="1275">
                  <c:v>42103.596944444442</c:v>
                </c:pt>
                <c:pt idx="1276">
                  <c:v>42103.596990740742</c:v>
                </c:pt>
                <c:pt idx="1277">
                  <c:v>42103.597048611111</c:v>
                </c:pt>
                <c:pt idx="1278">
                  <c:v>42103.59710648148</c:v>
                </c:pt>
                <c:pt idx="1279">
                  <c:v>42103.59715277778</c:v>
                </c:pt>
                <c:pt idx="1280">
                  <c:v>42103.597210648149</c:v>
                </c:pt>
                <c:pt idx="1281">
                  <c:v>42103.597268518519</c:v>
                </c:pt>
                <c:pt idx="1282">
                  <c:v>42103.597314814811</c:v>
                </c:pt>
                <c:pt idx="1283">
                  <c:v>42103.597372685188</c:v>
                </c:pt>
                <c:pt idx="1284">
                  <c:v>42103.597430555557</c:v>
                </c:pt>
                <c:pt idx="1285">
                  <c:v>42103.59747685185</c:v>
                </c:pt>
                <c:pt idx="1286">
                  <c:v>42103.597534722219</c:v>
                </c:pt>
                <c:pt idx="1287">
                  <c:v>42103.597581018519</c:v>
                </c:pt>
                <c:pt idx="1288">
                  <c:v>42103.597638888888</c:v>
                </c:pt>
                <c:pt idx="1289">
                  <c:v>42103.597696759258</c:v>
                </c:pt>
                <c:pt idx="1290">
                  <c:v>42103.597743055558</c:v>
                </c:pt>
                <c:pt idx="1291">
                  <c:v>42103.597800925927</c:v>
                </c:pt>
                <c:pt idx="1292">
                  <c:v>42103.597858796296</c:v>
                </c:pt>
                <c:pt idx="1293">
                  <c:v>42103.597905092596</c:v>
                </c:pt>
                <c:pt idx="1294">
                  <c:v>42103.597962962966</c:v>
                </c:pt>
                <c:pt idx="1295">
                  <c:v>42103.598020833335</c:v>
                </c:pt>
                <c:pt idx="1296">
                  <c:v>42103.598067129627</c:v>
                </c:pt>
                <c:pt idx="1297">
                  <c:v>42103.598124999997</c:v>
                </c:pt>
                <c:pt idx="1298">
                  <c:v>42103.598182870373</c:v>
                </c:pt>
                <c:pt idx="1299">
                  <c:v>42103.598229166666</c:v>
                </c:pt>
                <c:pt idx="1300">
                  <c:v>42103.598287037035</c:v>
                </c:pt>
                <c:pt idx="1301">
                  <c:v>42103.598344907405</c:v>
                </c:pt>
                <c:pt idx="1302">
                  <c:v>42103.598391203705</c:v>
                </c:pt>
                <c:pt idx="1303">
                  <c:v>42103.598449074074</c:v>
                </c:pt>
                <c:pt idx="1304">
                  <c:v>42103.598506944443</c:v>
                </c:pt>
                <c:pt idx="1305">
                  <c:v>42103.598553240743</c:v>
                </c:pt>
                <c:pt idx="1306">
                  <c:v>42103.598611111112</c:v>
                </c:pt>
                <c:pt idx="1307">
                  <c:v>42103.598668981482</c:v>
                </c:pt>
                <c:pt idx="1308">
                  <c:v>42103.598715277774</c:v>
                </c:pt>
                <c:pt idx="1309">
                  <c:v>42103.598773148151</c:v>
                </c:pt>
                <c:pt idx="1310">
                  <c:v>42103.59883101852</c:v>
                </c:pt>
                <c:pt idx="1311">
                  <c:v>42103.598877314813</c:v>
                </c:pt>
                <c:pt idx="1312">
                  <c:v>42103.598935185182</c:v>
                </c:pt>
                <c:pt idx="1313">
                  <c:v>42103.598993055559</c:v>
                </c:pt>
                <c:pt idx="1314">
                  <c:v>42103.599039351851</c:v>
                </c:pt>
                <c:pt idx="1315">
                  <c:v>42103.599097222221</c:v>
                </c:pt>
                <c:pt idx="1316">
                  <c:v>42103.59915509259</c:v>
                </c:pt>
                <c:pt idx="1317">
                  <c:v>42103.59920138889</c:v>
                </c:pt>
                <c:pt idx="1318">
                  <c:v>42103.599259259259</c:v>
                </c:pt>
                <c:pt idx="1319">
                  <c:v>42103.599317129629</c:v>
                </c:pt>
                <c:pt idx="1320">
                  <c:v>42103.599363425928</c:v>
                </c:pt>
                <c:pt idx="1321">
                  <c:v>42103.599421296298</c:v>
                </c:pt>
                <c:pt idx="1322">
                  <c:v>42103.59946759259</c:v>
                </c:pt>
                <c:pt idx="1323">
                  <c:v>42103.59952546296</c:v>
                </c:pt>
                <c:pt idx="1324">
                  <c:v>42103.599583333336</c:v>
                </c:pt>
                <c:pt idx="1325">
                  <c:v>42103.599629629629</c:v>
                </c:pt>
                <c:pt idx="1326">
                  <c:v>42103.599687499998</c:v>
                </c:pt>
                <c:pt idx="1327">
                  <c:v>42103.599745370368</c:v>
                </c:pt>
                <c:pt idx="1328">
                  <c:v>42103.599791666667</c:v>
                </c:pt>
                <c:pt idx="1329">
                  <c:v>42103.599849537037</c:v>
                </c:pt>
                <c:pt idx="1330">
                  <c:v>42103.599907407406</c:v>
                </c:pt>
                <c:pt idx="1331">
                  <c:v>42103.599953703706</c:v>
                </c:pt>
                <c:pt idx="1332">
                  <c:v>42103.600011574075</c:v>
                </c:pt>
                <c:pt idx="1333">
                  <c:v>42103.600069444445</c:v>
                </c:pt>
                <c:pt idx="1334">
                  <c:v>42103.600115740737</c:v>
                </c:pt>
                <c:pt idx="1335">
                  <c:v>42103.600173611114</c:v>
                </c:pt>
                <c:pt idx="1336">
                  <c:v>42103.600231481483</c:v>
                </c:pt>
                <c:pt idx="1337">
                  <c:v>42103.600277777776</c:v>
                </c:pt>
                <c:pt idx="1338">
                  <c:v>42103.600335648145</c:v>
                </c:pt>
                <c:pt idx="1339">
                  <c:v>42103.600393518522</c:v>
                </c:pt>
                <c:pt idx="1340">
                  <c:v>42103.600439814814</c:v>
                </c:pt>
                <c:pt idx="1341">
                  <c:v>42103.600497685184</c:v>
                </c:pt>
                <c:pt idx="1342">
                  <c:v>42103.600555555553</c:v>
                </c:pt>
                <c:pt idx="1343">
                  <c:v>42103.600601851853</c:v>
                </c:pt>
                <c:pt idx="1344">
                  <c:v>42103.600659722222</c:v>
                </c:pt>
                <c:pt idx="1345">
                  <c:v>42103.600717592592</c:v>
                </c:pt>
                <c:pt idx="1346">
                  <c:v>42103.600763888891</c:v>
                </c:pt>
                <c:pt idx="1347">
                  <c:v>42103.600821759261</c:v>
                </c:pt>
                <c:pt idx="1348">
                  <c:v>42103.60087962963</c:v>
                </c:pt>
                <c:pt idx="1349">
                  <c:v>42103.600925925923</c:v>
                </c:pt>
                <c:pt idx="1350">
                  <c:v>42103.600983796299</c:v>
                </c:pt>
                <c:pt idx="1351">
                  <c:v>42103.601041666669</c:v>
                </c:pt>
                <c:pt idx="1352">
                  <c:v>42103.601087962961</c:v>
                </c:pt>
                <c:pt idx="1353">
                  <c:v>42103.601145833331</c:v>
                </c:pt>
                <c:pt idx="1354">
                  <c:v>42103.601203703707</c:v>
                </c:pt>
                <c:pt idx="1355">
                  <c:v>42103.60125</c:v>
                </c:pt>
                <c:pt idx="1356">
                  <c:v>42103.601307870369</c:v>
                </c:pt>
                <c:pt idx="1357">
                  <c:v>42103.601365740738</c:v>
                </c:pt>
                <c:pt idx="1358">
                  <c:v>42103.601412037038</c:v>
                </c:pt>
                <c:pt idx="1359">
                  <c:v>42103.601469907408</c:v>
                </c:pt>
                <c:pt idx="1360">
                  <c:v>42103.601527777777</c:v>
                </c:pt>
                <c:pt idx="1361">
                  <c:v>42103.601574074077</c:v>
                </c:pt>
                <c:pt idx="1362">
                  <c:v>42103.601631944446</c:v>
                </c:pt>
                <c:pt idx="1363">
                  <c:v>42103.601689814815</c:v>
                </c:pt>
                <c:pt idx="1364">
                  <c:v>42103.601736111108</c:v>
                </c:pt>
                <c:pt idx="1365">
                  <c:v>42103.601793981485</c:v>
                </c:pt>
                <c:pt idx="1366">
                  <c:v>42103.601851851854</c:v>
                </c:pt>
                <c:pt idx="1367">
                  <c:v>42103.601898148147</c:v>
                </c:pt>
                <c:pt idx="1368">
                  <c:v>42103.601956018516</c:v>
                </c:pt>
                <c:pt idx="1369">
                  <c:v>42103.602013888885</c:v>
                </c:pt>
                <c:pt idx="1370">
                  <c:v>42103.602060185185</c:v>
                </c:pt>
                <c:pt idx="1371">
                  <c:v>42103.602118055554</c:v>
                </c:pt>
                <c:pt idx="1372">
                  <c:v>42103.602175925924</c:v>
                </c:pt>
                <c:pt idx="1373">
                  <c:v>42103.602222222224</c:v>
                </c:pt>
                <c:pt idx="1374">
                  <c:v>42103.602280092593</c:v>
                </c:pt>
                <c:pt idx="1375">
                  <c:v>42103.602337962962</c:v>
                </c:pt>
                <c:pt idx="1376">
                  <c:v>42103.602384259262</c:v>
                </c:pt>
                <c:pt idx="1377">
                  <c:v>42103.602442129632</c:v>
                </c:pt>
                <c:pt idx="1378">
                  <c:v>42103.602488425924</c:v>
                </c:pt>
                <c:pt idx="1379">
                  <c:v>42103.602546296293</c:v>
                </c:pt>
                <c:pt idx="1380">
                  <c:v>42103.60260416667</c:v>
                </c:pt>
                <c:pt idx="1381">
                  <c:v>42103.602650462963</c:v>
                </c:pt>
                <c:pt idx="1382">
                  <c:v>42103.602708333332</c:v>
                </c:pt>
                <c:pt idx="1383">
                  <c:v>42103.602766203701</c:v>
                </c:pt>
                <c:pt idx="1384">
                  <c:v>42103.602812500001</c:v>
                </c:pt>
                <c:pt idx="1385">
                  <c:v>42103.602870370371</c:v>
                </c:pt>
                <c:pt idx="1386">
                  <c:v>42103.60292824074</c:v>
                </c:pt>
                <c:pt idx="1387">
                  <c:v>42103.60297453704</c:v>
                </c:pt>
                <c:pt idx="1388">
                  <c:v>42103.603032407409</c:v>
                </c:pt>
                <c:pt idx="1389">
                  <c:v>42103.603090277778</c:v>
                </c:pt>
                <c:pt idx="1390">
                  <c:v>42103.603136574071</c:v>
                </c:pt>
                <c:pt idx="1391">
                  <c:v>42103.603194444448</c:v>
                </c:pt>
                <c:pt idx="1392">
                  <c:v>42103.603252314817</c:v>
                </c:pt>
                <c:pt idx="1393">
                  <c:v>42103.603298611109</c:v>
                </c:pt>
                <c:pt idx="1394">
                  <c:v>42103.603356481479</c:v>
                </c:pt>
                <c:pt idx="1395">
                  <c:v>42103.603414351855</c:v>
                </c:pt>
                <c:pt idx="1396">
                  <c:v>42103.603460648148</c:v>
                </c:pt>
                <c:pt idx="1397">
                  <c:v>42103.603518518517</c:v>
                </c:pt>
                <c:pt idx="1398">
                  <c:v>42103.603576388887</c:v>
                </c:pt>
                <c:pt idx="1399">
                  <c:v>42103.603622685187</c:v>
                </c:pt>
                <c:pt idx="1400">
                  <c:v>42103.603680555556</c:v>
                </c:pt>
                <c:pt idx="1401">
                  <c:v>42103.603738425925</c:v>
                </c:pt>
                <c:pt idx="1402">
                  <c:v>42103.603784722225</c:v>
                </c:pt>
                <c:pt idx="1403">
                  <c:v>42103.603842592594</c:v>
                </c:pt>
                <c:pt idx="1404">
                  <c:v>42103.603900462964</c:v>
                </c:pt>
                <c:pt idx="1405">
                  <c:v>42103.603946759256</c:v>
                </c:pt>
                <c:pt idx="1406">
                  <c:v>42103.604004629633</c:v>
                </c:pt>
                <c:pt idx="1407">
                  <c:v>42103.604062500002</c:v>
                </c:pt>
                <c:pt idx="1408">
                  <c:v>42103.604108796295</c:v>
                </c:pt>
                <c:pt idx="1409">
                  <c:v>42103.604166666664</c:v>
                </c:pt>
                <c:pt idx="1410">
                  <c:v>42103.604212962964</c:v>
                </c:pt>
                <c:pt idx="1411">
                  <c:v>42103.604270833333</c:v>
                </c:pt>
                <c:pt idx="1412">
                  <c:v>42103.604328703703</c:v>
                </c:pt>
                <c:pt idx="1413">
                  <c:v>42103.604375000003</c:v>
                </c:pt>
                <c:pt idx="1414">
                  <c:v>42103.604432870372</c:v>
                </c:pt>
                <c:pt idx="1415">
                  <c:v>42103.604490740741</c:v>
                </c:pt>
                <c:pt idx="1416">
                  <c:v>42103.604537037034</c:v>
                </c:pt>
                <c:pt idx="1417">
                  <c:v>42103.604594907411</c:v>
                </c:pt>
                <c:pt idx="1418">
                  <c:v>42103.60465277778</c:v>
                </c:pt>
                <c:pt idx="1419">
                  <c:v>42103.604699074072</c:v>
                </c:pt>
                <c:pt idx="1420">
                  <c:v>42103.604756944442</c:v>
                </c:pt>
                <c:pt idx="1421">
                  <c:v>42103.604814814818</c:v>
                </c:pt>
                <c:pt idx="1422">
                  <c:v>42103.604861111111</c:v>
                </c:pt>
                <c:pt idx="1423">
                  <c:v>42103.60491898148</c:v>
                </c:pt>
                <c:pt idx="1424">
                  <c:v>42103.60497685185</c:v>
                </c:pt>
                <c:pt idx="1425">
                  <c:v>42103.605034722219</c:v>
                </c:pt>
                <c:pt idx="1426">
                  <c:v>42103.605081018519</c:v>
                </c:pt>
                <c:pt idx="1427">
                  <c:v>42103.605138888888</c:v>
                </c:pt>
                <c:pt idx="1428">
                  <c:v>42103.605196759258</c:v>
                </c:pt>
                <c:pt idx="1429">
                  <c:v>42103.605243055557</c:v>
                </c:pt>
                <c:pt idx="1430">
                  <c:v>42103.605300925927</c:v>
                </c:pt>
                <c:pt idx="1431">
                  <c:v>42103.605358796296</c:v>
                </c:pt>
                <c:pt idx="1432">
                  <c:v>42103.605405092596</c:v>
                </c:pt>
                <c:pt idx="1433">
                  <c:v>42103.605462962965</c:v>
                </c:pt>
                <c:pt idx="1434">
                  <c:v>42103.605509259258</c:v>
                </c:pt>
                <c:pt idx="1435">
                  <c:v>42103.605567129627</c:v>
                </c:pt>
                <c:pt idx="1436">
                  <c:v>42103.605624999997</c:v>
                </c:pt>
                <c:pt idx="1437">
                  <c:v>42103.605671296296</c:v>
                </c:pt>
                <c:pt idx="1438">
                  <c:v>42103.605729166666</c:v>
                </c:pt>
                <c:pt idx="1439">
                  <c:v>42103.605787037035</c:v>
                </c:pt>
                <c:pt idx="1440">
                  <c:v>42103.605833333335</c:v>
                </c:pt>
                <c:pt idx="1441">
                  <c:v>42103.605891203704</c:v>
                </c:pt>
                <c:pt idx="1442">
                  <c:v>42103.605949074074</c:v>
                </c:pt>
                <c:pt idx="1443">
                  <c:v>42103.605995370373</c:v>
                </c:pt>
                <c:pt idx="1444">
                  <c:v>42103.606053240743</c:v>
                </c:pt>
                <c:pt idx="1445">
                  <c:v>42103.606111111112</c:v>
                </c:pt>
                <c:pt idx="1446">
                  <c:v>42103.606157407405</c:v>
                </c:pt>
                <c:pt idx="1447">
                  <c:v>42103.606215277781</c:v>
                </c:pt>
                <c:pt idx="1448">
                  <c:v>42103.606273148151</c:v>
                </c:pt>
                <c:pt idx="1449">
                  <c:v>42103.606319444443</c:v>
                </c:pt>
                <c:pt idx="1450">
                  <c:v>42103.606377314813</c:v>
                </c:pt>
                <c:pt idx="1451">
                  <c:v>42103.606435185182</c:v>
                </c:pt>
                <c:pt idx="1452">
                  <c:v>42103.606481481482</c:v>
                </c:pt>
                <c:pt idx="1453">
                  <c:v>42103.606539351851</c:v>
                </c:pt>
                <c:pt idx="1454">
                  <c:v>42103.60659722222</c:v>
                </c:pt>
                <c:pt idx="1455">
                  <c:v>42103.60664351852</c:v>
                </c:pt>
                <c:pt idx="1456">
                  <c:v>42103.60670138889</c:v>
                </c:pt>
                <c:pt idx="1457">
                  <c:v>42103.606759259259</c:v>
                </c:pt>
                <c:pt idx="1458">
                  <c:v>42103.606805555559</c:v>
                </c:pt>
                <c:pt idx="1459">
                  <c:v>42103.606863425928</c:v>
                </c:pt>
                <c:pt idx="1460">
                  <c:v>42103.606921296298</c:v>
                </c:pt>
                <c:pt idx="1461">
                  <c:v>42103.60696759259</c:v>
                </c:pt>
                <c:pt idx="1462">
                  <c:v>42103.607025462959</c:v>
                </c:pt>
                <c:pt idx="1463">
                  <c:v>42103.607083333336</c:v>
                </c:pt>
                <c:pt idx="1464">
                  <c:v>42103.607129629629</c:v>
                </c:pt>
                <c:pt idx="1465">
                  <c:v>42103.607187499998</c:v>
                </c:pt>
                <c:pt idx="1466">
                  <c:v>42103.607245370367</c:v>
                </c:pt>
                <c:pt idx="1467">
                  <c:v>42103.607291666667</c:v>
                </c:pt>
                <c:pt idx="1468">
                  <c:v>42103.607349537036</c:v>
                </c:pt>
                <c:pt idx="1469">
                  <c:v>42103.607395833336</c:v>
                </c:pt>
                <c:pt idx="1470">
                  <c:v>42103.607453703706</c:v>
                </c:pt>
                <c:pt idx="1471">
                  <c:v>42103.607511574075</c:v>
                </c:pt>
                <c:pt idx="1472">
                  <c:v>42103.607557870368</c:v>
                </c:pt>
                <c:pt idx="1473">
                  <c:v>42103.607615740744</c:v>
                </c:pt>
                <c:pt idx="1474">
                  <c:v>42103.607673611114</c:v>
                </c:pt>
                <c:pt idx="1475">
                  <c:v>42103.607719907406</c:v>
                </c:pt>
                <c:pt idx="1476">
                  <c:v>42103.607777777775</c:v>
                </c:pt>
                <c:pt idx="1477">
                  <c:v>42103.607835648145</c:v>
                </c:pt>
                <c:pt idx="1478">
                  <c:v>42103.607881944445</c:v>
                </c:pt>
                <c:pt idx="1479">
                  <c:v>42103.607939814814</c:v>
                </c:pt>
                <c:pt idx="1480">
                  <c:v>42103.607997685183</c:v>
                </c:pt>
                <c:pt idx="1481">
                  <c:v>42103.608043981483</c:v>
                </c:pt>
                <c:pt idx="1482">
                  <c:v>42103.608101851853</c:v>
                </c:pt>
                <c:pt idx="1483">
                  <c:v>42103.608159722222</c:v>
                </c:pt>
                <c:pt idx="1484">
                  <c:v>42103.608206018522</c:v>
                </c:pt>
                <c:pt idx="1485">
                  <c:v>42103.608263888891</c:v>
                </c:pt>
                <c:pt idx="1486">
                  <c:v>42103.60832175926</c:v>
                </c:pt>
                <c:pt idx="1487">
                  <c:v>42103.608368055553</c:v>
                </c:pt>
                <c:pt idx="1488">
                  <c:v>42103.608425925922</c:v>
                </c:pt>
                <c:pt idx="1489">
                  <c:v>42103.608483796299</c:v>
                </c:pt>
                <c:pt idx="1490">
                  <c:v>42103.608530092592</c:v>
                </c:pt>
                <c:pt idx="1491">
                  <c:v>42103.608587962961</c:v>
                </c:pt>
                <c:pt idx="1492">
                  <c:v>42103.60864583333</c:v>
                </c:pt>
                <c:pt idx="1493">
                  <c:v>42103.60869212963</c:v>
                </c:pt>
                <c:pt idx="1494">
                  <c:v>42103.608749999999</c:v>
                </c:pt>
                <c:pt idx="1495">
                  <c:v>42103.608807870369</c:v>
                </c:pt>
                <c:pt idx="1496">
                  <c:v>42103.608854166669</c:v>
                </c:pt>
                <c:pt idx="1497">
                  <c:v>42103.608912037038</c:v>
                </c:pt>
                <c:pt idx="1498">
                  <c:v>42103.608969907407</c:v>
                </c:pt>
                <c:pt idx="1499">
                  <c:v>42103.609016203707</c:v>
                </c:pt>
                <c:pt idx="1500">
                  <c:v>42103.609074074076</c:v>
                </c:pt>
                <c:pt idx="1501">
                  <c:v>42103.609131944446</c:v>
                </c:pt>
                <c:pt idx="1502">
                  <c:v>42103.609178240738</c:v>
                </c:pt>
                <c:pt idx="1503">
                  <c:v>42103.609236111108</c:v>
                </c:pt>
                <c:pt idx="1504">
                  <c:v>42103.609293981484</c:v>
                </c:pt>
                <c:pt idx="1505">
                  <c:v>42103.609340277777</c:v>
                </c:pt>
                <c:pt idx="1506">
                  <c:v>42103.609398148146</c:v>
                </c:pt>
                <c:pt idx="1507">
                  <c:v>42103.609456018516</c:v>
                </c:pt>
                <c:pt idx="1508">
                  <c:v>42103.609502314815</c:v>
                </c:pt>
                <c:pt idx="1509">
                  <c:v>42103.609560185185</c:v>
                </c:pt>
                <c:pt idx="1510">
                  <c:v>42103.609618055554</c:v>
                </c:pt>
                <c:pt idx="1511">
                  <c:v>42103.609664351854</c:v>
                </c:pt>
                <c:pt idx="1512">
                  <c:v>42103.609722222223</c:v>
                </c:pt>
                <c:pt idx="1513">
                  <c:v>42103.609780092593</c:v>
                </c:pt>
                <c:pt idx="1514">
                  <c:v>42103.609826388885</c:v>
                </c:pt>
                <c:pt idx="1515">
                  <c:v>42103.609884259262</c:v>
                </c:pt>
                <c:pt idx="1516">
                  <c:v>42103.609942129631</c:v>
                </c:pt>
                <c:pt idx="1517">
                  <c:v>42103.609988425924</c:v>
                </c:pt>
                <c:pt idx="1518">
                  <c:v>42103.610046296293</c:v>
                </c:pt>
                <c:pt idx="1519">
                  <c:v>42103.61010416667</c:v>
                </c:pt>
                <c:pt idx="1520">
                  <c:v>42103.610150462962</c:v>
                </c:pt>
                <c:pt idx="1521">
                  <c:v>42103.610208333332</c:v>
                </c:pt>
                <c:pt idx="1522">
                  <c:v>42103.610266203701</c:v>
                </c:pt>
                <c:pt idx="1523">
                  <c:v>42103.610312500001</c:v>
                </c:pt>
                <c:pt idx="1524">
                  <c:v>42103.61037037037</c:v>
                </c:pt>
                <c:pt idx="1525">
                  <c:v>42103.61041666667</c:v>
                </c:pt>
                <c:pt idx="1526">
                  <c:v>42103.610474537039</c:v>
                </c:pt>
                <c:pt idx="1527">
                  <c:v>42103.610532407409</c:v>
                </c:pt>
                <c:pt idx="1528">
                  <c:v>42103.610578703701</c:v>
                </c:pt>
                <c:pt idx="1529">
                  <c:v>42103.610636574071</c:v>
                </c:pt>
                <c:pt idx="1530">
                  <c:v>42103.610694444447</c:v>
                </c:pt>
                <c:pt idx="1531">
                  <c:v>42103.61074074074</c:v>
                </c:pt>
                <c:pt idx="1532">
                  <c:v>42103.610798611109</c:v>
                </c:pt>
                <c:pt idx="1533">
                  <c:v>42103.610856481479</c:v>
                </c:pt>
                <c:pt idx="1534">
                  <c:v>42103.610902777778</c:v>
                </c:pt>
                <c:pt idx="1535">
                  <c:v>42103.610960648148</c:v>
                </c:pt>
                <c:pt idx="1536">
                  <c:v>42103.611018518517</c:v>
                </c:pt>
                <c:pt idx="1537">
                  <c:v>42103.611064814817</c:v>
                </c:pt>
                <c:pt idx="1538">
                  <c:v>42103.611122685186</c:v>
                </c:pt>
                <c:pt idx="1539">
                  <c:v>42103.611180555556</c:v>
                </c:pt>
                <c:pt idx="1540">
                  <c:v>42103.611226851855</c:v>
                </c:pt>
                <c:pt idx="1541">
                  <c:v>42103.611284722225</c:v>
                </c:pt>
                <c:pt idx="1542">
                  <c:v>42103.611342592594</c:v>
                </c:pt>
                <c:pt idx="1543">
                  <c:v>42103.611388888887</c:v>
                </c:pt>
                <c:pt idx="1544">
                  <c:v>42103.611446759256</c:v>
                </c:pt>
                <c:pt idx="1545">
                  <c:v>42103.611504629633</c:v>
                </c:pt>
                <c:pt idx="1546">
                  <c:v>42103.611550925925</c:v>
                </c:pt>
                <c:pt idx="1547">
                  <c:v>42103.611608796295</c:v>
                </c:pt>
                <c:pt idx="1548">
                  <c:v>42103.611666666664</c:v>
                </c:pt>
                <c:pt idx="1549">
                  <c:v>42103.611712962964</c:v>
                </c:pt>
                <c:pt idx="1550">
                  <c:v>42103.611770833333</c:v>
                </c:pt>
                <c:pt idx="1551">
                  <c:v>42103.611828703702</c:v>
                </c:pt>
                <c:pt idx="1552">
                  <c:v>42103.611875000002</c:v>
                </c:pt>
                <c:pt idx="1553">
                  <c:v>42103.611932870372</c:v>
                </c:pt>
                <c:pt idx="1554">
                  <c:v>42103.611990740741</c:v>
                </c:pt>
                <c:pt idx="1555">
                  <c:v>42103.612037037034</c:v>
                </c:pt>
                <c:pt idx="1556">
                  <c:v>42103.61209490741</c:v>
                </c:pt>
                <c:pt idx="1557">
                  <c:v>42103.61215277778</c:v>
                </c:pt>
                <c:pt idx="1558">
                  <c:v>42103.612199074072</c:v>
                </c:pt>
                <c:pt idx="1559">
                  <c:v>42103.612256944441</c:v>
                </c:pt>
                <c:pt idx="1560">
                  <c:v>42103.612303240741</c:v>
                </c:pt>
                <c:pt idx="1561">
                  <c:v>42103.612361111111</c:v>
                </c:pt>
                <c:pt idx="1562">
                  <c:v>42103.61241898148</c:v>
                </c:pt>
                <c:pt idx="1563">
                  <c:v>42103.61246527778</c:v>
                </c:pt>
                <c:pt idx="1564">
                  <c:v>42103.612523148149</c:v>
                </c:pt>
                <c:pt idx="1565">
                  <c:v>42103.612581018519</c:v>
                </c:pt>
                <c:pt idx="1566">
                  <c:v>42103.612627314818</c:v>
                </c:pt>
                <c:pt idx="1567">
                  <c:v>42103.612685185188</c:v>
                </c:pt>
                <c:pt idx="1568">
                  <c:v>42103.612743055557</c:v>
                </c:pt>
                <c:pt idx="1569">
                  <c:v>42103.61278935185</c:v>
                </c:pt>
                <c:pt idx="1570">
                  <c:v>42103.612847222219</c:v>
                </c:pt>
                <c:pt idx="1571">
                  <c:v>42103.612905092596</c:v>
                </c:pt>
                <c:pt idx="1572">
                  <c:v>42103.612962962965</c:v>
                </c:pt>
                <c:pt idx="1573">
                  <c:v>42103.613009259258</c:v>
                </c:pt>
                <c:pt idx="1574">
                  <c:v>42103.613067129627</c:v>
                </c:pt>
                <c:pt idx="1575">
                  <c:v>42103.613125000003</c:v>
                </c:pt>
                <c:pt idx="1576">
                  <c:v>42103.613171296296</c:v>
                </c:pt>
                <c:pt idx="1577">
                  <c:v>42103.613229166665</c:v>
                </c:pt>
                <c:pt idx="1578">
                  <c:v>42103.613287037035</c:v>
                </c:pt>
                <c:pt idx="1579">
                  <c:v>42103.613333333335</c:v>
                </c:pt>
                <c:pt idx="1580">
                  <c:v>42103.613391203704</c:v>
                </c:pt>
                <c:pt idx="1581">
                  <c:v>42103.613449074073</c:v>
                </c:pt>
                <c:pt idx="1582">
                  <c:v>42103.613495370373</c:v>
                </c:pt>
                <c:pt idx="1583">
                  <c:v>42103.613553240742</c:v>
                </c:pt>
                <c:pt idx="1584">
                  <c:v>42103.613599537035</c:v>
                </c:pt>
                <c:pt idx="1585">
                  <c:v>42103.613657407404</c:v>
                </c:pt>
                <c:pt idx="1586">
                  <c:v>42103.613715277781</c:v>
                </c:pt>
                <c:pt idx="1587">
                  <c:v>42103.613761574074</c:v>
                </c:pt>
                <c:pt idx="1588">
                  <c:v>42103.613819444443</c:v>
                </c:pt>
                <c:pt idx="1589">
                  <c:v>42103.613877314812</c:v>
                </c:pt>
                <c:pt idx="1590">
                  <c:v>42103.613923611112</c:v>
                </c:pt>
                <c:pt idx="1591">
                  <c:v>42103.613981481481</c:v>
                </c:pt>
                <c:pt idx="1592">
                  <c:v>42103.614039351851</c:v>
                </c:pt>
                <c:pt idx="1593">
                  <c:v>42103.614085648151</c:v>
                </c:pt>
                <c:pt idx="1594">
                  <c:v>42103.61414351852</c:v>
                </c:pt>
                <c:pt idx="1595">
                  <c:v>42103.614201388889</c:v>
                </c:pt>
                <c:pt idx="1596">
                  <c:v>42103.614247685182</c:v>
                </c:pt>
                <c:pt idx="1597">
                  <c:v>42103.614305555559</c:v>
                </c:pt>
                <c:pt idx="1598">
                  <c:v>42103.614363425928</c:v>
                </c:pt>
                <c:pt idx="1599">
                  <c:v>42103.61440972222</c:v>
                </c:pt>
                <c:pt idx="1600">
                  <c:v>42103.61446759259</c:v>
                </c:pt>
                <c:pt idx="1601">
                  <c:v>42103.614525462966</c:v>
                </c:pt>
                <c:pt idx="1602">
                  <c:v>42103.614571759259</c:v>
                </c:pt>
                <c:pt idx="1603">
                  <c:v>42103.614629629628</c:v>
                </c:pt>
                <c:pt idx="1604">
                  <c:v>42103.614687499998</c:v>
                </c:pt>
                <c:pt idx="1605">
                  <c:v>42103.614733796298</c:v>
                </c:pt>
                <c:pt idx="1606">
                  <c:v>42103.614791666667</c:v>
                </c:pt>
                <c:pt idx="1607">
                  <c:v>42103.614849537036</c:v>
                </c:pt>
                <c:pt idx="1608">
                  <c:v>42103.614895833336</c:v>
                </c:pt>
                <c:pt idx="1609">
                  <c:v>42103.614953703705</c:v>
                </c:pt>
                <c:pt idx="1610">
                  <c:v>42103.615011574075</c:v>
                </c:pt>
                <c:pt idx="1611">
                  <c:v>42103.615057870367</c:v>
                </c:pt>
                <c:pt idx="1612">
                  <c:v>42103.615115740744</c:v>
                </c:pt>
                <c:pt idx="1613">
                  <c:v>42103.615173611113</c:v>
                </c:pt>
                <c:pt idx="1614">
                  <c:v>42103.615219907406</c:v>
                </c:pt>
                <c:pt idx="1615">
                  <c:v>42103.615277777775</c:v>
                </c:pt>
                <c:pt idx="1616">
                  <c:v>42103.615335648145</c:v>
                </c:pt>
                <c:pt idx="1617">
                  <c:v>42103.615381944444</c:v>
                </c:pt>
                <c:pt idx="1618">
                  <c:v>42103.615439814814</c:v>
                </c:pt>
                <c:pt idx="1619">
                  <c:v>42103.615486111114</c:v>
                </c:pt>
                <c:pt idx="1620">
                  <c:v>42103.615543981483</c:v>
                </c:pt>
                <c:pt idx="1621">
                  <c:v>42103.615601851852</c:v>
                </c:pt>
                <c:pt idx="1622">
                  <c:v>42103.615648148145</c:v>
                </c:pt>
                <c:pt idx="1623">
                  <c:v>42103.615706018521</c:v>
                </c:pt>
                <c:pt idx="1624">
                  <c:v>42103.615763888891</c:v>
                </c:pt>
                <c:pt idx="1625">
                  <c:v>42103.615810185183</c:v>
                </c:pt>
                <c:pt idx="1626">
                  <c:v>42103.615868055553</c:v>
                </c:pt>
                <c:pt idx="1627">
                  <c:v>42103.615925925929</c:v>
                </c:pt>
                <c:pt idx="1628">
                  <c:v>42103.615972222222</c:v>
                </c:pt>
                <c:pt idx="1629">
                  <c:v>42103.616030092591</c:v>
                </c:pt>
                <c:pt idx="1630">
                  <c:v>42103.616087962961</c:v>
                </c:pt>
                <c:pt idx="1631">
                  <c:v>42103.61613425926</c:v>
                </c:pt>
                <c:pt idx="1632">
                  <c:v>42103.61619212963</c:v>
                </c:pt>
                <c:pt idx="1633">
                  <c:v>42103.616249999999</c:v>
                </c:pt>
                <c:pt idx="1634">
                  <c:v>42103.616296296299</c:v>
                </c:pt>
                <c:pt idx="1635">
                  <c:v>42103.616354166668</c:v>
                </c:pt>
                <c:pt idx="1636">
                  <c:v>42103.616412037038</c:v>
                </c:pt>
                <c:pt idx="1637">
                  <c:v>42103.61645833333</c:v>
                </c:pt>
                <c:pt idx="1638">
                  <c:v>42103.616516203707</c:v>
                </c:pt>
                <c:pt idx="1639">
                  <c:v>42103.616574074076</c:v>
                </c:pt>
                <c:pt idx="1640">
                  <c:v>42103.616620370369</c:v>
                </c:pt>
                <c:pt idx="1641">
                  <c:v>42103.616678240738</c:v>
                </c:pt>
                <c:pt idx="1642">
                  <c:v>42103.616736111115</c:v>
                </c:pt>
                <c:pt idx="1643">
                  <c:v>42103.616782407407</c:v>
                </c:pt>
                <c:pt idx="1644">
                  <c:v>42103.616840277777</c:v>
                </c:pt>
                <c:pt idx="1645">
                  <c:v>42103.616898148146</c:v>
                </c:pt>
                <c:pt idx="1646">
                  <c:v>42103.616944444446</c:v>
                </c:pt>
                <c:pt idx="1647">
                  <c:v>42103.617002314815</c:v>
                </c:pt>
                <c:pt idx="1648">
                  <c:v>42103.617060185185</c:v>
                </c:pt>
                <c:pt idx="1649">
                  <c:v>42103.617106481484</c:v>
                </c:pt>
                <c:pt idx="1650">
                  <c:v>42103.617164351854</c:v>
                </c:pt>
                <c:pt idx="1651">
                  <c:v>42103.617222222223</c:v>
                </c:pt>
                <c:pt idx="1652">
                  <c:v>42103.617268518516</c:v>
                </c:pt>
                <c:pt idx="1653">
                  <c:v>42103.617326388892</c:v>
                </c:pt>
                <c:pt idx="1654">
                  <c:v>42103.617372685185</c:v>
                </c:pt>
                <c:pt idx="1655">
                  <c:v>42103.617430555554</c:v>
                </c:pt>
                <c:pt idx="1656">
                  <c:v>42103.617488425924</c:v>
                </c:pt>
                <c:pt idx="1657">
                  <c:v>42103.617534722223</c:v>
                </c:pt>
                <c:pt idx="1658">
                  <c:v>42103.617592592593</c:v>
                </c:pt>
                <c:pt idx="1659">
                  <c:v>42103.617650462962</c:v>
                </c:pt>
                <c:pt idx="1660">
                  <c:v>42103.617696759262</c:v>
                </c:pt>
                <c:pt idx="1661">
                  <c:v>42103.617754629631</c:v>
                </c:pt>
                <c:pt idx="1662">
                  <c:v>42103.617812500001</c:v>
                </c:pt>
                <c:pt idx="1663">
                  <c:v>42103.617858796293</c:v>
                </c:pt>
                <c:pt idx="1664">
                  <c:v>42103.61791666667</c:v>
                </c:pt>
                <c:pt idx="1665">
                  <c:v>42103.617974537039</c:v>
                </c:pt>
                <c:pt idx="1666">
                  <c:v>42103.618020833332</c:v>
                </c:pt>
                <c:pt idx="1667">
                  <c:v>42103.618078703701</c:v>
                </c:pt>
                <c:pt idx="1668">
                  <c:v>42103.618136574078</c:v>
                </c:pt>
                <c:pt idx="1669">
                  <c:v>42103.61818287037</c:v>
                </c:pt>
                <c:pt idx="1670">
                  <c:v>42103.61824074074</c:v>
                </c:pt>
                <c:pt idx="1671">
                  <c:v>42103.618298611109</c:v>
                </c:pt>
                <c:pt idx="1672">
                  <c:v>42103.618344907409</c:v>
                </c:pt>
                <c:pt idx="1673">
                  <c:v>42103.618402777778</c:v>
                </c:pt>
                <c:pt idx="1674">
                  <c:v>42103.618460648147</c:v>
                </c:pt>
                <c:pt idx="1675">
                  <c:v>42103.618506944447</c:v>
                </c:pt>
                <c:pt idx="1676">
                  <c:v>42103.618564814817</c:v>
                </c:pt>
                <c:pt idx="1677">
                  <c:v>42103.618622685186</c:v>
                </c:pt>
                <c:pt idx="1678">
                  <c:v>42103.618668981479</c:v>
                </c:pt>
                <c:pt idx="1679">
                  <c:v>42103.618726851855</c:v>
                </c:pt>
                <c:pt idx="1680">
                  <c:v>42103.618784722225</c:v>
                </c:pt>
                <c:pt idx="1681">
                  <c:v>42103.618831018517</c:v>
                </c:pt>
                <c:pt idx="1682">
                  <c:v>42103.618888888886</c:v>
                </c:pt>
                <c:pt idx="1683">
                  <c:v>42103.618946759256</c:v>
                </c:pt>
                <c:pt idx="1684">
                  <c:v>42103.618993055556</c:v>
                </c:pt>
                <c:pt idx="1685">
                  <c:v>42103.619050925925</c:v>
                </c:pt>
                <c:pt idx="1686">
                  <c:v>42103.619108796294</c:v>
                </c:pt>
                <c:pt idx="1687">
                  <c:v>42103.619155092594</c:v>
                </c:pt>
                <c:pt idx="1688">
                  <c:v>42103.619212962964</c:v>
                </c:pt>
                <c:pt idx="1689">
                  <c:v>42103.619270833333</c:v>
                </c:pt>
                <c:pt idx="1690">
                  <c:v>42103.619317129633</c:v>
                </c:pt>
                <c:pt idx="1691">
                  <c:v>42103.619375000002</c:v>
                </c:pt>
                <c:pt idx="1692">
                  <c:v>42103.619432870371</c:v>
                </c:pt>
                <c:pt idx="1693">
                  <c:v>42103.619479166664</c:v>
                </c:pt>
                <c:pt idx="1694">
                  <c:v>42103.619537037041</c:v>
                </c:pt>
                <c:pt idx="1695">
                  <c:v>42103.61959490741</c:v>
                </c:pt>
                <c:pt idx="1696">
                  <c:v>42103.619641203702</c:v>
                </c:pt>
                <c:pt idx="1697">
                  <c:v>42103.619699074072</c:v>
                </c:pt>
                <c:pt idx="1698">
                  <c:v>42103.619756944441</c:v>
                </c:pt>
                <c:pt idx="1699">
                  <c:v>42103.619803240741</c:v>
                </c:pt>
                <c:pt idx="1700">
                  <c:v>42103.61986111111</c:v>
                </c:pt>
                <c:pt idx="1701">
                  <c:v>42103.61991898148</c:v>
                </c:pt>
                <c:pt idx="1702">
                  <c:v>42103.61996527778</c:v>
                </c:pt>
                <c:pt idx="1703">
                  <c:v>42103.620023148149</c:v>
                </c:pt>
                <c:pt idx="1704">
                  <c:v>42103.620081018518</c:v>
                </c:pt>
                <c:pt idx="1705">
                  <c:v>42103.620127314818</c:v>
                </c:pt>
                <c:pt idx="1706">
                  <c:v>42103.620185185187</c:v>
                </c:pt>
                <c:pt idx="1707">
                  <c:v>42103.620243055557</c:v>
                </c:pt>
                <c:pt idx="1708">
                  <c:v>42103.620289351849</c:v>
                </c:pt>
                <c:pt idx="1709">
                  <c:v>42103.620347222219</c:v>
                </c:pt>
                <c:pt idx="1710">
                  <c:v>42103.620405092595</c:v>
                </c:pt>
                <c:pt idx="1711">
                  <c:v>42103.620451388888</c:v>
                </c:pt>
                <c:pt idx="1712">
                  <c:v>42103.620509259257</c:v>
                </c:pt>
                <c:pt idx="1713">
                  <c:v>42103.620555555557</c:v>
                </c:pt>
                <c:pt idx="1714">
                  <c:v>42103.620613425926</c:v>
                </c:pt>
                <c:pt idx="1715">
                  <c:v>42103.620671296296</c:v>
                </c:pt>
                <c:pt idx="1716">
                  <c:v>42103.620717592596</c:v>
                </c:pt>
                <c:pt idx="1717">
                  <c:v>42103.620775462965</c:v>
                </c:pt>
                <c:pt idx="1718">
                  <c:v>42103.620833333334</c:v>
                </c:pt>
                <c:pt idx="1719">
                  <c:v>42103.620879629627</c:v>
                </c:pt>
                <c:pt idx="1720">
                  <c:v>42103.620937500003</c:v>
                </c:pt>
                <c:pt idx="1721">
                  <c:v>42103.620995370373</c:v>
                </c:pt>
                <c:pt idx="1722">
                  <c:v>42103.621041666665</c:v>
                </c:pt>
                <c:pt idx="1723">
                  <c:v>42103.621099537035</c:v>
                </c:pt>
                <c:pt idx="1724">
                  <c:v>42103.621157407404</c:v>
                </c:pt>
                <c:pt idx="1725">
                  <c:v>42103.621203703704</c:v>
                </c:pt>
                <c:pt idx="1726">
                  <c:v>42103.621261574073</c:v>
                </c:pt>
                <c:pt idx="1727">
                  <c:v>42103.621319444443</c:v>
                </c:pt>
                <c:pt idx="1728">
                  <c:v>42103.621365740742</c:v>
                </c:pt>
                <c:pt idx="1729">
                  <c:v>42103.621423611112</c:v>
                </c:pt>
                <c:pt idx="1730">
                  <c:v>42103.621481481481</c:v>
                </c:pt>
                <c:pt idx="1731">
                  <c:v>42103.621527777781</c:v>
                </c:pt>
                <c:pt idx="1732">
                  <c:v>42103.62158564815</c:v>
                </c:pt>
                <c:pt idx="1733">
                  <c:v>42103.62164351852</c:v>
                </c:pt>
                <c:pt idx="1734">
                  <c:v>42103.621689814812</c:v>
                </c:pt>
                <c:pt idx="1735">
                  <c:v>42103.621747685182</c:v>
                </c:pt>
                <c:pt idx="1736">
                  <c:v>42103.621805555558</c:v>
                </c:pt>
                <c:pt idx="1737">
                  <c:v>42103.621851851851</c:v>
                </c:pt>
                <c:pt idx="1738">
                  <c:v>42103.62190972222</c:v>
                </c:pt>
                <c:pt idx="1739">
                  <c:v>42103.621967592589</c:v>
                </c:pt>
                <c:pt idx="1740">
                  <c:v>42103.622013888889</c:v>
                </c:pt>
                <c:pt idx="1741">
                  <c:v>42103.622071759259</c:v>
                </c:pt>
                <c:pt idx="1742">
                  <c:v>42103.622129629628</c:v>
                </c:pt>
                <c:pt idx="1743">
                  <c:v>42103.622175925928</c:v>
                </c:pt>
                <c:pt idx="1744">
                  <c:v>42103.622233796297</c:v>
                </c:pt>
                <c:pt idx="1745">
                  <c:v>42103.622291666667</c:v>
                </c:pt>
                <c:pt idx="1746">
                  <c:v>42103.622337962966</c:v>
                </c:pt>
                <c:pt idx="1747">
                  <c:v>42103.622395833336</c:v>
                </c:pt>
                <c:pt idx="1748">
                  <c:v>42103.622442129628</c:v>
                </c:pt>
                <c:pt idx="1749">
                  <c:v>42103.622499999998</c:v>
                </c:pt>
                <c:pt idx="1750">
                  <c:v>42103.622557870367</c:v>
                </c:pt>
                <c:pt idx="1751">
                  <c:v>42103.622604166667</c:v>
                </c:pt>
                <c:pt idx="1752">
                  <c:v>42103.622662037036</c:v>
                </c:pt>
                <c:pt idx="1753">
                  <c:v>42103.622719907406</c:v>
                </c:pt>
                <c:pt idx="1754">
                  <c:v>42103.622777777775</c:v>
                </c:pt>
                <c:pt idx="1755">
                  <c:v>42103.622824074075</c:v>
                </c:pt>
                <c:pt idx="1756">
                  <c:v>42103.622881944444</c:v>
                </c:pt>
                <c:pt idx="1757">
                  <c:v>42103.622939814813</c:v>
                </c:pt>
                <c:pt idx="1758">
                  <c:v>42103.622986111113</c:v>
                </c:pt>
                <c:pt idx="1759">
                  <c:v>42103.623043981483</c:v>
                </c:pt>
                <c:pt idx="1760">
                  <c:v>42103.623101851852</c:v>
                </c:pt>
                <c:pt idx="1761">
                  <c:v>42103.623148148145</c:v>
                </c:pt>
                <c:pt idx="1762">
                  <c:v>42103.623206018521</c:v>
                </c:pt>
                <c:pt idx="1763">
                  <c:v>42103.623263888891</c:v>
                </c:pt>
                <c:pt idx="1764">
                  <c:v>42103.623310185183</c:v>
                </c:pt>
                <c:pt idx="1765">
                  <c:v>42103.623368055552</c:v>
                </c:pt>
                <c:pt idx="1766">
                  <c:v>42103.623425925929</c:v>
                </c:pt>
                <c:pt idx="1767">
                  <c:v>42103.623472222222</c:v>
                </c:pt>
                <c:pt idx="1768">
                  <c:v>42103.623530092591</c:v>
                </c:pt>
                <c:pt idx="1769">
                  <c:v>42103.623576388891</c:v>
                </c:pt>
                <c:pt idx="1770">
                  <c:v>42103.62363425926</c:v>
                </c:pt>
                <c:pt idx="1771">
                  <c:v>42103.623692129629</c:v>
                </c:pt>
                <c:pt idx="1772">
                  <c:v>42103.623738425929</c:v>
                </c:pt>
                <c:pt idx="1773">
                  <c:v>42103.623796296299</c:v>
                </c:pt>
                <c:pt idx="1774">
                  <c:v>42103.623854166668</c:v>
                </c:pt>
                <c:pt idx="1775">
                  <c:v>42103.623900462961</c:v>
                </c:pt>
                <c:pt idx="1776">
                  <c:v>42103.62395833333</c:v>
                </c:pt>
                <c:pt idx="1777">
                  <c:v>42103.624016203707</c:v>
                </c:pt>
                <c:pt idx="1778">
                  <c:v>42103.624062499999</c:v>
                </c:pt>
                <c:pt idx="1779">
                  <c:v>42103.624120370368</c:v>
                </c:pt>
                <c:pt idx="1780">
                  <c:v>42103.624178240738</c:v>
                </c:pt>
                <c:pt idx="1781">
                  <c:v>42103.624224537038</c:v>
                </c:pt>
                <c:pt idx="1782">
                  <c:v>42103.624282407407</c:v>
                </c:pt>
                <c:pt idx="1783">
                  <c:v>42103.624340277776</c:v>
                </c:pt>
                <c:pt idx="1784">
                  <c:v>42103.624386574076</c:v>
                </c:pt>
                <c:pt idx="1785">
                  <c:v>42103.624444444446</c:v>
                </c:pt>
                <c:pt idx="1786">
                  <c:v>42103.624502314815</c:v>
                </c:pt>
                <c:pt idx="1787">
                  <c:v>42103.624548611115</c:v>
                </c:pt>
                <c:pt idx="1788">
                  <c:v>42103.624606481484</c:v>
                </c:pt>
                <c:pt idx="1789">
                  <c:v>42103.624664351853</c:v>
                </c:pt>
                <c:pt idx="1790">
                  <c:v>42103.624710648146</c:v>
                </c:pt>
                <c:pt idx="1791">
                  <c:v>42103.624768518515</c:v>
                </c:pt>
                <c:pt idx="1792">
                  <c:v>42103.624826388892</c:v>
                </c:pt>
                <c:pt idx="1793">
                  <c:v>42103.624872685185</c:v>
                </c:pt>
                <c:pt idx="1794">
                  <c:v>42103.624930555554</c:v>
                </c:pt>
                <c:pt idx="1795">
                  <c:v>42103.624988425923</c:v>
                </c:pt>
                <c:pt idx="1796">
                  <c:v>42103.625034722223</c:v>
                </c:pt>
                <c:pt idx="1797">
                  <c:v>42103.625092592592</c:v>
                </c:pt>
                <c:pt idx="1798">
                  <c:v>42103.625150462962</c:v>
                </c:pt>
                <c:pt idx="1799">
                  <c:v>42103.625196759262</c:v>
                </c:pt>
                <c:pt idx="1800">
                  <c:v>42103.625254629631</c:v>
                </c:pt>
                <c:pt idx="1801">
                  <c:v>42103.6253125</c:v>
                </c:pt>
                <c:pt idx="1802">
                  <c:v>42103.625358796293</c:v>
                </c:pt>
                <c:pt idx="1803">
                  <c:v>42103.625416666669</c:v>
                </c:pt>
                <c:pt idx="1804">
                  <c:v>42103.625474537039</c:v>
                </c:pt>
                <c:pt idx="1805">
                  <c:v>42103.625520833331</c:v>
                </c:pt>
                <c:pt idx="1806">
                  <c:v>42103.625578703701</c:v>
                </c:pt>
                <c:pt idx="1807">
                  <c:v>42103.625625000001</c:v>
                </c:pt>
                <c:pt idx="1808">
                  <c:v>42103.62568287037</c:v>
                </c:pt>
                <c:pt idx="1809">
                  <c:v>42103.625740740739</c:v>
                </c:pt>
                <c:pt idx="1810">
                  <c:v>42103.625787037039</c:v>
                </c:pt>
                <c:pt idx="1811">
                  <c:v>42103.625844907408</c:v>
                </c:pt>
                <c:pt idx="1812">
                  <c:v>42103.625902777778</c:v>
                </c:pt>
                <c:pt idx="1813">
                  <c:v>42103.625949074078</c:v>
                </c:pt>
                <c:pt idx="1814">
                  <c:v>42103.626006944447</c:v>
                </c:pt>
                <c:pt idx="1815">
                  <c:v>42103.626064814816</c:v>
                </c:pt>
                <c:pt idx="1816">
                  <c:v>42103.626111111109</c:v>
                </c:pt>
                <c:pt idx="1817">
                  <c:v>42103.626168981478</c:v>
                </c:pt>
                <c:pt idx="1818">
                  <c:v>42103.626226851855</c:v>
                </c:pt>
                <c:pt idx="1819">
                  <c:v>42103.626273148147</c:v>
                </c:pt>
                <c:pt idx="1820">
                  <c:v>42103.626331018517</c:v>
                </c:pt>
                <c:pt idx="1821">
                  <c:v>42103.626388888886</c:v>
                </c:pt>
                <c:pt idx="1822">
                  <c:v>42103.626435185186</c:v>
                </c:pt>
                <c:pt idx="1823">
                  <c:v>42103.626493055555</c:v>
                </c:pt>
                <c:pt idx="1824">
                  <c:v>42103.626550925925</c:v>
                </c:pt>
                <c:pt idx="1825">
                  <c:v>42103.626597222225</c:v>
                </c:pt>
                <c:pt idx="1826">
                  <c:v>42103.626655092594</c:v>
                </c:pt>
                <c:pt idx="1827">
                  <c:v>42103.626712962963</c:v>
                </c:pt>
                <c:pt idx="1828">
                  <c:v>42103.626759259256</c:v>
                </c:pt>
                <c:pt idx="1829">
                  <c:v>42103.626817129632</c:v>
                </c:pt>
                <c:pt idx="1830">
                  <c:v>42103.626875000002</c:v>
                </c:pt>
                <c:pt idx="1831">
                  <c:v>42103.626921296294</c:v>
                </c:pt>
                <c:pt idx="1832">
                  <c:v>42103.626979166664</c:v>
                </c:pt>
                <c:pt idx="1833">
                  <c:v>42103.62703703704</c:v>
                </c:pt>
                <c:pt idx="1834">
                  <c:v>42103.627083333333</c:v>
                </c:pt>
                <c:pt idx="1835">
                  <c:v>42103.627141203702</c:v>
                </c:pt>
                <c:pt idx="1836">
                  <c:v>42103.627199074072</c:v>
                </c:pt>
                <c:pt idx="1837">
                  <c:v>42103.627245370371</c:v>
                </c:pt>
                <c:pt idx="1838">
                  <c:v>42103.627303240741</c:v>
                </c:pt>
                <c:pt idx="1839">
                  <c:v>42103.62736111111</c:v>
                </c:pt>
                <c:pt idx="1840">
                  <c:v>42103.62740740741</c:v>
                </c:pt>
                <c:pt idx="1841">
                  <c:v>42103.627465277779</c:v>
                </c:pt>
                <c:pt idx="1842">
                  <c:v>42103.627523148149</c:v>
                </c:pt>
                <c:pt idx="1843">
                  <c:v>42103.627569444441</c:v>
                </c:pt>
                <c:pt idx="1844">
                  <c:v>42103.627627314818</c:v>
                </c:pt>
                <c:pt idx="1845">
                  <c:v>42103.627685185187</c:v>
                </c:pt>
                <c:pt idx="1846">
                  <c:v>42103.62773148148</c:v>
                </c:pt>
                <c:pt idx="1847">
                  <c:v>42103.627789351849</c:v>
                </c:pt>
                <c:pt idx="1848">
                  <c:v>42103.627847222226</c:v>
                </c:pt>
                <c:pt idx="1849">
                  <c:v>42103.627893518518</c:v>
                </c:pt>
                <c:pt idx="1850">
                  <c:v>42103.627951388888</c:v>
                </c:pt>
                <c:pt idx="1851">
                  <c:v>42103.628009259257</c:v>
                </c:pt>
                <c:pt idx="1852">
                  <c:v>42103.628055555557</c:v>
                </c:pt>
                <c:pt idx="1853">
                  <c:v>42103.628113425926</c:v>
                </c:pt>
                <c:pt idx="1854">
                  <c:v>42103.628171296295</c:v>
                </c:pt>
                <c:pt idx="1855">
                  <c:v>42103.628217592595</c:v>
                </c:pt>
                <c:pt idx="1856">
                  <c:v>42103.628275462965</c:v>
                </c:pt>
                <c:pt idx="1857">
                  <c:v>42103.628333333334</c:v>
                </c:pt>
                <c:pt idx="1858">
                  <c:v>42103.628379629627</c:v>
                </c:pt>
                <c:pt idx="1859">
                  <c:v>42103.628437500003</c:v>
                </c:pt>
                <c:pt idx="1860">
                  <c:v>42103.628495370373</c:v>
                </c:pt>
                <c:pt idx="1861">
                  <c:v>42103.628541666665</c:v>
                </c:pt>
                <c:pt idx="1862">
                  <c:v>42103.628599537034</c:v>
                </c:pt>
                <c:pt idx="1863">
                  <c:v>42103.628657407404</c:v>
                </c:pt>
                <c:pt idx="1864">
                  <c:v>42103.628703703704</c:v>
                </c:pt>
                <c:pt idx="1865">
                  <c:v>42103.628761574073</c:v>
                </c:pt>
                <c:pt idx="1866">
                  <c:v>42103.628807870373</c:v>
                </c:pt>
                <c:pt idx="1867">
                  <c:v>42103.628865740742</c:v>
                </c:pt>
                <c:pt idx="1868">
                  <c:v>42103.628923611112</c:v>
                </c:pt>
                <c:pt idx="1869">
                  <c:v>42103.628969907404</c:v>
                </c:pt>
                <c:pt idx="1870">
                  <c:v>42103.629027777781</c:v>
                </c:pt>
                <c:pt idx="1871">
                  <c:v>42103.62908564815</c:v>
                </c:pt>
                <c:pt idx="1872">
                  <c:v>42103.629131944443</c:v>
                </c:pt>
                <c:pt idx="1873">
                  <c:v>42103.629189814812</c:v>
                </c:pt>
                <c:pt idx="1874">
                  <c:v>42103.629247685189</c:v>
                </c:pt>
                <c:pt idx="1875">
                  <c:v>42103.629293981481</c:v>
                </c:pt>
                <c:pt idx="1876">
                  <c:v>42103.629351851851</c:v>
                </c:pt>
                <c:pt idx="1877">
                  <c:v>42103.62940972222</c:v>
                </c:pt>
                <c:pt idx="1878">
                  <c:v>42103.62945601852</c:v>
                </c:pt>
                <c:pt idx="1879">
                  <c:v>42103.629513888889</c:v>
                </c:pt>
                <c:pt idx="1880">
                  <c:v>42103.629571759258</c:v>
                </c:pt>
                <c:pt idx="1881">
                  <c:v>42103.629618055558</c:v>
                </c:pt>
                <c:pt idx="1882">
                  <c:v>42103.629675925928</c:v>
                </c:pt>
                <c:pt idx="1883">
                  <c:v>42103.629733796297</c:v>
                </c:pt>
                <c:pt idx="1884">
                  <c:v>42103.629780092589</c:v>
                </c:pt>
                <c:pt idx="1885">
                  <c:v>42103.629837962966</c:v>
                </c:pt>
                <c:pt idx="1886">
                  <c:v>42103.629895833335</c:v>
                </c:pt>
                <c:pt idx="1887">
                  <c:v>42103.629942129628</c:v>
                </c:pt>
                <c:pt idx="1888">
                  <c:v>42103.63</c:v>
                </c:pt>
                <c:pt idx="1889">
                  <c:v>42103.630057870374</c:v>
                </c:pt>
                <c:pt idx="1890">
                  <c:v>42103.630104166667</c:v>
                </c:pt>
                <c:pt idx="1891">
                  <c:v>42103.630162037036</c:v>
                </c:pt>
                <c:pt idx="1892">
                  <c:v>42103.630219907405</c:v>
                </c:pt>
                <c:pt idx="1893">
                  <c:v>42103.630266203705</c:v>
                </c:pt>
                <c:pt idx="1894">
                  <c:v>42103.630324074074</c:v>
                </c:pt>
                <c:pt idx="1895">
                  <c:v>42103.630381944444</c:v>
                </c:pt>
                <c:pt idx="1896">
                  <c:v>42103.630428240744</c:v>
                </c:pt>
                <c:pt idx="1897">
                  <c:v>42103.630486111113</c:v>
                </c:pt>
                <c:pt idx="1898">
                  <c:v>42103.630543981482</c:v>
                </c:pt>
                <c:pt idx="1899">
                  <c:v>42103.630590277775</c:v>
                </c:pt>
                <c:pt idx="1900">
                  <c:v>42103.630648148152</c:v>
                </c:pt>
                <c:pt idx="1901">
                  <c:v>42103.630706018521</c:v>
                </c:pt>
                <c:pt idx="1902">
                  <c:v>42103.630752314813</c:v>
                </c:pt>
                <c:pt idx="1903">
                  <c:v>42103.630810185183</c:v>
                </c:pt>
                <c:pt idx="1904">
                  <c:v>42103.630868055552</c:v>
                </c:pt>
                <c:pt idx="1905">
                  <c:v>42103.630914351852</c:v>
                </c:pt>
                <c:pt idx="1906">
                  <c:v>42103.630972222221</c:v>
                </c:pt>
                <c:pt idx="1907">
                  <c:v>42103.631030092591</c:v>
                </c:pt>
                <c:pt idx="1908">
                  <c:v>42103.631076388891</c:v>
                </c:pt>
                <c:pt idx="1909">
                  <c:v>42103.63113425926</c:v>
                </c:pt>
                <c:pt idx="1910">
                  <c:v>42103.631192129629</c:v>
                </c:pt>
                <c:pt idx="1911">
                  <c:v>42103.631238425929</c:v>
                </c:pt>
                <c:pt idx="1912">
                  <c:v>42103.631296296298</c:v>
                </c:pt>
                <c:pt idx="1913">
                  <c:v>42103.631354166668</c:v>
                </c:pt>
                <c:pt idx="1914">
                  <c:v>42103.63140046296</c:v>
                </c:pt>
                <c:pt idx="1915">
                  <c:v>42103.631458333337</c:v>
                </c:pt>
                <c:pt idx="1916">
                  <c:v>42103.631516203706</c:v>
                </c:pt>
                <c:pt idx="1917">
                  <c:v>42103.631562499999</c:v>
                </c:pt>
                <c:pt idx="1918">
                  <c:v>42103.631620370368</c:v>
                </c:pt>
                <c:pt idx="1919">
                  <c:v>42103.631678240738</c:v>
                </c:pt>
                <c:pt idx="1920">
                  <c:v>42103.631724537037</c:v>
                </c:pt>
                <c:pt idx="1921">
                  <c:v>42103.631782407407</c:v>
                </c:pt>
                <c:pt idx="1922">
                  <c:v>42103.631840277776</c:v>
                </c:pt>
                <c:pt idx="1923">
                  <c:v>42103.631886574076</c:v>
                </c:pt>
                <c:pt idx="1924">
                  <c:v>42103.631944444445</c:v>
                </c:pt>
                <c:pt idx="1925">
                  <c:v>42103.632002314815</c:v>
                </c:pt>
                <c:pt idx="1926">
                  <c:v>42103.632048611114</c:v>
                </c:pt>
                <c:pt idx="1927">
                  <c:v>42103.632106481484</c:v>
                </c:pt>
                <c:pt idx="1928">
                  <c:v>42103.632164351853</c:v>
                </c:pt>
                <c:pt idx="1929">
                  <c:v>42103.632210648146</c:v>
                </c:pt>
                <c:pt idx="1930">
                  <c:v>42103.632268518515</c:v>
                </c:pt>
                <c:pt idx="1931">
                  <c:v>42103.632326388892</c:v>
                </c:pt>
                <c:pt idx="1932">
                  <c:v>42103.632372685184</c:v>
                </c:pt>
                <c:pt idx="1933">
                  <c:v>42103.632430555554</c:v>
                </c:pt>
                <c:pt idx="1934">
                  <c:v>42103.632488425923</c:v>
                </c:pt>
                <c:pt idx="1935">
                  <c:v>42103.632534722223</c:v>
                </c:pt>
                <c:pt idx="1936">
                  <c:v>42103.632592592592</c:v>
                </c:pt>
                <c:pt idx="1937">
                  <c:v>42103.632638888892</c:v>
                </c:pt>
                <c:pt idx="1938">
                  <c:v>42103.632696759261</c:v>
                </c:pt>
                <c:pt idx="1939">
                  <c:v>42103.632754629631</c:v>
                </c:pt>
                <c:pt idx="1940">
                  <c:v>42103.632800925923</c:v>
                </c:pt>
                <c:pt idx="1941">
                  <c:v>42103.6328587963</c:v>
                </c:pt>
                <c:pt idx="1942">
                  <c:v>42103.632916666669</c:v>
                </c:pt>
                <c:pt idx="1943">
                  <c:v>42103.632962962962</c:v>
                </c:pt>
                <c:pt idx="1944">
                  <c:v>42103.633020833331</c:v>
                </c:pt>
                <c:pt idx="1945">
                  <c:v>42103.6330787037</c:v>
                </c:pt>
                <c:pt idx="1946">
                  <c:v>42103.633125</c:v>
                </c:pt>
                <c:pt idx="1947">
                  <c:v>42103.63318287037</c:v>
                </c:pt>
                <c:pt idx="1948">
                  <c:v>42103.633240740739</c:v>
                </c:pt>
                <c:pt idx="1949">
                  <c:v>42103.633287037039</c:v>
                </c:pt>
                <c:pt idx="1950">
                  <c:v>42103.633344907408</c:v>
                </c:pt>
                <c:pt idx="1951">
                  <c:v>42103.633402777778</c:v>
                </c:pt>
                <c:pt idx="1952">
                  <c:v>42103.633449074077</c:v>
                </c:pt>
                <c:pt idx="1953">
                  <c:v>42103.633506944447</c:v>
                </c:pt>
                <c:pt idx="1954">
                  <c:v>42103.633564814816</c:v>
                </c:pt>
                <c:pt idx="1955">
                  <c:v>42103.633611111109</c:v>
                </c:pt>
                <c:pt idx="1956">
                  <c:v>42103.633668981478</c:v>
                </c:pt>
                <c:pt idx="1957">
                  <c:v>42103.633726851855</c:v>
                </c:pt>
                <c:pt idx="1958">
                  <c:v>42103.633773148147</c:v>
                </c:pt>
                <c:pt idx="1959">
                  <c:v>42103.633831018517</c:v>
                </c:pt>
                <c:pt idx="1960">
                  <c:v>42103.633888888886</c:v>
                </c:pt>
                <c:pt idx="1961">
                  <c:v>42103.633935185186</c:v>
                </c:pt>
                <c:pt idx="1962">
                  <c:v>42103.633993055555</c:v>
                </c:pt>
                <c:pt idx="1963">
                  <c:v>42103.634050925924</c:v>
                </c:pt>
                <c:pt idx="1964">
                  <c:v>42103.634097222224</c:v>
                </c:pt>
                <c:pt idx="1965">
                  <c:v>42103.634155092594</c:v>
                </c:pt>
                <c:pt idx="1966">
                  <c:v>42103.634212962963</c:v>
                </c:pt>
                <c:pt idx="1967">
                  <c:v>42103.634259259263</c:v>
                </c:pt>
                <c:pt idx="1968">
                  <c:v>42103.634317129632</c:v>
                </c:pt>
                <c:pt idx="1969">
                  <c:v>42103.634375000001</c:v>
                </c:pt>
                <c:pt idx="1970">
                  <c:v>42103.634421296294</c:v>
                </c:pt>
                <c:pt idx="1971">
                  <c:v>42103.634479166663</c:v>
                </c:pt>
                <c:pt idx="1972">
                  <c:v>42103.63453703704</c:v>
                </c:pt>
                <c:pt idx="1973">
                  <c:v>42103.634583333333</c:v>
                </c:pt>
                <c:pt idx="1974">
                  <c:v>42103.634641203702</c:v>
                </c:pt>
                <c:pt idx="1975">
                  <c:v>42103.634699074071</c:v>
                </c:pt>
                <c:pt idx="1976">
                  <c:v>42103.634745370371</c:v>
                </c:pt>
                <c:pt idx="1977">
                  <c:v>42103.63480324074</c:v>
                </c:pt>
                <c:pt idx="1978">
                  <c:v>42103.63486111111</c:v>
                </c:pt>
                <c:pt idx="1979">
                  <c:v>42103.63490740741</c:v>
                </c:pt>
                <c:pt idx="1980">
                  <c:v>42103.634965277779</c:v>
                </c:pt>
                <c:pt idx="1981">
                  <c:v>42103.635023148148</c:v>
                </c:pt>
                <c:pt idx="1982">
                  <c:v>42103.635069444441</c:v>
                </c:pt>
                <c:pt idx="1983">
                  <c:v>42103.635127314818</c:v>
                </c:pt>
                <c:pt idx="1984">
                  <c:v>42103.635185185187</c:v>
                </c:pt>
                <c:pt idx="1985">
                  <c:v>42103.635231481479</c:v>
                </c:pt>
                <c:pt idx="1986">
                  <c:v>42103.635289351849</c:v>
                </c:pt>
                <c:pt idx="1987">
                  <c:v>42103.635347222225</c:v>
                </c:pt>
                <c:pt idx="1988">
                  <c:v>42103.635393518518</c:v>
                </c:pt>
                <c:pt idx="1989">
                  <c:v>42103.635451388887</c:v>
                </c:pt>
                <c:pt idx="1990">
                  <c:v>42103.635509259257</c:v>
                </c:pt>
                <c:pt idx="1991">
                  <c:v>42103.635555555556</c:v>
                </c:pt>
                <c:pt idx="1992">
                  <c:v>42103.635613425926</c:v>
                </c:pt>
                <c:pt idx="1993">
                  <c:v>42103.635671296295</c:v>
                </c:pt>
                <c:pt idx="1994">
                  <c:v>42103.635717592595</c:v>
                </c:pt>
                <c:pt idx="1995">
                  <c:v>42103.635775462964</c:v>
                </c:pt>
                <c:pt idx="1996">
                  <c:v>42103.635833333334</c:v>
                </c:pt>
                <c:pt idx="1997">
                  <c:v>42103.635879629626</c:v>
                </c:pt>
                <c:pt idx="1998">
                  <c:v>42103.635937500003</c:v>
                </c:pt>
                <c:pt idx="1999">
                  <c:v>42103.635995370372</c:v>
                </c:pt>
                <c:pt idx="2000">
                  <c:v>42103.636041666665</c:v>
                </c:pt>
                <c:pt idx="2001">
                  <c:v>42103.636099537034</c:v>
                </c:pt>
                <c:pt idx="2002">
                  <c:v>42103.636145833334</c:v>
                </c:pt>
                <c:pt idx="2003">
                  <c:v>42103.636203703703</c:v>
                </c:pt>
                <c:pt idx="2004">
                  <c:v>42103.636261574073</c:v>
                </c:pt>
                <c:pt idx="2005">
                  <c:v>42103.636307870373</c:v>
                </c:pt>
                <c:pt idx="2006">
                  <c:v>42103.636365740742</c:v>
                </c:pt>
                <c:pt idx="2007">
                  <c:v>42103.636423611111</c:v>
                </c:pt>
                <c:pt idx="2008">
                  <c:v>42103.636469907404</c:v>
                </c:pt>
                <c:pt idx="2009">
                  <c:v>42103.63652777778</c:v>
                </c:pt>
                <c:pt idx="2010">
                  <c:v>42103.63658564815</c:v>
                </c:pt>
                <c:pt idx="2011">
                  <c:v>42103.636631944442</c:v>
                </c:pt>
                <c:pt idx="2012">
                  <c:v>42103.636689814812</c:v>
                </c:pt>
                <c:pt idx="2013">
                  <c:v>42103.636747685188</c:v>
                </c:pt>
                <c:pt idx="2014">
                  <c:v>42103.636793981481</c:v>
                </c:pt>
                <c:pt idx="2015">
                  <c:v>42103.63685185185</c:v>
                </c:pt>
                <c:pt idx="2016">
                  <c:v>42103.63690972222</c:v>
                </c:pt>
                <c:pt idx="2017">
                  <c:v>42103.636956018519</c:v>
                </c:pt>
                <c:pt idx="2018">
                  <c:v>42103.637013888889</c:v>
                </c:pt>
                <c:pt idx="2019">
                  <c:v>42103.637071759258</c:v>
                </c:pt>
                <c:pt idx="2020">
                  <c:v>42103.637118055558</c:v>
                </c:pt>
                <c:pt idx="2021">
                  <c:v>42103.637175925927</c:v>
                </c:pt>
                <c:pt idx="2022">
                  <c:v>42103.637233796297</c:v>
                </c:pt>
                <c:pt idx="2023">
                  <c:v>42103.637280092589</c:v>
                </c:pt>
                <c:pt idx="2024">
                  <c:v>42103.637337962966</c:v>
                </c:pt>
                <c:pt idx="2025">
                  <c:v>42103.637395833335</c:v>
                </c:pt>
                <c:pt idx="2026">
                  <c:v>42103.637442129628</c:v>
                </c:pt>
                <c:pt idx="2027">
                  <c:v>42103.637499999997</c:v>
                </c:pt>
                <c:pt idx="2028">
                  <c:v>42103.637557870374</c:v>
                </c:pt>
                <c:pt idx="2029">
                  <c:v>42103.637604166666</c:v>
                </c:pt>
                <c:pt idx="2030">
                  <c:v>42103.637662037036</c:v>
                </c:pt>
                <c:pt idx="2031">
                  <c:v>42103.637719907405</c:v>
                </c:pt>
                <c:pt idx="2032">
                  <c:v>42103.637766203705</c:v>
                </c:pt>
                <c:pt idx="2033">
                  <c:v>42103.637824074074</c:v>
                </c:pt>
                <c:pt idx="2034">
                  <c:v>42103.637881944444</c:v>
                </c:pt>
                <c:pt idx="2035">
                  <c:v>42103.637928240743</c:v>
                </c:pt>
                <c:pt idx="2036">
                  <c:v>42103.637986111113</c:v>
                </c:pt>
                <c:pt idx="2037">
                  <c:v>42103.638032407405</c:v>
                </c:pt>
                <c:pt idx="2038">
                  <c:v>42103.638090277775</c:v>
                </c:pt>
                <c:pt idx="2039">
                  <c:v>42103.638148148151</c:v>
                </c:pt>
                <c:pt idx="2040">
                  <c:v>42103.638194444444</c:v>
                </c:pt>
                <c:pt idx="2041">
                  <c:v>42103.638252314813</c:v>
                </c:pt>
                <c:pt idx="2042">
                  <c:v>42103.638310185182</c:v>
                </c:pt>
                <c:pt idx="2043">
                  <c:v>42103.638356481482</c:v>
                </c:pt>
                <c:pt idx="2044">
                  <c:v>42103.638414351852</c:v>
                </c:pt>
                <c:pt idx="2045">
                  <c:v>42103.638472222221</c:v>
                </c:pt>
                <c:pt idx="2046">
                  <c:v>42103.638518518521</c:v>
                </c:pt>
                <c:pt idx="2047">
                  <c:v>42103.63857638889</c:v>
                </c:pt>
                <c:pt idx="2048">
                  <c:v>42103.63863425926</c:v>
                </c:pt>
                <c:pt idx="2049">
                  <c:v>42103.638680555552</c:v>
                </c:pt>
                <c:pt idx="2050">
                  <c:v>42103.638738425929</c:v>
                </c:pt>
                <c:pt idx="2051">
                  <c:v>42103.638796296298</c:v>
                </c:pt>
                <c:pt idx="2052">
                  <c:v>42103.63890046296</c:v>
                </c:pt>
                <c:pt idx="2053">
                  <c:v>42103.63894675926</c:v>
                </c:pt>
                <c:pt idx="2054">
                  <c:v>42103.639004629629</c:v>
                </c:pt>
                <c:pt idx="2055">
                  <c:v>42103.639062499999</c:v>
                </c:pt>
                <c:pt idx="2056">
                  <c:v>42103.639108796298</c:v>
                </c:pt>
                <c:pt idx="2057">
                  <c:v>42103.639166666668</c:v>
                </c:pt>
                <c:pt idx="2058">
                  <c:v>42103.639224537037</c:v>
                </c:pt>
                <c:pt idx="2059">
                  <c:v>42103.639328703706</c:v>
                </c:pt>
                <c:pt idx="2060">
                  <c:v>42103.639386574076</c:v>
                </c:pt>
                <c:pt idx="2061">
                  <c:v>42103.639444444445</c:v>
                </c:pt>
                <c:pt idx="2062">
                  <c:v>42103.639490740738</c:v>
                </c:pt>
                <c:pt idx="2063">
                  <c:v>42103.639548611114</c:v>
                </c:pt>
                <c:pt idx="2064">
                  <c:v>42103.639606481483</c:v>
                </c:pt>
                <c:pt idx="2065">
                  <c:v>42103.639652777776</c:v>
                </c:pt>
                <c:pt idx="2066">
                  <c:v>42103.639710648145</c:v>
                </c:pt>
                <c:pt idx="2067">
                  <c:v>42103.639768518522</c:v>
                </c:pt>
                <c:pt idx="2068">
                  <c:v>42103.639814814815</c:v>
                </c:pt>
                <c:pt idx="2069">
                  <c:v>42103.639872685184</c:v>
                </c:pt>
                <c:pt idx="2070">
                  <c:v>42103.639930555553</c:v>
                </c:pt>
                <c:pt idx="2071">
                  <c:v>42103.639976851853</c:v>
                </c:pt>
                <c:pt idx="2072">
                  <c:v>42103.640034722222</c:v>
                </c:pt>
                <c:pt idx="2073">
                  <c:v>42103.640092592592</c:v>
                </c:pt>
                <c:pt idx="2074">
                  <c:v>42103.640138888892</c:v>
                </c:pt>
                <c:pt idx="2075">
                  <c:v>42103.640196759261</c:v>
                </c:pt>
                <c:pt idx="2076">
                  <c:v>42103.640243055554</c:v>
                </c:pt>
                <c:pt idx="2077">
                  <c:v>42103.640300925923</c:v>
                </c:pt>
                <c:pt idx="2078">
                  <c:v>42103.6403587963</c:v>
                </c:pt>
                <c:pt idx="2079">
                  <c:v>42103.640405092592</c:v>
                </c:pt>
                <c:pt idx="2080">
                  <c:v>42103.640462962961</c:v>
                </c:pt>
                <c:pt idx="2081">
                  <c:v>42103.640520833331</c:v>
                </c:pt>
                <c:pt idx="2082">
                  <c:v>42103.640567129631</c:v>
                </c:pt>
                <c:pt idx="2083">
                  <c:v>42103.640625</c:v>
                </c:pt>
                <c:pt idx="2084">
                  <c:v>42103.640682870369</c:v>
                </c:pt>
                <c:pt idx="2085">
                  <c:v>42103.640729166669</c:v>
                </c:pt>
                <c:pt idx="2086">
                  <c:v>42103.640787037039</c:v>
                </c:pt>
                <c:pt idx="2087">
                  <c:v>42103.640844907408</c:v>
                </c:pt>
                <c:pt idx="2088">
                  <c:v>42103.6408912037</c:v>
                </c:pt>
                <c:pt idx="2089">
                  <c:v>42103.640949074077</c:v>
                </c:pt>
                <c:pt idx="2090">
                  <c:v>42103.641006944446</c:v>
                </c:pt>
                <c:pt idx="2091">
                  <c:v>42103.641053240739</c:v>
                </c:pt>
                <c:pt idx="2092">
                  <c:v>42103.641111111108</c:v>
                </c:pt>
                <c:pt idx="2093">
                  <c:v>42103.641168981485</c:v>
                </c:pt>
                <c:pt idx="2094">
                  <c:v>42103.641215277778</c:v>
                </c:pt>
                <c:pt idx="2095">
                  <c:v>42103.641273148147</c:v>
                </c:pt>
                <c:pt idx="2096">
                  <c:v>42103.641331018516</c:v>
                </c:pt>
                <c:pt idx="2097">
                  <c:v>42103.641377314816</c:v>
                </c:pt>
                <c:pt idx="2098">
                  <c:v>42103.641435185185</c:v>
                </c:pt>
                <c:pt idx="2099">
                  <c:v>42103.641493055555</c:v>
                </c:pt>
                <c:pt idx="2100">
                  <c:v>42103.641539351855</c:v>
                </c:pt>
                <c:pt idx="2101">
                  <c:v>42103.641597222224</c:v>
                </c:pt>
                <c:pt idx="2102">
                  <c:v>42103.641655092593</c:v>
                </c:pt>
                <c:pt idx="2103">
                  <c:v>42103.641701388886</c:v>
                </c:pt>
                <c:pt idx="2104">
                  <c:v>42103.641759259262</c:v>
                </c:pt>
                <c:pt idx="2105">
                  <c:v>42103.641817129632</c:v>
                </c:pt>
                <c:pt idx="2106">
                  <c:v>42103.641863425924</c:v>
                </c:pt>
                <c:pt idx="2107">
                  <c:v>42103.641921296294</c:v>
                </c:pt>
                <c:pt idx="2108">
                  <c:v>42103.641979166663</c:v>
                </c:pt>
                <c:pt idx="2109">
                  <c:v>42103.642025462963</c:v>
                </c:pt>
                <c:pt idx="2110">
                  <c:v>42103.642083333332</c:v>
                </c:pt>
                <c:pt idx="2111">
                  <c:v>42103.642141203702</c:v>
                </c:pt>
                <c:pt idx="2112">
                  <c:v>42103.642187500001</c:v>
                </c:pt>
                <c:pt idx="2113">
                  <c:v>42103.642245370371</c:v>
                </c:pt>
                <c:pt idx="2114">
                  <c:v>42103.64230324074</c:v>
                </c:pt>
                <c:pt idx="2115">
                  <c:v>42103.64234953704</c:v>
                </c:pt>
                <c:pt idx="2116">
                  <c:v>42103.642407407409</c:v>
                </c:pt>
                <c:pt idx="2117">
                  <c:v>42103.642453703702</c:v>
                </c:pt>
                <c:pt idx="2118">
                  <c:v>42103.642511574071</c:v>
                </c:pt>
                <c:pt idx="2119">
                  <c:v>42103.642569444448</c:v>
                </c:pt>
                <c:pt idx="2120">
                  <c:v>42103.64261574074</c:v>
                </c:pt>
                <c:pt idx="2121">
                  <c:v>42103.64267361111</c:v>
                </c:pt>
                <c:pt idx="2122">
                  <c:v>42103.642731481479</c:v>
                </c:pt>
                <c:pt idx="2123">
                  <c:v>42103.642777777779</c:v>
                </c:pt>
                <c:pt idx="2124">
                  <c:v>42103.642835648148</c:v>
                </c:pt>
                <c:pt idx="2125">
                  <c:v>42103.642893518518</c:v>
                </c:pt>
                <c:pt idx="2126">
                  <c:v>42103.642939814818</c:v>
                </c:pt>
                <c:pt idx="2127">
                  <c:v>42103.642997685187</c:v>
                </c:pt>
                <c:pt idx="2128">
                  <c:v>42103.643055555556</c:v>
                </c:pt>
                <c:pt idx="2129">
                  <c:v>42103.643101851849</c:v>
                </c:pt>
                <c:pt idx="2130">
                  <c:v>42103.643159722225</c:v>
                </c:pt>
                <c:pt idx="2131">
                  <c:v>42103.643217592595</c:v>
                </c:pt>
                <c:pt idx="2132">
                  <c:v>42103.643263888887</c:v>
                </c:pt>
                <c:pt idx="2133">
                  <c:v>42103.643321759257</c:v>
                </c:pt>
                <c:pt idx="2134">
                  <c:v>42103.643379629626</c:v>
                </c:pt>
                <c:pt idx="2135">
                  <c:v>42103.643425925926</c:v>
                </c:pt>
                <c:pt idx="2136">
                  <c:v>42103.643483796295</c:v>
                </c:pt>
                <c:pt idx="2137">
                  <c:v>42103.643541666665</c:v>
                </c:pt>
                <c:pt idx="2138">
                  <c:v>42103.643587962964</c:v>
                </c:pt>
                <c:pt idx="2139">
                  <c:v>42103.643645833334</c:v>
                </c:pt>
                <c:pt idx="2140">
                  <c:v>42103.643703703703</c:v>
                </c:pt>
                <c:pt idx="2141">
                  <c:v>42103.643750000003</c:v>
                </c:pt>
                <c:pt idx="2142">
                  <c:v>42103.643807870372</c:v>
                </c:pt>
                <c:pt idx="2143">
                  <c:v>42103.643865740742</c:v>
                </c:pt>
                <c:pt idx="2144">
                  <c:v>42103.643912037034</c:v>
                </c:pt>
                <c:pt idx="2145">
                  <c:v>42103.643969907411</c:v>
                </c:pt>
                <c:pt idx="2146">
                  <c:v>42103.64402777778</c:v>
                </c:pt>
                <c:pt idx="2147">
                  <c:v>42103.644074074073</c:v>
                </c:pt>
                <c:pt idx="2148">
                  <c:v>42103.644131944442</c:v>
                </c:pt>
                <c:pt idx="2149">
                  <c:v>42103.644189814811</c:v>
                </c:pt>
                <c:pt idx="2150">
                  <c:v>42103.644236111111</c:v>
                </c:pt>
                <c:pt idx="2151">
                  <c:v>42103.644293981481</c:v>
                </c:pt>
                <c:pt idx="2152">
                  <c:v>42103.64434027778</c:v>
                </c:pt>
                <c:pt idx="2153">
                  <c:v>42103.64439814815</c:v>
                </c:pt>
                <c:pt idx="2154">
                  <c:v>42103.644456018519</c:v>
                </c:pt>
                <c:pt idx="2155">
                  <c:v>42103.644502314812</c:v>
                </c:pt>
                <c:pt idx="2156">
                  <c:v>42103.644560185188</c:v>
                </c:pt>
                <c:pt idx="2157">
                  <c:v>42103.644618055558</c:v>
                </c:pt>
                <c:pt idx="2158">
                  <c:v>42103.64466435185</c:v>
                </c:pt>
                <c:pt idx="2159">
                  <c:v>42103.64472222222</c:v>
                </c:pt>
                <c:pt idx="2160">
                  <c:v>42103.644780092596</c:v>
                </c:pt>
                <c:pt idx="2161">
                  <c:v>42103.644826388889</c:v>
                </c:pt>
                <c:pt idx="2162">
                  <c:v>42103.644884259258</c:v>
                </c:pt>
                <c:pt idx="2163">
                  <c:v>42103.644942129627</c:v>
                </c:pt>
                <c:pt idx="2164">
                  <c:v>42103.644988425927</c:v>
                </c:pt>
                <c:pt idx="2165">
                  <c:v>42103.645046296297</c:v>
                </c:pt>
                <c:pt idx="2166">
                  <c:v>42103.645104166666</c:v>
                </c:pt>
                <c:pt idx="2167">
                  <c:v>42103.645150462966</c:v>
                </c:pt>
                <c:pt idx="2168">
                  <c:v>42103.645208333335</c:v>
                </c:pt>
                <c:pt idx="2169">
                  <c:v>42103.645266203705</c:v>
                </c:pt>
                <c:pt idx="2170">
                  <c:v>42103.645312499997</c:v>
                </c:pt>
                <c:pt idx="2171">
                  <c:v>42103.645370370374</c:v>
                </c:pt>
                <c:pt idx="2172">
                  <c:v>42103.645428240743</c:v>
                </c:pt>
                <c:pt idx="2173">
                  <c:v>42103.645474537036</c:v>
                </c:pt>
                <c:pt idx="2174">
                  <c:v>42103.645532407405</c:v>
                </c:pt>
                <c:pt idx="2175">
                  <c:v>42103.645590277774</c:v>
                </c:pt>
                <c:pt idx="2176">
                  <c:v>42103.645636574074</c:v>
                </c:pt>
                <c:pt idx="2177">
                  <c:v>42103.645694444444</c:v>
                </c:pt>
                <c:pt idx="2178">
                  <c:v>42103.645752314813</c:v>
                </c:pt>
                <c:pt idx="2179">
                  <c:v>42103.645798611113</c:v>
                </c:pt>
                <c:pt idx="2180">
                  <c:v>42103.645856481482</c:v>
                </c:pt>
                <c:pt idx="2181">
                  <c:v>42103.645914351851</c:v>
                </c:pt>
                <c:pt idx="2182">
                  <c:v>42103.645960648151</c:v>
                </c:pt>
                <c:pt idx="2183">
                  <c:v>42103.646018518521</c:v>
                </c:pt>
                <c:pt idx="2184">
                  <c:v>42103.64607638889</c:v>
                </c:pt>
                <c:pt idx="2185">
                  <c:v>42103.646122685182</c:v>
                </c:pt>
                <c:pt idx="2186">
                  <c:v>42103.646180555559</c:v>
                </c:pt>
                <c:pt idx="2187">
                  <c:v>42103.646238425928</c:v>
                </c:pt>
                <c:pt idx="2188">
                  <c:v>42103.646284722221</c:v>
                </c:pt>
                <c:pt idx="2189">
                  <c:v>42103.64634259259</c:v>
                </c:pt>
                <c:pt idx="2190">
                  <c:v>42103.64640046296</c:v>
                </c:pt>
                <c:pt idx="2191">
                  <c:v>42103.64644675926</c:v>
                </c:pt>
                <c:pt idx="2192">
                  <c:v>42103.646504629629</c:v>
                </c:pt>
                <c:pt idx="2193">
                  <c:v>42103.646562499998</c:v>
                </c:pt>
                <c:pt idx="2194">
                  <c:v>42103.646608796298</c:v>
                </c:pt>
                <c:pt idx="2195">
                  <c:v>42103.646666666667</c:v>
                </c:pt>
                <c:pt idx="2196">
                  <c:v>42103.64671296296</c:v>
                </c:pt>
                <c:pt idx="2197">
                  <c:v>42103.646770833337</c:v>
                </c:pt>
                <c:pt idx="2198">
                  <c:v>42103.646828703706</c:v>
                </c:pt>
                <c:pt idx="2199">
                  <c:v>42103.646874999999</c:v>
                </c:pt>
                <c:pt idx="2200">
                  <c:v>42103.646932870368</c:v>
                </c:pt>
                <c:pt idx="2201">
                  <c:v>42103.646990740737</c:v>
                </c:pt>
                <c:pt idx="2202">
                  <c:v>42103.647037037037</c:v>
                </c:pt>
                <c:pt idx="2203">
                  <c:v>42103.647094907406</c:v>
                </c:pt>
                <c:pt idx="2204">
                  <c:v>42103.647152777776</c:v>
                </c:pt>
                <c:pt idx="2205">
                  <c:v>42103.647199074076</c:v>
                </c:pt>
                <c:pt idx="2206">
                  <c:v>42103.647256944445</c:v>
                </c:pt>
                <c:pt idx="2207">
                  <c:v>42103.647314814814</c:v>
                </c:pt>
                <c:pt idx="2208">
                  <c:v>42103.647361111114</c:v>
                </c:pt>
                <c:pt idx="2209">
                  <c:v>42103.647418981483</c:v>
                </c:pt>
                <c:pt idx="2210">
                  <c:v>42103.647476851853</c:v>
                </c:pt>
                <c:pt idx="2211">
                  <c:v>42103.647523148145</c:v>
                </c:pt>
                <c:pt idx="2212">
                  <c:v>42103.647581018522</c:v>
                </c:pt>
                <c:pt idx="2213">
                  <c:v>42103.647638888891</c:v>
                </c:pt>
                <c:pt idx="2214">
                  <c:v>42103.647685185184</c:v>
                </c:pt>
                <c:pt idx="2215">
                  <c:v>42103.647743055553</c:v>
                </c:pt>
                <c:pt idx="2216">
                  <c:v>42103.647800925923</c:v>
                </c:pt>
                <c:pt idx="2217">
                  <c:v>42103.647847222222</c:v>
                </c:pt>
                <c:pt idx="2218">
                  <c:v>42103.647905092592</c:v>
                </c:pt>
                <c:pt idx="2219">
                  <c:v>42103.647962962961</c:v>
                </c:pt>
                <c:pt idx="2220">
                  <c:v>42103.648009259261</c:v>
                </c:pt>
                <c:pt idx="2221">
                  <c:v>42103.64806712963</c:v>
                </c:pt>
                <c:pt idx="2222">
                  <c:v>42103.648125</c:v>
                </c:pt>
                <c:pt idx="2223">
                  <c:v>42103.6481712963</c:v>
                </c:pt>
                <c:pt idx="2224">
                  <c:v>42103.648229166669</c:v>
                </c:pt>
                <c:pt idx="2225">
                  <c:v>42103.648287037038</c:v>
                </c:pt>
                <c:pt idx="2226">
                  <c:v>42103.648333333331</c:v>
                </c:pt>
                <c:pt idx="2227">
                  <c:v>42103.6483912037</c:v>
                </c:pt>
                <c:pt idx="2228">
                  <c:v>42103.648449074077</c:v>
                </c:pt>
                <c:pt idx="2229">
                  <c:v>42103.648495370369</c:v>
                </c:pt>
                <c:pt idx="2230">
                  <c:v>42103.648553240739</c:v>
                </c:pt>
                <c:pt idx="2231">
                  <c:v>42103.648611111108</c:v>
                </c:pt>
                <c:pt idx="2232">
                  <c:v>42103.648657407408</c:v>
                </c:pt>
                <c:pt idx="2233">
                  <c:v>42103.648715277777</c:v>
                </c:pt>
                <c:pt idx="2234">
                  <c:v>42103.648773148147</c:v>
                </c:pt>
                <c:pt idx="2235">
                  <c:v>42103.648819444446</c:v>
                </c:pt>
                <c:pt idx="2236">
                  <c:v>42103.648877314816</c:v>
                </c:pt>
                <c:pt idx="2237">
                  <c:v>42103.648935185185</c:v>
                </c:pt>
                <c:pt idx="2238">
                  <c:v>42103.648981481485</c:v>
                </c:pt>
                <c:pt idx="2239">
                  <c:v>42103.649039351854</c:v>
                </c:pt>
                <c:pt idx="2240">
                  <c:v>42103.649097222224</c:v>
                </c:pt>
                <c:pt idx="2241">
                  <c:v>42103.649143518516</c:v>
                </c:pt>
                <c:pt idx="2242">
                  <c:v>42103.649201388886</c:v>
                </c:pt>
                <c:pt idx="2243">
                  <c:v>42103.649259259262</c:v>
                </c:pt>
                <c:pt idx="2244">
                  <c:v>42103.649305555555</c:v>
                </c:pt>
                <c:pt idx="2245">
                  <c:v>42103.649363425924</c:v>
                </c:pt>
                <c:pt idx="2246">
                  <c:v>42103.649409722224</c:v>
                </c:pt>
                <c:pt idx="2247">
                  <c:v>42103.649467592593</c:v>
                </c:pt>
                <c:pt idx="2248">
                  <c:v>42103.649525462963</c:v>
                </c:pt>
                <c:pt idx="2249">
                  <c:v>42103.649571759262</c:v>
                </c:pt>
                <c:pt idx="2250">
                  <c:v>42103.649629629632</c:v>
                </c:pt>
                <c:pt idx="2251">
                  <c:v>42103.649687500001</c:v>
                </c:pt>
                <c:pt idx="2252">
                  <c:v>42103.649733796294</c:v>
                </c:pt>
                <c:pt idx="2253">
                  <c:v>42103.649791666663</c:v>
                </c:pt>
                <c:pt idx="2254">
                  <c:v>42103.64984953704</c:v>
                </c:pt>
                <c:pt idx="2255">
                  <c:v>42103.649895833332</c:v>
                </c:pt>
                <c:pt idx="2256">
                  <c:v>42103.649953703702</c:v>
                </c:pt>
                <c:pt idx="2257">
                  <c:v>42103.650011574071</c:v>
                </c:pt>
                <c:pt idx="2258">
                  <c:v>42103.650057870371</c:v>
                </c:pt>
                <c:pt idx="2259">
                  <c:v>42103.65011574074</c:v>
                </c:pt>
                <c:pt idx="2260">
                  <c:v>42103.650173611109</c:v>
                </c:pt>
                <c:pt idx="2261">
                  <c:v>42103.650219907409</c:v>
                </c:pt>
                <c:pt idx="2262">
                  <c:v>42103.650277777779</c:v>
                </c:pt>
                <c:pt idx="2263">
                  <c:v>42103.650335648148</c:v>
                </c:pt>
                <c:pt idx="2264">
                  <c:v>42103.650381944448</c:v>
                </c:pt>
                <c:pt idx="2265">
                  <c:v>42103.650439814817</c:v>
                </c:pt>
                <c:pt idx="2266">
                  <c:v>42103.650497685187</c:v>
                </c:pt>
                <c:pt idx="2267">
                  <c:v>42103.650543981479</c:v>
                </c:pt>
                <c:pt idx="2268">
                  <c:v>42103.650601851848</c:v>
                </c:pt>
                <c:pt idx="2269">
                  <c:v>42103.650659722225</c:v>
                </c:pt>
                <c:pt idx="2270">
                  <c:v>42103.650706018518</c:v>
                </c:pt>
                <c:pt idx="2271">
                  <c:v>42103.650763888887</c:v>
                </c:pt>
                <c:pt idx="2272">
                  <c:v>42103.650821759256</c:v>
                </c:pt>
                <c:pt idx="2273">
                  <c:v>42103.650868055556</c:v>
                </c:pt>
                <c:pt idx="2274">
                  <c:v>42103.650925925926</c:v>
                </c:pt>
                <c:pt idx="2275">
                  <c:v>42103.650983796295</c:v>
                </c:pt>
                <c:pt idx="2276">
                  <c:v>42103.651030092595</c:v>
                </c:pt>
                <c:pt idx="2277">
                  <c:v>42103.651087962964</c:v>
                </c:pt>
                <c:pt idx="2278">
                  <c:v>42103.651145833333</c:v>
                </c:pt>
                <c:pt idx="2279">
                  <c:v>42103.651192129626</c:v>
                </c:pt>
                <c:pt idx="2280">
                  <c:v>42103.651250000003</c:v>
                </c:pt>
                <c:pt idx="2281">
                  <c:v>42103.651307870372</c:v>
                </c:pt>
                <c:pt idx="2282">
                  <c:v>42103.651354166665</c:v>
                </c:pt>
                <c:pt idx="2283">
                  <c:v>42103.651412037034</c:v>
                </c:pt>
                <c:pt idx="2284">
                  <c:v>42103.651469907411</c:v>
                </c:pt>
                <c:pt idx="2285">
                  <c:v>42103.651516203703</c:v>
                </c:pt>
                <c:pt idx="2286">
                  <c:v>42103.651574074072</c:v>
                </c:pt>
                <c:pt idx="2287">
                  <c:v>42103.651631944442</c:v>
                </c:pt>
                <c:pt idx="2288">
                  <c:v>42103.651678240742</c:v>
                </c:pt>
                <c:pt idx="2289">
                  <c:v>42103.651736111111</c:v>
                </c:pt>
                <c:pt idx="2290">
                  <c:v>42103.651782407411</c:v>
                </c:pt>
                <c:pt idx="2291">
                  <c:v>42103.65184027778</c:v>
                </c:pt>
                <c:pt idx="2292">
                  <c:v>42103.651898148149</c:v>
                </c:pt>
                <c:pt idx="2293">
                  <c:v>42103.651944444442</c:v>
                </c:pt>
                <c:pt idx="2294">
                  <c:v>42103.652002314811</c:v>
                </c:pt>
                <c:pt idx="2295">
                  <c:v>42103.652060185188</c:v>
                </c:pt>
                <c:pt idx="2296">
                  <c:v>42103.652106481481</c:v>
                </c:pt>
                <c:pt idx="2297">
                  <c:v>42103.65216435185</c:v>
                </c:pt>
                <c:pt idx="2298">
                  <c:v>42103.652222222219</c:v>
                </c:pt>
                <c:pt idx="2299">
                  <c:v>42103.652268518519</c:v>
                </c:pt>
                <c:pt idx="2300">
                  <c:v>42103.652326388888</c:v>
                </c:pt>
                <c:pt idx="2301">
                  <c:v>42103.652384259258</c:v>
                </c:pt>
                <c:pt idx="2302">
                  <c:v>42103.652430555558</c:v>
                </c:pt>
                <c:pt idx="2303">
                  <c:v>42103.652488425927</c:v>
                </c:pt>
                <c:pt idx="2304">
                  <c:v>42103.652546296296</c:v>
                </c:pt>
                <c:pt idx="2305">
                  <c:v>42103.652592592596</c:v>
                </c:pt>
                <c:pt idx="2306">
                  <c:v>42103.652650462966</c:v>
                </c:pt>
                <c:pt idx="2307">
                  <c:v>42103.652708333335</c:v>
                </c:pt>
                <c:pt idx="2308">
                  <c:v>42103.652754629627</c:v>
                </c:pt>
                <c:pt idx="2309">
                  <c:v>42103.652812499997</c:v>
                </c:pt>
                <c:pt idx="2310">
                  <c:v>42103.652870370373</c:v>
                </c:pt>
                <c:pt idx="2311">
                  <c:v>42103.652916666666</c:v>
                </c:pt>
                <c:pt idx="2312">
                  <c:v>42103.652974537035</c:v>
                </c:pt>
                <c:pt idx="2313">
                  <c:v>42103.653032407405</c:v>
                </c:pt>
                <c:pt idx="2314">
                  <c:v>42103.653078703705</c:v>
                </c:pt>
                <c:pt idx="2315">
                  <c:v>42103.653136574074</c:v>
                </c:pt>
                <c:pt idx="2316">
                  <c:v>42103.653194444443</c:v>
                </c:pt>
                <c:pt idx="2317">
                  <c:v>42103.653240740743</c:v>
                </c:pt>
                <c:pt idx="2318">
                  <c:v>42103.653298611112</c:v>
                </c:pt>
                <c:pt idx="2319">
                  <c:v>42103.653356481482</c:v>
                </c:pt>
                <c:pt idx="2320">
                  <c:v>42103.653402777774</c:v>
                </c:pt>
                <c:pt idx="2321">
                  <c:v>42103.653460648151</c:v>
                </c:pt>
                <c:pt idx="2322">
                  <c:v>42103.65351851852</c:v>
                </c:pt>
                <c:pt idx="2323">
                  <c:v>42103.653564814813</c:v>
                </c:pt>
                <c:pt idx="2324">
                  <c:v>42103.653622685182</c:v>
                </c:pt>
                <c:pt idx="2325">
                  <c:v>42103.653680555559</c:v>
                </c:pt>
                <c:pt idx="2326">
                  <c:v>42103.653726851851</c:v>
                </c:pt>
                <c:pt idx="2327">
                  <c:v>42103.653784722221</c:v>
                </c:pt>
                <c:pt idx="2328">
                  <c:v>42103.65384259259</c:v>
                </c:pt>
                <c:pt idx="2329">
                  <c:v>42103.65388888889</c:v>
                </c:pt>
                <c:pt idx="2330">
                  <c:v>42103.653946759259</c:v>
                </c:pt>
                <c:pt idx="2331">
                  <c:v>42103.654004629629</c:v>
                </c:pt>
                <c:pt idx="2332">
                  <c:v>42103.654050925928</c:v>
                </c:pt>
                <c:pt idx="2333">
                  <c:v>42103.654108796298</c:v>
                </c:pt>
                <c:pt idx="2334">
                  <c:v>42103.654166666667</c:v>
                </c:pt>
                <c:pt idx="2335">
                  <c:v>42103.65421296296</c:v>
                </c:pt>
                <c:pt idx="2336">
                  <c:v>42103.654270833336</c:v>
                </c:pt>
                <c:pt idx="2337">
                  <c:v>42103.654328703706</c:v>
                </c:pt>
                <c:pt idx="2338">
                  <c:v>42103.654374999998</c:v>
                </c:pt>
                <c:pt idx="2339">
                  <c:v>42103.654432870368</c:v>
                </c:pt>
                <c:pt idx="2340">
                  <c:v>42103.654479166667</c:v>
                </c:pt>
                <c:pt idx="2341">
                  <c:v>42103.654537037037</c:v>
                </c:pt>
                <c:pt idx="2342">
                  <c:v>42103.654594907406</c:v>
                </c:pt>
                <c:pt idx="2343">
                  <c:v>42103.654641203706</c:v>
                </c:pt>
                <c:pt idx="2344">
                  <c:v>42103.654699074075</c:v>
                </c:pt>
                <c:pt idx="2345">
                  <c:v>42103.654756944445</c:v>
                </c:pt>
                <c:pt idx="2346">
                  <c:v>42103.654803240737</c:v>
                </c:pt>
                <c:pt idx="2347">
                  <c:v>42103.654861111114</c:v>
                </c:pt>
                <c:pt idx="2348">
                  <c:v>42103.654918981483</c:v>
                </c:pt>
                <c:pt idx="2349">
                  <c:v>42103.654965277776</c:v>
                </c:pt>
                <c:pt idx="2350">
                  <c:v>42103.655023148145</c:v>
                </c:pt>
                <c:pt idx="2351">
                  <c:v>42103.655081018522</c:v>
                </c:pt>
                <c:pt idx="2352">
                  <c:v>42103.655127314814</c:v>
                </c:pt>
                <c:pt idx="2353">
                  <c:v>42103.655185185184</c:v>
                </c:pt>
                <c:pt idx="2354">
                  <c:v>42103.655243055553</c:v>
                </c:pt>
                <c:pt idx="2355">
                  <c:v>42103.655289351853</c:v>
                </c:pt>
                <c:pt idx="2356">
                  <c:v>42103.655347222222</c:v>
                </c:pt>
                <c:pt idx="2357">
                  <c:v>42103.655405092592</c:v>
                </c:pt>
                <c:pt idx="2358">
                  <c:v>42103.655451388891</c:v>
                </c:pt>
                <c:pt idx="2359">
                  <c:v>42103.655509259261</c:v>
                </c:pt>
                <c:pt idx="2360">
                  <c:v>42103.65556712963</c:v>
                </c:pt>
                <c:pt idx="2361">
                  <c:v>42103.655613425923</c:v>
                </c:pt>
                <c:pt idx="2362">
                  <c:v>42103.655671296299</c:v>
                </c:pt>
                <c:pt idx="2363">
                  <c:v>42103.655729166669</c:v>
                </c:pt>
                <c:pt idx="2364">
                  <c:v>42103.655775462961</c:v>
                </c:pt>
                <c:pt idx="2365">
                  <c:v>42103.655833333331</c:v>
                </c:pt>
                <c:pt idx="2366">
                  <c:v>42103.655891203707</c:v>
                </c:pt>
                <c:pt idx="2367">
                  <c:v>42103.6559375</c:v>
                </c:pt>
                <c:pt idx="2368">
                  <c:v>42103.655995370369</c:v>
                </c:pt>
                <c:pt idx="2369">
                  <c:v>42103.656053240738</c:v>
                </c:pt>
                <c:pt idx="2370">
                  <c:v>42103.656099537038</c:v>
                </c:pt>
                <c:pt idx="2371">
                  <c:v>42103.656157407408</c:v>
                </c:pt>
                <c:pt idx="2372">
                  <c:v>42103.656215277777</c:v>
                </c:pt>
                <c:pt idx="2373">
                  <c:v>42103.656261574077</c:v>
                </c:pt>
                <c:pt idx="2374">
                  <c:v>42103.656319444446</c:v>
                </c:pt>
                <c:pt idx="2375">
                  <c:v>42103.656377314815</c:v>
                </c:pt>
                <c:pt idx="2376">
                  <c:v>42103.656423611108</c:v>
                </c:pt>
                <c:pt idx="2377">
                  <c:v>42103.656481481485</c:v>
                </c:pt>
                <c:pt idx="2378">
                  <c:v>42103.656539351854</c:v>
                </c:pt>
                <c:pt idx="2379">
                  <c:v>42103.656585648147</c:v>
                </c:pt>
                <c:pt idx="2380">
                  <c:v>42103.656643518516</c:v>
                </c:pt>
                <c:pt idx="2381">
                  <c:v>42103.656701388885</c:v>
                </c:pt>
                <c:pt idx="2382">
                  <c:v>42103.656747685185</c:v>
                </c:pt>
                <c:pt idx="2383">
                  <c:v>42103.656805555554</c:v>
                </c:pt>
                <c:pt idx="2384">
                  <c:v>42103.656863425924</c:v>
                </c:pt>
                <c:pt idx="2385">
                  <c:v>42103.656909722224</c:v>
                </c:pt>
                <c:pt idx="2386">
                  <c:v>42103.656967592593</c:v>
                </c:pt>
                <c:pt idx="2387">
                  <c:v>42103.657025462962</c:v>
                </c:pt>
                <c:pt idx="2388">
                  <c:v>42103.657071759262</c:v>
                </c:pt>
                <c:pt idx="2389">
                  <c:v>42103.657129629632</c:v>
                </c:pt>
                <c:pt idx="2390">
                  <c:v>42103.657187500001</c:v>
                </c:pt>
                <c:pt idx="2391">
                  <c:v>42103.657233796293</c:v>
                </c:pt>
                <c:pt idx="2392">
                  <c:v>42103.65729166667</c:v>
                </c:pt>
                <c:pt idx="2393">
                  <c:v>42103.657337962963</c:v>
                </c:pt>
                <c:pt idx="2394">
                  <c:v>42103.657395833332</c:v>
                </c:pt>
                <c:pt idx="2395">
                  <c:v>42103.657453703701</c:v>
                </c:pt>
                <c:pt idx="2396">
                  <c:v>42103.657500000001</c:v>
                </c:pt>
                <c:pt idx="2397">
                  <c:v>42103.657557870371</c:v>
                </c:pt>
                <c:pt idx="2398">
                  <c:v>42103.65761574074</c:v>
                </c:pt>
                <c:pt idx="2399">
                  <c:v>42103.65766203704</c:v>
                </c:pt>
                <c:pt idx="2400">
                  <c:v>42103.657719907409</c:v>
                </c:pt>
                <c:pt idx="2401">
                  <c:v>42103.657777777778</c:v>
                </c:pt>
                <c:pt idx="2402">
                  <c:v>42103.657824074071</c:v>
                </c:pt>
                <c:pt idx="2403">
                  <c:v>42103.657881944448</c:v>
                </c:pt>
                <c:pt idx="2404">
                  <c:v>42103.657939814817</c:v>
                </c:pt>
                <c:pt idx="2405">
                  <c:v>42103.657986111109</c:v>
                </c:pt>
                <c:pt idx="2406">
                  <c:v>42103.658043981479</c:v>
                </c:pt>
                <c:pt idx="2407">
                  <c:v>42103.658101851855</c:v>
                </c:pt>
                <c:pt idx="2408">
                  <c:v>42103.658148148148</c:v>
                </c:pt>
                <c:pt idx="2409">
                  <c:v>42103.658206018517</c:v>
                </c:pt>
                <c:pt idx="2410">
                  <c:v>42103.658263888887</c:v>
                </c:pt>
                <c:pt idx="2411">
                  <c:v>42103.658310185187</c:v>
                </c:pt>
                <c:pt idx="2412">
                  <c:v>42103.658368055556</c:v>
                </c:pt>
                <c:pt idx="2413">
                  <c:v>42103.658425925925</c:v>
                </c:pt>
                <c:pt idx="2414">
                  <c:v>42103.658472222225</c:v>
                </c:pt>
                <c:pt idx="2415">
                  <c:v>42103.658530092594</c:v>
                </c:pt>
                <c:pt idx="2416">
                  <c:v>42103.658587962964</c:v>
                </c:pt>
                <c:pt idx="2417">
                  <c:v>42103.658634259256</c:v>
                </c:pt>
                <c:pt idx="2418">
                  <c:v>42103.658692129633</c:v>
                </c:pt>
                <c:pt idx="2419">
                  <c:v>42103.658750000002</c:v>
                </c:pt>
                <c:pt idx="2420">
                  <c:v>42103.658796296295</c:v>
                </c:pt>
                <c:pt idx="2421">
                  <c:v>42103.658854166664</c:v>
                </c:pt>
                <c:pt idx="2422">
                  <c:v>42103.658912037034</c:v>
                </c:pt>
                <c:pt idx="2423">
                  <c:v>42103.658958333333</c:v>
                </c:pt>
                <c:pt idx="2424">
                  <c:v>42103.659016203703</c:v>
                </c:pt>
                <c:pt idx="2425">
                  <c:v>42103.659074074072</c:v>
                </c:pt>
                <c:pt idx="2426">
                  <c:v>42103.659120370372</c:v>
                </c:pt>
                <c:pt idx="2427">
                  <c:v>42103.659178240741</c:v>
                </c:pt>
                <c:pt idx="2428">
                  <c:v>42103.659236111111</c:v>
                </c:pt>
                <c:pt idx="2429">
                  <c:v>42103.659282407411</c:v>
                </c:pt>
                <c:pt idx="2430">
                  <c:v>42103.65934027778</c:v>
                </c:pt>
                <c:pt idx="2431">
                  <c:v>42103.659398148149</c:v>
                </c:pt>
                <c:pt idx="2432">
                  <c:v>42103.659444444442</c:v>
                </c:pt>
                <c:pt idx="2433">
                  <c:v>42103.659502314818</c:v>
                </c:pt>
                <c:pt idx="2434">
                  <c:v>42103.659560185188</c:v>
                </c:pt>
                <c:pt idx="2435">
                  <c:v>42103.65960648148</c:v>
                </c:pt>
                <c:pt idx="2436">
                  <c:v>42103.65966435185</c:v>
                </c:pt>
                <c:pt idx="2437">
                  <c:v>42103.659722222219</c:v>
                </c:pt>
                <c:pt idx="2438">
                  <c:v>42103.659768518519</c:v>
                </c:pt>
                <c:pt idx="2439">
                  <c:v>42103.659826388888</c:v>
                </c:pt>
                <c:pt idx="2440">
                  <c:v>42103.659884259258</c:v>
                </c:pt>
                <c:pt idx="2441">
                  <c:v>42103.659930555557</c:v>
                </c:pt>
                <c:pt idx="2442">
                  <c:v>42103.659988425927</c:v>
                </c:pt>
                <c:pt idx="2443">
                  <c:v>42103.660034722219</c:v>
                </c:pt>
                <c:pt idx="2444">
                  <c:v>42103.660092592596</c:v>
                </c:pt>
                <c:pt idx="2445">
                  <c:v>42103.660150462965</c:v>
                </c:pt>
                <c:pt idx="2446">
                  <c:v>42103.660196759258</c:v>
                </c:pt>
                <c:pt idx="2447">
                  <c:v>42103.660254629627</c:v>
                </c:pt>
                <c:pt idx="2448">
                  <c:v>42103.660312499997</c:v>
                </c:pt>
                <c:pt idx="2449">
                  <c:v>42103.660358796296</c:v>
                </c:pt>
                <c:pt idx="2450">
                  <c:v>42103.660416666666</c:v>
                </c:pt>
                <c:pt idx="2451">
                  <c:v>42103.660474537035</c:v>
                </c:pt>
                <c:pt idx="2452">
                  <c:v>42103.660520833335</c:v>
                </c:pt>
                <c:pt idx="2453">
                  <c:v>42103.660578703704</c:v>
                </c:pt>
                <c:pt idx="2454">
                  <c:v>42103.660636574074</c:v>
                </c:pt>
                <c:pt idx="2455">
                  <c:v>42103.660682870373</c:v>
                </c:pt>
                <c:pt idx="2456">
                  <c:v>42103.660740740743</c:v>
                </c:pt>
                <c:pt idx="2457">
                  <c:v>42103.660798611112</c:v>
                </c:pt>
                <c:pt idx="2458">
                  <c:v>42103.660844907405</c:v>
                </c:pt>
                <c:pt idx="2459">
                  <c:v>42103.660902777781</c:v>
                </c:pt>
                <c:pt idx="2460">
                  <c:v>42103.660960648151</c:v>
                </c:pt>
                <c:pt idx="2461">
                  <c:v>42103.661006944443</c:v>
                </c:pt>
                <c:pt idx="2462">
                  <c:v>42103.661064814813</c:v>
                </c:pt>
                <c:pt idx="2463">
                  <c:v>42103.661122685182</c:v>
                </c:pt>
                <c:pt idx="2464">
                  <c:v>42103.661168981482</c:v>
                </c:pt>
                <c:pt idx="2465">
                  <c:v>42103.661226851851</c:v>
                </c:pt>
                <c:pt idx="2466">
                  <c:v>42103.66128472222</c:v>
                </c:pt>
                <c:pt idx="2467">
                  <c:v>42103.66133101852</c:v>
                </c:pt>
                <c:pt idx="2468">
                  <c:v>42103.66138888889</c:v>
                </c:pt>
                <c:pt idx="2469">
                  <c:v>42103.661446759259</c:v>
                </c:pt>
                <c:pt idx="2470">
                  <c:v>42103.661493055559</c:v>
                </c:pt>
                <c:pt idx="2471">
                  <c:v>42103.661550925928</c:v>
                </c:pt>
                <c:pt idx="2472">
                  <c:v>42103.661608796298</c:v>
                </c:pt>
                <c:pt idx="2473">
                  <c:v>42103.66165509259</c:v>
                </c:pt>
                <c:pt idx="2474">
                  <c:v>42103.661712962959</c:v>
                </c:pt>
                <c:pt idx="2475">
                  <c:v>42103.661770833336</c:v>
                </c:pt>
                <c:pt idx="2476">
                  <c:v>42103.661817129629</c:v>
                </c:pt>
                <c:pt idx="2477">
                  <c:v>42103.661874999998</c:v>
                </c:pt>
                <c:pt idx="2478">
                  <c:v>42103.661932870367</c:v>
                </c:pt>
                <c:pt idx="2479">
                  <c:v>42103.661979166667</c:v>
                </c:pt>
                <c:pt idx="2480">
                  <c:v>42103.662037037036</c:v>
                </c:pt>
                <c:pt idx="2481">
                  <c:v>42103.662094907406</c:v>
                </c:pt>
                <c:pt idx="2482">
                  <c:v>42103.662141203706</c:v>
                </c:pt>
                <c:pt idx="2483">
                  <c:v>42103.662199074075</c:v>
                </c:pt>
                <c:pt idx="2484">
                  <c:v>42103.662256944444</c:v>
                </c:pt>
                <c:pt idx="2485">
                  <c:v>42103.662303240744</c:v>
                </c:pt>
                <c:pt idx="2486">
                  <c:v>42103.662361111114</c:v>
                </c:pt>
                <c:pt idx="2487">
                  <c:v>42103.662418981483</c:v>
                </c:pt>
                <c:pt idx="2488">
                  <c:v>42103.662465277775</c:v>
                </c:pt>
                <c:pt idx="2489">
                  <c:v>42103.662523148145</c:v>
                </c:pt>
                <c:pt idx="2490">
                  <c:v>42103.662581018521</c:v>
                </c:pt>
                <c:pt idx="2491">
                  <c:v>42103.662627314814</c:v>
                </c:pt>
                <c:pt idx="2492">
                  <c:v>42103.662685185183</c:v>
                </c:pt>
                <c:pt idx="2493">
                  <c:v>42103.662743055553</c:v>
                </c:pt>
                <c:pt idx="2494">
                  <c:v>42103.662789351853</c:v>
                </c:pt>
                <c:pt idx="2495">
                  <c:v>42103.662847222222</c:v>
                </c:pt>
                <c:pt idx="2496">
                  <c:v>42103.662893518522</c:v>
                </c:pt>
                <c:pt idx="2497">
                  <c:v>42103.662951388891</c:v>
                </c:pt>
                <c:pt idx="2498">
                  <c:v>42103.66300925926</c:v>
                </c:pt>
                <c:pt idx="2499">
                  <c:v>42103.663055555553</c:v>
                </c:pt>
                <c:pt idx="2500">
                  <c:v>42103.663113425922</c:v>
                </c:pt>
                <c:pt idx="2501">
                  <c:v>42103.663171296299</c:v>
                </c:pt>
                <c:pt idx="2502">
                  <c:v>42103.663217592592</c:v>
                </c:pt>
                <c:pt idx="2503">
                  <c:v>42103.663275462961</c:v>
                </c:pt>
                <c:pt idx="2504">
                  <c:v>42103.66333333333</c:v>
                </c:pt>
                <c:pt idx="2505">
                  <c:v>42103.66337962963</c:v>
                </c:pt>
                <c:pt idx="2506">
                  <c:v>42103.663437499999</c:v>
                </c:pt>
                <c:pt idx="2507">
                  <c:v>42103.663495370369</c:v>
                </c:pt>
                <c:pt idx="2508">
                  <c:v>42103.663541666669</c:v>
                </c:pt>
                <c:pt idx="2509">
                  <c:v>42103.663599537038</c:v>
                </c:pt>
                <c:pt idx="2510">
                  <c:v>42103.663657407407</c:v>
                </c:pt>
                <c:pt idx="2511">
                  <c:v>42103.663703703707</c:v>
                </c:pt>
                <c:pt idx="2512">
                  <c:v>42103.663761574076</c:v>
                </c:pt>
                <c:pt idx="2513">
                  <c:v>42103.663819444446</c:v>
                </c:pt>
                <c:pt idx="2514">
                  <c:v>42103.663865740738</c:v>
                </c:pt>
                <c:pt idx="2515">
                  <c:v>42103.663923611108</c:v>
                </c:pt>
                <c:pt idx="2516">
                  <c:v>42103.663981481484</c:v>
                </c:pt>
                <c:pt idx="2517">
                  <c:v>42103.664027777777</c:v>
                </c:pt>
                <c:pt idx="2518">
                  <c:v>42103.664085648146</c:v>
                </c:pt>
                <c:pt idx="2519">
                  <c:v>42103.664143518516</c:v>
                </c:pt>
                <c:pt idx="2520">
                  <c:v>42103.664189814815</c:v>
                </c:pt>
                <c:pt idx="2521">
                  <c:v>42103.664247685185</c:v>
                </c:pt>
                <c:pt idx="2522">
                  <c:v>42103.664305555554</c:v>
                </c:pt>
                <c:pt idx="2523">
                  <c:v>42103.664351851854</c:v>
                </c:pt>
                <c:pt idx="2524">
                  <c:v>42103.664409722223</c:v>
                </c:pt>
                <c:pt idx="2525">
                  <c:v>42103.664467592593</c:v>
                </c:pt>
                <c:pt idx="2526">
                  <c:v>42103.664513888885</c:v>
                </c:pt>
                <c:pt idx="2527">
                  <c:v>42103.664571759262</c:v>
                </c:pt>
                <c:pt idx="2528">
                  <c:v>42103.664629629631</c:v>
                </c:pt>
                <c:pt idx="2529">
                  <c:v>42103.664675925924</c:v>
                </c:pt>
                <c:pt idx="2530">
                  <c:v>42103.664733796293</c:v>
                </c:pt>
                <c:pt idx="2531">
                  <c:v>42103.66479166667</c:v>
                </c:pt>
                <c:pt idx="2532">
                  <c:v>42103.664837962962</c:v>
                </c:pt>
                <c:pt idx="2533">
                  <c:v>42103.664895833332</c:v>
                </c:pt>
                <c:pt idx="2534">
                  <c:v>42103.664953703701</c:v>
                </c:pt>
                <c:pt idx="2535">
                  <c:v>42103.665000000001</c:v>
                </c:pt>
                <c:pt idx="2536">
                  <c:v>42103.66505787037</c:v>
                </c:pt>
                <c:pt idx="2537">
                  <c:v>42103.66511574074</c:v>
                </c:pt>
                <c:pt idx="2538">
                  <c:v>42103.665162037039</c:v>
                </c:pt>
                <c:pt idx="2539">
                  <c:v>42103.665219907409</c:v>
                </c:pt>
                <c:pt idx="2540">
                  <c:v>42103.665277777778</c:v>
                </c:pt>
                <c:pt idx="2541">
                  <c:v>42103.665324074071</c:v>
                </c:pt>
                <c:pt idx="2542">
                  <c:v>42103.665381944447</c:v>
                </c:pt>
                <c:pt idx="2543">
                  <c:v>42103.665439814817</c:v>
                </c:pt>
                <c:pt idx="2544">
                  <c:v>42103.665486111109</c:v>
                </c:pt>
                <c:pt idx="2545">
                  <c:v>42103.665543981479</c:v>
                </c:pt>
                <c:pt idx="2546">
                  <c:v>42103.665601851855</c:v>
                </c:pt>
                <c:pt idx="2547">
                  <c:v>42103.665648148148</c:v>
                </c:pt>
                <c:pt idx="2548">
                  <c:v>42103.665706018517</c:v>
                </c:pt>
                <c:pt idx="2549">
                  <c:v>42103.665752314817</c:v>
                </c:pt>
                <c:pt idx="2550">
                  <c:v>42103.665810185186</c:v>
                </c:pt>
                <c:pt idx="2551">
                  <c:v>42103.665868055556</c:v>
                </c:pt>
                <c:pt idx="2552">
                  <c:v>42103.665914351855</c:v>
                </c:pt>
                <c:pt idx="2553">
                  <c:v>42103.665972222225</c:v>
                </c:pt>
                <c:pt idx="2554">
                  <c:v>42103.666030092594</c:v>
                </c:pt>
                <c:pt idx="2555">
                  <c:v>42103.666076388887</c:v>
                </c:pt>
                <c:pt idx="2556">
                  <c:v>42103.666134259256</c:v>
                </c:pt>
                <c:pt idx="2557">
                  <c:v>42103.666192129633</c:v>
                </c:pt>
                <c:pt idx="2558">
                  <c:v>42103.666238425925</c:v>
                </c:pt>
                <c:pt idx="2559">
                  <c:v>42103.666296296295</c:v>
                </c:pt>
                <c:pt idx="2560">
                  <c:v>42103.666354166664</c:v>
                </c:pt>
                <c:pt idx="2561">
                  <c:v>42103.666400462964</c:v>
                </c:pt>
                <c:pt idx="2562">
                  <c:v>42103.666458333333</c:v>
                </c:pt>
                <c:pt idx="2563">
                  <c:v>42103.666516203702</c:v>
                </c:pt>
                <c:pt idx="2564">
                  <c:v>42103.666562500002</c:v>
                </c:pt>
                <c:pt idx="2565">
                  <c:v>42103.666620370372</c:v>
                </c:pt>
                <c:pt idx="2566">
                  <c:v>42103.666678240741</c:v>
                </c:pt>
                <c:pt idx="2567">
                  <c:v>42103.666724537034</c:v>
                </c:pt>
                <c:pt idx="2568">
                  <c:v>42103.66678240741</c:v>
                </c:pt>
                <c:pt idx="2569">
                  <c:v>42103.66684027778</c:v>
                </c:pt>
                <c:pt idx="2570">
                  <c:v>42103.666886574072</c:v>
                </c:pt>
                <c:pt idx="2571">
                  <c:v>42103.666944444441</c:v>
                </c:pt>
                <c:pt idx="2572">
                  <c:v>42103.667002314818</c:v>
                </c:pt>
                <c:pt idx="2573">
                  <c:v>42103.667048611111</c:v>
                </c:pt>
                <c:pt idx="2574">
                  <c:v>42103.66710648148</c:v>
                </c:pt>
                <c:pt idx="2575">
                  <c:v>42103.667164351849</c:v>
                </c:pt>
                <c:pt idx="2576">
                  <c:v>42103.667210648149</c:v>
                </c:pt>
                <c:pt idx="2577">
                  <c:v>42103.667268518519</c:v>
                </c:pt>
                <c:pt idx="2578">
                  <c:v>42103.667326388888</c:v>
                </c:pt>
                <c:pt idx="2579">
                  <c:v>42103.667372685188</c:v>
                </c:pt>
                <c:pt idx="2580">
                  <c:v>42103.667430555557</c:v>
                </c:pt>
                <c:pt idx="2581">
                  <c:v>42103.667488425926</c:v>
                </c:pt>
                <c:pt idx="2582">
                  <c:v>42103.667534722219</c:v>
                </c:pt>
                <c:pt idx="2583">
                  <c:v>42103.667592592596</c:v>
                </c:pt>
                <c:pt idx="2584">
                  <c:v>42103.667650462965</c:v>
                </c:pt>
                <c:pt idx="2585">
                  <c:v>42103.667696759258</c:v>
                </c:pt>
                <c:pt idx="2586">
                  <c:v>42103.667754629627</c:v>
                </c:pt>
                <c:pt idx="2587">
                  <c:v>42103.667812500003</c:v>
                </c:pt>
                <c:pt idx="2588">
                  <c:v>42103.667858796296</c:v>
                </c:pt>
                <c:pt idx="2589">
                  <c:v>42103.667916666665</c:v>
                </c:pt>
                <c:pt idx="2590">
                  <c:v>42103.667974537035</c:v>
                </c:pt>
                <c:pt idx="2591">
                  <c:v>42103.668020833335</c:v>
                </c:pt>
                <c:pt idx="2592">
                  <c:v>42103.668078703704</c:v>
                </c:pt>
                <c:pt idx="2593">
                  <c:v>42103.668136574073</c:v>
                </c:pt>
                <c:pt idx="2594">
                  <c:v>42103.668182870373</c:v>
                </c:pt>
                <c:pt idx="2595">
                  <c:v>42103.668240740742</c:v>
                </c:pt>
                <c:pt idx="2596">
                  <c:v>42103.668298611112</c:v>
                </c:pt>
                <c:pt idx="2597">
                  <c:v>42103.668344907404</c:v>
                </c:pt>
                <c:pt idx="2598">
                  <c:v>42103.668402777781</c:v>
                </c:pt>
                <c:pt idx="2599">
                  <c:v>42103.668449074074</c:v>
                </c:pt>
                <c:pt idx="2600">
                  <c:v>42103.668506944443</c:v>
                </c:pt>
                <c:pt idx="2601">
                  <c:v>42103.668564814812</c:v>
                </c:pt>
                <c:pt idx="2602">
                  <c:v>42103.668611111112</c:v>
                </c:pt>
                <c:pt idx="2603">
                  <c:v>42103.668668981481</c:v>
                </c:pt>
                <c:pt idx="2604">
                  <c:v>42103.668726851851</c:v>
                </c:pt>
                <c:pt idx="2605">
                  <c:v>42103.668773148151</c:v>
                </c:pt>
                <c:pt idx="2606">
                  <c:v>42103.66883101852</c:v>
                </c:pt>
                <c:pt idx="2607">
                  <c:v>42103.668888888889</c:v>
                </c:pt>
                <c:pt idx="2608">
                  <c:v>42103.668935185182</c:v>
                </c:pt>
                <c:pt idx="2609">
                  <c:v>42103.668993055559</c:v>
                </c:pt>
                <c:pt idx="2610">
                  <c:v>42103.669050925928</c:v>
                </c:pt>
                <c:pt idx="2611">
                  <c:v>42103.66909722222</c:v>
                </c:pt>
                <c:pt idx="2612">
                  <c:v>42103.66915509259</c:v>
                </c:pt>
                <c:pt idx="2613">
                  <c:v>42103.669212962966</c:v>
                </c:pt>
                <c:pt idx="2614">
                  <c:v>42103.669259259259</c:v>
                </c:pt>
                <c:pt idx="2615">
                  <c:v>42103.669317129628</c:v>
                </c:pt>
                <c:pt idx="2616">
                  <c:v>42103.669374999998</c:v>
                </c:pt>
                <c:pt idx="2617">
                  <c:v>42103.669421296298</c:v>
                </c:pt>
                <c:pt idx="2618">
                  <c:v>42103.669479166667</c:v>
                </c:pt>
                <c:pt idx="2619">
                  <c:v>42103.669537037036</c:v>
                </c:pt>
                <c:pt idx="2620">
                  <c:v>42103.669583333336</c:v>
                </c:pt>
                <c:pt idx="2621">
                  <c:v>42103.669641203705</c:v>
                </c:pt>
                <c:pt idx="2622">
                  <c:v>42103.669699074075</c:v>
                </c:pt>
                <c:pt idx="2623">
                  <c:v>42103.669745370367</c:v>
                </c:pt>
                <c:pt idx="2624">
                  <c:v>42103.669803240744</c:v>
                </c:pt>
                <c:pt idx="2625">
                  <c:v>42103.669861111113</c:v>
                </c:pt>
                <c:pt idx="2626">
                  <c:v>42103.669907407406</c:v>
                </c:pt>
                <c:pt idx="2627">
                  <c:v>42103.669965277775</c:v>
                </c:pt>
                <c:pt idx="2628">
                  <c:v>42103.670023148145</c:v>
                </c:pt>
                <c:pt idx="2629">
                  <c:v>42103.670069444444</c:v>
                </c:pt>
                <c:pt idx="2630">
                  <c:v>42103.670127314814</c:v>
                </c:pt>
                <c:pt idx="2631">
                  <c:v>42103.670185185183</c:v>
                </c:pt>
                <c:pt idx="2632">
                  <c:v>42103.670231481483</c:v>
                </c:pt>
                <c:pt idx="2633">
                  <c:v>42103.670289351852</c:v>
                </c:pt>
                <c:pt idx="2634">
                  <c:v>42103.670347222222</c:v>
                </c:pt>
                <c:pt idx="2635">
                  <c:v>42103.670393518521</c:v>
                </c:pt>
                <c:pt idx="2636">
                  <c:v>42103.670451388891</c:v>
                </c:pt>
                <c:pt idx="2637">
                  <c:v>42103.67050925926</c:v>
                </c:pt>
                <c:pt idx="2638">
                  <c:v>42103.670555555553</c:v>
                </c:pt>
                <c:pt idx="2639">
                  <c:v>42103.670613425929</c:v>
                </c:pt>
                <c:pt idx="2640">
                  <c:v>42103.670671296299</c:v>
                </c:pt>
                <c:pt idx="2641">
                  <c:v>42103.670717592591</c:v>
                </c:pt>
                <c:pt idx="2642">
                  <c:v>42103.670775462961</c:v>
                </c:pt>
                <c:pt idx="2643">
                  <c:v>42103.67083333333</c:v>
                </c:pt>
                <c:pt idx="2644">
                  <c:v>42103.67087962963</c:v>
                </c:pt>
                <c:pt idx="2645">
                  <c:v>42103.670937499999</c:v>
                </c:pt>
                <c:pt idx="2646">
                  <c:v>42103.670995370368</c:v>
                </c:pt>
                <c:pt idx="2647">
                  <c:v>42103.671041666668</c:v>
                </c:pt>
                <c:pt idx="2648">
                  <c:v>42103.671099537038</c:v>
                </c:pt>
                <c:pt idx="2649">
                  <c:v>42103.671157407407</c:v>
                </c:pt>
                <c:pt idx="2650">
                  <c:v>42103.671203703707</c:v>
                </c:pt>
                <c:pt idx="2651">
                  <c:v>42103.671261574076</c:v>
                </c:pt>
                <c:pt idx="2652">
                  <c:v>42103.671307870369</c:v>
                </c:pt>
                <c:pt idx="2653">
                  <c:v>42103.671365740738</c:v>
                </c:pt>
                <c:pt idx="2654">
                  <c:v>42103.671423611115</c:v>
                </c:pt>
                <c:pt idx="2655">
                  <c:v>42103.671469907407</c:v>
                </c:pt>
                <c:pt idx="2656">
                  <c:v>42103.671527777777</c:v>
                </c:pt>
                <c:pt idx="2657">
                  <c:v>42103.671585648146</c:v>
                </c:pt>
                <c:pt idx="2658">
                  <c:v>42103.671631944446</c:v>
                </c:pt>
                <c:pt idx="2659">
                  <c:v>42103.671689814815</c:v>
                </c:pt>
                <c:pt idx="2660">
                  <c:v>42103.671747685185</c:v>
                </c:pt>
                <c:pt idx="2661">
                  <c:v>42103.671793981484</c:v>
                </c:pt>
                <c:pt idx="2662">
                  <c:v>42103.671851851854</c:v>
                </c:pt>
                <c:pt idx="2663">
                  <c:v>42103.671909722223</c:v>
                </c:pt>
                <c:pt idx="2664">
                  <c:v>42103.671956018516</c:v>
                </c:pt>
                <c:pt idx="2665">
                  <c:v>42103.672013888892</c:v>
                </c:pt>
                <c:pt idx="2666">
                  <c:v>42103.672071759262</c:v>
                </c:pt>
                <c:pt idx="2667">
                  <c:v>42103.672118055554</c:v>
                </c:pt>
                <c:pt idx="2668">
                  <c:v>42103.672175925924</c:v>
                </c:pt>
                <c:pt idx="2669">
                  <c:v>42103.672233796293</c:v>
                </c:pt>
                <c:pt idx="2670">
                  <c:v>42103.672280092593</c:v>
                </c:pt>
                <c:pt idx="2671">
                  <c:v>42103.672337962962</c:v>
                </c:pt>
                <c:pt idx="2672">
                  <c:v>42103.672395833331</c:v>
                </c:pt>
                <c:pt idx="2673">
                  <c:v>42103.672442129631</c:v>
                </c:pt>
                <c:pt idx="2674">
                  <c:v>42103.672500000001</c:v>
                </c:pt>
                <c:pt idx="2675">
                  <c:v>42103.67255787037</c:v>
                </c:pt>
                <c:pt idx="2676">
                  <c:v>42103.67260416667</c:v>
                </c:pt>
                <c:pt idx="2677">
                  <c:v>42103.672662037039</c:v>
                </c:pt>
                <c:pt idx="2678">
                  <c:v>42103.672719907408</c:v>
                </c:pt>
                <c:pt idx="2679">
                  <c:v>42103.672766203701</c:v>
                </c:pt>
                <c:pt idx="2680">
                  <c:v>42103.672824074078</c:v>
                </c:pt>
                <c:pt idx="2681">
                  <c:v>42103.672881944447</c:v>
                </c:pt>
                <c:pt idx="2682">
                  <c:v>42103.67292824074</c:v>
                </c:pt>
                <c:pt idx="2683">
                  <c:v>42103.672986111109</c:v>
                </c:pt>
                <c:pt idx="2684">
                  <c:v>42103.673043981478</c:v>
                </c:pt>
                <c:pt idx="2685">
                  <c:v>42103.673090277778</c:v>
                </c:pt>
                <c:pt idx="2686">
                  <c:v>42103.673148148147</c:v>
                </c:pt>
                <c:pt idx="2687">
                  <c:v>42103.673206018517</c:v>
                </c:pt>
                <c:pt idx="2688">
                  <c:v>42103.673252314817</c:v>
                </c:pt>
                <c:pt idx="2689">
                  <c:v>42103.673310185186</c:v>
                </c:pt>
                <c:pt idx="2690">
                  <c:v>42103.673368055555</c:v>
                </c:pt>
                <c:pt idx="2691">
                  <c:v>42103.673414351855</c:v>
                </c:pt>
                <c:pt idx="2692">
                  <c:v>42103.673472222225</c:v>
                </c:pt>
                <c:pt idx="2693">
                  <c:v>42103.673530092594</c:v>
                </c:pt>
                <c:pt idx="2694">
                  <c:v>42103.673576388886</c:v>
                </c:pt>
                <c:pt idx="2695">
                  <c:v>42103.673634259256</c:v>
                </c:pt>
                <c:pt idx="2696">
                  <c:v>42103.673692129632</c:v>
                </c:pt>
                <c:pt idx="2697">
                  <c:v>42103.673738425925</c:v>
                </c:pt>
                <c:pt idx="2698">
                  <c:v>42103.673796296294</c:v>
                </c:pt>
                <c:pt idx="2699">
                  <c:v>42103.673854166664</c:v>
                </c:pt>
                <c:pt idx="2700">
                  <c:v>42103.673900462964</c:v>
                </c:pt>
                <c:pt idx="2701">
                  <c:v>42103.673958333333</c:v>
                </c:pt>
                <c:pt idx="2702">
                  <c:v>42103.674004629633</c:v>
                </c:pt>
                <c:pt idx="2703">
                  <c:v>42103.674062500002</c:v>
                </c:pt>
                <c:pt idx="2704">
                  <c:v>42103.674120370371</c:v>
                </c:pt>
                <c:pt idx="2705">
                  <c:v>42103.674166666664</c:v>
                </c:pt>
                <c:pt idx="2706">
                  <c:v>42103.674224537041</c:v>
                </c:pt>
                <c:pt idx="2707">
                  <c:v>42103.67428240741</c:v>
                </c:pt>
                <c:pt idx="2708">
                  <c:v>42103.674328703702</c:v>
                </c:pt>
                <c:pt idx="2709">
                  <c:v>42103.674386574072</c:v>
                </c:pt>
                <c:pt idx="2710">
                  <c:v>42103.674444444441</c:v>
                </c:pt>
                <c:pt idx="2711">
                  <c:v>42103.674490740741</c:v>
                </c:pt>
                <c:pt idx="2712">
                  <c:v>42103.67454861111</c:v>
                </c:pt>
                <c:pt idx="2713">
                  <c:v>42103.67460648148</c:v>
                </c:pt>
                <c:pt idx="2714">
                  <c:v>42103.67465277778</c:v>
                </c:pt>
                <c:pt idx="2715">
                  <c:v>42103.674710648149</c:v>
                </c:pt>
                <c:pt idx="2716">
                  <c:v>42103.674768518518</c:v>
                </c:pt>
                <c:pt idx="2717">
                  <c:v>42103.674814814818</c:v>
                </c:pt>
                <c:pt idx="2718">
                  <c:v>42103.674872685187</c:v>
                </c:pt>
                <c:pt idx="2719">
                  <c:v>42103.674930555557</c:v>
                </c:pt>
                <c:pt idx="2720">
                  <c:v>42103.674976851849</c:v>
                </c:pt>
                <c:pt idx="2721">
                  <c:v>42103.675034722219</c:v>
                </c:pt>
                <c:pt idx="2722">
                  <c:v>42103.675092592595</c:v>
                </c:pt>
                <c:pt idx="2723">
                  <c:v>42103.675138888888</c:v>
                </c:pt>
                <c:pt idx="2724">
                  <c:v>42103.675196759257</c:v>
                </c:pt>
                <c:pt idx="2725">
                  <c:v>42103.675254629627</c:v>
                </c:pt>
                <c:pt idx="2726">
                  <c:v>42103.675300925926</c:v>
                </c:pt>
                <c:pt idx="2727">
                  <c:v>42103.675358796296</c:v>
                </c:pt>
                <c:pt idx="2728">
                  <c:v>42103.675416666665</c:v>
                </c:pt>
                <c:pt idx="2729">
                  <c:v>42103.675462962965</c:v>
                </c:pt>
                <c:pt idx="2730">
                  <c:v>42103.675520833334</c:v>
                </c:pt>
                <c:pt idx="2731">
                  <c:v>42103.675578703704</c:v>
                </c:pt>
                <c:pt idx="2732">
                  <c:v>42103.675625000003</c:v>
                </c:pt>
                <c:pt idx="2733">
                  <c:v>42103.675682870373</c:v>
                </c:pt>
                <c:pt idx="2734">
                  <c:v>42103.675740740742</c:v>
                </c:pt>
                <c:pt idx="2735">
                  <c:v>42103.675787037035</c:v>
                </c:pt>
                <c:pt idx="2736">
                  <c:v>42103.675844907404</c:v>
                </c:pt>
                <c:pt idx="2737">
                  <c:v>42103.675902777781</c:v>
                </c:pt>
                <c:pt idx="2738">
                  <c:v>42103.675949074073</c:v>
                </c:pt>
                <c:pt idx="2739">
                  <c:v>42103.676006944443</c:v>
                </c:pt>
                <c:pt idx="2740">
                  <c:v>42103.676064814812</c:v>
                </c:pt>
                <c:pt idx="2741">
                  <c:v>42103.676111111112</c:v>
                </c:pt>
                <c:pt idx="2742">
                  <c:v>42103.676168981481</c:v>
                </c:pt>
                <c:pt idx="2743">
                  <c:v>42103.676226851851</c:v>
                </c:pt>
                <c:pt idx="2744">
                  <c:v>42103.67627314815</c:v>
                </c:pt>
                <c:pt idx="2745">
                  <c:v>42103.67633101852</c:v>
                </c:pt>
                <c:pt idx="2746">
                  <c:v>42103.676388888889</c:v>
                </c:pt>
                <c:pt idx="2747">
                  <c:v>42103.676435185182</c:v>
                </c:pt>
                <c:pt idx="2748">
                  <c:v>42103.676493055558</c:v>
                </c:pt>
                <c:pt idx="2749">
                  <c:v>42103.676550925928</c:v>
                </c:pt>
                <c:pt idx="2750">
                  <c:v>42103.67659722222</c:v>
                </c:pt>
                <c:pt idx="2751">
                  <c:v>42103.676655092589</c:v>
                </c:pt>
                <c:pt idx="2752">
                  <c:v>42103.676712962966</c:v>
                </c:pt>
                <c:pt idx="2753">
                  <c:v>42103.676759259259</c:v>
                </c:pt>
                <c:pt idx="2754">
                  <c:v>42103.676817129628</c:v>
                </c:pt>
                <c:pt idx="2755">
                  <c:v>42103.676874999997</c:v>
                </c:pt>
                <c:pt idx="2756">
                  <c:v>42103.676921296297</c:v>
                </c:pt>
                <c:pt idx="2757">
                  <c:v>42103.676979166667</c:v>
                </c:pt>
                <c:pt idx="2758">
                  <c:v>42103.677025462966</c:v>
                </c:pt>
                <c:pt idx="2759">
                  <c:v>42103.677083333336</c:v>
                </c:pt>
                <c:pt idx="2760">
                  <c:v>42103.677141203705</c:v>
                </c:pt>
                <c:pt idx="2761">
                  <c:v>42103.677187499998</c:v>
                </c:pt>
                <c:pt idx="2762">
                  <c:v>42103.677245370367</c:v>
                </c:pt>
                <c:pt idx="2763">
                  <c:v>42103.677303240744</c:v>
                </c:pt>
                <c:pt idx="2764">
                  <c:v>42103.677349537036</c:v>
                </c:pt>
                <c:pt idx="2765">
                  <c:v>42103.677407407406</c:v>
                </c:pt>
                <c:pt idx="2766">
                  <c:v>42103.677465277775</c:v>
                </c:pt>
                <c:pt idx="2767">
                  <c:v>42103.677511574075</c:v>
                </c:pt>
                <c:pt idx="2768">
                  <c:v>42103.677569444444</c:v>
                </c:pt>
                <c:pt idx="2769">
                  <c:v>42103.677627314813</c:v>
                </c:pt>
                <c:pt idx="2770">
                  <c:v>42103.677673611113</c:v>
                </c:pt>
                <c:pt idx="2771">
                  <c:v>42103.677731481483</c:v>
                </c:pt>
                <c:pt idx="2772">
                  <c:v>42103.677789351852</c:v>
                </c:pt>
                <c:pt idx="2773">
                  <c:v>42103.677835648145</c:v>
                </c:pt>
                <c:pt idx="2774">
                  <c:v>42103.677893518521</c:v>
                </c:pt>
                <c:pt idx="2775">
                  <c:v>42103.677951388891</c:v>
                </c:pt>
                <c:pt idx="2776">
                  <c:v>42103.677997685183</c:v>
                </c:pt>
                <c:pt idx="2777">
                  <c:v>42103.678055555552</c:v>
                </c:pt>
                <c:pt idx="2778">
                  <c:v>42103.678113425929</c:v>
                </c:pt>
                <c:pt idx="2779">
                  <c:v>42103.678159722222</c:v>
                </c:pt>
                <c:pt idx="2780">
                  <c:v>42103.678217592591</c:v>
                </c:pt>
                <c:pt idx="2781">
                  <c:v>42103.67827546296</c:v>
                </c:pt>
                <c:pt idx="2782">
                  <c:v>42103.67832175926</c:v>
                </c:pt>
                <c:pt idx="2783">
                  <c:v>42103.678379629629</c:v>
                </c:pt>
                <c:pt idx="2784">
                  <c:v>42103.678437499999</c:v>
                </c:pt>
                <c:pt idx="2785">
                  <c:v>42103.678483796299</c:v>
                </c:pt>
                <c:pt idx="2786">
                  <c:v>42103.678541666668</c:v>
                </c:pt>
                <c:pt idx="2787">
                  <c:v>42103.678599537037</c:v>
                </c:pt>
                <c:pt idx="2788">
                  <c:v>42103.67864583333</c:v>
                </c:pt>
                <c:pt idx="2789">
                  <c:v>42103.678703703707</c:v>
                </c:pt>
                <c:pt idx="2790">
                  <c:v>42103.678761574076</c:v>
                </c:pt>
                <c:pt idx="2791">
                  <c:v>42103.678807870368</c:v>
                </c:pt>
                <c:pt idx="2792">
                  <c:v>42103.678865740738</c:v>
                </c:pt>
                <c:pt idx="2793">
                  <c:v>42103.678923611114</c:v>
                </c:pt>
                <c:pt idx="2794">
                  <c:v>42103.678969907407</c:v>
                </c:pt>
                <c:pt idx="2795">
                  <c:v>42103.679027777776</c:v>
                </c:pt>
                <c:pt idx="2796">
                  <c:v>42103.679085648146</c:v>
                </c:pt>
                <c:pt idx="2797">
                  <c:v>42103.679131944446</c:v>
                </c:pt>
                <c:pt idx="2798">
                  <c:v>42103.679189814815</c:v>
                </c:pt>
                <c:pt idx="2799">
                  <c:v>42103.679247685184</c:v>
                </c:pt>
                <c:pt idx="2800">
                  <c:v>42103.679293981484</c:v>
                </c:pt>
                <c:pt idx="2801">
                  <c:v>42103.679351851853</c:v>
                </c:pt>
                <c:pt idx="2802">
                  <c:v>42103.679409722223</c:v>
                </c:pt>
                <c:pt idx="2803">
                  <c:v>42103.679456018515</c:v>
                </c:pt>
                <c:pt idx="2804">
                  <c:v>42103.679513888892</c:v>
                </c:pt>
                <c:pt idx="2805">
                  <c:v>42103.679571759261</c:v>
                </c:pt>
                <c:pt idx="2806">
                  <c:v>42103.679618055554</c:v>
                </c:pt>
                <c:pt idx="2807">
                  <c:v>42103.679675925923</c:v>
                </c:pt>
                <c:pt idx="2808">
                  <c:v>42103.679722222223</c:v>
                </c:pt>
                <c:pt idx="2809">
                  <c:v>42103.679780092592</c:v>
                </c:pt>
                <c:pt idx="2810">
                  <c:v>42103.679837962962</c:v>
                </c:pt>
                <c:pt idx="2811">
                  <c:v>42103.679884259262</c:v>
                </c:pt>
                <c:pt idx="2812">
                  <c:v>42103.679942129631</c:v>
                </c:pt>
                <c:pt idx="2813">
                  <c:v>42103.68</c:v>
                </c:pt>
                <c:pt idx="2814">
                  <c:v>42103.680046296293</c:v>
                </c:pt>
                <c:pt idx="2815">
                  <c:v>42103.680104166669</c:v>
                </c:pt>
                <c:pt idx="2816">
                  <c:v>42103.680162037039</c:v>
                </c:pt>
                <c:pt idx="2817">
                  <c:v>42103.680208333331</c:v>
                </c:pt>
                <c:pt idx="2818">
                  <c:v>42103.680266203701</c:v>
                </c:pt>
                <c:pt idx="2819">
                  <c:v>42103.680324074077</c:v>
                </c:pt>
                <c:pt idx="2820">
                  <c:v>42103.68037037037</c:v>
                </c:pt>
                <c:pt idx="2821">
                  <c:v>42103.680428240739</c:v>
                </c:pt>
                <c:pt idx="2822">
                  <c:v>42103.680486111109</c:v>
                </c:pt>
                <c:pt idx="2823">
                  <c:v>42103.680532407408</c:v>
                </c:pt>
                <c:pt idx="2824">
                  <c:v>42103.680590277778</c:v>
                </c:pt>
                <c:pt idx="2825">
                  <c:v>42103.680648148147</c:v>
                </c:pt>
                <c:pt idx="2826">
                  <c:v>42103.680694444447</c:v>
                </c:pt>
                <c:pt idx="2827">
                  <c:v>42103.680752314816</c:v>
                </c:pt>
                <c:pt idx="2828">
                  <c:v>42103.680810185186</c:v>
                </c:pt>
                <c:pt idx="2829">
                  <c:v>42103.680856481478</c:v>
                </c:pt>
                <c:pt idx="2830">
                  <c:v>42103.680914351855</c:v>
                </c:pt>
                <c:pt idx="2831">
                  <c:v>42103.680972222224</c:v>
                </c:pt>
                <c:pt idx="2832">
                  <c:v>42103.681018518517</c:v>
                </c:pt>
                <c:pt idx="2833">
                  <c:v>42103.681076388886</c:v>
                </c:pt>
                <c:pt idx="2834">
                  <c:v>42103.681134259263</c:v>
                </c:pt>
                <c:pt idx="2835">
                  <c:v>42103.681180555555</c:v>
                </c:pt>
                <c:pt idx="2836">
                  <c:v>42103.681238425925</c:v>
                </c:pt>
                <c:pt idx="2837">
                  <c:v>42103.681296296294</c:v>
                </c:pt>
                <c:pt idx="2838">
                  <c:v>42103.681342592594</c:v>
                </c:pt>
                <c:pt idx="2839">
                  <c:v>42103.681400462963</c:v>
                </c:pt>
                <c:pt idx="2840">
                  <c:v>42103.681458333333</c:v>
                </c:pt>
                <c:pt idx="2841">
                  <c:v>42103.681504629632</c:v>
                </c:pt>
                <c:pt idx="2842">
                  <c:v>42103.681562500002</c:v>
                </c:pt>
                <c:pt idx="2843">
                  <c:v>42103.681620370371</c:v>
                </c:pt>
                <c:pt idx="2844">
                  <c:v>42103.681666666664</c:v>
                </c:pt>
                <c:pt idx="2845">
                  <c:v>42103.68172453704</c:v>
                </c:pt>
                <c:pt idx="2846">
                  <c:v>42103.68178240741</c:v>
                </c:pt>
                <c:pt idx="2847">
                  <c:v>42103.681828703702</c:v>
                </c:pt>
                <c:pt idx="2848">
                  <c:v>42103.681886574072</c:v>
                </c:pt>
                <c:pt idx="2849">
                  <c:v>42103.681944444441</c:v>
                </c:pt>
                <c:pt idx="2850">
                  <c:v>42103.681990740741</c:v>
                </c:pt>
                <c:pt idx="2851">
                  <c:v>42103.68204861111</c:v>
                </c:pt>
                <c:pt idx="2852">
                  <c:v>42103.682106481479</c:v>
                </c:pt>
                <c:pt idx="2853">
                  <c:v>42103.682152777779</c:v>
                </c:pt>
                <c:pt idx="2854">
                  <c:v>42103.682210648149</c:v>
                </c:pt>
                <c:pt idx="2855">
                  <c:v>42103.682268518518</c:v>
                </c:pt>
                <c:pt idx="2856">
                  <c:v>42103.682314814818</c:v>
                </c:pt>
                <c:pt idx="2857">
                  <c:v>42103.682372685187</c:v>
                </c:pt>
                <c:pt idx="2858">
                  <c:v>42103.68241898148</c:v>
                </c:pt>
                <c:pt idx="2859">
                  <c:v>42103.682476851849</c:v>
                </c:pt>
                <c:pt idx="2860">
                  <c:v>42103.682534722226</c:v>
                </c:pt>
                <c:pt idx="2861">
                  <c:v>42103.682581018518</c:v>
                </c:pt>
                <c:pt idx="2862">
                  <c:v>42103.682638888888</c:v>
                </c:pt>
                <c:pt idx="2863">
                  <c:v>42103.682696759257</c:v>
                </c:pt>
                <c:pt idx="2864">
                  <c:v>42103.682743055557</c:v>
                </c:pt>
                <c:pt idx="2865">
                  <c:v>42103.682800925926</c:v>
                </c:pt>
                <c:pt idx="2866">
                  <c:v>42103.682858796295</c:v>
                </c:pt>
                <c:pt idx="2867">
                  <c:v>42103.682905092595</c:v>
                </c:pt>
                <c:pt idx="2868">
                  <c:v>42103.682962962965</c:v>
                </c:pt>
                <c:pt idx="2869">
                  <c:v>42103.683020833334</c:v>
                </c:pt>
                <c:pt idx="2870">
                  <c:v>42103.683067129627</c:v>
                </c:pt>
                <c:pt idx="2871">
                  <c:v>42103.683125000003</c:v>
                </c:pt>
                <c:pt idx="2872">
                  <c:v>42103.683182870373</c:v>
                </c:pt>
                <c:pt idx="2873">
                  <c:v>42103.683229166665</c:v>
                </c:pt>
                <c:pt idx="2874">
                  <c:v>42103.683287037034</c:v>
                </c:pt>
                <c:pt idx="2875">
                  <c:v>42103.683344907404</c:v>
                </c:pt>
                <c:pt idx="2876">
                  <c:v>42103.683391203704</c:v>
                </c:pt>
                <c:pt idx="2877">
                  <c:v>42103.683449074073</c:v>
                </c:pt>
                <c:pt idx="2878">
                  <c:v>42103.683506944442</c:v>
                </c:pt>
                <c:pt idx="2879">
                  <c:v>42103.683553240742</c:v>
                </c:pt>
                <c:pt idx="2880">
                  <c:v>42103.683611111112</c:v>
                </c:pt>
                <c:pt idx="2881">
                  <c:v>42103.683668981481</c:v>
                </c:pt>
                <c:pt idx="2882">
                  <c:v>42103.683715277781</c:v>
                </c:pt>
                <c:pt idx="2883">
                  <c:v>42103.68377314815</c:v>
                </c:pt>
                <c:pt idx="2884">
                  <c:v>42103.683831018519</c:v>
                </c:pt>
                <c:pt idx="2885">
                  <c:v>42103.683877314812</c:v>
                </c:pt>
                <c:pt idx="2886">
                  <c:v>42103.683935185189</c:v>
                </c:pt>
                <c:pt idx="2887">
                  <c:v>42103.683993055558</c:v>
                </c:pt>
                <c:pt idx="2888">
                  <c:v>42103.684039351851</c:v>
                </c:pt>
                <c:pt idx="2889">
                  <c:v>42103.68409722222</c:v>
                </c:pt>
                <c:pt idx="2890">
                  <c:v>42103.684155092589</c:v>
                </c:pt>
                <c:pt idx="2891">
                  <c:v>42103.684201388889</c:v>
                </c:pt>
                <c:pt idx="2892">
                  <c:v>42103.684259259258</c:v>
                </c:pt>
                <c:pt idx="2893">
                  <c:v>42103.684317129628</c:v>
                </c:pt>
                <c:pt idx="2894">
                  <c:v>42103.684363425928</c:v>
                </c:pt>
                <c:pt idx="2895">
                  <c:v>42103.684421296297</c:v>
                </c:pt>
                <c:pt idx="2896">
                  <c:v>42103.684479166666</c:v>
                </c:pt>
                <c:pt idx="2897">
                  <c:v>42103.684525462966</c:v>
                </c:pt>
                <c:pt idx="2898">
                  <c:v>42103.684583333335</c:v>
                </c:pt>
                <c:pt idx="2899">
                  <c:v>42103.684641203705</c:v>
                </c:pt>
                <c:pt idx="2900">
                  <c:v>42103.684687499997</c:v>
                </c:pt>
                <c:pt idx="2901">
                  <c:v>42103.684745370374</c:v>
                </c:pt>
                <c:pt idx="2902">
                  <c:v>42103.684803240743</c:v>
                </c:pt>
                <c:pt idx="2903">
                  <c:v>42103.684849537036</c:v>
                </c:pt>
                <c:pt idx="2904">
                  <c:v>42103.684907407405</c:v>
                </c:pt>
                <c:pt idx="2905">
                  <c:v>42103.684965277775</c:v>
                </c:pt>
                <c:pt idx="2906">
                  <c:v>42103.685011574074</c:v>
                </c:pt>
                <c:pt idx="2907">
                  <c:v>42103.685069444444</c:v>
                </c:pt>
                <c:pt idx="2908">
                  <c:v>42103.685127314813</c:v>
                </c:pt>
                <c:pt idx="2909">
                  <c:v>42103.685173611113</c:v>
                </c:pt>
                <c:pt idx="2910">
                  <c:v>42103.685231481482</c:v>
                </c:pt>
                <c:pt idx="2911">
                  <c:v>42103.685277777775</c:v>
                </c:pt>
                <c:pt idx="2912">
                  <c:v>42103.685335648152</c:v>
                </c:pt>
                <c:pt idx="2913">
                  <c:v>42103.685393518521</c:v>
                </c:pt>
                <c:pt idx="2914">
                  <c:v>42103.685439814813</c:v>
                </c:pt>
                <c:pt idx="2915">
                  <c:v>42103.685497685183</c:v>
                </c:pt>
                <c:pt idx="2916">
                  <c:v>42103.685555555552</c:v>
                </c:pt>
                <c:pt idx="2917">
                  <c:v>42103.685601851852</c:v>
                </c:pt>
                <c:pt idx="2918">
                  <c:v>42103.685659722221</c:v>
                </c:pt>
                <c:pt idx="2919">
                  <c:v>42103.685717592591</c:v>
                </c:pt>
                <c:pt idx="2920">
                  <c:v>42103.685763888891</c:v>
                </c:pt>
                <c:pt idx="2921">
                  <c:v>42103.68582175926</c:v>
                </c:pt>
                <c:pt idx="2922">
                  <c:v>42103.685879629629</c:v>
                </c:pt>
                <c:pt idx="2923">
                  <c:v>42103.685925925929</c:v>
                </c:pt>
                <c:pt idx="2924">
                  <c:v>42103.685983796298</c:v>
                </c:pt>
                <c:pt idx="2925">
                  <c:v>42103.686041666668</c:v>
                </c:pt>
                <c:pt idx="2926">
                  <c:v>42103.68608796296</c:v>
                </c:pt>
                <c:pt idx="2927">
                  <c:v>42103.686145833337</c:v>
                </c:pt>
                <c:pt idx="2928">
                  <c:v>42103.686203703706</c:v>
                </c:pt>
                <c:pt idx="2929">
                  <c:v>42103.686249999999</c:v>
                </c:pt>
                <c:pt idx="2930">
                  <c:v>42103.686307870368</c:v>
                </c:pt>
                <c:pt idx="2931">
                  <c:v>42103.686365740738</c:v>
                </c:pt>
                <c:pt idx="2932">
                  <c:v>42103.686412037037</c:v>
                </c:pt>
                <c:pt idx="2933">
                  <c:v>42103.686469907407</c:v>
                </c:pt>
                <c:pt idx="2934">
                  <c:v>42103.686527777776</c:v>
                </c:pt>
                <c:pt idx="2935">
                  <c:v>42103.686574074076</c:v>
                </c:pt>
                <c:pt idx="2936">
                  <c:v>42103.686631944445</c:v>
                </c:pt>
                <c:pt idx="2937">
                  <c:v>42103.686689814815</c:v>
                </c:pt>
                <c:pt idx="2938">
                  <c:v>42103.686736111114</c:v>
                </c:pt>
                <c:pt idx="2939">
                  <c:v>42103.686793981484</c:v>
                </c:pt>
                <c:pt idx="2940">
                  <c:v>42103.686851851853</c:v>
                </c:pt>
                <c:pt idx="2941">
                  <c:v>42103.686898148146</c:v>
                </c:pt>
                <c:pt idx="2942">
                  <c:v>42103.686956018515</c:v>
                </c:pt>
                <c:pt idx="2943">
                  <c:v>42103.687013888892</c:v>
                </c:pt>
                <c:pt idx="2944">
                  <c:v>42103.687060185184</c:v>
                </c:pt>
                <c:pt idx="2945">
                  <c:v>42103.687118055554</c:v>
                </c:pt>
                <c:pt idx="2946">
                  <c:v>42103.687175925923</c:v>
                </c:pt>
                <c:pt idx="2947">
                  <c:v>42103.687222222223</c:v>
                </c:pt>
                <c:pt idx="2948">
                  <c:v>42103.687280092592</c:v>
                </c:pt>
                <c:pt idx="2949">
                  <c:v>42103.687337962961</c:v>
                </c:pt>
                <c:pt idx="2950">
                  <c:v>42103.687384259261</c:v>
                </c:pt>
                <c:pt idx="2951">
                  <c:v>42103.687442129631</c:v>
                </c:pt>
                <c:pt idx="2952">
                  <c:v>42103.6875</c:v>
                </c:pt>
                <c:pt idx="2953">
                  <c:v>42103.6875462963</c:v>
                </c:pt>
                <c:pt idx="2954">
                  <c:v>42103.687604166669</c:v>
                </c:pt>
                <c:pt idx="2955">
                  <c:v>42103.687662037039</c:v>
                </c:pt>
                <c:pt idx="2956">
                  <c:v>42103.687708333331</c:v>
                </c:pt>
                <c:pt idx="2957">
                  <c:v>42103.6877662037</c:v>
                </c:pt>
                <c:pt idx="2958">
                  <c:v>42103.687824074077</c:v>
                </c:pt>
                <c:pt idx="2959">
                  <c:v>42103.68787037037</c:v>
                </c:pt>
                <c:pt idx="2960">
                  <c:v>42103.687928240739</c:v>
                </c:pt>
                <c:pt idx="2961">
                  <c:v>42103.687974537039</c:v>
                </c:pt>
                <c:pt idx="2962">
                  <c:v>42103.688032407408</c:v>
                </c:pt>
                <c:pt idx="2963">
                  <c:v>42103.688090277778</c:v>
                </c:pt>
                <c:pt idx="2964">
                  <c:v>42103.688136574077</c:v>
                </c:pt>
                <c:pt idx="2965">
                  <c:v>42103.688194444447</c:v>
                </c:pt>
                <c:pt idx="2966">
                  <c:v>42103.688252314816</c:v>
                </c:pt>
                <c:pt idx="2967">
                  <c:v>42103.688298611109</c:v>
                </c:pt>
                <c:pt idx="2968">
                  <c:v>42103.688356481478</c:v>
                </c:pt>
                <c:pt idx="2969">
                  <c:v>42103.688414351855</c:v>
                </c:pt>
                <c:pt idx="2970">
                  <c:v>42103.688460648147</c:v>
                </c:pt>
                <c:pt idx="2971">
                  <c:v>42103.688518518517</c:v>
                </c:pt>
                <c:pt idx="2972">
                  <c:v>42103.688576388886</c:v>
                </c:pt>
                <c:pt idx="2973">
                  <c:v>42103.688622685186</c:v>
                </c:pt>
                <c:pt idx="2974">
                  <c:v>42103.688680555555</c:v>
                </c:pt>
                <c:pt idx="2975">
                  <c:v>42103.688738425924</c:v>
                </c:pt>
                <c:pt idx="2976">
                  <c:v>42103.688784722224</c:v>
                </c:pt>
                <c:pt idx="2977">
                  <c:v>42103.688842592594</c:v>
                </c:pt>
                <c:pt idx="2978">
                  <c:v>42103.688900462963</c:v>
                </c:pt>
                <c:pt idx="2979">
                  <c:v>42103.688946759263</c:v>
                </c:pt>
                <c:pt idx="2980">
                  <c:v>42103.689004629632</c:v>
                </c:pt>
                <c:pt idx="2981">
                  <c:v>42103.689062500001</c:v>
                </c:pt>
                <c:pt idx="2982">
                  <c:v>42103.689108796294</c:v>
                </c:pt>
                <c:pt idx="2983">
                  <c:v>42103.689166666663</c:v>
                </c:pt>
                <c:pt idx="2984">
                  <c:v>42103.68922453704</c:v>
                </c:pt>
                <c:pt idx="2985">
                  <c:v>42103.689270833333</c:v>
                </c:pt>
                <c:pt idx="2986">
                  <c:v>42103.689328703702</c:v>
                </c:pt>
                <c:pt idx="2987">
                  <c:v>42103.689386574071</c:v>
                </c:pt>
                <c:pt idx="2988">
                  <c:v>42103.689432870371</c:v>
                </c:pt>
                <c:pt idx="2989">
                  <c:v>42103.68949074074</c:v>
                </c:pt>
                <c:pt idx="2990">
                  <c:v>42103.68954861111</c:v>
                </c:pt>
                <c:pt idx="2991">
                  <c:v>42103.68959490741</c:v>
                </c:pt>
                <c:pt idx="2992">
                  <c:v>42103.689652777779</c:v>
                </c:pt>
                <c:pt idx="2993">
                  <c:v>42103.689710648148</c:v>
                </c:pt>
                <c:pt idx="2994">
                  <c:v>42103.689756944441</c:v>
                </c:pt>
                <c:pt idx="2995">
                  <c:v>42103.689814814818</c:v>
                </c:pt>
                <c:pt idx="2996">
                  <c:v>42103.689872685187</c:v>
                </c:pt>
                <c:pt idx="2997">
                  <c:v>42103.689918981479</c:v>
                </c:pt>
                <c:pt idx="2998">
                  <c:v>42103.689976851849</c:v>
                </c:pt>
                <c:pt idx="2999">
                  <c:v>42103.690034722225</c:v>
                </c:pt>
                <c:pt idx="3000">
                  <c:v>42103.690081018518</c:v>
                </c:pt>
                <c:pt idx="3001">
                  <c:v>42103.690138888887</c:v>
                </c:pt>
                <c:pt idx="3002">
                  <c:v>42103.690196759257</c:v>
                </c:pt>
                <c:pt idx="3003">
                  <c:v>42103.690243055556</c:v>
                </c:pt>
                <c:pt idx="3004">
                  <c:v>42103.690300925926</c:v>
                </c:pt>
                <c:pt idx="3005">
                  <c:v>42103.690358796295</c:v>
                </c:pt>
                <c:pt idx="3006">
                  <c:v>42103.690405092595</c:v>
                </c:pt>
                <c:pt idx="3007">
                  <c:v>42103.690462962964</c:v>
                </c:pt>
                <c:pt idx="3008">
                  <c:v>42103.690520833334</c:v>
                </c:pt>
                <c:pt idx="3009">
                  <c:v>42103.690567129626</c:v>
                </c:pt>
                <c:pt idx="3010">
                  <c:v>42103.690625000003</c:v>
                </c:pt>
                <c:pt idx="3011">
                  <c:v>42103.690671296295</c:v>
                </c:pt>
                <c:pt idx="3012">
                  <c:v>42103.690729166665</c:v>
                </c:pt>
                <c:pt idx="3013">
                  <c:v>42103.690787037034</c:v>
                </c:pt>
                <c:pt idx="3014">
                  <c:v>42103.690833333334</c:v>
                </c:pt>
                <c:pt idx="3015">
                  <c:v>42103.690891203703</c:v>
                </c:pt>
                <c:pt idx="3016">
                  <c:v>42103.690949074073</c:v>
                </c:pt>
                <c:pt idx="3017">
                  <c:v>42103.690995370373</c:v>
                </c:pt>
                <c:pt idx="3018">
                  <c:v>42103.691053240742</c:v>
                </c:pt>
                <c:pt idx="3019">
                  <c:v>42103.691111111111</c:v>
                </c:pt>
                <c:pt idx="3020">
                  <c:v>42103.691157407404</c:v>
                </c:pt>
                <c:pt idx="3021">
                  <c:v>42103.69121527778</c:v>
                </c:pt>
                <c:pt idx="3022">
                  <c:v>42103.69127314815</c:v>
                </c:pt>
                <c:pt idx="3023">
                  <c:v>42103.691319444442</c:v>
                </c:pt>
                <c:pt idx="3024">
                  <c:v>42103.691377314812</c:v>
                </c:pt>
                <c:pt idx="3025">
                  <c:v>42103.691435185188</c:v>
                </c:pt>
                <c:pt idx="3026">
                  <c:v>42103.691481481481</c:v>
                </c:pt>
                <c:pt idx="3027">
                  <c:v>42103.69153935185</c:v>
                </c:pt>
                <c:pt idx="3028">
                  <c:v>42103.69159722222</c:v>
                </c:pt>
                <c:pt idx="3029">
                  <c:v>42103.691643518519</c:v>
                </c:pt>
                <c:pt idx="3030">
                  <c:v>42103.691701388889</c:v>
                </c:pt>
                <c:pt idx="3031">
                  <c:v>42103.691759259258</c:v>
                </c:pt>
                <c:pt idx="3032">
                  <c:v>42103.691805555558</c:v>
                </c:pt>
                <c:pt idx="3033">
                  <c:v>42103.691863425927</c:v>
                </c:pt>
                <c:pt idx="3034">
                  <c:v>42103.691921296297</c:v>
                </c:pt>
                <c:pt idx="3035">
                  <c:v>42103.691967592589</c:v>
                </c:pt>
                <c:pt idx="3036">
                  <c:v>42103.692025462966</c:v>
                </c:pt>
                <c:pt idx="3037">
                  <c:v>42103.692083333335</c:v>
                </c:pt>
                <c:pt idx="3038">
                  <c:v>42103.692129629628</c:v>
                </c:pt>
                <c:pt idx="3039">
                  <c:v>42103.692187499997</c:v>
                </c:pt>
                <c:pt idx="3040">
                  <c:v>42103.692245370374</c:v>
                </c:pt>
                <c:pt idx="3041">
                  <c:v>42103.692291666666</c:v>
                </c:pt>
                <c:pt idx="3042">
                  <c:v>42103.692349537036</c:v>
                </c:pt>
                <c:pt idx="3043">
                  <c:v>42103.692407407405</c:v>
                </c:pt>
                <c:pt idx="3044">
                  <c:v>42103.692453703705</c:v>
                </c:pt>
                <c:pt idx="3045">
                  <c:v>42103.692511574074</c:v>
                </c:pt>
                <c:pt idx="3046">
                  <c:v>42103.692569444444</c:v>
                </c:pt>
                <c:pt idx="3047">
                  <c:v>42103.692615740743</c:v>
                </c:pt>
                <c:pt idx="3048">
                  <c:v>42103.692673611113</c:v>
                </c:pt>
                <c:pt idx="3049">
                  <c:v>42103.692731481482</c:v>
                </c:pt>
                <c:pt idx="3050">
                  <c:v>42103.692777777775</c:v>
                </c:pt>
                <c:pt idx="3051">
                  <c:v>42103.692835648151</c:v>
                </c:pt>
                <c:pt idx="3052">
                  <c:v>42103.692893518521</c:v>
                </c:pt>
                <c:pt idx="3053">
                  <c:v>42103.692939814813</c:v>
                </c:pt>
                <c:pt idx="3054">
                  <c:v>42103.692997685182</c:v>
                </c:pt>
                <c:pt idx="3055">
                  <c:v>42103.693055555559</c:v>
                </c:pt>
                <c:pt idx="3056">
                  <c:v>42103.693101851852</c:v>
                </c:pt>
                <c:pt idx="3057">
                  <c:v>42103.693159722221</c:v>
                </c:pt>
                <c:pt idx="3058">
                  <c:v>42103.69321759259</c:v>
                </c:pt>
                <c:pt idx="3059">
                  <c:v>42103.69326388889</c:v>
                </c:pt>
                <c:pt idx="3060">
                  <c:v>42103.69332175926</c:v>
                </c:pt>
                <c:pt idx="3061">
                  <c:v>42103.693379629629</c:v>
                </c:pt>
                <c:pt idx="3062">
                  <c:v>42103.693425925929</c:v>
                </c:pt>
                <c:pt idx="3063">
                  <c:v>42103.693483796298</c:v>
                </c:pt>
                <c:pt idx="3064">
                  <c:v>42103.693541666667</c:v>
                </c:pt>
                <c:pt idx="3065">
                  <c:v>42103.69358796296</c:v>
                </c:pt>
                <c:pt idx="3066">
                  <c:v>42103.693645833337</c:v>
                </c:pt>
                <c:pt idx="3067">
                  <c:v>42103.693703703706</c:v>
                </c:pt>
                <c:pt idx="3068">
                  <c:v>42103.693749999999</c:v>
                </c:pt>
                <c:pt idx="3069">
                  <c:v>42103.693807870368</c:v>
                </c:pt>
                <c:pt idx="3070">
                  <c:v>42103.693854166668</c:v>
                </c:pt>
                <c:pt idx="3071">
                  <c:v>42103.693912037037</c:v>
                </c:pt>
                <c:pt idx="3072">
                  <c:v>42103.693969907406</c:v>
                </c:pt>
                <c:pt idx="3073">
                  <c:v>42103.694016203706</c:v>
                </c:pt>
                <c:pt idx="3074">
                  <c:v>42103.694074074076</c:v>
                </c:pt>
                <c:pt idx="3075">
                  <c:v>42103.694131944445</c:v>
                </c:pt>
                <c:pt idx="3076">
                  <c:v>42103.694178240738</c:v>
                </c:pt>
                <c:pt idx="3077">
                  <c:v>42103.694236111114</c:v>
                </c:pt>
                <c:pt idx="3078">
                  <c:v>42103.694293981483</c:v>
                </c:pt>
                <c:pt idx="3079">
                  <c:v>42103.694340277776</c:v>
                </c:pt>
                <c:pt idx="3080">
                  <c:v>42103.694398148145</c:v>
                </c:pt>
                <c:pt idx="3081">
                  <c:v>42103.694456018522</c:v>
                </c:pt>
                <c:pt idx="3082">
                  <c:v>42103.694502314815</c:v>
                </c:pt>
                <c:pt idx="3083">
                  <c:v>42103.694560185184</c:v>
                </c:pt>
                <c:pt idx="3084">
                  <c:v>42103.694618055553</c:v>
                </c:pt>
                <c:pt idx="3085">
                  <c:v>42103.694664351853</c:v>
                </c:pt>
                <c:pt idx="3086">
                  <c:v>42103.694722222222</c:v>
                </c:pt>
                <c:pt idx="3087">
                  <c:v>42103.694780092592</c:v>
                </c:pt>
                <c:pt idx="3088">
                  <c:v>42103.694826388892</c:v>
                </c:pt>
                <c:pt idx="3089">
                  <c:v>42103.694884259261</c:v>
                </c:pt>
                <c:pt idx="3090">
                  <c:v>42103.69494212963</c:v>
                </c:pt>
                <c:pt idx="3091">
                  <c:v>42103.694988425923</c:v>
                </c:pt>
                <c:pt idx="3092">
                  <c:v>42103.6950462963</c:v>
                </c:pt>
                <c:pt idx="3093">
                  <c:v>42103.695104166669</c:v>
                </c:pt>
                <c:pt idx="3094">
                  <c:v>42103.695150462961</c:v>
                </c:pt>
                <c:pt idx="3095">
                  <c:v>42103.695208333331</c:v>
                </c:pt>
                <c:pt idx="3096">
                  <c:v>42103.6952662037</c:v>
                </c:pt>
                <c:pt idx="3097">
                  <c:v>42103.6953125</c:v>
                </c:pt>
                <c:pt idx="3098">
                  <c:v>42103.695370370369</c:v>
                </c:pt>
                <c:pt idx="3099">
                  <c:v>42103.695428240739</c:v>
                </c:pt>
                <c:pt idx="3100">
                  <c:v>42103.695474537039</c:v>
                </c:pt>
                <c:pt idx="3101">
                  <c:v>42103.695532407408</c:v>
                </c:pt>
                <c:pt idx="3102">
                  <c:v>42103.695590277777</c:v>
                </c:pt>
                <c:pt idx="3103">
                  <c:v>42103.695636574077</c:v>
                </c:pt>
                <c:pt idx="3104">
                  <c:v>42103.695694444446</c:v>
                </c:pt>
                <c:pt idx="3105">
                  <c:v>42103.695752314816</c:v>
                </c:pt>
                <c:pt idx="3106">
                  <c:v>42103.695798611108</c:v>
                </c:pt>
                <c:pt idx="3107">
                  <c:v>42103.695856481485</c:v>
                </c:pt>
                <c:pt idx="3108">
                  <c:v>42103.695914351854</c:v>
                </c:pt>
                <c:pt idx="3109">
                  <c:v>42103.695960648147</c:v>
                </c:pt>
                <c:pt idx="3110">
                  <c:v>42103.696018518516</c:v>
                </c:pt>
                <c:pt idx="3111">
                  <c:v>42103.696076388886</c:v>
                </c:pt>
                <c:pt idx="3112">
                  <c:v>42103.696122685185</c:v>
                </c:pt>
                <c:pt idx="3113">
                  <c:v>42103.696180555555</c:v>
                </c:pt>
                <c:pt idx="3114">
                  <c:v>42103.696238425924</c:v>
                </c:pt>
                <c:pt idx="3115">
                  <c:v>42103.696284722224</c:v>
                </c:pt>
                <c:pt idx="3116">
                  <c:v>42103.696342592593</c:v>
                </c:pt>
                <c:pt idx="3117">
                  <c:v>42103.696400462963</c:v>
                </c:pt>
                <c:pt idx="3118">
                  <c:v>42103.696446759262</c:v>
                </c:pt>
                <c:pt idx="3119">
                  <c:v>42103.696504629632</c:v>
                </c:pt>
                <c:pt idx="3120">
                  <c:v>42103.696562500001</c:v>
                </c:pt>
                <c:pt idx="3121">
                  <c:v>42103.696608796294</c:v>
                </c:pt>
                <c:pt idx="3122">
                  <c:v>42103.696666666663</c:v>
                </c:pt>
                <c:pt idx="3123">
                  <c:v>42103.69672453704</c:v>
                </c:pt>
                <c:pt idx="3124">
                  <c:v>42103.696770833332</c:v>
                </c:pt>
                <c:pt idx="3125">
                  <c:v>42103.696828703702</c:v>
                </c:pt>
                <c:pt idx="3126">
                  <c:v>42103.696886574071</c:v>
                </c:pt>
                <c:pt idx="3127">
                  <c:v>42103.696932870371</c:v>
                </c:pt>
                <c:pt idx="3128">
                  <c:v>42103.69699074074</c:v>
                </c:pt>
                <c:pt idx="3129">
                  <c:v>42103.697048611109</c:v>
                </c:pt>
                <c:pt idx="3130">
                  <c:v>42103.697094907409</c:v>
                </c:pt>
                <c:pt idx="3131">
                  <c:v>42103.697152777779</c:v>
                </c:pt>
                <c:pt idx="3132">
                  <c:v>42103.697210648148</c:v>
                </c:pt>
                <c:pt idx="3133">
                  <c:v>42103.697256944448</c:v>
                </c:pt>
                <c:pt idx="3134">
                  <c:v>42103.697314814817</c:v>
                </c:pt>
                <c:pt idx="3135">
                  <c:v>42103.69736111111</c:v>
                </c:pt>
                <c:pt idx="3136">
                  <c:v>42103.697418981479</c:v>
                </c:pt>
                <c:pt idx="3137">
                  <c:v>42103.697476851848</c:v>
                </c:pt>
                <c:pt idx="3138">
                  <c:v>42103.697523148148</c:v>
                </c:pt>
                <c:pt idx="3139">
                  <c:v>42103.697581018518</c:v>
                </c:pt>
                <c:pt idx="3140">
                  <c:v>42103.697638888887</c:v>
                </c:pt>
                <c:pt idx="3141">
                  <c:v>42103.697685185187</c:v>
                </c:pt>
                <c:pt idx="3142">
                  <c:v>42103.697743055556</c:v>
                </c:pt>
                <c:pt idx="3143">
                  <c:v>42103.697800925926</c:v>
                </c:pt>
                <c:pt idx="3144">
                  <c:v>42103.697847222225</c:v>
                </c:pt>
                <c:pt idx="3145">
                  <c:v>42103.697905092595</c:v>
                </c:pt>
                <c:pt idx="3146">
                  <c:v>42103.697962962964</c:v>
                </c:pt>
                <c:pt idx="3147">
                  <c:v>42103.698009259257</c:v>
                </c:pt>
                <c:pt idx="3148">
                  <c:v>42103.698067129626</c:v>
                </c:pt>
                <c:pt idx="3149">
                  <c:v>42103.698125000003</c:v>
                </c:pt>
                <c:pt idx="3150">
                  <c:v>42103.698171296295</c:v>
                </c:pt>
                <c:pt idx="3151">
                  <c:v>42103.698229166665</c:v>
                </c:pt>
                <c:pt idx="3152">
                  <c:v>42103.698287037034</c:v>
                </c:pt>
                <c:pt idx="3153">
                  <c:v>42103.698333333334</c:v>
                </c:pt>
                <c:pt idx="3154">
                  <c:v>42103.698391203703</c:v>
                </c:pt>
                <c:pt idx="3155">
                  <c:v>42103.698449074072</c:v>
                </c:pt>
                <c:pt idx="3156">
                  <c:v>42103.698495370372</c:v>
                </c:pt>
                <c:pt idx="3157">
                  <c:v>42103.698553240742</c:v>
                </c:pt>
                <c:pt idx="3158">
                  <c:v>42103.698611111111</c:v>
                </c:pt>
                <c:pt idx="3159">
                  <c:v>42103.698657407411</c:v>
                </c:pt>
                <c:pt idx="3160">
                  <c:v>42103.69871527778</c:v>
                </c:pt>
                <c:pt idx="3161">
                  <c:v>42103.698773148149</c:v>
                </c:pt>
                <c:pt idx="3162">
                  <c:v>42103.698819444442</c:v>
                </c:pt>
                <c:pt idx="3163">
                  <c:v>42103.698877314811</c:v>
                </c:pt>
                <c:pt idx="3164">
                  <c:v>42103.698935185188</c:v>
                </c:pt>
                <c:pt idx="3165">
                  <c:v>42103.698981481481</c:v>
                </c:pt>
                <c:pt idx="3166">
                  <c:v>42103.69903935185</c:v>
                </c:pt>
                <c:pt idx="3167">
                  <c:v>42103.699097222219</c:v>
                </c:pt>
                <c:pt idx="3168">
                  <c:v>42103.699143518519</c:v>
                </c:pt>
                <c:pt idx="3169">
                  <c:v>42103.699201388888</c:v>
                </c:pt>
                <c:pt idx="3170">
                  <c:v>42103.699259259258</c:v>
                </c:pt>
                <c:pt idx="3171">
                  <c:v>42103.699305555558</c:v>
                </c:pt>
                <c:pt idx="3172">
                  <c:v>42103.699363425927</c:v>
                </c:pt>
                <c:pt idx="3173">
                  <c:v>42103.699421296296</c:v>
                </c:pt>
                <c:pt idx="3174">
                  <c:v>42103.699467592596</c:v>
                </c:pt>
                <c:pt idx="3175">
                  <c:v>42103.699525462966</c:v>
                </c:pt>
                <c:pt idx="3176">
                  <c:v>42103.699583333335</c:v>
                </c:pt>
                <c:pt idx="3177">
                  <c:v>42103.699629629627</c:v>
                </c:pt>
                <c:pt idx="3178">
                  <c:v>42103.699687499997</c:v>
                </c:pt>
                <c:pt idx="3179">
                  <c:v>42103.699745370373</c:v>
                </c:pt>
                <c:pt idx="3180">
                  <c:v>42103.699791666666</c:v>
                </c:pt>
                <c:pt idx="3181">
                  <c:v>42103.699849537035</c:v>
                </c:pt>
                <c:pt idx="3182">
                  <c:v>42103.699907407405</c:v>
                </c:pt>
                <c:pt idx="3183">
                  <c:v>42103.699953703705</c:v>
                </c:pt>
                <c:pt idx="3184">
                  <c:v>42103.700011574074</c:v>
                </c:pt>
                <c:pt idx="3185">
                  <c:v>42103.700069444443</c:v>
                </c:pt>
                <c:pt idx="3186">
                  <c:v>42103.700115740743</c:v>
                </c:pt>
                <c:pt idx="3187">
                  <c:v>42103.700173611112</c:v>
                </c:pt>
                <c:pt idx="3188">
                  <c:v>42103.700231481482</c:v>
                </c:pt>
                <c:pt idx="3189">
                  <c:v>42103.700277777774</c:v>
                </c:pt>
                <c:pt idx="3190">
                  <c:v>42103.700335648151</c:v>
                </c:pt>
                <c:pt idx="3191">
                  <c:v>42103.70039351852</c:v>
                </c:pt>
                <c:pt idx="3192">
                  <c:v>42103.700439814813</c:v>
                </c:pt>
                <c:pt idx="3193">
                  <c:v>42103.700497685182</c:v>
                </c:pt>
                <c:pt idx="3194">
                  <c:v>42103.700555555559</c:v>
                </c:pt>
                <c:pt idx="3195">
                  <c:v>42103.700601851851</c:v>
                </c:pt>
                <c:pt idx="3196">
                  <c:v>42103.700659722221</c:v>
                </c:pt>
                <c:pt idx="3197">
                  <c:v>42103.70071759259</c:v>
                </c:pt>
                <c:pt idx="3198">
                  <c:v>42103.70076388889</c:v>
                </c:pt>
                <c:pt idx="3199">
                  <c:v>42103.700821759259</c:v>
                </c:pt>
                <c:pt idx="3200">
                  <c:v>42103.700879629629</c:v>
                </c:pt>
                <c:pt idx="3201">
                  <c:v>42103.700925925928</c:v>
                </c:pt>
                <c:pt idx="3202">
                  <c:v>42103.700983796298</c:v>
                </c:pt>
                <c:pt idx="3203">
                  <c:v>42103.701041666667</c:v>
                </c:pt>
                <c:pt idx="3204">
                  <c:v>42103.70108796296</c:v>
                </c:pt>
                <c:pt idx="3205">
                  <c:v>42103.701145833336</c:v>
                </c:pt>
                <c:pt idx="3206">
                  <c:v>42103.701203703706</c:v>
                </c:pt>
                <c:pt idx="3207">
                  <c:v>42103.701249999998</c:v>
                </c:pt>
                <c:pt idx="3208">
                  <c:v>42103.701307870368</c:v>
                </c:pt>
                <c:pt idx="3209">
                  <c:v>42103.701354166667</c:v>
                </c:pt>
                <c:pt idx="3210">
                  <c:v>42103.701412037037</c:v>
                </c:pt>
                <c:pt idx="3211">
                  <c:v>42103.701469907406</c:v>
                </c:pt>
                <c:pt idx="3212">
                  <c:v>42103.701516203706</c:v>
                </c:pt>
                <c:pt idx="3213">
                  <c:v>42103.701574074075</c:v>
                </c:pt>
                <c:pt idx="3214">
                  <c:v>42103.701631944445</c:v>
                </c:pt>
                <c:pt idx="3215">
                  <c:v>42103.701678240737</c:v>
                </c:pt>
                <c:pt idx="3216">
                  <c:v>42103.701736111114</c:v>
                </c:pt>
                <c:pt idx="3217">
                  <c:v>42103.701793981483</c:v>
                </c:pt>
                <c:pt idx="3218">
                  <c:v>42103.701840277776</c:v>
                </c:pt>
                <c:pt idx="3219">
                  <c:v>42103.701898148145</c:v>
                </c:pt>
                <c:pt idx="3220">
                  <c:v>42103.701956018522</c:v>
                </c:pt>
                <c:pt idx="3221">
                  <c:v>42103.702002314814</c:v>
                </c:pt>
                <c:pt idx="3222">
                  <c:v>42103.702060185184</c:v>
                </c:pt>
                <c:pt idx="3223">
                  <c:v>42103.702118055553</c:v>
                </c:pt>
                <c:pt idx="3224">
                  <c:v>42103.702164351853</c:v>
                </c:pt>
                <c:pt idx="3225">
                  <c:v>42103.702222222222</c:v>
                </c:pt>
                <c:pt idx="3226">
                  <c:v>42103.702280092592</c:v>
                </c:pt>
                <c:pt idx="3227">
                  <c:v>42103.702337962961</c:v>
                </c:pt>
                <c:pt idx="3228">
                  <c:v>42103.702384259261</c:v>
                </c:pt>
                <c:pt idx="3229">
                  <c:v>42103.70244212963</c:v>
                </c:pt>
                <c:pt idx="3230">
                  <c:v>42103.702488425923</c:v>
                </c:pt>
                <c:pt idx="3231">
                  <c:v>42103.702546296299</c:v>
                </c:pt>
                <c:pt idx="3232">
                  <c:v>42103.702604166669</c:v>
                </c:pt>
                <c:pt idx="3233">
                  <c:v>42103.702650462961</c:v>
                </c:pt>
                <c:pt idx="3234">
                  <c:v>42103.702708333331</c:v>
                </c:pt>
                <c:pt idx="3235">
                  <c:v>42103.702766203707</c:v>
                </c:pt>
                <c:pt idx="3236">
                  <c:v>42103.7028125</c:v>
                </c:pt>
                <c:pt idx="3237">
                  <c:v>42103.702870370369</c:v>
                </c:pt>
                <c:pt idx="3238">
                  <c:v>42103.702928240738</c:v>
                </c:pt>
                <c:pt idx="3239">
                  <c:v>42103.702974537038</c:v>
                </c:pt>
                <c:pt idx="3240">
                  <c:v>42103.703032407408</c:v>
                </c:pt>
                <c:pt idx="3241">
                  <c:v>42103.703090277777</c:v>
                </c:pt>
                <c:pt idx="3242">
                  <c:v>42103.703136574077</c:v>
                </c:pt>
                <c:pt idx="3243">
                  <c:v>42103.703194444446</c:v>
                </c:pt>
                <c:pt idx="3244">
                  <c:v>42103.703252314815</c:v>
                </c:pt>
                <c:pt idx="3245">
                  <c:v>42103.703298611108</c:v>
                </c:pt>
                <c:pt idx="3246">
                  <c:v>42103.703356481485</c:v>
                </c:pt>
                <c:pt idx="3247">
                  <c:v>42103.703414351854</c:v>
                </c:pt>
                <c:pt idx="3248">
                  <c:v>42103.703460648147</c:v>
                </c:pt>
                <c:pt idx="3249">
                  <c:v>42103.703518518516</c:v>
                </c:pt>
                <c:pt idx="3250">
                  <c:v>42103.703576388885</c:v>
                </c:pt>
                <c:pt idx="3251">
                  <c:v>42103.703622685185</c:v>
                </c:pt>
                <c:pt idx="3252">
                  <c:v>42103.703680555554</c:v>
                </c:pt>
                <c:pt idx="3253">
                  <c:v>42103.703738425924</c:v>
                </c:pt>
                <c:pt idx="3254">
                  <c:v>42103.703784722224</c:v>
                </c:pt>
                <c:pt idx="3255">
                  <c:v>42103.703842592593</c:v>
                </c:pt>
                <c:pt idx="3256">
                  <c:v>42103.703900462962</c:v>
                </c:pt>
                <c:pt idx="3257">
                  <c:v>42103.703946759262</c:v>
                </c:pt>
                <c:pt idx="3258">
                  <c:v>42103.704004629632</c:v>
                </c:pt>
                <c:pt idx="3259">
                  <c:v>42103.704062500001</c:v>
                </c:pt>
                <c:pt idx="3260">
                  <c:v>42103.704108796293</c:v>
                </c:pt>
                <c:pt idx="3261">
                  <c:v>42103.70416666667</c:v>
                </c:pt>
                <c:pt idx="3262">
                  <c:v>42103.704224537039</c:v>
                </c:pt>
                <c:pt idx="3263">
                  <c:v>42103.704270833332</c:v>
                </c:pt>
                <c:pt idx="3264">
                  <c:v>42103.704328703701</c:v>
                </c:pt>
                <c:pt idx="3265">
                  <c:v>42103.704386574071</c:v>
                </c:pt>
                <c:pt idx="3266">
                  <c:v>42103.704432870371</c:v>
                </c:pt>
                <c:pt idx="3267">
                  <c:v>42103.70449074074</c:v>
                </c:pt>
                <c:pt idx="3268">
                  <c:v>42103.704548611109</c:v>
                </c:pt>
                <c:pt idx="3269">
                  <c:v>42103.704594907409</c:v>
                </c:pt>
                <c:pt idx="3270">
                  <c:v>42103.704652777778</c:v>
                </c:pt>
                <c:pt idx="3271">
                  <c:v>42103.704710648148</c:v>
                </c:pt>
                <c:pt idx="3272">
                  <c:v>42103.704756944448</c:v>
                </c:pt>
                <c:pt idx="3273">
                  <c:v>42103.704814814817</c:v>
                </c:pt>
                <c:pt idx="3274">
                  <c:v>42103.704872685186</c:v>
                </c:pt>
                <c:pt idx="3275">
                  <c:v>42103.704918981479</c:v>
                </c:pt>
                <c:pt idx="3276">
                  <c:v>42103.704976851855</c:v>
                </c:pt>
                <c:pt idx="3277">
                  <c:v>42103.705034722225</c:v>
                </c:pt>
                <c:pt idx="3278">
                  <c:v>42103.705081018517</c:v>
                </c:pt>
                <c:pt idx="3279">
                  <c:v>42103.705138888887</c:v>
                </c:pt>
                <c:pt idx="3280">
                  <c:v>42103.705196759256</c:v>
                </c:pt>
                <c:pt idx="3281">
                  <c:v>42103.705243055556</c:v>
                </c:pt>
                <c:pt idx="3282">
                  <c:v>42103.705300925925</c:v>
                </c:pt>
                <c:pt idx="3283">
                  <c:v>42103.705358796295</c:v>
                </c:pt>
                <c:pt idx="3284">
                  <c:v>42103.705405092594</c:v>
                </c:pt>
                <c:pt idx="3285">
                  <c:v>42103.705462962964</c:v>
                </c:pt>
                <c:pt idx="3286">
                  <c:v>42103.705520833333</c:v>
                </c:pt>
                <c:pt idx="3287">
                  <c:v>42103.705567129633</c:v>
                </c:pt>
                <c:pt idx="3288">
                  <c:v>42103.705625000002</c:v>
                </c:pt>
                <c:pt idx="3289">
                  <c:v>42103.705682870372</c:v>
                </c:pt>
                <c:pt idx="3290">
                  <c:v>42103.705729166664</c:v>
                </c:pt>
                <c:pt idx="3291">
                  <c:v>42103.705787037034</c:v>
                </c:pt>
                <c:pt idx="3292">
                  <c:v>42103.70584490741</c:v>
                </c:pt>
                <c:pt idx="3293">
                  <c:v>42103.705891203703</c:v>
                </c:pt>
                <c:pt idx="3294">
                  <c:v>42103.705949074072</c:v>
                </c:pt>
                <c:pt idx="3295">
                  <c:v>42103.705995370372</c:v>
                </c:pt>
                <c:pt idx="3296">
                  <c:v>42103.706053240741</c:v>
                </c:pt>
                <c:pt idx="3297">
                  <c:v>42103.706111111111</c:v>
                </c:pt>
                <c:pt idx="3298">
                  <c:v>42103.70616898148</c:v>
                </c:pt>
                <c:pt idx="3299">
                  <c:v>42103.70621527778</c:v>
                </c:pt>
                <c:pt idx="3300">
                  <c:v>42103.706273148149</c:v>
                </c:pt>
                <c:pt idx="3301">
                  <c:v>42103.706331018519</c:v>
                </c:pt>
                <c:pt idx="3302">
                  <c:v>42103.706377314818</c:v>
                </c:pt>
                <c:pt idx="3303">
                  <c:v>42103.706435185188</c:v>
                </c:pt>
                <c:pt idx="3304">
                  <c:v>42103.706493055557</c:v>
                </c:pt>
                <c:pt idx="3305">
                  <c:v>42103.70653935185</c:v>
                </c:pt>
                <c:pt idx="3306">
                  <c:v>42103.706597222219</c:v>
                </c:pt>
                <c:pt idx="3307">
                  <c:v>42103.706655092596</c:v>
                </c:pt>
                <c:pt idx="3308">
                  <c:v>42103.706701388888</c:v>
                </c:pt>
                <c:pt idx="3309">
                  <c:v>42103.706759259258</c:v>
                </c:pt>
                <c:pt idx="3310">
                  <c:v>42103.706817129627</c:v>
                </c:pt>
                <c:pt idx="3311">
                  <c:v>42103.706863425927</c:v>
                </c:pt>
                <c:pt idx="3312">
                  <c:v>42103.706921296296</c:v>
                </c:pt>
                <c:pt idx="3313">
                  <c:v>42103.706979166665</c:v>
                </c:pt>
                <c:pt idx="3314">
                  <c:v>42103.707025462965</c:v>
                </c:pt>
                <c:pt idx="3315">
                  <c:v>42103.707083333335</c:v>
                </c:pt>
                <c:pt idx="3316">
                  <c:v>42103.707141203704</c:v>
                </c:pt>
                <c:pt idx="3317">
                  <c:v>42103.707187499997</c:v>
                </c:pt>
                <c:pt idx="3318">
                  <c:v>42103.707245370373</c:v>
                </c:pt>
                <c:pt idx="3319">
                  <c:v>42103.707303240742</c:v>
                </c:pt>
                <c:pt idx="3320">
                  <c:v>42103.707349537035</c:v>
                </c:pt>
                <c:pt idx="3321">
                  <c:v>42103.707407407404</c:v>
                </c:pt>
                <c:pt idx="3322">
                  <c:v>42103.707465277781</c:v>
                </c:pt>
                <c:pt idx="3323">
                  <c:v>42103.707511574074</c:v>
                </c:pt>
                <c:pt idx="3324">
                  <c:v>42103.707569444443</c:v>
                </c:pt>
                <c:pt idx="3325">
                  <c:v>42103.707627314812</c:v>
                </c:pt>
                <c:pt idx="3326">
                  <c:v>42103.707673611112</c:v>
                </c:pt>
                <c:pt idx="3327">
                  <c:v>42103.707731481481</c:v>
                </c:pt>
                <c:pt idx="3328">
                  <c:v>42103.707789351851</c:v>
                </c:pt>
                <c:pt idx="3329">
                  <c:v>42103.707835648151</c:v>
                </c:pt>
                <c:pt idx="3330">
                  <c:v>42103.70789351852</c:v>
                </c:pt>
                <c:pt idx="3331">
                  <c:v>42103.707951388889</c:v>
                </c:pt>
                <c:pt idx="3332">
                  <c:v>42103.707997685182</c:v>
                </c:pt>
                <c:pt idx="3333">
                  <c:v>42103.708055555559</c:v>
                </c:pt>
                <c:pt idx="3334">
                  <c:v>42103.708113425928</c:v>
                </c:pt>
                <c:pt idx="3335">
                  <c:v>42103.70815972222</c:v>
                </c:pt>
                <c:pt idx="3336">
                  <c:v>42103.70821759259</c:v>
                </c:pt>
                <c:pt idx="3337">
                  <c:v>42103.708275462966</c:v>
                </c:pt>
                <c:pt idx="3338">
                  <c:v>42103.708321759259</c:v>
                </c:pt>
                <c:pt idx="3339">
                  <c:v>42103.708379629628</c:v>
                </c:pt>
                <c:pt idx="3340">
                  <c:v>42103.708425925928</c:v>
                </c:pt>
                <c:pt idx="3341">
                  <c:v>42103.708483796298</c:v>
                </c:pt>
                <c:pt idx="3342">
                  <c:v>42103.708541666667</c:v>
                </c:pt>
                <c:pt idx="3343">
                  <c:v>42103.708587962959</c:v>
                </c:pt>
                <c:pt idx="3344">
                  <c:v>42103.708645833336</c:v>
                </c:pt>
                <c:pt idx="3345">
                  <c:v>42103.708703703705</c:v>
                </c:pt>
                <c:pt idx="3346">
                  <c:v>42103.708749999998</c:v>
                </c:pt>
                <c:pt idx="3347">
                  <c:v>42103.708807870367</c:v>
                </c:pt>
                <c:pt idx="3348">
                  <c:v>42103.708865740744</c:v>
                </c:pt>
                <c:pt idx="3349">
                  <c:v>42103.708912037036</c:v>
                </c:pt>
                <c:pt idx="3350">
                  <c:v>42103.708969907406</c:v>
                </c:pt>
                <c:pt idx="3351">
                  <c:v>42103.709027777775</c:v>
                </c:pt>
                <c:pt idx="3352">
                  <c:v>42103.709074074075</c:v>
                </c:pt>
                <c:pt idx="3353">
                  <c:v>42103.709131944444</c:v>
                </c:pt>
                <c:pt idx="3354">
                  <c:v>42103.709189814814</c:v>
                </c:pt>
                <c:pt idx="3355">
                  <c:v>42103.709236111114</c:v>
                </c:pt>
                <c:pt idx="3356">
                  <c:v>42103.709293981483</c:v>
                </c:pt>
                <c:pt idx="3357">
                  <c:v>42103.709351851852</c:v>
                </c:pt>
                <c:pt idx="3358">
                  <c:v>42103.709398148145</c:v>
                </c:pt>
                <c:pt idx="3359">
                  <c:v>42103.709456018521</c:v>
                </c:pt>
                <c:pt idx="3360">
                  <c:v>42103.709513888891</c:v>
                </c:pt>
                <c:pt idx="3361">
                  <c:v>42103.709560185183</c:v>
                </c:pt>
                <c:pt idx="3362">
                  <c:v>42103.709618055553</c:v>
                </c:pt>
                <c:pt idx="3363">
                  <c:v>42103.709675925929</c:v>
                </c:pt>
                <c:pt idx="3364">
                  <c:v>42103.709722222222</c:v>
                </c:pt>
                <c:pt idx="3365">
                  <c:v>42103.709780092591</c:v>
                </c:pt>
                <c:pt idx="3366">
                  <c:v>42103.709837962961</c:v>
                </c:pt>
                <c:pt idx="3367">
                  <c:v>42103.70988425926</c:v>
                </c:pt>
                <c:pt idx="3368">
                  <c:v>42103.70994212963</c:v>
                </c:pt>
                <c:pt idx="3369">
                  <c:v>42103.71</c:v>
                </c:pt>
                <c:pt idx="3370">
                  <c:v>42103.710046296299</c:v>
                </c:pt>
                <c:pt idx="3371">
                  <c:v>42103.710104166668</c:v>
                </c:pt>
                <c:pt idx="3372">
                  <c:v>42103.710162037038</c:v>
                </c:pt>
                <c:pt idx="3373">
                  <c:v>42103.71020833333</c:v>
                </c:pt>
                <c:pt idx="3374">
                  <c:v>42103.710266203707</c:v>
                </c:pt>
                <c:pt idx="3375">
                  <c:v>42103.710324074076</c:v>
                </c:pt>
                <c:pt idx="3376">
                  <c:v>42103.710370370369</c:v>
                </c:pt>
                <c:pt idx="3377">
                  <c:v>42103.710428240738</c:v>
                </c:pt>
                <c:pt idx="3378">
                  <c:v>42103.710486111115</c:v>
                </c:pt>
                <c:pt idx="3379">
                  <c:v>42103.710543981484</c:v>
                </c:pt>
                <c:pt idx="3380">
                  <c:v>42103.710590277777</c:v>
                </c:pt>
                <c:pt idx="3381">
                  <c:v>42103.710648148146</c:v>
                </c:pt>
                <c:pt idx="3382">
                  <c:v>42103.710706018515</c:v>
                </c:pt>
                <c:pt idx="3383">
                  <c:v>42103.710752314815</c:v>
                </c:pt>
                <c:pt idx="3384">
                  <c:v>42103.710810185185</c:v>
                </c:pt>
                <c:pt idx="3385">
                  <c:v>42103.710856481484</c:v>
                </c:pt>
                <c:pt idx="3386">
                  <c:v>42103.710914351854</c:v>
                </c:pt>
                <c:pt idx="3387">
                  <c:v>42103.710972222223</c:v>
                </c:pt>
                <c:pt idx="3388">
                  <c:v>42103.711018518516</c:v>
                </c:pt>
                <c:pt idx="3389">
                  <c:v>42103.711076388892</c:v>
                </c:pt>
                <c:pt idx="3390">
                  <c:v>42103.711134259262</c:v>
                </c:pt>
                <c:pt idx="3391">
                  <c:v>42103.711180555554</c:v>
                </c:pt>
                <c:pt idx="3392">
                  <c:v>42103.711238425924</c:v>
                </c:pt>
                <c:pt idx="3393">
                  <c:v>42103.711296296293</c:v>
                </c:pt>
                <c:pt idx="3394">
                  <c:v>42103.711342592593</c:v>
                </c:pt>
                <c:pt idx="3395">
                  <c:v>42103.711400462962</c:v>
                </c:pt>
                <c:pt idx="3396">
                  <c:v>42103.711458333331</c:v>
                </c:pt>
                <c:pt idx="3397">
                  <c:v>42103.711504629631</c:v>
                </c:pt>
                <c:pt idx="3398">
                  <c:v>42103.711562500001</c:v>
                </c:pt>
                <c:pt idx="3399">
                  <c:v>42103.71162037037</c:v>
                </c:pt>
                <c:pt idx="3400">
                  <c:v>42103.71166666667</c:v>
                </c:pt>
                <c:pt idx="3401">
                  <c:v>42103.711724537039</c:v>
                </c:pt>
                <c:pt idx="3402">
                  <c:v>42103.711782407408</c:v>
                </c:pt>
                <c:pt idx="3403">
                  <c:v>42103.711828703701</c:v>
                </c:pt>
                <c:pt idx="3404">
                  <c:v>42103.711886574078</c:v>
                </c:pt>
                <c:pt idx="3405">
                  <c:v>42103.711944444447</c:v>
                </c:pt>
                <c:pt idx="3406">
                  <c:v>42103.71199074074</c:v>
                </c:pt>
                <c:pt idx="3407">
                  <c:v>42103.712048611109</c:v>
                </c:pt>
                <c:pt idx="3408">
                  <c:v>42103.712106481478</c:v>
                </c:pt>
                <c:pt idx="3409">
                  <c:v>42103.712152777778</c:v>
                </c:pt>
                <c:pt idx="3410">
                  <c:v>42103.712210648147</c:v>
                </c:pt>
                <c:pt idx="3411">
                  <c:v>42103.712268518517</c:v>
                </c:pt>
                <c:pt idx="3412">
                  <c:v>42103.712314814817</c:v>
                </c:pt>
                <c:pt idx="3413">
                  <c:v>42103.712372685186</c:v>
                </c:pt>
                <c:pt idx="3414">
                  <c:v>42103.712430555555</c:v>
                </c:pt>
                <c:pt idx="3415">
                  <c:v>42103.712476851855</c:v>
                </c:pt>
                <c:pt idx="3416">
                  <c:v>42103.712534722225</c:v>
                </c:pt>
                <c:pt idx="3417">
                  <c:v>42103.712592592594</c:v>
                </c:pt>
                <c:pt idx="3418">
                  <c:v>42103.712638888886</c:v>
                </c:pt>
                <c:pt idx="3419">
                  <c:v>42103.712696759256</c:v>
                </c:pt>
                <c:pt idx="3420">
                  <c:v>42103.712754629632</c:v>
                </c:pt>
                <c:pt idx="3421">
                  <c:v>42103.712800925925</c:v>
                </c:pt>
                <c:pt idx="3422">
                  <c:v>42103.712858796294</c:v>
                </c:pt>
                <c:pt idx="3423">
                  <c:v>42103.712916666664</c:v>
                </c:pt>
                <c:pt idx="3424">
                  <c:v>42103.712962962964</c:v>
                </c:pt>
                <c:pt idx="3425">
                  <c:v>42103.713020833333</c:v>
                </c:pt>
                <c:pt idx="3426">
                  <c:v>42103.713078703702</c:v>
                </c:pt>
                <c:pt idx="3427">
                  <c:v>42103.713125000002</c:v>
                </c:pt>
                <c:pt idx="3428">
                  <c:v>42103.713182870371</c:v>
                </c:pt>
                <c:pt idx="3429">
                  <c:v>42103.713240740741</c:v>
                </c:pt>
                <c:pt idx="3430">
                  <c:v>42103.713287037041</c:v>
                </c:pt>
                <c:pt idx="3431">
                  <c:v>42103.71334490741</c:v>
                </c:pt>
                <c:pt idx="3432">
                  <c:v>42103.713402777779</c:v>
                </c:pt>
                <c:pt idx="3433">
                  <c:v>42103.713449074072</c:v>
                </c:pt>
                <c:pt idx="3434">
                  <c:v>42103.713506944441</c:v>
                </c:pt>
                <c:pt idx="3435">
                  <c:v>42103.713564814818</c:v>
                </c:pt>
                <c:pt idx="3436">
                  <c:v>42103.71361111111</c:v>
                </c:pt>
                <c:pt idx="3437">
                  <c:v>42103.71366898148</c:v>
                </c:pt>
                <c:pt idx="3438">
                  <c:v>42103.713726851849</c:v>
                </c:pt>
                <c:pt idx="3439">
                  <c:v>42103.713773148149</c:v>
                </c:pt>
                <c:pt idx="3440">
                  <c:v>42103.713831018518</c:v>
                </c:pt>
                <c:pt idx="3441">
                  <c:v>42103.713888888888</c:v>
                </c:pt>
                <c:pt idx="3442">
                  <c:v>42103.713935185187</c:v>
                </c:pt>
                <c:pt idx="3443">
                  <c:v>42103.713993055557</c:v>
                </c:pt>
                <c:pt idx="3444">
                  <c:v>42103.714050925926</c:v>
                </c:pt>
                <c:pt idx="3445">
                  <c:v>42103.714097222219</c:v>
                </c:pt>
                <c:pt idx="3446">
                  <c:v>42103.714155092595</c:v>
                </c:pt>
                <c:pt idx="3447">
                  <c:v>42103.714212962965</c:v>
                </c:pt>
                <c:pt idx="3448">
                  <c:v>42103.714259259257</c:v>
                </c:pt>
                <c:pt idx="3449">
                  <c:v>42103.714317129627</c:v>
                </c:pt>
                <c:pt idx="3450">
                  <c:v>42103.714375000003</c:v>
                </c:pt>
                <c:pt idx="3451">
                  <c:v>42103.714421296296</c:v>
                </c:pt>
                <c:pt idx="3452">
                  <c:v>42103.714479166665</c:v>
                </c:pt>
                <c:pt idx="3453">
                  <c:v>42103.714537037034</c:v>
                </c:pt>
                <c:pt idx="3454">
                  <c:v>42103.714583333334</c:v>
                </c:pt>
                <c:pt idx="3455">
                  <c:v>42103.714641203704</c:v>
                </c:pt>
                <c:pt idx="3456">
                  <c:v>42103.714699074073</c:v>
                </c:pt>
                <c:pt idx="3457">
                  <c:v>42103.714745370373</c:v>
                </c:pt>
                <c:pt idx="3458">
                  <c:v>42103.714803240742</c:v>
                </c:pt>
                <c:pt idx="3459">
                  <c:v>42103.714861111112</c:v>
                </c:pt>
                <c:pt idx="3460">
                  <c:v>42103.714907407404</c:v>
                </c:pt>
                <c:pt idx="3461">
                  <c:v>42103.714965277781</c:v>
                </c:pt>
                <c:pt idx="3462">
                  <c:v>42103.71502314815</c:v>
                </c:pt>
                <c:pt idx="3463">
                  <c:v>42103.715069444443</c:v>
                </c:pt>
                <c:pt idx="3464">
                  <c:v>42103.715127314812</c:v>
                </c:pt>
                <c:pt idx="3465">
                  <c:v>42103.715185185189</c:v>
                </c:pt>
                <c:pt idx="3466">
                  <c:v>42103.715231481481</c:v>
                </c:pt>
                <c:pt idx="3467">
                  <c:v>42103.715289351851</c:v>
                </c:pt>
                <c:pt idx="3468">
                  <c:v>42103.71534722222</c:v>
                </c:pt>
                <c:pt idx="3469">
                  <c:v>42103.71539351852</c:v>
                </c:pt>
                <c:pt idx="3470">
                  <c:v>42103.715451388889</c:v>
                </c:pt>
                <c:pt idx="3471">
                  <c:v>42103.715509259258</c:v>
                </c:pt>
                <c:pt idx="3472">
                  <c:v>42103.715555555558</c:v>
                </c:pt>
                <c:pt idx="3473">
                  <c:v>42103.715613425928</c:v>
                </c:pt>
                <c:pt idx="3474">
                  <c:v>42103.715671296297</c:v>
                </c:pt>
                <c:pt idx="3475">
                  <c:v>42103.715717592589</c:v>
                </c:pt>
                <c:pt idx="3476">
                  <c:v>42103.715775462966</c:v>
                </c:pt>
                <c:pt idx="3477">
                  <c:v>42103.715833333335</c:v>
                </c:pt>
                <c:pt idx="3478">
                  <c:v>42103.715879629628</c:v>
                </c:pt>
                <c:pt idx="3479">
                  <c:v>42103.715937499997</c:v>
                </c:pt>
                <c:pt idx="3480">
                  <c:v>42103.715995370374</c:v>
                </c:pt>
                <c:pt idx="3481">
                  <c:v>42103.716041666667</c:v>
                </c:pt>
                <c:pt idx="3482">
                  <c:v>42103.716099537036</c:v>
                </c:pt>
                <c:pt idx="3483">
                  <c:v>42103.716157407405</c:v>
                </c:pt>
                <c:pt idx="3484">
                  <c:v>42103.716203703705</c:v>
                </c:pt>
                <c:pt idx="3485">
                  <c:v>42103.716261574074</c:v>
                </c:pt>
                <c:pt idx="3486">
                  <c:v>42103.716319444444</c:v>
                </c:pt>
                <c:pt idx="3487">
                  <c:v>42103.716365740744</c:v>
                </c:pt>
                <c:pt idx="3488">
                  <c:v>42103.716423611113</c:v>
                </c:pt>
                <c:pt idx="3489">
                  <c:v>42103.716481481482</c:v>
                </c:pt>
                <c:pt idx="3490">
                  <c:v>42103.716527777775</c:v>
                </c:pt>
                <c:pt idx="3491">
                  <c:v>42103.716585648152</c:v>
                </c:pt>
                <c:pt idx="3492">
                  <c:v>42103.716643518521</c:v>
                </c:pt>
                <c:pt idx="3493">
                  <c:v>42103.716689814813</c:v>
                </c:pt>
                <c:pt idx="3494">
                  <c:v>42103.716747685183</c:v>
                </c:pt>
                <c:pt idx="3495">
                  <c:v>42103.716793981483</c:v>
                </c:pt>
                <c:pt idx="3496">
                  <c:v>42103.716851851852</c:v>
                </c:pt>
                <c:pt idx="3497">
                  <c:v>42103.716909722221</c:v>
                </c:pt>
                <c:pt idx="3498">
                  <c:v>42103.716956018521</c:v>
                </c:pt>
                <c:pt idx="3499">
                  <c:v>42103.717013888891</c:v>
                </c:pt>
                <c:pt idx="3500">
                  <c:v>42103.71707175926</c:v>
                </c:pt>
                <c:pt idx="3501">
                  <c:v>42103.717118055552</c:v>
                </c:pt>
                <c:pt idx="3502">
                  <c:v>42103.717175925929</c:v>
                </c:pt>
                <c:pt idx="3503">
                  <c:v>42103.717233796298</c:v>
                </c:pt>
                <c:pt idx="3504">
                  <c:v>42103.717280092591</c:v>
                </c:pt>
                <c:pt idx="3505">
                  <c:v>42103.71733796296</c:v>
                </c:pt>
                <c:pt idx="3506">
                  <c:v>42103.717395833337</c:v>
                </c:pt>
                <c:pt idx="3507">
                  <c:v>42103.717442129629</c:v>
                </c:pt>
                <c:pt idx="3508">
                  <c:v>42103.717499999999</c:v>
                </c:pt>
                <c:pt idx="3509">
                  <c:v>42103.717557870368</c:v>
                </c:pt>
                <c:pt idx="3510">
                  <c:v>42103.717604166668</c:v>
                </c:pt>
                <c:pt idx="3511">
                  <c:v>42103.717662037037</c:v>
                </c:pt>
                <c:pt idx="3512">
                  <c:v>42103.717719907407</c:v>
                </c:pt>
                <c:pt idx="3513">
                  <c:v>42103.717766203707</c:v>
                </c:pt>
                <c:pt idx="3514">
                  <c:v>42103.717824074076</c:v>
                </c:pt>
                <c:pt idx="3515">
                  <c:v>42103.717881944445</c:v>
                </c:pt>
                <c:pt idx="3516">
                  <c:v>42103.717928240738</c:v>
                </c:pt>
                <c:pt idx="3517">
                  <c:v>42103.717986111114</c:v>
                </c:pt>
                <c:pt idx="3518">
                  <c:v>42103.718043981484</c:v>
                </c:pt>
                <c:pt idx="3519">
                  <c:v>42103.718090277776</c:v>
                </c:pt>
                <c:pt idx="3520">
                  <c:v>42103.718148148146</c:v>
                </c:pt>
                <c:pt idx="3521">
                  <c:v>42103.718206018515</c:v>
                </c:pt>
                <c:pt idx="3522">
                  <c:v>42103.718263888892</c:v>
                </c:pt>
                <c:pt idx="3523">
                  <c:v>42103.718310185184</c:v>
                </c:pt>
                <c:pt idx="3524">
                  <c:v>42103.718368055554</c:v>
                </c:pt>
                <c:pt idx="3525">
                  <c:v>42103.718425925923</c:v>
                </c:pt>
                <c:pt idx="3526">
                  <c:v>42103.718472222223</c:v>
                </c:pt>
                <c:pt idx="3527">
                  <c:v>42103.718530092592</c:v>
                </c:pt>
                <c:pt idx="3528">
                  <c:v>42103.718587962961</c:v>
                </c:pt>
                <c:pt idx="3529">
                  <c:v>42103.718634259261</c:v>
                </c:pt>
                <c:pt idx="3530">
                  <c:v>42103.718692129631</c:v>
                </c:pt>
                <c:pt idx="3531">
                  <c:v>42103.71875</c:v>
                </c:pt>
                <c:pt idx="3532">
                  <c:v>42103.7187962963</c:v>
                </c:pt>
                <c:pt idx="3533">
                  <c:v>42103.718854166669</c:v>
                </c:pt>
                <c:pt idx="3534">
                  <c:v>42103.718912037039</c:v>
                </c:pt>
                <c:pt idx="3535">
                  <c:v>42103.718958333331</c:v>
                </c:pt>
                <c:pt idx="3536">
                  <c:v>42103.7190162037</c:v>
                </c:pt>
                <c:pt idx="3537">
                  <c:v>42103.719074074077</c:v>
                </c:pt>
                <c:pt idx="3538">
                  <c:v>42103.71912037037</c:v>
                </c:pt>
                <c:pt idx="3539">
                  <c:v>42103.719178240739</c:v>
                </c:pt>
                <c:pt idx="3540">
                  <c:v>42103.719224537039</c:v>
                </c:pt>
                <c:pt idx="3541">
                  <c:v>42103.719282407408</c:v>
                </c:pt>
                <c:pt idx="3542">
                  <c:v>42103.719340277778</c:v>
                </c:pt>
                <c:pt idx="3543">
                  <c:v>42103.719386574077</c:v>
                </c:pt>
                <c:pt idx="3544">
                  <c:v>42103.719444444447</c:v>
                </c:pt>
                <c:pt idx="3545">
                  <c:v>42103.719502314816</c:v>
                </c:pt>
                <c:pt idx="3546">
                  <c:v>42103.719548611109</c:v>
                </c:pt>
                <c:pt idx="3547">
                  <c:v>42103.719606481478</c:v>
                </c:pt>
                <c:pt idx="3548">
                  <c:v>42103.719664351855</c:v>
                </c:pt>
                <c:pt idx="3549">
                  <c:v>42103.719710648147</c:v>
                </c:pt>
                <c:pt idx="3550">
                  <c:v>42103.719768518517</c:v>
                </c:pt>
                <c:pt idx="3551">
                  <c:v>42103.719826388886</c:v>
                </c:pt>
                <c:pt idx="3552">
                  <c:v>42103.719872685186</c:v>
                </c:pt>
                <c:pt idx="3553">
                  <c:v>42103.719930555555</c:v>
                </c:pt>
                <c:pt idx="3554">
                  <c:v>42103.719988425924</c:v>
                </c:pt>
                <c:pt idx="3555">
                  <c:v>42103.720034722224</c:v>
                </c:pt>
                <c:pt idx="3556">
                  <c:v>42103.720092592594</c:v>
                </c:pt>
                <c:pt idx="3557">
                  <c:v>42103.720150462963</c:v>
                </c:pt>
                <c:pt idx="3558">
                  <c:v>42103.720196759263</c:v>
                </c:pt>
                <c:pt idx="3559">
                  <c:v>42103.720254629632</c:v>
                </c:pt>
                <c:pt idx="3560">
                  <c:v>42103.720312500001</c:v>
                </c:pt>
                <c:pt idx="3561">
                  <c:v>42103.720358796294</c:v>
                </c:pt>
                <c:pt idx="3562">
                  <c:v>42103.720416666663</c:v>
                </c:pt>
                <c:pt idx="3563">
                  <c:v>42103.72047453704</c:v>
                </c:pt>
                <c:pt idx="3564">
                  <c:v>42103.720520833333</c:v>
                </c:pt>
                <c:pt idx="3565">
                  <c:v>42103.720578703702</c:v>
                </c:pt>
                <c:pt idx="3566">
                  <c:v>42103.720636574071</c:v>
                </c:pt>
                <c:pt idx="3567">
                  <c:v>42103.720682870371</c:v>
                </c:pt>
                <c:pt idx="3568">
                  <c:v>42103.72074074074</c:v>
                </c:pt>
                <c:pt idx="3569">
                  <c:v>42103.72079861111</c:v>
                </c:pt>
                <c:pt idx="3570">
                  <c:v>42103.72084490741</c:v>
                </c:pt>
                <c:pt idx="3571">
                  <c:v>42103.720902777779</c:v>
                </c:pt>
                <c:pt idx="3572">
                  <c:v>42103.720960648148</c:v>
                </c:pt>
                <c:pt idx="3573">
                  <c:v>42103.721006944441</c:v>
                </c:pt>
                <c:pt idx="3574">
                  <c:v>42103.721064814818</c:v>
                </c:pt>
                <c:pt idx="3575">
                  <c:v>42103.721122685187</c:v>
                </c:pt>
                <c:pt idx="3576">
                  <c:v>42103.721168981479</c:v>
                </c:pt>
                <c:pt idx="3577">
                  <c:v>42103.721226851849</c:v>
                </c:pt>
                <c:pt idx="3578">
                  <c:v>42103.721284722225</c:v>
                </c:pt>
                <c:pt idx="3579">
                  <c:v>42103.721331018518</c:v>
                </c:pt>
                <c:pt idx="3580">
                  <c:v>42103.721388888887</c:v>
                </c:pt>
                <c:pt idx="3581">
                  <c:v>42103.721446759257</c:v>
                </c:pt>
                <c:pt idx="3582">
                  <c:v>42103.721493055556</c:v>
                </c:pt>
                <c:pt idx="3583">
                  <c:v>42103.721550925926</c:v>
                </c:pt>
                <c:pt idx="3584">
                  <c:v>42103.721608796295</c:v>
                </c:pt>
                <c:pt idx="3585">
                  <c:v>42103.721655092595</c:v>
                </c:pt>
                <c:pt idx="3586">
                  <c:v>42103.721712962964</c:v>
                </c:pt>
                <c:pt idx="3587">
                  <c:v>42103.721770833334</c:v>
                </c:pt>
                <c:pt idx="3588">
                  <c:v>42103.721817129626</c:v>
                </c:pt>
                <c:pt idx="3589">
                  <c:v>42103.721875000003</c:v>
                </c:pt>
                <c:pt idx="3590">
                  <c:v>42103.721932870372</c:v>
                </c:pt>
                <c:pt idx="3591">
                  <c:v>42103.721979166665</c:v>
                </c:pt>
                <c:pt idx="3592">
                  <c:v>42103.722037037034</c:v>
                </c:pt>
                <c:pt idx="3593">
                  <c:v>42103.722094907411</c:v>
                </c:pt>
                <c:pt idx="3594">
                  <c:v>42103.722141203703</c:v>
                </c:pt>
                <c:pt idx="3595">
                  <c:v>42103.722199074073</c:v>
                </c:pt>
                <c:pt idx="3596">
                  <c:v>42103.722256944442</c:v>
                </c:pt>
                <c:pt idx="3597">
                  <c:v>42103.722303240742</c:v>
                </c:pt>
                <c:pt idx="3598">
                  <c:v>42103.722361111111</c:v>
                </c:pt>
                <c:pt idx="3599">
                  <c:v>42103.722418981481</c:v>
                </c:pt>
                <c:pt idx="3600">
                  <c:v>42103.72246527778</c:v>
                </c:pt>
                <c:pt idx="3601">
                  <c:v>42103.72252314815</c:v>
                </c:pt>
                <c:pt idx="3602">
                  <c:v>42103.722581018519</c:v>
                </c:pt>
                <c:pt idx="3603">
                  <c:v>42103.722627314812</c:v>
                </c:pt>
                <c:pt idx="3604">
                  <c:v>42103.722685185188</c:v>
                </c:pt>
                <c:pt idx="3605">
                  <c:v>42103.722743055558</c:v>
                </c:pt>
                <c:pt idx="3606">
                  <c:v>42103.72278935185</c:v>
                </c:pt>
                <c:pt idx="3607">
                  <c:v>42103.72284722222</c:v>
                </c:pt>
                <c:pt idx="3608">
                  <c:v>42103.722905092596</c:v>
                </c:pt>
                <c:pt idx="3609">
                  <c:v>42103.722951388889</c:v>
                </c:pt>
                <c:pt idx="3610">
                  <c:v>42103.723009259258</c:v>
                </c:pt>
                <c:pt idx="3611">
                  <c:v>42103.723067129627</c:v>
                </c:pt>
                <c:pt idx="3612">
                  <c:v>42103.723113425927</c:v>
                </c:pt>
                <c:pt idx="3613">
                  <c:v>42103.723171296297</c:v>
                </c:pt>
                <c:pt idx="3614">
                  <c:v>42103.723229166666</c:v>
                </c:pt>
                <c:pt idx="3615">
                  <c:v>42103.723275462966</c:v>
                </c:pt>
                <c:pt idx="3616">
                  <c:v>42103.723333333335</c:v>
                </c:pt>
                <c:pt idx="3617">
                  <c:v>42103.723391203705</c:v>
                </c:pt>
                <c:pt idx="3618">
                  <c:v>42103.723437499997</c:v>
                </c:pt>
                <c:pt idx="3619">
                  <c:v>42103.723495370374</c:v>
                </c:pt>
                <c:pt idx="3620">
                  <c:v>42103.723553240743</c:v>
                </c:pt>
                <c:pt idx="3621">
                  <c:v>42103.723599537036</c:v>
                </c:pt>
                <c:pt idx="3622">
                  <c:v>42103.723657407405</c:v>
                </c:pt>
                <c:pt idx="3623">
                  <c:v>42103.723715277774</c:v>
                </c:pt>
                <c:pt idx="3624">
                  <c:v>42103.723761574074</c:v>
                </c:pt>
                <c:pt idx="3625">
                  <c:v>42103.723819444444</c:v>
                </c:pt>
                <c:pt idx="3626">
                  <c:v>42103.723877314813</c:v>
                </c:pt>
                <c:pt idx="3627">
                  <c:v>42103.723923611113</c:v>
                </c:pt>
                <c:pt idx="3628">
                  <c:v>42103.723981481482</c:v>
                </c:pt>
                <c:pt idx="3629">
                  <c:v>42103.724039351851</c:v>
                </c:pt>
                <c:pt idx="3630">
                  <c:v>42103.724085648151</c:v>
                </c:pt>
                <c:pt idx="3631">
                  <c:v>42103.724143518521</c:v>
                </c:pt>
                <c:pt idx="3632">
                  <c:v>42103.72420138889</c:v>
                </c:pt>
                <c:pt idx="3633">
                  <c:v>42103.724247685182</c:v>
                </c:pt>
                <c:pt idx="3634">
                  <c:v>42103.724305555559</c:v>
                </c:pt>
                <c:pt idx="3635">
                  <c:v>42103.724363425928</c:v>
                </c:pt>
                <c:pt idx="3636">
                  <c:v>42103.724409722221</c:v>
                </c:pt>
                <c:pt idx="3637">
                  <c:v>42103.72446759259</c:v>
                </c:pt>
                <c:pt idx="3638">
                  <c:v>42103.72452546296</c:v>
                </c:pt>
                <c:pt idx="3639">
                  <c:v>42103.72457175926</c:v>
                </c:pt>
                <c:pt idx="3640">
                  <c:v>42103.724629629629</c:v>
                </c:pt>
                <c:pt idx="3641">
                  <c:v>42103.724687499998</c:v>
                </c:pt>
                <c:pt idx="3642">
                  <c:v>42103.724733796298</c:v>
                </c:pt>
                <c:pt idx="3643">
                  <c:v>42103.724791666667</c:v>
                </c:pt>
                <c:pt idx="3644">
                  <c:v>42103.724849537037</c:v>
                </c:pt>
                <c:pt idx="3645">
                  <c:v>42103.724895833337</c:v>
                </c:pt>
                <c:pt idx="3646">
                  <c:v>42103.724953703706</c:v>
                </c:pt>
                <c:pt idx="3647">
                  <c:v>42103.724999999999</c:v>
                </c:pt>
                <c:pt idx="3648">
                  <c:v>42103.725057870368</c:v>
                </c:pt>
                <c:pt idx="3649">
                  <c:v>42103.725115740737</c:v>
                </c:pt>
                <c:pt idx="3650">
                  <c:v>42103.725162037037</c:v>
                </c:pt>
                <c:pt idx="3651">
                  <c:v>42103.725219907406</c:v>
                </c:pt>
                <c:pt idx="3652">
                  <c:v>42103.725277777776</c:v>
                </c:pt>
                <c:pt idx="3653">
                  <c:v>42103.725324074076</c:v>
                </c:pt>
                <c:pt idx="3654">
                  <c:v>42103.725381944445</c:v>
                </c:pt>
                <c:pt idx="3655">
                  <c:v>42103.725439814814</c:v>
                </c:pt>
                <c:pt idx="3656">
                  <c:v>42103.725486111114</c:v>
                </c:pt>
                <c:pt idx="3657">
                  <c:v>42103.725543981483</c:v>
                </c:pt>
                <c:pt idx="3658">
                  <c:v>42103.725601851853</c:v>
                </c:pt>
                <c:pt idx="3659">
                  <c:v>42103.725648148145</c:v>
                </c:pt>
                <c:pt idx="3660">
                  <c:v>42103.725706018522</c:v>
                </c:pt>
                <c:pt idx="3661">
                  <c:v>42103.725763888891</c:v>
                </c:pt>
                <c:pt idx="3662">
                  <c:v>42103.725810185184</c:v>
                </c:pt>
                <c:pt idx="3663">
                  <c:v>42103.725868055553</c:v>
                </c:pt>
                <c:pt idx="3664">
                  <c:v>42103.725925925923</c:v>
                </c:pt>
                <c:pt idx="3665">
                  <c:v>42103.725983796299</c:v>
                </c:pt>
                <c:pt idx="3666">
                  <c:v>42103.726030092592</c:v>
                </c:pt>
                <c:pt idx="3667">
                  <c:v>42103.726087962961</c:v>
                </c:pt>
                <c:pt idx="3668">
                  <c:v>42103.726145833331</c:v>
                </c:pt>
                <c:pt idx="3669">
                  <c:v>42103.72619212963</c:v>
                </c:pt>
                <c:pt idx="3670">
                  <c:v>42103.72625</c:v>
                </c:pt>
                <c:pt idx="3671">
                  <c:v>42103.726307870369</c:v>
                </c:pt>
                <c:pt idx="3672">
                  <c:v>42103.726354166669</c:v>
                </c:pt>
                <c:pt idx="3673">
                  <c:v>42103.726412037038</c:v>
                </c:pt>
                <c:pt idx="3674">
                  <c:v>42103.726469907408</c:v>
                </c:pt>
                <c:pt idx="3675">
                  <c:v>42103.7265162037</c:v>
                </c:pt>
                <c:pt idx="3676">
                  <c:v>42103.726574074077</c:v>
                </c:pt>
                <c:pt idx="3677">
                  <c:v>42103.726631944446</c:v>
                </c:pt>
                <c:pt idx="3678">
                  <c:v>42103.726678240739</c:v>
                </c:pt>
                <c:pt idx="3679">
                  <c:v>42103.726736111108</c:v>
                </c:pt>
                <c:pt idx="3680">
                  <c:v>42103.726793981485</c:v>
                </c:pt>
                <c:pt idx="3681">
                  <c:v>42103.726840277777</c:v>
                </c:pt>
                <c:pt idx="3682">
                  <c:v>42103.726898148147</c:v>
                </c:pt>
                <c:pt idx="3683">
                  <c:v>42103.726956018516</c:v>
                </c:pt>
                <c:pt idx="3684">
                  <c:v>42103.727002314816</c:v>
                </c:pt>
                <c:pt idx="3685">
                  <c:v>42103.727060185185</c:v>
                </c:pt>
                <c:pt idx="3686">
                  <c:v>42103.727118055554</c:v>
                </c:pt>
                <c:pt idx="3687">
                  <c:v>42103.727164351854</c:v>
                </c:pt>
                <c:pt idx="3688">
                  <c:v>42103.727222222224</c:v>
                </c:pt>
                <c:pt idx="3689">
                  <c:v>42103.727280092593</c:v>
                </c:pt>
                <c:pt idx="3690">
                  <c:v>42103.727326388886</c:v>
                </c:pt>
                <c:pt idx="3691">
                  <c:v>42103.727384259262</c:v>
                </c:pt>
                <c:pt idx="3692">
                  <c:v>42103.727430555555</c:v>
                </c:pt>
                <c:pt idx="3693">
                  <c:v>42103.727488425924</c:v>
                </c:pt>
                <c:pt idx="3694">
                  <c:v>42103.727546296293</c:v>
                </c:pt>
                <c:pt idx="3695">
                  <c:v>42103.727592592593</c:v>
                </c:pt>
                <c:pt idx="3696">
                  <c:v>42103.727650462963</c:v>
                </c:pt>
                <c:pt idx="3697">
                  <c:v>42103.727708333332</c:v>
                </c:pt>
                <c:pt idx="3698">
                  <c:v>42103.727754629632</c:v>
                </c:pt>
                <c:pt idx="3699">
                  <c:v>42103.727812500001</c:v>
                </c:pt>
                <c:pt idx="3700">
                  <c:v>42103.727870370371</c:v>
                </c:pt>
                <c:pt idx="3701">
                  <c:v>42103.727916666663</c:v>
                </c:pt>
                <c:pt idx="3702">
                  <c:v>42103.72797453704</c:v>
                </c:pt>
                <c:pt idx="3703">
                  <c:v>42103.728032407409</c:v>
                </c:pt>
                <c:pt idx="3704">
                  <c:v>42103.728078703702</c:v>
                </c:pt>
                <c:pt idx="3705">
                  <c:v>42103.728136574071</c:v>
                </c:pt>
                <c:pt idx="3706">
                  <c:v>42103.728194444448</c:v>
                </c:pt>
                <c:pt idx="3707">
                  <c:v>42103.72824074074</c:v>
                </c:pt>
                <c:pt idx="3708">
                  <c:v>42103.728298611109</c:v>
                </c:pt>
                <c:pt idx="3709">
                  <c:v>42103.728356481479</c:v>
                </c:pt>
                <c:pt idx="3710">
                  <c:v>42103.728402777779</c:v>
                </c:pt>
                <c:pt idx="3711">
                  <c:v>42103.728460648148</c:v>
                </c:pt>
                <c:pt idx="3712">
                  <c:v>42103.728518518517</c:v>
                </c:pt>
                <c:pt idx="3713">
                  <c:v>42103.728564814817</c:v>
                </c:pt>
                <c:pt idx="3714">
                  <c:v>42103.728622685187</c:v>
                </c:pt>
                <c:pt idx="3715">
                  <c:v>42103.728680555556</c:v>
                </c:pt>
                <c:pt idx="3716">
                  <c:v>42103.728726851848</c:v>
                </c:pt>
                <c:pt idx="3717">
                  <c:v>42103.728784722225</c:v>
                </c:pt>
                <c:pt idx="3718">
                  <c:v>42103.728842592594</c:v>
                </c:pt>
                <c:pt idx="3719">
                  <c:v>42103.728888888887</c:v>
                </c:pt>
                <c:pt idx="3720">
                  <c:v>42103.728946759256</c:v>
                </c:pt>
                <c:pt idx="3721">
                  <c:v>42103.729004629633</c:v>
                </c:pt>
                <c:pt idx="3722">
                  <c:v>42103.729050925926</c:v>
                </c:pt>
                <c:pt idx="3723">
                  <c:v>42103.729108796295</c:v>
                </c:pt>
                <c:pt idx="3724">
                  <c:v>42103.729166666664</c:v>
                </c:pt>
                <c:pt idx="3725">
                  <c:v>42103.729212962964</c:v>
                </c:pt>
                <c:pt idx="3726">
                  <c:v>42103.729270833333</c:v>
                </c:pt>
                <c:pt idx="3727">
                  <c:v>42103.729328703703</c:v>
                </c:pt>
                <c:pt idx="3728">
                  <c:v>42103.729375000003</c:v>
                </c:pt>
                <c:pt idx="3729">
                  <c:v>42103.729432870372</c:v>
                </c:pt>
                <c:pt idx="3730">
                  <c:v>42103.729490740741</c:v>
                </c:pt>
                <c:pt idx="3731">
                  <c:v>42103.729537037034</c:v>
                </c:pt>
                <c:pt idx="3732">
                  <c:v>42103.729594907411</c:v>
                </c:pt>
                <c:pt idx="3733">
                  <c:v>42103.72965277778</c:v>
                </c:pt>
                <c:pt idx="3734">
                  <c:v>42103.729699074072</c:v>
                </c:pt>
                <c:pt idx="3735">
                  <c:v>42103.729756944442</c:v>
                </c:pt>
                <c:pt idx="3736">
                  <c:v>42103.729814814818</c:v>
                </c:pt>
                <c:pt idx="3737">
                  <c:v>42103.729861111111</c:v>
                </c:pt>
                <c:pt idx="3738">
                  <c:v>42103.72991898148</c:v>
                </c:pt>
                <c:pt idx="3739">
                  <c:v>42103.72997685185</c:v>
                </c:pt>
                <c:pt idx="3740">
                  <c:v>42103.730023148149</c:v>
                </c:pt>
                <c:pt idx="3741">
                  <c:v>42103.730081018519</c:v>
                </c:pt>
                <c:pt idx="3742">
                  <c:v>42103.730138888888</c:v>
                </c:pt>
                <c:pt idx="3743">
                  <c:v>42103.730185185188</c:v>
                </c:pt>
                <c:pt idx="3744">
                  <c:v>42103.730243055557</c:v>
                </c:pt>
                <c:pt idx="3745">
                  <c:v>42103.730300925927</c:v>
                </c:pt>
                <c:pt idx="3746">
                  <c:v>42103.730347222219</c:v>
                </c:pt>
                <c:pt idx="3747">
                  <c:v>42103.730405092596</c:v>
                </c:pt>
                <c:pt idx="3748">
                  <c:v>42103.730462962965</c:v>
                </c:pt>
                <c:pt idx="3749">
                  <c:v>42103.730509259258</c:v>
                </c:pt>
                <c:pt idx="3750">
                  <c:v>42103.730567129627</c:v>
                </c:pt>
                <c:pt idx="3751">
                  <c:v>42103.730624999997</c:v>
                </c:pt>
                <c:pt idx="3752">
                  <c:v>42103.730671296296</c:v>
                </c:pt>
                <c:pt idx="3753">
                  <c:v>42103.730729166666</c:v>
                </c:pt>
                <c:pt idx="3754">
                  <c:v>42103.730787037035</c:v>
                </c:pt>
                <c:pt idx="3755">
                  <c:v>42103.730833333335</c:v>
                </c:pt>
                <c:pt idx="3756">
                  <c:v>42103.730891203704</c:v>
                </c:pt>
                <c:pt idx="3757">
                  <c:v>42103.730949074074</c:v>
                </c:pt>
                <c:pt idx="3758">
                  <c:v>42103.730995370373</c:v>
                </c:pt>
                <c:pt idx="3759">
                  <c:v>42103.731053240743</c:v>
                </c:pt>
                <c:pt idx="3760">
                  <c:v>42103.731111111112</c:v>
                </c:pt>
                <c:pt idx="3761">
                  <c:v>42103.731157407405</c:v>
                </c:pt>
                <c:pt idx="3762">
                  <c:v>42103.731215277781</c:v>
                </c:pt>
                <c:pt idx="3763">
                  <c:v>42103.731273148151</c:v>
                </c:pt>
                <c:pt idx="3764">
                  <c:v>42103.731319444443</c:v>
                </c:pt>
                <c:pt idx="3765">
                  <c:v>42103.731377314813</c:v>
                </c:pt>
                <c:pt idx="3766">
                  <c:v>42103.731435185182</c:v>
                </c:pt>
                <c:pt idx="3767">
                  <c:v>42103.731481481482</c:v>
                </c:pt>
                <c:pt idx="3768">
                  <c:v>42103.731539351851</c:v>
                </c:pt>
                <c:pt idx="3769">
                  <c:v>42103.73159722222</c:v>
                </c:pt>
                <c:pt idx="3770">
                  <c:v>42103.73164351852</c:v>
                </c:pt>
                <c:pt idx="3771">
                  <c:v>42103.73170138889</c:v>
                </c:pt>
                <c:pt idx="3772">
                  <c:v>42103.731759259259</c:v>
                </c:pt>
                <c:pt idx="3773">
                  <c:v>42103.731805555559</c:v>
                </c:pt>
                <c:pt idx="3774">
                  <c:v>42103.731863425928</c:v>
                </c:pt>
                <c:pt idx="3775">
                  <c:v>42103.731921296298</c:v>
                </c:pt>
                <c:pt idx="3776">
                  <c:v>42103.73196759259</c:v>
                </c:pt>
                <c:pt idx="3777">
                  <c:v>42103.732025462959</c:v>
                </c:pt>
                <c:pt idx="3778">
                  <c:v>42103.732083333336</c:v>
                </c:pt>
                <c:pt idx="3779">
                  <c:v>42103.732129629629</c:v>
                </c:pt>
                <c:pt idx="3780">
                  <c:v>42103.732187499998</c:v>
                </c:pt>
                <c:pt idx="3781">
                  <c:v>42103.732245370367</c:v>
                </c:pt>
                <c:pt idx="3782">
                  <c:v>42103.732291666667</c:v>
                </c:pt>
                <c:pt idx="3783">
                  <c:v>42103.732349537036</c:v>
                </c:pt>
                <c:pt idx="3784">
                  <c:v>42103.732407407406</c:v>
                </c:pt>
                <c:pt idx="3785">
                  <c:v>42103.732453703706</c:v>
                </c:pt>
                <c:pt idx="3786">
                  <c:v>42103.732511574075</c:v>
                </c:pt>
                <c:pt idx="3787">
                  <c:v>42103.732569444444</c:v>
                </c:pt>
                <c:pt idx="3788">
                  <c:v>42103.732615740744</c:v>
                </c:pt>
                <c:pt idx="3789">
                  <c:v>42103.732673611114</c:v>
                </c:pt>
                <c:pt idx="3790">
                  <c:v>42103.732731481483</c:v>
                </c:pt>
                <c:pt idx="3791">
                  <c:v>42103.732777777775</c:v>
                </c:pt>
                <c:pt idx="3792">
                  <c:v>42103.732835648145</c:v>
                </c:pt>
                <c:pt idx="3793">
                  <c:v>42103.732893518521</c:v>
                </c:pt>
                <c:pt idx="3794">
                  <c:v>42103.732939814814</c:v>
                </c:pt>
                <c:pt idx="3795">
                  <c:v>42103.732997685183</c:v>
                </c:pt>
                <c:pt idx="3796">
                  <c:v>42103.733055555553</c:v>
                </c:pt>
                <c:pt idx="3797">
                  <c:v>42103.733101851853</c:v>
                </c:pt>
                <c:pt idx="3798">
                  <c:v>42103.733159722222</c:v>
                </c:pt>
                <c:pt idx="3799">
                  <c:v>42103.733217592591</c:v>
                </c:pt>
                <c:pt idx="3800">
                  <c:v>42103.733263888891</c:v>
                </c:pt>
                <c:pt idx="3801">
                  <c:v>42103.73332175926</c:v>
                </c:pt>
                <c:pt idx="3802">
                  <c:v>42103.73337962963</c:v>
                </c:pt>
                <c:pt idx="3803">
                  <c:v>42103.733425925922</c:v>
                </c:pt>
                <c:pt idx="3804">
                  <c:v>42103.733483796299</c:v>
                </c:pt>
                <c:pt idx="3805">
                  <c:v>42103.733530092592</c:v>
                </c:pt>
                <c:pt idx="3806">
                  <c:v>42103.733587962961</c:v>
                </c:pt>
                <c:pt idx="3807">
                  <c:v>42103.73364583333</c:v>
                </c:pt>
                <c:pt idx="3808">
                  <c:v>42103.733703703707</c:v>
                </c:pt>
                <c:pt idx="3809">
                  <c:v>42103.733749999999</c:v>
                </c:pt>
                <c:pt idx="3810">
                  <c:v>42103.733807870369</c:v>
                </c:pt>
                <c:pt idx="3811">
                  <c:v>42103.733865740738</c:v>
                </c:pt>
                <c:pt idx="3812">
                  <c:v>42103.733912037038</c:v>
                </c:pt>
                <c:pt idx="3813">
                  <c:v>42103.733969907407</c:v>
                </c:pt>
                <c:pt idx="3814">
                  <c:v>42103.734027777777</c:v>
                </c:pt>
                <c:pt idx="3815">
                  <c:v>42103.734074074076</c:v>
                </c:pt>
                <c:pt idx="3816">
                  <c:v>42103.734131944446</c:v>
                </c:pt>
                <c:pt idx="3817">
                  <c:v>42103.734189814815</c:v>
                </c:pt>
                <c:pt idx="3818">
                  <c:v>42103.734236111108</c:v>
                </c:pt>
                <c:pt idx="3819">
                  <c:v>42103.734293981484</c:v>
                </c:pt>
                <c:pt idx="3820">
                  <c:v>42103.734351851854</c:v>
                </c:pt>
                <c:pt idx="3821">
                  <c:v>42103.734398148146</c:v>
                </c:pt>
                <c:pt idx="3822">
                  <c:v>42103.734456018516</c:v>
                </c:pt>
                <c:pt idx="3823">
                  <c:v>42103.734513888892</c:v>
                </c:pt>
                <c:pt idx="3824">
                  <c:v>42103.734560185185</c:v>
                </c:pt>
                <c:pt idx="3825">
                  <c:v>42103.734618055554</c:v>
                </c:pt>
                <c:pt idx="3826">
                  <c:v>42103.734675925924</c:v>
                </c:pt>
                <c:pt idx="3827">
                  <c:v>42103.734722222223</c:v>
                </c:pt>
                <c:pt idx="3828">
                  <c:v>42103.734780092593</c:v>
                </c:pt>
                <c:pt idx="3829">
                  <c:v>42103.734837962962</c:v>
                </c:pt>
                <c:pt idx="3830">
                  <c:v>42103.734884259262</c:v>
                </c:pt>
                <c:pt idx="3831">
                  <c:v>42103.734942129631</c:v>
                </c:pt>
                <c:pt idx="3832">
                  <c:v>42103.735000000001</c:v>
                </c:pt>
                <c:pt idx="3833">
                  <c:v>42103.735046296293</c:v>
                </c:pt>
                <c:pt idx="3834">
                  <c:v>42103.73510416667</c:v>
                </c:pt>
                <c:pt idx="3835">
                  <c:v>42103.735162037039</c:v>
                </c:pt>
                <c:pt idx="3836">
                  <c:v>42103.735208333332</c:v>
                </c:pt>
                <c:pt idx="3837">
                  <c:v>42103.735266203701</c:v>
                </c:pt>
                <c:pt idx="3838">
                  <c:v>42103.735324074078</c:v>
                </c:pt>
                <c:pt idx="3839">
                  <c:v>42103.73537037037</c:v>
                </c:pt>
                <c:pt idx="3840">
                  <c:v>42103.73542824074</c:v>
                </c:pt>
                <c:pt idx="3841">
                  <c:v>42103.735486111109</c:v>
                </c:pt>
                <c:pt idx="3842">
                  <c:v>42103.735532407409</c:v>
                </c:pt>
                <c:pt idx="3843">
                  <c:v>42103.735590277778</c:v>
                </c:pt>
                <c:pt idx="3844">
                  <c:v>42103.735648148147</c:v>
                </c:pt>
                <c:pt idx="3845">
                  <c:v>42103.735694444447</c:v>
                </c:pt>
                <c:pt idx="3846">
                  <c:v>42103.735752314817</c:v>
                </c:pt>
                <c:pt idx="3847">
                  <c:v>42103.735810185186</c:v>
                </c:pt>
                <c:pt idx="3848">
                  <c:v>42103.735856481479</c:v>
                </c:pt>
                <c:pt idx="3849">
                  <c:v>42103.735914351855</c:v>
                </c:pt>
                <c:pt idx="3850">
                  <c:v>42103.735972222225</c:v>
                </c:pt>
                <c:pt idx="3851">
                  <c:v>42103.736018518517</c:v>
                </c:pt>
                <c:pt idx="3852">
                  <c:v>42103.736076388886</c:v>
                </c:pt>
                <c:pt idx="3853">
                  <c:v>42103.736134259256</c:v>
                </c:pt>
                <c:pt idx="3854">
                  <c:v>42103.736180555556</c:v>
                </c:pt>
                <c:pt idx="3855">
                  <c:v>42103.736238425925</c:v>
                </c:pt>
                <c:pt idx="3856">
                  <c:v>42103.736284722225</c:v>
                </c:pt>
                <c:pt idx="3857">
                  <c:v>42103.736342592594</c:v>
                </c:pt>
                <c:pt idx="3858">
                  <c:v>42103.736400462964</c:v>
                </c:pt>
                <c:pt idx="3859">
                  <c:v>42103.736446759256</c:v>
                </c:pt>
                <c:pt idx="3860">
                  <c:v>42103.736504629633</c:v>
                </c:pt>
                <c:pt idx="3861">
                  <c:v>42103.736562500002</c:v>
                </c:pt>
                <c:pt idx="3862">
                  <c:v>42103.736608796295</c:v>
                </c:pt>
                <c:pt idx="3863">
                  <c:v>42103.736666666664</c:v>
                </c:pt>
                <c:pt idx="3864">
                  <c:v>42103.736724537041</c:v>
                </c:pt>
                <c:pt idx="3865">
                  <c:v>42103.736770833333</c:v>
                </c:pt>
                <c:pt idx="3866">
                  <c:v>42103.736828703702</c:v>
                </c:pt>
                <c:pt idx="3867">
                  <c:v>42103.736886574072</c:v>
                </c:pt>
                <c:pt idx="3868">
                  <c:v>42103.736932870372</c:v>
                </c:pt>
                <c:pt idx="3869">
                  <c:v>42103.736990740741</c:v>
                </c:pt>
                <c:pt idx="3870">
                  <c:v>42103.73704861111</c:v>
                </c:pt>
                <c:pt idx="3871">
                  <c:v>42103.73709490741</c:v>
                </c:pt>
                <c:pt idx="3872">
                  <c:v>42103.73715277778</c:v>
                </c:pt>
                <c:pt idx="3873">
                  <c:v>42103.737210648149</c:v>
                </c:pt>
                <c:pt idx="3874">
                  <c:v>42103.737256944441</c:v>
                </c:pt>
                <c:pt idx="3875">
                  <c:v>42103.737314814818</c:v>
                </c:pt>
                <c:pt idx="3876">
                  <c:v>42103.737372685187</c:v>
                </c:pt>
                <c:pt idx="3877">
                  <c:v>42103.73741898148</c:v>
                </c:pt>
                <c:pt idx="3878">
                  <c:v>42103.737476851849</c:v>
                </c:pt>
                <c:pt idx="3879">
                  <c:v>42103.737534722219</c:v>
                </c:pt>
                <c:pt idx="3880">
                  <c:v>42103.737581018519</c:v>
                </c:pt>
                <c:pt idx="3881">
                  <c:v>42103.737638888888</c:v>
                </c:pt>
                <c:pt idx="3882">
                  <c:v>42103.737696759257</c:v>
                </c:pt>
                <c:pt idx="3883">
                  <c:v>42103.737743055557</c:v>
                </c:pt>
                <c:pt idx="3884">
                  <c:v>42103.737800925926</c:v>
                </c:pt>
                <c:pt idx="3885">
                  <c:v>42103.737858796296</c:v>
                </c:pt>
                <c:pt idx="3886">
                  <c:v>42103.737905092596</c:v>
                </c:pt>
                <c:pt idx="3887">
                  <c:v>42103.737962962965</c:v>
                </c:pt>
                <c:pt idx="3888">
                  <c:v>42103.738020833334</c:v>
                </c:pt>
                <c:pt idx="3889">
                  <c:v>42103.738078703704</c:v>
                </c:pt>
                <c:pt idx="3890">
                  <c:v>42103.738125000003</c:v>
                </c:pt>
                <c:pt idx="3891">
                  <c:v>42103.738182870373</c:v>
                </c:pt>
                <c:pt idx="3892">
                  <c:v>42103.738240740742</c:v>
                </c:pt>
                <c:pt idx="3893">
                  <c:v>42103.738287037035</c:v>
                </c:pt>
                <c:pt idx="3894">
                  <c:v>42103.738344907404</c:v>
                </c:pt>
                <c:pt idx="3895">
                  <c:v>42103.738402777781</c:v>
                </c:pt>
                <c:pt idx="3896">
                  <c:v>42103.738449074073</c:v>
                </c:pt>
                <c:pt idx="3897">
                  <c:v>42103.738506944443</c:v>
                </c:pt>
                <c:pt idx="3898">
                  <c:v>42103.738564814812</c:v>
                </c:pt>
                <c:pt idx="3899">
                  <c:v>42103.738611111112</c:v>
                </c:pt>
                <c:pt idx="3900">
                  <c:v>42103.738668981481</c:v>
                </c:pt>
                <c:pt idx="3901">
                  <c:v>42103.738715277781</c:v>
                </c:pt>
                <c:pt idx="3902">
                  <c:v>42103.73877314815</c:v>
                </c:pt>
                <c:pt idx="3903">
                  <c:v>42103.73883101852</c:v>
                </c:pt>
                <c:pt idx="3904">
                  <c:v>42103.738877314812</c:v>
                </c:pt>
                <c:pt idx="3905">
                  <c:v>42103.738935185182</c:v>
                </c:pt>
                <c:pt idx="3906">
                  <c:v>42103.738993055558</c:v>
                </c:pt>
                <c:pt idx="3907">
                  <c:v>42103.739039351851</c:v>
                </c:pt>
                <c:pt idx="3908">
                  <c:v>42103.73909722222</c:v>
                </c:pt>
                <c:pt idx="3909">
                  <c:v>42103.739155092589</c:v>
                </c:pt>
                <c:pt idx="3910">
                  <c:v>42103.739201388889</c:v>
                </c:pt>
                <c:pt idx="3911">
                  <c:v>42103.739259259259</c:v>
                </c:pt>
                <c:pt idx="3912">
                  <c:v>42103.739317129628</c:v>
                </c:pt>
                <c:pt idx="3913">
                  <c:v>42103.739363425928</c:v>
                </c:pt>
                <c:pt idx="3914">
                  <c:v>42103.739421296297</c:v>
                </c:pt>
                <c:pt idx="3915">
                  <c:v>42103.739479166667</c:v>
                </c:pt>
                <c:pt idx="3916">
                  <c:v>42103.739525462966</c:v>
                </c:pt>
                <c:pt idx="3917">
                  <c:v>42103.739583333336</c:v>
                </c:pt>
                <c:pt idx="3918">
                  <c:v>42103.739641203705</c:v>
                </c:pt>
                <c:pt idx="3919">
                  <c:v>42103.739687499998</c:v>
                </c:pt>
                <c:pt idx="3920">
                  <c:v>42103.739745370367</c:v>
                </c:pt>
                <c:pt idx="3921">
                  <c:v>42103.739803240744</c:v>
                </c:pt>
                <c:pt idx="3922">
                  <c:v>42103.739849537036</c:v>
                </c:pt>
                <c:pt idx="3923">
                  <c:v>42103.739907407406</c:v>
                </c:pt>
                <c:pt idx="3924">
                  <c:v>42103.739965277775</c:v>
                </c:pt>
                <c:pt idx="3925">
                  <c:v>42103.740011574075</c:v>
                </c:pt>
                <c:pt idx="3926">
                  <c:v>42103.740069444444</c:v>
                </c:pt>
                <c:pt idx="3927">
                  <c:v>42103.740127314813</c:v>
                </c:pt>
                <c:pt idx="3928">
                  <c:v>42103.740173611113</c:v>
                </c:pt>
                <c:pt idx="3929">
                  <c:v>42103.740231481483</c:v>
                </c:pt>
                <c:pt idx="3930">
                  <c:v>42103.740289351852</c:v>
                </c:pt>
                <c:pt idx="3931">
                  <c:v>42103.740335648145</c:v>
                </c:pt>
                <c:pt idx="3932">
                  <c:v>42103.740393518521</c:v>
                </c:pt>
                <c:pt idx="3933">
                  <c:v>42103.740451388891</c:v>
                </c:pt>
                <c:pt idx="3934">
                  <c:v>42103.740497685183</c:v>
                </c:pt>
                <c:pt idx="3935">
                  <c:v>42103.740555555552</c:v>
                </c:pt>
                <c:pt idx="3936">
                  <c:v>42103.740613425929</c:v>
                </c:pt>
                <c:pt idx="3937">
                  <c:v>42103.740659722222</c:v>
                </c:pt>
                <c:pt idx="3938">
                  <c:v>42103.740717592591</c:v>
                </c:pt>
                <c:pt idx="3939">
                  <c:v>42103.74077546296</c:v>
                </c:pt>
                <c:pt idx="3940">
                  <c:v>42103.74082175926</c:v>
                </c:pt>
                <c:pt idx="3941">
                  <c:v>42103.740879629629</c:v>
                </c:pt>
                <c:pt idx="3942">
                  <c:v>42103.740937499999</c:v>
                </c:pt>
                <c:pt idx="3943">
                  <c:v>42103.740983796299</c:v>
                </c:pt>
                <c:pt idx="3944">
                  <c:v>42103.741041666668</c:v>
                </c:pt>
                <c:pt idx="3945">
                  <c:v>42103.741099537037</c:v>
                </c:pt>
                <c:pt idx="3946">
                  <c:v>42103.74114583333</c:v>
                </c:pt>
                <c:pt idx="3947">
                  <c:v>42103.741203703707</c:v>
                </c:pt>
                <c:pt idx="3948">
                  <c:v>42103.741261574076</c:v>
                </c:pt>
                <c:pt idx="3949">
                  <c:v>42103.741307870368</c:v>
                </c:pt>
                <c:pt idx="3950">
                  <c:v>42103.741365740738</c:v>
                </c:pt>
                <c:pt idx="3951">
                  <c:v>42103.741423611114</c:v>
                </c:pt>
                <c:pt idx="3952">
                  <c:v>42103.741469907407</c:v>
                </c:pt>
                <c:pt idx="3953">
                  <c:v>42103.741527777776</c:v>
                </c:pt>
                <c:pt idx="3954">
                  <c:v>42103.741585648146</c:v>
                </c:pt>
                <c:pt idx="3955">
                  <c:v>42103.741631944446</c:v>
                </c:pt>
                <c:pt idx="3956">
                  <c:v>42103.741689814815</c:v>
                </c:pt>
                <c:pt idx="3957">
                  <c:v>42103.741747685184</c:v>
                </c:pt>
                <c:pt idx="3958">
                  <c:v>42103.741793981484</c:v>
                </c:pt>
                <c:pt idx="3959">
                  <c:v>42103.741851851853</c:v>
                </c:pt>
                <c:pt idx="3960">
                  <c:v>42103.741909722223</c:v>
                </c:pt>
                <c:pt idx="3961">
                  <c:v>42103.741956018515</c:v>
                </c:pt>
                <c:pt idx="3962">
                  <c:v>42103.742013888892</c:v>
                </c:pt>
                <c:pt idx="3963">
                  <c:v>42103.742071759261</c:v>
                </c:pt>
                <c:pt idx="3964">
                  <c:v>42103.742118055554</c:v>
                </c:pt>
                <c:pt idx="3965">
                  <c:v>42103.742175925923</c:v>
                </c:pt>
                <c:pt idx="3966">
                  <c:v>42103.7422337963</c:v>
                </c:pt>
                <c:pt idx="3967">
                  <c:v>42103.742280092592</c:v>
                </c:pt>
                <c:pt idx="3968">
                  <c:v>42103.742337962962</c:v>
                </c:pt>
                <c:pt idx="3969">
                  <c:v>42103.742395833331</c:v>
                </c:pt>
                <c:pt idx="3970">
                  <c:v>42103.742442129631</c:v>
                </c:pt>
                <c:pt idx="3971">
                  <c:v>42103.7425</c:v>
                </c:pt>
                <c:pt idx="3972">
                  <c:v>42103.74255787037</c:v>
                </c:pt>
                <c:pt idx="3973">
                  <c:v>42103.742604166669</c:v>
                </c:pt>
                <c:pt idx="3974">
                  <c:v>42103.742662037039</c:v>
                </c:pt>
                <c:pt idx="3975">
                  <c:v>42103.742719907408</c:v>
                </c:pt>
                <c:pt idx="3976">
                  <c:v>42103.742766203701</c:v>
                </c:pt>
                <c:pt idx="3977">
                  <c:v>42103.742824074077</c:v>
                </c:pt>
                <c:pt idx="3978">
                  <c:v>42103.742881944447</c:v>
                </c:pt>
                <c:pt idx="3979">
                  <c:v>42103.742928240739</c:v>
                </c:pt>
                <c:pt idx="3980">
                  <c:v>42103.742986111109</c:v>
                </c:pt>
                <c:pt idx="3981">
                  <c:v>42103.743043981478</c:v>
                </c:pt>
                <c:pt idx="3982">
                  <c:v>42103.743090277778</c:v>
                </c:pt>
                <c:pt idx="3983">
                  <c:v>42103.743148148147</c:v>
                </c:pt>
                <c:pt idx="3984">
                  <c:v>42103.743206018517</c:v>
                </c:pt>
                <c:pt idx="3985">
                  <c:v>42103.743252314816</c:v>
                </c:pt>
                <c:pt idx="3986">
                  <c:v>42103.743310185186</c:v>
                </c:pt>
                <c:pt idx="3987">
                  <c:v>42103.743368055555</c:v>
                </c:pt>
                <c:pt idx="3988">
                  <c:v>42103.743414351855</c:v>
                </c:pt>
                <c:pt idx="3989">
                  <c:v>42103.743472222224</c:v>
                </c:pt>
                <c:pt idx="3990">
                  <c:v>42103.743530092594</c:v>
                </c:pt>
                <c:pt idx="3991">
                  <c:v>42103.743576388886</c:v>
                </c:pt>
                <c:pt idx="3992">
                  <c:v>42103.743634259263</c:v>
                </c:pt>
                <c:pt idx="3993">
                  <c:v>42103.743692129632</c:v>
                </c:pt>
                <c:pt idx="3994">
                  <c:v>42103.743738425925</c:v>
                </c:pt>
                <c:pt idx="3995">
                  <c:v>42103.743796296294</c:v>
                </c:pt>
                <c:pt idx="3996">
                  <c:v>42103.743854166663</c:v>
                </c:pt>
                <c:pt idx="3997">
                  <c:v>42103.743900462963</c:v>
                </c:pt>
                <c:pt idx="3998">
                  <c:v>42103.743958333333</c:v>
                </c:pt>
                <c:pt idx="3999">
                  <c:v>42103.744016203702</c:v>
                </c:pt>
                <c:pt idx="4000">
                  <c:v>42103.744062500002</c:v>
                </c:pt>
                <c:pt idx="4001">
                  <c:v>42103.744120370371</c:v>
                </c:pt>
                <c:pt idx="4002">
                  <c:v>42103.74417824074</c:v>
                </c:pt>
                <c:pt idx="4003">
                  <c:v>42103.74422453704</c:v>
                </c:pt>
                <c:pt idx="4004">
                  <c:v>42103.74428240741</c:v>
                </c:pt>
                <c:pt idx="4005">
                  <c:v>42103.744328703702</c:v>
                </c:pt>
                <c:pt idx="4006">
                  <c:v>42103.744386574072</c:v>
                </c:pt>
                <c:pt idx="4007">
                  <c:v>42103.744444444441</c:v>
                </c:pt>
                <c:pt idx="4008">
                  <c:v>42103.744490740741</c:v>
                </c:pt>
                <c:pt idx="4009">
                  <c:v>42103.74454861111</c:v>
                </c:pt>
                <c:pt idx="4010">
                  <c:v>42103.744606481479</c:v>
                </c:pt>
                <c:pt idx="4011">
                  <c:v>42103.744652777779</c:v>
                </c:pt>
                <c:pt idx="4012">
                  <c:v>42103.744710648149</c:v>
                </c:pt>
                <c:pt idx="4013">
                  <c:v>42103.744768518518</c:v>
                </c:pt>
                <c:pt idx="4014">
                  <c:v>42103.744814814818</c:v>
                </c:pt>
                <c:pt idx="4015">
                  <c:v>42103.744872685187</c:v>
                </c:pt>
                <c:pt idx="4016">
                  <c:v>42103.744930555556</c:v>
                </c:pt>
                <c:pt idx="4017">
                  <c:v>42103.744976851849</c:v>
                </c:pt>
                <c:pt idx="4018">
                  <c:v>42103.745034722226</c:v>
                </c:pt>
                <c:pt idx="4019">
                  <c:v>42103.745092592595</c:v>
                </c:pt>
                <c:pt idx="4020">
                  <c:v>42103.745138888888</c:v>
                </c:pt>
                <c:pt idx="4021">
                  <c:v>42103.745196759257</c:v>
                </c:pt>
                <c:pt idx="4022">
                  <c:v>42103.745254629626</c:v>
                </c:pt>
                <c:pt idx="4023">
                  <c:v>42103.745300925926</c:v>
                </c:pt>
                <c:pt idx="4024">
                  <c:v>42103.745358796295</c:v>
                </c:pt>
                <c:pt idx="4025">
                  <c:v>42103.745416666665</c:v>
                </c:pt>
                <c:pt idx="4026">
                  <c:v>42103.745462962965</c:v>
                </c:pt>
                <c:pt idx="4027">
                  <c:v>42103.745520833334</c:v>
                </c:pt>
                <c:pt idx="4028">
                  <c:v>42103.745578703703</c:v>
                </c:pt>
                <c:pt idx="4029">
                  <c:v>42103.745625000003</c:v>
                </c:pt>
                <c:pt idx="4030">
                  <c:v>42103.745682870373</c:v>
                </c:pt>
                <c:pt idx="4031">
                  <c:v>42103.745740740742</c:v>
                </c:pt>
                <c:pt idx="4032">
                  <c:v>42103.745798611111</c:v>
                </c:pt>
                <c:pt idx="4033">
                  <c:v>42103.745844907404</c:v>
                </c:pt>
                <c:pt idx="4034">
                  <c:v>42103.74590277778</c:v>
                </c:pt>
                <c:pt idx="4035">
                  <c:v>42103.74596064815</c:v>
                </c:pt>
                <c:pt idx="4036">
                  <c:v>42103.746006944442</c:v>
                </c:pt>
                <c:pt idx="4037">
                  <c:v>42103.746064814812</c:v>
                </c:pt>
                <c:pt idx="4038">
                  <c:v>42103.746122685188</c:v>
                </c:pt>
                <c:pt idx="4039">
                  <c:v>42103.746168981481</c:v>
                </c:pt>
                <c:pt idx="4040">
                  <c:v>42103.74622685185</c:v>
                </c:pt>
                <c:pt idx="4041">
                  <c:v>42103.74628472222</c:v>
                </c:pt>
                <c:pt idx="4042">
                  <c:v>42103.746331018519</c:v>
                </c:pt>
                <c:pt idx="4043">
                  <c:v>42103.746388888889</c:v>
                </c:pt>
                <c:pt idx="4044">
                  <c:v>42103.746446759258</c:v>
                </c:pt>
                <c:pt idx="4045">
                  <c:v>42103.746493055558</c:v>
                </c:pt>
                <c:pt idx="4046">
                  <c:v>42103.746550925927</c:v>
                </c:pt>
                <c:pt idx="4047">
                  <c:v>42103.746608796297</c:v>
                </c:pt>
                <c:pt idx="4048">
                  <c:v>42103.746655092589</c:v>
                </c:pt>
                <c:pt idx="4049">
                  <c:v>42103.746712962966</c:v>
                </c:pt>
                <c:pt idx="4050">
                  <c:v>42103.746759259258</c:v>
                </c:pt>
                <c:pt idx="4051">
                  <c:v>42103.746817129628</c:v>
                </c:pt>
                <c:pt idx="4052">
                  <c:v>42103.746874999997</c:v>
                </c:pt>
                <c:pt idx="4053">
                  <c:v>42103.746921296297</c:v>
                </c:pt>
                <c:pt idx="4054">
                  <c:v>42103.746979166666</c:v>
                </c:pt>
                <c:pt idx="4055">
                  <c:v>42103.747037037036</c:v>
                </c:pt>
                <c:pt idx="4056">
                  <c:v>42103.747083333335</c:v>
                </c:pt>
                <c:pt idx="4057">
                  <c:v>42103.747141203705</c:v>
                </c:pt>
                <c:pt idx="4058">
                  <c:v>42103.747199074074</c:v>
                </c:pt>
                <c:pt idx="4059">
                  <c:v>42103.747245370374</c:v>
                </c:pt>
                <c:pt idx="4060">
                  <c:v>42103.747303240743</c:v>
                </c:pt>
                <c:pt idx="4061">
                  <c:v>42103.747361111113</c:v>
                </c:pt>
                <c:pt idx="4062">
                  <c:v>42103.747407407405</c:v>
                </c:pt>
                <c:pt idx="4063">
                  <c:v>42103.747465277775</c:v>
                </c:pt>
                <c:pt idx="4064">
                  <c:v>42103.747523148151</c:v>
                </c:pt>
                <c:pt idx="4065">
                  <c:v>42103.747569444444</c:v>
                </c:pt>
                <c:pt idx="4066">
                  <c:v>42103.747627314813</c:v>
                </c:pt>
                <c:pt idx="4067">
                  <c:v>42103.747685185182</c:v>
                </c:pt>
                <c:pt idx="4068">
                  <c:v>42103.747731481482</c:v>
                </c:pt>
                <c:pt idx="4069">
                  <c:v>42103.747789351852</c:v>
                </c:pt>
                <c:pt idx="4070">
                  <c:v>42103.747847222221</c:v>
                </c:pt>
                <c:pt idx="4071">
                  <c:v>42103.747893518521</c:v>
                </c:pt>
                <c:pt idx="4072">
                  <c:v>42103.74795138889</c:v>
                </c:pt>
                <c:pt idx="4073">
                  <c:v>42103.74800925926</c:v>
                </c:pt>
                <c:pt idx="4074">
                  <c:v>42103.748055555552</c:v>
                </c:pt>
                <c:pt idx="4075">
                  <c:v>42103.748113425929</c:v>
                </c:pt>
                <c:pt idx="4076">
                  <c:v>42103.748171296298</c:v>
                </c:pt>
                <c:pt idx="4077">
                  <c:v>42103.748217592591</c:v>
                </c:pt>
                <c:pt idx="4078">
                  <c:v>42103.74827546296</c:v>
                </c:pt>
                <c:pt idx="4079">
                  <c:v>42103.748333333337</c:v>
                </c:pt>
                <c:pt idx="4080">
                  <c:v>42103.748379629629</c:v>
                </c:pt>
                <c:pt idx="4081">
                  <c:v>42103.748437499999</c:v>
                </c:pt>
                <c:pt idx="4082">
                  <c:v>42103.748495370368</c:v>
                </c:pt>
                <c:pt idx="4083">
                  <c:v>42103.748541666668</c:v>
                </c:pt>
                <c:pt idx="4084">
                  <c:v>42103.748599537037</c:v>
                </c:pt>
                <c:pt idx="4085">
                  <c:v>42103.748657407406</c:v>
                </c:pt>
                <c:pt idx="4086">
                  <c:v>42103.748703703706</c:v>
                </c:pt>
                <c:pt idx="4087">
                  <c:v>42103.748761574076</c:v>
                </c:pt>
                <c:pt idx="4088">
                  <c:v>42103.748819444445</c:v>
                </c:pt>
                <c:pt idx="4089">
                  <c:v>42103.748865740738</c:v>
                </c:pt>
                <c:pt idx="4090">
                  <c:v>42103.748923611114</c:v>
                </c:pt>
                <c:pt idx="4091">
                  <c:v>42103.748981481483</c:v>
                </c:pt>
                <c:pt idx="4092">
                  <c:v>42103.749027777776</c:v>
                </c:pt>
                <c:pt idx="4093">
                  <c:v>42103.749085648145</c:v>
                </c:pt>
                <c:pt idx="4094">
                  <c:v>42103.749143518522</c:v>
                </c:pt>
                <c:pt idx="4095">
                  <c:v>42103.749189814815</c:v>
                </c:pt>
                <c:pt idx="4096">
                  <c:v>42103.749247685184</c:v>
                </c:pt>
                <c:pt idx="4097">
                  <c:v>42103.749305555553</c:v>
                </c:pt>
                <c:pt idx="4098">
                  <c:v>42103.749351851853</c:v>
                </c:pt>
                <c:pt idx="4099">
                  <c:v>42103.749409722222</c:v>
                </c:pt>
                <c:pt idx="4100">
                  <c:v>42103.749467592592</c:v>
                </c:pt>
                <c:pt idx="4101">
                  <c:v>42103.749513888892</c:v>
                </c:pt>
                <c:pt idx="4102">
                  <c:v>42103.749571759261</c:v>
                </c:pt>
                <c:pt idx="4103">
                  <c:v>42103.74962962963</c:v>
                </c:pt>
                <c:pt idx="4104">
                  <c:v>42103.749675925923</c:v>
                </c:pt>
                <c:pt idx="4105">
                  <c:v>42103.7497337963</c:v>
                </c:pt>
                <c:pt idx="4106">
                  <c:v>42103.749791666669</c:v>
                </c:pt>
                <c:pt idx="4107">
                  <c:v>42103.749837962961</c:v>
                </c:pt>
                <c:pt idx="4108">
                  <c:v>42103.749895833331</c:v>
                </c:pt>
                <c:pt idx="4109">
                  <c:v>42103.7499537037</c:v>
                </c:pt>
                <c:pt idx="4110">
                  <c:v>42103.75</c:v>
                </c:pt>
                <c:pt idx="4111">
                  <c:v>42103.750057870369</c:v>
                </c:pt>
                <c:pt idx="4112">
                  <c:v>42103.750115740739</c:v>
                </c:pt>
                <c:pt idx="4113">
                  <c:v>42103.750162037039</c:v>
                </c:pt>
                <c:pt idx="4114">
                  <c:v>42103.750219907408</c:v>
                </c:pt>
                <c:pt idx="4115">
                  <c:v>42103.750277777777</c:v>
                </c:pt>
                <c:pt idx="4116">
                  <c:v>42103.750324074077</c:v>
                </c:pt>
                <c:pt idx="4117">
                  <c:v>42103.750381944446</c:v>
                </c:pt>
                <c:pt idx="4118">
                  <c:v>42103.750439814816</c:v>
                </c:pt>
                <c:pt idx="4119">
                  <c:v>42103.750486111108</c:v>
                </c:pt>
                <c:pt idx="4120">
                  <c:v>42103.750543981485</c:v>
                </c:pt>
                <c:pt idx="4121">
                  <c:v>42103.750601851854</c:v>
                </c:pt>
                <c:pt idx="4122">
                  <c:v>42103.750648148147</c:v>
                </c:pt>
                <c:pt idx="4123">
                  <c:v>42103.750706018516</c:v>
                </c:pt>
                <c:pt idx="4124">
                  <c:v>42103.750763888886</c:v>
                </c:pt>
                <c:pt idx="4125">
                  <c:v>42103.750810185185</c:v>
                </c:pt>
                <c:pt idx="4126">
                  <c:v>42103.750868055555</c:v>
                </c:pt>
                <c:pt idx="4127">
                  <c:v>42103.750925925924</c:v>
                </c:pt>
                <c:pt idx="4128">
                  <c:v>42103.750972222224</c:v>
                </c:pt>
                <c:pt idx="4129">
                  <c:v>42103.751030092593</c:v>
                </c:pt>
                <c:pt idx="4130">
                  <c:v>42103.751087962963</c:v>
                </c:pt>
                <c:pt idx="4131">
                  <c:v>42103.751134259262</c:v>
                </c:pt>
                <c:pt idx="4132">
                  <c:v>42103.751192129632</c:v>
                </c:pt>
                <c:pt idx="4133">
                  <c:v>42103.751250000001</c:v>
                </c:pt>
                <c:pt idx="4134">
                  <c:v>42103.751296296294</c:v>
                </c:pt>
                <c:pt idx="4135">
                  <c:v>42103.751354166663</c:v>
                </c:pt>
                <c:pt idx="4136">
                  <c:v>42103.75141203704</c:v>
                </c:pt>
                <c:pt idx="4137">
                  <c:v>42103.751458333332</c:v>
                </c:pt>
                <c:pt idx="4138">
                  <c:v>42103.751516203702</c:v>
                </c:pt>
                <c:pt idx="4139">
                  <c:v>42103.751574074071</c:v>
                </c:pt>
                <c:pt idx="4140">
                  <c:v>42103.751620370371</c:v>
                </c:pt>
                <c:pt idx="4141">
                  <c:v>42103.75167824074</c:v>
                </c:pt>
                <c:pt idx="4142">
                  <c:v>42103.751736111109</c:v>
                </c:pt>
                <c:pt idx="4143">
                  <c:v>42103.751782407409</c:v>
                </c:pt>
                <c:pt idx="4144">
                  <c:v>42103.751840277779</c:v>
                </c:pt>
                <c:pt idx="4145">
                  <c:v>42103.751898148148</c:v>
                </c:pt>
                <c:pt idx="4146">
                  <c:v>42103.751944444448</c:v>
                </c:pt>
                <c:pt idx="4147">
                  <c:v>42103.752002314817</c:v>
                </c:pt>
                <c:pt idx="4148">
                  <c:v>42103.752060185187</c:v>
                </c:pt>
                <c:pt idx="4149">
                  <c:v>42103.752106481479</c:v>
                </c:pt>
                <c:pt idx="4150">
                  <c:v>42103.752164351848</c:v>
                </c:pt>
                <c:pt idx="4151">
                  <c:v>42103.752222222225</c:v>
                </c:pt>
                <c:pt idx="4152">
                  <c:v>42103.752268518518</c:v>
                </c:pt>
                <c:pt idx="4153">
                  <c:v>42103.752326388887</c:v>
                </c:pt>
                <c:pt idx="4154">
                  <c:v>42103.752372685187</c:v>
                </c:pt>
                <c:pt idx="4155">
                  <c:v>42103.752430555556</c:v>
                </c:pt>
                <c:pt idx="4156">
                  <c:v>42103.752488425926</c:v>
                </c:pt>
                <c:pt idx="4157">
                  <c:v>42103.752534722225</c:v>
                </c:pt>
                <c:pt idx="4158">
                  <c:v>42103.752592592595</c:v>
                </c:pt>
                <c:pt idx="4159">
                  <c:v>42103.752650462964</c:v>
                </c:pt>
                <c:pt idx="4160">
                  <c:v>42103.752696759257</c:v>
                </c:pt>
                <c:pt idx="4161">
                  <c:v>42103.752754629626</c:v>
                </c:pt>
                <c:pt idx="4162">
                  <c:v>42103.752812500003</c:v>
                </c:pt>
                <c:pt idx="4163">
                  <c:v>42103.752858796295</c:v>
                </c:pt>
                <c:pt idx="4164">
                  <c:v>42103.752916666665</c:v>
                </c:pt>
                <c:pt idx="4165">
                  <c:v>42103.752974537034</c:v>
                </c:pt>
                <c:pt idx="4166">
                  <c:v>42103.753020833334</c:v>
                </c:pt>
                <c:pt idx="4167">
                  <c:v>42103.753078703703</c:v>
                </c:pt>
                <c:pt idx="4168">
                  <c:v>42103.753136574072</c:v>
                </c:pt>
                <c:pt idx="4169">
                  <c:v>42103.753182870372</c:v>
                </c:pt>
                <c:pt idx="4170">
                  <c:v>42103.753240740742</c:v>
                </c:pt>
                <c:pt idx="4171">
                  <c:v>42103.753298611111</c:v>
                </c:pt>
                <c:pt idx="4172">
                  <c:v>42103.753344907411</c:v>
                </c:pt>
                <c:pt idx="4173">
                  <c:v>42103.75340277778</c:v>
                </c:pt>
                <c:pt idx="4174">
                  <c:v>42103.753460648149</c:v>
                </c:pt>
                <c:pt idx="4175">
                  <c:v>42103.753506944442</c:v>
                </c:pt>
                <c:pt idx="4176">
                  <c:v>42103.753564814811</c:v>
                </c:pt>
                <c:pt idx="4177">
                  <c:v>42103.753622685188</c:v>
                </c:pt>
                <c:pt idx="4178">
                  <c:v>42103.753680555557</c:v>
                </c:pt>
                <c:pt idx="4179">
                  <c:v>42103.75372685185</c:v>
                </c:pt>
                <c:pt idx="4180">
                  <c:v>42103.753784722219</c:v>
                </c:pt>
                <c:pt idx="4181">
                  <c:v>42103.753842592596</c:v>
                </c:pt>
                <c:pt idx="4182">
                  <c:v>42103.753888888888</c:v>
                </c:pt>
                <c:pt idx="4183">
                  <c:v>42103.753946759258</c:v>
                </c:pt>
                <c:pt idx="4184">
                  <c:v>42103.754004629627</c:v>
                </c:pt>
                <c:pt idx="4185">
                  <c:v>42103.754050925927</c:v>
                </c:pt>
                <c:pt idx="4186">
                  <c:v>42103.754108796296</c:v>
                </c:pt>
                <c:pt idx="4187">
                  <c:v>42103.754166666666</c:v>
                </c:pt>
                <c:pt idx="4188">
                  <c:v>42103.754212962966</c:v>
                </c:pt>
                <c:pt idx="4189">
                  <c:v>42103.754270833335</c:v>
                </c:pt>
                <c:pt idx="4190">
                  <c:v>42103.754328703704</c:v>
                </c:pt>
                <c:pt idx="4191">
                  <c:v>42103.754374999997</c:v>
                </c:pt>
                <c:pt idx="4192">
                  <c:v>42103.754432870373</c:v>
                </c:pt>
                <c:pt idx="4193">
                  <c:v>42103.754490740743</c:v>
                </c:pt>
                <c:pt idx="4194">
                  <c:v>42103.754537037035</c:v>
                </c:pt>
                <c:pt idx="4195">
                  <c:v>42103.754594907405</c:v>
                </c:pt>
                <c:pt idx="4196">
                  <c:v>42103.754652777781</c:v>
                </c:pt>
                <c:pt idx="4197">
                  <c:v>42103.754699074074</c:v>
                </c:pt>
                <c:pt idx="4198">
                  <c:v>42103.754756944443</c:v>
                </c:pt>
                <c:pt idx="4199">
                  <c:v>42103.754803240743</c:v>
                </c:pt>
                <c:pt idx="4200">
                  <c:v>42103.754861111112</c:v>
                </c:pt>
                <c:pt idx="4201">
                  <c:v>42103.754918981482</c:v>
                </c:pt>
                <c:pt idx="4202">
                  <c:v>42103.754965277774</c:v>
                </c:pt>
                <c:pt idx="4203">
                  <c:v>42103.755023148151</c:v>
                </c:pt>
                <c:pt idx="4204">
                  <c:v>42103.75508101852</c:v>
                </c:pt>
                <c:pt idx="4205">
                  <c:v>42103.755127314813</c:v>
                </c:pt>
                <c:pt idx="4206">
                  <c:v>42103.755185185182</c:v>
                </c:pt>
                <c:pt idx="4207">
                  <c:v>42103.755243055559</c:v>
                </c:pt>
                <c:pt idx="4208">
                  <c:v>42103.755289351851</c:v>
                </c:pt>
                <c:pt idx="4209">
                  <c:v>42103.755347222221</c:v>
                </c:pt>
                <c:pt idx="4210">
                  <c:v>42103.75540509259</c:v>
                </c:pt>
                <c:pt idx="4211">
                  <c:v>42103.75545138889</c:v>
                </c:pt>
                <c:pt idx="4212">
                  <c:v>42103.755509259259</c:v>
                </c:pt>
                <c:pt idx="4213">
                  <c:v>42103.755567129629</c:v>
                </c:pt>
                <c:pt idx="4214">
                  <c:v>42103.755613425928</c:v>
                </c:pt>
                <c:pt idx="4215">
                  <c:v>42103.755671296298</c:v>
                </c:pt>
                <c:pt idx="4216">
                  <c:v>42103.755729166667</c:v>
                </c:pt>
                <c:pt idx="4217">
                  <c:v>42103.75577546296</c:v>
                </c:pt>
                <c:pt idx="4218">
                  <c:v>42103.755833333336</c:v>
                </c:pt>
                <c:pt idx="4219">
                  <c:v>42103.755891203706</c:v>
                </c:pt>
                <c:pt idx="4220">
                  <c:v>42103.755937499998</c:v>
                </c:pt>
                <c:pt idx="4221">
                  <c:v>42103.755995370368</c:v>
                </c:pt>
                <c:pt idx="4222">
                  <c:v>42103.756053240744</c:v>
                </c:pt>
                <c:pt idx="4223">
                  <c:v>42103.756099537037</c:v>
                </c:pt>
                <c:pt idx="4224">
                  <c:v>42103.756157407406</c:v>
                </c:pt>
                <c:pt idx="4225">
                  <c:v>42103.756215277775</c:v>
                </c:pt>
                <c:pt idx="4226">
                  <c:v>42103.756261574075</c:v>
                </c:pt>
                <c:pt idx="4227">
                  <c:v>42103.756319444445</c:v>
                </c:pt>
                <c:pt idx="4228">
                  <c:v>42103.756377314814</c:v>
                </c:pt>
                <c:pt idx="4229">
                  <c:v>42103.756423611114</c:v>
                </c:pt>
                <c:pt idx="4230">
                  <c:v>42103.756481481483</c:v>
                </c:pt>
                <c:pt idx="4231">
                  <c:v>42103.756539351853</c:v>
                </c:pt>
                <c:pt idx="4232">
                  <c:v>42103.756585648145</c:v>
                </c:pt>
                <c:pt idx="4233">
                  <c:v>42103.756643518522</c:v>
                </c:pt>
                <c:pt idx="4234">
                  <c:v>42103.756701388891</c:v>
                </c:pt>
                <c:pt idx="4235">
                  <c:v>42103.756747685184</c:v>
                </c:pt>
                <c:pt idx="4236">
                  <c:v>42103.756805555553</c:v>
                </c:pt>
                <c:pt idx="4237">
                  <c:v>42103.756863425922</c:v>
                </c:pt>
                <c:pt idx="4238">
                  <c:v>42103.756909722222</c:v>
                </c:pt>
                <c:pt idx="4239">
                  <c:v>42103.756967592592</c:v>
                </c:pt>
                <c:pt idx="4240">
                  <c:v>42103.757025462961</c:v>
                </c:pt>
                <c:pt idx="4241">
                  <c:v>42103.757071759261</c:v>
                </c:pt>
                <c:pt idx="4242">
                  <c:v>42103.75712962963</c:v>
                </c:pt>
                <c:pt idx="4243">
                  <c:v>42103.757187499999</c:v>
                </c:pt>
                <c:pt idx="4244">
                  <c:v>42103.757233796299</c:v>
                </c:pt>
                <c:pt idx="4245">
                  <c:v>42103.757291666669</c:v>
                </c:pt>
                <c:pt idx="4246">
                  <c:v>42103.757349537038</c:v>
                </c:pt>
                <c:pt idx="4247">
                  <c:v>42103.757395833331</c:v>
                </c:pt>
                <c:pt idx="4248">
                  <c:v>42103.757453703707</c:v>
                </c:pt>
                <c:pt idx="4249">
                  <c:v>42103.757511574076</c:v>
                </c:pt>
                <c:pt idx="4250">
                  <c:v>42103.757557870369</c:v>
                </c:pt>
                <c:pt idx="4251">
                  <c:v>42103.757615740738</c:v>
                </c:pt>
                <c:pt idx="4252">
                  <c:v>42103.757673611108</c:v>
                </c:pt>
                <c:pt idx="4253">
                  <c:v>42103.757719907408</c:v>
                </c:pt>
                <c:pt idx="4254">
                  <c:v>42103.757777777777</c:v>
                </c:pt>
                <c:pt idx="4255">
                  <c:v>42103.757835648146</c:v>
                </c:pt>
                <c:pt idx="4256">
                  <c:v>42103.757881944446</c:v>
                </c:pt>
                <c:pt idx="4257">
                  <c:v>42103.757939814815</c:v>
                </c:pt>
                <c:pt idx="4258">
                  <c:v>42103.757997685185</c:v>
                </c:pt>
                <c:pt idx="4259">
                  <c:v>42103.758043981485</c:v>
                </c:pt>
                <c:pt idx="4260">
                  <c:v>42103.758101851854</c:v>
                </c:pt>
                <c:pt idx="4261">
                  <c:v>42103.758159722223</c:v>
                </c:pt>
                <c:pt idx="4262">
                  <c:v>42103.758206018516</c:v>
                </c:pt>
                <c:pt idx="4263">
                  <c:v>42103.758263888885</c:v>
                </c:pt>
                <c:pt idx="4264">
                  <c:v>42103.758321759262</c:v>
                </c:pt>
                <c:pt idx="4265">
                  <c:v>42103.758368055554</c:v>
                </c:pt>
                <c:pt idx="4266">
                  <c:v>42103.758425925924</c:v>
                </c:pt>
                <c:pt idx="4267">
                  <c:v>42103.758483796293</c:v>
                </c:pt>
                <c:pt idx="4268">
                  <c:v>42103.758530092593</c:v>
                </c:pt>
                <c:pt idx="4269">
                  <c:v>42103.758587962962</c:v>
                </c:pt>
                <c:pt idx="4270">
                  <c:v>42103.758645833332</c:v>
                </c:pt>
                <c:pt idx="4271">
                  <c:v>42103.758692129632</c:v>
                </c:pt>
                <c:pt idx="4272">
                  <c:v>42103.758750000001</c:v>
                </c:pt>
                <c:pt idx="4273">
                  <c:v>42103.75880787037</c:v>
                </c:pt>
                <c:pt idx="4274">
                  <c:v>42103.75885416667</c:v>
                </c:pt>
                <c:pt idx="4275">
                  <c:v>42103.758912037039</c:v>
                </c:pt>
                <c:pt idx="4276">
                  <c:v>42103.758969907409</c:v>
                </c:pt>
                <c:pt idx="4277">
                  <c:v>42103.759016203701</c:v>
                </c:pt>
                <c:pt idx="4278">
                  <c:v>42103.759074074071</c:v>
                </c:pt>
                <c:pt idx="4279">
                  <c:v>42103.759131944447</c:v>
                </c:pt>
                <c:pt idx="4280">
                  <c:v>42103.75917824074</c:v>
                </c:pt>
                <c:pt idx="4281">
                  <c:v>42103.759236111109</c:v>
                </c:pt>
                <c:pt idx="4282">
                  <c:v>42103.759293981479</c:v>
                </c:pt>
                <c:pt idx="4283">
                  <c:v>42103.759340277778</c:v>
                </c:pt>
                <c:pt idx="4284">
                  <c:v>42103.759398148148</c:v>
                </c:pt>
                <c:pt idx="4285">
                  <c:v>42103.759456018517</c:v>
                </c:pt>
                <c:pt idx="4286">
                  <c:v>42103.759502314817</c:v>
                </c:pt>
                <c:pt idx="4287">
                  <c:v>42103.759560185186</c:v>
                </c:pt>
                <c:pt idx="4288">
                  <c:v>42103.759618055556</c:v>
                </c:pt>
                <c:pt idx="4289">
                  <c:v>42103.759664351855</c:v>
                </c:pt>
                <c:pt idx="4290">
                  <c:v>42103.759722222225</c:v>
                </c:pt>
                <c:pt idx="4291">
                  <c:v>42103.759780092594</c:v>
                </c:pt>
                <c:pt idx="4292">
                  <c:v>42103.759826388887</c:v>
                </c:pt>
                <c:pt idx="4293">
                  <c:v>42103.759884259256</c:v>
                </c:pt>
                <c:pt idx="4294">
                  <c:v>42103.759942129633</c:v>
                </c:pt>
                <c:pt idx="4295">
                  <c:v>42103.759988425925</c:v>
                </c:pt>
                <c:pt idx="4296">
                  <c:v>42103.760046296295</c:v>
                </c:pt>
                <c:pt idx="4297">
                  <c:v>42103.760104166664</c:v>
                </c:pt>
                <c:pt idx="4298">
                  <c:v>42103.760150462964</c:v>
                </c:pt>
                <c:pt idx="4299">
                  <c:v>42103.760208333333</c:v>
                </c:pt>
                <c:pt idx="4300">
                  <c:v>42103.760266203702</c:v>
                </c:pt>
                <c:pt idx="4301">
                  <c:v>42103.760312500002</c:v>
                </c:pt>
                <c:pt idx="4302">
                  <c:v>42103.760370370372</c:v>
                </c:pt>
                <c:pt idx="4303">
                  <c:v>42103.760416666664</c:v>
                </c:pt>
                <c:pt idx="4304">
                  <c:v>42103.760474537034</c:v>
                </c:pt>
                <c:pt idx="4305">
                  <c:v>42103.76053240741</c:v>
                </c:pt>
                <c:pt idx="4306">
                  <c:v>42103.760578703703</c:v>
                </c:pt>
                <c:pt idx="4307">
                  <c:v>42103.760636574072</c:v>
                </c:pt>
                <c:pt idx="4308">
                  <c:v>42103.760694444441</c:v>
                </c:pt>
                <c:pt idx="4309">
                  <c:v>42103.760740740741</c:v>
                </c:pt>
                <c:pt idx="4310">
                  <c:v>42103.760798611111</c:v>
                </c:pt>
                <c:pt idx="4311">
                  <c:v>42103.76085648148</c:v>
                </c:pt>
                <c:pt idx="4312">
                  <c:v>42103.76090277778</c:v>
                </c:pt>
                <c:pt idx="4313">
                  <c:v>42103.760960648149</c:v>
                </c:pt>
                <c:pt idx="4314">
                  <c:v>42103.761018518519</c:v>
                </c:pt>
                <c:pt idx="4315">
                  <c:v>42103.761064814818</c:v>
                </c:pt>
                <c:pt idx="4316">
                  <c:v>42103.761122685188</c:v>
                </c:pt>
                <c:pt idx="4317">
                  <c:v>42103.761180555557</c:v>
                </c:pt>
                <c:pt idx="4318">
                  <c:v>42103.76122685185</c:v>
                </c:pt>
                <c:pt idx="4319">
                  <c:v>42103.761284722219</c:v>
                </c:pt>
                <c:pt idx="4320">
                  <c:v>42103.761342592596</c:v>
                </c:pt>
                <c:pt idx="4321">
                  <c:v>42103.761388888888</c:v>
                </c:pt>
                <c:pt idx="4322">
                  <c:v>42103.761446759258</c:v>
                </c:pt>
                <c:pt idx="4323">
                  <c:v>42103.761504629627</c:v>
                </c:pt>
                <c:pt idx="4324">
                  <c:v>42103.761562500003</c:v>
                </c:pt>
                <c:pt idx="4325">
                  <c:v>42103.761608796296</c:v>
                </c:pt>
                <c:pt idx="4326">
                  <c:v>42103.761666666665</c:v>
                </c:pt>
                <c:pt idx="4327">
                  <c:v>42103.761724537035</c:v>
                </c:pt>
                <c:pt idx="4328">
                  <c:v>42103.761770833335</c:v>
                </c:pt>
                <c:pt idx="4329">
                  <c:v>42103.761828703704</c:v>
                </c:pt>
                <c:pt idx="4330">
                  <c:v>42103.761886574073</c:v>
                </c:pt>
                <c:pt idx="4331">
                  <c:v>42103.761932870373</c:v>
                </c:pt>
                <c:pt idx="4332">
                  <c:v>42103.761990740742</c:v>
                </c:pt>
                <c:pt idx="4333">
                  <c:v>42103.762048611112</c:v>
                </c:pt>
                <c:pt idx="4334">
                  <c:v>42103.762094907404</c:v>
                </c:pt>
                <c:pt idx="4335">
                  <c:v>42103.762152777781</c:v>
                </c:pt>
                <c:pt idx="4336">
                  <c:v>42103.76221064815</c:v>
                </c:pt>
                <c:pt idx="4337">
                  <c:v>42103.762256944443</c:v>
                </c:pt>
                <c:pt idx="4338">
                  <c:v>42103.762314814812</c:v>
                </c:pt>
                <c:pt idx="4339">
                  <c:v>42103.762372685182</c:v>
                </c:pt>
                <c:pt idx="4340">
                  <c:v>42103.762418981481</c:v>
                </c:pt>
                <c:pt idx="4341">
                  <c:v>42103.762476851851</c:v>
                </c:pt>
                <c:pt idx="4342">
                  <c:v>42103.76253472222</c:v>
                </c:pt>
                <c:pt idx="4343">
                  <c:v>42103.76258101852</c:v>
                </c:pt>
                <c:pt idx="4344">
                  <c:v>42103.762638888889</c:v>
                </c:pt>
                <c:pt idx="4345">
                  <c:v>42103.762696759259</c:v>
                </c:pt>
                <c:pt idx="4346">
                  <c:v>42103.762743055559</c:v>
                </c:pt>
                <c:pt idx="4347">
                  <c:v>42103.762800925928</c:v>
                </c:pt>
                <c:pt idx="4348">
                  <c:v>42103.76284722222</c:v>
                </c:pt>
                <c:pt idx="4349">
                  <c:v>42103.76290509259</c:v>
                </c:pt>
                <c:pt idx="4350">
                  <c:v>42103.762962962966</c:v>
                </c:pt>
                <c:pt idx="4351">
                  <c:v>42103.763009259259</c:v>
                </c:pt>
                <c:pt idx="4352">
                  <c:v>42103.763067129628</c:v>
                </c:pt>
                <c:pt idx="4353">
                  <c:v>42103.763124999998</c:v>
                </c:pt>
                <c:pt idx="4354">
                  <c:v>42103.763171296298</c:v>
                </c:pt>
                <c:pt idx="4355">
                  <c:v>42103.763229166667</c:v>
                </c:pt>
                <c:pt idx="4356">
                  <c:v>42103.763287037036</c:v>
                </c:pt>
                <c:pt idx="4357">
                  <c:v>42103.763333333336</c:v>
                </c:pt>
                <c:pt idx="4358">
                  <c:v>42103.763391203705</c:v>
                </c:pt>
                <c:pt idx="4359">
                  <c:v>42103.763449074075</c:v>
                </c:pt>
                <c:pt idx="4360">
                  <c:v>42103.763495370367</c:v>
                </c:pt>
                <c:pt idx="4361">
                  <c:v>42103.763553240744</c:v>
                </c:pt>
                <c:pt idx="4362">
                  <c:v>42103.763611111113</c:v>
                </c:pt>
                <c:pt idx="4363">
                  <c:v>42103.763657407406</c:v>
                </c:pt>
                <c:pt idx="4364">
                  <c:v>42103.763715277775</c:v>
                </c:pt>
                <c:pt idx="4365">
                  <c:v>42103.763773148145</c:v>
                </c:pt>
                <c:pt idx="4366">
                  <c:v>42103.763819444444</c:v>
                </c:pt>
                <c:pt idx="4367">
                  <c:v>42103.763877314814</c:v>
                </c:pt>
                <c:pt idx="4368">
                  <c:v>42103.763935185183</c:v>
                </c:pt>
                <c:pt idx="4369">
                  <c:v>42103.763981481483</c:v>
                </c:pt>
                <c:pt idx="4370">
                  <c:v>42103.764039351852</c:v>
                </c:pt>
                <c:pt idx="4371">
                  <c:v>42103.764097222222</c:v>
                </c:pt>
                <c:pt idx="4372">
                  <c:v>42103.764143518521</c:v>
                </c:pt>
                <c:pt idx="4373">
                  <c:v>42103.764201388891</c:v>
                </c:pt>
                <c:pt idx="4374">
                  <c:v>42103.76425925926</c:v>
                </c:pt>
                <c:pt idx="4375">
                  <c:v>42103.764305555553</c:v>
                </c:pt>
                <c:pt idx="4376">
                  <c:v>42103.764363425929</c:v>
                </c:pt>
                <c:pt idx="4377">
                  <c:v>42103.764421296299</c:v>
                </c:pt>
                <c:pt idx="4378">
                  <c:v>42103.764467592591</c:v>
                </c:pt>
                <c:pt idx="4379">
                  <c:v>42103.764525462961</c:v>
                </c:pt>
                <c:pt idx="4380">
                  <c:v>42103.76458333333</c:v>
                </c:pt>
                <c:pt idx="4381">
                  <c:v>42103.76462962963</c:v>
                </c:pt>
                <c:pt idx="4382">
                  <c:v>42103.764687499999</c:v>
                </c:pt>
                <c:pt idx="4383">
                  <c:v>42103.764745370368</c:v>
                </c:pt>
                <c:pt idx="4384">
                  <c:v>42103.764791666668</c:v>
                </c:pt>
                <c:pt idx="4385">
                  <c:v>42103.764849537038</c:v>
                </c:pt>
                <c:pt idx="4386">
                  <c:v>42103.764907407407</c:v>
                </c:pt>
                <c:pt idx="4387">
                  <c:v>42103.764953703707</c:v>
                </c:pt>
                <c:pt idx="4388">
                  <c:v>42103.765011574076</c:v>
                </c:pt>
                <c:pt idx="4389">
                  <c:v>42103.765069444446</c:v>
                </c:pt>
                <c:pt idx="4390">
                  <c:v>42103.765115740738</c:v>
                </c:pt>
                <c:pt idx="4391">
                  <c:v>42103.765173611115</c:v>
                </c:pt>
                <c:pt idx="4392">
                  <c:v>42103.765231481484</c:v>
                </c:pt>
                <c:pt idx="4393">
                  <c:v>42103.765277777777</c:v>
                </c:pt>
                <c:pt idx="4394">
                  <c:v>42103.765335648146</c:v>
                </c:pt>
                <c:pt idx="4395">
                  <c:v>42103.765393518515</c:v>
                </c:pt>
                <c:pt idx="4396">
                  <c:v>42103.765439814815</c:v>
                </c:pt>
                <c:pt idx="4397">
                  <c:v>42103.765497685185</c:v>
                </c:pt>
                <c:pt idx="4398">
                  <c:v>42103.765555555554</c:v>
                </c:pt>
                <c:pt idx="4399">
                  <c:v>42103.765601851854</c:v>
                </c:pt>
                <c:pt idx="4400">
                  <c:v>42103.765659722223</c:v>
                </c:pt>
                <c:pt idx="4401">
                  <c:v>42103.765717592592</c:v>
                </c:pt>
                <c:pt idx="4402">
                  <c:v>42103.765763888892</c:v>
                </c:pt>
                <c:pt idx="4403">
                  <c:v>42103.765821759262</c:v>
                </c:pt>
                <c:pt idx="4404">
                  <c:v>42103.765879629631</c:v>
                </c:pt>
                <c:pt idx="4405">
                  <c:v>42103.765925925924</c:v>
                </c:pt>
                <c:pt idx="4406">
                  <c:v>42103.765983796293</c:v>
                </c:pt>
                <c:pt idx="4407">
                  <c:v>42103.766041666669</c:v>
                </c:pt>
                <c:pt idx="4408">
                  <c:v>42103.766087962962</c:v>
                </c:pt>
                <c:pt idx="4409">
                  <c:v>42103.766145833331</c:v>
                </c:pt>
                <c:pt idx="4410">
                  <c:v>42103.766203703701</c:v>
                </c:pt>
                <c:pt idx="4411">
                  <c:v>42103.766250000001</c:v>
                </c:pt>
                <c:pt idx="4412">
                  <c:v>42103.76630787037</c:v>
                </c:pt>
                <c:pt idx="4413">
                  <c:v>42103.766365740739</c:v>
                </c:pt>
                <c:pt idx="4414">
                  <c:v>42103.766412037039</c:v>
                </c:pt>
                <c:pt idx="4415">
                  <c:v>42103.766469907408</c:v>
                </c:pt>
                <c:pt idx="4416">
                  <c:v>42103.766527777778</c:v>
                </c:pt>
                <c:pt idx="4417">
                  <c:v>42103.766574074078</c:v>
                </c:pt>
                <c:pt idx="4418">
                  <c:v>42103.766631944447</c:v>
                </c:pt>
                <c:pt idx="4419">
                  <c:v>42103.766689814816</c:v>
                </c:pt>
                <c:pt idx="4420">
                  <c:v>42103.766736111109</c:v>
                </c:pt>
                <c:pt idx="4421">
                  <c:v>42103.766793981478</c:v>
                </c:pt>
                <c:pt idx="4422">
                  <c:v>42103.766851851855</c:v>
                </c:pt>
                <c:pt idx="4423">
                  <c:v>42103.766898148147</c:v>
                </c:pt>
                <c:pt idx="4424">
                  <c:v>42103.766956018517</c:v>
                </c:pt>
                <c:pt idx="4425">
                  <c:v>42103.767013888886</c:v>
                </c:pt>
                <c:pt idx="4426">
                  <c:v>42103.767060185186</c:v>
                </c:pt>
                <c:pt idx="4427">
                  <c:v>42103.767118055555</c:v>
                </c:pt>
                <c:pt idx="4428">
                  <c:v>42103.767175925925</c:v>
                </c:pt>
                <c:pt idx="4429">
                  <c:v>42103.767222222225</c:v>
                </c:pt>
                <c:pt idx="4430">
                  <c:v>42103.767280092594</c:v>
                </c:pt>
                <c:pt idx="4431">
                  <c:v>42103.767337962963</c:v>
                </c:pt>
                <c:pt idx="4432">
                  <c:v>42103.767384259256</c:v>
                </c:pt>
                <c:pt idx="4433">
                  <c:v>42103.767442129632</c:v>
                </c:pt>
                <c:pt idx="4434">
                  <c:v>42103.767500000002</c:v>
                </c:pt>
                <c:pt idx="4435">
                  <c:v>42103.767546296294</c:v>
                </c:pt>
                <c:pt idx="4436">
                  <c:v>42103.767604166664</c:v>
                </c:pt>
                <c:pt idx="4437">
                  <c:v>42103.76766203704</c:v>
                </c:pt>
                <c:pt idx="4438">
                  <c:v>42103.767708333333</c:v>
                </c:pt>
                <c:pt idx="4439">
                  <c:v>42103.767766203702</c:v>
                </c:pt>
                <c:pt idx="4440">
                  <c:v>42103.767824074072</c:v>
                </c:pt>
                <c:pt idx="4441">
                  <c:v>42103.767870370371</c:v>
                </c:pt>
                <c:pt idx="4442">
                  <c:v>42103.767928240741</c:v>
                </c:pt>
                <c:pt idx="4443">
                  <c:v>42103.76798611111</c:v>
                </c:pt>
                <c:pt idx="4444">
                  <c:v>42103.76803240741</c:v>
                </c:pt>
                <c:pt idx="4445">
                  <c:v>42103.768090277779</c:v>
                </c:pt>
                <c:pt idx="4446">
                  <c:v>42103.768148148149</c:v>
                </c:pt>
                <c:pt idx="4447">
                  <c:v>42103.768194444441</c:v>
                </c:pt>
                <c:pt idx="4448">
                  <c:v>42103.768252314818</c:v>
                </c:pt>
                <c:pt idx="4449">
                  <c:v>42103.768310185187</c:v>
                </c:pt>
                <c:pt idx="4450">
                  <c:v>42103.76835648148</c:v>
                </c:pt>
                <c:pt idx="4451">
                  <c:v>42103.768414351849</c:v>
                </c:pt>
                <c:pt idx="4452">
                  <c:v>42103.768472222226</c:v>
                </c:pt>
                <c:pt idx="4453">
                  <c:v>42103.768518518518</c:v>
                </c:pt>
                <c:pt idx="4454">
                  <c:v>42103.768576388888</c:v>
                </c:pt>
                <c:pt idx="4455">
                  <c:v>42103.768634259257</c:v>
                </c:pt>
                <c:pt idx="4456">
                  <c:v>42103.768680555557</c:v>
                </c:pt>
                <c:pt idx="4457">
                  <c:v>42103.768738425926</c:v>
                </c:pt>
                <c:pt idx="4458">
                  <c:v>42103.768796296295</c:v>
                </c:pt>
                <c:pt idx="4459">
                  <c:v>42103.768842592595</c:v>
                </c:pt>
                <c:pt idx="4460">
                  <c:v>42103.768900462965</c:v>
                </c:pt>
                <c:pt idx="4461">
                  <c:v>42103.768946759257</c:v>
                </c:pt>
                <c:pt idx="4462">
                  <c:v>42103.769004629627</c:v>
                </c:pt>
                <c:pt idx="4463">
                  <c:v>42103.769062500003</c:v>
                </c:pt>
                <c:pt idx="4464">
                  <c:v>42103.769108796296</c:v>
                </c:pt>
                <c:pt idx="4465">
                  <c:v>42103.769166666665</c:v>
                </c:pt>
                <c:pt idx="4466">
                  <c:v>42103.769224537034</c:v>
                </c:pt>
                <c:pt idx="4467">
                  <c:v>42103.769282407404</c:v>
                </c:pt>
                <c:pt idx="4468">
                  <c:v>42103.769328703704</c:v>
                </c:pt>
                <c:pt idx="4469">
                  <c:v>42103.769386574073</c:v>
                </c:pt>
                <c:pt idx="4470">
                  <c:v>42103.769444444442</c:v>
                </c:pt>
                <c:pt idx="4471">
                  <c:v>42103.769490740742</c:v>
                </c:pt>
                <c:pt idx="4472">
                  <c:v>42103.769548611112</c:v>
                </c:pt>
                <c:pt idx="4473">
                  <c:v>42103.769606481481</c:v>
                </c:pt>
                <c:pt idx="4474">
                  <c:v>42103.769652777781</c:v>
                </c:pt>
                <c:pt idx="4475">
                  <c:v>42103.76971064815</c:v>
                </c:pt>
                <c:pt idx="4476">
                  <c:v>42103.769768518519</c:v>
                </c:pt>
                <c:pt idx="4477">
                  <c:v>42103.769814814812</c:v>
                </c:pt>
                <c:pt idx="4478">
                  <c:v>42103.769872685189</c:v>
                </c:pt>
                <c:pt idx="4479">
                  <c:v>42103.769930555558</c:v>
                </c:pt>
                <c:pt idx="4480">
                  <c:v>42103.769976851851</c:v>
                </c:pt>
                <c:pt idx="4481">
                  <c:v>42103.77003472222</c:v>
                </c:pt>
                <c:pt idx="4482">
                  <c:v>42103.770092592589</c:v>
                </c:pt>
                <c:pt idx="4483">
                  <c:v>42103.770138888889</c:v>
                </c:pt>
                <c:pt idx="4484">
                  <c:v>42103.770196759258</c:v>
                </c:pt>
                <c:pt idx="4485">
                  <c:v>42103.770254629628</c:v>
                </c:pt>
                <c:pt idx="4486">
                  <c:v>42103.770300925928</c:v>
                </c:pt>
                <c:pt idx="4487">
                  <c:v>42103.770358796297</c:v>
                </c:pt>
                <c:pt idx="4488">
                  <c:v>42103.770416666666</c:v>
                </c:pt>
                <c:pt idx="4489">
                  <c:v>42103.770462962966</c:v>
                </c:pt>
                <c:pt idx="4490">
                  <c:v>42103.770520833335</c:v>
                </c:pt>
                <c:pt idx="4491">
                  <c:v>42103.770578703705</c:v>
                </c:pt>
                <c:pt idx="4492">
                  <c:v>42103.770624999997</c:v>
                </c:pt>
                <c:pt idx="4493">
                  <c:v>42103.770682870374</c:v>
                </c:pt>
                <c:pt idx="4494">
                  <c:v>42103.770740740743</c:v>
                </c:pt>
                <c:pt idx="4495">
                  <c:v>42103.770787037036</c:v>
                </c:pt>
                <c:pt idx="4496">
                  <c:v>42103.770844907405</c:v>
                </c:pt>
                <c:pt idx="4497">
                  <c:v>42103.770902777775</c:v>
                </c:pt>
                <c:pt idx="4498">
                  <c:v>42103.770949074074</c:v>
                </c:pt>
                <c:pt idx="4499">
                  <c:v>42103.771006944444</c:v>
                </c:pt>
                <c:pt idx="4500">
                  <c:v>42103.771064814813</c:v>
                </c:pt>
                <c:pt idx="4501">
                  <c:v>42103.771111111113</c:v>
                </c:pt>
                <c:pt idx="4502">
                  <c:v>42103.771168981482</c:v>
                </c:pt>
                <c:pt idx="4503">
                  <c:v>42103.771215277775</c:v>
                </c:pt>
                <c:pt idx="4504">
                  <c:v>42103.771273148152</c:v>
                </c:pt>
                <c:pt idx="4505">
                  <c:v>42103.771331018521</c:v>
                </c:pt>
                <c:pt idx="4506">
                  <c:v>42103.77138888889</c:v>
                </c:pt>
                <c:pt idx="4507">
                  <c:v>42103.771435185183</c:v>
                </c:pt>
                <c:pt idx="4508">
                  <c:v>42103.771493055552</c:v>
                </c:pt>
                <c:pt idx="4509">
                  <c:v>42103.771539351852</c:v>
                </c:pt>
                <c:pt idx="4510">
                  <c:v>42103.771597222221</c:v>
                </c:pt>
                <c:pt idx="4511">
                  <c:v>42103.771655092591</c:v>
                </c:pt>
                <c:pt idx="4512">
                  <c:v>42103.771701388891</c:v>
                </c:pt>
                <c:pt idx="4513">
                  <c:v>42103.77175925926</c:v>
                </c:pt>
                <c:pt idx="4514">
                  <c:v>42103.771817129629</c:v>
                </c:pt>
                <c:pt idx="4515">
                  <c:v>42103.771863425929</c:v>
                </c:pt>
                <c:pt idx="4516">
                  <c:v>42103.771921296298</c:v>
                </c:pt>
                <c:pt idx="4517">
                  <c:v>42103.771979166668</c:v>
                </c:pt>
                <c:pt idx="4518">
                  <c:v>42103.77202546296</c:v>
                </c:pt>
                <c:pt idx="4519">
                  <c:v>42103.772083333337</c:v>
                </c:pt>
                <c:pt idx="4520">
                  <c:v>42103.772141203706</c:v>
                </c:pt>
                <c:pt idx="4521">
                  <c:v>42103.772187499999</c:v>
                </c:pt>
                <c:pt idx="4522">
                  <c:v>42103.772245370368</c:v>
                </c:pt>
                <c:pt idx="4523">
                  <c:v>42103.772303240738</c:v>
                </c:pt>
                <c:pt idx="4524">
                  <c:v>42103.772349537037</c:v>
                </c:pt>
                <c:pt idx="4525">
                  <c:v>42103.772407407407</c:v>
                </c:pt>
                <c:pt idx="4526">
                  <c:v>42103.772465277776</c:v>
                </c:pt>
                <c:pt idx="4527">
                  <c:v>42103.772511574076</c:v>
                </c:pt>
                <c:pt idx="4528">
                  <c:v>42103.772569444445</c:v>
                </c:pt>
                <c:pt idx="4529">
                  <c:v>42103.772627314815</c:v>
                </c:pt>
                <c:pt idx="4530">
                  <c:v>42103.772673611114</c:v>
                </c:pt>
                <c:pt idx="4531">
                  <c:v>42103.772731481484</c:v>
                </c:pt>
                <c:pt idx="4532">
                  <c:v>42103.772789351853</c:v>
                </c:pt>
                <c:pt idx="4533">
                  <c:v>42103.772835648146</c:v>
                </c:pt>
                <c:pt idx="4534">
                  <c:v>42103.772893518515</c:v>
                </c:pt>
                <c:pt idx="4535">
                  <c:v>42103.772951388892</c:v>
                </c:pt>
                <c:pt idx="4536">
                  <c:v>42103.772997685184</c:v>
                </c:pt>
                <c:pt idx="4537">
                  <c:v>42103.773055555554</c:v>
                </c:pt>
                <c:pt idx="4538">
                  <c:v>42103.773113425923</c:v>
                </c:pt>
                <c:pt idx="4539">
                  <c:v>42103.773159722223</c:v>
                </c:pt>
                <c:pt idx="4540">
                  <c:v>42103.773217592592</c:v>
                </c:pt>
                <c:pt idx="4541">
                  <c:v>42103.773275462961</c:v>
                </c:pt>
                <c:pt idx="4542">
                  <c:v>42103.773321759261</c:v>
                </c:pt>
                <c:pt idx="4543">
                  <c:v>42103.773379629631</c:v>
                </c:pt>
                <c:pt idx="4544">
                  <c:v>42103.7734375</c:v>
                </c:pt>
                <c:pt idx="4545">
                  <c:v>42103.773495370369</c:v>
                </c:pt>
                <c:pt idx="4546">
                  <c:v>42103.773541666669</c:v>
                </c:pt>
                <c:pt idx="4547">
                  <c:v>42103.773599537039</c:v>
                </c:pt>
                <c:pt idx="4548">
                  <c:v>42103.773657407408</c:v>
                </c:pt>
                <c:pt idx="4549">
                  <c:v>42103.7737037037</c:v>
                </c:pt>
                <c:pt idx="4550">
                  <c:v>42103.773761574077</c:v>
                </c:pt>
                <c:pt idx="4551">
                  <c:v>42103.77380787037</c:v>
                </c:pt>
                <c:pt idx="4552">
                  <c:v>42103.773865740739</c:v>
                </c:pt>
                <c:pt idx="4553">
                  <c:v>42103.773923611108</c:v>
                </c:pt>
                <c:pt idx="4554">
                  <c:v>42103.773969907408</c:v>
                </c:pt>
                <c:pt idx="4555">
                  <c:v>42103.774027777778</c:v>
                </c:pt>
                <c:pt idx="4556">
                  <c:v>42103.774085648147</c:v>
                </c:pt>
                <c:pt idx="4557">
                  <c:v>42103.774131944447</c:v>
                </c:pt>
                <c:pt idx="4558">
                  <c:v>42103.774189814816</c:v>
                </c:pt>
                <c:pt idx="4559">
                  <c:v>42103.774247685185</c:v>
                </c:pt>
                <c:pt idx="4560">
                  <c:v>42103.774293981478</c:v>
                </c:pt>
                <c:pt idx="4561">
                  <c:v>42103.774351851855</c:v>
                </c:pt>
                <c:pt idx="4562">
                  <c:v>42103.774409722224</c:v>
                </c:pt>
                <c:pt idx="4563">
                  <c:v>42103.774456018517</c:v>
                </c:pt>
                <c:pt idx="4564">
                  <c:v>42103.774513888886</c:v>
                </c:pt>
                <c:pt idx="4565">
                  <c:v>42103.774571759262</c:v>
                </c:pt>
                <c:pt idx="4566">
                  <c:v>42103.774618055555</c:v>
                </c:pt>
                <c:pt idx="4567">
                  <c:v>42103.774675925924</c:v>
                </c:pt>
                <c:pt idx="4568">
                  <c:v>42103.774733796294</c:v>
                </c:pt>
                <c:pt idx="4569">
                  <c:v>42103.774780092594</c:v>
                </c:pt>
                <c:pt idx="4570">
                  <c:v>42103.774837962963</c:v>
                </c:pt>
                <c:pt idx="4571">
                  <c:v>42103.774895833332</c:v>
                </c:pt>
                <c:pt idx="4572">
                  <c:v>42103.774942129632</c:v>
                </c:pt>
                <c:pt idx="4573">
                  <c:v>42103.775000000001</c:v>
                </c:pt>
                <c:pt idx="4574">
                  <c:v>42103.775057870371</c:v>
                </c:pt>
                <c:pt idx="4575">
                  <c:v>42103.775104166663</c:v>
                </c:pt>
                <c:pt idx="4576">
                  <c:v>42103.77516203704</c:v>
                </c:pt>
                <c:pt idx="4577">
                  <c:v>42103.775219907409</c:v>
                </c:pt>
                <c:pt idx="4578">
                  <c:v>42103.775266203702</c:v>
                </c:pt>
                <c:pt idx="4579">
                  <c:v>42103.775324074071</c:v>
                </c:pt>
                <c:pt idx="4580">
                  <c:v>42103.775381944448</c:v>
                </c:pt>
                <c:pt idx="4581">
                  <c:v>42103.77542824074</c:v>
                </c:pt>
                <c:pt idx="4582">
                  <c:v>42103.77548611111</c:v>
                </c:pt>
                <c:pt idx="4583">
                  <c:v>42103.775543981479</c:v>
                </c:pt>
                <c:pt idx="4584">
                  <c:v>42103.775590277779</c:v>
                </c:pt>
                <c:pt idx="4585">
                  <c:v>42103.775648148148</c:v>
                </c:pt>
                <c:pt idx="4586">
                  <c:v>42103.775706018518</c:v>
                </c:pt>
                <c:pt idx="4587">
                  <c:v>42103.775752314818</c:v>
                </c:pt>
                <c:pt idx="4588">
                  <c:v>42103.775810185187</c:v>
                </c:pt>
                <c:pt idx="4589">
                  <c:v>42103.775868055556</c:v>
                </c:pt>
                <c:pt idx="4590">
                  <c:v>42103.775914351849</c:v>
                </c:pt>
                <c:pt idx="4591">
                  <c:v>42103.775972222225</c:v>
                </c:pt>
                <c:pt idx="4592">
                  <c:v>42103.776030092595</c:v>
                </c:pt>
                <c:pt idx="4593">
                  <c:v>42103.776076388887</c:v>
                </c:pt>
                <c:pt idx="4594">
                  <c:v>42103.776134259257</c:v>
                </c:pt>
                <c:pt idx="4595">
                  <c:v>42103.776192129626</c:v>
                </c:pt>
                <c:pt idx="4596">
                  <c:v>42103.776238425926</c:v>
                </c:pt>
                <c:pt idx="4597">
                  <c:v>42103.776296296295</c:v>
                </c:pt>
                <c:pt idx="4598">
                  <c:v>42103.776354166665</c:v>
                </c:pt>
                <c:pt idx="4599">
                  <c:v>42103.776400462964</c:v>
                </c:pt>
                <c:pt idx="4600">
                  <c:v>42103.776458333334</c:v>
                </c:pt>
                <c:pt idx="4601">
                  <c:v>42103.776516203703</c:v>
                </c:pt>
                <c:pt idx="4602">
                  <c:v>42103.776562500003</c:v>
                </c:pt>
                <c:pt idx="4603">
                  <c:v>42103.776620370372</c:v>
                </c:pt>
                <c:pt idx="4604">
                  <c:v>42103.776678240742</c:v>
                </c:pt>
                <c:pt idx="4605">
                  <c:v>42103.776724537034</c:v>
                </c:pt>
                <c:pt idx="4606">
                  <c:v>42103.776782407411</c:v>
                </c:pt>
                <c:pt idx="4607">
                  <c:v>42103.77684027778</c:v>
                </c:pt>
                <c:pt idx="4608">
                  <c:v>42103.776886574073</c:v>
                </c:pt>
                <c:pt idx="4609">
                  <c:v>42103.776944444442</c:v>
                </c:pt>
                <c:pt idx="4610">
                  <c:v>42103.777002314811</c:v>
                </c:pt>
                <c:pt idx="4611">
                  <c:v>42103.777048611111</c:v>
                </c:pt>
                <c:pt idx="4612">
                  <c:v>42103.777106481481</c:v>
                </c:pt>
                <c:pt idx="4613">
                  <c:v>42103.77716435185</c:v>
                </c:pt>
                <c:pt idx="4614">
                  <c:v>42103.77721064815</c:v>
                </c:pt>
                <c:pt idx="4615">
                  <c:v>42103.777268518519</c:v>
                </c:pt>
                <c:pt idx="4616">
                  <c:v>42103.777326388888</c:v>
                </c:pt>
                <c:pt idx="4617">
                  <c:v>42103.777372685188</c:v>
                </c:pt>
                <c:pt idx="4618">
                  <c:v>42103.777430555558</c:v>
                </c:pt>
                <c:pt idx="4619">
                  <c:v>42103.777488425927</c:v>
                </c:pt>
                <c:pt idx="4620">
                  <c:v>42103.77753472222</c:v>
                </c:pt>
                <c:pt idx="4621">
                  <c:v>42103.777592592596</c:v>
                </c:pt>
                <c:pt idx="4622">
                  <c:v>42103.777650462966</c:v>
                </c:pt>
                <c:pt idx="4623">
                  <c:v>42103.777696759258</c:v>
                </c:pt>
                <c:pt idx="4624">
                  <c:v>42103.777754629627</c:v>
                </c:pt>
                <c:pt idx="4625">
                  <c:v>42103.777812499997</c:v>
                </c:pt>
                <c:pt idx="4626">
                  <c:v>42103.777858796297</c:v>
                </c:pt>
                <c:pt idx="4627">
                  <c:v>42103.777916666666</c:v>
                </c:pt>
                <c:pt idx="4628">
                  <c:v>42103.777974537035</c:v>
                </c:pt>
                <c:pt idx="4629">
                  <c:v>42103.778020833335</c:v>
                </c:pt>
                <c:pt idx="4630">
                  <c:v>42103.778078703705</c:v>
                </c:pt>
                <c:pt idx="4631">
                  <c:v>42103.778136574074</c:v>
                </c:pt>
                <c:pt idx="4632">
                  <c:v>42103.778182870374</c:v>
                </c:pt>
                <c:pt idx="4633">
                  <c:v>42103.778240740743</c:v>
                </c:pt>
                <c:pt idx="4634">
                  <c:v>42103.778298611112</c:v>
                </c:pt>
                <c:pt idx="4635">
                  <c:v>42103.778344907405</c:v>
                </c:pt>
                <c:pt idx="4636">
                  <c:v>42103.778402777774</c:v>
                </c:pt>
                <c:pt idx="4637">
                  <c:v>42103.778460648151</c:v>
                </c:pt>
                <c:pt idx="4638">
                  <c:v>42103.778506944444</c:v>
                </c:pt>
                <c:pt idx="4639">
                  <c:v>42103.778564814813</c:v>
                </c:pt>
                <c:pt idx="4640">
                  <c:v>42103.778622685182</c:v>
                </c:pt>
                <c:pt idx="4641">
                  <c:v>42103.778668981482</c:v>
                </c:pt>
                <c:pt idx="4642">
                  <c:v>42103.778726851851</c:v>
                </c:pt>
                <c:pt idx="4643">
                  <c:v>42103.778784722221</c:v>
                </c:pt>
                <c:pt idx="4644">
                  <c:v>42103.778831018521</c:v>
                </c:pt>
                <c:pt idx="4645">
                  <c:v>42103.77888888889</c:v>
                </c:pt>
                <c:pt idx="4646">
                  <c:v>42103.778946759259</c:v>
                </c:pt>
                <c:pt idx="4647">
                  <c:v>42103.778993055559</c:v>
                </c:pt>
                <c:pt idx="4648">
                  <c:v>42103.779050925928</c:v>
                </c:pt>
                <c:pt idx="4649">
                  <c:v>42103.779108796298</c:v>
                </c:pt>
                <c:pt idx="4650">
                  <c:v>42103.77915509259</c:v>
                </c:pt>
                <c:pt idx="4651">
                  <c:v>42103.77921296296</c:v>
                </c:pt>
                <c:pt idx="4652">
                  <c:v>42103.779270833336</c:v>
                </c:pt>
                <c:pt idx="4653">
                  <c:v>42103.779317129629</c:v>
                </c:pt>
                <c:pt idx="4654">
                  <c:v>42103.779374999998</c:v>
                </c:pt>
                <c:pt idx="4655">
                  <c:v>42103.779432870368</c:v>
                </c:pt>
                <c:pt idx="4656">
                  <c:v>42103.779479166667</c:v>
                </c:pt>
                <c:pt idx="4657">
                  <c:v>42103.779537037037</c:v>
                </c:pt>
                <c:pt idx="4658">
                  <c:v>42103.779594907406</c:v>
                </c:pt>
                <c:pt idx="4659">
                  <c:v>42103.779641203706</c:v>
                </c:pt>
                <c:pt idx="4660">
                  <c:v>42103.779699074075</c:v>
                </c:pt>
                <c:pt idx="4661">
                  <c:v>42103.779756944445</c:v>
                </c:pt>
                <c:pt idx="4662">
                  <c:v>42103.779803240737</c:v>
                </c:pt>
                <c:pt idx="4663">
                  <c:v>42103.779861111114</c:v>
                </c:pt>
                <c:pt idx="4664">
                  <c:v>42103.779907407406</c:v>
                </c:pt>
                <c:pt idx="4665">
                  <c:v>42103.779965277776</c:v>
                </c:pt>
                <c:pt idx="4666">
                  <c:v>42103.780023148145</c:v>
                </c:pt>
                <c:pt idx="4667">
                  <c:v>42103.780069444445</c:v>
                </c:pt>
                <c:pt idx="4668">
                  <c:v>42103.780127314814</c:v>
                </c:pt>
                <c:pt idx="4669">
                  <c:v>42103.780185185184</c:v>
                </c:pt>
                <c:pt idx="4670">
                  <c:v>42103.780231481483</c:v>
                </c:pt>
                <c:pt idx="4671">
                  <c:v>42103.780289351853</c:v>
                </c:pt>
                <c:pt idx="4672">
                  <c:v>42103.780347222222</c:v>
                </c:pt>
                <c:pt idx="4673">
                  <c:v>42103.780393518522</c:v>
                </c:pt>
                <c:pt idx="4674">
                  <c:v>42103.780451388891</c:v>
                </c:pt>
                <c:pt idx="4675">
                  <c:v>42103.780509259261</c:v>
                </c:pt>
                <c:pt idx="4676">
                  <c:v>42103.780555555553</c:v>
                </c:pt>
                <c:pt idx="4677">
                  <c:v>42103.780613425923</c:v>
                </c:pt>
                <c:pt idx="4678">
                  <c:v>42103.780671296299</c:v>
                </c:pt>
                <c:pt idx="4679">
                  <c:v>42103.780717592592</c:v>
                </c:pt>
                <c:pt idx="4680">
                  <c:v>42103.780775462961</c:v>
                </c:pt>
                <c:pt idx="4681">
                  <c:v>42103.780833333331</c:v>
                </c:pt>
                <c:pt idx="4682">
                  <c:v>42103.78087962963</c:v>
                </c:pt>
                <c:pt idx="4683">
                  <c:v>42103.7809375</c:v>
                </c:pt>
                <c:pt idx="4684">
                  <c:v>42103.780995370369</c:v>
                </c:pt>
                <c:pt idx="4685">
                  <c:v>42103.781041666669</c:v>
                </c:pt>
                <c:pt idx="4686">
                  <c:v>42103.781099537038</c:v>
                </c:pt>
                <c:pt idx="4687">
                  <c:v>42103.781157407408</c:v>
                </c:pt>
                <c:pt idx="4688">
                  <c:v>42103.781215277777</c:v>
                </c:pt>
                <c:pt idx="4689">
                  <c:v>42103.781261574077</c:v>
                </c:pt>
                <c:pt idx="4690">
                  <c:v>42103.781319444446</c:v>
                </c:pt>
                <c:pt idx="4691">
                  <c:v>42103.781377314815</c:v>
                </c:pt>
                <c:pt idx="4692">
                  <c:v>42103.781423611108</c:v>
                </c:pt>
                <c:pt idx="4693">
                  <c:v>42103.781481481485</c:v>
                </c:pt>
                <c:pt idx="4694">
                  <c:v>42103.781539351854</c:v>
                </c:pt>
                <c:pt idx="4695">
                  <c:v>42103.781585648147</c:v>
                </c:pt>
                <c:pt idx="4696">
                  <c:v>42103.781643518516</c:v>
                </c:pt>
                <c:pt idx="4697">
                  <c:v>42103.781701388885</c:v>
                </c:pt>
                <c:pt idx="4698">
                  <c:v>42103.781747685185</c:v>
                </c:pt>
                <c:pt idx="4699">
                  <c:v>42103.781805555554</c:v>
                </c:pt>
                <c:pt idx="4700">
                  <c:v>42103.781863425924</c:v>
                </c:pt>
                <c:pt idx="4701">
                  <c:v>42103.781909722224</c:v>
                </c:pt>
                <c:pt idx="4702">
                  <c:v>42103.781967592593</c:v>
                </c:pt>
                <c:pt idx="4703">
                  <c:v>42103.782025462962</c:v>
                </c:pt>
                <c:pt idx="4704">
                  <c:v>42103.782071759262</c:v>
                </c:pt>
                <c:pt idx="4705">
                  <c:v>42103.782129629632</c:v>
                </c:pt>
                <c:pt idx="4706">
                  <c:v>42103.782187500001</c:v>
                </c:pt>
                <c:pt idx="4707">
                  <c:v>42103.782233796293</c:v>
                </c:pt>
                <c:pt idx="4708">
                  <c:v>42103.78229166667</c:v>
                </c:pt>
                <c:pt idx="4709">
                  <c:v>42103.782337962963</c:v>
                </c:pt>
                <c:pt idx="4710">
                  <c:v>42103.782395833332</c:v>
                </c:pt>
                <c:pt idx="4711">
                  <c:v>42103.782453703701</c:v>
                </c:pt>
                <c:pt idx="4712">
                  <c:v>42103.782500000001</c:v>
                </c:pt>
                <c:pt idx="4713">
                  <c:v>42103.782557870371</c:v>
                </c:pt>
                <c:pt idx="4714">
                  <c:v>42103.78261574074</c:v>
                </c:pt>
                <c:pt idx="4715">
                  <c:v>42103.78266203704</c:v>
                </c:pt>
                <c:pt idx="4716">
                  <c:v>42103.782719907409</c:v>
                </c:pt>
                <c:pt idx="4717">
                  <c:v>42103.782777777778</c:v>
                </c:pt>
                <c:pt idx="4718">
                  <c:v>42103.782824074071</c:v>
                </c:pt>
                <c:pt idx="4719">
                  <c:v>42103.782881944448</c:v>
                </c:pt>
                <c:pt idx="4720">
                  <c:v>42103.782939814817</c:v>
                </c:pt>
                <c:pt idx="4721">
                  <c:v>42103.782986111109</c:v>
                </c:pt>
                <c:pt idx="4722">
                  <c:v>42103.783043981479</c:v>
                </c:pt>
                <c:pt idx="4723">
                  <c:v>42103.783101851855</c:v>
                </c:pt>
                <c:pt idx="4724">
                  <c:v>42103.783148148148</c:v>
                </c:pt>
                <c:pt idx="4725">
                  <c:v>42103.783206018517</c:v>
                </c:pt>
                <c:pt idx="4726">
                  <c:v>42103.783263888887</c:v>
                </c:pt>
                <c:pt idx="4727">
                  <c:v>42103.783310185187</c:v>
                </c:pt>
                <c:pt idx="4728">
                  <c:v>42103.783368055556</c:v>
                </c:pt>
                <c:pt idx="4729">
                  <c:v>42103.783425925925</c:v>
                </c:pt>
                <c:pt idx="4730">
                  <c:v>42103.783472222225</c:v>
                </c:pt>
                <c:pt idx="4731">
                  <c:v>42103.783530092594</c:v>
                </c:pt>
                <c:pt idx="4732">
                  <c:v>42103.783587962964</c:v>
                </c:pt>
                <c:pt idx="4733">
                  <c:v>42103.783634259256</c:v>
                </c:pt>
                <c:pt idx="4734">
                  <c:v>42103.783692129633</c:v>
                </c:pt>
                <c:pt idx="4735">
                  <c:v>42103.783750000002</c:v>
                </c:pt>
                <c:pt idx="4736">
                  <c:v>42103.783796296295</c:v>
                </c:pt>
                <c:pt idx="4737">
                  <c:v>42103.783854166664</c:v>
                </c:pt>
                <c:pt idx="4738">
                  <c:v>42103.783912037034</c:v>
                </c:pt>
                <c:pt idx="4739">
                  <c:v>42103.783958333333</c:v>
                </c:pt>
                <c:pt idx="4740">
                  <c:v>42103.784016203703</c:v>
                </c:pt>
                <c:pt idx="4741">
                  <c:v>42103.784074074072</c:v>
                </c:pt>
                <c:pt idx="4742">
                  <c:v>42103.784120370372</c:v>
                </c:pt>
                <c:pt idx="4743">
                  <c:v>42103.784178240741</c:v>
                </c:pt>
                <c:pt idx="4744">
                  <c:v>42103.784236111111</c:v>
                </c:pt>
                <c:pt idx="4745">
                  <c:v>42103.784282407411</c:v>
                </c:pt>
                <c:pt idx="4746">
                  <c:v>42103.78434027778</c:v>
                </c:pt>
                <c:pt idx="4747">
                  <c:v>42103.784398148149</c:v>
                </c:pt>
                <c:pt idx="4748">
                  <c:v>42103.784444444442</c:v>
                </c:pt>
                <c:pt idx="4749">
                  <c:v>42103.784502314818</c:v>
                </c:pt>
                <c:pt idx="4750">
                  <c:v>42103.784560185188</c:v>
                </c:pt>
                <c:pt idx="4751">
                  <c:v>42103.78460648148</c:v>
                </c:pt>
                <c:pt idx="4752">
                  <c:v>42103.78466435185</c:v>
                </c:pt>
                <c:pt idx="4753">
                  <c:v>42103.784722222219</c:v>
                </c:pt>
                <c:pt idx="4754">
                  <c:v>42103.784768518519</c:v>
                </c:pt>
                <c:pt idx="4755">
                  <c:v>42103.784826388888</c:v>
                </c:pt>
                <c:pt idx="4756">
                  <c:v>42103.784884259258</c:v>
                </c:pt>
                <c:pt idx="4757">
                  <c:v>42103.784930555557</c:v>
                </c:pt>
                <c:pt idx="4758">
                  <c:v>42103.784988425927</c:v>
                </c:pt>
                <c:pt idx="4759">
                  <c:v>42103.785046296296</c:v>
                </c:pt>
                <c:pt idx="4760">
                  <c:v>42103.785092592596</c:v>
                </c:pt>
                <c:pt idx="4761">
                  <c:v>42103.785150462965</c:v>
                </c:pt>
                <c:pt idx="4762">
                  <c:v>42103.785208333335</c:v>
                </c:pt>
                <c:pt idx="4763">
                  <c:v>42103.785254629627</c:v>
                </c:pt>
                <c:pt idx="4764">
                  <c:v>42103.785312499997</c:v>
                </c:pt>
                <c:pt idx="4765">
                  <c:v>42103.785370370373</c:v>
                </c:pt>
                <c:pt idx="4766">
                  <c:v>42103.785416666666</c:v>
                </c:pt>
                <c:pt idx="4767">
                  <c:v>42103.785474537035</c:v>
                </c:pt>
                <c:pt idx="4768">
                  <c:v>42103.785532407404</c:v>
                </c:pt>
                <c:pt idx="4769">
                  <c:v>42103.785578703704</c:v>
                </c:pt>
                <c:pt idx="4770">
                  <c:v>42103.785636574074</c:v>
                </c:pt>
                <c:pt idx="4771">
                  <c:v>42103.785694444443</c:v>
                </c:pt>
                <c:pt idx="4772">
                  <c:v>42103.785740740743</c:v>
                </c:pt>
                <c:pt idx="4773">
                  <c:v>42103.785798611112</c:v>
                </c:pt>
                <c:pt idx="4774">
                  <c:v>42103.785856481481</c:v>
                </c:pt>
                <c:pt idx="4775">
                  <c:v>42103.785902777781</c:v>
                </c:pt>
                <c:pt idx="4776">
                  <c:v>42103.785960648151</c:v>
                </c:pt>
                <c:pt idx="4777">
                  <c:v>42103.78601851852</c:v>
                </c:pt>
                <c:pt idx="4778">
                  <c:v>42103.786064814813</c:v>
                </c:pt>
                <c:pt idx="4779">
                  <c:v>42103.786122685182</c:v>
                </c:pt>
                <c:pt idx="4780">
                  <c:v>42103.786180555559</c:v>
                </c:pt>
                <c:pt idx="4781">
                  <c:v>42103.786226851851</c:v>
                </c:pt>
                <c:pt idx="4782">
                  <c:v>42103.78628472222</c:v>
                </c:pt>
                <c:pt idx="4783">
                  <c:v>42103.78634259259</c:v>
                </c:pt>
                <c:pt idx="4784">
                  <c:v>42103.78638888889</c:v>
                </c:pt>
                <c:pt idx="4785">
                  <c:v>42103.786446759259</c:v>
                </c:pt>
                <c:pt idx="4786">
                  <c:v>42103.786504629628</c:v>
                </c:pt>
                <c:pt idx="4787">
                  <c:v>42103.786550925928</c:v>
                </c:pt>
                <c:pt idx="4788">
                  <c:v>42103.786608796298</c:v>
                </c:pt>
                <c:pt idx="4789">
                  <c:v>42103.786666666667</c:v>
                </c:pt>
                <c:pt idx="4790">
                  <c:v>42103.786712962959</c:v>
                </c:pt>
                <c:pt idx="4791">
                  <c:v>42103.786770833336</c:v>
                </c:pt>
                <c:pt idx="4792">
                  <c:v>42103.786828703705</c:v>
                </c:pt>
                <c:pt idx="4793">
                  <c:v>42103.786874999998</c:v>
                </c:pt>
                <c:pt idx="4794">
                  <c:v>42103.786932870367</c:v>
                </c:pt>
                <c:pt idx="4795">
                  <c:v>42103.786990740744</c:v>
                </c:pt>
                <c:pt idx="4796">
                  <c:v>42103.787037037036</c:v>
                </c:pt>
                <c:pt idx="4797">
                  <c:v>42103.787094907406</c:v>
                </c:pt>
                <c:pt idx="4798">
                  <c:v>42103.787152777775</c:v>
                </c:pt>
                <c:pt idx="4799">
                  <c:v>42103.787199074075</c:v>
                </c:pt>
                <c:pt idx="4800">
                  <c:v>42103.787256944444</c:v>
                </c:pt>
                <c:pt idx="4801">
                  <c:v>42103.787314814814</c:v>
                </c:pt>
                <c:pt idx="4802">
                  <c:v>42103.787361111114</c:v>
                </c:pt>
                <c:pt idx="4803">
                  <c:v>42103.787418981483</c:v>
                </c:pt>
                <c:pt idx="4804">
                  <c:v>42103.787476851852</c:v>
                </c:pt>
                <c:pt idx="4805">
                  <c:v>42103.787523148145</c:v>
                </c:pt>
                <c:pt idx="4806">
                  <c:v>42103.787581018521</c:v>
                </c:pt>
                <c:pt idx="4807">
                  <c:v>42103.787638888891</c:v>
                </c:pt>
                <c:pt idx="4808">
                  <c:v>42103.787685185183</c:v>
                </c:pt>
                <c:pt idx="4809">
                  <c:v>42103.787743055553</c:v>
                </c:pt>
                <c:pt idx="4810">
                  <c:v>42103.787800925929</c:v>
                </c:pt>
                <c:pt idx="4811">
                  <c:v>42103.787847222222</c:v>
                </c:pt>
                <c:pt idx="4812">
                  <c:v>42103.787905092591</c:v>
                </c:pt>
                <c:pt idx="4813">
                  <c:v>42103.787962962961</c:v>
                </c:pt>
                <c:pt idx="4814">
                  <c:v>42103.78800925926</c:v>
                </c:pt>
                <c:pt idx="4815">
                  <c:v>42103.78806712963</c:v>
                </c:pt>
                <c:pt idx="4816">
                  <c:v>42103.788113425922</c:v>
                </c:pt>
                <c:pt idx="4817">
                  <c:v>42103.788171296299</c:v>
                </c:pt>
                <c:pt idx="4818">
                  <c:v>42103.788229166668</c:v>
                </c:pt>
                <c:pt idx="4819">
                  <c:v>42103.788275462961</c:v>
                </c:pt>
                <c:pt idx="4820">
                  <c:v>42103.78833333333</c:v>
                </c:pt>
                <c:pt idx="4821">
                  <c:v>42103.788391203707</c:v>
                </c:pt>
                <c:pt idx="4822">
                  <c:v>42103.788437499999</c:v>
                </c:pt>
                <c:pt idx="4823">
                  <c:v>42103.788495370369</c:v>
                </c:pt>
                <c:pt idx="4824">
                  <c:v>42103.788553240738</c:v>
                </c:pt>
                <c:pt idx="4825">
                  <c:v>42103.788599537038</c:v>
                </c:pt>
                <c:pt idx="4826">
                  <c:v>42103.788657407407</c:v>
                </c:pt>
                <c:pt idx="4827">
                  <c:v>42103.788715277777</c:v>
                </c:pt>
                <c:pt idx="4828">
                  <c:v>42103.788761574076</c:v>
                </c:pt>
                <c:pt idx="4829">
                  <c:v>42103.788819444446</c:v>
                </c:pt>
                <c:pt idx="4830">
                  <c:v>42103.788877314815</c:v>
                </c:pt>
                <c:pt idx="4831">
                  <c:v>42103.788923611108</c:v>
                </c:pt>
                <c:pt idx="4832">
                  <c:v>42103.788981481484</c:v>
                </c:pt>
                <c:pt idx="4833">
                  <c:v>42103.789039351854</c:v>
                </c:pt>
                <c:pt idx="4834">
                  <c:v>42103.789097222223</c:v>
                </c:pt>
                <c:pt idx="4835">
                  <c:v>42103.789143518516</c:v>
                </c:pt>
                <c:pt idx="4836">
                  <c:v>42103.789201388892</c:v>
                </c:pt>
                <c:pt idx="4837">
                  <c:v>42103.789259259262</c:v>
                </c:pt>
                <c:pt idx="4838">
                  <c:v>42103.789305555554</c:v>
                </c:pt>
                <c:pt idx="4839">
                  <c:v>42103.789363425924</c:v>
                </c:pt>
                <c:pt idx="4840">
                  <c:v>42103.789421296293</c:v>
                </c:pt>
                <c:pt idx="4841">
                  <c:v>42103.789467592593</c:v>
                </c:pt>
                <c:pt idx="4842">
                  <c:v>42103.789525462962</c:v>
                </c:pt>
                <c:pt idx="4843">
                  <c:v>42103.789583333331</c:v>
                </c:pt>
                <c:pt idx="4844">
                  <c:v>42103.789629629631</c:v>
                </c:pt>
                <c:pt idx="4845">
                  <c:v>42103.789687500001</c:v>
                </c:pt>
                <c:pt idx="4846">
                  <c:v>42103.78974537037</c:v>
                </c:pt>
                <c:pt idx="4847">
                  <c:v>42103.78979166667</c:v>
                </c:pt>
                <c:pt idx="4848">
                  <c:v>42103.789849537039</c:v>
                </c:pt>
                <c:pt idx="4849">
                  <c:v>42103.789907407408</c:v>
                </c:pt>
                <c:pt idx="4850">
                  <c:v>42103.789953703701</c:v>
                </c:pt>
                <c:pt idx="4851">
                  <c:v>42103.790011574078</c:v>
                </c:pt>
                <c:pt idx="4852">
                  <c:v>42103.790069444447</c:v>
                </c:pt>
                <c:pt idx="4853">
                  <c:v>42103.79011574074</c:v>
                </c:pt>
                <c:pt idx="4854">
                  <c:v>42103.790173611109</c:v>
                </c:pt>
                <c:pt idx="4855">
                  <c:v>42103.790231481478</c:v>
                </c:pt>
                <c:pt idx="4856">
                  <c:v>42103.790277777778</c:v>
                </c:pt>
                <c:pt idx="4857">
                  <c:v>42103.790335648147</c:v>
                </c:pt>
                <c:pt idx="4858">
                  <c:v>42103.790393518517</c:v>
                </c:pt>
                <c:pt idx="4859">
                  <c:v>42103.790439814817</c:v>
                </c:pt>
                <c:pt idx="4860">
                  <c:v>42103.790497685186</c:v>
                </c:pt>
                <c:pt idx="4861">
                  <c:v>42103.790543981479</c:v>
                </c:pt>
                <c:pt idx="4862">
                  <c:v>42103.790601851855</c:v>
                </c:pt>
                <c:pt idx="4863">
                  <c:v>42103.790659722225</c:v>
                </c:pt>
                <c:pt idx="4864">
                  <c:v>42103.790706018517</c:v>
                </c:pt>
                <c:pt idx="4865">
                  <c:v>42103.790763888886</c:v>
                </c:pt>
                <c:pt idx="4866">
                  <c:v>42103.790821759256</c:v>
                </c:pt>
                <c:pt idx="4867">
                  <c:v>42103.790868055556</c:v>
                </c:pt>
                <c:pt idx="4868">
                  <c:v>42103.790925925925</c:v>
                </c:pt>
                <c:pt idx="4869">
                  <c:v>42103.790983796294</c:v>
                </c:pt>
                <c:pt idx="4870">
                  <c:v>42103.791030092594</c:v>
                </c:pt>
                <c:pt idx="4871">
                  <c:v>42103.791087962964</c:v>
                </c:pt>
                <c:pt idx="4872">
                  <c:v>42103.791145833333</c:v>
                </c:pt>
                <c:pt idx="4873">
                  <c:v>42103.791192129633</c:v>
                </c:pt>
                <c:pt idx="4874">
                  <c:v>42103.791250000002</c:v>
                </c:pt>
                <c:pt idx="4875">
                  <c:v>42103.791307870371</c:v>
                </c:pt>
                <c:pt idx="4876">
                  <c:v>42103.791354166664</c:v>
                </c:pt>
                <c:pt idx="4877">
                  <c:v>42103.791412037041</c:v>
                </c:pt>
                <c:pt idx="4878">
                  <c:v>42103.79146990741</c:v>
                </c:pt>
                <c:pt idx="4879">
                  <c:v>42103.791516203702</c:v>
                </c:pt>
                <c:pt idx="4880">
                  <c:v>42103.791574074072</c:v>
                </c:pt>
                <c:pt idx="4881">
                  <c:v>42103.791631944441</c:v>
                </c:pt>
                <c:pt idx="4882">
                  <c:v>42103.791678240741</c:v>
                </c:pt>
                <c:pt idx="4883">
                  <c:v>42103.79173611111</c:v>
                </c:pt>
                <c:pt idx="4884">
                  <c:v>42103.79179398148</c:v>
                </c:pt>
                <c:pt idx="4885">
                  <c:v>42103.79184027778</c:v>
                </c:pt>
                <c:pt idx="4886">
                  <c:v>42103.791898148149</c:v>
                </c:pt>
                <c:pt idx="4887">
                  <c:v>42103.791956018518</c:v>
                </c:pt>
                <c:pt idx="4888">
                  <c:v>42103.792002314818</c:v>
                </c:pt>
                <c:pt idx="4889">
                  <c:v>42103.792060185187</c:v>
                </c:pt>
                <c:pt idx="4890">
                  <c:v>42103.792118055557</c:v>
                </c:pt>
                <c:pt idx="4891">
                  <c:v>42103.792164351849</c:v>
                </c:pt>
                <c:pt idx="4892">
                  <c:v>42103.792222222219</c:v>
                </c:pt>
                <c:pt idx="4893">
                  <c:v>42103.792280092595</c:v>
                </c:pt>
                <c:pt idx="4894">
                  <c:v>42103.792326388888</c:v>
                </c:pt>
                <c:pt idx="4895">
                  <c:v>42103.792384259257</c:v>
                </c:pt>
                <c:pt idx="4896">
                  <c:v>42103.792442129627</c:v>
                </c:pt>
                <c:pt idx="4897">
                  <c:v>42103.792488425926</c:v>
                </c:pt>
                <c:pt idx="4898">
                  <c:v>42103.792546296296</c:v>
                </c:pt>
                <c:pt idx="4899">
                  <c:v>42103.792604166665</c:v>
                </c:pt>
                <c:pt idx="4900">
                  <c:v>42103.792650462965</c:v>
                </c:pt>
                <c:pt idx="4901">
                  <c:v>42103.792708333334</c:v>
                </c:pt>
                <c:pt idx="4902">
                  <c:v>42103.792766203704</c:v>
                </c:pt>
                <c:pt idx="4903">
                  <c:v>42103.792812500003</c:v>
                </c:pt>
                <c:pt idx="4904">
                  <c:v>42103.792870370373</c:v>
                </c:pt>
                <c:pt idx="4905">
                  <c:v>42103.792928240742</c:v>
                </c:pt>
                <c:pt idx="4906">
                  <c:v>42103.792974537035</c:v>
                </c:pt>
                <c:pt idx="4907">
                  <c:v>42103.793032407404</c:v>
                </c:pt>
                <c:pt idx="4908">
                  <c:v>42103.793090277781</c:v>
                </c:pt>
                <c:pt idx="4909">
                  <c:v>42103.793136574073</c:v>
                </c:pt>
                <c:pt idx="4910">
                  <c:v>42103.793194444443</c:v>
                </c:pt>
                <c:pt idx="4911">
                  <c:v>42103.793252314812</c:v>
                </c:pt>
                <c:pt idx="4912">
                  <c:v>42103.793298611112</c:v>
                </c:pt>
                <c:pt idx="4913">
                  <c:v>42103.793356481481</c:v>
                </c:pt>
                <c:pt idx="4914">
                  <c:v>42103.793414351851</c:v>
                </c:pt>
                <c:pt idx="4915">
                  <c:v>42103.79346064815</c:v>
                </c:pt>
                <c:pt idx="4916">
                  <c:v>42103.79351851852</c:v>
                </c:pt>
                <c:pt idx="4917">
                  <c:v>42103.793576388889</c:v>
                </c:pt>
                <c:pt idx="4918">
                  <c:v>42103.793622685182</c:v>
                </c:pt>
                <c:pt idx="4919">
                  <c:v>42103.793680555558</c:v>
                </c:pt>
                <c:pt idx="4920">
                  <c:v>42103.793738425928</c:v>
                </c:pt>
                <c:pt idx="4921">
                  <c:v>42103.79378472222</c:v>
                </c:pt>
                <c:pt idx="4922">
                  <c:v>42103.793842592589</c:v>
                </c:pt>
                <c:pt idx="4923">
                  <c:v>42103.793900462966</c:v>
                </c:pt>
                <c:pt idx="4924">
                  <c:v>42103.793946759259</c:v>
                </c:pt>
                <c:pt idx="4925">
                  <c:v>42103.794004629628</c:v>
                </c:pt>
                <c:pt idx="4926">
                  <c:v>42103.794062499997</c:v>
                </c:pt>
                <c:pt idx="4927">
                  <c:v>42103.794108796297</c:v>
                </c:pt>
                <c:pt idx="4928">
                  <c:v>42103.794166666667</c:v>
                </c:pt>
                <c:pt idx="4929">
                  <c:v>42103.794224537036</c:v>
                </c:pt>
                <c:pt idx="4930">
                  <c:v>42103.794270833336</c:v>
                </c:pt>
                <c:pt idx="4931">
                  <c:v>42103.794328703705</c:v>
                </c:pt>
                <c:pt idx="4932">
                  <c:v>42103.794386574074</c:v>
                </c:pt>
                <c:pt idx="4933">
                  <c:v>42103.794432870367</c:v>
                </c:pt>
                <c:pt idx="4934">
                  <c:v>42103.794490740744</c:v>
                </c:pt>
                <c:pt idx="4935">
                  <c:v>42103.794548611113</c:v>
                </c:pt>
                <c:pt idx="4936">
                  <c:v>42103.794594907406</c:v>
                </c:pt>
                <c:pt idx="4937">
                  <c:v>42103.794652777775</c:v>
                </c:pt>
                <c:pt idx="4938">
                  <c:v>42103.794710648152</c:v>
                </c:pt>
                <c:pt idx="4939">
                  <c:v>42103.794756944444</c:v>
                </c:pt>
                <c:pt idx="4940">
                  <c:v>42103.794814814813</c:v>
                </c:pt>
                <c:pt idx="4941">
                  <c:v>42103.794872685183</c:v>
                </c:pt>
                <c:pt idx="4942">
                  <c:v>42103.794918981483</c:v>
                </c:pt>
                <c:pt idx="4943">
                  <c:v>42103.794976851852</c:v>
                </c:pt>
                <c:pt idx="4944">
                  <c:v>42103.795034722221</c:v>
                </c:pt>
                <c:pt idx="4945">
                  <c:v>42103.795081018521</c:v>
                </c:pt>
                <c:pt idx="4946">
                  <c:v>42103.795138888891</c:v>
                </c:pt>
                <c:pt idx="4947">
                  <c:v>42103.79519675926</c:v>
                </c:pt>
                <c:pt idx="4948">
                  <c:v>42103.795243055552</c:v>
                </c:pt>
                <c:pt idx="4949">
                  <c:v>42103.795300925929</c:v>
                </c:pt>
                <c:pt idx="4950">
                  <c:v>42103.795358796298</c:v>
                </c:pt>
                <c:pt idx="4951">
                  <c:v>42103.795405092591</c:v>
                </c:pt>
                <c:pt idx="4952">
                  <c:v>42103.79546296296</c:v>
                </c:pt>
                <c:pt idx="4953">
                  <c:v>42103.795520833337</c:v>
                </c:pt>
                <c:pt idx="4954">
                  <c:v>42103.795567129629</c:v>
                </c:pt>
                <c:pt idx="4955">
                  <c:v>42103.795624999999</c:v>
                </c:pt>
                <c:pt idx="4956">
                  <c:v>42103.795682870368</c:v>
                </c:pt>
                <c:pt idx="4957">
                  <c:v>42103.795729166668</c:v>
                </c:pt>
                <c:pt idx="4958">
                  <c:v>42103.795787037037</c:v>
                </c:pt>
                <c:pt idx="4959">
                  <c:v>42103.795844907407</c:v>
                </c:pt>
                <c:pt idx="4960">
                  <c:v>42103.795891203707</c:v>
                </c:pt>
                <c:pt idx="4961">
                  <c:v>42103.795949074076</c:v>
                </c:pt>
                <c:pt idx="4962">
                  <c:v>42103.796006944445</c:v>
                </c:pt>
                <c:pt idx="4963">
                  <c:v>42103.796053240738</c:v>
                </c:pt>
                <c:pt idx="4964">
                  <c:v>42103.796111111114</c:v>
                </c:pt>
                <c:pt idx="4965">
                  <c:v>42103.796168981484</c:v>
                </c:pt>
                <c:pt idx="4966">
                  <c:v>42103.796215277776</c:v>
                </c:pt>
                <c:pt idx="4967">
                  <c:v>42103.796273148146</c:v>
                </c:pt>
                <c:pt idx="4968">
                  <c:v>42103.796331018515</c:v>
                </c:pt>
                <c:pt idx="4969">
                  <c:v>42103.796377314815</c:v>
                </c:pt>
                <c:pt idx="4970">
                  <c:v>42103.796435185184</c:v>
                </c:pt>
                <c:pt idx="4971">
                  <c:v>42103.796493055554</c:v>
                </c:pt>
                <c:pt idx="4972">
                  <c:v>42103.796539351853</c:v>
                </c:pt>
                <c:pt idx="4973">
                  <c:v>42103.796597222223</c:v>
                </c:pt>
                <c:pt idx="4974">
                  <c:v>42103.796643518515</c:v>
                </c:pt>
                <c:pt idx="4975">
                  <c:v>42103.796701388892</c:v>
                </c:pt>
                <c:pt idx="4976">
                  <c:v>42103.796759259261</c:v>
                </c:pt>
                <c:pt idx="4977">
                  <c:v>42103.796817129631</c:v>
                </c:pt>
                <c:pt idx="4978">
                  <c:v>42103.796863425923</c:v>
                </c:pt>
                <c:pt idx="4979">
                  <c:v>42103.7969212963</c:v>
                </c:pt>
                <c:pt idx="4980">
                  <c:v>42103.796979166669</c:v>
                </c:pt>
                <c:pt idx="4981">
                  <c:v>42103.797025462962</c:v>
                </c:pt>
                <c:pt idx="4982">
                  <c:v>42103.797083333331</c:v>
                </c:pt>
                <c:pt idx="4983">
                  <c:v>42103.7971412037</c:v>
                </c:pt>
                <c:pt idx="4984">
                  <c:v>42103.7971875</c:v>
                </c:pt>
                <c:pt idx="4985">
                  <c:v>42103.79724537037</c:v>
                </c:pt>
                <c:pt idx="4986">
                  <c:v>42103.797303240739</c:v>
                </c:pt>
                <c:pt idx="4987">
                  <c:v>42103.797349537039</c:v>
                </c:pt>
                <c:pt idx="4988">
                  <c:v>42103.797407407408</c:v>
                </c:pt>
                <c:pt idx="4989">
                  <c:v>42103.797465277778</c:v>
                </c:pt>
                <c:pt idx="4990">
                  <c:v>42103.797511574077</c:v>
                </c:pt>
                <c:pt idx="4991">
                  <c:v>42103.797569444447</c:v>
                </c:pt>
                <c:pt idx="4992">
                  <c:v>42103.797627314816</c:v>
                </c:pt>
                <c:pt idx="4993">
                  <c:v>42103.797673611109</c:v>
                </c:pt>
              </c:numCache>
            </c:numRef>
          </c:xVal>
          <c:yVal>
            <c:numRef>
              <c:f>'[Card_4 graph.xlsx]Card_4 graph pressure, V'!$O$2:$O$4995</c:f>
              <c:numCache>
                <c:formatCode>General</c:formatCode>
                <c:ptCount val="4994"/>
                <c:pt idx="0">
                  <c:v>2512.17</c:v>
                </c:pt>
                <c:pt idx="1">
                  <c:v>2512.4899999999998</c:v>
                </c:pt>
                <c:pt idx="2">
                  <c:v>2512.86</c:v>
                </c:pt>
                <c:pt idx="3">
                  <c:v>2513.2600000000002</c:v>
                </c:pt>
                <c:pt idx="4">
                  <c:v>2513.9</c:v>
                </c:pt>
                <c:pt idx="5">
                  <c:v>2513.9299999999998</c:v>
                </c:pt>
                <c:pt idx="6">
                  <c:v>2513.98</c:v>
                </c:pt>
                <c:pt idx="7">
                  <c:v>2514.13</c:v>
                </c:pt>
                <c:pt idx="8">
                  <c:v>2514.31</c:v>
                </c:pt>
                <c:pt idx="9">
                  <c:v>2514.2800000000002</c:v>
                </c:pt>
                <c:pt idx="10">
                  <c:v>2514.33</c:v>
                </c:pt>
                <c:pt idx="11">
                  <c:v>2514.23</c:v>
                </c:pt>
                <c:pt idx="12">
                  <c:v>2514.3200000000002</c:v>
                </c:pt>
                <c:pt idx="13">
                  <c:v>2514.3000000000002</c:v>
                </c:pt>
                <c:pt idx="14">
                  <c:v>2514.29</c:v>
                </c:pt>
                <c:pt idx="15">
                  <c:v>2514.35</c:v>
                </c:pt>
                <c:pt idx="16">
                  <c:v>2514.33</c:v>
                </c:pt>
                <c:pt idx="17">
                  <c:v>2514.33</c:v>
                </c:pt>
                <c:pt idx="18">
                  <c:v>2514.39</c:v>
                </c:pt>
                <c:pt idx="19">
                  <c:v>2514.3200000000002</c:v>
                </c:pt>
                <c:pt idx="20">
                  <c:v>2514.35</c:v>
                </c:pt>
                <c:pt idx="21">
                  <c:v>2514.31</c:v>
                </c:pt>
                <c:pt idx="22">
                  <c:v>2514.3200000000002</c:v>
                </c:pt>
                <c:pt idx="23">
                  <c:v>2514.3200000000002</c:v>
                </c:pt>
                <c:pt idx="24">
                  <c:v>2514.31</c:v>
                </c:pt>
                <c:pt idx="25">
                  <c:v>2514.34</c:v>
                </c:pt>
                <c:pt idx="26">
                  <c:v>2514.37</c:v>
                </c:pt>
                <c:pt idx="27">
                  <c:v>2514.2800000000002</c:v>
                </c:pt>
                <c:pt idx="28">
                  <c:v>2514.2800000000002</c:v>
                </c:pt>
                <c:pt idx="29">
                  <c:v>2514.2600000000002</c:v>
                </c:pt>
                <c:pt idx="30">
                  <c:v>2514.35</c:v>
                </c:pt>
                <c:pt idx="31">
                  <c:v>2514.37</c:v>
                </c:pt>
                <c:pt idx="32">
                  <c:v>2514.34</c:v>
                </c:pt>
                <c:pt idx="33">
                  <c:v>2514.36</c:v>
                </c:pt>
                <c:pt idx="34">
                  <c:v>2514.3200000000002</c:v>
                </c:pt>
                <c:pt idx="35">
                  <c:v>2514.3200000000002</c:v>
                </c:pt>
                <c:pt idx="36">
                  <c:v>2514.3200000000002</c:v>
                </c:pt>
                <c:pt idx="37">
                  <c:v>2514.34</c:v>
                </c:pt>
                <c:pt idx="38">
                  <c:v>2514.27</c:v>
                </c:pt>
                <c:pt idx="39">
                  <c:v>2514.25</c:v>
                </c:pt>
                <c:pt idx="40">
                  <c:v>2514.29</c:v>
                </c:pt>
                <c:pt idx="41">
                  <c:v>2514.2800000000002</c:v>
                </c:pt>
                <c:pt idx="42">
                  <c:v>2514.2600000000002</c:v>
                </c:pt>
                <c:pt idx="43">
                  <c:v>2514.2199999999998</c:v>
                </c:pt>
                <c:pt idx="44">
                  <c:v>2514.2600000000002</c:v>
                </c:pt>
                <c:pt idx="45">
                  <c:v>2514.2600000000002</c:v>
                </c:pt>
                <c:pt idx="46">
                  <c:v>2514.25</c:v>
                </c:pt>
                <c:pt idx="47">
                  <c:v>2514.3000000000002</c:v>
                </c:pt>
                <c:pt idx="48">
                  <c:v>2514.25</c:v>
                </c:pt>
                <c:pt idx="49">
                  <c:v>2514.2800000000002</c:v>
                </c:pt>
                <c:pt idx="50">
                  <c:v>2514.33</c:v>
                </c:pt>
                <c:pt idx="51">
                  <c:v>2514.19</c:v>
                </c:pt>
                <c:pt idx="52">
                  <c:v>2514.21</c:v>
                </c:pt>
                <c:pt idx="53">
                  <c:v>2514.25</c:v>
                </c:pt>
                <c:pt idx="54">
                  <c:v>2514.2800000000002</c:v>
                </c:pt>
                <c:pt idx="55">
                  <c:v>2514.25</c:v>
                </c:pt>
                <c:pt idx="56">
                  <c:v>2514.19</c:v>
                </c:pt>
                <c:pt idx="57">
                  <c:v>2514.2600000000002</c:v>
                </c:pt>
                <c:pt idx="58">
                  <c:v>2514.29</c:v>
                </c:pt>
                <c:pt idx="59">
                  <c:v>2514.2600000000002</c:v>
                </c:pt>
                <c:pt idx="60">
                  <c:v>2514.2600000000002</c:v>
                </c:pt>
                <c:pt idx="61">
                  <c:v>2514.39</c:v>
                </c:pt>
                <c:pt idx="62">
                  <c:v>2514.2600000000002</c:v>
                </c:pt>
                <c:pt idx="63">
                  <c:v>2514.31</c:v>
                </c:pt>
                <c:pt idx="64">
                  <c:v>2514.2399999999998</c:v>
                </c:pt>
                <c:pt idx="65">
                  <c:v>2514.29</c:v>
                </c:pt>
                <c:pt idx="66">
                  <c:v>2514.23</c:v>
                </c:pt>
                <c:pt idx="67">
                  <c:v>2514.2800000000002</c:v>
                </c:pt>
                <c:pt idx="68">
                  <c:v>2514.27</c:v>
                </c:pt>
                <c:pt idx="69">
                  <c:v>2514.21</c:v>
                </c:pt>
                <c:pt idx="70">
                  <c:v>2514.1999999999998</c:v>
                </c:pt>
                <c:pt idx="71">
                  <c:v>2514.2399999999998</c:v>
                </c:pt>
                <c:pt idx="72">
                  <c:v>2514.2600000000002</c:v>
                </c:pt>
                <c:pt idx="73">
                  <c:v>2514.2800000000002</c:v>
                </c:pt>
                <c:pt idx="74">
                  <c:v>2514.33</c:v>
                </c:pt>
                <c:pt idx="75">
                  <c:v>2514.29</c:v>
                </c:pt>
                <c:pt idx="76">
                  <c:v>2514.33</c:v>
                </c:pt>
                <c:pt idx="77">
                  <c:v>2514.2199999999998</c:v>
                </c:pt>
                <c:pt idx="78">
                  <c:v>2514.29</c:v>
                </c:pt>
                <c:pt idx="79">
                  <c:v>2514.25</c:v>
                </c:pt>
                <c:pt idx="80">
                  <c:v>2514.2800000000002</c:v>
                </c:pt>
                <c:pt idx="81">
                  <c:v>2514.2199999999998</c:v>
                </c:pt>
                <c:pt idx="82">
                  <c:v>2514.2600000000002</c:v>
                </c:pt>
                <c:pt idx="83">
                  <c:v>2514.1999999999998</c:v>
                </c:pt>
                <c:pt idx="84">
                  <c:v>2514.27</c:v>
                </c:pt>
                <c:pt idx="85">
                  <c:v>2514.2800000000002</c:v>
                </c:pt>
                <c:pt idx="86">
                  <c:v>2514.25</c:v>
                </c:pt>
                <c:pt idx="87">
                  <c:v>2514.3000000000002</c:v>
                </c:pt>
                <c:pt idx="88">
                  <c:v>2514.23</c:v>
                </c:pt>
                <c:pt idx="89">
                  <c:v>2514.2800000000002</c:v>
                </c:pt>
                <c:pt idx="90">
                  <c:v>2514.1999999999998</c:v>
                </c:pt>
                <c:pt idx="91">
                  <c:v>2514.27</c:v>
                </c:pt>
                <c:pt idx="92">
                  <c:v>2514.19</c:v>
                </c:pt>
                <c:pt idx="93">
                  <c:v>2514.17</c:v>
                </c:pt>
                <c:pt idx="94">
                  <c:v>2514.14</c:v>
                </c:pt>
                <c:pt idx="95">
                  <c:v>2514.1</c:v>
                </c:pt>
                <c:pt idx="96">
                  <c:v>2514.0500000000002</c:v>
                </c:pt>
                <c:pt idx="97">
                  <c:v>2514.15</c:v>
                </c:pt>
                <c:pt idx="98">
                  <c:v>2514.14</c:v>
                </c:pt>
                <c:pt idx="99">
                  <c:v>2514.17</c:v>
                </c:pt>
                <c:pt idx="100">
                  <c:v>2514.16</c:v>
                </c:pt>
                <c:pt idx="101">
                  <c:v>2514.1799999999998</c:v>
                </c:pt>
                <c:pt idx="102">
                  <c:v>2514.2399999999998</c:v>
                </c:pt>
                <c:pt idx="103">
                  <c:v>2514.1799999999998</c:v>
                </c:pt>
                <c:pt idx="104">
                  <c:v>2514.19</c:v>
                </c:pt>
                <c:pt idx="105">
                  <c:v>2514.11</c:v>
                </c:pt>
                <c:pt idx="106">
                  <c:v>2514.11</c:v>
                </c:pt>
                <c:pt idx="107">
                  <c:v>2514.12</c:v>
                </c:pt>
                <c:pt idx="108">
                  <c:v>2514.19</c:v>
                </c:pt>
                <c:pt idx="109">
                  <c:v>2514.1799999999998</c:v>
                </c:pt>
                <c:pt idx="110">
                  <c:v>2514.1799999999998</c:v>
                </c:pt>
                <c:pt idx="111">
                  <c:v>2514.11</c:v>
                </c:pt>
                <c:pt idx="112">
                  <c:v>2514.1</c:v>
                </c:pt>
                <c:pt idx="113">
                  <c:v>2514.08</c:v>
                </c:pt>
                <c:pt idx="114">
                  <c:v>2514.14</c:v>
                </c:pt>
                <c:pt idx="115">
                  <c:v>2514</c:v>
                </c:pt>
                <c:pt idx="116">
                  <c:v>2514.09</c:v>
                </c:pt>
                <c:pt idx="117">
                  <c:v>2514.17</c:v>
                </c:pt>
                <c:pt idx="118">
                  <c:v>2514.06</c:v>
                </c:pt>
                <c:pt idx="119">
                  <c:v>2514.08</c:v>
                </c:pt>
                <c:pt idx="120">
                  <c:v>2514.15</c:v>
                </c:pt>
                <c:pt idx="121">
                  <c:v>2514.16</c:v>
                </c:pt>
                <c:pt idx="122">
                  <c:v>2514.0700000000002</c:v>
                </c:pt>
                <c:pt idx="123">
                  <c:v>2514.12</c:v>
                </c:pt>
                <c:pt idx="124">
                  <c:v>2514.13</c:v>
                </c:pt>
                <c:pt idx="125">
                  <c:v>2514.21</c:v>
                </c:pt>
                <c:pt idx="126">
                  <c:v>2514.1999999999998</c:v>
                </c:pt>
                <c:pt idx="127">
                  <c:v>2514.2600000000002</c:v>
                </c:pt>
                <c:pt idx="128">
                  <c:v>2514.1999999999998</c:v>
                </c:pt>
                <c:pt idx="129">
                  <c:v>2514.12</c:v>
                </c:pt>
                <c:pt idx="130">
                  <c:v>2514.11</c:v>
                </c:pt>
                <c:pt idx="131">
                  <c:v>2514.06</c:v>
                </c:pt>
                <c:pt idx="132">
                  <c:v>2514.1999999999998</c:v>
                </c:pt>
                <c:pt idx="133">
                  <c:v>2514.13</c:v>
                </c:pt>
                <c:pt idx="134">
                  <c:v>2514.0500000000002</c:v>
                </c:pt>
                <c:pt idx="135">
                  <c:v>2514.06</c:v>
                </c:pt>
                <c:pt idx="136">
                  <c:v>2514.08</c:v>
                </c:pt>
                <c:pt idx="137">
                  <c:v>2514.0300000000002</c:v>
                </c:pt>
                <c:pt idx="138">
                  <c:v>2514.0100000000002</c:v>
                </c:pt>
                <c:pt idx="139">
                  <c:v>2513.98</c:v>
                </c:pt>
                <c:pt idx="140">
                  <c:v>2513.91</c:v>
                </c:pt>
                <c:pt idx="141">
                  <c:v>2514.02</c:v>
                </c:pt>
                <c:pt idx="142">
                  <c:v>2513.9699999999998</c:v>
                </c:pt>
                <c:pt idx="143">
                  <c:v>2513.9899999999998</c:v>
                </c:pt>
                <c:pt idx="144">
                  <c:v>2513.85</c:v>
                </c:pt>
                <c:pt idx="145">
                  <c:v>2513.86</c:v>
                </c:pt>
                <c:pt idx="146">
                  <c:v>2513.88</c:v>
                </c:pt>
                <c:pt idx="147">
                  <c:v>2513.9499999999998</c:v>
                </c:pt>
                <c:pt idx="148">
                  <c:v>2513.92</c:v>
                </c:pt>
                <c:pt idx="149">
                  <c:v>2513.9</c:v>
                </c:pt>
                <c:pt idx="150">
                  <c:v>2513.79</c:v>
                </c:pt>
                <c:pt idx="151">
                  <c:v>2513.85</c:v>
                </c:pt>
                <c:pt idx="152">
                  <c:v>2513.81</c:v>
                </c:pt>
                <c:pt idx="153">
                  <c:v>2513.98</c:v>
                </c:pt>
                <c:pt idx="154">
                  <c:v>2513.9</c:v>
                </c:pt>
                <c:pt idx="155">
                  <c:v>2513.83</c:v>
                </c:pt>
                <c:pt idx="156">
                  <c:v>2514.0300000000002</c:v>
                </c:pt>
                <c:pt idx="157">
                  <c:v>2513.9299999999998</c:v>
                </c:pt>
                <c:pt idx="158">
                  <c:v>2513.9299999999998</c:v>
                </c:pt>
                <c:pt idx="159">
                  <c:v>2513.89</c:v>
                </c:pt>
                <c:pt idx="160">
                  <c:v>2513.9299999999998</c:v>
                </c:pt>
                <c:pt idx="161">
                  <c:v>2513.9</c:v>
                </c:pt>
                <c:pt idx="162">
                  <c:v>2513.9499999999998</c:v>
                </c:pt>
                <c:pt idx="163">
                  <c:v>2513.86</c:v>
                </c:pt>
                <c:pt idx="164">
                  <c:v>2513.91</c:v>
                </c:pt>
                <c:pt idx="165">
                  <c:v>2513.98</c:v>
                </c:pt>
                <c:pt idx="166">
                  <c:v>2513.86</c:v>
                </c:pt>
                <c:pt idx="167">
                  <c:v>2513.84</c:v>
                </c:pt>
                <c:pt idx="168">
                  <c:v>2513.89</c:v>
                </c:pt>
                <c:pt idx="169">
                  <c:v>2513.89</c:v>
                </c:pt>
                <c:pt idx="170">
                  <c:v>2513.89</c:v>
                </c:pt>
                <c:pt idx="171">
                  <c:v>2513.9699999999998</c:v>
                </c:pt>
                <c:pt idx="172">
                  <c:v>2513.89</c:v>
                </c:pt>
                <c:pt idx="173">
                  <c:v>2513.9499999999998</c:v>
                </c:pt>
                <c:pt idx="174">
                  <c:v>2514.04</c:v>
                </c:pt>
                <c:pt idx="175">
                  <c:v>2513.92</c:v>
                </c:pt>
                <c:pt idx="176">
                  <c:v>2513.92</c:v>
                </c:pt>
                <c:pt idx="177">
                  <c:v>2513.92</c:v>
                </c:pt>
                <c:pt idx="178">
                  <c:v>2513.98</c:v>
                </c:pt>
                <c:pt idx="179">
                  <c:v>2513.91</c:v>
                </c:pt>
                <c:pt idx="180">
                  <c:v>2513.88</c:v>
                </c:pt>
                <c:pt idx="181">
                  <c:v>2513.9499999999998</c:v>
                </c:pt>
                <c:pt idx="182">
                  <c:v>2513.96</c:v>
                </c:pt>
                <c:pt idx="183">
                  <c:v>2513.9299999999998</c:v>
                </c:pt>
                <c:pt idx="184">
                  <c:v>2513.87</c:v>
                </c:pt>
                <c:pt idx="185">
                  <c:v>2513.88</c:v>
                </c:pt>
                <c:pt idx="186">
                  <c:v>2513.88</c:v>
                </c:pt>
                <c:pt idx="187">
                  <c:v>2513.88</c:v>
                </c:pt>
                <c:pt idx="188">
                  <c:v>2513.91</c:v>
                </c:pt>
                <c:pt idx="189">
                  <c:v>2513.9</c:v>
                </c:pt>
                <c:pt idx="190">
                  <c:v>2513.9299999999998</c:v>
                </c:pt>
                <c:pt idx="191">
                  <c:v>2513.9</c:v>
                </c:pt>
                <c:pt idx="192">
                  <c:v>2513.91</c:v>
                </c:pt>
                <c:pt idx="193">
                  <c:v>2513.9299999999998</c:v>
                </c:pt>
                <c:pt idx="194">
                  <c:v>2513.89</c:v>
                </c:pt>
                <c:pt idx="195">
                  <c:v>2513.92</c:v>
                </c:pt>
                <c:pt idx="196">
                  <c:v>2513.8200000000002</c:v>
                </c:pt>
                <c:pt idx="197">
                  <c:v>2513.9</c:v>
                </c:pt>
                <c:pt idx="198">
                  <c:v>2513.88</c:v>
                </c:pt>
                <c:pt idx="199">
                  <c:v>2513.9</c:v>
                </c:pt>
                <c:pt idx="200">
                  <c:v>2513.83</c:v>
                </c:pt>
                <c:pt idx="201">
                  <c:v>2513.86</c:v>
                </c:pt>
                <c:pt idx="202">
                  <c:v>2513.81</c:v>
                </c:pt>
                <c:pt idx="203">
                  <c:v>2513.89</c:v>
                </c:pt>
                <c:pt idx="204">
                  <c:v>2513.86</c:v>
                </c:pt>
                <c:pt idx="205">
                  <c:v>2513.89</c:v>
                </c:pt>
                <c:pt idx="206">
                  <c:v>2513.9299999999998</c:v>
                </c:pt>
                <c:pt idx="207">
                  <c:v>2513.86</c:v>
                </c:pt>
                <c:pt idx="208">
                  <c:v>2513.86</c:v>
                </c:pt>
                <c:pt idx="209">
                  <c:v>2513.89</c:v>
                </c:pt>
                <c:pt idx="210">
                  <c:v>2513.85</c:v>
                </c:pt>
                <c:pt idx="211">
                  <c:v>2513.87</c:v>
                </c:pt>
                <c:pt idx="212">
                  <c:v>2513.8200000000002</c:v>
                </c:pt>
                <c:pt idx="213">
                  <c:v>2513.88</c:v>
                </c:pt>
                <c:pt idx="214">
                  <c:v>2513.9</c:v>
                </c:pt>
                <c:pt idx="215">
                  <c:v>2513.8200000000002</c:v>
                </c:pt>
                <c:pt idx="216">
                  <c:v>2513.89</c:v>
                </c:pt>
                <c:pt idx="217">
                  <c:v>2513.89</c:v>
                </c:pt>
                <c:pt idx="218">
                  <c:v>2513.92</c:v>
                </c:pt>
                <c:pt idx="219">
                  <c:v>2513.84</c:v>
                </c:pt>
                <c:pt idx="220">
                  <c:v>2513.9</c:v>
                </c:pt>
                <c:pt idx="221">
                  <c:v>2513.84</c:v>
                </c:pt>
                <c:pt idx="222">
                  <c:v>2513.75</c:v>
                </c:pt>
                <c:pt idx="223">
                  <c:v>2513.92</c:v>
                </c:pt>
                <c:pt idx="224">
                  <c:v>2513.91</c:v>
                </c:pt>
                <c:pt idx="225">
                  <c:v>2513.9</c:v>
                </c:pt>
                <c:pt idx="226">
                  <c:v>2513.91</c:v>
                </c:pt>
                <c:pt idx="227">
                  <c:v>2513.91</c:v>
                </c:pt>
                <c:pt idx="228">
                  <c:v>2513.9299999999998</c:v>
                </c:pt>
                <c:pt idx="229">
                  <c:v>2513.9</c:v>
                </c:pt>
                <c:pt idx="230">
                  <c:v>2513.9899999999998</c:v>
                </c:pt>
                <c:pt idx="231">
                  <c:v>2513.9499999999998</c:v>
                </c:pt>
                <c:pt idx="232">
                  <c:v>2513.9299999999998</c:v>
                </c:pt>
                <c:pt idx="233">
                  <c:v>2513.94</c:v>
                </c:pt>
                <c:pt idx="234">
                  <c:v>2513.94</c:v>
                </c:pt>
                <c:pt idx="235">
                  <c:v>2513.9699999999998</c:v>
                </c:pt>
                <c:pt idx="236">
                  <c:v>2513.9699999999998</c:v>
                </c:pt>
                <c:pt idx="237">
                  <c:v>2513.96</c:v>
                </c:pt>
                <c:pt idx="238">
                  <c:v>2513.86</c:v>
                </c:pt>
                <c:pt idx="239">
                  <c:v>2513.88</c:v>
                </c:pt>
                <c:pt idx="240">
                  <c:v>2513.86</c:v>
                </c:pt>
                <c:pt idx="241">
                  <c:v>2513.9299999999998</c:v>
                </c:pt>
                <c:pt idx="242">
                  <c:v>2513.9299999999998</c:v>
                </c:pt>
                <c:pt idx="243">
                  <c:v>2513.86</c:v>
                </c:pt>
                <c:pt idx="244">
                  <c:v>2513.8200000000002</c:v>
                </c:pt>
                <c:pt idx="245">
                  <c:v>2513.88</c:v>
                </c:pt>
                <c:pt idx="246">
                  <c:v>2513.75</c:v>
                </c:pt>
                <c:pt idx="247">
                  <c:v>2513.84</c:v>
                </c:pt>
                <c:pt idx="248">
                  <c:v>2513.84</c:v>
                </c:pt>
                <c:pt idx="249">
                  <c:v>2513.83</c:v>
                </c:pt>
                <c:pt idx="250">
                  <c:v>2513.8200000000002</c:v>
                </c:pt>
                <c:pt idx="251">
                  <c:v>2513.73</c:v>
                </c:pt>
                <c:pt idx="252">
                  <c:v>2513.71</c:v>
                </c:pt>
                <c:pt idx="253">
                  <c:v>2513.77</c:v>
                </c:pt>
                <c:pt idx="254">
                  <c:v>2513.7800000000002</c:v>
                </c:pt>
                <c:pt idx="255">
                  <c:v>2513.75</c:v>
                </c:pt>
                <c:pt idx="256">
                  <c:v>2513.75</c:v>
                </c:pt>
                <c:pt idx="257">
                  <c:v>2513.79</c:v>
                </c:pt>
                <c:pt idx="258">
                  <c:v>2513.83</c:v>
                </c:pt>
                <c:pt idx="259">
                  <c:v>2513.77</c:v>
                </c:pt>
                <c:pt idx="260">
                  <c:v>2513.79</c:v>
                </c:pt>
                <c:pt idx="261">
                  <c:v>2513.7199999999998</c:v>
                </c:pt>
                <c:pt idx="262">
                  <c:v>2513.7399999999998</c:v>
                </c:pt>
                <c:pt idx="263">
                  <c:v>2513.69</c:v>
                </c:pt>
                <c:pt idx="264">
                  <c:v>2513.77</c:v>
                </c:pt>
                <c:pt idx="265">
                  <c:v>2513.77</c:v>
                </c:pt>
                <c:pt idx="266">
                  <c:v>2513.85</c:v>
                </c:pt>
                <c:pt idx="267">
                  <c:v>2513.84</c:v>
                </c:pt>
                <c:pt idx="268">
                  <c:v>2513.8200000000002</c:v>
                </c:pt>
                <c:pt idx="269">
                  <c:v>2513.8200000000002</c:v>
                </c:pt>
                <c:pt idx="270">
                  <c:v>2513.83</c:v>
                </c:pt>
                <c:pt idx="271">
                  <c:v>2513.87</c:v>
                </c:pt>
                <c:pt idx="272">
                  <c:v>2513.9</c:v>
                </c:pt>
                <c:pt idx="273">
                  <c:v>2513.87</c:v>
                </c:pt>
                <c:pt idx="274">
                  <c:v>2513.92</c:v>
                </c:pt>
                <c:pt idx="275">
                  <c:v>2513.91</c:v>
                </c:pt>
                <c:pt idx="276">
                  <c:v>2513.85</c:v>
                </c:pt>
                <c:pt idx="277">
                  <c:v>2513.86</c:v>
                </c:pt>
                <c:pt idx="278">
                  <c:v>2513.92</c:v>
                </c:pt>
                <c:pt idx="279">
                  <c:v>2513.9499999999998</c:v>
                </c:pt>
                <c:pt idx="280">
                  <c:v>2513.88</c:v>
                </c:pt>
                <c:pt idx="281">
                  <c:v>2513.9</c:v>
                </c:pt>
                <c:pt idx="282">
                  <c:v>2513.83</c:v>
                </c:pt>
                <c:pt idx="283">
                  <c:v>2513.84</c:v>
                </c:pt>
                <c:pt idx="284">
                  <c:v>2513.83</c:v>
                </c:pt>
                <c:pt idx="285">
                  <c:v>2513.84</c:v>
                </c:pt>
                <c:pt idx="286">
                  <c:v>2513.84</c:v>
                </c:pt>
                <c:pt idx="287">
                  <c:v>2513.8200000000002</c:v>
                </c:pt>
                <c:pt idx="288">
                  <c:v>2513.86</c:v>
                </c:pt>
                <c:pt idx="289">
                  <c:v>2513.86</c:v>
                </c:pt>
                <c:pt idx="290">
                  <c:v>2513.94</c:v>
                </c:pt>
                <c:pt idx="291">
                  <c:v>2513.96</c:v>
                </c:pt>
                <c:pt idx="292">
                  <c:v>2513.85</c:v>
                </c:pt>
                <c:pt idx="293">
                  <c:v>2513.88</c:v>
                </c:pt>
                <c:pt idx="294">
                  <c:v>2513.92</c:v>
                </c:pt>
                <c:pt idx="295">
                  <c:v>2513.91</c:v>
                </c:pt>
                <c:pt idx="296">
                  <c:v>2513.89</c:v>
                </c:pt>
                <c:pt idx="297">
                  <c:v>2513.85</c:v>
                </c:pt>
                <c:pt idx="298">
                  <c:v>2513.83</c:v>
                </c:pt>
                <c:pt idx="299">
                  <c:v>2513.7600000000002</c:v>
                </c:pt>
                <c:pt idx="300">
                  <c:v>2513.75</c:v>
                </c:pt>
                <c:pt idx="301">
                  <c:v>2513.84</c:v>
                </c:pt>
                <c:pt idx="302">
                  <c:v>2513.75</c:v>
                </c:pt>
                <c:pt idx="303">
                  <c:v>2513.8000000000002</c:v>
                </c:pt>
                <c:pt idx="304">
                  <c:v>2513.75</c:v>
                </c:pt>
                <c:pt idx="305">
                  <c:v>2513.86</c:v>
                </c:pt>
                <c:pt idx="306">
                  <c:v>2513.75</c:v>
                </c:pt>
                <c:pt idx="307">
                  <c:v>2513.77</c:v>
                </c:pt>
                <c:pt idx="308">
                  <c:v>2513.84</c:v>
                </c:pt>
                <c:pt idx="309">
                  <c:v>2513.81</c:v>
                </c:pt>
                <c:pt idx="310">
                  <c:v>2513.86</c:v>
                </c:pt>
                <c:pt idx="311">
                  <c:v>2513.87</c:v>
                </c:pt>
                <c:pt idx="312">
                  <c:v>2513.86</c:v>
                </c:pt>
                <c:pt idx="313">
                  <c:v>2513.88</c:v>
                </c:pt>
                <c:pt idx="314">
                  <c:v>2513.9</c:v>
                </c:pt>
                <c:pt idx="315">
                  <c:v>2513.8200000000002</c:v>
                </c:pt>
                <c:pt idx="316">
                  <c:v>2513.91</c:v>
                </c:pt>
                <c:pt idx="317">
                  <c:v>2513.84</c:v>
                </c:pt>
                <c:pt idx="318">
                  <c:v>2513.79</c:v>
                </c:pt>
                <c:pt idx="319">
                  <c:v>2513.85</c:v>
                </c:pt>
                <c:pt idx="320">
                  <c:v>2513.7600000000002</c:v>
                </c:pt>
                <c:pt idx="321">
                  <c:v>2513.84</c:v>
                </c:pt>
                <c:pt idx="322">
                  <c:v>2513.86</c:v>
                </c:pt>
                <c:pt idx="323">
                  <c:v>2513.87</c:v>
                </c:pt>
                <c:pt idx="324">
                  <c:v>2513.86</c:v>
                </c:pt>
                <c:pt idx="325">
                  <c:v>2513.92</c:v>
                </c:pt>
                <c:pt idx="326">
                  <c:v>2513.83</c:v>
                </c:pt>
                <c:pt idx="327">
                  <c:v>2513.88</c:v>
                </c:pt>
                <c:pt idx="328">
                  <c:v>2513.8000000000002</c:v>
                </c:pt>
                <c:pt idx="329">
                  <c:v>2513.7800000000002</c:v>
                </c:pt>
                <c:pt idx="330">
                  <c:v>2513.81</c:v>
                </c:pt>
                <c:pt idx="331">
                  <c:v>2513.87</c:v>
                </c:pt>
                <c:pt idx="332">
                  <c:v>2513.9</c:v>
                </c:pt>
                <c:pt idx="333">
                  <c:v>2513.86</c:v>
                </c:pt>
                <c:pt idx="334">
                  <c:v>2513.75</c:v>
                </c:pt>
                <c:pt idx="335">
                  <c:v>2513.92</c:v>
                </c:pt>
                <c:pt idx="336">
                  <c:v>2513.91</c:v>
                </c:pt>
                <c:pt idx="337">
                  <c:v>2513.84</c:v>
                </c:pt>
                <c:pt idx="338">
                  <c:v>2513.83</c:v>
                </c:pt>
                <c:pt idx="339">
                  <c:v>2513.86</c:v>
                </c:pt>
                <c:pt idx="340">
                  <c:v>2513.79</c:v>
                </c:pt>
                <c:pt idx="341">
                  <c:v>2513.7199999999998</c:v>
                </c:pt>
                <c:pt idx="342">
                  <c:v>2513.77</c:v>
                </c:pt>
                <c:pt idx="343">
                  <c:v>2513.85</c:v>
                </c:pt>
                <c:pt idx="344">
                  <c:v>2513.81</c:v>
                </c:pt>
                <c:pt idx="345">
                  <c:v>2513.8200000000002</c:v>
                </c:pt>
                <c:pt idx="346">
                  <c:v>2513.81</c:v>
                </c:pt>
                <c:pt idx="347">
                  <c:v>2513.79</c:v>
                </c:pt>
                <c:pt idx="348">
                  <c:v>2513.8000000000002</c:v>
                </c:pt>
                <c:pt idx="349">
                  <c:v>2513.79</c:v>
                </c:pt>
                <c:pt idx="350">
                  <c:v>2513.75</c:v>
                </c:pt>
                <c:pt idx="351">
                  <c:v>2513.81</c:v>
                </c:pt>
                <c:pt idx="352">
                  <c:v>2513.71</c:v>
                </c:pt>
                <c:pt idx="353">
                  <c:v>2513.7600000000002</c:v>
                </c:pt>
                <c:pt idx="354">
                  <c:v>2513.7399999999998</c:v>
                </c:pt>
                <c:pt idx="355">
                  <c:v>2513.7199999999998</c:v>
                </c:pt>
                <c:pt idx="356">
                  <c:v>2513.81</c:v>
                </c:pt>
                <c:pt idx="357">
                  <c:v>2513.77</c:v>
                </c:pt>
                <c:pt idx="358">
                  <c:v>2513.7199999999998</c:v>
                </c:pt>
                <c:pt idx="359">
                  <c:v>2513.79</c:v>
                </c:pt>
                <c:pt idx="360">
                  <c:v>2513.8000000000002</c:v>
                </c:pt>
                <c:pt idx="361">
                  <c:v>2513.6999999999998</c:v>
                </c:pt>
                <c:pt idx="362">
                  <c:v>2513.81</c:v>
                </c:pt>
                <c:pt idx="363">
                  <c:v>2513.73</c:v>
                </c:pt>
                <c:pt idx="364">
                  <c:v>2513.81</c:v>
                </c:pt>
                <c:pt idx="365">
                  <c:v>2513.7199999999998</c:v>
                </c:pt>
                <c:pt idx="366">
                  <c:v>2513.77</c:v>
                </c:pt>
                <c:pt idx="367">
                  <c:v>2513.7399999999998</c:v>
                </c:pt>
                <c:pt idx="368">
                  <c:v>2513.73</c:v>
                </c:pt>
                <c:pt idx="369">
                  <c:v>2513.7800000000002</c:v>
                </c:pt>
                <c:pt idx="370">
                  <c:v>2513.6799999999998</c:v>
                </c:pt>
                <c:pt idx="371">
                  <c:v>2513.7399999999998</c:v>
                </c:pt>
                <c:pt idx="372">
                  <c:v>2513.6999999999998</c:v>
                </c:pt>
                <c:pt idx="373">
                  <c:v>2513.6999999999998</c:v>
                </c:pt>
                <c:pt idx="374">
                  <c:v>2513.67</c:v>
                </c:pt>
                <c:pt idx="375">
                  <c:v>2513.75</c:v>
                </c:pt>
                <c:pt idx="376">
                  <c:v>2513.71</c:v>
                </c:pt>
                <c:pt idx="377">
                  <c:v>2513.73</c:v>
                </c:pt>
                <c:pt idx="378">
                  <c:v>2513.75</c:v>
                </c:pt>
                <c:pt idx="379">
                  <c:v>2513.75</c:v>
                </c:pt>
                <c:pt idx="380">
                  <c:v>2513.5700000000002</c:v>
                </c:pt>
                <c:pt idx="381">
                  <c:v>2513.7600000000002</c:v>
                </c:pt>
                <c:pt idx="382">
                  <c:v>2513.71</c:v>
                </c:pt>
                <c:pt idx="383">
                  <c:v>2513.75</c:v>
                </c:pt>
                <c:pt idx="384">
                  <c:v>2513.7199999999998</c:v>
                </c:pt>
                <c:pt idx="385">
                  <c:v>2513.7399999999998</c:v>
                </c:pt>
                <c:pt idx="386">
                  <c:v>2513.73</c:v>
                </c:pt>
                <c:pt idx="387">
                  <c:v>2513.79</c:v>
                </c:pt>
                <c:pt idx="388">
                  <c:v>2513.73</c:v>
                </c:pt>
                <c:pt idx="389">
                  <c:v>2513.7800000000002</c:v>
                </c:pt>
                <c:pt idx="390">
                  <c:v>2513.69</c:v>
                </c:pt>
                <c:pt idx="391">
                  <c:v>2513.81</c:v>
                </c:pt>
                <c:pt idx="392">
                  <c:v>2513.7800000000002</c:v>
                </c:pt>
                <c:pt idx="393">
                  <c:v>2513.75</c:v>
                </c:pt>
                <c:pt idx="394">
                  <c:v>2513.81</c:v>
                </c:pt>
                <c:pt idx="395">
                  <c:v>2513.83</c:v>
                </c:pt>
                <c:pt idx="396">
                  <c:v>2513.92</c:v>
                </c:pt>
                <c:pt idx="397">
                  <c:v>2513.85</c:v>
                </c:pt>
                <c:pt idx="398">
                  <c:v>2513.87</c:v>
                </c:pt>
                <c:pt idx="399">
                  <c:v>2513.88</c:v>
                </c:pt>
                <c:pt idx="400">
                  <c:v>2513.83</c:v>
                </c:pt>
                <c:pt idx="401">
                  <c:v>2513.85</c:v>
                </c:pt>
                <c:pt idx="402">
                  <c:v>2513.86</c:v>
                </c:pt>
                <c:pt idx="403">
                  <c:v>2513.83</c:v>
                </c:pt>
                <c:pt idx="404">
                  <c:v>2513.91</c:v>
                </c:pt>
                <c:pt idx="405">
                  <c:v>2513.8200000000002</c:v>
                </c:pt>
                <c:pt idx="406">
                  <c:v>2513.83</c:v>
                </c:pt>
                <c:pt idx="407">
                  <c:v>2513.87</c:v>
                </c:pt>
                <c:pt idx="408">
                  <c:v>2513.7800000000002</c:v>
                </c:pt>
                <c:pt idx="409">
                  <c:v>2513.7800000000002</c:v>
                </c:pt>
                <c:pt idx="410">
                  <c:v>2513.8000000000002</c:v>
                </c:pt>
                <c:pt idx="411">
                  <c:v>2513.7600000000002</c:v>
                </c:pt>
                <c:pt idx="412">
                  <c:v>2513.7800000000002</c:v>
                </c:pt>
                <c:pt idx="413">
                  <c:v>2513.81</c:v>
                </c:pt>
                <c:pt idx="414">
                  <c:v>2513.86</c:v>
                </c:pt>
                <c:pt idx="415">
                  <c:v>2513.7600000000002</c:v>
                </c:pt>
                <c:pt idx="416">
                  <c:v>2513.79</c:v>
                </c:pt>
                <c:pt idx="417">
                  <c:v>2513.79</c:v>
                </c:pt>
                <c:pt idx="418">
                  <c:v>2513.63</c:v>
                </c:pt>
                <c:pt idx="419">
                  <c:v>2513.69</c:v>
                </c:pt>
                <c:pt idx="420">
                  <c:v>2513.71</c:v>
                </c:pt>
                <c:pt idx="421">
                  <c:v>2513.59</c:v>
                </c:pt>
                <c:pt idx="422">
                  <c:v>2513.56</c:v>
                </c:pt>
                <c:pt idx="423">
                  <c:v>2513.58</c:v>
                </c:pt>
                <c:pt idx="424">
                  <c:v>2513.7199999999998</c:v>
                </c:pt>
                <c:pt idx="425">
                  <c:v>2513.69</c:v>
                </c:pt>
                <c:pt idx="426">
                  <c:v>2513.7600000000002</c:v>
                </c:pt>
                <c:pt idx="427">
                  <c:v>2513.64</c:v>
                </c:pt>
                <c:pt idx="428">
                  <c:v>2513.67</c:v>
                </c:pt>
                <c:pt idx="429">
                  <c:v>2513.75</c:v>
                </c:pt>
                <c:pt idx="430">
                  <c:v>2513.77</c:v>
                </c:pt>
                <c:pt idx="431">
                  <c:v>2513.69</c:v>
                </c:pt>
                <c:pt idx="432">
                  <c:v>2513.64</c:v>
                </c:pt>
                <c:pt idx="433">
                  <c:v>2513.8000000000002</c:v>
                </c:pt>
                <c:pt idx="434">
                  <c:v>2513.7399999999998</c:v>
                </c:pt>
                <c:pt idx="435">
                  <c:v>2513.79</c:v>
                </c:pt>
                <c:pt idx="436">
                  <c:v>2513.7199999999998</c:v>
                </c:pt>
                <c:pt idx="437">
                  <c:v>2513.73</c:v>
                </c:pt>
                <c:pt idx="438">
                  <c:v>2513.7800000000002</c:v>
                </c:pt>
                <c:pt idx="439">
                  <c:v>2513.83</c:v>
                </c:pt>
                <c:pt idx="440">
                  <c:v>2513.88</c:v>
                </c:pt>
                <c:pt idx="441">
                  <c:v>2513.67</c:v>
                </c:pt>
                <c:pt idx="442">
                  <c:v>2513.69</c:v>
                </c:pt>
                <c:pt idx="443">
                  <c:v>2513.7800000000002</c:v>
                </c:pt>
                <c:pt idx="444">
                  <c:v>2513.73</c:v>
                </c:pt>
                <c:pt idx="445">
                  <c:v>2513.84</c:v>
                </c:pt>
                <c:pt idx="446">
                  <c:v>2513.8000000000002</c:v>
                </c:pt>
                <c:pt idx="447">
                  <c:v>2513.7600000000002</c:v>
                </c:pt>
                <c:pt idx="448">
                  <c:v>2513.79</c:v>
                </c:pt>
                <c:pt idx="449">
                  <c:v>2513.73</c:v>
                </c:pt>
                <c:pt idx="450">
                  <c:v>2513.6799999999998</c:v>
                </c:pt>
                <c:pt idx="451">
                  <c:v>2513.8200000000002</c:v>
                </c:pt>
                <c:pt idx="452">
                  <c:v>2513.6999999999998</c:v>
                </c:pt>
                <c:pt idx="453">
                  <c:v>2513.6799999999998</c:v>
                </c:pt>
                <c:pt idx="454">
                  <c:v>2513.63</c:v>
                </c:pt>
                <c:pt idx="455">
                  <c:v>2513.66</c:v>
                </c:pt>
                <c:pt idx="456">
                  <c:v>2513.75</c:v>
                </c:pt>
                <c:pt idx="457">
                  <c:v>2513.66</c:v>
                </c:pt>
                <c:pt idx="458">
                  <c:v>2513.71</c:v>
                </c:pt>
                <c:pt idx="459">
                  <c:v>2513.61</c:v>
                </c:pt>
                <c:pt idx="460">
                  <c:v>2513.71</c:v>
                </c:pt>
                <c:pt idx="461">
                  <c:v>2513.64</c:v>
                </c:pt>
                <c:pt idx="462">
                  <c:v>2513.5700000000002</c:v>
                </c:pt>
                <c:pt idx="463">
                  <c:v>2513.56</c:v>
                </c:pt>
                <c:pt idx="464">
                  <c:v>2513.6</c:v>
                </c:pt>
                <c:pt idx="465">
                  <c:v>2513.61</c:v>
                </c:pt>
                <c:pt idx="466">
                  <c:v>2513.5700000000002</c:v>
                </c:pt>
                <c:pt idx="467">
                  <c:v>2513.5700000000002</c:v>
                </c:pt>
                <c:pt idx="468">
                  <c:v>2513.46</c:v>
                </c:pt>
                <c:pt idx="469">
                  <c:v>2513.5500000000002</c:v>
                </c:pt>
                <c:pt idx="470">
                  <c:v>2513.58</c:v>
                </c:pt>
                <c:pt idx="471">
                  <c:v>2513.5700000000002</c:v>
                </c:pt>
                <c:pt idx="472">
                  <c:v>2513.61</c:v>
                </c:pt>
                <c:pt idx="473">
                  <c:v>2513.61</c:v>
                </c:pt>
                <c:pt idx="474">
                  <c:v>2513.62</c:v>
                </c:pt>
                <c:pt idx="475">
                  <c:v>2513.61</c:v>
                </c:pt>
                <c:pt idx="476">
                  <c:v>2513.63</c:v>
                </c:pt>
                <c:pt idx="477">
                  <c:v>2513.63</c:v>
                </c:pt>
                <c:pt idx="478">
                  <c:v>2513.65</c:v>
                </c:pt>
                <c:pt idx="479">
                  <c:v>2513.6999999999998</c:v>
                </c:pt>
                <c:pt idx="480">
                  <c:v>2513.67</c:v>
                </c:pt>
                <c:pt idx="481">
                  <c:v>2513.65</c:v>
                </c:pt>
                <c:pt idx="482">
                  <c:v>2513.52</c:v>
                </c:pt>
                <c:pt idx="483">
                  <c:v>2513.5700000000002</c:v>
                </c:pt>
                <c:pt idx="484">
                  <c:v>2513.67</c:v>
                </c:pt>
                <c:pt idx="485">
                  <c:v>2513.75</c:v>
                </c:pt>
                <c:pt idx="486">
                  <c:v>2513.66</c:v>
                </c:pt>
                <c:pt idx="487">
                  <c:v>2513.58</c:v>
                </c:pt>
                <c:pt idx="488">
                  <c:v>2513.4499999999998</c:v>
                </c:pt>
                <c:pt idx="489">
                  <c:v>2513.54</c:v>
                </c:pt>
                <c:pt idx="490">
                  <c:v>2513.5700000000002</c:v>
                </c:pt>
                <c:pt idx="491">
                  <c:v>2513.5300000000002</c:v>
                </c:pt>
                <c:pt idx="492">
                  <c:v>2513.5</c:v>
                </c:pt>
                <c:pt idx="493">
                  <c:v>2513.5700000000002</c:v>
                </c:pt>
                <c:pt idx="494">
                  <c:v>2513.67</c:v>
                </c:pt>
                <c:pt idx="495">
                  <c:v>2513.6799999999998</c:v>
                </c:pt>
                <c:pt idx="496">
                  <c:v>2513.61</c:v>
                </c:pt>
                <c:pt idx="497">
                  <c:v>2513.7199999999998</c:v>
                </c:pt>
                <c:pt idx="498">
                  <c:v>2513.6999999999998</c:v>
                </c:pt>
                <c:pt idx="499">
                  <c:v>2513.65</c:v>
                </c:pt>
                <c:pt idx="500">
                  <c:v>2513.6</c:v>
                </c:pt>
                <c:pt idx="501">
                  <c:v>2513.54</c:v>
                </c:pt>
                <c:pt idx="502">
                  <c:v>2513.5500000000002</c:v>
                </c:pt>
                <c:pt idx="503">
                  <c:v>2513.7399999999998</c:v>
                </c:pt>
                <c:pt idx="504">
                  <c:v>2513.7399999999998</c:v>
                </c:pt>
                <c:pt idx="505">
                  <c:v>2513.7399999999998</c:v>
                </c:pt>
                <c:pt idx="506">
                  <c:v>2513.7199999999998</c:v>
                </c:pt>
                <c:pt idx="507">
                  <c:v>2513.7199999999998</c:v>
                </c:pt>
                <c:pt idx="508">
                  <c:v>2513.7800000000002</c:v>
                </c:pt>
                <c:pt idx="509">
                  <c:v>2513.7199999999998</c:v>
                </c:pt>
                <c:pt idx="510">
                  <c:v>2513.69</c:v>
                </c:pt>
                <c:pt idx="511">
                  <c:v>2513.7800000000002</c:v>
                </c:pt>
                <c:pt idx="512">
                  <c:v>2513.71</c:v>
                </c:pt>
                <c:pt idx="513">
                  <c:v>2513.67</c:v>
                </c:pt>
                <c:pt idx="514">
                  <c:v>2513.5500000000002</c:v>
                </c:pt>
                <c:pt idx="515">
                  <c:v>2513.65</c:v>
                </c:pt>
                <c:pt idx="516">
                  <c:v>2513.64</c:v>
                </c:pt>
                <c:pt idx="517">
                  <c:v>2513.64</c:v>
                </c:pt>
                <c:pt idx="518">
                  <c:v>2513.5500000000002</c:v>
                </c:pt>
                <c:pt idx="519">
                  <c:v>2513.7399999999998</c:v>
                </c:pt>
                <c:pt idx="520">
                  <c:v>2513.69</c:v>
                </c:pt>
                <c:pt idx="521">
                  <c:v>2513.73</c:v>
                </c:pt>
                <c:pt idx="522">
                  <c:v>2513.75</c:v>
                </c:pt>
                <c:pt idx="523">
                  <c:v>2513.65</c:v>
                </c:pt>
                <c:pt idx="524">
                  <c:v>2513.69</c:v>
                </c:pt>
                <c:pt idx="525">
                  <c:v>2513.65</c:v>
                </c:pt>
                <c:pt idx="526">
                  <c:v>2513.6</c:v>
                </c:pt>
                <c:pt idx="527">
                  <c:v>2513.7199999999998</c:v>
                </c:pt>
                <c:pt idx="528">
                  <c:v>2513.65</c:v>
                </c:pt>
                <c:pt idx="529">
                  <c:v>2513.65</c:v>
                </c:pt>
                <c:pt idx="530">
                  <c:v>2513.67</c:v>
                </c:pt>
                <c:pt idx="531">
                  <c:v>2513.63</c:v>
                </c:pt>
                <c:pt idx="532">
                  <c:v>2513.56</c:v>
                </c:pt>
                <c:pt idx="533">
                  <c:v>2513.7199999999998</c:v>
                </c:pt>
                <c:pt idx="534">
                  <c:v>2513.58</c:v>
                </c:pt>
                <c:pt idx="535">
                  <c:v>2513.61</c:v>
                </c:pt>
                <c:pt idx="536">
                  <c:v>2513.64</c:v>
                </c:pt>
                <c:pt idx="537">
                  <c:v>2513.59</c:v>
                </c:pt>
                <c:pt idx="538">
                  <c:v>2513.5300000000002</c:v>
                </c:pt>
                <c:pt idx="539">
                  <c:v>2513.5</c:v>
                </c:pt>
                <c:pt idx="540">
                  <c:v>2513.61</c:v>
                </c:pt>
                <c:pt idx="541">
                  <c:v>2513.54</c:v>
                </c:pt>
                <c:pt idx="542">
                  <c:v>2513.5700000000002</c:v>
                </c:pt>
                <c:pt idx="543">
                  <c:v>2513.71</c:v>
                </c:pt>
                <c:pt idx="544">
                  <c:v>2513.62</c:v>
                </c:pt>
                <c:pt idx="545">
                  <c:v>2513.62</c:v>
                </c:pt>
                <c:pt idx="546">
                  <c:v>2513.52</c:v>
                </c:pt>
                <c:pt idx="547">
                  <c:v>2513.62</c:v>
                </c:pt>
                <c:pt idx="548">
                  <c:v>2513.5700000000002</c:v>
                </c:pt>
                <c:pt idx="549">
                  <c:v>2513.5300000000002</c:v>
                </c:pt>
                <c:pt idx="550">
                  <c:v>2513.52</c:v>
                </c:pt>
                <c:pt idx="551">
                  <c:v>2513.56</c:v>
                </c:pt>
                <c:pt idx="552">
                  <c:v>2513.63</c:v>
                </c:pt>
                <c:pt idx="553">
                  <c:v>2513.52</c:v>
                </c:pt>
                <c:pt idx="554">
                  <c:v>2513.4299999999998</c:v>
                </c:pt>
                <c:pt idx="555">
                  <c:v>2513.38</c:v>
                </c:pt>
                <c:pt idx="556">
                  <c:v>2513.42</c:v>
                </c:pt>
                <c:pt idx="557">
                  <c:v>2513.42</c:v>
                </c:pt>
                <c:pt idx="558">
                  <c:v>2513.38</c:v>
                </c:pt>
                <c:pt idx="559">
                  <c:v>2513.42</c:v>
                </c:pt>
                <c:pt idx="560">
                  <c:v>2513.41</c:v>
                </c:pt>
                <c:pt idx="561">
                  <c:v>2513.34</c:v>
                </c:pt>
                <c:pt idx="562">
                  <c:v>2513.38</c:v>
                </c:pt>
                <c:pt idx="563">
                  <c:v>2513.2800000000002</c:v>
                </c:pt>
                <c:pt idx="564">
                  <c:v>2513.39</c:v>
                </c:pt>
                <c:pt idx="565">
                  <c:v>2513.39</c:v>
                </c:pt>
                <c:pt idx="566">
                  <c:v>2513.42</c:v>
                </c:pt>
                <c:pt idx="567">
                  <c:v>2513.35</c:v>
                </c:pt>
                <c:pt idx="568">
                  <c:v>2513.39</c:v>
                </c:pt>
                <c:pt idx="569">
                  <c:v>2513.4</c:v>
                </c:pt>
                <c:pt idx="570">
                  <c:v>2513.38</c:v>
                </c:pt>
                <c:pt idx="571">
                  <c:v>2513.41</c:v>
                </c:pt>
                <c:pt idx="572">
                  <c:v>2513.4499999999998</c:v>
                </c:pt>
                <c:pt idx="573">
                  <c:v>2513.41</c:v>
                </c:pt>
                <c:pt idx="574">
                  <c:v>2513.37</c:v>
                </c:pt>
                <c:pt idx="575">
                  <c:v>2513.4899999999998</c:v>
                </c:pt>
                <c:pt idx="576">
                  <c:v>2513.42</c:v>
                </c:pt>
                <c:pt idx="577">
                  <c:v>2513.4699999999998</c:v>
                </c:pt>
                <c:pt idx="578">
                  <c:v>2513.52</c:v>
                </c:pt>
                <c:pt idx="579">
                  <c:v>2513.4299999999998</c:v>
                </c:pt>
                <c:pt idx="580">
                  <c:v>2513.5</c:v>
                </c:pt>
                <c:pt idx="581">
                  <c:v>2513.42</c:v>
                </c:pt>
                <c:pt idx="582">
                  <c:v>2513.6</c:v>
                </c:pt>
                <c:pt idx="583">
                  <c:v>2513.5700000000002</c:v>
                </c:pt>
                <c:pt idx="584">
                  <c:v>2513.63</c:v>
                </c:pt>
                <c:pt idx="585">
                  <c:v>2513.64</c:v>
                </c:pt>
                <c:pt idx="586">
                  <c:v>2513.66</c:v>
                </c:pt>
                <c:pt idx="587">
                  <c:v>2513.63</c:v>
                </c:pt>
                <c:pt idx="588">
                  <c:v>2513.61</c:v>
                </c:pt>
                <c:pt idx="589">
                  <c:v>2513.58</c:v>
                </c:pt>
                <c:pt idx="590">
                  <c:v>2513.62</c:v>
                </c:pt>
                <c:pt idx="591">
                  <c:v>2513.71</c:v>
                </c:pt>
                <c:pt idx="592">
                  <c:v>2513.7199999999998</c:v>
                </c:pt>
                <c:pt idx="593">
                  <c:v>2513.8000000000002</c:v>
                </c:pt>
                <c:pt idx="594">
                  <c:v>2513.7199999999998</c:v>
                </c:pt>
                <c:pt idx="595">
                  <c:v>2513.7399999999998</c:v>
                </c:pt>
                <c:pt idx="596">
                  <c:v>2513.7199999999998</c:v>
                </c:pt>
                <c:pt idx="597">
                  <c:v>2513.7199999999998</c:v>
                </c:pt>
                <c:pt idx="598">
                  <c:v>2513.71</c:v>
                </c:pt>
                <c:pt idx="599">
                  <c:v>2513.75</c:v>
                </c:pt>
                <c:pt idx="600">
                  <c:v>2513.73</c:v>
                </c:pt>
                <c:pt idx="601">
                  <c:v>2513.71</c:v>
                </c:pt>
                <c:pt idx="602">
                  <c:v>2513.79</c:v>
                </c:pt>
                <c:pt idx="603">
                  <c:v>2513.89</c:v>
                </c:pt>
                <c:pt idx="604">
                  <c:v>2513.75</c:v>
                </c:pt>
                <c:pt idx="605">
                  <c:v>2513.73</c:v>
                </c:pt>
                <c:pt idx="606">
                  <c:v>2513.7399999999998</c:v>
                </c:pt>
                <c:pt idx="607">
                  <c:v>2513.66</c:v>
                </c:pt>
                <c:pt idx="608">
                  <c:v>2513.86</c:v>
                </c:pt>
                <c:pt idx="609">
                  <c:v>2513.85</c:v>
                </c:pt>
                <c:pt idx="610">
                  <c:v>2513.83</c:v>
                </c:pt>
                <c:pt idx="611">
                  <c:v>2513.84</c:v>
                </c:pt>
                <c:pt idx="612">
                  <c:v>2513.8000000000002</c:v>
                </c:pt>
                <c:pt idx="613">
                  <c:v>2513.84</c:v>
                </c:pt>
                <c:pt idx="614">
                  <c:v>2513.81</c:v>
                </c:pt>
                <c:pt idx="615">
                  <c:v>2513.77</c:v>
                </c:pt>
                <c:pt idx="616">
                  <c:v>2513.83</c:v>
                </c:pt>
                <c:pt idx="617">
                  <c:v>2513.77</c:v>
                </c:pt>
                <c:pt idx="618">
                  <c:v>2513.71</c:v>
                </c:pt>
                <c:pt idx="619">
                  <c:v>2513.77</c:v>
                </c:pt>
                <c:pt idx="620">
                  <c:v>2513.7399999999998</c:v>
                </c:pt>
                <c:pt idx="621">
                  <c:v>2513.7399999999998</c:v>
                </c:pt>
                <c:pt idx="622">
                  <c:v>2513.81</c:v>
                </c:pt>
                <c:pt idx="623">
                  <c:v>2513.67</c:v>
                </c:pt>
                <c:pt idx="624">
                  <c:v>2513.6999999999998</c:v>
                </c:pt>
                <c:pt idx="625">
                  <c:v>2513.7399999999998</c:v>
                </c:pt>
                <c:pt idx="626">
                  <c:v>2513.75</c:v>
                </c:pt>
                <c:pt idx="627">
                  <c:v>2513.7399999999998</c:v>
                </c:pt>
                <c:pt idx="628">
                  <c:v>2513.73</c:v>
                </c:pt>
                <c:pt idx="629">
                  <c:v>2513.71</c:v>
                </c:pt>
                <c:pt idx="630">
                  <c:v>2513.7600000000002</c:v>
                </c:pt>
                <c:pt idx="631">
                  <c:v>2513.6999999999998</c:v>
                </c:pt>
                <c:pt idx="632">
                  <c:v>2513.77</c:v>
                </c:pt>
                <c:pt idx="633">
                  <c:v>2513.7199999999998</c:v>
                </c:pt>
                <c:pt idx="634">
                  <c:v>2513.7800000000002</c:v>
                </c:pt>
                <c:pt idx="635">
                  <c:v>2513.8000000000002</c:v>
                </c:pt>
                <c:pt idx="636">
                  <c:v>2513.77</c:v>
                </c:pt>
                <c:pt idx="637">
                  <c:v>2513.85</c:v>
                </c:pt>
                <c:pt idx="638">
                  <c:v>2513.8000000000002</c:v>
                </c:pt>
                <c:pt idx="639">
                  <c:v>2513.83</c:v>
                </c:pt>
                <c:pt idx="640">
                  <c:v>2513.84</c:v>
                </c:pt>
                <c:pt idx="641">
                  <c:v>2513.7800000000002</c:v>
                </c:pt>
                <c:pt idx="642">
                  <c:v>2513.71</c:v>
                </c:pt>
                <c:pt idx="643">
                  <c:v>2513.84</c:v>
                </c:pt>
                <c:pt idx="644">
                  <c:v>2513.7399999999998</c:v>
                </c:pt>
                <c:pt idx="645">
                  <c:v>2513.7199999999998</c:v>
                </c:pt>
                <c:pt idx="646">
                  <c:v>2513.75</c:v>
                </c:pt>
                <c:pt idx="647">
                  <c:v>2513.7399999999998</c:v>
                </c:pt>
                <c:pt idx="648">
                  <c:v>2513.8200000000002</c:v>
                </c:pt>
                <c:pt idx="649">
                  <c:v>2513.77</c:v>
                </c:pt>
                <c:pt idx="650">
                  <c:v>2513.79</c:v>
                </c:pt>
                <c:pt idx="651">
                  <c:v>2513.77</c:v>
                </c:pt>
                <c:pt idx="652">
                  <c:v>2513.87</c:v>
                </c:pt>
                <c:pt idx="653">
                  <c:v>2513.8000000000002</c:v>
                </c:pt>
                <c:pt idx="654">
                  <c:v>2513.79</c:v>
                </c:pt>
                <c:pt idx="655">
                  <c:v>2513.7399999999998</c:v>
                </c:pt>
                <c:pt idx="656">
                  <c:v>2513.75</c:v>
                </c:pt>
                <c:pt idx="657">
                  <c:v>2513.6999999999998</c:v>
                </c:pt>
                <c:pt idx="658">
                  <c:v>2513.75</c:v>
                </c:pt>
                <c:pt idx="659">
                  <c:v>2513.7199999999998</c:v>
                </c:pt>
                <c:pt idx="660">
                  <c:v>2513.7399999999998</c:v>
                </c:pt>
                <c:pt idx="661">
                  <c:v>2513.66</c:v>
                </c:pt>
                <c:pt idx="662">
                  <c:v>2513.71</c:v>
                </c:pt>
                <c:pt idx="663">
                  <c:v>2513.71</c:v>
                </c:pt>
                <c:pt idx="664">
                  <c:v>2513.6</c:v>
                </c:pt>
                <c:pt idx="665">
                  <c:v>2513.54</c:v>
                </c:pt>
                <c:pt idx="666">
                  <c:v>2513.69</c:v>
                </c:pt>
                <c:pt idx="667">
                  <c:v>2513.59</c:v>
                </c:pt>
                <c:pt idx="668">
                  <c:v>2513.67</c:v>
                </c:pt>
                <c:pt idx="669">
                  <c:v>2513.67</c:v>
                </c:pt>
                <c:pt idx="670">
                  <c:v>2513.59</c:v>
                </c:pt>
                <c:pt idx="671">
                  <c:v>2513.48</c:v>
                </c:pt>
                <c:pt idx="672">
                  <c:v>2513.4499999999998</c:v>
                </c:pt>
                <c:pt idx="673">
                  <c:v>2513.46</c:v>
                </c:pt>
                <c:pt idx="674">
                  <c:v>2513.5</c:v>
                </c:pt>
                <c:pt idx="675">
                  <c:v>2513.4499999999998</c:v>
                </c:pt>
                <c:pt idx="676">
                  <c:v>2513.42</c:v>
                </c:pt>
                <c:pt idx="677">
                  <c:v>2513.4899999999998</c:v>
                </c:pt>
                <c:pt idx="678">
                  <c:v>2513.54</c:v>
                </c:pt>
                <c:pt idx="679">
                  <c:v>2513.48</c:v>
                </c:pt>
                <c:pt idx="680">
                  <c:v>2513.4499999999998</c:v>
                </c:pt>
                <c:pt idx="681">
                  <c:v>2513.41</c:v>
                </c:pt>
                <c:pt idx="682">
                  <c:v>2513.4299999999998</c:v>
                </c:pt>
                <c:pt idx="683">
                  <c:v>2513.4499999999998</c:v>
                </c:pt>
                <c:pt idx="684">
                  <c:v>2513.38</c:v>
                </c:pt>
                <c:pt idx="685">
                  <c:v>2513.3200000000002</c:v>
                </c:pt>
                <c:pt idx="686">
                  <c:v>2513.37</c:v>
                </c:pt>
                <c:pt idx="687">
                  <c:v>2513.41</c:v>
                </c:pt>
                <c:pt idx="688">
                  <c:v>2513.42</c:v>
                </c:pt>
                <c:pt idx="689">
                  <c:v>2513.35</c:v>
                </c:pt>
                <c:pt idx="690">
                  <c:v>2513.25</c:v>
                </c:pt>
                <c:pt idx="691">
                  <c:v>2513.21</c:v>
                </c:pt>
                <c:pt idx="692">
                  <c:v>2513.2800000000002</c:v>
                </c:pt>
                <c:pt idx="693">
                  <c:v>2513.35</c:v>
                </c:pt>
                <c:pt idx="694">
                  <c:v>2513.4</c:v>
                </c:pt>
                <c:pt idx="695">
                  <c:v>2513.4</c:v>
                </c:pt>
                <c:pt idx="696">
                  <c:v>2513.42</c:v>
                </c:pt>
                <c:pt idx="697">
                  <c:v>2513.4</c:v>
                </c:pt>
                <c:pt idx="698">
                  <c:v>2513.29</c:v>
                </c:pt>
                <c:pt idx="699">
                  <c:v>2513.29</c:v>
                </c:pt>
                <c:pt idx="700">
                  <c:v>2513.42</c:v>
                </c:pt>
                <c:pt idx="701">
                  <c:v>2513.3200000000002</c:v>
                </c:pt>
                <c:pt idx="702">
                  <c:v>2513.46</c:v>
                </c:pt>
                <c:pt idx="703">
                  <c:v>2513.33</c:v>
                </c:pt>
                <c:pt idx="704">
                  <c:v>2513.4</c:v>
                </c:pt>
                <c:pt idx="705">
                  <c:v>2513.37</c:v>
                </c:pt>
                <c:pt idx="706">
                  <c:v>2513.4</c:v>
                </c:pt>
                <c:pt idx="707">
                  <c:v>2513.39</c:v>
                </c:pt>
                <c:pt idx="708">
                  <c:v>2513.38</c:v>
                </c:pt>
                <c:pt idx="709">
                  <c:v>2513.44</c:v>
                </c:pt>
                <c:pt idx="710">
                  <c:v>2513.4</c:v>
                </c:pt>
                <c:pt idx="711">
                  <c:v>2513.3200000000002</c:v>
                </c:pt>
                <c:pt idx="712">
                  <c:v>2513.41</c:v>
                </c:pt>
                <c:pt idx="713">
                  <c:v>2513.4499999999998</c:v>
                </c:pt>
                <c:pt idx="714">
                  <c:v>2513.37</c:v>
                </c:pt>
                <c:pt idx="715">
                  <c:v>2513.4699999999998</c:v>
                </c:pt>
                <c:pt idx="716">
                  <c:v>2513.5</c:v>
                </c:pt>
                <c:pt idx="717">
                  <c:v>2513.4299999999998</c:v>
                </c:pt>
                <c:pt idx="718">
                  <c:v>2513.44</c:v>
                </c:pt>
                <c:pt idx="719">
                  <c:v>2513.4699999999998</c:v>
                </c:pt>
                <c:pt idx="720">
                  <c:v>2513.36</c:v>
                </c:pt>
                <c:pt idx="721">
                  <c:v>2513.37</c:v>
                </c:pt>
                <c:pt idx="722">
                  <c:v>2513.46</c:v>
                </c:pt>
                <c:pt idx="723">
                  <c:v>2513.38</c:v>
                </c:pt>
                <c:pt idx="724">
                  <c:v>2513.4899999999998</c:v>
                </c:pt>
                <c:pt idx="725">
                  <c:v>2513.39</c:v>
                </c:pt>
                <c:pt idx="726">
                  <c:v>2513.34</c:v>
                </c:pt>
                <c:pt idx="727">
                  <c:v>2513.39</c:v>
                </c:pt>
                <c:pt idx="728">
                  <c:v>2513.38</c:v>
                </c:pt>
                <c:pt idx="729">
                  <c:v>2513.39</c:v>
                </c:pt>
                <c:pt idx="730">
                  <c:v>2513.41</c:v>
                </c:pt>
                <c:pt idx="731">
                  <c:v>2513.36</c:v>
                </c:pt>
                <c:pt idx="732">
                  <c:v>2513.34</c:v>
                </c:pt>
                <c:pt idx="733">
                  <c:v>2513.46</c:v>
                </c:pt>
                <c:pt idx="734">
                  <c:v>2513.37</c:v>
                </c:pt>
                <c:pt idx="735">
                  <c:v>2513.39</c:v>
                </c:pt>
                <c:pt idx="736">
                  <c:v>2513.4499999999998</c:v>
                </c:pt>
                <c:pt idx="737">
                  <c:v>2513.36</c:v>
                </c:pt>
                <c:pt idx="738">
                  <c:v>2513.44</c:v>
                </c:pt>
                <c:pt idx="739">
                  <c:v>2513.4299999999998</c:v>
                </c:pt>
                <c:pt idx="740">
                  <c:v>2513.3000000000002</c:v>
                </c:pt>
                <c:pt idx="741">
                  <c:v>2513.37</c:v>
                </c:pt>
                <c:pt idx="742">
                  <c:v>2513.37</c:v>
                </c:pt>
                <c:pt idx="743">
                  <c:v>2513.27</c:v>
                </c:pt>
                <c:pt idx="744">
                  <c:v>2513.2800000000002</c:v>
                </c:pt>
                <c:pt idx="745">
                  <c:v>2513.29</c:v>
                </c:pt>
                <c:pt idx="746">
                  <c:v>2513.2800000000002</c:v>
                </c:pt>
                <c:pt idx="747">
                  <c:v>2513.35</c:v>
                </c:pt>
                <c:pt idx="748">
                  <c:v>2513.31</c:v>
                </c:pt>
                <c:pt idx="749">
                  <c:v>2513.2199999999998</c:v>
                </c:pt>
                <c:pt idx="750">
                  <c:v>2513.36</c:v>
                </c:pt>
                <c:pt idx="751">
                  <c:v>2513.2199999999998</c:v>
                </c:pt>
                <c:pt idx="752">
                  <c:v>2513.35</c:v>
                </c:pt>
                <c:pt idx="753">
                  <c:v>2513.38</c:v>
                </c:pt>
                <c:pt idx="754">
                  <c:v>2513.4</c:v>
                </c:pt>
                <c:pt idx="755">
                  <c:v>2513.2600000000002</c:v>
                </c:pt>
                <c:pt idx="756">
                  <c:v>2513.37</c:v>
                </c:pt>
                <c:pt idx="757">
                  <c:v>2513.31</c:v>
                </c:pt>
                <c:pt idx="758">
                  <c:v>2513.4</c:v>
                </c:pt>
                <c:pt idx="759">
                  <c:v>2513.35</c:v>
                </c:pt>
                <c:pt idx="760">
                  <c:v>2513.2800000000002</c:v>
                </c:pt>
                <c:pt idx="761">
                  <c:v>2513.3000000000002</c:v>
                </c:pt>
                <c:pt idx="762">
                  <c:v>2513.35</c:v>
                </c:pt>
                <c:pt idx="763">
                  <c:v>2513.27</c:v>
                </c:pt>
                <c:pt idx="764">
                  <c:v>2513.39</c:v>
                </c:pt>
                <c:pt idx="765">
                  <c:v>2513.3200000000002</c:v>
                </c:pt>
                <c:pt idx="766">
                  <c:v>2513.35</c:v>
                </c:pt>
                <c:pt idx="767">
                  <c:v>2513.39</c:v>
                </c:pt>
                <c:pt idx="768">
                  <c:v>2513.2600000000002</c:v>
                </c:pt>
                <c:pt idx="769">
                  <c:v>2513.39</c:v>
                </c:pt>
                <c:pt idx="770">
                  <c:v>2513.35</c:v>
                </c:pt>
                <c:pt idx="771">
                  <c:v>2513.36</c:v>
                </c:pt>
                <c:pt idx="772">
                  <c:v>2513.36</c:v>
                </c:pt>
                <c:pt idx="773">
                  <c:v>2513.38</c:v>
                </c:pt>
                <c:pt idx="774">
                  <c:v>2513.33</c:v>
                </c:pt>
                <c:pt idx="775">
                  <c:v>2513.34</c:v>
                </c:pt>
                <c:pt idx="776">
                  <c:v>2513.38</c:v>
                </c:pt>
                <c:pt idx="777">
                  <c:v>2513.31</c:v>
                </c:pt>
                <c:pt idx="778">
                  <c:v>2513.37</c:v>
                </c:pt>
                <c:pt idx="779">
                  <c:v>2513.4499999999998</c:v>
                </c:pt>
                <c:pt idx="780">
                  <c:v>2513.41</c:v>
                </c:pt>
                <c:pt idx="781">
                  <c:v>2513.4299999999998</c:v>
                </c:pt>
                <c:pt idx="782">
                  <c:v>2513.39</c:v>
                </c:pt>
                <c:pt idx="783">
                  <c:v>2513.38</c:v>
                </c:pt>
                <c:pt idx="784">
                  <c:v>2513.3000000000002</c:v>
                </c:pt>
                <c:pt idx="785">
                  <c:v>2513.38</c:v>
                </c:pt>
                <c:pt idx="786">
                  <c:v>2513.42</c:v>
                </c:pt>
                <c:pt idx="787">
                  <c:v>2513.4299999999998</c:v>
                </c:pt>
                <c:pt idx="788">
                  <c:v>2513.39</c:v>
                </c:pt>
                <c:pt idx="789">
                  <c:v>2513.33</c:v>
                </c:pt>
                <c:pt idx="790">
                  <c:v>2513.31</c:v>
                </c:pt>
                <c:pt idx="791">
                  <c:v>2513.36</c:v>
                </c:pt>
                <c:pt idx="792">
                  <c:v>2513.4299999999998</c:v>
                </c:pt>
                <c:pt idx="793">
                  <c:v>2513.44</c:v>
                </c:pt>
                <c:pt idx="794">
                  <c:v>2513.38</c:v>
                </c:pt>
                <c:pt idx="795">
                  <c:v>2513.33</c:v>
                </c:pt>
                <c:pt idx="796">
                  <c:v>2513.3000000000002</c:v>
                </c:pt>
                <c:pt idx="797">
                  <c:v>2513.39</c:v>
                </c:pt>
                <c:pt idx="798">
                  <c:v>2513.48</c:v>
                </c:pt>
                <c:pt idx="799">
                  <c:v>2513.46</c:v>
                </c:pt>
                <c:pt idx="800">
                  <c:v>2513.64</c:v>
                </c:pt>
                <c:pt idx="801">
                  <c:v>2513.54</c:v>
                </c:pt>
                <c:pt idx="802">
                  <c:v>2513.54</c:v>
                </c:pt>
                <c:pt idx="803">
                  <c:v>2513.52</c:v>
                </c:pt>
                <c:pt idx="804">
                  <c:v>2513.58</c:v>
                </c:pt>
                <c:pt idx="805">
                  <c:v>2513.63</c:v>
                </c:pt>
                <c:pt idx="806">
                  <c:v>2513.7199999999998</c:v>
                </c:pt>
                <c:pt idx="807">
                  <c:v>2513.61</c:v>
                </c:pt>
                <c:pt idx="808">
                  <c:v>2513.58</c:v>
                </c:pt>
                <c:pt idx="809">
                  <c:v>2513.63</c:v>
                </c:pt>
                <c:pt idx="810">
                  <c:v>2513.64</c:v>
                </c:pt>
                <c:pt idx="811">
                  <c:v>2513.71</c:v>
                </c:pt>
                <c:pt idx="812">
                  <c:v>2513.7199999999998</c:v>
                </c:pt>
                <c:pt idx="813">
                  <c:v>2513.6799999999998</c:v>
                </c:pt>
                <c:pt idx="814">
                  <c:v>2513.63</c:v>
                </c:pt>
                <c:pt idx="815">
                  <c:v>2513.7399999999998</c:v>
                </c:pt>
                <c:pt idx="816">
                  <c:v>2513.73</c:v>
                </c:pt>
                <c:pt idx="817">
                  <c:v>2513.75</c:v>
                </c:pt>
                <c:pt idx="818">
                  <c:v>2513.79</c:v>
                </c:pt>
                <c:pt idx="819">
                  <c:v>2513.8200000000002</c:v>
                </c:pt>
                <c:pt idx="820">
                  <c:v>2513.7800000000002</c:v>
                </c:pt>
                <c:pt idx="821">
                  <c:v>2513.86</c:v>
                </c:pt>
                <c:pt idx="822">
                  <c:v>2513.7800000000002</c:v>
                </c:pt>
                <c:pt idx="823">
                  <c:v>2513.73</c:v>
                </c:pt>
                <c:pt idx="824">
                  <c:v>2513.6999999999998</c:v>
                </c:pt>
                <c:pt idx="825">
                  <c:v>2513.77</c:v>
                </c:pt>
                <c:pt idx="826">
                  <c:v>2513.71</c:v>
                </c:pt>
                <c:pt idx="827">
                  <c:v>2513.6799999999998</c:v>
                </c:pt>
                <c:pt idx="828">
                  <c:v>2513.6999999999998</c:v>
                </c:pt>
                <c:pt idx="829">
                  <c:v>2513.73</c:v>
                </c:pt>
                <c:pt idx="830">
                  <c:v>2513.63</c:v>
                </c:pt>
                <c:pt idx="831">
                  <c:v>2513.65</c:v>
                </c:pt>
                <c:pt idx="832">
                  <c:v>2513.75</c:v>
                </c:pt>
                <c:pt idx="833">
                  <c:v>2513.77</c:v>
                </c:pt>
                <c:pt idx="834">
                  <c:v>2513.6999999999998</c:v>
                </c:pt>
                <c:pt idx="835">
                  <c:v>2513.6999999999998</c:v>
                </c:pt>
                <c:pt idx="836">
                  <c:v>2513.67</c:v>
                </c:pt>
                <c:pt idx="837">
                  <c:v>2513.73</c:v>
                </c:pt>
                <c:pt idx="838">
                  <c:v>2513.7399999999998</c:v>
                </c:pt>
                <c:pt idx="839">
                  <c:v>2513.7399999999998</c:v>
                </c:pt>
                <c:pt idx="840">
                  <c:v>2513.79</c:v>
                </c:pt>
                <c:pt idx="841">
                  <c:v>2513.75</c:v>
                </c:pt>
                <c:pt idx="842">
                  <c:v>2513.75</c:v>
                </c:pt>
                <c:pt idx="843">
                  <c:v>2513.6799999999998</c:v>
                </c:pt>
                <c:pt idx="844">
                  <c:v>2513.64</c:v>
                </c:pt>
                <c:pt idx="845">
                  <c:v>2513.71</c:v>
                </c:pt>
                <c:pt idx="846">
                  <c:v>2513.7199999999998</c:v>
                </c:pt>
                <c:pt idx="847">
                  <c:v>2513.7600000000002</c:v>
                </c:pt>
                <c:pt idx="848">
                  <c:v>2513.75</c:v>
                </c:pt>
                <c:pt idx="849">
                  <c:v>2513.75</c:v>
                </c:pt>
                <c:pt idx="850">
                  <c:v>2513.81</c:v>
                </c:pt>
                <c:pt idx="851">
                  <c:v>2513.7600000000002</c:v>
                </c:pt>
                <c:pt idx="852">
                  <c:v>2513.71</c:v>
                </c:pt>
                <c:pt idx="853">
                  <c:v>2513.7399999999998</c:v>
                </c:pt>
                <c:pt idx="854">
                  <c:v>2513.73</c:v>
                </c:pt>
                <c:pt idx="855">
                  <c:v>2513.77</c:v>
                </c:pt>
                <c:pt idx="856">
                  <c:v>2513.7399999999998</c:v>
                </c:pt>
                <c:pt idx="857">
                  <c:v>2513.73</c:v>
                </c:pt>
                <c:pt idx="858">
                  <c:v>2513.75</c:v>
                </c:pt>
                <c:pt idx="859">
                  <c:v>2513.71</c:v>
                </c:pt>
                <c:pt idx="860">
                  <c:v>2513.7600000000002</c:v>
                </c:pt>
                <c:pt idx="861">
                  <c:v>2513.77</c:v>
                </c:pt>
                <c:pt idx="862">
                  <c:v>2513.81</c:v>
                </c:pt>
                <c:pt idx="863">
                  <c:v>2513.8000000000002</c:v>
                </c:pt>
                <c:pt idx="864">
                  <c:v>2513.7399999999998</c:v>
                </c:pt>
                <c:pt idx="865">
                  <c:v>2513.75</c:v>
                </c:pt>
                <c:pt idx="866">
                  <c:v>2513.7399999999998</c:v>
                </c:pt>
                <c:pt idx="867">
                  <c:v>2513.8000000000002</c:v>
                </c:pt>
                <c:pt idx="868">
                  <c:v>2513.79</c:v>
                </c:pt>
                <c:pt idx="869">
                  <c:v>2513.75</c:v>
                </c:pt>
                <c:pt idx="870">
                  <c:v>2513.7800000000002</c:v>
                </c:pt>
                <c:pt idx="871">
                  <c:v>2513.79</c:v>
                </c:pt>
                <c:pt idx="872">
                  <c:v>2513.7800000000002</c:v>
                </c:pt>
                <c:pt idx="873">
                  <c:v>2513.7399999999998</c:v>
                </c:pt>
                <c:pt idx="874">
                  <c:v>2513.73</c:v>
                </c:pt>
                <c:pt idx="875">
                  <c:v>2513.71</c:v>
                </c:pt>
                <c:pt idx="876">
                  <c:v>2513.66</c:v>
                </c:pt>
                <c:pt idx="877">
                  <c:v>2513.75</c:v>
                </c:pt>
                <c:pt idx="878">
                  <c:v>2513.6799999999998</c:v>
                </c:pt>
                <c:pt idx="879">
                  <c:v>2513.65</c:v>
                </c:pt>
                <c:pt idx="880">
                  <c:v>2513.7199999999998</c:v>
                </c:pt>
                <c:pt idx="881">
                  <c:v>2513.64</c:v>
                </c:pt>
                <c:pt idx="882">
                  <c:v>2513.58</c:v>
                </c:pt>
                <c:pt idx="883">
                  <c:v>2513.63</c:v>
                </c:pt>
                <c:pt idx="884">
                  <c:v>2513.59</c:v>
                </c:pt>
                <c:pt idx="885">
                  <c:v>2513.63</c:v>
                </c:pt>
                <c:pt idx="886">
                  <c:v>2513.64</c:v>
                </c:pt>
                <c:pt idx="887">
                  <c:v>2513.63</c:v>
                </c:pt>
                <c:pt idx="888">
                  <c:v>2513.63</c:v>
                </c:pt>
                <c:pt idx="889">
                  <c:v>2513.6799999999998</c:v>
                </c:pt>
                <c:pt idx="890">
                  <c:v>2513.7600000000002</c:v>
                </c:pt>
                <c:pt idx="891">
                  <c:v>2513.6799999999998</c:v>
                </c:pt>
                <c:pt idx="892">
                  <c:v>2513.79</c:v>
                </c:pt>
                <c:pt idx="893">
                  <c:v>2513.7600000000002</c:v>
                </c:pt>
                <c:pt idx="894">
                  <c:v>2513.91</c:v>
                </c:pt>
                <c:pt idx="895">
                  <c:v>2513.9</c:v>
                </c:pt>
                <c:pt idx="896">
                  <c:v>2513.88</c:v>
                </c:pt>
                <c:pt idx="897">
                  <c:v>2513.96</c:v>
                </c:pt>
                <c:pt idx="898">
                  <c:v>2513.9499999999998</c:v>
                </c:pt>
                <c:pt idx="899">
                  <c:v>2513.9299999999998</c:v>
                </c:pt>
                <c:pt idx="900">
                  <c:v>2513.9299999999998</c:v>
                </c:pt>
                <c:pt idx="901">
                  <c:v>2514.0100000000002</c:v>
                </c:pt>
                <c:pt idx="902">
                  <c:v>2513.9499999999998</c:v>
                </c:pt>
                <c:pt idx="903">
                  <c:v>2514.02</c:v>
                </c:pt>
                <c:pt idx="904">
                  <c:v>2513.92</c:v>
                </c:pt>
                <c:pt idx="905">
                  <c:v>2513.9699999999998</c:v>
                </c:pt>
                <c:pt idx="906">
                  <c:v>2513.89</c:v>
                </c:pt>
                <c:pt idx="907">
                  <c:v>2513.94</c:v>
                </c:pt>
                <c:pt idx="908">
                  <c:v>2513.89</c:v>
                </c:pt>
                <c:pt idx="909">
                  <c:v>2513.98</c:v>
                </c:pt>
                <c:pt idx="910">
                  <c:v>2513.94</c:v>
                </c:pt>
                <c:pt idx="911">
                  <c:v>2513.9499999999998</c:v>
                </c:pt>
                <c:pt idx="912">
                  <c:v>2513.98</c:v>
                </c:pt>
                <c:pt idx="913">
                  <c:v>2513.86</c:v>
                </c:pt>
                <c:pt idx="914">
                  <c:v>2513.85</c:v>
                </c:pt>
                <c:pt idx="915">
                  <c:v>2513.9299999999998</c:v>
                </c:pt>
                <c:pt idx="916">
                  <c:v>2513.92</c:v>
                </c:pt>
                <c:pt idx="917">
                  <c:v>2513.91</c:v>
                </c:pt>
                <c:pt idx="918">
                  <c:v>2513.9699999999998</c:v>
                </c:pt>
                <c:pt idx="919">
                  <c:v>2514</c:v>
                </c:pt>
                <c:pt idx="920">
                  <c:v>2513.9899999999998</c:v>
                </c:pt>
                <c:pt idx="921">
                  <c:v>2513.96</c:v>
                </c:pt>
                <c:pt idx="922">
                  <c:v>2513.87</c:v>
                </c:pt>
                <c:pt idx="923">
                  <c:v>2514.0700000000002</c:v>
                </c:pt>
                <c:pt idx="924">
                  <c:v>2514.0100000000002</c:v>
                </c:pt>
                <c:pt idx="925">
                  <c:v>2514.04</c:v>
                </c:pt>
                <c:pt idx="926">
                  <c:v>2514.0300000000002</c:v>
                </c:pt>
                <c:pt idx="927">
                  <c:v>2514.04</c:v>
                </c:pt>
                <c:pt idx="928">
                  <c:v>2513.87</c:v>
                </c:pt>
                <c:pt idx="929">
                  <c:v>2513.87</c:v>
                </c:pt>
                <c:pt idx="930">
                  <c:v>2513.86</c:v>
                </c:pt>
                <c:pt idx="931">
                  <c:v>2513.89</c:v>
                </c:pt>
                <c:pt idx="932">
                  <c:v>2513.9299999999998</c:v>
                </c:pt>
                <c:pt idx="933">
                  <c:v>2513.9299999999998</c:v>
                </c:pt>
                <c:pt idx="934">
                  <c:v>2513.92</c:v>
                </c:pt>
                <c:pt idx="935">
                  <c:v>2513.96</c:v>
                </c:pt>
                <c:pt idx="936">
                  <c:v>2513.9499999999998</c:v>
                </c:pt>
                <c:pt idx="937">
                  <c:v>2513.96</c:v>
                </c:pt>
                <c:pt idx="938">
                  <c:v>2513.9699999999998</c:v>
                </c:pt>
                <c:pt idx="939">
                  <c:v>2513.9299999999998</c:v>
                </c:pt>
                <c:pt idx="940">
                  <c:v>2513.9</c:v>
                </c:pt>
                <c:pt idx="941">
                  <c:v>2513.9899999999998</c:v>
                </c:pt>
                <c:pt idx="942">
                  <c:v>2513.9</c:v>
                </c:pt>
                <c:pt idx="943">
                  <c:v>2514.0100000000002</c:v>
                </c:pt>
                <c:pt idx="944">
                  <c:v>2513.89</c:v>
                </c:pt>
                <c:pt idx="945">
                  <c:v>2513.9499999999998</c:v>
                </c:pt>
                <c:pt idx="946">
                  <c:v>2514.02</c:v>
                </c:pt>
                <c:pt idx="947">
                  <c:v>2513.98</c:v>
                </c:pt>
                <c:pt idx="948">
                  <c:v>2513.9899999999998</c:v>
                </c:pt>
                <c:pt idx="949">
                  <c:v>2513.96</c:v>
                </c:pt>
                <c:pt idx="950">
                  <c:v>2513.94</c:v>
                </c:pt>
                <c:pt idx="951">
                  <c:v>2513.9899999999998</c:v>
                </c:pt>
                <c:pt idx="952">
                  <c:v>2513.9499999999998</c:v>
                </c:pt>
                <c:pt idx="953">
                  <c:v>2514.0500000000002</c:v>
                </c:pt>
                <c:pt idx="954">
                  <c:v>2513.9499999999998</c:v>
                </c:pt>
                <c:pt idx="955">
                  <c:v>2513.91</c:v>
                </c:pt>
                <c:pt idx="956">
                  <c:v>2513.96</c:v>
                </c:pt>
                <c:pt idx="957">
                  <c:v>2513.88</c:v>
                </c:pt>
                <c:pt idx="958">
                  <c:v>2513.96</c:v>
                </c:pt>
                <c:pt idx="959">
                  <c:v>2513.91</c:v>
                </c:pt>
                <c:pt idx="960">
                  <c:v>2513.85</c:v>
                </c:pt>
                <c:pt idx="961">
                  <c:v>2513.88</c:v>
                </c:pt>
                <c:pt idx="962">
                  <c:v>2513.89</c:v>
                </c:pt>
                <c:pt idx="963">
                  <c:v>2513.85</c:v>
                </c:pt>
                <c:pt idx="964">
                  <c:v>2514</c:v>
                </c:pt>
                <c:pt idx="965">
                  <c:v>2513.9699999999998</c:v>
                </c:pt>
                <c:pt idx="966">
                  <c:v>2514.0700000000002</c:v>
                </c:pt>
                <c:pt idx="967">
                  <c:v>2513.9899999999998</c:v>
                </c:pt>
                <c:pt idx="968">
                  <c:v>2514.04</c:v>
                </c:pt>
                <c:pt idx="969">
                  <c:v>2514.02</c:v>
                </c:pt>
                <c:pt idx="970">
                  <c:v>2513.9899999999998</c:v>
                </c:pt>
                <c:pt idx="971">
                  <c:v>2513.94</c:v>
                </c:pt>
                <c:pt idx="972">
                  <c:v>2514.0100000000002</c:v>
                </c:pt>
                <c:pt idx="973">
                  <c:v>2513.96</c:v>
                </c:pt>
                <c:pt idx="974">
                  <c:v>2513.96</c:v>
                </c:pt>
                <c:pt idx="975">
                  <c:v>2514.02</c:v>
                </c:pt>
                <c:pt idx="976">
                  <c:v>2514.0700000000002</c:v>
                </c:pt>
                <c:pt idx="977">
                  <c:v>2513.9899999999998</c:v>
                </c:pt>
                <c:pt idx="978">
                  <c:v>2514.04</c:v>
                </c:pt>
                <c:pt idx="979">
                  <c:v>2513.98</c:v>
                </c:pt>
                <c:pt idx="980">
                  <c:v>2514</c:v>
                </c:pt>
                <c:pt idx="981">
                  <c:v>2514.0100000000002</c:v>
                </c:pt>
                <c:pt idx="982">
                  <c:v>2513.96</c:v>
                </c:pt>
                <c:pt idx="983">
                  <c:v>2513.9899999999998</c:v>
                </c:pt>
                <c:pt idx="984">
                  <c:v>2513.88</c:v>
                </c:pt>
                <c:pt idx="985">
                  <c:v>2514.04</c:v>
                </c:pt>
                <c:pt idx="986">
                  <c:v>2514.02</c:v>
                </c:pt>
                <c:pt idx="987">
                  <c:v>2514.09</c:v>
                </c:pt>
                <c:pt idx="988">
                  <c:v>2514.0700000000002</c:v>
                </c:pt>
                <c:pt idx="989">
                  <c:v>2514.0300000000002</c:v>
                </c:pt>
                <c:pt idx="990">
                  <c:v>2514.04</c:v>
                </c:pt>
                <c:pt idx="991">
                  <c:v>2514.0700000000002</c:v>
                </c:pt>
                <c:pt idx="992">
                  <c:v>2514.12</c:v>
                </c:pt>
                <c:pt idx="993">
                  <c:v>2514.09</c:v>
                </c:pt>
                <c:pt idx="994">
                  <c:v>2514.0700000000002</c:v>
                </c:pt>
                <c:pt idx="995">
                  <c:v>2514</c:v>
                </c:pt>
                <c:pt idx="996">
                  <c:v>2514.0100000000002</c:v>
                </c:pt>
                <c:pt idx="997">
                  <c:v>2513.9299999999998</c:v>
                </c:pt>
                <c:pt idx="998">
                  <c:v>2514.0500000000002</c:v>
                </c:pt>
                <c:pt idx="999">
                  <c:v>2514</c:v>
                </c:pt>
                <c:pt idx="1000">
                  <c:v>2514.04</c:v>
                </c:pt>
                <c:pt idx="1001">
                  <c:v>2514.0500000000002</c:v>
                </c:pt>
                <c:pt idx="1002">
                  <c:v>2514</c:v>
                </c:pt>
                <c:pt idx="1003">
                  <c:v>2513.98</c:v>
                </c:pt>
                <c:pt idx="1004">
                  <c:v>2514</c:v>
                </c:pt>
                <c:pt idx="1005">
                  <c:v>2513.94</c:v>
                </c:pt>
                <c:pt idx="1006">
                  <c:v>2513.98</c:v>
                </c:pt>
                <c:pt idx="1007">
                  <c:v>2514.0500000000002</c:v>
                </c:pt>
                <c:pt idx="1008">
                  <c:v>2514.0300000000002</c:v>
                </c:pt>
                <c:pt idx="1009">
                  <c:v>2514.0300000000002</c:v>
                </c:pt>
                <c:pt idx="1010">
                  <c:v>2514.06</c:v>
                </c:pt>
                <c:pt idx="1011">
                  <c:v>2514</c:v>
                </c:pt>
                <c:pt idx="1012">
                  <c:v>2514.06</c:v>
                </c:pt>
                <c:pt idx="1013">
                  <c:v>2514.08</c:v>
                </c:pt>
                <c:pt idx="1014">
                  <c:v>2514.06</c:v>
                </c:pt>
                <c:pt idx="1015">
                  <c:v>2514.0300000000002</c:v>
                </c:pt>
                <c:pt idx="1016">
                  <c:v>2514</c:v>
                </c:pt>
                <c:pt idx="1017">
                  <c:v>2513.98</c:v>
                </c:pt>
                <c:pt idx="1018">
                  <c:v>2514.08</c:v>
                </c:pt>
                <c:pt idx="1019">
                  <c:v>2514</c:v>
                </c:pt>
                <c:pt idx="1020">
                  <c:v>2513.98</c:v>
                </c:pt>
                <c:pt idx="1021">
                  <c:v>2514</c:v>
                </c:pt>
                <c:pt idx="1022">
                  <c:v>2514.06</c:v>
                </c:pt>
                <c:pt idx="1023">
                  <c:v>2513.98</c:v>
                </c:pt>
                <c:pt idx="1024">
                  <c:v>2514.0500000000002</c:v>
                </c:pt>
                <c:pt idx="1025">
                  <c:v>2514.02</c:v>
                </c:pt>
                <c:pt idx="1026">
                  <c:v>2514.0100000000002</c:v>
                </c:pt>
                <c:pt idx="1027">
                  <c:v>2514.0500000000002</c:v>
                </c:pt>
                <c:pt idx="1028">
                  <c:v>2514.06</c:v>
                </c:pt>
                <c:pt idx="1029">
                  <c:v>2514.1</c:v>
                </c:pt>
                <c:pt idx="1030">
                  <c:v>2514.0700000000002</c:v>
                </c:pt>
                <c:pt idx="1031">
                  <c:v>2514.12</c:v>
                </c:pt>
                <c:pt idx="1032">
                  <c:v>2513.9499999999998</c:v>
                </c:pt>
                <c:pt idx="1033">
                  <c:v>2514.0100000000002</c:v>
                </c:pt>
                <c:pt idx="1034">
                  <c:v>2514.0100000000002</c:v>
                </c:pt>
                <c:pt idx="1035">
                  <c:v>2513.9899999999998</c:v>
                </c:pt>
                <c:pt idx="1036">
                  <c:v>2514.0300000000002</c:v>
                </c:pt>
                <c:pt idx="1037">
                  <c:v>2513.9499999999998</c:v>
                </c:pt>
                <c:pt idx="1038">
                  <c:v>2513.98</c:v>
                </c:pt>
                <c:pt idx="1039">
                  <c:v>2513.96</c:v>
                </c:pt>
                <c:pt idx="1040">
                  <c:v>2513.92</c:v>
                </c:pt>
                <c:pt idx="1041">
                  <c:v>2513.9899999999998</c:v>
                </c:pt>
                <c:pt idx="1042">
                  <c:v>2514</c:v>
                </c:pt>
                <c:pt idx="1043">
                  <c:v>2514.0300000000002</c:v>
                </c:pt>
                <c:pt idx="1044">
                  <c:v>2513.9699999999998</c:v>
                </c:pt>
                <c:pt idx="1045">
                  <c:v>2513.88</c:v>
                </c:pt>
                <c:pt idx="1046">
                  <c:v>2514.08</c:v>
                </c:pt>
                <c:pt idx="1047">
                  <c:v>2513.98</c:v>
                </c:pt>
                <c:pt idx="1048">
                  <c:v>2513.98</c:v>
                </c:pt>
                <c:pt idx="1049">
                  <c:v>2514.0300000000002</c:v>
                </c:pt>
                <c:pt idx="1050">
                  <c:v>2513.96</c:v>
                </c:pt>
                <c:pt idx="1051">
                  <c:v>2514.0100000000002</c:v>
                </c:pt>
                <c:pt idx="1052">
                  <c:v>2513.9899999999998</c:v>
                </c:pt>
                <c:pt idx="1053">
                  <c:v>2514</c:v>
                </c:pt>
                <c:pt idx="1054">
                  <c:v>2514</c:v>
                </c:pt>
                <c:pt idx="1055">
                  <c:v>2514.0300000000002</c:v>
                </c:pt>
                <c:pt idx="1056">
                  <c:v>2514.0700000000002</c:v>
                </c:pt>
                <c:pt idx="1057">
                  <c:v>2514.0300000000002</c:v>
                </c:pt>
                <c:pt idx="1058">
                  <c:v>2514</c:v>
                </c:pt>
                <c:pt idx="1059">
                  <c:v>2513.9699999999998</c:v>
                </c:pt>
                <c:pt idx="1060">
                  <c:v>2513.98</c:v>
                </c:pt>
                <c:pt idx="1061">
                  <c:v>2514.0100000000002</c:v>
                </c:pt>
                <c:pt idx="1062">
                  <c:v>2514.0500000000002</c:v>
                </c:pt>
                <c:pt idx="1063">
                  <c:v>2514.02</c:v>
                </c:pt>
                <c:pt idx="1064">
                  <c:v>2514.0100000000002</c:v>
                </c:pt>
                <c:pt idx="1065">
                  <c:v>2514.0500000000002</c:v>
                </c:pt>
                <c:pt idx="1066">
                  <c:v>2513.98</c:v>
                </c:pt>
                <c:pt idx="1067">
                  <c:v>2514.0100000000002</c:v>
                </c:pt>
                <c:pt idx="1068">
                  <c:v>2514.02</c:v>
                </c:pt>
                <c:pt idx="1069">
                  <c:v>2514.0300000000002</c:v>
                </c:pt>
                <c:pt idx="1070">
                  <c:v>2513.9699999999998</c:v>
                </c:pt>
                <c:pt idx="1071">
                  <c:v>2514.1</c:v>
                </c:pt>
                <c:pt idx="1072">
                  <c:v>2514</c:v>
                </c:pt>
                <c:pt idx="1073">
                  <c:v>2514.0100000000002</c:v>
                </c:pt>
                <c:pt idx="1074">
                  <c:v>2514.0700000000002</c:v>
                </c:pt>
                <c:pt idx="1075">
                  <c:v>2513.9899999999998</c:v>
                </c:pt>
                <c:pt idx="1076">
                  <c:v>2513.89</c:v>
                </c:pt>
                <c:pt idx="1077">
                  <c:v>2513.9499999999998</c:v>
                </c:pt>
                <c:pt idx="1078">
                  <c:v>2514</c:v>
                </c:pt>
                <c:pt idx="1079">
                  <c:v>2513.96</c:v>
                </c:pt>
                <c:pt idx="1080">
                  <c:v>2513.92</c:v>
                </c:pt>
                <c:pt idx="1081">
                  <c:v>2513.96</c:v>
                </c:pt>
                <c:pt idx="1082">
                  <c:v>2514.0300000000002</c:v>
                </c:pt>
                <c:pt idx="1083">
                  <c:v>2513.9499999999998</c:v>
                </c:pt>
                <c:pt idx="1084">
                  <c:v>2513.94</c:v>
                </c:pt>
                <c:pt idx="1085">
                  <c:v>2514.06</c:v>
                </c:pt>
                <c:pt idx="1086">
                  <c:v>2514</c:v>
                </c:pt>
                <c:pt idx="1087">
                  <c:v>2513.9</c:v>
                </c:pt>
                <c:pt idx="1088">
                  <c:v>2514</c:v>
                </c:pt>
                <c:pt idx="1089">
                  <c:v>2513.9699999999998</c:v>
                </c:pt>
                <c:pt idx="1090">
                  <c:v>2513.9899999999998</c:v>
                </c:pt>
                <c:pt idx="1091">
                  <c:v>2513.9299999999998</c:v>
                </c:pt>
                <c:pt idx="1092">
                  <c:v>2513.98</c:v>
                </c:pt>
                <c:pt idx="1093">
                  <c:v>2513.98</c:v>
                </c:pt>
                <c:pt idx="1094">
                  <c:v>2513.89</c:v>
                </c:pt>
                <c:pt idx="1095">
                  <c:v>2513.94</c:v>
                </c:pt>
                <c:pt idx="1096">
                  <c:v>2513.94</c:v>
                </c:pt>
                <c:pt idx="1097">
                  <c:v>2514.02</c:v>
                </c:pt>
                <c:pt idx="1098">
                  <c:v>2513.89</c:v>
                </c:pt>
                <c:pt idx="1099">
                  <c:v>2513.9699999999998</c:v>
                </c:pt>
                <c:pt idx="1100">
                  <c:v>2513.9699999999998</c:v>
                </c:pt>
                <c:pt idx="1101">
                  <c:v>2513.9699999999998</c:v>
                </c:pt>
                <c:pt idx="1102">
                  <c:v>2514.02</c:v>
                </c:pt>
                <c:pt idx="1103">
                  <c:v>2513.94</c:v>
                </c:pt>
                <c:pt idx="1104">
                  <c:v>2513.92</c:v>
                </c:pt>
                <c:pt idx="1105">
                  <c:v>2513.98</c:v>
                </c:pt>
                <c:pt idx="1106">
                  <c:v>2513.91</c:v>
                </c:pt>
                <c:pt idx="1107">
                  <c:v>2513.9</c:v>
                </c:pt>
                <c:pt idx="1108">
                  <c:v>2513.98</c:v>
                </c:pt>
                <c:pt idx="1109">
                  <c:v>2513.9899999999998</c:v>
                </c:pt>
                <c:pt idx="1110">
                  <c:v>2513.9699999999998</c:v>
                </c:pt>
                <c:pt idx="1111">
                  <c:v>2513.91</c:v>
                </c:pt>
                <c:pt idx="1112">
                  <c:v>2513.98</c:v>
                </c:pt>
                <c:pt idx="1113">
                  <c:v>2513.77</c:v>
                </c:pt>
                <c:pt idx="1114">
                  <c:v>2513.9699999999998</c:v>
                </c:pt>
                <c:pt idx="1115">
                  <c:v>2513.98</c:v>
                </c:pt>
                <c:pt idx="1116">
                  <c:v>2513.94</c:v>
                </c:pt>
                <c:pt idx="1117">
                  <c:v>2513.9899999999998</c:v>
                </c:pt>
                <c:pt idx="1118">
                  <c:v>2514.08</c:v>
                </c:pt>
                <c:pt idx="1119">
                  <c:v>2514.14</c:v>
                </c:pt>
                <c:pt idx="1120">
                  <c:v>2513.9699999999998</c:v>
                </c:pt>
                <c:pt idx="1121">
                  <c:v>2514.12</c:v>
                </c:pt>
                <c:pt idx="1122">
                  <c:v>2514.06</c:v>
                </c:pt>
                <c:pt idx="1123">
                  <c:v>2514.12</c:v>
                </c:pt>
                <c:pt idx="1124">
                  <c:v>2513.96</c:v>
                </c:pt>
                <c:pt idx="1125">
                  <c:v>2514.11</c:v>
                </c:pt>
                <c:pt idx="1126">
                  <c:v>2514.0500000000002</c:v>
                </c:pt>
                <c:pt idx="1127">
                  <c:v>2514</c:v>
                </c:pt>
                <c:pt idx="1128">
                  <c:v>2513.9499999999998</c:v>
                </c:pt>
                <c:pt idx="1129">
                  <c:v>2514.0100000000002</c:v>
                </c:pt>
                <c:pt idx="1130">
                  <c:v>2514.04</c:v>
                </c:pt>
                <c:pt idx="1131">
                  <c:v>2514.08</c:v>
                </c:pt>
                <c:pt idx="1132">
                  <c:v>2514.02</c:v>
                </c:pt>
                <c:pt idx="1133">
                  <c:v>2514.04</c:v>
                </c:pt>
                <c:pt idx="1134">
                  <c:v>2514.0700000000002</c:v>
                </c:pt>
                <c:pt idx="1135">
                  <c:v>2514.06</c:v>
                </c:pt>
                <c:pt idx="1136">
                  <c:v>2514.0300000000002</c:v>
                </c:pt>
                <c:pt idx="1137">
                  <c:v>2514.0100000000002</c:v>
                </c:pt>
                <c:pt idx="1138">
                  <c:v>2514.0300000000002</c:v>
                </c:pt>
                <c:pt idx="1139">
                  <c:v>2514.11</c:v>
                </c:pt>
                <c:pt idx="1140">
                  <c:v>2514</c:v>
                </c:pt>
                <c:pt idx="1141">
                  <c:v>2514.11</c:v>
                </c:pt>
                <c:pt idx="1142">
                  <c:v>2514.0700000000002</c:v>
                </c:pt>
                <c:pt idx="1143">
                  <c:v>2513.9699999999998</c:v>
                </c:pt>
                <c:pt idx="1144">
                  <c:v>2514</c:v>
                </c:pt>
                <c:pt idx="1145">
                  <c:v>2514.04</c:v>
                </c:pt>
                <c:pt idx="1146">
                  <c:v>2514.09</c:v>
                </c:pt>
                <c:pt idx="1147">
                  <c:v>2513.98</c:v>
                </c:pt>
                <c:pt idx="1148">
                  <c:v>2514.11</c:v>
                </c:pt>
                <c:pt idx="1149">
                  <c:v>2514.09</c:v>
                </c:pt>
                <c:pt idx="1150">
                  <c:v>2514.04</c:v>
                </c:pt>
                <c:pt idx="1151">
                  <c:v>2514.0500000000002</c:v>
                </c:pt>
                <c:pt idx="1152">
                  <c:v>2513.96</c:v>
                </c:pt>
                <c:pt idx="1153">
                  <c:v>2513.92</c:v>
                </c:pt>
                <c:pt idx="1154">
                  <c:v>2513.98</c:v>
                </c:pt>
                <c:pt idx="1155">
                  <c:v>2513.9499999999998</c:v>
                </c:pt>
                <c:pt idx="1156">
                  <c:v>2513.9</c:v>
                </c:pt>
                <c:pt idx="1157">
                  <c:v>2513.98</c:v>
                </c:pt>
                <c:pt idx="1158">
                  <c:v>2514</c:v>
                </c:pt>
                <c:pt idx="1159">
                  <c:v>2514.12</c:v>
                </c:pt>
                <c:pt idx="1160">
                  <c:v>2514.1</c:v>
                </c:pt>
                <c:pt idx="1161">
                  <c:v>2514.15</c:v>
                </c:pt>
                <c:pt idx="1162">
                  <c:v>2514.21</c:v>
                </c:pt>
                <c:pt idx="1163">
                  <c:v>2514.12</c:v>
                </c:pt>
                <c:pt idx="1164">
                  <c:v>2514.14</c:v>
                </c:pt>
                <c:pt idx="1165">
                  <c:v>2514.1</c:v>
                </c:pt>
                <c:pt idx="1166">
                  <c:v>2514.2600000000002</c:v>
                </c:pt>
                <c:pt idx="1167">
                  <c:v>2514.17</c:v>
                </c:pt>
                <c:pt idx="1168">
                  <c:v>2514.17</c:v>
                </c:pt>
                <c:pt idx="1169">
                  <c:v>2514.0700000000002</c:v>
                </c:pt>
                <c:pt idx="1170">
                  <c:v>2514.0700000000002</c:v>
                </c:pt>
                <c:pt idx="1171">
                  <c:v>2514.09</c:v>
                </c:pt>
                <c:pt idx="1172">
                  <c:v>2514.16</c:v>
                </c:pt>
                <c:pt idx="1173">
                  <c:v>2514.27</c:v>
                </c:pt>
                <c:pt idx="1174">
                  <c:v>2514.2199999999998</c:v>
                </c:pt>
                <c:pt idx="1175">
                  <c:v>2514.29</c:v>
                </c:pt>
                <c:pt idx="1176">
                  <c:v>2514.39</c:v>
                </c:pt>
                <c:pt idx="1177">
                  <c:v>2514.23</c:v>
                </c:pt>
                <c:pt idx="1178">
                  <c:v>2514.23</c:v>
                </c:pt>
                <c:pt idx="1179">
                  <c:v>2514.21</c:v>
                </c:pt>
                <c:pt idx="1180">
                  <c:v>2514.2399999999998</c:v>
                </c:pt>
                <c:pt idx="1181">
                  <c:v>2514.19</c:v>
                </c:pt>
                <c:pt idx="1182">
                  <c:v>2514.15</c:v>
                </c:pt>
                <c:pt idx="1183">
                  <c:v>2514.16</c:v>
                </c:pt>
                <c:pt idx="1184">
                  <c:v>2514.1999999999998</c:v>
                </c:pt>
                <c:pt idx="1185">
                  <c:v>2514.09</c:v>
                </c:pt>
                <c:pt idx="1186">
                  <c:v>2514.23</c:v>
                </c:pt>
                <c:pt idx="1187">
                  <c:v>2514.3200000000002</c:v>
                </c:pt>
                <c:pt idx="1188">
                  <c:v>2514.21</c:v>
                </c:pt>
                <c:pt idx="1189">
                  <c:v>2514.3200000000002</c:v>
                </c:pt>
                <c:pt idx="1190">
                  <c:v>2514.3000000000002</c:v>
                </c:pt>
                <c:pt idx="1191">
                  <c:v>2514.23</c:v>
                </c:pt>
                <c:pt idx="1192">
                  <c:v>2514.2600000000002</c:v>
                </c:pt>
                <c:pt idx="1193">
                  <c:v>2514.36</c:v>
                </c:pt>
                <c:pt idx="1194">
                  <c:v>2514.3000000000002</c:v>
                </c:pt>
                <c:pt idx="1195">
                  <c:v>2514.23</c:v>
                </c:pt>
                <c:pt idx="1196">
                  <c:v>2514.1999999999998</c:v>
                </c:pt>
                <c:pt idx="1197">
                  <c:v>2514.2600000000002</c:v>
                </c:pt>
                <c:pt idx="1198">
                  <c:v>2514.3000000000002</c:v>
                </c:pt>
                <c:pt idx="1199">
                  <c:v>2514.25</c:v>
                </c:pt>
                <c:pt idx="1200">
                  <c:v>2514.2600000000002</c:v>
                </c:pt>
                <c:pt idx="1201">
                  <c:v>2514.2600000000002</c:v>
                </c:pt>
                <c:pt idx="1202">
                  <c:v>2514.3200000000002</c:v>
                </c:pt>
                <c:pt idx="1203">
                  <c:v>2514.15</c:v>
                </c:pt>
                <c:pt idx="1204">
                  <c:v>2514.1799999999998</c:v>
                </c:pt>
                <c:pt idx="1205">
                  <c:v>2514.19</c:v>
                </c:pt>
                <c:pt idx="1206">
                  <c:v>2514.1999999999998</c:v>
                </c:pt>
                <c:pt idx="1207">
                  <c:v>2514.1999999999998</c:v>
                </c:pt>
                <c:pt idx="1208">
                  <c:v>2514.12</c:v>
                </c:pt>
                <c:pt idx="1209">
                  <c:v>2514.19</c:v>
                </c:pt>
                <c:pt idx="1210">
                  <c:v>2514.16</c:v>
                </c:pt>
                <c:pt idx="1211">
                  <c:v>2514.23</c:v>
                </c:pt>
                <c:pt idx="1212">
                  <c:v>2514.1999999999998</c:v>
                </c:pt>
                <c:pt idx="1213">
                  <c:v>2514.15</c:v>
                </c:pt>
                <c:pt idx="1214">
                  <c:v>2514.1999999999998</c:v>
                </c:pt>
                <c:pt idx="1215">
                  <c:v>2514.1799999999998</c:v>
                </c:pt>
                <c:pt idx="1216">
                  <c:v>2514.1</c:v>
                </c:pt>
                <c:pt idx="1217">
                  <c:v>2514.1799999999998</c:v>
                </c:pt>
                <c:pt idx="1218">
                  <c:v>2514.14</c:v>
                </c:pt>
                <c:pt idx="1219">
                  <c:v>2514.1</c:v>
                </c:pt>
                <c:pt idx="1220">
                  <c:v>2514.1</c:v>
                </c:pt>
                <c:pt idx="1221">
                  <c:v>2514.1999999999998</c:v>
                </c:pt>
                <c:pt idx="1222">
                  <c:v>2514.17</c:v>
                </c:pt>
                <c:pt idx="1223">
                  <c:v>2514.15</c:v>
                </c:pt>
                <c:pt idx="1224">
                  <c:v>2514.0500000000002</c:v>
                </c:pt>
                <c:pt idx="1225">
                  <c:v>2514.11</c:v>
                </c:pt>
                <c:pt idx="1226">
                  <c:v>2514.17</c:v>
                </c:pt>
                <c:pt idx="1227">
                  <c:v>2514.1799999999998</c:v>
                </c:pt>
                <c:pt idx="1228">
                  <c:v>2514.16</c:v>
                </c:pt>
                <c:pt idx="1229">
                  <c:v>2514.16</c:v>
                </c:pt>
                <c:pt idx="1230">
                  <c:v>2514.2199999999998</c:v>
                </c:pt>
                <c:pt idx="1231">
                  <c:v>2514.0300000000002</c:v>
                </c:pt>
                <c:pt idx="1232">
                  <c:v>2514.16</c:v>
                </c:pt>
                <c:pt idx="1233">
                  <c:v>2514.1999999999998</c:v>
                </c:pt>
                <c:pt idx="1234">
                  <c:v>2514.21</c:v>
                </c:pt>
                <c:pt idx="1235">
                  <c:v>2514.12</c:v>
                </c:pt>
                <c:pt idx="1236">
                  <c:v>2514.15</c:v>
                </c:pt>
                <c:pt idx="1237">
                  <c:v>2514.2399999999998</c:v>
                </c:pt>
                <c:pt idx="1238">
                  <c:v>2514.1799999999998</c:v>
                </c:pt>
                <c:pt idx="1239">
                  <c:v>2514.2600000000002</c:v>
                </c:pt>
                <c:pt idx="1240">
                  <c:v>2514.17</c:v>
                </c:pt>
                <c:pt idx="1241">
                  <c:v>2514.2399999999998</c:v>
                </c:pt>
                <c:pt idx="1242">
                  <c:v>2514.2199999999998</c:v>
                </c:pt>
                <c:pt idx="1243">
                  <c:v>2514.25</c:v>
                </c:pt>
                <c:pt idx="1244">
                  <c:v>2514.19</c:v>
                </c:pt>
                <c:pt idx="1245">
                  <c:v>2514.1999999999998</c:v>
                </c:pt>
                <c:pt idx="1246">
                  <c:v>2514.2399999999998</c:v>
                </c:pt>
                <c:pt idx="1247">
                  <c:v>2514.2600000000002</c:v>
                </c:pt>
                <c:pt idx="1248">
                  <c:v>2514.25</c:v>
                </c:pt>
                <c:pt idx="1249">
                  <c:v>2514.35</c:v>
                </c:pt>
                <c:pt idx="1250">
                  <c:v>2514.29</c:v>
                </c:pt>
                <c:pt idx="1251">
                  <c:v>2514.3200000000002</c:v>
                </c:pt>
                <c:pt idx="1252">
                  <c:v>2514.27</c:v>
                </c:pt>
                <c:pt idx="1253">
                  <c:v>2514.2399999999998</c:v>
                </c:pt>
                <c:pt idx="1254">
                  <c:v>2514.25</c:v>
                </c:pt>
                <c:pt idx="1255">
                  <c:v>2514.29</c:v>
                </c:pt>
                <c:pt idx="1256">
                  <c:v>2514.25</c:v>
                </c:pt>
                <c:pt idx="1257">
                  <c:v>2514.2800000000002</c:v>
                </c:pt>
                <c:pt idx="1258">
                  <c:v>2514.31</c:v>
                </c:pt>
                <c:pt idx="1259">
                  <c:v>2514.2600000000002</c:v>
                </c:pt>
                <c:pt idx="1260">
                  <c:v>2514.2800000000002</c:v>
                </c:pt>
                <c:pt idx="1261">
                  <c:v>2514.3000000000002</c:v>
                </c:pt>
                <c:pt idx="1262">
                  <c:v>2514.23</c:v>
                </c:pt>
                <c:pt idx="1263">
                  <c:v>2514.11</c:v>
                </c:pt>
                <c:pt idx="1264">
                  <c:v>2514.2199999999998</c:v>
                </c:pt>
                <c:pt idx="1265">
                  <c:v>2514.1799999999998</c:v>
                </c:pt>
                <c:pt idx="1266">
                  <c:v>2514.23</c:v>
                </c:pt>
                <c:pt idx="1267">
                  <c:v>2514.19</c:v>
                </c:pt>
                <c:pt idx="1268">
                  <c:v>2514.23</c:v>
                </c:pt>
                <c:pt idx="1269">
                  <c:v>2514.2399999999998</c:v>
                </c:pt>
                <c:pt idx="1270">
                  <c:v>2514.21</c:v>
                </c:pt>
                <c:pt idx="1271">
                  <c:v>2514.2600000000002</c:v>
                </c:pt>
                <c:pt idx="1272">
                  <c:v>2514.19</c:v>
                </c:pt>
                <c:pt idx="1273">
                  <c:v>2514.36</c:v>
                </c:pt>
                <c:pt idx="1274">
                  <c:v>2514.33</c:v>
                </c:pt>
                <c:pt idx="1275">
                  <c:v>2514.39</c:v>
                </c:pt>
                <c:pt idx="1276">
                  <c:v>2514.4</c:v>
                </c:pt>
                <c:pt idx="1277">
                  <c:v>2514.31</c:v>
                </c:pt>
                <c:pt idx="1278">
                  <c:v>2514.37</c:v>
                </c:pt>
                <c:pt idx="1279">
                  <c:v>2514.29</c:v>
                </c:pt>
                <c:pt idx="1280">
                  <c:v>2514.35</c:v>
                </c:pt>
                <c:pt idx="1281">
                  <c:v>2514.37</c:v>
                </c:pt>
                <c:pt idx="1282">
                  <c:v>2514.31</c:v>
                </c:pt>
                <c:pt idx="1283">
                  <c:v>2514.31</c:v>
                </c:pt>
                <c:pt idx="1284">
                  <c:v>2514.31</c:v>
                </c:pt>
                <c:pt idx="1285">
                  <c:v>2514.38</c:v>
                </c:pt>
                <c:pt idx="1286">
                  <c:v>2514.39</c:v>
                </c:pt>
                <c:pt idx="1287">
                  <c:v>2514.4</c:v>
                </c:pt>
                <c:pt idx="1288">
                  <c:v>2514.4299999999998</c:v>
                </c:pt>
                <c:pt idx="1289">
                  <c:v>2514.33</c:v>
                </c:pt>
                <c:pt idx="1290">
                  <c:v>2514.39</c:v>
                </c:pt>
                <c:pt idx="1291">
                  <c:v>2514.42</c:v>
                </c:pt>
                <c:pt idx="1292">
                  <c:v>2514.41</c:v>
                </c:pt>
                <c:pt idx="1293">
                  <c:v>2514.42</c:v>
                </c:pt>
                <c:pt idx="1294">
                  <c:v>2514.37</c:v>
                </c:pt>
                <c:pt idx="1295">
                  <c:v>2514.39</c:v>
                </c:pt>
                <c:pt idx="1296">
                  <c:v>2514.44</c:v>
                </c:pt>
                <c:pt idx="1297">
                  <c:v>2514.36</c:v>
                </c:pt>
                <c:pt idx="1298">
                  <c:v>2514.39</c:v>
                </c:pt>
                <c:pt idx="1299">
                  <c:v>2514.36</c:v>
                </c:pt>
                <c:pt idx="1300">
                  <c:v>2514.4299999999998</c:v>
                </c:pt>
                <c:pt idx="1301">
                  <c:v>2514.48</c:v>
                </c:pt>
                <c:pt idx="1302">
                  <c:v>2514.4</c:v>
                </c:pt>
                <c:pt idx="1303">
                  <c:v>2514.34</c:v>
                </c:pt>
                <c:pt idx="1304">
                  <c:v>2514.38</c:v>
                </c:pt>
                <c:pt idx="1305">
                  <c:v>2514.31</c:v>
                </c:pt>
                <c:pt idx="1306">
                  <c:v>2514.3200000000002</c:v>
                </c:pt>
                <c:pt idx="1307">
                  <c:v>2514.4</c:v>
                </c:pt>
                <c:pt idx="1308">
                  <c:v>2514.41</c:v>
                </c:pt>
                <c:pt idx="1309">
                  <c:v>2514.41</c:v>
                </c:pt>
                <c:pt idx="1310">
                  <c:v>2514.4499999999998</c:v>
                </c:pt>
                <c:pt idx="1311">
                  <c:v>2514.4699999999998</c:v>
                </c:pt>
                <c:pt idx="1312">
                  <c:v>2514.4499999999998</c:v>
                </c:pt>
                <c:pt idx="1313">
                  <c:v>2514.4</c:v>
                </c:pt>
                <c:pt idx="1314">
                  <c:v>2514.37</c:v>
                </c:pt>
                <c:pt idx="1315">
                  <c:v>2514.42</c:v>
                </c:pt>
                <c:pt idx="1316">
                  <c:v>2514.38</c:v>
                </c:pt>
                <c:pt idx="1317">
                  <c:v>2514.34</c:v>
                </c:pt>
                <c:pt idx="1318">
                  <c:v>2514.42</c:v>
                </c:pt>
                <c:pt idx="1319">
                  <c:v>2514.34</c:v>
                </c:pt>
                <c:pt idx="1320">
                  <c:v>2514.39</c:v>
                </c:pt>
                <c:pt idx="1321">
                  <c:v>2514.3000000000002</c:v>
                </c:pt>
                <c:pt idx="1322">
                  <c:v>2514.4</c:v>
                </c:pt>
                <c:pt idx="1323">
                  <c:v>2514.41</c:v>
                </c:pt>
                <c:pt idx="1324">
                  <c:v>2514.39</c:v>
                </c:pt>
                <c:pt idx="1325">
                  <c:v>2514.39</c:v>
                </c:pt>
                <c:pt idx="1326">
                  <c:v>2514.39</c:v>
                </c:pt>
                <c:pt idx="1327">
                  <c:v>2514.42</c:v>
                </c:pt>
                <c:pt idx="1328">
                  <c:v>2514.42</c:v>
                </c:pt>
                <c:pt idx="1329">
                  <c:v>2514.33</c:v>
                </c:pt>
                <c:pt idx="1330">
                  <c:v>2514.35</c:v>
                </c:pt>
                <c:pt idx="1331">
                  <c:v>2514.38</c:v>
                </c:pt>
                <c:pt idx="1332">
                  <c:v>2514.29</c:v>
                </c:pt>
                <c:pt idx="1333">
                  <c:v>2514.4</c:v>
                </c:pt>
                <c:pt idx="1334">
                  <c:v>2514.39</c:v>
                </c:pt>
                <c:pt idx="1335">
                  <c:v>2514.42</c:v>
                </c:pt>
                <c:pt idx="1336">
                  <c:v>2514.2800000000002</c:v>
                </c:pt>
                <c:pt idx="1337">
                  <c:v>2514.35</c:v>
                </c:pt>
                <c:pt idx="1338">
                  <c:v>2514.3200000000002</c:v>
                </c:pt>
                <c:pt idx="1339">
                  <c:v>2514.36</c:v>
                </c:pt>
                <c:pt idx="1340">
                  <c:v>2514.35</c:v>
                </c:pt>
                <c:pt idx="1341">
                  <c:v>2514.3000000000002</c:v>
                </c:pt>
                <c:pt idx="1342">
                  <c:v>2514.37</c:v>
                </c:pt>
                <c:pt idx="1343">
                  <c:v>2514.4</c:v>
                </c:pt>
                <c:pt idx="1344">
                  <c:v>2514.41</c:v>
                </c:pt>
                <c:pt idx="1345">
                  <c:v>2514.2399999999998</c:v>
                </c:pt>
                <c:pt idx="1346">
                  <c:v>2514.34</c:v>
                </c:pt>
                <c:pt idx="1347">
                  <c:v>2514.31</c:v>
                </c:pt>
                <c:pt idx="1348">
                  <c:v>2514.38</c:v>
                </c:pt>
                <c:pt idx="1349">
                  <c:v>2514.42</c:v>
                </c:pt>
                <c:pt idx="1350">
                  <c:v>2514.4299999999998</c:v>
                </c:pt>
                <c:pt idx="1351">
                  <c:v>2514.4499999999998</c:v>
                </c:pt>
                <c:pt idx="1352">
                  <c:v>2514.36</c:v>
                </c:pt>
                <c:pt idx="1353">
                  <c:v>2514.35</c:v>
                </c:pt>
                <c:pt idx="1354">
                  <c:v>2514.4299999999998</c:v>
                </c:pt>
                <c:pt idx="1355">
                  <c:v>2514.42</c:v>
                </c:pt>
                <c:pt idx="1356">
                  <c:v>2514.44</c:v>
                </c:pt>
                <c:pt idx="1357">
                  <c:v>2514.33</c:v>
                </c:pt>
                <c:pt idx="1358">
                  <c:v>2514.38</c:v>
                </c:pt>
                <c:pt idx="1359">
                  <c:v>2514.33</c:v>
                </c:pt>
                <c:pt idx="1360">
                  <c:v>2514.34</c:v>
                </c:pt>
                <c:pt idx="1361">
                  <c:v>2514.37</c:v>
                </c:pt>
                <c:pt idx="1362">
                  <c:v>2514.36</c:v>
                </c:pt>
                <c:pt idx="1363">
                  <c:v>2514.34</c:v>
                </c:pt>
                <c:pt idx="1364">
                  <c:v>2514.3200000000002</c:v>
                </c:pt>
                <c:pt idx="1365">
                  <c:v>2514.36</c:v>
                </c:pt>
                <c:pt idx="1366">
                  <c:v>2514.34</c:v>
                </c:pt>
                <c:pt idx="1367">
                  <c:v>2514.29</c:v>
                </c:pt>
                <c:pt idx="1368">
                  <c:v>2514.33</c:v>
                </c:pt>
                <c:pt idx="1369">
                  <c:v>2514.34</c:v>
                </c:pt>
                <c:pt idx="1370">
                  <c:v>2514.35</c:v>
                </c:pt>
                <c:pt idx="1371">
                  <c:v>2514.36</c:v>
                </c:pt>
                <c:pt idx="1372">
                  <c:v>2514.36</c:v>
                </c:pt>
                <c:pt idx="1373">
                  <c:v>2514.41</c:v>
                </c:pt>
                <c:pt idx="1374">
                  <c:v>2514.29</c:v>
                </c:pt>
                <c:pt idx="1375">
                  <c:v>2514.33</c:v>
                </c:pt>
                <c:pt idx="1376">
                  <c:v>2514.35</c:v>
                </c:pt>
                <c:pt idx="1377">
                  <c:v>2514.33</c:v>
                </c:pt>
                <c:pt idx="1378">
                  <c:v>2514.38</c:v>
                </c:pt>
                <c:pt idx="1379">
                  <c:v>2514.37</c:v>
                </c:pt>
                <c:pt idx="1380">
                  <c:v>2514.29</c:v>
                </c:pt>
                <c:pt idx="1381">
                  <c:v>2514.38</c:v>
                </c:pt>
                <c:pt idx="1382">
                  <c:v>2514.39</c:v>
                </c:pt>
                <c:pt idx="1383">
                  <c:v>2514.41</c:v>
                </c:pt>
                <c:pt idx="1384">
                  <c:v>2514.35</c:v>
                </c:pt>
                <c:pt idx="1385">
                  <c:v>2514.3200000000002</c:v>
                </c:pt>
                <c:pt idx="1386">
                  <c:v>2514.3000000000002</c:v>
                </c:pt>
                <c:pt idx="1387">
                  <c:v>2514.36</c:v>
                </c:pt>
                <c:pt idx="1388">
                  <c:v>2514.3200000000002</c:v>
                </c:pt>
                <c:pt idx="1389">
                  <c:v>2514.39</c:v>
                </c:pt>
                <c:pt idx="1390">
                  <c:v>2514.37</c:v>
                </c:pt>
                <c:pt idx="1391">
                  <c:v>2514.4299999999998</c:v>
                </c:pt>
                <c:pt idx="1392">
                  <c:v>2514.44</c:v>
                </c:pt>
                <c:pt idx="1393">
                  <c:v>2514.42</c:v>
                </c:pt>
                <c:pt idx="1394">
                  <c:v>2514.37</c:v>
                </c:pt>
                <c:pt idx="1395">
                  <c:v>2514.4</c:v>
                </c:pt>
                <c:pt idx="1396">
                  <c:v>2514.4</c:v>
                </c:pt>
                <c:pt idx="1397">
                  <c:v>2514.3000000000002</c:v>
                </c:pt>
                <c:pt idx="1398">
                  <c:v>2514.34</c:v>
                </c:pt>
                <c:pt idx="1399">
                  <c:v>2514.33</c:v>
                </c:pt>
                <c:pt idx="1400">
                  <c:v>2514.33</c:v>
                </c:pt>
                <c:pt idx="1401">
                  <c:v>2514.42</c:v>
                </c:pt>
                <c:pt idx="1402">
                  <c:v>2514.48</c:v>
                </c:pt>
                <c:pt idx="1403">
                  <c:v>2514.44</c:v>
                </c:pt>
                <c:pt idx="1404">
                  <c:v>2514.59</c:v>
                </c:pt>
                <c:pt idx="1405">
                  <c:v>2514.4499999999998</c:v>
                </c:pt>
                <c:pt idx="1406">
                  <c:v>2514.4899999999998</c:v>
                </c:pt>
                <c:pt idx="1407">
                  <c:v>2514.5300000000002</c:v>
                </c:pt>
                <c:pt idx="1408">
                  <c:v>2514.52</c:v>
                </c:pt>
                <c:pt idx="1409">
                  <c:v>2514.4899999999998</c:v>
                </c:pt>
                <c:pt idx="1410">
                  <c:v>2514.4</c:v>
                </c:pt>
                <c:pt idx="1411">
                  <c:v>2514.48</c:v>
                </c:pt>
                <c:pt idx="1412">
                  <c:v>2514.4699999999998</c:v>
                </c:pt>
                <c:pt idx="1413">
                  <c:v>2514.4499999999998</c:v>
                </c:pt>
                <c:pt idx="1414">
                  <c:v>2514.42</c:v>
                </c:pt>
                <c:pt idx="1415">
                  <c:v>2514.46</c:v>
                </c:pt>
                <c:pt idx="1416">
                  <c:v>2514.4299999999998</c:v>
                </c:pt>
                <c:pt idx="1417">
                  <c:v>2514.46</c:v>
                </c:pt>
                <c:pt idx="1418">
                  <c:v>2514.52</c:v>
                </c:pt>
                <c:pt idx="1419">
                  <c:v>2514.4299999999998</c:v>
                </c:pt>
                <c:pt idx="1420">
                  <c:v>2514.4299999999998</c:v>
                </c:pt>
                <c:pt idx="1421">
                  <c:v>2514.4499999999998</c:v>
                </c:pt>
                <c:pt idx="1422">
                  <c:v>2514.5</c:v>
                </c:pt>
                <c:pt idx="1423">
                  <c:v>2514.46</c:v>
                </c:pt>
                <c:pt idx="1424">
                  <c:v>2514.66</c:v>
                </c:pt>
                <c:pt idx="1425">
                  <c:v>2514.5300000000002</c:v>
                </c:pt>
                <c:pt idx="1426">
                  <c:v>2514.4499999999998</c:v>
                </c:pt>
                <c:pt idx="1427">
                  <c:v>2514.5100000000002</c:v>
                </c:pt>
                <c:pt idx="1428">
                  <c:v>2514.52</c:v>
                </c:pt>
                <c:pt idx="1429">
                  <c:v>2514.5100000000002</c:v>
                </c:pt>
                <c:pt idx="1430">
                  <c:v>2514.4899999999998</c:v>
                </c:pt>
                <c:pt idx="1431">
                  <c:v>2514.5300000000002</c:v>
                </c:pt>
                <c:pt idx="1432">
                  <c:v>2514.4899999999998</c:v>
                </c:pt>
                <c:pt idx="1433">
                  <c:v>2514.54</c:v>
                </c:pt>
                <c:pt idx="1434">
                  <c:v>2514.46</c:v>
                </c:pt>
                <c:pt idx="1435">
                  <c:v>2514.5100000000002</c:v>
                </c:pt>
                <c:pt idx="1436">
                  <c:v>2514.48</c:v>
                </c:pt>
                <c:pt idx="1437">
                  <c:v>2514.5100000000002</c:v>
                </c:pt>
                <c:pt idx="1438">
                  <c:v>2514.44</c:v>
                </c:pt>
                <c:pt idx="1439">
                  <c:v>2514.4299999999998</c:v>
                </c:pt>
                <c:pt idx="1440">
                  <c:v>2514.33</c:v>
                </c:pt>
                <c:pt idx="1441">
                  <c:v>2514.38</c:v>
                </c:pt>
                <c:pt idx="1442">
                  <c:v>2514.41</c:v>
                </c:pt>
                <c:pt idx="1443">
                  <c:v>2514.3000000000002</c:v>
                </c:pt>
                <c:pt idx="1444">
                  <c:v>2514.4299999999998</c:v>
                </c:pt>
                <c:pt idx="1445">
                  <c:v>2514.4</c:v>
                </c:pt>
                <c:pt idx="1446">
                  <c:v>2514.4899999999998</c:v>
                </c:pt>
                <c:pt idx="1447">
                  <c:v>2514.54</c:v>
                </c:pt>
                <c:pt idx="1448">
                  <c:v>2514.56</c:v>
                </c:pt>
                <c:pt idx="1449">
                  <c:v>2514.5500000000002</c:v>
                </c:pt>
                <c:pt idx="1450">
                  <c:v>2514.5300000000002</c:v>
                </c:pt>
                <c:pt idx="1451">
                  <c:v>2514.4299999999998</c:v>
                </c:pt>
                <c:pt idx="1452">
                  <c:v>2514.5100000000002</c:v>
                </c:pt>
                <c:pt idx="1453">
                  <c:v>2514.48</c:v>
                </c:pt>
                <c:pt idx="1454">
                  <c:v>2514.5700000000002</c:v>
                </c:pt>
                <c:pt idx="1455">
                  <c:v>2514.4299999999998</c:v>
                </c:pt>
                <c:pt idx="1456">
                  <c:v>2514.52</c:v>
                </c:pt>
                <c:pt idx="1457">
                  <c:v>2514.48</c:v>
                </c:pt>
                <c:pt idx="1458">
                  <c:v>2514.5300000000002</c:v>
                </c:pt>
                <c:pt idx="1459">
                  <c:v>2514.46</c:v>
                </c:pt>
                <c:pt idx="1460">
                  <c:v>2514.4299999999998</c:v>
                </c:pt>
                <c:pt idx="1461">
                  <c:v>2514.48</c:v>
                </c:pt>
                <c:pt idx="1462">
                  <c:v>2514.54</c:v>
                </c:pt>
                <c:pt idx="1463">
                  <c:v>2514.4499999999998</c:v>
                </c:pt>
                <c:pt idx="1464">
                  <c:v>2514.4299999999998</c:v>
                </c:pt>
                <c:pt idx="1465">
                  <c:v>2514.44</c:v>
                </c:pt>
                <c:pt idx="1466">
                  <c:v>2514.52</c:v>
                </c:pt>
                <c:pt idx="1467">
                  <c:v>2514.41</c:v>
                </c:pt>
                <c:pt idx="1468">
                  <c:v>2514.44</c:v>
                </c:pt>
                <c:pt idx="1469">
                  <c:v>2514.48</c:v>
                </c:pt>
                <c:pt idx="1470">
                  <c:v>2514.34</c:v>
                </c:pt>
                <c:pt idx="1471">
                  <c:v>2514.37</c:v>
                </c:pt>
                <c:pt idx="1472">
                  <c:v>2514.4299999999998</c:v>
                </c:pt>
                <c:pt idx="1473">
                  <c:v>2514.4899999999998</c:v>
                </c:pt>
                <c:pt idx="1474">
                  <c:v>2514.42</c:v>
                </c:pt>
                <c:pt idx="1475">
                  <c:v>2514.58</c:v>
                </c:pt>
                <c:pt idx="1476">
                  <c:v>2514.56</c:v>
                </c:pt>
                <c:pt idx="1477">
                  <c:v>2514.66</c:v>
                </c:pt>
                <c:pt idx="1478">
                  <c:v>2514.7600000000002</c:v>
                </c:pt>
                <c:pt idx="1479">
                  <c:v>2514.69</c:v>
                </c:pt>
                <c:pt idx="1480">
                  <c:v>2514.77</c:v>
                </c:pt>
                <c:pt idx="1481">
                  <c:v>2514.7800000000002</c:v>
                </c:pt>
                <c:pt idx="1482">
                  <c:v>2514.83</c:v>
                </c:pt>
                <c:pt idx="1483">
                  <c:v>2514.83</c:v>
                </c:pt>
                <c:pt idx="1484">
                  <c:v>2514.77</c:v>
                </c:pt>
                <c:pt idx="1485">
                  <c:v>2514.84</c:v>
                </c:pt>
                <c:pt idx="1486">
                  <c:v>2514.8000000000002</c:v>
                </c:pt>
                <c:pt idx="1487">
                  <c:v>2514.75</c:v>
                </c:pt>
                <c:pt idx="1488">
                  <c:v>2514.7800000000002</c:v>
                </c:pt>
                <c:pt idx="1489">
                  <c:v>2514.7600000000002</c:v>
                </c:pt>
                <c:pt idx="1490">
                  <c:v>2514.79</c:v>
                </c:pt>
                <c:pt idx="1491">
                  <c:v>2514.8000000000002</c:v>
                </c:pt>
                <c:pt idx="1492">
                  <c:v>2514.7600000000002</c:v>
                </c:pt>
                <c:pt idx="1493">
                  <c:v>2514.81</c:v>
                </c:pt>
                <c:pt idx="1494">
                  <c:v>2514.71</c:v>
                </c:pt>
                <c:pt idx="1495">
                  <c:v>2514.6799999999998</c:v>
                </c:pt>
                <c:pt idx="1496">
                  <c:v>2514.61</c:v>
                </c:pt>
                <c:pt idx="1497">
                  <c:v>2514.62</c:v>
                </c:pt>
                <c:pt idx="1498">
                  <c:v>2514.67</c:v>
                </c:pt>
                <c:pt idx="1499">
                  <c:v>2514.65</c:v>
                </c:pt>
                <c:pt idx="1500">
                  <c:v>2514.5700000000002</c:v>
                </c:pt>
                <c:pt idx="1501">
                  <c:v>2514.44</c:v>
                </c:pt>
                <c:pt idx="1502">
                  <c:v>2514.4899999999998</c:v>
                </c:pt>
                <c:pt idx="1503">
                  <c:v>2514.59</c:v>
                </c:pt>
                <c:pt idx="1504">
                  <c:v>2514.62</c:v>
                </c:pt>
                <c:pt idx="1505">
                  <c:v>2514.69</c:v>
                </c:pt>
                <c:pt idx="1506">
                  <c:v>2514.7600000000002</c:v>
                </c:pt>
                <c:pt idx="1507">
                  <c:v>2514.81</c:v>
                </c:pt>
                <c:pt idx="1508">
                  <c:v>2514.77</c:v>
                </c:pt>
                <c:pt idx="1509">
                  <c:v>2514.8000000000002</c:v>
                </c:pt>
                <c:pt idx="1510">
                  <c:v>2514.92</c:v>
                </c:pt>
                <c:pt idx="1511">
                  <c:v>2514.79</c:v>
                </c:pt>
                <c:pt idx="1512">
                  <c:v>2514.86</c:v>
                </c:pt>
                <c:pt idx="1513">
                  <c:v>2514.8000000000002</c:v>
                </c:pt>
                <c:pt idx="1514">
                  <c:v>2514.75</c:v>
                </c:pt>
                <c:pt idx="1515">
                  <c:v>2514.65</c:v>
                </c:pt>
                <c:pt idx="1516">
                  <c:v>2514.66</c:v>
                </c:pt>
                <c:pt idx="1517">
                  <c:v>2514.69</c:v>
                </c:pt>
                <c:pt idx="1518">
                  <c:v>2514.67</c:v>
                </c:pt>
                <c:pt idx="1519">
                  <c:v>2514.7199999999998</c:v>
                </c:pt>
                <c:pt idx="1520">
                  <c:v>2514.58</c:v>
                </c:pt>
                <c:pt idx="1521">
                  <c:v>2514.7399999999998</c:v>
                </c:pt>
                <c:pt idx="1522">
                  <c:v>2514.63</c:v>
                </c:pt>
                <c:pt idx="1523">
                  <c:v>2514.62</c:v>
                </c:pt>
                <c:pt idx="1524">
                  <c:v>2514.61</c:v>
                </c:pt>
                <c:pt idx="1525">
                  <c:v>2514.59</c:v>
                </c:pt>
                <c:pt idx="1526">
                  <c:v>2514.59</c:v>
                </c:pt>
                <c:pt idx="1527">
                  <c:v>2514.6</c:v>
                </c:pt>
                <c:pt idx="1528">
                  <c:v>2514.5300000000002</c:v>
                </c:pt>
                <c:pt idx="1529">
                  <c:v>2514.42</c:v>
                </c:pt>
                <c:pt idx="1530">
                  <c:v>2514.4299999999998</c:v>
                </c:pt>
                <c:pt idx="1531">
                  <c:v>2514.41</c:v>
                </c:pt>
                <c:pt idx="1532">
                  <c:v>2514.39</c:v>
                </c:pt>
                <c:pt idx="1533">
                  <c:v>2514.38</c:v>
                </c:pt>
                <c:pt idx="1534">
                  <c:v>2514.4299999999998</c:v>
                </c:pt>
                <c:pt idx="1535">
                  <c:v>2514.4299999999998</c:v>
                </c:pt>
                <c:pt idx="1536">
                  <c:v>2514.4299999999998</c:v>
                </c:pt>
                <c:pt idx="1537">
                  <c:v>2514.5500000000002</c:v>
                </c:pt>
                <c:pt idx="1538">
                  <c:v>2514.5300000000002</c:v>
                </c:pt>
                <c:pt idx="1539">
                  <c:v>2514.4299999999998</c:v>
                </c:pt>
                <c:pt idx="1540">
                  <c:v>2514.38</c:v>
                </c:pt>
                <c:pt idx="1541">
                  <c:v>2514.41</c:v>
                </c:pt>
                <c:pt idx="1542">
                  <c:v>2514.46</c:v>
                </c:pt>
                <c:pt idx="1543">
                  <c:v>2514.46</c:v>
                </c:pt>
                <c:pt idx="1544">
                  <c:v>2514.54</c:v>
                </c:pt>
                <c:pt idx="1545">
                  <c:v>2514.6</c:v>
                </c:pt>
                <c:pt idx="1546">
                  <c:v>2514.5500000000002</c:v>
                </c:pt>
                <c:pt idx="1547">
                  <c:v>2514.4699999999998</c:v>
                </c:pt>
                <c:pt idx="1548">
                  <c:v>2514.5700000000002</c:v>
                </c:pt>
                <c:pt idx="1549">
                  <c:v>2514.59</c:v>
                </c:pt>
                <c:pt idx="1550">
                  <c:v>2514.4899999999998</c:v>
                </c:pt>
                <c:pt idx="1551">
                  <c:v>2514.61</c:v>
                </c:pt>
                <c:pt idx="1552">
                  <c:v>2514.69</c:v>
                </c:pt>
                <c:pt idx="1553">
                  <c:v>2514.6</c:v>
                </c:pt>
                <c:pt idx="1554">
                  <c:v>2514.56</c:v>
                </c:pt>
                <c:pt idx="1555">
                  <c:v>2514.48</c:v>
                </c:pt>
                <c:pt idx="1556">
                  <c:v>2514.59</c:v>
                </c:pt>
                <c:pt idx="1557">
                  <c:v>2514.63</c:v>
                </c:pt>
                <c:pt idx="1558">
                  <c:v>2514.7399999999998</c:v>
                </c:pt>
                <c:pt idx="1559">
                  <c:v>2514.6999999999998</c:v>
                </c:pt>
                <c:pt idx="1560">
                  <c:v>2514.77</c:v>
                </c:pt>
                <c:pt idx="1561">
                  <c:v>2514.73</c:v>
                </c:pt>
                <c:pt idx="1562">
                  <c:v>2514.7600000000002</c:v>
                </c:pt>
                <c:pt idx="1563">
                  <c:v>2514.8200000000002</c:v>
                </c:pt>
                <c:pt idx="1564">
                  <c:v>2514.71</c:v>
                </c:pt>
                <c:pt idx="1565">
                  <c:v>2514.66</c:v>
                </c:pt>
                <c:pt idx="1566">
                  <c:v>2514.75</c:v>
                </c:pt>
                <c:pt idx="1567">
                  <c:v>2514.7600000000002</c:v>
                </c:pt>
                <c:pt idx="1568">
                  <c:v>2514.75</c:v>
                </c:pt>
                <c:pt idx="1569">
                  <c:v>2514.79</c:v>
                </c:pt>
                <c:pt idx="1570">
                  <c:v>2514.73</c:v>
                </c:pt>
                <c:pt idx="1571">
                  <c:v>2514.8200000000002</c:v>
                </c:pt>
                <c:pt idx="1572">
                  <c:v>2514.71</c:v>
                </c:pt>
                <c:pt idx="1573">
                  <c:v>2514.73</c:v>
                </c:pt>
                <c:pt idx="1574">
                  <c:v>2514.77</c:v>
                </c:pt>
                <c:pt idx="1575">
                  <c:v>2514.71</c:v>
                </c:pt>
                <c:pt idx="1576">
                  <c:v>2514.69</c:v>
                </c:pt>
                <c:pt idx="1577">
                  <c:v>2514.73</c:v>
                </c:pt>
                <c:pt idx="1578">
                  <c:v>2514.69</c:v>
                </c:pt>
                <c:pt idx="1579">
                  <c:v>2514.7399999999998</c:v>
                </c:pt>
                <c:pt idx="1580">
                  <c:v>2514.8200000000002</c:v>
                </c:pt>
                <c:pt idx="1581">
                  <c:v>2514.73</c:v>
                </c:pt>
                <c:pt idx="1582">
                  <c:v>2514.81</c:v>
                </c:pt>
                <c:pt idx="1583">
                  <c:v>2514.81</c:v>
                </c:pt>
                <c:pt idx="1584">
                  <c:v>2514.69</c:v>
                </c:pt>
                <c:pt idx="1585">
                  <c:v>2514.63</c:v>
                </c:pt>
                <c:pt idx="1586">
                  <c:v>2514.5500000000002</c:v>
                </c:pt>
                <c:pt idx="1587">
                  <c:v>2514.5300000000002</c:v>
                </c:pt>
                <c:pt idx="1588">
                  <c:v>2514.56</c:v>
                </c:pt>
                <c:pt idx="1589">
                  <c:v>2514.59</c:v>
                </c:pt>
                <c:pt idx="1590">
                  <c:v>2514.58</c:v>
                </c:pt>
                <c:pt idx="1591">
                  <c:v>2514.64</c:v>
                </c:pt>
                <c:pt idx="1592">
                  <c:v>2514.63</c:v>
                </c:pt>
                <c:pt idx="1593">
                  <c:v>2514.58</c:v>
                </c:pt>
                <c:pt idx="1594">
                  <c:v>2514.66</c:v>
                </c:pt>
                <c:pt idx="1595">
                  <c:v>2514.69</c:v>
                </c:pt>
                <c:pt idx="1596">
                  <c:v>2514.65</c:v>
                </c:pt>
                <c:pt idx="1597">
                  <c:v>2514.64</c:v>
                </c:pt>
                <c:pt idx="1598">
                  <c:v>2514.66</c:v>
                </c:pt>
                <c:pt idx="1599">
                  <c:v>2514.5700000000002</c:v>
                </c:pt>
                <c:pt idx="1600">
                  <c:v>2514.64</c:v>
                </c:pt>
                <c:pt idx="1601">
                  <c:v>2514.59</c:v>
                </c:pt>
                <c:pt idx="1602">
                  <c:v>2514.62</c:v>
                </c:pt>
                <c:pt idx="1603">
                  <c:v>2514.61</c:v>
                </c:pt>
                <c:pt idx="1604">
                  <c:v>2514.5300000000002</c:v>
                </c:pt>
                <c:pt idx="1605">
                  <c:v>2514.54</c:v>
                </c:pt>
                <c:pt idx="1606">
                  <c:v>2514.62</c:v>
                </c:pt>
                <c:pt idx="1607">
                  <c:v>2514.54</c:v>
                </c:pt>
                <c:pt idx="1608">
                  <c:v>2514.65</c:v>
                </c:pt>
                <c:pt idx="1609">
                  <c:v>2514.71</c:v>
                </c:pt>
                <c:pt idx="1610">
                  <c:v>2514.67</c:v>
                </c:pt>
                <c:pt idx="1611">
                  <c:v>2514.71</c:v>
                </c:pt>
                <c:pt idx="1612">
                  <c:v>2514.77</c:v>
                </c:pt>
                <c:pt idx="1613">
                  <c:v>2514.71</c:v>
                </c:pt>
                <c:pt idx="1614">
                  <c:v>2514.71</c:v>
                </c:pt>
                <c:pt idx="1615">
                  <c:v>2514.71</c:v>
                </c:pt>
                <c:pt idx="1616">
                  <c:v>2514.7199999999998</c:v>
                </c:pt>
                <c:pt idx="1617">
                  <c:v>2514.73</c:v>
                </c:pt>
                <c:pt idx="1618">
                  <c:v>2514.7600000000002</c:v>
                </c:pt>
                <c:pt idx="1619">
                  <c:v>2514.7800000000002</c:v>
                </c:pt>
                <c:pt idx="1620">
                  <c:v>2514.8000000000002</c:v>
                </c:pt>
                <c:pt idx="1621">
                  <c:v>2514.84</c:v>
                </c:pt>
                <c:pt idx="1622">
                  <c:v>2514.7800000000002</c:v>
                </c:pt>
                <c:pt idx="1623">
                  <c:v>2514.7600000000002</c:v>
                </c:pt>
                <c:pt idx="1624">
                  <c:v>2514.7199999999998</c:v>
                </c:pt>
                <c:pt idx="1625">
                  <c:v>2514.64</c:v>
                </c:pt>
                <c:pt idx="1626">
                  <c:v>2514.75</c:v>
                </c:pt>
                <c:pt idx="1627">
                  <c:v>2514.6799999999998</c:v>
                </c:pt>
                <c:pt idx="1628">
                  <c:v>2514.69</c:v>
                </c:pt>
                <c:pt idx="1629">
                  <c:v>2514.66</c:v>
                </c:pt>
                <c:pt idx="1630">
                  <c:v>2514.6</c:v>
                </c:pt>
                <c:pt idx="1631">
                  <c:v>2514.5100000000002</c:v>
                </c:pt>
                <c:pt idx="1632">
                  <c:v>2514.5700000000002</c:v>
                </c:pt>
                <c:pt idx="1633">
                  <c:v>2514.63</c:v>
                </c:pt>
                <c:pt idx="1634">
                  <c:v>2514.59</c:v>
                </c:pt>
                <c:pt idx="1635">
                  <c:v>2514.48</c:v>
                </c:pt>
                <c:pt idx="1636">
                  <c:v>2514.62</c:v>
                </c:pt>
                <c:pt idx="1637">
                  <c:v>2514.59</c:v>
                </c:pt>
                <c:pt idx="1638">
                  <c:v>2514.6</c:v>
                </c:pt>
                <c:pt idx="1639">
                  <c:v>2514.59</c:v>
                </c:pt>
                <c:pt idx="1640">
                  <c:v>2514.67</c:v>
                </c:pt>
                <c:pt idx="1641">
                  <c:v>2514.63</c:v>
                </c:pt>
                <c:pt idx="1642">
                  <c:v>2514.66</c:v>
                </c:pt>
                <c:pt idx="1643">
                  <c:v>2514.66</c:v>
                </c:pt>
                <c:pt idx="1644">
                  <c:v>2514.66</c:v>
                </c:pt>
                <c:pt idx="1645">
                  <c:v>2514.71</c:v>
                </c:pt>
                <c:pt idx="1646">
                  <c:v>2514.71</c:v>
                </c:pt>
                <c:pt idx="1647">
                  <c:v>2514.67</c:v>
                </c:pt>
                <c:pt idx="1648">
                  <c:v>2514.7399999999998</c:v>
                </c:pt>
                <c:pt idx="1649">
                  <c:v>2514.7199999999998</c:v>
                </c:pt>
                <c:pt idx="1650">
                  <c:v>2514.7800000000002</c:v>
                </c:pt>
                <c:pt idx="1651">
                  <c:v>2514.6799999999998</c:v>
                </c:pt>
                <c:pt idx="1652">
                  <c:v>2514.7199999999998</c:v>
                </c:pt>
                <c:pt idx="1653">
                  <c:v>2514.71</c:v>
                </c:pt>
                <c:pt idx="1654">
                  <c:v>2514.7600000000002</c:v>
                </c:pt>
                <c:pt idx="1655">
                  <c:v>2514.8200000000002</c:v>
                </c:pt>
                <c:pt idx="1656">
                  <c:v>2514.73</c:v>
                </c:pt>
                <c:pt idx="1657">
                  <c:v>2514.7600000000002</c:v>
                </c:pt>
                <c:pt idx="1658">
                  <c:v>2514.81</c:v>
                </c:pt>
                <c:pt idx="1659">
                  <c:v>2514.66</c:v>
                </c:pt>
                <c:pt idx="1660">
                  <c:v>2514.65</c:v>
                </c:pt>
                <c:pt idx="1661">
                  <c:v>2514.62</c:v>
                </c:pt>
                <c:pt idx="1662">
                  <c:v>2514.52</c:v>
                </c:pt>
                <c:pt idx="1663">
                  <c:v>2514.59</c:v>
                </c:pt>
                <c:pt idx="1664">
                  <c:v>2514.64</c:v>
                </c:pt>
                <c:pt idx="1665">
                  <c:v>2514.58</c:v>
                </c:pt>
                <c:pt idx="1666">
                  <c:v>2514.5300000000002</c:v>
                </c:pt>
                <c:pt idx="1667">
                  <c:v>2514.5500000000002</c:v>
                </c:pt>
                <c:pt idx="1668">
                  <c:v>2514.4299999999998</c:v>
                </c:pt>
                <c:pt idx="1669">
                  <c:v>2514.4499999999998</c:v>
                </c:pt>
                <c:pt idx="1670">
                  <c:v>2514.4499999999998</c:v>
                </c:pt>
                <c:pt idx="1671">
                  <c:v>2514.52</c:v>
                </c:pt>
                <c:pt idx="1672">
                  <c:v>2514.39</c:v>
                </c:pt>
                <c:pt idx="1673">
                  <c:v>2514.64</c:v>
                </c:pt>
                <c:pt idx="1674">
                  <c:v>2514.56</c:v>
                </c:pt>
                <c:pt idx="1675">
                  <c:v>2514.5500000000002</c:v>
                </c:pt>
                <c:pt idx="1676">
                  <c:v>2514.65</c:v>
                </c:pt>
                <c:pt idx="1677">
                  <c:v>2514.6</c:v>
                </c:pt>
                <c:pt idx="1678">
                  <c:v>2514.6</c:v>
                </c:pt>
                <c:pt idx="1679">
                  <c:v>2514.64</c:v>
                </c:pt>
                <c:pt idx="1680">
                  <c:v>2514.58</c:v>
                </c:pt>
                <c:pt idx="1681">
                  <c:v>2514.5</c:v>
                </c:pt>
                <c:pt idx="1682">
                  <c:v>2514.59</c:v>
                </c:pt>
                <c:pt idx="1683">
                  <c:v>2514.5700000000002</c:v>
                </c:pt>
                <c:pt idx="1684">
                  <c:v>2514.61</c:v>
                </c:pt>
                <c:pt idx="1685">
                  <c:v>2514.5500000000002</c:v>
                </c:pt>
                <c:pt idx="1686">
                  <c:v>2514.58</c:v>
                </c:pt>
                <c:pt idx="1687">
                  <c:v>2514.61</c:v>
                </c:pt>
                <c:pt idx="1688">
                  <c:v>2514.66</c:v>
                </c:pt>
                <c:pt idx="1689">
                  <c:v>2514.7600000000002</c:v>
                </c:pt>
                <c:pt idx="1690">
                  <c:v>2514.75</c:v>
                </c:pt>
                <c:pt idx="1691">
                  <c:v>2514.6799999999998</c:v>
                </c:pt>
                <c:pt idx="1692">
                  <c:v>2514.6999999999998</c:v>
                </c:pt>
                <c:pt idx="1693">
                  <c:v>2514.6999999999998</c:v>
                </c:pt>
                <c:pt idx="1694">
                  <c:v>2514.71</c:v>
                </c:pt>
                <c:pt idx="1695">
                  <c:v>2514.67</c:v>
                </c:pt>
                <c:pt idx="1696">
                  <c:v>2514.67</c:v>
                </c:pt>
                <c:pt idx="1697">
                  <c:v>2514.64</c:v>
                </c:pt>
                <c:pt idx="1698">
                  <c:v>2514.63</c:v>
                </c:pt>
                <c:pt idx="1699">
                  <c:v>2514.65</c:v>
                </c:pt>
                <c:pt idx="1700">
                  <c:v>2514.6999999999998</c:v>
                </c:pt>
                <c:pt idx="1701">
                  <c:v>2514.66</c:v>
                </c:pt>
                <c:pt idx="1702">
                  <c:v>2514.65</c:v>
                </c:pt>
                <c:pt idx="1703">
                  <c:v>2514.7199999999998</c:v>
                </c:pt>
                <c:pt idx="1704">
                  <c:v>2514.73</c:v>
                </c:pt>
                <c:pt idx="1705">
                  <c:v>2514.73</c:v>
                </c:pt>
                <c:pt idx="1706">
                  <c:v>2514.7199999999998</c:v>
                </c:pt>
                <c:pt idx="1707">
                  <c:v>2514.62</c:v>
                </c:pt>
                <c:pt idx="1708">
                  <c:v>2514.67</c:v>
                </c:pt>
                <c:pt idx="1709">
                  <c:v>2514.64</c:v>
                </c:pt>
                <c:pt idx="1710">
                  <c:v>2514.62</c:v>
                </c:pt>
                <c:pt idx="1711">
                  <c:v>2514.63</c:v>
                </c:pt>
                <c:pt idx="1712">
                  <c:v>2514.61</c:v>
                </c:pt>
                <c:pt idx="1713">
                  <c:v>2514.59</c:v>
                </c:pt>
                <c:pt idx="1714">
                  <c:v>2514.58</c:v>
                </c:pt>
                <c:pt idx="1715">
                  <c:v>2514.73</c:v>
                </c:pt>
                <c:pt idx="1716">
                  <c:v>2514.66</c:v>
                </c:pt>
                <c:pt idx="1717">
                  <c:v>2514.7600000000002</c:v>
                </c:pt>
                <c:pt idx="1718">
                  <c:v>2514.6</c:v>
                </c:pt>
                <c:pt idx="1719">
                  <c:v>2514.5700000000002</c:v>
                </c:pt>
                <c:pt idx="1720">
                  <c:v>2514.59</c:v>
                </c:pt>
                <c:pt idx="1721">
                  <c:v>2514.6</c:v>
                </c:pt>
                <c:pt idx="1722">
                  <c:v>2514.66</c:v>
                </c:pt>
                <c:pt idx="1723">
                  <c:v>2514.6</c:v>
                </c:pt>
                <c:pt idx="1724">
                  <c:v>2514.67</c:v>
                </c:pt>
                <c:pt idx="1725">
                  <c:v>2514.67</c:v>
                </c:pt>
                <c:pt idx="1726">
                  <c:v>2514.61</c:v>
                </c:pt>
                <c:pt idx="1727">
                  <c:v>2514.58</c:v>
                </c:pt>
                <c:pt idx="1728">
                  <c:v>2514.4899999999998</c:v>
                </c:pt>
                <c:pt idx="1729">
                  <c:v>2514.42</c:v>
                </c:pt>
                <c:pt idx="1730">
                  <c:v>2514.5300000000002</c:v>
                </c:pt>
                <c:pt idx="1731">
                  <c:v>2514.48</c:v>
                </c:pt>
                <c:pt idx="1732">
                  <c:v>2514.5</c:v>
                </c:pt>
                <c:pt idx="1733">
                  <c:v>2514.46</c:v>
                </c:pt>
                <c:pt idx="1734">
                  <c:v>2514.36</c:v>
                </c:pt>
                <c:pt idx="1735">
                  <c:v>2514.41</c:v>
                </c:pt>
                <c:pt idx="1736">
                  <c:v>2514.41</c:v>
                </c:pt>
                <c:pt idx="1737">
                  <c:v>2514.4499999999998</c:v>
                </c:pt>
                <c:pt idx="1738">
                  <c:v>2514.4499999999998</c:v>
                </c:pt>
                <c:pt idx="1739">
                  <c:v>2514.41</c:v>
                </c:pt>
                <c:pt idx="1740">
                  <c:v>2514.38</c:v>
                </c:pt>
                <c:pt idx="1741">
                  <c:v>2514.39</c:v>
                </c:pt>
                <c:pt idx="1742">
                  <c:v>2514.37</c:v>
                </c:pt>
                <c:pt idx="1743">
                  <c:v>2514.39</c:v>
                </c:pt>
                <c:pt idx="1744">
                  <c:v>2514.35</c:v>
                </c:pt>
                <c:pt idx="1745">
                  <c:v>2514.35</c:v>
                </c:pt>
                <c:pt idx="1746">
                  <c:v>2514.39</c:v>
                </c:pt>
                <c:pt idx="1747">
                  <c:v>2514.25</c:v>
                </c:pt>
                <c:pt idx="1748">
                  <c:v>2514.31</c:v>
                </c:pt>
                <c:pt idx="1749">
                  <c:v>2514.39</c:v>
                </c:pt>
                <c:pt idx="1750">
                  <c:v>2514.27</c:v>
                </c:pt>
                <c:pt idx="1751">
                  <c:v>2514.44</c:v>
                </c:pt>
                <c:pt idx="1752">
                  <c:v>2514.35</c:v>
                </c:pt>
                <c:pt idx="1753">
                  <c:v>2514.39</c:v>
                </c:pt>
                <c:pt idx="1754">
                  <c:v>2514.37</c:v>
                </c:pt>
                <c:pt idx="1755">
                  <c:v>2514.3000000000002</c:v>
                </c:pt>
                <c:pt idx="1756">
                  <c:v>2514.36</c:v>
                </c:pt>
                <c:pt idx="1757">
                  <c:v>2514.42</c:v>
                </c:pt>
                <c:pt idx="1758">
                  <c:v>2514.38</c:v>
                </c:pt>
                <c:pt idx="1759">
                  <c:v>2514.34</c:v>
                </c:pt>
                <c:pt idx="1760">
                  <c:v>2514.37</c:v>
                </c:pt>
                <c:pt idx="1761">
                  <c:v>2514.29</c:v>
                </c:pt>
                <c:pt idx="1762">
                  <c:v>2514.38</c:v>
                </c:pt>
                <c:pt idx="1763">
                  <c:v>2514.37</c:v>
                </c:pt>
                <c:pt idx="1764">
                  <c:v>2514.39</c:v>
                </c:pt>
                <c:pt idx="1765">
                  <c:v>2514.38</c:v>
                </c:pt>
                <c:pt idx="1766">
                  <c:v>2514.38</c:v>
                </c:pt>
                <c:pt idx="1767">
                  <c:v>2514.44</c:v>
                </c:pt>
                <c:pt idx="1768">
                  <c:v>2514.36</c:v>
                </c:pt>
                <c:pt idx="1769">
                  <c:v>2514.44</c:v>
                </c:pt>
                <c:pt idx="1770">
                  <c:v>2514.34</c:v>
                </c:pt>
                <c:pt idx="1771">
                  <c:v>2514.42</c:v>
                </c:pt>
                <c:pt idx="1772">
                  <c:v>2514.2199999999998</c:v>
                </c:pt>
                <c:pt idx="1773">
                  <c:v>2514.35</c:v>
                </c:pt>
                <c:pt idx="1774">
                  <c:v>2514.4</c:v>
                </c:pt>
                <c:pt idx="1775">
                  <c:v>2514.4</c:v>
                </c:pt>
                <c:pt idx="1776">
                  <c:v>2514.35</c:v>
                </c:pt>
                <c:pt idx="1777">
                  <c:v>2514.34</c:v>
                </c:pt>
                <c:pt idx="1778">
                  <c:v>2514.34</c:v>
                </c:pt>
                <c:pt idx="1779">
                  <c:v>2514.38</c:v>
                </c:pt>
                <c:pt idx="1780">
                  <c:v>2514.34</c:v>
                </c:pt>
                <c:pt idx="1781">
                  <c:v>2514.34</c:v>
                </c:pt>
                <c:pt idx="1782">
                  <c:v>2514.3000000000002</c:v>
                </c:pt>
                <c:pt idx="1783">
                  <c:v>2514.36</c:v>
                </c:pt>
                <c:pt idx="1784">
                  <c:v>2514.44</c:v>
                </c:pt>
                <c:pt idx="1785">
                  <c:v>2514.39</c:v>
                </c:pt>
                <c:pt idx="1786">
                  <c:v>2514.42</c:v>
                </c:pt>
                <c:pt idx="1787">
                  <c:v>2514.39</c:v>
                </c:pt>
                <c:pt idx="1788">
                  <c:v>2514.4</c:v>
                </c:pt>
                <c:pt idx="1789">
                  <c:v>2514.41</c:v>
                </c:pt>
                <c:pt idx="1790">
                  <c:v>2514.38</c:v>
                </c:pt>
                <c:pt idx="1791">
                  <c:v>2514.4299999999998</c:v>
                </c:pt>
                <c:pt idx="1792">
                  <c:v>2514.37</c:v>
                </c:pt>
                <c:pt idx="1793">
                  <c:v>2514.33</c:v>
                </c:pt>
                <c:pt idx="1794">
                  <c:v>2514.39</c:v>
                </c:pt>
                <c:pt idx="1795">
                  <c:v>2514.4299999999998</c:v>
                </c:pt>
                <c:pt idx="1796">
                  <c:v>2514.4699999999998</c:v>
                </c:pt>
                <c:pt idx="1797">
                  <c:v>2514.5300000000002</c:v>
                </c:pt>
                <c:pt idx="1798">
                  <c:v>2514.5100000000002</c:v>
                </c:pt>
                <c:pt idx="1799">
                  <c:v>2514.5</c:v>
                </c:pt>
                <c:pt idx="1800">
                  <c:v>2514.5</c:v>
                </c:pt>
                <c:pt idx="1801">
                  <c:v>2514.42</c:v>
                </c:pt>
                <c:pt idx="1802">
                  <c:v>2514.39</c:v>
                </c:pt>
                <c:pt idx="1803">
                  <c:v>2514.4899999999998</c:v>
                </c:pt>
                <c:pt idx="1804">
                  <c:v>2514.52</c:v>
                </c:pt>
                <c:pt idx="1805">
                  <c:v>2514.4499999999998</c:v>
                </c:pt>
                <c:pt idx="1806">
                  <c:v>2514.5</c:v>
                </c:pt>
                <c:pt idx="1807">
                  <c:v>2514.48</c:v>
                </c:pt>
                <c:pt idx="1808">
                  <c:v>2514.4699999999998</c:v>
                </c:pt>
                <c:pt idx="1809">
                  <c:v>2514.4699999999998</c:v>
                </c:pt>
                <c:pt idx="1810">
                  <c:v>2514.48</c:v>
                </c:pt>
                <c:pt idx="1811">
                  <c:v>2514.5500000000002</c:v>
                </c:pt>
                <c:pt idx="1812">
                  <c:v>2514.4699999999998</c:v>
                </c:pt>
                <c:pt idx="1813">
                  <c:v>2514.54</c:v>
                </c:pt>
                <c:pt idx="1814">
                  <c:v>2514.4899999999998</c:v>
                </c:pt>
                <c:pt idx="1815">
                  <c:v>2514.58</c:v>
                </c:pt>
                <c:pt idx="1816">
                  <c:v>2514.4899999999998</c:v>
                </c:pt>
                <c:pt idx="1817">
                  <c:v>2514.5100000000002</c:v>
                </c:pt>
                <c:pt idx="1818">
                  <c:v>2514.62</c:v>
                </c:pt>
                <c:pt idx="1819">
                  <c:v>2514.58</c:v>
                </c:pt>
                <c:pt idx="1820">
                  <c:v>2514.6999999999998</c:v>
                </c:pt>
                <c:pt idx="1821">
                  <c:v>2514.66</c:v>
                </c:pt>
                <c:pt idx="1822">
                  <c:v>2514.64</c:v>
                </c:pt>
                <c:pt idx="1823">
                  <c:v>2514.71</c:v>
                </c:pt>
                <c:pt idx="1824">
                  <c:v>2514.65</c:v>
                </c:pt>
                <c:pt idx="1825">
                  <c:v>2514.73</c:v>
                </c:pt>
                <c:pt idx="1826">
                  <c:v>2514.52</c:v>
                </c:pt>
                <c:pt idx="1827">
                  <c:v>2514.63</c:v>
                </c:pt>
                <c:pt idx="1828">
                  <c:v>2514.63</c:v>
                </c:pt>
                <c:pt idx="1829">
                  <c:v>2514.6999999999998</c:v>
                </c:pt>
                <c:pt idx="1830">
                  <c:v>2514.6999999999998</c:v>
                </c:pt>
                <c:pt idx="1831">
                  <c:v>2514.77</c:v>
                </c:pt>
                <c:pt idx="1832">
                  <c:v>2514.6</c:v>
                </c:pt>
                <c:pt idx="1833">
                  <c:v>2514.71</c:v>
                </c:pt>
                <c:pt idx="1834">
                  <c:v>2514.62</c:v>
                </c:pt>
                <c:pt idx="1835">
                  <c:v>2514.62</c:v>
                </c:pt>
                <c:pt idx="1836">
                  <c:v>2514.66</c:v>
                </c:pt>
                <c:pt idx="1837">
                  <c:v>2514.64</c:v>
                </c:pt>
                <c:pt idx="1838">
                  <c:v>2514.61</c:v>
                </c:pt>
                <c:pt idx="1839">
                  <c:v>2514.69</c:v>
                </c:pt>
                <c:pt idx="1840">
                  <c:v>2514.7199999999998</c:v>
                </c:pt>
                <c:pt idx="1841">
                  <c:v>2514.7399999999998</c:v>
                </c:pt>
                <c:pt idx="1842">
                  <c:v>2514.7800000000002</c:v>
                </c:pt>
                <c:pt idx="1843">
                  <c:v>2514.62</c:v>
                </c:pt>
                <c:pt idx="1844">
                  <c:v>2514.67</c:v>
                </c:pt>
                <c:pt idx="1845">
                  <c:v>2514.75</c:v>
                </c:pt>
                <c:pt idx="1846">
                  <c:v>2514.75</c:v>
                </c:pt>
                <c:pt idx="1847">
                  <c:v>2514.79</c:v>
                </c:pt>
                <c:pt idx="1848">
                  <c:v>2514.6799999999998</c:v>
                </c:pt>
                <c:pt idx="1849">
                  <c:v>2514.7600000000002</c:v>
                </c:pt>
                <c:pt idx="1850">
                  <c:v>2514.79</c:v>
                </c:pt>
                <c:pt idx="1851">
                  <c:v>2514.8000000000002</c:v>
                </c:pt>
                <c:pt idx="1852">
                  <c:v>2514.6999999999998</c:v>
                </c:pt>
                <c:pt idx="1853">
                  <c:v>2514.81</c:v>
                </c:pt>
                <c:pt idx="1854">
                  <c:v>2514.7800000000002</c:v>
                </c:pt>
                <c:pt idx="1855">
                  <c:v>2514.73</c:v>
                </c:pt>
                <c:pt idx="1856">
                  <c:v>2514.8200000000002</c:v>
                </c:pt>
                <c:pt idx="1857">
                  <c:v>2514.83</c:v>
                </c:pt>
                <c:pt idx="1858">
                  <c:v>2514.8200000000002</c:v>
                </c:pt>
                <c:pt idx="1859">
                  <c:v>2514.77</c:v>
                </c:pt>
                <c:pt idx="1860">
                  <c:v>2514.77</c:v>
                </c:pt>
                <c:pt idx="1861">
                  <c:v>2514.8200000000002</c:v>
                </c:pt>
                <c:pt idx="1862">
                  <c:v>2514.86</c:v>
                </c:pt>
                <c:pt idx="1863">
                  <c:v>2514.89</c:v>
                </c:pt>
                <c:pt idx="1864">
                  <c:v>2514.88</c:v>
                </c:pt>
                <c:pt idx="1865">
                  <c:v>2514.79</c:v>
                </c:pt>
                <c:pt idx="1866">
                  <c:v>2514.87</c:v>
                </c:pt>
                <c:pt idx="1867">
                  <c:v>2514.81</c:v>
                </c:pt>
                <c:pt idx="1868">
                  <c:v>2514.8000000000002</c:v>
                </c:pt>
                <c:pt idx="1869">
                  <c:v>2514.8000000000002</c:v>
                </c:pt>
                <c:pt idx="1870">
                  <c:v>2514.79</c:v>
                </c:pt>
                <c:pt idx="1871">
                  <c:v>2514.8000000000002</c:v>
                </c:pt>
                <c:pt idx="1872">
                  <c:v>2514.75</c:v>
                </c:pt>
                <c:pt idx="1873">
                  <c:v>2514.8000000000002</c:v>
                </c:pt>
                <c:pt idx="1874">
                  <c:v>2514.8000000000002</c:v>
                </c:pt>
                <c:pt idx="1875">
                  <c:v>2514.83</c:v>
                </c:pt>
                <c:pt idx="1876">
                  <c:v>2514.7800000000002</c:v>
                </c:pt>
                <c:pt idx="1877">
                  <c:v>2514.8000000000002</c:v>
                </c:pt>
                <c:pt idx="1878">
                  <c:v>2514.81</c:v>
                </c:pt>
                <c:pt idx="1879">
                  <c:v>2514.88</c:v>
                </c:pt>
                <c:pt idx="1880">
                  <c:v>2514.81</c:v>
                </c:pt>
                <c:pt idx="1881">
                  <c:v>2514.7399999999998</c:v>
                </c:pt>
                <c:pt idx="1882">
                  <c:v>2514.86</c:v>
                </c:pt>
                <c:pt idx="1883">
                  <c:v>2514.7399999999998</c:v>
                </c:pt>
                <c:pt idx="1884">
                  <c:v>2514.83</c:v>
                </c:pt>
                <c:pt idx="1885">
                  <c:v>2514.77</c:v>
                </c:pt>
                <c:pt idx="1886">
                  <c:v>2514.83</c:v>
                </c:pt>
                <c:pt idx="1887">
                  <c:v>2514.84</c:v>
                </c:pt>
                <c:pt idx="1888">
                  <c:v>2514.88</c:v>
                </c:pt>
                <c:pt idx="1889">
                  <c:v>2514.79</c:v>
                </c:pt>
                <c:pt idx="1890">
                  <c:v>2514.8000000000002</c:v>
                </c:pt>
                <c:pt idx="1891">
                  <c:v>2514.71</c:v>
                </c:pt>
                <c:pt idx="1892">
                  <c:v>2514.84</c:v>
                </c:pt>
                <c:pt idx="1893">
                  <c:v>2514.86</c:v>
                </c:pt>
                <c:pt idx="1894">
                  <c:v>2514.83</c:v>
                </c:pt>
                <c:pt idx="1895">
                  <c:v>2514.75</c:v>
                </c:pt>
                <c:pt idx="1896">
                  <c:v>2514.79</c:v>
                </c:pt>
                <c:pt idx="1897">
                  <c:v>2514.73</c:v>
                </c:pt>
                <c:pt idx="1898">
                  <c:v>2514.8200000000002</c:v>
                </c:pt>
                <c:pt idx="1899">
                  <c:v>2514.8000000000002</c:v>
                </c:pt>
                <c:pt idx="1900">
                  <c:v>2514.75</c:v>
                </c:pt>
                <c:pt idx="1901">
                  <c:v>2514.79</c:v>
                </c:pt>
                <c:pt idx="1902">
                  <c:v>2514.7399999999998</c:v>
                </c:pt>
                <c:pt idx="1903">
                  <c:v>2514.7600000000002</c:v>
                </c:pt>
                <c:pt idx="1904">
                  <c:v>2514.7600000000002</c:v>
                </c:pt>
                <c:pt idx="1905">
                  <c:v>2514.7399999999998</c:v>
                </c:pt>
                <c:pt idx="1906">
                  <c:v>2514.7800000000002</c:v>
                </c:pt>
                <c:pt idx="1907">
                  <c:v>2514.75</c:v>
                </c:pt>
                <c:pt idx="1908">
                  <c:v>2514.75</c:v>
                </c:pt>
                <c:pt idx="1909">
                  <c:v>2514.71</c:v>
                </c:pt>
                <c:pt idx="1910">
                  <c:v>2514.6999999999998</c:v>
                </c:pt>
                <c:pt idx="1911">
                  <c:v>2514.58</c:v>
                </c:pt>
                <c:pt idx="1912">
                  <c:v>2514.71</c:v>
                </c:pt>
                <c:pt idx="1913">
                  <c:v>2514.64</c:v>
                </c:pt>
                <c:pt idx="1914">
                  <c:v>2514.58</c:v>
                </c:pt>
                <c:pt idx="1915">
                  <c:v>2514.66</c:v>
                </c:pt>
                <c:pt idx="1916">
                  <c:v>2514.71</c:v>
                </c:pt>
                <c:pt idx="1917">
                  <c:v>2514.63</c:v>
                </c:pt>
                <c:pt idx="1918">
                  <c:v>2514.6999999999998</c:v>
                </c:pt>
                <c:pt idx="1919">
                  <c:v>2514.7199999999998</c:v>
                </c:pt>
                <c:pt idx="1920">
                  <c:v>2514.66</c:v>
                </c:pt>
                <c:pt idx="1921">
                  <c:v>2514.7600000000002</c:v>
                </c:pt>
                <c:pt idx="1922">
                  <c:v>2514.69</c:v>
                </c:pt>
                <c:pt idx="1923">
                  <c:v>2514.6799999999998</c:v>
                </c:pt>
                <c:pt idx="1924">
                  <c:v>2514.75</c:v>
                </c:pt>
                <c:pt idx="1925">
                  <c:v>2514.7800000000002</c:v>
                </c:pt>
                <c:pt idx="1926">
                  <c:v>2514.64</c:v>
                </c:pt>
                <c:pt idx="1927">
                  <c:v>2514.77</c:v>
                </c:pt>
                <c:pt idx="1928">
                  <c:v>2514.71</c:v>
                </c:pt>
                <c:pt idx="1929">
                  <c:v>2514.67</c:v>
                </c:pt>
                <c:pt idx="1930">
                  <c:v>2514.69</c:v>
                </c:pt>
                <c:pt idx="1931">
                  <c:v>2514.65</c:v>
                </c:pt>
                <c:pt idx="1932">
                  <c:v>2514.7800000000002</c:v>
                </c:pt>
                <c:pt idx="1933">
                  <c:v>2514.81</c:v>
                </c:pt>
                <c:pt idx="1934">
                  <c:v>2514.84</c:v>
                </c:pt>
                <c:pt idx="1935">
                  <c:v>2514.7199999999998</c:v>
                </c:pt>
                <c:pt idx="1936">
                  <c:v>2514.75</c:v>
                </c:pt>
                <c:pt idx="1937">
                  <c:v>2514.69</c:v>
                </c:pt>
                <c:pt idx="1938">
                  <c:v>2514.79</c:v>
                </c:pt>
                <c:pt idx="1939">
                  <c:v>2514.75</c:v>
                </c:pt>
                <c:pt idx="1940">
                  <c:v>2514.7800000000002</c:v>
                </c:pt>
                <c:pt idx="1941">
                  <c:v>2514.75</c:v>
                </c:pt>
                <c:pt idx="1942">
                  <c:v>2514.83</c:v>
                </c:pt>
                <c:pt idx="1943">
                  <c:v>2514.7399999999998</c:v>
                </c:pt>
                <c:pt idx="1944">
                  <c:v>2514.6799999999998</c:v>
                </c:pt>
                <c:pt idx="1945">
                  <c:v>2514.71</c:v>
                </c:pt>
                <c:pt idx="1946">
                  <c:v>2514.8000000000002</c:v>
                </c:pt>
                <c:pt idx="1947">
                  <c:v>2514.7199999999998</c:v>
                </c:pt>
                <c:pt idx="1948">
                  <c:v>2514.73</c:v>
                </c:pt>
                <c:pt idx="1949">
                  <c:v>2514.6999999999998</c:v>
                </c:pt>
                <c:pt idx="1950">
                  <c:v>2514.62</c:v>
                </c:pt>
                <c:pt idx="1951">
                  <c:v>2514.6</c:v>
                </c:pt>
                <c:pt idx="1952">
                  <c:v>2514.65</c:v>
                </c:pt>
                <c:pt idx="1953">
                  <c:v>2514.64</c:v>
                </c:pt>
                <c:pt idx="1954">
                  <c:v>2514.6799999999998</c:v>
                </c:pt>
                <c:pt idx="1955">
                  <c:v>2514.67</c:v>
                </c:pt>
                <c:pt idx="1956">
                  <c:v>2514.67</c:v>
                </c:pt>
                <c:pt idx="1957">
                  <c:v>2514.73</c:v>
                </c:pt>
                <c:pt idx="1958">
                  <c:v>2514.65</c:v>
                </c:pt>
                <c:pt idx="1959">
                  <c:v>2514.69</c:v>
                </c:pt>
                <c:pt idx="1960">
                  <c:v>2514.67</c:v>
                </c:pt>
                <c:pt idx="1961">
                  <c:v>2514.67</c:v>
                </c:pt>
                <c:pt idx="1962">
                  <c:v>2514.7199999999998</c:v>
                </c:pt>
                <c:pt idx="1963">
                  <c:v>2514.6799999999998</c:v>
                </c:pt>
                <c:pt idx="1964">
                  <c:v>2514.7399999999998</c:v>
                </c:pt>
                <c:pt idx="1965">
                  <c:v>2514.6999999999998</c:v>
                </c:pt>
                <c:pt idx="1966">
                  <c:v>2514.6799999999998</c:v>
                </c:pt>
                <c:pt idx="1967">
                  <c:v>2514.7600000000002</c:v>
                </c:pt>
                <c:pt idx="1968">
                  <c:v>2514.7600000000002</c:v>
                </c:pt>
                <c:pt idx="1969">
                  <c:v>2514.7800000000002</c:v>
                </c:pt>
                <c:pt idx="1970">
                  <c:v>2514.73</c:v>
                </c:pt>
                <c:pt idx="1971">
                  <c:v>2514.7800000000002</c:v>
                </c:pt>
                <c:pt idx="1972">
                  <c:v>2514.7800000000002</c:v>
                </c:pt>
                <c:pt idx="1973">
                  <c:v>2514.8200000000002</c:v>
                </c:pt>
                <c:pt idx="1974">
                  <c:v>2514.8000000000002</c:v>
                </c:pt>
                <c:pt idx="1975">
                  <c:v>2514.7600000000002</c:v>
                </c:pt>
                <c:pt idx="1976">
                  <c:v>2514.73</c:v>
                </c:pt>
                <c:pt idx="1977">
                  <c:v>2514.79</c:v>
                </c:pt>
                <c:pt idx="1978">
                  <c:v>2514.8000000000002</c:v>
                </c:pt>
                <c:pt idx="1979">
                  <c:v>2514.88</c:v>
                </c:pt>
                <c:pt idx="1980">
                  <c:v>2514.8200000000002</c:v>
                </c:pt>
                <c:pt idx="1981">
                  <c:v>2514.89</c:v>
                </c:pt>
                <c:pt idx="1982">
                  <c:v>2514.86</c:v>
                </c:pt>
                <c:pt idx="1983">
                  <c:v>2514.81</c:v>
                </c:pt>
                <c:pt idx="1984">
                  <c:v>2514.81</c:v>
                </c:pt>
                <c:pt idx="1985">
                  <c:v>2514.8200000000002</c:v>
                </c:pt>
                <c:pt idx="1986">
                  <c:v>2514.85</c:v>
                </c:pt>
                <c:pt idx="1987">
                  <c:v>2514.7600000000002</c:v>
                </c:pt>
                <c:pt idx="1988">
                  <c:v>2514.8200000000002</c:v>
                </c:pt>
                <c:pt idx="1989">
                  <c:v>2514.7600000000002</c:v>
                </c:pt>
                <c:pt idx="1990">
                  <c:v>2514.7800000000002</c:v>
                </c:pt>
                <c:pt idx="1991">
                  <c:v>2514.73</c:v>
                </c:pt>
                <c:pt idx="1992">
                  <c:v>2514.81</c:v>
                </c:pt>
                <c:pt idx="1993">
                  <c:v>2514.83</c:v>
                </c:pt>
                <c:pt idx="1994">
                  <c:v>2514.8000000000002</c:v>
                </c:pt>
                <c:pt idx="1995">
                  <c:v>2514.7600000000002</c:v>
                </c:pt>
                <c:pt idx="1996">
                  <c:v>2514.83</c:v>
                </c:pt>
                <c:pt idx="1997">
                  <c:v>2514.7800000000002</c:v>
                </c:pt>
                <c:pt idx="1998">
                  <c:v>2514.7800000000002</c:v>
                </c:pt>
                <c:pt idx="1999">
                  <c:v>2514.79</c:v>
                </c:pt>
                <c:pt idx="2000">
                  <c:v>2514.85</c:v>
                </c:pt>
                <c:pt idx="2001">
                  <c:v>2514.92</c:v>
                </c:pt>
                <c:pt idx="2002">
                  <c:v>2514.8000000000002</c:v>
                </c:pt>
                <c:pt idx="2003">
                  <c:v>2514.75</c:v>
                </c:pt>
                <c:pt idx="2004">
                  <c:v>2514.6999999999998</c:v>
                </c:pt>
                <c:pt idx="2005">
                  <c:v>2514.7800000000002</c:v>
                </c:pt>
                <c:pt idx="2006">
                  <c:v>2514.6999999999998</c:v>
                </c:pt>
                <c:pt idx="2007">
                  <c:v>2514.77</c:v>
                </c:pt>
                <c:pt idx="2008">
                  <c:v>2514.8200000000002</c:v>
                </c:pt>
                <c:pt idx="2009">
                  <c:v>2514.81</c:v>
                </c:pt>
                <c:pt idx="2010">
                  <c:v>2514.86</c:v>
                </c:pt>
                <c:pt idx="2011">
                  <c:v>2514.79</c:v>
                </c:pt>
                <c:pt idx="2012">
                  <c:v>2514.8000000000002</c:v>
                </c:pt>
                <c:pt idx="2013">
                  <c:v>2514.7800000000002</c:v>
                </c:pt>
                <c:pt idx="2014">
                  <c:v>2514.8000000000002</c:v>
                </c:pt>
                <c:pt idx="2015">
                  <c:v>2514.88</c:v>
                </c:pt>
                <c:pt idx="2016">
                  <c:v>2517.87</c:v>
                </c:pt>
                <c:pt idx="2017">
                  <c:v>2516.1799999999998</c:v>
                </c:pt>
                <c:pt idx="2018">
                  <c:v>2514.5300000000002</c:v>
                </c:pt>
                <c:pt idx="2019">
                  <c:v>2514.46</c:v>
                </c:pt>
                <c:pt idx="2020">
                  <c:v>2514.4499999999998</c:v>
                </c:pt>
                <c:pt idx="2021">
                  <c:v>2514.54</c:v>
                </c:pt>
                <c:pt idx="2022">
                  <c:v>2514.63</c:v>
                </c:pt>
                <c:pt idx="2023">
                  <c:v>2514.6799999999998</c:v>
                </c:pt>
                <c:pt idx="2024">
                  <c:v>2514.59</c:v>
                </c:pt>
                <c:pt idx="2025">
                  <c:v>2514.5700000000002</c:v>
                </c:pt>
                <c:pt idx="2026">
                  <c:v>2514.48</c:v>
                </c:pt>
                <c:pt idx="2027">
                  <c:v>2514.56</c:v>
                </c:pt>
                <c:pt idx="2028">
                  <c:v>2514.44</c:v>
                </c:pt>
                <c:pt idx="2029">
                  <c:v>2514.5300000000002</c:v>
                </c:pt>
                <c:pt idx="2030">
                  <c:v>2514.64</c:v>
                </c:pt>
                <c:pt idx="2031">
                  <c:v>2514.56</c:v>
                </c:pt>
                <c:pt idx="2032">
                  <c:v>2514.59</c:v>
                </c:pt>
                <c:pt idx="2033">
                  <c:v>2514.64</c:v>
                </c:pt>
                <c:pt idx="2034">
                  <c:v>2514.39</c:v>
                </c:pt>
                <c:pt idx="2035">
                  <c:v>2514.44</c:v>
                </c:pt>
                <c:pt idx="2036">
                  <c:v>2514.4299999999998</c:v>
                </c:pt>
                <c:pt idx="2037">
                  <c:v>2514.5700000000002</c:v>
                </c:pt>
                <c:pt idx="2038">
                  <c:v>2514.5100000000002</c:v>
                </c:pt>
                <c:pt idx="2039">
                  <c:v>2514.65</c:v>
                </c:pt>
                <c:pt idx="2040">
                  <c:v>2514.59</c:v>
                </c:pt>
                <c:pt idx="2041">
                  <c:v>2514.6</c:v>
                </c:pt>
                <c:pt idx="2042">
                  <c:v>2514.6</c:v>
                </c:pt>
                <c:pt idx="2043">
                  <c:v>2514.69</c:v>
                </c:pt>
                <c:pt idx="2044">
                  <c:v>2514.5100000000002</c:v>
                </c:pt>
                <c:pt idx="2045">
                  <c:v>2514.5</c:v>
                </c:pt>
                <c:pt idx="2046">
                  <c:v>2514.46</c:v>
                </c:pt>
                <c:pt idx="2047">
                  <c:v>2514.5300000000002</c:v>
                </c:pt>
                <c:pt idx="2048">
                  <c:v>2514.54</c:v>
                </c:pt>
                <c:pt idx="2049">
                  <c:v>2514.56</c:v>
                </c:pt>
                <c:pt idx="2050">
                  <c:v>2514.61</c:v>
                </c:pt>
                <c:pt idx="2051">
                  <c:v>2514.5100000000002</c:v>
                </c:pt>
                <c:pt idx="2052">
                  <c:v>2514.64</c:v>
                </c:pt>
                <c:pt idx="2053">
                  <c:v>2514.46</c:v>
                </c:pt>
                <c:pt idx="2054">
                  <c:v>2514.5100000000002</c:v>
                </c:pt>
                <c:pt idx="2055">
                  <c:v>2514.8200000000002</c:v>
                </c:pt>
                <c:pt idx="2056">
                  <c:v>2515.2600000000002</c:v>
                </c:pt>
                <c:pt idx="2057">
                  <c:v>2515.5300000000002</c:v>
                </c:pt>
                <c:pt idx="2058">
                  <c:v>2515.69</c:v>
                </c:pt>
                <c:pt idx="2059">
                  <c:v>2517.66</c:v>
                </c:pt>
                <c:pt idx="2060">
                  <c:v>2517.35</c:v>
                </c:pt>
                <c:pt idx="2061">
                  <c:v>2517.37</c:v>
                </c:pt>
                <c:pt idx="2062">
                  <c:v>2517.64</c:v>
                </c:pt>
                <c:pt idx="2063">
                  <c:v>2518.04</c:v>
                </c:pt>
                <c:pt idx="2064">
                  <c:v>2518.2600000000002</c:v>
                </c:pt>
                <c:pt idx="2065">
                  <c:v>2518.23</c:v>
                </c:pt>
                <c:pt idx="2066">
                  <c:v>2518.19</c:v>
                </c:pt>
                <c:pt idx="2067">
                  <c:v>2518.21</c:v>
                </c:pt>
                <c:pt idx="2068">
                  <c:v>2518.1999999999998</c:v>
                </c:pt>
                <c:pt idx="2069">
                  <c:v>2518.19</c:v>
                </c:pt>
                <c:pt idx="2070">
                  <c:v>2518.19</c:v>
                </c:pt>
                <c:pt idx="2071">
                  <c:v>2518.17</c:v>
                </c:pt>
                <c:pt idx="2072">
                  <c:v>2518.16</c:v>
                </c:pt>
                <c:pt idx="2073">
                  <c:v>2518.16</c:v>
                </c:pt>
                <c:pt idx="2074">
                  <c:v>2518.13</c:v>
                </c:pt>
                <c:pt idx="2075">
                  <c:v>2518.16</c:v>
                </c:pt>
                <c:pt idx="2076">
                  <c:v>2518.1799999999998</c:v>
                </c:pt>
                <c:pt idx="2077">
                  <c:v>2518.19</c:v>
                </c:pt>
                <c:pt idx="2078">
                  <c:v>2518.1799999999998</c:v>
                </c:pt>
                <c:pt idx="2079">
                  <c:v>2518.27</c:v>
                </c:pt>
                <c:pt idx="2080">
                  <c:v>2518.2399999999998</c:v>
                </c:pt>
                <c:pt idx="2081">
                  <c:v>2518.25</c:v>
                </c:pt>
                <c:pt idx="2082">
                  <c:v>2518.21</c:v>
                </c:pt>
                <c:pt idx="2083">
                  <c:v>2518.25</c:v>
                </c:pt>
                <c:pt idx="2084">
                  <c:v>2518.3000000000002</c:v>
                </c:pt>
                <c:pt idx="2085">
                  <c:v>2518.35</c:v>
                </c:pt>
                <c:pt idx="2086">
                  <c:v>2518.25</c:v>
                </c:pt>
                <c:pt idx="2087">
                  <c:v>2518.31</c:v>
                </c:pt>
                <c:pt idx="2088">
                  <c:v>2518.31</c:v>
                </c:pt>
                <c:pt idx="2089">
                  <c:v>2518.36</c:v>
                </c:pt>
                <c:pt idx="2090">
                  <c:v>2518.35</c:v>
                </c:pt>
                <c:pt idx="2091">
                  <c:v>2518.38</c:v>
                </c:pt>
                <c:pt idx="2092">
                  <c:v>2518.39</c:v>
                </c:pt>
                <c:pt idx="2093">
                  <c:v>2518.38</c:v>
                </c:pt>
                <c:pt idx="2094">
                  <c:v>2518.37</c:v>
                </c:pt>
                <c:pt idx="2095">
                  <c:v>2518.34</c:v>
                </c:pt>
                <c:pt idx="2096">
                  <c:v>2518.37</c:v>
                </c:pt>
                <c:pt idx="2097">
                  <c:v>2518.35</c:v>
                </c:pt>
                <c:pt idx="2098">
                  <c:v>2518.2800000000002</c:v>
                </c:pt>
                <c:pt idx="2099">
                  <c:v>2518.3200000000002</c:v>
                </c:pt>
                <c:pt idx="2100">
                  <c:v>2518.35</c:v>
                </c:pt>
                <c:pt idx="2101">
                  <c:v>2518.3000000000002</c:v>
                </c:pt>
                <c:pt idx="2102">
                  <c:v>2518.35</c:v>
                </c:pt>
                <c:pt idx="2103">
                  <c:v>2518.35</c:v>
                </c:pt>
                <c:pt idx="2104">
                  <c:v>2518.35</c:v>
                </c:pt>
                <c:pt idx="2105">
                  <c:v>2518.34</c:v>
                </c:pt>
                <c:pt idx="2106">
                  <c:v>2518.36</c:v>
                </c:pt>
                <c:pt idx="2107">
                  <c:v>2518.33</c:v>
                </c:pt>
                <c:pt idx="2108">
                  <c:v>2518.33</c:v>
                </c:pt>
                <c:pt idx="2109">
                  <c:v>2518.38</c:v>
                </c:pt>
                <c:pt idx="2110">
                  <c:v>2518.38</c:v>
                </c:pt>
                <c:pt idx="2111">
                  <c:v>2518.42</c:v>
                </c:pt>
                <c:pt idx="2112">
                  <c:v>2518.41</c:v>
                </c:pt>
                <c:pt idx="2113">
                  <c:v>2518.42</c:v>
                </c:pt>
                <c:pt idx="2114">
                  <c:v>2518.42</c:v>
                </c:pt>
                <c:pt idx="2115">
                  <c:v>2518.4299999999998</c:v>
                </c:pt>
                <c:pt idx="2116">
                  <c:v>2518.42</c:v>
                </c:pt>
                <c:pt idx="2117">
                  <c:v>2518.42</c:v>
                </c:pt>
                <c:pt idx="2118">
                  <c:v>2518.41</c:v>
                </c:pt>
                <c:pt idx="2119">
                  <c:v>2518.42</c:v>
                </c:pt>
                <c:pt idx="2120">
                  <c:v>2518.4</c:v>
                </c:pt>
                <c:pt idx="2121">
                  <c:v>2518.4</c:v>
                </c:pt>
                <c:pt idx="2122">
                  <c:v>2518.4</c:v>
                </c:pt>
                <c:pt idx="2123">
                  <c:v>2518.37</c:v>
                </c:pt>
                <c:pt idx="2124">
                  <c:v>2518.36</c:v>
                </c:pt>
                <c:pt idx="2125">
                  <c:v>2518.36</c:v>
                </c:pt>
                <c:pt idx="2126">
                  <c:v>2518.37</c:v>
                </c:pt>
                <c:pt idx="2127">
                  <c:v>2518.41</c:v>
                </c:pt>
                <c:pt idx="2128">
                  <c:v>2518.39</c:v>
                </c:pt>
                <c:pt idx="2129">
                  <c:v>2518.4299999999998</c:v>
                </c:pt>
                <c:pt idx="2130">
                  <c:v>2518.48</c:v>
                </c:pt>
                <c:pt idx="2131">
                  <c:v>2518.46</c:v>
                </c:pt>
                <c:pt idx="2132">
                  <c:v>2518.4699999999998</c:v>
                </c:pt>
                <c:pt idx="2133">
                  <c:v>2518.48</c:v>
                </c:pt>
                <c:pt idx="2134">
                  <c:v>2518.46</c:v>
                </c:pt>
                <c:pt idx="2135">
                  <c:v>2518.5100000000002</c:v>
                </c:pt>
                <c:pt idx="2136">
                  <c:v>2518.52</c:v>
                </c:pt>
                <c:pt idx="2137">
                  <c:v>2518.4899999999998</c:v>
                </c:pt>
                <c:pt idx="2138">
                  <c:v>2518.52</c:v>
                </c:pt>
                <c:pt idx="2139">
                  <c:v>2518.5500000000002</c:v>
                </c:pt>
                <c:pt idx="2140">
                  <c:v>2518.54</c:v>
                </c:pt>
                <c:pt idx="2141">
                  <c:v>2518.5100000000002</c:v>
                </c:pt>
                <c:pt idx="2142">
                  <c:v>2518.54</c:v>
                </c:pt>
                <c:pt idx="2143">
                  <c:v>2518.5</c:v>
                </c:pt>
                <c:pt idx="2144">
                  <c:v>2518.5700000000002</c:v>
                </c:pt>
                <c:pt idx="2145">
                  <c:v>2518.56</c:v>
                </c:pt>
                <c:pt idx="2146">
                  <c:v>2518.58</c:v>
                </c:pt>
                <c:pt idx="2147">
                  <c:v>2518.56</c:v>
                </c:pt>
                <c:pt idx="2148">
                  <c:v>2518.58</c:v>
                </c:pt>
                <c:pt idx="2149">
                  <c:v>2518.63</c:v>
                </c:pt>
                <c:pt idx="2150">
                  <c:v>2518.61</c:v>
                </c:pt>
                <c:pt idx="2151">
                  <c:v>2518.66</c:v>
                </c:pt>
                <c:pt idx="2152">
                  <c:v>2518.67</c:v>
                </c:pt>
                <c:pt idx="2153">
                  <c:v>2518.65</c:v>
                </c:pt>
                <c:pt idx="2154">
                  <c:v>2518.59</c:v>
                </c:pt>
                <c:pt idx="2155">
                  <c:v>2518.69</c:v>
                </c:pt>
                <c:pt idx="2156">
                  <c:v>2518.6799999999998</c:v>
                </c:pt>
                <c:pt idx="2157">
                  <c:v>2518.71</c:v>
                </c:pt>
                <c:pt idx="2158">
                  <c:v>2518.7800000000002</c:v>
                </c:pt>
                <c:pt idx="2159">
                  <c:v>2518.7399999999998</c:v>
                </c:pt>
                <c:pt idx="2160">
                  <c:v>2518.71</c:v>
                </c:pt>
                <c:pt idx="2161">
                  <c:v>2518.65</c:v>
                </c:pt>
                <c:pt idx="2162">
                  <c:v>2518.67</c:v>
                </c:pt>
                <c:pt idx="2163">
                  <c:v>2518.6799999999998</c:v>
                </c:pt>
                <c:pt idx="2164">
                  <c:v>2518.67</c:v>
                </c:pt>
                <c:pt idx="2165">
                  <c:v>2518.61</c:v>
                </c:pt>
                <c:pt idx="2166">
                  <c:v>2518.64</c:v>
                </c:pt>
                <c:pt idx="2167">
                  <c:v>2518.69</c:v>
                </c:pt>
                <c:pt idx="2168">
                  <c:v>2518.7199999999998</c:v>
                </c:pt>
                <c:pt idx="2169">
                  <c:v>2518.8000000000002</c:v>
                </c:pt>
                <c:pt idx="2170">
                  <c:v>2518.77</c:v>
                </c:pt>
                <c:pt idx="2171">
                  <c:v>2518.73</c:v>
                </c:pt>
                <c:pt idx="2172">
                  <c:v>2518.69</c:v>
                </c:pt>
                <c:pt idx="2173">
                  <c:v>2518.6999999999998</c:v>
                </c:pt>
                <c:pt idx="2174">
                  <c:v>2518.6999999999998</c:v>
                </c:pt>
                <c:pt idx="2175">
                  <c:v>2518.69</c:v>
                </c:pt>
                <c:pt idx="2176">
                  <c:v>2518.62</c:v>
                </c:pt>
                <c:pt idx="2177">
                  <c:v>2518.56</c:v>
                </c:pt>
                <c:pt idx="2178">
                  <c:v>2518.4699999999998</c:v>
                </c:pt>
                <c:pt idx="2179">
                  <c:v>2518.46</c:v>
                </c:pt>
                <c:pt idx="2180">
                  <c:v>2518.46</c:v>
                </c:pt>
                <c:pt idx="2181">
                  <c:v>2518.4</c:v>
                </c:pt>
                <c:pt idx="2182">
                  <c:v>2518.44</c:v>
                </c:pt>
                <c:pt idx="2183">
                  <c:v>2518.4299999999998</c:v>
                </c:pt>
                <c:pt idx="2184">
                  <c:v>2518.5100000000002</c:v>
                </c:pt>
                <c:pt idx="2185">
                  <c:v>2518.4499999999998</c:v>
                </c:pt>
                <c:pt idx="2186">
                  <c:v>2518.4699999999998</c:v>
                </c:pt>
                <c:pt idx="2187">
                  <c:v>2518.5100000000002</c:v>
                </c:pt>
                <c:pt idx="2188">
                  <c:v>2518.4899999999998</c:v>
                </c:pt>
                <c:pt idx="2189">
                  <c:v>2518.48</c:v>
                </c:pt>
                <c:pt idx="2190">
                  <c:v>2518.4499999999998</c:v>
                </c:pt>
                <c:pt idx="2191">
                  <c:v>2518.4699999999998</c:v>
                </c:pt>
                <c:pt idx="2192">
                  <c:v>2518.44</c:v>
                </c:pt>
                <c:pt idx="2193">
                  <c:v>2518.46</c:v>
                </c:pt>
                <c:pt idx="2194">
                  <c:v>2518.44</c:v>
                </c:pt>
                <c:pt idx="2195">
                  <c:v>2518.5</c:v>
                </c:pt>
                <c:pt idx="2196">
                  <c:v>2518.4899999999998</c:v>
                </c:pt>
                <c:pt idx="2197">
                  <c:v>2518.5</c:v>
                </c:pt>
                <c:pt idx="2198">
                  <c:v>2518.56</c:v>
                </c:pt>
                <c:pt idx="2199">
                  <c:v>2518.54</c:v>
                </c:pt>
                <c:pt idx="2200">
                  <c:v>2518.59</c:v>
                </c:pt>
                <c:pt idx="2201">
                  <c:v>2518.5700000000002</c:v>
                </c:pt>
                <c:pt idx="2202">
                  <c:v>2518.52</c:v>
                </c:pt>
                <c:pt idx="2203">
                  <c:v>2518.5500000000002</c:v>
                </c:pt>
                <c:pt idx="2204">
                  <c:v>2518.56</c:v>
                </c:pt>
                <c:pt idx="2205">
                  <c:v>2518.6</c:v>
                </c:pt>
                <c:pt idx="2206">
                  <c:v>2518.63</c:v>
                </c:pt>
                <c:pt idx="2207">
                  <c:v>2518.59</c:v>
                </c:pt>
                <c:pt idx="2208">
                  <c:v>2518.63</c:v>
                </c:pt>
                <c:pt idx="2209">
                  <c:v>2518.62</c:v>
                </c:pt>
                <c:pt idx="2210">
                  <c:v>2518.61</c:v>
                </c:pt>
                <c:pt idx="2211">
                  <c:v>2518.56</c:v>
                </c:pt>
                <c:pt idx="2212">
                  <c:v>2518.5500000000002</c:v>
                </c:pt>
                <c:pt idx="2213">
                  <c:v>2518.5700000000002</c:v>
                </c:pt>
                <c:pt idx="2214">
                  <c:v>2518.58</c:v>
                </c:pt>
                <c:pt idx="2215">
                  <c:v>2518.59</c:v>
                </c:pt>
                <c:pt idx="2216">
                  <c:v>2518.63</c:v>
                </c:pt>
                <c:pt idx="2217">
                  <c:v>2518.71</c:v>
                </c:pt>
                <c:pt idx="2218">
                  <c:v>2518.6999999999998</c:v>
                </c:pt>
                <c:pt idx="2219">
                  <c:v>2518.71</c:v>
                </c:pt>
                <c:pt idx="2220">
                  <c:v>2518.66</c:v>
                </c:pt>
                <c:pt idx="2221">
                  <c:v>2518.6</c:v>
                </c:pt>
                <c:pt idx="2222">
                  <c:v>2518.5700000000002</c:v>
                </c:pt>
                <c:pt idx="2223">
                  <c:v>2518.58</c:v>
                </c:pt>
                <c:pt idx="2224">
                  <c:v>2518.58</c:v>
                </c:pt>
                <c:pt idx="2225">
                  <c:v>2518.5100000000002</c:v>
                </c:pt>
                <c:pt idx="2226">
                  <c:v>2518.54</c:v>
                </c:pt>
                <c:pt idx="2227">
                  <c:v>2518.5300000000002</c:v>
                </c:pt>
                <c:pt idx="2228">
                  <c:v>2518.54</c:v>
                </c:pt>
                <c:pt idx="2229">
                  <c:v>2518.56</c:v>
                </c:pt>
                <c:pt idx="2230">
                  <c:v>2518.6</c:v>
                </c:pt>
                <c:pt idx="2231">
                  <c:v>2518.54</c:v>
                </c:pt>
                <c:pt idx="2232">
                  <c:v>2518.46</c:v>
                </c:pt>
                <c:pt idx="2233">
                  <c:v>2518.4899999999998</c:v>
                </c:pt>
                <c:pt idx="2234">
                  <c:v>2518.44</c:v>
                </c:pt>
                <c:pt idx="2235">
                  <c:v>2518.4699999999998</c:v>
                </c:pt>
                <c:pt idx="2236">
                  <c:v>2518.4499999999998</c:v>
                </c:pt>
                <c:pt idx="2237">
                  <c:v>2518.48</c:v>
                </c:pt>
                <c:pt idx="2238">
                  <c:v>2518.56</c:v>
                </c:pt>
                <c:pt idx="2239">
                  <c:v>2518.64</c:v>
                </c:pt>
                <c:pt idx="2240">
                  <c:v>2518.63</c:v>
                </c:pt>
                <c:pt idx="2241">
                  <c:v>2518.61</c:v>
                </c:pt>
                <c:pt idx="2242">
                  <c:v>2518.61</c:v>
                </c:pt>
                <c:pt idx="2243">
                  <c:v>2518.4299999999998</c:v>
                </c:pt>
                <c:pt idx="2244">
                  <c:v>2518.46</c:v>
                </c:pt>
                <c:pt idx="2245">
                  <c:v>2518.5300000000002</c:v>
                </c:pt>
                <c:pt idx="2246">
                  <c:v>2518.4699999999998</c:v>
                </c:pt>
                <c:pt idx="2247">
                  <c:v>2518.4899999999998</c:v>
                </c:pt>
                <c:pt idx="2248">
                  <c:v>2518.56</c:v>
                </c:pt>
                <c:pt idx="2249">
                  <c:v>2518.5700000000002</c:v>
                </c:pt>
                <c:pt idx="2250">
                  <c:v>2518.5700000000002</c:v>
                </c:pt>
                <c:pt idx="2251">
                  <c:v>2518.61</c:v>
                </c:pt>
                <c:pt idx="2252">
                  <c:v>2518.58</c:v>
                </c:pt>
                <c:pt idx="2253">
                  <c:v>2518.56</c:v>
                </c:pt>
                <c:pt idx="2254">
                  <c:v>2518.5</c:v>
                </c:pt>
                <c:pt idx="2255">
                  <c:v>2518.5</c:v>
                </c:pt>
                <c:pt idx="2256">
                  <c:v>2518.4499999999998</c:v>
                </c:pt>
                <c:pt idx="2257">
                  <c:v>2518.48</c:v>
                </c:pt>
                <c:pt idx="2258">
                  <c:v>2518.4</c:v>
                </c:pt>
                <c:pt idx="2259">
                  <c:v>2518.4</c:v>
                </c:pt>
                <c:pt idx="2260">
                  <c:v>2518.38</c:v>
                </c:pt>
                <c:pt idx="2261">
                  <c:v>2518.39</c:v>
                </c:pt>
                <c:pt idx="2262">
                  <c:v>2518.42</c:v>
                </c:pt>
                <c:pt idx="2263">
                  <c:v>2518.4899999999998</c:v>
                </c:pt>
                <c:pt idx="2264">
                  <c:v>2518.52</c:v>
                </c:pt>
                <c:pt idx="2265">
                  <c:v>2518.5</c:v>
                </c:pt>
                <c:pt idx="2266">
                  <c:v>2518.4499999999998</c:v>
                </c:pt>
                <c:pt idx="2267">
                  <c:v>2518.4299999999998</c:v>
                </c:pt>
                <c:pt idx="2268">
                  <c:v>2518.41</c:v>
                </c:pt>
                <c:pt idx="2269">
                  <c:v>2518.4299999999998</c:v>
                </c:pt>
                <c:pt idx="2270">
                  <c:v>2518.44</c:v>
                </c:pt>
                <c:pt idx="2271">
                  <c:v>2518.42</c:v>
                </c:pt>
                <c:pt idx="2272">
                  <c:v>2518.4499999999998</c:v>
                </c:pt>
                <c:pt idx="2273">
                  <c:v>2518.41</c:v>
                </c:pt>
                <c:pt idx="2274">
                  <c:v>2518.42</c:v>
                </c:pt>
                <c:pt idx="2275">
                  <c:v>2518.41</c:v>
                </c:pt>
                <c:pt idx="2276">
                  <c:v>2518.42</c:v>
                </c:pt>
                <c:pt idx="2277">
                  <c:v>2518.4899999999998</c:v>
                </c:pt>
                <c:pt idx="2278">
                  <c:v>2518.46</c:v>
                </c:pt>
                <c:pt idx="2279">
                  <c:v>2518.48</c:v>
                </c:pt>
                <c:pt idx="2280">
                  <c:v>2518.52</c:v>
                </c:pt>
                <c:pt idx="2281">
                  <c:v>2518.4899999999998</c:v>
                </c:pt>
                <c:pt idx="2282">
                  <c:v>2518.5300000000002</c:v>
                </c:pt>
                <c:pt idx="2283">
                  <c:v>2518.58</c:v>
                </c:pt>
                <c:pt idx="2284">
                  <c:v>2518.64</c:v>
                </c:pt>
                <c:pt idx="2285">
                  <c:v>2518.63</c:v>
                </c:pt>
                <c:pt idx="2286">
                  <c:v>2518.6</c:v>
                </c:pt>
                <c:pt idx="2287">
                  <c:v>2518.61</c:v>
                </c:pt>
                <c:pt idx="2288">
                  <c:v>2518.66</c:v>
                </c:pt>
                <c:pt idx="2289">
                  <c:v>2518.63</c:v>
                </c:pt>
                <c:pt idx="2290">
                  <c:v>2518.6</c:v>
                </c:pt>
                <c:pt idx="2291">
                  <c:v>2518.69</c:v>
                </c:pt>
                <c:pt idx="2292">
                  <c:v>2518.77</c:v>
                </c:pt>
                <c:pt idx="2293">
                  <c:v>2518.81</c:v>
                </c:pt>
                <c:pt idx="2294">
                  <c:v>2518.79</c:v>
                </c:pt>
                <c:pt idx="2295">
                  <c:v>2518.7600000000002</c:v>
                </c:pt>
                <c:pt idx="2296">
                  <c:v>2518.79</c:v>
                </c:pt>
                <c:pt idx="2297">
                  <c:v>2518.8000000000002</c:v>
                </c:pt>
                <c:pt idx="2298">
                  <c:v>2518.83</c:v>
                </c:pt>
                <c:pt idx="2299">
                  <c:v>2518.85</c:v>
                </c:pt>
                <c:pt idx="2300">
                  <c:v>2518.8000000000002</c:v>
                </c:pt>
                <c:pt idx="2301">
                  <c:v>2518.8200000000002</c:v>
                </c:pt>
                <c:pt idx="2302">
                  <c:v>2518.8200000000002</c:v>
                </c:pt>
                <c:pt idx="2303">
                  <c:v>2518.83</c:v>
                </c:pt>
                <c:pt idx="2304">
                  <c:v>2518.83</c:v>
                </c:pt>
                <c:pt idx="2305">
                  <c:v>2518.8200000000002</c:v>
                </c:pt>
                <c:pt idx="2306">
                  <c:v>2518.84</c:v>
                </c:pt>
                <c:pt idx="2307">
                  <c:v>2518.88</c:v>
                </c:pt>
                <c:pt idx="2308">
                  <c:v>2518.85</c:v>
                </c:pt>
                <c:pt idx="2309">
                  <c:v>2518.88</c:v>
                </c:pt>
                <c:pt idx="2310">
                  <c:v>2518.91</c:v>
                </c:pt>
                <c:pt idx="2311">
                  <c:v>2518.8200000000002</c:v>
                </c:pt>
                <c:pt idx="2312">
                  <c:v>2518.88</c:v>
                </c:pt>
                <c:pt idx="2313">
                  <c:v>2518.86</c:v>
                </c:pt>
                <c:pt idx="2314">
                  <c:v>2518.83</c:v>
                </c:pt>
                <c:pt idx="2315">
                  <c:v>2518.8000000000002</c:v>
                </c:pt>
                <c:pt idx="2316">
                  <c:v>2518.8200000000002</c:v>
                </c:pt>
                <c:pt idx="2317">
                  <c:v>2518.73</c:v>
                </c:pt>
                <c:pt idx="2318">
                  <c:v>2518.7800000000002</c:v>
                </c:pt>
                <c:pt idx="2319">
                  <c:v>2518.79</c:v>
                </c:pt>
                <c:pt idx="2320">
                  <c:v>2518.85</c:v>
                </c:pt>
                <c:pt idx="2321">
                  <c:v>2518.81</c:v>
                </c:pt>
                <c:pt idx="2322">
                  <c:v>2518.7199999999998</c:v>
                </c:pt>
                <c:pt idx="2323">
                  <c:v>2518.6799999999998</c:v>
                </c:pt>
                <c:pt idx="2324">
                  <c:v>2518.69</c:v>
                </c:pt>
                <c:pt idx="2325">
                  <c:v>2518.65</c:v>
                </c:pt>
                <c:pt idx="2326">
                  <c:v>2518.65</c:v>
                </c:pt>
                <c:pt idx="2327">
                  <c:v>2518.63</c:v>
                </c:pt>
                <c:pt idx="2328">
                  <c:v>2518.59</c:v>
                </c:pt>
                <c:pt idx="2329">
                  <c:v>2518.59</c:v>
                </c:pt>
                <c:pt idx="2330">
                  <c:v>2518.6799999999998</c:v>
                </c:pt>
                <c:pt idx="2331">
                  <c:v>2518.67</c:v>
                </c:pt>
                <c:pt idx="2332">
                  <c:v>2518.6999999999998</c:v>
                </c:pt>
                <c:pt idx="2333">
                  <c:v>2518.75</c:v>
                </c:pt>
                <c:pt idx="2334">
                  <c:v>2518.67</c:v>
                </c:pt>
                <c:pt idx="2335">
                  <c:v>2518.64</c:v>
                </c:pt>
                <c:pt idx="2336">
                  <c:v>2518.66</c:v>
                </c:pt>
                <c:pt idx="2337">
                  <c:v>2518.6999999999998</c:v>
                </c:pt>
                <c:pt idx="2338">
                  <c:v>2518.73</c:v>
                </c:pt>
                <c:pt idx="2339">
                  <c:v>2518.7600000000002</c:v>
                </c:pt>
                <c:pt idx="2340">
                  <c:v>2518.6999999999998</c:v>
                </c:pt>
                <c:pt idx="2341">
                  <c:v>2518.7199999999998</c:v>
                </c:pt>
                <c:pt idx="2342">
                  <c:v>2518.71</c:v>
                </c:pt>
                <c:pt idx="2343">
                  <c:v>2518.69</c:v>
                </c:pt>
                <c:pt idx="2344">
                  <c:v>2518.66</c:v>
                </c:pt>
                <c:pt idx="2345">
                  <c:v>2518.5700000000002</c:v>
                </c:pt>
                <c:pt idx="2346">
                  <c:v>2518.48</c:v>
                </c:pt>
                <c:pt idx="2347">
                  <c:v>2518.35</c:v>
                </c:pt>
                <c:pt idx="2348">
                  <c:v>2518.36</c:v>
                </c:pt>
                <c:pt idx="2349">
                  <c:v>2518.35</c:v>
                </c:pt>
                <c:pt idx="2350">
                  <c:v>2518.33</c:v>
                </c:pt>
                <c:pt idx="2351">
                  <c:v>2518.37</c:v>
                </c:pt>
                <c:pt idx="2352">
                  <c:v>2518.37</c:v>
                </c:pt>
                <c:pt idx="2353">
                  <c:v>2518.39</c:v>
                </c:pt>
                <c:pt idx="2354">
                  <c:v>2518.41</c:v>
                </c:pt>
                <c:pt idx="2355">
                  <c:v>2518.44</c:v>
                </c:pt>
                <c:pt idx="2356">
                  <c:v>2518.4899999999998</c:v>
                </c:pt>
                <c:pt idx="2357">
                  <c:v>2518.5700000000002</c:v>
                </c:pt>
                <c:pt idx="2358">
                  <c:v>2518.59</c:v>
                </c:pt>
                <c:pt idx="2359">
                  <c:v>2518.66</c:v>
                </c:pt>
                <c:pt idx="2360">
                  <c:v>2518.69</c:v>
                </c:pt>
                <c:pt idx="2361">
                  <c:v>2518.67</c:v>
                </c:pt>
                <c:pt idx="2362">
                  <c:v>2518.67</c:v>
                </c:pt>
                <c:pt idx="2363">
                  <c:v>2518.75</c:v>
                </c:pt>
                <c:pt idx="2364">
                  <c:v>2518.8000000000002</c:v>
                </c:pt>
                <c:pt idx="2365">
                  <c:v>2518.81</c:v>
                </c:pt>
                <c:pt idx="2366">
                  <c:v>2518.8000000000002</c:v>
                </c:pt>
                <c:pt idx="2367">
                  <c:v>2518.73</c:v>
                </c:pt>
                <c:pt idx="2368">
                  <c:v>2518.7399999999998</c:v>
                </c:pt>
                <c:pt idx="2369">
                  <c:v>2518.67</c:v>
                </c:pt>
                <c:pt idx="2370">
                  <c:v>2518.62</c:v>
                </c:pt>
                <c:pt idx="2371">
                  <c:v>2518.5500000000002</c:v>
                </c:pt>
                <c:pt idx="2372">
                  <c:v>2518.46</c:v>
                </c:pt>
                <c:pt idx="2373">
                  <c:v>2518.4699999999998</c:v>
                </c:pt>
                <c:pt idx="2374">
                  <c:v>2518.4499999999998</c:v>
                </c:pt>
                <c:pt idx="2375">
                  <c:v>2518.42</c:v>
                </c:pt>
                <c:pt idx="2376">
                  <c:v>2518.4899999999998</c:v>
                </c:pt>
                <c:pt idx="2377">
                  <c:v>2518.4499999999998</c:v>
                </c:pt>
                <c:pt idx="2378">
                  <c:v>2518.41</c:v>
                </c:pt>
                <c:pt idx="2379">
                  <c:v>2518.36</c:v>
                </c:pt>
                <c:pt idx="2380">
                  <c:v>2518.5100000000002</c:v>
                </c:pt>
                <c:pt idx="2381">
                  <c:v>2518.5300000000002</c:v>
                </c:pt>
                <c:pt idx="2382">
                  <c:v>2518.5100000000002</c:v>
                </c:pt>
                <c:pt idx="2383">
                  <c:v>2518.4</c:v>
                </c:pt>
                <c:pt idx="2384">
                  <c:v>2518.4699999999998</c:v>
                </c:pt>
                <c:pt idx="2385">
                  <c:v>2518.4899999999998</c:v>
                </c:pt>
                <c:pt idx="2386">
                  <c:v>2518.5100000000002</c:v>
                </c:pt>
                <c:pt idx="2387">
                  <c:v>2518.46</c:v>
                </c:pt>
                <c:pt idx="2388">
                  <c:v>2518.4299999999998</c:v>
                </c:pt>
                <c:pt idx="2389">
                  <c:v>2518.4499999999998</c:v>
                </c:pt>
                <c:pt idx="2390">
                  <c:v>2518.48</c:v>
                </c:pt>
                <c:pt idx="2391">
                  <c:v>2518.46</c:v>
                </c:pt>
                <c:pt idx="2392">
                  <c:v>2518.59</c:v>
                </c:pt>
                <c:pt idx="2393">
                  <c:v>2518.5</c:v>
                </c:pt>
                <c:pt idx="2394">
                  <c:v>2518.46</c:v>
                </c:pt>
                <c:pt idx="2395">
                  <c:v>2518.5</c:v>
                </c:pt>
                <c:pt idx="2396">
                  <c:v>2518.5500000000002</c:v>
                </c:pt>
                <c:pt idx="2397">
                  <c:v>2518.5700000000002</c:v>
                </c:pt>
                <c:pt idx="2398">
                  <c:v>2518.59</c:v>
                </c:pt>
                <c:pt idx="2399">
                  <c:v>2518.6799999999998</c:v>
                </c:pt>
                <c:pt idx="2400">
                  <c:v>2518.6799999999998</c:v>
                </c:pt>
                <c:pt idx="2401">
                  <c:v>2518.69</c:v>
                </c:pt>
                <c:pt idx="2402">
                  <c:v>2518.67</c:v>
                </c:pt>
                <c:pt idx="2403">
                  <c:v>2518.7199999999998</c:v>
                </c:pt>
                <c:pt idx="2404">
                  <c:v>2518.75</c:v>
                </c:pt>
                <c:pt idx="2405">
                  <c:v>2518.7199999999998</c:v>
                </c:pt>
                <c:pt idx="2406">
                  <c:v>2518.64</c:v>
                </c:pt>
                <c:pt idx="2407">
                  <c:v>2518.71</c:v>
                </c:pt>
                <c:pt idx="2408">
                  <c:v>2518.67</c:v>
                </c:pt>
                <c:pt idx="2409">
                  <c:v>2518.67</c:v>
                </c:pt>
                <c:pt idx="2410">
                  <c:v>2518.67</c:v>
                </c:pt>
                <c:pt idx="2411">
                  <c:v>2518.65</c:v>
                </c:pt>
                <c:pt idx="2412">
                  <c:v>2518.69</c:v>
                </c:pt>
                <c:pt idx="2413">
                  <c:v>2518.7199999999998</c:v>
                </c:pt>
                <c:pt idx="2414">
                  <c:v>2518.6999999999998</c:v>
                </c:pt>
                <c:pt idx="2415">
                  <c:v>2518.7399999999998</c:v>
                </c:pt>
                <c:pt idx="2416">
                  <c:v>2518.69</c:v>
                </c:pt>
                <c:pt idx="2417">
                  <c:v>2518.69</c:v>
                </c:pt>
                <c:pt idx="2418">
                  <c:v>2518.71</c:v>
                </c:pt>
                <c:pt idx="2419">
                  <c:v>2518.7199999999998</c:v>
                </c:pt>
                <c:pt idx="2420">
                  <c:v>2518.67</c:v>
                </c:pt>
                <c:pt idx="2421">
                  <c:v>2518.71</c:v>
                </c:pt>
                <c:pt idx="2422">
                  <c:v>2518.73</c:v>
                </c:pt>
                <c:pt idx="2423">
                  <c:v>2518.77</c:v>
                </c:pt>
                <c:pt idx="2424">
                  <c:v>2518.73</c:v>
                </c:pt>
                <c:pt idx="2425">
                  <c:v>2518.75</c:v>
                </c:pt>
                <c:pt idx="2426">
                  <c:v>2518.79</c:v>
                </c:pt>
                <c:pt idx="2427">
                  <c:v>2518.81</c:v>
                </c:pt>
                <c:pt idx="2428">
                  <c:v>2518.8000000000002</c:v>
                </c:pt>
                <c:pt idx="2429">
                  <c:v>2518.85</c:v>
                </c:pt>
                <c:pt idx="2430">
                  <c:v>2518.83</c:v>
                </c:pt>
                <c:pt idx="2431">
                  <c:v>2518.81</c:v>
                </c:pt>
                <c:pt idx="2432">
                  <c:v>2518.85</c:v>
                </c:pt>
                <c:pt idx="2433">
                  <c:v>2518.81</c:v>
                </c:pt>
                <c:pt idx="2434">
                  <c:v>2518.8200000000002</c:v>
                </c:pt>
                <c:pt idx="2435">
                  <c:v>2518.84</c:v>
                </c:pt>
                <c:pt idx="2436">
                  <c:v>2518.81</c:v>
                </c:pt>
                <c:pt idx="2437">
                  <c:v>2518.81</c:v>
                </c:pt>
                <c:pt idx="2438">
                  <c:v>2518.8200000000002</c:v>
                </c:pt>
                <c:pt idx="2439">
                  <c:v>2518.84</c:v>
                </c:pt>
                <c:pt idx="2440">
                  <c:v>2518.86</c:v>
                </c:pt>
                <c:pt idx="2441">
                  <c:v>2518.84</c:v>
                </c:pt>
                <c:pt idx="2442">
                  <c:v>2518.86</c:v>
                </c:pt>
                <c:pt idx="2443">
                  <c:v>2518.86</c:v>
                </c:pt>
                <c:pt idx="2444">
                  <c:v>2518.84</c:v>
                </c:pt>
                <c:pt idx="2445">
                  <c:v>2518.83</c:v>
                </c:pt>
                <c:pt idx="2446">
                  <c:v>2518.77</c:v>
                </c:pt>
                <c:pt idx="2447">
                  <c:v>2518.75</c:v>
                </c:pt>
                <c:pt idx="2448">
                  <c:v>2518.8200000000002</c:v>
                </c:pt>
                <c:pt idx="2449">
                  <c:v>2518.83</c:v>
                </c:pt>
                <c:pt idx="2450">
                  <c:v>2518.84</c:v>
                </c:pt>
                <c:pt idx="2451">
                  <c:v>2518.8200000000002</c:v>
                </c:pt>
                <c:pt idx="2452">
                  <c:v>2518.84</c:v>
                </c:pt>
                <c:pt idx="2453">
                  <c:v>2518.8000000000002</c:v>
                </c:pt>
                <c:pt idx="2454">
                  <c:v>2518.79</c:v>
                </c:pt>
                <c:pt idx="2455">
                  <c:v>2518.77</c:v>
                </c:pt>
                <c:pt idx="2456">
                  <c:v>2518.7800000000002</c:v>
                </c:pt>
                <c:pt idx="2457">
                  <c:v>2518.7600000000002</c:v>
                </c:pt>
                <c:pt idx="2458">
                  <c:v>2518.79</c:v>
                </c:pt>
                <c:pt idx="2459">
                  <c:v>2518.7199999999998</c:v>
                </c:pt>
                <c:pt idx="2460">
                  <c:v>2518.7800000000002</c:v>
                </c:pt>
                <c:pt idx="2461">
                  <c:v>2518.81</c:v>
                </c:pt>
                <c:pt idx="2462">
                  <c:v>2518.8200000000002</c:v>
                </c:pt>
                <c:pt idx="2463">
                  <c:v>2518.84</c:v>
                </c:pt>
                <c:pt idx="2464">
                  <c:v>2518.79</c:v>
                </c:pt>
                <c:pt idx="2465">
                  <c:v>2518.79</c:v>
                </c:pt>
                <c:pt idx="2466">
                  <c:v>2518.8200000000002</c:v>
                </c:pt>
                <c:pt idx="2467">
                  <c:v>2518.83</c:v>
                </c:pt>
                <c:pt idx="2468">
                  <c:v>2518.83</c:v>
                </c:pt>
                <c:pt idx="2469">
                  <c:v>2518.84</c:v>
                </c:pt>
                <c:pt idx="2470">
                  <c:v>2518.83</c:v>
                </c:pt>
                <c:pt idx="2471">
                  <c:v>2518.84</c:v>
                </c:pt>
                <c:pt idx="2472">
                  <c:v>2518.83</c:v>
                </c:pt>
                <c:pt idx="2473">
                  <c:v>2518.8200000000002</c:v>
                </c:pt>
                <c:pt idx="2474">
                  <c:v>2518.8000000000002</c:v>
                </c:pt>
                <c:pt idx="2475">
                  <c:v>2518.81</c:v>
                </c:pt>
                <c:pt idx="2476">
                  <c:v>2518.7800000000002</c:v>
                </c:pt>
                <c:pt idx="2477">
                  <c:v>2518.73</c:v>
                </c:pt>
                <c:pt idx="2478">
                  <c:v>2518.69</c:v>
                </c:pt>
                <c:pt idx="2479">
                  <c:v>2518.65</c:v>
                </c:pt>
                <c:pt idx="2480">
                  <c:v>2518.62</c:v>
                </c:pt>
                <c:pt idx="2481">
                  <c:v>2518.54</c:v>
                </c:pt>
                <c:pt idx="2482">
                  <c:v>2518.58</c:v>
                </c:pt>
                <c:pt idx="2483">
                  <c:v>2518.5700000000002</c:v>
                </c:pt>
                <c:pt idx="2484">
                  <c:v>2518.56</c:v>
                </c:pt>
                <c:pt idx="2485">
                  <c:v>2518.61</c:v>
                </c:pt>
                <c:pt idx="2486">
                  <c:v>2518.62</c:v>
                </c:pt>
                <c:pt idx="2487">
                  <c:v>2518.59</c:v>
                </c:pt>
                <c:pt idx="2488">
                  <c:v>2518.66</c:v>
                </c:pt>
                <c:pt idx="2489">
                  <c:v>2518.6</c:v>
                </c:pt>
                <c:pt idx="2490">
                  <c:v>2518.65</c:v>
                </c:pt>
                <c:pt idx="2491">
                  <c:v>2518.7199999999998</c:v>
                </c:pt>
                <c:pt idx="2492">
                  <c:v>2518.63</c:v>
                </c:pt>
                <c:pt idx="2493">
                  <c:v>2518.58</c:v>
                </c:pt>
                <c:pt idx="2494">
                  <c:v>2518.48</c:v>
                </c:pt>
                <c:pt idx="2495">
                  <c:v>2518.52</c:v>
                </c:pt>
                <c:pt idx="2496">
                  <c:v>2518.5500000000002</c:v>
                </c:pt>
                <c:pt idx="2497">
                  <c:v>2518.52</c:v>
                </c:pt>
                <c:pt idx="2498">
                  <c:v>2518.52</c:v>
                </c:pt>
                <c:pt idx="2499">
                  <c:v>2518.54</c:v>
                </c:pt>
                <c:pt idx="2500">
                  <c:v>2518.5500000000002</c:v>
                </c:pt>
                <c:pt idx="2501">
                  <c:v>2518.58</c:v>
                </c:pt>
                <c:pt idx="2502">
                  <c:v>2518.5300000000002</c:v>
                </c:pt>
                <c:pt idx="2503">
                  <c:v>2518.5</c:v>
                </c:pt>
                <c:pt idx="2504">
                  <c:v>2518.46</c:v>
                </c:pt>
                <c:pt idx="2505">
                  <c:v>2518.44</c:v>
                </c:pt>
                <c:pt idx="2506">
                  <c:v>2518.4499999999998</c:v>
                </c:pt>
                <c:pt idx="2507">
                  <c:v>2518.46</c:v>
                </c:pt>
                <c:pt idx="2508">
                  <c:v>2518.4499999999998</c:v>
                </c:pt>
                <c:pt idx="2509">
                  <c:v>2518.46</c:v>
                </c:pt>
                <c:pt idx="2510">
                  <c:v>2518.39</c:v>
                </c:pt>
                <c:pt idx="2511">
                  <c:v>2518.38</c:v>
                </c:pt>
                <c:pt idx="2512">
                  <c:v>2518.38</c:v>
                </c:pt>
                <c:pt idx="2513">
                  <c:v>2518.41</c:v>
                </c:pt>
                <c:pt idx="2514">
                  <c:v>2518.37</c:v>
                </c:pt>
                <c:pt idx="2515">
                  <c:v>2518.39</c:v>
                </c:pt>
                <c:pt idx="2516">
                  <c:v>2518.37</c:v>
                </c:pt>
                <c:pt idx="2517">
                  <c:v>2518.33</c:v>
                </c:pt>
                <c:pt idx="2518">
                  <c:v>2518.36</c:v>
                </c:pt>
                <c:pt idx="2519">
                  <c:v>2518.3200000000002</c:v>
                </c:pt>
                <c:pt idx="2520">
                  <c:v>2518.4</c:v>
                </c:pt>
                <c:pt idx="2521">
                  <c:v>2518.4299999999998</c:v>
                </c:pt>
                <c:pt idx="2522">
                  <c:v>2518.42</c:v>
                </c:pt>
                <c:pt idx="2523">
                  <c:v>2518.4</c:v>
                </c:pt>
                <c:pt idx="2524">
                  <c:v>2518.39</c:v>
                </c:pt>
                <c:pt idx="2525">
                  <c:v>2518.34</c:v>
                </c:pt>
                <c:pt idx="2526">
                  <c:v>2518.31</c:v>
                </c:pt>
                <c:pt idx="2527">
                  <c:v>2518.39</c:v>
                </c:pt>
                <c:pt idx="2528">
                  <c:v>2518.37</c:v>
                </c:pt>
                <c:pt idx="2529">
                  <c:v>2518.34</c:v>
                </c:pt>
                <c:pt idx="2530">
                  <c:v>2518.33</c:v>
                </c:pt>
                <c:pt idx="2531">
                  <c:v>2518.3200000000002</c:v>
                </c:pt>
                <c:pt idx="2532">
                  <c:v>2518.3200000000002</c:v>
                </c:pt>
                <c:pt idx="2533">
                  <c:v>2518.3200000000002</c:v>
                </c:pt>
                <c:pt idx="2534">
                  <c:v>2518.31</c:v>
                </c:pt>
                <c:pt idx="2535">
                  <c:v>2518.29</c:v>
                </c:pt>
                <c:pt idx="2536">
                  <c:v>2518.31</c:v>
                </c:pt>
                <c:pt idx="2537">
                  <c:v>2518.3000000000002</c:v>
                </c:pt>
                <c:pt idx="2538">
                  <c:v>2518.31</c:v>
                </c:pt>
                <c:pt idx="2539">
                  <c:v>2518.3000000000002</c:v>
                </c:pt>
                <c:pt idx="2540">
                  <c:v>2518.25</c:v>
                </c:pt>
                <c:pt idx="2541">
                  <c:v>2518.3000000000002</c:v>
                </c:pt>
                <c:pt idx="2542">
                  <c:v>2518.3200000000002</c:v>
                </c:pt>
                <c:pt idx="2543">
                  <c:v>2518.37</c:v>
                </c:pt>
                <c:pt idx="2544">
                  <c:v>2518.36</c:v>
                </c:pt>
                <c:pt idx="2545">
                  <c:v>2518.38</c:v>
                </c:pt>
                <c:pt idx="2546">
                  <c:v>2518.39</c:v>
                </c:pt>
                <c:pt idx="2547">
                  <c:v>2518.42</c:v>
                </c:pt>
                <c:pt idx="2548">
                  <c:v>2518.38</c:v>
                </c:pt>
                <c:pt idx="2549">
                  <c:v>2518.46</c:v>
                </c:pt>
                <c:pt idx="2550">
                  <c:v>2518.4899999999998</c:v>
                </c:pt>
                <c:pt idx="2551">
                  <c:v>2518.5700000000002</c:v>
                </c:pt>
                <c:pt idx="2552">
                  <c:v>2518.58</c:v>
                </c:pt>
                <c:pt idx="2553">
                  <c:v>2518.64</c:v>
                </c:pt>
                <c:pt idx="2554">
                  <c:v>2518.6999999999998</c:v>
                </c:pt>
                <c:pt idx="2555">
                  <c:v>2518.7199999999998</c:v>
                </c:pt>
                <c:pt idx="2556">
                  <c:v>2518.73</c:v>
                </c:pt>
                <c:pt idx="2557">
                  <c:v>2518.71</c:v>
                </c:pt>
                <c:pt idx="2558">
                  <c:v>2518.7199999999998</c:v>
                </c:pt>
                <c:pt idx="2559">
                  <c:v>2518.6799999999998</c:v>
                </c:pt>
                <c:pt idx="2560">
                  <c:v>2518.73</c:v>
                </c:pt>
                <c:pt idx="2561">
                  <c:v>2518.7600000000002</c:v>
                </c:pt>
                <c:pt idx="2562">
                  <c:v>2518.66</c:v>
                </c:pt>
                <c:pt idx="2563">
                  <c:v>2518.54</c:v>
                </c:pt>
                <c:pt idx="2564">
                  <c:v>2518.4899999999998</c:v>
                </c:pt>
                <c:pt idx="2565">
                  <c:v>2518.42</c:v>
                </c:pt>
                <c:pt idx="2566">
                  <c:v>2518.4499999999998</c:v>
                </c:pt>
                <c:pt idx="2567">
                  <c:v>2518.4299999999998</c:v>
                </c:pt>
                <c:pt idx="2568">
                  <c:v>2518.5500000000002</c:v>
                </c:pt>
                <c:pt idx="2569">
                  <c:v>2518.71</c:v>
                </c:pt>
                <c:pt idx="2570">
                  <c:v>2518.75</c:v>
                </c:pt>
                <c:pt idx="2571">
                  <c:v>2518.77</c:v>
                </c:pt>
                <c:pt idx="2572">
                  <c:v>2518.81</c:v>
                </c:pt>
                <c:pt idx="2573">
                  <c:v>2518.87</c:v>
                </c:pt>
                <c:pt idx="2574">
                  <c:v>2518.85</c:v>
                </c:pt>
                <c:pt idx="2575">
                  <c:v>2518.85</c:v>
                </c:pt>
                <c:pt idx="2576">
                  <c:v>2518.89</c:v>
                </c:pt>
                <c:pt idx="2577">
                  <c:v>2518.8200000000002</c:v>
                </c:pt>
                <c:pt idx="2578">
                  <c:v>2518.8000000000002</c:v>
                </c:pt>
                <c:pt idx="2579">
                  <c:v>2518.7800000000002</c:v>
                </c:pt>
                <c:pt idx="2580">
                  <c:v>2518.6999999999998</c:v>
                </c:pt>
                <c:pt idx="2581">
                  <c:v>2518.7199999999998</c:v>
                </c:pt>
                <c:pt idx="2582">
                  <c:v>2518.71</c:v>
                </c:pt>
                <c:pt idx="2583">
                  <c:v>2518.64</c:v>
                </c:pt>
                <c:pt idx="2584">
                  <c:v>2518.65</c:v>
                </c:pt>
                <c:pt idx="2585">
                  <c:v>2518.6999999999998</c:v>
                </c:pt>
                <c:pt idx="2586">
                  <c:v>2518.73</c:v>
                </c:pt>
                <c:pt idx="2587">
                  <c:v>2518.7600000000002</c:v>
                </c:pt>
                <c:pt idx="2588">
                  <c:v>2518.8000000000002</c:v>
                </c:pt>
                <c:pt idx="2589">
                  <c:v>2518.85</c:v>
                </c:pt>
                <c:pt idx="2590">
                  <c:v>2518.91</c:v>
                </c:pt>
                <c:pt idx="2591">
                  <c:v>2518.9299999999998</c:v>
                </c:pt>
                <c:pt idx="2592">
                  <c:v>2518.9299999999998</c:v>
                </c:pt>
                <c:pt idx="2593">
                  <c:v>2518.89</c:v>
                </c:pt>
                <c:pt idx="2594">
                  <c:v>2518.86</c:v>
                </c:pt>
                <c:pt idx="2595">
                  <c:v>2518.87</c:v>
                </c:pt>
                <c:pt idx="2596">
                  <c:v>2518.89</c:v>
                </c:pt>
                <c:pt idx="2597">
                  <c:v>2518.86</c:v>
                </c:pt>
                <c:pt idx="2598">
                  <c:v>2518.85</c:v>
                </c:pt>
                <c:pt idx="2599">
                  <c:v>2518.79</c:v>
                </c:pt>
                <c:pt idx="2600">
                  <c:v>2518.7399999999998</c:v>
                </c:pt>
                <c:pt idx="2601">
                  <c:v>2518.75</c:v>
                </c:pt>
                <c:pt idx="2602">
                  <c:v>2518.62</c:v>
                </c:pt>
                <c:pt idx="2603">
                  <c:v>2518.58</c:v>
                </c:pt>
                <c:pt idx="2604">
                  <c:v>2518.5500000000002</c:v>
                </c:pt>
                <c:pt idx="2605">
                  <c:v>2518.6</c:v>
                </c:pt>
                <c:pt idx="2606">
                  <c:v>2518.59</c:v>
                </c:pt>
                <c:pt idx="2607">
                  <c:v>2518.58</c:v>
                </c:pt>
                <c:pt idx="2608">
                  <c:v>2518.6</c:v>
                </c:pt>
                <c:pt idx="2609">
                  <c:v>2518.64</c:v>
                </c:pt>
                <c:pt idx="2610">
                  <c:v>2518.6999999999998</c:v>
                </c:pt>
                <c:pt idx="2611">
                  <c:v>2518.7800000000002</c:v>
                </c:pt>
                <c:pt idx="2612">
                  <c:v>2518.7600000000002</c:v>
                </c:pt>
                <c:pt idx="2613">
                  <c:v>2518.73</c:v>
                </c:pt>
                <c:pt idx="2614">
                  <c:v>2518.71</c:v>
                </c:pt>
                <c:pt idx="2615">
                  <c:v>2518.77</c:v>
                </c:pt>
                <c:pt idx="2616">
                  <c:v>2518.6999999999998</c:v>
                </c:pt>
                <c:pt idx="2617">
                  <c:v>2518.73</c:v>
                </c:pt>
                <c:pt idx="2618">
                  <c:v>2518.8000000000002</c:v>
                </c:pt>
                <c:pt idx="2619">
                  <c:v>2518.7800000000002</c:v>
                </c:pt>
                <c:pt idx="2620">
                  <c:v>2518.81</c:v>
                </c:pt>
                <c:pt idx="2621">
                  <c:v>2518.79</c:v>
                </c:pt>
                <c:pt idx="2622">
                  <c:v>2518.6999999999998</c:v>
                </c:pt>
                <c:pt idx="2623">
                  <c:v>2518.6999999999998</c:v>
                </c:pt>
                <c:pt idx="2624">
                  <c:v>2518.67</c:v>
                </c:pt>
                <c:pt idx="2625">
                  <c:v>2518.6799999999998</c:v>
                </c:pt>
                <c:pt idx="2626">
                  <c:v>2518.6799999999998</c:v>
                </c:pt>
                <c:pt idx="2627">
                  <c:v>2518.71</c:v>
                </c:pt>
                <c:pt idx="2628">
                  <c:v>2518.8000000000002</c:v>
                </c:pt>
                <c:pt idx="2629">
                  <c:v>2518.79</c:v>
                </c:pt>
                <c:pt idx="2630">
                  <c:v>2518.84</c:v>
                </c:pt>
                <c:pt idx="2631">
                  <c:v>2518.7800000000002</c:v>
                </c:pt>
                <c:pt idx="2632">
                  <c:v>2518.77</c:v>
                </c:pt>
                <c:pt idx="2633">
                  <c:v>2518.7600000000002</c:v>
                </c:pt>
                <c:pt idx="2634">
                  <c:v>2518.75</c:v>
                </c:pt>
                <c:pt idx="2635">
                  <c:v>2518.7399999999998</c:v>
                </c:pt>
                <c:pt idx="2636">
                  <c:v>2518.75</c:v>
                </c:pt>
                <c:pt idx="2637">
                  <c:v>2518.77</c:v>
                </c:pt>
                <c:pt idx="2638">
                  <c:v>2518.77</c:v>
                </c:pt>
                <c:pt idx="2639">
                  <c:v>2518.7399999999998</c:v>
                </c:pt>
                <c:pt idx="2640">
                  <c:v>2518.8000000000002</c:v>
                </c:pt>
                <c:pt idx="2641">
                  <c:v>2518.7600000000002</c:v>
                </c:pt>
                <c:pt idx="2642">
                  <c:v>2518.7800000000002</c:v>
                </c:pt>
                <c:pt idx="2643">
                  <c:v>2518.73</c:v>
                </c:pt>
                <c:pt idx="2644">
                  <c:v>2518.71</c:v>
                </c:pt>
                <c:pt idx="2645">
                  <c:v>2518.7199999999998</c:v>
                </c:pt>
                <c:pt idx="2646">
                  <c:v>2518.73</c:v>
                </c:pt>
                <c:pt idx="2647">
                  <c:v>2518.6799999999998</c:v>
                </c:pt>
                <c:pt idx="2648">
                  <c:v>2518.6999999999998</c:v>
                </c:pt>
                <c:pt idx="2649">
                  <c:v>2518.71</c:v>
                </c:pt>
                <c:pt idx="2650">
                  <c:v>2518.75</c:v>
                </c:pt>
                <c:pt idx="2651">
                  <c:v>2518.7399999999998</c:v>
                </c:pt>
                <c:pt idx="2652">
                  <c:v>2518.69</c:v>
                </c:pt>
                <c:pt idx="2653">
                  <c:v>2518.71</c:v>
                </c:pt>
                <c:pt idx="2654">
                  <c:v>2518.69</c:v>
                </c:pt>
                <c:pt idx="2655">
                  <c:v>2518.7399999999998</c:v>
                </c:pt>
                <c:pt idx="2656">
                  <c:v>2518.77</c:v>
                </c:pt>
                <c:pt idx="2657">
                  <c:v>2518.75</c:v>
                </c:pt>
                <c:pt idx="2658">
                  <c:v>2518.7399999999998</c:v>
                </c:pt>
                <c:pt idx="2659">
                  <c:v>2518.7199999999998</c:v>
                </c:pt>
                <c:pt idx="2660">
                  <c:v>2518.6999999999998</c:v>
                </c:pt>
                <c:pt idx="2661">
                  <c:v>2518.67</c:v>
                </c:pt>
                <c:pt idx="2662">
                  <c:v>2518.64</c:v>
                </c:pt>
                <c:pt idx="2663">
                  <c:v>2518.64</c:v>
                </c:pt>
                <c:pt idx="2664">
                  <c:v>2518.69</c:v>
                </c:pt>
                <c:pt idx="2665">
                  <c:v>2518.69</c:v>
                </c:pt>
                <c:pt idx="2666">
                  <c:v>2518.71</c:v>
                </c:pt>
                <c:pt idx="2667">
                  <c:v>2518.75</c:v>
                </c:pt>
                <c:pt idx="2668">
                  <c:v>2518.7399999999998</c:v>
                </c:pt>
                <c:pt idx="2669">
                  <c:v>2518.7600000000002</c:v>
                </c:pt>
                <c:pt idx="2670">
                  <c:v>2518.8000000000002</c:v>
                </c:pt>
                <c:pt idx="2671">
                  <c:v>2518.81</c:v>
                </c:pt>
                <c:pt idx="2672">
                  <c:v>2518.79</c:v>
                </c:pt>
                <c:pt idx="2673">
                  <c:v>2518.8000000000002</c:v>
                </c:pt>
                <c:pt idx="2674">
                  <c:v>2518.8000000000002</c:v>
                </c:pt>
                <c:pt idx="2675">
                  <c:v>2518.8200000000002</c:v>
                </c:pt>
                <c:pt idx="2676">
                  <c:v>2518.8000000000002</c:v>
                </c:pt>
                <c:pt idx="2677">
                  <c:v>2518.8000000000002</c:v>
                </c:pt>
                <c:pt idx="2678">
                  <c:v>2518.86</c:v>
                </c:pt>
                <c:pt idx="2679">
                  <c:v>2518.89</c:v>
                </c:pt>
                <c:pt idx="2680">
                  <c:v>2518.9</c:v>
                </c:pt>
                <c:pt idx="2681">
                  <c:v>2518.86</c:v>
                </c:pt>
                <c:pt idx="2682">
                  <c:v>2518.8000000000002</c:v>
                </c:pt>
                <c:pt idx="2683">
                  <c:v>2518.85</c:v>
                </c:pt>
                <c:pt idx="2684">
                  <c:v>2518.8200000000002</c:v>
                </c:pt>
                <c:pt idx="2685">
                  <c:v>2518.84</c:v>
                </c:pt>
                <c:pt idx="2686">
                  <c:v>2518.83</c:v>
                </c:pt>
                <c:pt idx="2687">
                  <c:v>2518.8200000000002</c:v>
                </c:pt>
                <c:pt idx="2688">
                  <c:v>2518.8000000000002</c:v>
                </c:pt>
                <c:pt idx="2689">
                  <c:v>2518.77</c:v>
                </c:pt>
                <c:pt idx="2690">
                  <c:v>2518.8200000000002</c:v>
                </c:pt>
                <c:pt idx="2691">
                  <c:v>2518.88</c:v>
                </c:pt>
                <c:pt idx="2692">
                  <c:v>2518.8200000000002</c:v>
                </c:pt>
                <c:pt idx="2693">
                  <c:v>2518.79</c:v>
                </c:pt>
                <c:pt idx="2694">
                  <c:v>2518.75</c:v>
                </c:pt>
                <c:pt idx="2695">
                  <c:v>2518.67</c:v>
                </c:pt>
                <c:pt idx="2696">
                  <c:v>2518.5500000000002</c:v>
                </c:pt>
                <c:pt idx="2697">
                  <c:v>2518.5300000000002</c:v>
                </c:pt>
                <c:pt idx="2698">
                  <c:v>2518.4899999999998</c:v>
                </c:pt>
                <c:pt idx="2699">
                  <c:v>2518.44</c:v>
                </c:pt>
                <c:pt idx="2700">
                  <c:v>2518.52</c:v>
                </c:pt>
                <c:pt idx="2701">
                  <c:v>2518.5100000000002</c:v>
                </c:pt>
                <c:pt idx="2702">
                  <c:v>2518.56</c:v>
                </c:pt>
                <c:pt idx="2703">
                  <c:v>2518.4899999999998</c:v>
                </c:pt>
                <c:pt idx="2704">
                  <c:v>2518.5</c:v>
                </c:pt>
                <c:pt idx="2705">
                  <c:v>2518.46</c:v>
                </c:pt>
                <c:pt idx="2706">
                  <c:v>2518.44</c:v>
                </c:pt>
                <c:pt idx="2707">
                  <c:v>2518.3200000000002</c:v>
                </c:pt>
                <c:pt idx="2708">
                  <c:v>2518.37</c:v>
                </c:pt>
                <c:pt idx="2709">
                  <c:v>2518.33</c:v>
                </c:pt>
                <c:pt idx="2710">
                  <c:v>2518.27</c:v>
                </c:pt>
                <c:pt idx="2711">
                  <c:v>2518.33</c:v>
                </c:pt>
                <c:pt idx="2712">
                  <c:v>2518.3000000000002</c:v>
                </c:pt>
                <c:pt idx="2713">
                  <c:v>2518.27</c:v>
                </c:pt>
                <c:pt idx="2714">
                  <c:v>2518.27</c:v>
                </c:pt>
                <c:pt idx="2715">
                  <c:v>2518.27</c:v>
                </c:pt>
                <c:pt idx="2716">
                  <c:v>2518.29</c:v>
                </c:pt>
                <c:pt idx="2717">
                  <c:v>2518.2800000000002</c:v>
                </c:pt>
                <c:pt idx="2718">
                  <c:v>2518.3000000000002</c:v>
                </c:pt>
                <c:pt idx="2719">
                  <c:v>2518.3000000000002</c:v>
                </c:pt>
                <c:pt idx="2720">
                  <c:v>2518.2800000000002</c:v>
                </c:pt>
                <c:pt idx="2721">
                  <c:v>2518.23</c:v>
                </c:pt>
                <c:pt idx="2722">
                  <c:v>2518.27</c:v>
                </c:pt>
                <c:pt idx="2723">
                  <c:v>2518.31</c:v>
                </c:pt>
                <c:pt idx="2724">
                  <c:v>2518.29</c:v>
                </c:pt>
                <c:pt idx="2725">
                  <c:v>2518.3200000000002</c:v>
                </c:pt>
                <c:pt idx="2726">
                  <c:v>2518.3000000000002</c:v>
                </c:pt>
                <c:pt idx="2727">
                  <c:v>2518.23</c:v>
                </c:pt>
                <c:pt idx="2728">
                  <c:v>2518.3200000000002</c:v>
                </c:pt>
                <c:pt idx="2729">
                  <c:v>2518.34</c:v>
                </c:pt>
                <c:pt idx="2730">
                  <c:v>2518.35</c:v>
                </c:pt>
                <c:pt idx="2731">
                  <c:v>2518.37</c:v>
                </c:pt>
                <c:pt idx="2732">
                  <c:v>2518.41</c:v>
                </c:pt>
                <c:pt idx="2733">
                  <c:v>2518.4499999999998</c:v>
                </c:pt>
                <c:pt idx="2734">
                  <c:v>2518.4299999999998</c:v>
                </c:pt>
                <c:pt idx="2735">
                  <c:v>2518.39</c:v>
                </c:pt>
                <c:pt idx="2736">
                  <c:v>2518.4299999999998</c:v>
                </c:pt>
                <c:pt idx="2737">
                  <c:v>2518.38</c:v>
                </c:pt>
                <c:pt idx="2738">
                  <c:v>2518.41</c:v>
                </c:pt>
                <c:pt idx="2739">
                  <c:v>2518.37</c:v>
                </c:pt>
                <c:pt idx="2740">
                  <c:v>2518.33</c:v>
                </c:pt>
                <c:pt idx="2741">
                  <c:v>2518.35</c:v>
                </c:pt>
                <c:pt idx="2742">
                  <c:v>2518.39</c:v>
                </c:pt>
                <c:pt idx="2743">
                  <c:v>2518.4499999999998</c:v>
                </c:pt>
                <c:pt idx="2744">
                  <c:v>2518.44</c:v>
                </c:pt>
                <c:pt idx="2745">
                  <c:v>2518.41</c:v>
                </c:pt>
                <c:pt idx="2746">
                  <c:v>2518.4</c:v>
                </c:pt>
                <c:pt idx="2747">
                  <c:v>2518.37</c:v>
                </c:pt>
                <c:pt idx="2748">
                  <c:v>2518.39</c:v>
                </c:pt>
                <c:pt idx="2749">
                  <c:v>2518.42</c:v>
                </c:pt>
                <c:pt idx="2750">
                  <c:v>2518.44</c:v>
                </c:pt>
                <c:pt idx="2751">
                  <c:v>2518.5</c:v>
                </c:pt>
                <c:pt idx="2752">
                  <c:v>2518.46</c:v>
                </c:pt>
                <c:pt idx="2753">
                  <c:v>2518.54</c:v>
                </c:pt>
                <c:pt idx="2754">
                  <c:v>2518.5700000000002</c:v>
                </c:pt>
                <c:pt idx="2755">
                  <c:v>2518.59</c:v>
                </c:pt>
                <c:pt idx="2756">
                  <c:v>2518.52</c:v>
                </c:pt>
                <c:pt idx="2757">
                  <c:v>2518.5500000000002</c:v>
                </c:pt>
                <c:pt idx="2758">
                  <c:v>2518.63</c:v>
                </c:pt>
                <c:pt idx="2759">
                  <c:v>2518.66</c:v>
                </c:pt>
                <c:pt idx="2760">
                  <c:v>2518.64</c:v>
                </c:pt>
                <c:pt idx="2761">
                  <c:v>2518.65</c:v>
                </c:pt>
                <c:pt idx="2762">
                  <c:v>2518.62</c:v>
                </c:pt>
                <c:pt idx="2763">
                  <c:v>2518.61</c:v>
                </c:pt>
                <c:pt idx="2764">
                  <c:v>2518.59</c:v>
                </c:pt>
                <c:pt idx="2765">
                  <c:v>2518.59</c:v>
                </c:pt>
                <c:pt idx="2766">
                  <c:v>2518.58</c:v>
                </c:pt>
                <c:pt idx="2767">
                  <c:v>2518.5100000000002</c:v>
                </c:pt>
                <c:pt idx="2768">
                  <c:v>2518.4899999999998</c:v>
                </c:pt>
                <c:pt idx="2769">
                  <c:v>2518.5500000000002</c:v>
                </c:pt>
                <c:pt idx="2770">
                  <c:v>2518.63</c:v>
                </c:pt>
                <c:pt idx="2771">
                  <c:v>2518.54</c:v>
                </c:pt>
                <c:pt idx="2772">
                  <c:v>2518.4699999999998</c:v>
                </c:pt>
                <c:pt idx="2773">
                  <c:v>2518.54</c:v>
                </c:pt>
                <c:pt idx="2774">
                  <c:v>2518.58</c:v>
                </c:pt>
                <c:pt idx="2775">
                  <c:v>2518.61</c:v>
                </c:pt>
                <c:pt idx="2776">
                  <c:v>2518.62</c:v>
                </c:pt>
                <c:pt idx="2777">
                  <c:v>2518.59</c:v>
                </c:pt>
                <c:pt idx="2778">
                  <c:v>2518.58</c:v>
                </c:pt>
                <c:pt idx="2779">
                  <c:v>2518.58</c:v>
                </c:pt>
                <c:pt idx="2780">
                  <c:v>2518.54</c:v>
                </c:pt>
                <c:pt idx="2781">
                  <c:v>2518.58</c:v>
                </c:pt>
                <c:pt idx="2782">
                  <c:v>2518.59</c:v>
                </c:pt>
                <c:pt idx="2783">
                  <c:v>2518.4499999999998</c:v>
                </c:pt>
                <c:pt idx="2784">
                  <c:v>2518.44</c:v>
                </c:pt>
                <c:pt idx="2785">
                  <c:v>2518.44</c:v>
                </c:pt>
                <c:pt idx="2786">
                  <c:v>2518.4499999999998</c:v>
                </c:pt>
                <c:pt idx="2787">
                  <c:v>2518.46</c:v>
                </c:pt>
                <c:pt idx="2788">
                  <c:v>2518.5100000000002</c:v>
                </c:pt>
                <c:pt idx="2789">
                  <c:v>2518.5500000000002</c:v>
                </c:pt>
                <c:pt idx="2790">
                  <c:v>2518.5500000000002</c:v>
                </c:pt>
                <c:pt idx="2791">
                  <c:v>2518.4699999999998</c:v>
                </c:pt>
                <c:pt idx="2792">
                  <c:v>2518.4299999999998</c:v>
                </c:pt>
                <c:pt idx="2793">
                  <c:v>2518.42</c:v>
                </c:pt>
                <c:pt idx="2794">
                  <c:v>2518.39</c:v>
                </c:pt>
                <c:pt idx="2795">
                  <c:v>2518.34</c:v>
                </c:pt>
                <c:pt idx="2796">
                  <c:v>2518.4299999999998</c:v>
                </c:pt>
                <c:pt idx="2797">
                  <c:v>2518.4</c:v>
                </c:pt>
                <c:pt idx="2798">
                  <c:v>2518.37</c:v>
                </c:pt>
                <c:pt idx="2799">
                  <c:v>2518.42</c:v>
                </c:pt>
                <c:pt idx="2800">
                  <c:v>2518.36</c:v>
                </c:pt>
                <c:pt idx="2801">
                  <c:v>2518.34</c:v>
                </c:pt>
                <c:pt idx="2802">
                  <c:v>2518.4</c:v>
                </c:pt>
                <c:pt idx="2803">
                  <c:v>2518.4</c:v>
                </c:pt>
                <c:pt idx="2804">
                  <c:v>2518.42</c:v>
                </c:pt>
                <c:pt idx="2805">
                  <c:v>2518.38</c:v>
                </c:pt>
                <c:pt idx="2806">
                  <c:v>2518.41</c:v>
                </c:pt>
                <c:pt idx="2807">
                  <c:v>2518.42</c:v>
                </c:pt>
                <c:pt idx="2808">
                  <c:v>2518.35</c:v>
                </c:pt>
                <c:pt idx="2809">
                  <c:v>2518.33</c:v>
                </c:pt>
                <c:pt idx="2810">
                  <c:v>2518.33</c:v>
                </c:pt>
                <c:pt idx="2811">
                  <c:v>2518.33</c:v>
                </c:pt>
                <c:pt idx="2812">
                  <c:v>2518.3200000000002</c:v>
                </c:pt>
                <c:pt idx="2813">
                  <c:v>2518.29</c:v>
                </c:pt>
                <c:pt idx="2814">
                  <c:v>2518.3000000000002</c:v>
                </c:pt>
                <c:pt idx="2815">
                  <c:v>2518.3200000000002</c:v>
                </c:pt>
                <c:pt idx="2816">
                  <c:v>2518.2800000000002</c:v>
                </c:pt>
                <c:pt idx="2817">
                  <c:v>2518.2800000000002</c:v>
                </c:pt>
                <c:pt idx="2818">
                  <c:v>2518.2600000000002</c:v>
                </c:pt>
                <c:pt idx="2819">
                  <c:v>2518.2600000000002</c:v>
                </c:pt>
                <c:pt idx="2820">
                  <c:v>2518.31</c:v>
                </c:pt>
                <c:pt idx="2821">
                  <c:v>2518.27</c:v>
                </c:pt>
                <c:pt idx="2822">
                  <c:v>2518.2800000000002</c:v>
                </c:pt>
                <c:pt idx="2823">
                  <c:v>2518.2399999999998</c:v>
                </c:pt>
                <c:pt idx="2824">
                  <c:v>2518.3000000000002</c:v>
                </c:pt>
                <c:pt idx="2825">
                  <c:v>2518.2399999999998</c:v>
                </c:pt>
                <c:pt idx="2826">
                  <c:v>2518.3000000000002</c:v>
                </c:pt>
                <c:pt idx="2827">
                  <c:v>2518.29</c:v>
                </c:pt>
                <c:pt idx="2828">
                  <c:v>2518.27</c:v>
                </c:pt>
                <c:pt idx="2829">
                  <c:v>2518.29</c:v>
                </c:pt>
                <c:pt idx="2830">
                  <c:v>2518.27</c:v>
                </c:pt>
                <c:pt idx="2831">
                  <c:v>2518.2800000000002</c:v>
                </c:pt>
                <c:pt idx="2832">
                  <c:v>2518.34</c:v>
                </c:pt>
                <c:pt idx="2833">
                  <c:v>2518.37</c:v>
                </c:pt>
                <c:pt idx="2834">
                  <c:v>2518.35</c:v>
                </c:pt>
                <c:pt idx="2835">
                  <c:v>2518.35</c:v>
                </c:pt>
                <c:pt idx="2836">
                  <c:v>2518.36</c:v>
                </c:pt>
                <c:pt idx="2837">
                  <c:v>2518.3000000000002</c:v>
                </c:pt>
                <c:pt idx="2838">
                  <c:v>2518.31</c:v>
                </c:pt>
                <c:pt idx="2839">
                  <c:v>2518.35</c:v>
                </c:pt>
                <c:pt idx="2840">
                  <c:v>2518.3200000000002</c:v>
                </c:pt>
                <c:pt idx="2841">
                  <c:v>2518.3200000000002</c:v>
                </c:pt>
                <c:pt idx="2842">
                  <c:v>2518.2800000000002</c:v>
                </c:pt>
                <c:pt idx="2843">
                  <c:v>2518.33</c:v>
                </c:pt>
                <c:pt idx="2844">
                  <c:v>2518.2800000000002</c:v>
                </c:pt>
                <c:pt idx="2845">
                  <c:v>2518.29</c:v>
                </c:pt>
                <c:pt idx="2846">
                  <c:v>2518.3000000000002</c:v>
                </c:pt>
                <c:pt idx="2847">
                  <c:v>2518.31</c:v>
                </c:pt>
                <c:pt idx="2848">
                  <c:v>2518.3000000000002</c:v>
                </c:pt>
                <c:pt idx="2849">
                  <c:v>2518.33</c:v>
                </c:pt>
                <c:pt idx="2850">
                  <c:v>2518.36</c:v>
                </c:pt>
                <c:pt idx="2851">
                  <c:v>2518.36</c:v>
                </c:pt>
                <c:pt idx="2852">
                  <c:v>2518.3200000000002</c:v>
                </c:pt>
                <c:pt idx="2853">
                  <c:v>2518.31</c:v>
                </c:pt>
                <c:pt idx="2854">
                  <c:v>2518.3200000000002</c:v>
                </c:pt>
                <c:pt idx="2855">
                  <c:v>2518.33</c:v>
                </c:pt>
                <c:pt idx="2856">
                  <c:v>2518.27</c:v>
                </c:pt>
                <c:pt idx="2857">
                  <c:v>2518.3200000000002</c:v>
                </c:pt>
                <c:pt idx="2858">
                  <c:v>2518.2800000000002</c:v>
                </c:pt>
                <c:pt idx="2859">
                  <c:v>2518.31</c:v>
                </c:pt>
                <c:pt idx="2860">
                  <c:v>2518.3200000000002</c:v>
                </c:pt>
                <c:pt idx="2861">
                  <c:v>2518.31</c:v>
                </c:pt>
                <c:pt idx="2862">
                  <c:v>2518.29</c:v>
                </c:pt>
                <c:pt idx="2863">
                  <c:v>2518.36</c:v>
                </c:pt>
                <c:pt idx="2864">
                  <c:v>2518.37</c:v>
                </c:pt>
                <c:pt idx="2865">
                  <c:v>2518.31</c:v>
                </c:pt>
                <c:pt idx="2866">
                  <c:v>2518.34</c:v>
                </c:pt>
                <c:pt idx="2867">
                  <c:v>2518.31</c:v>
                </c:pt>
                <c:pt idx="2868">
                  <c:v>2518.3000000000002</c:v>
                </c:pt>
                <c:pt idx="2869">
                  <c:v>2518.3000000000002</c:v>
                </c:pt>
                <c:pt idx="2870">
                  <c:v>2518.33</c:v>
                </c:pt>
                <c:pt idx="2871">
                  <c:v>2518.34</c:v>
                </c:pt>
                <c:pt idx="2872">
                  <c:v>2518.34</c:v>
                </c:pt>
                <c:pt idx="2873">
                  <c:v>2518.3000000000002</c:v>
                </c:pt>
                <c:pt idx="2874">
                  <c:v>2518.3200000000002</c:v>
                </c:pt>
                <c:pt idx="2875">
                  <c:v>2518.35</c:v>
                </c:pt>
                <c:pt idx="2876">
                  <c:v>2518.35</c:v>
                </c:pt>
                <c:pt idx="2877">
                  <c:v>2518.29</c:v>
                </c:pt>
                <c:pt idx="2878">
                  <c:v>2518.34</c:v>
                </c:pt>
                <c:pt idx="2879">
                  <c:v>2518.36</c:v>
                </c:pt>
                <c:pt idx="2880">
                  <c:v>2518.36</c:v>
                </c:pt>
                <c:pt idx="2881">
                  <c:v>2518.4299999999998</c:v>
                </c:pt>
                <c:pt idx="2882">
                  <c:v>2518.4499999999998</c:v>
                </c:pt>
                <c:pt idx="2883">
                  <c:v>2518.42</c:v>
                </c:pt>
                <c:pt idx="2884">
                  <c:v>2518.4699999999998</c:v>
                </c:pt>
                <c:pt idx="2885">
                  <c:v>2518.4</c:v>
                </c:pt>
                <c:pt idx="2886">
                  <c:v>2518.44</c:v>
                </c:pt>
                <c:pt idx="2887">
                  <c:v>2518.4299999999998</c:v>
                </c:pt>
                <c:pt idx="2888">
                  <c:v>2518.4</c:v>
                </c:pt>
                <c:pt idx="2889">
                  <c:v>2518.42</c:v>
                </c:pt>
                <c:pt idx="2890">
                  <c:v>2518.44</c:v>
                </c:pt>
                <c:pt idx="2891">
                  <c:v>2518.38</c:v>
                </c:pt>
                <c:pt idx="2892">
                  <c:v>2518.4299999999998</c:v>
                </c:pt>
                <c:pt idx="2893">
                  <c:v>2518.39</c:v>
                </c:pt>
                <c:pt idx="2894">
                  <c:v>2518.39</c:v>
                </c:pt>
                <c:pt idx="2895">
                  <c:v>2518.38</c:v>
                </c:pt>
                <c:pt idx="2896">
                  <c:v>2518.41</c:v>
                </c:pt>
                <c:pt idx="2897">
                  <c:v>2518.41</c:v>
                </c:pt>
                <c:pt idx="2898">
                  <c:v>2518.41</c:v>
                </c:pt>
                <c:pt idx="2899">
                  <c:v>2518.39</c:v>
                </c:pt>
                <c:pt idx="2900">
                  <c:v>2518.44</c:v>
                </c:pt>
                <c:pt idx="2901">
                  <c:v>2518.36</c:v>
                </c:pt>
                <c:pt idx="2902">
                  <c:v>2518.36</c:v>
                </c:pt>
                <c:pt idx="2903">
                  <c:v>2518.34</c:v>
                </c:pt>
                <c:pt idx="2904">
                  <c:v>2518.34</c:v>
                </c:pt>
                <c:pt idx="2905">
                  <c:v>2518.3200000000002</c:v>
                </c:pt>
                <c:pt idx="2906">
                  <c:v>2518.36</c:v>
                </c:pt>
                <c:pt idx="2907">
                  <c:v>2518.34</c:v>
                </c:pt>
                <c:pt idx="2908">
                  <c:v>2518.41</c:v>
                </c:pt>
                <c:pt idx="2909">
                  <c:v>2518.41</c:v>
                </c:pt>
                <c:pt idx="2910">
                  <c:v>2518.38</c:v>
                </c:pt>
                <c:pt idx="2911">
                  <c:v>2518.4</c:v>
                </c:pt>
                <c:pt idx="2912">
                  <c:v>2518.33</c:v>
                </c:pt>
                <c:pt idx="2913">
                  <c:v>2518.33</c:v>
                </c:pt>
                <c:pt idx="2914">
                  <c:v>2518.34</c:v>
                </c:pt>
                <c:pt idx="2915">
                  <c:v>2518.3000000000002</c:v>
                </c:pt>
                <c:pt idx="2916">
                  <c:v>2518.29</c:v>
                </c:pt>
                <c:pt idx="2917">
                  <c:v>2518.2800000000002</c:v>
                </c:pt>
                <c:pt idx="2918">
                  <c:v>2518.2800000000002</c:v>
                </c:pt>
                <c:pt idx="2919">
                  <c:v>2518.3000000000002</c:v>
                </c:pt>
                <c:pt idx="2920">
                  <c:v>2518.25</c:v>
                </c:pt>
                <c:pt idx="2921">
                  <c:v>2518.27</c:v>
                </c:pt>
                <c:pt idx="2922">
                  <c:v>2518.31</c:v>
                </c:pt>
                <c:pt idx="2923">
                  <c:v>2518.33</c:v>
                </c:pt>
                <c:pt idx="2924">
                  <c:v>2518.3200000000002</c:v>
                </c:pt>
                <c:pt idx="2925">
                  <c:v>2518.2800000000002</c:v>
                </c:pt>
                <c:pt idx="2926">
                  <c:v>2518.31</c:v>
                </c:pt>
                <c:pt idx="2927">
                  <c:v>2518.2600000000002</c:v>
                </c:pt>
                <c:pt idx="2928">
                  <c:v>2518.3000000000002</c:v>
                </c:pt>
                <c:pt idx="2929">
                  <c:v>2518.31</c:v>
                </c:pt>
                <c:pt idx="2930">
                  <c:v>2518.34</c:v>
                </c:pt>
                <c:pt idx="2931">
                  <c:v>2518.29</c:v>
                </c:pt>
                <c:pt idx="2932">
                  <c:v>2518.29</c:v>
                </c:pt>
                <c:pt idx="2933">
                  <c:v>2518.34</c:v>
                </c:pt>
                <c:pt idx="2934">
                  <c:v>2518.38</c:v>
                </c:pt>
                <c:pt idx="2935">
                  <c:v>2518.33</c:v>
                </c:pt>
                <c:pt idx="2936">
                  <c:v>2518.36</c:v>
                </c:pt>
                <c:pt idx="2937">
                  <c:v>2518.31</c:v>
                </c:pt>
                <c:pt idx="2938">
                  <c:v>2518.33</c:v>
                </c:pt>
                <c:pt idx="2939">
                  <c:v>2518.39</c:v>
                </c:pt>
                <c:pt idx="2940">
                  <c:v>2518.41</c:v>
                </c:pt>
                <c:pt idx="2941">
                  <c:v>2518.4499999999998</c:v>
                </c:pt>
                <c:pt idx="2942">
                  <c:v>2518.46</c:v>
                </c:pt>
                <c:pt idx="2943">
                  <c:v>2518.46</c:v>
                </c:pt>
                <c:pt idx="2944">
                  <c:v>2518.46</c:v>
                </c:pt>
                <c:pt idx="2945">
                  <c:v>2518.4899999999998</c:v>
                </c:pt>
                <c:pt idx="2946">
                  <c:v>2518.5300000000002</c:v>
                </c:pt>
                <c:pt idx="2947">
                  <c:v>2518.63</c:v>
                </c:pt>
                <c:pt idx="2948">
                  <c:v>2518.7399999999998</c:v>
                </c:pt>
                <c:pt idx="2949">
                  <c:v>2518.69</c:v>
                </c:pt>
                <c:pt idx="2950">
                  <c:v>2518.69</c:v>
                </c:pt>
                <c:pt idx="2951">
                  <c:v>2518.7600000000002</c:v>
                </c:pt>
                <c:pt idx="2952">
                  <c:v>2518.7800000000002</c:v>
                </c:pt>
                <c:pt idx="2953">
                  <c:v>2518.67</c:v>
                </c:pt>
                <c:pt idx="2954">
                  <c:v>2518.75</c:v>
                </c:pt>
                <c:pt idx="2955">
                  <c:v>2518.7600000000002</c:v>
                </c:pt>
                <c:pt idx="2956">
                  <c:v>2518.83</c:v>
                </c:pt>
                <c:pt idx="2957">
                  <c:v>2518.81</c:v>
                </c:pt>
                <c:pt idx="2958">
                  <c:v>2518.81</c:v>
                </c:pt>
                <c:pt idx="2959">
                  <c:v>2518.81</c:v>
                </c:pt>
                <c:pt idx="2960">
                  <c:v>2518.79</c:v>
                </c:pt>
                <c:pt idx="2961">
                  <c:v>2518.8000000000002</c:v>
                </c:pt>
                <c:pt idx="2962">
                  <c:v>2518.7199999999998</c:v>
                </c:pt>
                <c:pt idx="2963">
                  <c:v>2518.6999999999998</c:v>
                </c:pt>
                <c:pt idx="2964">
                  <c:v>2518.5700000000002</c:v>
                </c:pt>
                <c:pt idx="2965">
                  <c:v>2518.48</c:v>
                </c:pt>
                <c:pt idx="2966">
                  <c:v>2518.44</c:v>
                </c:pt>
                <c:pt idx="2967">
                  <c:v>2518.39</c:v>
                </c:pt>
                <c:pt idx="2968">
                  <c:v>2518.37</c:v>
                </c:pt>
                <c:pt idx="2969">
                  <c:v>2518.4</c:v>
                </c:pt>
                <c:pt idx="2970">
                  <c:v>2518.4</c:v>
                </c:pt>
                <c:pt idx="2971">
                  <c:v>2518.38</c:v>
                </c:pt>
                <c:pt idx="2972">
                  <c:v>2518.38</c:v>
                </c:pt>
                <c:pt idx="2973">
                  <c:v>2518.4299999999998</c:v>
                </c:pt>
                <c:pt idx="2974">
                  <c:v>2518.44</c:v>
                </c:pt>
                <c:pt idx="2975">
                  <c:v>2518.38</c:v>
                </c:pt>
                <c:pt idx="2976">
                  <c:v>2518.4299999999998</c:v>
                </c:pt>
                <c:pt idx="2977">
                  <c:v>2518.42</c:v>
                </c:pt>
                <c:pt idx="2978">
                  <c:v>2518.44</c:v>
                </c:pt>
                <c:pt idx="2979">
                  <c:v>2518.4699999999998</c:v>
                </c:pt>
                <c:pt idx="2980">
                  <c:v>2518.42</c:v>
                </c:pt>
                <c:pt idx="2981">
                  <c:v>2518.4299999999998</c:v>
                </c:pt>
                <c:pt idx="2982">
                  <c:v>2518.4499999999998</c:v>
                </c:pt>
                <c:pt idx="2983">
                  <c:v>2518.4699999999998</c:v>
                </c:pt>
                <c:pt idx="2984">
                  <c:v>2518.48</c:v>
                </c:pt>
                <c:pt idx="2985">
                  <c:v>2518.4699999999998</c:v>
                </c:pt>
                <c:pt idx="2986">
                  <c:v>2518.42</c:v>
                </c:pt>
                <c:pt idx="2987">
                  <c:v>2518.46</c:v>
                </c:pt>
                <c:pt idx="2988">
                  <c:v>2518.4699999999998</c:v>
                </c:pt>
                <c:pt idx="2989">
                  <c:v>2518.46</c:v>
                </c:pt>
                <c:pt idx="2990">
                  <c:v>2518.5</c:v>
                </c:pt>
                <c:pt idx="2991">
                  <c:v>2518.59</c:v>
                </c:pt>
                <c:pt idx="2992">
                  <c:v>2518.65</c:v>
                </c:pt>
                <c:pt idx="2993">
                  <c:v>2518.6799999999998</c:v>
                </c:pt>
                <c:pt idx="2994">
                  <c:v>2518.62</c:v>
                </c:pt>
                <c:pt idx="2995">
                  <c:v>2518.61</c:v>
                </c:pt>
                <c:pt idx="2996">
                  <c:v>2518.65</c:v>
                </c:pt>
                <c:pt idx="2997">
                  <c:v>2518.59</c:v>
                </c:pt>
                <c:pt idx="2998">
                  <c:v>2518.7199999999998</c:v>
                </c:pt>
                <c:pt idx="2999">
                  <c:v>2518.75</c:v>
                </c:pt>
                <c:pt idx="3000">
                  <c:v>2518.7600000000002</c:v>
                </c:pt>
                <c:pt idx="3001">
                  <c:v>2518.75</c:v>
                </c:pt>
                <c:pt idx="3002">
                  <c:v>2518.67</c:v>
                </c:pt>
                <c:pt idx="3003">
                  <c:v>2518.59</c:v>
                </c:pt>
                <c:pt idx="3004">
                  <c:v>2518.52</c:v>
                </c:pt>
                <c:pt idx="3005">
                  <c:v>2518.5300000000002</c:v>
                </c:pt>
                <c:pt idx="3006">
                  <c:v>2518.52</c:v>
                </c:pt>
                <c:pt idx="3007">
                  <c:v>2518.4899999999998</c:v>
                </c:pt>
                <c:pt idx="3008">
                  <c:v>2518.4699999999998</c:v>
                </c:pt>
                <c:pt idx="3009">
                  <c:v>2518.4</c:v>
                </c:pt>
                <c:pt idx="3010">
                  <c:v>2518.36</c:v>
                </c:pt>
                <c:pt idx="3011">
                  <c:v>2518.38</c:v>
                </c:pt>
                <c:pt idx="3012">
                  <c:v>2518.35</c:v>
                </c:pt>
                <c:pt idx="3013">
                  <c:v>2518.34</c:v>
                </c:pt>
                <c:pt idx="3014">
                  <c:v>2518.2600000000002</c:v>
                </c:pt>
                <c:pt idx="3015">
                  <c:v>2518.34</c:v>
                </c:pt>
                <c:pt idx="3016">
                  <c:v>2518.34</c:v>
                </c:pt>
                <c:pt idx="3017">
                  <c:v>2518.36</c:v>
                </c:pt>
                <c:pt idx="3018">
                  <c:v>2518.3200000000002</c:v>
                </c:pt>
                <c:pt idx="3019">
                  <c:v>2518.33</c:v>
                </c:pt>
                <c:pt idx="3020">
                  <c:v>2518.36</c:v>
                </c:pt>
                <c:pt idx="3021">
                  <c:v>2518.37</c:v>
                </c:pt>
                <c:pt idx="3022">
                  <c:v>2518.37</c:v>
                </c:pt>
                <c:pt idx="3023">
                  <c:v>2518.37</c:v>
                </c:pt>
                <c:pt idx="3024">
                  <c:v>2518.41</c:v>
                </c:pt>
                <c:pt idx="3025">
                  <c:v>2518.42</c:v>
                </c:pt>
                <c:pt idx="3026">
                  <c:v>2518.44</c:v>
                </c:pt>
                <c:pt idx="3027">
                  <c:v>2518.42</c:v>
                </c:pt>
                <c:pt idx="3028">
                  <c:v>2518.41</c:v>
                </c:pt>
                <c:pt idx="3029">
                  <c:v>2518.33</c:v>
                </c:pt>
                <c:pt idx="3030">
                  <c:v>2518.39</c:v>
                </c:pt>
                <c:pt idx="3031">
                  <c:v>2518.36</c:v>
                </c:pt>
                <c:pt idx="3032">
                  <c:v>2518.36</c:v>
                </c:pt>
                <c:pt idx="3033">
                  <c:v>2518.35</c:v>
                </c:pt>
                <c:pt idx="3034">
                  <c:v>2518.3000000000002</c:v>
                </c:pt>
                <c:pt idx="3035">
                  <c:v>2518.2800000000002</c:v>
                </c:pt>
                <c:pt idx="3036">
                  <c:v>2518.3000000000002</c:v>
                </c:pt>
                <c:pt idx="3037">
                  <c:v>2518.3000000000002</c:v>
                </c:pt>
                <c:pt idx="3038">
                  <c:v>2518.3000000000002</c:v>
                </c:pt>
                <c:pt idx="3039">
                  <c:v>2518.33</c:v>
                </c:pt>
                <c:pt idx="3040">
                  <c:v>2518.3200000000002</c:v>
                </c:pt>
                <c:pt idx="3041">
                  <c:v>2518.33</c:v>
                </c:pt>
                <c:pt idx="3042">
                  <c:v>2518.31</c:v>
                </c:pt>
                <c:pt idx="3043">
                  <c:v>2518.29</c:v>
                </c:pt>
                <c:pt idx="3044">
                  <c:v>2518.3200000000002</c:v>
                </c:pt>
                <c:pt idx="3045">
                  <c:v>2518.34</c:v>
                </c:pt>
                <c:pt idx="3046">
                  <c:v>2518.37</c:v>
                </c:pt>
                <c:pt idx="3047">
                  <c:v>2518.36</c:v>
                </c:pt>
                <c:pt idx="3048">
                  <c:v>2518.4299999999998</c:v>
                </c:pt>
                <c:pt idx="3049">
                  <c:v>2518.4</c:v>
                </c:pt>
                <c:pt idx="3050">
                  <c:v>2518.4</c:v>
                </c:pt>
                <c:pt idx="3051">
                  <c:v>2518.37</c:v>
                </c:pt>
                <c:pt idx="3052">
                  <c:v>2518.37</c:v>
                </c:pt>
                <c:pt idx="3053">
                  <c:v>2518.39</c:v>
                </c:pt>
                <c:pt idx="3054">
                  <c:v>2518.44</c:v>
                </c:pt>
                <c:pt idx="3055">
                  <c:v>2518.44</c:v>
                </c:pt>
                <c:pt idx="3056">
                  <c:v>2518.4499999999998</c:v>
                </c:pt>
                <c:pt idx="3057">
                  <c:v>2518.46</c:v>
                </c:pt>
                <c:pt idx="3058">
                  <c:v>2518.4499999999998</c:v>
                </c:pt>
                <c:pt idx="3059">
                  <c:v>2518.4699999999998</c:v>
                </c:pt>
                <c:pt idx="3060">
                  <c:v>2518.4</c:v>
                </c:pt>
                <c:pt idx="3061">
                  <c:v>2518.41</c:v>
                </c:pt>
                <c:pt idx="3062">
                  <c:v>2518.39</c:v>
                </c:pt>
                <c:pt idx="3063">
                  <c:v>2518.4</c:v>
                </c:pt>
                <c:pt idx="3064">
                  <c:v>2518.4</c:v>
                </c:pt>
                <c:pt idx="3065">
                  <c:v>2518.4299999999998</c:v>
                </c:pt>
                <c:pt idx="3066">
                  <c:v>2518.4</c:v>
                </c:pt>
                <c:pt idx="3067">
                  <c:v>2518.4899999999998</c:v>
                </c:pt>
                <c:pt idx="3068">
                  <c:v>2518.4899999999998</c:v>
                </c:pt>
                <c:pt idx="3069">
                  <c:v>2518.4299999999998</c:v>
                </c:pt>
                <c:pt idx="3070">
                  <c:v>2518.42</c:v>
                </c:pt>
                <c:pt idx="3071">
                  <c:v>2518.42</c:v>
                </c:pt>
                <c:pt idx="3072">
                  <c:v>2518.4699999999998</c:v>
                </c:pt>
                <c:pt idx="3073">
                  <c:v>2518.5300000000002</c:v>
                </c:pt>
                <c:pt idx="3074">
                  <c:v>2518.5</c:v>
                </c:pt>
                <c:pt idx="3075">
                  <c:v>2518.5100000000002</c:v>
                </c:pt>
                <c:pt idx="3076">
                  <c:v>2518.5</c:v>
                </c:pt>
                <c:pt idx="3077">
                  <c:v>2518.5700000000002</c:v>
                </c:pt>
                <c:pt idx="3078">
                  <c:v>2518.5700000000002</c:v>
                </c:pt>
                <c:pt idx="3079">
                  <c:v>2518.5700000000002</c:v>
                </c:pt>
                <c:pt idx="3080">
                  <c:v>2518.6</c:v>
                </c:pt>
                <c:pt idx="3081">
                  <c:v>2518.52</c:v>
                </c:pt>
                <c:pt idx="3082">
                  <c:v>2518.48</c:v>
                </c:pt>
                <c:pt idx="3083">
                  <c:v>2518.4299999999998</c:v>
                </c:pt>
                <c:pt idx="3084">
                  <c:v>2518.46</c:v>
                </c:pt>
                <c:pt idx="3085">
                  <c:v>2518.48</c:v>
                </c:pt>
                <c:pt idx="3086">
                  <c:v>2518.4499999999998</c:v>
                </c:pt>
                <c:pt idx="3087">
                  <c:v>2518.4699999999998</c:v>
                </c:pt>
                <c:pt idx="3088">
                  <c:v>2518.38</c:v>
                </c:pt>
                <c:pt idx="3089">
                  <c:v>2518.38</c:v>
                </c:pt>
                <c:pt idx="3090">
                  <c:v>2518.3000000000002</c:v>
                </c:pt>
                <c:pt idx="3091">
                  <c:v>2518.35</c:v>
                </c:pt>
                <c:pt idx="3092">
                  <c:v>2518.36</c:v>
                </c:pt>
                <c:pt idx="3093">
                  <c:v>2518.39</c:v>
                </c:pt>
                <c:pt idx="3094">
                  <c:v>2518.37</c:v>
                </c:pt>
                <c:pt idx="3095">
                  <c:v>2518.4299999999998</c:v>
                </c:pt>
                <c:pt idx="3096">
                  <c:v>2518.4499999999998</c:v>
                </c:pt>
                <c:pt idx="3097">
                  <c:v>2518.46</c:v>
                </c:pt>
                <c:pt idx="3098">
                  <c:v>2518.52</c:v>
                </c:pt>
                <c:pt idx="3099">
                  <c:v>2518.48</c:v>
                </c:pt>
                <c:pt idx="3100">
                  <c:v>2518.46</c:v>
                </c:pt>
                <c:pt idx="3101">
                  <c:v>2518.5</c:v>
                </c:pt>
                <c:pt idx="3102">
                  <c:v>2518.54</c:v>
                </c:pt>
                <c:pt idx="3103">
                  <c:v>2518.63</c:v>
                </c:pt>
                <c:pt idx="3104">
                  <c:v>2518.61</c:v>
                </c:pt>
                <c:pt idx="3105">
                  <c:v>2518.66</c:v>
                </c:pt>
                <c:pt idx="3106">
                  <c:v>2518.64</c:v>
                </c:pt>
                <c:pt idx="3107">
                  <c:v>2518.69</c:v>
                </c:pt>
                <c:pt idx="3108">
                  <c:v>2518.75</c:v>
                </c:pt>
                <c:pt idx="3109">
                  <c:v>2518.73</c:v>
                </c:pt>
                <c:pt idx="3110">
                  <c:v>2518.73</c:v>
                </c:pt>
                <c:pt idx="3111">
                  <c:v>2518.7399999999998</c:v>
                </c:pt>
                <c:pt idx="3112">
                  <c:v>2518.73</c:v>
                </c:pt>
                <c:pt idx="3113">
                  <c:v>2518.67</c:v>
                </c:pt>
                <c:pt idx="3114">
                  <c:v>2518.7199999999998</c:v>
                </c:pt>
                <c:pt idx="3115">
                  <c:v>2518.6799999999998</c:v>
                </c:pt>
                <c:pt idx="3116">
                  <c:v>2518.7399999999998</c:v>
                </c:pt>
                <c:pt idx="3117">
                  <c:v>2518.7199999999998</c:v>
                </c:pt>
                <c:pt idx="3118">
                  <c:v>2518.63</c:v>
                </c:pt>
                <c:pt idx="3119">
                  <c:v>2518.58</c:v>
                </c:pt>
                <c:pt idx="3120">
                  <c:v>2518.64</c:v>
                </c:pt>
                <c:pt idx="3121">
                  <c:v>2518.64</c:v>
                </c:pt>
                <c:pt idx="3122">
                  <c:v>2518.7199999999998</c:v>
                </c:pt>
                <c:pt idx="3123">
                  <c:v>2518.7399999999998</c:v>
                </c:pt>
                <c:pt idx="3124">
                  <c:v>2518.7399999999998</c:v>
                </c:pt>
                <c:pt idx="3125">
                  <c:v>2518.81</c:v>
                </c:pt>
                <c:pt idx="3126">
                  <c:v>2518.85</c:v>
                </c:pt>
                <c:pt idx="3127">
                  <c:v>2518.8200000000002</c:v>
                </c:pt>
                <c:pt idx="3128">
                  <c:v>2518.86</c:v>
                </c:pt>
                <c:pt idx="3129">
                  <c:v>2518.87</c:v>
                </c:pt>
                <c:pt idx="3130">
                  <c:v>2518.87</c:v>
                </c:pt>
                <c:pt idx="3131">
                  <c:v>2518.83</c:v>
                </c:pt>
                <c:pt idx="3132">
                  <c:v>2518.88</c:v>
                </c:pt>
                <c:pt idx="3133">
                  <c:v>2518.87</c:v>
                </c:pt>
                <c:pt idx="3134">
                  <c:v>2518.87</c:v>
                </c:pt>
                <c:pt idx="3135">
                  <c:v>2518.86</c:v>
                </c:pt>
                <c:pt idx="3136">
                  <c:v>2518.85</c:v>
                </c:pt>
                <c:pt idx="3137">
                  <c:v>2518.87</c:v>
                </c:pt>
                <c:pt idx="3138">
                  <c:v>2518.9</c:v>
                </c:pt>
                <c:pt idx="3139">
                  <c:v>2518.88</c:v>
                </c:pt>
                <c:pt idx="3140">
                  <c:v>2518.84</c:v>
                </c:pt>
                <c:pt idx="3141">
                  <c:v>2518.85</c:v>
                </c:pt>
                <c:pt idx="3142">
                  <c:v>2518.87</c:v>
                </c:pt>
                <c:pt idx="3143">
                  <c:v>2518.86</c:v>
                </c:pt>
                <c:pt idx="3144">
                  <c:v>2518.86</c:v>
                </c:pt>
                <c:pt idx="3145">
                  <c:v>2518.89</c:v>
                </c:pt>
                <c:pt idx="3146">
                  <c:v>2518.85</c:v>
                </c:pt>
                <c:pt idx="3147">
                  <c:v>2518.83</c:v>
                </c:pt>
                <c:pt idx="3148">
                  <c:v>2518.8200000000002</c:v>
                </c:pt>
                <c:pt idx="3149">
                  <c:v>2518.8000000000002</c:v>
                </c:pt>
                <c:pt idx="3150">
                  <c:v>2518.83</c:v>
                </c:pt>
                <c:pt idx="3151">
                  <c:v>2518.8000000000002</c:v>
                </c:pt>
                <c:pt idx="3152">
                  <c:v>2518.83</c:v>
                </c:pt>
                <c:pt idx="3153">
                  <c:v>2518.88</c:v>
                </c:pt>
                <c:pt idx="3154">
                  <c:v>2518.86</c:v>
                </c:pt>
                <c:pt idx="3155">
                  <c:v>2518.87</c:v>
                </c:pt>
                <c:pt idx="3156">
                  <c:v>2518.85</c:v>
                </c:pt>
                <c:pt idx="3157">
                  <c:v>2518.84</c:v>
                </c:pt>
                <c:pt idx="3158">
                  <c:v>2518.83</c:v>
                </c:pt>
                <c:pt idx="3159">
                  <c:v>2518.79</c:v>
                </c:pt>
                <c:pt idx="3160">
                  <c:v>2518.81</c:v>
                </c:pt>
                <c:pt idx="3161">
                  <c:v>2518.8200000000002</c:v>
                </c:pt>
                <c:pt idx="3162">
                  <c:v>2518.8000000000002</c:v>
                </c:pt>
                <c:pt idx="3163">
                  <c:v>2518.83</c:v>
                </c:pt>
                <c:pt idx="3164">
                  <c:v>2518.81</c:v>
                </c:pt>
                <c:pt idx="3165">
                  <c:v>2518.8000000000002</c:v>
                </c:pt>
                <c:pt idx="3166">
                  <c:v>2518.83</c:v>
                </c:pt>
                <c:pt idx="3167">
                  <c:v>2518.7800000000002</c:v>
                </c:pt>
                <c:pt idx="3168">
                  <c:v>2518.7800000000002</c:v>
                </c:pt>
                <c:pt idx="3169">
                  <c:v>2518.77</c:v>
                </c:pt>
                <c:pt idx="3170">
                  <c:v>2518.73</c:v>
                </c:pt>
                <c:pt idx="3171">
                  <c:v>2518.67</c:v>
                </c:pt>
                <c:pt idx="3172">
                  <c:v>2518.8000000000002</c:v>
                </c:pt>
                <c:pt idx="3173">
                  <c:v>2518.79</c:v>
                </c:pt>
                <c:pt idx="3174">
                  <c:v>2518.85</c:v>
                </c:pt>
                <c:pt idx="3175">
                  <c:v>2518.81</c:v>
                </c:pt>
                <c:pt idx="3176">
                  <c:v>2518.83</c:v>
                </c:pt>
                <c:pt idx="3177">
                  <c:v>2518.83</c:v>
                </c:pt>
                <c:pt idx="3178">
                  <c:v>2518.7800000000002</c:v>
                </c:pt>
                <c:pt idx="3179">
                  <c:v>2518.83</c:v>
                </c:pt>
                <c:pt idx="3180">
                  <c:v>2518.8200000000002</c:v>
                </c:pt>
                <c:pt idx="3181">
                  <c:v>2518.79</c:v>
                </c:pt>
                <c:pt idx="3182">
                  <c:v>2518.7800000000002</c:v>
                </c:pt>
                <c:pt idx="3183">
                  <c:v>2518.83</c:v>
                </c:pt>
                <c:pt idx="3184">
                  <c:v>2518.85</c:v>
                </c:pt>
                <c:pt idx="3185">
                  <c:v>2518.83</c:v>
                </c:pt>
                <c:pt idx="3186">
                  <c:v>2518.85</c:v>
                </c:pt>
                <c:pt idx="3187">
                  <c:v>2518.85</c:v>
                </c:pt>
                <c:pt idx="3188">
                  <c:v>2518.84</c:v>
                </c:pt>
                <c:pt idx="3189">
                  <c:v>2518.84</c:v>
                </c:pt>
                <c:pt idx="3190">
                  <c:v>2518.8200000000002</c:v>
                </c:pt>
                <c:pt idx="3191">
                  <c:v>2518.83</c:v>
                </c:pt>
                <c:pt idx="3192">
                  <c:v>2518.8000000000002</c:v>
                </c:pt>
                <c:pt idx="3193">
                  <c:v>2518.81</c:v>
                </c:pt>
                <c:pt idx="3194">
                  <c:v>2518.8000000000002</c:v>
                </c:pt>
                <c:pt idx="3195">
                  <c:v>2518.8000000000002</c:v>
                </c:pt>
                <c:pt idx="3196">
                  <c:v>2518.8200000000002</c:v>
                </c:pt>
                <c:pt idx="3197">
                  <c:v>2518.8200000000002</c:v>
                </c:pt>
                <c:pt idx="3198">
                  <c:v>2518.84</c:v>
                </c:pt>
                <c:pt idx="3199">
                  <c:v>2518.86</c:v>
                </c:pt>
                <c:pt idx="3200">
                  <c:v>2518.84</c:v>
                </c:pt>
                <c:pt idx="3201">
                  <c:v>2518.81</c:v>
                </c:pt>
                <c:pt idx="3202">
                  <c:v>2518.81</c:v>
                </c:pt>
                <c:pt idx="3203">
                  <c:v>2518.8200000000002</c:v>
                </c:pt>
                <c:pt idx="3204">
                  <c:v>2518.81</c:v>
                </c:pt>
                <c:pt idx="3205">
                  <c:v>2518.79</c:v>
                </c:pt>
                <c:pt idx="3206">
                  <c:v>2518.79</c:v>
                </c:pt>
                <c:pt idx="3207">
                  <c:v>2518.7800000000002</c:v>
                </c:pt>
                <c:pt idx="3208">
                  <c:v>2518.8200000000002</c:v>
                </c:pt>
                <c:pt idx="3209">
                  <c:v>2518.86</c:v>
                </c:pt>
                <c:pt idx="3210">
                  <c:v>2518.83</c:v>
                </c:pt>
                <c:pt idx="3211">
                  <c:v>2518.85</c:v>
                </c:pt>
                <c:pt idx="3212">
                  <c:v>2518.87</c:v>
                </c:pt>
                <c:pt idx="3213">
                  <c:v>2518.88</c:v>
                </c:pt>
                <c:pt idx="3214">
                  <c:v>2518.87</c:v>
                </c:pt>
                <c:pt idx="3215">
                  <c:v>2518.84</c:v>
                </c:pt>
                <c:pt idx="3216">
                  <c:v>2518.81</c:v>
                </c:pt>
                <c:pt idx="3217">
                  <c:v>2518.87</c:v>
                </c:pt>
                <c:pt idx="3218">
                  <c:v>2518.83</c:v>
                </c:pt>
                <c:pt idx="3219">
                  <c:v>2518.84</c:v>
                </c:pt>
                <c:pt idx="3220">
                  <c:v>2518.9</c:v>
                </c:pt>
                <c:pt idx="3221">
                  <c:v>2518.88</c:v>
                </c:pt>
                <c:pt idx="3222">
                  <c:v>2518.86</c:v>
                </c:pt>
                <c:pt idx="3223">
                  <c:v>2518.89</c:v>
                </c:pt>
                <c:pt idx="3224">
                  <c:v>2518.9</c:v>
                </c:pt>
                <c:pt idx="3225">
                  <c:v>2518.9</c:v>
                </c:pt>
                <c:pt idx="3226">
                  <c:v>2518.87</c:v>
                </c:pt>
                <c:pt idx="3227">
                  <c:v>2518.86</c:v>
                </c:pt>
                <c:pt idx="3228">
                  <c:v>2518.85</c:v>
                </c:pt>
                <c:pt idx="3229">
                  <c:v>2518.88</c:v>
                </c:pt>
                <c:pt idx="3230">
                  <c:v>2518.81</c:v>
                </c:pt>
                <c:pt idx="3231">
                  <c:v>2518.8200000000002</c:v>
                </c:pt>
                <c:pt idx="3232">
                  <c:v>2518.83</c:v>
                </c:pt>
                <c:pt idx="3233">
                  <c:v>2518.8000000000002</c:v>
                </c:pt>
                <c:pt idx="3234">
                  <c:v>2518.79</c:v>
                </c:pt>
                <c:pt idx="3235">
                  <c:v>2518.87</c:v>
                </c:pt>
                <c:pt idx="3236">
                  <c:v>2518.83</c:v>
                </c:pt>
                <c:pt idx="3237">
                  <c:v>2518.84</c:v>
                </c:pt>
                <c:pt idx="3238">
                  <c:v>2518.85</c:v>
                </c:pt>
                <c:pt idx="3239">
                  <c:v>2518.81</c:v>
                </c:pt>
                <c:pt idx="3240">
                  <c:v>2518.77</c:v>
                </c:pt>
                <c:pt idx="3241">
                  <c:v>2518.8200000000002</c:v>
                </c:pt>
                <c:pt idx="3242">
                  <c:v>2518.87</c:v>
                </c:pt>
                <c:pt idx="3243">
                  <c:v>2518.87</c:v>
                </c:pt>
                <c:pt idx="3244">
                  <c:v>2518.86</c:v>
                </c:pt>
                <c:pt idx="3245">
                  <c:v>2518.91</c:v>
                </c:pt>
                <c:pt idx="3246">
                  <c:v>2518.85</c:v>
                </c:pt>
                <c:pt idx="3247">
                  <c:v>2518.86</c:v>
                </c:pt>
                <c:pt idx="3248">
                  <c:v>2518.88</c:v>
                </c:pt>
                <c:pt idx="3249">
                  <c:v>2518.86</c:v>
                </c:pt>
                <c:pt idx="3250">
                  <c:v>2518.87</c:v>
                </c:pt>
                <c:pt idx="3251">
                  <c:v>2518.87</c:v>
                </c:pt>
                <c:pt idx="3252">
                  <c:v>2518.88</c:v>
                </c:pt>
                <c:pt idx="3253">
                  <c:v>2518.88</c:v>
                </c:pt>
                <c:pt idx="3254">
                  <c:v>2518.9299999999998</c:v>
                </c:pt>
                <c:pt idx="3255">
                  <c:v>2518.88</c:v>
                </c:pt>
                <c:pt idx="3256">
                  <c:v>2518.79</c:v>
                </c:pt>
                <c:pt idx="3257">
                  <c:v>2518.77</c:v>
                </c:pt>
                <c:pt idx="3258">
                  <c:v>2518.75</c:v>
                </c:pt>
                <c:pt idx="3259">
                  <c:v>2518.7600000000002</c:v>
                </c:pt>
                <c:pt idx="3260">
                  <c:v>2518.6999999999998</c:v>
                </c:pt>
                <c:pt idx="3261">
                  <c:v>2518.73</c:v>
                </c:pt>
                <c:pt idx="3262">
                  <c:v>2518.71</c:v>
                </c:pt>
                <c:pt idx="3263">
                  <c:v>2518.71</c:v>
                </c:pt>
                <c:pt idx="3264">
                  <c:v>2518.6799999999998</c:v>
                </c:pt>
                <c:pt idx="3265">
                  <c:v>2518.6799999999998</c:v>
                </c:pt>
                <c:pt idx="3266">
                  <c:v>2518.6799999999998</c:v>
                </c:pt>
                <c:pt idx="3267">
                  <c:v>2518.71</c:v>
                </c:pt>
                <c:pt idx="3268">
                  <c:v>2518.7199999999998</c:v>
                </c:pt>
                <c:pt idx="3269">
                  <c:v>2518.71</c:v>
                </c:pt>
                <c:pt idx="3270">
                  <c:v>2518.59</c:v>
                </c:pt>
                <c:pt idx="3271">
                  <c:v>2518.5700000000002</c:v>
                </c:pt>
                <c:pt idx="3272">
                  <c:v>2518.4899999999998</c:v>
                </c:pt>
                <c:pt idx="3273">
                  <c:v>2518.54</c:v>
                </c:pt>
                <c:pt idx="3274">
                  <c:v>2518.52</c:v>
                </c:pt>
                <c:pt idx="3275">
                  <c:v>2518.56</c:v>
                </c:pt>
                <c:pt idx="3276">
                  <c:v>2518.61</c:v>
                </c:pt>
                <c:pt idx="3277">
                  <c:v>2518.6999999999998</c:v>
                </c:pt>
                <c:pt idx="3278">
                  <c:v>2518.67</c:v>
                </c:pt>
                <c:pt idx="3279">
                  <c:v>2518.64</c:v>
                </c:pt>
                <c:pt idx="3280">
                  <c:v>2518.5500000000002</c:v>
                </c:pt>
                <c:pt idx="3281">
                  <c:v>2518.52</c:v>
                </c:pt>
                <c:pt idx="3282">
                  <c:v>2518.5300000000002</c:v>
                </c:pt>
                <c:pt idx="3283">
                  <c:v>2518.6</c:v>
                </c:pt>
                <c:pt idx="3284">
                  <c:v>2518.62</c:v>
                </c:pt>
                <c:pt idx="3285">
                  <c:v>2518.5700000000002</c:v>
                </c:pt>
                <c:pt idx="3286">
                  <c:v>2518.4699999999998</c:v>
                </c:pt>
                <c:pt idx="3287">
                  <c:v>2518.4499999999998</c:v>
                </c:pt>
                <c:pt idx="3288">
                  <c:v>2518.42</c:v>
                </c:pt>
                <c:pt idx="3289">
                  <c:v>2518.42</c:v>
                </c:pt>
                <c:pt idx="3290">
                  <c:v>2518.4</c:v>
                </c:pt>
                <c:pt idx="3291">
                  <c:v>2518.37</c:v>
                </c:pt>
                <c:pt idx="3292">
                  <c:v>2518.37</c:v>
                </c:pt>
                <c:pt idx="3293">
                  <c:v>2518.4</c:v>
                </c:pt>
                <c:pt idx="3294">
                  <c:v>2518.46</c:v>
                </c:pt>
                <c:pt idx="3295">
                  <c:v>2518.4299999999998</c:v>
                </c:pt>
                <c:pt idx="3296">
                  <c:v>2518.4</c:v>
                </c:pt>
                <c:pt idx="3297">
                  <c:v>2518.35</c:v>
                </c:pt>
                <c:pt idx="3298">
                  <c:v>2518.4</c:v>
                </c:pt>
                <c:pt idx="3299">
                  <c:v>2518.4</c:v>
                </c:pt>
                <c:pt idx="3300">
                  <c:v>2518.44</c:v>
                </c:pt>
                <c:pt idx="3301">
                  <c:v>2518.4499999999998</c:v>
                </c:pt>
                <c:pt idx="3302">
                  <c:v>2518.41</c:v>
                </c:pt>
                <c:pt idx="3303">
                  <c:v>2518.4899999999998</c:v>
                </c:pt>
                <c:pt idx="3304">
                  <c:v>2518.42</c:v>
                </c:pt>
                <c:pt idx="3305">
                  <c:v>2518.41</c:v>
                </c:pt>
                <c:pt idx="3306">
                  <c:v>2518.34</c:v>
                </c:pt>
                <c:pt idx="3307">
                  <c:v>2518.34</c:v>
                </c:pt>
                <c:pt idx="3308">
                  <c:v>2518.34</c:v>
                </c:pt>
                <c:pt idx="3309">
                  <c:v>2518.36</c:v>
                </c:pt>
                <c:pt idx="3310">
                  <c:v>2518.35</c:v>
                </c:pt>
                <c:pt idx="3311">
                  <c:v>2518.36</c:v>
                </c:pt>
                <c:pt idx="3312">
                  <c:v>2518.34</c:v>
                </c:pt>
                <c:pt idx="3313">
                  <c:v>2518.37</c:v>
                </c:pt>
                <c:pt idx="3314">
                  <c:v>2518.34</c:v>
                </c:pt>
                <c:pt idx="3315">
                  <c:v>2518.3200000000002</c:v>
                </c:pt>
                <c:pt idx="3316">
                  <c:v>2518.31</c:v>
                </c:pt>
                <c:pt idx="3317">
                  <c:v>2518.33</c:v>
                </c:pt>
                <c:pt idx="3318">
                  <c:v>2518.34</c:v>
                </c:pt>
                <c:pt idx="3319">
                  <c:v>2518.34</c:v>
                </c:pt>
                <c:pt idx="3320">
                  <c:v>2518.36</c:v>
                </c:pt>
                <c:pt idx="3321">
                  <c:v>2518.31</c:v>
                </c:pt>
                <c:pt idx="3322">
                  <c:v>2518.38</c:v>
                </c:pt>
                <c:pt idx="3323">
                  <c:v>2518.36</c:v>
                </c:pt>
                <c:pt idx="3324">
                  <c:v>2518.4</c:v>
                </c:pt>
                <c:pt idx="3325">
                  <c:v>2518.35</c:v>
                </c:pt>
                <c:pt idx="3326">
                  <c:v>2518.36</c:v>
                </c:pt>
                <c:pt idx="3327">
                  <c:v>2518.35</c:v>
                </c:pt>
                <c:pt idx="3328">
                  <c:v>2518.44</c:v>
                </c:pt>
                <c:pt idx="3329">
                  <c:v>2518.4299999999998</c:v>
                </c:pt>
                <c:pt idx="3330">
                  <c:v>2518.38</c:v>
                </c:pt>
                <c:pt idx="3331">
                  <c:v>2518.4699999999998</c:v>
                </c:pt>
                <c:pt idx="3332">
                  <c:v>2518.44</c:v>
                </c:pt>
                <c:pt idx="3333">
                  <c:v>2518.42</c:v>
                </c:pt>
                <c:pt idx="3334">
                  <c:v>2518.46</c:v>
                </c:pt>
                <c:pt idx="3335">
                  <c:v>2518.5</c:v>
                </c:pt>
                <c:pt idx="3336">
                  <c:v>2518.48</c:v>
                </c:pt>
                <c:pt idx="3337">
                  <c:v>2518.4299999999998</c:v>
                </c:pt>
                <c:pt idx="3338">
                  <c:v>2518.42</c:v>
                </c:pt>
                <c:pt idx="3339">
                  <c:v>2518.39</c:v>
                </c:pt>
                <c:pt idx="3340">
                  <c:v>2518.5</c:v>
                </c:pt>
                <c:pt idx="3341">
                  <c:v>2518.36</c:v>
                </c:pt>
                <c:pt idx="3342">
                  <c:v>2518.34</c:v>
                </c:pt>
                <c:pt idx="3343">
                  <c:v>2518.34</c:v>
                </c:pt>
                <c:pt idx="3344">
                  <c:v>2518.34</c:v>
                </c:pt>
                <c:pt idx="3345">
                  <c:v>2518.37</c:v>
                </c:pt>
                <c:pt idx="3346">
                  <c:v>2518.34</c:v>
                </c:pt>
                <c:pt idx="3347">
                  <c:v>2518.4499999999998</c:v>
                </c:pt>
                <c:pt idx="3348">
                  <c:v>2518.56</c:v>
                </c:pt>
                <c:pt idx="3349">
                  <c:v>2518.65</c:v>
                </c:pt>
                <c:pt idx="3350">
                  <c:v>2518.69</c:v>
                </c:pt>
                <c:pt idx="3351">
                  <c:v>2518.75</c:v>
                </c:pt>
                <c:pt idx="3352">
                  <c:v>2518.7600000000002</c:v>
                </c:pt>
                <c:pt idx="3353">
                  <c:v>2518.79</c:v>
                </c:pt>
                <c:pt idx="3354">
                  <c:v>2518.83</c:v>
                </c:pt>
                <c:pt idx="3355">
                  <c:v>2518.7800000000002</c:v>
                </c:pt>
                <c:pt idx="3356">
                  <c:v>2518.7800000000002</c:v>
                </c:pt>
                <c:pt idx="3357">
                  <c:v>2518.84</c:v>
                </c:pt>
                <c:pt idx="3358">
                  <c:v>2518.8200000000002</c:v>
                </c:pt>
                <c:pt idx="3359">
                  <c:v>2518.79</c:v>
                </c:pt>
                <c:pt idx="3360">
                  <c:v>2518.7800000000002</c:v>
                </c:pt>
                <c:pt idx="3361">
                  <c:v>2518.83</c:v>
                </c:pt>
                <c:pt idx="3362">
                  <c:v>2518.81</c:v>
                </c:pt>
                <c:pt idx="3363">
                  <c:v>2518.8200000000002</c:v>
                </c:pt>
                <c:pt idx="3364">
                  <c:v>2518.8000000000002</c:v>
                </c:pt>
                <c:pt idx="3365">
                  <c:v>2518.85</c:v>
                </c:pt>
                <c:pt idx="3366">
                  <c:v>2518.8200000000002</c:v>
                </c:pt>
                <c:pt idx="3367">
                  <c:v>2518.84</c:v>
                </c:pt>
                <c:pt idx="3368">
                  <c:v>2518.83</c:v>
                </c:pt>
                <c:pt idx="3369">
                  <c:v>2518.8200000000002</c:v>
                </c:pt>
                <c:pt idx="3370">
                  <c:v>2518.79</c:v>
                </c:pt>
                <c:pt idx="3371">
                  <c:v>2518.84</c:v>
                </c:pt>
                <c:pt idx="3372">
                  <c:v>2518.8200000000002</c:v>
                </c:pt>
                <c:pt idx="3373">
                  <c:v>2518.79</c:v>
                </c:pt>
                <c:pt idx="3374">
                  <c:v>2518.8200000000002</c:v>
                </c:pt>
                <c:pt idx="3375">
                  <c:v>2518.7600000000002</c:v>
                </c:pt>
                <c:pt idx="3376">
                  <c:v>2518.73</c:v>
                </c:pt>
                <c:pt idx="3377">
                  <c:v>2518.79</c:v>
                </c:pt>
                <c:pt idx="3378">
                  <c:v>2518.79</c:v>
                </c:pt>
                <c:pt idx="3379">
                  <c:v>2518.88</c:v>
                </c:pt>
                <c:pt idx="3380">
                  <c:v>2518.88</c:v>
                </c:pt>
                <c:pt idx="3381">
                  <c:v>2518.85</c:v>
                </c:pt>
                <c:pt idx="3382">
                  <c:v>2518.86</c:v>
                </c:pt>
                <c:pt idx="3383">
                  <c:v>2518.81</c:v>
                </c:pt>
                <c:pt idx="3384">
                  <c:v>2518.7600000000002</c:v>
                </c:pt>
                <c:pt idx="3385">
                  <c:v>2518.77</c:v>
                </c:pt>
                <c:pt idx="3386">
                  <c:v>2518.79</c:v>
                </c:pt>
                <c:pt idx="3387">
                  <c:v>2518.7399999999998</c:v>
                </c:pt>
                <c:pt idx="3388">
                  <c:v>2518.77</c:v>
                </c:pt>
                <c:pt idx="3389">
                  <c:v>2518.75</c:v>
                </c:pt>
                <c:pt idx="3390">
                  <c:v>2518.6999999999998</c:v>
                </c:pt>
                <c:pt idx="3391">
                  <c:v>2518.6999999999998</c:v>
                </c:pt>
                <c:pt idx="3392">
                  <c:v>2518.7199999999998</c:v>
                </c:pt>
                <c:pt idx="3393">
                  <c:v>2518.69</c:v>
                </c:pt>
                <c:pt idx="3394">
                  <c:v>2518.65</c:v>
                </c:pt>
                <c:pt idx="3395">
                  <c:v>2518.65</c:v>
                </c:pt>
                <c:pt idx="3396">
                  <c:v>2518.61</c:v>
                </c:pt>
                <c:pt idx="3397">
                  <c:v>2518.63</c:v>
                </c:pt>
                <c:pt idx="3398">
                  <c:v>2518.61</c:v>
                </c:pt>
                <c:pt idx="3399">
                  <c:v>2518.6799999999998</c:v>
                </c:pt>
                <c:pt idx="3400">
                  <c:v>2518.75</c:v>
                </c:pt>
                <c:pt idx="3401">
                  <c:v>2518.75</c:v>
                </c:pt>
                <c:pt idx="3402">
                  <c:v>2518.7199999999998</c:v>
                </c:pt>
                <c:pt idx="3403">
                  <c:v>2518.77</c:v>
                </c:pt>
                <c:pt idx="3404">
                  <c:v>2518.75</c:v>
                </c:pt>
                <c:pt idx="3405">
                  <c:v>2518.75</c:v>
                </c:pt>
                <c:pt idx="3406">
                  <c:v>2518.79</c:v>
                </c:pt>
                <c:pt idx="3407">
                  <c:v>2518.7800000000002</c:v>
                </c:pt>
                <c:pt idx="3408">
                  <c:v>2518.75</c:v>
                </c:pt>
                <c:pt idx="3409">
                  <c:v>2518.69</c:v>
                </c:pt>
                <c:pt idx="3410">
                  <c:v>2518.65</c:v>
                </c:pt>
                <c:pt idx="3411">
                  <c:v>2518.5100000000002</c:v>
                </c:pt>
                <c:pt idx="3412">
                  <c:v>2518.5700000000002</c:v>
                </c:pt>
                <c:pt idx="3413">
                  <c:v>2518.44</c:v>
                </c:pt>
                <c:pt idx="3414">
                  <c:v>2518.4299999999998</c:v>
                </c:pt>
                <c:pt idx="3415">
                  <c:v>2518.48</c:v>
                </c:pt>
                <c:pt idx="3416">
                  <c:v>2518.5300000000002</c:v>
                </c:pt>
                <c:pt idx="3417">
                  <c:v>2518.48</c:v>
                </c:pt>
                <c:pt idx="3418">
                  <c:v>2518.5300000000002</c:v>
                </c:pt>
                <c:pt idx="3419">
                  <c:v>2518.5300000000002</c:v>
                </c:pt>
                <c:pt idx="3420">
                  <c:v>2518.5</c:v>
                </c:pt>
                <c:pt idx="3421">
                  <c:v>2518.48</c:v>
                </c:pt>
                <c:pt idx="3422">
                  <c:v>2518.38</c:v>
                </c:pt>
                <c:pt idx="3423">
                  <c:v>2518.38</c:v>
                </c:pt>
                <c:pt idx="3424">
                  <c:v>2518.37</c:v>
                </c:pt>
                <c:pt idx="3425">
                  <c:v>2518.35</c:v>
                </c:pt>
                <c:pt idx="3426">
                  <c:v>2518.38</c:v>
                </c:pt>
                <c:pt idx="3427">
                  <c:v>2518.34</c:v>
                </c:pt>
                <c:pt idx="3428">
                  <c:v>2518.35</c:v>
                </c:pt>
                <c:pt idx="3429">
                  <c:v>2518.33</c:v>
                </c:pt>
                <c:pt idx="3430">
                  <c:v>2518.41</c:v>
                </c:pt>
                <c:pt idx="3431">
                  <c:v>2518.38</c:v>
                </c:pt>
                <c:pt idx="3432">
                  <c:v>2518.4699999999998</c:v>
                </c:pt>
                <c:pt idx="3433">
                  <c:v>2518.4499999999998</c:v>
                </c:pt>
                <c:pt idx="3434">
                  <c:v>2518.59</c:v>
                </c:pt>
                <c:pt idx="3435">
                  <c:v>2518.56</c:v>
                </c:pt>
                <c:pt idx="3436">
                  <c:v>2518.6</c:v>
                </c:pt>
                <c:pt idx="3437">
                  <c:v>2518.67</c:v>
                </c:pt>
                <c:pt idx="3438">
                  <c:v>2518.69</c:v>
                </c:pt>
                <c:pt idx="3439">
                  <c:v>2518.6799999999998</c:v>
                </c:pt>
                <c:pt idx="3440">
                  <c:v>2518.73</c:v>
                </c:pt>
                <c:pt idx="3441">
                  <c:v>2518.6999999999998</c:v>
                </c:pt>
                <c:pt idx="3442">
                  <c:v>2518.69</c:v>
                </c:pt>
                <c:pt idx="3443">
                  <c:v>2518.69</c:v>
                </c:pt>
                <c:pt idx="3444">
                  <c:v>2518.64</c:v>
                </c:pt>
                <c:pt idx="3445">
                  <c:v>2518.61</c:v>
                </c:pt>
                <c:pt idx="3446">
                  <c:v>2518.65</c:v>
                </c:pt>
                <c:pt idx="3447">
                  <c:v>2518.66</c:v>
                </c:pt>
                <c:pt idx="3448">
                  <c:v>2518.67</c:v>
                </c:pt>
                <c:pt idx="3449">
                  <c:v>2518.69</c:v>
                </c:pt>
                <c:pt idx="3450">
                  <c:v>2518.67</c:v>
                </c:pt>
                <c:pt idx="3451">
                  <c:v>2518.58</c:v>
                </c:pt>
                <c:pt idx="3452">
                  <c:v>2518.5100000000002</c:v>
                </c:pt>
                <c:pt idx="3453">
                  <c:v>2518.4899999999998</c:v>
                </c:pt>
                <c:pt idx="3454">
                  <c:v>2518.41</c:v>
                </c:pt>
                <c:pt idx="3455">
                  <c:v>2518.38</c:v>
                </c:pt>
                <c:pt idx="3456">
                  <c:v>2518.46</c:v>
                </c:pt>
                <c:pt idx="3457">
                  <c:v>2518.48</c:v>
                </c:pt>
                <c:pt idx="3458">
                  <c:v>2518.5300000000002</c:v>
                </c:pt>
                <c:pt idx="3459">
                  <c:v>2518.5700000000002</c:v>
                </c:pt>
                <c:pt idx="3460">
                  <c:v>2518.61</c:v>
                </c:pt>
                <c:pt idx="3461">
                  <c:v>2518.7399999999998</c:v>
                </c:pt>
                <c:pt idx="3462">
                  <c:v>2518.7800000000002</c:v>
                </c:pt>
                <c:pt idx="3463">
                  <c:v>2518.79</c:v>
                </c:pt>
                <c:pt idx="3464">
                  <c:v>2518.8200000000002</c:v>
                </c:pt>
                <c:pt idx="3465">
                  <c:v>2518.8000000000002</c:v>
                </c:pt>
                <c:pt idx="3466">
                  <c:v>2518.81</c:v>
                </c:pt>
                <c:pt idx="3467">
                  <c:v>2518.89</c:v>
                </c:pt>
                <c:pt idx="3468">
                  <c:v>2518.89</c:v>
                </c:pt>
                <c:pt idx="3469">
                  <c:v>2518.9499999999998</c:v>
                </c:pt>
                <c:pt idx="3470">
                  <c:v>2518.91</c:v>
                </c:pt>
                <c:pt idx="3471">
                  <c:v>2518.88</c:v>
                </c:pt>
                <c:pt idx="3472">
                  <c:v>2518.88</c:v>
                </c:pt>
                <c:pt idx="3473">
                  <c:v>2518.91</c:v>
                </c:pt>
                <c:pt idx="3474">
                  <c:v>2518.89</c:v>
                </c:pt>
                <c:pt idx="3475">
                  <c:v>2518.88</c:v>
                </c:pt>
                <c:pt idx="3476">
                  <c:v>2518.86</c:v>
                </c:pt>
                <c:pt idx="3477">
                  <c:v>2518.89</c:v>
                </c:pt>
                <c:pt idx="3478">
                  <c:v>2518.88</c:v>
                </c:pt>
                <c:pt idx="3479">
                  <c:v>2518.8200000000002</c:v>
                </c:pt>
                <c:pt idx="3480">
                  <c:v>2518.8200000000002</c:v>
                </c:pt>
                <c:pt idx="3481">
                  <c:v>2518.8200000000002</c:v>
                </c:pt>
                <c:pt idx="3482">
                  <c:v>2518.84</c:v>
                </c:pt>
                <c:pt idx="3483">
                  <c:v>2518.85</c:v>
                </c:pt>
                <c:pt idx="3484">
                  <c:v>2518.87</c:v>
                </c:pt>
                <c:pt idx="3485">
                  <c:v>2518.88</c:v>
                </c:pt>
                <c:pt idx="3486">
                  <c:v>2518.89</c:v>
                </c:pt>
                <c:pt idx="3487">
                  <c:v>2518.86</c:v>
                </c:pt>
                <c:pt idx="3488">
                  <c:v>2518.83</c:v>
                </c:pt>
                <c:pt idx="3489">
                  <c:v>2518.84</c:v>
                </c:pt>
                <c:pt idx="3490">
                  <c:v>2518.83</c:v>
                </c:pt>
                <c:pt idx="3491">
                  <c:v>2518.7600000000002</c:v>
                </c:pt>
                <c:pt idx="3492">
                  <c:v>2518.77</c:v>
                </c:pt>
                <c:pt idx="3493">
                  <c:v>2518.77</c:v>
                </c:pt>
                <c:pt idx="3494">
                  <c:v>2518.75</c:v>
                </c:pt>
                <c:pt idx="3495">
                  <c:v>2518.67</c:v>
                </c:pt>
                <c:pt idx="3496">
                  <c:v>2518.6</c:v>
                </c:pt>
                <c:pt idx="3497">
                  <c:v>2518.52</c:v>
                </c:pt>
                <c:pt idx="3498">
                  <c:v>2518.6</c:v>
                </c:pt>
                <c:pt idx="3499">
                  <c:v>2518.5700000000002</c:v>
                </c:pt>
                <c:pt idx="3500">
                  <c:v>2518.59</c:v>
                </c:pt>
                <c:pt idx="3501">
                  <c:v>2518.58</c:v>
                </c:pt>
                <c:pt idx="3502">
                  <c:v>2518.59</c:v>
                </c:pt>
                <c:pt idx="3503">
                  <c:v>2518.71</c:v>
                </c:pt>
                <c:pt idx="3504">
                  <c:v>2518.71</c:v>
                </c:pt>
                <c:pt idx="3505">
                  <c:v>2518.6799999999998</c:v>
                </c:pt>
                <c:pt idx="3506">
                  <c:v>2518.6999999999998</c:v>
                </c:pt>
                <c:pt idx="3507">
                  <c:v>2518.71</c:v>
                </c:pt>
                <c:pt idx="3508">
                  <c:v>2518.7399999999998</c:v>
                </c:pt>
                <c:pt idx="3509">
                  <c:v>2518.79</c:v>
                </c:pt>
                <c:pt idx="3510">
                  <c:v>2518.77</c:v>
                </c:pt>
                <c:pt idx="3511">
                  <c:v>2518.7800000000002</c:v>
                </c:pt>
                <c:pt idx="3512">
                  <c:v>2518.7800000000002</c:v>
                </c:pt>
                <c:pt idx="3513">
                  <c:v>2518.75</c:v>
                </c:pt>
                <c:pt idx="3514">
                  <c:v>2518.7199999999998</c:v>
                </c:pt>
                <c:pt idx="3515">
                  <c:v>2518.6999999999998</c:v>
                </c:pt>
                <c:pt idx="3516">
                  <c:v>2518.67</c:v>
                </c:pt>
                <c:pt idx="3517">
                  <c:v>2518.65</c:v>
                </c:pt>
                <c:pt idx="3518">
                  <c:v>2518.6799999999998</c:v>
                </c:pt>
                <c:pt idx="3519">
                  <c:v>2518.63</c:v>
                </c:pt>
                <c:pt idx="3520">
                  <c:v>2518.67</c:v>
                </c:pt>
                <c:pt idx="3521">
                  <c:v>2518.77</c:v>
                </c:pt>
                <c:pt idx="3522">
                  <c:v>2518.77</c:v>
                </c:pt>
                <c:pt idx="3523">
                  <c:v>2518.7600000000002</c:v>
                </c:pt>
                <c:pt idx="3524">
                  <c:v>2518.7600000000002</c:v>
                </c:pt>
                <c:pt idx="3525">
                  <c:v>2518.7399999999998</c:v>
                </c:pt>
                <c:pt idx="3526">
                  <c:v>2518.7600000000002</c:v>
                </c:pt>
                <c:pt idx="3527">
                  <c:v>2518.7800000000002</c:v>
                </c:pt>
                <c:pt idx="3528">
                  <c:v>2518.79</c:v>
                </c:pt>
                <c:pt idx="3529">
                  <c:v>2518.8000000000002</c:v>
                </c:pt>
                <c:pt idx="3530">
                  <c:v>2518.8000000000002</c:v>
                </c:pt>
                <c:pt idx="3531">
                  <c:v>2518.73</c:v>
                </c:pt>
                <c:pt idx="3532">
                  <c:v>2518.75</c:v>
                </c:pt>
                <c:pt idx="3533">
                  <c:v>2518.69</c:v>
                </c:pt>
                <c:pt idx="3534">
                  <c:v>2518.69</c:v>
                </c:pt>
                <c:pt idx="3535">
                  <c:v>2518.7800000000002</c:v>
                </c:pt>
                <c:pt idx="3536">
                  <c:v>2518.77</c:v>
                </c:pt>
                <c:pt idx="3537">
                  <c:v>2518.8000000000002</c:v>
                </c:pt>
                <c:pt idx="3538">
                  <c:v>2518.7800000000002</c:v>
                </c:pt>
                <c:pt idx="3539">
                  <c:v>2518.7800000000002</c:v>
                </c:pt>
                <c:pt idx="3540">
                  <c:v>2518.83</c:v>
                </c:pt>
                <c:pt idx="3541">
                  <c:v>2518.77</c:v>
                </c:pt>
                <c:pt idx="3542">
                  <c:v>2518.7600000000002</c:v>
                </c:pt>
                <c:pt idx="3543">
                  <c:v>2518.7399999999998</c:v>
                </c:pt>
                <c:pt idx="3544">
                  <c:v>2518.77</c:v>
                </c:pt>
                <c:pt idx="3545">
                  <c:v>2518.7600000000002</c:v>
                </c:pt>
                <c:pt idx="3546">
                  <c:v>2518.6799999999998</c:v>
                </c:pt>
                <c:pt idx="3547">
                  <c:v>2518.6999999999998</c:v>
                </c:pt>
                <c:pt idx="3548">
                  <c:v>2518.7199999999998</c:v>
                </c:pt>
                <c:pt idx="3549">
                  <c:v>2518.63</c:v>
                </c:pt>
                <c:pt idx="3550">
                  <c:v>2518.69</c:v>
                </c:pt>
                <c:pt idx="3551">
                  <c:v>2518.7199999999998</c:v>
                </c:pt>
                <c:pt idx="3552">
                  <c:v>2518.75</c:v>
                </c:pt>
                <c:pt idx="3553">
                  <c:v>2518.7399999999998</c:v>
                </c:pt>
                <c:pt idx="3554">
                  <c:v>2518.7800000000002</c:v>
                </c:pt>
                <c:pt idx="3555">
                  <c:v>2518.75</c:v>
                </c:pt>
                <c:pt idx="3556">
                  <c:v>2518.66</c:v>
                </c:pt>
                <c:pt idx="3557">
                  <c:v>2518.61</c:v>
                </c:pt>
                <c:pt idx="3558">
                  <c:v>2518.63</c:v>
                </c:pt>
                <c:pt idx="3559">
                  <c:v>2518.64</c:v>
                </c:pt>
                <c:pt idx="3560">
                  <c:v>2518.64</c:v>
                </c:pt>
                <c:pt idx="3561">
                  <c:v>2518.62</c:v>
                </c:pt>
                <c:pt idx="3562">
                  <c:v>2518.6</c:v>
                </c:pt>
                <c:pt idx="3563">
                  <c:v>2518.59</c:v>
                </c:pt>
                <c:pt idx="3564">
                  <c:v>2518.61</c:v>
                </c:pt>
                <c:pt idx="3565">
                  <c:v>2518.67</c:v>
                </c:pt>
                <c:pt idx="3566">
                  <c:v>2518.7399999999998</c:v>
                </c:pt>
                <c:pt idx="3567">
                  <c:v>2518.65</c:v>
                </c:pt>
                <c:pt idx="3568">
                  <c:v>2518.5100000000002</c:v>
                </c:pt>
                <c:pt idx="3569">
                  <c:v>2518.46</c:v>
                </c:pt>
                <c:pt idx="3570">
                  <c:v>2518.56</c:v>
                </c:pt>
                <c:pt idx="3571">
                  <c:v>2518.5500000000002</c:v>
                </c:pt>
                <c:pt idx="3572">
                  <c:v>2518.5700000000002</c:v>
                </c:pt>
                <c:pt idx="3573">
                  <c:v>2518.5</c:v>
                </c:pt>
                <c:pt idx="3574">
                  <c:v>2518.52</c:v>
                </c:pt>
                <c:pt idx="3575">
                  <c:v>2518.56</c:v>
                </c:pt>
                <c:pt idx="3576">
                  <c:v>2518.59</c:v>
                </c:pt>
                <c:pt idx="3577">
                  <c:v>2518.59</c:v>
                </c:pt>
                <c:pt idx="3578">
                  <c:v>2518.5</c:v>
                </c:pt>
                <c:pt idx="3579">
                  <c:v>2518.4699999999998</c:v>
                </c:pt>
                <c:pt idx="3580">
                  <c:v>2518.4899999999998</c:v>
                </c:pt>
                <c:pt idx="3581">
                  <c:v>2518.52</c:v>
                </c:pt>
                <c:pt idx="3582">
                  <c:v>2518.63</c:v>
                </c:pt>
                <c:pt idx="3583">
                  <c:v>2518.71</c:v>
                </c:pt>
                <c:pt idx="3584">
                  <c:v>2518.75</c:v>
                </c:pt>
                <c:pt idx="3585">
                  <c:v>2518.6999999999998</c:v>
                </c:pt>
                <c:pt idx="3586">
                  <c:v>2518.7600000000002</c:v>
                </c:pt>
                <c:pt idx="3587">
                  <c:v>2518.7399999999998</c:v>
                </c:pt>
                <c:pt idx="3588">
                  <c:v>2518.7600000000002</c:v>
                </c:pt>
                <c:pt idx="3589">
                  <c:v>2518.7399999999998</c:v>
                </c:pt>
                <c:pt idx="3590">
                  <c:v>2518.6999999999998</c:v>
                </c:pt>
                <c:pt idx="3591">
                  <c:v>2518.62</c:v>
                </c:pt>
                <c:pt idx="3592">
                  <c:v>2518.4899999999998</c:v>
                </c:pt>
                <c:pt idx="3593">
                  <c:v>2518.41</c:v>
                </c:pt>
                <c:pt idx="3594">
                  <c:v>2518.37</c:v>
                </c:pt>
                <c:pt idx="3595">
                  <c:v>2518.41</c:v>
                </c:pt>
                <c:pt idx="3596">
                  <c:v>2518.4499999999998</c:v>
                </c:pt>
                <c:pt idx="3597">
                  <c:v>2518.4499999999998</c:v>
                </c:pt>
                <c:pt idx="3598">
                  <c:v>2518.59</c:v>
                </c:pt>
                <c:pt idx="3599">
                  <c:v>2518.61</c:v>
                </c:pt>
                <c:pt idx="3600">
                  <c:v>2518.58</c:v>
                </c:pt>
                <c:pt idx="3601">
                  <c:v>2518.61</c:v>
                </c:pt>
                <c:pt idx="3602">
                  <c:v>2518.66</c:v>
                </c:pt>
                <c:pt idx="3603">
                  <c:v>2518.67</c:v>
                </c:pt>
                <c:pt idx="3604">
                  <c:v>2518.6799999999998</c:v>
                </c:pt>
                <c:pt idx="3605">
                  <c:v>2518.6799999999998</c:v>
                </c:pt>
                <c:pt idx="3606">
                  <c:v>2518.7199999999998</c:v>
                </c:pt>
                <c:pt idx="3607">
                  <c:v>2518.7600000000002</c:v>
                </c:pt>
                <c:pt idx="3608">
                  <c:v>2518.66</c:v>
                </c:pt>
                <c:pt idx="3609">
                  <c:v>2518.6799999999998</c:v>
                </c:pt>
                <c:pt idx="3610">
                  <c:v>2518.6999999999998</c:v>
                </c:pt>
                <c:pt idx="3611">
                  <c:v>2518.77</c:v>
                </c:pt>
                <c:pt idx="3612">
                  <c:v>2518.7399999999998</c:v>
                </c:pt>
                <c:pt idx="3613">
                  <c:v>2518.7600000000002</c:v>
                </c:pt>
                <c:pt idx="3614">
                  <c:v>2518.77</c:v>
                </c:pt>
                <c:pt idx="3615">
                  <c:v>2518.7600000000002</c:v>
                </c:pt>
                <c:pt idx="3616">
                  <c:v>2518.7399999999998</c:v>
                </c:pt>
                <c:pt idx="3617">
                  <c:v>2518.7800000000002</c:v>
                </c:pt>
                <c:pt idx="3618">
                  <c:v>2518.77</c:v>
                </c:pt>
                <c:pt idx="3619">
                  <c:v>2518.7600000000002</c:v>
                </c:pt>
                <c:pt idx="3620">
                  <c:v>2518.75</c:v>
                </c:pt>
                <c:pt idx="3621">
                  <c:v>2518.75</c:v>
                </c:pt>
                <c:pt idx="3622">
                  <c:v>2518.7800000000002</c:v>
                </c:pt>
                <c:pt idx="3623">
                  <c:v>2518.83</c:v>
                </c:pt>
                <c:pt idx="3624">
                  <c:v>2518.85</c:v>
                </c:pt>
                <c:pt idx="3625">
                  <c:v>2518.88</c:v>
                </c:pt>
                <c:pt idx="3626">
                  <c:v>2518.88</c:v>
                </c:pt>
                <c:pt idx="3627">
                  <c:v>2518.89</c:v>
                </c:pt>
                <c:pt idx="3628">
                  <c:v>2518.86</c:v>
                </c:pt>
                <c:pt idx="3629">
                  <c:v>2518.85</c:v>
                </c:pt>
                <c:pt idx="3630">
                  <c:v>2518.84</c:v>
                </c:pt>
                <c:pt idx="3631">
                  <c:v>2518.79</c:v>
                </c:pt>
                <c:pt idx="3632">
                  <c:v>2518.79</c:v>
                </c:pt>
                <c:pt idx="3633">
                  <c:v>2518.77</c:v>
                </c:pt>
                <c:pt idx="3634">
                  <c:v>2518.73</c:v>
                </c:pt>
                <c:pt idx="3635">
                  <c:v>2518.77</c:v>
                </c:pt>
                <c:pt idx="3636">
                  <c:v>2518.77</c:v>
                </c:pt>
                <c:pt idx="3637">
                  <c:v>2518.73</c:v>
                </c:pt>
                <c:pt idx="3638">
                  <c:v>2518.7600000000002</c:v>
                </c:pt>
                <c:pt idx="3639">
                  <c:v>2518.79</c:v>
                </c:pt>
                <c:pt idx="3640">
                  <c:v>2518.84</c:v>
                </c:pt>
                <c:pt idx="3641">
                  <c:v>2518.83</c:v>
                </c:pt>
                <c:pt idx="3642">
                  <c:v>2518.85</c:v>
                </c:pt>
                <c:pt idx="3643">
                  <c:v>2518.86</c:v>
                </c:pt>
                <c:pt idx="3644">
                  <c:v>2518.88</c:v>
                </c:pt>
                <c:pt idx="3645">
                  <c:v>2518.89</c:v>
                </c:pt>
                <c:pt idx="3646">
                  <c:v>2518.85</c:v>
                </c:pt>
                <c:pt idx="3647">
                  <c:v>2518.84</c:v>
                </c:pt>
                <c:pt idx="3648">
                  <c:v>2518.83</c:v>
                </c:pt>
                <c:pt idx="3649">
                  <c:v>2518.84</c:v>
                </c:pt>
                <c:pt idx="3650">
                  <c:v>2518.83</c:v>
                </c:pt>
                <c:pt idx="3651">
                  <c:v>2518.7800000000002</c:v>
                </c:pt>
                <c:pt idx="3652">
                  <c:v>2518.7800000000002</c:v>
                </c:pt>
                <c:pt idx="3653">
                  <c:v>2518.84</c:v>
                </c:pt>
                <c:pt idx="3654">
                  <c:v>2518.8000000000002</c:v>
                </c:pt>
                <c:pt idx="3655">
                  <c:v>2518.75</c:v>
                </c:pt>
                <c:pt idx="3656">
                  <c:v>2518.73</c:v>
                </c:pt>
                <c:pt idx="3657">
                  <c:v>2518.6999999999998</c:v>
                </c:pt>
                <c:pt idx="3658">
                  <c:v>2518.71</c:v>
                </c:pt>
                <c:pt idx="3659">
                  <c:v>2518.66</c:v>
                </c:pt>
                <c:pt idx="3660">
                  <c:v>2518.61</c:v>
                </c:pt>
                <c:pt idx="3661">
                  <c:v>2518.64</c:v>
                </c:pt>
                <c:pt idx="3662">
                  <c:v>2518.63</c:v>
                </c:pt>
                <c:pt idx="3663">
                  <c:v>2518.63</c:v>
                </c:pt>
                <c:pt idx="3664">
                  <c:v>2518.58</c:v>
                </c:pt>
                <c:pt idx="3665">
                  <c:v>2518.69</c:v>
                </c:pt>
                <c:pt idx="3666">
                  <c:v>2518.69</c:v>
                </c:pt>
                <c:pt idx="3667">
                  <c:v>2518.73</c:v>
                </c:pt>
                <c:pt idx="3668">
                  <c:v>2518.71</c:v>
                </c:pt>
                <c:pt idx="3669">
                  <c:v>2518.6799999999998</c:v>
                </c:pt>
                <c:pt idx="3670">
                  <c:v>2518.73</c:v>
                </c:pt>
                <c:pt idx="3671">
                  <c:v>2518.6799999999998</c:v>
                </c:pt>
                <c:pt idx="3672">
                  <c:v>2518.69</c:v>
                </c:pt>
                <c:pt idx="3673">
                  <c:v>2518.61</c:v>
                </c:pt>
                <c:pt idx="3674">
                  <c:v>2518.63</c:v>
                </c:pt>
                <c:pt idx="3675">
                  <c:v>2518.6799999999998</c:v>
                </c:pt>
                <c:pt idx="3676">
                  <c:v>2518.67</c:v>
                </c:pt>
                <c:pt idx="3677">
                  <c:v>2518.7199999999998</c:v>
                </c:pt>
                <c:pt idx="3678">
                  <c:v>2518.6799999999998</c:v>
                </c:pt>
                <c:pt idx="3679">
                  <c:v>2518.61</c:v>
                </c:pt>
                <c:pt idx="3680">
                  <c:v>2518.6</c:v>
                </c:pt>
                <c:pt idx="3681">
                  <c:v>2518.6</c:v>
                </c:pt>
                <c:pt idx="3682">
                  <c:v>2518.64</c:v>
                </c:pt>
                <c:pt idx="3683">
                  <c:v>2518.65</c:v>
                </c:pt>
                <c:pt idx="3684">
                  <c:v>2518.66</c:v>
                </c:pt>
                <c:pt idx="3685">
                  <c:v>2518.69</c:v>
                </c:pt>
                <c:pt idx="3686">
                  <c:v>2518.69</c:v>
                </c:pt>
                <c:pt idx="3687">
                  <c:v>2518.63</c:v>
                </c:pt>
                <c:pt idx="3688">
                  <c:v>2518.62</c:v>
                </c:pt>
                <c:pt idx="3689">
                  <c:v>2518.64</c:v>
                </c:pt>
                <c:pt idx="3690">
                  <c:v>2518.61</c:v>
                </c:pt>
                <c:pt idx="3691">
                  <c:v>2518.5500000000002</c:v>
                </c:pt>
                <c:pt idx="3692">
                  <c:v>2518.63</c:v>
                </c:pt>
                <c:pt idx="3693">
                  <c:v>2518.65</c:v>
                </c:pt>
                <c:pt idx="3694">
                  <c:v>2518.65</c:v>
                </c:pt>
                <c:pt idx="3695">
                  <c:v>2518.6799999999998</c:v>
                </c:pt>
                <c:pt idx="3696">
                  <c:v>2518.58</c:v>
                </c:pt>
                <c:pt idx="3697">
                  <c:v>2518.5500000000002</c:v>
                </c:pt>
                <c:pt idx="3698">
                  <c:v>2518.46</c:v>
                </c:pt>
                <c:pt idx="3699">
                  <c:v>2518.46</c:v>
                </c:pt>
                <c:pt idx="3700">
                  <c:v>2518.46</c:v>
                </c:pt>
                <c:pt idx="3701">
                  <c:v>2518.4699999999998</c:v>
                </c:pt>
                <c:pt idx="3702">
                  <c:v>2518.41</c:v>
                </c:pt>
                <c:pt idx="3703">
                  <c:v>2518.39</c:v>
                </c:pt>
                <c:pt idx="3704">
                  <c:v>2518.39</c:v>
                </c:pt>
                <c:pt idx="3705">
                  <c:v>2518.4299999999998</c:v>
                </c:pt>
                <c:pt idx="3706">
                  <c:v>2518.41</c:v>
                </c:pt>
                <c:pt idx="3707">
                  <c:v>2518.4699999999998</c:v>
                </c:pt>
                <c:pt idx="3708">
                  <c:v>2518.39</c:v>
                </c:pt>
                <c:pt idx="3709">
                  <c:v>2518.44</c:v>
                </c:pt>
                <c:pt idx="3710">
                  <c:v>2518.38</c:v>
                </c:pt>
                <c:pt idx="3711">
                  <c:v>2518.37</c:v>
                </c:pt>
                <c:pt idx="3712">
                  <c:v>2518.41</c:v>
                </c:pt>
                <c:pt idx="3713">
                  <c:v>2518.39</c:v>
                </c:pt>
                <c:pt idx="3714">
                  <c:v>2518.39</c:v>
                </c:pt>
                <c:pt idx="3715">
                  <c:v>2518.4</c:v>
                </c:pt>
                <c:pt idx="3716">
                  <c:v>2518.38</c:v>
                </c:pt>
                <c:pt idx="3717">
                  <c:v>2518.42</c:v>
                </c:pt>
                <c:pt idx="3718">
                  <c:v>2518.42</c:v>
                </c:pt>
                <c:pt idx="3719">
                  <c:v>2518.4299999999998</c:v>
                </c:pt>
                <c:pt idx="3720">
                  <c:v>2518.5</c:v>
                </c:pt>
                <c:pt idx="3721">
                  <c:v>2518.48</c:v>
                </c:pt>
                <c:pt idx="3722">
                  <c:v>2518.46</c:v>
                </c:pt>
                <c:pt idx="3723">
                  <c:v>2518.44</c:v>
                </c:pt>
                <c:pt idx="3724">
                  <c:v>2518.42</c:v>
                </c:pt>
                <c:pt idx="3725">
                  <c:v>2518.41</c:v>
                </c:pt>
                <c:pt idx="3726">
                  <c:v>2518.4499999999998</c:v>
                </c:pt>
                <c:pt idx="3727">
                  <c:v>2518.48</c:v>
                </c:pt>
                <c:pt idx="3728">
                  <c:v>2518.54</c:v>
                </c:pt>
                <c:pt idx="3729">
                  <c:v>2518.5700000000002</c:v>
                </c:pt>
                <c:pt idx="3730">
                  <c:v>2518.6799999999998</c:v>
                </c:pt>
                <c:pt idx="3731">
                  <c:v>2518.7199999999998</c:v>
                </c:pt>
                <c:pt idx="3732">
                  <c:v>2518.7800000000002</c:v>
                </c:pt>
                <c:pt idx="3733">
                  <c:v>2518.79</c:v>
                </c:pt>
                <c:pt idx="3734">
                  <c:v>2518.77</c:v>
                </c:pt>
                <c:pt idx="3735">
                  <c:v>2518.77</c:v>
                </c:pt>
                <c:pt idx="3736">
                  <c:v>2518.7800000000002</c:v>
                </c:pt>
                <c:pt idx="3737">
                  <c:v>2518.8000000000002</c:v>
                </c:pt>
                <c:pt idx="3738">
                  <c:v>2518.7800000000002</c:v>
                </c:pt>
                <c:pt idx="3739">
                  <c:v>2518.75</c:v>
                </c:pt>
                <c:pt idx="3740">
                  <c:v>2518.7199999999998</c:v>
                </c:pt>
                <c:pt idx="3741">
                  <c:v>2518.7199999999998</c:v>
                </c:pt>
                <c:pt idx="3742">
                  <c:v>2518.71</c:v>
                </c:pt>
                <c:pt idx="3743">
                  <c:v>2518.6999999999998</c:v>
                </c:pt>
                <c:pt idx="3744">
                  <c:v>2518.7399999999998</c:v>
                </c:pt>
                <c:pt idx="3745">
                  <c:v>2518.8000000000002</c:v>
                </c:pt>
                <c:pt idx="3746">
                  <c:v>2518.7800000000002</c:v>
                </c:pt>
                <c:pt idx="3747">
                  <c:v>2518.8200000000002</c:v>
                </c:pt>
                <c:pt idx="3748">
                  <c:v>2518.81</c:v>
                </c:pt>
                <c:pt idx="3749">
                  <c:v>2518.7399999999998</c:v>
                </c:pt>
                <c:pt idx="3750">
                  <c:v>2518.7399999999998</c:v>
                </c:pt>
                <c:pt idx="3751">
                  <c:v>2518.7399999999998</c:v>
                </c:pt>
                <c:pt idx="3752">
                  <c:v>2518.73</c:v>
                </c:pt>
                <c:pt idx="3753">
                  <c:v>2518.7399999999998</c:v>
                </c:pt>
                <c:pt idx="3754">
                  <c:v>2518.71</c:v>
                </c:pt>
                <c:pt idx="3755">
                  <c:v>2518.77</c:v>
                </c:pt>
                <c:pt idx="3756">
                  <c:v>2518.83</c:v>
                </c:pt>
                <c:pt idx="3757">
                  <c:v>2518.85</c:v>
                </c:pt>
                <c:pt idx="3758">
                  <c:v>2518.8200000000002</c:v>
                </c:pt>
                <c:pt idx="3759">
                  <c:v>2518.8200000000002</c:v>
                </c:pt>
                <c:pt idx="3760">
                  <c:v>2518.85</c:v>
                </c:pt>
                <c:pt idx="3761">
                  <c:v>2518.87</c:v>
                </c:pt>
                <c:pt idx="3762">
                  <c:v>2518.84</c:v>
                </c:pt>
                <c:pt idx="3763">
                  <c:v>2518.87</c:v>
                </c:pt>
                <c:pt idx="3764">
                  <c:v>2518.92</c:v>
                </c:pt>
                <c:pt idx="3765">
                  <c:v>2518.91</c:v>
                </c:pt>
                <c:pt idx="3766">
                  <c:v>2518.92</c:v>
                </c:pt>
                <c:pt idx="3767">
                  <c:v>2518.9899999999998</c:v>
                </c:pt>
                <c:pt idx="3768">
                  <c:v>2518.9299999999998</c:v>
                </c:pt>
                <c:pt idx="3769">
                  <c:v>2518.9</c:v>
                </c:pt>
                <c:pt idx="3770">
                  <c:v>2518.9499999999998</c:v>
                </c:pt>
                <c:pt idx="3771">
                  <c:v>2518.96</c:v>
                </c:pt>
                <c:pt idx="3772">
                  <c:v>2518.94</c:v>
                </c:pt>
                <c:pt idx="3773">
                  <c:v>2518.98</c:v>
                </c:pt>
                <c:pt idx="3774">
                  <c:v>2518.94</c:v>
                </c:pt>
                <c:pt idx="3775">
                  <c:v>2518.92</c:v>
                </c:pt>
                <c:pt idx="3776">
                  <c:v>2518.9499999999998</c:v>
                </c:pt>
                <c:pt idx="3777">
                  <c:v>2518.94</c:v>
                </c:pt>
                <c:pt idx="3778">
                  <c:v>2518.9299999999998</c:v>
                </c:pt>
                <c:pt idx="3779">
                  <c:v>2518.9299999999998</c:v>
                </c:pt>
                <c:pt idx="3780">
                  <c:v>2518.96</c:v>
                </c:pt>
                <c:pt idx="3781">
                  <c:v>2518.9499999999998</c:v>
                </c:pt>
                <c:pt idx="3782">
                  <c:v>2518.94</c:v>
                </c:pt>
                <c:pt idx="3783">
                  <c:v>2518.89</c:v>
                </c:pt>
                <c:pt idx="3784">
                  <c:v>2518.87</c:v>
                </c:pt>
                <c:pt idx="3785">
                  <c:v>2518.85</c:v>
                </c:pt>
                <c:pt idx="3786">
                  <c:v>2518.83</c:v>
                </c:pt>
                <c:pt idx="3787">
                  <c:v>2518.8000000000002</c:v>
                </c:pt>
                <c:pt idx="3788">
                  <c:v>2518.7199999999998</c:v>
                </c:pt>
                <c:pt idx="3789">
                  <c:v>2518.73</c:v>
                </c:pt>
                <c:pt idx="3790">
                  <c:v>2518.7199999999998</c:v>
                </c:pt>
                <c:pt idx="3791">
                  <c:v>2518.75</c:v>
                </c:pt>
                <c:pt idx="3792">
                  <c:v>2518.73</c:v>
                </c:pt>
                <c:pt idx="3793">
                  <c:v>2518.7399999999998</c:v>
                </c:pt>
                <c:pt idx="3794">
                  <c:v>2518.8200000000002</c:v>
                </c:pt>
                <c:pt idx="3795">
                  <c:v>2518.81</c:v>
                </c:pt>
                <c:pt idx="3796">
                  <c:v>2518.8000000000002</c:v>
                </c:pt>
                <c:pt idx="3797">
                  <c:v>2518.7800000000002</c:v>
                </c:pt>
                <c:pt idx="3798">
                  <c:v>2518.77</c:v>
                </c:pt>
                <c:pt idx="3799">
                  <c:v>2518.7600000000002</c:v>
                </c:pt>
                <c:pt idx="3800">
                  <c:v>2518.79</c:v>
                </c:pt>
                <c:pt idx="3801">
                  <c:v>2518.7600000000002</c:v>
                </c:pt>
                <c:pt idx="3802">
                  <c:v>2518.7399999999998</c:v>
                </c:pt>
                <c:pt idx="3803">
                  <c:v>2518.7199999999998</c:v>
                </c:pt>
                <c:pt idx="3804">
                  <c:v>2518.71</c:v>
                </c:pt>
                <c:pt idx="3805">
                  <c:v>2518.71</c:v>
                </c:pt>
                <c:pt idx="3806">
                  <c:v>2518.69</c:v>
                </c:pt>
                <c:pt idx="3807">
                  <c:v>2518.7199999999998</c:v>
                </c:pt>
                <c:pt idx="3808">
                  <c:v>2518.7600000000002</c:v>
                </c:pt>
                <c:pt idx="3809">
                  <c:v>2518.7800000000002</c:v>
                </c:pt>
                <c:pt idx="3810">
                  <c:v>2518.75</c:v>
                </c:pt>
                <c:pt idx="3811">
                  <c:v>2518.79</c:v>
                </c:pt>
                <c:pt idx="3812">
                  <c:v>2518.7399999999998</c:v>
                </c:pt>
                <c:pt idx="3813">
                  <c:v>2518.7199999999998</c:v>
                </c:pt>
                <c:pt idx="3814">
                  <c:v>2518.7399999999998</c:v>
                </c:pt>
                <c:pt idx="3815">
                  <c:v>2518.7600000000002</c:v>
                </c:pt>
                <c:pt idx="3816">
                  <c:v>2518.77</c:v>
                </c:pt>
                <c:pt idx="3817">
                  <c:v>2518.7800000000002</c:v>
                </c:pt>
                <c:pt idx="3818">
                  <c:v>2518.7600000000002</c:v>
                </c:pt>
                <c:pt idx="3819">
                  <c:v>2518.77</c:v>
                </c:pt>
                <c:pt idx="3820">
                  <c:v>2518.75</c:v>
                </c:pt>
                <c:pt idx="3821">
                  <c:v>2518.77</c:v>
                </c:pt>
                <c:pt idx="3822">
                  <c:v>2518.84</c:v>
                </c:pt>
                <c:pt idx="3823">
                  <c:v>2518.84</c:v>
                </c:pt>
                <c:pt idx="3824">
                  <c:v>2518.88</c:v>
                </c:pt>
                <c:pt idx="3825">
                  <c:v>2518.84</c:v>
                </c:pt>
                <c:pt idx="3826">
                  <c:v>2518.87</c:v>
                </c:pt>
                <c:pt idx="3827">
                  <c:v>2518.83</c:v>
                </c:pt>
                <c:pt idx="3828">
                  <c:v>2518.83</c:v>
                </c:pt>
                <c:pt idx="3829">
                  <c:v>2518.8200000000002</c:v>
                </c:pt>
                <c:pt idx="3830">
                  <c:v>2518.8200000000002</c:v>
                </c:pt>
                <c:pt idx="3831">
                  <c:v>2518.85</c:v>
                </c:pt>
                <c:pt idx="3832">
                  <c:v>2518.89</c:v>
                </c:pt>
                <c:pt idx="3833">
                  <c:v>2518.83</c:v>
                </c:pt>
                <c:pt idx="3834">
                  <c:v>2518.77</c:v>
                </c:pt>
                <c:pt idx="3835">
                  <c:v>2518.7800000000002</c:v>
                </c:pt>
                <c:pt idx="3836">
                  <c:v>2518.8000000000002</c:v>
                </c:pt>
                <c:pt idx="3837">
                  <c:v>2518.85</c:v>
                </c:pt>
                <c:pt idx="3838">
                  <c:v>2518.86</c:v>
                </c:pt>
                <c:pt idx="3839">
                  <c:v>2518.85</c:v>
                </c:pt>
                <c:pt idx="3840">
                  <c:v>2518.92</c:v>
                </c:pt>
                <c:pt idx="3841">
                  <c:v>2518.89</c:v>
                </c:pt>
                <c:pt idx="3842">
                  <c:v>2518.86</c:v>
                </c:pt>
                <c:pt idx="3843">
                  <c:v>2518.84</c:v>
                </c:pt>
                <c:pt idx="3844">
                  <c:v>2518.7800000000002</c:v>
                </c:pt>
                <c:pt idx="3845">
                  <c:v>2518.7399999999998</c:v>
                </c:pt>
                <c:pt idx="3846">
                  <c:v>2518.7800000000002</c:v>
                </c:pt>
                <c:pt idx="3847">
                  <c:v>2518.7399999999998</c:v>
                </c:pt>
                <c:pt idx="3848">
                  <c:v>2518.71</c:v>
                </c:pt>
                <c:pt idx="3849">
                  <c:v>2518.6999999999998</c:v>
                </c:pt>
                <c:pt idx="3850">
                  <c:v>2518.71</c:v>
                </c:pt>
                <c:pt idx="3851">
                  <c:v>2518.7199999999998</c:v>
                </c:pt>
                <c:pt idx="3852">
                  <c:v>2518.73</c:v>
                </c:pt>
                <c:pt idx="3853">
                  <c:v>2518.75</c:v>
                </c:pt>
                <c:pt idx="3854">
                  <c:v>2518.75</c:v>
                </c:pt>
                <c:pt idx="3855">
                  <c:v>2518.7600000000002</c:v>
                </c:pt>
                <c:pt idx="3856">
                  <c:v>2518.73</c:v>
                </c:pt>
                <c:pt idx="3857">
                  <c:v>2518.71</c:v>
                </c:pt>
                <c:pt idx="3858">
                  <c:v>2518.7199999999998</c:v>
                </c:pt>
                <c:pt idx="3859">
                  <c:v>2518.71</c:v>
                </c:pt>
                <c:pt idx="3860">
                  <c:v>2518.63</c:v>
                </c:pt>
                <c:pt idx="3861">
                  <c:v>2518.64</c:v>
                </c:pt>
                <c:pt idx="3862">
                  <c:v>2518.66</c:v>
                </c:pt>
                <c:pt idx="3863">
                  <c:v>2518.63</c:v>
                </c:pt>
                <c:pt idx="3864">
                  <c:v>2518.64</c:v>
                </c:pt>
                <c:pt idx="3865">
                  <c:v>2518.61</c:v>
                </c:pt>
                <c:pt idx="3866">
                  <c:v>2518.66</c:v>
                </c:pt>
                <c:pt idx="3867">
                  <c:v>2518.59</c:v>
                </c:pt>
                <c:pt idx="3868">
                  <c:v>2518.62</c:v>
                </c:pt>
                <c:pt idx="3869">
                  <c:v>2518.62</c:v>
                </c:pt>
                <c:pt idx="3870">
                  <c:v>2518.6</c:v>
                </c:pt>
                <c:pt idx="3871">
                  <c:v>2518.58</c:v>
                </c:pt>
                <c:pt idx="3872">
                  <c:v>2518.5300000000002</c:v>
                </c:pt>
                <c:pt idx="3873">
                  <c:v>2518.58</c:v>
                </c:pt>
                <c:pt idx="3874">
                  <c:v>2518.58</c:v>
                </c:pt>
                <c:pt idx="3875">
                  <c:v>2518.6</c:v>
                </c:pt>
                <c:pt idx="3876">
                  <c:v>2518.61</c:v>
                </c:pt>
                <c:pt idx="3877">
                  <c:v>2518.56</c:v>
                </c:pt>
                <c:pt idx="3878">
                  <c:v>2518.5100000000002</c:v>
                </c:pt>
                <c:pt idx="3879">
                  <c:v>2518.4699999999998</c:v>
                </c:pt>
                <c:pt idx="3880">
                  <c:v>2518.46</c:v>
                </c:pt>
                <c:pt idx="3881">
                  <c:v>2518.54</c:v>
                </c:pt>
                <c:pt idx="3882">
                  <c:v>2518.56</c:v>
                </c:pt>
                <c:pt idx="3883">
                  <c:v>2518.59</c:v>
                </c:pt>
                <c:pt idx="3884">
                  <c:v>2518.5300000000002</c:v>
                </c:pt>
                <c:pt idx="3885">
                  <c:v>2518.5300000000002</c:v>
                </c:pt>
                <c:pt idx="3886">
                  <c:v>2518.48</c:v>
                </c:pt>
                <c:pt idx="3887">
                  <c:v>2518.4699999999998</c:v>
                </c:pt>
                <c:pt idx="3888">
                  <c:v>2518.46</c:v>
                </c:pt>
                <c:pt idx="3889">
                  <c:v>2518.4</c:v>
                </c:pt>
                <c:pt idx="3890">
                  <c:v>2518.44</c:v>
                </c:pt>
                <c:pt idx="3891">
                  <c:v>2518.4299999999998</c:v>
                </c:pt>
                <c:pt idx="3892">
                  <c:v>2518.38</c:v>
                </c:pt>
                <c:pt idx="3893">
                  <c:v>2518.4</c:v>
                </c:pt>
                <c:pt idx="3894">
                  <c:v>2518.39</c:v>
                </c:pt>
                <c:pt idx="3895">
                  <c:v>2518.33</c:v>
                </c:pt>
                <c:pt idx="3896">
                  <c:v>2518.41</c:v>
                </c:pt>
                <c:pt idx="3897">
                  <c:v>2518.42</c:v>
                </c:pt>
                <c:pt idx="3898">
                  <c:v>2518.5100000000002</c:v>
                </c:pt>
                <c:pt idx="3899">
                  <c:v>2518.5100000000002</c:v>
                </c:pt>
                <c:pt idx="3900">
                  <c:v>2518.58</c:v>
                </c:pt>
                <c:pt idx="3901">
                  <c:v>2518.58</c:v>
                </c:pt>
                <c:pt idx="3902">
                  <c:v>2518.64</c:v>
                </c:pt>
                <c:pt idx="3903">
                  <c:v>2518.64</c:v>
                </c:pt>
                <c:pt idx="3904">
                  <c:v>2518.61</c:v>
                </c:pt>
                <c:pt idx="3905">
                  <c:v>2518.6999999999998</c:v>
                </c:pt>
                <c:pt idx="3906">
                  <c:v>2518.73</c:v>
                </c:pt>
                <c:pt idx="3907">
                  <c:v>2518.7199999999998</c:v>
                </c:pt>
                <c:pt idx="3908">
                  <c:v>2518.73</c:v>
                </c:pt>
                <c:pt idx="3909">
                  <c:v>2518.6999999999998</c:v>
                </c:pt>
                <c:pt idx="3910">
                  <c:v>2518.71</c:v>
                </c:pt>
                <c:pt idx="3911">
                  <c:v>2518.71</c:v>
                </c:pt>
                <c:pt idx="3912">
                  <c:v>2518.67</c:v>
                </c:pt>
                <c:pt idx="3913">
                  <c:v>2518.6799999999998</c:v>
                </c:pt>
                <c:pt idx="3914">
                  <c:v>2518.63</c:v>
                </c:pt>
                <c:pt idx="3915">
                  <c:v>2518.61</c:v>
                </c:pt>
                <c:pt idx="3916">
                  <c:v>2518.5500000000002</c:v>
                </c:pt>
                <c:pt idx="3917">
                  <c:v>2518.5100000000002</c:v>
                </c:pt>
                <c:pt idx="3918">
                  <c:v>2518.54</c:v>
                </c:pt>
                <c:pt idx="3919">
                  <c:v>2518.5700000000002</c:v>
                </c:pt>
                <c:pt idx="3920">
                  <c:v>2518.58</c:v>
                </c:pt>
                <c:pt idx="3921">
                  <c:v>2518.5300000000002</c:v>
                </c:pt>
                <c:pt idx="3922">
                  <c:v>2518.5500000000002</c:v>
                </c:pt>
                <c:pt idx="3923">
                  <c:v>2518.61</c:v>
                </c:pt>
                <c:pt idx="3924">
                  <c:v>2518.59</c:v>
                </c:pt>
                <c:pt idx="3925">
                  <c:v>2518.61</c:v>
                </c:pt>
                <c:pt idx="3926">
                  <c:v>2518.61</c:v>
                </c:pt>
                <c:pt idx="3927">
                  <c:v>2518.63</c:v>
                </c:pt>
                <c:pt idx="3928">
                  <c:v>2518.6</c:v>
                </c:pt>
                <c:pt idx="3929">
                  <c:v>2518.5700000000002</c:v>
                </c:pt>
                <c:pt idx="3930">
                  <c:v>2518.58</c:v>
                </c:pt>
                <c:pt idx="3931">
                  <c:v>2518.64</c:v>
                </c:pt>
                <c:pt idx="3932">
                  <c:v>2518.67</c:v>
                </c:pt>
                <c:pt idx="3933">
                  <c:v>2518.67</c:v>
                </c:pt>
                <c:pt idx="3934">
                  <c:v>2518.6799999999998</c:v>
                </c:pt>
                <c:pt idx="3935">
                  <c:v>2518.67</c:v>
                </c:pt>
                <c:pt idx="3936">
                  <c:v>2518.64</c:v>
                </c:pt>
                <c:pt idx="3937">
                  <c:v>2518.67</c:v>
                </c:pt>
                <c:pt idx="3938">
                  <c:v>2518.69</c:v>
                </c:pt>
                <c:pt idx="3939">
                  <c:v>2518.67</c:v>
                </c:pt>
                <c:pt idx="3940">
                  <c:v>2518.63</c:v>
                </c:pt>
                <c:pt idx="3941">
                  <c:v>2518.59</c:v>
                </c:pt>
                <c:pt idx="3942">
                  <c:v>2518.61</c:v>
                </c:pt>
                <c:pt idx="3943">
                  <c:v>2518.66</c:v>
                </c:pt>
                <c:pt idx="3944">
                  <c:v>2518.65</c:v>
                </c:pt>
                <c:pt idx="3945">
                  <c:v>2518.69</c:v>
                </c:pt>
                <c:pt idx="3946">
                  <c:v>2518.65</c:v>
                </c:pt>
                <c:pt idx="3947">
                  <c:v>2518.66</c:v>
                </c:pt>
                <c:pt idx="3948">
                  <c:v>2518.7399999999998</c:v>
                </c:pt>
                <c:pt idx="3949">
                  <c:v>2518.7600000000002</c:v>
                </c:pt>
                <c:pt idx="3950">
                  <c:v>2518.79</c:v>
                </c:pt>
                <c:pt idx="3951">
                  <c:v>2518.8200000000002</c:v>
                </c:pt>
                <c:pt idx="3952">
                  <c:v>2518.7800000000002</c:v>
                </c:pt>
                <c:pt idx="3953">
                  <c:v>2518.7600000000002</c:v>
                </c:pt>
                <c:pt idx="3954">
                  <c:v>2518.7600000000002</c:v>
                </c:pt>
                <c:pt idx="3955">
                  <c:v>2518.7600000000002</c:v>
                </c:pt>
                <c:pt idx="3956">
                  <c:v>2518.7199999999998</c:v>
                </c:pt>
                <c:pt idx="3957">
                  <c:v>2518.6999999999998</c:v>
                </c:pt>
                <c:pt idx="3958">
                  <c:v>2518.73</c:v>
                </c:pt>
                <c:pt idx="3959">
                  <c:v>2518.75</c:v>
                </c:pt>
                <c:pt idx="3960">
                  <c:v>2518.7199999999998</c:v>
                </c:pt>
                <c:pt idx="3961">
                  <c:v>2518.6799999999998</c:v>
                </c:pt>
                <c:pt idx="3962">
                  <c:v>2518.66</c:v>
                </c:pt>
                <c:pt idx="3963">
                  <c:v>2518.7199999999998</c:v>
                </c:pt>
                <c:pt idx="3964">
                  <c:v>2518.73</c:v>
                </c:pt>
                <c:pt idx="3965">
                  <c:v>2518.69</c:v>
                </c:pt>
                <c:pt idx="3966">
                  <c:v>2518.62</c:v>
                </c:pt>
                <c:pt idx="3967">
                  <c:v>2518.63</c:v>
                </c:pt>
                <c:pt idx="3968">
                  <c:v>2518.66</c:v>
                </c:pt>
                <c:pt idx="3969">
                  <c:v>2518.63</c:v>
                </c:pt>
                <c:pt idx="3970">
                  <c:v>2518.66</c:v>
                </c:pt>
                <c:pt idx="3971">
                  <c:v>2518.66</c:v>
                </c:pt>
                <c:pt idx="3972">
                  <c:v>2518.62</c:v>
                </c:pt>
                <c:pt idx="3973">
                  <c:v>2518.59</c:v>
                </c:pt>
                <c:pt idx="3974">
                  <c:v>2518.6</c:v>
                </c:pt>
                <c:pt idx="3975">
                  <c:v>2518.66</c:v>
                </c:pt>
                <c:pt idx="3976">
                  <c:v>2518.73</c:v>
                </c:pt>
                <c:pt idx="3977">
                  <c:v>2518.75</c:v>
                </c:pt>
                <c:pt idx="3978">
                  <c:v>2518.7600000000002</c:v>
                </c:pt>
                <c:pt idx="3979">
                  <c:v>2518.71</c:v>
                </c:pt>
                <c:pt idx="3980">
                  <c:v>2518.73</c:v>
                </c:pt>
                <c:pt idx="3981">
                  <c:v>2518.6999999999998</c:v>
                </c:pt>
                <c:pt idx="3982">
                  <c:v>2518.71</c:v>
                </c:pt>
                <c:pt idx="3983">
                  <c:v>2518.67</c:v>
                </c:pt>
                <c:pt idx="3984">
                  <c:v>2518.67</c:v>
                </c:pt>
                <c:pt idx="3985">
                  <c:v>2518.62</c:v>
                </c:pt>
                <c:pt idx="3986">
                  <c:v>2518.6799999999998</c:v>
                </c:pt>
                <c:pt idx="3987">
                  <c:v>2518.65</c:v>
                </c:pt>
                <c:pt idx="3988">
                  <c:v>2518.65</c:v>
                </c:pt>
                <c:pt idx="3989">
                  <c:v>2518.6799999999998</c:v>
                </c:pt>
                <c:pt idx="3990">
                  <c:v>2518.71</c:v>
                </c:pt>
                <c:pt idx="3991">
                  <c:v>2518.48</c:v>
                </c:pt>
                <c:pt idx="3992">
                  <c:v>2518.4299999999998</c:v>
                </c:pt>
                <c:pt idx="3993">
                  <c:v>2518.4</c:v>
                </c:pt>
                <c:pt idx="3994">
                  <c:v>2518.41</c:v>
                </c:pt>
                <c:pt idx="3995">
                  <c:v>2518.37</c:v>
                </c:pt>
                <c:pt idx="3996">
                  <c:v>2518.38</c:v>
                </c:pt>
                <c:pt idx="3997">
                  <c:v>2518.36</c:v>
                </c:pt>
                <c:pt idx="3998">
                  <c:v>2518.35</c:v>
                </c:pt>
                <c:pt idx="3999">
                  <c:v>2518.39</c:v>
                </c:pt>
                <c:pt idx="4000">
                  <c:v>2518.35</c:v>
                </c:pt>
                <c:pt idx="4001">
                  <c:v>2518.36</c:v>
                </c:pt>
                <c:pt idx="4002">
                  <c:v>2518.38</c:v>
                </c:pt>
                <c:pt idx="4003">
                  <c:v>2518.4</c:v>
                </c:pt>
                <c:pt idx="4004">
                  <c:v>2518.4899999999998</c:v>
                </c:pt>
                <c:pt idx="4005">
                  <c:v>2518.46</c:v>
                </c:pt>
                <c:pt idx="4006">
                  <c:v>2518.4499999999998</c:v>
                </c:pt>
                <c:pt idx="4007">
                  <c:v>2518.4899999999998</c:v>
                </c:pt>
                <c:pt idx="4008">
                  <c:v>2518.5500000000002</c:v>
                </c:pt>
                <c:pt idx="4009">
                  <c:v>2518.5100000000002</c:v>
                </c:pt>
                <c:pt idx="4010">
                  <c:v>2518.5100000000002</c:v>
                </c:pt>
                <c:pt idx="4011">
                  <c:v>2518.5</c:v>
                </c:pt>
                <c:pt idx="4012">
                  <c:v>2518.5</c:v>
                </c:pt>
                <c:pt idx="4013">
                  <c:v>2518.52</c:v>
                </c:pt>
                <c:pt idx="4014">
                  <c:v>2518.5100000000002</c:v>
                </c:pt>
                <c:pt idx="4015">
                  <c:v>2518.52</c:v>
                </c:pt>
                <c:pt idx="4016">
                  <c:v>2518.41</c:v>
                </c:pt>
                <c:pt idx="4017">
                  <c:v>2518.41</c:v>
                </c:pt>
                <c:pt idx="4018">
                  <c:v>2518.34</c:v>
                </c:pt>
                <c:pt idx="4019">
                  <c:v>2518.4</c:v>
                </c:pt>
                <c:pt idx="4020">
                  <c:v>2518.42</c:v>
                </c:pt>
                <c:pt idx="4021">
                  <c:v>2518.4</c:v>
                </c:pt>
                <c:pt idx="4022">
                  <c:v>2518.4499999999998</c:v>
                </c:pt>
                <c:pt idx="4023">
                  <c:v>2518.46</c:v>
                </c:pt>
                <c:pt idx="4024">
                  <c:v>2518.4699999999998</c:v>
                </c:pt>
                <c:pt idx="4025">
                  <c:v>2518.4299999999998</c:v>
                </c:pt>
                <c:pt idx="4026">
                  <c:v>2518.39</c:v>
                </c:pt>
                <c:pt idx="4027">
                  <c:v>2518.37</c:v>
                </c:pt>
                <c:pt idx="4028">
                  <c:v>2518.3000000000002</c:v>
                </c:pt>
                <c:pt idx="4029">
                  <c:v>2518.35</c:v>
                </c:pt>
                <c:pt idx="4030">
                  <c:v>2518.37</c:v>
                </c:pt>
                <c:pt idx="4031">
                  <c:v>2518.4</c:v>
                </c:pt>
                <c:pt idx="4032">
                  <c:v>2518.4499999999998</c:v>
                </c:pt>
                <c:pt idx="4033">
                  <c:v>2518.4</c:v>
                </c:pt>
                <c:pt idx="4034">
                  <c:v>2518.42</c:v>
                </c:pt>
                <c:pt idx="4035">
                  <c:v>2518.39</c:v>
                </c:pt>
                <c:pt idx="4036">
                  <c:v>2518.44</c:v>
                </c:pt>
                <c:pt idx="4037">
                  <c:v>2518.48</c:v>
                </c:pt>
                <c:pt idx="4038">
                  <c:v>2518.4699999999998</c:v>
                </c:pt>
                <c:pt idx="4039">
                  <c:v>2518.4299999999998</c:v>
                </c:pt>
                <c:pt idx="4040">
                  <c:v>2518.4499999999998</c:v>
                </c:pt>
                <c:pt idx="4041">
                  <c:v>2518.4899999999998</c:v>
                </c:pt>
                <c:pt idx="4042">
                  <c:v>2518.44</c:v>
                </c:pt>
                <c:pt idx="4043">
                  <c:v>2518.4699999999998</c:v>
                </c:pt>
                <c:pt idx="4044">
                  <c:v>2518.4899999999998</c:v>
                </c:pt>
                <c:pt idx="4045">
                  <c:v>2518.4299999999998</c:v>
                </c:pt>
                <c:pt idx="4046">
                  <c:v>2518.48</c:v>
                </c:pt>
                <c:pt idx="4047">
                  <c:v>2518.44</c:v>
                </c:pt>
                <c:pt idx="4048">
                  <c:v>2518.52</c:v>
                </c:pt>
                <c:pt idx="4049">
                  <c:v>2518.5300000000002</c:v>
                </c:pt>
                <c:pt idx="4050">
                  <c:v>2518.58</c:v>
                </c:pt>
                <c:pt idx="4051">
                  <c:v>2518.67</c:v>
                </c:pt>
                <c:pt idx="4052">
                  <c:v>2518.6799999999998</c:v>
                </c:pt>
                <c:pt idx="4053">
                  <c:v>2518.65</c:v>
                </c:pt>
                <c:pt idx="4054">
                  <c:v>2518.65</c:v>
                </c:pt>
                <c:pt idx="4055">
                  <c:v>2518.63</c:v>
                </c:pt>
                <c:pt idx="4056">
                  <c:v>2518.61</c:v>
                </c:pt>
                <c:pt idx="4057">
                  <c:v>2518.65</c:v>
                </c:pt>
                <c:pt idx="4058">
                  <c:v>2518.71</c:v>
                </c:pt>
                <c:pt idx="4059">
                  <c:v>2518.75</c:v>
                </c:pt>
                <c:pt idx="4060">
                  <c:v>2518.75</c:v>
                </c:pt>
                <c:pt idx="4061">
                  <c:v>2518.73</c:v>
                </c:pt>
                <c:pt idx="4062">
                  <c:v>2518.8000000000002</c:v>
                </c:pt>
                <c:pt idx="4063">
                  <c:v>2518.77</c:v>
                </c:pt>
                <c:pt idx="4064">
                  <c:v>2518.77</c:v>
                </c:pt>
                <c:pt idx="4065">
                  <c:v>2518.7800000000002</c:v>
                </c:pt>
                <c:pt idx="4066">
                  <c:v>2518.75</c:v>
                </c:pt>
                <c:pt idx="4067">
                  <c:v>2518.73</c:v>
                </c:pt>
                <c:pt idx="4068">
                  <c:v>2518.7199999999998</c:v>
                </c:pt>
                <c:pt idx="4069">
                  <c:v>2518.75</c:v>
                </c:pt>
                <c:pt idx="4070">
                  <c:v>2518.75</c:v>
                </c:pt>
                <c:pt idx="4071">
                  <c:v>2518.75</c:v>
                </c:pt>
                <c:pt idx="4072">
                  <c:v>2518.73</c:v>
                </c:pt>
                <c:pt idx="4073">
                  <c:v>2518.69</c:v>
                </c:pt>
                <c:pt idx="4074">
                  <c:v>2518.73</c:v>
                </c:pt>
                <c:pt idx="4075">
                  <c:v>2518.7199999999998</c:v>
                </c:pt>
                <c:pt idx="4076">
                  <c:v>2518.75</c:v>
                </c:pt>
                <c:pt idx="4077">
                  <c:v>2518.77</c:v>
                </c:pt>
                <c:pt idx="4078">
                  <c:v>2518.8200000000002</c:v>
                </c:pt>
                <c:pt idx="4079">
                  <c:v>2518.81</c:v>
                </c:pt>
                <c:pt idx="4080">
                  <c:v>2518.81</c:v>
                </c:pt>
                <c:pt idx="4081">
                  <c:v>2518.8200000000002</c:v>
                </c:pt>
                <c:pt idx="4082">
                  <c:v>2518.84</c:v>
                </c:pt>
                <c:pt idx="4083">
                  <c:v>2518.85</c:v>
                </c:pt>
                <c:pt idx="4084">
                  <c:v>2518.86</c:v>
                </c:pt>
                <c:pt idx="4085">
                  <c:v>2518.85</c:v>
                </c:pt>
                <c:pt idx="4086">
                  <c:v>2518.89</c:v>
                </c:pt>
                <c:pt idx="4087">
                  <c:v>2518.87</c:v>
                </c:pt>
                <c:pt idx="4088">
                  <c:v>2518.83</c:v>
                </c:pt>
                <c:pt idx="4089">
                  <c:v>2518.84</c:v>
                </c:pt>
                <c:pt idx="4090">
                  <c:v>2518.8000000000002</c:v>
                </c:pt>
                <c:pt idx="4091">
                  <c:v>2518.8200000000002</c:v>
                </c:pt>
                <c:pt idx="4092">
                  <c:v>2518.8200000000002</c:v>
                </c:pt>
                <c:pt idx="4093">
                  <c:v>2518.8000000000002</c:v>
                </c:pt>
                <c:pt idx="4094">
                  <c:v>2518.84</c:v>
                </c:pt>
                <c:pt idx="4095">
                  <c:v>2518.8200000000002</c:v>
                </c:pt>
                <c:pt idx="4096">
                  <c:v>2518.8200000000002</c:v>
                </c:pt>
                <c:pt idx="4097">
                  <c:v>2518.7600000000002</c:v>
                </c:pt>
                <c:pt idx="4098">
                  <c:v>2518.7800000000002</c:v>
                </c:pt>
                <c:pt idx="4099">
                  <c:v>2518.7800000000002</c:v>
                </c:pt>
                <c:pt idx="4100">
                  <c:v>2518.79</c:v>
                </c:pt>
                <c:pt idx="4101">
                  <c:v>2518.7800000000002</c:v>
                </c:pt>
                <c:pt idx="4102">
                  <c:v>2518.8000000000002</c:v>
                </c:pt>
                <c:pt idx="4103">
                  <c:v>2518.79</c:v>
                </c:pt>
                <c:pt idx="4104">
                  <c:v>2518.79</c:v>
                </c:pt>
                <c:pt idx="4105">
                  <c:v>2518.79</c:v>
                </c:pt>
                <c:pt idx="4106">
                  <c:v>2518.7600000000002</c:v>
                </c:pt>
                <c:pt idx="4107">
                  <c:v>2518.7800000000002</c:v>
                </c:pt>
                <c:pt idx="4108">
                  <c:v>2518.79</c:v>
                </c:pt>
                <c:pt idx="4109">
                  <c:v>2518.7600000000002</c:v>
                </c:pt>
                <c:pt idx="4110">
                  <c:v>2518.8000000000002</c:v>
                </c:pt>
                <c:pt idx="4111">
                  <c:v>2518.8000000000002</c:v>
                </c:pt>
                <c:pt idx="4112">
                  <c:v>2518.67</c:v>
                </c:pt>
                <c:pt idx="4113">
                  <c:v>2518.71</c:v>
                </c:pt>
                <c:pt idx="4114">
                  <c:v>2518.6799999999998</c:v>
                </c:pt>
                <c:pt idx="4115">
                  <c:v>2518.7399999999998</c:v>
                </c:pt>
                <c:pt idx="4116">
                  <c:v>2518.7399999999998</c:v>
                </c:pt>
                <c:pt idx="4117">
                  <c:v>2518.73</c:v>
                </c:pt>
                <c:pt idx="4118">
                  <c:v>2518.7399999999998</c:v>
                </c:pt>
                <c:pt idx="4119">
                  <c:v>2518.7600000000002</c:v>
                </c:pt>
                <c:pt idx="4120">
                  <c:v>2518.71</c:v>
                </c:pt>
                <c:pt idx="4121">
                  <c:v>2518.71</c:v>
                </c:pt>
                <c:pt idx="4122">
                  <c:v>2518.71</c:v>
                </c:pt>
                <c:pt idx="4123">
                  <c:v>2518.7399999999998</c:v>
                </c:pt>
                <c:pt idx="4124">
                  <c:v>2518.7199999999998</c:v>
                </c:pt>
                <c:pt idx="4125">
                  <c:v>2518.71</c:v>
                </c:pt>
                <c:pt idx="4126">
                  <c:v>2518.69</c:v>
                </c:pt>
                <c:pt idx="4127">
                  <c:v>2518.7199999999998</c:v>
                </c:pt>
                <c:pt idx="4128">
                  <c:v>2518.7199999999998</c:v>
                </c:pt>
                <c:pt idx="4129">
                  <c:v>2518.7199999999998</c:v>
                </c:pt>
                <c:pt idx="4130">
                  <c:v>2518.6999999999998</c:v>
                </c:pt>
                <c:pt idx="4131">
                  <c:v>2518.7600000000002</c:v>
                </c:pt>
                <c:pt idx="4132">
                  <c:v>2518.75</c:v>
                </c:pt>
                <c:pt idx="4133">
                  <c:v>2518.77</c:v>
                </c:pt>
                <c:pt idx="4134">
                  <c:v>2518.7199999999998</c:v>
                </c:pt>
                <c:pt idx="4135">
                  <c:v>2518.73</c:v>
                </c:pt>
                <c:pt idx="4136">
                  <c:v>2518.7199999999998</c:v>
                </c:pt>
                <c:pt idx="4137">
                  <c:v>2518.7399999999998</c:v>
                </c:pt>
                <c:pt idx="4138">
                  <c:v>2518.73</c:v>
                </c:pt>
                <c:pt idx="4139">
                  <c:v>2518.6999999999998</c:v>
                </c:pt>
                <c:pt idx="4140">
                  <c:v>2518.73</c:v>
                </c:pt>
                <c:pt idx="4141">
                  <c:v>2518.7199999999998</c:v>
                </c:pt>
                <c:pt idx="4142">
                  <c:v>2518.6999999999998</c:v>
                </c:pt>
                <c:pt idx="4143">
                  <c:v>2518.6999999999998</c:v>
                </c:pt>
                <c:pt idx="4144">
                  <c:v>2518.6999999999998</c:v>
                </c:pt>
                <c:pt idx="4145">
                  <c:v>2518.66</c:v>
                </c:pt>
                <c:pt idx="4146">
                  <c:v>2518.58</c:v>
                </c:pt>
                <c:pt idx="4147">
                  <c:v>2518.6</c:v>
                </c:pt>
                <c:pt idx="4148">
                  <c:v>2518.6</c:v>
                </c:pt>
                <c:pt idx="4149">
                  <c:v>2518.58</c:v>
                </c:pt>
                <c:pt idx="4150">
                  <c:v>2518.67</c:v>
                </c:pt>
                <c:pt idx="4151">
                  <c:v>2518.66</c:v>
                </c:pt>
                <c:pt idx="4152">
                  <c:v>2518.6799999999998</c:v>
                </c:pt>
                <c:pt idx="4153">
                  <c:v>2518.67</c:v>
                </c:pt>
                <c:pt idx="4154">
                  <c:v>2518.63</c:v>
                </c:pt>
                <c:pt idx="4155">
                  <c:v>2518.6799999999998</c:v>
                </c:pt>
                <c:pt idx="4156">
                  <c:v>2518.73</c:v>
                </c:pt>
                <c:pt idx="4157">
                  <c:v>2518.7399999999998</c:v>
                </c:pt>
                <c:pt idx="4158">
                  <c:v>2518.69</c:v>
                </c:pt>
                <c:pt idx="4159">
                  <c:v>2518.7199999999998</c:v>
                </c:pt>
                <c:pt idx="4160">
                  <c:v>2518.7399999999998</c:v>
                </c:pt>
                <c:pt idx="4161">
                  <c:v>2518.7800000000002</c:v>
                </c:pt>
                <c:pt idx="4162">
                  <c:v>2518.7800000000002</c:v>
                </c:pt>
                <c:pt idx="4163">
                  <c:v>2518.71</c:v>
                </c:pt>
                <c:pt idx="4164">
                  <c:v>2518.75</c:v>
                </c:pt>
                <c:pt idx="4165">
                  <c:v>2518.7800000000002</c:v>
                </c:pt>
                <c:pt idx="4166">
                  <c:v>2518.75</c:v>
                </c:pt>
                <c:pt idx="4167">
                  <c:v>2518.7199999999998</c:v>
                </c:pt>
                <c:pt idx="4168">
                  <c:v>2518.6799999999998</c:v>
                </c:pt>
                <c:pt idx="4169">
                  <c:v>2518.64</c:v>
                </c:pt>
                <c:pt idx="4170">
                  <c:v>2518.56</c:v>
                </c:pt>
                <c:pt idx="4171">
                  <c:v>2518.46</c:v>
                </c:pt>
                <c:pt idx="4172">
                  <c:v>2518.5100000000002</c:v>
                </c:pt>
                <c:pt idx="4173">
                  <c:v>2518.61</c:v>
                </c:pt>
                <c:pt idx="4174">
                  <c:v>2518.63</c:v>
                </c:pt>
                <c:pt idx="4175">
                  <c:v>2518.58</c:v>
                </c:pt>
                <c:pt idx="4176">
                  <c:v>2518.5</c:v>
                </c:pt>
                <c:pt idx="4177">
                  <c:v>2518.59</c:v>
                </c:pt>
                <c:pt idx="4178">
                  <c:v>2518.5700000000002</c:v>
                </c:pt>
                <c:pt idx="4179">
                  <c:v>2518.59</c:v>
                </c:pt>
                <c:pt idx="4180">
                  <c:v>2518.61</c:v>
                </c:pt>
                <c:pt idx="4181">
                  <c:v>2518.54</c:v>
                </c:pt>
                <c:pt idx="4182">
                  <c:v>2518.59</c:v>
                </c:pt>
                <c:pt idx="4183">
                  <c:v>2518.63</c:v>
                </c:pt>
                <c:pt idx="4184">
                  <c:v>2518.63</c:v>
                </c:pt>
                <c:pt idx="4185">
                  <c:v>2518.66</c:v>
                </c:pt>
                <c:pt idx="4186">
                  <c:v>2518.5700000000002</c:v>
                </c:pt>
                <c:pt idx="4187">
                  <c:v>2518.6</c:v>
                </c:pt>
                <c:pt idx="4188">
                  <c:v>2518.62</c:v>
                </c:pt>
                <c:pt idx="4189">
                  <c:v>2518.5300000000002</c:v>
                </c:pt>
                <c:pt idx="4190">
                  <c:v>2518.54</c:v>
                </c:pt>
                <c:pt idx="4191">
                  <c:v>2518.62</c:v>
                </c:pt>
                <c:pt idx="4192">
                  <c:v>2518.61</c:v>
                </c:pt>
                <c:pt idx="4193">
                  <c:v>2518.71</c:v>
                </c:pt>
                <c:pt idx="4194">
                  <c:v>2518.67</c:v>
                </c:pt>
                <c:pt idx="4195">
                  <c:v>2518.58</c:v>
                </c:pt>
                <c:pt idx="4196">
                  <c:v>2518.5500000000002</c:v>
                </c:pt>
                <c:pt idx="4197">
                  <c:v>2518.63</c:v>
                </c:pt>
                <c:pt idx="4198">
                  <c:v>2518.66</c:v>
                </c:pt>
                <c:pt idx="4199">
                  <c:v>2518.69</c:v>
                </c:pt>
                <c:pt idx="4200">
                  <c:v>2518.7199999999998</c:v>
                </c:pt>
                <c:pt idx="4201">
                  <c:v>2518.66</c:v>
                </c:pt>
                <c:pt idx="4202">
                  <c:v>2518.5700000000002</c:v>
                </c:pt>
                <c:pt idx="4203">
                  <c:v>2518.5700000000002</c:v>
                </c:pt>
                <c:pt idx="4204">
                  <c:v>2518.62</c:v>
                </c:pt>
                <c:pt idx="4205">
                  <c:v>2518.65</c:v>
                </c:pt>
                <c:pt idx="4206">
                  <c:v>2518.66</c:v>
                </c:pt>
                <c:pt idx="4207">
                  <c:v>2518.6</c:v>
                </c:pt>
                <c:pt idx="4208">
                  <c:v>2518.61</c:v>
                </c:pt>
                <c:pt idx="4209">
                  <c:v>2518.61</c:v>
                </c:pt>
                <c:pt idx="4210">
                  <c:v>2518.64</c:v>
                </c:pt>
                <c:pt idx="4211">
                  <c:v>2518.63</c:v>
                </c:pt>
                <c:pt idx="4212">
                  <c:v>2518.5500000000002</c:v>
                </c:pt>
                <c:pt idx="4213">
                  <c:v>2518.61</c:v>
                </c:pt>
                <c:pt idx="4214">
                  <c:v>2518.5700000000002</c:v>
                </c:pt>
                <c:pt idx="4215">
                  <c:v>2518.5100000000002</c:v>
                </c:pt>
                <c:pt idx="4216">
                  <c:v>2518.4899999999998</c:v>
                </c:pt>
                <c:pt idx="4217">
                  <c:v>2518.54</c:v>
                </c:pt>
                <c:pt idx="4218">
                  <c:v>2518.65</c:v>
                </c:pt>
                <c:pt idx="4219">
                  <c:v>2518.48</c:v>
                </c:pt>
                <c:pt idx="4220">
                  <c:v>2518.4499999999998</c:v>
                </c:pt>
                <c:pt idx="4221">
                  <c:v>2518.5</c:v>
                </c:pt>
                <c:pt idx="4222">
                  <c:v>2518.52</c:v>
                </c:pt>
                <c:pt idx="4223">
                  <c:v>2518.4299999999998</c:v>
                </c:pt>
                <c:pt idx="4224">
                  <c:v>2518.5500000000002</c:v>
                </c:pt>
                <c:pt idx="4225">
                  <c:v>2518.69</c:v>
                </c:pt>
                <c:pt idx="4226">
                  <c:v>2518.71</c:v>
                </c:pt>
                <c:pt idx="4227">
                  <c:v>2518.75</c:v>
                </c:pt>
                <c:pt idx="4228">
                  <c:v>2518.7600000000002</c:v>
                </c:pt>
                <c:pt idx="4229">
                  <c:v>2518.71</c:v>
                </c:pt>
                <c:pt idx="4230">
                  <c:v>2518.8200000000002</c:v>
                </c:pt>
                <c:pt idx="4231">
                  <c:v>2518.75</c:v>
                </c:pt>
                <c:pt idx="4232">
                  <c:v>2518.7800000000002</c:v>
                </c:pt>
                <c:pt idx="4233">
                  <c:v>2518.77</c:v>
                </c:pt>
                <c:pt idx="4234">
                  <c:v>2518.71</c:v>
                </c:pt>
                <c:pt idx="4235">
                  <c:v>2518.73</c:v>
                </c:pt>
                <c:pt idx="4236">
                  <c:v>2518.7600000000002</c:v>
                </c:pt>
                <c:pt idx="4237">
                  <c:v>2518.7800000000002</c:v>
                </c:pt>
                <c:pt idx="4238">
                  <c:v>2518.7199999999998</c:v>
                </c:pt>
                <c:pt idx="4239">
                  <c:v>2518.6799999999998</c:v>
                </c:pt>
                <c:pt idx="4240">
                  <c:v>2518.71</c:v>
                </c:pt>
                <c:pt idx="4241">
                  <c:v>2518.7199999999998</c:v>
                </c:pt>
                <c:pt idx="4242">
                  <c:v>2518.73</c:v>
                </c:pt>
                <c:pt idx="4243">
                  <c:v>2518.77</c:v>
                </c:pt>
                <c:pt idx="4244">
                  <c:v>2518.7600000000002</c:v>
                </c:pt>
                <c:pt idx="4245">
                  <c:v>2518.8000000000002</c:v>
                </c:pt>
                <c:pt idx="4246">
                  <c:v>2518.8000000000002</c:v>
                </c:pt>
                <c:pt idx="4247">
                  <c:v>2518.79</c:v>
                </c:pt>
                <c:pt idx="4248">
                  <c:v>2518.7399999999998</c:v>
                </c:pt>
                <c:pt idx="4249">
                  <c:v>2518.77</c:v>
                </c:pt>
                <c:pt idx="4250">
                  <c:v>2518.7399999999998</c:v>
                </c:pt>
                <c:pt idx="4251">
                  <c:v>2518.81</c:v>
                </c:pt>
                <c:pt idx="4252">
                  <c:v>2518.81</c:v>
                </c:pt>
                <c:pt idx="4253">
                  <c:v>2518.79</c:v>
                </c:pt>
                <c:pt idx="4254">
                  <c:v>2518.81</c:v>
                </c:pt>
                <c:pt idx="4255">
                  <c:v>2518.84</c:v>
                </c:pt>
                <c:pt idx="4256">
                  <c:v>2518.81</c:v>
                </c:pt>
                <c:pt idx="4257">
                  <c:v>2518.8200000000002</c:v>
                </c:pt>
                <c:pt idx="4258">
                  <c:v>2518.83</c:v>
                </c:pt>
                <c:pt idx="4259">
                  <c:v>2518.81</c:v>
                </c:pt>
                <c:pt idx="4260">
                  <c:v>2518.81</c:v>
                </c:pt>
                <c:pt idx="4261">
                  <c:v>2518.79</c:v>
                </c:pt>
                <c:pt idx="4262">
                  <c:v>2518.8000000000002</c:v>
                </c:pt>
                <c:pt idx="4263">
                  <c:v>2518.8200000000002</c:v>
                </c:pt>
                <c:pt idx="4264">
                  <c:v>2518.77</c:v>
                </c:pt>
                <c:pt idx="4265">
                  <c:v>2518.73</c:v>
                </c:pt>
                <c:pt idx="4266">
                  <c:v>2518.77</c:v>
                </c:pt>
                <c:pt idx="4267">
                  <c:v>2518.75</c:v>
                </c:pt>
                <c:pt idx="4268">
                  <c:v>2518.79</c:v>
                </c:pt>
                <c:pt idx="4269">
                  <c:v>2518.83</c:v>
                </c:pt>
                <c:pt idx="4270">
                  <c:v>2518.7800000000002</c:v>
                </c:pt>
                <c:pt idx="4271">
                  <c:v>2518.7600000000002</c:v>
                </c:pt>
                <c:pt idx="4272">
                  <c:v>2518.7800000000002</c:v>
                </c:pt>
                <c:pt idx="4273">
                  <c:v>2518.7800000000002</c:v>
                </c:pt>
                <c:pt idx="4274">
                  <c:v>2518.77</c:v>
                </c:pt>
                <c:pt idx="4275">
                  <c:v>2518.75</c:v>
                </c:pt>
                <c:pt idx="4276">
                  <c:v>2518.7600000000002</c:v>
                </c:pt>
                <c:pt idx="4277">
                  <c:v>2518.75</c:v>
                </c:pt>
                <c:pt idx="4278">
                  <c:v>2518.7600000000002</c:v>
                </c:pt>
                <c:pt idx="4279">
                  <c:v>2518.81</c:v>
                </c:pt>
                <c:pt idx="4280">
                  <c:v>2518.81</c:v>
                </c:pt>
                <c:pt idx="4281">
                  <c:v>2518.85</c:v>
                </c:pt>
                <c:pt idx="4282">
                  <c:v>2518.91</c:v>
                </c:pt>
                <c:pt idx="4283">
                  <c:v>2518.88</c:v>
                </c:pt>
                <c:pt idx="4284">
                  <c:v>2518.83</c:v>
                </c:pt>
                <c:pt idx="4285">
                  <c:v>2518.84</c:v>
                </c:pt>
                <c:pt idx="4286">
                  <c:v>2518.85</c:v>
                </c:pt>
                <c:pt idx="4287">
                  <c:v>2518.83</c:v>
                </c:pt>
                <c:pt idx="4288">
                  <c:v>2518.88</c:v>
                </c:pt>
                <c:pt idx="4289">
                  <c:v>2518.9</c:v>
                </c:pt>
                <c:pt idx="4290">
                  <c:v>2518.8200000000002</c:v>
                </c:pt>
                <c:pt idx="4291">
                  <c:v>2518.77</c:v>
                </c:pt>
                <c:pt idx="4292">
                  <c:v>2518.73</c:v>
                </c:pt>
                <c:pt idx="4293">
                  <c:v>2518.58</c:v>
                </c:pt>
                <c:pt idx="4294">
                  <c:v>2518.52</c:v>
                </c:pt>
                <c:pt idx="4295">
                  <c:v>2518.5300000000002</c:v>
                </c:pt>
                <c:pt idx="4296">
                  <c:v>2518.59</c:v>
                </c:pt>
                <c:pt idx="4297">
                  <c:v>2518.65</c:v>
                </c:pt>
                <c:pt idx="4298">
                  <c:v>2518.6999999999998</c:v>
                </c:pt>
                <c:pt idx="4299">
                  <c:v>2518.75</c:v>
                </c:pt>
                <c:pt idx="4300">
                  <c:v>2518.77</c:v>
                </c:pt>
                <c:pt idx="4301">
                  <c:v>2518.7800000000002</c:v>
                </c:pt>
                <c:pt idx="4302">
                  <c:v>2518.7800000000002</c:v>
                </c:pt>
                <c:pt idx="4303">
                  <c:v>2518.75</c:v>
                </c:pt>
                <c:pt idx="4304">
                  <c:v>2518.8000000000002</c:v>
                </c:pt>
                <c:pt idx="4305">
                  <c:v>2518.75</c:v>
                </c:pt>
                <c:pt idx="4306">
                  <c:v>2518.7600000000002</c:v>
                </c:pt>
                <c:pt idx="4307">
                  <c:v>2518.79</c:v>
                </c:pt>
                <c:pt idx="4308">
                  <c:v>2518.79</c:v>
                </c:pt>
                <c:pt idx="4309">
                  <c:v>2518.75</c:v>
                </c:pt>
                <c:pt idx="4310">
                  <c:v>2518.75</c:v>
                </c:pt>
                <c:pt idx="4311">
                  <c:v>2518.69</c:v>
                </c:pt>
                <c:pt idx="4312">
                  <c:v>2518.66</c:v>
                </c:pt>
                <c:pt idx="4313">
                  <c:v>2518.5700000000002</c:v>
                </c:pt>
                <c:pt idx="4314">
                  <c:v>2518.6</c:v>
                </c:pt>
                <c:pt idx="4315">
                  <c:v>2518.64</c:v>
                </c:pt>
                <c:pt idx="4316">
                  <c:v>2518.65</c:v>
                </c:pt>
                <c:pt idx="4317">
                  <c:v>2518.67</c:v>
                </c:pt>
                <c:pt idx="4318">
                  <c:v>2518.6799999999998</c:v>
                </c:pt>
                <c:pt idx="4319">
                  <c:v>2518.65</c:v>
                </c:pt>
                <c:pt idx="4320">
                  <c:v>2518.61</c:v>
                </c:pt>
                <c:pt idx="4321">
                  <c:v>2518.62</c:v>
                </c:pt>
                <c:pt idx="4322">
                  <c:v>2518.62</c:v>
                </c:pt>
                <c:pt idx="4323">
                  <c:v>2518.62</c:v>
                </c:pt>
                <c:pt idx="4324">
                  <c:v>2518.66</c:v>
                </c:pt>
                <c:pt idx="4325">
                  <c:v>2518.67</c:v>
                </c:pt>
                <c:pt idx="4326">
                  <c:v>2518.65</c:v>
                </c:pt>
                <c:pt idx="4327">
                  <c:v>2518.63</c:v>
                </c:pt>
                <c:pt idx="4328">
                  <c:v>2518.65</c:v>
                </c:pt>
                <c:pt idx="4329">
                  <c:v>2518.64</c:v>
                </c:pt>
                <c:pt idx="4330">
                  <c:v>2518.66</c:v>
                </c:pt>
                <c:pt idx="4331">
                  <c:v>2518.59</c:v>
                </c:pt>
                <c:pt idx="4332">
                  <c:v>2518.64</c:v>
                </c:pt>
                <c:pt idx="4333">
                  <c:v>2518.62</c:v>
                </c:pt>
                <c:pt idx="4334">
                  <c:v>2518.61</c:v>
                </c:pt>
                <c:pt idx="4335">
                  <c:v>2518.67</c:v>
                </c:pt>
                <c:pt idx="4336">
                  <c:v>2518.7600000000002</c:v>
                </c:pt>
                <c:pt idx="4337">
                  <c:v>2518.7199999999998</c:v>
                </c:pt>
                <c:pt idx="4338">
                  <c:v>2518.73</c:v>
                </c:pt>
                <c:pt idx="4339">
                  <c:v>2518.81</c:v>
                </c:pt>
                <c:pt idx="4340">
                  <c:v>2518.8200000000002</c:v>
                </c:pt>
                <c:pt idx="4341">
                  <c:v>2518.8200000000002</c:v>
                </c:pt>
                <c:pt idx="4342">
                  <c:v>2518.85</c:v>
                </c:pt>
                <c:pt idx="4343">
                  <c:v>2518.8200000000002</c:v>
                </c:pt>
                <c:pt idx="4344">
                  <c:v>2518.8200000000002</c:v>
                </c:pt>
                <c:pt idx="4345">
                  <c:v>2518.81</c:v>
                </c:pt>
                <c:pt idx="4346">
                  <c:v>2518.79</c:v>
                </c:pt>
                <c:pt idx="4347">
                  <c:v>2518.7800000000002</c:v>
                </c:pt>
                <c:pt idx="4348">
                  <c:v>2518.7600000000002</c:v>
                </c:pt>
                <c:pt idx="4349">
                  <c:v>2518.77</c:v>
                </c:pt>
                <c:pt idx="4350">
                  <c:v>2518.77</c:v>
                </c:pt>
                <c:pt idx="4351">
                  <c:v>2518.77</c:v>
                </c:pt>
                <c:pt idx="4352">
                  <c:v>2518.7399999999998</c:v>
                </c:pt>
                <c:pt idx="4353">
                  <c:v>2518.7399999999998</c:v>
                </c:pt>
                <c:pt idx="4354">
                  <c:v>2518.7600000000002</c:v>
                </c:pt>
                <c:pt idx="4355">
                  <c:v>2518.7800000000002</c:v>
                </c:pt>
                <c:pt idx="4356">
                  <c:v>2518.7399999999998</c:v>
                </c:pt>
                <c:pt idx="4357">
                  <c:v>2518.6999999999998</c:v>
                </c:pt>
                <c:pt idx="4358">
                  <c:v>2518.6999999999998</c:v>
                </c:pt>
                <c:pt idx="4359">
                  <c:v>2518.66</c:v>
                </c:pt>
                <c:pt idx="4360">
                  <c:v>2518.6799999999998</c:v>
                </c:pt>
                <c:pt idx="4361">
                  <c:v>2518.6799999999998</c:v>
                </c:pt>
                <c:pt idx="4362">
                  <c:v>2518.66</c:v>
                </c:pt>
                <c:pt idx="4363">
                  <c:v>2518.61</c:v>
                </c:pt>
                <c:pt idx="4364">
                  <c:v>2518.61</c:v>
                </c:pt>
                <c:pt idx="4365">
                  <c:v>2518.61</c:v>
                </c:pt>
                <c:pt idx="4366">
                  <c:v>2518.6799999999998</c:v>
                </c:pt>
                <c:pt idx="4367">
                  <c:v>2518.61</c:v>
                </c:pt>
                <c:pt idx="4368">
                  <c:v>2518.5500000000002</c:v>
                </c:pt>
                <c:pt idx="4369">
                  <c:v>2518.65</c:v>
                </c:pt>
                <c:pt idx="4370">
                  <c:v>2518.62</c:v>
                </c:pt>
                <c:pt idx="4371">
                  <c:v>2518.6</c:v>
                </c:pt>
                <c:pt idx="4372">
                  <c:v>2518.62</c:v>
                </c:pt>
                <c:pt idx="4373">
                  <c:v>2518.66</c:v>
                </c:pt>
                <c:pt idx="4374">
                  <c:v>2518.63</c:v>
                </c:pt>
                <c:pt idx="4375">
                  <c:v>2518.61</c:v>
                </c:pt>
                <c:pt idx="4376">
                  <c:v>2518.62</c:v>
                </c:pt>
                <c:pt idx="4377">
                  <c:v>2518.69</c:v>
                </c:pt>
                <c:pt idx="4378">
                  <c:v>2518.6799999999998</c:v>
                </c:pt>
                <c:pt idx="4379">
                  <c:v>2518.67</c:v>
                </c:pt>
                <c:pt idx="4380">
                  <c:v>2518.69</c:v>
                </c:pt>
                <c:pt idx="4381">
                  <c:v>2518.6999999999998</c:v>
                </c:pt>
                <c:pt idx="4382">
                  <c:v>2518.75</c:v>
                </c:pt>
                <c:pt idx="4383">
                  <c:v>2518.75</c:v>
                </c:pt>
                <c:pt idx="4384">
                  <c:v>2518.73</c:v>
                </c:pt>
                <c:pt idx="4385">
                  <c:v>2518.75</c:v>
                </c:pt>
                <c:pt idx="4386">
                  <c:v>2518.7800000000002</c:v>
                </c:pt>
                <c:pt idx="4387">
                  <c:v>2518.79</c:v>
                </c:pt>
                <c:pt idx="4388">
                  <c:v>2518.7800000000002</c:v>
                </c:pt>
                <c:pt idx="4389">
                  <c:v>2518.7800000000002</c:v>
                </c:pt>
                <c:pt idx="4390">
                  <c:v>2518.77</c:v>
                </c:pt>
                <c:pt idx="4391">
                  <c:v>2518.7399999999998</c:v>
                </c:pt>
                <c:pt idx="4392">
                  <c:v>2518.8000000000002</c:v>
                </c:pt>
                <c:pt idx="4393">
                  <c:v>2518.83</c:v>
                </c:pt>
                <c:pt idx="4394">
                  <c:v>2518.85</c:v>
                </c:pt>
                <c:pt idx="4395">
                  <c:v>2518.81</c:v>
                </c:pt>
                <c:pt idx="4396">
                  <c:v>2518.81</c:v>
                </c:pt>
                <c:pt idx="4397">
                  <c:v>2518.8000000000002</c:v>
                </c:pt>
                <c:pt idx="4398">
                  <c:v>2518.81</c:v>
                </c:pt>
                <c:pt idx="4399">
                  <c:v>2518.7399999999998</c:v>
                </c:pt>
                <c:pt idx="4400">
                  <c:v>2518.73</c:v>
                </c:pt>
                <c:pt idx="4401">
                  <c:v>2518.71</c:v>
                </c:pt>
                <c:pt idx="4402">
                  <c:v>2518.7399999999998</c:v>
                </c:pt>
                <c:pt idx="4403">
                  <c:v>2518.6999999999998</c:v>
                </c:pt>
                <c:pt idx="4404">
                  <c:v>2518.67</c:v>
                </c:pt>
                <c:pt idx="4405">
                  <c:v>2518.71</c:v>
                </c:pt>
                <c:pt idx="4406">
                  <c:v>2518.71</c:v>
                </c:pt>
                <c:pt idx="4407">
                  <c:v>2518.71</c:v>
                </c:pt>
                <c:pt idx="4408">
                  <c:v>2518.7399999999998</c:v>
                </c:pt>
                <c:pt idx="4409">
                  <c:v>2518.77</c:v>
                </c:pt>
                <c:pt idx="4410">
                  <c:v>2518.75</c:v>
                </c:pt>
                <c:pt idx="4411">
                  <c:v>2518.75</c:v>
                </c:pt>
                <c:pt idx="4412">
                  <c:v>2518.7800000000002</c:v>
                </c:pt>
                <c:pt idx="4413">
                  <c:v>2518.75</c:v>
                </c:pt>
                <c:pt idx="4414">
                  <c:v>2518.79</c:v>
                </c:pt>
                <c:pt idx="4415">
                  <c:v>2518.7800000000002</c:v>
                </c:pt>
                <c:pt idx="4416">
                  <c:v>2518.77</c:v>
                </c:pt>
                <c:pt idx="4417">
                  <c:v>2518.7600000000002</c:v>
                </c:pt>
                <c:pt idx="4418">
                  <c:v>2518.7399999999998</c:v>
                </c:pt>
                <c:pt idx="4419">
                  <c:v>2518.79</c:v>
                </c:pt>
                <c:pt idx="4420">
                  <c:v>2518.7800000000002</c:v>
                </c:pt>
                <c:pt idx="4421">
                  <c:v>2518.77</c:v>
                </c:pt>
                <c:pt idx="4422">
                  <c:v>2518.79</c:v>
                </c:pt>
                <c:pt idx="4423">
                  <c:v>2518.79</c:v>
                </c:pt>
                <c:pt idx="4424">
                  <c:v>2518.8000000000002</c:v>
                </c:pt>
                <c:pt idx="4425">
                  <c:v>2518.77</c:v>
                </c:pt>
                <c:pt idx="4426">
                  <c:v>2518.83</c:v>
                </c:pt>
                <c:pt idx="4427">
                  <c:v>2518.83</c:v>
                </c:pt>
                <c:pt idx="4428">
                  <c:v>2518.87</c:v>
                </c:pt>
                <c:pt idx="4429">
                  <c:v>2518.85</c:v>
                </c:pt>
                <c:pt idx="4430">
                  <c:v>2518.87</c:v>
                </c:pt>
                <c:pt idx="4431">
                  <c:v>2518.83</c:v>
                </c:pt>
                <c:pt idx="4432">
                  <c:v>2518.8000000000002</c:v>
                </c:pt>
                <c:pt idx="4433">
                  <c:v>2518.84</c:v>
                </c:pt>
                <c:pt idx="4434">
                  <c:v>2518.87</c:v>
                </c:pt>
                <c:pt idx="4435">
                  <c:v>2518.88</c:v>
                </c:pt>
                <c:pt idx="4436">
                  <c:v>2518.87</c:v>
                </c:pt>
                <c:pt idx="4437">
                  <c:v>2518.87</c:v>
                </c:pt>
                <c:pt idx="4438">
                  <c:v>2518.85</c:v>
                </c:pt>
                <c:pt idx="4439">
                  <c:v>2518.87</c:v>
                </c:pt>
                <c:pt idx="4440">
                  <c:v>2518.86</c:v>
                </c:pt>
                <c:pt idx="4441">
                  <c:v>2518.92</c:v>
                </c:pt>
                <c:pt idx="4442">
                  <c:v>2518.87</c:v>
                </c:pt>
                <c:pt idx="4443">
                  <c:v>2518.89</c:v>
                </c:pt>
                <c:pt idx="4444">
                  <c:v>2518.88</c:v>
                </c:pt>
                <c:pt idx="4445">
                  <c:v>2518.83</c:v>
                </c:pt>
                <c:pt idx="4446">
                  <c:v>2518.73</c:v>
                </c:pt>
                <c:pt idx="4447">
                  <c:v>2518.7399999999998</c:v>
                </c:pt>
                <c:pt idx="4448">
                  <c:v>2518.7199999999998</c:v>
                </c:pt>
                <c:pt idx="4449">
                  <c:v>2518.7399999999998</c:v>
                </c:pt>
                <c:pt idx="4450">
                  <c:v>2518.75</c:v>
                </c:pt>
                <c:pt idx="4451">
                  <c:v>2518.79</c:v>
                </c:pt>
                <c:pt idx="4452">
                  <c:v>2518.79</c:v>
                </c:pt>
                <c:pt idx="4453">
                  <c:v>2518.73</c:v>
                </c:pt>
                <c:pt idx="4454">
                  <c:v>2518.7399999999998</c:v>
                </c:pt>
                <c:pt idx="4455">
                  <c:v>2518.7600000000002</c:v>
                </c:pt>
                <c:pt idx="4456">
                  <c:v>2518.75</c:v>
                </c:pt>
                <c:pt idx="4457">
                  <c:v>2518.7800000000002</c:v>
                </c:pt>
                <c:pt idx="4458">
                  <c:v>2518.7600000000002</c:v>
                </c:pt>
                <c:pt idx="4459">
                  <c:v>2518.75</c:v>
                </c:pt>
                <c:pt idx="4460">
                  <c:v>2518.75</c:v>
                </c:pt>
                <c:pt idx="4461">
                  <c:v>2518.7800000000002</c:v>
                </c:pt>
                <c:pt idx="4462">
                  <c:v>2518.85</c:v>
                </c:pt>
                <c:pt idx="4463">
                  <c:v>2518.86</c:v>
                </c:pt>
                <c:pt idx="4464">
                  <c:v>2518.84</c:v>
                </c:pt>
                <c:pt idx="4465">
                  <c:v>2518.9299999999998</c:v>
                </c:pt>
                <c:pt idx="4466">
                  <c:v>2518.9299999999998</c:v>
                </c:pt>
                <c:pt idx="4467">
                  <c:v>2518.92</c:v>
                </c:pt>
                <c:pt idx="4468">
                  <c:v>2518.87</c:v>
                </c:pt>
                <c:pt idx="4469">
                  <c:v>2518.87</c:v>
                </c:pt>
                <c:pt idx="4470">
                  <c:v>2518.86</c:v>
                </c:pt>
                <c:pt idx="4471">
                  <c:v>2518.94</c:v>
                </c:pt>
                <c:pt idx="4472">
                  <c:v>2518.91</c:v>
                </c:pt>
                <c:pt idx="4473">
                  <c:v>2518.85</c:v>
                </c:pt>
                <c:pt idx="4474">
                  <c:v>2518.87</c:v>
                </c:pt>
                <c:pt idx="4475">
                  <c:v>2518.81</c:v>
                </c:pt>
                <c:pt idx="4476">
                  <c:v>2518.79</c:v>
                </c:pt>
                <c:pt idx="4477">
                  <c:v>2518.79</c:v>
                </c:pt>
                <c:pt idx="4478">
                  <c:v>2518.79</c:v>
                </c:pt>
                <c:pt idx="4479">
                  <c:v>2518.81</c:v>
                </c:pt>
                <c:pt idx="4480">
                  <c:v>2518.84</c:v>
                </c:pt>
                <c:pt idx="4481">
                  <c:v>2518.84</c:v>
                </c:pt>
                <c:pt idx="4482">
                  <c:v>2518.84</c:v>
                </c:pt>
                <c:pt idx="4483">
                  <c:v>2518.9299999999998</c:v>
                </c:pt>
                <c:pt idx="4484">
                  <c:v>2518.88</c:v>
                </c:pt>
                <c:pt idx="4485">
                  <c:v>2518.87</c:v>
                </c:pt>
                <c:pt idx="4486">
                  <c:v>2518.91</c:v>
                </c:pt>
                <c:pt idx="4487">
                  <c:v>2518.9499999999998</c:v>
                </c:pt>
                <c:pt idx="4488">
                  <c:v>2518.87</c:v>
                </c:pt>
                <c:pt idx="4489">
                  <c:v>2518.81</c:v>
                </c:pt>
                <c:pt idx="4490">
                  <c:v>2518.7399999999998</c:v>
                </c:pt>
                <c:pt idx="4491">
                  <c:v>2518.7399999999998</c:v>
                </c:pt>
                <c:pt idx="4492">
                  <c:v>2518.79</c:v>
                </c:pt>
                <c:pt idx="4493">
                  <c:v>2518.8000000000002</c:v>
                </c:pt>
                <c:pt idx="4494">
                  <c:v>2518.8000000000002</c:v>
                </c:pt>
                <c:pt idx="4495">
                  <c:v>2518.8000000000002</c:v>
                </c:pt>
                <c:pt idx="4496">
                  <c:v>2518.77</c:v>
                </c:pt>
                <c:pt idx="4497">
                  <c:v>2518.81</c:v>
                </c:pt>
                <c:pt idx="4498">
                  <c:v>2518.88</c:v>
                </c:pt>
                <c:pt idx="4499">
                  <c:v>2518.92</c:v>
                </c:pt>
                <c:pt idx="4500">
                  <c:v>2518.9299999999998</c:v>
                </c:pt>
                <c:pt idx="4501">
                  <c:v>2518.88</c:v>
                </c:pt>
                <c:pt idx="4502">
                  <c:v>2518.87</c:v>
                </c:pt>
                <c:pt idx="4503">
                  <c:v>2518.9699999999998</c:v>
                </c:pt>
                <c:pt idx="4504">
                  <c:v>2518.9499999999998</c:v>
                </c:pt>
                <c:pt idx="4505">
                  <c:v>2518.88</c:v>
                </c:pt>
                <c:pt idx="4506">
                  <c:v>2518.94</c:v>
                </c:pt>
                <c:pt idx="4507">
                  <c:v>2518.91</c:v>
                </c:pt>
                <c:pt idx="4508">
                  <c:v>2518.9299999999998</c:v>
                </c:pt>
                <c:pt idx="4509">
                  <c:v>2518.9499999999998</c:v>
                </c:pt>
                <c:pt idx="4510">
                  <c:v>2518.9699999999998</c:v>
                </c:pt>
                <c:pt idx="4511">
                  <c:v>2519.0300000000002</c:v>
                </c:pt>
                <c:pt idx="4512">
                  <c:v>2519.0300000000002</c:v>
                </c:pt>
                <c:pt idx="4513">
                  <c:v>2519.08</c:v>
                </c:pt>
                <c:pt idx="4514">
                  <c:v>2519.08</c:v>
                </c:pt>
                <c:pt idx="4515">
                  <c:v>2519.0700000000002</c:v>
                </c:pt>
                <c:pt idx="4516">
                  <c:v>2519.1</c:v>
                </c:pt>
                <c:pt idx="4517">
                  <c:v>2519.06</c:v>
                </c:pt>
                <c:pt idx="4518">
                  <c:v>2519.08</c:v>
                </c:pt>
                <c:pt idx="4519">
                  <c:v>2519.0700000000002</c:v>
                </c:pt>
                <c:pt idx="4520">
                  <c:v>2519.1</c:v>
                </c:pt>
                <c:pt idx="4521">
                  <c:v>2519.06</c:v>
                </c:pt>
                <c:pt idx="4522">
                  <c:v>2519</c:v>
                </c:pt>
                <c:pt idx="4523">
                  <c:v>2518.9699999999998</c:v>
                </c:pt>
                <c:pt idx="4524">
                  <c:v>2519.0300000000002</c:v>
                </c:pt>
                <c:pt idx="4525">
                  <c:v>2519.0300000000002</c:v>
                </c:pt>
                <c:pt idx="4526">
                  <c:v>2519.04</c:v>
                </c:pt>
                <c:pt idx="4527">
                  <c:v>2519.0300000000002</c:v>
                </c:pt>
                <c:pt idx="4528">
                  <c:v>2518.94</c:v>
                </c:pt>
                <c:pt idx="4529">
                  <c:v>2518.7800000000002</c:v>
                </c:pt>
                <c:pt idx="4530">
                  <c:v>2518.77</c:v>
                </c:pt>
                <c:pt idx="4531">
                  <c:v>2518.79</c:v>
                </c:pt>
                <c:pt idx="4532">
                  <c:v>2518.81</c:v>
                </c:pt>
                <c:pt idx="4533">
                  <c:v>2518.8200000000002</c:v>
                </c:pt>
                <c:pt idx="4534">
                  <c:v>2518.7600000000002</c:v>
                </c:pt>
                <c:pt idx="4535">
                  <c:v>2518.79</c:v>
                </c:pt>
                <c:pt idx="4536">
                  <c:v>2518.7399999999998</c:v>
                </c:pt>
                <c:pt idx="4537">
                  <c:v>2518.73</c:v>
                </c:pt>
                <c:pt idx="4538">
                  <c:v>2518.71</c:v>
                </c:pt>
                <c:pt idx="4539">
                  <c:v>2518.7199999999998</c:v>
                </c:pt>
                <c:pt idx="4540">
                  <c:v>2518.7600000000002</c:v>
                </c:pt>
                <c:pt idx="4541">
                  <c:v>2518.69</c:v>
                </c:pt>
                <c:pt idx="4542">
                  <c:v>2518.65</c:v>
                </c:pt>
                <c:pt idx="4543">
                  <c:v>2518.65</c:v>
                </c:pt>
                <c:pt idx="4544">
                  <c:v>2518.65</c:v>
                </c:pt>
                <c:pt idx="4545">
                  <c:v>2518.6</c:v>
                </c:pt>
                <c:pt idx="4546">
                  <c:v>2518.62</c:v>
                </c:pt>
                <c:pt idx="4547">
                  <c:v>2518.63</c:v>
                </c:pt>
                <c:pt idx="4548">
                  <c:v>2518.6799999999998</c:v>
                </c:pt>
                <c:pt idx="4549">
                  <c:v>2518.61</c:v>
                </c:pt>
                <c:pt idx="4550">
                  <c:v>2518.6799999999998</c:v>
                </c:pt>
                <c:pt idx="4551">
                  <c:v>2518.71</c:v>
                </c:pt>
                <c:pt idx="4552">
                  <c:v>2518.7199999999998</c:v>
                </c:pt>
                <c:pt idx="4553">
                  <c:v>2518.69</c:v>
                </c:pt>
                <c:pt idx="4554">
                  <c:v>2518.65</c:v>
                </c:pt>
                <c:pt idx="4555">
                  <c:v>2518.63</c:v>
                </c:pt>
                <c:pt idx="4556">
                  <c:v>2518.65</c:v>
                </c:pt>
                <c:pt idx="4557">
                  <c:v>2518.69</c:v>
                </c:pt>
                <c:pt idx="4558">
                  <c:v>2518.77</c:v>
                </c:pt>
                <c:pt idx="4559">
                  <c:v>2518.67</c:v>
                </c:pt>
                <c:pt idx="4560">
                  <c:v>2518.64</c:v>
                </c:pt>
                <c:pt idx="4561">
                  <c:v>2518.65</c:v>
                </c:pt>
                <c:pt idx="4562">
                  <c:v>2518.64</c:v>
                </c:pt>
                <c:pt idx="4563">
                  <c:v>2518.62</c:v>
                </c:pt>
                <c:pt idx="4564">
                  <c:v>2518.61</c:v>
                </c:pt>
                <c:pt idx="4565">
                  <c:v>2518.63</c:v>
                </c:pt>
                <c:pt idx="4566">
                  <c:v>2518.62</c:v>
                </c:pt>
                <c:pt idx="4567">
                  <c:v>2518.5300000000002</c:v>
                </c:pt>
                <c:pt idx="4568">
                  <c:v>2518.5700000000002</c:v>
                </c:pt>
                <c:pt idx="4569">
                  <c:v>2518.6</c:v>
                </c:pt>
                <c:pt idx="4570">
                  <c:v>2518.6</c:v>
                </c:pt>
                <c:pt idx="4571">
                  <c:v>2518.65</c:v>
                </c:pt>
                <c:pt idx="4572">
                  <c:v>2518.5700000000002</c:v>
                </c:pt>
                <c:pt idx="4573">
                  <c:v>2518.58</c:v>
                </c:pt>
                <c:pt idx="4574">
                  <c:v>2518.5500000000002</c:v>
                </c:pt>
                <c:pt idx="4575">
                  <c:v>2518.5500000000002</c:v>
                </c:pt>
                <c:pt idx="4576">
                  <c:v>2518.52</c:v>
                </c:pt>
                <c:pt idx="4577">
                  <c:v>2518.5300000000002</c:v>
                </c:pt>
                <c:pt idx="4578">
                  <c:v>2518.5300000000002</c:v>
                </c:pt>
                <c:pt idx="4579">
                  <c:v>2518.5300000000002</c:v>
                </c:pt>
                <c:pt idx="4580">
                  <c:v>2518.5300000000002</c:v>
                </c:pt>
                <c:pt idx="4581">
                  <c:v>2518.5100000000002</c:v>
                </c:pt>
                <c:pt idx="4582">
                  <c:v>2518.52</c:v>
                </c:pt>
                <c:pt idx="4583">
                  <c:v>2518.5700000000002</c:v>
                </c:pt>
                <c:pt idx="4584">
                  <c:v>2518.58</c:v>
                </c:pt>
                <c:pt idx="4585">
                  <c:v>2518.5700000000002</c:v>
                </c:pt>
                <c:pt idx="4586">
                  <c:v>2518.58</c:v>
                </c:pt>
                <c:pt idx="4587">
                  <c:v>2518.59</c:v>
                </c:pt>
                <c:pt idx="4588">
                  <c:v>2518.6</c:v>
                </c:pt>
                <c:pt idx="4589">
                  <c:v>2518.59</c:v>
                </c:pt>
                <c:pt idx="4590">
                  <c:v>2518.65</c:v>
                </c:pt>
                <c:pt idx="4591">
                  <c:v>2518.67</c:v>
                </c:pt>
                <c:pt idx="4592">
                  <c:v>2518.66</c:v>
                </c:pt>
                <c:pt idx="4593">
                  <c:v>2518.64</c:v>
                </c:pt>
                <c:pt idx="4594">
                  <c:v>2518.64</c:v>
                </c:pt>
                <c:pt idx="4595">
                  <c:v>2518.63</c:v>
                </c:pt>
                <c:pt idx="4596">
                  <c:v>2518.63</c:v>
                </c:pt>
                <c:pt idx="4597">
                  <c:v>2518.6</c:v>
                </c:pt>
                <c:pt idx="4598">
                  <c:v>2518.58</c:v>
                </c:pt>
                <c:pt idx="4599">
                  <c:v>2518.5300000000002</c:v>
                </c:pt>
                <c:pt idx="4600">
                  <c:v>2518.42</c:v>
                </c:pt>
                <c:pt idx="4601">
                  <c:v>2518.38</c:v>
                </c:pt>
                <c:pt idx="4602">
                  <c:v>2518.2800000000002</c:v>
                </c:pt>
                <c:pt idx="4603">
                  <c:v>2518.37</c:v>
                </c:pt>
                <c:pt idx="4604">
                  <c:v>2518.31</c:v>
                </c:pt>
                <c:pt idx="4605">
                  <c:v>2518.27</c:v>
                </c:pt>
                <c:pt idx="4606">
                  <c:v>2518.2600000000002</c:v>
                </c:pt>
                <c:pt idx="4607">
                  <c:v>2518.35</c:v>
                </c:pt>
                <c:pt idx="4608">
                  <c:v>2518.41</c:v>
                </c:pt>
                <c:pt idx="4609">
                  <c:v>2518.39</c:v>
                </c:pt>
                <c:pt idx="4610">
                  <c:v>2518.38</c:v>
                </c:pt>
                <c:pt idx="4611">
                  <c:v>2518.42</c:v>
                </c:pt>
                <c:pt idx="4612">
                  <c:v>2518.38</c:v>
                </c:pt>
                <c:pt idx="4613">
                  <c:v>2518.41</c:v>
                </c:pt>
                <c:pt idx="4614">
                  <c:v>2518.4299999999998</c:v>
                </c:pt>
                <c:pt idx="4615">
                  <c:v>2518.4699999999998</c:v>
                </c:pt>
                <c:pt idx="4616">
                  <c:v>2518.4899999999998</c:v>
                </c:pt>
                <c:pt idx="4617">
                  <c:v>2518.5100000000002</c:v>
                </c:pt>
                <c:pt idx="4618">
                  <c:v>2518.4899999999998</c:v>
                </c:pt>
                <c:pt idx="4619">
                  <c:v>2518.54</c:v>
                </c:pt>
                <c:pt idx="4620">
                  <c:v>2518.5500000000002</c:v>
                </c:pt>
                <c:pt idx="4621">
                  <c:v>2518.56</c:v>
                </c:pt>
                <c:pt idx="4622">
                  <c:v>2518.5700000000002</c:v>
                </c:pt>
                <c:pt idx="4623">
                  <c:v>2518.61</c:v>
                </c:pt>
                <c:pt idx="4624">
                  <c:v>2518.64</c:v>
                </c:pt>
                <c:pt idx="4625">
                  <c:v>2518.61</c:v>
                </c:pt>
                <c:pt idx="4626">
                  <c:v>2518.63</c:v>
                </c:pt>
                <c:pt idx="4627">
                  <c:v>2518.64</c:v>
                </c:pt>
                <c:pt idx="4628">
                  <c:v>2518.6</c:v>
                </c:pt>
                <c:pt idx="4629">
                  <c:v>2518.54</c:v>
                </c:pt>
                <c:pt idx="4630">
                  <c:v>2518.56</c:v>
                </c:pt>
                <c:pt idx="4631">
                  <c:v>2518.5300000000002</c:v>
                </c:pt>
                <c:pt idx="4632">
                  <c:v>2518.5100000000002</c:v>
                </c:pt>
                <c:pt idx="4633">
                  <c:v>2518.46</c:v>
                </c:pt>
                <c:pt idx="4634">
                  <c:v>2518.52</c:v>
                </c:pt>
                <c:pt idx="4635">
                  <c:v>2518.54</c:v>
                </c:pt>
                <c:pt idx="4636">
                  <c:v>2518.48</c:v>
                </c:pt>
                <c:pt idx="4637">
                  <c:v>2518.4499999999998</c:v>
                </c:pt>
                <c:pt idx="4638">
                  <c:v>2518.41</c:v>
                </c:pt>
                <c:pt idx="4639">
                  <c:v>2518.35</c:v>
                </c:pt>
                <c:pt idx="4640">
                  <c:v>2518.41</c:v>
                </c:pt>
                <c:pt idx="4641">
                  <c:v>2518.38</c:v>
                </c:pt>
                <c:pt idx="4642">
                  <c:v>2518.42</c:v>
                </c:pt>
                <c:pt idx="4643">
                  <c:v>2518.4499999999998</c:v>
                </c:pt>
                <c:pt idx="4644">
                  <c:v>2518.42</c:v>
                </c:pt>
                <c:pt idx="4645">
                  <c:v>2518.4699999999998</c:v>
                </c:pt>
                <c:pt idx="4646">
                  <c:v>2518.48</c:v>
                </c:pt>
                <c:pt idx="4647">
                  <c:v>2518.4699999999998</c:v>
                </c:pt>
                <c:pt idx="4648">
                  <c:v>2518.54</c:v>
                </c:pt>
                <c:pt idx="4649">
                  <c:v>2518.59</c:v>
                </c:pt>
                <c:pt idx="4650">
                  <c:v>2518.61</c:v>
                </c:pt>
                <c:pt idx="4651">
                  <c:v>2518.61</c:v>
                </c:pt>
                <c:pt idx="4652">
                  <c:v>2518.62</c:v>
                </c:pt>
                <c:pt idx="4653">
                  <c:v>2518.64</c:v>
                </c:pt>
                <c:pt idx="4654">
                  <c:v>2518.62</c:v>
                </c:pt>
                <c:pt idx="4655">
                  <c:v>2518.66</c:v>
                </c:pt>
                <c:pt idx="4656">
                  <c:v>2518.65</c:v>
                </c:pt>
                <c:pt idx="4657">
                  <c:v>2518.66</c:v>
                </c:pt>
                <c:pt idx="4658">
                  <c:v>2518.64</c:v>
                </c:pt>
                <c:pt idx="4659">
                  <c:v>2518.65</c:v>
                </c:pt>
                <c:pt idx="4660">
                  <c:v>2518.66</c:v>
                </c:pt>
                <c:pt idx="4661">
                  <c:v>2518.64</c:v>
                </c:pt>
                <c:pt idx="4662">
                  <c:v>2518.66</c:v>
                </c:pt>
                <c:pt idx="4663">
                  <c:v>2518.59</c:v>
                </c:pt>
                <c:pt idx="4664">
                  <c:v>2518.64</c:v>
                </c:pt>
                <c:pt idx="4665">
                  <c:v>2518.67</c:v>
                </c:pt>
                <c:pt idx="4666">
                  <c:v>2518.6799999999998</c:v>
                </c:pt>
                <c:pt idx="4667">
                  <c:v>2518.6999999999998</c:v>
                </c:pt>
                <c:pt idx="4668">
                  <c:v>2518.6799999999998</c:v>
                </c:pt>
                <c:pt idx="4669">
                  <c:v>2518.6999999999998</c:v>
                </c:pt>
                <c:pt idx="4670">
                  <c:v>2518.65</c:v>
                </c:pt>
                <c:pt idx="4671">
                  <c:v>2518.64</c:v>
                </c:pt>
                <c:pt idx="4672">
                  <c:v>2518.69</c:v>
                </c:pt>
                <c:pt idx="4673">
                  <c:v>2518.6799999999998</c:v>
                </c:pt>
                <c:pt idx="4674">
                  <c:v>2518.7399999999998</c:v>
                </c:pt>
                <c:pt idx="4675">
                  <c:v>2518.66</c:v>
                </c:pt>
                <c:pt idx="4676">
                  <c:v>2518.62</c:v>
                </c:pt>
                <c:pt idx="4677">
                  <c:v>2518.71</c:v>
                </c:pt>
                <c:pt idx="4678">
                  <c:v>2518.6999999999998</c:v>
                </c:pt>
                <c:pt idx="4679">
                  <c:v>2518.71</c:v>
                </c:pt>
                <c:pt idx="4680">
                  <c:v>2518.7399999999998</c:v>
                </c:pt>
                <c:pt idx="4681">
                  <c:v>2518.73</c:v>
                </c:pt>
                <c:pt idx="4682">
                  <c:v>2518.69</c:v>
                </c:pt>
                <c:pt idx="4683">
                  <c:v>2518.73</c:v>
                </c:pt>
                <c:pt idx="4684">
                  <c:v>2518.7199999999998</c:v>
                </c:pt>
                <c:pt idx="4685">
                  <c:v>2518.7199999999998</c:v>
                </c:pt>
                <c:pt idx="4686">
                  <c:v>2518.6999999999998</c:v>
                </c:pt>
                <c:pt idx="4687">
                  <c:v>2518.6799999999998</c:v>
                </c:pt>
                <c:pt idx="4688">
                  <c:v>2518.6999999999998</c:v>
                </c:pt>
                <c:pt idx="4689">
                  <c:v>2518.69</c:v>
                </c:pt>
                <c:pt idx="4690">
                  <c:v>2518.64</c:v>
                </c:pt>
                <c:pt idx="4691">
                  <c:v>2518.65</c:v>
                </c:pt>
                <c:pt idx="4692">
                  <c:v>2518.71</c:v>
                </c:pt>
                <c:pt idx="4693">
                  <c:v>2518.6999999999998</c:v>
                </c:pt>
                <c:pt idx="4694">
                  <c:v>2518.71</c:v>
                </c:pt>
                <c:pt idx="4695">
                  <c:v>2518.7199999999998</c:v>
                </c:pt>
                <c:pt idx="4696">
                  <c:v>2518.79</c:v>
                </c:pt>
                <c:pt idx="4697">
                  <c:v>2518.7600000000002</c:v>
                </c:pt>
                <c:pt idx="4698">
                  <c:v>2518.79</c:v>
                </c:pt>
                <c:pt idx="4699">
                  <c:v>2518.79</c:v>
                </c:pt>
                <c:pt idx="4700">
                  <c:v>2518.87</c:v>
                </c:pt>
                <c:pt idx="4701">
                  <c:v>2518.8000000000002</c:v>
                </c:pt>
                <c:pt idx="4702">
                  <c:v>2518.7399999999998</c:v>
                </c:pt>
                <c:pt idx="4703">
                  <c:v>2518.73</c:v>
                </c:pt>
                <c:pt idx="4704">
                  <c:v>2518.73</c:v>
                </c:pt>
                <c:pt idx="4705">
                  <c:v>2518.69</c:v>
                </c:pt>
                <c:pt idx="4706">
                  <c:v>2518.75</c:v>
                </c:pt>
                <c:pt idx="4707">
                  <c:v>2518.7199999999998</c:v>
                </c:pt>
                <c:pt idx="4708">
                  <c:v>2518.65</c:v>
                </c:pt>
                <c:pt idx="4709">
                  <c:v>2518.67</c:v>
                </c:pt>
                <c:pt idx="4710">
                  <c:v>2518.67</c:v>
                </c:pt>
                <c:pt idx="4711">
                  <c:v>2518.6999999999998</c:v>
                </c:pt>
                <c:pt idx="4712">
                  <c:v>2518.69</c:v>
                </c:pt>
                <c:pt idx="4713">
                  <c:v>2518.67</c:v>
                </c:pt>
                <c:pt idx="4714">
                  <c:v>2518.67</c:v>
                </c:pt>
                <c:pt idx="4715">
                  <c:v>2518.65</c:v>
                </c:pt>
                <c:pt idx="4716">
                  <c:v>2518.66</c:v>
                </c:pt>
                <c:pt idx="4717">
                  <c:v>2518.61</c:v>
                </c:pt>
                <c:pt idx="4718">
                  <c:v>2518.63</c:v>
                </c:pt>
                <c:pt idx="4719">
                  <c:v>2518.65</c:v>
                </c:pt>
                <c:pt idx="4720">
                  <c:v>2518.62</c:v>
                </c:pt>
                <c:pt idx="4721">
                  <c:v>2518.64</c:v>
                </c:pt>
                <c:pt idx="4722">
                  <c:v>2518.66</c:v>
                </c:pt>
                <c:pt idx="4723">
                  <c:v>2518.64</c:v>
                </c:pt>
                <c:pt idx="4724">
                  <c:v>2518.6999999999998</c:v>
                </c:pt>
                <c:pt idx="4725">
                  <c:v>2518.69</c:v>
                </c:pt>
                <c:pt idx="4726">
                  <c:v>2518.6799999999998</c:v>
                </c:pt>
                <c:pt idx="4727">
                  <c:v>2518.6799999999998</c:v>
                </c:pt>
                <c:pt idx="4728">
                  <c:v>2518.69</c:v>
                </c:pt>
                <c:pt idx="4729">
                  <c:v>2518.71</c:v>
                </c:pt>
                <c:pt idx="4730">
                  <c:v>2518.71</c:v>
                </c:pt>
                <c:pt idx="4731">
                  <c:v>2518.6799999999998</c:v>
                </c:pt>
                <c:pt idx="4732">
                  <c:v>2518.65</c:v>
                </c:pt>
                <c:pt idx="4733">
                  <c:v>2518.71</c:v>
                </c:pt>
                <c:pt idx="4734">
                  <c:v>2518.67</c:v>
                </c:pt>
                <c:pt idx="4735">
                  <c:v>2518.65</c:v>
                </c:pt>
                <c:pt idx="4736">
                  <c:v>2518.63</c:v>
                </c:pt>
                <c:pt idx="4737">
                  <c:v>2518.61</c:v>
                </c:pt>
                <c:pt idx="4738">
                  <c:v>2518.56</c:v>
                </c:pt>
                <c:pt idx="4739">
                  <c:v>2518.5700000000002</c:v>
                </c:pt>
                <c:pt idx="4740">
                  <c:v>2518.6</c:v>
                </c:pt>
                <c:pt idx="4741">
                  <c:v>2518.61</c:v>
                </c:pt>
                <c:pt idx="4742">
                  <c:v>2518.63</c:v>
                </c:pt>
                <c:pt idx="4743">
                  <c:v>2518.63</c:v>
                </c:pt>
                <c:pt idx="4744">
                  <c:v>2518.6799999999998</c:v>
                </c:pt>
                <c:pt idx="4745">
                  <c:v>2518.65</c:v>
                </c:pt>
                <c:pt idx="4746">
                  <c:v>2518.66</c:v>
                </c:pt>
                <c:pt idx="4747">
                  <c:v>2518.64</c:v>
                </c:pt>
                <c:pt idx="4748">
                  <c:v>2518.64</c:v>
                </c:pt>
                <c:pt idx="4749">
                  <c:v>2518.65</c:v>
                </c:pt>
                <c:pt idx="4750">
                  <c:v>2518.58</c:v>
                </c:pt>
                <c:pt idx="4751">
                  <c:v>2518.62</c:v>
                </c:pt>
                <c:pt idx="4752">
                  <c:v>2518.58</c:v>
                </c:pt>
                <c:pt idx="4753">
                  <c:v>2518.58</c:v>
                </c:pt>
                <c:pt idx="4754">
                  <c:v>2518.5500000000002</c:v>
                </c:pt>
                <c:pt idx="4755">
                  <c:v>2518.5700000000002</c:v>
                </c:pt>
                <c:pt idx="4756">
                  <c:v>2518.58</c:v>
                </c:pt>
                <c:pt idx="4757">
                  <c:v>2518.61</c:v>
                </c:pt>
                <c:pt idx="4758">
                  <c:v>2518.6</c:v>
                </c:pt>
                <c:pt idx="4759">
                  <c:v>2518.54</c:v>
                </c:pt>
                <c:pt idx="4760">
                  <c:v>2518.56</c:v>
                </c:pt>
                <c:pt idx="4761">
                  <c:v>2518.5300000000002</c:v>
                </c:pt>
                <c:pt idx="4762">
                  <c:v>2518.5500000000002</c:v>
                </c:pt>
                <c:pt idx="4763">
                  <c:v>2518.58</c:v>
                </c:pt>
                <c:pt idx="4764">
                  <c:v>2518.61</c:v>
                </c:pt>
                <c:pt idx="4765">
                  <c:v>2518.61</c:v>
                </c:pt>
                <c:pt idx="4766">
                  <c:v>2518.64</c:v>
                </c:pt>
                <c:pt idx="4767">
                  <c:v>2518.64</c:v>
                </c:pt>
                <c:pt idx="4768">
                  <c:v>2518.61</c:v>
                </c:pt>
                <c:pt idx="4769">
                  <c:v>2518.63</c:v>
                </c:pt>
                <c:pt idx="4770">
                  <c:v>2518.62</c:v>
                </c:pt>
                <c:pt idx="4771">
                  <c:v>2518.6</c:v>
                </c:pt>
                <c:pt idx="4772">
                  <c:v>2518.58</c:v>
                </c:pt>
                <c:pt idx="4773">
                  <c:v>2518.61</c:v>
                </c:pt>
                <c:pt idx="4774">
                  <c:v>2518.66</c:v>
                </c:pt>
                <c:pt idx="4775">
                  <c:v>2518.6799999999998</c:v>
                </c:pt>
                <c:pt idx="4776">
                  <c:v>2518.65</c:v>
                </c:pt>
                <c:pt idx="4777">
                  <c:v>2518.63</c:v>
                </c:pt>
                <c:pt idx="4778">
                  <c:v>2518.6</c:v>
                </c:pt>
                <c:pt idx="4779">
                  <c:v>2518.61</c:v>
                </c:pt>
                <c:pt idx="4780">
                  <c:v>2518.56</c:v>
                </c:pt>
                <c:pt idx="4781">
                  <c:v>2518.5500000000002</c:v>
                </c:pt>
                <c:pt idx="4782">
                  <c:v>2518.5300000000002</c:v>
                </c:pt>
                <c:pt idx="4783">
                  <c:v>2518.5</c:v>
                </c:pt>
                <c:pt idx="4784">
                  <c:v>2518.5700000000002</c:v>
                </c:pt>
                <c:pt idx="4785">
                  <c:v>2518.5300000000002</c:v>
                </c:pt>
                <c:pt idx="4786">
                  <c:v>2518.54</c:v>
                </c:pt>
                <c:pt idx="4787">
                  <c:v>2518.46</c:v>
                </c:pt>
                <c:pt idx="4788">
                  <c:v>2518.5</c:v>
                </c:pt>
                <c:pt idx="4789">
                  <c:v>2518.5100000000002</c:v>
                </c:pt>
                <c:pt idx="4790">
                  <c:v>2518.5700000000002</c:v>
                </c:pt>
                <c:pt idx="4791">
                  <c:v>2518.5700000000002</c:v>
                </c:pt>
                <c:pt idx="4792">
                  <c:v>2518.5500000000002</c:v>
                </c:pt>
                <c:pt idx="4793">
                  <c:v>2518.52</c:v>
                </c:pt>
                <c:pt idx="4794">
                  <c:v>2518.4899999999998</c:v>
                </c:pt>
                <c:pt idx="4795">
                  <c:v>2518.44</c:v>
                </c:pt>
                <c:pt idx="4796">
                  <c:v>2518.36</c:v>
                </c:pt>
                <c:pt idx="4797">
                  <c:v>2518.35</c:v>
                </c:pt>
                <c:pt idx="4798">
                  <c:v>2518.4299999999998</c:v>
                </c:pt>
                <c:pt idx="4799">
                  <c:v>2518.48</c:v>
                </c:pt>
                <c:pt idx="4800">
                  <c:v>2518.54</c:v>
                </c:pt>
                <c:pt idx="4801">
                  <c:v>2518.5500000000002</c:v>
                </c:pt>
                <c:pt idx="4802">
                  <c:v>2518.5300000000002</c:v>
                </c:pt>
                <c:pt idx="4803">
                  <c:v>2518.5</c:v>
                </c:pt>
                <c:pt idx="4804">
                  <c:v>2518.5300000000002</c:v>
                </c:pt>
                <c:pt idx="4805">
                  <c:v>2518.56</c:v>
                </c:pt>
                <c:pt idx="4806">
                  <c:v>2518.56</c:v>
                </c:pt>
                <c:pt idx="4807">
                  <c:v>2518.52</c:v>
                </c:pt>
                <c:pt idx="4808">
                  <c:v>2518.54</c:v>
                </c:pt>
                <c:pt idx="4809">
                  <c:v>2518.4899999999998</c:v>
                </c:pt>
                <c:pt idx="4810">
                  <c:v>2518.42</c:v>
                </c:pt>
                <c:pt idx="4811">
                  <c:v>2518.42</c:v>
                </c:pt>
                <c:pt idx="4812">
                  <c:v>2518.41</c:v>
                </c:pt>
                <c:pt idx="4813">
                  <c:v>2518.31</c:v>
                </c:pt>
                <c:pt idx="4814">
                  <c:v>2518.29</c:v>
                </c:pt>
                <c:pt idx="4815">
                  <c:v>2518.34</c:v>
                </c:pt>
                <c:pt idx="4816">
                  <c:v>2518.25</c:v>
                </c:pt>
                <c:pt idx="4817">
                  <c:v>2518.2600000000002</c:v>
                </c:pt>
                <c:pt idx="4818">
                  <c:v>2518.29</c:v>
                </c:pt>
                <c:pt idx="4819">
                  <c:v>2518.34</c:v>
                </c:pt>
                <c:pt idx="4820">
                  <c:v>2518.2199999999998</c:v>
                </c:pt>
                <c:pt idx="4821">
                  <c:v>2518.27</c:v>
                </c:pt>
                <c:pt idx="4822">
                  <c:v>2518.2600000000002</c:v>
                </c:pt>
                <c:pt idx="4823">
                  <c:v>2518.27</c:v>
                </c:pt>
                <c:pt idx="4824">
                  <c:v>2518.2800000000002</c:v>
                </c:pt>
                <c:pt idx="4825">
                  <c:v>2518.31</c:v>
                </c:pt>
                <c:pt idx="4826">
                  <c:v>2518.34</c:v>
                </c:pt>
                <c:pt idx="4827">
                  <c:v>2518.2399999999998</c:v>
                </c:pt>
                <c:pt idx="4828">
                  <c:v>2518.27</c:v>
                </c:pt>
                <c:pt idx="4829">
                  <c:v>2518.3200000000002</c:v>
                </c:pt>
                <c:pt idx="4830">
                  <c:v>2518.35</c:v>
                </c:pt>
                <c:pt idx="4831">
                  <c:v>2518.44</c:v>
                </c:pt>
                <c:pt idx="4832">
                  <c:v>2518.4699999999998</c:v>
                </c:pt>
                <c:pt idx="4833">
                  <c:v>2518.42</c:v>
                </c:pt>
                <c:pt idx="4834">
                  <c:v>2518.5100000000002</c:v>
                </c:pt>
                <c:pt idx="4835">
                  <c:v>2518.59</c:v>
                </c:pt>
                <c:pt idx="4836">
                  <c:v>2518.52</c:v>
                </c:pt>
                <c:pt idx="4837">
                  <c:v>2518.4299999999998</c:v>
                </c:pt>
                <c:pt idx="4838">
                  <c:v>2518.4499999999998</c:v>
                </c:pt>
                <c:pt idx="4839">
                  <c:v>2518.44</c:v>
                </c:pt>
                <c:pt idx="4840">
                  <c:v>2518.42</c:v>
                </c:pt>
                <c:pt idx="4841">
                  <c:v>2518.39</c:v>
                </c:pt>
                <c:pt idx="4842">
                  <c:v>2518.4699999999998</c:v>
                </c:pt>
                <c:pt idx="4843">
                  <c:v>2518.46</c:v>
                </c:pt>
                <c:pt idx="4844">
                  <c:v>2518.44</c:v>
                </c:pt>
                <c:pt idx="4845">
                  <c:v>2518.4499999999998</c:v>
                </c:pt>
                <c:pt idx="4846">
                  <c:v>2518.44</c:v>
                </c:pt>
                <c:pt idx="4847">
                  <c:v>2518.42</c:v>
                </c:pt>
                <c:pt idx="4848">
                  <c:v>2518.44</c:v>
                </c:pt>
                <c:pt idx="4849">
                  <c:v>2518.39</c:v>
                </c:pt>
                <c:pt idx="4850">
                  <c:v>2518.4</c:v>
                </c:pt>
                <c:pt idx="4851">
                  <c:v>2518.4699999999998</c:v>
                </c:pt>
                <c:pt idx="4852">
                  <c:v>2518.4499999999998</c:v>
                </c:pt>
                <c:pt idx="4853">
                  <c:v>2518.4699999999998</c:v>
                </c:pt>
                <c:pt idx="4854">
                  <c:v>2518.44</c:v>
                </c:pt>
                <c:pt idx="4855">
                  <c:v>2518.44</c:v>
                </c:pt>
                <c:pt idx="4856">
                  <c:v>2518.4</c:v>
                </c:pt>
                <c:pt idx="4857">
                  <c:v>2518.4499999999998</c:v>
                </c:pt>
                <c:pt idx="4858">
                  <c:v>2518.5100000000002</c:v>
                </c:pt>
                <c:pt idx="4859">
                  <c:v>2518.54</c:v>
                </c:pt>
                <c:pt idx="4860">
                  <c:v>2518.5700000000002</c:v>
                </c:pt>
                <c:pt idx="4861">
                  <c:v>2518.6</c:v>
                </c:pt>
                <c:pt idx="4862">
                  <c:v>2518.58</c:v>
                </c:pt>
                <c:pt idx="4863">
                  <c:v>2518.5300000000002</c:v>
                </c:pt>
                <c:pt idx="4864">
                  <c:v>2518.5300000000002</c:v>
                </c:pt>
                <c:pt idx="4865">
                  <c:v>2518.56</c:v>
                </c:pt>
                <c:pt idx="4866">
                  <c:v>2518.5300000000002</c:v>
                </c:pt>
                <c:pt idx="4867">
                  <c:v>2518.5300000000002</c:v>
                </c:pt>
                <c:pt idx="4868">
                  <c:v>2518.41</c:v>
                </c:pt>
                <c:pt idx="4869">
                  <c:v>2518.38</c:v>
                </c:pt>
                <c:pt idx="4870">
                  <c:v>2518.41</c:v>
                </c:pt>
                <c:pt idx="4871">
                  <c:v>2518.4499999999998</c:v>
                </c:pt>
                <c:pt idx="4872">
                  <c:v>2518.5</c:v>
                </c:pt>
                <c:pt idx="4873">
                  <c:v>2518.5100000000002</c:v>
                </c:pt>
                <c:pt idx="4874">
                  <c:v>2518.52</c:v>
                </c:pt>
                <c:pt idx="4875">
                  <c:v>2518.59</c:v>
                </c:pt>
                <c:pt idx="4876">
                  <c:v>2518.5500000000002</c:v>
                </c:pt>
                <c:pt idx="4877">
                  <c:v>2518.5500000000002</c:v>
                </c:pt>
                <c:pt idx="4878">
                  <c:v>2518.59</c:v>
                </c:pt>
                <c:pt idx="4879">
                  <c:v>2518.58</c:v>
                </c:pt>
                <c:pt idx="4880">
                  <c:v>2518.56</c:v>
                </c:pt>
                <c:pt idx="4881">
                  <c:v>2518.5500000000002</c:v>
                </c:pt>
                <c:pt idx="4882">
                  <c:v>2518.58</c:v>
                </c:pt>
                <c:pt idx="4883">
                  <c:v>2518.6</c:v>
                </c:pt>
                <c:pt idx="4884">
                  <c:v>2518.6</c:v>
                </c:pt>
                <c:pt idx="4885">
                  <c:v>2518.5300000000002</c:v>
                </c:pt>
                <c:pt idx="4886">
                  <c:v>2518.44</c:v>
                </c:pt>
                <c:pt idx="4887">
                  <c:v>2518.3200000000002</c:v>
                </c:pt>
                <c:pt idx="4888">
                  <c:v>2518.3200000000002</c:v>
                </c:pt>
                <c:pt idx="4889">
                  <c:v>2518.38</c:v>
                </c:pt>
                <c:pt idx="4890">
                  <c:v>2518.34</c:v>
                </c:pt>
                <c:pt idx="4891">
                  <c:v>2518.31</c:v>
                </c:pt>
                <c:pt idx="4892">
                  <c:v>2518.2399999999998</c:v>
                </c:pt>
                <c:pt idx="4893">
                  <c:v>2518.2199999999998</c:v>
                </c:pt>
                <c:pt idx="4894">
                  <c:v>2518.21</c:v>
                </c:pt>
                <c:pt idx="4895">
                  <c:v>2518.23</c:v>
                </c:pt>
                <c:pt idx="4896">
                  <c:v>2518.2399999999998</c:v>
                </c:pt>
                <c:pt idx="4897">
                  <c:v>2518.23</c:v>
                </c:pt>
                <c:pt idx="4898">
                  <c:v>2518.2600000000002</c:v>
                </c:pt>
                <c:pt idx="4899">
                  <c:v>2518.2800000000002</c:v>
                </c:pt>
                <c:pt idx="4900">
                  <c:v>2518.31</c:v>
                </c:pt>
                <c:pt idx="4901">
                  <c:v>2518.34</c:v>
                </c:pt>
                <c:pt idx="4902">
                  <c:v>2518.39</c:v>
                </c:pt>
                <c:pt idx="4903">
                  <c:v>2518.41</c:v>
                </c:pt>
                <c:pt idx="4904">
                  <c:v>2518.35</c:v>
                </c:pt>
                <c:pt idx="4905">
                  <c:v>2518.35</c:v>
                </c:pt>
                <c:pt idx="4906">
                  <c:v>2518.38</c:v>
                </c:pt>
                <c:pt idx="4907">
                  <c:v>2518.37</c:v>
                </c:pt>
                <c:pt idx="4908">
                  <c:v>2518.39</c:v>
                </c:pt>
                <c:pt idx="4909">
                  <c:v>2518.39</c:v>
                </c:pt>
                <c:pt idx="4910">
                  <c:v>2518.4</c:v>
                </c:pt>
                <c:pt idx="4911">
                  <c:v>2518.48</c:v>
                </c:pt>
                <c:pt idx="4912">
                  <c:v>2518.36</c:v>
                </c:pt>
                <c:pt idx="4913">
                  <c:v>2518.3200000000002</c:v>
                </c:pt>
                <c:pt idx="4914">
                  <c:v>2518.27</c:v>
                </c:pt>
                <c:pt idx="4915">
                  <c:v>2518.2399999999998</c:v>
                </c:pt>
                <c:pt idx="4916">
                  <c:v>2518.25</c:v>
                </c:pt>
                <c:pt idx="4917">
                  <c:v>2518.1999999999998</c:v>
                </c:pt>
                <c:pt idx="4918">
                  <c:v>2518.2199999999998</c:v>
                </c:pt>
                <c:pt idx="4919">
                  <c:v>2518.2399999999998</c:v>
                </c:pt>
                <c:pt idx="4920">
                  <c:v>2518.21</c:v>
                </c:pt>
                <c:pt idx="4921">
                  <c:v>2518.21</c:v>
                </c:pt>
                <c:pt idx="4922">
                  <c:v>2518.19</c:v>
                </c:pt>
                <c:pt idx="4923">
                  <c:v>2518.1999999999998</c:v>
                </c:pt>
                <c:pt idx="4924">
                  <c:v>2518.21</c:v>
                </c:pt>
                <c:pt idx="4925">
                  <c:v>2518.2399999999998</c:v>
                </c:pt>
                <c:pt idx="4926">
                  <c:v>2518.2399999999998</c:v>
                </c:pt>
                <c:pt idx="4927">
                  <c:v>2518.27</c:v>
                </c:pt>
                <c:pt idx="4928">
                  <c:v>2518.23</c:v>
                </c:pt>
                <c:pt idx="4929">
                  <c:v>2518.21</c:v>
                </c:pt>
                <c:pt idx="4930">
                  <c:v>2518.19</c:v>
                </c:pt>
                <c:pt idx="4931">
                  <c:v>2518.17</c:v>
                </c:pt>
                <c:pt idx="4932">
                  <c:v>2518.13</c:v>
                </c:pt>
                <c:pt idx="4933">
                  <c:v>2518.15</c:v>
                </c:pt>
                <c:pt idx="4934">
                  <c:v>2518.1999999999998</c:v>
                </c:pt>
                <c:pt idx="4935">
                  <c:v>2518.19</c:v>
                </c:pt>
                <c:pt idx="4936">
                  <c:v>2518.2199999999998</c:v>
                </c:pt>
                <c:pt idx="4937">
                  <c:v>2518.14</c:v>
                </c:pt>
                <c:pt idx="4938">
                  <c:v>2518.1999999999998</c:v>
                </c:pt>
                <c:pt idx="4939">
                  <c:v>2518.1999999999998</c:v>
                </c:pt>
                <c:pt idx="4940">
                  <c:v>2518.17</c:v>
                </c:pt>
                <c:pt idx="4941">
                  <c:v>2518.2399999999998</c:v>
                </c:pt>
                <c:pt idx="4942">
                  <c:v>2518.29</c:v>
                </c:pt>
                <c:pt idx="4943">
                  <c:v>2518.25</c:v>
                </c:pt>
                <c:pt idx="4944">
                  <c:v>2518.21</c:v>
                </c:pt>
                <c:pt idx="4945">
                  <c:v>2518.1999999999998</c:v>
                </c:pt>
                <c:pt idx="4946">
                  <c:v>2518.1799999999998</c:v>
                </c:pt>
                <c:pt idx="4947">
                  <c:v>2518.2199999999998</c:v>
                </c:pt>
                <c:pt idx="4948">
                  <c:v>2518.15</c:v>
                </c:pt>
                <c:pt idx="4949">
                  <c:v>2518.17</c:v>
                </c:pt>
                <c:pt idx="4950">
                  <c:v>2518.17</c:v>
                </c:pt>
                <c:pt idx="4951">
                  <c:v>2518.13</c:v>
                </c:pt>
                <c:pt idx="4952">
                  <c:v>2518.14</c:v>
                </c:pt>
                <c:pt idx="4953">
                  <c:v>2518.11</c:v>
                </c:pt>
                <c:pt idx="4954">
                  <c:v>2518.13</c:v>
                </c:pt>
                <c:pt idx="4955">
                  <c:v>2518.0300000000002</c:v>
                </c:pt>
                <c:pt idx="4956">
                  <c:v>2518.0300000000002</c:v>
                </c:pt>
                <c:pt idx="4957">
                  <c:v>2517.9899999999998</c:v>
                </c:pt>
                <c:pt idx="4958">
                  <c:v>2517.83</c:v>
                </c:pt>
                <c:pt idx="4959">
                  <c:v>2517.77</c:v>
                </c:pt>
                <c:pt idx="4960">
                  <c:v>2517.71</c:v>
                </c:pt>
                <c:pt idx="4961">
                  <c:v>2517.2600000000002</c:v>
                </c:pt>
                <c:pt idx="4962">
                  <c:v>2517.35</c:v>
                </c:pt>
                <c:pt idx="4963">
                  <c:v>2517.17</c:v>
                </c:pt>
                <c:pt idx="4964">
                  <c:v>2516.4</c:v>
                </c:pt>
                <c:pt idx="4965">
                  <c:v>2516.66</c:v>
                </c:pt>
                <c:pt idx="4966">
                  <c:v>2516.41</c:v>
                </c:pt>
                <c:pt idx="4967">
                  <c:v>2514.9499999999998</c:v>
                </c:pt>
                <c:pt idx="4968">
                  <c:v>2515.5500000000002</c:v>
                </c:pt>
                <c:pt idx="4969">
                  <c:v>2515.06</c:v>
                </c:pt>
                <c:pt idx="4970">
                  <c:v>2512.66</c:v>
                </c:pt>
                <c:pt idx="4971">
                  <c:v>2513.34</c:v>
                </c:pt>
                <c:pt idx="4972">
                  <c:v>2512.38</c:v>
                </c:pt>
                <c:pt idx="4973">
                  <c:v>2507.3200000000002</c:v>
                </c:pt>
                <c:pt idx="4974">
                  <c:v>2506.64</c:v>
                </c:pt>
                <c:pt idx="4975">
                  <c:v>2504.27</c:v>
                </c:pt>
                <c:pt idx="4976">
                  <c:v>2494.2800000000002</c:v>
                </c:pt>
                <c:pt idx="4977">
                  <c:v>2496.58</c:v>
                </c:pt>
                <c:pt idx="4978">
                  <c:v>2494.98</c:v>
                </c:pt>
                <c:pt idx="4979">
                  <c:v>2484.5</c:v>
                </c:pt>
                <c:pt idx="4980">
                  <c:v>2491.33</c:v>
                </c:pt>
                <c:pt idx="4981">
                  <c:v>2488.9299999999998</c:v>
                </c:pt>
                <c:pt idx="4982">
                  <c:v>2471.73</c:v>
                </c:pt>
                <c:pt idx="4983">
                  <c:v>2473.14</c:v>
                </c:pt>
                <c:pt idx="4984">
                  <c:v>2461.21</c:v>
                </c:pt>
                <c:pt idx="4985">
                  <c:v>2429.0500000000002</c:v>
                </c:pt>
                <c:pt idx="4986">
                  <c:v>2424.98</c:v>
                </c:pt>
                <c:pt idx="4987">
                  <c:v>2406.9899999999998</c:v>
                </c:pt>
                <c:pt idx="4988">
                  <c:v>2379.27</c:v>
                </c:pt>
                <c:pt idx="4989">
                  <c:v>2380.3200000000002</c:v>
                </c:pt>
                <c:pt idx="4990">
                  <c:v>2370.6999999999998</c:v>
                </c:pt>
                <c:pt idx="4991">
                  <c:v>2345.11</c:v>
                </c:pt>
                <c:pt idx="4992">
                  <c:v>2344.5500000000002</c:v>
                </c:pt>
                <c:pt idx="4993">
                  <c:v>2324.62</c:v>
                </c:pt>
              </c:numCache>
            </c:numRef>
          </c:yVal>
          <c:smooth val="1"/>
        </c:ser>
        <c:dLbls>
          <c:showLegendKey val="0"/>
          <c:showVal val="0"/>
          <c:showCatName val="0"/>
          <c:showSerName val="0"/>
          <c:showPercent val="0"/>
          <c:showBubbleSize val="0"/>
        </c:dLbls>
        <c:axId val="115346632"/>
        <c:axId val="115346240"/>
      </c:scatterChart>
      <c:valAx>
        <c:axId val="115345456"/>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r>
                  <a:rPr lang="en-US"/>
                  <a:t>Time (M/D/hh:mm in UTC)</a:t>
                </a:r>
              </a:p>
            </c:rich>
          </c:tx>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itle>
        <c:numFmt formatCode="m/d\ hh:mm"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15345848"/>
        <c:crosses val="autoZero"/>
        <c:crossBetween val="midCat"/>
      </c:valAx>
      <c:valAx>
        <c:axId val="115345848"/>
        <c:scaling>
          <c:orientation val="minMax"/>
          <c:max val="875"/>
          <c:min val="865"/>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r>
                  <a:rPr lang="en-US" dirty="0"/>
                  <a:t>Pressure (</a:t>
                </a:r>
                <a:r>
                  <a:rPr lang="en-US" dirty="0" err="1" smtClean="0"/>
                  <a:t>mb</a:t>
                </a:r>
                <a:r>
                  <a:rPr lang="en-US" dirty="0" smtClean="0"/>
                  <a:t>)</a:t>
                </a:r>
                <a:endParaRPr lang="en-US" dirty="0"/>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15345456"/>
        <c:crosses val="autoZero"/>
        <c:crossBetween val="midCat"/>
      </c:valAx>
      <c:valAx>
        <c:axId val="115346240"/>
        <c:scaling>
          <c:orientation val="minMax"/>
          <c:max val="2530"/>
          <c:min val="2325"/>
        </c:scaling>
        <c:delete val="0"/>
        <c:axPos val="r"/>
        <c:title>
          <c:tx>
            <c:rich>
              <a:bodyPr rot="-54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r>
                  <a:rPr lang="en-US"/>
                  <a:t>Voltage (mV)</a:t>
                </a:r>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15346632"/>
        <c:crosses val="max"/>
        <c:crossBetween val="midCat"/>
      </c:valAx>
      <c:valAx>
        <c:axId val="115346632"/>
        <c:scaling>
          <c:orientation val="minMax"/>
        </c:scaling>
        <c:delete val="1"/>
        <c:axPos val="b"/>
        <c:numFmt formatCode="m/d\ hh:mm" sourceLinked="1"/>
        <c:majorTickMark val="out"/>
        <c:minorTickMark val="none"/>
        <c:tickLblPos val="nextTo"/>
        <c:crossAx val="115346240"/>
        <c:crosses val="autoZero"/>
        <c:crossBetween val="midCat"/>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b="1">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6E6B66-9A24-41BC-BE4C-6614DD87C65D}" type="datetimeFigureOut">
              <a:rPr lang="en-US" smtClean="0"/>
              <a:t>4/23/2015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600E93-FD57-4AD9-88F2-020995EBFC06}" type="slidenum">
              <a:rPr lang="en-US" smtClean="0"/>
              <a:t>‹#›</a:t>
            </a:fld>
            <a:endParaRPr lang="en-US"/>
          </a:p>
        </p:txBody>
      </p:sp>
    </p:spTree>
    <p:extLst>
      <p:ext uri="{BB962C8B-B14F-4D97-AF65-F5344CB8AC3E}">
        <p14:creationId xmlns:p14="http://schemas.microsoft.com/office/powerpoint/2010/main" val="3433138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00E93-FD57-4AD9-88F2-020995EBFC06}" type="slidenum">
              <a:rPr lang="en-US" smtClean="0"/>
              <a:t>10</a:t>
            </a:fld>
            <a:endParaRPr lang="en-US"/>
          </a:p>
        </p:txBody>
      </p:sp>
    </p:spTree>
    <p:extLst>
      <p:ext uri="{BB962C8B-B14F-4D97-AF65-F5344CB8AC3E}">
        <p14:creationId xmlns:p14="http://schemas.microsoft.com/office/powerpoint/2010/main" val="3777367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21D272-59E9-45B0-B8F2-46D0EE7ACDCD}"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8C2A2-E330-4736-B5AB-59FACBC847F8}" type="slidenum">
              <a:rPr lang="en-US" smtClean="0"/>
              <a:t>‹#›</a:t>
            </a:fld>
            <a:endParaRPr lang="en-US"/>
          </a:p>
        </p:txBody>
      </p:sp>
    </p:spTree>
    <p:extLst>
      <p:ext uri="{BB962C8B-B14F-4D97-AF65-F5344CB8AC3E}">
        <p14:creationId xmlns:p14="http://schemas.microsoft.com/office/powerpoint/2010/main" val="606079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21D272-59E9-45B0-B8F2-46D0EE7ACDCD}"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8C2A2-E330-4736-B5AB-59FACBC847F8}" type="slidenum">
              <a:rPr lang="en-US" smtClean="0"/>
              <a:t>‹#›</a:t>
            </a:fld>
            <a:endParaRPr lang="en-US"/>
          </a:p>
        </p:txBody>
      </p:sp>
    </p:spTree>
    <p:extLst>
      <p:ext uri="{BB962C8B-B14F-4D97-AF65-F5344CB8AC3E}">
        <p14:creationId xmlns:p14="http://schemas.microsoft.com/office/powerpoint/2010/main" val="2293779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21D272-59E9-45B0-B8F2-46D0EE7ACDCD}"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8C2A2-E330-4736-B5AB-59FACBC847F8}" type="slidenum">
              <a:rPr lang="en-US" smtClean="0"/>
              <a:t>‹#›</a:t>
            </a:fld>
            <a:endParaRPr lang="en-US"/>
          </a:p>
        </p:txBody>
      </p:sp>
    </p:spTree>
    <p:extLst>
      <p:ext uri="{BB962C8B-B14F-4D97-AF65-F5344CB8AC3E}">
        <p14:creationId xmlns:p14="http://schemas.microsoft.com/office/powerpoint/2010/main" val="3435201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21D272-59E9-45B0-B8F2-46D0EE7ACDCD}"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8C2A2-E330-4736-B5AB-59FACBC847F8}" type="slidenum">
              <a:rPr lang="en-US" smtClean="0"/>
              <a:t>‹#›</a:t>
            </a:fld>
            <a:endParaRPr lang="en-US"/>
          </a:p>
        </p:txBody>
      </p:sp>
    </p:spTree>
    <p:extLst>
      <p:ext uri="{BB962C8B-B14F-4D97-AF65-F5344CB8AC3E}">
        <p14:creationId xmlns:p14="http://schemas.microsoft.com/office/powerpoint/2010/main" val="2059006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21D272-59E9-45B0-B8F2-46D0EE7ACDCD}"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8C2A2-E330-4736-B5AB-59FACBC847F8}" type="slidenum">
              <a:rPr lang="en-US" smtClean="0"/>
              <a:t>‹#›</a:t>
            </a:fld>
            <a:endParaRPr lang="en-US"/>
          </a:p>
        </p:txBody>
      </p:sp>
    </p:spTree>
    <p:extLst>
      <p:ext uri="{BB962C8B-B14F-4D97-AF65-F5344CB8AC3E}">
        <p14:creationId xmlns:p14="http://schemas.microsoft.com/office/powerpoint/2010/main" val="3798560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21D272-59E9-45B0-B8F2-46D0EE7ACDCD}" type="datetimeFigureOut">
              <a:rPr lang="en-US" smtClean="0"/>
              <a:t>4/23/2015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8C2A2-E330-4736-B5AB-59FACBC847F8}" type="slidenum">
              <a:rPr lang="en-US" smtClean="0"/>
              <a:t>‹#›</a:t>
            </a:fld>
            <a:endParaRPr lang="en-US"/>
          </a:p>
        </p:txBody>
      </p:sp>
    </p:spTree>
    <p:extLst>
      <p:ext uri="{BB962C8B-B14F-4D97-AF65-F5344CB8AC3E}">
        <p14:creationId xmlns:p14="http://schemas.microsoft.com/office/powerpoint/2010/main" val="1527004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21D272-59E9-45B0-B8F2-46D0EE7ACDCD}" type="datetimeFigureOut">
              <a:rPr lang="en-US" smtClean="0"/>
              <a:t>4/23/2015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28C2A2-E330-4736-B5AB-59FACBC847F8}" type="slidenum">
              <a:rPr lang="en-US" smtClean="0"/>
              <a:t>‹#›</a:t>
            </a:fld>
            <a:endParaRPr lang="en-US"/>
          </a:p>
        </p:txBody>
      </p:sp>
    </p:spTree>
    <p:extLst>
      <p:ext uri="{BB962C8B-B14F-4D97-AF65-F5344CB8AC3E}">
        <p14:creationId xmlns:p14="http://schemas.microsoft.com/office/powerpoint/2010/main" val="488615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21D272-59E9-45B0-B8F2-46D0EE7ACDCD}" type="datetimeFigureOut">
              <a:rPr lang="en-US" smtClean="0"/>
              <a:t>4/23/2015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28C2A2-E330-4736-B5AB-59FACBC847F8}" type="slidenum">
              <a:rPr lang="en-US" smtClean="0"/>
              <a:t>‹#›</a:t>
            </a:fld>
            <a:endParaRPr lang="en-US"/>
          </a:p>
        </p:txBody>
      </p:sp>
    </p:spTree>
    <p:extLst>
      <p:ext uri="{BB962C8B-B14F-4D97-AF65-F5344CB8AC3E}">
        <p14:creationId xmlns:p14="http://schemas.microsoft.com/office/powerpoint/2010/main" val="295897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21D272-59E9-45B0-B8F2-46D0EE7ACDCD}" type="datetimeFigureOut">
              <a:rPr lang="en-US" smtClean="0"/>
              <a:t>4/23/2015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28C2A2-E330-4736-B5AB-59FACBC847F8}" type="slidenum">
              <a:rPr lang="en-US" smtClean="0"/>
              <a:t>‹#›</a:t>
            </a:fld>
            <a:endParaRPr lang="en-US"/>
          </a:p>
        </p:txBody>
      </p:sp>
    </p:spTree>
    <p:extLst>
      <p:ext uri="{BB962C8B-B14F-4D97-AF65-F5344CB8AC3E}">
        <p14:creationId xmlns:p14="http://schemas.microsoft.com/office/powerpoint/2010/main" val="46922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21D272-59E9-45B0-B8F2-46D0EE7ACDCD}" type="datetimeFigureOut">
              <a:rPr lang="en-US" smtClean="0"/>
              <a:t>4/23/2015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8C2A2-E330-4736-B5AB-59FACBC847F8}" type="slidenum">
              <a:rPr lang="en-US" smtClean="0"/>
              <a:t>‹#›</a:t>
            </a:fld>
            <a:endParaRPr lang="en-US"/>
          </a:p>
        </p:txBody>
      </p:sp>
    </p:spTree>
    <p:extLst>
      <p:ext uri="{BB962C8B-B14F-4D97-AF65-F5344CB8AC3E}">
        <p14:creationId xmlns:p14="http://schemas.microsoft.com/office/powerpoint/2010/main" val="126427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21D272-59E9-45B0-B8F2-46D0EE7ACDCD}" type="datetimeFigureOut">
              <a:rPr lang="en-US" smtClean="0"/>
              <a:t>4/23/2015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8C2A2-E330-4736-B5AB-59FACBC847F8}" type="slidenum">
              <a:rPr lang="en-US" smtClean="0"/>
              <a:t>‹#›</a:t>
            </a:fld>
            <a:endParaRPr lang="en-US"/>
          </a:p>
        </p:txBody>
      </p:sp>
    </p:spTree>
    <p:extLst>
      <p:ext uri="{BB962C8B-B14F-4D97-AF65-F5344CB8AC3E}">
        <p14:creationId xmlns:p14="http://schemas.microsoft.com/office/powerpoint/2010/main" val="4120631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21D272-59E9-45B0-B8F2-46D0EE7ACDCD}" type="datetimeFigureOut">
              <a:rPr lang="en-US" smtClean="0"/>
              <a:t>4/23/2015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28C2A2-E330-4736-B5AB-59FACBC847F8}" type="slidenum">
              <a:rPr lang="en-US" smtClean="0"/>
              <a:t>‹#›</a:t>
            </a:fld>
            <a:endParaRPr lang="en-US"/>
          </a:p>
        </p:txBody>
      </p:sp>
    </p:spTree>
    <p:extLst>
      <p:ext uri="{BB962C8B-B14F-4D97-AF65-F5344CB8AC3E}">
        <p14:creationId xmlns:p14="http://schemas.microsoft.com/office/powerpoint/2010/main" val="3150152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atarnott.com/atms360/images/class2015/9April2015_measure/5005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27" y="412526"/>
            <a:ext cx="4664375" cy="61948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sz="4800" b="1" dirty="0" smtClean="0"/>
              <a:t>Case Study: </a:t>
            </a:r>
            <a:r>
              <a:rPr lang="en-US" b="1" dirty="0" smtClean="0"/>
              <a:t>Teensy Controllers and Pressure</a:t>
            </a:r>
            <a:endParaRPr lang="en-US" b="1" dirty="0"/>
          </a:p>
        </p:txBody>
      </p:sp>
      <p:sp>
        <p:nvSpPr>
          <p:cNvPr id="3" name="Subtitle 2"/>
          <p:cNvSpPr>
            <a:spLocks noGrp="1"/>
          </p:cNvSpPr>
          <p:nvPr>
            <p:ph type="subTitle" idx="1"/>
          </p:nvPr>
        </p:nvSpPr>
        <p:spPr/>
        <p:txBody>
          <a:bodyPr>
            <a:normAutofit lnSpcReduction="10000"/>
          </a:bodyPr>
          <a:lstStyle/>
          <a:p>
            <a:r>
              <a:rPr lang="en-US" b="1" dirty="0" smtClean="0"/>
              <a:t>ATMS 360-1001 Spring 2015</a:t>
            </a:r>
          </a:p>
          <a:p>
            <a:r>
              <a:rPr lang="en-US" b="1" dirty="0" smtClean="0"/>
              <a:t>Aaron Alexander</a:t>
            </a:r>
          </a:p>
          <a:p>
            <a:r>
              <a:rPr lang="en-US" b="1" dirty="0" smtClean="0"/>
              <a:t>Jordan Parks</a:t>
            </a:r>
          </a:p>
          <a:p>
            <a:r>
              <a:rPr lang="en-US" b="1" dirty="0" smtClean="0"/>
              <a:t>Zoey Rosen</a:t>
            </a:r>
            <a:endParaRPr lang="en-US" b="1" dirty="0"/>
          </a:p>
        </p:txBody>
      </p:sp>
    </p:spTree>
    <p:extLst>
      <p:ext uri="{BB962C8B-B14F-4D97-AF65-F5344CB8AC3E}">
        <p14:creationId xmlns:p14="http://schemas.microsoft.com/office/powerpoint/2010/main" val="3053748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Sensor Reading—Teensy Card 3</a:t>
            </a:r>
            <a:endParaRPr lang="en-US" dirty="0"/>
          </a:p>
        </p:txBody>
      </p:sp>
      <p:sp>
        <p:nvSpPr>
          <p:cNvPr id="5" name="TextBox 4"/>
          <p:cNvSpPr txBox="1"/>
          <p:nvPr/>
        </p:nvSpPr>
        <p:spPr>
          <a:xfrm>
            <a:off x="838200" y="5523722"/>
            <a:ext cx="10022633" cy="923330"/>
          </a:xfrm>
          <a:prstGeom prst="rect">
            <a:avLst/>
          </a:prstGeom>
          <a:noFill/>
        </p:spPr>
        <p:txBody>
          <a:bodyPr wrap="square" rtlCol="0">
            <a:spAutoFit/>
          </a:bodyPr>
          <a:lstStyle/>
          <a:p>
            <a:r>
              <a:rPr lang="en-US" dirty="0" smtClean="0"/>
              <a:t>NOTE:</a:t>
            </a:r>
          </a:p>
          <a:p>
            <a:r>
              <a:rPr lang="en-US" dirty="0" smtClean="0"/>
              <a:t>Data is giving steady readings over time with a consistent voltage output. At 20:30 UTC, the battery died and consequently the pressure readings increased.  This is a good example of our equipment findings.</a:t>
            </a:r>
            <a:endParaRPr lang="en-US" dirty="0"/>
          </a:p>
        </p:txBody>
      </p:sp>
      <p:graphicFrame>
        <p:nvGraphicFramePr>
          <p:cNvPr id="15" name="Content Placeholder 10"/>
          <p:cNvGraphicFramePr>
            <a:graphicFrameLocks noGrp="1"/>
          </p:cNvGraphicFramePr>
          <p:nvPr>
            <p:ph idx="1"/>
            <p:extLst>
              <p:ext uri="{D42A27DB-BD31-4B8C-83A1-F6EECF244321}">
                <p14:modId xmlns:p14="http://schemas.microsoft.com/office/powerpoint/2010/main" val="2708242631"/>
              </p:ext>
            </p:extLst>
          </p:nvPr>
        </p:nvGraphicFramePr>
        <p:xfrm>
          <a:off x="838200" y="1256458"/>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96366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Diagnosing Teensy Card 2</a:t>
            </a:r>
            <a:endParaRPr lang="en-US" dirty="0"/>
          </a:p>
        </p:txBody>
      </p:sp>
      <p:sp>
        <p:nvSpPr>
          <p:cNvPr id="5" name="TextBox 4"/>
          <p:cNvSpPr txBox="1"/>
          <p:nvPr/>
        </p:nvSpPr>
        <p:spPr>
          <a:xfrm>
            <a:off x="1007706" y="5617028"/>
            <a:ext cx="10468947" cy="923330"/>
          </a:xfrm>
          <a:prstGeom prst="rect">
            <a:avLst/>
          </a:prstGeom>
          <a:noFill/>
        </p:spPr>
        <p:txBody>
          <a:bodyPr wrap="square" rtlCol="0">
            <a:spAutoFit/>
          </a:bodyPr>
          <a:lstStyle/>
          <a:p>
            <a:r>
              <a:rPr lang="en-US" dirty="0" smtClean="0"/>
              <a:t>NOTE: 11:50 UTC is when the data started to diverge from normal reading. As card 2 was connected to the computer, there is an inconsistency between this graph and those of the other teensy cards concerning reading times and data.</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696023124"/>
              </p:ext>
            </p:extLst>
          </p:nvPr>
        </p:nvGraphicFramePr>
        <p:xfrm>
          <a:off x="838200" y="1278973"/>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4875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Diagnosing Teensy Card 4</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5729238"/>
              </p:ext>
            </p:extLst>
          </p:nvPr>
        </p:nvGraphicFramePr>
        <p:xfrm>
          <a:off x="716902" y="121913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101012" y="5691673"/>
            <a:ext cx="9750490" cy="369332"/>
          </a:xfrm>
          <a:prstGeom prst="rect">
            <a:avLst/>
          </a:prstGeom>
          <a:noFill/>
        </p:spPr>
        <p:txBody>
          <a:bodyPr wrap="square" rtlCol="0">
            <a:spAutoFit/>
          </a:bodyPr>
          <a:lstStyle/>
          <a:p>
            <a:r>
              <a:rPr lang="en-US" dirty="0" smtClean="0"/>
              <a:t>NOTE: 15:20 UTC “blip” for voltage</a:t>
            </a:r>
            <a:endParaRPr lang="en-US" dirty="0"/>
          </a:p>
        </p:txBody>
      </p:sp>
    </p:spTree>
    <p:extLst>
      <p:ext uri="{BB962C8B-B14F-4D97-AF65-F5344CB8AC3E}">
        <p14:creationId xmlns:p14="http://schemas.microsoft.com/office/powerpoint/2010/main" val="4003994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Diagnosing Teensy Card 5</a:t>
            </a:r>
            <a:endParaRPr lang="en-US" dirty="0"/>
          </a:p>
        </p:txBody>
      </p:sp>
      <p:sp>
        <p:nvSpPr>
          <p:cNvPr id="3" name="Content Placeholder 2"/>
          <p:cNvSpPr>
            <a:spLocks noGrp="1"/>
          </p:cNvSpPr>
          <p:nvPr>
            <p:ph idx="1"/>
          </p:nvPr>
        </p:nvSpPr>
        <p:spPr>
          <a:xfrm>
            <a:off x="838200" y="1331102"/>
            <a:ext cx="10515600" cy="1841306"/>
          </a:xfrm>
        </p:spPr>
        <p:txBody>
          <a:bodyPr/>
          <a:lstStyle/>
          <a:p>
            <a:pPr marL="0" indent="0">
              <a:buNone/>
            </a:pPr>
            <a:r>
              <a:rPr lang="en-US" dirty="0" smtClean="0"/>
              <a:t>Card 5 had a poor power connection and did not gather any data. The power cord (wire) connected to the battery was loose (“not crimped”) and shorted. Therefore, this complete equipment failure can be diagnosed as power failure, i.e. why this occurred.</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6956" y="3010287"/>
            <a:ext cx="4198776" cy="3149082"/>
          </a:xfrm>
          <a:prstGeom prst="rect">
            <a:avLst/>
          </a:prstGeom>
        </p:spPr>
      </p:pic>
      <p:pic>
        <p:nvPicPr>
          <p:cNvPr id="7" name="Picture 6"/>
          <p:cNvPicPr>
            <a:picLocks noChangeAspect="1"/>
          </p:cNvPicPr>
          <p:nvPr/>
        </p:nvPicPr>
        <p:blipFill>
          <a:blip r:embed="rId3"/>
          <a:stretch>
            <a:fillRect/>
          </a:stretch>
        </p:blipFill>
        <p:spPr>
          <a:xfrm>
            <a:off x="6074229" y="3010287"/>
            <a:ext cx="4203527" cy="3152645"/>
          </a:xfrm>
          <a:prstGeom prst="rect">
            <a:avLst/>
          </a:prstGeom>
        </p:spPr>
      </p:pic>
    </p:spTree>
    <p:extLst>
      <p:ext uri="{BB962C8B-B14F-4D97-AF65-F5344CB8AC3E}">
        <p14:creationId xmlns:p14="http://schemas.microsoft.com/office/powerpoint/2010/main" val="3172737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UNR vs Teensy</a:t>
            </a:r>
            <a:endParaRPr lang="en-US" dirty="0"/>
          </a:p>
        </p:txBody>
      </p:sp>
      <p:pic>
        <p:nvPicPr>
          <p:cNvPr id="10" name="Content Placeholder 9"/>
          <p:cNvPicPr>
            <a:picLocks noGrp="1" noChangeAspect="1"/>
          </p:cNvPicPr>
          <p:nvPr>
            <p:ph idx="1"/>
          </p:nvPr>
        </p:nvPicPr>
        <p:blipFill>
          <a:blip r:embed="rId2"/>
          <a:stretch>
            <a:fillRect/>
          </a:stretch>
        </p:blipFill>
        <p:spPr>
          <a:xfrm>
            <a:off x="838200" y="1583029"/>
            <a:ext cx="10498315" cy="4351338"/>
          </a:xfrm>
          <a:prstGeom prst="rect">
            <a:avLst/>
          </a:prstGeom>
        </p:spPr>
      </p:pic>
    </p:spTree>
    <p:extLst>
      <p:ext uri="{BB962C8B-B14F-4D97-AF65-F5344CB8AC3E}">
        <p14:creationId xmlns:p14="http://schemas.microsoft.com/office/powerpoint/2010/main" val="3421722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UNR vs Teensy (Differences)</a:t>
            </a:r>
            <a:endParaRPr lang="en-US" dirty="0"/>
          </a:p>
        </p:txBody>
      </p:sp>
      <p:sp>
        <p:nvSpPr>
          <p:cNvPr id="3" name="Content Placeholder 2"/>
          <p:cNvSpPr>
            <a:spLocks noGrp="1"/>
          </p:cNvSpPr>
          <p:nvPr>
            <p:ph idx="1"/>
          </p:nvPr>
        </p:nvSpPr>
        <p:spPr>
          <a:xfrm>
            <a:off x="838200" y="1352939"/>
            <a:ext cx="10515600" cy="5150497"/>
          </a:xfrm>
        </p:spPr>
        <p:txBody>
          <a:bodyPr>
            <a:normAutofit fontScale="92500" lnSpcReduction="10000"/>
          </a:bodyPr>
          <a:lstStyle/>
          <a:p>
            <a:r>
              <a:rPr lang="en-US" dirty="0" smtClean="0"/>
              <a:t>The UNR station has a pressure sensor with about a +/- 5 </a:t>
            </a:r>
            <a:r>
              <a:rPr lang="en-US" dirty="0" err="1" smtClean="0"/>
              <a:t>mb</a:t>
            </a:r>
            <a:r>
              <a:rPr lang="en-US" dirty="0" smtClean="0"/>
              <a:t> max error. The teensy has a max error of +/- </a:t>
            </a:r>
            <a:r>
              <a:rPr lang="en-US" dirty="0" smtClean="0"/>
              <a:t>15 </a:t>
            </a:r>
            <a:r>
              <a:rPr lang="en-US" dirty="0" err="1" smtClean="0"/>
              <a:t>mb</a:t>
            </a:r>
            <a:r>
              <a:rPr lang="en-US" dirty="0" smtClean="0"/>
              <a:t>.</a:t>
            </a:r>
          </a:p>
          <a:p>
            <a:r>
              <a:rPr lang="en-US" dirty="0" smtClean="0"/>
              <a:t>This helps explain the large difference between the curves seen on the previous slide.</a:t>
            </a:r>
          </a:p>
          <a:p>
            <a:r>
              <a:rPr lang="en-US" dirty="0" smtClean="0"/>
              <a:t>The UNR Pressure Sensor has a constant voltage, whereas the Teensy Card’s VCC connector (pin 3) varies from 3.3V to 3.4V and the voltage out (pin 1) varies from 5.1V to 5.2V and oscillates as the CO</a:t>
            </a:r>
            <a:r>
              <a:rPr lang="en-US" baseline="-25000" dirty="0" smtClean="0"/>
              <a:t>2</a:t>
            </a:r>
            <a:r>
              <a:rPr lang="en-US" dirty="0" smtClean="0"/>
              <a:t> sensor turns on and off. This inconsistent voltage varies the readings.</a:t>
            </a:r>
          </a:p>
          <a:p>
            <a:r>
              <a:rPr lang="en-US" dirty="0" smtClean="0"/>
              <a:t>NOTE: the minimum pressure is seen at different times (green and red vertical lines)—22:50 for Weather Station and at 00:17 for the Teensy (UTC). This could be due to the fact that the UNR station takes 12 measurements total in our timeframe, while the teensy card takes 12 measurements/minute. Thus, the UNR station is more averaged and the reading could be less accurate.</a:t>
            </a:r>
            <a:endParaRPr lang="en-US" dirty="0"/>
          </a:p>
        </p:txBody>
      </p:sp>
    </p:spTree>
    <p:extLst>
      <p:ext uri="{BB962C8B-B14F-4D97-AF65-F5344CB8AC3E}">
        <p14:creationId xmlns:p14="http://schemas.microsoft.com/office/powerpoint/2010/main" val="1834706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Improvements</a:t>
            </a:r>
            <a:endParaRPr lang="en-US" dirty="0"/>
          </a:p>
        </p:txBody>
      </p:sp>
      <p:pic>
        <p:nvPicPr>
          <p:cNvPr id="2050" name="Picture 2" descr="http://patarnott.com/atms360/images/class2015/9April2015_measure/IMG_316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3263503"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82546" y="1690688"/>
            <a:ext cx="6036907" cy="3970318"/>
          </a:xfrm>
          <a:prstGeom prst="rect">
            <a:avLst/>
          </a:prstGeom>
          <a:noFill/>
        </p:spPr>
        <p:txBody>
          <a:bodyPr wrap="square" rtlCol="0">
            <a:spAutoFit/>
          </a:bodyPr>
          <a:lstStyle/>
          <a:p>
            <a:r>
              <a:rPr lang="en-US" dirty="0" smtClean="0"/>
              <a:t>We can improve the experiment by:</a:t>
            </a:r>
          </a:p>
          <a:p>
            <a:endParaRPr lang="en-US" dirty="0"/>
          </a:p>
          <a:p>
            <a:r>
              <a:rPr lang="en-US" dirty="0" smtClean="0"/>
              <a:t>We think the metal touching the back of the boards may have messed with the temperature and thus the readings. Therefore, in order to improve the experiment, we work to make sure all power connections are reliable, the sensors are removed from outside influences, and have a test run of the instruments before we move them into the field.</a:t>
            </a:r>
          </a:p>
          <a:p>
            <a:endParaRPr lang="en-US" dirty="0"/>
          </a:p>
          <a:p>
            <a:r>
              <a:rPr lang="en-US" dirty="0" smtClean="0"/>
              <a:t>We also should have measured the balloon height on-site and had more balloons to support more teensy cards for more readings. We also could have started measurements earlier, providing more measurements before sunrise.</a:t>
            </a:r>
          </a:p>
          <a:p>
            <a:endParaRPr lang="en-US" dirty="0"/>
          </a:p>
        </p:txBody>
      </p:sp>
    </p:spTree>
    <p:extLst>
      <p:ext uri="{BB962C8B-B14F-4D97-AF65-F5344CB8AC3E}">
        <p14:creationId xmlns:p14="http://schemas.microsoft.com/office/powerpoint/2010/main" val="3616035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On April 9, 2015 at the Valley Road Weather Station, interpreting the readings from the ultrasonic </a:t>
            </a:r>
            <a:r>
              <a:rPr lang="en-US" dirty="0"/>
              <a:t>anemometer for wind measurement, the balloon sounding system, </a:t>
            </a:r>
            <a:r>
              <a:rPr lang="en-US" dirty="0" smtClean="0"/>
              <a:t>the </a:t>
            </a:r>
            <a:r>
              <a:rPr lang="en-US" dirty="0"/>
              <a:t>standard weather station, and the class weather </a:t>
            </a:r>
            <a:r>
              <a:rPr lang="en-US" dirty="0" smtClean="0"/>
              <a:t>station, we recorded measurements </a:t>
            </a:r>
            <a:r>
              <a:rPr lang="en-US" dirty="0"/>
              <a:t>based on the microcontroller that is used on the balloon </a:t>
            </a:r>
            <a:r>
              <a:rPr lang="en-US" dirty="0" smtClean="0"/>
              <a:t>system.</a:t>
            </a:r>
            <a:r>
              <a:rPr lang="en-US" dirty="0"/>
              <a:t> </a:t>
            </a:r>
            <a:r>
              <a:rPr lang="en-US" dirty="0" smtClean="0"/>
              <a:t>We also observed the RADAR and SODAR Acoustic Sampler Data system values and compared them to the UNR weather station’s from sunrise throughout the afternoon. Tracking pressure, we looked into the possible sources of error from our findings and used the hydrostatic equation to verify our maximum balloon sounding height.</a:t>
            </a:r>
            <a:endParaRPr lang="en-US" dirty="0"/>
          </a:p>
        </p:txBody>
      </p:sp>
    </p:spTree>
    <p:extLst>
      <p:ext uri="{BB962C8B-B14F-4D97-AF65-F5344CB8AC3E}">
        <p14:creationId xmlns:p14="http://schemas.microsoft.com/office/powerpoint/2010/main" val="36164722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9183"/>
            <a:ext cx="10515600" cy="1325563"/>
          </a:xfrm>
        </p:spPr>
        <p:txBody>
          <a:bodyPr/>
          <a:lstStyle/>
          <a:p>
            <a:r>
              <a:rPr lang="en-US" dirty="0" smtClean="0"/>
              <a:t>History of the Barometer and Pressure</a:t>
            </a:r>
            <a:endParaRPr lang="en-US" dirty="0"/>
          </a:p>
        </p:txBody>
      </p:sp>
      <p:sp>
        <p:nvSpPr>
          <p:cNvPr id="3" name="Content Placeholder 2"/>
          <p:cNvSpPr>
            <a:spLocks noGrp="1"/>
          </p:cNvSpPr>
          <p:nvPr>
            <p:ph idx="1"/>
          </p:nvPr>
        </p:nvSpPr>
        <p:spPr>
          <a:xfrm>
            <a:off x="838200" y="1315616"/>
            <a:ext cx="10515600" cy="5159829"/>
          </a:xfrm>
        </p:spPr>
        <p:txBody>
          <a:bodyPr>
            <a:normAutofit fontScale="70000" lnSpcReduction="20000"/>
          </a:bodyPr>
          <a:lstStyle/>
          <a:p>
            <a:r>
              <a:rPr lang="en-US" dirty="0"/>
              <a:t>“Barometer” comes from the Greek word "</a:t>
            </a:r>
            <a:r>
              <a:rPr lang="en-US" dirty="0" err="1"/>
              <a:t>baros</a:t>
            </a:r>
            <a:r>
              <a:rPr lang="en-US" dirty="0"/>
              <a:t>", meaning weight, and </a:t>
            </a:r>
            <a:r>
              <a:rPr lang="en-US" dirty="0" smtClean="0"/>
              <a:t>"</a:t>
            </a:r>
            <a:r>
              <a:rPr lang="en-US" dirty="0" err="1"/>
              <a:t>metron</a:t>
            </a:r>
            <a:r>
              <a:rPr lang="en-US" dirty="0"/>
              <a:t>", meaning measure and is an instrument used to measure air pressure.</a:t>
            </a:r>
          </a:p>
          <a:p>
            <a:r>
              <a:rPr lang="en-US" dirty="0"/>
              <a:t>Early 17th century—Evangelista Torricelli first experimented with the principal of a vacuum to measure the weight of the air.</a:t>
            </a:r>
          </a:p>
          <a:p>
            <a:pPr lvl="1"/>
            <a:r>
              <a:rPr lang="en-US" dirty="0"/>
              <a:t>Torricelli noticed that air pressure </a:t>
            </a:r>
            <a:r>
              <a:rPr lang="en-US" dirty="0" smtClean="0"/>
              <a:t>changes with </a:t>
            </a:r>
            <a:r>
              <a:rPr lang="en-US" dirty="0"/>
              <a:t>weather changes, </a:t>
            </a:r>
            <a:r>
              <a:rPr lang="en-US" dirty="0" smtClean="0"/>
              <a:t>which caused </a:t>
            </a:r>
            <a:r>
              <a:rPr lang="en-US" dirty="0"/>
              <a:t>the water level to rise and fall within a 35 foot tube.</a:t>
            </a:r>
          </a:p>
          <a:p>
            <a:r>
              <a:rPr lang="en-US" dirty="0"/>
              <a:t>1670—producers of barometers began selling mercury barometers as a weather instrument to be used in private homes. </a:t>
            </a:r>
          </a:p>
          <a:p>
            <a:r>
              <a:rPr lang="en-US" dirty="0"/>
              <a:t>1860—Admiral Fitzroy provided a detailed weather forecasting script that he attached to his several barometer inventions. </a:t>
            </a:r>
            <a:endParaRPr lang="en-US" dirty="0" smtClean="0"/>
          </a:p>
          <a:p>
            <a:pPr lvl="1"/>
            <a:r>
              <a:rPr lang="en-US" dirty="0" smtClean="0"/>
              <a:t>Fitzroy </a:t>
            </a:r>
            <a:r>
              <a:rPr lang="en-US" dirty="0"/>
              <a:t>is credited with the beginning of the first published weather forecasting in the world and detailing the meaning behind the rise and fall of air pressure. </a:t>
            </a:r>
          </a:p>
          <a:p>
            <a:r>
              <a:rPr lang="en-US" dirty="0"/>
              <a:t>1840—Lucien </a:t>
            </a:r>
            <a:r>
              <a:rPr lang="en-US" dirty="0" err="1"/>
              <a:t>Vidie</a:t>
            </a:r>
            <a:r>
              <a:rPr lang="en-US" dirty="0"/>
              <a:t> introduced the first mechanical (aneroid) barometer which replaced the use of mercury with a metal vacuum disc, with mechanical arms and a pointer, to measure the air pressure. </a:t>
            </a:r>
            <a:endParaRPr lang="en-US" dirty="0" smtClean="0"/>
          </a:p>
          <a:p>
            <a:pPr lvl="1"/>
            <a:r>
              <a:rPr lang="en-US" dirty="0" err="1" smtClean="0"/>
              <a:t>Aneroids</a:t>
            </a:r>
            <a:r>
              <a:rPr lang="en-US" dirty="0" smtClean="0"/>
              <a:t> </a:t>
            </a:r>
            <a:r>
              <a:rPr lang="en-US" dirty="0"/>
              <a:t>became increasingly popular due to their lower cost and their ease of transportation.</a:t>
            </a:r>
          </a:p>
          <a:p>
            <a:r>
              <a:rPr lang="en-US" dirty="0"/>
              <a:t>Today—the only mercury barometers in the USA still being produced are those made for professional weather stations, </a:t>
            </a:r>
            <a:r>
              <a:rPr lang="en-US" dirty="0" err="1"/>
              <a:t>aneroids</a:t>
            </a:r>
            <a:r>
              <a:rPr lang="en-US" dirty="0"/>
              <a:t> are for personal use. </a:t>
            </a:r>
          </a:p>
          <a:p>
            <a:r>
              <a:rPr lang="en-US" dirty="0"/>
              <a:t>As barometers measure air pressure, they are also used for measuring altitude, such as for mountain peaks or for the height of a balloon, as well as depth, as with mining and cave depth. </a:t>
            </a:r>
          </a:p>
        </p:txBody>
      </p:sp>
    </p:spTree>
    <p:extLst>
      <p:ext uri="{BB962C8B-B14F-4D97-AF65-F5344CB8AC3E}">
        <p14:creationId xmlns:p14="http://schemas.microsoft.com/office/powerpoint/2010/main" val="1682961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397" y="365125"/>
            <a:ext cx="3498547" cy="3357789"/>
          </a:xfrm>
        </p:spPr>
        <p:txBody>
          <a:bodyPr>
            <a:normAutofit/>
          </a:bodyPr>
          <a:lstStyle/>
          <a:p>
            <a:r>
              <a:rPr lang="en-US" sz="5400" dirty="0" smtClean="0"/>
              <a:t>Hydrostatic Equation</a:t>
            </a:r>
            <a:endParaRPr lang="en-US" sz="54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69750" y="3135085"/>
            <a:ext cx="3408785" cy="2556588"/>
          </a:xfrm>
        </p:spPr>
      </p:pic>
      <p:pic>
        <p:nvPicPr>
          <p:cNvPr id="5" name="Picture 4"/>
          <p:cNvPicPr>
            <a:picLocks noChangeAspect="1"/>
          </p:cNvPicPr>
          <p:nvPr/>
        </p:nvPicPr>
        <p:blipFill>
          <a:blip r:embed="rId3"/>
          <a:stretch>
            <a:fillRect/>
          </a:stretch>
        </p:blipFill>
        <p:spPr>
          <a:xfrm>
            <a:off x="4007887" y="216806"/>
            <a:ext cx="8039100" cy="6486525"/>
          </a:xfrm>
          <a:prstGeom prst="rect">
            <a:avLst/>
          </a:prstGeom>
        </p:spPr>
      </p:pic>
    </p:spTree>
    <p:extLst>
      <p:ext uri="{BB962C8B-B14F-4D97-AF65-F5344CB8AC3E}">
        <p14:creationId xmlns:p14="http://schemas.microsoft.com/office/powerpoint/2010/main" val="2883220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Series</a:t>
            </a:r>
            <a:endParaRPr lang="en-US" dirty="0"/>
          </a:p>
        </p:txBody>
      </p:sp>
      <p:sp>
        <p:nvSpPr>
          <p:cNvPr id="5" name="TextBox 4"/>
          <p:cNvSpPr txBox="1"/>
          <p:nvPr/>
        </p:nvSpPr>
        <p:spPr>
          <a:xfrm>
            <a:off x="838200" y="5657671"/>
            <a:ext cx="10601131" cy="923330"/>
          </a:xfrm>
          <a:prstGeom prst="rect">
            <a:avLst/>
          </a:prstGeom>
          <a:noFill/>
        </p:spPr>
        <p:txBody>
          <a:bodyPr wrap="square" rtlCol="0">
            <a:spAutoFit/>
          </a:bodyPr>
          <a:lstStyle/>
          <a:p>
            <a:r>
              <a:rPr lang="en-US" dirty="0" smtClean="0"/>
              <a:t>NOTE: At 14:22 UTC, the dip is caused by the change of lapse rate from negative to positive. Measuring the fishing line used, we found the max height to be about 90.4 meters (adding the height of the pole from the ground). This is very close to the value found using the hydrostatic equation.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33099555"/>
              </p:ext>
            </p:extLst>
          </p:nvPr>
        </p:nvGraphicFramePr>
        <p:xfrm>
          <a:off x="838200" y="1306333"/>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7797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50" dirty="0" smtClean="0"/>
              <a:t>Diagnosing Pressure Variations (SODAR/RADAR)</a:t>
            </a:r>
            <a:endParaRPr lang="en-US" sz="425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6583" y="1382777"/>
            <a:ext cx="4589187" cy="4589187"/>
          </a:xfrm>
        </p:spPr>
      </p:pic>
      <p:sp>
        <p:nvSpPr>
          <p:cNvPr id="5" name="TextBox 4"/>
          <p:cNvSpPr txBox="1"/>
          <p:nvPr/>
        </p:nvSpPr>
        <p:spPr>
          <a:xfrm>
            <a:off x="737118" y="5924939"/>
            <a:ext cx="4460033" cy="646331"/>
          </a:xfrm>
          <a:prstGeom prst="rect">
            <a:avLst/>
          </a:prstGeom>
          <a:noFill/>
        </p:spPr>
        <p:txBody>
          <a:bodyPr wrap="square" rtlCol="0">
            <a:spAutoFit/>
          </a:bodyPr>
          <a:lstStyle/>
          <a:p>
            <a:r>
              <a:rPr lang="en-US" dirty="0" smtClean="0"/>
              <a:t>NOTE: As wind speed increases, altitude dips, so pressure will increase as well.</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5691" y="1365541"/>
            <a:ext cx="4559398" cy="4559398"/>
          </a:xfrm>
          <a:prstGeom prst="rect">
            <a:avLst/>
          </a:prstGeom>
        </p:spPr>
      </p:pic>
    </p:spTree>
    <p:extLst>
      <p:ext uri="{BB962C8B-B14F-4D97-AF65-F5344CB8AC3E}">
        <p14:creationId xmlns:p14="http://schemas.microsoft.com/office/powerpoint/2010/main" val="1348761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Diagnosing Pressure Variations (SODAR/RADAR</a:t>
            </a:r>
            <a:r>
              <a:rPr lang="en-US" sz="3600" dirty="0" smtClean="0"/>
              <a:t>) (cont.)</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315811"/>
            <a:ext cx="4872135" cy="487213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5004" y="1315810"/>
            <a:ext cx="4872135" cy="4872135"/>
          </a:xfrm>
          <a:prstGeom prst="rect">
            <a:avLst/>
          </a:prstGeom>
        </p:spPr>
      </p:pic>
    </p:spTree>
    <p:extLst>
      <p:ext uri="{BB962C8B-B14F-4D97-AF65-F5344CB8AC3E}">
        <p14:creationId xmlns:p14="http://schemas.microsoft.com/office/powerpoint/2010/main" val="8057721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Sensors Work</a:t>
            </a:r>
            <a:endParaRPr lang="en-US" dirty="0"/>
          </a:p>
        </p:txBody>
      </p:sp>
      <p:sp>
        <p:nvSpPr>
          <p:cNvPr id="3" name="Content Placeholder 2"/>
          <p:cNvSpPr>
            <a:spLocks noGrp="1"/>
          </p:cNvSpPr>
          <p:nvPr>
            <p:ph idx="1"/>
          </p:nvPr>
        </p:nvSpPr>
        <p:spPr>
          <a:xfrm>
            <a:off x="905069" y="1464905"/>
            <a:ext cx="6064898" cy="4712057"/>
          </a:xfrm>
        </p:spPr>
        <p:txBody>
          <a:bodyPr>
            <a:normAutofit fontScale="92500" lnSpcReduction="20000"/>
          </a:bodyPr>
          <a:lstStyle/>
          <a:p>
            <a:pPr marL="0" indent="0">
              <a:buNone/>
            </a:pPr>
            <a:r>
              <a:rPr lang="en-US" dirty="0" smtClean="0"/>
              <a:t>The teensy cards are produced to make accurate measurements in dry conditions. Power comes through the 9V supply and is reduced into 5V paths for each sensor like for Pressure, CO</a:t>
            </a:r>
            <a:r>
              <a:rPr lang="en-US" baseline="-25000" dirty="0" smtClean="0"/>
              <a:t>2</a:t>
            </a:r>
            <a:r>
              <a:rPr lang="en-US" dirty="0"/>
              <a:t> , </a:t>
            </a:r>
            <a:r>
              <a:rPr lang="en-US" dirty="0" smtClean="0"/>
              <a:t>Temperature, and Humidity. Everything else found was recorded through the weather station and computer. Measurements were recorded between 0 and 3.3V, which then gets sent back to the Teensy Card which files it onto the SD card. We took more measurements than just using the initial case study data, recording back at the same site as well as checking their function outside of the Joe Crowley Student Union.</a:t>
            </a:r>
            <a:endParaRPr lang="en-US" baseline="-25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2955" y="895836"/>
            <a:ext cx="3960845" cy="5281127"/>
          </a:xfrm>
          <a:prstGeom prst="rect">
            <a:avLst/>
          </a:prstGeom>
        </p:spPr>
      </p:pic>
    </p:spTree>
    <p:extLst>
      <p:ext uri="{BB962C8B-B14F-4D97-AF65-F5344CB8AC3E}">
        <p14:creationId xmlns:p14="http://schemas.microsoft.com/office/powerpoint/2010/main" val="4085731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the Teensy Cards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4979531"/>
              </p:ext>
            </p:extLst>
          </p:nvPr>
        </p:nvGraphicFramePr>
        <p:xfrm>
          <a:off x="595604" y="1690688"/>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5948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TotalTime>
  <Words>1065</Words>
  <Application>Microsoft Office PowerPoint</Application>
  <PresentationFormat>Widescreen</PresentationFormat>
  <Paragraphs>69</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Case Study: Teensy Controllers and Pressure</vt:lpstr>
      <vt:lpstr>Introduction</vt:lpstr>
      <vt:lpstr>History of the Barometer and Pressure</vt:lpstr>
      <vt:lpstr>Hydrostatic Equation</vt:lpstr>
      <vt:lpstr>Time Series</vt:lpstr>
      <vt:lpstr>Diagnosing Pressure Variations (SODAR/RADAR)</vt:lpstr>
      <vt:lpstr>Diagnosing Pressure Variations (SODAR/RADAR) (cont.)</vt:lpstr>
      <vt:lpstr>How the Sensors Work</vt:lpstr>
      <vt:lpstr>Testing the Teensy Cards</vt:lpstr>
      <vt:lpstr>Good Sensor Reading—Teensy Card 3</vt:lpstr>
      <vt:lpstr>Diagnosing Teensy Card 2</vt:lpstr>
      <vt:lpstr>Diagnosing Teensy Card 4</vt:lpstr>
      <vt:lpstr>Diagnosing Teensy Card 5</vt:lpstr>
      <vt:lpstr>UNR vs Teensy</vt:lpstr>
      <vt:lpstr>UNR vs Teensy (Differences)</vt:lpstr>
      <vt:lpstr>Improvements</vt:lpstr>
    </vt:vector>
  </TitlesOfParts>
  <Company>University of Nevada, Reno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Study: Teensy Controllers and Pressure</dc:title>
  <dc:creator>Zoey M Rosen</dc:creator>
  <cp:lastModifiedBy>Zoey M Rosen</cp:lastModifiedBy>
  <cp:revision>47</cp:revision>
  <dcterms:created xsi:type="dcterms:W3CDTF">2015-04-18T17:46:01Z</dcterms:created>
  <dcterms:modified xsi:type="dcterms:W3CDTF">2015-04-23T15:07:36Z</dcterms:modified>
</cp:coreProperties>
</file>